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notesSlides/notesSlide2.xml" ContentType="application/vnd.openxmlformats-officedocument.presentationml.notesSlide+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notesSlides/notesSlide3.xml" ContentType="application/vnd.openxmlformats-officedocument.presentationml.notesSlide+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notesSlides/notesSlide4.xml" ContentType="application/vnd.openxmlformats-officedocument.presentationml.notesSlide+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notesSlides/notesSlide5.xml" ContentType="application/vnd.openxmlformats-officedocument.presentationml.notesSlide+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notesSlides/notesSlide6.xml" ContentType="application/vnd.openxmlformats-officedocument.presentationml.notesSlide+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notesSlides/notesSlide7.xml" ContentType="application/vnd.openxmlformats-officedocument.presentationml.notesSlide+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notesSlides/notesSlide8.xml" ContentType="application/vnd.openxmlformats-officedocument.presentationml.notesSlide+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0.xml" ContentType="application/inkml+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ink/ink3148.xml" ContentType="application/inkml+xml"/>
  <Override PartName="/ppt/ink/ink3149.xml" ContentType="application/inkml+xml"/>
  <Override PartName="/ppt/ink/ink3150.xml" ContentType="application/inkml+xml"/>
  <Override PartName="/ppt/ink/ink3151.xml" ContentType="application/inkml+xml"/>
  <Override PartName="/ppt/ink/ink3152.xml" ContentType="application/inkml+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ink/ink3180.xml" ContentType="application/inkml+xml"/>
  <Override PartName="/ppt/ink/ink3181.xml" ContentType="application/inkml+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ink/ink3195.xml" ContentType="application/inkml+xml"/>
  <Override PartName="/ppt/ink/ink3196.xml" ContentType="application/inkml+xml"/>
  <Override PartName="/ppt/ink/ink3197.xml" ContentType="application/inkml+xml"/>
  <Override PartName="/ppt/ink/ink3198.xml" ContentType="application/inkml+xml"/>
  <Override PartName="/ppt/ink/ink3199.xml" ContentType="application/inkml+xml"/>
  <Override PartName="/ppt/ink/ink3200.xml" ContentType="application/inkml+xml"/>
  <Override PartName="/ppt/ink/ink3201.xml" ContentType="application/inkml+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notesSlides/notesSlide9.xml" ContentType="application/vnd.openxmlformats-officedocument.presentationml.notesSlide+xml"/>
  <Override PartName="/ppt/ink/ink3207.xml" ContentType="application/inkml+xml"/>
  <Override PartName="/ppt/ink/ink3208.xml" ContentType="application/inkml+xml"/>
  <Override PartName="/ppt/ink/ink3209.xml" ContentType="application/inkml+xml"/>
  <Override PartName="/ppt/ink/ink3210.xml" ContentType="application/inkml+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ink/ink3216.xml" ContentType="application/inkml+xml"/>
  <Override PartName="/ppt/ink/ink3217.xml" ContentType="application/inkml+xml"/>
  <Override PartName="/ppt/ink/ink3218.xml" ContentType="application/inkml+xml"/>
  <Override PartName="/ppt/ink/ink3219.xml" ContentType="application/inkml+xml"/>
  <Override PartName="/ppt/ink/ink3220.xml" ContentType="application/inkml+xml"/>
  <Override PartName="/ppt/ink/ink3221.xml" ContentType="application/inkml+xml"/>
  <Override PartName="/ppt/ink/ink3222.xml" ContentType="application/inkml+xml"/>
  <Override PartName="/ppt/ink/ink3223.xml" ContentType="application/inkml+xml"/>
  <Override PartName="/ppt/ink/ink3224.xml" ContentType="application/inkml+xml"/>
  <Override PartName="/ppt/ink/ink3225.xml" ContentType="application/inkml+xml"/>
  <Override PartName="/ppt/ink/ink3226.xml" ContentType="application/inkml+xml"/>
  <Override PartName="/ppt/ink/ink3227.xml" ContentType="application/inkml+xml"/>
  <Override PartName="/ppt/ink/ink3228.xml" ContentType="application/inkml+xml"/>
  <Override PartName="/ppt/ink/ink3229.xml" ContentType="application/inkml+xml"/>
  <Override PartName="/ppt/ink/ink3230.xml" ContentType="application/inkml+xml"/>
  <Override PartName="/ppt/ink/ink3231.xml" ContentType="application/inkml+xml"/>
  <Override PartName="/ppt/ink/ink3232.xml" ContentType="application/inkml+xml"/>
  <Override PartName="/ppt/ink/ink3233.xml" ContentType="application/inkml+xml"/>
  <Override PartName="/ppt/ink/ink3234.xml" ContentType="application/inkml+xml"/>
  <Override PartName="/ppt/ink/ink3235.xml" ContentType="application/inkml+xml"/>
  <Override PartName="/ppt/ink/ink3236.xml" ContentType="application/inkml+xml"/>
  <Override PartName="/ppt/ink/ink3237.xml" ContentType="application/inkml+xml"/>
  <Override PartName="/ppt/ink/ink3238.xml" ContentType="application/inkml+xml"/>
  <Override PartName="/ppt/ink/ink3239.xml" ContentType="application/inkml+xml"/>
  <Override PartName="/ppt/ink/ink3240.xml" ContentType="application/inkml+xml"/>
  <Override PartName="/ppt/ink/ink3241.xml" ContentType="application/inkml+xml"/>
  <Override PartName="/ppt/ink/ink3242.xml" ContentType="application/inkml+xml"/>
  <Override PartName="/ppt/ink/ink3243.xml" ContentType="application/inkml+xml"/>
  <Override PartName="/ppt/ink/ink3244.xml" ContentType="application/inkml+xml"/>
  <Override PartName="/ppt/ink/ink3245.xml" ContentType="application/inkml+xml"/>
  <Override PartName="/ppt/ink/ink3246.xml" ContentType="application/inkml+xml"/>
  <Override PartName="/ppt/ink/ink3247.xml" ContentType="application/inkml+xml"/>
  <Override PartName="/ppt/ink/ink3248.xml" ContentType="application/inkml+xml"/>
  <Override PartName="/ppt/ink/ink3249.xml" ContentType="application/inkml+xml"/>
  <Override PartName="/ppt/ink/ink3250.xml" ContentType="application/inkml+xml"/>
  <Override PartName="/ppt/ink/ink3251.xml" ContentType="application/inkml+xml"/>
  <Override PartName="/ppt/ink/ink3252.xml" ContentType="application/inkml+xml"/>
  <Override PartName="/ppt/ink/ink3253.xml" ContentType="application/inkml+xml"/>
  <Override PartName="/ppt/ink/ink3254.xml" ContentType="application/inkml+xml"/>
  <Override PartName="/ppt/ink/ink3255.xml" ContentType="application/inkml+xml"/>
  <Override PartName="/ppt/ink/ink3256.xml" ContentType="application/inkml+xml"/>
  <Override PartName="/ppt/ink/ink3257.xml" ContentType="application/inkml+xml"/>
  <Override PartName="/ppt/ink/ink3258.xml" ContentType="application/inkml+xml"/>
  <Override PartName="/ppt/ink/ink3259.xml" ContentType="application/inkml+xml"/>
  <Override PartName="/ppt/ink/ink3260.xml" ContentType="application/inkml+xml"/>
  <Override PartName="/ppt/ink/ink3261.xml" ContentType="application/inkml+xml"/>
  <Override PartName="/ppt/ink/ink3262.xml" ContentType="application/inkml+xml"/>
  <Override PartName="/ppt/ink/ink3263.xml" ContentType="application/inkml+xml"/>
  <Override PartName="/ppt/ink/ink3264.xml" ContentType="application/inkml+xml"/>
  <Override PartName="/ppt/ink/ink3265.xml" ContentType="application/inkml+xml"/>
  <Override PartName="/ppt/ink/ink3266.xml" ContentType="application/inkml+xml"/>
  <Override PartName="/ppt/ink/ink3267.xml" ContentType="application/inkml+xml"/>
  <Override PartName="/ppt/ink/ink3268.xml" ContentType="application/inkml+xml"/>
  <Override PartName="/ppt/ink/ink3269.xml" ContentType="application/inkml+xml"/>
  <Override PartName="/ppt/ink/ink3270.xml" ContentType="application/inkml+xml"/>
  <Override PartName="/ppt/ink/ink3271.xml" ContentType="application/inkml+xml"/>
  <Override PartName="/ppt/ink/ink3272.xml" ContentType="application/inkml+xml"/>
  <Override PartName="/ppt/ink/ink3273.xml" ContentType="application/inkml+xml"/>
  <Override PartName="/ppt/ink/ink3274.xml" ContentType="application/inkml+xml"/>
  <Override PartName="/ppt/ink/ink3275.xml" ContentType="application/inkml+xml"/>
  <Override PartName="/ppt/ink/ink3276.xml" ContentType="application/inkml+xml"/>
  <Override PartName="/ppt/ink/ink3277.xml" ContentType="application/inkml+xml"/>
  <Override PartName="/ppt/ink/ink3278.xml" ContentType="application/inkml+xml"/>
  <Override PartName="/ppt/ink/ink3279.xml" ContentType="application/inkml+xml"/>
  <Override PartName="/ppt/ink/ink3280.xml" ContentType="application/inkml+xml"/>
  <Override PartName="/ppt/ink/ink3281.xml" ContentType="application/inkml+xml"/>
  <Override PartName="/ppt/ink/ink3282.xml" ContentType="application/inkml+xml"/>
  <Override PartName="/ppt/ink/ink3283.xml" ContentType="application/inkml+xml"/>
  <Override PartName="/ppt/ink/ink3284.xml" ContentType="application/inkml+xml"/>
  <Override PartName="/ppt/ink/ink3285.xml" ContentType="application/inkml+xml"/>
  <Override PartName="/ppt/ink/ink3286.xml" ContentType="application/inkml+xml"/>
  <Override PartName="/ppt/ink/ink3287.xml" ContentType="application/inkml+xml"/>
  <Override PartName="/ppt/ink/ink3288.xml" ContentType="application/inkml+xml"/>
  <Override PartName="/ppt/ink/ink3289.xml" ContentType="application/inkml+xml"/>
  <Override PartName="/ppt/ink/ink3290.xml" ContentType="application/inkml+xml"/>
  <Override PartName="/ppt/ink/ink3291.xml" ContentType="application/inkml+xml"/>
  <Override PartName="/ppt/ink/ink3292.xml" ContentType="application/inkml+xml"/>
  <Override PartName="/ppt/ink/ink3293.xml" ContentType="application/inkml+xml"/>
  <Override PartName="/ppt/ink/ink3294.xml" ContentType="application/inkml+xml"/>
  <Override PartName="/ppt/ink/ink3295.xml" ContentType="application/inkml+xml"/>
  <Override PartName="/ppt/ink/ink3296.xml" ContentType="application/inkml+xml"/>
  <Override PartName="/ppt/ink/ink3297.xml" ContentType="application/inkml+xml"/>
  <Override PartName="/ppt/ink/ink3298.xml" ContentType="application/inkml+xml"/>
  <Override PartName="/ppt/ink/ink3299.xml" ContentType="application/inkml+xml"/>
  <Override PartName="/ppt/ink/ink3300.xml" ContentType="application/inkml+xml"/>
  <Override PartName="/ppt/ink/ink3301.xml" ContentType="application/inkml+xml"/>
  <Override PartName="/ppt/ink/ink3302.xml" ContentType="application/inkml+xml"/>
  <Override PartName="/ppt/ink/ink3303.xml" ContentType="application/inkml+xml"/>
  <Override PartName="/ppt/ink/ink3304.xml" ContentType="application/inkml+xml"/>
  <Override PartName="/ppt/ink/ink3305.xml" ContentType="application/inkml+xml"/>
  <Override PartName="/ppt/ink/ink3306.xml" ContentType="application/inkml+xml"/>
  <Override PartName="/ppt/ink/ink3307.xml" ContentType="application/inkml+xml"/>
  <Override PartName="/ppt/ink/ink3308.xml" ContentType="application/inkml+xml"/>
  <Override PartName="/ppt/ink/ink3309.xml" ContentType="application/inkml+xml"/>
  <Override PartName="/ppt/ink/ink3310.xml" ContentType="application/inkml+xml"/>
  <Override PartName="/ppt/ink/ink3311.xml" ContentType="application/inkml+xml"/>
  <Override PartName="/ppt/ink/ink3312.xml" ContentType="application/inkml+xml"/>
  <Override PartName="/ppt/ink/ink3313.xml" ContentType="application/inkml+xml"/>
  <Override PartName="/ppt/ink/ink3314.xml" ContentType="application/inkml+xml"/>
  <Override PartName="/ppt/ink/ink3315.xml" ContentType="application/inkml+xml"/>
  <Override PartName="/ppt/ink/ink3316.xml" ContentType="application/inkml+xml"/>
  <Override PartName="/ppt/ink/ink3317.xml" ContentType="application/inkml+xml"/>
  <Override PartName="/ppt/ink/ink3318.xml" ContentType="application/inkml+xml"/>
  <Override PartName="/ppt/ink/ink3319.xml" ContentType="application/inkml+xml"/>
  <Override PartName="/ppt/ink/ink3320.xml" ContentType="application/inkml+xml"/>
  <Override PartName="/ppt/ink/ink3321.xml" ContentType="application/inkml+xml"/>
  <Override PartName="/ppt/ink/ink3322.xml" ContentType="application/inkml+xml"/>
  <Override PartName="/ppt/ink/ink3323.xml" ContentType="application/inkml+xml"/>
  <Override PartName="/ppt/ink/ink3324.xml" ContentType="application/inkml+xml"/>
  <Override PartName="/ppt/ink/ink3325.xml" ContentType="application/inkml+xml"/>
  <Override PartName="/ppt/ink/ink3326.xml" ContentType="application/inkml+xml"/>
  <Override PartName="/ppt/ink/ink3327.xml" ContentType="application/inkml+xml"/>
  <Override PartName="/ppt/ink/ink3328.xml" ContentType="application/inkml+xml"/>
  <Override PartName="/ppt/ink/ink3329.xml" ContentType="application/inkml+xml"/>
  <Override PartName="/ppt/ink/ink3330.xml" ContentType="application/inkml+xml"/>
  <Override PartName="/ppt/ink/ink3331.xml" ContentType="application/inkml+xml"/>
  <Override PartName="/ppt/ink/ink3332.xml" ContentType="application/inkml+xml"/>
  <Override PartName="/ppt/ink/ink3333.xml" ContentType="application/inkml+xml"/>
  <Override PartName="/ppt/ink/ink3334.xml" ContentType="application/inkml+xml"/>
  <Override PartName="/ppt/ink/ink3335.xml" ContentType="application/inkml+xml"/>
  <Override PartName="/ppt/ink/ink3336.xml" ContentType="application/inkml+xml"/>
  <Override PartName="/ppt/ink/ink3337.xml" ContentType="application/inkml+xml"/>
  <Override PartName="/ppt/ink/ink3338.xml" ContentType="application/inkml+xml"/>
  <Override PartName="/ppt/ink/ink3339.xml" ContentType="application/inkml+xml"/>
  <Override PartName="/ppt/ink/ink3340.xml" ContentType="application/inkml+xml"/>
  <Override PartName="/ppt/ink/ink3341.xml" ContentType="application/inkml+xml"/>
  <Override PartName="/ppt/ink/ink3342.xml" ContentType="application/inkml+xml"/>
  <Override PartName="/ppt/ink/ink3343.xml" ContentType="application/inkml+xml"/>
  <Override PartName="/ppt/ink/ink3344.xml" ContentType="application/inkml+xml"/>
  <Override PartName="/ppt/ink/ink3345.xml" ContentType="application/inkml+xml"/>
  <Override PartName="/ppt/ink/ink3346.xml" ContentType="application/inkml+xml"/>
  <Override PartName="/ppt/ink/ink3347.xml" ContentType="application/inkml+xml"/>
  <Override PartName="/ppt/ink/ink3348.xml" ContentType="application/inkml+xml"/>
  <Override PartName="/ppt/ink/ink3349.xml" ContentType="application/inkml+xml"/>
  <Override PartName="/ppt/ink/ink3350.xml" ContentType="application/inkml+xml"/>
  <Override PartName="/ppt/ink/ink3351.xml" ContentType="application/inkml+xml"/>
  <Override PartName="/ppt/ink/ink3352.xml" ContentType="application/inkml+xml"/>
  <Override PartName="/ppt/ink/ink3353.xml" ContentType="application/inkml+xml"/>
  <Override PartName="/ppt/ink/ink3354.xml" ContentType="application/inkml+xml"/>
  <Override PartName="/ppt/ink/ink3355.xml" ContentType="application/inkml+xml"/>
  <Override PartName="/ppt/ink/ink3356.xml" ContentType="application/inkml+xml"/>
  <Override PartName="/ppt/ink/ink3357.xml" ContentType="application/inkml+xml"/>
  <Override PartName="/ppt/ink/ink3358.xml" ContentType="application/inkml+xml"/>
  <Override PartName="/ppt/ink/ink3359.xml" ContentType="application/inkml+xml"/>
  <Override PartName="/ppt/ink/ink3360.xml" ContentType="application/inkml+xml"/>
  <Override PartName="/ppt/ink/ink3361.xml" ContentType="application/inkml+xml"/>
  <Override PartName="/ppt/ink/ink3362.xml" ContentType="application/inkml+xml"/>
  <Override PartName="/ppt/notesSlides/notesSlide10.xml" ContentType="application/vnd.openxmlformats-officedocument.presentationml.notesSlide+xml"/>
  <Override PartName="/ppt/ink/ink3363.xml" ContentType="application/inkml+xml"/>
  <Override PartName="/ppt/ink/ink3364.xml" ContentType="application/inkml+xml"/>
  <Override PartName="/ppt/ink/ink3365.xml" ContentType="application/inkml+xml"/>
  <Override PartName="/ppt/ink/ink3366.xml" ContentType="application/inkml+xml"/>
  <Override PartName="/ppt/ink/ink3367.xml" ContentType="application/inkml+xml"/>
  <Override PartName="/ppt/ink/ink3368.xml" ContentType="application/inkml+xml"/>
  <Override PartName="/ppt/ink/ink3369.xml" ContentType="application/inkml+xml"/>
  <Override PartName="/ppt/ink/ink3370.xml" ContentType="application/inkml+xml"/>
  <Override PartName="/ppt/ink/ink3371.xml" ContentType="application/inkml+xml"/>
  <Override PartName="/ppt/ink/ink3372.xml" ContentType="application/inkml+xml"/>
  <Override PartName="/ppt/ink/ink3373.xml" ContentType="application/inkml+xml"/>
  <Override PartName="/ppt/ink/ink3374.xml" ContentType="application/inkml+xml"/>
  <Override PartName="/ppt/ink/ink3375.xml" ContentType="application/inkml+xml"/>
  <Override PartName="/ppt/ink/ink3376.xml" ContentType="application/inkml+xml"/>
  <Override PartName="/ppt/ink/ink3377.xml" ContentType="application/inkml+xml"/>
  <Override PartName="/ppt/ink/ink3378.xml" ContentType="application/inkml+xml"/>
  <Override PartName="/ppt/ink/ink3379.xml" ContentType="application/inkml+xml"/>
  <Override PartName="/ppt/ink/ink3380.xml" ContentType="application/inkml+xml"/>
  <Override PartName="/ppt/ink/ink3381.xml" ContentType="application/inkml+xml"/>
  <Override PartName="/ppt/ink/ink3382.xml" ContentType="application/inkml+xml"/>
  <Override PartName="/ppt/ink/ink3383.xml" ContentType="application/inkml+xml"/>
  <Override PartName="/ppt/ink/ink3384.xml" ContentType="application/inkml+xml"/>
  <Override PartName="/ppt/ink/ink3385.xml" ContentType="application/inkml+xml"/>
  <Override PartName="/ppt/ink/ink3386.xml" ContentType="application/inkml+xml"/>
  <Override PartName="/ppt/ink/ink3387.xml" ContentType="application/inkml+xml"/>
  <Override PartName="/ppt/ink/ink3388.xml" ContentType="application/inkml+xml"/>
  <Override PartName="/ppt/ink/ink3389.xml" ContentType="application/inkml+xml"/>
  <Override PartName="/ppt/ink/ink3390.xml" ContentType="application/inkml+xml"/>
  <Override PartName="/ppt/ink/ink3391.xml" ContentType="application/inkml+xml"/>
  <Override PartName="/ppt/ink/ink3392.xml" ContentType="application/inkml+xml"/>
  <Override PartName="/ppt/ink/ink3393.xml" ContentType="application/inkml+xml"/>
  <Override PartName="/ppt/ink/ink3394.xml" ContentType="application/inkml+xml"/>
  <Override PartName="/ppt/ink/ink3395.xml" ContentType="application/inkml+xml"/>
  <Override PartName="/ppt/ink/ink3396.xml" ContentType="application/inkml+xml"/>
  <Override PartName="/ppt/ink/ink3397.xml" ContentType="application/inkml+xml"/>
  <Override PartName="/ppt/ink/ink3398.xml" ContentType="application/inkml+xml"/>
  <Override PartName="/ppt/ink/ink3399.xml" ContentType="application/inkml+xml"/>
  <Override PartName="/ppt/ink/ink3400.xml" ContentType="application/inkml+xml"/>
  <Override PartName="/ppt/ink/ink3401.xml" ContentType="application/inkml+xml"/>
  <Override PartName="/ppt/ink/ink3402.xml" ContentType="application/inkml+xml"/>
  <Override PartName="/ppt/ink/ink3403.xml" ContentType="application/inkml+xml"/>
  <Override PartName="/ppt/ink/ink3404.xml" ContentType="application/inkml+xml"/>
  <Override PartName="/ppt/ink/ink3405.xml" ContentType="application/inkml+xml"/>
  <Override PartName="/ppt/ink/ink3406.xml" ContentType="application/inkml+xml"/>
  <Override PartName="/ppt/ink/ink3407.xml" ContentType="application/inkml+xml"/>
  <Override PartName="/ppt/ink/ink3408.xml" ContentType="application/inkml+xml"/>
  <Override PartName="/ppt/ink/ink3409.xml" ContentType="application/inkml+xml"/>
  <Override PartName="/ppt/ink/ink3410.xml" ContentType="application/inkml+xml"/>
  <Override PartName="/ppt/ink/ink3411.xml" ContentType="application/inkml+xml"/>
  <Override PartName="/ppt/ink/ink3412.xml" ContentType="application/inkml+xml"/>
  <Override PartName="/ppt/ink/ink3413.xml" ContentType="application/inkml+xml"/>
  <Override PartName="/ppt/ink/ink3414.xml" ContentType="application/inkml+xml"/>
  <Override PartName="/ppt/ink/ink3415.xml" ContentType="application/inkml+xml"/>
  <Override PartName="/ppt/ink/ink3416.xml" ContentType="application/inkml+xml"/>
  <Override PartName="/ppt/ink/ink3417.xml" ContentType="application/inkml+xml"/>
  <Override PartName="/ppt/ink/ink3418.xml" ContentType="application/inkml+xml"/>
  <Override PartName="/ppt/ink/ink3419.xml" ContentType="application/inkml+xml"/>
  <Override PartName="/ppt/ink/ink3420.xml" ContentType="application/inkml+xml"/>
  <Override PartName="/ppt/ink/ink3421.xml" ContentType="application/inkml+xml"/>
  <Override PartName="/ppt/ink/ink3422.xml" ContentType="application/inkml+xml"/>
  <Override PartName="/ppt/ink/ink3423.xml" ContentType="application/inkml+xml"/>
  <Override PartName="/ppt/ink/ink3424.xml" ContentType="application/inkml+xml"/>
  <Override PartName="/ppt/ink/ink3425.xml" ContentType="application/inkml+xml"/>
  <Override PartName="/ppt/ink/ink3426.xml" ContentType="application/inkml+xml"/>
  <Override PartName="/ppt/ink/ink3427.xml" ContentType="application/inkml+xml"/>
  <Override PartName="/ppt/ink/ink3428.xml" ContentType="application/inkml+xml"/>
  <Override PartName="/ppt/ink/ink3429.xml" ContentType="application/inkml+xml"/>
  <Override PartName="/ppt/ink/ink3430.xml" ContentType="application/inkml+xml"/>
  <Override PartName="/ppt/ink/ink3431.xml" ContentType="application/inkml+xml"/>
  <Override PartName="/ppt/ink/ink3432.xml" ContentType="application/inkml+xml"/>
  <Override PartName="/ppt/ink/ink3433.xml" ContentType="application/inkml+xml"/>
  <Override PartName="/ppt/ink/ink3434.xml" ContentType="application/inkml+xml"/>
  <Override PartName="/ppt/ink/ink3435.xml" ContentType="application/inkml+xml"/>
  <Override PartName="/ppt/ink/ink3436.xml" ContentType="application/inkml+xml"/>
  <Override PartName="/ppt/ink/ink3437.xml" ContentType="application/inkml+xml"/>
  <Override PartName="/ppt/ink/ink3438.xml" ContentType="application/inkml+xml"/>
  <Override PartName="/ppt/ink/ink3439.xml" ContentType="application/inkml+xml"/>
  <Override PartName="/ppt/ink/ink3440.xml" ContentType="application/inkml+xml"/>
  <Override PartName="/ppt/ink/ink3441.xml" ContentType="application/inkml+xml"/>
  <Override PartName="/ppt/ink/ink3442.xml" ContentType="application/inkml+xml"/>
  <Override PartName="/ppt/ink/ink3443.xml" ContentType="application/inkml+xml"/>
  <Override PartName="/ppt/ink/ink3444.xml" ContentType="application/inkml+xml"/>
  <Override PartName="/ppt/ink/ink3445.xml" ContentType="application/inkml+xml"/>
  <Override PartName="/ppt/ink/ink3446.xml" ContentType="application/inkml+xml"/>
  <Override PartName="/ppt/ink/ink3447.xml" ContentType="application/inkml+xml"/>
  <Override PartName="/ppt/ink/ink3448.xml" ContentType="application/inkml+xml"/>
  <Override PartName="/ppt/ink/ink3449.xml" ContentType="application/inkml+xml"/>
  <Override PartName="/ppt/ink/ink3450.xml" ContentType="application/inkml+xml"/>
  <Override PartName="/ppt/ink/ink3451.xml" ContentType="application/inkml+xml"/>
  <Override PartName="/ppt/ink/ink3452.xml" ContentType="application/inkml+xml"/>
  <Override PartName="/ppt/ink/ink3453.xml" ContentType="application/inkml+xml"/>
  <Override PartName="/ppt/ink/ink3454.xml" ContentType="application/inkml+xml"/>
  <Override PartName="/ppt/ink/ink3455.xml" ContentType="application/inkml+xml"/>
  <Override PartName="/ppt/ink/ink3456.xml" ContentType="application/inkml+xml"/>
  <Override PartName="/ppt/ink/ink3457.xml" ContentType="application/inkml+xml"/>
  <Override PartName="/ppt/ink/ink3458.xml" ContentType="application/inkml+xml"/>
  <Override PartName="/ppt/ink/ink3459.xml" ContentType="application/inkml+xml"/>
  <Override PartName="/ppt/ink/ink3460.xml" ContentType="application/inkml+xml"/>
  <Override PartName="/ppt/ink/ink3461.xml" ContentType="application/inkml+xml"/>
  <Override PartName="/ppt/ink/ink3462.xml" ContentType="application/inkml+xml"/>
  <Override PartName="/ppt/ink/ink3463.xml" ContentType="application/inkml+xml"/>
  <Override PartName="/ppt/ink/ink3464.xml" ContentType="application/inkml+xml"/>
  <Override PartName="/ppt/ink/ink3465.xml" ContentType="application/inkml+xml"/>
  <Override PartName="/ppt/ink/ink3466.xml" ContentType="application/inkml+xml"/>
  <Override PartName="/ppt/ink/ink3467.xml" ContentType="application/inkml+xml"/>
  <Override PartName="/ppt/ink/ink3468.xml" ContentType="application/inkml+xml"/>
  <Override PartName="/ppt/ink/ink3469.xml" ContentType="application/inkml+xml"/>
  <Override PartName="/ppt/ink/ink3470.xml" ContentType="application/inkml+xml"/>
  <Override PartName="/ppt/ink/ink3471.xml" ContentType="application/inkml+xml"/>
  <Override PartName="/ppt/ink/ink3472.xml" ContentType="application/inkml+xml"/>
  <Override PartName="/ppt/ink/ink3473.xml" ContentType="application/inkml+xml"/>
  <Override PartName="/ppt/ink/ink3474.xml" ContentType="application/inkml+xml"/>
  <Override PartName="/ppt/ink/ink3475.xml" ContentType="application/inkml+xml"/>
  <Override PartName="/ppt/ink/ink3476.xml" ContentType="application/inkml+xml"/>
  <Override PartName="/ppt/ink/ink3477.xml" ContentType="application/inkml+xml"/>
  <Override PartName="/ppt/ink/ink3478.xml" ContentType="application/inkml+xml"/>
  <Override PartName="/ppt/ink/ink3479.xml" ContentType="application/inkml+xml"/>
  <Override PartName="/ppt/ink/ink3480.xml" ContentType="application/inkml+xml"/>
  <Override PartName="/ppt/ink/ink3481.xml" ContentType="application/inkml+xml"/>
  <Override PartName="/ppt/ink/ink3482.xml" ContentType="application/inkml+xml"/>
  <Override PartName="/ppt/ink/ink3483.xml" ContentType="application/inkml+xml"/>
  <Override PartName="/ppt/ink/ink3484.xml" ContentType="application/inkml+xml"/>
  <Override PartName="/ppt/ink/ink3485.xml" ContentType="application/inkml+xml"/>
  <Override PartName="/ppt/ink/ink3486.xml" ContentType="application/inkml+xml"/>
  <Override PartName="/ppt/ink/ink3487.xml" ContentType="application/inkml+xml"/>
  <Override PartName="/ppt/ink/ink3488.xml" ContentType="application/inkml+xml"/>
  <Override PartName="/ppt/ink/ink3489.xml" ContentType="application/inkml+xml"/>
  <Override PartName="/ppt/ink/ink3490.xml" ContentType="application/inkml+xml"/>
  <Override PartName="/ppt/ink/ink3491.xml" ContentType="application/inkml+xml"/>
  <Override PartName="/ppt/ink/ink3492.xml" ContentType="application/inkml+xml"/>
  <Override PartName="/ppt/ink/ink3493.xml" ContentType="application/inkml+xml"/>
  <Override PartName="/ppt/ink/ink3494.xml" ContentType="application/inkml+xml"/>
  <Override PartName="/ppt/ink/ink3495.xml" ContentType="application/inkml+xml"/>
  <Override PartName="/ppt/ink/ink3496.xml" ContentType="application/inkml+xml"/>
  <Override PartName="/ppt/ink/ink3497.xml" ContentType="application/inkml+xml"/>
  <Override PartName="/ppt/ink/ink3498.xml" ContentType="application/inkml+xml"/>
  <Override PartName="/ppt/ink/ink3499.xml" ContentType="application/inkml+xml"/>
  <Override PartName="/ppt/ink/ink3500.xml" ContentType="application/inkml+xml"/>
  <Override PartName="/ppt/ink/ink3501.xml" ContentType="application/inkml+xml"/>
  <Override PartName="/ppt/ink/ink3502.xml" ContentType="application/inkml+xml"/>
  <Override PartName="/ppt/ink/ink3503.xml" ContentType="application/inkml+xml"/>
  <Override PartName="/ppt/ink/ink3504.xml" ContentType="application/inkml+xml"/>
  <Override PartName="/ppt/ink/ink3505.xml" ContentType="application/inkml+xml"/>
  <Override PartName="/ppt/ink/ink3506.xml" ContentType="application/inkml+xml"/>
  <Override PartName="/ppt/ink/ink3507.xml" ContentType="application/inkml+xml"/>
  <Override PartName="/ppt/ink/ink3508.xml" ContentType="application/inkml+xml"/>
  <Override PartName="/ppt/ink/ink3509.xml" ContentType="application/inkml+xml"/>
  <Override PartName="/ppt/ink/ink3510.xml" ContentType="application/inkml+xml"/>
  <Override PartName="/ppt/ink/ink3511.xml" ContentType="application/inkml+xml"/>
  <Override PartName="/ppt/ink/ink3512.xml" ContentType="application/inkml+xml"/>
  <Override PartName="/ppt/ink/ink3513.xml" ContentType="application/inkml+xml"/>
  <Override PartName="/ppt/ink/ink3514.xml" ContentType="application/inkml+xml"/>
  <Override PartName="/ppt/ink/ink3515.xml" ContentType="application/inkml+xml"/>
  <Override PartName="/ppt/ink/ink3516.xml" ContentType="application/inkml+xml"/>
  <Override PartName="/ppt/ink/ink3517.xml" ContentType="application/inkml+xml"/>
  <Override PartName="/ppt/ink/ink3518.xml" ContentType="application/inkml+xml"/>
  <Override PartName="/ppt/ink/ink3519.xml" ContentType="application/inkml+xml"/>
  <Override PartName="/ppt/ink/ink3520.xml" ContentType="application/inkml+xml"/>
  <Override PartName="/ppt/ink/ink3521.xml" ContentType="application/inkml+xml"/>
  <Override PartName="/ppt/ink/ink3522.xml" ContentType="application/inkml+xml"/>
  <Override PartName="/ppt/ink/ink3523.xml" ContentType="application/inkml+xml"/>
  <Override PartName="/ppt/ink/ink3524.xml" ContentType="application/inkml+xml"/>
  <Override PartName="/ppt/ink/ink3525.xml" ContentType="application/inkml+xml"/>
  <Override PartName="/ppt/ink/ink3526.xml" ContentType="application/inkml+xml"/>
  <Override PartName="/ppt/ink/ink3527.xml" ContentType="application/inkml+xml"/>
  <Override PartName="/ppt/ink/ink3528.xml" ContentType="application/inkml+xml"/>
  <Override PartName="/ppt/ink/ink3529.xml" ContentType="application/inkml+xml"/>
  <Override PartName="/ppt/ink/ink3530.xml" ContentType="application/inkml+xml"/>
  <Override PartName="/ppt/ink/ink3531.xml" ContentType="application/inkml+xml"/>
  <Override PartName="/ppt/ink/ink3532.xml" ContentType="application/inkml+xml"/>
  <Override PartName="/ppt/ink/ink3533.xml" ContentType="application/inkml+xml"/>
  <Override PartName="/ppt/ink/ink3534.xml" ContentType="application/inkml+xml"/>
  <Override PartName="/ppt/ink/ink3535.xml" ContentType="application/inkml+xml"/>
  <Override PartName="/ppt/ink/ink3536.xml" ContentType="application/inkml+xml"/>
  <Override PartName="/ppt/ink/ink3537.xml" ContentType="application/inkml+xml"/>
  <Override PartName="/ppt/ink/ink3538.xml" ContentType="application/inkml+xml"/>
  <Override PartName="/ppt/ink/ink3539.xml" ContentType="application/inkml+xml"/>
  <Override PartName="/ppt/ink/ink3540.xml" ContentType="application/inkml+xml"/>
  <Override PartName="/ppt/ink/ink3541.xml" ContentType="application/inkml+xml"/>
  <Override PartName="/ppt/ink/ink3542.xml" ContentType="application/inkml+xml"/>
  <Override PartName="/ppt/ink/ink3543.xml" ContentType="application/inkml+xml"/>
  <Override PartName="/ppt/ink/ink3544.xml" ContentType="application/inkml+xml"/>
  <Override PartName="/ppt/ink/ink3545.xml" ContentType="application/inkml+xml"/>
  <Override PartName="/ppt/ink/ink3546.xml" ContentType="application/inkml+xml"/>
  <Override PartName="/ppt/ink/ink3547.xml" ContentType="application/inkml+xml"/>
  <Override PartName="/ppt/ink/ink3548.xml" ContentType="application/inkml+xml"/>
  <Override PartName="/ppt/ink/ink3549.xml" ContentType="application/inkml+xml"/>
  <Override PartName="/ppt/ink/ink3550.xml" ContentType="application/inkml+xml"/>
  <Override PartName="/ppt/ink/ink3551.xml" ContentType="application/inkml+xml"/>
  <Override PartName="/ppt/ink/ink3552.xml" ContentType="application/inkml+xml"/>
  <Override PartName="/ppt/ink/ink3553.xml" ContentType="application/inkml+xml"/>
  <Override PartName="/ppt/ink/ink3554.xml" ContentType="application/inkml+xml"/>
  <Override PartName="/ppt/ink/ink3555.xml" ContentType="application/inkml+xml"/>
  <Override PartName="/ppt/ink/ink3556.xml" ContentType="application/inkml+xml"/>
  <Override PartName="/ppt/ink/ink3557.xml" ContentType="application/inkml+xml"/>
  <Override PartName="/ppt/ink/ink3558.xml" ContentType="application/inkml+xml"/>
  <Override PartName="/ppt/ink/ink3559.xml" ContentType="application/inkml+xml"/>
  <Override PartName="/ppt/ink/ink3560.xml" ContentType="application/inkml+xml"/>
  <Override PartName="/ppt/ink/ink3561.xml" ContentType="application/inkml+xml"/>
  <Override PartName="/ppt/ink/ink3562.xml" ContentType="application/inkml+xml"/>
  <Override PartName="/ppt/ink/ink3563.xml" ContentType="application/inkml+xml"/>
  <Override PartName="/ppt/ink/ink3564.xml" ContentType="application/inkml+xml"/>
  <Override PartName="/ppt/ink/ink3565.xml" ContentType="application/inkml+xml"/>
  <Override PartName="/ppt/ink/ink3566.xml" ContentType="application/inkml+xml"/>
  <Override PartName="/ppt/ink/ink3567.xml" ContentType="application/inkml+xml"/>
  <Override PartName="/ppt/ink/ink3568.xml" ContentType="application/inkml+xml"/>
  <Override PartName="/ppt/ink/ink3569.xml" ContentType="application/inkml+xml"/>
  <Override PartName="/ppt/ink/ink3570.xml" ContentType="application/inkml+xml"/>
  <Override PartName="/ppt/ink/ink3571.xml" ContentType="application/inkml+xml"/>
  <Override PartName="/ppt/ink/ink3572.xml" ContentType="application/inkml+xml"/>
  <Override PartName="/ppt/ink/ink3573.xml" ContentType="application/inkml+xml"/>
  <Override PartName="/ppt/ink/ink3574.xml" ContentType="application/inkml+xml"/>
  <Override PartName="/ppt/ink/ink3575.xml" ContentType="application/inkml+xml"/>
  <Override PartName="/ppt/ink/ink3576.xml" ContentType="application/inkml+xml"/>
  <Override PartName="/ppt/ink/ink3577.xml" ContentType="application/inkml+xml"/>
  <Override PartName="/ppt/ink/ink3578.xml" ContentType="application/inkml+xml"/>
  <Override PartName="/ppt/ink/ink3579.xml" ContentType="application/inkml+xml"/>
  <Override PartName="/ppt/ink/ink3580.xml" ContentType="application/inkml+xml"/>
  <Override PartName="/ppt/ink/ink3581.xml" ContentType="application/inkml+xml"/>
  <Override PartName="/ppt/ink/ink3582.xml" ContentType="application/inkml+xml"/>
  <Override PartName="/ppt/ink/ink3583.xml" ContentType="application/inkml+xml"/>
  <Override PartName="/ppt/ink/ink3584.xml" ContentType="application/inkml+xml"/>
  <Override PartName="/ppt/ink/ink3585.xml" ContentType="application/inkml+xml"/>
  <Override PartName="/ppt/ink/ink3586.xml" ContentType="application/inkml+xml"/>
  <Override PartName="/ppt/ink/ink3587.xml" ContentType="application/inkml+xml"/>
  <Override PartName="/ppt/ink/ink3588.xml" ContentType="application/inkml+xml"/>
  <Override PartName="/ppt/ink/ink3589.xml" ContentType="application/inkml+xml"/>
  <Override PartName="/ppt/ink/ink3590.xml" ContentType="application/inkml+xml"/>
  <Override PartName="/ppt/ink/ink3591.xml" ContentType="application/inkml+xml"/>
  <Override PartName="/ppt/ink/ink3592.xml" ContentType="application/inkml+xml"/>
  <Override PartName="/ppt/ink/ink3593.xml" ContentType="application/inkml+xml"/>
  <Override PartName="/ppt/ink/ink3594.xml" ContentType="application/inkml+xml"/>
  <Override PartName="/ppt/ink/ink3595.xml" ContentType="application/inkml+xml"/>
  <Override PartName="/ppt/ink/ink3596.xml" ContentType="application/inkml+xml"/>
  <Override PartName="/ppt/ink/ink3597.xml" ContentType="application/inkml+xml"/>
  <Override PartName="/ppt/ink/ink3598.xml" ContentType="application/inkml+xml"/>
  <Override PartName="/ppt/ink/ink3599.xml" ContentType="application/inkml+xml"/>
  <Override PartName="/ppt/ink/ink3600.xml" ContentType="application/inkml+xml"/>
  <Override PartName="/ppt/ink/ink3601.xml" ContentType="application/inkml+xml"/>
  <Override PartName="/ppt/ink/ink3602.xml" ContentType="application/inkml+xml"/>
  <Override PartName="/ppt/ink/ink3603.xml" ContentType="application/inkml+xml"/>
  <Override PartName="/ppt/ink/ink3604.xml" ContentType="application/inkml+xml"/>
  <Override PartName="/ppt/ink/ink3605.xml" ContentType="application/inkml+xml"/>
  <Override PartName="/ppt/ink/ink3606.xml" ContentType="application/inkml+xml"/>
  <Override PartName="/ppt/ink/ink3607.xml" ContentType="application/inkml+xml"/>
  <Override PartName="/ppt/ink/ink3608.xml" ContentType="application/inkml+xml"/>
  <Override PartName="/ppt/ink/ink3609.xml" ContentType="application/inkml+xml"/>
  <Override PartName="/ppt/ink/ink3610.xml" ContentType="application/inkml+xml"/>
  <Override PartName="/ppt/ink/ink3611.xml" ContentType="application/inkml+xml"/>
  <Override PartName="/ppt/ink/ink3612.xml" ContentType="application/inkml+xml"/>
  <Override PartName="/ppt/ink/ink3613.xml" ContentType="application/inkml+xml"/>
  <Override PartName="/ppt/ink/ink3614.xml" ContentType="application/inkml+xml"/>
  <Override PartName="/ppt/ink/ink3615.xml" ContentType="application/inkml+xml"/>
  <Override PartName="/ppt/ink/ink3616.xml" ContentType="application/inkml+xml"/>
  <Override PartName="/ppt/ink/ink3617.xml" ContentType="application/inkml+xml"/>
  <Override PartName="/ppt/ink/ink3618.xml" ContentType="application/inkml+xml"/>
  <Override PartName="/ppt/ink/ink3619.xml" ContentType="application/inkml+xml"/>
  <Override PartName="/ppt/ink/ink3620.xml" ContentType="application/inkml+xml"/>
  <Override PartName="/ppt/ink/ink3621.xml" ContentType="application/inkml+xml"/>
  <Override PartName="/ppt/ink/ink3622.xml" ContentType="application/inkml+xml"/>
  <Override PartName="/ppt/ink/ink3623.xml" ContentType="application/inkml+xml"/>
  <Override PartName="/ppt/ink/ink3624.xml" ContentType="application/inkml+xml"/>
  <Override PartName="/ppt/ink/ink3625.xml" ContentType="application/inkml+xml"/>
  <Override PartName="/ppt/ink/ink3626.xml" ContentType="application/inkml+xml"/>
  <Override PartName="/ppt/ink/ink3627.xml" ContentType="application/inkml+xml"/>
  <Override PartName="/ppt/ink/ink3628.xml" ContentType="application/inkml+xml"/>
  <Override PartName="/ppt/ink/ink3629.xml" ContentType="application/inkml+xml"/>
  <Override PartName="/ppt/ink/ink3630.xml" ContentType="application/inkml+xml"/>
  <Override PartName="/ppt/ink/ink3631.xml" ContentType="application/inkml+xml"/>
  <Override PartName="/ppt/ink/ink3632.xml" ContentType="application/inkml+xml"/>
  <Override PartName="/ppt/ink/ink3633.xml" ContentType="application/inkml+xml"/>
  <Override PartName="/ppt/ink/ink3634.xml" ContentType="application/inkml+xml"/>
  <Override PartName="/ppt/ink/ink3635.xml" ContentType="application/inkml+xml"/>
  <Override PartName="/ppt/ink/ink3636.xml" ContentType="application/inkml+xml"/>
  <Override PartName="/ppt/ink/ink3637.xml" ContentType="application/inkml+xml"/>
  <Override PartName="/ppt/ink/ink3638.xml" ContentType="application/inkml+xml"/>
  <Override PartName="/ppt/ink/ink3639.xml" ContentType="application/inkml+xml"/>
  <Override PartName="/ppt/ink/ink3640.xml" ContentType="application/inkml+xml"/>
  <Override PartName="/ppt/ink/ink3641.xml" ContentType="application/inkml+xml"/>
  <Override PartName="/ppt/ink/ink3642.xml" ContentType="application/inkml+xml"/>
  <Override PartName="/ppt/ink/ink3643.xml" ContentType="application/inkml+xml"/>
  <Override PartName="/ppt/ink/ink3644.xml" ContentType="application/inkml+xml"/>
  <Override PartName="/ppt/ink/ink3645.xml" ContentType="application/inkml+xml"/>
  <Override PartName="/ppt/ink/ink3646.xml" ContentType="application/inkml+xml"/>
  <Override PartName="/ppt/ink/ink3647.xml" ContentType="application/inkml+xml"/>
  <Override PartName="/ppt/ink/ink3648.xml" ContentType="application/inkml+xml"/>
  <Override PartName="/ppt/ink/ink3649.xml" ContentType="application/inkml+xml"/>
  <Override PartName="/ppt/ink/ink3650.xml" ContentType="application/inkml+xml"/>
  <Override PartName="/ppt/ink/ink3651.xml" ContentType="application/inkml+xml"/>
  <Override PartName="/ppt/ink/ink3652.xml" ContentType="application/inkml+xml"/>
  <Override PartName="/ppt/ink/ink3653.xml" ContentType="application/inkml+xml"/>
  <Override PartName="/ppt/ink/ink3654.xml" ContentType="application/inkml+xml"/>
  <Override PartName="/ppt/ink/ink3655.xml" ContentType="application/inkml+xml"/>
  <Override PartName="/ppt/ink/ink3656.xml" ContentType="application/inkml+xml"/>
  <Override PartName="/ppt/ink/ink3657.xml" ContentType="application/inkml+xml"/>
  <Override PartName="/ppt/ink/ink3658.xml" ContentType="application/inkml+xml"/>
  <Override PartName="/ppt/ink/ink3659.xml" ContentType="application/inkml+xml"/>
  <Override PartName="/ppt/ink/ink3660.xml" ContentType="application/inkml+xml"/>
  <Override PartName="/ppt/ink/ink3661.xml" ContentType="application/inkml+xml"/>
  <Override PartName="/ppt/ink/ink3662.xml" ContentType="application/inkml+xml"/>
  <Override PartName="/ppt/ink/ink3663.xml" ContentType="application/inkml+xml"/>
  <Override PartName="/ppt/ink/ink3664.xml" ContentType="application/inkml+xml"/>
  <Override PartName="/ppt/ink/ink3665.xml" ContentType="application/inkml+xml"/>
  <Override PartName="/ppt/ink/ink3666.xml" ContentType="application/inkml+xml"/>
  <Override PartName="/ppt/ink/ink3667.xml" ContentType="application/inkml+xml"/>
  <Override PartName="/ppt/ink/ink3668.xml" ContentType="application/inkml+xml"/>
  <Override PartName="/ppt/ink/ink3669.xml" ContentType="application/inkml+xml"/>
  <Override PartName="/ppt/ink/ink3670.xml" ContentType="application/inkml+xml"/>
  <Override PartName="/ppt/ink/ink3671.xml" ContentType="application/inkml+xml"/>
  <Override PartName="/ppt/ink/ink3672.xml" ContentType="application/inkml+xml"/>
  <Override PartName="/ppt/ink/ink3673.xml" ContentType="application/inkml+xml"/>
  <Override PartName="/ppt/ink/ink3674.xml" ContentType="application/inkml+xml"/>
  <Override PartName="/ppt/ink/ink3675.xml" ContentType="application/inkml+xml"/>
  <Override PartName="/ppt/ink/ink3676.xml" ContentType="application/inkml+xml"/>
  <Override PartName="/ppt/ink/ink3677.xml" ContentType="application/inkml+xml"/>
  <Override PartName="/ppt/ink/ink3678.xml" ContentType="application/inkml+xml"/>
  <Override PartName="/ppt/ink/ink3679.xml" ContentType="application/inkml+xml"/>
  <Override PartName="/ppt/ink/ink3680.xml" ContentType="application/inkml+xml"/>
  <Override PartName="/ppt/ink/ink3681.xml" ContentType="application/inkml+xml"/>
  <Override PartName="/ppt/ink/ink3682.xml" ContentType="application/inkml+xml"/>
  <Override PartName="/ppt/ink/ink3683.xml" ContentType="application/inkml+xml"/>
  <Override PartName="/ppt/ink/ink3684.xml" ContentType="application/inkml+xml"/>
  <Override PartName="/ppt/ink/ink3685.xml" ContentType="application/inkml+xml"/>
  <Override PartName="/ppt/ink/ink3686.xml" ContentType="application/inkml+xml"/>
  <Override PartName="/ppt/ink/ink3687.xml" ContentType="application/inkml+xml"/>
  <Override PartName="/ppt/ink/ink3688.xml" ContentType="application/inkml+xml"/>
  <Override PartName="/ppt/ink/ink3689.xml" ContentType="application/inkml+xml"/>
  <Override PartName="/ppt/ink/ink3690.xml" ContentType="application/inkml+xml"/>
  <Override PartName="/ppt/ink/ink3691.xml" ContentType="application/inkml+xml"/>
  <Override PartName="/ppt/ink/ink3692.xml" ContentType="application/inkml+xml"/>
  <Override PartName="/ppt/ink/ink3693.xml" ContentType="application/inkml+xml"/>
  <Override PartName="/ppt/ink/ink3694.xml" ContentType="application/inkml+xml"/>
  <Override PartName="/ppt/ink/ink3695.xml" ContentType="application/inkml+xml"/>
  <Override PartName="/ppt/ink/ink3696.xml" ContentType="application/inkml+xml"/>
  <Override PartName="/ppt/ink/ink3697.xml" ContentType="application/inkml+xml"/>
  <Override PartName="/ppt/ink/ink3698.xml" ContentType="application/inkml+xml"/>
  <Override PartName="/ppt/ink/ink3699.xml" ContentType="application/inkml+xml"/>
  <Override PartName="/ppt/ink/ink3700.xml" ContentType="application/inkml+xml"/>
  <Override PartName="/ppt/ink/ink3701.xml" ContentType="application/inkml+xml"/>
  <Override PartName="/ppt/ink/ink3702.xml" ContentType="application/inkml+xml"/>
  <Override PartName="/ppt/ink/ink3703.xml" ContentType="application/inkml+xml"/>
  <Override PartName="/ppt/ink/ink3704.xml" ContentType="application/inkml+xml"/>
  <Override PartName="/ppt/ink/ink3705.xml" ContentType="application/inkml+xml"/>
  <Override PartName="/ppt/ink/ink3706.xml" ContentType="application/inkml+xml"/>
  <Override PartName="/ppt/ink/ink3707.xml" ContentType="application/inkml+xml"/>
  <Override PartName="/ppt/ink/ink3708.xml" ContentType="application/inkml+xml"/>
  <Override PartName="/ppt/ink/ink3709.xml" ContentType="application/inkml+xml"/>
  <Override PartName="/ppt/ink/ink3710.xml" ContentType="application/inkml+xml"/>
  <Override PartName="/ppt/ink/ink3711.xml" ContentType="application/inkml+xml"/>
  <Override PartName="/ppt/ink/ink3712.xml" ContentType="application/inkml+xml"/>
  <Override PartName="/ppt/ink/ink3713.xml" ContentType="application/inkml+xml"/>
  <Override PartName="/ppt/ink/ink3714.xml" ContentType="application/inkml+xml"/>
  <Override PartName="/ppt/ink/ink3715.xml" ContentType="application/inkml+xml"/>
  <Override PartName="/ppt/ink/ink3716.xml" ContentType="application/inkml+xml"/>
  <Override PartName="/ppt/ink/ink3717.xml" ContentType="application/inkml+xml"/>
  <Override PartName="/ppt/ink/ink3718.xml" ContentType="application/inkml+xml"/>
  <Override PartName="/ppt/ink/ink3719.xml" ContentType="application/inkml+xml"/>
  <Override PartName="/ppt/ink/ink3720.xml" ContentType="application/inkml+xml"/>
  <Override PartName="/ppt/ink/ink3721.xml" ContentType="application/inkml+xml"/>
  <Override PartName="/ppt/ink/ink3722.xml" ContentType="application/inkml+xml"/>
  <Override PartName="/ppt/ink/ink3723.xml" ContentType="application/inkml+xml"/>
  <Override PartName="/ppt/ink/ink3724.xml" ContentType="application/inkml+xml"/>
  <Override PartName="/ppt/ink/ink3725.xml" ContentType="application/inkml+xml"/>
  <Override PartName="/ppt/ink/ink3726.xml" ContentType="application/inkml+xml"/>
  <Override PartName="/ppt/ink/ink3727.xml" ContentType="application/inkml+xml"/>
  <Override PartName="/ppt/ink/ink3728.xml" ContentType="application/inkml+xml"/>
  <Override PartName="/ppt/ink/ink3729.xml" ContentType="application/inkml+xml"/>
  <Override PartName="/ppt/ink/ink3730.xml" ContentType="application/inkml+xml"/>
  <Override PartName="/ppt/ink/ink3731.xml" ContentType="application/inkml+xml"/>
  <Override PartName="/ppt/ink/ink3732.xml" ContentType="application/inkml+xml"/>
  <Override PartName="/ppt/ink/ink3733.xml" ContentType="application/inkml+xml"/>
  <Override PartName="/ppt/ink/ink3734.xml" ContentType="application/inkml+xml"/>
  <Override PartName="/ppt/ink/ink3735.xml" ContentType="application/inkml+xml"/>
  <Override PartName="/ppt/ink/ink3736.xml" ContentType="application/inkml+xml"/>
  <Override PartName="/ppt/ink/ink3737.xml" ContentType="application/inkml+xml"/>
  <Override PartName="/ppt/ink/ink3738.xml" ContentType="application/inkml+xml"/>
  <Override PartName="/ppt/ink/ink3739.xml" ContentType="application/inkml+xml"/>
  <Override PartName="/ppt/ink/ink3740.xml" ContentType="application/inkml+xml"/>
  <Override PartName="/ppt/ink/ink3741.xml" ContentType="application/inkml+xml"/>
  <Override PartName="/ppt/ink/ink3742.xml" ContentType="application/inkml+xml"/>
  <Override PartName="/ppt/ink/ink3743.xml" ContentType="application/inkml+xml"/>
  <Override PartName="/ppt/ink/ink3744.xml" ContentType="application/inkml+xml"/>
  <Override PartName="/ppt/ink/ink3745.xml" ContentType="application/inkml+xml"/>
  <Override PartName="/ppt/ink/ink3746.xml" ContentType="application/inkml+xml"/>
  <Override PartName="/ppt/ink/ink3747.xml" ContentType="application/inkml+xml"/>
  <Override PartName="/ppt/ink/ink3748.xml" ContentType="application/inkml+xml"/>
  <Override PartName="/ppt/ink/ink3749.xml" ContentType="application/inkml+xml"/>
  <Override PartName="/ppt/ink/ink3750.xml" ContentType="application/inkml+xml"/>
  <Override PartName="/ppt/ink/ink3751.xml" ContentType="application/inkml+xml"/>
  <Override PartName="/ppt/ink/ink3752.xml" ContentType="application/inkml+xml"/>
  <Override PartName="/ppt/ink/ink3753.xml" ContentType="application/inkml+xml"/>
  <Override PartName="/ppt/ink/ink3754.xml" ContentType="application/inkml+xml"/>
  <Override PartName="/ppt/ink/ink3755.xml" ContentType="application/inkml+xml"/>
  <Override PartName="/ppt/ink/ink3756.xml" ContentType="application/inkml+xml"/>
  <Override PartName="/ppt/ink/ink3757.xml" ContentType="application/inkml+xml"/>
  <Override PartName="/ppt/ink/ink3758.xml" ContentType="application/inkml+xml"/>
  <Override PartName="/ppt/ink/ink3759.xml" ContentType="application/inkml+xml"/>
  <Override PartName="/ppt/ink/ink3760.xml" ContentType="application/inkml+xml"/>
  <Override PartName="/ppt/ink/ink3761.xml" ContentType="application/inkml+xml"/>
  <Override PartName="/ppt/ink/ink3762.xml" ContentType="application/inkml+xml"/>
  <Override PartName="/ppt/ink/ink3763.xml" ContentType="application/inkml+xml"/>
  <Override PartName="/ppt/ink/ink3764.xml" ContentType="application/inkml+xml"/>
  <Override PartName="/ppt/ink/ink3765.xml" ContentType="application/inkml+xml"/>
  <Override PartName="/ppt/ink/ink3766.xml" ContentType="application/inkml+xml"/>
  <Override PartName="/ppt/ink/ink3767.xml" ContentType="application/inkml+xml"/>
  <Override PartName="/ppt/ink/ink3768.xml" ContentType="application/inkml+xml"/>
  <Override PartName="/ppt/ink/ink3769.xml" ContentType="application/inkml+xml"/>
  <Override PartName="/ppt/ink/ink3770.xml" ContentType="application/inkml+xml"/>
  <Override PartName="/ppt/ink/ink3771.xml" ContentType="application/inkml+xml"/>
  <Override PartName="/ppt/ink/ink3772.xml" ContentType="application/inkml+xml"/>
  <Override PartName="/ppt/ink/ink3773.xml" ContentType="application/inkml+xml"/>
  <Override PartName="/ppt/ink/ink3774.xml" ContentType="application/inkml+xml"/>
  <Override PartName="/ppt/ink/ink3775.xml" ContentType="application/inkml+xml"/>
  <Override PartName="/ppt/ink/ink3776.xml" ContentType="application/inkml+xml"/>
  <Override PartName="/ppt/ink/ink3777.xml" ContentType="application/inkml+xml"/>
  <Override PartName="/ppt/ink/ink3778.xml" ContentType="application/inkml+xml"/>
  <Override PartName="/ppt/ink/ink3779.xml" ContentType="application/inkml+xml"/>
  <Override PartName="/ppt/ink/ink3780.xml" ContentType="application/inkml+xml"/>
  <Override PartName="/ppt/ink/ink3781.xml" ContentType="application/inkml+xml"/>
  <Override PartName="/ppt/ink/ink3782.xml" ContentType="application/inkml+xml"/>
  <Override PartName="/ppt/ink/ink3783.xml" ContentType="application/inkml+xml"/>
  <Override PartName="/ppt/ink/ink3784.xml" ContentType="application/inkml+xml"/>
  <Override PartName="/ppt/ink/ink3785.xml" ContentType="application/inkml+xml"/>
  <Override PartName="/ppt/ink/ink3786.xml" ContentType="application/inkml+xml"/>
  <Override PartName="/ppt/ink/ink3787.xml" ContentType="application/inkml+xml"/>
  <Override PartName="/ppt/ink/ink3788.xml" ContentType="application/inkml+xml"/>
  <Override PartName="/ppt/ink/ink3789.xml" ContentType="application/inkml+xml"/>
  <Override PartName="/ppt/ink/ink3790.xml" ContentType="application/inkml+xml"/>
  <Override PartName="/ppt/ink/ink3791.xml" ContentType="application/inkml+xml"/>
  <Override PartName="/ppt/ink/ink3792.xml" ContentType="application/inkml+xml"/>
  <Override PartName="/ppt/ink/ink3793.xml" ContentType="application/inkml+xml"/>
  <Override PartName="/ppt/ink/ink3794.xml" ContentType="application/inkml+xml"/>
  <Override PartName="/ppt/ink/ink3795.xml" ContentType="application/inkml+xml"/>
  <Override PartName="/ppt/ink/ink3796.xml" ContentType="application/inkml+xml"/>
  <Override PartName="/ppt/ink/ink3797.xml" ContentType="application/inkml+xml"/>
  <Override PartName="/ppt/ink/ink3798.xml" ContentType="application/inkml+xml"/>
  <Override PartName="/ppt/ink/ink3799.xml" ContentType="application/inkml+xml"/>
  <Override PartName="/ppt/ink/ink3800.xml" ContentType="application/inkml+xml"/>
  <Override PartName="/ppt/ink/ink3801.xml" ContentType="application/inkml+xml"/>
  <Override PartName="/ppt/ink/ink3802.xml" ContentType="application/inkml+xml"/>
  <Override PartName="/ppt/ink/ink3803.xml" ContentType="application/inkml+xml"/>
  <Override PartName="/ppt/ink/ink3804.xml" ContentType="application/inkml+xml"/>
  <Override PartName="/ppt/ink/ink3805.xml" ContentType="application/inkml+xml"/>
  <Override PartName="/ppt/ink/ink3806.xml" ContentType="application/inkml+xml"/>
  <Override PartName="/ppt/ink/ink3807.xml" ContentType="application/inkml+xml"/>
  <Override PartName="/ppt/ink/ink3808.xml" ContentType="application/inkml+xml"/>
  <Override PartName="/ppt/ink/ink3809.xml" ContentType="application/inkml+xml"/>
  <Override PartName="/ppt/ink/ink3810.xml" ContentType="application/inkml+xml"/>
  <Override PartName="/ppt/ink/ink3811.xml" ContentType="application/inkml+xml"/>
  <Override PartName="/ppt/ink/ink3812.xml" ContentType="application/inkml+xml"/>
  <Override PartName="/ppt/ink/ink3813.xml" ContentType="application/inkml+xml"/>
  <Override PartName="/ppt/ink/ink3814.xml" ContentType="application/inkml+xml"/>
  <Override PartName="/ppt/ink/ink3815.xml" ContentType="application/inkml+xml"/>
  <Override PartName="/ppt/ink/ink3816.xml" ContentType="application/inkml+xml"/>
  <Override PartName="/ppt/ink/ink3817.xml" ContentType="application/inkml+xml"/>
  <Override PartName="/ppt/ink/ink3818.xml" ContentType="application/inkml+xml"/>
  <Override PartName="/ppt/ink/ink3819.xml" ContentType="application/inkml+xml"/>
  <Override PartName="/ppt/ink/ink3820.xml" ContentType="application/inkml+xml"/>
  <Override PartName="/ppt/ink/ink3821.xml" ContentType="application/inkml+xml"/>
  <Override PartName="/ppt/ink/ink3822.xml" ContentType="application/inkml+xml"/>
  <Override PartName="/ppt/ink/ink3823.xml" ContentType="application/inkml+xml"/>
  <Override PartName="/ppt/ink/ink3824.xml" ContentType="application/inkml+xml"/>
  <Override PartName="/ppt/ink/ink3825.xml" ContentType="application/inkml+xml"/>
  <Override PartName="/ppt/ink/ink3826.xml" ContentType="application/inkml+xml"/>
  <Override PartName="/ppt/ink/ink3827.xml" ContentType="application/inkml+xml"/>
  <Override PartName="/ppt/ink/ink3828.xml" ContentType="application/inkml+xml"/>
  <Override PartName="/ppt/ink/ink3829.xml" ContentType="application/inkml+xml"/>
  <Override PartName="/ppt/ink/ink3830.xml" ContentType="application/inkml+xml"/>
  <Override PartName="/ppt/ink/ink3831.xml" ContentType="application/inkml+xml"/>
  <Override PartName="/ppt/ink/ink3832.xml" ContentType="application/inkml+xml"/>
  <Override PartName="/ppt/ink/ink3833.xml" ContentType="application/inkml+xml"/>
  <Override PartName="/ppt/ink/ink3834.xml" ContentType="application/inkml+xml"/>
  <Override PartName="/ppt/ink/ink3835.xml" ContentType="application/inkml+xml"/>
  <Override PartName="/ppt/ink/ink3836.xml" ContentType="application/inkml+xml"/>
  <Override PartName="/ppt/ink/ink3837.xml" ContentType="application/inkml+xml"/>
  <Override PartName="/ppt/ink/ink3838.xml" ContentType="application/inkml+xml"/>
  <Override PartName="/ppt/ink/ink3839.xml" ContentType="application/inkml+xml"/>
  <Override PartName="/ppt/ink/ink3840.xml" ContentType="application/inkml+xml"/>
  <Override PartName="/ppt/ink/ink3841.xml" ContentType="application/inkml+xml"/>
  <Override PartName="/ppt/ink/ink3842.xml" ContentType="application/inkml+xml"/>
  <Override PartName="/ppt/ink/ink3843.xml" ContentType="application/inkml+xml"/>
  <Override PartName="/ppt/ink/ink3844.xml" ContentType="application/inkml+xml"/>
  <Override PartName="/ppt/ink/ink3845.xml" ContentType="application/inkml+xml"/>
  <Override PartName="/ppt/ink/ink3846.xml" ContentType="application/inkml+xml"/>
  <Override PartName="/ppt/ink/ink3847.xml" ContentType="application/inkml+xml"/>
  <Override PartName="/ppt/ink/ink3848.xml" ContentType="application/inkml+xml"/>
  <Override PartName="/ppt/ink/ink3849.xml" ContentType="application/inkml+xml"/>
  <Override PartName="/ppt/ink/ink3850.xml" ContentType="application/inkml+xml"/>
  <Override PartName="/ppt/ink/ink3851.xml" ContentType="application/inkml+xml"/>
  <Override PartName="/ppt/ink/ink3852.xml" ContentType="application/inkml+xml"/>
  <Override PartName="/ppt/ink/ink3853.xml" ContentType="application/inkml+xml"/>
  <Override PartName="/ppt/ink/ink3854.xml" ContentType="application/inkml+xml"/>
  <Override PartName="/ppt/ink/ink3855.xml" ContentType="application/inkml+xml"/>
  <Override PartName="/ppt/ink/ink3856.xml" ContentType="application/inkml+xml"/>
  <Override PartName="/ppt/ink/ink3857.xml" ContentType="application/inkml+xml"/>
  <Override PartName="/ppt/ink/ink3858.xml" ContentType="application/inkml+xml"/>
  <Override PartName="/ppt/ink/ink3859.xml" ContentType="application/inkml+xml"/>
  <Override PartName="/ppt/ink/ink3860.xml" ContentType="application/inkml+xml"/>
  <Override PartName="/ppt/ink/ink3861.xml" ContentType="application/inkml+xml"/>
  <Override PartName="/ppt/ink/ink3862.xml" ContentType="application/inkml+xml"/>
  <Override PartName="/ppt/ink/ink3863.xml" ContentType="application/inkml+xml"/>
  <Override PartName="/ppt/ink/ink3864.xml" ContentType="application/inkml+xml"/>
  <Override PartName="/ppt/ink/ink3865.xml" ContentType="application/inkml+xml"/>
  <Override PartName="/ppt/ink/ink3866.xml" ContentType="application/inkml+xml"/>
  <Override PartName="/ppt/ink/ink3867.xml" ContentType="application/inkml+xml"/>
  <Override PartName="/ppt/ink/ink3868.xml" ContentType="application/inkml+xml"/>
  <Override PartName="/ppt/ink/ink3869.xml" ContentType="application/inkml+xml"/>
  <Override PartName="/ppt/ink/ink3870.xml" ContentType="application/inkml+xml"/>
  <Override PartName="/ppt/ink/ink3871.xml" ContentType="application/inkml+xml"/>
  <Override PartName="/ppt/ink/ink3872.xml" ContentType="application/inkml+xml"/>
  <Override PartName="/ppt/ink/ink3873.xml" ContentType="application/inkml+xml"/>
  <Override PartName="/ppt/ink/ink3874.xml" ContentType="application/inkml+xml"/>
  <Override PartName="/ppt/ink/ink3875.xml" ContentType="application/inkml+xml"/>
  <Override PartName="/ppt/ink/ink3876.xml" ContentType="application/inkml+xml"/>
  <Override PartName="/ppt/ink/ink3877.xml" ContentType="application/inkml+xml"/>
  <Override PartName="/ppt/ink/ink3878.xml" ContentType="application/inkml+xml"/>
  <Override PartName="/ppt/ink/ink3879.xml" ContentType="application/inkml+xml"/>
  <Override PartName="/ppt/ink/ink3880.xml" ContentType="application/inkml+xml"/>
  <Override PartName="/ppt/ink/ink3881.xml" ContentType="application/inkml+xml"/>
  <Override PartName="/ppt/ink/ink3882.xml" ContentType="application/inkml+xml"/>
  <Override PartName="/ppt/ink/ink3883.xml" ContentType="application/inkml+xml"/>
  <Override PartName="/ppt/ink/ink3884.xml" ContentType="application/inkml+xml"/>
  <Override PartName="/ppt/ink/ink3885.xml" ContentType="application/inkml+xml"/>
  <Override PartName="/ppt/ink/ink3886.xml" ContentType="application/inkml+xml"/>
  <Override PartName="/ppt/ink/ink3887.xml" ContentType="application/inkml+xml"/>
  <Override PartName="/ppt/ink/ink3888.xml" ContentType="application/inkml+xml"/>
  <Override PartName="/ppt/ink/ink3889.xml" ContentType="application/inkml+xml"/>
  <Override PartName="/ppt/ink/ink3890.xml" ContentType="application/inkml+xml"/>
  <Override PartName="/ppt/ink/ink3891.xml" ContentType="application/inkml+xml"/>
  <Override PartName="/ppt/ink/ink3892.xml" ContentType="application/inkml+xml"/>
  <Override PartName="/ppt/ink/ink3893.xml" ContentType="application/inkml+xml"/>
  <Override PartName="/ppt/ink/ink3894.xml" ContentType="application/inkml+xml"/>
  <Override PartName="/ppt/ink/ink3895.xml" ContentType="application/inkml+xml"/>
  <Override PartName="/ppt/ink/ink3896.xml" ContentType="application/inkml+xml"/>
  <Override PartName="/ppt/ink/ink3897.xml" ContentType="application/inkml+xml"/>
  <Override PartName="/ppt/ink/ink3898.xml" ContentType="application/inkml+xml"/>
  <Override PartName="/ppt/ink/ink3899.xml" ContentType="application/inkml+xml"/>
  <Override PartName="/ppt/ink/ink3900.xml" ContentType="application/inkml+xml"/>
  <Override PartName="/ppt/ink/ink3901.xml" ContentType="application/inkml+xml"/>
  <Override PartName="/ppt/ink/ink3902.xml" ContentType="application/inkml+xml"/>
  <Override PartName="/ppt/ink/ink3903.xml" ContentType="application/inkml+xml"/>
  <Override PartName="/ppt/ink/ink3904.xml" ContentType="application/inkml+xml"/>
  <Override PartName="/ppt/ink/ink3905.xml" ContentType="application/inkml+xml"/>
  <Override PartName="/ppt/ink/ink3906.xml" ContentType="application/inkml+xml"/>
  <Override PartName="/ppt/ink/ink3907.xml" ContentType="application/inkml+xml"/>
  <Override PartName="/ppt/ink/ink3908.xml" ContentType="application/inkml+xml"/>
  <Override PartName="/ppt/ink/ink3909.xml" ContentType="application/inkml+xml"/>
  <Override PartName="/ppt/ink/ink3910.xml" ContentType="application/inkml+xml"/>
  <Override PartName="/ppt/ink/ink3911.xml" ContentType="application/inkml+xml"/>
  <Override PartName="/ppt/ink/ink3912.xml" ContentType="application/inkml+xml"/>
  <Override PartName="/ppt/ink/ink3913.xml" ContentType="application/inkml+xml"/>
  <Override PartName="/ppt/ink/ink3914.xml" ContentType="application/inkml+xml"/>
  <Override PartName="/ppt/ink/ink3915.xml" ContentType="application/inkml+xml"/>
  <Override PartName="/ppt/ink/ink3916.xml" ContentType="application/inkml+xml"/>
  <Override PartName="/ppt/ink/ink3917.xml" ContentType="application/inkml+xml"/>
  <Override PartName="/ppt/ink/ink3918.xml" ContentType="application/inkml+xml"/>
  <Override PartName="/ppt/ink/ink3919.xml" ContentType="application/inkml+xml"/>
  <Override PartName="/ppt/ink/ink3920.xml" ContentType="application/inkml+xml"/>
  <Override PartName="/ppt/ink/ink3921.xml" ContentType="application/inkml+xml"/>
  <Override PartName="/ppt/ink/ink3922.xml" ContentType="application/inkml+xml"/>
  <Override PartName="/ppt/ink/ink3923.xml" ContentType="application/inkml+xml"/>
  <Override PartName="/ppt/ink/ink3924.xml" ContentType="application/inkml+xml"/>
  <Override PartName="/ppt/ink/ink3925.xml" ContentType="application/inkml+xml"/>
  <Override PartName="/ppt/ink/ink3926.xml" ContentType="application/inkml+xml"/>
  <Override PartName="/ppt/ink/ink3927.xml" ContentType="application/inkml+xml"/>
  <Override PartName="/ppt/ink/ink3928.xml" ContentType="application/inkml+xml"/>
  <Override PartName="/ppt/ink/ink3929.xml" ContentType="application/inkml+xml"/>
  <Override PartName="/ppt/ink/ink3930.xml" ContentType="application/inkml+xml"/>
  <Override PartName="/ppt/ink/ink3931.xml" ContentType="application/inkml+xml"/>
  <Override PartName="/ppt/ink/ink3932.xml" ContentType="application/inkml+xml"/>
  <Override PartName="/ppt/ink/ink3933.xml" ContentType="application/inkml+xml"/>
  <Override PartName="/ppt/ink/ink3934.xml" ContentType="application/inkml+xml"/>
  <Override PartName="/ppt/ink/ink3935.xml" ContentType="application/inkml+xml"/>
  <Override PartName="/ppt/ink/ink3936.xml" ContentType="application/inkml+xml"/>
  <Override PartName="/ppt/ink/ink3937.xml" ContentType="application/inkml+xml"/>
  <Override PartName="/ppt/ink/ink3938.xml" ContentType="application/inkml+xml"/>
  <Override PartName="/ppt/ink/ink3939.xml" ContentType="application/inkml+xml"/>
  <Override PartName="/ppt/ink/ink3940.xml" ContentType="application/inkml+xml"/>
  <Override PartName="/ppt/ink/ink3941.xml" ContentType="application/inkml+xml"/>
  <Override PartName="/ppt/ink/ink3942.xml" ContentType="application/inkml+xml"/>
  <Override PartName="/ppt/ink/ink3943.xml" ContentType="application/inkml+xml"/>
  <Override PartName="/ppt/ink/ink3944.xml" ContentType="application/inkml+xml"/>
  <Override PartName="/ppt/ink/ink3945.xml" ContentType="application/inkml+xml"/>
  <Override PartName="/ppt/ink/ink3946.xml" ContentType="application/inkml+xml"/>
  <Override PartName="/ppt/ink/ink3947.xml" ContentType="application/inkml+xml"/>
  <Override PartName="/ppt/ink/ink3948.xml" ContentType="application/inkml+xml"/>
  <Override PartName="/ppt/ink/ink3949.xml" ContentType="application/inkml+xml"/>
  <Override PartName="/ppt/ink/ink3950.xml" ContentType="application/inkml+xml"/>
  <Override PartName="/ppt/ink/ink3951.xml" ContentType="application/inkml+xml"/>
  <Override PartName="/ppt/ink/ink3952.xml" ContentType="application/inkml+xml"/>
  <Override PartName="/ppt/ink/ink3953.xml" ContentType="application/inkml+xml"/>
  <Override PartName="/ppt/ink/ink3954.xml" ContentType="application/inkml+xml"/>
  <Override PartName="/ppt/ink/ink3955.xml" ContentType="application/inkml+xml"/>
  <Override PartName="/ppt/ink/ink3956.xml" ContentType="application/inkml+xml"/>
  <Override PartName="/ppt/ink/ink3957.xml" ContentType="application/inkml+xml"/>
  <Override PartName="/ppt/ink/ink3958.xml" ContentType="application/inkml+xml"/>
  <Override PartName="/ppt/ink/ink3959.xml" ContentType="application/inkml+xml"/>
  <Override PartName="/ppt/ink/ink3960.xml" ContentType="application/inkml+xml"/>
  <Override PartName="/ppt/ink/ink3961.xml" ContentType="application/inkml+xml"/>
  <Override PartName="/ppt/ink/ink3962.xml" ContentType="application/inkml+xml"/>
  <Override PartName="/ppt/ink/ink3963.xml" ContentType="application/inkml+xml"/>
  <Override PartName="/ppt/ink/ink3964.xml" ContentType="application/inkml+xml"/>
  <Override PartName="/ppt/ink/ink3965.xml" ContentType="application/inkml+xml"/>
  <Override PartName="/ppt/ink/ink3966.xml" ContentType="application/inkml+xml"/>
  <Override PartName="/ppt/ink/ink3967.xml" ContentType="application/inkml+xml"/>
  <Override PartName="/ppt/ink/ink3968.xml" ContentType="application/inkml+xml"/>
  <Override PartName="/ppt/ink/ink3969.xml" ContentType="application/inkml+xml"/>
  <Override PartName="/ppt/ink/ink3970.xml" ContentType="application/inkml+xml"/>
  <Override PartName="/ppt/ink/ink3971.xml" ContentType="application/inkml+xml"/>
  <Override PartName="/ppt/ink/ink3972.xml" ContentType="application/inkml+xml"/>
  <Override PartName="/ppt/ink/ink3973.xml" ContentType="application/inkml+xml"/>
  <Override PartName="/ppt/ink/ink3974.xml" ContentType="application/inkml+xml"/>
  <Override PartName="/ppt/ink/ink3975.xml" ContentType="application/inkml+xml"/>
  <Override PartName="/ppt/ink/ink3976.xml" ContentType="application/inkml+xml"/>
  <Override PartName="/ppt/ink/ink3977.xml" ContentType="application/inkml+xml"/>
  <Override PartName="/ppt/ink/ink3978.xml" ContentType="application/inkml+xml"/>
  <Override PartName="/ppt/ink/ink3979.xml" ContentType="application/inkml+xml"/>
  <Override PartName="/ppt/ink/ink3980.xml" ContentType="application/inkml+xml"/>
  <Override PartName="/ppt/ink/ink3981.xml" ContentType="application/inkml+xml"/>
  <Override PartName="/ppt/ink/ink3982.xml" ContentType="application/inkml+xml"/>
  <Override PartName="/ppt/ink/ink3983.xml" ContentType="application/inkml+xml"/>
  <Override PartName="/ppt/ink/ink3984.xml" ContentType="application/inkml+xml"/>
  <Override PartName="/ppt/ink/ink3985.xml" ContentType="application/inkml+xml"/>
  <Override PartName="/ppt/ink/ink3986.xml" ContentType="application/inkml+xml"/>
  <Override PartName="/ppt/ink/ink3987.xml" ContentType="application/inkml+xml"/>
  <Override PartName="/ppt/ink/ink3988.xml" ContentType="application/inkml+xml"/>
  <Override PartName="/ppt/ink/ink3989.xml" ContentType="application/inkml+xml"/>
  <Override PartName="/ppt/ink/ink3990.xml" ContentType="application/inkml+xml"/>
  <Override PartName="/ppt/ink/ink3991.xml" ContentType="application/inkml+xml"/>
  <Override PartName="/ppt/ink/ink3992.xml" ContentType="application/inkml+xml"/>
  <Override PartName="/ppt/ink/ink3993.xml" ContentType="application/inkml+xml"/>
  <Override PartName="/ppt/ink/ink3994.xml" ContentType="application/inkml+xml"/>
  <Override PartName="/ppt/ink/ink3995.xml" ContentType="application/inkml+xml"/>
  <Override PartName="/ppt/ink/ink3996.xml" ContentType="application/inkml+xml"/>
  <Override PartName="/ppt/ink/ink3997.xml" ContentType="application/inkml+xml"/>
  <Override PartName="/ppt/ink/ink3998.xml" ContentType="application/inkml+xml"/>
  <Override PartName="/ppt/ink/ink3999.xml" ContentType="application/inkml+xml"/>
  <Override PartName="/ppt/ink/ink4000.xml" ContentType="application/inkml+xml"/>
  <Override PartName="/ppt/ink/ink4001.xml" ContentType="application/inkml+xml"/>
  <Override PartName="/ppt/ink/ink4002.xml" ContentType="application/inkml+xml"/>
  <Override PartName="/ppt/ink/ink4003.xml" ContentType="application/inkml+xml"/>
  <Override PartName="/ppt/ink/ink4004.xml" ContentType="application/inkml+xml"/>
  <Override PartName="/ppt/ink/ink4005.xml" ContentType="application/inkml+xml"/>
  <Override PartName="/ppt/ink/ink4006.xml" ContentType="application/inkml+xml"/>
  <Override PartName="/ppt/ink/ink4007.xml" ContentType="application/inkml+xml"/>
  <Override PartName="/ppt/ink/ink4008.xml" ContentType="application/inkml+xml"/>
  <Override PartName="/ppt/ink/ink4009.xml" ContentType="application/inkml+xml"/>
  <Override PartName="/ppt/ink/ink4010.xml" ContentType="application/inkml+xml"/>
  <Override PartName="/ppt/ink/ink4011.xml" ContentType="application/inkml+xml"/>
  <Override PartName="/ppt/ink/ink4012.xml" ContentType="application/inkml+xml"/>
  <Override PartName="/ppt/ink/ink4013.xml" ContentType="application/inkml+xml"/>
  <Override PartName="/ppt/ink/ink4014.xml" ContentType="application/inkml+xml"/>
  <Override PartName="/ppt/ink/ink4015.xml" ContentType="application/inkml+xml"/>
  <Override PartName="/ppt/ink/ink4016.xml" ContentType="application/inkml+xml"/>
  <Override PartName="/ppt/ink/ink4017.xml" ContentType="application/inkml+xml"/>
  <Override PartName="/ppt/ink/ink4018.xml" ContentType="application/inkml+xml"/>
  <Override PartName="/ppt/ink/ink4019.xml" ContentType="application/inkml+xml"/>
  <Override PartName="/ppt/ink/ink4020.xml" ContentType="application/inkml+xml"/>
  <Override PartName="/ppt/ink/ink4021.xml" ContentType="application/inkml+xml"/>
  <Override PartName="/ppt/ink/ink4022.xml" ContentType="application/inkml+xml"/>
  <Override PartName="/ppt/ink/ink4023.xml" ContentType="application/inkml+xml"/>
  <Override PartName="/ppt/ink/ink4024.xml" ContentType="application/inkml+xml"/>
  <Override PartName="/ppt/ink/ink4025.xml" ContentType="application/inkml+xml"/>
  <Override PartName="/ppt/ink/ink4026.xml" ContentType="application/inkml+xml"/>
  <Override PartName="/ppt/ink/ink4027.xml" ContentType="application/inkml+xml"/>
  <Override PartName="/ppt/ink/ink4028.xml" ContentType="application/inkml+xml"/>
  <Override PartName="/ppt/ink/ink4029.xml" ContentType="application/inkml+xml"/>
  <Override PartName="/ppt/ink/ink4030.xml" ContentType="application/inkml+xml"/>
  <Override PartName="/ppt/ink/ink4031.xml" ContentType="application/inkml+xml"/>
  <Override PartName="/ppt/ink/ink4032.xml" ContentType="application/inkml+xml"/>
  <Override PartName="/ppt/ink/ink4033.xml" ContentType="application/inkml+xml"/>
  <Override PartName="/ppt/ink/ink4034.xml" ContentType="application/inkml+xml"/>
  <Override PartName="/ppt/ink/ink4035.xml" ContentType="application/inkml+xml"/>
  <Override PartName="/ppt/ink/ink4036.xml" ContentType="application/inkml+xml"/>
  <Override PartName="/ppt/ink/ink4037.xml" ContentType="application/inkml+xml"/>
  <Override PartName="/ppt/ink/ink4038.xml" ContentType="application/inkml+xml"/>
  <Override PartName="/ppt/ink/ink4039.xml" ContentType="application/inkml+xml"/>
  <Override PartName="/ppt/ink/ink4040.xml" ContentType="application/inkml+xml"/>
  <Override PartName="/ppt/ink/ink4041.xml" ContentType="application/inkml+xml"/>
  <Override PartName="/ppt/ink/ink4042.xml" ContentType="application/inkml+xml"/>
  <Override PartName="/ppt/ink/ink4043.xml" ContentType="application/inkml+xml"/>
  <Override PartName="/ppt/ink/ink4044.xml" ContentType="application/inkml+xml"/>
  <Override PartName="/ppt/ink/ink4045.xml" ContentType="application/inkml+xml"/>
  <Override PartName="/ppt/ink/ink4046.xml" ContentType="application/inkml+xml"/>
  <Override PartName="/ppt/ink/ink4047.xml" ContentType="application/inkml+xml"/>
  <Override PartName="/ppt/ink/ink4048.xml" ContentType="application/inkml+xml"/>
  <Override PartName="/ppt/ink/ink4049.xml" ContentType="application/inkml+xml"/>
  <Override PartName="/ppt/ink/ink4050.xml" ContentType="application/inkml+xml"/>
  <Override PartName="/ppt/ink/ink4051.xml" ContentType="application/inkml+xml"/>
  <Override PartName="/ppt/ink/ink4052.xml" ContentType="application/inkml+xml"/>
  <Override PartName="/ppt/ink/ink4053.xml" ContentType="application/inkml+xml"/>
  <Override PartName="/ppt/ink/ink4054.xml" ContentType="application/inkml+xml"/>
  <Override PartName="/ppt/ink/ink4055.xml" ContentType="application/inkml+xml"/>
  <Override PartName="/ppt/ink/ink4056.xml" ContentType="application/inkml+xml"/>
  <Override PartName="/ppt/ink/ink4057.xml" ContentType="application/inkml+xml"/>
  <Override PartName="/ppt/ink/ink4058.xml" ContentType="application/inkml+xml"/>
  <Override PartName="/ppt/ink/ink4059.xml" ContentType="application/inkml+xml"/>
  <Override PartName="/ppt/ink/ink4060.xml" ContentType="application/inkml+xml"/>
  <Override PartName="/ppt/ink/ink4061.xml" ContentType="application/inkml+xml"/>
  <Override PartName="/ppt/ink/ink4062.xml" ContentType="application/inkml+xml"/>
  <Override PartName="/ppt/ink/ink4063.xml" ContentType="application/inkml+xml"/>
  <Override PartName="/ppt/ink/ink4064.xml" ContentType="application/inkml+xml"/>
  <Override PartName="/ppt/ink/ink4065.xml" ContentType="application/inkml+xml"/>
  <Override PartName="/ppt/ink/ink4066.xml" ContentType="application/inkml+xml"/>
  <Override PartName="/ppt/ink/ink4067.xml" ContentType="application/inkml+xml"/>
  <Override PartName="/ppt/ink/ink4068.xml" ContentType="application/inkml+xml"/>
  <Override PartName="/ppt/ink/ink4069.xml" ContentType="application/inkml+xml"/>
  <Override PartName="/ppt/ink/ink4070.xml" ContentType="application/inkml+xml"/>
  <Override PartName="/ppt/ink/ink4071.xml" ContentType="application/inkml+xml"/>
  <Override PartName="/ppt/ink/ink4072.xml" ContentType="application/inkml+xml"/>
  <Override PartName="/ppt/ink/ink4073.xml" ContentType="application/inkml+xml"/>
  <Override PartName="/ppt/ink/ink4074.xml" ContentType="application/inkml+xml"/>
  <Override PartName="/ppt/ink/ink4075.xml" ContentType="application/inkml+xml"/>
  <Override PartName="/ppt/ink/ink4076.xml" ContentType="application/inkml+xml"/>
  <Override PartName="/ppt/ink/ink4077.xml" ContentType="application/inkml+xml"/>
  <Override PartName="/ppt/ink/ink4078.xml" ContentType="application/inkml+xml"/>
  <Override PartName="/ppt/ink/ink4079.xml" ContentType="application/inkml+xml"/>
  <Override PartName="/ppt/ink/ink4080.xml" ContentType="application/inkml+xml"/>
  <Override PartName="/ppt/ink/ink4081.xml" ContentType="application/inkml+xml"/>
  <Override PartName="/ppt/ink/ink4082.xml" ContentType="application/inkml+xml"/>
  <Override PartName="/ppt/ink/ink4083.xml" ContentType="application/inkml+xml"/>
  <Override PartName="/ppt/ink/ink4084.xml" ContentType="application/inkml+xml"/>
  <Override PartName="/ppt/ink/ink4085.xml" ContentType="application/inkml+xml"/>
  <Override PartName="/ppt/ink/ink4086.xml" ContentType="application/inkml+xml"/>
  <Override PartName="/ppt/ink/ink4087.xml" ContentType="application/inkml+xml"/>
  <Override PartName="/ppt/ink/ink4088.xml" ContentType="application/inkml+xml"/>
  <Override PartName="/ppt/ink/ink4089.xml" ContentType="application/inkml+xml"/>
  <Override PartName="/ppt/ink/ink4090.xml" ContentType="application/inkml+xml"/>
  <Override PartName="/ppt/ink/ink4091.xml" ContentType="application/inkml+xml"/>
  <Override PartName="/ppt/ink/ink4092.xml" ContentType="application/inkml+xml"/>
  <Override PartName="/ppt/ink/ink4093.xml" ContentType="application/inkml+xml"/>
  <Override PartName="/ppt/ink/ink4094.xml" ContentType="application/inkml+xml"/>
  <Override PartName="/ppt/ink/ink4095.xml" ContentType="application/inkml+xml"/>
  <Override PartName="/ppt/ink/ink4096.xml" ContentType="application/inkml+xml"/>
  <Override PartName="/ppt/ink/ink4097.xml" ContentType="application/inkml+xml"/>
  <Override PartName="/ppt/ink/ink4098.xml" ContentType="application/inkml+xml"/>
  <Override PartName="/ppt/ink/ink4099.xml" ContentType="application/inkml+xml"/>
  <Override PartName="/ppt/ink/ink4100.xml" ContentType="application/inkml+xml"/>
  <Override PartName="/ppt/ink/ink4101.xml" ContentType="application/inkml+xml"/>
  <Override PartName="/ppt/ink/ink4102.xml" ContentType="application/inkml+xml"/>
  <Override PartName="/ppt/ink/ink4103.xml" ContentType="application/inkml+xml"/>
  <Override PartName="/ppt/ink/ink4104.xml" ContentType="application/inkml+xml"/>
  <Override PartName="/ppt/ink/ink4105.xml" ContentType="application/inkml+xml"/>
  <Override PartName="/ppt/ink/ink4106.xml" ContentType="application/inkml+xml"/>
  <Override PartName="/ppt/ink/ink4107.xml" ContentType="application/inkml+xml"/>
  <Override PartName="/ppt/ink/ink4108.xml" ContentType="application/inkml+xml"/>
  <Override PartName="/ppt/ink/ink4109.xml" ContentType="application/inkml+xml"/>
  <Override PartName="/ppt/ink/ink4110.xml" ContentType="application/inkml+xml"/>
  <Override PartName="/ppt/ink/ink4111.xml" ContentType="application/inkml+xml"/>
  <Override PartName="/ppt/ink/ink4112.xml" ContentType="application/inkml+xml"/>
  <Override PartName="/ppt/ink/ink4113.xml" ContentType="application/inkml+xml"/>
  <Override PartName="/ppt/ink/ink4114.xml" ContentType="application/inkml+xml"/>
  <Override PartName="/ppt/ink/ink4115.xml" ContentType="application/inkml+xml"/>
  <Override PartName="/ppt/ink/ink4116.xml" ContentType="application/inkml+xml"/>
  <Override PartName="/ppt/ink/ink4117.xml" ContentType="application/inkml+xml"/>
  <Override PartName="/ppt/ink/ink4118.xml" ContentType="application/inkml+xml"/>
  <Override PartName="/ppt/ink/ink4119.xml" ContentType="application/inkml+xml"/>
  <Override PartName="/ppt/ink/ink4120.xml" ContentType="application/inkml+xml"/>
  <Override PartName="/ppt/ink/ink4121.xml" ContentType="application/inkml+xml"/>
  <Override PartName="/ppt/ink/ink4122.xml" ContentType="application/inkml+xml"/>
  <Override PartName="/ppt/ink/ink4123.xml" ContentType="application/inkml+xml"/>
  <Override PartName="/ppt/ink/ink4124.xml" ContentType="application/inkml+xml"/>
  <Override PartName="/ppt/ink/ink4125.xml" ContentType="application/inkml+xml"/>
  <Override PartName="/ppt/ink/ink4126.xml" ContentType="application/inkml+xml"/>
  <Override PartName="/ppt/ink/ink4127.xml" ContentType="application/inkml+xml"/>
  <Override PartName="/ppt/ink/ink4128.xml" ContentType="application/inkml+xml"/>
  <Override PartName="/ppt/ink/ink4129.xml" ContentType="application/inkml+xml"/>
  <Override PartName="/ppt/ink/ink4130.xml" ContentType="application/inkml+xml"/>
  <Override PartName="/ppt/ink/ink4131.xml" ContentType="application/inkml+xml"/>
  <Override PartName="/ppt/ink/ink4132.xml" ContentType="application/inkml+xml"/>
  <Override PartName="/ppt/ink/ink4133.xml" ContentType="application/inkml+xml"/>
  <Override PartName="/ppt/ink/ink4134.xml" ContentType="application/inkml+xml"/>
  <Override PartName="/ppt/ink/ink4135.xml" ContentType="application/inkml+xml"/>
  <Override PartName="/ppt/ink/ink4136.xml" ContentType="application/inkml+xml"/>
  <Override PartName="/ppt/ink/ink4137.xml" ContentType="application/inkml+xml"/>
  <Override PartName="/ppt/ink/ink4138.xml" ContentType="application/inkml+xml"/>
  <Override PartName="/ppt/ink/ink4139.xml" ContentType="application/inkml+xml"/>
  <Override PartName="/ppt/ink/ink4140.xml" ContentType="application/inkml+xml"/>
  <Override PartName="/ppt/ink/ink4141.xml" ContentType="application/inkml+xml"/>
  <Override PartName="/ppt/ink/ink4142.xml" ContentType="application/inkml+xml"/>
  <Override PartName="/ppt/ink/ink4143.xml" ContentType="application/inkml+xml"/>
  <Override PartName="/ppt/ink/ink4144.xml" ContentType="application/inkml+xml"/>
  <Override PartName="/ppt/ink/ink4145.xml" ContentType="application/inkml+xml"/>
  <Override PartName="/ppt/ink/ink4146.xml" ContentType="application/inkml+xml"/>
  <Override PartName="/ppt/ink/ink4147.xml" ContentType="application/inkml+xml"/>
  <Override PartName="/ppt/ink/ink4148.xml" ContentType="application/inkml+xml"/>
  <Override PartName="/ppt/ink/ink4149.xml" ContentType="application/inkml+xml"/>
  <Override PartName="/ppt/ink/ink4150.xml" ContentType="application/inkml+xml"/>
  <Override PartName="/ppt/ink/ink4151.xml" ContentType="application/inkml+xml"/>
  <Override PartName="/ppt/ink/ink4152.xml" ContentType="application/inkml+xml"/>
  <Override PartName="/ppt/ink/ink4153.xml" ContentType="application/inkml+xml"/>
  <Override PartName="/ppt/ink/ink4154.xml" ContentType="application/inkml+xml"/>
  <Override PartName="/ppt/ink/ink4155.xml" ContentType="application/inkml+xml"/>
  <Override PartName="/ppt/ink/ink4156.xml" ContentType="application/inkml+xml"/>
  <Override PartName="/ppt/ink/ink4157.xml" ContentType="application/inkml+xml"/>
  <Override PartName="/ppt/ink/ink4158.xml" ContentType="application/inkml+xml"/>
  <Override PartName="/ppt/ink/ink4159.xml" ContentType="application/inkml+xml"/>
  <Override PartName="/ppt/ink/ink4160.xml" ContentType="application/inkml+xml"/>
  <Override PartName="/ppt/ink/ink4161.xml" ContentType="application/inkml+xml"/>
  <Override PartName="/ppt/ink/ink4162.xml" ContentType="application/inkml+xml"/>
  <Override PartName="/ppt/ink/ink4163.xml" ContentType="application/inkml+xml"/>
  <Override PartName="/ppt/ink/ink4164.xml" ContentType="application/inkml+xml"/>
  <Override PartName="/ppt/ink/ink4165.xml" ContentType="application/inkml+xml"/>
  <Override PartName="/ppt/ink/ink4166.xml" ContentType="application/inkml+xml"/>
  <Override PartName="/ppt/ink/ink4167.xml" ContentType="application/inkml+xml"/>
  <Override PartName="/ppt/ink/ink4168.xml" ContentType="application/inkml+xml"/>
  <Override PartName="/ppt/ink/ink4169.xml" ContentType="application/inkml+xml"/>
  <Override PartName="/ppt/ink/ink4170.xml" ContentType="application/inkml+xml"/>
  <Override PartName="/ppt/ink/ink4171.xml" ContentType="application/inkml+xml"/>
  <Override PartName="/ppt/ink/ink4172.xml" ContentType="application/inkml+xml"/>
  <Override PartName="/ppt/ink/ink4173.xml" ContentType="application/inkml+xml"/>
  <Override PartName="/ppt/ink/ink4174.xml" ContentType="application/inkml+xml"/>
  <Override PartName="/ppt/ink/ink4175.xml" ContentType="application/inkml+xml"/>
  <Override PartName="/ppt/ink/ink4176.xml" ContentType="application/inkml+xml"/>
  <Override PartName="/ppt/ink/ink4177.xml" ContentType="application/inkml+xml"/>
  <Override PartName="/ppt/ink/ink4178.xml" ContentType="application/inkml+xml"/>
  <Override PartName="/ppt/ink/ink4179.xml" ContentType="application/inkml+xml"/>
  <Override PartName="/ppt/ink/ink4180.xml" ContentType="application/inkml+xml"/>
  <Override PartName="/ppt/ink/ink4181.xml" ContentType="application/inkml+xml"/>
  <Override PartName="/ppt/ink/ink4182.xml" ContentType="application/inkml+xml"/>
  <Override PartName="/ppt/ink/ink4183.xml" ContentType="application/inkml+xml"/>
  <Override PartName="/ppt/ink/ink4184.xml" ContentType="application/inkml+xml"/>
  <Override PartName="/ppt/ink/ink4185.xml" ContentType="application/inkml+xml"/>
  <Override PartName="/ppt/ink/ink4186.xml" ContentType="application/inkml+xml"/>
  <Override PartName="/ppt/ink/ink4187.xml" ContentType="application/inkml+xml"/>
  <Override PartName="/ppt/ink/ink4188.xml" ContentType="application/inkml+xml"/>
  <Override PartName="/ppt/ink/ink4189.xml" ContentType="application/inkml+xml"/>
  <Override PartName="/ppt/ink/ink4190.xml" ContentType="application/inkml+xml"/>
  <Override PartName="/ppt/ink/ink4191.xml" ContentType="application/inkml+xml"/>
  <Override PartName="/ppt/ink/ink4192.xml" ContentType="application/inkml+xml"/>
  <Override PartName="/ppt/ink/ink4193.xml" ContentType="application/inkml+xml"/>
  <Override PartName="/ppt/ink/ink4194.xml" ContentType="application/inkml+xml"/>
  <Override PartName="/ppt/ink/ink4195.xml" ContentType="application/inkml+xml"/>
  <Override PartName="/ppt/ink/ink4196.xml" ContentType="application/inkml+xml"/>
  <Override PartName="/ppt/ink/ink4197.xml" ContentType="application/inkml+xml"/>
  <Override PartName="/ppt/ink/ink4198.xml" ContentType="application/inkml+xml"/>
  <Override PartName="/ppt/ink/ink4199.xml" ContentType="application/inkml+xml"/>
  <Override PartName="/ppt/ink/ink4200.xml" ContentType="application/inkml+xml"/>
  <Override PartName="/ppt/ink/ink4201.xml" ContentType="application/inkml+xml"/>
  <Override PartName="/ppt/ink/ink4202.xml" ContentType="application/inkml+xml"/>
  <Override PartName="/ppt/ink/ink4203.xml" ContentType="application/inkml+xml"/>
  <Override PartName="/ppt/ink/ink4204.xml" ContentType="application/inkml+xml"/>
  <Override PartName="/ppt/ink/ink4205.xml" ContentType="application/inkml+xml"/>
  <Override PartName="/ppt/ink/ink4206.xml" ContentType="application/inkml+xml"/>
  <Override PartName="/ppt/ink/ink4207.xml" ContentType="application/inkml+xml"/>
  <Override PartName="/ppt/ink/ink4208.xml" ContentType="application/inkml+xml"/>
  <Override PartName="/ppt/ink/ink4209.xml" ContentType="application/inkml+xml"/>
  <Override PartName="/ppt/ink/ink4210.xml" ContentType="application/inkml+xml"/>
  <Override PartName="/ppt/ink/ink4211.xml" ContentType="application/inkml+xml"/>
  <Override PartName="/ppt/ink/ink4212.xml" ContentType="application/inkml+xml"/>
  <Override PartName="/ppt/ink/ink4213.xml" ContentType="application/inkml+xml"/>
  <Override PartName="/ppt/ink/ink4214.xml" ContentType="application/inkml+xml"/>
  <Override PartName="/ppt/ink/ink4215.xml" ContentType="application/inkml+xml"/>
  <Override PartName="/ppt/ink/ink4216.xml" ContentType="application/inkml+xml"/>
  <Override PartName="/ppt/ink/ink4217.xml" ContentType="application/inkml+xml"/>
  <Override PartName="/ppt/ink/ink4218.xml" ContentType="application/inkml+xml"/>
  <Override PartName="/ppt/ink/ink4219.xml" ContentType="application/inkml+xml"/>
  <Override PartName="/ppt/ink/ink4220.xml" ContentType="application/inkml+xml"/>
  <Override PartName="/ppt/ink/ink4221.xml" ContentType="application/inkml+xml"/>
  <Override PartName="/ppt/ink/ink4222.xml" ContentType="application/inkml+xml"/>
  <Override PartName="/ppt/ink/ink4223.xml" ContentType="application/inkml+xml"/>
  <Override PartName="/ppt/ink/ink4224.xml" ContentType="application/inkml+xml"/>
  <Override PartName="/ppt/ink/ink4225.xml" ContentType="application/inkml+xml"/>
  <Override PartName="/ppt/ink/ink4226.xml" ContentType="application/inkml+xml"/>
  <Override PartName="/ppt/ink/ink4227.xml" ContentType="application/inkml+xml"/>
  <Override PartName="/ppt/ink/ink4228.xml" ContentType="application/inkml+xml"/>
  <Override PartName="/ppt/ink/ink4229.xml" ContentType="application/inkml+xml"/>
  <Override PartName="/ppt/ink/ink4230.xml" ContentType="application/inkml+xml"/>
  <Override PartName="/ppt/ink/ink4231.xml" ContentType="application/inkml+xml"/>
  <Override PartName="/ppt/ink/ink4232.xml" ContentType="application/inkml+xml"/>
  <Override PartName="/ppt/ink/ink4233.xml" ContentType="application/inkml+xml"/>
  <Override PartName="/ppt/ink/ink4234.xml" ContentType="application/inkml+xml"/>
  <Override PartName="/ppt/ink/ink4235.xml" ContentType="application/inkml+xml"/>
  <Override PartName="/ppt/ink/ink4236.xml" ContentType="application/inkml+xml"/>
  <Override PartName="/ppt/ink/ink4237.xml" ContentType="application/inkml+xml"/>
  <Override PartName="/ppt/ink/ink4238.xml" ContentType="application/inkml+xml"/>
  <Override PartName="/ppt/ink/ink4239.xml" ContentType="application/inkml+xml"/>
  <Override PartName="/ppt/ink/ink4240.xml" ContentType="application/inkml+xml"/>
  <Override PartName="/ppt/ink/ink4241.xml" ContentType="application/inkml+xml"/>
  <Override PartName="/ppt/ink/ink4242.xml" ContentType="application/inkml+xml"/>
  <Override PartName="/ppt/ink/ink4243.xml" ContentType="application/inkml+xml"/>
  <Override PartName="/ppt/ink/ink4244.xml" ContentType="application/inkml+xml"/>
  <Override PartName="/ppt/ink/ink4245.xml" ContentType="application/inkml+xml"/>
  <Override PartName="/ppt/ink/ink4246.xml" ContentType="application/inkml+xml"/>
  <Override PartName="/ppt/ink/ink4247.xml" ContentType="application/inkml+xml"/>
  <Override PartName="/ppt/ink/ink4248.xml" ContentType="application/inkml+xml"/>
  <Override PartName="/ppt/ink/ink4249.xml" ContentType="application/inkml+xml"/>
  <Override PartName="/ppt/ink/ink4250.xml" ContentType="application/inkml+xml"/>
  <Override PartName="/ppt/ink/ink4251.xml" ContentType="application/inkml+xml"/>
  <Override PartName="/ppt/ink/ink4252.xml" ContentType="application/inkml+xml"/>
  <Override PartName="/ppt/ink/ink4253.xml" ContentType="application/inkml+xml"/>
  <Override PartName="/ppt/ink/ink4254.xml" ContentType="application/inkml+xml"/>
  <Override PartName="/ppt/ink/ink4255.xml" ContentType="application/inkml+xml"/>
  <Override PartName="/ppt/ink/ink4256.xml" ContentType="application/inkml+xml"/>
  <Override PartName="/ppt/ink/ink4257.xml" ContentType="application/inkml+xml"/>
  <Override PartName="/ppt/ink/ink4258.xml" ContentType="application/inkml+xml"/>
  <Override PartName="/ppt/ink/ink4259.xml" ContentType="application/inkml+xml"/>
  <Override PartName="/ppt/ink/ink4260.xml" ContentType="application/inkml+xml"/>
  <Override PartName="/ppt/ink/ink4261.xml" ContentType="application/inkml+xml"/>
  <Override PartName="/ppt/ink/ink4262.xml" ContentType="application/inkml+xml"/>
  <Override PartName="/ppt/ink/ink4263.xml" ContentType="application/inkml+xml"/>
  <Override PartName="/ppt/ink/ink4264.xml" ContentType="application/inkml+xml"/>
  <Override PartName="/ppt/ink/ink4265.xml" ContentType="application/inkml+xml"/>
  <Override PartName="/ppt/ink/ink4266.xml" ContentType="application/inkml+xml"/>
  <Override PartName="/ppt/ink/ink4267.xml" ContentType="application/inkml+xml"/>
  <Override PartName="/ppt/ink/ink4268.xml" ContentType="application/inkml+xml"/>
  <Override PartName="/ppt/ink/ink4269.xml" ContentType="application/inkml+xml"/>
  <Override PartName="/ppt/ink/ink4270.xml" ContentType="application/inkml+xml"/>
  <Override PartName="/ppt/ink/ink4271.xml" ContentType="application/inkml+xml"/>
  <Override PartName="/ppt/ink/ink4272.xml" ContentType="application/inkml+xml"/>
  <Override PartName="/ppt/ink/ink4273.xml" ContentType="application/inkml+xml"/>
  <Override PartName="/ppt/ink/ink4274.xml" ContentType="application/inkml+xml"/>
  <Override PartName="/ppt/ink/ink4275.xml" ContentType="application/inkml+xml"/>
  <Override PartName="/ppt/ink/ink4276.xml" ContentType="application/inkml+xml"/>
  <Override PartName="/ppt/ink/ink4277.xml" ContentType="application/inkml+xml"/>
  <Override PartName="/ppt/ink/ink4278.xml" ContentType="application/inkml+xml"/>
  <Override PartName="/ppt/ink/ink4279.xml" ContentType="application/inkml+xml"/>
  <Override PartName="/ppt/ink/ink4280.xml" ContentType="application/inkml+xml"/>
  <Override PartName="/ppt/ink/ink4281.xml" ContentType="application/inkml+xml"/>
  <Override PartName="/ppt/ink/ink4282.xml" ContentType="application/inkml+xml"/>
  <Override PartName="/ppt/ink/ink4283.xml" ContentType="application/inkml+xml"/>
  <Override PartName="/ppt/ink/ink4284.xml" ContentType="application/inkml+xml"/>
  <Override PartName="/ppt/ink/ink4285.xml" ContentType="application/inkml+xml"/>
  <Override PartName="/ppt/ink/ink4286.xml" ContentType="application/inkml+xml"/>
  <Override PartName="/ppt/ink/ink4287.xml" ContentType="application/inkml+xml"/>
  <Override PartName="/ppt/ink/ink4288.xml" ContentType="application/inkml+xml"/>
  <Override PartName="/ppt/ink/ink4289.xml" ContentType="application/inkml+xml"/>
  <Override PartName="/ppt/ink/ink4290.xml" ContentType="application/inkml+xml"/>
  <Override PartName="/ppt/ink/ink4291.xml" ContentType="application/inkml+xml"/>
  <Override PartName="/ppt/ink/ink4292.xml" ContentType="application/inkml+xml"/>
  <Override PartName="/ppt/ink/ink4293.xml" ContentType="application/inkml+xml"/>
  <Override PartName="/ppt/ink/ink4294.xml" ContentType="application/inkml+xml"/>
  <Override PartName="/ppt/ink/ink4295.xml" ContentType="application/inkml+xml"/>
  <Override PartName="/ppt/ink/ink4296.xml" ContentType="application/inkml+xml"/>
  <Override PartName="/ppt/ink/ink4297.xml" ContentType="application/inkml+xml"/>
  <Override PartName="/ppt/ink/ink4298.xml" ContentType="application/inkml+xml"/>
  <Override PartName="/ppt/ink/ink4299.xml" ContentType="application/inkml+xml"/>
  <Override PartName="/ppt/ink/ink4300.xml" ContentType="application/inkml+xml"/>
  <Override PartName="/ppt/ink/ink4301.xml" ContentType="application/inkml+xml"/>
  <Override PartName="/ppt/ink/ink4302.xml" ContentType="application/inkml+xml"/>
  <Override PartName="/ppt/ink/ink4303.xml" ContentType="application/inkml+xml"/>
  <Override PartName="/ppt/ink/ink4304.xml" ContentType="application/inkml+xml"/>
  <Override PartName="/ppt/ink/ink4305.xml" ContentType="application/inkml+xml"/>
  <Override PartName="/ppt/ink/ink4306.xml" ContentType="application/inkml+xml"/>
  <Override PartName="/ppt/ink/ink4307.xml" ContentType="application/inkml+xml"/>
  <Override PartName="/ppt/ink/ink4308.xml" ContentType="application/inkml+xml"/>
  <Override PartName="/ppt/ink/ink4309.xml" ContentType="application/inkml+xml"/>
  <Override PartName="/ppt/ink/ink4310.xml" ContentType="application/inkml+xml"/>
  <Override PartName="/ppt/ink/ink4311.xml" ContentType="application/inkml+xml"/>
  <Override PartName="/ppt/ink/ink4312.xml" ContentType="application/inkml+xml"/>
  <Override PartName="/ppt/ink/ink4313.xml" ContentType="application/inkml+xml"/>
  <Override PartName="/ppt/ink/ink4314.xml" ContentType="application/inkml+xml"/>
  <Override PartName="/ppt/ink/ink4315.xml" ContentType="application/inkml+xml"/>
  <Override PartName="/ppt/ink/ink4316.xml" ContentType="application/inkml+xml"/>
  <Override PartName="/ppt/ink/ink4317.xml" ContentType="application/inkml+xml"/>
  <Override PartName="/ppt/ink/ink4318.xml" ContentType="application/inkml+xml"/>
  <Override PartName="/ppt/ink/ink4319.xml" ContentType="application/inkml+xml"/>
  <Override PartName="/ppt/ink/ink4320.xml" ContentType="application/inkml+xml"/>
  <Override PartName="/ppt/ink/ink4321.xml" ContentType="application/inkml+xml"/>
  <Override PartName="/ppt/ink/ink4322.xml" ContentType="application/inkml+xml"/>
  <Override PartName="/ppt/ink/ink4323.xml" ContentType="application/inkml+xml"/>
  <Override PartName="/ppt/ink/ink4324.xml" ContentType="application/inkml+xml"/>
  <Override PartName="/ppt/ink/ink4325.xml" ContentType="application/inkml+xml"/>
  <Override PartName="/ppt/ink/ink4326.xml" ContentType="application/inkml+xml"/>
  <Override PartName="/ppt/ink/ink4327.xml" ContentType="application/inkml+xml"/>
  <Override PartName="/ppt/ink/ink4328.xml" ContentType="application/inkml+xml"/>
  <Override PartName="/ppt/ink/ink4329.xml" ContentType="application/inkml+xml"/>
  <Override PartName="/ppt/ink/ink4330.xml" ContentType="application/inkml+xml"/>
  <Override PartName="/ppt/ink/ink4331.xml" ContentType="application/inkml+xml"/>
  <Override PartName="/ppt/ink/ink4332.xml" ContentType="application/inkml+xml"/>
  <Override PartName="/ppt/ink/ink4333.xml" ContentType="application/inkml+xml"/>
  <Override PartName="/ppt/ink/ink4334.xml" ContentType="application/inkml+xml"/>
  <Override PartName="/ppt/ink/ink4335.xml" ContentType="application/inkml+xml"/>
  <Override PartName="/ppt/ink/ink4336.xml" ContentType="application/inkml+xml"/>
  <Override PartName="/ppt/ink/ink4337.xml" ContentType="application/inkml+xml"/>
  <Override PartName="/ppt/ink/ink4338.xml" ContentType="application/inkml+xml"/>
  <Override PartName="/ppt/ink/ink4339.xml" ContentType="application/inkml+xml"/>
  <Override PartName="/ppt/ink/ink4340.xml" ContentType="application/inkml+xml"/>
  <Override PartName="/ppt/ink/ink4341.xml" ContentType="application/inkml+xml"/>
  <Override PartName="/ppt/ink/ink4342.xml" ContentType="application/inkml+xml"/>
  <Override PartName="/ppt/ink/ink4343.xml" ContentType="application/inkml+xml"/>
  <Override PartName="/ppt/ink/ink4344.xml" ContentType="application/inkml+xml"/>
  <Override PartName="/ppt/ink/ink4345.xml" ContentType="application/inkml+xml"/>
  <Override PartName="/ppt/ink/ink4346.xml" ContentType="application/inkml+xml"/>
  <Override PartName="/ppt/ink/ink4347.xml" ContentType="application/inkml+xml"/>
  <Override PartName="/ppt/ink/ink4348.xml" ContentType="application/inkml+xml"/>
  <Override PartName="/ppt/ink/ink4349.xml" ContentType="application/inkml+xml"/>
  <Override PartName="/ppt/ink/ink4350.xml" ContentType="application/inkml+xml"/>
  <Override PartName="/ppt/ink/ink4351.xml" ContentType="application/inkml+xml"/>
  <Override PartName="/ppt/ink/ink4352.xml" ContentType="application/inkml+xml"/>
  <Override PartName="/ppt/ink/ink4353.xml" ContentType="application/inkml+xml"/>
  <Override PartName="/ppt/ink/ink4354.xml" ContentType="application/inkml+xml"/>
  <Override PartName="/ppt/ink/ink4355.xml" ContentType="application/inkml+xml"/>
  <Override PartName="/ppt/ink/ink4356.xml" ContentType="application/inkml+xml"/>
  <Override PartName="/ppt/ink/ink4357.xml" ContentType="application/inkml+xml"/>
  <Override PartName="/ppt/ink/ink4358.xml" ContentType="application/inkml+xml"/>
  <Override PartName="/ppt/ink/ink4359.xml" ContentType="application/inkml+xml"/>
  <Override PartName="/ppt/ink/ink4360.xml" ContentType="application/inkml+xml"/>
  <Override PartName="/ppt/ink/ink4361.xml" ContentType="application/inkml+xml"/>
  <Override PartName="/ppt/ink/ink4362.xml" ContentType="application/inkml+xml"/>
  <Override PartName="/ppt/ink/ink4363.xml" ContentType="application/inkml+xml"/>
  <Override PartName="/ppt/ink/ink4364.xml" ContentType="application/inkml+xml"/>
  <Override PartName="/ppt/ink/ink4365.xml" ContentType="application/inkml+xml"/>
  <Override PartName="/ppt/ink/ink4366.xml" ContentType="application/inkml+xml"/>
  <Override PartName="/ppt/ink/ink4367.xml" ContentType="application/inkml+xml"/>
  <Override PartName="/ppt/ink/ink4368.xml" ContentType="application/inkml+xml"/>
  <Override PartName="/ppt/ink/ink4369.xml" ContentType="application/inkml+xml"/>
  <Override PartName="/ppt/ink/ink4370.xml" ContentType="application/inkml+xml"/>
  <Override PartName="/ppt/ink/ink4371.xml" ContentType="application/inkml+xml"/>
  <Override PartName="/ppt/ink/ink4372.xml" ContentType="application/inkml+xml"/>
  <Override PartName="/ppt/ink/ink4373.xml" ContentType="application/inkml+xml"/>
  <Override PartName="/ppt/ink/ink4374.xml" ContentType="application/inkml+xml"/>
  <Override PartName="/ppt/ink/ink4375.xml" ContentType="application/inkml+xml"/>
  <Override PartName="/ppt/ink/ink4376.xml" ContentType="application/inkml+xml"/>
  <Override PartName="/ppt/ink/ink4377.xml" ContentType="application/inkml+xml"/>
  <Override PartName="/ppt/ink/ink4378.xml" ContentType="application/inkml+xml"/>
  <Override PartName="/ppt/ink/ink4379.xml" ContentType="application/inkml+xml"/>
  <Override PartName="/ppt/ink/ink4380.xml" ContentType="application/inkml+xml"/>
  <Override PartName="/ppt/ink/ink4381.xml" ContentType="application/inkml+xml"/>
  <Override PartName="/ppt/ink/ink4382.xml" ContentType="application/inkml+xml"/>
  <Override PartName="/ppt/ink/ink4383.xml" ContentType="application/inkml+xml"/>
  <Override PartName="/ppt/ink/ink4384.xml" ContentType="application/inkml+xml"/>
  <Override PartName="/ppt/ink/ink4385.xml" ContentType="application/inkml+xml"/>
  <Override PartName="/ppt/ink/ink4386.xml" ContentType="application/inkml+xml"/>
  <Override PartName="/ppt/ink/ink4387.xml" ContentType="application/inkml+xml"/>
  <Override PartName="/ppt/ink/ink4388.xml" ContentType="application/inkml+xml"/>
  <Override PartName="/ppt/ink/ink4389.xml" ContentType="application/inkml+xml"/>
  <Override PartName="/ppt/ink/ink4390.xml" ContentType="application/inkml+xml"/>
  <Override PartName="/ppt/ink/ink4391.xml" ContentType="application/inkml+xml"/>
  <Override PartName="/ppt/ink/ink4392.xml" ContentType="application/inkml+xml"/>
  <Override PartName="/ppt/ink/ink4393.xml" ContentType="application/inkml+xml"/>
  <Override PartName="/ppt/ink/ink4394.xml" ContentType="application/inkml+xml"/>
  <Override PartName="/ppt/ink/ink4395.xml" ContentType="application/inkml+xml"/>
  <Override PartName="/ppt/ink/ink4396.xml" ContentType="application/inkml+xml"/>
  <Override PartName="/ppt/ink/ink4397.xml" ContentType="application/inkml+xml"/>
  <Override PartName="/ppt/ink/ink4398.xml" ContentType="application/inkml+xml"/>
  <Override PartName="/ppt/ink/ink4399.xml" ContentType="application/inkml+xml"/>
  <Override PartName="/ppt/ink/ink4400.xml" ContentType="application/inkml+xml"/>
  <Override PartName="/ppt/ink/ink4401.xml" ContentType="application/inkml+xml"/>
  <Override PartName="/ppt/ink/ink4402.xml" ContentType="application/inkml+xml"/>
  <Override PartName="/ppt/ink/ink4403.xml" ContentType="application/inkml+xml"/>
  <Override PartName="/ppt/ink/ink4404.xml" ContentType="application/inkml+xml"/>
  <Override PartName="/ppt/ink/ink4405.xml" ContentType="application/inkml+xml"/>
  <Override PartName="/ppt/ink/ink4406.xml" ContentType="application/inkml+xml"/>
  <Override PartName="/ppt/ink/ink4407.xml" ContentType="application/inkml+xml"/>
  <Override PartName="/ppt/ink/ink4408.xml" ContentType="application/inkml+xml"/>
  <Override PartName="/ppt/ink/ink4409.xml" ContentType="application/inkml+xml"/>
  <Override PartName="/ppt/ink/ink4410.xml" ContentType="application/inkml+xml"/>
  <Override PartName="/ppt/ink/ink4411.xml" ContentType="application/inkml+xml"/>
  <Override PartName="/ppt/ink/ink4412.xml" ContentType="application/inkml+xml"/>
  <Override PartName="/ppt/ink/ink4413.xml" ContentType="application/inkml+xml"/>
  <Override PartName="/ppt/ink/ink4414.xml" ContentType="application/inkml+xml"/>
  <Override PartName="/ppt/ink/ink4415.xml" ContentType="application/inkml+xml"/>
  <Override PartName="/ppt/ink/ink4416.xml" ContentType="application/inkml+xml"/>
  <Override PartName="/ppt/ink/ink4417.xml" ContentType="application/inkml+xml"/>
  <Override PartName="/ppt/ink/ink4418.xml" ContentType="application/inkml+xml"/>
  <Override PartName="/ppt/ink/ink4419.xml" ContentType="application/inkml+xml"/>
  <Override PartName="/ppt/ink/ink4420.xml" ContentType="application/inkml+xml"/>
  <Override PartName="/ppt/ink/ink4421.xml" ContentType="application/inkml+xml"/>
  <Override PartName="/ppt/ink/ink4422.xml" ContentType="application/inkml+xml"/>
  <Override PartName="/ppt/ink/ink4423.xml" ContentType="application/inkml+xml"/>
  <Override PartName="/ppt/ink/ink4424.xml" ContentType="application/inkml+xml"/>
  <Override PartName="/ppt/ink/ink4425.xml" ContentType="application/inkml+xml"/>
  <Override PartName="/ppt/ink/ink4426.xml" ContentType="application/inkml+xml"/>
  <Override PartName="/ppt/ink/ink4427.xml" ContentType="application/inkml+xml"/>
  <Override PartName="/ppt/ink/ink4428.xml" ContentType="application/inkml+xml"/>
  <Override PartName="/ppt/ink/ink4429.xml" ContentType="application/inkml+xml"/>
  <Override PartName="/ppt/ink/ink4430.xml" ContentType="application/inkml+xml"/>
  <Override PartName="/ppt/ink/ink4431.xml" ContentType="application/inkml+xml"/>
  <Override PartName="/ppt/ink/ink4432.xml" ContentType="application/inkml+xml"/>
  <Override PartName="/ppt/ink/ink4433.xml" ContentType="application/inkml+xml"/>
  <Override PartName="/ppt/ink/ink4434.xml" ContentType="application/inkml+xml"/>
  <Override PartName="/ppt/ink/ink4435.xml" ContentType="application/inkml+xml"/>
  <Override PartName="/ppt/ink/ink4436.xml" ContentType="application/inkml+xml"/>
  <Override PartName="/ppt/ink/ink4437.xml" ContentType="application/inkml+xml"/>
  <Override PartName="/ppt/ink/ink4438.xml" ContentType="application/inkml+xml"/>
  <Override PartName="/ppt/ink/ink4439.xml" ContentType="application/inkml+xml"/>
  <Override PartName="/ppt/ink/ink4440.xml" ContentType="application/inkml+xml"/>
  <Override PartName="/ppt/ink/ink4441.xml" ContentType="application/inkml+xml"/>
  <Override PartName="/ppt/ink/ink4442.xml" ContentType="application/inkml+xml"/>
  <Override PartName="/ppt/ink/ink4443.xml" ContentType="application/inkml+xml"/>
  <Override PartName="/ppt/ink/ink4444.xml" ContentType="application/inkml+xml"/>
  <Override PartName="/ppt/ink/ink4445.xml" ContentType="application/inkml+xml"/>
  <Override PartName="/ppt/ink/ink4446.xml" ContentType="application/inkml+xml"/>
  <Override PartName="/ppt/ink/ink4447.xml" ContentType="application/inkml+xml"/>
  <Override PartName="/ppt/ink/ink4448.xml" ContentType="application/inkml+xml"/>
  <Override PartName="/ppt/ink/ink4449.xml" ContentType="application/inkml+xml"/>
  <Override PartName="/ppt/ink/ink4450.xml" ContentType="application/inkml+xml"/>
  <Override PartName="/ppt/ink/ink4451.xml" ContentType="application/inkml+xml"/>
  <Override PartName="/ppt/ink/ink4452.xml" ContentType="application/inkml+xml"/>
  <Override PartName="/ppt/ink/ink4453.xml" ContentType="application/inkml+xml"/>
  <Override PartName="/ppt/ink/ink4454.xml" ContentType="application/inkml+xml"/>
  <Override PartName="/ppt/ink/ink4455.xml" ContentType="application/inkml+xml"/>
  <Override PartName="/ppt/ink/ink4456.xml" ContentType="application/inkml+xml"/>
  <Override PartName="/ppt/ink/ink4457.xml" ContentType="application/inkml+xml"/>
  <Override PartName="/ppt/ink/ink4458.xml" ContentType="application/inkml+xml"/>
  <Override PartName="/ppt/ink/ink4459.xml" ContentType="application/inkml+xml"/>
  <Override PartName="/ppt/ink/ink4460.xml" ContentType="application/inkml+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1405" r:id="rId2"/>
    <p:sldId id="1428" r:id="rId3"/>
    <p:sldId id="1434" r:id="rId4"/>
    <p:sldId id="1432" r:id="rId5"/>
    <p:sldId id="1439" r:id="rId6"/>
    <p:sldId id="1440" r:id="rId7"/>
    <p:sldId id="1436" r:id="rId8"/>
    <p:sldId id="1431" r:id="rId9"/>
    <p:sldId id="1438" r:id="rId10"/>
    <p:sldId id="1435" r:id="rId11"/>
    <p:sldId id="1437" r:id="rId1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54" autoAdjust="0"/>
    <p:restoredTop sz="94660"/>
  </p:normalViewPr>
  <p:slideViewPr>
    <p:cSldViewPr snapToGrid="0">
      <p:cViewPr varScale="1">
        <p:scale>
          <a:sx n="113" d="100"/>
          <a:sy n="113" d="100"/>
        </p:scale>
        <p:origin x="564" y="1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3:47.579"/>
    </inkml:context>
    <inkml:brush xml:id="br0">
      <inkml:brushProperty name="width" value="0.025" units="cm"/>
      <inkml:brushProperty name="height" value="0.025" units="cm"/>
      <inkml:brushProperty name="color" value="#008C3A"/>
    </inkml:brush>
  </inkml:definitions>
  <inkml:trace contextRef="#ctx0" brushRef="#br0">1 1 3619,'0'0'14190,"3"4"-13411,14 13-369,0 0 0,1-2 1,0 0-1,1-2 0,23 14 0,24 17-191,2 3 535,103 51 1,-100-60-138,102 72 1,-35-16 293,183 95 0,-176-109 575,176 128 0,-213-134-1406,133 69 0,-17-11 128,-168-97-125,351 245 107,49 35-1771,-214-174 854,-121-73 472,60 55-1189,-76-48 769,-76-55 620,48 28-93,-69-42-1490,-5-2-794,-7-1-3326,-4-3 1210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04.721"/>
    </inkml:context>
    <inkml:brush xml:id="br0">
      <inkml:brushProperty name="width" value="0.025" units="cm"/>
      <inkml:brushProperty name="height" value="0.025" units="cm"/>
      <inkml:brushProperty name="color" value="#E71224"/>
    </inkml:brush>
  </inkml:definitions>
  <inkml:trace contextRef="#ctx0" brushRef="#br0">15 1 17649,'0'0'7655,"-15"15"-30589</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54.972"/>
    </inkml:context>
    <inkml:brush xml:id="br0">
      <inkml:brushProperty name="width" value="0.025" units="cm"/>
      <inkml:brushProperty name="height" value="0.025" units="cm"/>
      <inkml:brushProperty name="color" value="#F6630D"/>
    </inkml:brush>
  </inkml:definitions>
  <inkml:trace contextRef="#ctx0" brushRef="#br0">165 24 11147,'0'0'10538,"-9"-6"-8777,7 4-1703,0 0 0,0 1 0,0-1 0,-1 1 0,1-1 1,0 1-1,-1 0 0,1 0 0,-1 0 0,1 0 0,-1 0 0,0 1 0,1-1 0,-1 1 0,0-1 0,1 1 0,-1 0 0,0 0 0,1 1 0,-1-1 0,0 0 0,1 1 0,-1 0 1,0-1-1,1 1 0,-1 0 0,1 0 0,0 1 0,-1-1 0,1 0 0,0 1 0,0 0 0,-1-1 0,1 1 0,1 0 0,-1 0 0,0 0 0,0 0 0,-1 3 0,-4 3 64,1 1 1,0 0-1,0 0 0,1 0 0,0 1 0,0 0 0,1 0 0,1 0 0,-1 0 1,2 0-1,-1 1 0,2 0 0,-1-1 0,1 1 0,1 15 0,0-25-118,0 1 1,0-1-1,1 1 0,-1-1 0,0 1 1,1-1-1,-1 0 0,0 1 0,1-1 1,0 0-1,-1 0 0,1 1 0,0-1 1,-1 0-1,1 0 0,0 0 0,0 0 1,0 0-1,0 0 0,0 0 0,0 0 1,0 0-1,1 0 0,-1-1 0,2 2 1,0-1 3,0-1 0,-1 1 1,1-1-1,0 0 1,0 0-1,-1 0 1,1 0-1,0 0 0,0-1 1,-1 1-1,1-1 1,3-1-1,4-1 13,0-1 1,-1-1-1,0 1 0,0-2 0,0 1 0,9-8 1,1-4-112,-1-1 1,-1 0 0,0-1 0,-2-1-1,0 0 1,20-39 0,-39 70 44,1 1 1,0 0-1,1 0 1,0 0-1,1 0 1,0 23-1,0-12 31,2 163 232,1-104 103,-9 84 0,5-152-153,0 1 1,-2-1-1,1 0 0,-2 0 1,-7 15-1,11-25-121,-1 0 0,1-1 0,-1 1 0,0 0-1,0-1 1,0 0 0,0 0 0,-1 1 0,1-1 0,-1-1 0,0 1 0,0 0-1,0-1 1,0 1 0,-1-1 0,1 0 0,0 0 0,-1 0 0,0-1 0,1 1 0,-1-1-1,0 0 1,-5 1 0,6-2-38,1-1 0,0 0 0,-1 0 1,1 0-1,0 0 0,0 0 0,0-1 0,0 1 0,0 0 0,0-1 0,0 0 0,0 1 0,1-1 0,-1 0 0,1 0 1,-1 0-1,1 0 0,0 0 0,0 0 0,0-1 0,0 1 0,0 0 0,0 0 0,0-1 0,0-3 0,-14-65 11,11 47-44,2 0 1,0 0-1,2 0 0,1 0 0,0 0 0,7-29 0,-5 39 32,1 0 1,1 0 0,0 1-1,1-1 1,0 1 0,1 1-1,1-1 1,0 1-1,0 0 1,1 1 0,17-16-1,-10 12-47,2 2 1,0 0-1,0 1 0,1 1 0,28-13 0,0 0-3459,-1-4-4964,-33 19 1731</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5:56.844"/>
    </inkml:context>
    <inkml:brush xml:id="br0">
      <inkml:brushProperty name="width" value="0.025" units="cm"/>
      <inkml:brushProperty name="height" value="0.025" units="cm"/>
    </inkml:brush>
  </inkml:definitions>
  <inkml:trace contextRef="#ctx0" brushRef="#br0">1 0 7207,'11'7'14009,"-2"10"-8733,7 26-6539,-9-23 2827,61 115-13,7 17-1287,46 112-71,-98-223-25,36 49 0,-31-52 115,27 55 0,13 38 265,7-3 1,4-4-1,177 210 1,121 68 59,-262-293-533,104 106 112,-139-136-187,3-3 0,142 99 0,-123-99 0,165 98 0,-93-67 0,-80-49 0,175 78 0,-186-99 0,352 176 0,-387-189 0,95 34 0,23 11 0,-147-61 0,1-1 0,0 0 0,0-2 0,41 6 0,-22-10-79,-33-2 18,0 1 0,1 0-1,-1 0 1,0 1 0,1 0 0,-1 0-1,0 0 1,7 3 0,-9 1-1326</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6:14.725"/>
    </inkml:context>
    <inkml:brush xml:id="br0">
      <inkml:brushProperty name="width" value="0.025" units="cm"/>
      <inkml:brushProperty name="height" value="0.025" units="cm"/>
    </inkml:brush>
  </inkml:definitions>
  <inkml:trace contextRef="#ctx0" brushRef="#br0">100 51 7815,'0'0'13133,"5"-8"-11542,0-2-1041,18-23 3218,-23 39-825,-1 18-2005,-7 12-629,-1 0 0,-2-1 0,-1 0 0,-19 37 0,-22 66-60,51-135-232,1 1-1,0-1 1,0 0-1,0 1 1,1-1-1,-1 1 1,1-1 0,0 1-1,0 6 1,0-10-16,1 1 1,-1-1 0,0 0-1,0 1 1,1-1 0,-1 0-1,0 1 1,0-1 0,1 0 0,-1 0-1,0 1 1,1-1 0,-1 0-1,0 0 1,1 1 0,-1-1-1,1 0 1,-1 0 0,0 0-1,1 0 1,-1 0 0,1 0-1,-1 1 1,0-1 0,1 0 0,-1 0-1,1 0 1,-1 0 0,1-1-1,24-7 18,8-7-19,57-24 0,-81 36 0,0 0 0,0 1 0,1 1 0,-1-1 0,0 1 0,1 1 0,-1 0 0,13 1 0,-19-1-395,-1 1-1,0 0 1,1-1-1,-1 1 1,0 0-1,1 1 1,-1-1 0,0 0-1,0 1 1,0-1-1,2 3 1,16 8-7635</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6:49.949"/>
    </inkml:context>
    <inkml:brush xml:id="br0">
      <inkml:brushProperty name="width" value="0.025" units="cm"/>
      <inkml:brushProperty name="height" value="0.025" units="cm"/>
    </inkml:brush>
  </inkml:definitions>
  <inkml:trace contextRef="#ctx0" brushRef="#br0">12 116 7271,'0'0'5434,"-1"10"-4996,-10 89 3448,26-120-3437,-8 7-348,-1 1 0,0-1-1,-1 0 1,-1-1 0,0 1 0,-1-1 0,0 0 0,0-21-1,-18 55 322,12-8-419,0 1 0,1-1 0,0 1 0,1 0 0,0 0 0,2 12 0,15-41 275,-4-4-211,-6 11-92,0-1 0,-1 1 0,0-1 0,-1 0 0,0 0 0,0 0 0,3-24 0,-28 59-71,18-19 100,1 0 0,-1 0 0,1 0 1,0 1-1,0-1 0,1 0 0,0 1 1,0-1-1,-1 12 0,2-17-13,0 1-1,1-1 0,-1 1 1,0 0-1,1-1 0,-1 1 1,0-1-1,1 1 0,-1-1 1,1 0-1,-1 1 0,1-1 1,-1 1-1,1-1 0,-1 0 0,1 1 1,-1-1-1,1 0 0,0 0 1,-1 1-1,1-1 0,-1 0 1,1 0-1,0 0 0,-1 0 1,1 0-1,-1 0 0,1 0 1,0 0-1,-1 0 0,1 0 1,0 0-1,-1 0 0,1-1 1,-1 1-1,1 0 0,0 0 1,-1 0-1,1-1 0,-1 1 1,1 0-1,-1-1 0,1 1 1,-1-1-1,1 0 0,28-15-596,-25 13 353,-1 1-164,1 0 0,-1-1 0,0 0 1,-1 1-1,1-1 0,0 0 0,-1 0 0,0 0 0,1-1 0,-1 1 0,-1 0 0,1-1 0,0 1 0,-1-1 0,0 0 0,2-6 0,-8 9 561,1 0 0,-1 1 0,1-1-1,-1 1 1,1 0 0,-9 1 0,9-1 253,-46 9 4771,49-10-5065,1-1 1,-1 1-1,1-1 1,0 0-1,-1 1 1,1-1-1,0 0 1,0 1-1,1-1 1,-1 1-1,0-1 1,0 0-1,1 1 1,-1-1-1,1 1 1,0-3-1,5-6-553,-3 27 379,-4-3 94,0-1 0,-1 1 0,-1-1 0,-7 22 0,6-23 14,0 1 0,1 0 0,1 0-1,-2 21 1,4-34-39,0 1 0,0-1 0,0 0-1,1 1 1,-1-1 0,0 0 0,0 1-1,0-1 1,0 0 0,1 1 0,-1-1 0,0 0-1,0 1 1,1-1 0,-1 0 0,0 0-1,0 1 1,1-1 0,-1 0 0,0 0-1,1 0 1,-1 0 0,0 1 0,1-1-1,-1 0 1,0 0 0,1 0 0,-1 0 0,0 0-1,1 0 1,-1 0 0,0 0 0,1 0-1,-1 0 1,1 0 0,-1 0 0,0 0-1,1 0 1,-1 0 0,0 0 0,1 0 0,-1-1-1,0 1 1,1 0 0,-1 0 0,0 0-1,1 0 1,-1-1 0,1 1 0,17-10-180,12-24-1502,-9-7-3946,-13 13-883</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7:27.219"/>
    </inkml:context>
    <inkml:brush xml:id="br0">
      <inkml:brushProperty name="width" value="0.025" units="cm"/>
      <inkml:brushProperty name="height" value="0.025" units="cm"/>
    </inkml:brush>
  </inkml:definitions>
  <inkml:trace contextRef="#ctx0" brushRef="#br0">0 54 5445,'0'0'18193,"6"-9"-13452,4 1-4102,-11 15 650,1-6-1255,-1 0 0,1 0 0,-1-1 0,1 1 0,0 0 1,0 0-1,-1 0 0,1 0 0,0 0 0,0-1 1,0 1-1,0 0 0,0 0 0,0 0 0,0 0 1,0 0-1,0 0 0,0 0 0,1 0 0,-1-1 0,0 1 1,1 0-1,-1 0 0,1 0 0,-1 0 0,2 1 1,-1-2-19,-1 0 1,1 0-1,0 0 1,0 0-1,0-1 1,0 1-1,0 0 1,0 0-1,0-1 1,-1 1-1,1 0 1,0-1-1,0 1 1,0-1-1,-1 1 1,1-1-1,0 1 1,0-1-1,-1 0 1,1 1 0,0-1-1,-1 0 1,1 1-1,-1-1 1,1 0-1,-1 0 1,0 0-1,1 0 1,-1 1-1,0-1 1,1-2-1,13-29 486,-13 31-481,4-16 132,-9 20 5,-7 30 17,11-34-175,0 0 0,0 0 0,0 0 0,0 0 0,0 0 0,1 0 0,-1 0 0,0 0 0,1 1 0,-1-1 0,1 0 0,-1 0 0,1 0 0,-1 0 0,1 0 0,0 1 0,-1-1 0,1 0 0,0 1 0,0-1 0,-1 0 0,1 1 0,2-2 0,-3 2 0,1 0 0,0 1 0,-1-1 0,1 0 0,0 0 0,-1 0 0,1 1 0,0-1 0,-1 0 0,1 0 0,-1 1 0,1-1 0,0 1 0,-1-1 0,1 1 0,-1-1 0,1 0 0,-1 1 0,1 0 0,-1-1 0,0 1 0,1-1 0,-1 1 0,0 0 0,1-1 0,-1 1 0,0 0 0,0-1 0,0 1 0,1 0 0,-1-1 0,0 1 0,0 0 0,0-1 0,0 1 0,0 0 0,0-1 0,-1 2 0,4 13 2,-4-20 0,1-15-22,10 38-1161,7-5-4594,-6-11-2243</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7:44.427"/>
    </inkml:context>
    <inkml:brush xml:id="br0">
      <inkml:brushProperty name="width" value="0.025" units="cm"/>
      <inkml:brushProperty name="height" value="0.025" units="cm"/>
    </inkml:brush>
  </inkml:definitions>
  <inkml:trace contextRef="#ctx0" brushRef="#br0">48 17 6470,'0'0'9844,"-15"4"-1895,8-8-2927,6 5-4998,1-1-1,-1 1 1,0 0 0,1 0 0,-1-1-1,1 1 1,-1 0 0,1 0 0,-1 0-1,1 0 1,0-1 0,-1 1 0,1 0 0,0 0-1,0 0 1,0 0 0,0 0 0,0 0-1,0 0 1,0 0 0,0 0 0,0 0-1,0 0 1,0 0 0,0 1-14,0-1-1,0 0 1,0 0 0,0 0 0,0 0-1,0 1 1,1-1 0,-1 0 0,0 0-1,0 0 1,1 0 0,-1 0-1,1 0 1,-1 0 0,1 0 0,-1 0-1,1 0 1,0 0 0,0 0 0,-1 0-1,1 0 1,0 0 0,0-1-1,0 1 1,0 0 0,0-1 0,0 1-1,0 0 1,0-1 0,0 1 0,0-1-1,0 0 1,0 1 0,0-1-1,0 0 1,1 0 0,-1 0 0,0 0-1,0 0 1,0 0 0,0 0 0,1 0-1,-1 0 1,0 0 0,0-1 0,0 1-1,0 0 1,0-1 0,0 1-1,0-1 1,0 1 0,0-1 0,0 0-1,0 1 1,0-1 0,0 0 0,0 0-1,0 1 1,-1-1 0,1 0-1,1-2 1,1 0 79,-1 0 1,0-1-1,1 1 0,-1 0 0,-1-1 1,1 1-1,0-1 0,-1 0 0,0 0 0,0 1 1,0-1-1,0 0 0,0-6 0,-19 29 61,-3 51-49,-2-78 482,13 4-381,9 4-204,0 0 0,0 0 0,0 1 1,0-1-1,0 0 0,0 1 0,0-1 0,0 1 0,0-1 0,1 1 0,-1-1 1,0 1-1,0 0 0,1-1 0,-1 1 0,0 0 0,1-1 0,-1 1 0,1 0 1,-1 0-1,1 0 0,-1 0 0,1 0 0,-1 0 0,1-1 0,0 1 1,0 0-1,-1 0 0,1 0 0,0 0 0,0 0 0,0 0 0,0 0 0,0 0 1,0 0-1,0 0 0,1 0 0,-1 0 0,1 1 0,-1-1-91,0-1 1,0 0-1,1 1 0,-1-1 0,0 0 0,1 1 0,-1-1 1,0 0-1,1 0 0,-1 1 0,0-1 0,1 0 1,-1 0-1,1 1 0,-1-1 0,0 0 0,1 0 0,-1 0 1,1 0-1,-1 0 0,1 0 0,-1 0 0,1 0 1,-1 0-1,0 0 0,1 0 0,-1 0 0,1 0 0,-1 0 1,1 0-1,-1 0 0,1-1 0,-1 1 0,0 0 0,1 0 1,-1 0-1,1-1 0,19-8-10649,-8-6-6848</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7:58.332"/>
    </inkml:context>
    <inkml:brush xml:id="br0">
      <inkml:brushProperty name="width" value="0.025" units="cm"/>
      <inkml:brushProperty name="height" value="0.025" units="cm"/>
    </inkml:brush>
  </inkml:definitions>
  <inkml:trace contextRef="#ctx0" brushRef="#br0">0 1 7719,'0'0'14206,"7"13"-9103,36-14-2359,-16 0-1991,0 1 0,42 6-1,96 28-15,83 1-737,-69 5 0,-91-13 0,91 40 0,-68-11 0,-2 4 0,146 109 0,-136-89 0,191 146 0,-135-96 0,-122-87 0,58 60 0,-43-39 0,226 191 0,-252-214 0,-2 2 0,-2 2 0,42 65 0,151 213 0,-55-26 0,-114-185 0,48 126 0,-45-88 0,-28-68 0,35 119 0,-1-3 0,-64-159 0,-6-32 0,-1-1 0,1 0 0,0 0 0,1 0 0,4 10 0,11 26 0,-2 0 0,-1 1 0,10 62 0,-20-29-165</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47.709"/>
    </inkml:context>
    <inkml:brush xml:id="br0">
      <inkml:brushProperty name="width" value="0.025" units="cm"/>
      <inkml:brushProperty name="height" value="0.025" units="cm"/>
    </inkml:brush>
  </inkml:definitions>
  <inkml:trace contextRef="#ctx0" brushRef="#br0">456 82 3555,'-8'-3'2296,"-3"-2"-1829,-1 2 1,1-1-1,-1 2 0,0-1 1,0 2-1,0-1 0,0 2 1,0 0-1,0 0 0,0 1 1,0 0-1,0 1 1,0 1-1,0 0 0,1 0 1,-1 1-1,-14 8 0,13-5-291,1 0 0,1 1-1,-1 0 1,1 0 0,1 2 0,-1-1-1,2 1 1,-1 1 0,-15 22-1,12-12 19,1 1 0,1 0 0,1 1 0,1 0 0,1 1 0,1 0 0,1 0 0,-4 29 0,3 10-30,4-1 0,3 67-1,1-103-39,1 1 0,1 0 0,2-1 0,0 1 0,2-1-1,1-1 1,1 1 0,1-2 0,1 1 0,16 24 0,-20-36-63,2-1 1,0 0 0,0-1 0,1 0 0,1 0 0,0-1 0,0 0 0,1-1-1,0 0 1,1-1 0,-1 0 0,2-1 0,-1-1 0,1 0 0,0-1 0,0 0-1,0-1 1,1-1 0,21 3 0,-18-4-71,0-1 0,-1-1 0,1-1 0,0 0-1,0-1 1,-1-1 0,0 0 0,1-2 0,-1 0 0,-1-1 0,1 0 0,-1-1 0,0-1-1,0-1 1,-1 0 0,-1-1 0,1-1 0,-2 0 0,1-1 0,-2 0 0,1-1-1,-2-1 1,12-16 0,-4 3 450,-2 0 0,0 0-1,-2-2 1,-2 0 0,0-1 0,-2 0-1,-1-1 1,-2 0 0,-1 0 0,-1-1-1,-2 0 1,-1 0 0,-1 0 0,-2 0-1,-7-61 1,1 70-239,0 1 1,-2-1-1,0 2 0,-1-1 0,-1 1 0,-2 1 0,0 0 1,0 0-1,-17-17 0,10 13-508,-2 2-1,-1 0 1,0 1 0,-2 1-1,0 1 1,-35-20-1,49 32-24,0 1 0,0 1 0,-1 0 0,0 0-1,0 1 1,0 0 0,0 1 0,-1 1 0,1 0-1,-1 0 1,0 1 0,1 0 0,-1 1 0,0 1-1,0 0 1,1 0 0,-1 1 0,0 0 0,1 1-1,0 1 1,0 0 0,0 0 0,-14 9 0,-40 32-3721</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02.052"/>
    </inkml:context>
    <inkml:brush xml:id="br0">
      <inkml:brushProperty name="width" value="0.025" units="cm"/>
      <inkml:brushProperty name="height" value="0.025" units="cm"/>
    </inkml:brush>
  </inkml:definitions>
  <inkml:trace contextRef="#ctx0" brushRef="#br0">0 1 13645,'0'0'13314,"8"2"-12711,-7-2-576,1 0-1,0 1 1,-1-1-1,1 1 1,0 0 0,-1-1-1,1 1 1,-1 0-1,1 0 1,-1 0 0,0 0-1,1 0 1,-1 0-1,0 0 1,0 0 0,1 1-1,-1-1 1,0 0-1,0 1 1,0-1 0,-1 1-1,2 2 1,0 3 22,-1 1 0,0-1 1,0 1-1,-1-1 0,0 10 1,-2 75 283,0-2-2882,2-85-2480</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53.999"/>
    </inkml:context>
    <inkml:brush xml:id="br0">
      <inkml:brushProperty name="width" value="0.025" units="cm"/>
      <inkml:brushProperty name="height" value="0.025" units="cm"/>
    </inkml:brush>
  </inkml:definitions>
  <inkml:trace contextRef="#ctx0" brushRef="#br0">355 63 3299,'0'0'16191,"-5"-7"-15950,-2-3-1037,4 6 1357,1 0-1,-1 0 1,0 1 0,0-1 0,0 1-1,-1-1 1,-4-2 0,7 5-447,-1 0-1,1 1 1,0-1 0,-1 1 0,1-1 0,0 1 0,-1 0 0,1 0 0,-1-1 0,1 1 0,0 0 0,-1 0-1,1 0 1,-1 0 0,1 1 0,-1-1 0,1 0 0,0 1 0,-1-1 0,1 1 0,0-1 0,-1 1-1,1 0 1,0-1 0,0 1 0,0 0 0,-1 0 0,1 0 0,0 0 0,0 0 0,-1 1 0,-14 14 166,1 1 1,1 0-1,0 1 1,2 1-1,0 0 0,0 0 1,-9 26-1,-2 14 101,-20 78 0,7-33-198,26-81-22,1 0 1,1 0-1,1 1 1,1 0-1,2 0 1,-4 43-1,9-43-165,2-1 0,1 1 0,0-1-1,2 1 1,0-1 0,2-1-1,1 1 1,0-1 0,17 27 0,-21-40 17,10 23-27,2 0 0,35 47 0,-45-71 22,-1 0 0,1 0 0,1 0 0,-1-1 1,1-1-1,1 1 0,-1-1 0,1-1 0,0 1 0,0-1 1,1-1-1,-1 0 0,19 5 0,39 8 78,-42-9-90,1-1-1,1-1 0,-1-2 1,1 0-1,-1-2 0,49-2 0,-70-1 11,0-1 0,-1 1 0,1-1 0,0-1 0,-1 1 0,1 0 0,-1-1 0,0 0 0,0 0 0,0 0 0,0-1 0,-1 1 0,1-1 0,-1 0 0,4-5 0,43-70 126,-46 72-130,13-24 51,-1-1 0,-1-1 0,-2 0 0,-1-1-1,-2 0 1,-1 0 0,-2-1 0,-1-1 0,-2 1 0,0-50 0,1-289 422,-6 361-475,0 0 0,-2 0 0,1 1 0,-2 0 0,1-1 0,-2 1 0,0 0 0,0 1 0,-1-1 0,0 1 0,-1 0 0,-1 1 0,1 0 0,-2 0 0,1 0 0,-1 1 0,-1 1 0,1-1 0,-13-6 0,6 3 0,0 1 0,-2 1 0,1 1 0,-1 0 0,0 1 0,-1 1 0,0 1 0,0 1 0,0 0 0,-1 2 0,-32-3 0,46 6-221,-1 0 0,1 1-1,0-1 1,0 1 0,-1 1 0,1-1-1,0 1 1,0 0 0,1 0 0,-1 1 0,0 0-1,1 0 1,-1 0 0,1 0 0,0 1-1,0 0 1,0 0 0,1 1 0,0-1-1,-4 6 1,0 1-974,1 0 0,0 0 0,1 0 0,1 1 0,0 0 0,0 1 0,1-1 0,-4 24 0,3-4-14473</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2:19.359"/>
    </inkml:context>
    <inkml:brush xml:id="br0">
      <inkml:brushProperty name="width" value="0.025" units="cm"/>
      <inkml:brushProperty name="height" value="0.025" units="cm"/>
    </inkml:brush>
  </inkml:definitions>
  <inkml:trace contextRef="#ctx0" brushRef="#br0">293 69 5701,'0'0'5504,"-5"-8"-5109,-14-29 529,18 35-786,0 1 0,1-1 0,-1 1 0,0 0 0,0-1 0,0 1 0,0 0 0,0 0 0,0 0 0,-1-1 0,1 1 0,0 0 0,0 1 0,-1-1 0,1 0 0,-1 0 0,1 0 0,0 1 0,-1-1 0,0 1 0,1-1 0,-1 1 0,1 0 0,-1 0 0,1-1 0,-1 1 0,0 0 0,1 0 0,-1 1 0,1-1 0,-1 0 0,0 0 0,1 1 0,-1-1 0,1 1 0,-1 0 0,1-1 0,-1 1 0,-1 1 0,-4 3-131,-1 0 0,1 1 0,0 0 0,0 0 0,-7 9 0,8-9 127,-7 7 42,1 0 0,0 1 0,0 0 1,1 1-1,1 0 0,1 0 0,0 1 0,1 1 0,-12 33 1,10-13-118,2 1 1,1 0 0,-3 49-1,5 116 189,5-200-249,1 11 37,0 0 0,1-1-1,1 1 1,0-1 0,1 1-1,1-1 1,-1 0 0,2-1-1,0 1 1,1-1 0,8 12-1,16 19 149,56 61-1,-44-55-156,0 6 10,-30-36-20,1-1 0,1 0 0,0-1-1,1-1 1,1 0 0,1-1 0,20 13-1,-31-25-14,-1 0-1,1-1 1,0 0-1,0 0 1,0-1-1,0 1 1,0-2-1,0 1 1,0-1-1,1 0 0,-1 0 1,0-1-1,0 0 1,0 0-1,0-1 1,0 0-1,0 0 1,-1-1-1,1 0 1,8-4-1,13-9 46,0-1 1,-1-1-1,28-26 1,-39 32-50,8-8-60,-1-1-1,-1-1 1,-1 0-1,-1-2 1,-1-1-1,27-46 1,-34 51 447,-2-1 1,0-1-1,-1 0 0,-1 0 1,-2-1-1,0 0 1,-1 0-1,-1-1 0,1-32 1,-4 35-278,-1 1 1,-1-1 0,-1 0-1,-1 1 1,0 0 0,-2 0-1,0 0 1,-1 0 0,-1 1-1,-1 0 1,-1 0 0,0 1 0,-18-25-1,9 17-36,-1 1 1,-2 1-1,0 1 0,-2 0 0,0 2 0,-2 1 1,0 1-1,-1 1 0,-1 1 0,0 1 0,-1 1 1,-1 2-1,0 1 0,-1 1 0,-1 2 0,1 1 0,-1 1 1,0 2-1,-1 1 0,-32 0 0,50 9-4282,10 5-1589,3-2-2492</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55.316"/>
    </inkml:context>
    <inkml:brush xml:id="br0">
      <inkml:brushProperty name="width" value="0.025" units="cm"/>
      <inkml:brushProperty name="height" value="0.025" units="cm"/>
      <inkml:brushProperty name="color" value="#F6630D"/>
    </inkml:brush>
  </inkml:definitions>
  <inkml:trace contextRef="#ctx0" brushRef="#br0">17 0 18610,'0'0'9545,"-14"55"-8745,11-33-671,3 0-97,0-2-32,0-4-353,2-3-287,6-5-481,2-4-609,-1-4-1345,2-2-1633,0-13-4421</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2:39.074"/>
    </inkml:context>
    <inkml:brush xml:id="br0">
      <inkml:brushProperty name="width" value="0.025" units="cm"/>
      <inkml:brushProperty name="height" value="0.025" units="cm"/>
    </inkml:brush>
  </inkml:definitions>
  <inkml:trace contextRef="#ctx0" brushRef="#br0">412 73 5926,'0'0'427,"-10"-4"181,-29-11 589,-70-25 4829,99 36-5389,-1 2 0,1-1 0,-1 1 0,0 1 0,0 0 0,0 1 0,0 0 0,-14 2 1,21-1-525,0 1 1,0 0 0,0-1 0,0 2-1,1-1 1,-1 0 0,1 1 0,-1 0 0,1-1-1,0 1 1,0 0 0,0 1 0,1-1 0,-1 1-1,1-1 1,-2 5 0,-32 66 355,34-70-433,-8 27 61,0 0 1,2 0-1,1 0 0,2 1 1,-3 55-1,13 163 205,16-4-276,-16-209-29,2-1 0,1 0 0,2 0 0,24 55 0,-31-82 3,1-1 0,0 0 0,1 0 0,-1 0 0,2-1 0,-1 0 0,1 0 0,0 0 0,0-1 0,1 0 0,0 0 0,0 0 0,0-1 0,1 0 0,0-1 0,0 0 0,0 0 0,0 0 0,1-1 0,-1 0 0,1-1 0,0 0 0,0 0 0,0-1 0,0 0 0,0-1 0,0 0 0,0 0 0,0-1 0,0 0 0,0-1 0,-1 0 0,11-3 0,12-5 77,-1-1 1,0-1-1,0-1 1,-1-2-1,-1-1 0,-1-2 1,0 0-1,-1-2 1,25-25-1,-33 25 43,-1-1 0,-1-1-1,0 0 1,-2-1 0,-1-1 0,-1 0-1,0-1 1,-2-1 0,8-31 0,-6 11 668,-2-1 1,-3 0 0,-1-1-1,-1-66 1,-6 93-684,-1 1-1,-1-1 1,-1 1 0,-1-1 0,-1 1-1,0 1 1,-2-1 0,0 1 0,-1 0-1,-12-18 1,8 17-73,0 1 0,-1 0 0,-1 0 1,0 1-1,-2 1 0,0 1 0,-1 0 0,-31-20 0,34 28-14,-1 0-1,1 2 0,-1 0 1,-1 1-1,1 0 1,-1 1-1,0 1 0,0 1 1,0 0-1,0 1 0,0 1 1,0 1-1,0 0 1,0 1-1,-17 5 0,21-4-387,0 1 0,1 0-1,-1 1 1,1 0-1,0 1 1,0 0-1,-11 10 1,19-14-634,0 1-1,0 1 1,0-1 0,1 0-1,0 1 1,-6 7-1,4 1-5539</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3:12.076"/>
    </inkml:context>
    <inkml:brush xml:id="br0">
      <inkml:brushProperty name="width" value="0.025" units="cm"/>
      <inkml:brushProperty name="height" value="0.025" units="cm"/>
    </inkml:brush>
  </inkml:definitions>
  <inkml:trace contextRef="#ctx0" brushRef="#br0">268 121 6854,'0'0'8008,"-9"-6"-6065,3 1-1543,-1 1-1,0 0 1,-1 0-1,1 0 1,-1 1-1,0 1 1,1-1-1,-1 1 1,0 1-1,0-1 1,-14 0-1,15 2-301,0 0-1,0 0 1,-1 1-1,1-1 1,0 2-1,-10 2 0,13-2-62,1-1 0,0 1 0,0 0 0,0 0-1,1 1 1,-1-1 0,0 0 0,1 1-1,0 0 1,-1 0 0,1-1 0,0 1-1,0 1 1,1-1 0,-3 4 0,-5 16 144,0 0 0,1 0 0,1 1 1,2 0-1,0 0 0,-2 45 0,5-20-51,2-1 0,9 75 0,0-56-104,3 0-1,3 0 1,3-2-1,38 94 1,-50-146-11,2 1 0,-1-1 1,1 0-1,1-1 0,1 0 0,0 0 0,0-1 1,1-1-1,0 0 0,1 0 0,0-1 0,0 0 1,1-1-1,0-1 0,29 12 0,-12-9-8,0-1 0,0-1 0,1-2 0,0-1 0,1-1 0,53-2-1,-79-1-6,-1-1-1,0 0 0,1 0 0,-1 0 0,0 0 0,1-1 0,-1 0 0,0 0 0,0-1 0,0 1 0,0-1 0,0 0 0,0-1 0,0 1 0,-1-1 0,1 0 0,-1 0 0,0 0 0,0-1 0,0 1 0,0-1 0,0 0 0,-1 0 0,0-1 0,0 1 0,4-8 0,12-20 146,-3-1-1,0-1 0,-3 0 0,0-1 1,-3-1-1,13-68 0,-15 40 393,-2-1-1,-3 0 1,-6-70-1,-1 89-30,-1-1-1,-2 1 1,-19-63-1,21 91-372,-1 0 0,0 1-1,-2 0 1,0 0 0,-1 0-1,0 1 1,-2 1 0,0 0-1,0 0 1,-2 1-1,-18-17 1,24 25-123,0 1-1,-1 0 1,0 0-1,0 0 1,0 1 0,0 1-1,-1-1 1,1 1-1,-1 1 1,0 0 0,0 0-1,0 0 1,-16 0-1,12 3 16,0 0 1,1 0-1,-1 2 0,0-1 0,1 1 0,0 1 0,-1 0 1,-21 12-1,9-2-46,1 1 0,1 1-1,0 2 1,1 0 0,1 1 0,1 1 0,0 1 0,-19 28 0,15-6-2899,20-27-1205,2-1-3873,2-5-7700</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3:30.067"/>
    </inkml:context>
    <inkml:brush xml:id="br0">
      <inkml:brushProperty name="width" value="0.025" units="cm"/>
      <inkml:brushProperty name="height" value="0.025" units="cm"/>
    </inkml:brush>
  </inkml:definitions>
  <inkml:trace contextRef="#ctx0" brushRef="#br0">0 210 7976,'0'0'10602,"9"2"-10026,28 2-124,1-1 0,-1-3 0,1-1 0,0-1 0,48-10-1,-13 2-284,1024-177 1055,-1076 181-1201,-38 6 46,-36 6 59,-438 62 149,155-24-214,-228 38 820,857-125-828,302-5 0,-447 47-730,255-18-2185,-369 11 2777,-30 4 223,-23 0 167,-200-4 330,1 9 0,-397 53 1,407-6-671,119-25-5226,63-19-2229</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3:51.131"/>
    </inkml:context>
    <inkml:brush xml:id="br0">
      <inkml:brushProperty name="width" value="0.025" units="cm"/>
      <inkml:brushProperty name="height" value="0.025" units="cm"/>
    </inkml:brush>
  </inkml:definitions>
  <inkml:trace contextRef="#ctx0" brushRef="#br0">21 0 2819,'0'0'13287,"-4"10"-12305,3-6-830,-2 0-56,1 1-1,0 0 1,0-1-1,1 1 1,-1 0-1,1 0 1,0 0-1,1 0 1,-1 0-1,1 0 1,0 0 0,0 0-1,1 6 1,-1-11-61,0 1 1,1-1-1,-1 1 1,0-1-1,0 1 1,1-1 0,-1 1-1,1-1 1,-1 1-1,0-1 1,1 1-1,-1-1 1,1 0 0,-1 1-1,1-1 1,-1 0-1,1 1 1,-1-1-1,1 0 1,-1 0 0,1 1-1,-1-1 1,1 0-1,0 0 1,-1 0-1,1 0 1,-1 0 0,1 0-1,0 0 1,-1 0-1,1 0 1,-1 0-1,1 0 1,0 0 0,-1 0-1,1-1 1,-1 1-1,1 0 1,-1 0-1,1-1 1,-1 1 0,1 0-1,-1-1 1,1 1-1,-1 0 1,1-1-1,-1 1 1,1-1 0,-1 1-1,0-1 1,1 1-1,-1-1 1,0 1-1,0-1 1,1 1 0,-1-1-1,19-30 1867,-11 1-1245,-7 19-90,-9 18 558,7-4-1070,0 0 1,-1 0 0,1 0-1,1 0 1,-1 1-1,0-1 1,1 0 0,-1 6-1,2-8 1138,-1-22-143,0 11-11,-2 29-897,0 35-223,18-100 295,-18 105-498,0-35-291,2 1 0,0-1-1,1 1 1,7 29-1,7-20-2015,-15-33 2281,1 0 0,0 0-1,0 0 1,0 0 0,0 0-1,-1 0 1,1 0-1,0 0 1,0-1 0,1 1-1,-1 0 1,0-1 0,0 1-1,0-1 1,0 1-1,1-1 1,-1 0 0,0 1-1,0-1 1,1 0 0,-1 0-1,0 0 1,0 0-1,1 0 1,1 0 0,13-7-4628</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4:48.117"/>
    </inkml:context>
    <inkml:brush xml:id="br0">
      <inkml:brushProperty name="width" value="0.025" units="cm"/>
      <inkml:brushProperty name="height" value="0.025" units="cm"/>
    </inkml:brush>
  </inkml:definitions>
  <inkml:trace contextRef="#ctx0" brushRef="#br0">22 117 9929,'0'0'11120,"-3"5"-10484,1-2-497,1 1 1,0-1 0,0 0 0,1 0-1,-1 1 1,1-1 0,0 1 0,-1-1-1,2 4 1,-1-6-84,0 0 0,0 0 0,0 0 0,0 0 0,0 0 0,0 0 0,1 0 0,-1 0 0,0 0 0,1 0 0,-1 0 0,1 0 0,-1-1 0,1 1 0,-1 0 0,1 0 0,0-1 0,-1 1 1,1 0-1,0 0 0,0-1 0,-1 1 0,1-1 0,0 1 0,0-1 0,0 1 0,0-1 0,0 0 0,0 1 0,0-1 0,0 0 0,0 0 0,0 1 0,0-1 0,0 0 0,0 0 0,0 0 0,-1 0 0,1 0 0,0-1 0,0 1 0,0 0 0,0 0 0,0-1 0,0 1 0,2-1 0,-2 0 16,0 0-1,0 0 1,0 0 0,0-1 0,1 1-1,-2 0 1,1 0 0,0-1-1,0 1 1,0-1 0,0 1-1,-1-1 1,1 1 0,-1-1 0,1 1-1,-1-1 1,0 1 0,0-1-1,1 1 1,-1-4 0,2-38 506,-3 40-415,2 2-117,-1 0-1,0-1 0,0 1 0,0 0 0,0 0 1,0 0-1,0 0 0,0 0 0,0 0 0,-1 0 1,1 0-1,0 0 0,-1 0 0,1 0 0,-1 0 1,1 0-1,-1 0 0,1 0 0,-1 0 0,0 0 1,1 0-1,-1 0 0,0 1 0,0-1 0,0 0 1,0 1-1,1-1 0,-1 0 0,0 1 0,0-1 1,0 1-1,0 0 0,0-1 0,0 1 0,0 0 1,-1-1-1,0 1 0,1 0-29,-1 1 1,1-1-1,-1 0 0,1 1 0,-1-1 1,1 1-1,-1-1 0,1 1 1,0 0-1,-1 0 0,1 0 0,0-1 1,0 1-1,0 0 0,0 1 0,0-1 1,0 0-1,0 0 0,0 0 1,0 1-1,0-1 0,0 0 0,1 1 1,-1-1-1,0 3 0,-2 4-18,1 0 0,0-1-1,1 1 1,0 0 0,0 0-1,0 0 1,1 0 0,0 0 0,1 0-1,0 0 1,0 0 0,1 0-1,3 11 1,-4-18 9,0 0 0,0 0 0,-1 0 1,1 0-1,0 0 0,0 0 0,0 0 0,1 0 0,-1 0 0,0 0 0,0-1 0,0 1 1,0 0-1,1-1 0,-1 1 0,0-1 0,1 0 0,-1 1 0,0-1 0,1 0 0,-1 0 1,1 0-1,-1 0 0,0 0 0,1 0 0,-1 0 0,0 0 0,1 0 0,-1-1 0,1 1 1,-1-1-1,0 1 0,0-1 0,1 1 0,-1-1 0,0 0 0,0 1 0,0-1 0,0 0 1,0 0-1,0 0 0,0 0 0,1-1 0,4-4 90,0 1 1,0-1-1,-1 0 0,0-1 1,8-13-1,3-14 142,-15 32-186,0 0 0,0 0 0,-1 0 1,1 1-1,-1-1 0,0 0 0,1 0 0,-1 0 0,0 0 0,0 0 1,0 0-1,0 1 0,-1-1 0,1 0 0,0 0 0,-1 0 1,0-2-1,1 4-41,-1 0 0,1-1 1,-1 1-1,1 0 0,-1 0 0,1-1 1,-1 1-1,1 0 0,-1 0 1,1 0-1,-1-1 0,1 1 0,-1 0 1,1 0-1,-1 0 0,1 0 1,-1 0-1,1 0 0,-1 0 1,1 0-1,-1 1 0,1-1 0,-1 0 1,1 0-1,-1 0 0,1 0 1,-1 1-1,1-1 0,-1 0 0,1 0 1,-1 1-1,1-1 0,-1 1 0,-14 12 174,8-4-187,2 1 0,-1 0 0,1 0 0,1 0 0,-1 0 0,2 1 0,0 0-1,0-1 1,1 1 0,0 0 0,1 1 0,0-1 0,1 0 0,1 19 0,-1-30 0,0 1 0,1-1 0,-1 0 0,0 1 0,0-1 0,0 0-1,1 0 1,-1 1 0,0-1 0,0 0 0,1 0 0,-1 0 0,0 0 0,1 1 0,-1-1 0,0 0 0,1 0 0,-1 0 0,0 0 0,0 0-1,1 0 1,-1 0 0,0 0 0,1 0 0,-1 0 0,0 0 0,1 0 0,-1 0 0,0 0 0,1 0 0,-1 0 0,0 0 0,1 0 0,-1 0-1,0 0 1,1 0 0,-1-1 0,0 1 0,1 0 0,-1 0 0,0 0 0,0-1 0,1 1 0,-1 0 0,0 0 0,0-1 0,0 1 0,1 0-1,-1 0 1,0-1 0,0 1 0,0 0 0,0-1 0,0 1 0,1-1 0,12-15 61,-6 3-59,0 0 1,-1-1-1,-1 1 1,0-1-1,-1 0 1,-1 0-1,0-1 1,-1 1-1,0-1 1,-1-15-1,-1 30-1,1-1 0,-1 1 0,0-1 0,0 1 0,0 0 0,0-1 0,0 1 0,0-1 0,0 1 0,0 0 0,0-1 0,0 1 0,0-1 0,0 1 0,0 0 0,0-1 0,-1 1 0,1-1 0,0 1 0,0 0 0,0-1 0,-1 1 0,1 0 0,0-1 0,0 1 0,-1 0 0,1-1 0,0 1 0,-1 0 0,1-1 0,0 1 0,-1 0 0,1 0 0,0 0 0,-1-1 0,1 1 0,0 0 0,-1 0 0,1 0 0,-1 0 0,1 0 0,0 0 0,-2 0 0,1 0 0,0 1 0,1-1 0,-1 1 0,0-1 0,0 1 0,0-1 0,0 1 0,1 0 0,-1 0 0,0-1 0,1 1 0,-1 0 0,0 0 0,1 0 0,-1 0 0,1 0 0,-1 2 0,-5 16 0,2 0 0,-4 29 0,4 1 0,11-69 0,-1 1 0,0-1 0,-2-1 0,0 1 0,-1-1 0,0-27 0,-3 47 0,0 1 0,0-1 0,0 0 0,0 1 0,0-1 0,0 0 0,0 1 0,0-1 0,0 0 0,0 1 0,0-1 0,0 0 0,0 1 0,-1-1 0,1 0 0,0 1 0,0-1 0,-1 0 0,1 1 0,0-1 0,-1 1 0,1-1 0,-1 1 0,1-1 0,-1 1 0,1-1 0,-1 1 0,1-1 0,-1 1 0,1 0 0,-1-1 0,0 1 0,1 0 0,-1 0 0,0-1 0,1 1 0,-1 0 0,0 0 0,1 0 0,-1 0 0,0 0 0,1 0 0,-1 0 0,-1 0 0,1 0 0,0 1 0,-1-1 0,1 1 0,0 0 0,-1-1 0,1 1 0,0 0 0,0 0 0,0 0 0,-1 0 0,1 0 0,0 0 0,0 0 0,1 0 0,-1 0 0,0 1 0,0-1 0,0 0 0,0 2 0,-3 11 0,0-1 0,0 1 0,1 0 0,1 0 0,1 0 0,0 19 0,0-33 0,1 0 0,0 0 0,0 0 0,0 1 0,0-1 0,0 0 0,0 0 0,0 0 0,0 1 0,0-1 0,0 0 0,0 0 0,0 1 0,0-1 0,0 0 0,0 0 0,0 1 0,0-1 0,0 0 0,1 0 0,-1 0 0,0 1 0,0-1 0,0 0 0,0 0 0,0 0 0,0 0 0,1 1 0,-1-1 0,0 0 0,0 0 0,0 0 0,1 0 0,-1 0 0,0 0 0,0 1 0,0-1 0,1 0 0,-1 0 0,0 0 0,0 0 0,0 0 0,1 0 0,-1 0 0,0 0 0,0 0 0,1 0 0,-1 0 0,13-9 0,9-18 0,-19 23 0,39-69 0,-40 68 0,1 0 0,-1 0 0,0 0 0,0 0 0,-1 0 0,1-1 0,-1 1 0,0-1 0,-1 1 0,0-1 0,1 1 0,-2-9 0,0 13 0,1 1 0,0-1 0,-1 1 0,1-1 0,0 1 0,-1 0 0,1-1 0,0 1 0,-1 0 0,1-1 0,-1 1 0,1 0 0,-1 0 0,1-1 0,-1 1 0,1 0 0,-1 0 0,1 0 0,-1 0 0,1-1 0,-1 1 0,1 0 0,-1 0 0,1 0 0,-1 0 0,1 0 0,-1 1 0,1-1 0,-1 0 0,1 0 0,-1 0 0,1 0 0,-1 0 0,1 1 0,-1-1 0,1 0 0,-1 1 0,-19 10 0,11-1 0,1 1 0,0 0 0,0 0 0,1 1 0,1 0 0,0 0 0,1 1 0,0 0 0,1 0 0,0 0 0,1 0 0,1 1 0,0-1 0,0 21 0,1-34 0,1 0 0,0 0 0,0 0 0,0 0 0,0 0 0,0 0 0,0 1 0,0-1 0,0 0 0,0 0 0,0 0 0,0 0 0,0 0 0,0 0 0,1 0 0,-1 1 0,0-1 0,0 0 0,0 0 0,0 0 0,0 0 0,0 0 0,0 0 0,0 0 0,0 0 0,0 1 0,0-1 0,0 0 0,0 0 0,1 0 0,-1 0 0,0 0 0,0 0 0,0 0 0,0 0 0,0 0 0,0 0 0,0 0 0,1 0 0,-1 0 0,0 0 0,0 0 0,0 0 0,0 0 0,0 0 0,0 0 0,0 0 0,1 0 0,-1 0 0,0 0 0,0 0 0,0 0 0,0 0 0,0 0 0,0 0 0,0 0 0,1 0 0,-1 0 0,0 0 0,0 0 0,0-1 0,0 1 0,0 0 0,0 0 0,0 0 0,0 0 0,0 0 0,0 0 0,0 0 0,12-13 0,8-16 0,-17 23 0,39-72 0,-39 72 0,-1 0 0,0 0 0,0 0 0,0 0 0,0 0 0,-1-1 0,0 1 0,-1 0 0,1-1 0,-1 1 0,-1-10 0,1 16 0,0 0 0,0-1 0,0 1 0,0 0 0,0-1 0,0 1 0,0 0 0,-1 0 0,1-1 0,0 1 0,0 0 0,0-1 0,0 1 0,0 0 0,-1 0 0,1-1 0,0 1 0,0 0 0,0 0 0,-1-1 0,1 1 0,0 0 0,0 0 0,-1 0 0,1 0 0,0-1 0,-1 1 0,1 0 0,0 0 0,0 0 0,-1 0 0,1 0 0,0 0 0,-1 0 0,1 0 0,0 0 0,-1 0 0,1 0 0,0 0 0,-1 0 0,1 0 0,-15 10 0,-8 18 0,14-13 0,2 0 0,0 1 0,0 0 0,2 0 0,0 1 0,0-1 0,2 1 0,0 0 0,0 20 0,3-37 0,0 0 0,1 0 0,-1 0 0,0 0 0,1 1 0,-1-1 0,0 0 0,1 0 0,-1 0 0,0 0 0,0 0 0,1 0 0,-1 0 0,0 0 0,1 0 0,-1 0 0,0-1 0,1 1 0,-1 0 0,0 0 0,1 0 0,-1 0 0,0 0 0,0 0 0,1-1 0,-1 1 0,0 0 0,0 0 0,1 0 0,-1-1 0,0 1 0,0 0 0,0 0 0,1-1 0,-1 1 0,0 0 0,0-1 0,0 1 0,0 0 0,0-1 0,0 1 0,1-1 0,15-25 0,0 0 0,-2-2 0,0 1 0,-2-2 0,13-48 0,-24 75-464,-1 9-801,-4 26-2908,-9 45-5428,5-38 473</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5:08.067"/>
    </inkml:context>
    <inkml:brush xml:id="br0">
      <inkml:brushProperty name="width" value="0.025" units="cm"/>
      <inkml:brushProperty name="height" value="0.025" units="cm"/>
      <inkml:brushProperty name="color" value="#66CC00"/>
    </inkml:brush>
  </inkml:definitions>
  <inkml:trace contextRef="#ctx0" brushRef="#br0">2 12 5669,'0'0'190,"0"0"0,1 0 0,-1 0-1,0 0 1,0 0 0,0 0-1,0-1 1,1 1 379,-1 0-379,0 0 0,0 0 0,0 0-1,0 0 1,0-1 0,0 1-1,0 0 1,0 0 0,0 0 0,0 0-1,0 0 1,0-1 0,0 1 0,1 0-1,-1 0 1,0 0 0,0 0-1,0 0 1,-1-1 0,1 1 0,0 0-1,0 0 1,0 0 0,0 0 0,0-1-1,0 1 1,0 0 0,0 0-1,0 0 1,0 0 0,0 0 0,0 0-1,-1-1 381,1 1-381,0 0 1,0 0 0,0 0-1,0 0 1,0 0 0,0 0 0,-1 0-1,1 0 1,0-1 0,0 1 0,0 0-1,0 0 1,0 0 0,-1 0-1,1 0 1,0 0 0,0 0 0,0 0-1,0 0 1,0 0 0,-1 0 0,21-3 3267,29 2-3573,-47 1 916,20 1-342,0 0 1,-1 2 0,1 1-1,-1 0 1,36 13-1,98 50 1353,12 4-1339,-134-57-238,0 0 1,-1 2-1,-1 2 1,0 0-1,38 32 1,-56-40-265,198 126 698,-115-77 68,93 76 1,-66-23-262,6 6-21,-79-77-358,-1 2 0,-2 2 0,43 53 0,-64-62-96,22 42 0,-30-47 0,1-1 0,45 54 0,-30-42 0,-1 1 0,-3 2 0,29 55 0,-2-3 0,-37-63 0,-3 1 0,18 49 0,0-1 0,-35-78-374,-6-8-796,-7-9-3858,-9-8-3358</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5:10.805"/>
    </inkml:context>
    <inkml:brush xml:id="br0">
      <inkml:brushProperty name="width" value="0.025" units="cm"/>
      <inkml:brushProperty name="height" value="0.025" units="cm"/>
      <inkml:brushProperty name="color" value="#66CC00"/>
    </inkml:brush>
  </inkml:definitions>
  <inkml:trace contextRef="#ctx0" brushRef="#br0">25 93 4388,'-5'-4'3391,"1"-16"-2941,4-5-79,0 10 2880,0 7 3102,-4-8-3428,-6 12 1762,9 4-4276,1 9-161,-1-1 0,1 1 0,1 0 0,0 0-1,0-1 1,0 1 0,1 0 0,1-1-1,-1 0 1,1 1 0,1-1 0,0 0-1,7 11 1,3 6-31,19 50-1,4 7 370,135 285-145,-155-331-332,1 0-1,2-2 1,2-1 0,1 0-1,1-2 1,39 40-1,196 187 50,-213-216-109,3-1 0,1-3 0,95 54 0,32 24 71,-100-57-103,78 54 53,-92-72-55,-30-18 6,60 30 1,-70-44-10,1-1 1,0-1-1,0-1 1,1-1-1,31 2 0,-28-4 5,0 1-1,0 2 1,47 16-1,-57-17-18,1 0 0,0-1 0,0 0 0,0-2 0,0 0 0,31-2 0,-21 1 0,52 6 0,-55 0 0,0 1 0,0 1 0,-1 1 0,37 21 0,-44-23-2724,-7-3-1051,-22-10-7407</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5:12.046"/>
    </inkml:context>
    <inkml:brush xml:id="br0">
      <inkml:brushProperty name="width" value="0.025" units="cm"/>
      <inkml:brushProperty name="height" value="0.025" units="cm"/>
      <inkml:brushProperty name="color" value="#66CC00"/>
    </inkml:brush>
  </inkml:definitions>
  <inkml:trace contextRef="#ctx0" brushRef="#br0">1 88 9769,'0'0'3817,"6"-10"-1116,-3 6-2230,26-39 1838,-28 41-1801,1-1 0,0 1 1,0 0-1,0 0 0,1-1 0,-1 1 0,0 1 1,1-1-1,-1 0 0,1 1 0,-1-1 0,1 1 0,0 0 1,0 0-1,0 0 0,4-1 0,-5 8 50,-1 1-1,0-1 0,-1 1 1,0 0-1,0-1 1,-1 8-1,1-12-434,-3 30 657,-10 50-1,0-5-3802,10-24-9131</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5:12.407"/>
    </inkml:context>
    <inkml:brush xml:id="br0">
      <inkml:brushProperty name="width" value="0.025" units="cm"/>
      <inkml:brushProperty name="height" value="0.025" units="cm"/>
      <inkml:brushProperty name="color" value="#66CC00"/>
    </inkml:brush>
  </inkml:definitions>
  <inkml:trace contextRef="#ctx0" brushRef="#br0">1 79 14862,'0'0'9161,"49"-19"-7368,-16 2-479,4 3-770,2 1-512,-5 3-128,-2 6-993,-8 3-384,-6 1-225,-5 0-576,-8 4-577,-2 0-1217</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5:12.752"/>
    </inkml:context>
    <inkml:brush xml:id="br0">
      <inkml:brushProperty name="width" value="0.025" units="cm"/>
      <inkml:brushProperty name="height" value="0.025" units="cm"/>
      <inkml:brushProperty name="color" value="#66CC00"/>
    </inkml:brush>
  </inkml:definitions>
  <inkml:trace contextRef="#ctx0" brushRef="#br0">0 95 17777,'0'0'9801,"78"-43"-7783,-33 31-577,4 2-768,0-1-545,-1 4-96,-4 2 0,-7 1-512,-5 4-994,-11 0-1248,-4 0-2403,-10-2-4901</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55.674"/>
    </inkml:context>
    <inkml:brush xml:id="br0">
      <inkml:brushProperty name="width" value="0.025" units="cm"/>
      <inkml:brushProperty name="height" value="0.025" units="cm"/>
      <inkml:brushProperty name="color" value="#F6630D"/>
    </inkml:brush>
  </inkml:definitions>
  <inkml:trace contextRef="#ctx0" brushRef="#br0">0 7 16528,'0'0'11878,"2"7"-11665,51 192 1842,-52-195-1958,0 1-1,0-1 0,0 0 0,0 0 0,1 0 1,0 0-1,0 0 0,0 0 0,5 6 0,-6-9-73,0 0-1,-1 0 0,1-1 0,0 1 0,0 0 0,0-1 0,0 1 0,0-1 0,0 0 0,0 1 0,1-1 0,-1 0 0,0 1 0,0-1 1,0 0-1,0 0 0,0 0 0,0 0 0,0 0 0,1 0 0,-1 0 0,0-1 0,0 1 0,0 0 0,0-1 0,0 1 0,0 0 0,0-1 1,0 0-1,0 1 0,0-1 0,0 1 0,0-1 0,0 0 0,0 0 0,-1 1 0,1-1 0,0 0 0,-1 0 0,1 0 0,0 0 0,0-2 1,6-5-9,0-1 1,-1-1 0,0 1-1,-1-1 1,0 0 0,0 0-1,-1-1 1,0 1 0,3-16-1,-3 2-5,0 0 0,-2 0-1,0-30 1,-5 42-1460,-2 13-1985,4-1 3315,1 0 1,0 0 0,0 0 0,0 0-1,0 0 1,-1 0 0,1 1-1,0-1 1,0 0 0,0 0 0,0 0-1,0 1 1,-1-1 0,1 0-1,0 0 1,0 0 0,0 1-1,0-1 1,0 0 0,0 0 0,0 0-1,0 1 1,0-1 0,0 0-1,0 0 1,0 1 0,0-1 0,0 0-1,0 0 1,0 1 0,0-1-1,0 0 1,0 0 0,0 0 0,0 1-1,1-1 1,-1 0 0,0 0-1,0 0 1,0 1 0,0-1 0,0 0-1,1 0 1,-1 0 0,0 0-1,0 0 1,0 1 0,0-1 0,1 0-1,-1 0 1,0 0 0,0 0-1,0 0 1,1 0 0,-1 0-1,0 0 1,0 0 0,1 0 0,-1 0-1,0 0 1</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5:13.579"/>
    </inkml:context>
    <inkml:brush xml:id="br0">
      <inkml:brushProperty name="width" value="0.025" units="cm"/>
      <inkml:brushProperty name="height" value="0.025" units="cm"/>
      <inkml:brushProperty name="color" value="#66CC00"/>
    </inkml:brush>
  </inkml:definitions>
  <inkml:trace contextRef="#ctx0" brushRef="#br0">134 0 12844,'0'0'16410,"-3"11"-16266,-14 24-88,-1 0 0,-2-2-1,-1 0 1,-34 40-1,76-118-5788,18-19-3540,-18 28 2803</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5:13.956"/>
    </inkml:context>
    <inkml:brush xml:id="br0">
      <inkml:brushProperty name="width" value="0.025" units="cm"/>
      <inkml:brushProperty name="height" value="0.025" units="cm"/>
      <inkml:brushProperty name="color" value="#66CC00"/>
    </inkml:brush>
  </inkml:definitions>
  <inkml:trace contextRef="#ctx0" brushRef="#br0">76 27 11371,'8'-11'603,"4"-5"3749,-12 17-4202,1-1 0,-1 0-1,1 1 1,-1-1-1,1 1 1,-1-1 0,1 1-1,-1-1 1,0 1-1,1 0 1,-1-1 0,0 1-1,0-1 1,1 1-1,-1 0 1,0-1 0,0 1-1,0 0 1,0-1-1,0 1 1,0 0 0,0-1-1,0 1 1,0 0-1,0-1 1,0 1-1,0 0 1,0-1 0,-1 1-1,1 1 1,0 18 1545,1 0 1,1 0-1,5 24 0,-3-29-2173,0-1 0,1 0 0,1 0 0,0 0 0,8 13 0,-13-26-240,1 4 126,-17-3-14711</inkml:trace>
  <inkml:trace contextRef="#ctx0" brushRef="#br0" timeOffset="1">1 167 1153,'0'0'24215,"4"-49"-23254,19 43-641,5 0-288,2 2-480,-3 2-2307,-2-2-3170,-4-1-7368</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5:14.332"/>
    </inkml:context>
    <inkml:brush xml:id="br0">
      <inkml:brushProperty name="width" value="0.025" units="cm"/>
      <inkml:brushProperty name="height" value="0.025" units="cm"/>
      <inkml:brushProperty name="color" value="#66CC00"/>
    </inkml:brush>
  </inkml:definitions>
  <inkml:trace contextRef="#ctx0" brushRef="#br0">8 0 17553,'0'0'11184,"-1"11"-9925,-1 0-1068,0 1-205,1-1 0,0 0 0,1 1 0,0 0 0,1 11 0,0-22-72,-1-1 0,0 1-1,0-1 1,1 1 0,-1-1 0,0 0-1,1 1 1,-1-1 0,1 1 0,-1-1-1,0 0 1,1 1 0,-1-1 0,1 0-1,-1 0 1,1 1 0,-1-1 0,1 0-1,-1 0 1,1 0 0,-1 1 0,1-1-1,-1 0 1,1 0 0,-1 0 0,1 0-1,-1 0 1,1 0 0,0 0 0,-1 0-1,1 0 1,-1-1 0,1 1 0,-1 0-1,1 0 1,-1 0 0,1-1 0,-1 1 0,1 0-1,-1 0 1,1-1 0,-1 1 0,0 0-1,1-1 1,-1 1 0,0-1 0,1 1-1,-1 0 1,0-1 0,1 0 0,21-20-3091,-3-14-1954,2-4 5712,-21 39-535,0 0-1,0 0 0,0 0 1,0 0-1,0 0 0,0 0 1,0 0-1,0 1 1,0-1-1,0 0 0,0 0 1,0 0-1,1 0 0,-1 0 1,0 0-1,0 0 1,0 0-1,0 0 0,0 0 1,0 0-1,0 0 0,0 0 1,0 0-1,0 0 1,0 0-1,0 0 0,0 0 1,1 0-1,-1 0 0,0 0 1,0 1-1,0-1 0,0 0 1,0 0-1,0 0 1,0-1-1,0 1 0,0 0 1,0 0-1,1 0 0,-1 0 1,0 0-1,0 0 1,0 0-1,-7 27 2596,-5 23-1887,9-16-3259,3-25-2678</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5:18.961"/>
    </inkml:context>
    <inkml:brush xml:id="br0">
      <inkml:brushProperty name="width" value="0.025" units="cm"/>
      <inkml:brushProperty name="height" value="0.025" units="cm"/>
      <inkml:brushProperty name="color" value="#66CC00"/>
    </inkml:brush>
  </inkml:definitions>
  <inkml:trace contextRef="#ctx0" brushRef="#br0">57 0 14286,'0'0'11066,"-4"9"-10025,-6 17-359,0 1 0,2 0 0,1 1 0,-4 28 0,6-17-4489,4-3-5058,1-42 1503</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5:19.320"/>
    </inkml:context>
    <inkml:brush xml:id="br0">
      <inkml:brushProperty name="width" value="0.025" units="cm"/>
      <inkml:brushProperty name="height" value="0.025" units="cm"/>
      <inkml:brushProperty name="color" value="#66CC00"/>
    </inkml:brush>
  </inkml:definitions>
  <inkml:trace contextRef="#ctx0" brushRef="#br0">1 60 9449,'0'0'14702,"61"-8"-13549,-31-1-256,2-1-481,-2 2-288,-1-1-96,-1 4-128,-7 3-993,-4 0-416,-6 2-1186,-5-2-1056,-6-3-2884</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5:19.664"/>
    </inkml:context>
    <inkml:brush xml:id="br0">
      <inkml:brushProperty name="width" value="0.025" units="cm"/>
      <inkml:brushProperty name="height" value="0.025" units="cm"/>
      <inkml:brushProperty name="color" value="#66CC00"/>
    </inkml:brush>
  </inkml:definitions>
  <inkml:trace contextRef="#ctx0" brushRef="#br0">1 58 16688,'0'0'5637,"48"-15"-4452,-16 8-320,4-3-705,0 2-96,2-1-448,-7 5-1282,-1 1-1409,-7 1-960,-7 2-2820</inkml:trace>
  <inkml:trace contextRef="#ctx0" brushRef="#br0" timeOffset="1">356 144 16848,'0'0'9929,"0"72"-8583,-1-45-642,-4 4-544,3-5-128,-1-6 33,3-2-130,-1-6-703,-1-7-674,0-5-159,-6 0-769,0-9-1314,-2-8-1985</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5:20.073"/>
    </inkml:context>
    <inkml:brush xml:id="br0">
      <inkml:brushProperty name="width" value="0.025" units="cm"/>
      <inkml:brushProperty name="height" value="0.025" units="cm"/>
      <inkml:brushProperty name="color" value="#66CC00"/>
    </inkml:brush>
  </inkml:definitions>
  <inkml:trace contextRef="#ctx0" brushRef="#br0">1 61 14638,'0'0'4852,"10"-7"-2935,-4 3-1758,50-32 2130,-52 34-2135,0 0-1,1 0 1,-1 0-1,0 1 1,1-1-1,-1 1 1,1 1-1,-1-1 1,1 0-1,-1 1 1,1 0-1,-1 0 1,1 0 0,6 2-1,-9-1-131,1 1 0,-1-1 0,0 1 1,0 0-1,0-1 0,0 1 0,0 0 0,-1 0 0,1 0 0,-1 0 0,1 1 1,-1-1-1,0 0 0,1 1 0,-1-1 0,-1 1 0,1-1 0,0 1 0,0-1 0,-1 1 1,0-1-1,1 1 0,-1 3 0,1 7 99,0 1 0,-1-1 0,-2 16-1,-4-2 108,6-26-193,0 0 1,-1 0 0,1 0 0,0 0 0,0 0 0,-1 0 0,1 0 0,-1 0 0,1-1 0,-1 1 0,0 0-1,1 0 1,-1 0 0,0-1 0,1 1 0,-1 0 0,0-1 0,0 1 0,1-1 0,-1 1 0,0-1 0,0 1-1,-1 0 1,20-19 109,-14 16-175,0-1 0,1 1 1,0 0-1,-1 0 1,1 0-1,0 1 1,0 0-1,0 0 1,0 0-1,0 0 1,0 1-1,0 0 1,0 0-1,7 1 0,-12-1 47,1 1 0,-1-1-1,1 1 1,0-1 0,-1 1-1,1-1 1,-1 1 0,0-1-1,1 1 1,-1 0 0,1-1-1,-1 1 1,0-1-1,1 1 1,-1 0 0,0 0-1,0-1 1,1 1 0,-1 0-1,0-1 1,0 1 0,0 0-1,0 0 1,0-1 0,0 1-1,0 0 1,0 0-1,0-1 1,-1 1 0,1 0-1,0-1 1,0 1 0,-1 0-1,1-1 1,0 1 0,-1 0-1,1-1 1,-1 1 0,1-1-1,-1 1 1,1 0-1,-1 0 1,-20 27 1344,12-20-1190,-1 0-1,1-1 1,-1 0-1,0 0 1,-1-1-1,0 0 1,0-1-1,0 0 1,0-1-1,-1 0 1,0-1-1,1-1 1,-1 1-1,0-2 1,-13 1-1,23-2-340,1-1 0,0 1 1,0-1-1,0 1 0,0-1 0,0 0 0,0 1 1,0-1-1,0 0 0,0 0 0,1 0 1,-1 0-1,0 0 0,0 0 0,1 0 0,-1 0 1,0 0-1,1 0 0,-1 0 0,1 0 0,0 0 1,-1 0-1,1 0 0,0-1 0,0 1 0,0 0 1,-1 0-1,1 0 0,0-1 0,1 1 1,-1 0-1,0 0 0,0 0 0,0 0 0,1-2 1,8-42-9467,1 22 1393</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5:20.415"/>
    </inkml:context>
    <inkml:brush xml:id="br0">
      <inkml:brushProperty name="width" value="0.025" units="cm"/>
      <inkml:brushProperty name="height" value="0.025" units="cm"/>
      <inkml:brushProperty name="color" value="#66CC00"/>
    </inkml:brush>
  </inkml:definitions>
  <inkml:trace contextRef="#ctx0" brushRef="#br0">3 47 14638,'0'0'12737,"0"11"-11776,-1 1-782,0-1-108,1 1 0,0 0 1,0-1-1,1 1 0,1-1 1,3 15-1,-5-26-73,0 0 0,0 1-1,0-1 1,0 0 0,0 1 0,1-1-1,-1 0 1,0 1 0,0-1 0,0 0-1,1 0 1,-1 1 0,0-1 0,0 0-1,1 1 1,-1-1 0,0 0 0,0 0-1,1 0 1,-1 1 0,0-1 0,1 0-1,-1 0 1,0 0 0,1 0 0,-1 0-1,0 0 1,1 0 0,-1 1 0,0-1-1,1 0 1,-1 0 0,1 0 0,-1 0-1,0-1 1,1 1 0,-1 0 0,1 0-1,14-12-472,6-19-1652,-10 13 477,-1 0-2611,0 0-1,0 0 1,11-37 0,-24 71 12483,1 4-3654,-2 82 290,7-85-4697,8-14-3445,0-3-2663</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28.125"/>
    </inkml:context>
    <inkml:brush xml:id="br0">
      <inkml:brushProperty name="width" value="0.025" units="cm"/>
      <inkml:brushProperty name="height" value="0.025" units="cm"/>
      <inkml:brushProperty name="color" value="#66CC00"/>
    </inkml:brush>
  </inkml:definitions>
  <inkml:trace contextRef="#ctx0" brushRef="#br0">901 54 6983,'0'0'16746,"5"-9"-16004,-1 3-562,-2 4-117,-1 0-1,1 0 1,0-1-1,-1 1 1,1-1-1,-1 1 1,0-1-1,0 0 1,0 0 0,0 1-1,-1-1 1,2-5-1,-2 7 648,-27 21-315,-146 131 2124,-68 64-1173,224-199-1344,-336 338 151,341-340-150,-86 83 42,97-100-1272,0 0-1,0 0 1,0 0 0,1 0-1,-1 0 1,1 0 0,0 0-1,0 0 1,0 0 0,1-6-1,1-14-5242</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28.533"/>
    </inkml:context>
    <inkml:brush xml:id="br0">
      <inkml:brushProperty name="width" value="0.025" units="cm"/>
      <inkml:brushProperty name="height" value="0.025" units="cm"/>
      <inkml:brushProperty name="color" value="#66CC00"/>
    </inkml:brush>
  </inkml:definitions>
  <inkml:trace contextRef="#ctx0" brushRef="#br0">373 1 8104,'0'0'9502,"-10"2"-8045,10-2-1440,-5 1 180,0-1 1,1 2-1,-1-1 1,1 0-1,-1 1 1,1 0-1,0 0 1,0 0-1,0 1 1,0-1-1,0 1 1,1 0-1,-1 0 1,1 0-1,-1 1 1,1-1-1,-2 5 1,-120 189 4658,90-135-4281,3 1 1,-46 132-1,74-180-545,0 1 0,0-1 0,2 0 0,-2 31-1,4-45-28,0 1-1,1-1 1,-1 0-1,0 0 1,1 0-1,-1 0 1,1 0-1,0 1 1,-1-1 0,1 0-1,0 0 1,0 0-1,0-1 1,0 1-1,0 0 1,0 0-1,0 0 1,0-1-1,0 1 1,0 0-1,0-1 1,0 1-1,0-1 1,0 1-1,1-1 1,-1 0-1,0 1 1,0-1-1,1 0 1,-1 0-1,0 0 1,0 0-1,1 0 1,-1 0-1,0 0 1,0-1-1,1 1 1,1-1-1,54-13 61,228-113-216,-165 80-6145,-68 24-164</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56.020"/>
    </inkml:context>
    <inkml:brush xml:id="br0">
      <inkml:brushProperty name="width" value="0.025" units="cm"/>
      <inkml:brushProperty name="height" value="0.025" units="cm"/>
      <inkml:brushProperty name="color" value="#F6630D"/>
    </inkml:brush>
  </inkml:definitions>
  <inkml:trace contextRef="#ctx0" brushRef="#br0">1 39 16143,'0'0'12108,"57"-39"-20020,-36 39-3779</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30.836"/>
    </inkml:context>
    <inkml:brush xml:id="br0">
      <inkml:brushProperty name="width" value="0.025" units="cm"/>
      <inkml:brushProperty name="height" value="0.025" units="cm"/>
      <inkml:brushProperty name="color" value="#66CC00"/>
    </inkml:brush>
  </inkml:definitions>
  <inkml:trace contextRef="#ctx0" brushRef="#br0">65 52 5125,'0'0'7607,"-9"-5"-6331,-27-19-182,16 7 2641,20 17-3659,0 0-1,0-1 1,0 1 0,0 0 0,0 0 0,0 0-1,0 0 1,0-1 0,0 1 0,0 0-1,0 0 1,0 0 0,0 0 0,0-1-1,0 1 1,0 0 0,0 0 0,0 0 0,0 0-1,0 0 1,1-1 0,-1 1 0,0 0-1,0 0 1,0 0 0,0 0 0,0 0-1,0 0 1,0-1 0,0 1 0,1 0 0,-1 0-1,0 0 1,0 0 0,0 0 0,0 0-1,0 0 1,1 0 0,-1 0 0,0 0-1,0 0 1,0 0 0,0 0 0,1 0 0,-1 0-1,0 0 1,0 0 0,0 0 0,0 0-1,0 0 1,1 0 0,-1 0 0,0 0 0,0 0-1,0 0 1,17 3 2667,-1 1-3508,56 31 4853,34 31-3092,-50-30-496,-33-19-174,0 0 0,22 23-1,14 11-133,-3 0 110,-45-39-209,0 0 1,1-1-1,0-1 1,1 0-1,0-1 0,21 11 1,9-7-94,-37-12 0,0 0 0,0 1 0,-1-1 0,1 1 0,-1 1 0,1-1 0,-1 1 0,0 0 0,1 0 0,7 7 0,52 46 0,-31-28 0,49 52 0,-45-40 0,47 38 0,-49-47 0,-2 0 0,40 49 0,-35-28 0,-3 2 0,-2 1 0,-3 2 0,31 76 0,-42-83 0,-22-67-1774,-6-12-6045,-7 5-269</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31.823"/>
    </inkml:context>
    <inkml:brush xml:id="br0">
      <inkml:brushProperty name="width" value="0.025" units="cm"/>
      <inkml:brushProperty name="height" value="0.025" units="cm"/>
      <inkml:brushProperty name="color" value="#66CC00"/>
    </inkml:brush>
  </inkml:definitions>
  <inkml:trace contextRef="#ctx0" brushRef="#br0">66 60 7719,'-9'-5'10668,"2"7"-3766,0 13-1303,7-14-5598,0 0-1,0 0 1,0 0-1,0 0 0,0 0 1,0 0-1,0-1 1,0 1-1,0 0 1,0 0-1,1 0 1,-1 0-1,0-1 0,0 1 1,1 0-1,-1 0 1,1 0-1,-1-1 1,1 1-1,-1 0 1,1-1-1,-1 1 0,1 0 1,0-1-1,-1 1 1,1-1-1,0 1 1,-1-1-1,1 1 1,0-1-1,0 1 1,-1-1-1,1 0 0,0 0 1,0 1-1,0-1 1,0 0-1,0 0 1,-1 0-1,1 0 1,0 0-1,0 0 0,0 0 1,0 0-1,0 0 1,1-1-1,-1 0 19,0 1 0,0-1-1,0 0 1,0 0 0,0 0-1,0 0 1,-1 0 0,1 0-1,0 0 1,-1-1 0,1 1-1,-1 0 1,1 0 0,-1 0-1,0-1 1,1 1 0,-1 0 0,0-1-1,0 1 1,0 0 0,0 0-1,0-1 1,0 1 0,0 0-1,0-1 1,-1 1 0,1 0-1,-1-3 1,0 1 85,1 0 0,-1 0 0,1 0 0,-1 0-1,0 0 1,0 1 0,-1-1 0,1 0 0,0 0 0,-1 1 0,-3-4 0,4 5-102,0 0 1,0 0-1,0 0 1,0 0-1,-1 0 0,1 1 1,0-1-1,-1 0 1,1 1-1,0-1 1,-1 1-1,1 0 1,-1-1-1,1 1 1,-1 0-1,1 0 1,-1 0-1,1 0 1,0 0-1,-1 0 1,1 1-1,-1-1 1,1 0-1,-1 1 1,1-1-1,0 1 1,-3 0-1,3 1-1,-1 0 0,0 0 0,0 0 1,1 0-1,-1 0 0,1 0 0,0 0 0,0 1 0,0-1 1,0 1-1,0-1 0,0 0 0,1 1 0,-2 3 0,1 2-3,0 1 1,0-1-1,1 1 0,0 0 0,0-1 0,1 1 0,0-1 0,4 15 0,-4-21 2,0 1 0,-1-1 0,1-1 0,1 1 0,-1 0 0,0 0 0,0 0 0,1 0 0,-1-1 0,1 1 0,-1-1 0,3 2 0,-4-2 0,1-1 0,0 0 0,0 1 0,-1-1 0,1 0 0,0 1 0,0-1 0,0 0 0,-1 0 0,1 0 0,0 0 0,0 0 0,0 0 0,0 0 0,-1 0 0,1 0 0,0 0 0,0 0 0,0-1 0,-1 1 0,3-1 0,-1 0 0,0-1 0,0 1 0,0-1 0,0 0 0,-1 0 0,1 0 0,0 0 0,-1 0 0,1 0 0,-1 0 0,0-1 0,1 1 0,-1 0 0,-1-1 0,1 1 0,0-1 0,0-3 0,3-18 0,-1-1 0,-2-44 0,-1 63 0,-9 38 0,7-16 0,1 1 0,1 0 0,0-1 0,2 1 0,0-1 0,1 1 0,9 30 0,-8-95 0,-4 32 0,0 1 0,-1 0 0,0-1 0,-1 1 0,-1 0 0,-1 0 0,-9-26 0,13 41 0,1 0 0,-1-1 0,0 1 0,0 0 0,0 0 0,0 0 0,0 0 0,0 0 0,0 0 0,0-1 0,0 1 0,0 0 0,0 0 0,0 0 0,-1 0 0,1 0 0,0 0 0,0-1 0,0 1 0,0 0 0,0 0 0,0 0 0,0 0 0,0 0 0,0 0 0,0 0 0,0 0 0,0-1 0,-1 1 0,1 0 0,0 0 0,0 0 0,0 0 0,0 0 0,0 0 0,0 0 0,-1 0 0,1 0 0,0 0 0,0 0 0,0 0 0,0 0 0,0 0 0,0 0 0,-1 0 0,1 0 0,0 0 0,0 0 0,0 0 0,0 0 0,0 0 0,0 0 0,-1 0 0,1 0 0,0 0 0,0 0 0,0 0 0,0 0 0,0 0 0,0 1 0,0-1 0,0 0 0,-1 0 0,1 0 0,0 0 0,0 0 0,0 0 0,0 1 0,-3 13 0,2 20 0,11 27 0,-5-49 0,-9-41 0,-14-26 0,11 35 0,10 29 0,60 152-7581,-55-135 364</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39.839"/>
    </inkml:context>
    <inkml:brush xml:id="br0">
      <inkml:brushProperty name="width" value="0.025" units="cm"/>
      <inkml:brushProperty name="height" value="0.025" units="cm"/>
      <inkml:brushProperty name="color" value="#66CC00"/>
    </inkml:brush>
  </inkml:definitions>
  <inkml:trace contextRef="#ctx0" brushRef="#br0">0 0 16912,'0'0'8830,"6"9"-8094,3 10-156,-1 0 1,-1 0-1,-1 1 0,0 0 0,4 35 0,3 63 71,-2-12-531,36 158 1,-16-160-80,18 86 526,-49-189-1416,0-3 346,0 1 0,0-1 0,0 0 0,0 1 0,0-1 0,-1 0 0,1 1 0,0-1 0,-1 1 0,1-1 0,-1 0 0,0 1 0,0-1 0,-1-1 0,-1-4-1449,-11-22-6061</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40.274"/>
    </inkml:context>
    <inkml:brush xml:id="br0">
      <inkml:brushProperty name="width" value="0.025" units="cm"/>
      <inkml:brushProperty name="height" value="0.025" units="cm"/>
      <inkml:brushProperty name="color" value="#66CC00"/>
    </inkml:brush>
  </inkml:definitions>
  <inkml:trace contextRef="#ctx0" brushRef="#br0">1 230 13677,'0'0'13901,"9"7"-12433,-6-5-1373,-1 0-1,1 0 1,0 0 0,0 0-1,0-1 1,0 1 0,0-1-1,1 0 1,-1 0 0,0 0-1,5 1 1,-5-3-19,-1 1-1,1-1 1,-1 0 0,1 0 0,-1 0 0,0 0-1,1 0 1,-1 0 0,0-1 0,0 1-1,0-1 1,0 1 0,0-1 0,0 0-1,0 0 1,0 0 0,-1 0 0,1 0 0,-1 0-1,1 0 1,1-5 0,5-8 7,0-1 1,0 0-1,-2 0 1,0-1-1,0 0 1,-2 0-1,0 0 1,-1 0-1,-1-1 1,0-35-1,0 64-196,1 0 1,0 0-1,0 0 1,1-1-1,0 1 1,1-1-1,0 0 1,8 10-1,60 74-2929,-15-21-916,-48-58-6190</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43.287"/>
    </inkml:context>
    <inkml:brush xml:id="br0">
      <inkml:brushProperty name="width" value="0.025" units="cm"/>
      <inkml:brushProperty name="height" value="0.025" units="cm"/>
      <inkml:brushProperty name="color" value="#66CC00"/>
    </inkml:brush>
  </inkml:definitions>
  <inkml:trace contextRef="#ctx0" brushRef="#br0">2 1 12043,'-1'75'13661,"1"1"-10208,5 46-5336,3-68 3458,3-8-1411,2 5-408,-10-18-4977,-13-36-2766,-6-8 2163</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43.630"/>
    </inkml:context>
    <inkml:brush xml:id="br0">
      <inkml:brushProperty name="width" value="0.025" units="cm"/>
      <inkml:brushProperty name="height" value="0.025" units="cm"/>
      <inkml:brushProperty name="color" value="#66CC00"/>
    </inkml:brush>
  </inkml:definitions>
  <inkml:trace contextRef="#ctx0" brushRef="#br0">3 259 13004,'0'0'2734,"-1"-9"298,0 4-2681,1 0 0,0 0 0,0 0 0,0 0 0,0 0 0,1 1 0,0-1 0,0 0 0,0 0 0,0 1 0,1-1 0,0 0 1,0 1-1,0 0 0,0-1 0,1 1 0,0 0 0,0 0 0,0 1 0,5-6 0,13-11 188,0 2 0,1 0 0,41-25-1,-50 35-408,0 1 0,0 1 0,0 0 0,0 1 0,1 1 0,0 0-1,0 1 1,0 0 0,17-1 0,-29 4-117,0 0 1,-1 0-1,1 0 0,0 0 1,0 0-1,0 1 0,0-1 1,-1 1-1,1-1 0,0 1 1,-1-1-1,1 1 1,0 0-1,-1 0 0,1 0 1,-1 0-1,1 0 0,-1 0 1,1 1-1,-1-1 0,0 0 1,0 1-1,2 1 0,-2 0 48,1 0 0,-1 1 0,1-1 1,-1 1-1,0-1 0,0 1 0,-1-1 0,1 1 0,-1 0 0,0-1 0,0 5 0,0 3 129,-1 0 1,-1 0-1,0 0 1,0 0-1,-1 0 1,-9 20-1,7-19-26,-1-1-1,-1 0 1,0-1-1,-12 15 1,17-22-174,-1 0 0,0 0-1,0 0 1,0 0 0,-1-1 0,1 0 0,0 1 0,-1-1 0,0-1 0,1 1-1,-1 0 1,0-1 0,0 0 0,0 0 0,0 0 0,0 0 0,-6 0 0,23-7-8793,0 1 4377,4-1-3528</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44.522"/>
    </inkml:context>
    <inkml:brush xml:id="br0">
      <inkml:brushProperty name="width" value="0.025" units="cm"/>
      <inkml:brushProperty name="height" value="0.025" units="cm"/>
      <inkml:brushProperty name="color" value="#66CC00"/>
    </inkml:brush>
  </inkml:definitions>
  <inkml:trace contextRef="#ctx0" brushRef="#br0">161 123 18738,'0'0'2717,"0"-8"182,0 3-2531,-1 1 0,1 0 0,-1-1 0,0 1 0,0-1 0,-1 1 0,1 0 0,-1 0 0,0 0 0,0 0 0,-1 0 0,-2-4 0,3 6-295,1 0-1,-1 1 1,0-1-1,1 1 0,-1-1 1,0 1-1,0-1 1,0 1-1,-1 0 1,1 0-1,0 0 1,0 0-1,0 1 1,-1-1-1,1 0 0,0 1 1,-1 0-1,1-1 1,-1 1-1,1 0 1,0 0-1,-1 1 1,1-1-1,-1 0 1,1 1-1,0-1 1,-1 1-1,1 0 0,0 0 1,-3 1-1,1 1-76,0-1-1,0 1 1,1 0-1,-1 0 0,1 1 1,-1-1-1,1 1 0,0-1 1,0 1-1,1 0 1,-1 0-1,1 1 0,0-1 1,0 0-1,0 1 1,-1 5-1,-2 5 3,1 0 0,1 0 1,-3 28-1,5-37 14,1 0 1,0 0-1,0 0 1,1 0-1,-1 0 1,1 0-1,0 0 1,1 0-1,0 0 1,0-1-1,0 1 1,5 9-1,-5-13-2,-1 0 1,1 0-1,0 0 0,1 0 0,-1 0 1,0-1-1,0 1 0,1-1 0,-1 1 1,1-1-1,-1 0 0,1 0 0,-1 0 1,1 0-1,0 0 0,0-1 0,-1 1 1,1-1-1,0 0 0,0 1 0,0-1 1,-1-1-1,1 1 0,0 0 0,0-1 1,0 1-1,-1-1 0,1 0 0,4-2 1,-1 1-2,-1-1 0,1 0 0,-1 0 0,0 0 0,0-1 0,0 1 0,-1-1 1,1 0-1,-1-1 0,0 1 0,0-1 0,0 0 0,-1 0 0,0 0 0,0 0 0,0 0 1,-1-1-1,5-11 0,-3 4-13,-1 0-1,1 0 1,-2 0 0,0 0-1,0-1 1,-2 1 0,0-21 0,0 33 2,0 1 1,0 0 0,0 0 0,0-1 0,0 1-1,0 0 1,0 0 0,0-1 0,0 1 0,0 0-1,0 0 1,0-1 0,0 1 0,0 0 0,0 0-1,0-1 1,0 1 0,0 0 0,-1 0 0,1 0-1,0-1 1,0 1 0,0 0 0,0 0 0,0 0-1,-1-1 1,1 1 0,0 0 0,0 0 0,0 0-1,-1 0 1,1 0 0,0-1 0,0 1 0,0 0-1,-1 0 1,1 0 0,0 0 0,0 0 0,-1 0-1,1 0 1,0 0 0,0 0 0,-1 0 0,1 0-1,0 0 1,0 0 0,-1 0 0,1 0 0,0 0-1,0 0 1,-1 0 0,1 0 0,0 0 0,0 0-1,0 1 1,-1-1 0,1 0 0,0 0 0,0 0-1,0 0 1,-1 0 0,1 1 0,0-1 0,0 0-1,-1 1 1,-10 13-191,5 0 201,1 0-1,1 0 0,0 0 0,1 0 1,0 1-1,1 0 0,1-1 1,0 20-1,1-33-1,0 0 0,0 0-1,0-1 1,0 1 0,0 0 0,0 0-1,0 0 1,0 0 0,0 0 0,0 0-1,0 0 1,1 0 0,-1 0 0,0 0-1,1-1 1,-1 1 0,1 0 0,-1 0 0,1 0-1,-1-1 1,1 1 0,0 0 0,-1-1-1,1 1 1,0 0 0,-1-1 0,1 1-1,0-1 1,0 1 0,1 0 0,0-1 5,-1 0 1,1 0-1,0 0 1,0-1 0,0 1-1,0 0 1,0-1-1,0 1 1,-1-1 0,1 1-1,0-1 1,0 0-1,2-2 1,49-37-63,-41 28-212,24-21-516,-35 32 756,1-1 0,0 1 0,0 0 1,0 0-1,0-1 0,0 1 1,0 0-1,0 1 0,0-1 1,0 0-1,0 1 0,1-1 0,-1 1 1,0-1-1,4 1 0,-4 5 207,-1 0 0,0 0-1,0 0 1,-1 1-1,1-1 1,-1 0 0,0 0-1,-2 7 1,2-5 219,3-160-361,-2 153-51,0 0 1,1 0-1,-1 0 1,0 0-1,0 0 1,0 0-1,1 1 1,-1-1-1,0 0 1,0 1-1,0-1 1,0 1-1,0-1 0,0 1 1,0 0-1,0 0 1,0-1-1,0 1 1,0 0-1,0 0 1,1 1-1,6 4-130,-5-4 119,0-1 1,0 0 0,-1 0 0,1 0-1,0 0 1,0 0 0,0-1-1,0 0 1,0 1 0,0-1-1,0 0 1,0 0 0,0 0-1,0-1 1,0 1 0,0-1 0,0 0-1,0 0 1,0 0 0,0 0-1,-1 0 1,1 0 0,0-1-1,-1 0 1,1 1 0,-1-1 0,0 0-1,1 0 1,-1 0 0,0 0-1,0-1 1,0 1 0,-1-1-1,1 1 1,0-1 0,-1 1-1,0-1 1,0 0 0,0 0 0,0 0-1,0 0 1,0 1 0,-1-1-1,1 0 1,-1 0 0,0 0-1,0 0 1,0-7 0,0 10 19,0 0 0,0-1-1,0 1 1,0 0 0,1-1 0,-1 1 0,0 0 0,0-1 0,0 1-1,0-1 1,0 1 0,0 0 0,0-1 0,0 1 0,0-1 0,0 1-1,0 0 1,0-1 0,0 1 0,-1 0 0,1-1 0,0 1 0,0-1-1,0 1 1,0 0 0,-1-1 0,1 1 0,0 0 0,0 0 0,-1-1 0,1 1-1,0 0 1,-1-1 0,1 1 0,0 0 0,-1 0 0,1 0 0,0-1-1,-1 1 1,1 0 0,0 0 0,-1 0 0,1 0 0,-1 0 0,1 0-1,0 0 1,-1 0 0,1 0 0,-1 0 0,1 0 0,0 0 0,-1 0-1,1 0 1,-1 0 0,1 0 0,0 0 0,-1 0 0,1 0 0,0 1-1,-1-1 1,1 0 0,0 0 0,-1 1 0,1-1 0,0 0 0,-1 0-1,1 1 1,-2 1-16,0-1 0,0 1 0,1 0 0,-1 0 0,1 0 0,-1 0 0,1 0 0,0 0 0,0 0 0,-2 4 0,-1 8 15,1 1 0,1-1 0,1 1 0,0 0 0,0-1 0,1 1 0,1 0 0,4 18 0,-5-31-50,1-1 0,0 1 0,-1 0 0,1-1 0,0 1 0,0 0 0,0-1 0,0 1-1,0-1 1,0 0 0,0 1 0,0-1 0,1 0 0,-1 0 0,1 0 0,-1 0 0,1 0 0,-1 0 0,1 0 0,-1 0 0,1 0 0,0-1 0,-1 1-1,1-1 1,0 1 0,0-1 0,-1 0 0,1 0 0,0 0 0,0 0 0,0 0 0,-1 0 0,1 0 0,0 0 0,0-1 0,-1 1 0,3-2 0,31-12-4413,-10-8-3698,-6-4-4416</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45.090"/>
    </inkml:context>
    <inkml:brush xml:id="br0">
      <inkml:brushProperty name="width" value="0.025" units="cm"/>
      <inkml:brushProperty name="height" value="0.025" units="cm"/>
      <inkml:brushProperty name="color" value="#66CC00"/>
    </inkml:brush>
  </inkml:definitions>
  <inkml:trace contextRef="#ctx0" brushRef="#br0">36 0 7815,'0'0'11547,"-2"8"-7740,0 12-2860,0 0 1,2-1 0,0 1 0,1 0 0,1-1 0,0 1-1,9 28 1,48 142-406,-50-163-547,3-5-214,-13-31 114,0 0-1,-1 1 1,0-1-1,0 1 1,-1-1-1,-1 1 1,1 0-1,-1 0 1,0 0-1,-6-7 1,0 0-147,-1 0 0,0 0 1,-27-24-1,24 29 294,8 14 129,7-3-164,-1 1-1,1-1 1,-1 1-1,1-1 1,0 0-1,-1 1 1,1-1-1,0 0 1,0 1-1,0-1 1,0 0-1,0 0 0,0 0 1,1 0-1,-1 0 1,0 0-1,0 0 1,2 0-1,43 19 397,-37-17-1508,0-1 1,0 0-1,0-1 0,0 0 1,1-1-1,14-1 1,-18 1 385,0-1 1,0 0 0,1-1 0,-1 0 0,0 0 0,0 0 0,-1 0-1,1-1 1,0 0 0,6-4 0,-9 4 729,1 0-1,-1 0 1,0-1-1,1 1 1,-1-1-1,-1 1 1,1-1 0,0 0-1,1-5 1,1-12 6168,-6 21-5984,1-1-1,0 1 1,0 0 0,0-1 0,-1 1-1,1 0 1,0-1 0,-1 1 0,1 0 0,0 0-1,-1-1 1,1 1 0,0 0 0,-1 0-1,1 0 1,-1 0 0,1-1 0,0 1 0,-1 0-1,1 0 1,-1 0 0,1 0 0,0 0-1,-1 0 1,1 0 0,-1 0 0,1 0 0,0 0-1,-1 0 1,-17 7 3659,2 6-3646,11-5-63,1 0-1,-1 0 1,1 1-1,0-1 1,1 1-1,0 0 1,1 0-1,0 0 1,0 0-1,1 0 1,0 0-1,0 1 1,1-1-1,1 10 1,-1-17-138,0-1 0,0 1 0,0-1 0,0 1 0,1-1 0,-1 1 1,1-1-1,-1 1 0,1-1 0,-1 1 0,1-1 0,0 0 0,-1 1 0,1-1 1,0 0-1,0 0 0,0 1 0,0-1 0,0 0 0,0 0 0,1 0 0,-1 0 1,0 0-1,0-1 0,1 1 0,-1 0 0,1-1 0,-1 1 0,0-1 0,1 1 1,-1-1-1,1 1 0,-1-1 0,1 0 0,-1 0 0,1 0 0,0 0 1,-1 0-1,1 0 0,1-1 0,1 1 0,0-1 0,0 0 1,0 0-1,0-1 0,0 1 0,0-1 0,-1 1 1,1-1-1,-1 0 0,1-1 0,-1 1 0,0 0 1,0-1-1,5-5 0,-3 2-7,1-1 0,-1 0 0,-1 0 0,0-1 0,0 1 0,0-1 0,-1 0 0,0 0 0,0 0 0,-1 0 0,0 0 0,0-1 0,-1 1 0,0-1 0,-1 1 0,0-1 0,-1-10 0,0 18-65,1 0-1,0 0 1,-1 0 0,1-1 0,-1 1-1,0 0 1,1 0 0,-1 0 0,0 0-1,0 0 1,0 0 0,0 0 0,0 1-1,0-1 1,0 0 0,0 0 0,0 1-1,0-1 1,0 0 0,0 1-1,0-1 1,0 1 0,-1 0 0,-1-1-1,-32-1-4429,25 2 2588,-3 0-7227</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45.697"/>
    </inkml:context>
    <inkml:brush xml:id="br0">
      <inkml:brushProperty name="width" value="0.025" units="cm"/>
      <inkml:brushProperty name="height" value="0.025" units="cm"/>
      <inkml:brushProperty name="color" value="#66CC00"/>
    </inkml:brush>
  </inkml:definitions>
  <inkml:trace contextRef="#ctx0" brushRef="#br0">13 87 15855,'0'0'12823,"10"5"-11691,-7-2-1062,0-1 1,1 0 0,-1 0 0,1 0 0,0 0 0,-1 0 0,1-1 0,0 0 0,0 1 0,0-2 0,0 1 0,0 0 0,0-1 0,1 0 0,-1 0 0,0 0 0,0 0 0,0-1 0,0 1 0,0-1-1,0 0 1,0 0 0,0-1 0,0 1 0,-1-1 0,1 0 0,0 0 0,-1 0 0,0 0 0,4-4 0,-3 2-24,0 0 1,-1-1-1,1 1 1,-1-1-1,-1 1 1,1-1-1,-1 0 1,3-7-1,-4 11-39,-1 0-1,1 0 1,0 0 0,-1 0 0,1 0-1,-1 0 1,0-1 0,1 1-1,-1 0 1,0 0 0,0 0-1,0 0 1,0 0 0,0 0-1,0-1 1,0 1 0,0 0 0,0 0-1,0 0 1,-1 0 0,1 0-1,0 0 1,-1 0 0,1-1-1,-1 1 1,1 0 0,-1 1 0,1-1-1,-1 0 1,0 0 0,0 0-1,1 0 1,-1 0 0,0 1-1,0-1 1,0 0 0,0 1 0,0-1-1,0 0 1,0 1 0,0-1-1,-2 1 1,-2-1-8,-1 1 0,1 0 0,-1 0 0,0 1 0,1 0 0,-1 0 0,1 0 0,-1 1 0,1-1 0,0 1 0,0 1 0,0-1 0,0 1 0,0 0 0,0 0 0,1 0 0,-1 0 0,1 1 0,0 0 0,0 0 0,-7 9 0,7-7 0,-1 0 0,0 0 0,1 1 0,1 0 0,-1 0 0,1 0 0,0 0 0,0 1 0,1-1 0,0 1 0,1-1 0,-1 1 0,2 0 0,-1 0 0,1 12 0,0-18-67,0 0-1,1 0 1,-1 0-1,1-1 1,-1 1 0,1 0-1,0 0 1,-1 0-1,1 0 1,0-1-1,0 1 1,0 0 0,1-1-1,-1 1 1,0-1-1,1 1 1,-1-1 0,1 0-1,-1 1 1,1-1-1,2 1 1,-1 0-261,0-1 0,1 0 0,-1 0 0,1 0 0,0 0 0,-1 0 1,1-1-1,0 0 0,0 0 0,6 0 0,0-2-739,1 1 0,-1-2 1,1 1-1,-1-1 0,0-1 1,0 0-1,11-6 0,21-16-7314</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46.133"/>
    </inkml:context>
    <inkml:brush xml:id="br0">
      <inkml:brushProperty name="width" value="0.025" units="cm"/>
      <inkml:brushProperty name="height" value="0.025" units="cm"/>
      <inkml:brushProperty name="color" value="#66CC00"/>
    </inkml:brush>
  </inkml:definitions>
  <inkml:trace contextRef="#ctx0" brushRef="#br0">27 86 20147,'0'0'7239,"3"9"-6043,-2-7-1138,0 1 0,0-1 0,0 1 0,0-1 1,0 0-1,0 0 0,0 1 0,1-1 0,0 0 0,-1 0 1,1-1-1,0 1 0,0 0 0,0 0 0,0-1 1,0 1-1,0-1 0,0 0 0,0 0 0,1 1 0,-1-2 1,0 1-1,1 0 0,-1 0 0,1-1 0,-1 1 1,1-1-1,-1 0 0,1 0 0,-1 0 0,1 0 0,-1 0 1,1 0-1,-1-1 0,1 1 0,-1-1 0,1 0 0,-1 0 1,1 0-1,-1 0 0,0 0 0,0 0 0,0 0 1,1-1-1,-1 0 0,0 1 0,-1-1 0,3-2 0,1 0 44,-1 0-1,1-1 1,-1 0-1,0 0 1,-1-1-1,1 1 0,3-8 1,-6 11-76,0 0 0,1-1 0,-1 1 0,0-1 1,-1 0-1,1 1 0,0-1 0,-1 0 0,1 1 0,-1-1 1,0 0-1,0 0 0,0 1 0,0-1 0,-1 0 0,1 1 1,-1-1-1,0 0 0,-1-3 0,1 5-26,0-1 0,-1 1 0,1 0 0,-1-1 0,1 1 0,-1 0 0,1 0 0,-1 0 0,0 0 0,0 1 0,1-1 0,-1 0 0,0 1 0,0-1 0,0 1 0,0 0 0,0-1 0,0 1 0,1 0 0,-1 0 0,0 0 0,0 1 0,0-1 0,0 0 0,0 1 0,0-1 0,-2 2 0,-1-1 0,0 0 0,0 1 0,-1 0 0,1 0 0,1 0 0,-1 1 0,0 0 0,-6 4 0,4 1 0,0 0 0,0 0 0,1 1 0,0-1 0,0 1 0,1 1 0,-4 9 0,6-13 0,1 0 0,0 0 0,0 1 0,0-1 0,1 0 0,0 1 0,0-1 0,0 1 0,1-1 0,0 1 0,0-1 0,2 11 0,-1-15 3,0 0 0,0-1 0,0 1 0,0-1 0,1 1 0,-1-1 0,0 1 0,1-1 0,-1 0 0,1 1 0,-1-1 0,1 0 0,-1 0 0,1 0-1,0 0 1,0 0 0,-1-1 0,1 1 0,0-1 0,0 1 0,0-1 0,0 1 0,0-1 0,0 0 0,-1 0 0,4 0 0,3 0-83,1 0 0,0 0 0,0-1 0,13-3 0,16-10-2050,0-5-3299,-4-2-3348</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56.427"/>
    </inkml:context>
    <inkml:brush xml:id="br0">
      <inkml:brushProperty name="width" value="0.025" units="cm"/>
      <inkml:brushProperty name="height" value="0.025" units="cm"/>
      <inkml:brushProperty name="color" value="#F6630D"/>
    </inkml:brush>
  </inkml:definitions>
  <inkml:trace contextRef="#ctx0" brushRef="#br0">1 201 13965,'0'0'14627,"8"4"-13239,-5-2-1342,0 0 0,0-1 0,0 1 0,0-1 0,0 0 0,0 0 0,0 0-1,0 0 1,1-1 0,-1 1 0,0-1 0,1 0 0,-1 0 0,0 0 0,1-1-1,-1 1 1,0-1 0,0 1 0,1-1 0,-1 0 0,0 0 0,0-1 0,0 1-1,0-1 1,0 1 0,-1-1 0,1 0 0,0 0 0,-1 0 0,1-1 0,1-2-1,4 0-25,-2-1-1,1 0 1,-1-1-1,0 1 1,0-2-1,0 1 1,-1 0-1,-1-1 1,1 0-1,-1 0 1,0 0-1,-1-1 1,0 1-1,0-1 1,-1 0-1,0 1 1,-1-1-1,0 0 1,0-10-1,-1 18-16,0 0-1,1 0 0,-1 0 1,0 0-1,0 0 1,0 0-1,-1 0 0,1 1 1,0-1-1,0 0 1,0 0-1,-1 0 0,1 0 1,0 0-1,-1 0 1,1 0-1,-1 1 0,1-1 1,-1 0-1,1 0 1,-1 1-1,0-1 0,1 0 1,-1 1-1,0-1 1,1 1-1,-1-1 0,0 1 1,0-1-1,0 1 1,0-1-1,1 1 0,-1 0 1,0-1-1,0 1 1,0 0-1,0 0 0,0 0 1,0 0-1,0 0 1,0 0-1,0 0 1,0 0-1,0 0 0,1 0 1,-1 0-1,0 1 1,-1-1-1,-2 1-4,0 1 0,1-1 0,-1 1 1,1-1-1,0 1 0,0 0 0,-1 0 0,1 1 1,1-1-1,-1 1 0,-4 3 0,-1 6 14,-1 0-1,2 0 1,0 1-1,0 0 0,1 0 1,0 0-1,2 1 1,-1 0-1,2 0 1,0 0-1,0 1 0,2-1 1,-1 16-1,2-29-10,0 0 0,0 1 0,0-1 0,0 1 0,0-1-1,0 0 1,0 1 0,1-1 0,-1 1 0,1-1 0,-1 0 0,1 0-1,-1 1 1,1-1 0,0 0 0,0 0 0,0 1 0,-1-1 0,1 0-1,0 0 1,0 0 0,0 0 0,1-1 0,-1 1 0,0 0 0,2 1-1,0-1 3,0-1-1,0 1 1,0 0-1,0-1 0,0 0 1,1 1-1,-1-1 1,0-1-1,0 1 0,0 0 1,5-2-1,4-1-30,0-1 0,-1 0 0,1 0-1,-1-1 1,14-9 0,58-52-789,-18 13 769,-65 53 54,1-1-1,-1 1 0,0 0 1,0-1-1,1 1 1,-1 0-1,0 0 1,1 0-1,-1-1 1,0 1-1,1 0 1,-1 0-1,0 0 0,1 0 1,-1 0-1,0 0 1,1 0-1,-1 0 1,1-1-1,-1 1 1,0 0-1,1 1 1,-1-1-1,1 0 1,-1 0-1,0 0 0,1 0 1,-1 0-1,0 0 1,1 0-1,-1 1 1,0-1-1,1 0 1,-1 0-1,0 0 1,1 1-1,-1-1 0,0 0 1,1 1-1,4 19 420,-9 40 443,2-42-724,2-17-144,0 0 0,0 0 0,0 0 0,0 0 0,0 0 0,0 0 0,0 0 0,0 0 0,1 0 0,-1-1 0,0 1 0,1 0 0,-1 0 0,0 0 0,1 0 0,-1 0 0,1-1 0,-1 1 0,1 0 0,0 0 0,-1-1 0,1 1 0,0 0 0,-1-1 0,1 1 0,0-1 0,0 1 0,0-1 0,-1 1 0,1-1 0,1 1 0,1-1 0,0 1 0,0-1 0,0 0 0,-1 0 0,1 0 0,0 0 0,0-1 0,0 1 0,0-1 0,4-1 0,6-3 0,0 0 0,-1-1 0,19-11 0,-6-1-778,42-38-1,7-7-408,-74 63 1192,1 0 0,-1 0 0,0 0 0,0 0 0,0 0 0,0-1 0,0 1 0,1 0 0,-1 0 0,0 0 0,0 0 0,0 0 0,0 0 0,0 0 0,1 0 0,-1 0 0,0-1 0,0 1 0,0 0 0,1 0 0,-1 0 0,0 0 0,0 0 0,0 0 0,1 0 0,-1 0 0,0 0 0,0 0 0,0 1 0,0-1 0,1 0 0,-1 0 0,0 0 0,0 0 0,0 0 0,1 0 1,-1 0-1,0 0 0,0 0 0,0 1 0,0-1 0,0 0 0,0 0 0,1 0 0,-1 0 0,0 0 0,0 1 0,0-1 0,0 0 0,0 0 0,0 1 0,0 14 578,-7 16 356,3-21-963,2-1 1,-1 1-1,1 0 1,1 0-1,-1 0 0,2 14 1,2-15-2379,6-7-3711,4-1-5194</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46.584"/>
    </inkml:context>
    <inkml:brush xml:id="br0">
      <inkml:brushProperty name="width" value="0.025" units="cm"/>
      <inkml:brushProperty name="height" value="0.025" units="cm"/>
      <inkml:brushProperty name="color" value="#66CC00"/>
    </inkml:brush>
  </inkml:definitions>
  <inkml:trace contextRef="#ctx0" brushRef="#br0">62 1 14734,'0'0'7703,"-1"11"-6753,-6 50 191,3 0 0,3 1 0,3-1 0,2 1 0,3-1 0,18 72 0,-24-127-1105,-1-3-26,1-1 0,-1 0 0,0 1 0,1-1 0,0 1 0,-1-1-1,1 1 1,0-1 0,0 0 0,0 0 0,1 1 0,-1-1 0,1 0 0,-1 0-1,1 0 1,-1-1 0,1 1 0,2 2 0,-3-5-27,0 1 0,-1 0 0,1-1 0,-1 1 0,1-1 1,-1 1-1,1-1 0,-1 1 0,1-1 0,-1 1 0,0-1 0,1 0 0,-1 1 0,0-1 0,1 1 1,-1-1-1,0 0 0,0 1 0,1-1 0,-1 0 0,0 0 0,0 1 0,0-1 0,0 0 1,0 1-1,0-1 0,0 0 0,-1 0 0,2-30-605,-1 27 463,-1-11 20,0 0 0,-1 0 0,-1 0 0,0 0 0,-1 0 0,-1 1-1,0 0 1,-1 0 0,0 0 0,-1 0 0,-1 1 0,0 1 0,-1-1 0,0 1-1,-18-18 1,15 25 31,10 12-89,2-5 187,0-1 0,0 1 0,1-1 0,-1 0 0,1 1 0,-1-1 0,1 1 0,-1-1 0,1 0 1,0 0-1,0 1 0,0-1 0,-1 0 0,1 0 0,2 2 0,0-2-53,0 1 1,0-1-1,0 0 1,0 0-1,0 0 1,0 0-1,0 0 1,0-1-1,1 1 1,-1-1-1,0 0 0,0 0 1,1 0-1,-1 0 1,0-1-1,0 1 1,0-1-1,0 0 1,1 0-1,-1 0 1,0 0-1,0 0 1,-1-1-1,1 0 1,0 1-1,0-1 1,-1 0-1,1 0 1,2-4-1,-2 4 44,-1-1-1,1 1 1,-1-1-1,0 0 1,0 0-1,0 0 1,0 0-1,0 0 1,-1 0-1,0-1 1,1 1-1,-1-1 1,0 1-1,-1-1 1,1 1-1,-1-1 1,1 1-1,-1-1 1,0 0-1,0 1 1,-1-1-1,1 1 1,-1-1-1,0 1 1,0-1-1,-2-5 1,3 8-242,-1 1 0,0-1 1,1 0-1,-1 1 1,1-1-1,-1 1 1,0-1-1,0 1 0,1-1 1,-1 1-1,0 0 1,0-1-1,1 1 1,-1 0-1,0-1 1,0 1-1,0 0 0,0 0 1,1 0-1,-3 0 1,-8 0-6563</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47.054"/>
    </inkml:context>
    <inkml:brush xml:id="br0">
      <inkml:brushProperty name="width" value="0.025" units="cm"/>
      <inkml:brushProperty name="height" value="0.025" units="cm"/>
      <inkml:brushProperty name="color" value="#66CC00"/>
    </inkml:brush>
  </inkml:definitions>
  <inkml:trace contextRef="#ctx0" brushRef="#br0">157 78 8360,'0'0'4447,"3"-9"315,1-2-3254,4-12 395,-5-1 2271,-3 23-4036,0 1 0,0-1 0,0 1 0,0 0 0,0-1 0,0 1 0,-1-1-1,1 1 1,0 0 0,0-1 0,0 1 0,0-1 0,0 1 0,-1 0-1,1-1 1,0 1 0,0 0 0,0-1 0,-1 1 0,1 0 0,0 0 0,-1-1-1,1 1 1,0 0 0,-1 0 0,1-1 0,0 1 0,-1 0 0,1 0-1,0 0 1,-1 0 0,1-1 0,-1 1 0,1 0 0,0 0 0,-2 0-1,-19 5 1693,-16 17-1212,25-8-609,1 1 0,0 0 0,1 1 0,1 0-1,1 1 1,0-1 0,1 2 0,-9 32 0,12-35-10,0 1-1,2 0 1,-1 0-1,2 1 1,0-1-1,1 0 1,1 0-1,0 1 1,1-1-1,6 22 1,-4-29 1,0-1 0,0 1 0,1-1 0,0 1 0,0-1 0,1-1 0,0 1 0,1-1 0,0 0 0,14 11 0,-11-9 0,1 1 0,-1 0 0,13 19 0,-22-28-24,-1-1 0,1 1 0,-1-1 0,1 1 0,-1-1 0,1 1 1,-1-1-1,0 1 0,1-1 0,-1 1 0,0-1 0,0 1 0,1 0 0,-1-1 0,0 1 0,0-1 0,0 1 0,0 0 0,0-1 1,0 1-1,0 0 0,0-1 0,0 1 0,0-1 0,0 1 0,0 0 0,0-1 0,-1 1 0,1 0 0,0-1 0,0 1 1,-1 0-1,-20 0-1931,15-2 1135,0-1-1,0 1 1,0-2 0,0 1-1,-11-6 1,-33-35-9456,25 17 3651</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47.397"/>
    </inkml:context>
    <inkml:brush xml:id="br0">
      <inkml:brushProperty name="width" value="0.025" units="cm"/>
      <inkml:brushProperty name="height" value="0.025" units="cm"/>
      <inkml:brushProperty name="color" value="#66CC00"/>
    </inkml:brush>
  </inkml:definitions>
  <inkml:trace contextRef="#ctx0" brushRef="#br0">0 253 5189,'0'0'17638,"10"-2"-15802,54-5 106,-49 6-1702,0 1 1,1-2-1,-1 0 1,-1 0-1,1-2 0,0 0 1,-1 0-1,19-9 1,-29 9-632,1 1 0,-1-1 1,0-1-1,0 1 1,-1 0-1,1-1 1,-1 0-1,0 0 0,0 0 1,0 0-1,-1 0 1,0 0-1,2-8 1,15-76-11167,-18 79 9620,5-31-7550</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47.772"/>
    </inkml:context>
    <inkml:brush xml:id="br0">
      <inkml:brushProperty name="width" value="0.025" units="cm"/>
      <inkml:brushProperty name="height" value="0.025" units="cm"/>
      <inkml:brushProperty name="color" value="#66CC00"/>
    </inkml:brush>
  </inkml:definitions>
  <inkml:trace contextRef="#ctx0" brushRef="#br0">15 0 14894,'0'0'9785,"-2"10"-9219,-5 63 1240,2 1 1,10 141-1,-3-184-1658,1 0 0,1-1 0,13 48 0,-5-58-71,-12-20-72,1 0 0,-1 0 0,1 0 0,-1 0 0,0 0-1,1 0 1,-1 0 0,0 0 0,1 0 0,-1 0 0,0 0 0,1 0-1,-1 0 1,1 0 0,-1 0 0,0 0 0,1 0 0,-1-1 0,0 1-1,1 0 1,-1 0 0,0 0 0,0-1 0,1 1 0,-1 0 0,0 0-1,0-1 1,1 1 0,-1 0 0,0 0 0,0-1 0,1 0 0,1-2 23,0-1 0,-1 0 1,1 1-1,-1-1 1,0 0-1,0 0 0,1-8 1,1-15-23,-1 1 0,-2-1-1,0 1 1,-2-1 0,-1 0 0,-1 1 0,-1 0 0,-12-38 0,12 57-54,4 13-59,6 13-48,-3-16 161,0 0-1,0 0 0,0-1 0,0 1 0,0-1 0,1 1 1,-1-1-1,1 0 0,0 0 0,0 0 0,0-1 1,-1 1-1,2-1 0,-1 1 0,0-1 0,0 0 0,0 0 1,0 0-1,1-1 0,-1 1 0,0-1 0,1 0 0,-1 0 1,1 0-1,-1 0 0,0 0 0,1-1 0,-1 1 1,0-1-1,0 0 0,1 0 0,4-3 0,-2 1 7,0 0 0,0 0 0,-1 0 0,0-1 0,1 0 0,-1 0 0,0-1 0,-1 1 0,1-1 0,-1 0 0,0 0-1,0 0 1,-1-1 0,1 1 0,-1-1 0,2-7 0,-2 3 121,0-1 0,-1 1-1,-1-1 1,0 1 0,0-1-1,-2-19 1,-3 21-133,-3 17 0,-4 19 0,10-16 0,-6 78 0,6-84 0,1 0 0,0 1 0,1-1 0,-1 1 0,1-1 0,1 0 0,-1 1 0,0-1 0,1 0 0,0 0 0,1 0 0,-1 0 0,4 5 0,-5-9-82,-1 0-1,0-1 1,1 1 0,-1 0-1,1-1 1,-1 1 0,1-1-1,-1 1 1,1 0 0,-1-1-1,1 1 1,0-1 0,-1 1-1,1-1 1,0 0 0,-1 1-1,1-1 1,0 0 0,0 1-1,-1-1 1,1 0 0,0 0-1,0 0 1,0 0 0,-1 0-1,1 0 1,0 0 0,0 0 0,-1 0-1,1 0 1,0 0 0,0 0-1,0 0 1,-1-1 0,1 1-1,0 0 1,0-1 0,-1 1-1,1 0 1,0-1 0,-1 1-1,1-1 1,-1 1 0,1-1-1,0 1 1,-1-1 0,1-1-1,1-1-704,0 0 0,0-1 0,0 0 0,-1 1 0,1-1 0,-1 0 0,0 0 1,1-4-1,2-23-6148</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48.115"/>
    </inkml:context>
    <inkml:brush xml:id="br0">
      <inkml:brushProperty name="width" value="0.025" units="cm"/>
      <inkml:brushProperty name="height" value="0.025" units="cm"/>
      <inkml:brushProperty name="color" value="#66CC00"/>
    </inkml:brush>
  </inkml:definitions>
  <inkml:trace contextRef="#ctx0" brushRef="#br0">17 1 3940,'0'0'19410,"-16"57"-19026,16-35-319,9-2-1955,5 0-4164</inkml:trace>
  <inkml:trace contextRef="#ctx0" brushRef="#br0" timeOffset="1">203 162 22517,'0'0'4154,"-9"2"-754,1 0-3149,1 0 0,-1 1 0,1 0 0,0 0 0,0 0 1,1 1-1,-8 5 0,10-6-215,1-1 0,0 1 0,0 0 0,0 0 1,1 0-1,-1 0 0,1 1 0,0-1 0,-1 1 0,1-1 1,1 1-1,-1 0 0,1 0 0,-1 0 0,1 0 0,0 0 1,1 0-1,-1 5 0,0-7-148,1 1 0,0 0 0,0 0-1,1 0 1,-1-1 0,1 1 0,-1 0 0,1 0 0,0-1 0,0 1-1,0-1 1,0 1 0,0 0 0,1-1 0,-1 0 0,1 1 0,0-1-1,0 0 1,0 0 0,0 0 0,0 0 0,0 0 0,0-1 0,0 1-1,1-1 1,-1 1 0,1-1 0,-1 0 0,1 0 0,-1 0 0,1 0-1,0 0 1,0-1 0,-1 1 0,1-1 0,0 0 0,5 0 0,-2 1-282,-1-1 0,1 0 1,-1-1-1,1 1 0,-1-1 1,1 0-1,-1-1 1,0 1-1,1-1 0,-1 0 1,0 0-1,0-1 0,-1 1 1,1-1-1,0 0 0,-1-1 1,0 1-1,1-1 1,4-5-1,6-16-7971</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48.473"/>
    </inkml:context>
    <inkml:brush xml:id="br0">
      <inkml:brushProperty name="width" value="0.025" units="cm"/>
      <inkml:brushProperty name="height" value="0.025" units="cm"/>
      <inkml:brushProperty name="color" value="#66CC00"/>
    </inkml:brush>
  </inkml:definitions>
  <inkml:trace contextRef="#ctx0" brushRef="#br0">19 1 2947,'0'0'22741,"-18"50"-20435,18-27-992,0 2-449,4-1-481,5-1-256,2-2-64,2-3-32,-1-5-608,-2-3-1090,-2-8-1441,-1-2-256,-3-6-1698,1-13-7174</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48.956"/>
    </inkml:context>
    <inkml:brush xml:id="br0">
      <inkml:brushProperty name="width" value="0.025" units="cm"/>
      <inkml:brushProperty name="height" value="0.025" units="cm"/>
      <inkml:brushProperty name="color" value="#66CC00"/>
    </inkml:brush>
  </inkml:definitions>
  <inkml:trace contextRef="#ctx0" brushRef="#br0">0 315 19122,'0'0'10052,"9"6"-9582,-4-2-443,1-1 0,0 0 1,-1 0-1,1-1 0,0 1 0,0-1 0,1-1 1,11 3-1,-15-4-36,0 0 0,0 0-1,0 0 1,0 0 0,-1 0 0,1-1 0,0 0 0,0 1 0,0-1 0,-1 0-1,1 0 1,-1 0 0,1-1 0,0 1 0,-1-1 0,0 1 0,1-1 0,-1 0-1,0 0 1,0 0 0,0 0 0,0 0 0,-1-1 0,1 1 0,0 0 0,-1-1-1,2-4 1,-2 6 47,0-1-1,0 0 0,-1 0 1,1 0-1,-1 0 0,1 0 1,-1 0-1,0 0 0,1 0 1,-1 0-1,0 0 0,0 0 0,-1 0 1,1 0-1,-1-3 0,1 5-8,-1-1 0,1 0 0,0 0-1,-1 1 1,1-1 0,-1 0 0,1 1 0,-1-1-1,1 1 1,-1-1 0,0 0 0,1 1-1,-1-1 1,0 1 0,1 0 0,-1-1-1,0 1 1,0 0 0,1-1 0,-1 1 0,0 0-1,0 0 1,0 0 0,1-1 0,-1 1-1,0 0 1,0 0 0,0 0 0,0 0-1,1 1 1,-1-1 0,0 0 0,0 0-1,0 0 1,1 1 0,-1-1 0,0 0 0,-1 1-1,1 0-28,-1 1-1,0-1 1,0 0 0,0 1-1,1 0 1,-1-1-1,1 1 1,-1 0-1,1-1 1,0 1-1,0 0 1,0 0 0,0 0-1,0 0 1,0 0-1,0 0 1,1 1-1,-1-1 1,1 0 0,-1 0-1,1 3 1,-3 52 3,3-51 14,-1-4-8,1 1 0,0-1 0,0 0 0,1 1-1,-1-1 1,0 1 0,1-1 0,-1 0 0,1 1 0,0-1 0,0 0 0,0 0-1,0 0 1,0 0 0,0 1 0,1-1 0,-1-1 0,1 1 0,-1 0 0,1 0-1,3 2 1,-2-3 2,-1 0-1,0 0 0,1-1 1,-1 1-1,1-1 0,-1 1 1,0-1-1,1 0 0,-1 0 0,1 0 1,-1 0-1,1-1 0,-1 1 1,1-1-1,-1 1 0,0-1 1,1 0-1,-1 0 0,0 0 1,0 0-1,0 0 0,3-2 0,15-10-96,-1-1 0,34-31 0,4-4-120,-57 49 202,0-1 1,1 1-1,-1-1 0,0 1 0,0 0 1,1-1-1,-1 1 0,0 0 1,1-1-1,-1 1 0,0 0 1,1-1-1,-1 1 0,0 0 1,1 0-1,-1-1 0,1 1 0,-1 0 1,1 0-1,-1 0 0,1 0 1,-1-1-1,1 1 0,-1 0 1,0 0-1,1 0 0,-1 0 1,1 0-1,-1 0 0,1 0 0,-1 1 1,1-1-1,-1 0 0,1 0 1,-1 0-1,1 0 0,-1 0 1,0 1-1,1-1 0,-1 0 0,1 0 1,-1 1-1,0-1 0,1 0 1,-1 1-1,0-1 0,1 0 1,-1 1-1,0 0 0,1 27 47,0-1-2,-1-27-40,1 0 0,-1 0 0,1 1 0,-1-1 0,0 0 0,1 0 0,-1 0 0,1 0 0,-1 0 0,1 0 0,-1 0 0,0 0 0,1 0 0,-1 0 0,1 0 0,-1 0 0,1 0 0,-1 0 0,1 0 0,-1 0 0,0 0 0,1 0 0,-1-1 0,1 1 0,-1 0 0,0 0 0,1-1 0,-1 1 0,0 0 0,1 0 0,-1-1 0,0 1 0,1 0 0,-1-1 0,0 1 0,0-1 0,1 1 0,-1 0 0,0-1 0,0 1 0,0-1 0,1 1 0,-1-1 0,0 1 0,0-1 0,12-20-79,22-69-1846,-18 35-1439,-3-1 1,5-58-1,-20 151 6828,3 70 0,0-86-3342,1 0 1,1 0-1,1 0 1,1 0-1,1 0 1,9 22-1,-14-41-297,18 32-1383,-18-33 1296,0 1 0,0-1 0,0 0 0,0 1 0,0-1 0,0 0 0,1 0 0,-1 0 1,0 0-1,1 0 0,-1 0 0,1 0 0,-1 0 0,1 0 0,-1-1 0,1 1 0,-1-1 0,4 1 0,-5-10-4172,-6-10 2839,-3 9 2374,-1-1 0,0 1-1,-1 1 1,0 0 0,0 1 0,-19-11-1,14 9 817,1 0 0,0-1-1,-15-15 1,29 25-1472,0 0 1,0 1 0,1-1 0,-1 0-1,1 0 1,-1 0 0,0 1 0,1-1-1,0 0 1,-1 0 0,1 0 0,-1 0-1,1 0 1,0 0 0,0 0 0,0 0-1,0 0 1,-1 0 0,1 0 0,0 0-1,1 0 1,-1 0 0,0 0-1,0 0 1,0 0 0,1 0 0,-1 0-1,0 0 1,1 0 0,-1 0 0,1 0-1,-1 0 1,1 1 0,-1-1 0,1 0-1,0 0 1,-1 0 0,1 1 0,0-1-1,0 0 1,0 1 0,-1-1 0,1 1-1,0-1 1,0 1 0,0 0 0,0-1-1,0 1 1,0 0 0,2-1-1,62-20-215,-52 18 312,35-11-1858,-17 3-4109,-13 4-1850</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50.066"/>
    </inkml:context>
    <inkml:brush xml:id="br0">
      <inkml:brushProperty name="width" value="0.025" units="cm"/>
      <inkml:brushProperty name="height" value="0.025" units="cm"/>
      <inkml:brushProperty name="color" value="#66CC00"/>
    </inkml:brush>
  </inkml:definitions>
  <inkml:trace contextRef="#ctx0" brushRef="#br0">148 454 17585,'0'0'10479,"-11"-7"-9839,-37-22-143,46 28-490,0 1 0,0 0 1,0-1-1,0 1 0,1 0 0,-1 0 0,0 0 1,0 0-1,0 0 0,0 0 0,0 1 1,0-1-1,0 1 0,0-1 0,0 1 0,1 0 1,-1 0-1,0 0 0,0 0 0,1 0 1,-1 0-1,1 0 0,-1 0 0,1 1 0,-1-1 1,1 1-1,0-1 0,0 1 0,-2 2 1,-2 3-24,1 0 0,0 0 1,0 0-1,1 0 0,-4 10 1,5-12 33,1 1 1,-1-1-1,1 1 1,0-1-1,1 1 1,-1-1-1,1 1 1,0-1 0,0 1-1,1-1 1,1 8-1,-1-11-4,-1 0 0,1 0 0,0-1-1,0 1 1,0 0 0,0-1 0,0 1-1,1-1 1,-1 1 0,0-1 0,1 0 0,-1 1-1,1-1 1,-1 0 0,1 0 0,0 0-1,-1 0 1,1 0 0,0 0 0,0-1 0,0 1-1,0-1 1,0 1 0,-1-1 0,1 0-1,0 0 1,0 1 0,0-1 0,0 0 0,0-1-1,0 1 1,0 0 0,0-1 0,2 0-1,4-1 48,0-1-1,-1 0 0,1 0 0,-1 0 0,0-1 0,0 0 0,0 0 1,0-1-1,-1 0 0,0 0 0,0-1 0,0 0 0,-1 0 1,6-8-1,-1 1 17,-1 0 1,0 0 0,-1-1 0,-1 0 0,0 0-1,6-21 1,-11 28-60,-1 0-1,0-1 1,0 1 0,-1-1-1,0 1 1,-1-9 0,1 14-18,0 1 1,0 0-1,0 0 0,-1 0 1,1 0-1,0 0 1,-1-1-1,1 1 1,-1 0-1,1 0 1,-1 0-1,1 0 1,-1 0-1,0 0 1,1 0-1,-1 1 1,0-1-1,0 0 1,-1-1-1,1 2-6,0 0 0,0 0 0,0 0-1,0 0 1,-1 0 0,1 0 0,0 0 0,0 0 0,0 1-1,0-1 1,0 0 0,-1 1 0,1-1 0,0 1-1,0-1 1,0 1 0,0-1 0,0 1 0,1 0 0,-1 0-1,0-1 1,0 1 0,0 0 0,-1 1 0,-1 3-8,0 0 0,0 0 1,1 0-1,-1 0 1,1 1-1,0-1 0,1 1 1,-1-1-1,1 1 0,0 0 1,0 0-1,1-1 0,0 1 1,0 0-1,0 0 0,1-1 1,2 11-1,-3-15 21,0 1-1,1-1 0,-1 0 1,1 0-1,-1 0 1,1 0-1,0 0 1,0 0-1,-1 0 0,1 0 1,0 0-1,0 0 1,0-1-1,0 1 0,0 0 1,0 0-1,0-1 1,0 1-1,0-1 1,0 1-1,0-1 0,0 1 1,0-1-1,1 0 1,-1 1-1,0-1 0,0 0 1,0 0-1,1 0 1,-1 0-1,0 0 1,0 0-1,0 0 0,1-1 1,-1 1-1,0 0 1,0-1-1,0 1 0,0-1 1,0 1-1,0-1 1,0 1-1,1-1 1,-2 0-1,1 1 0,1-2 1,5-2 57,0 0 1,-1-1-1,0 0 1,0 0-1,8-9 1,-6 5-35,0 0-1,-1 0 1,-1-1 0,1 0 0,-1 0 0,-1 0-1,0-1 1,0 0 0,-1 0 0,-1 0 0,3-12 0,-9 11-99,0 16-17,-1 3 66,1 0 0,0 1 0,1-1 0,0 1 0,0 0 0,0 0 1,1 0-1,0-1 0,1 1 0,0 0 0,0 0 0,1 0 0,0 0 1,0 0-1,0 0 0,1 0 0,6 13 0,-7-19 21,0 0 0,0 0 0,0 0 0,1-1 0,-1 1 0,1-1-1,-1 1 1,1-1 0,0 1 0,-1-1 0,1 0 0,0 0 0,0 0 0,0 0 0,0 0 0,0 0 0,0 0 0,0-1 0,0 1-1,0-1 1,0 0 0,0 1 0,4-1 0,-2-1 9,-1 0-1,0 0 1,0 0-1,0-1 1,0 1-1,0-1 0,0 1 1,0-1-1,0 0 1,-1 0-1,1 0 1,-1-1-1,4-3 1,4-6 1,-1-1 1,0 0 0,-1 0-1,0-1 1,7-18-1,-9 16-900,0 0-1,5-28 0,-12 50 788,-3 52-94,4-57 195,0 0 1,0 0 0,0 0-1,0 0 1,0-1-1,0 1 1,0 0-1,0 0 1,1 0-1,-1 0 1,0 0-1,1 0 1,-1-1-1,0 1 1,1 0-1,-1 0 1,1 0-1,-1-1 1,1 1-1,-1 0 1,1-1-1,0 1 1,-1 0 0,1-1-1,0 1 1,0-1-1,-1 1 1,1-1-1,0 0 1,0 1-1,0-1 1,0 0-1,-1 1 1,1-1-1,0 0 1,0 0-1,0 0 1,0 0-1,0 0 1,0 0-1,0 0 1,0 0 0,-1 0-1,1 0 1,0 0-1,0-1 1,0 1-1,0 0 1,0-1-1,-1 1 1,1 0-1,0-1 1,0 1-1,0-1 1,-1 0-1,1 1 1,0-2-1,6-2 18,-1-1-1,-1-1 0,1 1 0,-1-1 0,0 0 0,0-1 0,-1 1 0,1-1 1,-2 1-1,5-10 0,29-77-44,-31 71 24,0-1 1,-1 0-1,-2 0 1,0 0-1,-1-32 1,-13 83-3,6 9 207,2-1-1,2 1 1,1-1-1,1 1 1,2 0 0,9 40-1,-11-75-168,16 47 267,-16-47-294,0 0 0,-1-1 0,1 1 0,0-1 0,0 1 1,0-1-1,0 1 0,0-1 0,1 0 0,-1 0 0,0 1 0,1-1 1,-1 0-1,0 0 0,1 0 0,-1 0 0,1-1 0,0 1 0,-1 0 1,1-1-1,0 1 0,-1-1 0,1 1 0,2-1 0,-2-1-4,-1 1 0,0-1 1,0-1-1,0 1 0,0 0 0,-1 0 0,1 0 0,0 0 0,0-1 0,-1 1 0,1 0 0,0-1 0,-1 1 0,0 0 1,1-1-1,-1 1 0,0-1 0,0 1 0,1 0 0,-1-1 0,0 1 0,0-1 0,-1 1 0,1-4 0,-4-40-722,1 38 738,0 0-1,0 0 0,0 1 0,-1-1 0,0 1 1,0 0-1,-1 0 0,0 0 0,0 0 1,0 1-1,-1 0 0,1 0 0,-1 0 1,0 1-1,-1 0 0,1 0 0,-1 1 0,0-1 1,0 1-1,0 1 0,0 0 0,0 0 1,-1 0-1,-14-1 0,36 2-75,-1 0-1,0-1 1,0-1-1,0 0 1,0-1-1,0 0 1,21-11 0,6-6-3275,-3-1-3635,4-7-7573</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50.812"/>
    </inkml:context>
    <inkml:brush xml:id="br0">
      <inkml:brushProperty name="width" value="0.025" units="cm"/>
      <inkml:brushProperty name="height" value="0.025" units="cm"/>
      <inkml:brushProperty name="color" value="#66CC00"/>
    </inkml:brush>
  </inkml:definitions>
  <inkml:trace contextRef="#ctx0" brushRef="#br0">57 102 15631,'-13'87'10582,"12"-1"-7272,19 86-3269,-14-145 722,-4-27-749,0 0-1,0 0 0,0 0 0,0 0 0,0 0 0,0 0 0,0 0 1,0 0-1,0 0 0,0 0 0,0 0 0,0-1 0,0 1 1,0 0-1,0 0 0,0 0 0,1 0 0,-1 0 0,0 0 1,0 0-1,0 0 0,0 0 0,0 0 0,0 0 0,0 0 1,0 0-1,0 0 0,0 0 0,0 0 0,1 0 0,-1 0 0,0 0 1,0 0-1,0 0 0,0 0 0,0 0 0,0 0 0,0 0 1,0 0-1,0 0 0,0 0 0,1 0 0,3-17 805,5-28 238,17-248-1593,-24 246 465,-2 43 37,0 0-1,1-1 1,-1 1-1,1 0 1,0 0-1,0 0 1,0 0-1,0 1 0,1-1 1,0 0-1,-1 0 1,6-6-1,-6 9 5,1-1-1,0 1 0,0 0 0,0 0 1,-1 0-1,1 0 0,0 0 0,0 0 1,1 1-1,-1-1 0,0 1 1,0-1-1,0 1 0,0 0 0,0 0 1,0 0-1,1 0 0,-1 0 1,0 0-1,0 0 0,0 1 0,0-1 1,0 1-1,0 0 0,0 0 1,2 1-1,-1-2 30,0 1-1,-1 0 1,1 0-1,-1 1 1,1-1 0,-1 0-1,1 1 1,-1 0 0,0-1-1,0 1 1,0 0 0,0 0-1,0 0 1,0 1 0,-1-1-1,1 0 1,-1 1 0,1-1-1,-1 1 1,0-1 0,0 1-1,0-1 1,0 1 0,-1 0-1,1 0 1,-1-1 0,1 1-1,-1 0 1,0 0 0,-1 5-1,1-3 94,-1 0 0,0 0-1,-1 0 1,1 0-1,-1 0 1,0 0 0,0 0-1,-1-1 1,1 1-1,-1-1 1,0 1 0,0-1-1,-1 0 1,1 0 0,-8 5-1,4-3-16,-1 0 0,0-1 0,0-1 0,0 1 0,-1-1-1,1 0 1,-1-1 0,0 0 0,-16 3 0,14-5-536,-1 1 1,0-2-1,0 0 0,-14-1 1,25 1 244,1 0 0,-1 0 0,1 0 0,-1 0 1,1 0-1,-1 0 0,1 0 0,-1 0 0,0 0 0,1 0 1,-1 0-1,1 0 0,-1 0 0,1-1 0,-1 1 0,1 0 1,-1 0-1,1-1 0,-1 1 0,1 0 0,0-1 0,-1 1 1,1 0-1,-1-1 0,1 1 0,0-1 0,-1 1 0,1-1 1,-1 0-1,12-11-3981,28-11-549,-36 22 4176,33-17-4031</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51.405"/>
    </inkml:context>
    <inkml:brush xml:id="br0">
      <inkml:brushProperty name="width" value="0.025" units="cm"/>
      <inkml:brushProperty name="height" value="0.025" units="cm"/>
      <inkml:brushProperty name="color" value="#66CC00"/>
    </inkml:brush>
  </inkml:definitions>
  <inkml:trace contextRef="#ctx0" brushRef="#br0">48 296 17969,'0'0'7570,"-8"12"-6236,1 1-1051,0 1 0,1-1-1,1 1 1,-7 25-1,11-36-245,1 0 0,-1 0 1,1 0-1,-1 1 0,1-1 0,0 0 0,0 0 0,0 1 0,1-1 0,-1 0 1,1 0-1,0 0 0,0 0 0,2 5 0,-2-6-18,1-1 0,-1 1 0,1 0 0,0-1 1,-1 0-1,1 1 0,0-1 0,0 0 0,0 0 0,0 0 0,0 0 0,0-1 0,0 1 1,0 0-1,0-1 0,0 1 0,0-1 0,1 0 0,-1 0 0,0 0 0,0 0 0,0 0 0,1 0 1,-1-1-1,3 0 0,-1 0 1,0 0 1,1-1-1,-1 0 1,0 0 0,-1 0-1,1 0 1,0 0-1,0-1 1,-1 1-1,0-1 1,1 0-1,-1-1 1,0 1 0,0 0-1,-1-1 1,1 1-1,3-8 1,2-3 0,-1-1 0,0 0 0,8-24 0,-9 6 99,-1 1 1,0-40 0,-5 66-275,0 19 145,0 2 0,0 1 0,1-1 0,4 26 0,-4-39 11,-1 1-1,0-1 1,1 0 0,-1 0-1,1 0 1,0 1-1,0-1 1,-1 0 0,2 0-1,-1 0 1,0 0 0,0-1-1,0 1 1,1 0-1,-1 0 1,1-1 0,0 1-1,-1-1 1,1 0 0,0 1-1,0-1 1,0 0-1,0 0 1,0 0 0,0 0-1,0 0 1,0-1 0,0 1-1,1 0 1,-1-1-1,0 0 1,0 0 0,3 1-1,-1-2 23,-1 0 0,1-1-1,-1 1 1,1-1-1,-1 1 1,0-1-1,0 0 1,0 0-1,0-1 1,0 1 0,0 0-1,-1-1 1,1 0-1,-1 0 1,1 1-1,-1-1 1,0-1 0,0 1-1,-1 0 1,1 0-1,1-5 1,4-8 8,-1-1 0,0 1-1,3-21 1,-4 18 6,-1 0 0,-2-1 0,0 0 0,0 1 1,-2-1-1,-1 0 0,-4-32 0,0 43-112,1 15 5,0 16 89,1 16-194,3 0 1,1 0-1,1 0 1,2-1-1,2 1 1,1-1-1,21 61 1,-18-81-645,-4-24-285,-5-29-1204,-3 25 2077,0-1 0,-1 1-1,0-1 1,-1 1 0,0 0 0,-1 1 0,0-1 0,-8-11 0,-8-8 1571,-30-35 0,14 20 669,35 43-1860,1 1 0,0-1 0,0 0 0,0 1 1,-1-1-1,2 0 0,-1 0 0,0 0 0,0 0 0,1 1 0,-1-1 0,1 0 0,-1-4 0,1 6-104,0-1 0,0 0 0,0 0 1,1 1-1,-1-1 0,0 0 0,1 0 0,-1 1 0,0-1 0,1 0 0,-1 1 0,1-1 0,-1 1 0,1-1 0,-1 0 0,1 1 0,-1-1 0,1 1 0,-1-1 0,1 1 0,0 0 0,-1-1 0,3 0 0,3-1-215,1 0 0,0 1 0,0 0 0,1 0 0,-1 0 0,8 1 0,9-2-1934,9-3-4410,-2-5-5771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2.454"/>
    </inkml:context>
    <inkml:brush xml:id="br0">
      <inkml:brushProperty name="width" value="0.025" units="cm"/>
      <inkml:brushProperty name="height" value="0.025" units="cm"/>
      <inkml:brushProperty name="color" value="#F6630D"/>
    </inkml:brush>
  </inkml:definitions>
  <inkml:trace contextRef="#ctx0" brushRef="#br0">73 272 11787,'2'-38'8768,"-8"26"-5091,6 12-3636,-1 0 0,0 0 0,0 0 0,1 0 0,-1 0 0,0 0 0,1 1-1,-1-1 1,0 0 0,1 0 0,-1 1 0,0-1 0,1 1 0,-1-1-1,1 1 1,-1-1 0,1 1 0,-1-1 0,1 1 0,-1-1 0,1 1-1,-1-1 1,0 2 0,-6 11 162,-1 1-1,2-1 0,0 1 1,1 0-1,0 1 1,1-1-1,0 1 1,1 0-1,1 0 0,1 0 1,0 19-1,0-32-183,1-1-1,0 0 0,0 0 1,0 0-1,0 0 0,0 0 1,0 1-1,0-1 0,0 0 1,0 0-1,1 0 0,-1 0 1,0 0-1,1 1 0,-1-1 1,1 0-1,-1 0 0,1 0 1,0 0-1,-1 0 0,1-1 1,0 1-1,0 0 0,-1 0 1,1 0-1,0-1 1,2 2-1,-1-2 1,-1 0 1,1 0-1,0 0 1,-1 0-1,1 0 1,0-1-1,-1 1 1,1-1-1,-1 1 0,1-1 1,-1 0-1,1 1 1,-1-1-1,1 0 1,-1 0-1,2-2 1,8-6 111,-1 0 1,0-1 0,13-16 0,-2-2-62,-1-1 0,-1-1 0,23-49 0,-35 63 28,-1 0-1,0-1 1,-1 0-1,-1 0 0,0 0 1,-2-1-1,0 1 1,0-1-1,-2-18 1,0 35-60,0-1-1,0 0 1,-1 0 0,1 0 0,0 0 0,-1 0 0,1 1 0,-1-1 0,1 0-1,-1 0 1,0 1 0,0-1 0,0 0 0,-2-2 0,3 4-7,-1-1 0,1 1 0,-1 0 0,0-1 1,1 1-1,-1 0 0,1 0 0,-1-1 0,0 1 1,1 0-1,-1 0 0,0 0 0,1 0 0,-1 0 0,0 0 1,1 0-1,-1 0 0,0 0 0,1 0 0,-1 0 0,0 0 1,1 1-1,-1-1 0,1 0 0,-1 0 0,0 1 1,0-1-1,-2 2 22,0 1 1,0-1-1,1 0 0,-1 1 1,0 0-1,1-1 1,0 1-1,-1 0 0,1 0 1,1 0-1,-1 1 1,-3 5-1,-1 12-41,0 0 1,1 0-1,1 0 1,1 0-1,1 1 1,1-1-1,0 1 1,4 26-1,-3-46-10,0 0 0,0 0 0,1-1-1,-1 1 1,0 0 0,1 0 0,-1 0 0,1 0-1,0 0 1,0 0 0,0 0 0,0-1 0,0 1 0,0 0-1,0-1 1,0 1 0,1-1 0,-1 1 0,1-1 0,-1 0-1,1 1 1,-1-1 0,4 1 0,-2-1 4,-1 0-1,1-1 1,0 1 0,0-1-1,0 0 1,0 0 0,-1 0 0,1 0-1,0-1 1,0 1 0,0-1-1,-1 1 1,1-1 0,4-2 0,4-2 11,-1 0 0,1 0 1,-1-2-1,-1 1 0,1-1 1,15-14-1,-14 9-17,-1 0 0,0 0 0,-1-1 0,0 0 0,-1-1 0,0 0 0,-1 0 0,7-24 0,-30 141 0,11-78 0,1 0 0,0 34 0,4-58-9,0 0 1,0-1-1,0 1 0,0 0 0,0-1 1,0 1-1,0-1 0,0 1 1,1 0-1,-1-1 0,0 1 0,0-1 1,1 1-1,-1-1 0,0 1 1,1-1-1,-1 1 0,0-1 0,1 1 1,-1-1-1,1 0 0,-1 1 1,1-1-1,-1 1 0,1-1 0,-1 0 1,1 0-1,0 1 0,-1-1 1,1 0-1,-1 0 0,2 1 0,26-3-819,24-19-2241,-30-2-8980,-13 10 128</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51.950"/>
    </inkml:context>
    <inkml:brush xml:id="br0">
      <inkml:brushProperty name="width" value="0.025" units="cm"/>
      <inkml:brushProperty name="height" value="0.025" units="cm"/>
      <inkml:brushProperty name="color" value="#66CC00"/>
    </inkml:brush>
  </inkml:definitions>
  <inkml:trace contextRef="#ctx0" brushRef="#br0">0 116 8552,'4'-13'3785,"1"-1"-2333,13-38 2579,-3 15 2156,-15 38-6105,0-1 0,0 0 0,0 0 0,0 0 0,0 1 0,0-1 0,0 0 0,0 0 0,0 0 0,0 1 0,0-1 0,0 0 0,0 0 0,0 0 0,0 0 0,0 1 0,1-1 0,-1 0 1,0 0-1,0 0 0,0 1 0,0-1 0,0 0 0,0 0 0,1 0 0,-1 0 0,0 0 0,0 1 0,0-1 0,0 0 0,1 0 0,-1 0 0,0 0 0,0 0 0,0 0 0,0 0 0,1 0 0,-1 0 0,0 0 0,0 0 0,0 0 1,1 0-1,-1 0 0,0 0 0,0 0 0,0 0 0,1 0 0,-1 0 0,0 0 0,0 0 0,0 0 0,1 0 0,-1 0 0,0 0 0,0 0 0,0 0 0,0-1 0,1 1 0,-1 0 0,0 0 0,0 0 0,0 0 0,0 0 0,1-1 1,2 20 419,4 106 601,-6-74-496,2-1 1,17 89-1,-20-137-653,1 0 0,-1 0 0,0 0 0,1 0 0,0 0 0,-1 0 0,1 0 0,0-1 0,0 1 0,0 0 0,0 0-1,0 0 1,0-1 0,1 1 0,-1-1 0,0 1 0,1-1 0,0 1 0,-1-1 0,1 0 0,0 0 0,-1 0 0,1 0 0,0 0 0,0 0 0,0 0 0,0-1 0,0 1 0,3 0 0,-3-2-81,0 1 1,0-1 0,0 0 0,0 0 0,0 1 0,0-1-1,0-1 1,0 1 0,0 0 0,0 0 0,-1-1-1,1 1 1,0-1 0,-1 0 0,1 1 0,-1-1-1,0 0 1,1 0 0,-1 0 0,0 0 0,0 0-1,0 0 1,-1 0 0,1 0 0,0 0 0,0-3-1,3-23-5067,-3-2-2215</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52.306"/>
    </inkml:context>
    <inkml:brush xml:id="br0">
      <inkml:brushProperty name="width" value="0.025" units="cm"/>
      <inkml:brushProperty name="height" value="0.025" units="cm"/>
      <inkml:brushProperty name="color" value="#66CC00"/>
    </inkml:brush>
  </inkml:definitions>
  <inkml:trace contextRef="#ctx0" brushRef="#br0">0 183 15214,'0'0'3641,"9"3"-1329,-3 0-2134,1-1 1,-1 0 0,1 0 0,0-1-1,-1 0 1,1 0 0,0-1-1,0 1 1,-1-1 0,1-1 0,0 1-1,0-1 1,-1-1 0,1 1-1,0-1 1,-1 0 0,0-1 0,1 1-1,-1-1 1,0 0 0,0-1 0,7-5-1,-4 1-152,0 0 0,0 0 0,-1-1 0,-1 0 0,8-12 0,-12 17-12,-1 0 0,0 1 1,0-1-1,0 0 0,0 0 0,-1 0 0,1 0 0,-1-1 1,0 1-1,-1 0 0,1 0 0,-1-1 0,0 1 1,0-1-1,0 1 0,0 0 0,-2-6 0,1 8 24,0 1-1,0-1 1,-1 0-1,1 1 0,0 0 1,-1-1-1,1 1 0,-1 0 1,0-1-1,1 1 1,-1 0-1,0 0 0,1 1 1,-1-1-1,0 0 1,0 0-1,0 1 0,0-1 1,0 1-1,0 0 1,0 0-1,0-1 0,0 1 1,0 1-1,0-1 1,-3 0-1,-2 1 33,0-1 0,0 1 0,1 0 0,-1 0 0,0 1 0,-11 4 0,13-3-35,0 0 0,1 0 0,0 0 0,0 1 0,0-1 0,0 1 0,0 0 0,1 0 0,0 0 0,0 1 0,0-1 0,0 1 0,1-1-1,0 1 1,0 0 0,0 0 0,0 0 0,-1 8 0,0 6 328,0-1-1,2 1 1,1 35-1,-1-50-312,1 0 0,1 0 0,-1 0 0,0 0-1,1 0 1,0 0 0,0 1 0,0-2-1,0 1 1,1 0 0,-1 0 0,1 0 0,0-1-1,1 1 1,-1-1 0,0 1 0,1-1 0,0 0-1,0 0 1,0 0 0,0 0 0,0-1-1,0 1 1,1-1 0,-1 0 0,1 0 0,0 0-1,-1-1 1,1 1 0,0-1 0,0 0 0,8 2-1,-5-2-272,0-1 0,0 0-1,0 0 1,0 0 0,0-1-1,0 0 1,0 0 0,9-4-1,-8 3-712,-1-1 0,1-1-1,0 1 1,-1-1-1,0 0 1,0-1 0,7-5-1,9-12-6093</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52.697"/>
    </inkml:context>
    <inkml:brush xml:id="br0">
      <inkml:brushProperty name="width" value="0.025" units="cm"/>
      <inkml:brushProperty name="height" value="0.025" units="cm"/>
      <inkml:brushProperty name="color" value="#66CC00"/>
    </inkml:brush>
  </inkml:definitions>
  <inkml:trace contextRef="#ctx0" brushRef="#br0">1 33 16239,'0'0'11691,"1"12"-11066,1 1-503,1 19 340,2 1-1,1-1 0,2 0 1,18 50-1,-25-80-431,0 0-1,-1 0 1,1-1 0,0 1-1,0 0 1,0-1 0,1 1-1,-1-1 1,0 1 0,0-1-1,1 0 1,-1 1 0,1-1-1,-1 0 1,1 0 0,0 0-1,-1 0 1,1 0 0,0-1 0,0 1-1,3 1 1,-3-3-11,0 1 1,0 0-1,0 0 0,0-1 1,-1 1-1,1-1 0,0 0 1,0 1-1,0-1 0,-1 0 1,1 0-1,0 0 0,-1 0 1,1-1-1,-1 1 1,1 0-1,1-3 0,3-3 4,0 0-1,0-1 0,-1 0 1,0 0-1,-1 0 0,0-1 0,5-13 1,-4 6 35,-2 0 0,1 0 0,-2 0-1,1-31 1,-3 40-27,0 1 0,-1-1-1,0 1 1,0-1 0,-1 1 0,-4-12-1,5 15-24,0 1-1,0 0 1,0 0-1,0-1 1,-1 1-1,1 0 1,-1 0-1,0 0 1,0 1-1,1-1 1,-1 0-1,0 1 1,-1-1-1,1 1 1,0 0-1,0-1 1,-5 0-1,6 1-38,1 1 0,-1 0 0,0 0-1,0-1 1,0 1 0,0 0 0,1 0 0,-1 0 0,0 0 0,0 0-1,0 0 1,0 0 0,0 0 0,1 1 0,-1-1 0,0 0 0,0 0-1,0 1 1,1-1 0,-1 0 0,0 1 0,0-1 0,1 1 0,-1-1 0,0 1-1,1-1 1,-1 1 0,1 0 0,-1-1 0,0 2 0,0 0-162,0-1 0,0 1 0,0 0 0,0 0 0,1 1 0,-1-1 0,1 0 0,0 0 0,-1 0 0,1 0 0,0 0 0,0 3 0,0-3-2,0 0 0,0 0 0,0 0-1,0 0 1,0 0 0,1 0 0,-1 0 0,1-1 0,-1 1 0,1 0-1,0 0 1,-1 0 0,1-1 0,0 1 0,0 0 0,0-1 0,0 1-1,1-1 1,-1 1 0,0-1 0,1 0 0,-1 1 0,1-1-1,-1 0 1,1 0 0,0 0 0,-1 0 0,1 0 0,0-1 0,0 1-1,2 0 1</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53.041"/>
    </inkml:context>
    <inkml:brush xml:id="br0">
      <inkml:brushProperty name="width" value="0.025" units="cm"/>
      <inkml:brushProperty name="height" value="0.025" units="cm"/>
      <inkml:brushProperty name="color" value="#66CC00"/>
    </inkml:brush>
  </inkml:definitions>
  <inkml:trace contextRef="#ctx0" brushRef="#br0">0 164 16496,'0'0'11504,"11"-3"-10036,6-4-1353,0 1 1,-1-2-1,0 0 0,16-12 1,-27 17-79,0 0 1,0 0-1,-1-1 0,1 1 1,-1-1-1,0 0 0,0 0 1,0-1-1,-1 1 0,1-1 1,-1 0-1,0 0 0,0 0 1,-1 0-1,0 0 0,0-1 1,0 1-1,0-1 0,0-9 1,-2 15-12,0-1 1,0 0 0,0 1-1,0-1 1,-1 1-1,1-1 1,0 0-1,0 1 1,-1-1 0,1 1-1,0-1 1,-1 1-1,1-1 1,-1 1-1,1-1 1,-1 1 0,1 0-1,-1-1 1,1 1-1,-1 0 1,1-1-1,-1 1 1,1 0 0,-1-1-1,0 1 1,1 0-1,-1 0 1,0 0-1,1 0 1,-1 0 0,1 0-1,-1 0 1,0 0-1,1 0 1,-1 0-1,0 0 1,1 0 0,-1 0-1,0 0 1,1 0-1,-1 1 1,1-1-1,-1 0 1,0 1 0,-29 14 752,22-5-785,1 1 0,-1 0 0,2 1 0,0 0 0,0 0 0,1 0 0,1 0 0,0 1 0,0 0 0,2 0 0,-1 0 0,2 0 0,-1 0 0,2 0 0,1 22 0,-1-33 6,0 0 0,0-1 0,1 1 1,-1 0-1,0-1 0,1 1 0,-1 0 0,1-1 1,-1 1-1,1-1 0,0 1 0,0-1 0,-1 1 0,1-1 1,0 0-1,0 1 0,1-1 0,-1 0 0,0 0 1,0 0-1,1 0 0,-1 0 0,0 0 0,4 2 0,-2-2 12,0-1-1,0 1 0,0 0 0,1-1 0,-1 0 0,0 0 0,1 0 0,-1 0 0,0 0 0,0-1 0,0 0 0,4 0 1,44-20-1719,-16-3-3840,-14 1-2429,-7 1-4713</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53.432"/>
    </inkml:context>
    <inkml:brush xml:id="br0">
      <inkml:brushProperty name="width" value="0.025" units="cm"/>
      <inkml:brushProperty name="height" value="0.025" units="cm"/>
      <inkml:brushProperty name="color" value="#66CC00"/>
    </inkml:brush>
  </inkml:definitions>
  <inkml:trace contextRef="#ctx0" brushRef="#br0">1 0 15983,'0'0'14510,"39"50"-13838,-27-19 161,0 3-192,0 7-513,-2 2-128,0 2 0,-2-1 0,-1-3 0,1-3 0,-1-5 0,1-9-160,-5-4-1858,0-9-1666</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31.615"/>
    </inkml:context>
    <inkml:brush xml:id="br0">
      <inkml:brushProperty name="width" value="0.025" units="cm"/>
      <inkml:brushProperty name="height" value="0.025" units="cm"/>
    </inkml:brush>
  </inkml:definitions>
  <inkml:trace contextRef="#ctx0" brushRef="#br0">4351 732 10122,'0'0'8920,"-8"-8"-8194,-11-9-689,-1 1 1,0 1-1,0 1 1,-2 0-1,-33-15 0,-402-167 1784,-90-59-684,450 218-941,-1 4 0,-2 5 0,-186-29 0,217 50-212,-1 3-1,0 3 1,1 3-1,-1 3 0,1 3 1,0 3-1,1 3 1,-123 43-1,36 0 14,2 7 0,3 6-1,4 7 1,-159 110 0,-98 114 47,321-232 73,2 5 0,-113 134 0,167-175-103,2 1 0,1 1 0,2 0 1,-29 67-1,40-78-11,2 0 1,1 0-1,1 1 0,0 0 1,2 0-1,1 0 1,2 0-1,1 49 0,3-62-1,-1 0 0,1 0 0,1-1 0,0 0 0,1 0 0,0 0 0,1 0 0,0-1 0,0 1 0,1-2 0,1 1 0,-1-1 0,17 15 0,-4-6 2,0 0-1,2-2 0,0 0 1,1-1-1,26 12 0,-4-7 35,1-1-1,90 22 0,103 8 120,-156-33-164,383 41 397,5-37-285,-307-15 41,217 0 34,143 7-8,64-15 597,86 6 186,-71 31-917,-362-16 74,60 1 69,1207-14 102,-1228-20-235,-9-1 27,776 27-32,-300-39 147,-347 3-124,-227 9 21,298-67-1,-412 71-83,1-4 95,1-4 0,-2-2 0,71-36 0,30-13 71,162-64-73,-298 125-84,0 1 0,1 2 1,0 0-1,0 2 1,50-5-1,130 8-28,-98 14 0,-70-6 27,44 1 0,409 15 75,66 1 169,-270-17-189,121-2 119,-309-8-150,0-4 1,108-24 0,-148 19-5,0-3 0,107-46-1,-137 49-3,0-1-1,-1-1 1,0-2-1,-1 0 1,-1-2-1,-1-1 1,31-33-1,-49 47 46,-1-1 1,1 0-1,-1-1 0,-1 1 0,1-1 0,-1 0 0,-1 0 0,0 0 0,0 0 0,0-1 0,-1 1 0,0-1 0,-1 0 0,0 0 0,0-10 0,-1 6-56,-2 0-1,0 0 1,0 0-1,-1 1 0,-1-1 1,0 1-1,0 0 1,-2 0-1,-8-16 1,-7-5-49,-1 2 0,-2 0 0,-1 1 0,-1 1 1,-58-48-1,27 31 18,-2 2 0,-2 3 0,-2 3 0,-1 2 1,-1 3-1,-3 3 0,0 3 0,-140-35 0,53 30-10,-1 7 0,-188-6 0,-319 22-81,444 10 95,-482 25 27,343-8-10,263-13-444,-19 0-2285,-113-8 1,219 3 1539,-1-1 0,1-1 0,-1 0 0,-12-4 0,-21-18-10967</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26.769"/>
    </inkml:context>
    <inkml:brush xml:id="br0">
      <inkml:brushProperty name="width" value="0.025" units="cm"/>
      <inkml:brushProperty name="height" value="0.025" units="cm"/>
    </inkml:brush>
  </inkml:definitions>
  <inkml:trace contextRef="#ctx0" brushRef="#br0">5 1 13229,'0'0'12726,"0"11"-12117,-4 186 3304,3-196-3899,1-1 0,0 1 0,0 0 0,0-1 0,0 1 0,0 0 0,1 0 0,-1-1 0,0 1 0,0 0 0,0-1 0,0 1 0,1-1 0,-1 1 0,0 0 0,1-1 0,-1 1 0,0-1 0,1 1 0,-1 0 0,1-1 0,-1 1 0,1-1 0,-1 0 0,1 1 0,0-1 0,-1 1 0,1-1 0,-1 0 0,1 1 0,0-1 0,-1 0 0,1 0 0,0 0 0,-1 1 0,1-1 0,0 0 0,-1 0 0,1 0 0,0 0 0,-1 0 0,1 0 0,0 0 0,-1 0 0,1-1 0,0 1 0,0 0 0,-1 0 0,1-1 0,-1 1 1,1 0-1,0-1 0,-1 1 0,1 0 0,-1-1 0,2 0 0,35-25 340,-11 0-160,32-46 1,-5 8 126,-53 64-319,0 0 1,0 0 0,0-1-1,0 1 1,0 0-1,0 0 1,0-1-1,1 1 1,-1 0 0,0 0-1,0-1 1,0 1-1,0 0 1,1 0-1,-1 0 1,0 0 0,0-1-1,0 1 1,1 0-1,-1 0 1,0 0-1,0 0 1,1 0 0,-1 0-1,0-1 1,1 1-1,-1 0 1,0 0-1,0 0 1,1 0 0,-1 0-1,0 0 1,0 0-1,1 0 1,-1 0-1,0 0 1,0 1 0,1-1-1,-1 0 1,0 0-1,0 0 1,1 0-1,-1 0 1,0 0 0,0 1-1,1-1 1,-1 0-1,0 0 1,0 0-1,0 0 1,1 1 0,-1-1-1,0 0 1,3 23 136,-8 27 10,-6 11-149,12-61 0,0 1 0,0-1 0,-1 0 0,1 0 0,0 0 0,0 0 0,-1 0 0,1 0 0,0 0 0,0 0 0,-1 0 0,1 0 0,0 0 0,0 0 0,-1-1 0,1 1 0,0 0 0,-1 0 0,1-1 0,0 1 0,-1-1 0,1 1 0,0 0 0,-1-1 0,1 0 0,21-11 0,11-14 0,-23 18 0,-1-1 0,2 1 0,-1 1 0,1 0 0,0 1 0,1 0 0,-1 0 0,1 1 0,15-3 0,-26 8 0,1 0 0,0 0 0,-1 0 0,1 1 0,-1-1 0,1 1 0,-1-1 0,1 1 0,-1 0 0,1-1 0,-1 1 0,0 0 0,1 0 0,-1 0 0,0 0 0,0 0 0,0 0 0,0 0 0,0 1 0,0-1 0,0 0 0,0 1 0,0-1 0,-1 0 0,1 1 0,0-1 0,-1 1 0,1-1 0,-1 1 0,0 0 0,1-1 0,-1 1 0,0-1 0,0 1 0,0 2 0,2 72 0,-3-58 0,5 10-44,-4-28 31,0 1 0,1-1-1,-1 1 1,0-1 0,0 1 0,0-1 0,1 1 0,-1-1 0,0 0-1,1 1 1,-1-1 0,0 0 0,1 1 0,-1-1 0,0 0-1,1 1 1,-1-1 0,1 0 0,-1 0 0,1 0 0,-1 1 0,1-1-1,-1 0 1,0 0 0,1 0 0,-1 0 0,2 0 0,0-1-183,1 0 1,-1 0-1,0 0 1,1-1-1,-1 1 1,0-1 0,0 0-1,0 1 1,0-1-1,0 0 1,-1 0-1,1 0 1,0-1 0,-1 1-1,2-4 1,17-27-7124</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28.097"/>
    </inkml:context>
    <inkml:brush xml:id="br0">
      <inkml:brushProperty name="width" value="0.025" units="cm"/>
      <inkml:brushProperty name="height" value="0.025" units="cm"/>
    </inkml:brush>
  </inkml:definitions>
  <inkml:trace contextRef="#ctx0" brushRef="#br0">5 1 16496,'0'0'7319,"0"8"-6375,-2 17-286,1-11-366,0 0 1,0-1-1,1 1 0,1 0 0,0-1 0,1 1 0,5 16 0,-6-28-263,0 0-1,1 0 1,-1 0-1,1 0 0,0-1 1,-1 1-1,1-1 1,0 1-1,0-1 0,0 0 1,0 0-1,0 0 1,0 0-1,0 0 0,0 0 1,1 0-1,-1-1 1,0 1-1,0-1 1,1 1-1,-1-1 0,0 0 1,1 0-1,-1 0 1,0-1-1,1 1 0,-1 0 1,0-1-1,1 1 1,-1-1-1,0 0 0,3-1 1,6-2 266,0-1 0,-1 0 0,0 0 0,19-14 0,47-44 1440,-72 116-1500,-3-53-226,0 1 0,1-1-1,-1 0 1,0 1 0,0-1-1,0 0 1,0 0 0,0 0 0,0 0-1,0 0 1,1 0 0,-1 0 0,0-1-1,0 1 1,0 0 0,0 0-1,0-1 1,0 1 0,0-1 0,0 1-1,0-1 1,0 1 0,0-1 0,0 0-1,0 0 1,28-24 325,-18 14-265,30-16-69,-40 27 0,0-1 0,0 1 0,-1-1 0,1 1 0,0-1 0,0 1 0,0 0 0,0-1 0,0 1 0,0 0 0,0 0 0,-1 0 0,1 0 0,0 0 0,0 0 0,0 0 0,0 0 0,0 0 0,0 0 0,0 0 0,0 1 0,0-1 0,-1 0 0,1 1 0,0-1 0,0 0 0,0 1 0,0-1 0,-1 1 0,1 0 0,0-1 0,-1 1 0,1 0 0,0-1 0,-1 1 0,1 0 0,-1-1 0,1 1 0,-1 0 0,1 0 0,-1 0 0,0 0 0,1 0 0,-1-1 0,0 1 0,0 0 0,0 0 0,1 2 0,2 113-342,-3-117 182,0 1 0,0-1 0,0 1 0,1 0 0,-1-1-1,0 1 1,0-1 0,1 1 0,-1 0 0,0-1 0,0 1 0,1 0-1,-1-1 1,0 1 0,1 0 0,-1 0 0,0-1 0,1 1-1,-1 0 1,1 0 0,-1-1 0,0 1 0,1 0 0,-1 0 0,1 0-1,-1 0 1,1 0 0,-1 0 0,1 0 0,-1 0 0,0 0 0,1 0-1,-1 0 1,1 0 0,-1 0 0,1 0 0,-1 0 0,0 0-1,1 1 1,-1-1 0,1 0 0,-1 0 0,0 0 0,1 1 0,-1-1-1,1 0 1,-1 0 0,0 1 0,0-1 0,1 0 0,-1 1-1,0-1 1,1 1 0,-1-1 0,0 0 0,0 1 0,0-1 0,1 1-1,1-23-4723,-2-5-2990</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28.472"/>
    </inkml:context>
    <inkml:brush xml:id="br0">
      <inkml:brushProperty name="width" value="0.025" units="cm"/>
      <inkml:brushProperty name="height" value="0.025" units="cm"/>
    </inkml:brush>
  </inkml:definitions>
  <inkml:trace contextRef="#ctx0" brushRef="#br0">0 1 22389,'0'0'9962</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29.018"/>
    </inkml:context>
    <inkml:brush xml:id="br0">
      <inkml:brushProperty name="width" value="0.025" units="cm"/>
      <inkml:brushProperty name="height" value="0.025" units="cm"/>
    </inkml:brush>
  </inkml:definitions>
  <inkml:trace contextRef="#ctx0" brushRef="#br0">288 19 16432,'0'0'11771,"-12"-5"-11099,5 3-595,2 0-41,0 0-1,0 0 0,0 0 1,0 1-1,-1 0 1,1 0-1,-1 1 1,1-1-1,0 1 1,-1 0-1,1 1 1,-1-1-1,1 1 0,-10 3 1,-2 1 75,-72 29 665,83-31-641,0 0 1,0 0 0,1 0-1,-1 1 1,1 0 0,-1 0-1,1 1 1,0-1-1,1 1 1,-1 0 0,-4 8-1,8-12-121,0 0 0,1 0-1,-1 0 1,1 0 0,-1 1 0,1-1-1,-1 0 1,1 0 0,0 0-1,-1 0 1,1 1 0,0-1-1,0 0 1,0 0 0,0 0 0,0 1-1,0-1 1,0 0 0,1 0-1,-1 0 1,0 0 0,1 1-1,-1-1 1,1 0 0,0 1 0,1 0-6,-1 0 1,1-1-1,0 1 1,-1-1-1,1 0 1,0 1-1,0-1 1,0 0-1,0 0 1,0 0-1,0 0 1,5 0-1,7 2-30,0 0-1,1-2 1,20 1 0,-26-2 13,103 3-3132,-36-6-4886,-42-1-808</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3.062"/>
    </inkml:context>
    <inkml:brush xml:id="br0">
      <inkml:brushProperty name="width" value="0.025" units="cm"/>
      <inkml:brushProperty name="height" value="0.025" units="cm"/>
      <inkml:brushProperty name="color" value="#F6630D"/>
    </inkml:brush>
  </inkml:definitions>
  <inkml:trace contextRef="#ctx0" brushRef="#br0">0 261 15567,'0'0'11664,"8"-9"-10724,14-19-748,32-55-1,-45 69 71,-2-1 0,0 1-1,0-2 1,-2 1 0,0-1-1,0 0 1,2-18 0,-26 134 296,12-72-488,1 0 0,-2 42 0,8-69-110,2 38 260,-2-38-254,0-1-1,0 1 1,0-1-1,1 1 1,-1 0-1,0-1 1,0 1-1,1-1 0,-1 1 1,0-1-1,1 1 1,-1-1-1,0 1 1,1-1-1,-1 1 1,1-1-1,-1 0 1,1 1-1,-1-1 1,1 0-1,-1 1 1,1-1-1,-1 0 1,1 1-1,0-1 0,-1 0 1,1 0-1,-1 0 1,1 0-1,0 0 1,-1 1-1,1-1 1,-1 0-1,1-1 1,0 1-1,-1 0 1,1 0-1,-1 0 1,1 0-1,0 0 1,-1 0-1,1-1 0,-1 1 1,1 0-1,-1-1 1,1 1-1,-1 0 1,1-1-1,-1 1 1,1 0-1,-1-1 1,1 1-1,-1-1 1,0 1-1,1-1 1,0 0-1,1-2-1049,0 0-1,0 0 1,0 0 0,0 0-1,0 0 1,0 0 0,2-7-1,2-11-7408</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29.375"/>
    </inkml:context>
    <inkml:brush xml:id="br0">
      <inkml:brushProperty name="width" value="0.025" units="cm"/>
      <inkml:brushProperty name="height" value="0.025" units="cm"/>
    </inkml:brush>
  </inkml:definitions>
  <inkml:trace contextRef="#ctx0" brushRef="#br0">166 0 20403,'0'0'6204,"-11"10"-5473,-6 5-424,1 2 0,1 0 1,0 1-1,1 1 0,1 0 0,1 0 1,0 2-1,-11 28 0,19-40-248,1 1-1,0-1 0,1 1 1,0 0-1,1 0 0,-1 0 1,2 18-1,0-25-104,1 0-1,-1 0 1,1 0 0,0-1-1,0 1 1,0 0-1,0-1 1,0 1 0,1 0-1,-1-1 1,1 0-1,0 1 1,0-1-1,0 0 1,0 0 0,0 0-1,0 0 1,0 0-1,1-1 1,-1 1 0,0-1-1,1 1 1,0-1-1,-1 0 1,1 0 0,0 0-1,0 0 1,-1-1-1,1 1 1,5 0 0,53 3-4572,-20-5-3246,-11 0-3341</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29.718"/>
    </inkml:context>
    <inkml:brush xml:id="br0">
      <inkml:brushProperty name="width" value="0.025" units="cm"/>
      <inkml:brushProperty name="height" value="0.025" units="cm"/>
    </inkml:brush>
  </inkml:definitions>
  <inkml:trace contextRef="#ctx0" brushRef="#br0">77 0 18449,'0'0'6321,"-7"11"-3977,-3 4-1840,0 0 0,2 1 0,0 0 0,0 1 1,2 0-1,0 0 0,1 1 0,-4 19 0,9-37-499,0 1-1,0-1 0,0 1 0,0-1 0,0 1 1,0-1-1,0 1 0,0-1 0,0 1 1,1-1-1,-1 1 0,0-1 0,0 1 0,0-1 1,1 1-1,-1-1 0,0 1 0,1-1 1,-1 1-1,0-1 0,1 1 0,-1-1 0,0 0 1,1 1-1,-1-1 0,1 0 0,-1 1 1,1-1-1,-1 0 0,0 0 0,1 0 0,0 1 1,21-3 350,19-18 207,-21 5-539,-1-1 0,21-22 0,-25 24-39,0 0 0,0 0 0,34-21 1,-39 33-1530</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30.091"/>
    </inkml:context>
    <inkml:brush xml:id="br0">
      <inkml:brushProperty name="width" value="0.025" units="cm"/>
      <inkml:brushProperty name="height" value="0.025" units="cm"/>
    </inkml:brush>
  </inkml:definitions>
  <inkml:trace contextRef="#ctx0" brushRef="#br0">0 0 9769,'0'0'21493,"30"49"-20629,-17-37-511,0 1-289,-2 1-1057,-2-1-2146,-3-3-2947,-6-1-4260</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30.406"/>
    </inkml:context>
    <inkml:brush xml:id="br0">
      <inkml:brushProperty name="width" value="0.025" units="cm"/>
      <inkml:brushProperty name="height" value="0.025" units="cm"/>
    </inkml:brush>
  </inkml:definitions>
  <inkml:trace contextRef="#ctx0" brushRef="#br0">18 1 20628,'0'0'9929,"-7"59"-9000,2-37-577,2 1-288,2-2-96,-1-2-576,2-1-353,0-5-289,0-4-703,0-4-97</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30.750"/>
    </inkml:context>
    <inkml:brush xml:id="br0">
      <inkml:brushProperty name="width" value="0.025" units="cm"/>
      <inkml:brushProperty name="height" value="0.025" units="cm"/>
    </inkml:brush>
  </inkml:definitions>
  <inkml:trace contextRef="#ctx0" brushRef="#br0">37 1 21012,'0'0'10004,"2"8"-9038,1 3-905,-1-1-1,0 1 0,-1 0 1,0 0-1,0 0 0,-1-1 1,-1 1-1,0 0 1,0 0-1,-1-1 0,-1 1 1,-6 19-1,-1-10-60,7-14 0,0 1 0,0-1 0,0 1 0,1 0 0,-1-1 0,2 1 0,-2 8 0,33-12 0,-26-3 0,10 0-169,46-1-3563,-49 0 2331,0 0-1,0-1 1,0 0 0,0 0 0,0-1 0,11-5 0,-7 1-9105</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31.143"/>
    </inkml:context>
    <inkml:brush xml:id="br0">
      <inkml:brushProperty name="width" value="0.025" units="cm"/>
      <inkml:brushProperty name="height" value="0.025" units="cm"/>
    </inkml:brush>
  </inkml:definitions>
  <inkml:trace contextRef="#ctx0" brushRef="#br0">20 0 20948,'0'0'10794,"34"65"-9769,-17-30-1025,-2 4 0,-6 0 0,-3 4 0,-6-1 0,0-1 0,-17-1 0,-6 0-288,-5-8-3748,-5-7-5445</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35.042"/>
    </inkml:context>
    <inkml:brush xml:id="br0">
      <inkml:brushProperty name="width" value="0.025" units="cm"/>
      <inkml:brushProperty name="height" value="0.025" units="cm"/>
    </inkml:brush>
  </inkml:definitions>
  <inkml:trace contextRef="#ctx0" brushRef="#br0">241 87 9225,'5'-5'2236,"0"0"0,0-1 1,0 1-1,-1-1 0,6-10 0,-9 15-2126,-1 0 0,1 1 1,0-1-1,-1 0 0,1 0 0,-1 0 0,1 0 0,-1 0 0,0 0 0,1 0 0,-1 0 0,0 0 1,1 0-1,-1 0 0,0 0 0,0 0 0,0 0 0,0 0 0,0 0 0,0 0 0,0 0 0,-1 0 1,1 0-1,0 0 0,-1 0 0,1 0 0,0 0 0,-1 0 0,1 1 0,-1-1 0,1 0 0,-1 0 1,0 0-1,1 0 0,-1 1 0,0-1 0,0 0 0,1 1 0,-1-1 0,0 1 0,0-1 0,0 0 1,0 1-1,0 0 0,0-1 0,0 1 0,0 0 0,-1-1 0,-9-1-82,-1 1-1,1 1 0,0-1 1,0 2-1,0 0 1,-1 0-1,1 1 1,0 0-1,0 1 1,-15 5-1,12-3 8,1 1 0,0 0 0,0 1 0,0 0 0,1 1 0,0 1 0,-19 16 0,31-25-36,0 0 1,0 1-1,-1-1 1,1 0-1,0 0 1,0 0-1,0 0 0,0 0 1,-1 1-1,1-1 1,0 0-1,0 0 0,0 0 1,0 1-1,0-1 1,0 0-1,0 0 0,0 0 1,-1 1-1,1-1 1,0 0-1,0 0 0,0 1 1,0-1-1,0 0 1,0 0-1,0 1 1,0-1-1,0 0 0,1 0 1,-1 0-1,0 1 1,0-1-1,0 0 0,0 0 1,0 1-1,0-1 1,0 0-1,0 0 0,1 0 1,-1 0-1,0 1 1,0-1-1,0 0 0,0 0 1,1 0-1,-1 0 1,0 1-1,18 4 19,30-3 38,-42-2-58,13 1 8,2-2-90,0 1-1,0 1 0,0 1 0,-1 1 0,1 1 0,0 1 0,28 10 0,-47-14 84,-1-1-1,1 1 0,-1-1 1,0 1-1,1 0 1,-1-1-1,0 1 1,0 0-1,0 0 1,1 0-1,-1 0 0,0 0 1,0 0-1,0 0 1,0 1-1,-1-1 1,1 0-1,0 0 0,0 1 1,-1-1-1,1 0 1,-1 1-1,1-1 1,-1 1-1,0-1 1,1 1-1,-1-1 0,0 1 1,0-1-1,0 0 1,0 1-1,0-1 1,-1 1-1,1-1 0,0 1 1,-1-1-1,1 1 1,-1-1-1,-1 3 1,0 0 109,0-1 0,-1 1 0,0-1 0,0 1 0,0-1-1,0 0 1,-1 0 0,1 0 0,-1-1 0,1 1 0,-8 3 0,-6 1 172,0-1-1,1 0 1,-2-1-1,1-1 1,-1-1 0,1 0-1,-1-1 1,0-1-1,0-1 1,-30-3-1,89-3-10470,-6 2 3876</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35.371"/>
    </inkml:context>
    <inkml:brush xml:id="br0">
      <inkml:brushProperty name="width" value="0.025" units="cm"/>
      <inkml:brushProperty name="height" value="0.025" units="cm"/>
    </inkml:brush>
  </inkml:definitions>
  <inkml:trace contextRef="#ctx0" brushRef="#br0">11 0 23702,'0'0'9065,"-10"13"-22165,23-19 1056</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35.701"/>
    </inkml:context>
    <inkml:brush xml:id="br0">
      <inkml:brushProperty name="width" value="0.025" units="cm"/>
      <inkml:brushProperty name="height" value="0.025" units="cm"/>
    </inkml:brush>
  </inkml:definitions>
  <inkml:trace contextRef="#ctx0" brushRef="#br0">193 0 17873,'0'0'7698,"0"12"-6081,0 190 2775,0-111-5320,0-32-4458,0-8-5781,0-69-1202</inkml:trace>
  <inkml:trace contextRef="#ctx0" brushRef="#br0" timeOffset="1">1 174 16047,'0'0'13133,"65"-43"-12557,-21 43-320,2 0-192,1 4-64,-3 5-1089,-8 1-2306,-9-2-2370,-8-3-3876</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36.074"/>
    </inkml:context>
    <inkml:brush xml:id="br0">
      <inkml:brushProperty name="width" value="0.025" units="cm"/>
      <inkml:brushProperty name="height" value="0.025" units="cm"/>
    </inkml:brush>
  </inkml:definitions>
  <inkml:trace contextRef="#ctx0" brushRef="#br0">0 1 20083,'0'0'12684,"7"49"-13549,-3-49-3139,6 0-5669</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3.419"/>
    </inkml:context>
    <inkml:brush xml:id="br0">
      <inkml:brushProperty name="width" value="0.025" units="cm"/>
      <inkml:brushProperty name="height" value="0.025" units="cm"/>
      <inkml:brushProperty name="color" value="#F6630D"/>
    </inkml:brush>
  </inkml:definitions>
  <inkml:trace contextRef="#ctx0" brushRef="#br0">0 161 15375,'0'0'11984,"9"-1"-10105,4-1-1572,1-2-1,-1 1 0,1-2 1,-1 0-1,-1 0 1,24-14-1,-30 16-233,-1-1 0,1 0 0,-1 0-1,0 0 1,0 0 0,-1-1 0,1 1 0,-1-1 0,0 0-1,0-1 1,-1 1 0,0-1 0,1 0 0,-2 1 0,1-1-1,-1-1 1,0 1 0,2-8 0,-4 13-73,0 1 0,0-1 0,0 1 0,0-1 0,0 1 0,0-1 0,0 1 0,0 0 0,0-1 0,0 1 0,0-1 0,0 1 0,0-1 0,0 1 0,0-1 0,0 1 0,-1 0 0,1-1 0,0 1 0,0-1 0,0 1 0,-1 0 0,1-1 0,0 1 0,-1 0 0,1-1 0,0 1 0,-1 0 0,1-1 0,0 1 0,-1 0 0,0-1 0,-16 4 0,-17 16 0,23-9 0,1 0 0,1 1 0,-1 0 0,2 1 0,0 0 0,-10 17 0,15-22 0,-1 0 0,1 1 0,0-1 0,1 0 0,-1 1 0,2 0 0,-1-1 0,1 1 0,0 0 0,0 0 0,1 0 0,0 0 0,2 10 0,-1-16-1,0 1-1,0-1 1,1 0-1,-1 0 1,0 0-1,1 0 1,-1 0 0,1 0-1,0-1 1,0 1-1,-1 0 1,1-1-1,0 0 1,0 1 0,1-1-1,-1 0 1,0 0-1,0 0 1,1 0-1,-1 0 1,0-1 0,1 1-1,-1-1 1,1 1-1,-1-1 1,0 0-1,4 0 1,5 0-138,0 1-1,0-2 1,0 1 0,18-5-1,15-11-3224,-17-1-1674,10-11-6258</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36.727"/>
    </inkml:context>
    <inkml:brush xml:id="br0">
      <inkml:brushProperty name="width" value="0.025" units="cm"/>
      <inkml:brushProperty name="height" value="0.025" units="cm"/>
    </inkml:brush>
  </inkml:definitions>
  <inkml:trace contextRef="#ctx0" brushRef="#br0">257 0 14798,'0'0'13565,"-7"9"-13127,-56 82 370,-22 30-588,72-105 9,-1 0 0,0 0 0,-1-1-1,-31 22 1,53-44-6464,11-15 2065,-1 2 445,11-14-2804</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37.085"/>
    </inkml:context>
    <inkml:brush xml:id="br0">
      <inkml:brushProperty name="width" value="0.025" units="cm"/>
      <inkml:brushProperty name="height" value="0.025" units="cm"/>
    </inkml:brush>
  </inkml:definitions>
  <inkml:trace contextRef="#ctx0" brushRef="#br0">1 0 14318,'0'0'11909,"1"9"-11017,3 14-316,-2 0 0,-1 32 0,-1-30-478,1 0 1,1 0-1,7 33 1,-8-51-111,1 0 0,1 0 1,-1 0-1,1 0 0,0-1 0,1 1 1,-1-1-1,1 0 0,1 0 0,-1 0 0,1-1 1,0 1-1,0-1 0,0-1 0,1 1 1,7 4-1,-5-3 955,-6-2-5117,-13-4-8536,-2-7-166</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37.461"/>
    </inkml:context>
    <inkml:brush xml:id="br0">
      <inkml:brushProperty name="width" value="0.025" units="cm"/>
      <inkml:brushProperty name="height" value="0.025" units="cm"/>
    </inkml:brush>
  </inkml:definitions>
  <inkml:trace contextRef="#ctx0" brushRef="#br0">1 33 14958,'0'0'13805,"63"-27"-13645,-34 26-96,-1 1-128,0 0-1377,-3-3-3235,-4 1-2371</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37.787"/>
    </inkml:context>
    <inkml:brush xml:id="br0">
      <inkml:brushProperty name="width" value="0.025" units="cm"/>
      <inkml:brushProperty name="height" value="0.025" units="cm"/>
    </inkml:brush>
  </inkml:definitions>
  <inkml:trace contextRef="#ctx0" brushRef="#br0">0 4 13869,'0'0'14542,"57"0"-13613,-10 0-321,10 0-415,3 0-97,-1 0-128,-9 0-1282,-9-1-1953,-13-1-1057,-14 1-961</inkml:trace>
  <inkml:trace contextRef="#ctx0" brushRef="#br0" timeOffset="1">14 130 18546,'0'0'6822,"65"2"-4548,-14-2-897,12-5-736,-2 0-385,-3 3-224,-10 0-1089,-8-2-3363,-9-5-2178</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39.009"/>
    </inkml:context>
    <inkml:brush xml:id="br0">
      <inkml:brushProperty name="width" value="0.025" units="cm"/>
      <inkml:brushProperty name="height" value="0.025" units="cm"/>
    </inkml:brush>
  </inkml:definitions>
  <inkml:trace contextRef="#ctx0" brushRef="#br0">204 26 13869,'5'-6'1930,"8"-12"5286,-9 16-3896,-5 13-1500,-6 5-1603,0-1 0,-2 0 0,0 0 0,0 0 1,-1-1-1,-1-1 0,-24 24 0,7-5 256,3-6-349,-25 33 1004,47-54-1463,0-1-1,1 1 1,-1-1 0,1 1 0,0 0-1,0 0 1,0 0 0,1 0 0,0 0 0,0 1-1,-1 8 1,2-14 13,0 0 196,0 0 0,0 1-1,0-1 1,0 0-1,0 0 1,0 0 0,0 0-1,0 0 1,0 0-1,0 0 1,0 0 0,0 0-1,0 1 1,0-1-1,0 0 1,0 0 0,0 0-1,0 0 1,0 0-1,0 0 1,0 0 0,0 0-1,0 1 1,0-1-1,0 0 1,0 0 0,0 0-1,0 0 1,0 0-1,0 0 1,1 0-253,-1 0 252,0 0 1,0 1 0,0-1-1,0 0 1,0 0-1,0 0 1,0 0 0,0 0-1,1 0 1,-1 0-1,0 0 1,0 0 0,0 0-1,0 0 1,0 0-1,0 0 1,0 0 0,0 0-1,1 0 1,-1 0-1,0 0 1,0 0 0,0 0-1,0 0 1,0 0-1,0 0 1,0 0 0,0-1-1,0 1 1,1 0-1,-1 0 1,6-4-6120</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39.337"/>
    </inkml:context>
    <inkml:brush xml:id="br0">
      <inkml:brushProperty name="width" value="0.025" units="cm"/>
      <inkml:brushProperty name="height" value="0.025" units="cm"/>
    </inkml:brush>
  </inkml:definitions>
  <inkml:trace contextRef="#ctx0" brushRef="#br0">4 1 14574,'0'0'8039,"0"12"-6912,-2 33-266,0-8 91,2 0-1,6 52 1,-4-77-874,0 0 1,1 1 0,0-1 0,1 0-1,0-1 1,1 1 0,1-1-1,0 0 1,0 0 0,1 0 0,13 15-1,-12-18-436,10 12-797,-14-5-5665,-16-15-9756</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39.695"/>
    </inkml:context>
    <inkml:brush xml:id="br0">
      <inkml:brushProperty name="width" value="0.025" units="cm"/>
      <inkml:brushProperty name="height" value="0.025" units="cm"/>
    </inkml:brush>
  </inkml:definitions>
  <inkml:trace contextRef="#ctx0" brushRef="#br0">1 41 17200,'0'0'7944,"61"-17"-6343,-17 7-384,4 2-736,-2 3-385,-2 4-480,-10 1-1858,-10 0-2243,-12 0-3490</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40.021"/>
    </inkml:context>
    <inkml:brush xml:id="br0">
      <inkml:brushProperty name="width" value="0.025" units="cm"/>
      <inkml:brushProperty name="height" value="0.025" units="cm"/>
    </inkml:brush>
  </inkml:definitions>
  <inkml:trace contextRef="#ctx0" brushRef="#br0">0 93 13773,'0'0'13421,"80"-45"-12332,-15 33-641,9 3-352,7 1-800,2 0-4293,-4-2-2947</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3:13.609"/>
    </inkml:context>
    <inkml:brush xml:id="br0">
      <inkml:brushProperty name="width" value="0.025" units="cm"/>
      <inkml:brushProperty name="height" value="0.025" units="cm"/>
    </inkml:brush>
  </inkml:definitions>
  <inkml:trace contextRef="#ctx0" brushRef="#br0">183 0 9929,'0'0'12668,"0"10"-12043,-15 333 4788,13-176-5086,5 179 659,-5-11-858,-31 107 492,25-264 516,-4 44-249,-15-16-863,0 221 0,3-46-24,2-73 0,8 6-203,14-329-16410</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3:15.952"/>
    </inkml:context>
    <inkml:brush xml:id="br0">
      <inkml:brushProperty name="width" value="0.025" units="cm"/>
      <inkml:brushProperty name="height" value="0.025" units="cm"/>
    </inkml:brush>
  </inkml:definitions>
  <inkml:trace contextRef="#ctx0" brushRef="#br0">1 22 4100,'0'0'17937,"3"1"-16651,17 3-396,-1 0 0,1-2 0,0-1 0,0 0 0,37-4 0,-1 1-651,159-13 930,-149 16-1024,-28 1-83,1-2 1,-1-2 0,48-8-1,-61 7-3,-1 1 0,0 1 0,1 1-1,-1 1 1,47 9 0,-33-5-9,44 1 1,-54-6-40,-1 1-1,1 1 1,-1 1 0,34 9-1,-24-4-3,0-1-1,0-2 1,47 0 0,117-9-156,-50 0 15,-98 3-141,-23-1 177,1 3-1,39 4 0,-8 2 96,96-3 0,-99-5-13,116 15 0,-95 0-159,171 26-829,-220-39 1041,1-1 1,-1-1 0,41-7 0,49-2-93,-10 12-122,-43 1-97,0-4 0,106-13 1,-64 0 249,0 6 1,118 5-1,-159 4 4,-33 0 51,44 9 0,-44-5 205,47 1 0,-25-6-150,205 7 319,-251-5-529,0-1 0,0-1 0,0 0 0,0 0 0,0-1 0,18-4 0,9-14-9744,-31 12 3558</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4.683"/>
    </inkml:context>
    <inkml:brush xml:id="br0">
      <inkml:brushProperty name="width" value="0.025" units="cm"/>
      <inkml:brushProperty name="height" value="0.025" units="cm"/>
      <inkml:brushProperty name="color" value="#F6630D"/>
    </inkml:brush>
  </inkml:definitions>
  <inkml:trace contextRef="#ctx0" brushRef="#br0">46 37 3908,'0'0'7436,"0"-8"-3373,-5-20 3892,7 49-5565,19 99 1543,30 56-2719,-49-169-1227,14 37 168,-15-42-185,-1 1 0,1-1 0,0 0 1,0 0-1,1 0 0,-1 0 0,0 0 1,1 0-1,0 0 0,-1 0 0,1 0 1,0-1-1,0 1 0,2 1 0,-15-27-3680,-42-44-683,-8 6 4176,30 32 2056,43 31 1767,21-3-3616,-22 1 247,13-1-839,1-2-1,46-12 0,47-24-9135,-69 21 1314</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3:16.625"/>
    </inkml:context>
    <inkml:brush xml:id="br0">
      <inkml:brushProperty name="width" value="0.025" units="cm"/>
      <inkml:brushProperty name="height" value="0.025" units="cm"/>
    </inkml:brush>
  </inkml:definitions>
  <inkml:trace contextRef="#ctx0" brushRef="#br0">1 13 19282,'19'-2'8069,"83"-8"-6118,-88 11-1925,-1 0 1,0 1-1,0 0 0,0 1 0,0 0 0,0 1 0,0 1 0,13 7 0,-22-11-45,0 1 0,0 0 0,0 1 0,0-1 0,0 1 0,0-1 0,0 1 0,-1 0 0,1 1 0,-1-1 0,0 1 0,0-1 0,-1 1 0,1 0 0,-1 0 0,1 0 1,-1 0-1,0 1 0,-1-1 0,1 0 0,-1 1 0,0-1 0,0 1 0,0 0 0,-1-1 0,1 7 0,-2-7 85,0 0-1,-1 0 1,1 0 0,-1 0 0,1-1 0,-1 1 0,0 0 0,0-1-1,-1 0 1,1 1 0,-1-1 0,0 0 0,0 0 0,-6 4 0,-53 37 1197,43-32-888,-42 23 183,43-25-446,0 0-1,1 0 1,1 2-1,-20 17 1,47-33-4413,8-7-6223,-2-2-5368</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3:17.665"/>
    </inkml:context>
    <inkml:brush xml:id="br0">
      <inkml:brushProperty name="width" value="0.025" units="cm"/>
      <inkml:brushProperty name="height" value="0.025" units="cm"/>
    </inkml:brush>
  </inkml:definitions>
  <inkml:trace contextRef="#ctx0" brushRef="#br0">1 510 16528,'0'0'6908,"12"-12"-5419,43-38-79,92-113 1,-119 127-1338,-1-2 0,-2 0 0,-2-1 1,33-77-1,-56 115-66,0 0 0,0 1 1,0-1-1,0 0 0,0 1 0,0-1 1,0 0-1,1 1 0,-1-1 0,0 0 1,0 1-1,1-1 0,-1 1 0,0-1 1,1 0-1,-1 1 0,0-1 0,1 1 1,-1-1-1,1 1 0,-1-1 0,1 1 1,-1 0-1,1-1 0,-1 1 0,1 0 0,0-1 1,-1 1-1,1 0 0,-1-1 0,1 1 1,0 0-1,-1 0 0,1 0 0,0 0 1,-1 0-1,1 0 0,0 0 0,1 0 1,14 22-24,-10-12 105,9 18-44,-1 2 1,-1-1-1,-1 1 0,8 35 0,20 51-6581,-28-93-959</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3:19.819"/>
    </inkml:context>
    <inkml:brush xml:id="br0">
      <inkml:brushProperty name="width" value="0.025" units="cm"/>
      <inkml:brushProperty name="height" value="0.025" units="cm"/>
    </inkml:brush>
  </inkml:definitions>
  <inkml:trace contextRef="#ctx0" brushRef="#br0">19 0 13453,'0'0'7014,"-1"11"-6192,-6 100 242,-3 60 3350,10-171-4402,0 0 1,0 0-1,0 1 1,0-1 0,0 0-1,0 0 1,0 0-1,0 0 1,0 1 0,0-1-1,0 0 1,0 0-1,0 0 1,0 0 0,0 0-1,0 0 1,0 1-1,0-1 1,1 0 0,-1 0-1,0 0 1,0 0-1,0 0 1,0 0 0,0 0-1,0 0 1,0 1-1,1-1 1,-1 0 0,0 0-1,0 0 1,0 0-1,0 0 1,0 0 0,1 0-1,-1 0 1,0 0-1,0 0 1,0 0 0,0 0-1,1 0 1,-1 0 0,0 0-1,0 0 1,0 0-1,0 0 1,0 0 0,0 0-1,1 0 1,-1-1-1,0 1 1,0 0 0,0 0-1,0 0 1,13-8 493,8-11 254,11-23 238,-13 17-845,1 0-1,1 1 1,1 1 0,48-40 0,-58 60-1731,-11 3 1274,-1 0 1,0 0 0,1 0 0,-1 0-1,0 0 1,0 1 0,1-1 0,-1 0-1,0 0 1,0 0 0,1 1 0,-1-1-1,0 0 1,0 0 0,0 1 0,1-1-1,-1 0 1,0 1 0,0-1 0,0 0-1,0 0 1,0 1 0,0-1 0,0 0-1,0 1 1,0-1 0,1 0 0,-1 1 0,0-1-1,-1 0 1,1 1 0,0-1 0,0 0-1,0 1 1,0-1 0,0 0 0,0 1-1,0-1 1,0 0 0,0 0 0,-1 1-1,1-1 1,0 0 0,0 0 0,0 1-1,-1-1 1,1 0 0,-1 1 0,-6 5-9776</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3:20.178"/>
    </inkml:context>
    <inkml:brush xml:id="br0">
      <inkml:brushProperty name="width" value="0.025" units="cm"/>
      <inkml:brushProperty name="height" value="0.025" units="cm"/>
    </inkml:brush>
  </inkml:definitions>
  <inkml:trace contextRef="#ctx0" brushRef="#br0">1 0 16015,'0'0'11691,"65"53"-11531,-42-31-128,2 3-608,-4-6-1858,0-5-2147,-6-12-4868</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4:15.443"/>
    </inkml:context>
    <inkml:brush xml:id="br0">
      <inkml:brushProperty name="width" value="0.025" units="cm"/>
      <inkml:brushProperty name="height" value="0.025" units="cm"/>
    </inkml:brush>
  </inkml:definitions>
  <inkml:trace contextRef="#ctx0" brushRef="#br0">4 1 5221,'0'0'15999,"0"8"-12625,-1-2 152,0 0-3353,0 0-1,1 0 1,-1 1-1,1-1 1,1 0-1,-1 1 0,3 10 1,70 238 1905,-47-158-1487,-12-50-392,2-1 1,38 77-1,-41-99-199,163 292 0,77 96 0,-232-383 0,1-1 0,47 48 0,-38-44 0,30 41 0,107 125 0,-54-63 0,-80-91 0,2-1 0,2-1 0,54 44 0,217 174 0,-236-200 0,88 57 0,-128-96 0,1-1 0,1-2 0,65 24 0,-51-28 0,-32-9 0,-1-1 0,-1 2 0,29 13 0,106 52 0,-58-31 0,-65-28 0,0-2 0,1-1 0,1-2 0,29 5 0,-49-11 0,31 7-245,-13-4-287,-1 2 0,44 14-1,-63-18-496</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4:17.393"/>
    </inkml:context>
    <inkml:brush xml:id="br0">
      <inkml:brushProperty name="width" value="0.025" units="cm"/>
      <inkml:brushProperty name="height" value="0.025" units="cm"/>
    </inkml:brush>
  </inkml:definitions>
  <inkml:trace contextRef="#ctx0" brushRef="#br0">0 80 3107,'0'0'8088,"7"-9"-4586,-3 3-2302,22-37 731,-3 21 7280,-22 47-5858,-1-9-2985,-5 159-261,2-138-4908,-1-1-4743</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4:17.739"/>
    </inkml:context>
    <inkml:brush xml:id="br0">
      <inkml:brushProperty name="width" value="0.025" units="cm"/>
      <inkml:brushProperty name="height" value="0.025" units="cm"/>
    </inkml:brush>
  </inkml:definitions>
  <inkml:trace contextRef="#ctx0" brushRef="#br0">0 91 17489,'0'0'8103,"69"-27"-6693,-30 14-802,0 0-480,5 4-64,-5 2-64,-5 3-640,-3 3-930,-9 1-63,-5 0-706,-7-2-1632,-5-3-2307,-5-4-4484</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4:18.081"/>
    </inkml:context>
    <inkml:brush xml:id="br0">
      <inkml:brushProperty name="width" value="0.025" units="cm"/>
      <inkml:brushProperty name="height" value="0.025" units="cm"/>
    </inkml:brush>
  </inkml:definitions>
  <inkml:trace contextRef="#ctx0" brushRef="#br0">1 107 15054,'0'0'10602,"62"-11"-8648,-21 3-1025,5-2-609,7-2-160,-2-3-128,-3-1-736,-5 2-2275,-9 3-2466,-12 2-3524</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4:18.458"/>
    </inkml:context>
    <inkml:brush xml:id="br0">
      <inkml:brushProperty name="width" value="0.025" units="cm"/>
      <inkml:brushProperty name="height" value="0.025" units="cm"/>
    </inkml:brush>
  </inkml:definitions>
  <inkml:trace contextRef="#ctx0" brushRef="#br0">134 41 4132,'0'0'16789,"8"-8"-14387,24-25-5,-32 33-2319,0 1 1,0-1-1,0 0 0,0 0 0,0 0 0,0 1 0,0-1 0,1 0 1,-1 0-1,0 0 0,0 1 0,0-1 0,0 0 0,0 0 0,0 0 1,0 0-1,0 1 0,1-1 0,-1 0 0,0 0 0,0 0 0,0 0 1,0 0-1,1 1 0,-1-1 0,0 0 0,0 0 0,0 0 0,1 0 1,-1 0-1,0 0 0,0 0 0,0 0 0,1 0 0,-1 0 0,0 0 1,0 0-1,0 0 0,1 0 0,-1 0 0,0 0 0,0 0 0,1 0 1,-1 0-1,0 0 0,0 0 0,0 0 0,0 0 0,1-1 0,-7 19-136,-20 34 46,-2-2 0,-3-2 0,-59 74 0,93-136-7276,12-16 2250,5-2-1203</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4:19.143"/>
    </inkml:context>
    <inkml:brush xml:id="br0">
      <inkml:brushProperty name="width" value="0.025" units="cm"/>
      <inkml:brushProperty name="height" value="0.025" units="cm"/>
    </inkml:brush>
  </inkml:definitions>
  <inkml:trace contextRef="#ctx0" brushRef="#br0">29 349 12107,'0'0'15311,"57"-56"-14638,-25 46-481,1 0-160,-1 3-1570,-7 2-2145,-4 0-3204,-4 3-8808</inkml:trace>
  <inkml:trace contextRef="#ctx0" brushRef="#br0" timeOffset="1">0 62 8968,'0'0'19699,"62"-13"-18578,-29 9-608,5-3-417,4 1-96,-6-1-1089,2-1-2274,-8 2-2979,-1-4-7143</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5.042"/>
    </inkml:context>
    <inkml:brush xml:id="br0">
      <inkml:brushProperty name="width" value="0.025" units="cm"/>
      <inkml:brushProperty name="height" value="0.025" units="cm"/>
      <inkml:brushProperty name="color" value="#F6630D"/>
    </inkml:brush>
  </inkml:definitions>
  <inkml:trace contextRef="#ctx0" brushRef="#br0">103 86 9257,'0'0'7223,"-9"5"-3428,2 0-3354,0 0 0,0 1 1,0 0-1,1 0 0,0 0 0,0 0 0,1 1 0,-1 0 0,2 0 1,-1 1-1,1-1 0,0 1 0,0 0 0,1 0 0,0 1 1,1-1-1,0 0 0,0 1 0,1 0 0,0-1 0,0 16 0,1-23-411,0 1-1,0-1 0,1 0 0,-1 1 1,1-1-1,-1 1 0,1-1 0,-1 0 1,1 0-1,0 1 0,0-1 0,0 0 1,0 0-1,0 0 0,0 0 0,0 0 1,0 0-1,0 0 0,0 0 0,0 0 1,1 0-1,-1 0 0,0-1 0,0 1 1,1-1-1,-1 1 0,1-1 0,-1 1 1,1-1-1,-1 0 0,0 0 0,1 0 1,-1 0-1,1 0 0,-1 0 0,1 0 1,-1 0-1,1 0 0,-1-1 0,0 1 1,1-1-1,1 0 0,3-1 25,1 1-1,-1-2 1,0 1 0,0-1-1,0 0 1,0 0-1,0-1 1,6-5 0,-3 1 3,0 0 0,-1-1 1,-1 0-1,1-1 0,-1 0 0,-1 0 1,7-13-1,-10 16-18,0 0 0,-1 0 0,1 0 0,-2 0 0,1 0 0,-1-1 0,0 1 0,0 0 0,-1-1-1,0 1 1,0-1 0,0 1 0,-3-8 0,2 12-16,0 0-1,0 0 0,0-1 1,0 1-1,-1 1 0,0-1 1,1 0-1,-1 0 0,0 1 1,0-1-1,-1 1 0,1-1 1,0 1-1,-1 0 0,0 0 1,1 0-1,-1 0 0,0 1 1,0-1-1,-6-2 0,-28-6-1174,0 8-4688,33 2-342</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0:47.914"/>
    </inkml:context>
    <inkml:brush xml:id="br0">
      <inkml:brushProperty name="width" value="0.025" units="cm"/>
      <inkml:brushProperty name="height" value="0.025" units="cm"/>
    </inkml:brush>
  </inkml:definitions>
  <inkml:trace contextRef="#ctx0" brushRef="#br0">246 20 15375,'0'0'6737,"-9"-4"-4549,5 2-2090,-1-1 0,0 1-1,0 0 1,0 1 0,-1-1 0,1 1-1,0 0 1,0 0 0,-1 1-1,1-1 1,-1 1 0,1 1 0,0-1-1,-1 1 1,1 0 0,0 0-1,0 0 1,-1 1 0,1-1 0,0 1-1,0 1 1,-4 2 0,-5 5 142,1 0 0,0 1 0,1 1 1,-15 17-1,24-25-121,-1 1-1,0 0 1,1-1 0,0 1-1,0 0 1,1 0 0,0 0 0,-1 1-1,2-1 1,-1 1 0,0-1-1,1 1 1,0 0 0,1-1-1,-1 1 1,1 9 0,1-13-119,-1-1 0,1 1 1,-1-1-1,1 1 0,0-1 1,0 1-1,-1-1 0,1 0 1,0 0-1,0 1 0,0-1 1,0 0-1,1 0 0,-1 0 1,0 0-1,0 0 0,1 0 0,-1 0 1,0-1-1,1 1 0,-1 0 1,1-1-1,-1 1 0,1-1 1,-1 1-1,1-1 0,1 0 1,51 3-564,-40-3 108,-2-1-497,1 0 0,0 0 1,23-7-1,37-18-6195,-25 4-792</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0:48.287"/>
    </inkml:context>
    <inkml:brush xml:id="br0">
      <inkml:brushProperty name="width" value="0.025" units="cm"/>
      <inkml:brushProperty name="height" value="0.025" units="cm"/>
    </inkml:brush>
  </inkml:definitions>
  <inkml:trace contextRef="#ctx0" brushRef="#br0">130 0 15791,'-9'5'2087,"-3"3"-1312,0 0-1,1 1 1,0 0-1,1 1 1,-18 19-1,25-25-632,-1 1 0,1-1-1,-1 0 1,1 1 0,0 0-1,1 0 1,-1 0 0,1 0 0,0 0-1,1 0 1,-1 0 0,1 1 0,0-1-1,0 1 1,0-1 0,1 1 0,0-1-1,0 1 1,1-1 0,1 11-1,0-13-120,-1-1 0,1 0 0,0 1 0,0-1 0,0 0-1,0 0 1,0 0 0,0 0 0,0-1 0,1 1 0,-1 0 0,1-1-1,-1 0 1,1 0 0,0 0 0,0 0 0,-1 0 0,1 0-1,0-1 1,0 1 0,0-1 0,0 0 0,-1 0 0,6 0-1,0 0 43,0 0-1,-1 0 1,1-1-1,-1 0 1,1 0 0,-1-1-1,1 0 1,10-5-1,-10 2-40,0 0 1,-1 0-1,0-1 0,0 0 1,0-1-1,-1 0 0,8-10 1,-11 14 24,-1 0 0,0 1 0,0-1 1,0 0-1,0 0 0,-1 0 1,1 0-1,-1 0 0,0-1 0,0 1 1,0 0-1,0-1 0,-1 1 1,1 0-1,-1-1 0,0 1 0,0-1 1,0 1-1,0 0 0,-1-1 1,1 1-1,-1-1 0,-1-3 0,0 5-1,1 1-1,0-1 0,-1 1 1,1 0-1,-1 0 1,0-1-1,1 1 0,-1 1 1,0-1-1,0 0 0,0 0 1,0 1-1,1-1 0,-1 1 1,0-1-1,0 1 0,0 0 1,0 0-1,0-1 1,0 2-1,0-1 0,0 0 1,0 0-1,0 1 0,-2 0 1,1-1-59,0 0 1,0 1-1,0 0 1,0 0-1,1 0 0,-1 0 1,0 0-1,0 0 1,1 1-1,-1-1 1,1 1-1,-1 0 1,1 0-1,0 0 1,0 0-1,-3 3 1,5-5-106,-1 1 1,0 0-1,1 0 1,-1-1-1,1 1 1,-1 0-1,1 0 1,0 0-1,-1 0 1,1 0-1,0 0 1,0 0-1,-1 0 1,1-1-1,0 1 1,0 0-1,0 0 1,0 0-1,0 0 1,0 0-1,1 0 1,-1 0-1,0 0 1,0 0-1,1 0 1,-1 0-1,1 0 1,-1 0-1,0-1 1,1 1-1,0 0 1,-1 0-1,1 0 1,-1-1-1,1 1 1,0 0-1,0-1 1,-1 1-1,1-1 1,0 1-1,0-1 1,0 1-1,1 0 1,3 0-1068,0 1 0,1-1 1,-1 0-1,0-1 0,1 1 0,7-2 0,19 1-5312</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0:49.848"/>
    </inkml:context>
    <inkml:brush xml:id="br0">
      <inkml:brushProperty name="width" value="0.025" units="cm"/>
      <inkml:brushProperty name="height" value="0.025" units="cm"/>
    </inkml:brush>
  </inkml:definitions>
  <inkml:trace contextRef="#ctx0" brushRef="#br0">0 7 8808,'0'0'19630,"5"11"-19198,38 122 1346,-43-132-1759,1 0 0,-1 0 1,0-1-1,0 1 1,1 0-1,-1 0 1,1-1-1,-1 1 0,1 0 1,-1-1-1,1 1 1,-1 0-1,1-1 0,-1 1 1,1-1-1,0 1 1,-1-1-1,1 1 0,0-1 1,-1 0-1,1 1 1,0-1-1,0 0 0,0 1 1,-1-1-1,1 0 1,0 0-1,0 0 1,0 0-1,-1 0 0,1 0 1,0 0-1,0 0 1,0 0-1,0 0 0,-1 0 1,1 0-1,0-1 1,0 1-1,-1 0 0,1-1 1,0 1-1,0 0 1,-1-1-1,1 1 1,0-1-1,-1 1 0,1-1 1,-1 0-1,1 1 1,0-2-1,36-36 1058,-34 34-1044,80-111-33,-83 115 0,0 0-1,0 0 1,0 0 0,0 0-1,0 0 1,0 0 0,-1 1-1,1-1 1,0 0 0,0 0-1,0 0 1,0 0 0,0 0-1,0 1 1,0-1 0,0 0-1,0 0 1,0 0 0,0 0-1,0 0 1,0 1 0,0-1-1,1 0 1,-1 0 0,0 0-1,0 0 1,0 0 0,0 1-1,0-1 1,0 0 0,0 0-1,0 0 1,0 0 0,0 0-1,1 0 1,-1 0 0,0 0-1,0 1 1,0-1 0,0 0-1,0 0 1,0 0 0,1 0-1,-1 0 1,0 0 0,0 0-1,0 0 1,0 0 0,0 0-1,1 0 1,-1 0 0,0 0-1,0 0 1,0 0 0,0 0-1,0 0 1,1 0 0,-1 0-1,0 0 1,0 0 0,0 0-1,0 0 1,0 0 0,0-1-1,1 1 1,-1 0 0,0 0-1,0 0 1,1 24-49,-6 28-7,-7 10 184,12-62-128,0 0 0,1 0 0,-1 1 0,0-1 0,0 0 0,0 1 0,1-1 0,-1 0 0,0 0 0,0 1 0,0-1 0,1 0 0,-1 0 0,0 0 0,1 1 0,-1-1 0,0 0 0,0 0 0,1 0 0,-1 0 0,0 0 0,1 0 0,-1 0 0,0 1 0,1-1 0,-1 0 0,0 0 0,1 0 0,-1 0 0,0 0 0,1 0 0,-1-1 0,0 1 0,1 0 0,-1 0 0,0 0 0,1 0 0,-1 0 0,0 0 0,0-1 0,1 1 0,-1 0 0,0 0 0,0 0 0,1-1 0,-1 1 0,0 0 0,1-1 0,13-7 0,42-38 0,-38 29 0,1 2 0,30-20 0,-48 34 0,-1 1 0,1-1 0,-1 1 0,1 0 0,-1-1 0,1 1 0,-1 0 0,1 0 0,-1-1 0,1 1 0,-1 0 0,1 0 0,-1 0 0,1 0 0,-1 0 0,1 0 0,0 0 0,-1 0 0,1 0 0,-1 0 0,1 0 0,-1 0 0,1 0 0,-1 0 0,1 0 0,0 1 0,-1-1 0,1 0 0,-1 0 0,1 1 0,-1-1 0,1 0 0,-1 1 0,0-1 0,1 0 0,-1 1 0,1-1 0,-1 1 0,0-1 0,1 1 0,-1 0 0,4 32 0,-5-20 0,-1 0 0,0 0 0,-7 18 0,9-30-102,0-1 0,-1 0 1,1 1-1,0-1 0,-1 0 0,1 1 1,0-1-1,0 1 0,-1-1 0,1 1 0,0-1 1,0 0-1,0 1 0,0-1 0,-1 1 1,1-1-1,0 1 0,0-1 0,0 1 0,0-1 1,0 1-1,0-1 0,0 1 0,0-1 1,1 1-1,-1-1 0,0 1 0,0-1 0,0 0 1,0 1-1,1-1 0,-1 1 0,0-1 1,0 1-1,1-1 0,-1 0 0,0 1 0,1-1 1,-1 0-1,0 1 0,1-1 0,19-12-8248,-7-3-1350</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0:50.361"/>
    </inkml:context>
    <inkml:brush xml:id="br0">
      <inkml:brushProperty name="width" value="0.025" units="cm"/>
      <inkml:brushProperty name="height" value="0.025" units="cm"/>
    </inkml:brush>
  </inkml:definitions>
  <inkml:trace contextRef="#ctx0" brushRef="#br0">38 1 18417,'0'0'12781,"-5"11"-12547,3-5-200,-21 50 256,21-51-256,1 0 0,0 0-1,-1 1 1,2-1 0,-1 1-1,1-1 1,-1 0-1,2 1 1,-1-1 0,2 11-1,-1-15-26,-1 0 0,1 0 0,0-1-1,-1 1 1,1-1 0,0 1 0,-1 0-1,1-1 1,0 1 0,0-1 0,-1 0-1,1 1 1,0-1 0,0 0 0,0 1-1,0-1 1,0 0 0,0 0 0,-1 0-1,1 0 1,0 0 0,0 0 0,0 0-1,0 0 1,0 0 0,0 0 0,0 0-1,0 0 1,-1-1 0,1 1 0,0 0-1,1-2 1,29-12 272,25-39-242,-45 41-62,1 0 1,22-18-1,-34 29 17,1 1 0,-1 0 0,0 0 0,0-1 0,1 1 0,-1 0 0,0 0-1,0-1 1,1 1 0,-1 0 0,0 0 0,1 0 0,-1 0 0,0-1 0,0 1 0,1 0 0,-1 0 0,0 0 0,1 0 0,-1 0 0,1 0 0,-1 0 0,0 0 0,1 0 0,-1 0 0,0 0 0,1 0 0,-1 0 0,0 0 0,1 1 0,-1-1-1,0 0 1,0 0 0,1 0 0,-1 0 0,0 1 0,1-1 0,-1 0 0,0 0 0,0 0 0,1 1 0,-1-1 0,0 0 0,0 0 0,0 1 0,1-1 0,-1 0 0,0 1 0,0-1 0,0 0 0,0 1 0,0-1 0,0 0 0,1 1-1,-1-1 1,0 0 0,0 1 0,0-1 0,0 1 0,-1 33 13,0-31 0,1 0 0,0 0 0,-1 0 0,1 0 0,0 0 1,1-1-1,-1 1 0,0 0 0,1 0 0,0 3 0,1-5 2,-1-1-1,0 0 1,0 1 0,0-1 0,0 0-1,1 0 1,-1 0 0,0 0-1,0 0 1,0 0 0,1 0 0,-1 0-1,0 0 1,0 0 0,0-1-1,0 1 1,1 0 0,-1-1-1,0 1 1,0-1 0,1 0 0,30-16 9,-25 13-94,15-9-417,-15 8 369,0 0 1,1 1-1,-1 0 1,1 0-1,0 1 0,0 0 1,0 0-1,1 1 0,8-1 1,-17 28 12,-10 7 449,8-28-310,0 1 0,0 0 0,0 0 0,1 1 0,0-1 0,-1 8 0,2-12-202,3-9-2530,7-30-8420,-8 13 727</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0:50.719"/>
    </inkml:context>
    <inkml:brush xml:id="br0">
      <inkml:brushProperty name="width" value="0.025" units="cm"/>
      <inkml:brushProperty name="height" value="0.025" units="cm"/>
    </inkml:brush>
  </inkml:definitions>
  <inkml:trace contextRef="#ctx0" brushRef="#br0">0 1 19603,'0'0'6822</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0:51.051"/>
    </inkml:context>
    <inkml:brush xml:id="br0">
      <inkml:brushProperty name="width" value="0.025" units="cm"/>
      <inkml:brushProperty name="height" value="0.025" units="cm"/>
    </inkml:brush>
  </inkml:definitions>
  <inkml:trace contextRef="#ctx0" brushRef="#br0">47 1 22421,'0'0'10346,"-46"54"-10346,46-36 0,0 2 0,0-1 0,0-3-737,0-1-576,3-8-1313,1-4-2307,2-3-2754</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0:51.394"/>
    </inkml:context>
    <inkml:brush xml:id="br0">
      <inkml:brushProperty name="width" value="0.025" units="cm"/>
      <inkml:brushProperty name="height" value="0.025" units="cm"/>
    </inkml:brush>
  </inkml:definitions>
  <inkml:trace contextRef="#ctx0" brushRef="#br0">0 0 18193,'0'0'11526,"1"12"-10934,4 112 214,-5-123-798,0 0-1,0 0 0,0 0 0,0-1 0,0 1 0,0 0 0,1 0 1,-1 0-1,0 0 0,0 0 0,1-1 0,-1 1 0,0 0 0,1 0 0,-1 0 1,1-1-1,-1 1 0,1 0 0,-1-1 0,1 1 0,-1 0 0,1-1 1,0 1-1,-1-1 0,1 1 0,0-1 0,0 1 0,-1-1 0,1 0 0,0 1 1,0-1-1,1 1 0,0-2 0,0 1 1,1 0 0,-1 0-1,0-1 1,0 0-1,0 1 1,1-1 0,-1 0-1,0 0 1,0 0-1,0 0 1,2-2 0,53-46-466,-54 46 347,6-8 62,-7 8 61,1 0 0,-1-1-1,1 1 1,0 1 0,0-1-1,0 0 1,0 1 0,0 0-1,0-1 1,4-1 0,-12 32-2,2-20 12,0-1-1,1 1 0,0 1 1,0-1-1,0 16 0,26-28 310,22-29-621,-41 29 233,0-1 0,0 1 0,0-1 0,1 2 0,0-1 0,0 0 0,0 1 1,0 0-1,0 1 0,0-1 0,1 1 0,7-1 0,-13 39 516,-7 15-1772,10-50-5623,13-8-1140,-2-5-5115</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0:51.769"/>
    </inkml:context>
    <inkml:brush xml:id="br0">
      <inkml:brushProperty name="width" value="0.025" units="cm"/>
      <inkml:brushProperty name="height" value="0.025" units="cm"/>
    </inkml:brush>
  </inkml:definitions>
  <inkml:trace contextRef="#ctx0" brushRef="#br0">110 20 14798,'0'0'15012,"-10"-4"-14169,-30-11-314,39 15-510,-1 0 1,0 0-1,1-1 1,-1 1-1,0 0 1,0 0 0,1 1-1,-1-1 1,0 0-1,1 1 1,-1-1 0,0 0-1,1 1 1,-1 0-1,1-1 1,-1 1 0,1 0-1,-1 0 1,1 0-1,0 0 1,-1 0 0,1 0-1,0 1 1,0-1-1,0 0 1,0 1 0,0-1-1,0 0 1,0 1-1,0-1 1,0 1 0,0 2-1,-2 1 67,1 1 0,0 0 0,1-1 0,-1 1 0,1 0 0,0 0 0,0 6 0,1-11-79,0 1 0,0-1-1,0 0 1,0 0 0,0 1 0,0-1 0,0 0-1,0 0 1,1 1 0,-1-1 0,0 0-1,1 0 1,-1 0 0,1 1 0,-1-1 0,1 0-1,0 0 1,-1 0 0,1 0 0,0 0-1,0 0 1,0 0 0,0-1 0,1 2 0,1-1 1,0 0 0,0 0 0,0-1 0,0 1 0,0-1 0,0 0 1,0 0-1,0 0 0,5-1 0,-3 0-29,0-1 0,0 1 0,-1-1 0,1 0-1,0 0 1,-1 0 0,1-1 0,-1 0 0,0 0 0,8-6 0,-9 7 5,0-1 1,-1 1-1,1-1 1,-1 0-1,1 1 1,-1-1-1,0 0 1,0 0-1,0-1 1,0 1-1,0 0 1,-1-1-1,0 1 1,0-1-1,2-5 1,-30 35-685,23-20 648,0 1 0,1 0 0,0 0 1,0 0-1,1 1 0,-3 12 0,6 7-2873,-1-26 2683,0 0 0,0-1-1,0 1 1,1-1 0,-1 1 0,0 0 0,0-1 0,1 1 0,-1-1 0,1 1-1,-1-1 1,0 1 0,1-1 0,-1 0 0,1 1 0,-1-1 0,1 1 0,-1-1-1,1 0 1,-1 0 0,1 1 0,0-1 0,-1 0 0,1 0 0,-1 1 0,1-1-1,0 0 1,-1 0 0,1 0 0,0 0 0,12 0-6169</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0:52.099"/>
    </inkml:context>
    <inkml:brush xml:id="br0">
      <inkml:brushProperty name="width" value="0.025" units="cm"/>
      <inkml:brushProperty name="height" value="0.025" units="cm"/>
    </inkml:brush>
  </inkml:definitions>
  <inkml:trace contextRef="#ctx0" brushRef="#br0">12 50 4228,'0'0'19469,"10"-8"-16981,31-21-646,-39 27-1678,0 1 1,0 0 0,0 0 0,0-1 0,0 1-1,0 0 1,0 1 0,0-1 0,0 0 0,1 1 0,-1-1-1,0 1 1,1 0 0,2-1 0,-5 2-141,1-1 0,0 0 0,0 0 0,-1 1 0,1-1 0,0 0 0,-1 1 0,1-1 0,0 0 0,-1 1 0,1-1 0,-1 1 0,1-1-1,-1 1 1,1 0 0,-1-1 0,1 1 0,-1-1 0,1 1 0,-1 0 0,0 0 0,1-1 0,-1 1 0,0 0 0,0-1 0,1 2 0,-1 2-26,0-1 0,1 0-1,-1 0 1,-1 0 0,1 0 0,0 1-1,-1-1 1,0 0 0,1 0-1,-1 0 1,0 0 0,-1 0 0,1 0-1,-4 5 1,-33 33 520,30-34-392,1 0 1,0 0-1,0 1 0,1-1 1,0 2-1,1-1 0,-1 0 1,-3 11-1,9-19-126,0 1 0,1 0 0,-1-1 0,1 1 0,-1-1 0,1 1 0,-1-1 0,1 0 0,-1 1 0,1-1 0,-1 0 0,1 1 0,-1-1 0,1 0 0,0 1 0,-1-1 0,1 0 0,-1 0 0,1 0 0,0 0 0,-1 1 0,1-1 0,0 0 0,-1 0 0,1 0 0,0 0 0,-1-1 0,1 1 0,1 0 0,31 0 0,-26 0 0,6 0-135,-1 1-512,-1-1 0,1 0 0,0-1 0,0-1 0,-1 0-1,1 0 1,15-6 0,-27 8 230,0 0-1,0 0 1,1-1 0,-1 1-1,0 0 1,0 0-1,1-1 1,-1 1-1,0 0 1,0-1 0,0 1-1,0 0 1,1-1-1,-1 1 1,0 0-1,0-1 1,0 1 0,0-1-1,0 1 1,0 0-1,0-1 1,0 1-1,0 0 1,0-1 0,0 1-1,0-1 1,0 1-1,-1 0 1,1-1-1,0 1 1,0 0-1,0-1 1,0 1 0,-1 0-1,1-1 1,-10-4-11755</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0:52.458"/>
    </inkml:context>
    <inkml:brush xml:id="br0">
      <inkml:brushProperty name="width" value="0.025" units="cm"/>
      <inkml:brushProperty name="height" value="0.025" units="cm"/>
    </inkml:brush>
  </inkml:definitions>
  <inkml:trace contextRef="#ctx0" brushRef="#br0">1 86 14318,'0'0'11370,"62"8"-10761,-33-8-481,-1 0-192,1 0-1634,-4-3-2882,0-6-4613</inkml:trace>
  <inkml:trace contextRef="#ctx0" brushRef="#br0" timeOffset="1">283 28 16400,'0'0'10116,"-9"3"-8456,4-1-1576,2-2-13,1 0-1,-1 1 1,1 0 0,-1-1 0,1 1-1,-1 0 1,1 0 0,-1 1 0,1-1-1,0 0 1,0 1 0,0-1 0,0 1-1,0 0 1,0 0 0,0 0-1,0 0 1,1 0 0,-1 0 0,1 0-1,-1 0 1,1 1 0,0-1 0,0 1-1,0-1 1,0 1 0,0-1 0,1 1-1,-1-1 1,1 1 0,0-1 0,0 6-1,0-7-78,0-1 1,1 1-1,-1 0 0,0-1 0,1 1 1,-1-1-1,1 1 0,-1 0 0,1-1 0,-1 1 1,1-1-1,-1 1 0,1-1 0,0 0 0,-1 1 1,1-1-1,-1 0 0,1 1 0,0-1 0,0 0 1,-1 0-1,1 1 0,0-1 0,-1 0 1,1 0-1,0 0 0,0 0 0,-1 0 0,1 0 1,0 0-1,0 0 0,-1 0 0,1-1 0,0 1 1,-1 0-1,1 0 0,0-1 0,-1 1 0,1 0 1,0-1-1,-1 1 0,2-1 0,30-15-799,-20 4 42,-1 0 1,0 0-1,-1-1 1,14-23 0,-23 35 822,-2 12 189,0 1-1,-1-1 0,0 0 1,-4 12-1,3-13-308,0-1-1,1 1 1,1-1 0,-1 1-1,2 0 1,0 15 0,-1-25-67,1 1 0,0 0 0,1-1 0,-1 1 0,0 0 0,0 0-1,0-1 1,0 1 0,0 0 0,1-1 0,-1 1 0,0 0 0,1-1 0,-1 1 0,0-1 0,1 1 0,-1 0 0,1-1 0,-1 1 0,1-1 0,-1 1 0,1-1 0,-1 1 0,1-1 0,0 0 0,-1 1 0,1-1 0,0 0 0,-1 1 0,1-1 0,0 0 0,-1 0 0,1 0 0,0 0-1,-1 1 1,1-1 0,0 0 0,0 0 0,-1 0 0,1-1 0,0 1 0,-1 0 0,1 0 0,0 0 0,-1 0 0,1-1 0,0 1 0,-1 0 0,1-1 0,0 1 0,-1 0 0,2-1 0,1-1-621,1 0-1,-1 0 1,0-1 0,0 1-1,0 0 1,0-1 0,0 0-1,3-4 1,10-20-6697</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05.067"/>
    </inkml:context>
    <inkml:brush xml:id="br0">
      <inkml:brushProperty name="width" value="0.025" units="cm"/>
      <inkml:brushProperty name="height" value="0.025" units="cm"/>
      <inkml:brushProperty name="color" value="#E71224"/>
    </inkml:brush>
  </inkml:definitions>
  <inkml:trace contextRef="#ctx0" brushRef="#br0">3 0 15535,'0'0'4164,"0"54"-2082,0-45-1410,-1-4-480,-1-3-448,2-13-13581</inkml:trace>
  <inkml:trace contextRef="#ctx0" brushRef="#br0" timeOffset="1">82 225 11018,'0'0'3780,"-11"11"-10282,2-11 5765,-2 0 97,1 3-1571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6.012"/>
    </inkml:context>
    <inkml:brush xml:id="br0">
      <inkml:brushProperty name="width" value="0.025" units="cm"/>
      <inkml:brushProperty name="height" value="0.025" units="cm"/>
      <inkml:brushProperty name="color" value="#F6630D"/>
    </inkml:brush>
  </inkml:definitions>
  <inkml:trace contextRef="#ctx0" brushRef="#br0">0 79 15791,'0'0'9614,"4"11"-8519,19 92 434,-16-68-1422,0 1 1,3-2-1,13 35 1,-23-67-83,1-1 1,-1 0-1,1 0 0,-1 0 1,1 0-1,-1 0 1,1 0-1,-1 0 0,1 0 1,0 0-1,0 0 1,-1 0-1,1 0 0,0 0 1,0-1-1,0 1 1,0 0-1,0-1 0,0 1 1,2 0-1,-2-1 5,-1 0-1,1 0 1,0-1 0,-1 1-1,1 0 1,-1-1 0,1 1-1,0-1 1,-1 1 0,1-1-1,-1 1 1,1-1 0,-1 1-1,1-1 1,-1 1 0,0-1-1,1 1 1,-1-1 0,0 0-1,1 1 1,-1-1-1,0 0 1,1-1 0,9-50 503,-10 32-522,0 0 1,-1 0 0,-1 0 0,-9-37-1,13 62-7,-1 0 0,1 0-1,0 0 1,1 0 0,-1-1-1,1 1 1,0 0 0,0-1-1,0 0 1,1 0 0,-1 0-1,1 0 1,0-1 0,0 1-1,1-1 1,-1 0 0,1 0 0,-1-1-1,1 1 1,0-1 0,0 0-1,0 0 1,0-1 0,0 1-1,1-1 1,-1 0 0,0-1-1,0 1 1,1-1 0,-1 0-1,1-1 1,-1 1 0,0-1-1,0 0 1,1 0 0,-1-1-1,0 1 1,0-1 0,0 0-1,0-1 1,-1 1 0,1-1-1,-1 0 1,7-5 0,-3 2 101,0-1-1,0 0 1,0-1 0,-1 0 0,0 0 0,-1 0 0,0-1-1,0 0 1,0 0 0,-1-1 0,-1 1 0,0-1 0,0 0-1,-1 0 1,0-1 0,-1 1 0,0-1 0,-1 1 0,0-1-1,0 0 1,-2-18 0,1 28-105,0-1 0,0 1 0,-1 0 0,1-1 0,0 1 0,-1-1 0,1 1 0,-1 0 0,1-1 0,-1 1 0,0 0 0,1-1 0,-1 1 0,0 0 0,0 0 0,0 0 0,-1-1 0,1 1 0,1 1 0,-1 0 0,1 0 0,-1 0 0,0-1 0,1 1 0,-1 0 0,0 0 0,1 0 0,-1 0 0,0 0 0,1 0 0,-1 0 0,0 0 0,1 1 0,-1-1 0,0 0 0,1 0 0,-1 0 0,1 1 0,-1-1 0,0 0 0,1 1 0,-2 0 0,-1 1 0,0 1 0,1-1 0,-1 1 0,1 0 0,-1 0 0,1 0 0,0 0 0,0 0 0,0 1 0,0-1 0,-1 5 0,-3 11 0,1 1 0,1 0 0,0 0 0,2 0 0,0 0 0,1 0 0,1 0 0,5 34 0,-5-52 0,0 0 0,1 0 0,-1 0 0,1 0 0,0 0 0,-1 0 0,1 0 0,0 0 0,0 0 0,0 0 0,0-1 0,1 1 0,-1 0 0,0-1 0,1 1 0,-1-1 0,1 0 0,0 1 0,-1-1 0,1 0 0,0 0 0,0 0 0,0 0 0,0 0 0,0 0 0,0-1 0,0 1 0,0-1 0,0 1 0,0-1 0,0 0 0,0 0 0,0 0 0,0 0 0,0 0 0,0 0 0,0-1 0,0 1 0,0-1 0,1 1 0,-2-1 0,1 0 0,0 0 0,2-1 0,6-2 0,-1 0 0,1-1 0,-1 0 0,-1 0 0,1-1 0,-1-1 0,12-11 0,-11 10 0,-1 0 0,-1-1 0,1 0 0,-1 0 0,-1-1 0,0 0 0,0 0 0,-1 0 0,-1-1 0,1 0 0,-2 0 0,1 0 0,-2 0 0,4-24 0,-6 35 0,0-1 0,0 0 0,0 1 0,0-1 0,0 0 0,0 1 0,-1-1 0,1 0 0,0 1 0,0-1 0,0 1 0,-1-1 0,1 0 0,0 1 0,-1-1 0,1 1 0,0-1 0,-1 1 0,1-1 0,-1 1 0,1-1 0,0 1 0,-1 0 0,0-1 0,1 1 0,-1-1 0,1 1 0,-1 0 0,1 0 0,-1-1 0,0 1 0,1 0 0,-1 0 0,1 0 0,-1 0 0,0 0 0,1 0 0,-1 0 0,0 0 0,1 0 0,-1 0 0,0 0 0,1 0 0,-1 0 0,1 0 0,-1 0 0,0 1 0,1-1 0,-1 0 0,1 1 0,-1-1 0,1 0 0,-1 1 0,0-1 0,1 0 0,-1 2 0,-33 23 0,28-16 0,-1 1 0,1 0 0,1 0 0,0 0 0,-5 12 0,9-18 0,0-1 0,0 0 0,1 1 0,-1-1 0,0 1 0,1-1 0,0 1 0,0-1 0,1 6 0,-1-8 0,0 1 0,1-1 0,-1 0 0,0 0 0,1 0 0,0 1 0,-1-1 0,1 0 0,0 0 0,-1 0 0,1 0 0,0 0 0,0 0 0,0 0 0,0 0 0,0-1 0,0 1 0,0 0 0,0 0 0,0-1 0,0 1 0,0-1 0,1 1 0,-1-1 0,2 1 0,52 4-1802,2-12-3315,-10-11-2922</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0:52.913"/>
    </inkml:context>
    <inkml:brush xml:id="br0">
      <inkml:brushProperty name="width" value="0.025" units="cm"/>
      <inkml:brushProperty name="height" value="0.025" units="cm"/>
    </inkml:brush>
  </inkml:definitions>
  <inkml:trace contextRef="#ctx0" brushRef="#br0">34 0 1826,'0'0'23425,"-3"12"-22112,-6 32 122,-7 73 0,11 0-2762,38-181 1433,-29 53 42,0 0 0,-1 0 0,0 0 0,-1 0 0,0-1 0,1-12 0,-3 23 615,-2 25 182,2-19-945,0 1 0,0-1 0,1 0 0,0 1 1,0-1-1,1 0 0,-1 1 0,1-1 0,0 0 0,1-1 0,2 6 0,-4-8-16,1 0 0,-1-1 0,0 1 0,1 0 0,-1-1 1,1 0-1,0 1 0,-1-1 0,1 0 0,0 0 0,0 0 0,0 0 1,0 0-1,0 0 0,0-1 0,0 1 0,0-1 0,0 1 0,0-1 0,0 0 1,0 1-1,0-1 0,0-1 0,1 1 0,-1 0 0,0 0 0,0-1 0,0 1 1,0-1-1,0 0 0,0 1 0,2-2 0,1-2 34,0 1-1,0-1 1,-1 0 0,1 0-1,-1-1 1,0 1-1,-1-1 1,1 0 0,-1 0-1,3-6 1,-3 7 94,-8 18 114,-2 5-37,3-9-111,0-1-1,1 1 1,1 1 0,-1-1 0,2 0 0,-2 15-1,7-21-1634,5-11-178,5-9-2452,0-8-3014,-2-5-4917</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0:53.285"/>
    </inkml:context>
    <inkml:brush xml:id="br0">
      <inkml:brushProperty name="width" value="0.025" units="cm"/>
      <inkml:brushProperty name="height" value="0.025" units="cm"/>
    </inkml:brush>
  </inkml:definitions>
  <inkml:trace contextRef="#ctx0" brushRef="#br0">11 0 17040,'0'0'11819,"-10"50"-11691,15-36-320,3 0-2082,2-1-1602,-2-4-2530,5 1-6598</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0:53.628"/>
    </inkml:context>
    <inkml:brush xml:id="br0">
      <inkml:brushProperty name="width" value="0.025" units="cm"/>
      <inkml:brushProperty name="height" value="0.025" units="cm"/>
    </inkml:brush>
  </inkml:definitions>
  <inkml:trace contextRef="#ctx0" brushRef="#br0">0 1 11275,'0'0'14755,"0"9"-12652,0 59 865,2-67-2969,0-1 0,0 0 0,0 1 0,0-1 0,0 0 0,0 0 0,0 0 0,0-1 0,0 1 0,0 0 0,0-1 0,0 1 0,0-1 0,0 1 0,3-3 0,25-13-1218,-24 12 1017,-1 1 0,1 0 1,0 0-1,0 0 0,0 1 1,0-1-1,0 2 0,1-1 1,-1 1-1,8-1 0,-13 2 264,0 0 0,-1 1 0,1-1 0,0 0 0,-1 1-1,1-1 1,0 1 0,-1-1 0,1 1 0,-1-1 0,1 1-1,-1-1 1,1 1 0,-1-1 0,1 1 0,-1 0 0,1-1-1,-1 1 1,0 0 0,1-1 0,-1 1 0,0 0 0,0 0-1,1-1 1,-1 1 0,0 0 0,0 0 0,0-1-1,0 1 1,0 0 0,0 1 0,0 36 1062,-1-16-495,2-22-612,-1 1 0,1-1 0,-1 0 0,1 1 0,0-1 0,-1 0-1,1 0 1,0 1 0,-1-1 0,1 0 0,-1 0 0,1 0 0,0 0 0,-1 0 0,1 0 0,0 0 0,-1 0-1,1 0 1,0 0 0,-1 0 0,1 0 0,0 0 0,-1-1 0,1 1 0,0 0 0,-1 0 0,1-1 0,0 0 0,18-7-182,-18 8 131,-1 0 1,0-1-1,1 1 0,-1-1 1,0 1-1,1 0 1,-1-1-1,1 1 1,-1 0-1,0-1 0,1 1 1,-1 0-1,1 0 1,-1 0-1,1-1 1,-1 1-1,1 0 0,-1 0 1,1 0-1,-1 0 1,1 0-1,-1 0 1,1 0-1,-1 0 0,1 0 1,0 0-1,-1 0 1,1 0-1,-1 0 1,1 0-1,-1 1 1,1-1-1,-1 0 0,0 0 1,1 1-1,-1-1 1,1 0-1,-1 0 1,1 1-1,-1-1 0,0 0 1,1 1-1,-1-1 1,0 1-1,1 0 1,-2 25-1313,0-11-2282</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21.233"/>
    </inkml:context>
    <inkml:brush xml:id="br0">
      <inkml:brushProperty name="width" value="0.025" units="cm"/>
      <inkml:brushProperty name="height" value="0.025" units="cm"/>
    </inkml:brush>
  </inkml:definitions>
  <inkml:trace contextRef="#ctx0" brushRef="#br0">44 0 14510,'4'2'11776,"-4"-2"-11558,-3 19 4270,-12 41-5324,9-36 2048,-2 11-1223,2 0-1,1 0 1,2 0-1,1 1 1,6 64-1,-2-93-7753,-1-16 3932,0-18-3002,-1-1-4494</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21.607"/>
    </inkml:context>
    <inkml:brush xml:id="br0">
      <inkml:brushProperty name="width" value="0.025" units="cm"/>
      <inkml:brushProperty name="height" value="0.025" units="cm"/>
    </inkml:brush>
  </inkml:definitions>
  <inkml:trace contextRef="#ctx0" brushRef="#br0">0 33 15471,'0'0'11787,"13"-5"-10736,16-2-671,0 1 0,-1 0-1,57-1 1,108 6-1911,-104 2-4318</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21.952"/>
    </inkml:context>
    <inkml:brush xml:id="br0">
      <inkml:brushProperty name="width" value="0.025" units="cm"/>
      <inkml:brushProperty name="height" value="0.025" units="cm"/>
    </inkml:brush>
  </inkml:definitions>
  <inkml:trace contextRef="#ctx0" brushRef="#br0">1 1 17585,'0'0'8424,"76"25"-6567,-21-25-575,6 0-834,7-2-384,-6-2 0,-7 2-704,-9-3-2531,-12 2-3620</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22.307"/>
    </inkml:context>
    <inkml:brush xml:id="br0">
      <inkml:brushProperty name="width" value="0.025" units="cm"/>
      <inkml:brushProperty name="height" value="0.025" units="cm"/>
    </inkml:brush>
  </inkml:definitions>
  <inkml:trace contextRef="#ctx0" brushRef="#br0">1 1 7303,'0'0'-2082</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22.809"/>
    </inkml:context>
    <inkml:brush xml:id="br0">
      <inkml:brushProperty name="width" value="0.025" units="cm"/>
      <inkml:brushProperty name="height" value="0.025" units="cm"/>
    </inkml:brush>
  </inkml:definitions>
  <inkml:trace contextRef="#ctx0" brushRef="#br0">199 0 10570,'0'0'17793,"-5"12"-17601,-11 17 56,0-2 0,-2 0 1,-2-1-1,0 0 0,-47 43 0,33-36-1376,31-30-469,5-4-143,17-18-1402,67-73-9905,-55 58 5643</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23.151"/>
    </inkml:context>
    <inkml:brush xml:id="br0">
      <inkml:brushProperty name="width" value="0.025" units="cm"/>
      <inkml:brushProperty name="height" value="0.025" units="cm"/>
    </inkml:brush>
  </inkml:definitions>
  <inkml:trace contextRef="#ctx0" brushRef="#br0">6 35 5733,'4'0'829,"0"-1"-1,-1 0 0,1-1 0,-1 1 0,0-1 0,1 0 0,-1 1 0,0-2 0,0 1 0,4-3 0,0-9 7376,-9 31-7774,0 0 1,-1-1-1,-1 1 1,-10 27 0,7-23 17,1 1-1,-5 29 1,10-41-678,-2 57 1247,3-63-1552,0 0 0,1 0-1,0 0 1,0 0 0,0 0 0,0-1-1,0 1 1,4 5 0</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23.509"/>
    </inkml:context>
    <inkml:brush xml:id="br0">
      <inkml:brushProperty name="width" value="0.025" units="cm"/>
      <inkml:brushProperty name="height" value="0.025" units="cm"/>
    </inkml:brush>
  </inkml:definitions>
  <inkml:trace contextRef="#ctx0" brushRef="#br0">0 24 14414,'0'0'12780,"78"-23"-12204,-45 23-480,0 0-128,-2 0-1505,-9 1-1922,-4 0-2307,-5-1-10601</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6.686"/>
    </inkml:context>
    <inkml:brush xml:id="br0">
      <inkml:brushProperty name="width" value="0.025" units="cm"/>
      <inkml:brushProperty name="height" value="0.025" units="cm"/>
      <inkml:brushProperty name="color" value="#F6630D"/>
    </inkml:brush>
  </inkml:definitions>
  <inkml:trace contextRef="#ctx0" brushRef="#br0">1 1 13132,'0'0'7746,"4"12"-5140,-1-2-2119,57 176 4960,43 107-2643,-93-272-2695,-9-21-107,-1 0 0,0 0 0,0 0 0,0 1 0,0-1 1,0 0-1,0 0 0,0 0 0,0 0 0,0 0 0,0 0 1,0 0-1,0 0 0,1 0 0,-1 0 0,0 0 0,0 0 0,0 0 1,0 0-1,0 1 0,0-1 0,0 0 0,1 0 0,-1 0 1,0 0-1,0 0 0,0 0 0,0 0 0,0 0 0,0 0 0,0-1 1,1 1-1,-1 0 0,0 0 0,0 0 0,0 0 0,0 0 0,0 0 1,0 0-1,0 0 0,0 0 0,1 0 0,-1 0 0,0 0 1,0 0-1,0 0 0,0 0 0,0-1 0,0 1 0,0 0 0,0 0 1,0 0-1,0 0 0,0 0 0,0 0 0,0 0 0,0-1 1,0 1-1,0 0 0,0 0 0,0 0 0,0 0 0,0 0 0,0 0 1,0 0-1,0-1 0,1-38 252,-1 20-216,-1-287-422,1 295 347,1 1 1,0 0 0,1 0-1,0-1 1,0 1 0,1 1 0,1-1-1,5-13 1,-7 20-24,0-1 0,0 1 1,0-1-1,1 1 0,-1 0 0,1 0 1,0 0-1,-1 1 0,1-1 0,0 0 1,1 1-1,-1 0 0,0 0 0,1 0 1,-1 0-1,1 1 0,0-1 0,-1 1 1,1 0-1,0 0 0,0 0 0,0 0 1,0 1-1,4 0 0,-7 0 52,0 0-1,-1 0 0,1 0 0,0 1 1,-1-1-1,1 0 0,-1 1 1,1-1-1,0 0 0,-1 1 1,1-1-1,-1 1 0,1-1 0,-1 1 1,1-1-1,-1 1 0,1-1 1,-1 1-1,0 0 0,1-1 0,-1 1 1,0-1-1,1 1 0,-1 0 1,0-1-1,0 1 0,0 0 1,1 0-1,-1-1 0,0 1 0,0 0 1,0-1-1,0 1 0,0 0 1,0-1-1,-1 1 0,1 0 1,0 0-1,0-1 0,0 1 0,-1 0 1,1-1-1,0 1 0,-1-1 1,1 1-1,-1 0 0,0 0 1,-15 33-242,4-17 344,-1 0-1,0-1 1,-1 0 0,-1-1 0,-1-1-1,0 0 1,0-1 0,-20 11-1,36-26-249,0 1-1,0-1 0,0 0 0,0 1 0,0-1 1,0 0-1,1 0 0,-1 1 0,0-1 0,1 0 0,0 1 1,-1-1-1,1 1 0,0-1 0,1-1 0,41-62-9889,-19 26-2051</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27.297"/>
    </inkml:context>
    <inkml:brush xml:id="br0">
      <inkml:brushProperty name="width" value="0.025" units="cm"/>
      <inkml:brushProperty name="height" value="0.025" units="cm"/>
    </inkml:brush>
  </inkml:definitions>
  <inkml:trace contextRef="#ctx0" brushRef="#br0">178 23 14734,'1'-1'402,"-1"0"1,1 1-1,-1-1 1,1 0-1,-1 0 0,0 1 1,1-1-1,-1 0 1,0 0-1,0 0 0,0 0 1,0 0-1,0 0 1,1 1-1,-2-1 0,1 0 1,0 0-1,0 0 1,0 0-1,0 0 0,0 0 1,-1 1-1,1-1 1,0 0-1,-1-1 1,-15 15 1439,-19 34-1634,14-13 962,2 1 1,1 0-1,-26 73 0,38-88-1130,0 1-1,1-1 1,2 1 0,0 0-1,1 0 1,1 0-1,0 0 1,2 0-1,4 25 1,-4-41-322,0-1 0,0 1 0,1-1 0,-1 0 0,1 1 0,0-1 0,0 0 0,1 0-1,-1 0 1,1 0 0,0-1 0,0 1 0,0-1 0,1 1 0,-1-1 0,8 5 0,-7-6-666,-1 0 0,1 0 0,0 0 0,0-1 0,1 1 1,-1-1-1,0 0 0,0 0 0,0-1 0,1 1 0,5-1 0,16-1-11330</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27.969"/>
    </inkml:context>
    <inkml:brush xml:id="br0">
      <inkml:brushProperty name="width" value="0.025" units="cm"/>
      <inkml:brushProperty name="height" value="0.025" units="cm"/>
    </inkml:brush>
  </inkml:definitions>
  <inkml:trace contextRef="#ctx0" brushRef="#br0">57 1 16303,'0'0'4661,"0"11"-3220,-2 25-495,-2 0 1,-1 0-1,-15 54 0,12-67-566,4-12 253,0 1 0,1 0 0,1 0 0,-3 22 0,5-33-605,1-1 0,-1 0 0,0 1 1,1-1-1,-1 0 0,0 0 0,1 0 1,-1 1-1,0-1 0,1 0 0,-1 0 1,1 0-1,-1 0 0,0 0 0,1 0 0,-1 1 1,1-1-1,-1 0 0,0 0 0,1 0 1,-1 0-1,1-1 0,-1 1 0,0 0 1,1 0-1,-1 0 0,1 0 0,-1 0 0,0 0 1,1-1-1,-1 1 0,0 0 0,1 0 1,-1-1-1,0 1 0,1 0 0,-1 0 1,1-1-1,16-9 403,42-39-134,-2-3 1,72-85-1,-120 128-356,-8 8-714,2-4 1163,-19 8-17854</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28.329"/>
    </inkml:context>
    <inkml:brush xml:id="br0">
      <inkml:brushProperty name="width" value="0.025" units="cm"/>
      <inkml:brushProperty name="height" value="0.025" units="cm"/>
    </inkml:brush>
  </inkml:definitions>
  <inkml:trace contextRef="#ctx0" brushRef="#br0">0 0 19122,'0'0'10250,"64"24"-10090,-46-18-96,0 5-384,-5 4-1538,-4-1-1697,-5 1-1859,-4-3-6148</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28.672"/>
    </inkml:context>
    <inkml:brush xml:id="br0">
      <inkml:brushProperty name="width" value="0.025" units="cm"/>
      <inkml:brushProperty name="height" value="0.025" units="cm"/>
    </inkml:brush>
  </inkml:definitions>
  <inkml:trace contextRef="#ctx0" brushRef="#br0">1 8 11723,'0'0'15353,"8"-2"-13799,-5 1-1513,-1 0 18,-1 0 0,1 1 0,0-1 0,-1 1 0,1-1 0,0 1 0,0 0 0,-1-1-1,1 1 1,0 0 0,0 0 0,0 0 0,-1 1 0,4-1 0,-4 2-17,0-1 1,1 0 0,-1 1-1,0-1 1,0 1 0,-1 0-1,1-1 1,0 1 0,-1 0-1,1-1 1,0 1-1,-1 0 1,0-1 0,1 1-1,-1 0 1,0 0 0,0 0-1,0-1 1,0 1-1,-1 4 1,0 15 184,-2 0 1,0 0-1,-6 21 0,-1 10-1887,5 0-6814,5-59 2624</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29.076"/>
    </inkml:context>
    <inkml:brush xml:id="br0">
      <inkml:brushProperty name="width" value="0.025" units="cm"/>
      <inkml:brushProperty name="height" value="0.025" units="cm"/>
    </inkml:brush>
  </inkml:definitions>
  <inkml:trace contextRef="#ctx0" brushRef="#br0">85 0 19090,'0'0'10816,"4"12"-10368,-2-8-412,0 0-20,0 0-1,0 0 1,0 0-1,-1 0 1,0 0-1,0 1 1,0-1-1,-1 0 1,1 1-1,-1-1 1,0 0-1,0 1 1,0-1-1,-1 0 1,1 0 0,-1 1-1,0-1 1,-4 8-1,-33 60 245,24-48 94,2 0 1,-17 43 0,29-66-349,-1-1 1,1 1-1,0 0 0,0-1 1,-1 1-1,1 0 1,0-1-1,0 1 0,0 0 1,0-1-1,0 1 0,0 0 1,0-1-1,0 1 0,0 0 1,0 0-1,0-1 1,1 1-1,-1 0 0,0-1 1,0 1-1,1-1 0,-1 1 1,0 0-1,1-1 0,-1 1 1,0-1-1,1 1 1,-1-1-1,1 1 0,-1-1 1,1 1-1,0-1 0,-1 1 1,1-1-1,0 1 1,2 0 15,0-1 1,-1 1-1,1-1 1,0 0-1,-1 0 1,1 0-1,0 0 1,0 0-1,-1-1 1,4 0-1,61-20 253,-32 4-891,-24 11-163,1 0 0,-1 1 0,1 0-1,0 1 1,0 0 0,1 1 0,21-3 0,-27 7-4981,-2 2-2643</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29.465"/>
    </inkml:context>
    <inkml:brush xml:id="br0">
      <inkml:brushProperty name="width" value="0.025" units="cm"/>
      <inkml:brushProperty name="height" value="0.025" units="cm"/>
    </inkml:brush>
  </inkml:definitions>
  <inkml:trace contextRef="#ctx0" brushRef="#br0">96 1 14414,'0'0'14552,"12"5"-12897,-5-2-1536,1 0 0,-1 1 1,1 0-1,-1 0 0,0 1 0,-1 0 1,1 0-1,-1 0 0,0 1 0,0 0 0,-1 0 1,0 1-1,0-1 0,0 1 0,-1 0 1,0 1-1,5 12 0,-5-4-278,-1-1 1,-1 1-1,-1 0 1,0 0-1,-2-1 1,1 1-1,-2 0 1,0 0-1,-1-1 1,0 1-1,-1-1 0,-1 0 1,0 0-1,-10 18 1,1-4-578,-1-1 1,-2-1-1,0-1 1,-2 0-1,-1-1 0,-25 25 1,1-10-5767</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39.176"/>
    </inkml:context>
    <inkml:brush xml:id="br0">
      <inkml:brushProperty name="width" value="0.025" units="cm"/>
      <inkml:brushProperty name="height" value="0.025" units="cm"/>
    </inkml:brush>
  </inkml:definitions>
  <inkml:trace contextRef="#ctx0" brushRef="#br0">1 52 18481,'0'0'7880,"75"10"-5958,-29-10-737,7-7-705,1-2-384,-1-2-32,-8-1-31,-7 3-290,-11 3-928,-11-1-1025,-7 7-705,-18 0-6181,-15 5-1955</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39.518"/>
    </inkml:context>
    <inkml:brush xml:id="br0">
      <inkml:brushProperty name="width" value="0.025" units="cm"/>
      <inkml:brushProperty name="height" value="0.025" units="cm"/>
    </inkml:brush>
  </inkml:definitions>
  <inkml:trace contextRef="#ctx0" brushRef="#br0">0 19 17489,'0'0'7046,"78"3"-4996,-36-3-673,3 0-544,2 0-641,1-4-192,-7 0-2114,-4-2-2370,-10-1-3043</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39.873"/>
    </inkml:context>
    <inkml:brush xml:id="br0">
      <inkml:brushProperty name="width" value="0.025" units="cm"/>
      <inkml:brushProperty name="height" value="0.025" units="cm"/>
    </inkml:brush>
  </inkml:definitions>
  <inkml:trace contextRef="#ctx0" brushRef="#br0">427 0 16816,'0'0'11488,"-12"14"-10853,-256 232-240,122-124-1644,159-134-5043,6-10 2074,-2 3 464,17-18-3981</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40.202"/>
    </inkml:context>
    <inkml:brush xml:id="br0">
      <inkml:brushProperty name="width" value="0.025" units="cm"/>
      <inkml:brushProperty name="height" value="0.025" units="cm"/>
    </inkml:brush>
  </inkml:definitions>
  <inkml:trace contextRef="#ctx0" brushRef="#br0">194 1 17809,'0'0'9214,"2"12"-8157,1 11-759,1 9-62,2 1 0,1-1 0,1 0 0,2-1 0,14 32 0,12-5 419,-17-36-4994,-30-21-11810</inkml:trace>
  <inkml:trace contextRef="#ctx0" brushRef="#br0" timeOffset="1">1 288 19090,'0'0'7880,"63"-16"-6311,-18 11-192,8-2-576,0 4-609,-4 0-224,-11-1-1922,-10-1-4195,-9-2-8521</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7.030"/>
    </inkml:context>
    <inkml:brush xml:id="br0">
      <inkml:brushProperty name="width" value="0.025" units="cm"/>
      <inkml:brushProperty name="height" value="0.025" units="cm"/>
      <inkml:brushProperty name="color" value="#F6630D"/>
    </inkml:brush>
  </inkml:definitions>
  <inkml:trace contextRef="#ctx0" brushRef="#br0">16 39 18449,'-3'11'1869,"2"-6"-1528,-2 12 1459,0 0 1,0 0-1,1 27 1,2-43-1736,0 0-1,0 0 1,0 0-1,0 0 1,0 0-1,0 0 1,0-1-1,1 1 1,-1 0-1,0 0 1,1 0-1,-1 0 1,1-1-1,-1 1 1,0 0-1,1 0 1,0-1 0,-1 1-1,1 0 1,-1-1-1,1 1 1,0 0-1,-1-1 1,1 1-1,0-1 1,0 0-1,0 1 1,-1-1-1,2 1 1,0-1-8,1 0 1,-1 1-1,0-1 1,1 0-1,-1-1 1,0 1-1,0 0 1,0-1-1,1 1 1,-1-1-1,3-1 1,2-1 23,-1 1 1,0-2-1,0 1 1,-1 0-1,1-1 1,-1 0-1,8-8 1,-8 6-45,0-1 1,-1 0-1,0 0 0,-1-1 1,1 1-1,-2-1 0,1 1 1,2-13-1,-4 18-36,-1 1 0,1-1 1,-1 0-1,1 1 0,-1-1 0,0 0 0,0 0 1,0 1-1,0-1 0,0 0 0,0 0 0,-1 1 0,1-1 1,0 0-1,-1 1 0,1-1 0,-1 0 0,0 1 1,0-1-1,1 1 0,-1-1 0,0 1 0,0-1 1,0 1-1,-1 0 0,1-1 0,0 1 0,0 0 0,-1 0 1,1 0-1,-1 0 0,1 0 0,-1 0 0,1 0 1,-1 1-1,0-1 0,1 1 0,-1-1 0,0 1 1,1-1-1,-1 1 0,0 0 0,0 0 0,-1 0 0,-24 4-292,27-4 262,-1 1 0,0 0-1,0 0 1,1 0 0,-1 0-1,1 0 1,-1 0 0,1 0-1,-1 0 1,1 0-1,-1 0 1,1 0 0,0 1-1,0-1 1,0 0 0,0 0-1,-1 0 1,2 0 0,-1 0-1,0 2 1,0-2-12,1 0-1,-1-1 1,1 1-1,-1 0 1,1 0-1,-1-1 1,1 1 0,-1-1-1,1 1 1,0 0-1,-1-1 1,1 1 0,0-1-1,-1 1 1,1-1-1,0 0 1,0 1 0,-1-1-1,1 0 1,0 0-1,0 1 1,0-1-1,0 0 1,0 0 0,-1 0-1,1 0 1,0 0-1,1 0 1,32 1-2093,-29-1 1310,1 0-175,0 0-1,0-1 1,-1 0-1,1 0 0,0 0 1,-1 0-1,11-5 0,16-9-5390</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46.312"/>
    </inkml:context>
    <inkml:brush xml:id="br0">
      <inkml:brushProperty name="width" value="0.025" units="cm"/>
      <inkml:brushProperty name="height" value="0.025" units="cm"/>
    </inkml:brush>
  </inkml:definitions>
  <inkml:trace contextRef="#ctx0" brushRef="#br0">245 3 17136,'0'0'5098,"-12"-1"-4350,3 0-666,-1 1 0,0 0 0,1 0 0,-1 1 0,1 1 0,-1-1 0,1 1 0,-1 1 0,1 0 0,0 0 0,0 1 0,1 0 0,-10 6-1,9-4 83,0 1-1,0 0 0,0 0 0,1 1 0,1 0 0,-13 17 0,17-21-85,0 0 1,1 0-1,-1 1 0,1-1 1,0 0-1,1 1 1,-1 0-1,1-1 1,0 1-1,0 0 1,0 0-1,1 0 1,-1-1-1,1 1 1,0 0-1,1 0 0,-1 0 1,2 6-1,0-9-74,-1 1-1,0-1 1,0 1-1,1-1 1,0 0-1,-1 0 1,1 0-1,0 0 1,0 0-1,0 0 1,0 0-1,0 0 1,1-1-1,-1 1 1,1-1 0,-1 0-1,1 0 1,-1 0-1,1 0 1,-1 0-1,1 0 1,0-1-1,4 1 1,9 1-196,0 0 0,29-1 0,-33-1-203,63-3-3474,-27-8-2843,-17-2-3457</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46.654"/>
    </inkml:context>
    <inkml:brush xml:id="br0">
      <inkml:brushProperty name="width" value="0.025" units="cm"/>
      <inkml:brushProperty name="height" value="0.025" units="cm"/>
    </inkml:brush>
  </inkml:definitions>
  <inkml:trace contextRef="#ctx0" brushRef="#br0">122 9 14029,'0'0'6999,"-9"-3"-5665,6 2-1238,0 0 0,0 0 0,-1 0 0,1 1 0,-1-1-1,1 1 1,0-1 0,-1 1 0,1 0 0,-1 1-1,1-1 1,-1 0 0,1 1 0,0 0 0,-1 0-1,1 0 1,0 0 0,0 0 0,0 1 0,0 0-1,0-1 1,0 1 0,0 0 0,0 0 0,1 1 0,-1-1-1,1 0 1,0 1 0,-1 0 0,1-1 0,0 1-1,1 0 1,-1 0 0,0 0 0,1 0 0,0 1-1,-2 5 1,2-7-42,0 0 1,1 0-1,-1 0 0,0 0 0,1 0 0,0 0 0,-1 0 1,1 0-1,0 0 0,0 0 0,0 0 0,0 1 0,0-1 1,1 0-1,-1 0 0,1 0 0,-1 0 0,1 0 0,0 0 1,0 0-1,0 0 0,0 0 0,0-1 0,0 1 0,1 0 1,-1-1-1,0 1 0,1 0 0,-1-1 0,1 0 0,0 1 1,2 0-1,3 1-11,0-1 1,0 0-1,0 0 0,1-1 1,-1 0-1,0-1 1,1 1-1,8-2 0,-5 1 7,-1-1 1,1-1-1,-1 0 0,1 0 0,-1-1 0,0-1 0,11-4 0,-17 6 22,0 1 1,0-1-1,-1 0 1,1 0-1,-1 0 0,0 0 1,1-1-1,-1 1 1,0-1-1,0 0 0,-1 0 1,1 0-1,-1 0 1,1 0-1,-1 0 0,0-1 1,0 1-1,0-1 1,-1 0-1,0 1 0,1-1 1,0-4-1,-2 6-54,0 1 0,0 0 0,0 0 0,-1 0 0,1-1 0,0 1 0,-1 0 0,1 0 0,0 0-1,-1 0 1,0 0 0,1-1 0,-1 1 0,0 0 0,1 0 0,-1 0 0,0 1 0,0-1 0,0 0 0,0 0 0,1 0 0,-1 1-1,-1-1 1,1 0 0,-1 0 0,-2-1-8,1 1 0,-1 0 0,0-1 0,0 1 0,0 1 0,1-1 0,-1 0 0,-7 1 0,6 0-270,1 0 0,0 0 0,-1 1-1,1 0 1,0 0 0,0 0 0,0 0 0,-5 3-1,7-4-49,1 1-1,-1 0 1,1-1 0,0 1-1,-1 0 1,1 0-1,0 0 1,0 0-1,0 0 1,-1 1-1,1-1 1,1 0-1,-1 0 1,0 1-1,0-1 1,0 0-1,1 1 1,-1-1 0,0 1-1,1-1 1,-1 3-1,2 5-4590,3-4-1932</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47.043"/>
    </inkml:context>
    <inkml:brush xml:id="br0">
      <inkml:brushProperty name="width" value="0.025" units="cm"/>
      <inkml:brushProperty name="height" value="0.025" units="cm"/>
    </inkml:brush>
  </inkml:definitions>
  <inkml:trace contextRef="#ctx0" brushRef="#br0">186 4 18834,'0'0'6860,"-10"-1"-6065,5 0-772,0 1 0,0-1 0,0 1 0,0 0 0,0 0 0,0 0 0,0 1 1,1 0-1,-1 0 0,0 0 0,0 1 0,1-1 0,-1 1 0,0 0 0,1 0 0,0 1 0,0-1 0,-1 1 0,1 0 0,1 0 0,-1 1 0,0-1 0,1 1 1,-6 7-1,9-11-24,0 1-1,0-1 1,0 0 0,-1 1 0,1-1 0,0 0 0,0 1 0,0-1 0,0 1 0,0-1 0,0 1 0,0-1-1,0 0 1,0 1 0,0-1 0,0 1 0,0-1 0,0 1 0,0-1 0,0 0 0,0 1 0,0-1 0,1 1 0,-1-1-1,0 0 1,0 1 0,0-1 0,1 0 0,-1 1 0,0-1 0,1 0 0,-1 1 0,0-1 0,1 0 0,19 8-90,31-4-113,-42-4 168,-6 0 40,10 1-111,1 0 0,-1 1 1,25 7-1,-37-9 101,1 1-1,-1-1 1,0 0-1,1 1 1,-1-1-1,0 0 1,1 1-1,-1 0 1,0-1-1,0 1 0,0 0 1,0-1-1,1 1 1,-1 0-1,0 0 1,0 0-1,0 0 1,-1 0-1,1 0 1,0 0-1,0 1 1,-1-1-1,1 0 1,0 0-1,-1 1 1,1-1-1,-1 0 1,0 0-1,1 1 1,-1-1-1,0 1 0,0-1 1,0 0-1,0 1 1,0-1-1,0 0 1,0 1-1,0-1 1,-1 0-1,1 1 1,0-1-1,-1 0 1,1 1-1,-1-1 1,0 0-1,1 0 1,-1 0-1,0 1 1,0-1-1,0 0 1,0 0-1,-1 1 1,-4 5 224,-1-1 0,0 0 0,-1 0 0,1-1 1,-1 1-1,0-2 0,0 1 0,-1-1 1,-10 4-1,-7 2 1042,-50 11 1,27-16-445,49-6-855,0 1-1,0 0 0,-1 0 0,1 0 1,0 0-1,0-1 0,0 1 0,-1 0 1,1 0-1,0-1 0,0 1 0,0 0 1,0 0-1,0-1 0,0 1 0,0 0 1,-1 0-1,1-1 0,0 1 0,0 0 1,0-1-1,0 1 0,0 0 0,0 0 1,0-1-1,0 1 0,0 0 0,1-1 1,-1 1-1,0 0 0,0 0 0,0-1 1,0 1-1,0 0 0,0 0 0,1-1 0,-1 1 1,0 0-1,0 0 0,0 0 0,0-1 1,1 1-1,-1 0 0,0 0 0,9-13-1902,31-23-7203,-16 16 502</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47.480"/>
    </inkml:context>
    <inkml:brush xml:id="br0">
      <inkml:brushProperty name="width" value="0.025" units="cm"/>
      <inkml:brushProperty name="height" value="0.025" units="cm"/>
    </inkml:brush>
  </inkml:definitions>
  <inkml:trace contextRef="#ctx0" brushRef="#br0">110 0 12300,'0'0'16298,"2"10"-15594,2 19-325,-2 1-1,-2-1 1,0 0-1,-7 47 0,-1 59-652,-23-182-8470,9 16 6143,-11-17 1678,31 45 1448,0-1 1,0 0-1,0 0 0,0 0 1,1 0-1,-1 0 0,1 0 1,0 0-1,0-7 0,1 10-382,1 0 0,0 0-1,-1 0 1,1 1 0,0-1-1,0 0 1,0 1 0,0-1-1,0 0 1,-1 1 0,1-1-1,0 1 1,0-1 0,0 1-1,1 0 1,-1-1 0,0 1-1,0 0 1,0 0 0,0 0-1,0 0 1,0 0 0,0 0-1,0 0 1,2 0-1,42 0-308,-34 0 312,20 1-900,6-1-2566,1-1-6272,-14-1-3599</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47.843"/>
    </inkml:context>
    <inkml:brush xml:id="br0">
      <inkml:brushProperty name="width" value="0.025" units="cm"/>
      <inkml:brushProperty name="height" value="0.025" units="cm"/>
    </inkml:brush>
  </inkml:definitions>
  <inkml:trace contextRef="#ctx0" brushRef="#br0">124 1 14510,'0'0'15518,"-9"5"-15058,9-5-457,-62 41 822,57-38-788,0 1 1,1 0-1,0-1 0,0 1 1,0 0-1,0 1 0,0-1 0,1 1 1,0 0-1,0 0 0,0 0 1,-3 9-1,6-13-40,0-1 0,0 1 1,1-1-1,-1 1 0,0-1 0,1 1 1,-1 0-1,0-1 0,1 1 0,-1-1 1,0 1-1,1-1 0,-1 0 0,1 1 1,-1-1-1,1 1 0,-1-1 0,1 0 1,-1 1-1,1-1 0,-1 0 0,1 0 1,-1 1-1,1-1 0,0 0 1,-1 0-1,1 0 0,-1 0 0,1 0 1,0 0-1,-1 0 0,1 0 0,0 0 1,-1 0-1,2 0 0,30-1-73,-25 1 0,81-9-1650,-58 5 1212,49-1-1,-77 5 496,-1-1 0,0 1 0,1 0 0,-1 0-1,0 1 1,0-1 0,1 0 0,-1 0 0,0 1-1,0-1 1,1 0 0,-1 1 0,0-1 0,0 1 0,0 0-1,0-1 1,0 1 0,0 0 0,0 0 0,2 1 0,-3-1 22,0 0 0,0 0 0,1-1 0,-1 1 0,0 0 0,0 0 0,0 0 0,0 0 0,0 0 0,0 0 0,0 0 0,0 0 1,0-1-1,-1 1 0,1 0 0,0 0 0,0 0 0,-1 0 0,1-1 0,-1 1 0,0 1 0,-2 3 153,0-1 0,0 0 0,0 0 0,-1-1 0,0 1-1,1-1 1,-1 1 0,-8 4 0,-5 1 473,-1-1 0,0 0 1,0-2-1,-23 6 0,25-8-1587,1-2-1,0 0 0,-20 0 0</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53.849"/>
    </inkml:context>
    <inkml:brush xml:id="br0">
      <inkml:brushProperty name="width" value="0.025" units="cm"/>
      <inkml:brushProperty name="height" value="0.025" units="cm"/>
    </inkml:brush>
  </inkml:definitions>
  <inkml:trace contextRef="#ctx0" brushRef="#br0">252 31 15759,'1'-1'489,"0"-1"0,0 1 0,0-1 0,0 0 0,0 1 0,0-1 0,-1 0 0,1 0 0,0 1 0,-1-1 0,0 0 0,1-4 0,-1 6-369,0 0 0,0 0 0,-1-1 0,1 1 1,0 0-1,0-1 0,-1 1 0,1 0 0,0 0 0,-1-1 0,1 1 0,0 0 0,-1 0 0,1 0 0,0 0 0,-1-1 0,1 1 0,0 0 0,-1 0 1,1 0-1,0 0 0,-1 0 0,1 0 0,0 0 0,-1 0 0,1 0 0,-1 0 0,1 0 0,0 0 0,-1 0 0,1 0 0,0 1 0,-1-1 0,1 0 1,0 0-1,-1 0 0,-6 3 100,1 0 1,-1 0 0,1 0-1,0 1 1,-7 5-1,-6 5-241,-17 13 869,-36 35 0,64-55-570,0 2 0,0-1-1,1 1 1,0 0 0,1 0 0,0 1-1,0 0 1,1 0 0,-7 20 0,11-28-271,0-1 1,1 1 0,-1-1 0,1 1 0,-1 0-1,1 0 1,-1-1 0,1 1 0,0 0-1,0-1 1,0 1 0,0 0 0,0 0 0,0-1-1,1 1 1,-1 0 0,1 0 0,-1-1-1,1 1 1,-1-1 0,1 1 0,0 0 0,0-1-1,0 1 1,0-1 0,0 0 0,0 1 0,0-1-1,0 0 1,1 0 0,-1 1 0,0-1-1,1 0 1,-1 0 0,3 1 0,3 0 12,0-1 1,1 1 0,-1-1 0,1-1-1,-1 1 1,15-2 0,-4 1-14,3-1-1355,1 0-1,-1-1 1,0-1-1,24-6 1,-9-3-5811</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54.821"/>
    </inkml:context>
    <inkml:brush xml:id="br0">
      <inkml:brushProperty name="width" value="0.025" units="cm"/>
      <inkml:brushProperty name="height" value="0.025" units="cm"/>
    </inkml:brush>
  </inkml:definitions>
  <inkml:trace contextRef="#ctx0" brushRef="#br0">79 96 4452,'0'0'1527,"7"-7"801,9-4-1217,39-34 3744,-52 42-3845,0 0-1,-1 0 1,1 0 0,0 0 0,-1-1 0,0 1 0,4-8 0,-11 14 5098,-19 20-5714,1 8-3,1 1 0,-29 59-1,41-70-259,1 0-1,1 1 0,1 0 0,0 0 1,-6 44-1,13-63-157,-1 0-1,1 0 1,0 0 0,0 1-1,0-1 1,0 0 0,0 0 0,1 0-1,-1 1 1,1-1 0,0 0 0,0 0-1,0 0 1,0 0 0,1 0 0,-1-1-1,1 1 1,0 0 0,0-1-1,0 1 1,0-1 0,0 1 0,3 1-1,0-1-471,1 0 0,0 0 0,-1-1 0,1 0 0,0 0 0,0-1 0,1 1 0,-1-1 0,0-1-1,13 1 1,24-1-7022,1-5-7379</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58.254"/>
    </inkml:context>
    <inkml:brush xml:id="br0">
      <inkml:brushProperty name="width" value="0.025" units="cm"/>
      <inkml:brushProperty name="height" value="0.025" units="cm"/>
    </inkml:brush>
  </inkml:definitions>
  <inkml:trace contextRef="#ctx0" brushRef="#br0">74 1 9001,'1'1'8261,"-2"7"-4045,-15 52-2632,-2-13-600,7-22 37,1 1 0,-9 39-1,19-65-992,0 0 0,0 0 0,0 1 0,0-1-1,0 0 1,0 0 0,0 0 0,0 0 0,0 0 0,0 0-1,0 1 1,0-1 0,0 0 0,0 0 0,0 0 0,0 0-1,0 0 1,0 1 0,0-1 0,0 0 0,0 0 0,0 0-1,0 0 1,0 0 0,0 0 0,1 0 0,-1 1 0,0-1-1,0 0 1,0 0 0,0 0 0,0 0 0,0 0 0,0 0-1,0 0 1,1 0 0,-1 0 0,0 1 0,0-1 0,0 0-1,0 0 1,0 0 0,0 0 0,1 0 0,-1 0 0,0 0-1,0 0 1,0 0 0,0 0 0,0 0 0,0 0 0,1 0-1,-1 0 1,0 0 0,11-6 558,11-10 57,47-50 551,-30 28-1065,53-40 0,-88 76 744,-1 0-4135,-19 15-14843</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58.626"/>
    </inkml:context>
    <inkml:brush xml:id="br0">
      <inkml:brushProperty name="width" value="0.025" units="cm"/>
      <inkml:brushProperty name="height" value="0.025" units="cm"/>
    </inkml:brush>
  </inkml:definitions>
  <inkml:trace contextRef="#ctx0" brushRef="#br0">0 1 13933,'0'0'12844,"49"45"-11883,-37-32-544,-1-1-321,0 3-32,3-2-96,-3 0-1442,-2 1-1312,0-1-1731,-4-3-832,-1-5-3875</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58.984"/>
    </inkml:context>
    <inkml:brush xml:id="br0">
      <inkml:brushProperty name="width" value="0.025" units="cm"/>
      <inkml:brushProperty name="height" value="0.025" units="cm"/>
    </inkml:brush>
  </inkml:definitions>
  <inkml:trace contextRef="#ctx0" brushRef="#br0">5 1 17264,'0'0'8905,"-4"59"-8745,4-45-160,0-2 32,0-2-865,0-1-993,0-6-1120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7.860"/>
    </inkml:context>
    <inkml:brush xml:id="br0">
      <inkml:brushProperty name="width" value="0.025" units="cm"/>
      <inkml:brushProperty name="height" value="0.025" units="cm"/>
      <inkml:brushProperty name="color" value="#F6630D"/>
    </inkml:brush>
  </inkml:definitions>
  <inkml:trace contextRef="#ctx0" brushRef="#br0">131 226 14798,'0'0'3822,"-12"8"-757,-5 6-1779,0 0 1,-24 25 0,36-34-1010,1-1-1,0 0 0,1 1 1,-1 0-1,1 0 0,0 0 1,0 0-1,1 1 0,-1-1 1,1 1-1,0-1 1,1 1-1,-1 0 0,1 0 1,0 0-1,1 0 0,-1 10 1,2-15-267,-1 0 0,1 0 0,-1 0 1,0 0-1,1 0 0,0-1 1,-1 1-1,1 0 0,-1 0 1,1-1-1,0 1 0,0 0 0,-1-1 1,1 1-1,0-1 0,0 1 1,0-1-1,0 1 0,-1-1 1,1 0-1,0 1 0,0-1 1,0 0-1,0 0 0,0 0 0,0 0 1,0 0-1,0 0 0,0 0 1,0 0-1,0 0 0,0 0 1,0 0-1,0 0 0,0-1 0,0 1 1,1-1-1,37-15 111,-31 10-113,-1 0 0,0-1 0,0 0 1,0 0-1,-1 0 0,0-1 0,-1 0 0,0 0 0,0 0 0,-1-1 1,0 1-1,0-1 0,-1 0 0,0-1 0,0 1 0,-1 0 0,-1-1 0,1 1 1,-2-1-1,1-9 0,-5 2-392,-5 15-1093,8 3 1343,0 0-1,0-1 1,0 1-1,0 0 1,0 0-1,1 0 1,-1 0-1,0 0 0,0 0 1,1 0-1,-1 1 1,1-1-1,-1 0 1,1 0-1,-1 0 1,1 1-1,0-1 0,0 0 1,-1 0-1,1 1 1,0 1-1,0-2-126,0 1 1,1-1-1,-1 1 0,0 0 0,0-1 0,1 1 0,-1-1 0,1 1 1,-1-1-1,1 1 0,0-1 0,0 1 0,0-1 0,0 0 0,0 1 0,0-1 1,0 0-1,0 0 0,0 0 0,0 0 0,1 0 0,-1 0 0,2 1 1,1 0-349,0 0 0,0 0 0,1-1 0,-1 0 0,0 0 0,0 0 1,1-1-1,-1 1 0,5-1 0,-2 0-19,0 0 0,0 0 1,0-1-1,-1 0 0,1 0 0,0-1 1,-1 0-1,1 0 0,-1 0 0,1-1 1,-1 0-1,6-4 0,-8 3 1192,1-1 0,-1 0-1,0 0 1,-1-1 0,1 1 0,-1-1 0,0 0-1,4-9 1,-6 12 16,0 0 0,1-1 1,-1 1-1,0-1 0,-1 0 0,1 1 0,-1-1 0,1 0 1,-1 1-1,0-1 0,-1 0 0,1 1 0,0-1 0,-1 0 1,0 1-1,-2-6 0,3 8-480,-1 0 0,1 1 0,-1-1-1,1 0 1,-1 1 0,1-1 0,-1 0 0,0 1 0,1-1 0,-1 1 0,0-1-1,0 1 1,1 0 0,-1-1 0,0 1 0,0 0 0,1-1 0,-1 1-1,0 0 1,0 0 0,0 0 0,0-1 0,0 1 0,1 0 0,-1 0-1,0 0 1,0 1 0,0-1 0,0 0 0,0 0 0,1 0 0,-1 1 0,0-1-1,0 0 1,0 1 0,0 0 0,-2 0 32,1 0-1,0 1 1,-1-1-1,1 1 1,0-1 0,0 1-1,0 0 1,1 0-1,-1 0 1,0 0 0,-1 2-1,-2 7 225,0-1 0,1 1 0,0 0 0,-3 11-1,6-17-216,0 0 1,0-1-1,0 1 0,1 0 0,0 0 0,0-1 0,0 1 0,0 0 0,1 0 0,-1 0 1,1-1-1,3 8 0,-3-10-126,0-1 1,0 0-1,0 1 1,0-1 0,0 1-1,1-1 1,-1 0-1,0 0 1,1 0-1,-1 0 1,1 0-1,-1 0 1,1 0-1,0-1 1,-1 1 0,1 0-1,0-1 1,-1 0-1,1 1 1,0-1-1,0 0 1,0 0-1,-1 0 1,1 0 0,0 0-1,0 0 1,-1 0-1,1-1 1,0 1-1,0-1 1,-1 1-1,1-1 1,0 1-1,-1-1 1,3-1 0,3-2 1,0 1 1,0-1 0,0 0-1,0-1 1,-1 1 0,10-10 0,-6 2-23,0 0-1,-1-1 1,-1 0 0,1-1 0,-2 1 0,0-1 0,-1-1 0,0 0 0,-2 1-1,1-2 1,-2 1 0,0 0 0,0-1 0,-1-25 0,-5 29-86,-4 25 132,-5 25 58,10-26-44,1 0 1,0 0-1,0 0 1,1 0-1,1-1 1,4 25-1,-5-34-41,1 1-1,0-1 1,0 1-1,0-1 1,1 1-1,-1-1 1,0 0-1,1 0 1,-1 0-1,1 0 1,0 0-1,0 0 1,0 0-1,0 0 1,0-1-1,0 1 1,0-1-1,1 1 1,-1-1 0,0 0-1,1 0 1,-1 0-1,1 0 1,-1-1-1,1 1 1,0-1-1,-1 1 1,1-1-1,0 0 1,-1 0-1,1 0 1,0 0-1,-1-1 1,1 1-1,-1-1 1,5-1-1,-1 0-2,-1 0 1,1-1-1,-1 1 0,0-1 0,0 0 0,0 0 0,0-1 1,-1 1-1,1-1 0,-1 0 0,0-1 0,0 1 0,-1-1 0,1 1 1,-1-1-1,5-9 0,-2 3-1,-1 1 0,0-1 0,-1 0 0,0 0-1,0-1 1,-1 1 0,2-16 0,-5 11 3,-16 93 501,15-71-447,1 0 1,0 1-1,0-1 0,1 0 0,0 0 0,0 0 0,0 0 0,5 11 0,-5-15-51,0 0-1,0-1 1,0 1-1,1-1 1,-1 1 0,1-1-1,-1 0 1,1 1-1,-1-1 1,1 0-1,0 0 1,-1 0-1,1 0 1,0 0 0,0-1-1,0 1 1,0 0-1,-1-1 1,1 1-1,0-1 1,0 0-1,0 0 1,0 0 0,0 0-1,0 0 1,0 0-1,0 0 1,0-1-1,0 1 1,0-1-1,3 0 1,0-1-17,0 0-1,0 0 1,0-1 0,0 1-1,0-1 1,-1 0 0,1-1-1,-1 1 1,0-1 0,0 0-1,0 0 1,0 0 0,5-8 0,40-68-261,-39 61 131,-11 60-2360,3-24 1393,-3-9 287,4 29-2260,-3-35 2667,0-1 0,0 0 0,1 0 0,-1 1-1,0-1 1,1 0 0,0 0 0,-1 1 0,1-1 0,0 0 0,-1 0-1,1 0 1,0 0 0,0 0 0,0 0 0,0 0 0,0 0-1,0-1 1,0 1 0,0 0 0,0 0 0,0-1 0,1 1-1,1 0 1,9 0-6566</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59.342"/>
    </inkml:context>
    <inkml:brush xml:id="br0">
      <inkml:brushProperty name="width" value="0.025" units="cm"/>
      <inkml:brushProperty name="height" value="0.025" units="cm"/>
    </inkml:brush>
  </inkml:definitions>
  <inkml:trace contextRef="#ctx0" brushRef="#br0">75 103 15919,'0'0'12401,"4"13"-11696,-2-7-614,0-1-41,0 0 0,-1 0 0,0 0 0,1 1 0,-2-1 0,1 0-1,-1 0 1,0 1 0,0-1 0,0 0 0,-1 0 0,1 1 0,-1-1 0,-1 0 0,1 0-1,-3 7 1,-33 49 293,26-43-115,0 0-1,-10 24 0,22-41-217,-1-1-1,1 1 0,0 0 0,0 0 0,0-1 1,0 1-1,-1 0 0,1-1 0,0 1 0,0-1 1,1 1-1,-1-1 0,0 0 0,0 1 0,0-1 1,0 0-1,0 0 0,0 0 0,0 0 0,0 0 1,1 0-1,-1 0 0,0 0 0,0 0 0,2-1 1,37 1-52,27-11-2688,-25-4-5996,-30 8 2416</inkml:trace>
  <inkml:trace contextRef="#ctx0" brushRef="#br0" timeOffset="1">244 1 17424,'0'0'6508,"10"3"-5163,-5-2-1247,0 0-1,0 0 0,0 1 1,0 0-1,0 0 0,-1 0 1,1 0-1,-1 1 1,1 0-1,-1 0 0,0 0 1,0 1-1,0-1 0,-1 1 1,1 0-1,-1 0 1,0 0-1,0 0 0,-1 0 1,1 1-1,-1 0 0,0-1 1,0 1-1,2 7 1,-1-1 27,-1-1 0,-1 1 1,1 0-1,-2 0 0,1-1 1,-1 1-1,-1 0 1,0 0-1,-1-1 0,0 1 1,0-1-1,-1 1 1,-1-1-1,0 0 0,0 0 1,-7 11-1,3-8-299,0 0 0,-1 0 0,-1-1 1,0 0-1,-1-1 0,0-1 0,0 1 0,-1-2 0,0 1 0,-26 13 0,38-23 85,-13 5-3246,8-6-3608</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59.734"/>
    </inkml:context>
    <inkml:brush xml:id="br0">
      <inkml:brushProperty name="width" value="0.025" units="cm"/>
      <inkml:brushProperty name="height" value="0.025" units="cm"/>
    </inkml:brush>
  </inkml:definitions>
  <inkml:trace contextRef="#ctx0" brushRef="#br0">1 8 11851,'0'0'14638,"56"18"-12684,-2-18-801,3-2-769,1-6-256,-6 2-31,-6 0-97,-10 2-385,-13 4-800,-12 0-993,-11 5-5381,-15 2-769</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00.109"/>
    </inkml:context>
    <inkml:brush xml:id="br0">
      <inkml:brushProperty name="width" value="0.025" units="cm"/>
      <inkml:brushProperty name="height" value="0.025" units="cm"/>
    </inkml:brush>
  </inkml:definitions>
  <inkml:trace contextRef="#ctx0" brushRef="#br0">1 1 9161,'0'0'15438,"73"6"-13035,-27-6-1154,-3 0-961,-2 0-256,-6 0-673,-6 0-3587,-9 0-4099</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01.093"/>
    </inkml:context>
    <inkml:brush xml:id="br0">
      <inkml:brushProperty name="width" value="0.025" units="cm"/>
      <inkml:brushProperty name="height" value="0.025" units="cm"/>
    </inkml:brush>
  </inkml:definitions>
  <inkml:trace contextRef="#ctx0" brushRef="#br0">19 0 13164,'0'0'10731,"0"11"-10160,-18 158 2109,18-168-2636,0 0 1,0 0-1,-1 0 1,1 0 0,0 0-1,0 0 1,1 0-1,-1 0 1,0 0-1,0 0 1,0 0 0,1 0-1,-1 0 1,0 0-1,1 0 1,-1 0-1,1 0 1,-1 0 0,1-1-1,-1 1 1,1 0-1,0 0 1,-1-1 0,1 1-1,0 0 1,0-1-1,0 1 1,1 0-1,0 0 53,0-1 0,0 0 0,0 1 0,0-1 0,0 0 0,0 0-1,0-1 1,0 1 0,0 0 0,0-1 0,0 1 0,0-1 0,2 0-1,7-4 310,0 0-1,0 0 1,18-13-1,-9 1-96,0-1-1,-1 0 1,24-29-1,-33 36-218,-10 10-90,0 1 0,0 0 0,0 0 0,0-1 0,0 1 0,0 0-1,0 0 1,0 0 0,1-1 0,-1 1 0,0 0 0,0 0 0,0 0-1,0 0 1,1-1 0,-1 1 0,0 0 0,0 0 0,0 0 0,1 0 0,-1 0-1,0 0 1,0 0 0,0-1 0,1 1 0,-1 0 0,0 0 0,0 0-1,1 0 1,-1 0 0,0 0 0,0 0 0,0 0 0,1 0 0,-1 0 0,0 0-1,0 0 1,1 1 0,-1-1 0,0 0 0,0 0 0,0 0 0,1 0-1,-1 0 1,0 0 0,0 0 0,0 1 0,1-1 0,-1 0 0,2 16-67,-6 25-47,-11 11 134,10-37-13,0 1 0,1 1 0,-2 19 1,6-36-8,0 1 1,0 0-1,0-1 1,0 1 0,0-1-1,0 1 1,0-1-1,0 1 1,0-1 0,0 1-1,1-1 1,-1 1-1,0 0 1,0-1 0,0 1-1,1-1 1,-1 1-1,0-1 1,0 0 0,1 1-1,-1-1 1,0 1 0,1-1-1,-1 0 1,1 1-1,-1-1 1,1 1 0,-1-1-1,1 0 1,-1 0-1,1 1 1,-1-1 0,1 0-1,0 0 1,22-3 56,22-20 30,-28 11-87,-1-2 0,0 0 0,-1-1 0,0-1 0,-2 0 0,0 0 0,19-33 0,-23 47-5993,-4 2-1243</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02.854"/>
    </inkml:context>
    <inkml:brush xml:id="br0">
      <inkml:brushProperty name="width" value="0.025" units="cm"/>
      <inkml:brushProperty name="height" value="0.025" units="cm"/>
    </inkml:brush>
  </inkml:definitions>
  <inkml:trace contextRef="#ctx0" brushRef="#br0">77 15 4324,'9'-14'19647,"-10"37"-16001,-7 27-5917,5-37 4242,-11 28-1297,-2 0 0,-25 46 1,40-86-669,1-1 0,0 0 0,0 1 1,-1-1-1,1 1 0,0 0 0,0-1 0,0 1 0,-1-1 1,1 1-1,0-1 0,0 1 0,0-1 0,0 1 1,0 0-1,0-1 0,0 1 0,0-1 0,1 1 1,-1-1-1,0 1 0,0-1 0,0 1 0,0-1 1,1 1-1,-1-1 0,0 1 0,1-1 0,-1 1 1,0-1-1,1 1 0,-1-1 0,0 1 0,1-1 1,25 8 240,48-8 146,-51-1-343,116 1-9216,-117 0 2082</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03.307"/>
    </inkml:context>
    <inkml:brush xml:id="br0">
      <inkml:brushProperty name="width" value="0.025" units="cm"/>
      <inkml:brushProperty name="height" value="0.025" units="cm"/>
    </inkml:brush>
  </inkml:definitions>
  <inkml:trace contextRef="#ctx0" brushRef="#br0">28 1 5157,'0'0'21273,"2"9"-20552,-2 8-558,-1 1-1,0-1 1,-1 0-1,-1 1 1,-5 18-1,-5 32-75,11-39 418,4-14-1975,-2-15 1350,0 0 0,0 0 0,0 0 0,0 0 0,0 0 0,0 1 0,0-1 0,0 0 0,0 0 0,0 0 0,0 0 0,0 0 0,0 0 0,0 0 0,0 1 0,0-1 0,0 0 0,0 0 0,0 0 0,0 0 0,0 0 0,0 0 0,0 0 0,0 0 0,0 1 0,0-1 0,1 0 0,-1 0 0,0 0 0,0 0 0,0 0 0,0 0 0,0 0 0,0 0 0,0 0 0,0 0 0,1 0 0,-1 0 0,0 0 0,0 0 0,0 0 0,0 0 0,0 0 0,0 0 0,0 0 0,1 0 0,-1 0 0,0 0 0,0 0 0,0 0 0,0 0 0,0 0 0,0 0 0,0 0 0,1 0 0,-1 0 0,0 0 0,0 0 0,0 0 0,0-1 0,1-2-5683,-1-7-4606</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03.635"/>
    </inkml:context>
    <inkml:brush xml:id="br0">
      <inkml:brushProperty name="width" value="0.025" units="cm"/>
      <inkml:brushProperty name="height" value="0.025" units="cm"/>
    </inkml:brush>
  </inkml:definitions>
  <inkml:trace contextRef="#ctx0" brushRef="#br0">1 19 8520,'0'0'19186,"55"-17"-18289,-20 15-256,3 2-385,3 0-160,-6 0-416,-5 0-2467,-10 0-3555,-5 0-8872</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04.334"/>
    </inkml:context>
    <inkml:brush xml:id="br0">
      <inkml:brushProperty name="width" value="0.025" units="cm"/>
      <inkml:brushProperty name="height" value="0.025" units="cm"/>
    </inkml:brush>
  </inkml:definitions>
  <inkml:trace contextRef="#ctx0" brushRef="#br0">0 160 10218,'0'0'6625,"3"-9"-4367,-2 5-1947,1 0 1,-1 0-1,0 0 1,1 0-1,0 0 1,0 0-1,0 1 0,1-1 1,-1 0-1,1 1 1,0 0-1,-1 0 1,2 0-1,-1 0 1,0 0-1,0 1 1,1-1-1,0 1 1,-1 0-1,1 0 1,0 0-1,0 0 0,0 1 1,0 0-1,0 0 1,1 0-1,-1 0 1,6 0-1,-8 1-288,1 0 0,-1 0 0,1 0 0,-1 0 0,1 0 0,-1 0 0,1 1-1,-1-1 1,0 1 0,1 0 0,-1-1 0,1 1 0,-1 0 0,0 1 0,0-1-1,0 0 1,0 1 0,0-1 0,0 1 0,0-1 0,0 1 0,0 0 0,1 2 0,-2-1-11,0-1 1,0 1 0,0 0 0,0 0-1,-1 0 1,1 0 0,-1 0-1,0 0 1,0 0 0,0 0 0,0 0-1,0 0 1,-1-1 0,1 1 0,-1 0-1,0 0 1,0 0 0,0 0 0,0-1-1,-2 4 1,1-1 133,0 0 0,-1 0 0,0 0 0,0 0 0,0-1 0,-1 1 0,1-1 0,-1 0 0,0 0 0,0-1 1,-1 1-1,1-1 0,-6 3 0,14-33 1626,71-167-1772,-73 195 0,1-1 0,0 1 1,-1 0-1,1-1 0,-1 1 0,1 0 0,-1 1 1,1-1-1,-1 0 0,0 1 0,4 2 1,4 2-52,-3-4-375,1 0-1,-1 0 1,0 0-1,1-1 1,-1 0-1,16 0 1,22-9-8723,-19-5-3909</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05.939"/>
    </inkml:context>
    <inkml:brush xml:id="br0">
      <inkml:brushProperty name="width" value="0.025" units="cm"/>
      <inkml:brushProperty name="height" value="0.025" units="cm"/>
    </inkml:brush>
  </inkml:definitions>
  <inkml:trace contextRef="#ctx0" brushRef="#br0">91 56 2755,'6'-17'8790,"-5"14"-7820,0-1-1,0 1 1,0 0 0,1-1 0,-1 1 0,1 0 0,0 0 0,0 0-1,0 0 1,4-4 0,-5 8-827,0 1 1,-1-1-1,1 1 1,-1 0-1,1-1 0,-1 1 1,1-1-1,-1 1 0,0 0 1,0-1-1,0 1 1,0 0-1,0 2 0,-3 23 444,0-1 0,-2 1 0,-1-1 0,-1-1 0,-2 1-1,-13 28 1,-5 19-237,16-39-260,5-19-48,0 0 0,1 0 0,1 0 0,1 1-1,-3 26 1,20-44 418,-2-8-209,1-1 1,-2-1 0,1 0 0,-2 0 0,16-24 0,3-3-119,170-208 636,-193 241-1110,-1 7-4802,-7 16-3702,-7-7 1147</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06.284"/>
    </inkml:context>
    <inkml:brush xml:id="br0">
      <inkml:brushProperty name="width" value="0.025" units="cm"/>
      <inkml:brushProperty name="height" value="0.025" units="cm"/>
    </inkml:brush>
  </inkml:definitions>
  <inkml:trace contextRef="#ctx0" brushRef="#br0">7 0 14446,'0'0'9096,"-6"51"-6661,14-36-482,8-2-607,11 0-449,2 0-577,2-1-224,0 0-512,-3-4-2627,-2-3-4420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8.205"/>
    </inkml:context>
    <inkml:brush xml:id="br0">
      <inkml:brushProperty name="width" value="0.025" units="cm"/>
      <inkml:brushProperty name="height" value="0.025" units="cm"/>
      <inkml:brushProperty name="color" value="#F6630D"/>
    </inkml:brush>
  </inkml:definitions>
  <inkml:trace contextRef="#ctx0" brushRef="#br0">88 0 19378,'0'0'7901,"-9"6"-7015,1-2-748,1 1 0,0-1 0,1 2 0,-1-1 0,1 1 0,-9 10 0,12-12-111,1-1 0,-1 1 0,1-1 0,0 1 0,0 0 0,0 0 0,1 0 0,0 0 0,-1 0 0,1 0 0,1 1 0,-1-1 0,0 0 0,1 0 0,0 1 0,0-1 0,1 0 0,0 7 0,0-9-55,0-1 0,0 1-1,0 0 1,0-1 0,0 1 0,0-1-1,0 1 1,1-1 0,-1 0 0,0 0-1,1 1 1,-1-1 0,1 0 0,0 0-1,-1 0 1,1-1 0,0 1 0,0 0-1,-1-1 1,1 1 0,0-1 0,0 1-1,0-1 1,0 0 0,-1 0 0,1 0-1,0 0 1,0 0 0,0 0 0,0 0-1,3-2 1,2 1-657,0 0 0,0 0 0,0 0 0,0-1 0,-1-1 0,1 1-1,9-6 1,-6 2-2016,-1-1 0,0-1 0,14-13-1,-1-6-5332</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3:04.158"/>
    </inkml:context>
    <inkml:brush xml:id="br0">
      <inkml:brushProperty name="width" value="0.025" units="cm"/>
      <inkml:brushProperty name="height" value="0.025" units="cm"/>
    </inkml:brush>
  </inkml:definitions>
  <inkml:trace contextRef="#ctx0" brushRef="#br0">85 1 6534,'0'0'2274,"-53"1"-2242,37-1-1057,0 0-3235</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3:04.504"/>
    </inkml:context>
    <inkml:brush xml:id="br0">
      <inkml:brushProperty name="width" value="0.025" units="cm"/>
      <inkml:brushProperty name="height" value="0.025" units="cm"/>
    </inkml:brush>
  </inkml:definitions>
  <inkml:trace contextRef="#ctx0" brushRef="#br0">11 0 3171,'0'0'15118,"-4"2"-13820,4-2-1258,0 0 0,-1 0 0,1 0 0,0 0 1,0 0-1,0 0 0,-1 0 0,1 0 1,0 0-1,0 0 0,-1 0 0,1 0 0,0 0 1,0 0-1,0 0 0,-1 1 0,1-1 1,0 0-1,0 0 0,0 0 0,0 0 0,-1 0 1,1 0-1,0 1 0,0-1 0,0 0 1,0 0-1,0 0 0,-1 0 0,1 1 0,0-1 1,0 0-1,0 0 0,0 0 0,0 1 1,0-1-1,0 0 0,0 0 0,0 1 0,0-1 1,0 0-1,0 0 0,0 0 0,0 1 0,0-1 1,0 0-1,0 0 0,0 0 0,0 1 1,0-1-1,0 0 0,0 0 0,0 0 0,1 1 1,-1-1-1,0 0 0,0 0 0,0 0 1,0 1-1,0-1 0,1 0 0,-1 0 0,0 0 1,0 0-1,1 1 0,24 3 1650,51-3-58,-62-1-1357,133 1 405,-74-1-2513,0 0-3943,-36 0-577</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3:04.954"/>
    </inkml:context>
    <inkml:brush xml:id="br0">
      <inkml:brushProperty name="width" value="0.025" units="cm"/>
      <inkml:brushProperty name="height" value="0.025" units="cm"/>
    </inkml:brush>
  </inkml:definitions>
  <inkml:trace contextRef="#ctx0" brushRef="#br0">1 27 7944,'0'0'16655,"64"0"-15886,-35 0-577,1 0-128,5 0-32,-5 0-384,1-5-2050,-5-4-2691,0-4-12043</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3:30.118"/>
    </inkml:context>
    <inkml:brush xml:id="br0">
      <inkml:brushProperty name="width" value="0.025" units="cm"/>
      <inkml:brushProperty name="height" value="0.025" units="cm"/>
    </inkml:brush>
  </inkml:definitions>
  <inkml:trace contextRef="#ctx0" brushRef="#br0">1 20 10666,'0'0'15567,"63"-15"-14446,-31 12-545,1 2-351,1 1-97,0 0-96,-4 0 0,-4 0-32,-6 0-192,-6 6-1634,-7 0-1249,-7-1-1473</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3:30.492"/>
    </inkml:context>
    <inkml:brush xml:id="br0">
      <inkml:brushProperty name="width" value="0.025" units="cm"/>
      <inkml:brushProperty name="height" value="0.025" units="cm"/>
    </inkml:brush>
  </inkml:definitions>
  <inkml:trace contextRef="#ctx0" brushRef="#br0">1 43 15759,'0'0'8168,"75"0"-7368,-36-5-607,6-3-161,-4 2 32,1 1-449,-7-2-1569,-10 2-2081,-4-1-2756</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3:30.819"/>
    </inkml:context>
    <inkml:brush xml:id="br0">
      <inkml:brushProperty name="width" value="0.025" units="cm"/>
      <inkml:brushProperty name="height" value="0.025" units="cm"/>
    </inkml:brush>
  </inkml:definitions>
  <inkml:trace contextRef="#ctx0" brushRef="#br0">261 1 15022,'0'0'13666,"-8"11"-13041,-38 45-275,-56 53 0,-3 3-1263,133-136-9711,16-14 3796,-14 8-528</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3:31.168"/>
    </inkml:context>
    <inkml:brush xml:id="br0">
      <inkml:brushProperty name="width" value="0.025" units="cm"/>
      <inkml:brushProperty name="height" value="0.025" units="cm"/>
    </inkml:brush>
  </inkml:definitions>
  <inkml:trace contextRef="#ctx0" brushRef="#br0">189 1 7719,'0'0'17654,"-4"11"-16960,1-5-659,-1 6 178,-1 1-1,2 0 1,-4 19-1,7-28-174,-1 0 0,1 0 0,0 0 1,0 0-1,0 0 0,0 1 0,1-1 0,0 0 0,0 0 0,0 0 0,0 0 0,1 0 0,-1-1 0,1 1 0,0 0 0,0-1 0,5 7 0,6 1-108,9 11-202,-16-9-6257,-14-13-5973</inkml:trace>
  <inkml:trace contextRef="#ctx0" brushRef="#br0" timeOffset="1">0 149 15118,'0'0'10923,"87"-31"-9738,-40 26-769,-1 1-352,-2 3-64,-9-2-1089,-7 1-2114,-10-2-2018,-12-1-4868</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3:31.511"/>
    </inkml:context>
    <inkml:brush xml:id="br0">
      <inkml:brushProperty name="width" value="0.025" units="cm"/>
      <inkml:brushProperty name="height" value="0.025" units="cm"/>
    </inkml:brush>
  </inkml:definitions>
  <inkml:trace contextRef="#ctx0" brushRef="#br0">0 17 15535,'0'0'8103,"97"-6"-6437,-35 4-449,10 1-704,2 0-385,-5 1-64,-5 0-1506,-18 0-2561,-10-7-2724</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4:05.843"/>
    </inkml:context>
    <inkml:brush xml:id="br0">
      <inkml:brushProperty name="width" value="0.025" units="cm"/>
      <inkml:brushProperty name="height" value="0.025" units="cm"/>
    </inkml:brush>
  </inkml:definitions>
  <inkml:trace contextRef="#ctx0" brushRef="#br0">1 16 9225,'0'0'19068,"3"-3"-18544,1 1-477,0 0 1,1 0 0,-1 1 0,0 0 0,1-1 0,-1 1 0,0 1 0,1-1 0,-1 1 0,1 0-1,7 0 1,63 9 27,-17-1-986,-40-7 40,-5 0-800,0 0 0,0-1 1,0-1-1,15-2 0,-5-6-3982</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4:06.184"/>
    </inkml:context>
    <inkml:brush xml:id="br0">
      <inkml:brushProperty name="width" value="0.025" units="cm"/>
      <inkml:brushProperty name="height" value="0.025" units="cm"/>
    </inkml:brush>
  </inkml:definitions>
  <inkml:trace contextRef="#ctx0" brushRef="#br0">0 13 17296,'0'0'4186,"8"-1"-2526,33-5-77,62 0-1,-85 6-1573,-1 1-1,1 0 1,-1 1-1,1 1 0,-1 1 1,26 8-1,-41-11 19,1 0 1,-1-1-1,0 1 0,0 0 0,1 0 0,-1 0 1,0 0-1,0 1 0,0-1 0,0 1 0,-1-1 1,1 1-1,0 0 0,-1-1 0,1 1 0,-1 0 0,1 0 1,-1 0-1,0 0 0,0 0 0,0 0 0,0 1 1,0-1-1,0 0 0,-1 0 0,1 1 0,-1-1 0,0 1 1,0-1-1,1 0 0,-1 1 0,-1-1 0,1 0 1,0 1-1,-1-1 0,1 0 0,-1 1 0,1-1 1,-1 0-1,0 0 0,0 1 0,0-1 0,-1 0 0,1 0 1,0 0-1,-3 2 0,-6 10 372,-2 0 0,0-1 0,0 0 0,-24 19 1,33-30-428,-8 7-227,-30 30 873,40-38-932,0 1 0,-1 0 1,1 0-1,0 0 0,0 0 1,0 0-1,0 0 0,1 0 0,-1 1 1,0-1-1,1 0 0,-1 4 1</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8.596"/>
    </inkml:context>
    <inkml:brush xml:id="br0">
      <inkml:brushProperty name="width" value="0.025" units="cm"/>
      <inkml:brushProperty name="height" value="0.025" units="cm"/>
      <inkml:brushProperty name="color" value="#F6630D"/>
    </inkml:brush>
  </inkml:definitions>
  <inkml:trace contextRef="#ctx0" brushRef="#br0">48 140 5541,'0'-13'4591,"1"-5"-3163,1 3 299,-2 0 0,1 0 0,-2 0 0,-5-29 0,6 44-1632,0 1 0,0-1-1,0 0 1,0 1 0,-1-1 0,1 0 0,0 1-1,0-1 1,-1 0 0,1 1 0,0-1 0,-1 0-1,1 0 1,0 1 0,-1-1 0,1 0-1,0 0 1,-1 0 0,1 1 0,0-1 0,-1 0-1,1 0 1,-1 0 0,1 0 0,0 0-1,-1 0 1,1 0 0,-1 0 0,1 0 0,0 0-1,-1 0 1,1 0 0,-1 0 0,1 0 0,0 0-1,-1-1 1,1 1 0,-1 0 0,1 0-1,0 0 1,-1 0 0,1-1 0,0 1 0,-1 0-1,1-1 1,0 1 0,0 0 0,-1 0 0,1-1-1,0 1 1,0 0 0,-1-1 0,1 1-1,0 0 1,0-1 0,0 1 0,0-1 0,0 1-1,0 0 1,-1-1 0,1 1 0,0-1 0,0 1-1,0-1 1,-11 31 1277,5 0-845,2-1 1,0 1 0,2 46 0,2-67-494,0 0 1,1 0 0,0 0 0,1 0-1,0 0 1,0 0 0,1-1-1,0 1 1,0-1 0,1 0 0,0 0-1,1 0 1,0 0 0,0-1-1,0 1 1,9 7 0,-14-15-32,1 1 0,0 0 1,0 0-1,-1-1 0,1 1 0,0 0 1,0-1-1,0 1 0,0-1 1,0 1-1,0-1 0,0 1 0,0-1 1,0 0-1,0 0 0,0 1 1,0-1-1,0 0 0,0 0 0,0 0 1,0 0-1,0 0 0,0 0 1,0 0-1,0-1 0,2 1 0,-1-1-3,-1 0-1,0-1 0,1 1 1,-1 0-1,0 0 0,0-1 1,0 1-1,0 0 0,0-1 1,0 1-1,0-1 0,-1 0 1,1 1-1,0-3 0,2-6-31,-1 1-1,0-1 0,0 1 0,-1-15 0,-1 14 25,0 0-1,-1 1 0,0-1 0,-4-13 0,5 22 7,0 0 0,0-1 0,0 1-1,-1 0 1,1 0 0,0-1 0,-1 1 0,1 0-1,-1 0 1,1 0 0,-1 0 0,1 0 0,-1 0-1,0 0 1,0 0 0,1 0 0,-1 0 0,0 0 0,0 0-1,0 0 1,0 1 0,0-1 0,0 0 0,0 1-1,0-1 1,0 1 0,-1-1 0,1 1 0,0 0-1,0-1 1,0 1 0,0 0 0,-1 0 0,1 0-1,0-1 1,0 2 0,-1-1 0,1 0 0,0 0-1,0 0 1,-1 0 0,1 1 0,0-1 0,0 1-1,0-1 1,0 1 0,-2 0 0,2 0 14,0 1-1,0-1 1,0 0 0,0 0 0,0 1-1,0-1 1,0 1 0,0-1-1,1 1 1,-1-1 0,1 1 0,-1 0-1,1-1 1,0 1 0,-1 0 0,1-1-1,0 1 1,0 0 0,0-1-1,0 1 1,1 0 0,-1-1 0,0 1-1,1 0 1,-1-1 0,1 1 0,0 1-1,0 2 10,1-1 0,-1 0 0,1 0 1,0 1-1,0-1 0,0 0 0,1 0 0,0-1 0,2 5 0,-2-6-14,0 0-1,-1 1 1,1-1-1,0 0 1,0 0-1,0 0 1,0-1-1,1 1 1,-1-1 0,0 1-1,1-1 1,-1 0-1,1-1 1,-1 1-1,1-1 1,-1 1-1,1-1 1,-1 0 0,1 0-1,0-1 1,-1 1-1,1-1 1,-1 1-1,1-1 1,-1 0-1,4-2 1,-1 0 6,0-1 1,-1 1-1,0-1 0,0 0 0,0-1 1,0 1-1,0-1 0,-1 0 1,0 0-1,0 0 0,-1 0 0,1-1 1,3-9-1,9-32 9,-3 9 396,-15 67 514,0-22-893,-1 9-2,0-1 0,2 1 0,-1 0 0,2 0 1,0 0-1,3 24 0,-3-39-36,1 0 0,-1 0 1,0 0-1,0 0 0,1 0 0,-1 0 0,0-1 1,1 1-1,-1 0 0,1 0 0,-1 0 0,1-1 1,-1 1-1,1 0 0,0-1 0,-1 1 0,1 0 1,0-1-1,0 1 0,-1-1 0,1 1 0,0-1 1,0 1-1,0-1 0,0 0 0,-1 1 0,1-1 1,0 0-1,0 0 0,0 0 0,0 0 1,0 0-1,0 0 0,0 0 0,0 0 0,0 0 1,0 0-1,0 0 0,-1 0 0,3-1 0,-1 0-18,1 0-1,-1 0 0,0 0 1,0-1-1,1 1 1,-1 0-1,0-1 0,0 0 1,0 1-1,-1-1 0,1 0 1,0 0-1,2-4 0,0-2-849,0 0-1,-1-1 0,0 0 0,0 0 0,2-16 0,-2-1-3514,-2 1 0,-1-34 0,-2 14-2691</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4:06.813"/>
    </inkml:context>
    <inkml:brush xml:id="br0">
      <inkml:brushProperty name="width" value="0.025" units="cm"/>
      <inkml:brushProperty name="height" value="0.025" units="cm"/>
    </inkml:brush>
  </inkml:definitions>
  <inkml:trace contextRef="#ctx0" brushRef="#br0">10 1 12876,'0'0'16165,"7"9"-15669,-4-4-476,0 0 0,1 0 1,-2 1-1,1-1 0,-1 1 0,0 0 0,0-1 0,0 1 0,-1 0 0,0 0 0,0 1 0,0-1 1,-1 0-1,0 0 0,0 0 0,-2 11 0,-5 59-318,6-55-1024,0 0-1,-9 37 1,10-56 770,-1 0 0,1-1 0,-1 1 1,1-1-1,-1 1 0,0-1 0,0 1 0,1-1 1,-1 1-1,0-1 0,-1 0 0,1 1 1,-2 1-1,-7 2-6991</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4:07.171"/>
    </inkml:context>
    <inkml:brush xml:id="br0">
      <inkml:brushProperty name="width" value="0.025" units="cm"/>
      <inkml:brushProperty name="height" value="0.025" units="cm"/>
    </inkml:brush>
  </inkml:definitions>
  <inkml:trace contextRef="#ctx0" brushRef="#br0">0 104 14510,'0'0'4900,"51"4"-3394,-8-4-225,10 0-320,6-7-224,1-5-289,-3-2-256,-7-3-96,-11 3-64,-12 1-736,-7 3-1699,-11-1-1696,-9 1-2628</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4:07.557"/>
    </inkml:context>
    <inkml:brush xml:id="br0">
      <inkml:brushProperty name="width" value="0.025" units="cm"/>
      <inkml:brushProperty name="height" value="0.025" units="cm"/>
    </inkml:brush>
  </inkml:definitions>
  <inkml:trace contextRef="#ctx0" brushRef="#br0">1 100 17585,'0'0'8424,"5"-53"-6951,26 39-736,10 0-33,7 2-383,6 6-289,5 5-32,-5 1-513,-8 0-1761,-5 2-2659,-11-2-5060</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4:08.227"/>
    </inkml:context>
    <inkml:brush xml:id="br0">
      <inkml:brushProperty name="width" value="0.025" units="cm"/>
      <inkml:brushProperty name="height" value="0.025" units="cm"/>
    </inkml:brush>
  </inkml:definitions>
  <inkml:trace contextRef="#ctx0" brushRef="#br0">211 10 2947,'0'0'28635,"-9"-3"-28523,4 1-111,0 1 1,0 0-1,0 0 0,0 0 1,0 1-1,-1 0 0,1 0 1,0 0-1,0 1 0,0-1 1,0 1-1,0 0 0,0 1 1,0-1-1,1 1 0,-1 0 1,0 0-1,1 1 0,-9 5 1,4-3-13,6-3 0,-1-1 0,1 1 0,0-1 0,0 1 0,0 0 0,0 0 0,1 1 0,-1-1 0,0 0 0,1 1 0,-1 0 0,1-1 0,0 1 0,0 0 0,-2 5 0,6-7-11,0 0 1,1 0 0,-1 0-1,1 0 1,-1 0 0,0-1-1,1 1 1,0-1 0,-1 0-1,1 0 1,-1 0 0,4 0-1,-2 0 17,47-1-18,-37 0-96,1 1-1,-1 0 1,1 1-1,-1 0 1,1 1-1,24 8 0,-38-10 100,0 0 0,0 0 0,1 1 0,-1-1 0,-1 0 0,1 1 0,0-1 0,0 1 0,0-1 0,0 1 0,0-1 0,0 1-1,0 0 1,-1-1 0,1 1 0,0 0 0,-1 0 0,1 0 0,0 0 0,-1-1 0,1 1 0,-1 0 0,1 0 0,-1 0 0,0 0 0,1 0-1,-1 0 1,0 0 0,0 0 0,1 2 0,-2-1 14,0-1-1,0 1 1,0 0 0,1 0-1,-2 0 1,1-1-1,0 1 1,0 0-1,0-1 1,-1 1 0,1-1-1,-1 0 1,1 1-1,-3 0 1,-7 6 79,-1 0 0,0-1 0,-16 6-1,8-4 113,-1 0-1,0-2 1,-1 0 0,1-2-1,-1 0 1,-42 3-1,60-12-752,10-4-78,10-6-873,4 5-1237,0 0 0,1 1 0,27-6 0,-30 9 226,37-9-7634</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4:08.573"/>
    </inkml:context>
    <inkml:brush xml:id="br0">
      <inkml:brushProperty name="width" value="0.025" units="cm"/>
      <inkml:brushProperty name="height" value="0.025" units="cm"/>
    </inkml:brush>
  </inkml:definitions>
  <inkml:trace contextRef="#ctx0" brushRef="#br0">160 42 17040,'-8'0'4415,"-6"1"-2927,-1-1 0,1 1-1,-26 7 1,36-8-1402,1 1 0,-1 0 0,1 0 0,-1 0 0,1 0 0,0 1-1,-1-1 1,1 1 0,0 0 0,0 0 0,0 0 0,1 0 0,-1 1 0,1-1-1,-1 1 1,1 0 0,0-1 0,-1 1 0,1 0 0,1 0 0,-1 1 0,0-1 0,1 0-1,-2 6 1,3-9-82,0 1-1,0 0 0,0 0 1,0 1-1,0-1 1,0 0-1,0 0 0,0-1 1,0 1-1,1 0 1,-1 0-1,0 0 0,1 0 1,-1 0-1,0 0 1,1 0-1,-1 0 0,1 0 1,0-1-1,-1 1 1,1 0-1,0 0 0,-1-1 1,1 1-1,0 0 1,0-1-1,0 1 0,-1-1 1,1 1-1,0-1 1,0 1-1,0-1 0,0 0 1,0 1-1,0-1 1,0 0-1,1 0 0,45 3 197,-37-3-150,-2 0 83,-1-1 0,1 0 0,0 0 0,0 0 0,-1-1-1,1 0 1,0-1 0,-1 1 0,0-2 0,13-6 0,-17 8-78,0 0 0,0-1 0,0 1-1,0-1 1,0 1 0,-1-1 0,1 0 0,-1 0 0,1 0 0,-1 0 0,0 0 0,-1-1 0,1 1 0,-1-1 0,1 1 0,-1-1 0,0 0-1,0 1 1,0-1 0,-1 0 0,1 0 0,-1 0 0,0 1 0,-1-6 0,1 7-85,-1 1-1,1-1 1,0 1-1,-1-1 1,0 1 0,1 0-1,-1-1 1,0 1-1,0 0 1,0 0 0,0-1-1,0 1 1,0 0-1,0 0 1,0 0 0,0 0-1,-1 0 1,1 0-1,0 1 1,-1-1 0,1 0-1,0 1 1,-1-1-1,1 1 1,-1-1 0,1 1-1,-1 0 1,1-1-1,-1 1 1,1 0 0,-1 0-1,1 0 1,-1 0-1,0 1 1,-1-1 0,0 1-82,0-1 0,1 0 1,-1 1-1,1-1 1,-1 1-1,1 0 0,-1-1 1,1 1-1,-1 0 1,1 1-1,0-1 0,-1 0 1,1 1-1,0-1 1,0 1-1,0 0 0,0 0 1,0 0-1,1 0 1,-4 4-1,1 15-4427,4-7-5207</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4:09.007"/>
    </inkml:context>
    <inkml:brush xml:id="br0">
      <inkml:brushProperty name="width" value="0.025" units="cm"/>
      <inkml:brushProperty name="height" value="0.025" units="cm"/>
    </inkml:brush>
  </inkml:definitions>
  <inkml:trace contextRef="#ctx0" brushRef="#br0">216 30 18321,'0'0'5478,"-9"-4"-3551,5 2-1807,1 0 1,-1 0-1,0 0 1,0 1 0,0-1-1,-1 1 1,1 0 0,0 0-1,0 1 1,-1-1-1,1 1 1,0 0 0,-1 0-1,1 0 1,0 1-1,0 0 1,-1-1 0,1 1-1,0 1 1,0-1-1,0 1 1,0 0 0,0-1-1,0 2 1,0-1-1,-5 5 1,1 1 38,0 0 0,1 0 1,0 1-1,0 0 0,1 0 0,0 1 0,1 0 1,0 0-1,0 0 0,-5 21 0,10-31-163,0 1 0,0-1 0,0 0 0,0 1 0,0-1 0,0 1 0,0-1 0,0 1 0,0-1 0,0 0 0,0 1 0,0-1 1,0 1-1,1-1 0,-1 0 0,0 1 0,0-1 0,0 0 0,1 1 0,-1-1 0,0 1 0,0-1 0,1 0 0,-1 0 0,0 1 0,1-1 0,-1 0 0,1 0 0,-1 1 0,0-1 0,1 0 0,-1 0 0,1 0 0,0 1 0,21 0-38,24-9-199,-34 4 171,-1-1 0,0 0 0,-1 0-1,1-1 1,-1-1 0,0 1 0,0-2-1,-1 1 1,0-1 0,0-1 0,-1 0-1,0 0 1,-1 0 0,0-1 0,0 0-1,-1-1 1,-1 0 0,5-11 0,-32 53 1085,8-15-995,-26 41 178,-59 107 1,82-130-25,1 1 1,2 0 0,1 1 0,-14 70 0,27-107-184,0 1 0,0 0 0,0 0 0,0 0 0,0 0 0,0 0 0,0 0 0,0-1 0,0 1 1,0 0-1,0 0 0,0 0 0,0 0 0,0 0 0,0 0 0,0 0 0,0-1 0,0 1 0,1 0 0,-1 0 0,0 0 0,0 0 0,0 0 0,0 0 0,0 0 0,0 0 1,0 0-1,1 0 0,-1 0 0,0-1 0,0 1 0,0 0 0,0 0 0,0 0 0,0 0 0,1 0 0,-1 0 0,0 0 0,0 0 0,0 0 0,0 0 0,0 0 0,0 0 1,1 0-1,-1 0 0,0 1 0,0-1 0,0 0 0,0 0 0,0 0 0,0 0 0,0 0 0,1 0 0,-1 0 0,0 0 0,0 0 0,0 0 0,0 0 0,0 1 0,0-1 1,0 0-1,0 0 0,0 0 0,0 0 0,1 0 0,14-17-710,18-27-1485,26-45-5403,-24 40 1185</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4:09.351"/>
    </inkml:context>
    <inkml:brush xml:id="br0">
      <inkml:brushProperty name="width" value="0.025" units="cm"/>
      <inkml:brushProperty name="height" value="0.025" units="cm"/>
    </inkml:brush>
  </inkml:definitions>
  <inkml:trace contextRef="#ctx0" brushRef="#br0">87 24 9257,'0'0'17686,"-8"9"-17051,5-5-550,-43 50 691,43-50-690,-1 1 0,1 0 0,0 0 1,0 0-1,1 1 0,0-1 1,-1 1-1,2-1 0,-1 1 1,-1 11-1,5-16-38,0 0 0,0-1 0,0 1 0,1-1 0,-1 1 0,0-1 0,0 0 0,1 1 0,-1-1 0,0 0 0,0-1 0,1 1 0,-1 0 0,4-2 0,3 0-33,0-1-1,-1 0 0,1 0 0,-1-1 0,0 0 0,0-1 0,0 0 0,-1 0 0,1-1 0,8-8 0,10-12-20,28-35-1,-39 43 4,-12 16 6,-8 13 5,-22 35 20,-19 34 29,45-79-89,0-1 0,1 1 0,-1-1 0,1 1 0,-1 0 0,1 0 0,-1-1 0,1 1-1,0 0 1,-1 0 0,1 0 0,0 0 0,-1-1 0,1 1 0,0 0 0,0 0 0,0 0 0,0 0 0,0 0-1,0 0 1,0-1 0,0 1 0,0 0 0,1 0 0,-1 0 0,0 0 0,0 0 0,1-1 0,-1 1-1,1 0 1,-1 0 0,0-1 0,1 1 0,0 0 0,-1 0 0,1-1 0,-1 1 0,1-1 0,0 1-1,-1-1 1,1 1 0,0-1 0,0 1 0,-1-1 0,1 1 0,0-1 0,0 0 0,1 1 0,21-1-3943,2-7-3429,1-6-5856</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4:09.819"/>
    </inkml:context>
    <inkml:brush xml:id="br0">
      <inkml:brushProperty name="width" value="0.025" units="cm"/>
      <inkml:brushProperty name="height" value="0.025" units="cm"/>
    </inkml:brush>
  </inkml:definitions>
  <inkml:trace contextRef="#ctx0" brushRef="#br0">130 1 18481,'0'0'4063,"-9"0"-860,3 1-2884,1-1 0,-1 1 0,1 0 0,-1 1 0,1-1 0,-1 1 0,1 0 0,0 1 0,0-1-1,0 1 1,0 0 0,0 0 0,-6 6 0,7-5-307,1 0-1,0-1 0,-1 1 1,1 0-1,0 1 0,1-1 1,-1 0-1,1 1 1,0 0-1,0-1 0,-2 9 1,3-9-52,0-1-1,0 1 1,0-1 0,1 1 0,-1-1 0,1 1 0,0-1 0,0 1-1,0-1 1,1 5 0,0-7 24,0 0 1,-1 0-1,1 0 0,0 0 1,0 0-1,0 0 0,0 0 0,0 0 1,0-1-1,0 1 0,0 0 0,0-1 1,0 1-1,1-1 0,-1 1 1,0-1-1,0 0 0,1 1 0,-1-1 1,0 0-1,0 0 0,1 0 1,-1 0-1,0 0 0,0 0 0,1 0 1,-1-1-1,0 1 0,0 0 1,2-1-1,3 0-64,0-1-1,0 0 1,0 0 0,-1 0 0,1-1 0,0 0-1,-1 0 1,0 0 0,0-1 0,0 1-1,0-1 1,5-6 0,3-3-313,-1-1 1,20-28-1,-37 50 549,0 1 0,0 1 0,1-1 0,0 1 0,0-1 0,1 1 0,0 0 0,-1 15 0,4-24-151,0-1 0,0 1 0,0-1 0,0 0 0,1 1 0,-1-1 0,0 1 0,0-1 0,1 0 0,-1 1 0,0-1 0,1 1 0,-1-1 0,0 0 0,1 0 0,-1 1-1,1-1 1,-1 0 0,0 0 0,1 1 0,-1-1 0,1 0 0,-1 0 0,1 0 0,-1 0 0,0 0 0,1 1 0,-1-1 0,1 0 0,-1 0 0,1 0 0,0-1 0,20 1 93,-17-1-77,9-1-138,0-1 1,1-1-1,-1 0 1,0-1-1,-1-1 1,1 0-1,22-14 1,-22 11 53,0 2 1,1 0-1,0 0 0,0 2 1,24-8-1,-38 13 59,1 0 1,-1 0-1,0 0 1,0 0-1,0 0 0,1 0 1,-1 0-1,0 0 1,0 0-1,0 0 0,1 0 1,-1 0-1,0 0 1,0 0-1,0 0 0,0 0 1,1 0-1,-1 0 1,0 1-1,0-1 0,0 0 1,0 0-1,1 0 1,-1 0-1,0 0 0,0 0 1,0 0-1,0 1 1,0-1-1,1 0 0,-1 0 1,0 0-1,0 0 1,0 1-1,0-1 0,0 0 1,0 0-1,0 0 0,0 0 1,0 1-1,0-1 1,0 0-1,0 0 0,0 0 1,0 1-1,0-1 1,0 0-1,0 0 0,0 1 1,-5 14 32,-10 11-230,5-4-1671,10-22 1739,0 0-1,0 1 1,0-1-1,0 0 1,0 1-1,0-1 1,0 0-1,0 1 1,0-1-1,0 1 1,0-1-1,1 0 1,-1 1 0,0-1-1,0 0 1,0 1-1,0-1 1,0 0-1,1 1 1,-1-1-1,0 0 1,0 1-1,1-1 1,-1 0 0,0 0-1,0 1 1,1-1-1,-1 0 1,0 0-1,1 1 1,2-1-309,-1 0 0,0 0 0,0 0 0,1 0 0,-1 0 0,0-1 1,1 1-1,-1-1 0,0 1 0,0-1 0,1 0 0,-1 0 0,0 0 0,0 0 1,3-2-1,25-18-5441</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4:10.176"/>
    </inkml:context>
    <inkml:brush xml:id="br0">
      <inkml:brushProperty name="width" value="0.025" units="cm"/>
      <inkml:brushProperty name="height" value="0.025" units="cm"/>
    </inkml:brush>
  </inkml:definitions>
  <inkml:trace contextRef="#ctx0" brushRef="#br0">140 0 10634,'0'0'15786,"-10"12"-15007,-3 4-572,1 1 1,0 0-1,2 0 0,0 1 1,-15 39-1,16-30-304,2 1 0,1 1 0,1-1 0,1 1 0,0 41 0,4-69-666,2-11-1362,2-10 984,-1 0 0,0-35 0,-3 47 1687,-1 0 0,0 0-1,0-1 1,-1 1 0,0 0-1,-1 0 1,1 1 0,-2-1-1,-4-9 1,8 17-495,0-1 0,0 1 1,0 0-1,0 0 0,0 0 1,0-1-1,0 1 0,-1 0 1,1 0-1,0 0 0,0-1 0,0 1 1,0 0-1,1 0 0,-1 0 1,0-1-1,0 1 0,0 0 1,0 0-1,0 0 0,0-1 1,0 1-1,0 0 0,0 0 0,0 0 1,0 0-1,1-1 0,-1 1 1,0 0-1,0 0 0,0 0 1,0 0-1,1 0 0,-1 0 0,0-1 1,0 1-1,0 0 0,0 0 1,1 0-1,-1 0 0,0 0 1,0 0-1,0 0 0,1 0 0,-1 0 1,0 0-1,0 0 0,1 0 1,18-1 320,19 6-1480,23 9-5779,-27-8-181</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4:10.504"/>
    </inkml:context>
    <inkml:brush xml:id="br0">
      <inkml:brushProperty name="width" value="0.025" units="cm"/>
      <inkml:brushProperty name="height" value="0.025" units="cm"/>
    </inkml:brush>
  </inkml:definitions>
  <inkml:trace contextRef="#ctx0" brushRef="#br0">174 5 9161,'0'0'14034,"-8"-1"-10516,-2-1-2984,1 1 1,-1 1-1,0 0 0,0 0 0,1 1 1,-19 3-1,24-3-438,0-1 1,1 1-1,-1 0 0,0 0 1,1 1-1,-1-1 1,1 1-1,-1 0 1,1 0-1,0 0 0,0 0 1,0 0-1,0 1 1,0-1-1,0 1 1,1 0-1,-1 0 0,1 0 1,0 0-1,0 0 1,0 0-1,0 1 1,-2 6-1,4-9-96,0-1 1,0 1-1,0 0 0,0 0 0,0-1 1,0 1-1,0 0 0,0 0 1,0-1-1,0 1 0,0 0 1,0 0-1,1-1 0,-1 1 0,0 0 1,1 0-1,-1-1 0,0 1 1,1 0-1,-1-1 0,1 1 1,-1-1-1,1 1 0,-1-1 0,1 1 1,1 0-1,24 10 3,39-4-144,-55-7 52,38 2-831,-28-2 318,0 1 1,0 0 0,33 8-1,-52-9 625,-1 0-1,1 0 1,-1 0 0,1 0-1,-1 0 1,1 0-1,-1 0 1,1 0 0,-1 1-1,1-1 1,-1 0-1,0 0 1,1 0 0,-1 0-1,1 1 1,-1-1-1,0 0 1,1 1-1,-1-1 1,0 0 0,1 0-1,-1 1 1,0-1-1,1 1 1,-1-1 0,0 0-1,0 1 1,1-1-1,-1 1 1,0-1 0,0 0-1,0 1 1,0-1-1,1 1 1,-1-1 0,0 1-1,0-1 1,0 1-1,0-1 1,0 1-1,0-1 1,0 0 0,0 1-1,-1-1 1,1 1-1,0-1 1,0 1 0,0-1-1,0 1 1,-1-1-1,1 0 1,0 1 0,0-1-1,-1 1 1,1-1-1,0 0 1,-1 1-1,1-1 1,0 0 0,-1 0-1,1 1 1,0-1-1,-1 0 1,0 1 0,-27 16 1156,-8 1-1105,-2-2-1,1-2 1,-2-1 0,-41 7 0,63-18-3838,10-2-5012</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8.937"/>
    </inkml:context>
    <inkml:brush xml:id="br0">
      <inkml:brushProperty name="width" value="0.025" units="cm"/>
      <inkml:brushProperty name="height" value="0.025" units="cm"/>
      <inkml:brushProperty name="color" value="#F6630D"/>
    </inkml:brush>
  </inkml:definitions>
  <inkml:trace contextRef="#ctx0" brushRef="#br0">12 1 7239,'0'0'20339,"-12"64"-20019,27-45-288,3-1-480,1-4-2531,1-1-1825,1-4-2659</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1:32.086"/>
    </inkml:context>
    <inkml:brush xml:id="br0">
      <inkml:brushProperty name="width" value="0.025" units="cm"/>
      <inkml:brushProperty name="height" value="0.025" units="cm"/>
    </inkml:brush>
  </inkml:definitions>
  <inkml:trace contextRef="#ctx0" brushRef="#br0">0 0 6951,'0'0'2380,"10"5"-1061,9 2-755,-1-1-1,1-1 1,0 0-1,1-1 1,-1-2 0,37 2-1,212-21 2174,4 1-248,222 44-1800,-60-1-609,1030-23 339,-773-7-288,-368 2 38,362 3 858,-317 21 361,48 2-1217,-416-25-206,1 0 0,-1 0 0,0 0 0,1 0 0,-1 0 1,0 0-1,1 0 0,-1 0 0,1 0 0,-1 0 1,0 0-1,1-1 0,-1 1 0,0 0 0,1 0 0,-1 0 1,0 0-1,0-1 0,1 1 0,-1 0 0,0 0 0,1 0 1,-1-1-1,0 1 0,0 0 0,1-1 0,-1 1 1,0 0-1,0 0 0,0-1 0,0 1 0,1 0 0,-1-1 1,0 1-1,0-1 0,0 1 0,0 0 0,0-1 0,0 1 1,0 0-1,0-1 0,0 1 0,0 0 0,0-1 1,0 1-1,0 0 0,0-1 0,0 1 0,-1 0 0,1-1 1,0 1-1,0 0 0,0-1 0,0 1 0,-1 0 1,1-1-1,0 1 0,0 0 0,-1 0 0,1-1 0,0 1 1,0 0-1,-1 0 0,1-1 0,0 1 0,-1 0 0,-3-9-8057,3-2-3840</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1:33.413"/>
    </inkml:context>
    <inkml:brush xml:id="br0">
      <inkml:brushProperty name="width" value="0.025" units="cm"/>
      <inkml:brushProperty name="height" value="0.025" units="cm"/>
    </inkml:brush>
  </inkml:definitions>
  <inkml:trace contextRef="#ctx0" brushRef="#br0">0 123 7015,'0'0'5786,"2"-9"-4664,-1 5-1006,-1 1 0,1 0 0,0-1 0,0 1 1,0 0-1,0 0 0,1 0 0,-1 0 0,1 0 1,0 0-1,-1 0 0,2 0 0,-1 1 0,0-1 1,0 1-1,1 0 0,-1-1 0,1 1 1,0 0-1,0 0 0,0 1 0,0-1 0,0 1 1,0-1-1,6-1 0,34-7 193,1 1 0,0 3 1,1 1-1,-1 2 0,47 3 0,-2-1-221,89-5-27,870 0-554,277 22 785,-779-17-237,1286-4 1258,-1420 25-951,-3 0 109,-397-20-684,-1 1-649,1-2-1,0 1 0,-1-1 0,23-5 0,8-13-6718</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1:38.754"/>
    </inkml:context>
    <inkml:brush xml:id="br0">
      <inkml:brushProperty name="width" value="0.025" units="cm"/>
      <inkml:brushProperty name="height" value="0.025" units="cm"/>
    </inkml:brush>
  </inkml:definitions>
  <inkml:trace contextRef="#ctx0" brushRef="#br0">0 45 8456,'0'0'19971,"5"8"-19357,3 14-103,-1 0 0,-1 1 1,4 24-1,-4-21 102,-6-25-606,0-1-1,0 1 1,0-1-1,0 1 1,0-1-1,0 1 1,0-1 0,0 1-1,0-1 1,0 1-1,1-1 1,-1 1-1,0-1 1,0 1-1,1-1 1,-1 1-1,0-1 1,1 1-1,-1-1 1,0 0-1,1 1 1,-1-1-1,1 0 1,-1 1-1,1-1 1,-1 0 0,1 1-1,-1-1 1,1 0-1,-1 0 1,1 0-1,-1 0 1,1 1-1,-1-1 1,1 0-1,0 0 1,18-14 343,11-30 125,-30 44-474,72-129-1,-69 133 0,-1 14 0,0 20 0,-9 105 0,7-143 0,0 1 0,-1-1 0,1 1 0,0-1 0,0 1 0,0-1 0,0 1 0,0 0 0,1-1 0,-1 1 0,0-1 0,0 1 0,0-1 0,0 1 0,1-1 0,-1 1 0,0-1 0,0 1 0,1-1 0,-1 1 0,0-1 0,1 0 0,-1 1 0,0-1 0,1 1 0,-1-1 0,1 0 0,-1 1 0,1-1 0,-1 0 0,1 0 0,-1 1 0,1-1 0,19-6 0,16-24 0,-8 0 0,-2-2 0,23-36 0,2-2 0,-38 69-6772,-9 1 3401</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1:39.519"/>
    </inkml:context>
    <inkml:brush xml:id="br0">
      <inkml:brushProperty name="width" value="0.025" units="cm"/>
      <inkml:brushProperty name="height" value="0.025" units="cm"/>
    </inkml:brush>
  </inkml:definitions>
  <inkml:trace contextRef="#ctx0" brushRef="#br0">13 59 10826,'0'0'432,"-1"1"0,1-1 0,0 0 0,-1 0 0,1 0 0,0 1 0,-1-1 0,1 0 0,0 0 0,-1 0 0,1 0 0,0 0 0,-1 0 0,1 0 0,0 0 0,-1 0 0,1 0 0,-1 0 0,1 0 0,0 0 0,-1 0 0,1 0 0,0 0 0,-1 0 0,1 0 0,0 0 0,-1-1 0,1 1 0,0 0 0,-1 0 0,1 0-1,0-1 1,0 1 0,-1 0 0,1-1 0,2-3 4679,6 0-5583,185-25 1471,-62 12-888,-79 13 219,-30 4-3781,-9 0-2028</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1:40.130"/>
    </inkml:context>
    <inkml:brush xml:id="br0">
      <inkml:brushProperty name="width" value="0.025" units="cm"/>
      <inkml:brushProperty name="height" value="0.025" units="cm"/>
    </inkml:brush>
  </inkml:definitions>
  <inkml:trace contextRef="#ctx0" brushRef="#br0">1 110 10826,'0'0'11483,"4"-10"-9657,-1 3-1443,0 1 1,0-1-1,1 1 0,0 0 1,0 0-1,9-10 1,-11 14-282,0 0 0,0 0 0,0 1 0,0-1 0,1 0 0,-1 1 0,0 0 0,1-1 0,-1 1 0,1 0 0,0 0 1,-1 0-1,1 0 0,0 1 0,-1-1 0,1 1 0,0 0 0,0 0 0,-1 0 0,1 0 0,0 0 0,0 0 0,-1 1 0,1-1 1,0 1-1,2 1 0,-3-1-96,0 1 0,-1-1 1,1 0-1,0 1 0,-1 0 1,1-1-1,-1 1 1,0 0-1,0 0 0,0 0 1,0 0-1,0 0 0,0 0 1,0 0-1,0 0 0,-1 0 1,1 0-1,-1 0 1,0 0-1,1 5 0,1 50 233,-2-47-190,0 8 466,-1-1 0,-1 0-1,0 0 1,-8 27-1,9-128-316,4-71-198,-4 165 0,1 20 0,0-29 0,1 0 0,-1 0 0,0 0 0,1 0 0,-1 0 0,1 0 0,0 0 0,-1 0 0,1 0 0,0 0 0,0 0 0,-1-1 0,1 1 0,0 0 0,0-1 0,0 1 0,0 0 0,0-1 0,0 1 0,0-1 0,0 0 0,0 1 0,0-1 0,0 0 0,0 1 0,0-1 0,0 0 0,2 0 0,11-1-87,-1 0 1,0-1-1,-1 0 1,1-1-1,0 0 0,-1-1 1,1-1-1,-1 0 1,12-7-1,30-11-1407,-45 18-4052,-5-1-4261</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2:14.294"/>
    </inkml:context>
    <inkml:brush xml:id="br0">
      <inkml:brushProperty name="width" value="0.025" units="cm"/>
      <inkml:brushProperty name="height" value="0.025" units="cm"/>
    </inkml:brush>
  </inkml:definitions>
  <inkml:trace contextRef="#ctx0" brushRef="#br0">1 150 4676,'4'-8'1583,"0"0"0,0-1-1,-1 1 1,0-1 0,3-11-1,-4-8 10532,-4 51-11751,-2 14 507,2 56-1,2-71-56,0-21-786,-1 0 1,1-1-1,0 1 1,0 0-1,0 0 0,0-1 1,0 1-1,0 0 1,0-1-1,0 1 1,0 0-1,0 0 0,0-1 1,0 1-1,1 0 1,-1 0-1,0-1 0,0 1 1,1 0-1,-1-1 1,1 1-1,-1-1 1,0 1-1,1 0 0,-1-1 1,1 1-1,-1-1 1,1 1-1,0-1 0,-1 1 1,1-1-1,0 0 1,-1 1-1,1-1 0,0 0 1,-1 0-1,1 1 1,0-1-1,-1 0 1,1 0-1,0 0 0,0 0 1,-1 0-1,1 0 1,0 0-1,0 0 0,-1 0 1,1 0-1,0 0 1,-1 0-1,1-1 1,0 1-1,0 0 0,-1 0 1,1-1-1,-1 1 1,2-1-1,1-1 37,1 0-1,-1 0 1,1-1-1,-1 1 1,0-1 0,0 0-1,0 0 1,0 0-1,3-4 1,6-14 72,0-1-1,-1-1 1,-2 0-1,12-39 1,-16 84 94,17 43-1,-21-64-226,0 1 1,0-1-1,0 0 0,0 0 1,0 0-1,1-1 0,-1 1 0,0 0 1,1 0-1,-1-1 0,0 1 0,1-1 1,-1 1-1,1-1 0,-1 1 0,1-1 1,-1 0-1,1 0 0,-1 0 1,1 0-1,-1 0 0,1 0 0,-1 0 1,1-1-1,-1 1 0,1 0 0,-1-1 1,1 1-1,-1-1 0,3-1 1,40-23 97,-33 16-101,0-1 0,0-1 0,-1 1 0,-1-2 0,0 1 0,0-1 0,-2 0 0,1-1 0,-1 0 0,5-16 0,-10 28-1059,-4 10-1803,-7 17-6392,0-12-3676</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2:14.822"/>
    </inkml:context>
    <inkml:brush xml:id="br0">
      <inkml:brushProperty name="width" value="0.025" units="cm"/>
      <inkml:brushProperty name="height" value="0.025" units="cm"/>
    </inkml:brush>
  </inkml:definitions>
  <inkml:trace contextRef="#ctx0" brushRef="#br0">1 79 7015,'0'0'25079,"13"-5"-24491,28-12-512,63-24-48,-92 37-30,0 1-1,0 0 1,-1 1-1,2 0 1,-1 1 0,0 0-1,16 2 1,-14 4-2199,-12-5 1436,1 1 0,-1 0 0,0 0 0,0 1 0,0-1 0,0 0 0,0 1 0,0-1 0,0 1 0,0-1 0,-1 1 1,1 0-1,-1 0 0,1 0 0,0 2 0</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2:15.307"/>
    </inkml:context>
    <inkml:brush xml:id="br0">
      <inkml:brushProperty name="width" value="0.025" units="cm"/>
      <inkml:brushProperty name="height" value="0.025" units="cm"/>
    </inkml:brush>
  </inkml:definitions>
  <inkml:trace contextRef="#ctx0" brushRef="#br0">0 182 12748,'0'0'17398,"8"-8"-16597,-8 8-799,3-5 20,1 0-1,0 1 1,0-1-1,1 1 1,-1 0-1,1 1 1,0-1-1,0 1 1,0 0-1,1 0 1,-1 0-1,1 1 1,0 0-1,-1 0 1,1 0-1,0 1 1,0 0-1,9-1 1,-14 2-23,1 1 0,-1-1 0,0 1 0,1 0 0,-1-1-1,0 1 1,0 0 0,0 0 0,0 0 0,0 0 0,0 0 0,0 0 0,0 0 0,0 0 0,0 0 0,0 0 0,-1 0 0,1 1 0,0-1 0,-1 0 0,1 1 0,-1-1 0,1 0 0,-1 1 0,0-1 0,0 0 0,0 1 0,0-1 0,0 2 0,1 52 129,-1-41-97,-3 30 70,3-42-93,0 0 1,-1 1-1,1-1 0,0 0 0,-1 0 0,0 1 0,0-1 1,1 0-1,-1 0 0,0 0 0,-1 0 0,1 0 0,0 0 1,-1 0-1,1-1 0,-3 3 0,4-4 16,-1 0 1,0 0-1,1-1 0,-1 1 1,0 0-1,1-1 0,-1 1 1,1 0-1,-1-1 0,1 1 1,-1-1-1,1 1 0,-1-1 1,1 1-1,-1-1 0,1 1 1,0-1-1,-1 1 0,1-1 1,0 0-1,-1 1 0,1-1 1,0 1-1,0-1 0,0 0 1,0 1-1,-1-1 0,1 0 1,0 1-1,0-2 0,-6-26 201,5 26-200,-6-42-13,1 0 1,-1-66-1,49 108-12,-11 3-703,-12 0-1114,0-1-1,29-3 0,-44 3 1446,-1 0-1,1-1 1,0 0-1,0 0 1,0 0-1,-1 0 1,1-1-1,-1 0 1,1 1-1,-1-1 0,0 0 1,0-1-1,0 1 1,0 0-1,0-1 1,0 0-1,0 0 1,2-3-1,2-10-8590</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2:15.748"/>
    </inkml:context>
    <inkml:brush xml:id="br0">
      <inkml:brushProperty name="width" value="0.025" units="cm"/>
      <inkml:brushProperty name="height" value="0.025" units="cm"/>
    </inkml:brush>
  </inkml:definitions>
  <inkml:trace contextRef="#ctx0" brushRef="#br0">288 21 8264,'0'0'12534,"9"-4"-12203,30-11-160,-38 14-136,0 1-1,0 0 1,0 0-1,-1 0 1,1 0-1,0 0 1,0 0-1,0 0 1,-1 0-1,1 0 1,0 0-1,0 1 1,0-1-1,-1 0 1,1 0-1,0 1 1,0-1-1,-1 1 1,1-1-1,0 0 1,-1 1-1,1-1 1,-1 1-1,1 0 1,0-1-1,-1 1 1,1-1-1,-1 1 1,1 0-1,-1 0 1,0-1-1,1 1 1,-1 0-1,0 0 1,1-1-1,-1 1 1,0 0-1,0 0 1,0 0-1,0 1 1,5 36 1992,-5-34-1716,1 28 346,-2 0 0,-1 0 0,-1 0 0,-1 0 0,-2 0-1,-2-1 1,-22 60 0,19-65-942,0-1 1,-3-1-1,0 0 0,-1-1 0,-1 0 1,-1-1-1,-1-1 0,-1-1 0,-34 28 1,45-41-856,0-1 0,-1 0 0,0-1-1,-17 8 1,21-11-195,-1 0-1,1 0 1,0-1-1,-1 0 1,1 0-1,-8 0 1,-5-1-6337</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2:16.120"/>
    </inkml:context>
    <inkml:brush xml:id="br0">
      <inkml:brushProperty name="width" value="0.025" units="cm"/>
      <inkml:brushProperty name="height" value="0.025" units="cm"/>
    </inkml:brush>
  </inkml:definitions>
  <inkml:trace contextRef="#ctx0" brushRef="#br0">109 1 12620,'0'0'4917,"-9"7"-3209,2-1-1536,0 0 1,1 1-1,0 0 0,0 0 1,0 0-1,1 1 0,0 0 1,1 0-1,-1 0 0,2 1 1,-1-1-1,1 1 0,-2 9 1,-4 27 693,1 0 1,3 1 0,1 0-1,2 1 1,6 50-1,-4-90-756,1 0 0,0 0-1,0 0 1,1 0 0,0-1 0,0 1-1,1 0 1,0-1 0,0 1-1,0-1 1,1 0 0,0 0-1,0-1 1,0 1 0,1-1-1,7 7 1,-5-7-290,0 0-1,0 0 1,1 0 0,0-1-1,0-1 1,0 1-1,0-1 1,0-1 0,1 0-1,-1 0 1,1 0-1,16 0 1,-1 0-3098,1-2 0,32-3 1,-3-9-8078</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9.265"/>
    </inkml:context>
    <inkml:brush xml:id="br0">
      <inkml:brushProperty name="width" value="0.025" units="cm"/>
      <inkml:brushProperty name="height" value="0.025" units="cm"/>
      <inkml:brushProperty name="color" value="#F6630D"/>
    </inkml:brush>
  </inkml:definitions>
  <inkml:trace contextRef="#ctx0" brushRef="#br0">41 17 14830,'0'0'12791,"-6"11"-11216,3-6-1196,-21 41 1630,23-43-1935,0 0 0,0 0 0,0 0 0,0 0 0,0 0-1,0 0 1,1 0 0,0 1 0,-1-1 0,1 0 0,0 0 0,1 1 0,-1-1 0,1 0 0,1 6 0,-1-8-74,0 0 0,0 0 0,0 0 0,1 0 0,-1 0 0,0 0 0,1 0 0,-1 0 0,0-1 0,1 1 0,-1 0 0,1-1 0,0 1 0,-1-1 0,1 0 0,-1 1 0,1-1 0,-1 0 0,1 0 0,0 0 0,-1 0 0,1 0 0,0-1 0,-1 1 0,1 0 0,-1-1 0,1 1 0,1-2 0,2 1 0,1-1 0,-1 0 0,0 0 0,1 0 0,-1-1 0,0 1 0,5-5 0,4-6 0,0-2 0,19-24 0,12-13 0,-45 51 0,1 1 0,-1 0 0,0-1 0,0 1 0,1 0 0,-1 0 0,0 0 0,1-1 0,-1 1 0,0 0 0,1 0 0,-1 0 0,0 0 0,1 0 0,-1 0 0,0-1 0,1 1 0,-1 0 0,0 0 0,1 0 0,-1 0 0,1 0 0,-1 0 0,0 0 0,1 1 0,-1-1 0,0 0 0,1 0 0,-1 0 0,0 0 0,1 0 0,-1 0 0,0 1 0,1-1 0,-1 0 0,0 0 0,1 1 0,-1-1 0,0 0 0,0 0 0,1 1 0,-1-1 0,0 0 0,0 1 0,1 0 0,11 24 0,-11-22 0,0 1 0,1-1 0,-1 0 0,1 1 0,0-1 0,0 0 0,0 0 0,0 0 0,1 0 0,2 2 0,38 15-4105,-36-17-3225</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2:16.462"/>
    </inkml:context>
    <inkml:brush xml:id="br0">
      <inkml:brushProperty name="width" value="0.025" units="cm"/>
      <inkml:brushProperty name="height" value="0.025" units="cm"/>
    </inkml:brush>
  </inkml:definitions>
  <inkml:trace contextRef="#ctx0" brushRef="#br0">1 1 15150,'0'0'12460,"15"71"-12268,-15-38-160,0 2 0,0 4-160,0-7-2114,0-7-2659,1-3-4547</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2:53.658"/>
    </inkml:context>
    <inkml:brush xml:id="br0">
      <inkml:brushProperty name="width" value="0.025" units="cm"/>
      <inkml:brushProperty name="height" value="0.025" units="cm"/>
    </inkml:brush>
  </inkml:definitions>
  <inkml:trace contextRef="#ctx0" brushRef="#br0">11 1 8936,'0'0'19843,"2"7"-19362,-1 7-225,0 0 0,0 1 0,-2-1 1,0 0-1,0 1 0,-1-1 0,-5 16 1,6-24-224,0-1 1,0 1 0,1-1 0,0 0 0,0 1 0,0-1-1,2 8 1,-2-12-18,0-1-1,0 1 1,0-1-1,0 1 1,1-1-1,-1 1 1,0-1-1,0 1 0,0-1 1,1 0-1,-1 1 1,0-1-1,1 1 1,-1-1-1,0 0 1,1 1-1,-1-1 1,0 0-1,1 1 1,-1-1-1,1 0 0,-1 1 1,1-1-1,-1 0 1,0 0-1,1 0 1,-1 1-1,1-1 1,0 0-1,1-1 22,-1 1 1,1-1-1,-1 1 0,0-1 0,1 0 0,-1 0 0,0 1 1,1-1-1,-1 0 0,0 0 0,0 0 0,0-1 0,0 1 1,0 0-1,2-2 0,29-40 88,-24 30-138,1 1-1,0 0 1,1 0 0,1 1-1,-1 0 1,24-17 0,-26 26-1590,-3 2-3534</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2:54.033"/>
    </inkml:context>
    <inkml:brush xml:id="br0">
      <inkml:brushProperty name="width" value="0.025" units="cm"/>
      <inkml:brushProperty name="height" value="0.025" units="cm"/>
    </inkml:brush>
  </inkml:definitions>
  <inkml:trace contextRef="#ctx0" brushRef="#br0">1 0 16047,'0'0'12866,"1"9"-12503,-1-3-337,1-1 1,0 1 0,1 0-1,0 0 1,0 0 0,0-1 0,0 1-1,1-1 1,0 0 0,0 0-1,5 7 1,5 7-1172,-12-16 516,1 0 0,-1 0-1,1 0 1,0 0 0,0 0-1,0 0 1,0 0 0,1-1 0,-1 1-1,1-1 1,0 0 0,0 1 0,-1-1-1,1-1 1,1 1 0,-1 0-1,0-1 1,0 1 0,5 0 0,-1-2-11650</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2:54.552"/>
    </inkml:context>
    <inkml:brush xml:id="br0">
      <inkml:brushProperty name="width" value="0.025" units="cm"/>
      <inkml:brushProperty name="height" value="0.025" units="cm"/>
    </inkml:brush>
  </inkml:definitions>
  <inkml:trace contextRef="#ctx0" brushRef="#br0">0 36 9257,'0'0'14947,"9"3"-13319,-1-1-1180,1 0 0,0 0 0,-1 0 0,1-1 0,0-1 0,0 1 0,0-1 0,0-1 0,0 0 0,0 0 0,14-4 0,98-27 967,-38 23-3358,-83 10 1435,1 0 1,-1-1-1,0 1 0,1 0 1,-1-1-1,0 1 1,1 0-1,-1 0 0,0-1 1,0 1-1,1 0 1,-1 0-1,0-1 0,0 1 1,0 0-1,0 0 1,0-1-1,0 1 1,0 0-1,-1 0 0,1 0 1,0 2-2329,0 3-5001</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2:55.020"/>
    </inkml:context>
    <inkml:brush xml:id="br0">
      <inkml:brushProperty name="width" value="0.025" units="cm"/>
      <inkml:brushProperty name="height" value="0.025" units="cm"/>
    </inkml:brush>
  </inkml:definitions>
  <inkml:trace contextRef="#ctx0" brushRef="#br0">9 81 8200,'0'0'6603,"5"-9"-3485,-5 8-2744,17-37 1255,-17 36-1227,1 0 1,0 0-1,0 0 0,0 0 0,1 0 1,-1 0-1,0 0 0,1 1 1,-1-1-1,1 0 0,0 1 0,-1-1 1,1 1-1,0 0 0,0-1 1,0 1-1,0 0 0,4-1 0,-5 8-189,0 0-1,-1 0 0,1 1 0,-1-1 0,0 0 1,-1 0-1,-1 10 0,-2-4-190,0 0-1,0 0 1,-1-1 0,-8 13 0,9-16 65,-1 0 0,1 0 1,0 1-1,1 0 0,0-1 1,0 1-1,1 0 1,0 1-1,0 9 0,2-17-61,1-1 0,0 0 1,-1-1-1,1 1 0,0 0 0,0 0 0,0 0 0,-1 0 0,1-1 0,0 1 0,0 0 1,0-1-1,0 1 0,1 0 0,-1-1 0,0 0 0,0 1 0,0-1 0,0 0 0,0 1 1,1-1-1,-1 0 0,0 0 0,0 0 0,0 0 0,1 0 0,-1 0 0,0 0 0,0-1 0,1 1 1,42-5 396,17-8-237,15-3-5779,-46 4-4828,-18 4 823</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2:55.430"/>
    </inkml:context>
    <inkml:brush xml:id="br0">
      <inkml:brushProperty name="width" value="0.025" units="cm"/>
      <inkml:brushProperty name="height" value="0.025" units="cm"/>
    </inkml:brush>
  </inkml:definitions>
  <inkml:trace contextRef="#ctx0" brushRef="#br0">162 1 13325,'0'0'12385,"7"9"-11440,-2-2-757,-1-1 1,0 1-1,0 0 0,-1 0 1,1 0-1,-2 0 1,1 0-1,-1 1 1,0-1-1,0 1 1,-1 0-1,0 12 1,1 18 378,-6 72-1,1-93-705,0-1 0,-1 1 0,0-1 0,-1 0 0,-1-1 0,-14 27 0,6-17-1193,-29 40-1,6-26-2106,-5-11-3392,20-20 430</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2:55.888"/>
    </inkml:context>
    <inkml:brush xml:id="br0">
      <inkml:brushProperty name="width" value="0.025" units="cm"/>
      <inkml:brushProperty name="height" value="0.025" units="cm"/>
    </inkml:brush>
  </inkml:definitions>
  <inkml:trace contextRef="#ctx0" brushRef="#br0">184 0 11018,'0'0'5456,"-10"2"-3571,3-1-1603,0 0 0,0 0 0,1 1 1,-1 0-1,1 0 0,-1 1 0,1 0 0,0 0 1,0 0-1,0 1 0,0-1 0,1 2 1,0-1-1,-7 7 0,3-1 86,2 0 1,-1 0-1,1 0 0,1 1 0,0 0 1,1 0-1,0 1 0,0-1 0,1 1 1,1 0-1,0 0 0,1 1 1,0-1-1,0 0 0,2 1 0,0-1 1,0 1-1,1-1 0,2 14 0,0-14-578,-1-1 0,2 0-1,0 1 1,0-2-1,1 1 1,0 0 0,0-1-1,15 19 1,-14-21-797,1 0 1,1 0 0,0-1 0,9 8-1,-8-9-748,0 0-1,0 0 0,1-1 0,13 5 1,-7-4-7374</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2:56.401"/>
    </inkml:context>
    <inkml:brush xml:id="br0">
      <inkml:brushProperty name="width" value="0.025" units="cm"/>
      <inkml:brushProperty name="height" value="0.025" units="cm"/>
    </inkml:brush>
  </inkml:definitions>
  <inkml:trace contextRef="#ctx0" brushRef="#br0">58 50 7911,'0'0'10720,"6"-8"-8670,19-25-278,-25 32-1626,0 1 0,0-1 0,1 1 0,-1-1 0,0 1 0,0-1 0,1 1 0,-1-1 0,1 1-1,-1 0 1,0-1 0,1 1 0,-1 0 0,1-1 0,-1 1 0,1 0 0,-1-1 0,1 1 0,-1 0 0,1 0 0,-1 0-1,1-1 1,-1 1 0,1 0 0,0 0 0,0 0 0,2 12 935,-6 21-870,-5-11-359,0 0 0,-1-1 0,-1 0 0,-2 0 0,0-1 0,-20 26 0,23-38-1971,9-19-924,8-17-2237,2 5-1510</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2:56.731"/>
    </inkml:context>
    <inkml:brush xml:id="br0">
      <inkml:brushProperty name="width" value="0.025" units="cm"/>
      <inkml:brushProperty name="height" value="0.025" units="cm"/>
    </inkml:brush>
  </inkml:definitions>
  <inkml:trace contextRef="#ctx0" brushRef="#br0">27 0 15951,'0'0'6438,"-11"61"-5445,7-38-256,0-3-481,0 1-224,3-1 32,-2 0 0,3-3 257,0-3-193,0-1-96,0-3-160,0-5-897,1-1-1698,2-4-1921</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2:57.075"/>
    </inkml:context>
    <inkml:brush xml:id="br0">
      <inkml:brushProperty name="width" value="0.025" units="cm"/>
      <inkml:brushProperty name="height" value="0.025" units="cm"/>
    </inkml:brush>
  </inkml:definitions>
  <inkml:trace contextRef="#ctx0" brushRef="#br0">1 39 14286,'0'0'12235,"57"-18"-11562,-28 14-577,-1 2-224,1-3-1826,-7 1-2242,-5-2-3972</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0.143"/>
    </inkml:context>
    <inkml:brush xml:id="br0">
      <inkml:brushProperty name="width" value="0.025" units="cm"/>
      <inkml:brushProperty name="height" value="0.025" units="cm"/>
      <inkml:brushProperty name="color" value="#F6630D"/>
    </inkml:brush>
  </inkml:definitions>
  <inkml:trace contextRef="#ctx0" brushRef="#br0">39 1 9641,'0'0'15695,"2"10"-15102,9 39 577,29 82 1,-32-108-994,1-1-1,2 0 1,0-1-1,1 0 0,1 0 1,19 21-1,-13-27-138,-8-6 252,-26-9-175,-3-4-198,0-1 0,1-1-1,0-1 1,0-1 0,0 0 0,1-1-1,0 0 1,1-2 0,-22-18 0,36 28 79,0 1 0,0-1 0,0 0 0,0 1 0,0-1 0,1 0 0,-1 0 0,0 0 0,0 0 0,1 0 0,-1 0 0,0 0 0,1 0 1,-1 0-1,1 0 0,-1 0 0,1 0 0,0 0 0,-1 0 0,1-1 0,0 1 0,0 0 0,0 0 0,0 0 0,0 0 0,0-1 0,0 1 1,0 0-1,1 0 0,-1 0 0,0 0 0,1-1 0,-1 1 0,0 0 0,1 0 0,0 0 0,-1 0 0,1 0 0,0 0 0,-1 0 0,1 0 1,0 1-1,0-1 0,0 0 0,0 0 0,0 1 0,0-1 0,0 0 0,0 1 0,0-1 0,1 0 0,10-4 21,-1 0-1,1 1 1,0 0-1,14-2 1,-2 0 19,0-3-477,0-1 0,-1 0 0,0-2 0,31-22 0,-52 33 148,-1 0 1,0 1-1,0-1 0,1 0 0,-1 1 0,0-1 0,1 0 0,-1 1 0,1-1 0,-1 1 0,1 0 0,-1 0 0,1-1 0,-1 1 1,1 0-1,-1 0 0,1 0 0,-1 1 0,1-1 0,-1 0 0,0 1 0,1-1 0,-1 0 0,1 1 0,-1 0 0,0-1 0,1 1 1,-1 0-1,0 0 0,2 0 0,1 5-5216</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2:57.435"/>
    </inkml:context>
    <inkml:brush xml:id="br0">
      <inkml:brushProperty name="width" value="0.025" units="cm"/>
      <inkml:brushProperty name="height" value="0.025" units="cm"/>
    </inkml:brush>
  </inkml:definitions>
  <inkml:trace contextRef="#ctx0" brushRef="#br0">17 1 12620,'0'0'18033,"2"4"-18161,-2 21 256,-4 4-96,-2 3-32,1-1-480,2-4-930,3-6-1312,0-7-1987,0-8-4483</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4:09.346"/>
    </inkml:context>
    <inkml:brush xml:id="br0">
      <inkml:brushProperty name="width" value="0.025" units="cm"/>
      <inkml:brushProperty name="height" value="0.025" units="cm"/>
    </inkml:brush>
  </inkml:definitions>
  <inkml:trace contextRef="#ctx0" brushRef="#br0">35 0 13229,'0'0'13805,"3"1"-13149,-2-1-603,0 0 0,0 0 0,-1 0 0,1 1 0,0-1 0,0 0 0,-1 0 0,1 1 0,0-1 0,-1 1 0,1-1 0,0 1 0,-1-1 0,1 1 0,-1-1 0,1 1 0,-1-1 0,1 1 0,-1-1 0,1 1 0,-1 0 0,1-1 0,-1 1 0,0 0 0,1 0 0,-1-1 0,0 1 0,0 1 0,-1 31 1038,-26 47 109,17-54-933,6-16-149,2-6-77,1 0 0,-1 0 0,1 0 0,-1 0 0,1 0 0,0 0 0,1 1 0,-1-1 0,1 0 0,0 1 0,0-1 0,1 8 0,-1-12-35,1 0 0,-1 1 0,1-1 0,0 0 0,-1 0 0,1 0 0,0 1 0,-1-1 0,1 0 0,0 0 0,0 0 0,-1 0-1,1 0 1,0 0 0,-1 0 0,1 0 0,0 0 0,-1-1 0,1 1 0,0 0 0,-1 0 0,1-1 0,0 1 0,-1 0 0,1-1 0,-1 1 0,2-1 0,17-12 157,-18 12-162,138-116-1,-133 114-2271,-6 3 2073,0 0 0,1 0 0,-1 0-1,0 0 1,0 0 0,0 0 0,0 0 0,1 0 0,-1 0-1,0 0 1,0 0 0,0 0 0,1 0 0,-1 0 0,0 0-1,0 0 1,0 0 0,1 0 0,-1 0 0,0 0 0,0 1-1,0-1 1,0 0 0,1 0 0,-1 0 0,0 0 0,0 0-1,0 0 1,0 1 0,0-1 0,0 0 0,1 0 0,-1 0-1,0 0 1,0 1 0,0-1 0,0 0 0,0 0 0,0 0-1,0 1 1,0-1 0,0 0 0,0 0 0,0 0 0,0 1-1,0-1 1,0 0 0,0 0 0,0 0 0,0 1 0,0-1-1,0 0 1,0 0 0,0 0 0,-1 0 0,1 1 0,0-1-1,0 0 1,0 0 0,0 0 0,0 0 0,0 1 0,-3 3-7821</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4:09.674"/>
    </inkml:context>
    <inkml:brush xml:id="br0">
      <inkml:brushProperty name="width" value="0.025" units="cm"/>
      <inkml:brushProperty name="height" value="0.025" units="cm"/>
    </inkml:brush>
  </inkml:definitions>
  <inkml:trace contextRef="#ctx0" brushRef="#br0">1 0 13613,'0'0'14574,"29"56"-14414,-18-42-160,0 1-1025,2-2-1730,-8-3-1024,0-5-1250,-5 1-3459</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4:10.018"/>
    </inkml:context>
    <inkml:brush xml:id="br0">
      <inkml:brushProperty name="width" value="0.025" units="cm"/>
      <inkml:brushProperty name="height" value="0.025" units="cm"/>
    </inkml:brush>
  </inkml:definitions>
  <inkml:trace contextRef="#ctx0" brushRef="#br0">1 52 17777,'0'0'9833,"75"-15"-8199,-46 5-802,1-2-703,-2 4-97,-3 2-321,-6 5-768,-5 1-672,-4 0-449,-4 0-289,-1 0-447,-1 0-257</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4:10.346"/>
    </inkml:context>
    <inkml:brush xml:id="br0">
      <inkml:brushProperty name="width" value="0.025" units="cm"/>
      <inkml:brushProperty name="height" value="0.025" units="cm"/>
    </inkml:brush>
  </inkml:definitions>
  <inkml:trace contextRef="#ctx0" brushRef="#br0">42 51 15855,'0'0'11798,"9"-8"-9834,28-26-608,-37 33-1314,1 0 0,0 1 0,-1-1 0,1 1 0,0-1 0,0 0 0,0 1 0,-1-1-1,1 1 1,0 0 0,0-1 0,0 1 0,0 0 0,0-1 0,0 1 0,0 0 0,0 0 0,0 0 0,0 0-1,0 0 1,1 0 0,6 14 251,-10 23-202,2-36-62,-3 12-13,-1-1-1,0 1 1,-1-1 0,0 0 0,-1 0-1,0-1 1,-1 1 0,-12 14 0,10-13-12,0 0 0,1 0 0,1 0-1,0 1 1,-8 22 0,16-35-4,-1-1 0,0 1 0,1-1 0,-1 0 0,1 1 0,0-1 0,-1 0 0,1 0 0,-1 1 0,1-1 0,-1 0 0,1 0 0,-1 0 0,1 0-1,0 0 1,-1 0 0,1 0 0,-1 0 0,1 0 0,0 0 0,-1 0 0,1 0 0,-1 0 0,1 0 0,-1-1 0,1 1 0,0 0 0,-1 0 0,1-1 0,-1 1 0,1-1-1,23-7 67,39-24-237,2-2-4048,-24 6-4907,-24 13 1348</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4:10.677"/>
    </inkml:context>
    <inkml:brush xml:id="br0">
      <inkml:brushProperty name="width" value="0.025" units="cm"/>
      <inkml:brushProperty name="height" value="0.025" units="cm"/>
    </inkml:brush>
  </inkml:definitions>
  <inkml:trace contextRef="#ctx0" brushRef="#br0">218 0 14029,'0'0'14729,"5"8"-14654,-1 1-59,1-1 1,-2 1-1,1-1 1,-1 1-1,-1 0 1,1 1-1,-2-1 1,1 0-1,-1 0 1,0 14-1,-2 9 115,-1 0 0,-2 0 0,-1 0 0,-1 0 0,-2-1 0,-16 44 0,16-56-663,0-2 1,-1 1-1,-1-1 0,0-1 0,-14 17 0,-23 13-4632,37-39 3025,1 0 0,-1-1 0,-18 8 0,-1-2-7806</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4:11.067"/>
    </inkml:context>
    <inkml:brush xml:id="br0">
      <inkml:brushProperty name="width" value="0.025" units="cm"/>
      <inkml:brushProperty name="height" value="0.025" units="cm"/>
    </inkml:brush>
  </inkml:definitions>
  <inkml:trace contextRef="#ctx0" brushRef="#br0">191 1 15022,'0'0'4415,"-9"9"-3646,-7 12-120,0 0 1,1 1-1,1 0 1,2 2-1,-13 29 1,9-18-33,2 0 0,2 1 1,1 1-1,1 0 0,3 1 0,1-1 1,-2 46-1,8-80-680,1 1 1,-1-1 0,1 0-1,-1 1 1,1-1 0,0 0-1,0 0 1,1 0-1,-1 0 1,1 0 0,-1 0-1,1 0 1,0 0 0,0 0-1,0-1 1,1 1-1,-1-1 1,0 0 0,1 1-1,0-1 1,-1 0-1,1-1 1,0 1 0,0 0-1,0-1 1,0 0 0,0 1-1,1-1 1,-1-1-1,0 1 1,1 0 0,-1-1-1,4 1 1,5 0-971,0 0 0,0-1 0,1 0 0,-1-1-1,0-1 1,-1 1 0,1-2 0,14-4 0,15-10-6019</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4:12.098"/>
    </inkml:context>
    <inkml:brush xml:id="br0">
      <inkml:brushProperty name="width" value="0.025" units="cm"/>
      <inkml:brushProperty name="height" value="0.025" units="cm"/>
    </inkml:brush>
  </inkml:definitions>
  <inkml:trace contextRef="#ctx0" brushRef="#br0">21 2 15278,'0'-1'9033,"0"5"-7688,0 7-512,0 3-609,0 3-160,-2 0-32,-3 0-352,1-1-289,0-4 97,2-2-65,0-5-95,1-5-930</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4:12.523"/>
    </inkml:context>
    <inkml:brush xml:id="br0">
      <inkml:brushProperty name="width" value="0.025" units="cm"/>
      <inkml:brushProperty name="height" value="0.025" units="cm"/>
    </inkml:brush>
  </inkml:definitions>
  <inkml:trace contextRef="#ctx0" brushRef="#br0">13 51 16271,'0'0'8964,"9"-8"-6995,27-24-629,-35 31-1285,-1 0 0,1 0 0,0 0 0,0 1 0,-1-1-1,1 0 1,0 1 0,0-1 0,0 1 0,0-1 0,0 1-1,0-1 1,0 1 0,0 0 0,0-1 0,0 1 0,0 0-1,0 0 1,0 0 0,0 0 0,0 0 0,0 0 0,0 0-1,0 0 1,0 0 0,1 1 0,-1 0-36,0 0 1,0 0-1,-1 0 1,1 0-1,-1 0 1,1 0-1,-1 0 1,1 0-1,-1 1 1,0-1-1,1 0 1,-1 0-1,0 0 1,0 1-1,0-1 1,0 0-1,0 3 1,-10 48-26,9-51-8,1 0-1,-1 0 1,1 0-1,-1 0 1,1-1-1,0 1 1,-1 0-1,1 0 1,0 0 0,0 0-1,0 0 1,0 0-1,0 0 1,0 0-1,0 0 1,0 0-1,0 0 1,0 0-1,0 0 1,0 0-1,1 0 1,-1 0 0,0 0-1,1-1 1,-1 1-1,2 1 1,23 1-1525,-9-3 815,-14-1 630,0 1 0,1 0-1,-1 0 1,0 1 0,0-1 0,1 0 0,-1 1 0,0-1-1,0 1 1,0 0 0,0-1 0,0 1 0,1 0 0,-2 1-1,1-1 1,0 0 0,0 0 0,0 1 0,3 3 0,-5-3 140,1 0 1,0 0 0,0 0 0,-1 0 0,1 0 0,-1 0-1,0 0 1,1 0 0,-1 1 0,0-1 0,-1 0 0,1 0-1,0 0 1,0 1 0,-1-1 0,1 0 0,-1 0 0,0 0-1,0 0 1,0 0 0,0 0 0,-2 3 0,0 1 162,0-1 0,0 0 0,-1 0 0,1 0 1,-1 0-1,0 0 0,-1-1 0,1 1 0,-1-1 0,0-1 0,0 1 1,0-1-1,0 1 0,-1-1 0,1-1 0,-1 1 0,0-1 0,0 0 1,1 0-1,-1-1 0,-1 0 0,1 0 0,0 0 0,0-1 1,0 0-1,0 0 0,-7-1 0,4-4-2506,5-17-9902,4 20 11539,0-4-6061</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4:12.863"/>
    </inkml:context>
    <inkml:brush xml:id="br0">
      <inkml:brushProperty name="width" value="0.025" units="cm"/>
      <inkml:brushProperty name="height" value="0.025" units="cm"/>
    </inkml:brush>
  </inkml:definitions>
  <inkml:trace contextRef="#ctx0" brushRef="#br0">19 0 1922,'0'0'28891,"-18"55"-28442,18-29-321,0 4-96,0-1-64,8 3-961,0-5-1666,-3-2-3330,-4-3-7240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1.079"/>
    </inkml:context>
    <inkml:brush xml:id="br0">
      <inkml:brushProperty name="width" value="0.025" units="cm"/>
      <inkml:brushProperty name="height" value="0.025" units="cm"/>
      <inkml:brushProperty name="color" value="#F6630D"/>
    </inkml:brush>
  </inkml:definitions>
  <inkml:trace contextRef="#ctx0" brushRef="#br0">14 115 14446,'0'0'5674,"-2"9"-3682,1-8-1970,-1 8 371,-1 0 0,1 0 0,1 0 0,-1 0 0,1 16 0,1-23-328,0 0 0,0 0 0,1 0 0,-1 0 0,0 0 0,1 0 1,-1 1-1,1-1 0,0 0 0,0 0 0,0-1 0,0 1 0,0 0 0,0 0 1,0 0-1,1-1 0,-1 1 0,0 0 0,1-1 0,0 0 0,-1 1 0,1-1 0,0 0 1,0 0-1,0 0 0,-1 0 0,1 0 0,0 0 0,0 0 0,0-1 0,1 1 1,-1-1-1,0 1 0,0-1 0,4 0 0,-1 0 30,1-1 1,-1 0-1,0 0 0,0 0 1,0 0-1,1-1 0,-1 0 1,0 0-1,-1 0 0,1-1 1,0 1-1,-1-1 0,1 0 1,-1-1-1,0 1 0,0-1 1,0 0-1,-1 0 0,1 0 1,-1 0-1,0 0 0,0-1 1,-1 0-1,3-5 0,5-10 200,-1 0-1,0-1 0,-2 0 0,7-33 0,-8 49-216,2 14-73,5 17 10,-12-25 5,4 12 32,-2-6-38,0 1 0,1-1 0,0 1 0,0-1-1,8 10 1,-11-16 22,0 0 0,0 0 0,0 0 0,0 0 0,1 0 1,-1 0-1,0 0 0,0 0 0,1-1 0,-1 1 0,1 0 0,-1-1 0,0 1 0,1-1 0,-1 0 0,1 1 0,-1-1 0,1 0 0,-1 0 0,1 0 0,0 0 0,-1 0 0,1 0 0,-1-1 1,1 1-1,-1 0 0,0-1 0,1 1 0,-1-1 0,1 0 0,-1 1 0,0-1 0,1 0 0,-1 0 0,0 0 0,0 0 0,2-1 0,7-7 44,0-1 0,0 0 0,11-17 0,-14 18-14,0 0 0,0 0 0,1 1 0,1 0 0,15-12 0,-21 18-279,0 0 0,1 1 1,-1-1-1,1 1 0,-1 0 0,1 0 0,-1 0 0,1 0 0,0 1 1,-1-1-1,1 1 0,0 0 0,0 0 0,-1 1 0,1-1 0,0 1 1,-1-1-1,1 1 0,-1 0 0,1 1 0,-1-1 0,5 3 0,-5-3-814,0 0 1,0 0-1,0 0 0,0-1 0,0 1 0,0-1 0,0 0 0,0 0 1,0 0-1,0 0 0,0 0 0,0-1 0,0 1 0,0-1 0,0 0 1,6-2-1,8-10-8209</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4:22.016"/>
    </inkml:context>
    <inkml:brush xml:id="br0">
      <inkml:brushProperty name="width" value="0.025" units="cm"/>
      <inkml:brushProperty name="height" value="0.025" units="cm"/>
    </inkml:brush>
  </inkml:definitions>
  <inkml:trace contextRef="#ctx0" brushRef="#br0">21 49 6694,'-1'-1'430,"1"1"0,0 0 0,-1-1 0,1 1 0,0 0 0,0-1 0,-1 1 0,1-1-1,0 1 1,0 0 0,0-1 0,-1 1 0,1-1 0,0 1 0,0-1 0,0 1 0,0-1 0,0 1-1,0-1 1,0 1 0,0-1 0,0 1 0,0 0 0,0-1 0,0 1 0,1-1 0,-1 1 0,0-1-1,0 1 1,0-1 0,1 1 0,-1 0 0,0-1 0,0 1 0,1-1 0,20-5 5752,43 10-6589,-41-2 1571,72-7-737,-95 6-392,0-1 0,0 1 0,0-1 0,-1 1 0,1-1-1,0 1 1,0-1 0,-1 0 0,1 1 0,0-1 0,0 1-1,-1-1 1,1 0 0,-1 1 0,1-1 0,0 0 0,-1 1 0,1-1-1,-1 0 1,1 1 0,0-1 0,-1 0 0,1 0 0,-1 0-1,1 0 1,-1 1 0,1-1 0,-1 0 0,1 0 0,-1 0 0,1 0-1,-1 0 1,1 0 0,-1 0 0,0-1 0,-12 1 162,1-2 0,0 0 1,0 0-1,-22-9 1,21 7-160,0 0 1,-1 0 0,-25-2 0,-2 8-78,35-1-122,27 0 14,32-3 142,-36 0 12,0 1 0,0 1 0,-1 0 0,1 1 1,0 1-1,-1 1 0,1 0 0,31 11 0,-58-16 37,0 1 0,1 1-1,-1-1 1,0 2 0,-12 1 0,-10-1 40,5 0-90,-35-1 51,44-1-129,22-1-159,176-12 193,-102 18-2938,-68-2 429,-4 0-5373</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4:23.529"/>
    </inkml:context>
    <inkml:brush xml:id="br0">
      <inkml:brushProperty name="width" value="0.025" units="cm"/>
      <inkml:brushProperty name="height" value="0.025" units="cm"/>
    </inkml:brush>
  </inkml:definitions>
  <inkml:trace contextRef="#ctx0" brushRef="#br0">7 47 4644,'0'0'11232,"-1"-8"-8627,1 7-2710,-2-30 3594,0 25 55,1 27-2176,1-3-1030,0 18 197,1 1 0,7 43 1,-8-80-513,0 1 1,0 0 0,0 0 0,0-1-1,0 1 1,1 0 0,-1 0 0,0 0 0,0-1-1,1 1 1,-1 0 0,0-1 0,1 1 0,-1 0-1,0-1 1,1 1 0,-1 0 0,1-1 0,-1 1-1,1-1 1,0 1 0,-1-1 0,1 1-1,-1-1 1,1 1 0,0-1 0,-1 0 0,1 1-1,0-1 1,1 1 0,-1-2 14,1 1-1,-1-1 1,1 1 0,-1-1-1,0 1 1,1-1 0,-1 1 0,0-1-1,1 0 1,-1 0 0,0 0-1,0 0 1,0 0 0,2-2-1,29-42 716,-10-10-473,-8 19 94,-10 29-30,-3 13 153,-1 120-444,0-126-52,0 1 0,0-1 0,0 1 0,0-1 0,0 1-1,0-1 1,1 0 0,-1 1 0,0-1 0,0 1 0,0-1 0,0 0 0,0 1 0,1-1 0,-1 0 0,0 1 0,0-1 0,1 0 0,-1 1-1,0-1 1,1 0 0,-1 1 0,0-1 0,1 0 0,-1 0 0,0 0 0,1 1 0,-1-1 0,0 0 0,1 0 0,-1 0 0,1 0 0,-1 0-1,0 0 1,1 0 0,-1 0 0,1 0 0,-1 0 0,1 0 0,-1 0 0,0 0 0,1 0 0,-1 0 0,1 0 0,-1 0 0,0 0 0,1 0-1,-1-1 1,1 1 0,-1 0 0,0 0 0,1 0 0,-1-1 0,0 1 0,1 0 0,-1-1 0,0 1 0,0 0 0,1-1 0,-1 1-1,23-19 173,-10 2-125,-1 0-1,12-21 0,-17 24-33,2 0 1,0 0-1,0 1 1,20-20-1,-29 33-55,0 0 0,0 0 1,1-1-1,-1 1 0,0 0 0,0 0 0,0 0 1,0 0-1,0 0 0,1-1 0,-1 1 1,0 0-1,0 0 0,0 0 0,1 0 0,-1 0 1,0 0-1,0 0 0,0 0 0,1 0 0,-1 0 1,0 0-1,0 0 0,0 0 0,1 0 0,-1 0 1,0 0-1,0 0 0,0 0 0,1 0 1,-1 0-1,0 0 0,0 0 0,0 0 0,0 0 1,1 1-1,-1-1 0,0 0 0,0 0 0,0 0 1,0 0-1,1 0 0,-1 1 0,0-1 0,0 0 1,0 0-1,0 0 0,0 0 0,0 1 1,0-1-1,0 0 0,1 0 0,-1 0 0,0 1 1,0-1-1,0 0 0,0 0 0,0 0 0,0 1 1,0-1-1,0 0 0,0 0 0,0 15-5844,0-13 4603</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4:25.455"/>
    </inkml:context>
    <inkml:brush xml:id="br0">
      <inkml:brushProperty name="width" value="0.025" units="cm"/>
      <inkml:brushProperty name="height" value="0.025" units="cm"/>
    </inkml:brush>
  </inkml:definitions>
  <inkml:trace contextRef="#ctx0" brushRef="#br0">1 41 9929,'0'0'19875,"13"-8"-18332,-2 6-1337,-1 1 0,1 0 1,0 0-1,18 2 0,27-2 146,13-9-690,33-4 680,-68 12-3723,1 1-3289,-40 1-1471</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4:26.985"/>
    </inkml:context>
    <inkml:brush xml:id="br0">
      <inkml:brushProperty name="width" value="0.025" units="cm"/>
      <inkml:brushProperty name="height" value="0.025" units="cm"/>
    </inkml:brush>
  </inkml:definitions>
  <inkml:trace contextRef="#ctx0" brushRef="#br0">5 96 4901,'-4'-2'10855,"3"-3"-4548,8-9-2353,7-7-5016,-10 17 2980,-3 3-1836,1-1-1,-1 0 1,0 1-1,1-1 1,0 1-1,-1 0 1,1-1 0,0 1-1,-1 0 1,1 0-1,0 0 1,0 0-1,0 1 1,0-1-1,0 0 1,0 1-1,0 0 1,0-1-1,0 1 1,0 0-1,0 0 1,0 0-1,4 0 1,-4 2-64,-1-1 1,1 0-1,-1 1 1,1-1 0,-1 1-1,0 0 1,0-1-1,0 1 1,1 0 0,-2 0-1,1 0 1,0 0-1,0-1 1,-1 1-1,1 0 1,-1 0 0,1 1-1,-1-1 1,0 0-1,0 0 1,0 0 0,0 0-1,0 2 1,0 15 259,1-12-155,0 1 0,-1-1 0,0 0-1,0 0 1,0 0 0,-1 0-1,-1 0 1,1 0 0,-1 0-1,-4 10 1,6-18-93,-1 1-1,1 0 1,0 0 0,-1-1 0,1 1 0,-1 0-1,1 0 1,0-1 0,-1 1 0,1-1-1,0 1 1,-1 0 0,1-1 0,0 1-1,0-1 1,0 1 0,-1 0 0,1-1 0,0 1-1,0-1 1,0 1 0,0-1 0,0 1-1,0-1 1,0 1 0,0-1 0,0 1-1,0-1 1,0 1 0,0-1 0,0 1 0,0-1-1,0 1 1,0-1 0,1 0 0,-3-26 761,2-110-791,37 135 0,5 4-1046,-26-1-1535,0 0 1,31-4 0,-39 1-8652</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4:30.711"/>
    </inkml:context>
    <inkml:brush xml:id="br0">
      <inkml:brushProperty name="width" value="0.025" units="cm"/>
      <inkml:brushProperty name="height" value="0.025" units="cm"/>
    </inkml:brush>
  </inkml:definitions>
  <inkml:trace contextRef="#ctx0" brushRef="#br0">77 76 6118,'0'0'4842,"0"-9"-3316,0-5-811,-1-7 218,3-2 3121,3 14 1603,6 14-3704,6 16-1145,-6 1-660,-2 1 0,0 0 0,-2 0-1,0 1 1,-2 0 0,-1 0-1,0 1 1,-2-1 0,-1 1-1,-1 0 1,-1-1 0,-1 1 0,-1-1-1,-2 1 1,0-1 0,-1-1-1,-19 45 1,14-38-361,1-3 268,-23 45 0,29-65-741,0-1 0,-1 1 0,1-1-1,-1 0 1,-1 0 0,-8 8 0,0-6-3168,1-7-2077</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4:31.247"/>
    </inkml:context>
    <inkml:brush xml:id="br0">
      <inkml:brushProperty name="width" value="0.025" units="cm"/>
      <inkml:brushProperty name="height" value="0.025" units="cm"/>
    </inkml:brush>
  </inkml:definitions>
  <inkml:trace contextRef="#ctx0" brushRef="#br0">75 1 9993,'0'0'11702,"-1"9"-11606,-28 151 1267,13-82-547,4 0 0,-4 106 1,16-170-745,0 0 0,1 0 1,0 0-1,1-1 0,1 1 0,7 23 1,-9-33-244,1-1 0,0 1 0,0-1 1,0 0-1,0 1 0,0-1 0,1 0 1,0-1-1,-1 1 0,1 0 0,0-1 1,4 3-1,-4-3-441,1 0 1,0 0 0,0-1-1,1 1 1,-1-1-1,0 0 1,0 0 0,1 0-1,-1-1 1,1 0-1,-1 0 1,8 0-1,16-3-7513</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4:31.856"/>
    </inkml:context>
    <inkml:brush xml:id="br0">
      <inkml:brushProperty name="width" value="0.025" units="cm"/>
      <inkml:brushProperty name="height" value="0.025" units="cm"/>
    </inkml:brush>
  </inkml:definitions>
  <inkml:trace contextRef="#ctx0" brushRef="#br0">11 93 128,'0'0'5088,"-2"-9"-3049,0-1-1380,-4-28 1570,8 29-2982,5-10 6953,-1 12 373,-3 22-3875,-8 78 132,1 21-3642,4-112 444,2 6-2183,2-6-4129</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4:34.382"/>
    </inkml:context>
    <inkml:brush xml:id="br0">
      <inkml:brushProperty name="width" value="0.025" units="cm"/>
      <inkml:brushProperty name="height" value="0.025" units="cm"/>
    </inkml:brush>
  </inkml:definitions>
  <inkml:trace contextRef="#ctx0" brushRef="#br0">17 14 8840,'0'0'14078,"-7"-13"-10480,2 69-2418,2 104-1,3-159-1176,-1-1-1,1 0 1,0 0-1,0 1 1,0-1-1,0 0 1,0 1-1,0-1 1,0 0-1,0 0 1,0 1-1,-1-1 1,1 0-1,0 1 1,1-1-1,-1 0 1,0 0-1,0 1 1,0-1-1,0 0 1,0 1-1,0-1 1,0 0-1,0 0 1,0 1-1,0-1 1,1 0-1,-1 0 1,0 1-1,0-1 1,0 0-1,1 0 1,-1 0-1,0 1 1,0-1-1,0 0 1,1 0-1,-1 0 1,0 0-1,1 0 1,-1 1-1,0-1 1,0 0-1,1 0 1,-1 0-1,1 0 1,8-15 101,5-24-2840,-13 25-1567,-1 0-3534</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1:49.242"/>
    </inkml:context>
    <inkml:brush xml:id="br0">
      <inkml:brushProperty name="width" value="0.025" units="cm"/>
      <inkml:brushProperty name="height" value="0.025" units="cm"/>
    </inkml:brush>
  </inkml:definitions>
  <inkml:trace contextRef="#ctx0" brushRef="#br0">7 0 15375,'0'0'11712,"1"10"-11376,1 34 138,-7 52-1,1 9 1068,4-104-1521,-1 0 0,1 0 0,0-1 0,0 1 0,0 0 0,0 0 0,0 0 0,0 0 1,0 0-1,1-1 0,-1 1 0,0 0 0,0 0 0,1 0 0,-1 0 0,0-1 0,1 1 0,-1 0 0,1 0 0,-1-1 0,1 1 0,-1 0 0,1-1 0,-1 1 1,1-1-1,0 1 0,-1 0 0,1-1 0,0 0 0,0 1 0,1-1 40,-1 0 0,1 0 0,-1 0 0,1 0 1,-1-1-1,1 1 0,-1-1 0,1 1 0,-1-1 0,1 1 0,-1-1 1,0 0-1,1 0 0,-1 0 0,1-1 0,44-42 1212,55-95-1272,-50 66 0,-59 85-2534,-21 23-14332,16-22 10097</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1:49.601"/>
    </inkml:context>
    <inkml:brush xml:id="br0">
      <inkml:brushProperty name="width" value="0.025" units="cm"/>
      <inkml:brushProperty name="height" value="0.025" units="cm"/>
    </inkml:brush>
  </inkml:definitions>
  <inkml:trace contextRef="#ctx0" brushRef="#br0">0 0 7751,'0'0'20590,"9"3"-18945,5 0-1184,-1 2 1,1 0 0,-1 0-1,20 12 1,8 16-2319,-37-29 517,0 1-1,0 0 1,-1 0 0,0 0-1,0 1 1,5 10 0,-5-6-4821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05.425"/>
    </inkml:context>
    <inkml:brush xml:id="br0">
      <inkml:brushProperty name="width" value="0.025" units="cm"/>
      <inkml:brushProperty name="height" value="0.025" units="cm"/>
      <inkml:brushProperty name="color" value="#E71224"/>
    </inkml:brush>
  </inkml:definitions>
  <inkml:trace contextRef="#ctx0" brushRef="#br0">72 89 17585,'0'0'3363,"-53"10"-897,43-10-1665,3-6-673,6-1-32,1 2-128,0 1-833,11 4-992,4 0-706,3 0-1633,0 0-1762</inkml:trace>
  <inkml:trace contextRef="#ctx0" brushRef="#br0" timeOffset="1">467 52 15471,'0'0'8648,"41"-30"-15246,-41 9-3268</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1.406"/>
    </inkml:context>
    <inkml:brush xml:id="br0">
      <inkml:brushProperty name="width" value="0.025" units="cm"/>
      <inkml:brushProperty name="height" value="0.025" units="cm"/>
      <inkml:brushProperty name="color" value="#F6630D"/>
    </inkml:brush>
  </inkml:definitions>
  <inkml:trace contextRef="#ctx0" brushRef="#br0">106 1 15759,'0'0'12844,"-9"2"-11931,4-1-861,0 0-1,0 1 1,0-1 0,0 1 0,1 0 0,-1 0-1,1 1 1,-1-1 0,1 1 0,0 0 0,0 0-1,0 1 1,1-1 0,-1 1 0,1 0-1,0 0 1,0 0 0,0 0 0,0 0 0,1 1-1,-1-1 1,1 1 0,1 0 0,-1 0-1,1-1 1,-1 1 0,1 0 0,1 0 0,-1 8-1,1-11-118,1-1 1,-1 1-1,1-1 0,0 0 0,-1 1 0,1-1 0,0 0 0,0 0 0,0 1 0,0-1 0,0 0 0,0 0 0,1 0 0,-1 0 1,0 0-1,0-1 0,1 1 0,-1 0 0,0-1 0,1 1 0,-1-1 0,1 1 0,-1-1 0,1 1 0,-1-1 0,1 0 0,-1 0 0,1 0 1,-1 0-1,1 0 0,-1 0 0,1 0 0,1-1 0,6 1-656,0 0 1,1-1-1,-1-1 1,14-3-1,5-7-2827,-2-1-2194</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1:50.001"/>
    </inkml:context>
    <inkml:brush xml:id="br0">
      <inkml:brushProperty name="width" value="0.025" units="cm"/>
      <inkml:brushProperty name="height" value="0.025" units="cm"/>
    </inkml:brush>
  </inkml:definitions>
  <inkml:trace contextRef="#ctx0" brushRef="#br0">0 33 12075,'0'0'17537,"10"0"-16464,26-3-469,41-9-1,-34 5-165,58-3-1,-24 12-6690,-12 0-1326</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1:50.484"/>
    </inkml:context>
    <inkml:brush xml:id="br0">
      <inkml:brushProperty name="width" value="0.025" units="cm"/>
      <inkml:brushProperty name="height" value="0.025" units="cm"/>
    </inkml:brush>
  </inkml:definitions>
  <inkml:trace contextRef="#ctx0" brushRef="#br0">73 103 4004,'0'0'4724,"6"-11"-843,-2 2-2908,27-42 3876,-1 21 1778,-30 30-6528,0-1 0,0 1 0,1 0 0,-1 0 0,0 0 0,0 0 0,1 0-1,-1-1 1,0 1 0,0 0 0,1 0 0,-1 0 0,0 0 0,0 0 0,1 0 0,-1 0-1,0 0 1,1 0 0,-1 0 0,0 0 0,0 0 0,1 0 0,-1 0 0,0 0 0,0 1-1,1-1 1,-1 0 0,0 0 0,0 0 0,1 0 0,-1 0 0,0 1 0,0-1 0,0 0-1,1 0 1,-1 0 0,0 1 0,0-1 0,0 0 0,0 0 0,1 0 0,-1 1 0,0-1-1,3 19 1270,-5 22-937,-4-18-384,-1 0 0,-1-1 0,-1 0 1,-1 0-1,-1-1 0,-1-1 0,-1 0 0,-17 21 0,-18 33 618,77-82-334,8-10-239,-20 8-96,2 1-1,-1 1 1,1 1 0,1 0 0,-1 2-1,1 0 1,0 1 0,32-3 0,-49 7-94,-1 0 1,0 0 0,0 1-1,1-1 1,-1 0-1,0 1 1,0-1 0,0 1-1,0 0 1,0 0 0,0 0-1,0 0 1,0 0 0,0 0-1,2 2 1,12 14-6679,-8-8 386</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2:42.542"/>
    </inkml:context>
    <inkml:brush xml:id="br0">
      <inkml:brushProperty name="width" value="0.025" units="cm"/>
      <inkml:brushProperty name="height" value="0.025" units="cm"/>
    </inkml:brush>
  </inkml:definitions>
  <inkml:trace contextRef="#ctx0" brushRef="#br0">25 9 3972,'7'-7'24597,"-5"5"-23353,-1 5-3391,7 32 2166,-8-34 8,0 0 0,0 0 1,1 0-1,-1 0 0,0 0 0,1 0 0,-1 0 0,1 0 1,-1 0-1,1 0 0,0 0 0,-1-1 0,1 1 0,0 0 0,-1 0 1,1-1-1,0 1 0,0 0 0,0-1 0,-1 1 0,1-1 1,0 1-1,0-1 0,0 0 0,0 1 0,0-1 0,0 0 0,0 0 1,0 1-1,0-1 0,0 0 0,0 0 0,2 0 0,-2-1 19,0 0 0,-1 1-1,1-1 1,0 0 0,-1 1-1,1-1 1,-1 0 0,1 0-1,-1 0 1,1 1 0,-1-1-1,1 0 1,-1 0 0,0 0-1,0 0 1,1 0 0,-1 0-1,0 0 1,0 0 0,0 0-1,0 0 1,0 1 0,0-1-1,0 0 1,0 0 0,-1 0-1,1 0 1,0 0 0,-1-1-1,1 1-15,0-1 0,0 1-1,-1 0 1,1-1 0,0 1 0,-1 0-1,1-1 1,-1 1 0,1 0-1,-1 0 1,0 0 0,0-1-1,1 1 1,-1 0 0,0 0-1,0 0 1,0 0 0,0 0 0,0 1-1,0-1 1,-2-1 0,1 2-38,0 0 0,0-1 0,1 1 0,-1 0 0,0 0 1,0 0-1,0 1 0,1-1 0,-1 0 0,0 1 0,0-1 1,1 1-1,-1 0 0,0-1 0,1 1 0,-1 0 0,1 0 1,-1 0-1,1 0 0,-1 0 0,1 0 0,0 1 1,-1-1-1,1 0 0,0 1 0,0-1 0,-2 4 0,1-1 3,0 0-1,0 1 0,0-1 0,1 1 0,0-1 0,0 1 1,0 0-1,0 0 0,1 8 0,20-18 513,-16 2-473,-1 1 1,1-1-1,-1 0 0,0 0 0,0 0 1,0-1-1,0 1 0,0-1 0,-1 1 1,1-1-1,2-7 0,-5 11-82,-10 19 609,10-19-558,0 0 1,0 0-1,0 0 1,0 0-1,0 0 1,0 0-1,0 0 1,0 0-1,0-1 1,0 1-1,1 0 1,-1 0-1,0 0 1,0 0-1,0 0 1,0-1-1,0 1 1,0 0-1,0 0 1,0 0-1,0 0 1,0 0-1,0-1 1,0 1-1,0 0 1,0 0-1,0 0 1,-1 0-1,1 0 1,0 0-1,0-1 1,0 1-1,0 0 1,0 0-1,0 0 1,0 0-1,0 0 1,0 0-1,0 0 1,-1 0-1,1-1 1,0 1-1,0 0 1,0 0-1,0 0 1,0 0-1,0 0 1,-1 0-1,1 0 1,0 0-1,0 0 1,0 0-1,0 0 1,0 0-1,-1 0 1,1 0-1,0 0 1,0 0-1,0 0 1,0 0-1,0 0 1,0 0-1,-1 0 1,1 0-1,0 0 1,0 0-1,0 0 1,-9 14 20,-4 22 93,13-36 144,0-31 81,3 13-660,-2 18 299,-1 0 0,0 0 0,0 0-1,0 0 1,0 0 0,0 0 0,0 1 0,0-1-1,0 0 1,1 0 0,-1 0 0,0 0-1,0 0 1,0 0 0,0 0 0,0 0-1,1 1 1,-1-1 0,0 0 0,0 0 0,0 0-1,0 0 1,0 0 0,1 0 0,-1 0-1,0 0 1,0 0 0,0 0 0,0 0-1,1 0 1,-1 0 0,0 0 0,0 0 0,0 0-1,0 0 1,1-1 0,-1 1 0,0 0-1,0 0 1,0 0 0,0 0 0,0 0-1,1 0 1,14-16-9488,-4 0 95</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2:44.376"/>
    </inkml:context>
    <inkml:brush xml:id="br0">
      <inkml:brushProperty name="width" value="0.025" units="cm"/>
      <inkml:brushProperty name="height" value="0.025" units="cm"/>
    </inkml:brush>
  </inkml:definitions>
  <inkml:trace contextRef="#ctx0" brushRef="#br0">35 1 7015,'0'0'11723,"-5"6"-11184,0-2-398,3-3-102,0 0-1,0 1 0,0-1 0,0 1 1,1 0-1,-1 0 0,1 0 0,-1 0 1,1 0-1,-1 0 0,1 0 0,0 0 1,0 0-1,-1 3 0,1 9-840,2 0-3450,-1-3-2561,0-4-447</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2:44.752"/>
    </inkml:context>
    <inkml:brush xml:id="br0">
      <inkml:brushProperty name="width" value="0.025" units="cm"/>
      <inkml:brushProperty name="height" value="0.025" units="cm"/>
    </inkml:brush>
  </inkml:definitions>
  <inkml:trace contextRef="#ctx0" brushRef="#br0">7 0 6502,'0'0'10666,"-6"63"-10025,6-44-449,0 1-224,0 2-1025,0-2-673,0 1 994,0-2 159,0-4-512,3-1-416,0-1-257,2-2-2210,-3 0-1569</inkml:trace>
  <inkml:trace contextRef="#ctx0" brushRef="#br0" timeOffset="1">25 314 8968,'0'0'7976,"0"61"-6727,0-42-384,0-1-449,0-2-255,0-2-290,0-3-896,5-6-1217</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2:45.081"/>
    </inkml:context>
    <inkml:brush xml:id="br0">
      <inkml:brushProperty name="width" value="0.025" units="cm"/>
      <inkml:brushProperty name="height" value="0.025" units="cm"/>
    </inkml:brush>
  </inkml:definitions>
  <inkml:trace contextRef="#ctx0" brushRef="#br0">47 1 4356,'0'0'11435,"-26"67"-9161,23-51-1153,1-4-865,2-1-256,0-5-928,7-6-10507,-2 0 4676</inkml:trace>
  <inkml:trace contextRef="#ctx0" brushRef="#br0" timeOffset="1">34 113 2370,'3'11'7649,"-4"19"-5318,0-21-1004,1-8-1203,1 5 242,-1 1-1,0-1 1,0 1-1,-1-1 1,0 1-1,0-1 1,-1 0 0,0 1-1,-3 8 1,4-15 349,1-14-4,0 2-806,-5 23 77,-10 45 233,13-33-4247</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4:05.035"/>
    </inkml:context>
    <inkml:brush xml:id="br0">
      <inkml:brushProperty name="width" value="0.025" units="cm"/>
      <inkml:brushProperty name="height" value="0.025" units="cm"/>
    </inkml:brush>
  </inkml:definitions>
  <inkml:trace contextRef="#ctx0" brushRef="#br0">91 27 7944,'0'0'18182,"-21"4"-13714,21-4-4420,-16 1 1160,15-1-1205,0 0 0,0 0 0,0-1 0,-1 1 0,1 0 0,0 0 0,0 0 0,0 1 0,0-1 0,0 0 0,-1 0 0,1 1 0,0-1 0,0 0 0,0 1 0,0-1 0,0 1 0,0 0 0,0-1 0,0 1 0,0 0 0,1-1 0,-1 1 0,0 0 0,0 0 0,0 0-1,1 0 1,-1 0 0,1 0 0,-1 0 0,1 0 0,-1 0 0,1 0 0,-1 0 0,1 0 0,0 0 0,0 0 0,-1 1 0,1-1 0,0 0 0,0 0 0,0 0 0,0 0 0,0 0 0,1 1 0,-1-1 0,0 1 0,2-2-5,-1 0 0,0 0 0,0 0 0,0 0-1,0 0 1,0-1 0,0 1 0,0 0 0,0-1 0,0 1 0,0 0 0,0-1 0,0 1 0,0-1 0,0 0 0,0 1-1,0-1 1,0 0 0,-1 1 0,1-1 0,0 0 0,1-1 0,1-36 437,-9 22-167,6 16-265,-1 0 1,1 0-1,-1-1 1,1 1 0,-1 0-1,1 0 1,0 0 0,-1 0-1,1 0 1,-1 0-1,1 0 1,-1 0 0,1 0-1,-1 1 1,1-1-1,-1 0 1,1 0 0,-1 0-1,1 1 1,-1-1 0,1 0-1,0 0 1,-1 1-1,1-1 1,-1 0 0,1 1-1,0-1 1,-1 0 0,1 1-1,0-1 1,0 1-1,-1 0 1,-2 5-4,0 0 0,0 0 0,1 0 0,-1 1 0,2-1 0,-1 1 0,1-1 0,0 1 0,0 0 0,0 7 0,7-37 0,1-2 0,-18 44 0,1 1 0,16-37 0,-6 16-110,0 1 1,0 0-1,0 0 0,0-1 1,0 1-1,0 0 0,1 0 0,-1-1 1,0 1-1,0 0 0,0 0 1,0 0-1,1-1 0,-1 1 1,0 0-1,0 0 0,1 0 0,-1 0 1,0 0-1,0-1 0,0 1 1,1 0-1,-1 0 0,0 0 1,1 0-1,-1 0 0,0 0 0,0 0 1,1 0-1,-1 0 0,0 0 1,0 0-1,1 0 0,-1 0 1,0 0-1,0 0 0,1 0 0,-1 0 1,0 0-1,0 1 0,1-1 1,-1 0-1,0 0 0,0 0 1,1 0-1,-1 0 0,0 1 0,0-1 1,0 0-1,1 0 0,-1 0 1,0 1-1,0-1 0,0 0 1,0 1-1,2 0-2336</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4:07.787"/>
    </inkml:context>
    <inkml:brush xml:id="br0">
      <inkml:brushProperty name="width" value="0.025" units="cm"/>
      <inkml:brushProperty name="height" value="0.025" units="cm"/>
    </inkml:brush>
  </inkml:definitions>
  <inkml:trace contextRef="#ctx0" brushRef="#br0">7 1 14478,'0'0'8680,"-6"53"-8648,6-39 32,0 4-64,0-1 0,0 0 0,0-2-737,0 1-1793,8-3-1890,-1-2-4389</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4:08.130"/>
    </inkml:context>
    <inkml:brush xml:id="br0">
      <inkml:brushProperty name="width" value="0.025" units="cm"/>
      <inkml:brushProperty name="height" value="0.025" units="cm"/>
    </inkml:brush>
  </inkml:definitions>
  <inkml:trace contextRef="#ctx0" brushRef="#br0">17 1 11563,'0'0'4484,"-15"53"-3107,14-39-1056,1 0-257,0-2-96,0-4-1249,7-2-1410,2-3-1121,-2-1-3298</inkml:trace>
  <inkml:trace contextRef="#ctx0" brushRef="#br0" timeOffset="1">54 194 8680,'0'0'5509,"-7"69"-3395,4-42-1281,-2-2-609,3-1-160,0-3-31,2-3-98,0-3-159,0-6-833,0-1-801,2-3-95,1-2-610,1 1-2369</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4:08.457"/>
    </inkml:context>
    <inkml:brush xml:id="br0">
      <inkml:brushProperty name="width" value="0.025" units="cm"/>
      <inkml:brushProperty name="height" value="0.025" units="cm"/>
    </inkml:brush>
  </inkml:definitions>
  <inkml:trace contextRef="#ctx0" brushRef="#br0">14 1 3940,'0'0'5285,"-11"54"-3171,8-45 4068,3-9-5125,0 3-257,0-1-95,0 2-353,0 2-256,0 0-64,0-2-512</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1.938"/>
    </inkml:context>
    <inkml:brush xml:id="br0">
      <inkml:brushProperty name="width" value="0.025" units="cm"/>
      <inkml:brushProperty name="height" value="0.025" units="cm"/>
      <inkml:brushProperty name="color" value="#F6630D"/>
    </inkml:brush>
  </inkml:definitions>
  <inkml:trace contextRef="#ctx0" brushRef="#br0">12 62 6790,'0'0'9113,"0"-9"-4527,1 0-3431,-1 6-775,1 0 0,-1 0 0,0 0 0,1 0 0,-2 0 0,1 0 1,0-1-1,-1 1 0,1 0 0,-1 0 0,0 0 0,-1-4 0,-1 21 2536,1-1-2800,1 2-58,-2 38 809,5 60-1,-1-99-730,1 0 0,0 0 0,1 0 0,0 0 0,1 0 0,1-1-1,0 1 1,1-1 0,11 18 0,-16-28-136,1-1 0,0 1 0,0-1 0,0 1 0,1-1 0,-1 0 0,1 0 0,-1 0 0,1 0 0,-1 0 0,1-1 0,0 1 0,0-1 0,0 0 0,4 1 0,-5-2 0,-1 0 0,0 0 0,0 0 0,1 0 0,-1 0 0,0 0 0,0-1 0,0 1 0,0 0 0,1-1 0,-1 1 0,0-1 0,0 1 0,0-1 0,0 0 0,0 0 0,0 1 0,0-1 0,0 0 0,-1 0 0,1 0 0,0 0 0,0 0 0,-1 0 0,1 0 0,0 0 0,-1 0 0,1 0 0,-1 0 0,0-1 0,1 1 0,-1 0 0,0 0 0,0 0 0,1-1 0,-1 1 0,0 0 0,0 0 0,-1-1 0,1 1 0,0-2 0,0-5-20,0 0 0,-1 0 0,0 0 1,0 0-1,-1 0 0,0 0 0,0 0 0,-6-14 0,6 18 5,0 0 0,0 1-1,0-1 1,-1 0 0,1 1-1,-1-1 1,1 1 0,-1 0-1,0 0 1,-1 0 0,1 1-1,0-1 1,-1 1 0,0-1-1,1 1 1,-1 0 0,0 0 0,-7-1-1,1 4-267,15 8 162,18 10 50,-16-17 84,-1 1 0,1-1 0,0 0 0,0-1 1,0 1-1,0-2 0,0 1 0,0-1 0,0 0 0,0 0 0,0-1 0,0 1 0,0-2 0,0 1 0,-1-1 0,1 0 0,0-1 1,-1 1-1,1-1 0,-1-1 0,0 1 0,0-1 0,0 0 0,-1 0 0,1-1 0,-1 1 0,0-1 0,0-1 0,-1 1 1,1-1-1,-1 1 0,-1-1 0,1 0 0,-1-1 0,0 1 0,0-1 0,-1 1 0,0-1 0,3-13 0,-14 115 210,8-88-208,1 1 1,0-1-1,0 0 0,1 0 1,0 0-1,1-1 0,-1 1 1,1 0-1,0 0 0,1-1 0,0 1 1,3 5-1,-5-10-15,1 0 0,-1 0 1,0-1-1,1 1 0,-1-1 0,1 1 1,0-1-1,-1 0 0,1 1 0,0-1 1,0 0-1,0 0 0,0-1 0,0 1 1,0 0-1,0 0 0,0-1 0,0 0 0,0 1 1,0-1-1,0 0 0,4 0 0,-2-1 1,-1 0-1,1 0 1,-1 0-1,0 0 0,0-1 1,0 1-1,0-1 1,0 0-1,0 0 0,0 0 1,0 0-1,4-5 1,0-2-8,1 1 0,-1-2 1,-1 1-1,0-1 0,0 0 1,-1 0-1,6-16 0,-8 18-358,-1 0 0,0-1 0,-1 1 0,0-1 0,0 1 0,-1-14 0,-7-13-4285,-12 7-3519,1 13-116</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6:41.095"/>
    </inkml:context>
    <inkml:brush xml:id="br0">
      <inkml:brushProperty name="width" value="0.025" units="cm"/>
      <inkml:brushProperty name="height" value="0.025" units="cm"/>
    </inkml:brush>
  </inkml:definitions>
  <inkml:trace contextRef="#ctx0" brushRef="#br0">18 50 9897,'1'-3'11636,"0"-5"-7630,8-31-1310,-14 45-943,0 15-1883,2-41 1038,-9 42-7,8 8-8519,11-42-288</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6:41.873"/>
    </inkml:context>
    <inkml:brush xml:id="br0">
      <inkml:brushProperty name="width" value="0.025" units="cm"/>
      <inkml:brushProperty name="height" value="0.025" units="cm"/>
    </inkml:brush>
  </inkml:definitions>
  <inkml:trace contextRef="#ctx0" brushRef="#br0">1 23 6534,'0'0'20147,"6"-2"-19682,-4 1-318,1 1 0,0-1 0,-1 0 0,0 0 0,1-1 0,-1 1 0,0 0 0,1-1 0,-1 1 0,0-1 0,0 0 0,3-3 0,-7 7-231,0 1-1,-1 0 1,1 0 0,1 0-1,-1 0 1,0 0 0,1 0 0,0 0-1,-1 0 1,1 0 0,1 1 0,-1-1-1,0 4 1,11-12-7523,-2-13-1324</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6:44.380"/>
    </inkml:context>
    <inkml:brush xml:id="br0">
      <inkml:brushProperty name="width" value="0.025" units="cm"/>
      <inkml:brushProperty name="height" value="0.025" units="cm"/>
    </inkml:brush>
  </inkml:definitions>
  <inkml:trace contextRef="#ctx0" brushRef="#br0">52 2646 3235,'0'0'8520,"-9"4"-7895,-3 2-400,-3 2 388,0 0 2553,24-14-2270,0 0 0,-1-1 0,15-14 0,-1 1-317,413-340 1514,-314 256-1673,-49 40 110,90-60-1,-123 95-510,-1-1 0,-2-2 0,-1-2 1,44-54-1,101-120-56,-148 171 2,2 3 0,62-52 1,30-29-23,-94 81-309,189-189-1697,-81 114 2142,-35 30-40,91-65 20,-126 97 53,2 3 0,91-40 0,-158 82-112,138-67 117,173-93 401,81-43 1281,-256 150-2519,-140 55 538,-1 0 0,0 0 0,1 0 1,-1-1-1,0 1 0,1 0 1,-1 0-1,1 0 0,-1-1 1,0 1-1,0 0 0,1 0 1,-1-1-1,0 1 0,0 0 1,1-1-1,-1 1 0,0 0 1,0-1-1,1 1 0,-1 0 0,0-1 1,0 1-1,0 0 0,0-1 1,0 1-1,0-1 0,0 1 1,0-1-1</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6:45.983"/>
    </inkml:context>
    <inkml:brush xml:id="br0">
      <inkml:brushProperty name="width" value="0.025" units="cm"/>
      <inkml:brushProperty name="height" value="0.025" units="cm"/>
    </inkml:brush>
  </inkml:definitions>
  <inkml:trace contextRef="#ctx0" brushRef="#br0">1 2623 6534,'0'0'12818,"9"-7"-12130,342-267 594,-83 59-765,116-93-382,-144 114-430,-174 136-34,69-76-1,-80 75-48,110-89 1,188-140-466,-114 90 335,-143 125 619,3 5 0,4 4 0,2 5 0,142-58 0,-21 9 642,-8 3-727,-83 36 1152,-3 2-4032,-126 63 68,-2-2-2430</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11.547"/>
    </inkml:context>
    <inkml:brush xml:id="br0">
      <inkml:brushProperty name="width" value="0.025" units="cm"/>
      <inkml:brushProperty name="height" value="0.025" units="cm"/>
    </inkml:brush>
  </inkml:definitions>
  <inkml:trace contextRef="#ctx0" brushRef="#br0">257 0 12748,'0'0'15764,"-7"10"-15545,-64 93 1132,-83 163-1,150-259-1433,0 1 0,1 0 0,0 0 0,0 0 0,1 0 0,0 0 0,0 1 0,0 8 0,4-17-203,-1 0 0,0-1 0,1 1 0,-1 0 0,0-1 0,0 1 0,1-1 1,-1 0-1,0 1 0,0-1 0,0 0 0,0 0 0,0 0 0,0 1 0,2-3 0,7-10-2474,0 0 0,-1-1 0,13-27 0,-4 4-5648</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11.875"/>
    </inkml:context>
    <inkml:brush xml:id="br0">
      <inkml:brushProperty name="width" value="0.025" units="cm"/>
      <inkml:brushProperty name="height" value="0.025" units="cm"/>
    </inkml:brush>
  </inkml:definitions>
  <inkml:trace contextRef="#ctx0" brushRef="#br0">1 1 16367,'0'0'9524,"0"12"-8979,0-10-530,0 69 138,3-1 1,14 89-1,-17-159-191,0 1 1,0 0-1,0-1 1,0 1-1,0-1 1,0 1-1,0 0 0,0-1 1,1 1-1,-1-1 1,0 1-1,0 0 1,1-1-1,-1 1 1,0-1-1,1 1 0,-1-1 1,0 1-1,1-1 1,-1 1-1,1-1 1,-1 0-1,1 1 1,-1-1-1,1 1 1,-1-1-1,1 0 0,-1 0 1,1 1-1,-1-1 1,1 0-1,0 0 1,-1 0-1,1 1 1,-1-1-1,1 0 1,0 0-1,-1 0 0,1 0 1,-1 0-1,2-1 1,-2 1-164,1 0 0,-1 0 0,0-1 0,1 1 1,-1 0-1,0-1 0,0 1 0,1 0 0,-1-1 0,0 1 0,0-1 1,0 1-1,1 0 0,-1-1 0,0 1 0,0-1 0,0 1 0,0-1 1,0 1-1,0-1 0,0 1 0,0 0 0,0-1 0,0 1 0,0-1 1,0 1-1,0-1 0,0 1 0,0 0 0,-1-1 0,1 1 1,0-1-1,0 1 0,0 0 0,-1-1 0,1 1 0,0-1 0,-1 1 1,1 0-1,0 0 0,-1-1 0,1 1 0,0 0 0,-1-1 0,1 1 1,0 0-1,-1 0 0,0-1 0,-14-6-4577,-5-2-363</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12.219"/>
    </inkml:context>
    <inkml:brush xml:id="br0">
      <inkml:brushProperty name="width" value="0.025" units="cm"/>
      <inkml:brushProperty name="height" value="0.025" units="cm"/>
    </inkml:brush>
  </inkml:definitions>
  <inkml:trace contextRef="#ctx0" brushRef="#br0">75 110 3908,'0'0'6918,"-61"-24"-3875,50 19 128,9-1-705,2 1-63,6 0-1122,15-4-352,6 1 320,8-1 64,5-1-576,0 4-513,-3-2-192,-2 4-1633,-8 0-1730,-8-3-2723</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13.078"/>
    </inkml:context>
    <inkml:brush xml:id="br0">
      <inkml:brushProperty name="width" value="0.025" units="cm"/>
      <inkml:brushProperty name="height" value="0.025" units="cm"/>
    </inkml:brush>
  </inkml:definitions>
  <inkml:trace contextRef="#ctx0" brushRef="#br0">2 0 10954,'0'0'15935,"2"11"-15160,-3 144 1127,-1-104-3938,1-4-3991,1-43 555</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13.561"/>
    </inkml:context>
    <inkml:brush xml:id="br0">
      <inkml:brushProperty name="width" value="0.025" units="cm"/>
      <inkml:brushProperty name="height" value="0.025" units="cm"/>
    </inkml:brush>
  </inkml:definitions>
  <inkml:trace contextRef="#ctx0" brushRef="#br0">1 99 13645,'0'0'6369,"3"-10"-3844,-2 6-2323,1 1 0,-1-1 1,1 0-1,-1 0 1,1 1-1,1-1 1,-1 1-1,0 0 0,1-1 1,0 1-1,-1 0 1,1 0-1,0 1 0,1-1 1,-1 1-1,0 0 1,1-1-1,-1 1 1,1 1-1,0-1 0,0 0 1,0 1-1,7-2 1,8-2-44,0 0 0,0 1-1,1 1 1,0 1 0,-1 1 0,1 1 0,0 0 0,22 4 0,-41-4-148,1 1 0,-1-1 0,1 1 0,-1-1 0,0 1 0,1-1 0,-1 1 0,0 0 0,1 0 0,-1 0 0,0 0 0,0 0 0,0 0 0,1 0 0,-1 0 0,0 0 0,-1 1 0,1-1 0,0 0 0,0 1 0,-1-1 0,1 0 0,0 1 0,-1-1 0,1 1 0,-1-1 0,0 1-1,0-1 1,1 1 0,-1-1 0,0 1 0,0 0 0,0-1 0,-1 1 0,1-1 0,0 1 0,0-1 0,-1 1 0,1-1 0,-1 1 0,0-1 0,1 0 0,-1 1 0,-1 1 0,-3 7 136,0-1 0,0 0-1,-1 0 1,-12 15 0,-10 4 286,21-22-389,0 1 0,0-1 0,0 1 1,1 0-1,1 1 0,-1-1 0,1 1 0,0 0 0,1 0 0,-6 14 0,10-21-56,0 0-1,1-1 0,-1 1 0,0 0 0,0-1 1,0 1-1,0 0 0,1-1 0,-1 1 1,0 0-1,1-1 0,-1 1 0,1-1 1,-1 1-1,0-1 0,1 1 0,-1 0 0,1-1 1,-1 0-1,1 1 0,0-1 0,-1 1 1,1-1-1,-1 0 0,1 1 0,0-1 1,-1 0-1,1 0 0,0 1 0,-1-1 0,1 0 1,0 0-1,0 0 0,-1 0 0,1 0 1,1 0-1,34 0-349,-26 0 225,10 0-46,-7-1 24,0 1 1,0 0-1,0 1 0,0 1 1,22 5-1,-32-6 136,-1 0 0,1 0 0,-1 0-1,1 0 1,-1 0 0,0 1 0,0-1 0,1 1 0,-1 0-1,0 0 1,-1 0 0,1 0 0,0 0 0,0 0 0,-1 0 0,1 0-1,-1 1 1,0-1 0,0 1 0,0-1 0,0 1 0,0-1 0,0 1-1,-1-1 1,1 1 0,-1 0 0,0 0 0,0-1 0,0 1 0,0 0-1,0-1 1,0 1 0,-2 4 0,1-3 130,-1 0 1,1 0-1,-1 0 1,0-1-1,0 1 0,0-1 1,-1 1-1,1-1 1,-1 0-1,0 0 0,0 0 1,0 0-1,0-1 1,0 1-1,-1-1 1,1 1-1,-5 1 0,-67 31 1900,59-28-1945,0-2 0,0 0 0,-1-1 1,1 0-1,-1-1 0,0-1 1,0-1-1,0 0 0,0-1 0,0-1 1,-17-3-1,32 3-155,0 1-1,0-1 1,0 0-1,0 1 1,0-1-1,1 0 1,-1 0-1,0 0 1,0-1-1,1 1 1,-1 0-1,1-1 1,-1 1-1,1-1 1,-1 1-1,1-1 1,-1-2-1,1 3-68,1 0 1,-1-1-1,1 1 1,0 0-1,-1-1 0,1 1 1,0 0-1,0-1 0,0 1 1,0 0-1,0-1 1,1 1-1,-1 0 0,0-1 1,1 1-1,-1 0 0,1 0 1,-1-1-1,1 1 0,-1 0 1,1 0-1,0 0 1,0 0-1,-1-1 0,1 1 1,0 0-1,1-1 0,15-14-6665</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17.150"/>
    </inkml:context>
    <inkml:brush xml:id="br0">
      <inkml:brushProperty name="width" value="0.025" units="cm"/>
      <inkml:brushProperty name="height" value="0.025" units="cm"/>
    </inkml:brush>
  </inkml:definitions>
  <inkml:trace contextRef="#ctx0" brushRef="#br0">160 8 7527,'0'0'21434,"-8"-3"-21077,5 2-343,-1 0 0,1 0-1,0 1 1,0-1 0,0 1-1,0-1 1,-1 1 0,1 0-1,0 1 1,0-1-1,0 0 1,0 1 0,-1 0-1,1-1 1,0 1 0,0 1-1,-4 1 1,1 0-8,1 1 0,-1 0 0,1 1-1,-1-1 1,1 1 0,1 0 0,-1 0 0,1 1 0,-4 6 0,3-6 10,1 0 1,0 0-1,0 0 1,1 1-1,0 0 0,0-1 1,1 1-1,0 0 1,0 1-1,0-1 1,0 11-1,2-17-15,0 0-1,0 0 1,1 0 0,-1 0-1,0 0 1,1 0 0,-1 0-1,0 0 1,1 0-1,-1 0 1,1-1 0,0 1-1,-1 0 1,1 0-1,0-1 1,-1 1 0,1 0-1,0-1 1,0 1 0,-1-1-1,1 1 1,0-1-1,0 1 1,0-1 0,0 0-1,0 1 1,0-1-1,0 0 1,0 0 0,0 1-1,0-1 1,1 0 0,42 0-276,-30 0-37,54-7-2753,-2-11-3564,-23 4-439</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2.281"/>
    </inkml:context>
    <inkml:brush xml:id="br0">
      <inkml:brushProperty name="width" value="0.025" units="cm"/>
      <inkml:brushProperty name="height" value="0.025" units="cm"/>
      <inkml:brushProperty name="color" value="#F6630D"/>
    </inkml:brush>
  </inkml:definitions>
  <inkml:trace contextRef="#ctx0" brushRef="#br0">0 1 14542,'0'0'12716,"52"26"-15375,-32-16-1056,2-1-1506,-2 5-3876</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17.494"/>
    </inkml:context>
    <inkml:brush xml:id="br0">
      <inkml:brushProperty name="width" value="0.025" units="cm"/>
      <inkml:brushProperty name="height" value="0.025" units="cm"/>
    </inkml:brush>
  </inkml:definitions>
  <inkml:trace contextRef="#ctx0" brushRef="#br0">120 0 16464,'0'0'2941,"-11"1"-250,7-1-2495,-1 0 0,0 0 0,1 1 0,-1 0 0,1 0 0,-1 0 0,1 0 0,0 0 0,-1 1 1,1 0-1,0 0 0,0 0 0,0 1 0,0-1 0,1 1 0,-1 0 0,1 0 0,-1 0 0,1 0 1,0 1-1,0-1 0,1 1 0,-1 0 0,1 0 0,0 0 0,0 0 0,0 0 0,0 0 0,-1 9 0,2-11-189,1-1 1,-1 1-1,1 0 0,0 0 0,-1 0 0,1 0 0,0 0 0,1 0 0,-1 0 0,0 0 0,1 0 0,-1 0 0,1 0 0,-1 0 0,1-1 0,0 1 0,0 0 0,-1 0 0,2-1 0,-1 1 0,0 0 0,0-1 0,0 1 0,3 2 0,-1-3-9,0 0 0,-1 0 0,1 0 0,0 0 0,0-1 0,0 1 0,0-1 0,-1 0 0,1 0 0,0 0 0,0 0 0,0 0-1,0 0 1,0-1 0,0 1 0,-1-1 0,5-1 0,-2 0-148,1 0 0,-1-1 0,0 1 0,0-1 0,-1 0 0,1 0 0,0 0 0,-1-1 0,0 0 0,0 0 0,6-7-1,34-56-2067,-33 49 2089,-19 32 2,1 1 0,0 0-1,1 1 1,0-1 0,2 1-1,-4 19 1,4 20-6530,6-41-59</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17.896"/>
    </inkml:context>
    <inkml:brush xml:id="br0">
      <inkml:brushProperty name="width" value="0.025" units="cm"/>
      <inkml:brushProperty name="height" value="0.025" units="cm"/>
    </inkml:brush>
  </inkml:definitions>
  <inkml:trace contextRef="#ctx0" brushRef="#br0">104 66 14926,'0'0'2894,"-9"12"-839,-40 73 79,43-73-1781,1-1 0,1 1 0,0 0 0,0 0 1,1 1-1,1-1 0,-2 16 0,9 149 277,-5-176-591,0-1 0,0 0 0,0 1 0,0-1 0,0 1 1,0-1-1,0 0 0,0 1 0,0-1 0,0 1 0,0-1 0,0 0 0,0 1 0,-1-1 0,1 0 0,0 1 0,0-1 1,0 0-1,0 1 0,-1-1 0,1 0 0,0 1 0,0-1 0,-1 0 0,1 0 0,0 1 0,-1-1 0,1 0 0,0 0 0,-1 1 1,1-1-1,0 0 0,-1 0 0,0 0 0,1 0 21,-1 0 0,1 0 0,-1-1 1,1 1-1,0 0 0,-1-1 0,1 1 0,-1 0 1,1-1-1,-1 1 0,1-1 0,0 1 1,-1 0-1,1-1 0,0 1 0,0-1 0,-1 1 1,1-1-1,0 1 0,0-1 0,0 1 0,0-1 1,-1 0-1,1 1 0,0-1 0,0 1 0,0-1 1,-2-20 118,1-1 0,1 1 0,1 0 1,0 0-1,2 0 0,0 0 0,8-24 0,2 1-509,2 0 0,26-51 0,-39 89 349,1 0 0,1 1 0,-1-1 0,1 1-1,0 0 1,0 0 0,1 1 0,-1-1 0,1 1 0,0 0 0,0 0 0,10-6 0,-12 9-17,-1 0 0,0 1 0,0-1 0,1 0 0,-1 1 0,0-1 0,1 1 0,-1-1 1,1 1-1,-1 0 0,0 0 0,1 0 0,-1 1 0,1-1 0,-1 1 0,0-1 0,1 1 0,-1 0 0,0-1 0,1 1 0,-1 0 0,0 1 0,0-1 0,0 0 0,0 1 0,0-1 1,0 1-1,-1-1 0,1 1 0,0 0 0,-1 0 0,0 0 0,1 0 0,-1 0 0,2 4 0,-1-2 70,1 1 1,-1-1-1,0 1 1,-1 0-1,1 0 1,-1 0-1,0 0 1,0 0-1,-1 0 1,1 0-1,-1 0 1,0 0-1,-1 0 0,1 0 1,-1 0-1,0 0 1,0 0-1,-1 0 1,1-1-1,-1 1 1,0 0-1,0-1 1,-6 9-1,6-10-14,0 1 0,-1-1 1,0 0-1,0 0 0,0 0 0,0 0 1,0-1-1,0 1 0,-1-1 0,1 0 1,-1 0-1,0 0 0,0 0 0,1 0 1,-1-1-1,0 0 0,0 0 0,-1 0 0,1 0 1,0-1-1,0 1 0,0-1 0,0 0 1,-1-1-1,1 1 0,0-1 0,0 1 1,0-1-1,-5-2 0,8 2-96,0 1 0,0-1 0,0 1 0,0-1 0,0 0 0,0 1 0,0-1 0,0 0 0,0 0 0,0 0 0,1 1 0,-1-1 0,0 0 0,1 0 0,-1 0 0,0 0 0,1 0 0,0 0 0,-1 0 0,1-1 0,-1 1 0,1 0 0,0 0 0,0 0 0,0 0 0,0 0 0,0-1 0,0 1 0,0 0 0,0 0 0,0 0 0,0 0 0,1 0 0,-1-1 0,1 0 0,0-1-196,0 1-1,0-1 1,0 0-1,0 1 1,0-1 0,1 0-1,-1 1 1,1 0-1,0-1 1,0 1 0,0 0-1,0 0 1,2-2-1,51-26-9625,-25 16 2685</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18.241"/>
    </inkml:context>
    <inkml:brush xml:id="br0">
      <inkml:brushProperty name="width" value="0.025" units="cm"/>
      <inkml:brushProperty name="height" value="0.025" units="cm"/>
    </inkml:brush>
  </inkml:definitions>
  <inkml:trace contextRef="#ctx0" brushRef="#br0">90 1 19090,'0'0'10058,"-51"64"-8329,34-33-384,3 0-800,7-4-545,7-4 0,0-7 0,10-9-1153,10-6-577,1-1-352,2-7-1121,-2-13-672,-2-7-1154,0-5-1025</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18.597"/>
    </inkml:context>
    <inkml:brush xml:id="br0">
      <inkml:brushProperty name="width" value="0.025" units="cm"/>
      <inkml:brushProperty name="height" value="0.025" units="cm"/>
    </inkml:brush>
  </inkml:definitions>
  <inkml:trace contextRef="#ctx0" brushRef="#br0">100 0 18033,'0'0'6118,"-4"11"-4853,-6 16-594,1 1 0,2 0 0,1 1-1,1 0 1,-3 52 0,8-65-932,1 0 1,0 0-1,1 0 0,1 0 1,5 19-1,-9-40-557,-22-61-5120,19 58 6462,0 1-1,0-1 1,0 1-1,-1 0 1,0 0 0,-10-11 1755,87 39-1803,-22-18-5614,-15-5-3284,-7-3-2377</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18.944"/>
    </inkml:context>
    <inkml:brush xml:id="br0">
      <inkml:brushProperty name="width" value="0.025" units="cm"/>
      <inkml:brushProperty name="height" value="0.025" units="cm"/>
    </inkml:brush>
  </inkml:definitions>
  <inkml:trace contextRef="#ctx0" brushRef="#br0">81 0 4260,'0'0'20441,"-10"6"-18845,5-5-1430,1 1 1,0-1 0,0 1-1,1 0 1,-1 1-1,0-1 1,1 1-1,-1-1 1,1 1-1,0 0 1,0 0 0,0 1-1,0-1 1,0 1-1,1-1 1,0 1-1,0 0 1,0 0-1,0 0 1,0 0 0,1 0-1,0 0 1,0 1-1,0-1 1,0 0-1,1 1 1,-1-1-1,1 0 1,1 8 0,-1-11-163,1 0 0,-1 0 1,1 0-1,-1 0 0,1 0 1,-1 0-1,1 0 1,0 0-1,0 0 0,-1-1 1,1 1-1,0 0 0,0-1 1,0 1-1,0 0 1,0-1-1,0 1 0,0-1 1,0 1-1,0-1 0,0 0 1,0 1-1,0-1 1,1 0-1,-1 0 0,0 0 1,0 0-1,0 0 0,0 0 1,0 0-1,1 0 1,-1 0-1,0 0 0,0-1 1,2 0-1,1 1 1,0-1 0,0 0 0,0 0 0,0-1 0,-1 1 0,1-1 0,0 0 0,5-4 0,-2 1-281,0-1-1,-1 0 0,0 0 0,0-1 1,0 0-1,-1 0 0,0 0 0,0-1 0,0 0 1,-1 0-1,-1 0 0,4-9 0,-7 16 208,-8 14-118,-20 51 702,26-59-470,1-1 0,0 1 0,0-1 1,0 1-1,1-1 0,-1 1 0,1 0 1,0-1-1,0 1 0,1 0 0,0-1 0,-1 1 1,3 4-1,-2-8-51,0 1-1,-1-1 1,1-1 0,0 1 0,0 0 0,0 0-1,0 0 1,0 0 0,1-1 0,-1 1 0,0 0-1,0-1 1,0 1 0,1-1 0,-1 1 0,0-1-1,1 0 1,-1 0 0,0 1 0,1-1 0,-1 0-1,0 0 1,1 0 0,-1-1 0,0 1 0,1 0-1,-1 0 1,0-1 0,0 1 0,1-1-1,-1 1 1,2-1 0,1-1-263,1 0 1,0 0-1,0 0 0,-1 0 1,1-1-1,-1 0 0,5-3 1,24-39-10297,-15 17-2936</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19.287"/>
    </inkml:context>
    <inkml:brush xml:id="br0">
      <inkml:brushProperty name="width" value="0.025" units="cm"/>
      <inkml:brushProperty name="height" value="0.025" units="cm"/>
    </inkml:brush>
  </inkml:definitions>
  <inkml:trace contextRef="#ctx0" brushRef="#br0">29 1 18610,'0'0'8424,"-21"78"-5670,16-37-576,2 0-1377,3-1-801,0-1 0,0-5 0,9 2 0,2-5 0,-3-4-2723,-1-2-3971,-1-6-7015</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19.695"/>
    </inkml:context>
    <inkml:brush xml:id="br0">
      <inkml:brushProperty name="width" value="0.025" units="cm"/>
      <inkml:brushProperty name="height" value="0.025" units="cm"/>
    </inkml:brush>
  </inkml:definitions>
  <inkml:trace contextRef="#ctx0" brushRef="#br0">1 1 13357,'0'0'14878,"0"9"-14302,0 4-393,0-4-71,-1 0 0,2 1 0,-1-1 0,1 0 0,3 11 0,-3-17-96,0-1-1,-1 1 1,1-1 0,0 0-1,0 1 1,1-1-1,-1 0 1,0 0 0,1 0-1,0 0 1,-1 0-1,1 0 1,0 0 0,0-1-1,0 1 1,0-1-1,0 1 1,0-1-1,0 0 1,1 0 0,-1 0-1,0 0 1,1 0-1,-1 0 1,1-1 0,3 1-1,3 0 66,-1 0 0,1-1 0,0 0 0,0-1 0,0 0 0,0 0 0,0-1 0,0 0 0,9-4-1,6-3 138,41-25 0,-36 18-230,-28 16 13,-1 0 0,1 0 0,-1 0-1,1-1 1,-1 1 0,1 0-1,-1 0 1,1 0 0,-1 0 0,1 0-1,-1 0 1,1 0 0,-1 0 0,1 0-1,-1 0 1,1 1 0,-1-1 0,1 0-1,-1 0 1,1 0 0,-1 1 0,1-1-1,-1 0 1,0 0 0,1 1 0,-1-1-1,1 0 1,-1 1 0,0-1 0,1 0-1,-1 1 1,0-1 0,0 1 0,1-1-1,-1 1 1,0-1 0,0 1-1,1-1 1,-1 0 0,0 1 0,0-1-1,0 1 1,0-1 0,0 1 0,0-1-1,0 1 1,0-1 0,0 1 0,0-1-1,0 1 1,0 0 0,0 44 271,0-17-182,0-28-96,1 1 1,-1-1-1,1 1 1,-1-1-1,1 1 1,-1-1 0,1 1-1,-1-1 1,1 0-1,-1 1 1,1-1-1,-1 0 1,1 0-1,0 1 1,-1-1-1,1 0 1,-1 0 0,1 0-1,0 0 1,-1 0-1,1 0 1,0 0-1,-1 0 1,1 0-1,0 0 1,-1 0 0,1 0-1,-1-1 1,1 1-1,0 0 1,-1 0-1,1 0 1,0-1-1,26-9-2242,-24 9 1484,35-10-8973,-20 7 400</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20.519"/>
    </inkml:context>
    <inkml:brush xml:id="br0">
      <inkml:brushProperty name="width" value="0.025" units="cm"/>
      <inkml:brushProperty name="height" value="0.025" units="cm"/>
    </inkml:brush>
  </inkml:definitions>
  <inkml:trace contextRef="#ctx0" brushRef="#br0">36 1 10474,'0'0'19207,"-2"14"-18694,-2 16-312,-25 278 1600,29-307-1796,0-1 0,0 0 0,0 0 0,0 0 1,0 0-1,0 0 0,0 1 0,0-1 0,0 0 0,0 0 0,1 0 1,-1 0-1,0 0 0,0 1 0,0-1 0,0 0 0,0 0 1,0 0-1,1 0 0,-1 0 0,0 0 0,0 0 0,0 0 0,0 1 1,0-1-1,1 0 0,-1 0 0,0 0 0,0 0 0,0 0 0,0 0 1,1 0-1,-1 0 0,0 0 0,0 0 0,0 0 0,0 0 1,1 0-1,-1 0 0,0 0 0,0-1 0,0 1 0,0 0 0,1 0 1,-1 0-1,0 0 0,0 0 0,0 0 0,0 0 0,0 0 0,0 0 1,1-1-1,-1 1 0,0 0 0,0 0 0,0 0 0,0 0 1,0 0-1,0-1 0,0 1 0,0 0 0,0 0 0,0 0 0,10-10 237,-6 2-242,0 0 0,-1 0 0,0-1 0,0 0 0,-1 1 0,0-1 0,0 0 0,-1 0 0,0 0 0,-1 0 0,0 0 0,0 0 0,-2-11 0,-3 31-330,5 12-39,1-21 346,1 0 1,0 0-1,0 0 1,0 0-1,0-1 1,0 1 0,0 0-1,0-1 1,1 0-1,-1 1 1,1-1-1,-1 0 1,1 0-1,-1 0 1,1-1-1,-1 1 1,1-1 0,0 1-1,-1-1 1,1 0-1,0 0 1,3 0-1,1 0 6,-1 0 0,1 0-1,-1-1 1,1 0 0,-1 0-1,0 0 1,1-1-1,8-4 1,-11 4 49,-1 1 0,0-2 0,0 1 0,0 0 0,0 0 0,0-1 0,0 0 0,-1 1 0,0-1 0,1 0 0,-1 0 0,0-1 0,0 1 0,0 0 1,-1-1-1,1 1 0,-1-1 0,0 1 0,0-1 0,0 0 0,0-6 0,-2 10-33,0 0 1,0 0-1,0 0 1,-1 0-1,1 1 1,0-1-1,0 0 0,0 1 1,0-1-1,0 1 1,0-1-1,0 1 1,0-1-1,0 1 1,0 0-1,1-1 1,-1 1-1,0 0 1,-1 1-1,-1 2 8,0 1 0,-1-1 0,2 1 0,-1 0 0,1 0 0,-1 0 0,2 0 0,-1 1 0,0-1 0,1 0 0,0 1 0,0-1 0,1 1 0,-1-1 0,2 9 0,-1-13 2,1 0 0,0 0-1,0 0 1,0 0 0,0 0-1,0 0 1,0-1 0,0 1-1,0 0 1,0 0 0,0-1-1,0 1 1,1-1 0,-1 1-1,0-1 1,0 0 0,0 1 0,1-1-1,-1 0 1,0 0 0,1 0-1,-1 0 1,0 0 0,1 0-1,1 0 1,36-4 139,-27 1-257,0-2 0,0 1-1,0-2 1,18-10 0,-22 10-80,1 1 0,0 1 1,-1-1-1,1 2 0,1-1 0,-1 1 0,0 0 0,1 1 0,12-1 1,-22 6 202,0 0 1,0 0 0,0 0 0,0 0 0,0 1 0,-1-1 0,1 0 0,-1 0 0,-2 5 0,2-7 36,1 0 0,-1 0 0,1 0 0,-1 1 0,1-1 0,0 0 0,-1 0 0,1 0 0,0 1 0,0-1 0,0 0 0,0 0 0,0 1 0,0-1 0,0 0 0,1 3 0,-1-4-49,0 0 1,1 1-1,-1-1 0,0 1 1,1-1-1,-1 0 0,1 1 1,-1-1-1,1 0 0,-1 1 1,1-1-1,-1 0 0,1 0 1,-1 1-1,1-1 0,-1 0 1,1 0-1,-1 0 0,1 0 1,0 0-1,-1 0 0,1 0 1,-1 0-1,1 0 0,0 0 1,46-15-6681,-34 10 641,1 0-2312</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20.862"/>
    </inkml:context>
    <inkml:brush xml:id="br0">
      <inkml:brushProperty name="width" value="0.025" units="cm"/>
      <inkml:brushProperty name="height" value="0.025" units="cm"/>
    </inkml:brush>
  </inkml:definitions>
  <inkml:trace contextRef="#ctx0" brushRef="#br0">98 20 9353,'0'0'22218,"-9"-4"-21577,-31-11-401,38 15-233,0 0 0,0 0 0,1 0 0,-1 0 0,0 0 0,0 1 0,0-1 0,0 1 0,1-1 0,-1 1 0,0 0 1,1 0-1,-1 0 0,0 0 0,1 0 0,-1 0 0,1 0 0,-1 0 0,1 0 0,0 1 0,0-1 0,-2 3 0,2-3-53,0-1 0,1 1 0,-1-1-1,0 1 1,1 0 0,-1-1 0,1 1 0,-1 0 0,1-1 0,-1 1-1,1 0 1,-1 0 0,1-1 0,0 1 0,-1 0 0,1 0 0,0 0 0,0 0-1,0-1 1,0 1 0,0 0 0,0 0 0,0 0 0,0 0 0,0 0-1,0-1 1,0 1 0,0 0 0,1 0 0,-1 0 0,0 0 0,0-1-1,1 1 1,-1 0 0,1 0 0,-1-1 0,1 1 0,-1 0 0,1-1 0,1 2-1,15 4-2240,1-1-1,28 5 0,33 9-1838,-72-16 4383,-1-1 0,0 1-1,0 0 1,0 1 0,8 6-1,-13-9-93,0-1-1,0 1 0,0 0 0,0 0 1,0 0-1,0 0 0,-1 0 0,1 0 1,0 0-1,-1 0 0,1 0 0,-1 0 1,1 0-1,-1 1 0,1-1 0,-1 0 1,0 0-1,0 0 0,1 1 0,-1-1 1,0 0-1,0 0 0,0 1 0,-1-1 1,1 0-1,0 0 0,0 0 0,-1 1 1,1-1-1,0 0 0,-1 0 0,1 0 1,-1 0-1,0 0 0,1 0 0,-1 0 1,0 0-1,0 0 0,1 0 0,-1 0 1,0 0-1,0 0 0,0 0 0,-2 0 0,-5 6 435,0-1-1,-1 0 0,0-1 1,-10 5-1,14-8-303,-43 20 438,45-21-717,-1 0-1,1 0 0,-1 0 1,1 0-1,0-1 0,-1 1 1,1-1-1,-1 0 0,1 0 1,-1 0-1,1-1 0,-1 1 1,-3-2-1,7 2-103,-1 0 0,1-1-1,-1 1 1,1-1 0,-1 1 0,1-1 0,-1 1-1,1-1 1,0 1 0,-1-1 0,1 1 0,0-1-1,-1 0 1,1 1 0,0-1 0,0 0 0,0 1-1,-1-1 1,1 1 0,0-1 0,0 0-1,0 1 1,0-1 0,0 0 0,0 1 0,0-1-1,0 0 1,1 1 0,-1-1 0,0 0 0,0 1-1,0-1 1,1 0 0,-1 1 0,0-1 0,1 1-1,-1-1 1,1 0 0,16-23-6407,5 7-555,1-1-2883</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21.206"/>
    </inkml:context>
    <inkml:brush xml:id="br0">
      <inkml:brushProperty name="width" value="0.025" units="cm"/>
      <inkml:brushProperty name="height" value="0.025" units="cm"/>
    </inkml:brush>
  </inkml:definitions>
  <inkml:trace contextRef="#ctx0" brushRef="#br0">42 0 21012,'0'0'10089,"-30"59"-8968,24-36-576,1 0-545,4 2 0,1-5-769,0-2-1857,0-5-1890,4-6-1218,3-7-1697</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2.625"/>
    </inkml:context>
    <inkml:brush xml:id="br0">
      <inkml:brushProperty name="width" value="0.025" units="cm"/>
      <inkml:brushProperty name="height" value="0.025" units="cm"/>
      <inkml:brushProperty name="color" value="#F6630D"/>
    </inkml:brush>
  </inkml:definitions>
  <inkml:trace contextRef="#ctx0" brushRef="#br0">50 1 12396,'0'0'10394,"-4"10"-9140,-6 16-621,3-11 128,1 1 0,0 0 0,1 0 0,1 1 0,-3 30 1,7-46-758,0-1 0,0 1 1,0 0-1,0 0 0,0 0 0,0 0 1,1-1-1,-1 1 0,0 0 0,1 0 1,-1-1-1,0 1 0,1 0 1,-1-1-1,1 1 0,-1 0 0,1-1 1,-1 1-1,1 0 0,0-1 1,-1 1-1,1-1 0,0 1 0,0-1 1,-1 0-1,1 1 0,0-1 0,0 0 1,-1 1-1,1-1 0,0 0 1,0 0-1,0 0 0,-1 0 0,1 0 1,0 0-1,0 0 0,0 0 0,0 0 1,-1 0-1,1 0 0,0 0 1,0-1-1,0 1 0,-1 0 0,1 0 1,0-1-1,0 1 0,-1-1 1,1 1-1,1-1 0,4-2-110,0 0 1,0 0-1,0 0 1,0-1-1,7-5 1,31-39-1666,-36 38 1551,0 0 0,1 0 0,0 1 0,0 1 0,21-15 0,-30 23 263,1 0 0,-1-1 0,0 1 1,1 0-1,-1 0 0,0-1 0,1 1 0,-1 0 1,1 0-1,-1 0 0,0 0 0,1 0 0,-1-1 1,1 1-1,-1 0 0,1 0 0,-1 0 1,0 0-1,1 0 0,-1 0 0,1 0 0,-1 0 1,1 1-1,-1-1 0,0 0 0,1 0 0,-1 0 1,1 0-1,-1 1 0,0-1 0,1 0 0,-1 0 1,0 1-1,1-1 0,-1 0 0,0 0 1,1 1-1,-1-1 0,0 0 0,0 1 0,1-1 1,-1 1-1,0 0 0,5 25 751,2 9-256,-7-34-503,0-1-1,1 1 0,-1 0 1,1-1-1,-1 1 0,1 0 1,-1-1-1,1 1 1,0-1-1,-1 1 0,1-1 1,0 1-1,-1-1 0,1 1 1,0-1-1,-1 0 1,1 1-1,0-1 0,0 0 1,0 0-1,-1 0 1,1 1-1,0-1 0,0 0 1,0 0-1,-1 0 0,1 0 1,0 0-1,0-1 1,0 1-1,-1 0 0,1 0 1,0 0-1,0-1 0,-1 1 1,2-1-1,4-2-64,-1 0 0,1 0-1,-1-1 1,0 1-1,-1-1 1,1 0 0,-1-1-1,1 1 1,-1-1-1,4-6 1,22-23-4363,-11 22-1746,2 4-3782,-13 5 3152</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21.624"/>
    </inkml:context>
    <inkml:brush xml:id="br0">
      <inkml:brushProperty name="width" value="0.025" units="cm"/>
      <inkml:brushProperty name="height" value="0.025" units="cm"/>
    </inkml:brush>
  </inkml:definitions>
  <inkml:trace contextRef="#ctx0" brushRef="#br0">2 0 15022,'0'0'15748,"-1"11"-14621,1-7-1069,0 18 156,0 1-1,5 31 1,-5-48-203,1 1 1,1-1-1,-1 0 0,1 1 1,0-1-1,1 0 1,-1 0-1,1 0 0,0-1 1,1 1-1,-1-1 1,1 1-1,0-1 1,10 9-1,-13-14-11,0 1 0,0 0 0,0 0 0,0-1 0,0 1 0,0-1 0,0 1 0,1-1 0,-1 1 0,0-1 0,0 0 0,1 1 0,-1-1 0,0 0 0,1 0 0,-1 0 0,0 0 0,0 0 0,1 0 0,-1 0 0,0-1 0,1 1 0,-1 0 0,0-1 0,0 1 0,0-1 0,0 1 0,1-1 0,-1 0 0,0 0 0,0 1 0,0-1 0,0 0 0,0 0 0,0 0 0,-1 0 0,1 0 0,0 0 0,0 0 0,-1 0 0,1 0 0,-1 0 0,1-1 0,-1 1 0,1-2 0,5-9 0,-2 0 0,1 0 0,3-21 0,-5 22 0,12-60 0,7 70-1604,0 0-774,-14-8-2254,-7 7 4039,0 1 0,0 0 1,0 0-1,0 0 1,0 0-1,0 0 0,0 0 1,0 0-1,0 0 0,1 0 1,-1 0-1,0 1 0,1-1 1,-1 0-1,0 1 0,1-1 1,-1 1-1,1 0 0,1-1 1,7 0-4533</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21.983"/>
    </inkml:context>
    <inkml:brush xml:id="br0">
      <inkml:brushProperty name="width" value="0.025" units="cm"/>
      <inkml:brushProperty name="height" value="0.025" units="cm"/>
    </inkml:brush>
  </inkml:definitions>
  <inkml:trace contextRef="#ctx0" brushRef="#br0">11 47 12684,'0'0'12652,"10"0"-10896,-2 1-1221,10 2-70,1-2 0,30 0 0,-44-2-342,-1 1 1,1-1-1,-1 0 0,1 0 1,-1 0-1,0-1 1,7-3-1,-9 5-43,-1-1-1,0 0 0,0 0 0,0 1 1,1-1-1,-1 0 0,0 0 1,0 0-1,-1-1 0,1 1 1,0 0-1,0 0 0,0 0 1,-1-1-1,1 1 0,-1 0 1,1-1-1,-1 1 0,1-1 1,-1 1-1,0 0 0,0-1 1,0-1-1,0 2-62,0 0 1,-1 0-1,1 1 1,0-1-1,-1 1 0,1-1 1,-1 0-1,0 1 1,1-1-1,-1 1 1,1-1-1,-1 1 1,0-1-1,1 1 0,-1 0 1,0-1-1,1 1 1,-1 0-1,0-1 1,0 1-1,1 0 0,-1 0 1,0 0-1,0 0 1,0 0-1,1 0 1,-1 0-1,0 0 0,0 0 1,0 0-1,-31 1 292,30-1-304,-4 2-5,0-1 0,0 0 0,0 1 0,0 0 0,0 1 0,1-1 0,-1 1 0,1 0 0,0 1 0,0-1 0,0 1 0,0 0 0,0 0 0,1 0 0,0 1 0,0 0 0,0-1 0,0 2 0,1-1 0,0 0 0,0 1 0,0-1 0,1 1 0,0 0 0,0 0 0,0 0 0,1 0 0,0 0 0,-1 7 0,2-11 2,1 0 0,-1 0 0,1 0 0,-1 0 0,1-1 0,0 1 0,0 0 0,0 0 0,0-1 0,0 1 0,0 0 0,0-1 0,0 1 0,1-1 0,-1 1 0,1-1 0,-1 0 0,1 0 0,-1 1 0,1-1 0,0 0 0,0-1 0,-1 1 0,1 0 0,0 0 0,0-1 0,0 1 0,0-1 0,0 1 0,0-1 0,2 0 0,11 2-55,-1-1-1,1 0 1,15-1-1,-21 0-58,-5 0-198,0-1-1,0 1 0,-1 0 0,1-1 0,0 0 0,0 0 0,-1 0 0,1 0 0,3-3 0,13-14-5548,-12 1-1631</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22.324"/>
    </inkml:context>
    <inkml:brush xml:id="br0">
      <inkml:brushProperty name="width" value="0.025" units="cm"/>
      <inkml:brushProperty name="height" value="0.025" units="cm"/>
    </inkml:brush>
  </inkml:definitions>
  <inkml:trace contextRef="#ctx0" brushRef="#br0">1 13 18001,'0'0'10826,"49"-13"-18641,-40 18-7496</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23.512"/>
    </inkml:context>
    <inkml:brush xml:id="br0">
      <inkml:brushProperty name="width" value="0.025" units="cm"/>
      <inkml:brushProperty name="height" value="0.025" units="cm"/>
    </inkml:brush>
  </inkml:definitions>
  <inkml:trace contextRef="#ctx0" brushRef="#br0">1 77 7335,'0'0'4922,"7"-11"-982,0-2-2662,-4 7-778,-1 1 0,1 1 0,0-1 0,0 0 0,1 1 0,-1-1 0,1 1 0,0 0 0,6-4 0,-10 7-412,0 1 0,0 0 0,1 0 0,-1 0 0,0 0 1,0-1-1,0 1 0,1 0 0,-1 0 0,0 0 0,0 0 0,0 0 1,1 0-1,-1-1 0,0 1 0,0 0 0,1 0 0,-1 0 1,0 0-1,0 0 0,1 0 0,-1 0 0,0 0 0,0 0 0,1 0 1,-1 0-1,0 0 0,0 0 0,1 0 0,-1 1 0,0-1 1,0 0-1,0 0 0,1 0 0,-1 0 0,0 0 0,0 0 1,0 1-1,1-1 0,-1 0 0,0 0 0,0 0 0,0 1 0,0-1 1,1 0-1,2 18 1265,-4 24-767,1-40-383,-3 20 17,-2 0 0,0 0 0,-8 21-1,7-24-202,0-1-1,1 1 0,2 0 1,0 0-1,-1 19 0,4-36-99,0 0-1,1-1 0,-1 1 1,1-1-1,-1 1 0,1-1 1,0 1-1,-1-1 0,1 1 1,0-1-1,0 0 0,0 1 1,0-1-1,0 0 0,0 0 0,1 0 1,-1 0-1,0 0 0,1 0 1,-1 0-1,0 0 0,1 0 1,-1 0-1,1-1 0,-1 1 1,1-1-1,-1 1 0,1-1 1,0 0-1,-1 0 0,1 1 1,0-1-1,1 0 0,62-2-6962,-62 2 6325,31-5-5760</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23.855"/>
    </inkml:context>
    <inkml:brush xml:id="br0">
      <inkml:brushProperty name="width" value="0.025" units="cm"/>
      <inkml:brushProperty name="height" value="0.025" units="cm"/>
    </inkml:brush>
  </inkml:definitions>
  <inkml:trace contextRef="#ctx0" brushRef="#br0">133 2 16528,'0'0'3016,"-8"-1"-267,-1 1-2242,1 0-1,-1 0 1,1 1-1,-1 0 1,1 0-1,-1 1 1,-14 5-1,20-6-466,1 0 0,0 0 0,0 0 0,-1 0 0,1 0 0,0 0 0,0 1 0,0-1 0,0 1 0,0 0 0,1-1 0,-1 1 1,0 0-1,1 0 0,-1 0 0,1 0 0,0 0 0,0 0 0,0 1 0,0-1 0,0 0 0,0 1 0,0-1 0,1 0 0,-1 1 0,1-1 0,0 1 0,0-1 0,0 1 0,0-1 0,0 1 0,0-1 0,1 0 0,-1 1 0,1-1 0,0 1 0,1 3 0,0-3-18,0 0-1,0 0 1,0 0-1,1 0 1,-1-1-1,1 1 1,-1-1-1,1 1 1,0-1-1,0 0 1,0 0-1,0-1 1,1 1-1,-1 0 1,0-1-1,1 0 1,-1 0-1,1 0 1,-1 0-1,5 0 1,-1 0 34,1 1 0,-1-1 1,0-1-1,1 0 0,-1 0 1,1 0-1,-1-1 0,0 0 0,9-2 1,-12 1 49,-1 0 1,1 0 0,0-1 0,-1 1-1,1-1 1,-1 0 0,0 0 0,0 0 0,0 0-1,0 0 1,-1-1 0,1 1 0,-1-1-1,0 0 1,0 0 0,0 0 0,-1 0-1,1 0 1,-1 0 0,0 0 0,0 0 0,0 0-1,-1-1 1,1 1 0,-1 0 0,0-1-1,-1-7 1,0 11-97,1 1-1,0-1 1,0 0-1,0 1 1,-1-1 0,1 0-1,0 1 1,-1-1-1,1 0 1,-1 1-1,1-1 1,0 1-1,-1-1 1,0 1 0,1-1-1,-1 1 1,1-1-1,-1 1 1,1 0-1,-1-1 1,0 1 0,1 0-1,-1-1 1,0 1-1,1 0 1,-1 0-1,0 0 1,0 0-1,1-1 1,-1 1 0,0 0-1,1 0 1,-1 0-1,0 1 1,0-1-1,1 0 1,-1 0 0,0 0-1,1 0 1,-1 1-1,0-1 1,1 0-1,-1 1 1,0-1-1,0 1 1,-1 0-19,0 0-1,0 0 1,1 1-1,-1-1 1,0 0-1,1 1 1,-1-1-1,1 1 1,0-1-1,-1 1 1,1 0-1,0 0 1,0-1-1,0 1 1,-1 3-1,2-3-88,-1 1 0,0 0 0,1-1 0,-1 1 0,1 0 0,0 0 0,0 0 0,0 0 0,0-1 0,1 1 0,-1 0 0,1 0 0,0-1 0,0 1 0,0 0 0,0-1 0,0 1 0,0-1 0,1 1 0,-1-1 0,1 0 0,-1 1 0,1-1 0,0 0 0,4 4 0,-2-5-538,-1 1 0,1 0 0,-1-1 0,1 1 0,0-1 0,-1 0 0,1 0 0,0 0 0,0-1 0,0 0 0,0 1 0,0-1 0,0 0 0,0-1 0,-1 1 0,1-1 0,0 0 0,7-2 0,12-10-7249</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24.247"/>
    </inkml:context>
    <inkml:brush xml:id="br0">
      <inkml:brushProperty name="width" value="0.025" units="cm"/>
      <inkml:brushProperty name="height" value="0.025" units="cm"/>
    </inkml:brush>
  </inkml:definitions>
  <inkml:trace contextRef="#ctx0" brushRef="#br0">58 0 18674,'0'0'6304,"-7"11"-5594,1-4-505,2 1 0,-1 1 1,1-1-1,0 0 0,1 1 0,0 0 0,0 0 0,1 0 0,0 0 0,1 0 0,-1 14 0,2-15-30,0 1 0,0-1 0,1 1 0,0-1 0,0 0 0,1 0 0,3 10 0,-4-15-157,0-1 0,1 0 0,-1 0 1,1 1-1,0-1 0,0 0 0,0-1 0,0 1 0,0 0 1,0-1-1,0 1 0,0-1 0,1 1 0,-1-1 0,1 0 0,-1 0 1,1 0-1,-1-1 0,1 1 0,-1 0 0,1-1 0,0 0 0,-1 1 1,1-1-1,0 0 0,3-1 0,2 0-54,0 0 0,-1 0 0,1 0 0,-1-1 0,13-5-1,-12 4-59,-1 1 0,0-1-1,1 2 1,-1-1-1,14 0 1,-20 2 98,-1 0 0,0 0 0,1 0 0,-1 0 0,0 0 0,1 0 0,-1 0 0,0 1 0,1-1 0,-1 0 0,0 0 0,1 0 1,-1 0-1,0 1 0,0-1 0,1 0 0,-1 0 0,0 1 0,0-1 0,0 0 0,1 1 0,-1-1 0,0 0 0,0 1 0,0-1 0,0 0 0,0 1 0,1-1 1,-1 0-1,0 1 0,0-1 0,0 0 0,0 1 0,0-1 0,0 0 0,0 1 0,-3 20 264,-11 17 144,8-29-319,1-1 0,-2 0-1,1 0 1,-1 0-1,0-1 1,-1 0 0,0 0-1,-12 8 1,15-12-7,-1 1 1,0-1-1,0 0 0,0-1 1,0 0-1,0 1 0,0-2 1,-1 1-1,1-1 0,-1 0 1,1 0-1,-1-1 1,-12-1-1,18 1-168,0 0 0,0 0 0,1 0 1,-1 0-1,0 0 0,0 0 0,1 0 0,-1-1 1,0 1-1,0 0 0,1-1 0,-1 1 0,0 0 0,1-1 1,-1 1-1,1-1 0,-1 1 0,1-1 0,-1 1 1,1-1-1,-1 0 0,1 1 0,-1-1 0,1 0 0,-1 1 1,1-1-1,0 0 0,0 1 0,-1-1 0,1 0 1,0 1-1,0-1 0,0 0 0,0 0 0,0 0 0,0 1 1,0-1-1,0 0 0,0 0 0,0 1 0,0-1 1,0 0-1,0 0 0,1 1 0,-1-1 0,0 0 0,1 1 1,-1-1-1,1 0 0,0-2-725,1 0 0,-1 0 0,1 0 0,0 0 0,0 1 0,0-1 0,0 1 0,0 0 0,1-1 0,3-2 0,19-7-5474</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24.653"/>
    </inkml:context>
    <inkml:brush xml:id="br0">
      <inkml:brushProperty name="width" value="0.025" units="cm"/>
      <inkml:brushProperty name="height" value="0.025" units="cm"/>
    </inkml:brush>
  </inkml:definitions>
  <inkml:trace contextRef="#ctx0" brushRef="#br0">108 85 2883,'0'0'25384,"-10"-4"-24477,-34-13-405,43 17-489,-1 0-1,1 0 1,-1 0-1,0 0 1,1 0-1,-1 0 1,0 1 0,1-1-1,-1 0 1,1 1-1,-1-1 1,1 1-1,-1 0 1,1-1 0,-1 1-1,1 0 1,-1 0-1,1 0 1,0 0-1,0 0 1,-1 0 0,1 1-1,0-1 1,0 0-1,0 0 1,0 1-1,1-1 1,-2 3 0,0-1 39,0 1 0,0 0 0,1 0 0,-1 0 0,1 0 0,0 0 0,0 0 0,0 7 0,1-10-38,1 0 0,0 0 1,0 0-1,0 1 0,0-1 0,0 0 0,0 0 1,0 0-1,0 0 0,0-1 0,1 1 1,-1 0-1,0 0 0,0-1 0,1 1 0,-1-1 1,1 1-1,-1-1 0,0 1 0,1-1 1,-1 0-1,1 0 0,-1 0 0,1 0 0,-1 0 1,1 0-1,-1 0 0,1 0 0,1-1 1,49-3 156,-6-4-343,-23 4 83,0 0 1,31 0-1,-54 4 126,0 0 1,1 1-1,-1-1 0,0 0 1,1 0-1,-1 1 0,0-1 1,1 0-1,-1 1 0,0-1 1,0 1-1,1-1 0,-1 0 0,0 1 1,0-1-1,0 1 0,0-1 1,0 0-1,1 1 0,-1-1 1,0 1-1,0-1 0,0 0 1,0 1-1,0-1 0,0 1 1,0-1-1,-1 1 0,1 0 1,4-10 939,-4 8-976,4-13-1,-1-1 0,-1 1 0,1-15 0,2-8 0,-5 36-17,1 0 0,-1 0 0,0 1-1,1-1 1,-1 0 0,1 1 0,0-1 0,-1 1 0,1-1-1,0 0 1,-1 1 0,1 0 0,0-1 0,0 1 0,-1-1-1,1 1 1,0 0 0,0 0 0,-1-1 0,1 1 0,0 0-1,0 0 1,0 0 0,0 0 0,0 0 0,1 0 0,32 0-1524,-21 1 342,18-2-4006,4-2-3491</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25.445"/>
    </inkml:context>
    <inkml:brush xml:id="br0">
      <inkml:brushProperty name="width" value="0.025" units="cm"/>
      <inkml:brushProperty name="height" value="0.025" units="cm"/>
    </inkml:brush>
  </inkml:definitions>
  <inkml:trace contextRef="#ctx0" brushRef="#br0">1 1 2498,'0'0'26084,"3"9"-25641,15 83-5,-18-90-434,1 0 1,-1 0 0,1 0 0,0 0 0,-1-1 0,1 1 0,0 0 0,0 0 0,0-1 0,1 1-1,-1 0 1,0-1 0,0 1 0,1-1 0,-1 0 0,1 1 0,0-1 0,-1 0 0,1 0 0,0 0-1,3 1 1,-1-1 12,-1 0 1,1 0-1,0-1 0,-1 0 0,1 0 0,0 0 0,0 0 1,-1 0-1,1-1 0,0 1 0,3-2 0,6-2 31,-1-1 1,0 0-1,0-1 0,0 0 1,17-13-1,-13 6 10,-13 10-16,0 0 0,1-1 1,-1 1-1,1 0 0,0 1 1,0-1-1,0 1 0,0 0 0,0 0 1,6-2-1,-8 18 854,-2-13-875,0 0 0,-1-1 0,1 1 0,0 0 0,0 0 0,-1 0 0,1 0 0,0 0 0,0-1 1,0 1-1,0 0 0,0 0 0,0 0 0,0 0 0,1 0 0,-1-1 0,0 1 0,0 0 0,1 0 0,-1 0 0,0 0 0,1-1 0,-1 1 0,1 0 1,-1-1-1,1 1 0,0 0 0,-1-1 0,1 1 0,-1 0 0,1-1 0,0 1 0,1 0 0,74-10 1525,-37 2-3997,-19 5-2267,0 1-3357</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25.772"/>
    </inkml:context>
    <inkml:brush xml:id="br0">
      <inkml:brushProperty name="width" value="0.025" units="cm"/>
      <inkml:brushProperty name="height" value="0.025" units="cm"/>
    </inkml:brush>
  </inkml:definitions>
  <inkml:trace contextRef="#ctx0" brushRef="#br0">0 0 14286,'0'0'9096,"60"44"-23349</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26.226"/>
    </inkml:context>
    <inkml:brush xml:id="br0">
      <inkml:brushProperty name="width" value="0.025" units="cm"/>
      <inkml:brushProperty name="height" value="0.025" units="cm"/>
    </inkml:brush>
  </inkml:definitions>
  <inkml:trace contextRef="#ctx0" brushRef="#br0">34 1 16656,'0'0'6352,"-4"11"-4408,-4 13-968,2 1 1,1 1 0,0-1-1,0 29 1,4-38-850,1 0 0,1 0 0,0 0 0,1-1 0,1 1 0,1 0 0,0-1 1,11 26-1,-15-40-121,0 0 1,0 0-1,0 0 1,0 0-1,0-1 1,0 1-1,1 0 1,-1 0 0,0 0-1,1-1 1,-1 1-1,1 0 1,-1 0-1,1-1 1,-1 1-1,1-1 1,-1 1-1,1 0 1,0-1-1,-1 1 1,1-1 0,0 1-1,-1-1 1,1 1-1,0-1 1,0 0-1,0 1 1,-1-1-1,1 0 1,0 0-1,0 0 1,1 1 0,0-3-11,-1 0 0,0 1 1,0-1-1,0 0 1,0 0-1,0 0 0,0 0 1,0 0-1,-1 0 1,1 0-1,-1 0 0,1 0 1,-1-2-1,2-8-90,0 1 1,0 0-1,-1-1 0,-1 1 0,0 0 0,-2-16 1,2 27 86,0 0 0,0-1 0,0 1 1,0 0-1,0 0 0,0-1 0,0 1 1,0 0-1,0 0 0,0 0 0,0-1 1,0 1-1,0 0 0,0 0 1,0-1-1,0 1 0,-1 0 0,1 0 1,0 0-1,0-1 0,0 1 0,0 0 1,0 0-1,-1 0 0,1 0 0,0-1 1,0 1-1,0 0 0,-1 0 1,1 0-1,0 0 0,0 0 0,0 0 1,-1-1-1,1 1 0,0 0 0,0 0 1,-1 0-1,1 0 0,0 0 0,0 0 1,0 0-1,-1 0 0,1 0 1,0 0-1,0 0 0,-1 0 0,1 0 1,0 0-1,0 1 0,-1-1 0,1 0 1,0 0-1,0 0 0,0 0 1,-1 0-1,1 0 0,0 1 0,0-1 1,0 0-1,0 0 0,-1 0 0,1 0 1,0 1-1,0-1 0,0 0 0,0 1 1,-1-1-3,1 1-1,0 0 1,0-1 0,0 1 0,-1 0 0,1-1 0,0 1-1,0 0 1,0 0 0,0-1 0,0 1 0,0 0 0,0-1-1,1 1 1,-1 0 0,0-1 0,0 1 0,1 0 0,-1-1-1,0 1 1,1 0 0,-1-1 0,0 1 0,1-1 0,-1 1-1,1 0 1,-1-1 0,1 1 0,-1-1 0,2 1-1,2 2 28,0-1 0,1 1 0,-1-1 0,1 0 0,-1-1 0,1 1 0,0-1 0,0 0 0,0 0-1,0 0 1,0-1 0,0 0 0,0 1 0,0-2 0,0 1 0,7-2 0,-9 2-7,0-1 1,0 1-1,-1-1 1,1 0-1,-1 0 1,1 1-1,-1-2 1,1 1-1,-1 0 1,1 0-1,-1-1 1,0 1-1,0-1 1,0 0-1,0 0 1,0 0-1,0 0 1,0 0-1,-1 0 1,1 0 0,-1 0-1,1-1 1,-1 1-1,0-1 1,0 1-1,0-1 1,0 1-1,-1-1 1,1 0-1,-1 1 1,1-4-1,-6 39 10,3-28-8,1 0 0,0 0 0,1 1-1,-1-1 1,1 0 0,0 9 0,1-12-8,-1-1-1,0 0 1,1 0-1,-1 0 1,1 1 0,-1-1-1,1 0 1,0 0-1,0 0 1,-1 0-1,1 0 1,0 0 0,0 0-1,0 0 1,0-1-1,0 1 1,0 0-1,0 0 1,0-1-1,0 1 1,1-1 0,-1 1-1,0-1 1,0 1-1,0-1 1,1 0-1,-1 0 1,0 1-1,1-1 1,-1 0 0,0 0-1,2-1 1,10 1 79,0-1 1,0 0 0,0-1-1,-1-1 1,1 0 0,-1 0-1,1-1 1,12-7 0,46-13-249,-70 24 162,-1 0-1,1 1 1,-1-1 0,1 0 0,-1 0 0,1 0 0,-1 1 0,1-1 0,-1 0 0,1 1 0,-1-1 0,1 0-1,-1 1 1,0-1 0,1 1 0,-1-1 0,1 0 0,-1 1 0,0-1 0,1 1 0,-1-1 0,0 1 0,0-1-1,0 1 1,1 0 0,-1-1 0,0 1 0,0-1 0,0 1 0,0-1 0,0 1 0,0 0 0,0-1 0,0 1 0,0-1-1,0 1 1,0-1 0,-1 2 0,-1 34 263,1-24-264,22-14-2666,21-22-6452,-19 8 2728,7-2-3419</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2.953"/>
    </inkml:context>
    <inkml:brush xml:id="br0">
      <inkml:brushProperty name="width" value="0.025" units="cm"/>
      <inkml:brushProperty name="height" value="0.025" units="cm"/>
      <inkml:brushProperty name="color" value="#F6630D"/>
    </inkml:brush>
  </inkml:definitions>
  <inkml:trace contextRef="#ctx0" brushRef="#br0">60 55 11915,'0'0'4105,"2"-8"-101,4-25-646,-6 32-3215,0 1-1,0-1 0,1 1 1,-1 0-1,0-1 1,0 1-1,0-1 0,0 1 1,0-1-1,0 1 1,0 0-1,0-1 0,0 1 1,0-1-1,0 1 1,0-1-1,0 1 0,-1-1 1,1 1-1,0 0 1,0-1-1,0 1 1,-1-1-1,1 1 0,0 0 1,0-1-1,-1 1 1,1 0-1,0-1 0,-1 1 1,-12 3 973,-9 15-1164,1 15 305,20-31-318,0-1 1,0 1-1,0-1 0,0 1 0,1-1 0,-1 1 0,1 0 0,-1-1 0,1 1 0,-1 0 0,1 0 0,0-1 0,0 1 0,0 0 0,0 0 0,0-1 1,0 1-1,0 0 0,2 2 0,1-2-318,0-1-1,0-1 1,1 1 0,-1 0 0,1-1-1,-1 1 1,0-1 0,1 0 0,-1 0 0,1-1-1,3 0 1,4 1-617,39-3-1981,-1 1 3482,-49 2-384,0 0-1,1 0 0,-1 0 0,1 0 1,-1 0-1,0 0 0,1 0 0,-1 0 1,0 0-1,1 0 0,-1 0 0,0 0 1,1 1-1,-1-1 0,0 0 0,0 0 0,1 0 1,-1 0-1,0 1 0,1-1 0,-1 0 1,0 0-1,0 1 0,0-1 0,1 0 1,-1 1-1,0-1 0,0 0 0,0 0 0,0 1 1,1-1-1,-1 0 0,0 1 0,0-1 1,0 0-1,0 1 0,0-1 0,0 0 1,0 1-1,-5 18 2490,-17 15-484,14-24-2236,-37 33 1751,43-41-2270,0-1 1,-1 1-1,0-1 1,1 1-1,-1-1 1,0 0-1,1 0 1,-1 0-1,0 0 1,0-1-1,-3 1 0,-5-1-11003</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26.572"/>
    </inkml:context>
    <inkml:brush xml:id="br0">
      <inkml:brushProperty name="width" value="0.025" units="cm"/>
      <inkml:brushProperty name="height" value="0.025" units="cm"/>
    </inkml:brush>
  </inkml:definitions>
  <inkml:trace contextRef="#ctx0" brushRef="#br0">88 1 18481,'0'0'6070,"-10"-1"-4041,6 1-1972,-39 2 1449,41-1-1501,1-1 0,-1 0-1,1 1 1,-1-1 0,1 1 0,0-1 0,-1 1 0,1 0 0,0-1 0,-1 1-1,1 0 1,0 0 0,0 0 0,0 0 0,0 0 0,0 0 0,0 0 0,0 1-1,0-1 1,0 0 0,1 1 0,-1-1 0,0 0 0,1 1 0,-1-1 0,1 0-1,0 1 1,-1-1 0,1 1 0,0-1 0,0 3 0,0-3-79,1 0 0,0 0 1,0 0-1,0-1 0,0 1 0,0 0 1,0 0-1,0-1 0,0 1 1,0-1-1,0 1 0,0-1 0,0 1 1,0-1-1,0 0 0,0 1 0,1-1 1,-1 0-1,0 0 0,0 0 1,2 0-1,38 4-57,-32-3-113,7 0 132,-3 0-223,1 1 1,-1 0-1,0 0 1,0 2-1,14 4 1,-26-8 358,-1 0 0,1 1 1,0-1-1,-1 0 0,1 0 0,0 1 1,-1-1-1,1 0 0,-1 1 0,1-1 1,-1 1-1,1-1 0,-1 0 0,1 1 1,-1-1-1,1 1 0,-1 0 0,0-1 1,1 1-1,-1-1 0,0 1 0,1-1 0,-1 1 1,0 0-1,0-1 0,0 1 0,1 0 1,-1-1-1,0 1 0,0 0 0,0-1 1,0 2-1,-16 16 2027,-29 5 703,31-17-2257,-1-1-1,0-1 1,0 0-1,0-1 1,-29 2-1,44-5-517,-1 0-1,1 0 1,0 0 0,-1 0 0,1 0-1,0 0 1,-1 0 0,1 0-1,0 0 1,-1 0 0,1 0 0,0 0-1,-1 0 1,1 0 0,0 0-1,-1 0 1,1 0 0,0 0 0,-1-1-1,1 1 1,0 0 0,0 0-1,-1 0 1,1-1 0,0 1 0,0 0-1,-1 0 1,1-1 0,0 1-1,0 0 1,0 0 0,-1-1 0,1 1-1,0 0 1,0 0 0,0-1-1,0 1 1,0 0 0,0-1 0,7-13-2076,20-10-3085,27-6-7123,-27 14 1703</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26.932"/>
    </inkml:context>
    <inkml:brush xml:id="br0">
      <inkml:brushProperty name="width" value="0.025" units="cm"/>
      <inkml:brushProperty name="height" value="0.025" units="cm"/>
    </inkml:brush>
  </inkml:definitions>
  <inkml:trace contextRef="#ctx0" brushRef="#br0">0 117 13036,'0'0'16720,"0"50"-16496,0-32-160,0-2-32,0-1-64,0-2-544,4-5-705,2-2-609,1-5-256,0-1-2082,-1-3-4805</inkml:trace>
  <inkml:trace contextRef="#ctx0" brushRef="#br0" timeOffset="1">45 0 11339,'0'0'19987,"31"0"-23639,-26 7-1216,-2 0-3012</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27.513"/>
    </inkml:context>
    <inkml:brush xml:id="br0">
      <inkml:brushProperty name="width" value="0.025" units="cm"/>
      <inkml:brushProperty name="height" value="0.025" units="cm"/>
    </inkml:brush>
  </inkml:definitions>
  <inkml:trace contextRef="#ctx0" brushRef="#br0">0 109 10890,'0'0'12967,"11"-7"-11152,-10 6-1685,41-26 1049,-40 26-1078,0-1-1,0 1 1,0 0-1,0 0 1,0 0-1,0 1 0,0-1 1,0 0-1,1 1 1,-1-1-1,0 1 1,1 0-1,-1 0 1,0 0-1,1 0 1,-1 0-1,0 0 0,0 1 1,1-1-1,-1 1 1,0 0-1,4 1 1,-5 0-96,0 0-1,0 0 1,0 0 0,0 0 0,0 1 0,-1-1 0,1 0 0,0 1-1,-1-1 1,0 0 0,0 1 0,0-1 0,0 0 0,0 1 0,0-1-1,-1 5 1,-7 39 137,-1 11-57,9-57-79,1 0 0,-1 1 0,0-1-1,0 0 1,0 1 0,1-1 0,-1 0 0,0 1-1,1-1 1,-1 0 0,0 0 0,0 1 0,1-1-1,-1 0 1,0 0 0,1 0 0,-1 1 0,1-1-1,-1 0 1,0 0 0,1 0 0,-1 0 0,1 0-1,-1 0 1,0 0 0,1 0 0,-1 0-1,1 0 1,-1 0 0,0 0 0,1 0 0,-1 0-1,1 0 1,-1 0 0,0 0 0,1-1 0,-1 1-1,0 0 1,1 0 0,-1 0 0,0-1 0,1 1-1,18-10 323,-11-1-107,0 0 0,0 0 0,-1-1 0,-1 0 0,0 0 0,0-1 0,-1 0 0,-1 0 0,5-23 0,-8 40-215,1 0-1,0 0 1,-1 1-1,2-1 1,-1-1 0,0 1-1,1 0 1,0-1-1,0 1 1,0-1 0,0 0-1,0 0 1,1 0-1,-1 0 1,1 0 0,0-1-1,0 0 1,0 0-1,0 0 1,0 0-1,0-1 1,0 1 0,1-1-1,-1 0 1,1 0-1,-1-1 1,1 1 0,-1-1-1,1 0 1,-1 0-1,1-1 1,-1 1 0,1-1-1,-1 0 1,8-3-1,0 0 3,-1 0 0,1-1-1,-1-1 1,0 0 0,0 0 0,-1-1-1,0 0 1,0-1 0,0 0-1,-1 0 1,15-20 0,-23 27-12,0 0 1,0 0 0,0 0-1,0 0 1,0 0-1,-1 0 1,1 0 0,0-1-1,-1 1 1,1 0 0,-1-1-1,1 1 1,-1 0 0,0-1-1,0 1 1,1 0 0,-1-1-1,0 1 1,0-3 0,-1 4 0,1-1 0,-1 1 1,1-1-1,-1 1 0,1-1 1,-1 1-1,1 0 0,-1-1 1,0 1-1,1-1 0,-1 1 1,0 0-1,1 0 0,-1-1 1,0 1-1,1 0 0,-1 0 1,0 0-1,1 0 0,-1 0 1,0 0-1,1 0 0,-1 0 1,0 0-1,-1 0 0,-2 1-5,-1-1-1,1 1 1,-1 1-1,1-1 1,-1 1-1,1-1 1,0 1 0,0 0-1,0 1 1,-6 4-1,4-2 6,1 0 0,-1 1-1,1 0 1,1 0 0,-1 1 0,1-1 0,0 1-1,1 0 1,0 0 0,0 0 0,-2 9-1,4-13 11,0-1-1,1 1 1,-1 0-1,1 0 1,0 0-1,0 0 1,0-1-1,0 1 1,1 0 0,-1 0-1,1 0 1,0-1-1,-1 1 1,1 0-1,1-1 1,-1 1-1,0 0 1,0-1-1,1 0 1,0 1-1,-1-1 1,1 0-1,0 0 1,0 0-1,0 0 1,0 0-1,1 0 1,-1-1-1,0 1 1,1-1-1,-1 1 1,6 1-1,0 0-342,1 0 0,0 0-1,0-1 1,0 0 0,14 1-1,24-1-8161,-18-2-1314</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7:05.857"/>
    </inkml:context>
    <inkml:brush xml:id="br0">
      <inkml:brushProperty name="width" value="0.025" units="cm"/>
      <inkml:brushProperty name="height" value="0.025" units="cm"/>
    </inkml:brush>
  </inkml:definitions>
  <inkml:trace contextRef="#ctx0" brushRef="#br0">0 35 18257,'0'0'10154,"1"12"-9700,2 30-47,-2-13-49,1 1 1,1-1-1,2 0 1,8 28-1,-13-56-348,0-1 0,0 1-1,0-1 1,0 1 0,1-1 0,-1 1 0,0-1 0,0 1-1,0-1 1,1 1 0,-1-1 0,0 1 0,1-1-1,-1 1 1,1-1 0,-1 0 0,0 1 0,1-1 0,-1 0-1,1 1 1,-1-1 0,1 0 0,-1 1 0,1-1-1,-1 0 1,1 0 0,-1 0 0,1 0 0,-1 1 0,1-1-1,0 0 1,14-12 526,6-30 303,-20 39-825,30-73-14,-14 33 0,24-46 0,-41 89-56,1-1 0,-1 1-1,0 0 1,0-1 0,0 1 0,0-1 0,0 1-1,1-1 1,-1 1 0,0 0 0,0-1 0,0 1-1,1-1 1,-1 1 0,0 0 0,1-1 0,-1 1-1,0 0 1,1 0 0,-1-1 0,0 1 0,1 0 0,-1 0-1,1-1 1,-1 1 0,1 0 0,-1 0 0,0 0-1,1 0 1,-1 0 0,1 0 0,0-1 0,2 17-4505,-9 25-6667,-7-18-437</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7:06.198"/>
    </inkml:context>
    <inkml:brush xml:id="br0">
      <inkml:brushProperty name="width" value="0.025" units="cm"/>
      <inkml:brushProperty name="height" value="0.025" units="cm"/>
    </inkml:brush>
  </inkml:definitions>
  <inkml:trace contextRef="#ctx0" brushRef="#br0">0 34 18033,'0'0'13965,"57"-32"-13869,-38 30-64,3 2 0,-2 0-352,-4 12-1025,-1 5-961,-1 0-1025,-2-2-321,-2-2-1537,0-9-6118</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7:07.022"/>
    </inkml:context>
    <inkml:brush xml:id="br0">
      <inkml:brushProperty name="width" value="0.025" units="cm"/>
      <inkml:brushProperty name="height" value="0.025" units="cm"/>
    </inkml:brush>
  </inkml:definitions>
  <inkml:trace contextRef="#ctx0" brushRef="#br0">0 129 10698,'0'0'20222,"13"-4"-19101,126-42-635,-71 22-366,130-29 0,-189 52-2612,3 0-5778,-8 2 6012</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4:23.943"/>
    </inkml:context>
    <inkml:brush xml:id="br0">
      <inkml:brushProperty name="width" value="0.025" units="cm"/>
      <inkml:brushProperty name="height" value="0.025" units="cm"/>
    </inkml:brush>
  </inkml:definitions>
  <inkml:trace contextRef="#ctx0" brushRef="#br0">1 3 19506,'0'0'4672,"6"10"-4603,22 44 41,-17-21 3410,-10-33-3416,-1 1 0,1-1-1,-1 1 1,1-1 0,-1 1 0,1-1 0,-1 1-1,1-1 1,0 0 0,-1 1 0,1-1-1,0 0 1,-1 1 0,1-1 0,0 0 0,0 0-1,-1 0 1,1 0 0,0 0 0,0 0-1,-1 0 1,1 0 0,0 0 0,0 0 0,-1 0-1,1 0 1,0 0 0,-1-1 0,1 1-1,1-1 1,24-8 16,31-20 433,-44 21-527,0 0 0,0 1 0,0 1-1,1 0 1,0 1 0,0 1 0,0 0-1,1 1 1,19-2 0,-31 17 521,-3-8-1959,0-11-5832,0-12-817</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4:24.939"/>
    </inkml:context>
    <inkml:brush xml:id="br0">
      <inkml:brushProperty name="width" value="0.025" units="cm"/>
      <inkml:brushProperty name="height" value="0.025" units="cm"/>
    </inkml:brush>
  </inkml:definitions>
  <inkml:trace contextRef="#ctx0" brushRef="#br0">0 1 16624,'0'0'6294,"11"7"-5798,-2-1-365,0 0 0,-1 0 1,1 0-1,-1 1 0,-1 1 0,0-1 0,0 1 1,0 1-1,-1-1 0,0 1 0,-1 0 0,0 0 0,7 19 1,-8-11 375,-1 0 0,0 0 0,-2 0 0,0 1 0,-1-1 0,0 1 0,-2-1 0,0 0 0,-6 23 0,-6 8 569,-38 89 0,50-125-3087,10-14-708,18-21-4583,-20 18 4211,14-12-8365</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4:25.314"/>
    </inkml:context>
    <inkml:brush xml:id="br0">
      <inkml:brushProperty name="width" value="0.025" units="cm"/>
      <inkml:brushProperty name="height" value="0.025" units="cm"/>
    </inkml:brush>
  </inkml:definitions>
  <inkml:trace contextRef="#ctx0" brushRef="#br0">72 1 12940,'0'0'17281,"2"10"-16892,0 7-337,-1 1-1,0-1 1,-2 0 0,0 1-1,-1-1 1,-1 0 0,0 0-1,-11 32 1,7-24-41,2-8-21,1 0 0,-2 0 1,0-1-1,-1 0 0,-11 18 0,22-80-8660,7 14 3508,1-5-2360</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4:25.796"/>
    </inkml:context>
    <inkml:brush xml:id="br0">
      <inkml:brushProperty name="width" value="0.025" units="cm"/>
      <inkml:brushProperty name="height" value="0.025" units="cm"/>
    </inkml:brush>
  </inkml:definitions>
  <inkml:trace contextRef="#ctx0" brushRef="#br0">89 0 17200,'0'0'9892,"1"8"-8680,3 15-1111,1-1 0,1 0 0,1-1 0,1 1 0,0-2 0,2 1 0,0-1 0,2 0 0,0-1 0,21 25-1,-25-37-394,-2-6-4519,-10-9-124,-6 0 4422,-69-39-5034,-5 5 9390,42 21 2757,48 22-6204,-1-1 0,0 0 0,1 0-1,-1-1 1,0 0 0,9-2 0,4 0-257,66-12-822,-28-1-5271,-9-1-8020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3.454"/>
    </inkml:context>
    <inkml:brush xml:id="br0">
      <inkml:brushProperty name="width" value="0.025" units="cm"/>
      <inkml:brushProperty name="height" value="0.025" units="cm"/>
      <inkml:brushProperty name="color" value="#F6630D"/>
    </inkml:brush>
  </inkml:definitions>
  <inkml:trace contextRef="#ctx0" brushRef="#br0">1 136 14350,'0'0'15678,"9"8"-15453,3 3-186,-3-3-18,0 0 0,1 0 0,15 10 0,-20-16-15,-1 0 0,0 0 0,0 0 0,0 0 0,1-1 0,-1 0 0,1 0 0,-1 0 0,1 0 0,0-1 0,-1 0 0,1 0 0,-1 0 0,9-2 0,-6 1 8,0-1 0,-1-1 0,0 1 0,1-1 0,-1 0 0,0-1 0,-1 1 0,1-1 0,9-8 0,44-50 75,-5 5 205,-54 56-271,0 1 0,1-1 0,-1 1-1,0 0 1,1-1 0,-1 1-1,0 0 1,1-1 0,-1 1 0,1 0-1,-1-1 1,1 1 0,-1 0-1,0 0 1,1 0 0,-1 0 0,1-1-1,-1 1 1,1 0 0,-1 0 0,1 0-1,-1 0 1,1 0 0,-1 0-1,1 0 1,-1 0 0,1 0 0,-1 1-1,1-1 1,-1 0 0,1 0 0,-1 0-1,1 1 1,-1-1 0,1 0-1,-1 0 1,0 1 0,1-1 0,-1 0-1,1 1 1,-1-1 0,0 0 0,1 1-1,10 28 317,-10-26-337,-1 0 0,0-1 0,1 1 0,0 0 1,0-1-1,-1 1 0,2-1 0,-1 1 0,0-1 0,0 0 0,1 1 0,-1-1 0,1 0 0,0 0 0,-1 0 1,1 0-1,0 0 0,0-1 0,1 1 0,3 2 0,-4-4-27,0 1 0,1-1 0,-1 0-1,0-1 1,1 1 0,-1 0 0,1 0 0,-1-1 0,0 0 0,0 1-1,1-1 1,-1 0 0,0 0 0,0 0 0,0 0 0,0-1-1,0 1 1,0 0 0,0-1 0,-1 0 0,1 1 0,3-5 0,2-4-350,1 0 0,-1-1 1,7-16-1,16-21-2342,-30 48 2621,0-1 0,0 1 1,0 0-1,0 0 0,1 0 0,-1 0 0,0-1 1,0 1-1,0 0 0,0 0 0,0 0 0,1 0 0,-1 0 1,0-1-1,0 1 0,0 0 0,0 0 0,1 0 1,-1 0-1,0 0 0,0 0 0,0 0 0,1 0 0,-1 0 1,0 0-1,0 0 0,0 0 0,1 0 0,-1 0 1,0 0-1,0 0 0,0 0 0,1 0 0,-1 0 0,0 0 1,0 0-1,0 0 0,1 0 0,-1 0 0,0 1 0,0-1 1,0 0-1,0 0 0,1 0 0,-1 0 0,0 0 1,0 1-1,4 13-2076,-3 27-929,-1-35 1239,0 10-2932</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0:34.883"/>
    </inkml:context>
    <inkml:brush xml:id="br0">
      <inkml:brushProperty name="width" value="0.025" units="cm"/>
      <inkml:brushProperty name="height" value="0.025" units="cm"/>
    </inkml:brush>
  </inkml:definitions>
  <inkml:trace contextRef="#ctx0" brushRef="#br0">19 0 9737,'0'0'18706,"0"10"-18615,-18 274 1895,17-284-1971,1 0 0,0 1 0,0-1 1,0 0-1,0 0 0,0 0 1,0 1-1,0-1 0,0 0 0,0 0 1,1 1-1,-1-1 0,0 0 1,0 0-1,0 1 0,0-1 0,0 0 1,0 0-1,0 0 0,0 1 1,1-1-1,-1 0 0,0 0 0,0 0 1,0 1-1,0-1 0,1 0 1,-1 0-1,0 0 0,0 0 0,0 0 1,1 0-1,-1 1 0,0-1 1,0 0-1,1 0 0,-1 0 0,0 0 1,0 0-1,1 0 0,-1 0 1,0 0-1,0 0 0,1 0 0,-1 0 1,0 0-1,0 0 0,1 0 1,-1 0-1,0 0 0,0-1 0,0 1 1,1 0-1,-1 0 0,0 0 1,0 0-1,0 0 0,1-1 0,-1 1 1,0 0-1,0 0 0,0 0 1,1-1-1,13-11 656,2-11-513,0-1-1,21-44 1,-25 43-116,1 1-1,32-43 1,-42 64-2643,0 14-14881</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0:35.257"/>
    </inkml:context>
    <inkml:brush xml:id="br0">
      <inkml:brushProperty name="width" value="0.025" units="cm"/>
      <inkml:brushProperty name="height" value="0.025" units="cm"/>
    </inkml:brush>
  </inkml:definitions>
  <inkml:trace contextRef="#ctx0" brushRef="#br0">0 1 16752,'0'0'14157,"50"28"-13580,-31-24-417,4-2-96,-3 2-897,-1 1-1665,-2 1-2115,-6 0-1056,-6 0-1986</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0:35.582"/>
    </inkml:context>
    <inkml:brush xml:id="br0">
      <inkml:brushProperty name="width" value="0.025" units="cm"/>
      <inkml:brushProperty name="height" value="0.025" units="cm"/>
    </inkml:brush>
  </inkml:definitions>
  <inkml:trace contextRef="#ctx0" brushRef="#br0">0 64 14446,'0'0'13132,"70"5"-11114,-36-8-449,2-8-447,3 2-642,-2-1-480,-5 2 0,-2 2-128,-7 3-673,-5-1-480,-6 3-577,-4-1-1793,-5-3-1666,-3-1-3460</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0:36.083"/>
    </inkml:context>
    <inkml:brush xml:id="br0">
      <inkml:brushProperty name="width" value="0.025" units="cm"/>
      <inkml:brushProperty name="height" value="0.025" units="cm"/>
    </inkml:brush>
  </inkml:definitions>
  <inkml:trace contextRef="#ctx0" brushRef="#br0">33 0 12556,'0'0'19165,"3"9"-18856,-1 3-250,0 0 0,-1 1-1,0-1 1,-1 1 0,-1-1 0,0 1-1,0-1 1,-2 0 0,1 1 0,-5 11-1,-2 6-18,5-19-30,0 0 0,1 0 1,1 1-1,-3 22 0,6-34-10,-1 1 0,0-1 0,1 0 0,-1 1 0,1-1 0,-1 0 0,0 1 0,1-1 0,-1 0 0,1 0 0,-1 1 0,1-1 0,-1 0 0,1 0 0,-1 0 0,0 0 0,1 0 0,-1 0 0,1 0 0,-1 0 0,1 0 0,-1 0 0,1 0 0,-1 0 0,1 0 0,-1 0 0,1 0 0,-1 0 0,1 0 0,-1 0 0,1-1 0,-1 1 0,1 0 0,-1 0 0,0-1 0,1 1 0,0-1 0,19-8 0,25-22-672,-36 24 100,-1 1 0,1-1 0,0 1-1,1 1 1,-1 0 0,1 0-1,0 1 1,0 0 0,1 1 0,19-4-1,-25 5-7685</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0:36.460"/>
    </inkml:context>
    <inkml:brush xml:id="br0">
      <inkml:brushProperty name="width" value="0.025" units="cm"/>
      <inkml:brushProperty name="height" value="0.025" units="cm"/>
    </inkml:brush>
  </inkml:definitions>
  <inkml:trace contextRef="#ctx0" brushRef="#br0">154 1 16624,'0'0'11162,"0"11"-10372,2 62 286,12 73 0,-4-90-818,-3 1 0,-2-1 1,-3 1-1,-7 98 1,1-135-671,-1 0 1,-1 0 0,0-1-1,-1 1 1,-2-2-1,0 1 1,-18 28 0,16-31-1918,0-1-1,-1 0 1,0-1 0,-28 24 0,10-15-4536</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0:36.897"/>
    </inkml:context>
    <inkml:brush xml:id="br0">
      <inkml:brushProperty name="width" value="0.025" units="cm"/>
      <inkml:brushProperty name="height" value="0.025" units="cm"/>
    </inkml:brush>
  </inkml:definitions>
  <inkml:trace contextRef="#ctx0" brushRef="#br0">164 0 16239,'0'0'9236,"-10"11"-8975,-3 5-153,1 2-1,1-1 1,1 1-1,0 1 1,1-1 0,-11 36-1,1 14 308,3 1 0,3 0 0,3 1 0,3 0-1,3 0 1,7 90 0,-1-139-405,0-1 0,2 1 0,0-1 0,1 0 0,1 0 0,1 0 0,17 32 0,-20-44-444,1 0 1,1 0-1,-1 0 0,1-1 0,1 0 0,0 0 1,0 0-1,9 6 0,-11-9-492,1-1 1,0 0 0,0 0-1,0 0 1,1 0-1,-1-1 1,0 0-1,1-1 1,0 1-1,-1-1 1,1-1 0,11 1-1,18-2-11107</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3:21.767"/>
    </inkml:context>
    <inkml:brush xml:id="br0">
      <inkml:brushProperty name="width" value="0.025" units="cm"/>
      <inkml:brushProperty name="height" value="0.025" units="cm"/>
    </inkml:brush>
  </inkml:definitions>
  <inkml:trace contextRef="#ctx0" brushRef="#br0">31 16 0,'-4'0'929,"1"-2"-128,0-2-321,0-1-384,-2 0-64,4 5 0,1 0-64,-3 0-512,-2 0-33,1 3-95</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3:22.110"/>
    </inkml:context>
    <inkml:brush xml:id="br0">
      <inkml:brushProperty name="width" value="0.025" units="cm"/>
      <inkml:brushProperty name="height" value="0.025" units="cm"/>
    </inkml:brush>
  </inkml:definitions>
  <inkml:trace contextRef="#ctx0" brushRef="#br0">73 0 1409,'-67'16'1250,"63"-14"-290,3-2 65</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4:26.639"/>
    </inkml:context>
    <inkml:brush xml:id="br0">
      <inkml:brushProperty name="width" value="0.025" units="cm"/>
      <inkml:brushProperty name="height" value="0.025" units="cm"/>
    </inkml:brush>
  </inkml:definitions>
  <inkml:trace contextRef="#ctx0" brushRef="#br0">71 116 15791,'0'0'5627,"1"8"-3102,38 167 3522,-30-146-7001,1-1 1,15 30 0,-40-64-7765,-9-12 6972,-30-38-395,45 45 2426,1 0 0,0-1-1,-12-22 1,17 29-10,1 0-1,0-1 0,0 1 1,0 0-1,0-1 0,1 1 1,0-1-1,0 0 1,0 1-1,1-1 0,0 0 1,0 1-1,1-1 1,-1 0-1,1 1 0,0-1 1,1 0-1,-1 1 0,1 0 1,0-1-1,1 1 1,-1 0-1,1 0 0,0 0 1,0 0-1,4-4 1,3-1 150,0-1 0,0 1 0,0 1 0,1 0 0,1 0 0,0 1 0,0 1 0,0 0 0,1 0 0,0 2 0,0-1 0,1 2 0,-1 0 0,1 0 1,14-1-1,-26 5-414,0-1-1,-1 1 1,1 0 0,0 0 0,-1 0 0,1 1 0,0-1 0,-1 0 0,1 0 0,0 1 0,-1-1 0,1 1 0,-1 0 0,1 0-1,-1-1 1,1 1 0,-1 0 0,1 0 0,-1 0 0,0 0 0,0 0 0,1 1 0,-1-1 0,1 2 0,-1 0 44,1 0 0,-1 0 0,0 0 0,0 0 0,0 0 1,0 1-1,0-1 0,-1 0 0,0 1 0,1-1 0,-2 6 1,0 2 135,0 1 0,-1-1 1,0 0-1,-1 1 0,-1-1 0,-5 13 1,7-19-154,-3 7 34,0-1 1,-1 1 0,-1-1-1,0 0 1,0 0 0,-1-1-1,-16 17 1,24-27-73,0 0 0,0-1 0,0 1 0,0 0 0,0 0 0,0 0 0,0 0 0,0-1 0,0 1 0,0 0 0,0 0 0,0 0 0,0 0 0,0-1 0,0 1 0,0 0 0,0 0 0,0 0 0,0 0 0,-1 0 0,1-1 0,0 1 0,0 0 0,0 0 0,0 0 0,0 0 0,0 0 0,-1 0 0,1-1 0,0 1 0,0 0 0,0 0 0,0 0 0,0 0 0,-1 0 0,1 0 0,0 0 0,0 0 0,0 0 0,0 0 0,-1 0 0,1 0 0,8-7-57,0 0 1,0 1-1,0 0 1,1 0-1,0 1 0,1 0 1,-1 0-1,1 1 1,0 1-1,0 0 1,0 0-1,0 1 0,0 0 1,1 0-1,-1 1 1,1 1-1,-1 0 0,1 0 1,15 4-1,-24-4 50,0 1 0,0-1 0,0 1 1,0 0-1,0-1 0,0 1 0,0 0 0,0 0 0,0 1 0,-1-1 0,1 0 0,0 1 0,-1-1 0,1 1 0,-1-1 0,0 1 0,1-1 1,-1 1-1,0 0 0,0 0 0,0 0 0,0 0 0,0 0 0,-1 0 0,1 0 0,-1 0 0,1 0 0,-1 0 0,0 0 0,1 0 1,-1 0-1,0 0 0,-1 1 0,1 2 0,-1 2 82,0 0 0,0-1 0,-1 1 0,0-1 0,0 1 0,0-1 0,-1 0-1,0 0 1,-7 11 0,-9 8-12,0-2-1,-2 0 1,-1-1-1,0-1 1,-2-1-1,0-1 1,-1-1-1,-1-2 1,-55 27-1,77-41-49,-1 0-1,0 0 1,-1 0 0,1-1 0,0 0-1,0 0 1,0 0 0,-1-1 0,1 0-1,-7 0 1,10-1-53,1 1 0,-1-1 0,1 0 0,-1 1-1,1-1 1,-1 0 0,1 0 0,0 0 0,-1 0 0,1 0-1,0-1 1,0 1 0,0 0 0,0 0 0,0-1 0,0 1 0,0-1-1,0 1 1,0-1 0,1 1 0,-1-1 0,1 0 0,-1 1-1,1-1 1,-1 0 0,1 1 0,0-1 0,0 0 0,0 1 0,0-1-1,0 0 1,0 1 0,1-1 0,0-1 0,3-29-6046,7-2-5589</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6:19.142"/>
    </inkml:context>
    <inkml:brush xml:id="br0">
      <inkml:brushProperty name="width" value="0.025" units="cm"/>
      <inkml:brushProperty name="height" value="0.025" units="cm"/>
    </inkml:brush>
  </inkml:definitions>
  <inkml:trace contextRef="#ctx0" brushRef="#br0">25 102 5894,'2'-9'8034,"-1"-6"-5977,5-33 2008,2 19 1680,-5 29-2692,-1 9-2430,0 11-712,-4 59 784,-5 0-1,-22 111 1,24-160-296,0 34 380,5-64-778,0 1 0,0-1 0,0 0 0,1 1 0,-1-1 0,0 0 0,0 0 0,1 1 0,-1-1 0,0 0 0,0 0 0,1 1 0,-1-1 0,0 0 0,1 0 0,-1 0 0,0 0 0,1 1 0,-1-1 0,1 0 0,-1 0 0,0 0 0,1 0 0,-1 0 0,0 0 0,1 0 0,-1 0 0,1 0 0,-1 0 0,0 0 0,1 0 0,-1 0 0,0-1 0,1 1 0,-1 0 0,0 0 0,1 0 0,-1 0 0,0-1 0,1 1 0,-1 0 0,0 0 0,1-1 0,-1 1 0,0 0 0,0-1 0,1 1 0,-1 0 0,0-1 0,19-13 56,68-78-5,-51 52-385,47-41 0,-76 76-735,-19 7-19527</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3.828"/>
    </inkml:context>
    <inkml:brush xml:id="br0">
      <inkml:brushProperty name="width" value="0.025" units="cm"/>
      <inkml:brushProperty name="height" value="0.025" units="cm"/>
      <inkml:brushProperty name="color" value="#F6630D"/>
    </inkml:brush>
  </inkml:definitions>
  <inkml:trace contextRef="#ctx0" brushRef="#br0">0 1 9097,'0'0'22068</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6:19.485"/>
    </inkml:context>
    <inkml:brush xml:id="br0">
      <inkml:brushProperty name="width" value="0.025" units="cm"/>
      <inkml:brushProperty name="height" value="0.025" units="cm"/>
    </inkml:brush>
  </inkml:definitions>
  <inkml:trace contextRef="#ctx0" brushRef="#br0">1 0 11883,'0'0'18354,"66"50"-17458,-38-34-639,-1-1-225,2 1-96,-1-1-1378,-7-3-1889,2-1-1569,-9-6-3108</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32.546"/>
    </inkml:context>
    <inkml:brush xml:id="br0">
      <inkml:brushProperty name="width" value="0.025" units="cm"/>
      <inkml:brushProperty name="height" value="0.025" units="cm"/>
    </inkml:brush>
  </inkml:definitions>
  <inkml:trace contextRef="#ctx0" brushRef="#br0">286 24 13549,'0'0'15001,"-11"-5"-14516,3 1-420,6 2-57,0 0 0,-1 1 0,1-1 0,-1 1 0,0 0 0,1 0 0,-1 0-1,0 0 1,0 0 0,1 1 0,-1-1 0,0 1 0,0-1 0,0 1-1,0 0 1,0 0 0,0 1 0,1-1 0,-1 0 0,0 1 0,0 0-1,0 0 1,1 0 0,-4 1 0,-80 54 909,78-50-822,0 0 0,0 0 0,1 1 0,0 0 0,0 1 0,1 0 0,0 0 0,-5 9 0,10-16-103,0 0-1,1 0 1,-1 1 0,1-1-1,-1 0 1,1 0-1,0 0 1,-1 1-1,1-1 1,0 0-1,0 0 1,0 1-1,0-1 1,0 0-1,0 0 1,0 1 0,1-1-1,-1 0 1,0 0-1,1 1 1,-1-1-1,0 0 1,1 0-1,0 0 1,-1 0-1,1 0 1,0 0-1,-1 0 1,1 0 0,0 0-1,0 0 1,0 0-1,0 0 1,0-1-1,0 1 1,0 0-1,0-1 1,0 1-1,0 0 1,1-1 0,-1 0-1,0 1 1,0-1-1,2 1 1,9 2-215,1 0 0,-1-1 1,23 1-1,-8 0-198,-20-2 332,0 0 0,0 1-1,0 0 1,-1 0 0,1 1 0,0 0-1,-1 0 1,0 0 0,1 1 0,-1 0-1,6 6 1,-9-7 142,-1-1 1,0 1-1,0 0 0,0-1 1,0 1-1,-1 0 0,1 0 1,-1 1-1,1-1 0,-1 0 1,0 0-1,-1 1 0,1-1 0,0 0 1,-1 1-1,0-1 0,0 0 1,0 1-1,0-1 0,0 1 1,-1-1-1,0 0 0,1 1 1,-1-1-1,-1 0 0,-1 4 0,0 0 43,0 0 0,-1-1 0,0 1 0,0-1 0,0 0 0,-1 0 0,0-1 0,0 1 0,-1-1 0,0 0 0,1-1 0,-2 0 0,1 1 0,0-2 0,-1 1 0,0-1 0,-10 4-1,0-1 90,0-1 0,0-1 0,-1-1 0,1 0 0,-1-1 0,-22 0 0,27-6-326,21-6-321,23-8-1647,34-8-6651,-29 11 1494</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32.965"/>
    </inkml:context>
    <inkml:brush xml:id="br0">
      <inkml:brushProperty name="width" value="0.025" units="cm"/>
      <inkml:brushProperty name="height" value="0.025" units="cm"/>
    </inkml:brush>
  </inkml:definitions>
  <inkml:trace contextRef="#ctx0" brushRef="#br0">0 1 17040,'0'0'10591,"1"9"-9379,0 3-900,-1-1-164,1-1 0,1 1 1,-1-1-1,6 15 1,-7-22-144,1-1 1,0 0 0,0 0-1,0 1 1,0-1 0,0 0-1,0 0 1,1 0 0,-1 0-1,1-1 1,-1 1 0,1 0-1,0-1 1,0 1 0,0-1-1,0 1 1,0-1 0,0 0-1,0 0 1,0 0 0,0 0-1,0 0 1,1 0-1,-1-1 1,0 1 0,1-1-1,3 1 1,1-2 23,1 1-1,0-1 0,-1-1 1,1 1-1,-1-1 1,1-1-1,-1 1 1,0-1-1,0-1 0,0 1 1,0-1-1,7-5 1,-4 2-14,1 1 1,1 0 0,17-6 0,-28 11-14,-1 1 0,1 0 1,0 0-1,-1 0 1,1 0-1,-1 0 1,1-1-1,0 1 1,-1 0-1,1 0 0,0 1 1,-1-1-1,1 0 1,-1 0-1,1 0 1,0 0-1,-1 0 1,1 1-1,-1-1 0,1 0 1,-1 1-1,1-1 1,-1 0-1,1 1 1,-1-1-1,1 0 1,-1 1-1,1-1 0,-1 1 1,8 22 248,-8 40 368,-1-45-473,0-5-89,1-10-26,0 1 0,0-1 0,0 0 0,0 1 0,0-1 1,1 0-1,0 1 0,-1-1 0,2 3 0,-1-5-15,0 0 0,0 0 0,0 0 0,-1-1 0,1 1 0,0 0 0,0-1 0,0 1 0,0-1 0,0 1 0,0-1 0,1 1 0,-1-1 0,0 0 0,0 1 0,0-1 0,0 0 0,0 0 0,0 0 0,1 0 0,-1 0 0,0 0 0,0 0 0,0-1 0,0 1 0,0 0 0,1-1 0,-1 1 0,0 0 0,0-1 0,1-1 0,8-2 16,-1-1-1,1 0 0,-1-1 0,-1 0 0,1 0 0,-1-1 0,0 0 1,0-1-1,9-11 0,-8 8-116,0 2 0,1-1 0,0 1 1,1 1-1,12-9 0,-17 19-631,-6 9 340,-6 12-171,-22 28-2893,26-48 2301,0-1 1,0 1-1,-1 0 1,1-1-1,-1 0 0,0 0 1,0 0-1,-4 3 0,-5-2-10029</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33.291"/>
    </inkml:context>
    <inkml:brush xml:id="br0">
      <inkml:brushProperty name="width" value="0.025" units="cm"/>
      <inkml:brushProperty name="height" value="0.025" units="cm"/>
    </inkml:brush>
  </inkml:definitions>
  <inkml:trace contextRef="#ctx0" brushRef="#br0">0 0 24856,'0'0'5156</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33.652"/>
    </inkml:context>
    <inkml:brush xml:id="br0">
      <inkml:brushProperty name="width" value="0.025" units="cm"/>
      <inkml:brushProperty name="height" value="0.025" units="cm"/>
    </inkml:brush>
  </inkml:definitions>
  <inkml:trace contextRef="#ctx0" brushRef="#br0">128 50 16303,'0'0'10170,"2"-8"-8120,5-25-657,-7 33-1360,0 0 0,0-1-1,0 1 1,0 0 0,0-1 0,0 1-1,0 0 1,0 0 0,0-1-1,0 1 1,0 0 0,0 0 0,0-1-1,0 1 1,0 0 0,0 0 0,0-1-1,-1 1 1,1 0 0,0 0-1,0-1 1,0 1 0,0 0 0,-1 0-1,1 0 1,0-1 0,0 1-1,0 0 1,-1 0 0,1 0 0,0 0-1,0-1 1,-1 1 0,1 0-1,0 0 1,0 0 0,-1 0 0,1 0-1,0 0 1,-1 0 0,1 0-1,0 0 1,0 0 0,-1 0 0,1 0-1,0 0 1,0 0 0,-1 0-1,1 0 1,0 0 0,-1 0 0,1 1-1,0-1 1,0 0 0,0 0 0,-1 0-1,1 0 1,0 0 0,0 1-1,-1-1 1,1 0 0,0 0 0,0 0-1,0 1 1,-16 8 264,5 2-269,0 1 1,1 0-1,1 0 1,0 1-1,1 0 1,0 1-1,0-1 1,2 1-1,0 1 1,1 0-1,0-1 1,1 2-1,0-1 1,-1 26-1,4-39-28,1 0 1,0 0-1,1 0 0,-1 0 1,0 0-1,1 0 1,-1 0-1,1 0 0,-1 0 1,1 0-1,0 0 0,0 0 1,0-1-1,0 1 1,0 0-1,0-1 0,1 1 1,-1-1-1,1 1 0,-1-1 1,1 1-1,-1-1 0,1 0 1,0 0-1,-1 0 1,1 0-1,0 0 0,0 0 1,0-1-1,0 1 0,0 0 1,0-1-1,0 0 0,0 1 1,0-1-1,0 0 1,0 0-1,0 0 0,3-1 1,4 1-10,1-1-1,-1 0 1,0-1 0,0 0 0,0 0 0,0-1-1,15-6 1,41-29-3357,-35 15-2191,-2-2-3692,-8 4-4742</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34.012"/>
    </inkml:context>
    <inkml:brush xml:id="br0">
      <inkml:brushProperty name="width" value="0.025" units="cm"/>
      <inkml:brushProperty name="height" value="0.025" units="cm"/>
    </inkml:brush>
  </inkml:definitions>
  <inkml:trace contextRef="#ctx0" brushRef="#br0">20 123 4068,'0'0'26724,"8"3"-25400,0-1-1290,0 0 0,0 0 1,0-1-1,0 0 0,0 0 0,0-1 1,1 0-1,-1 0 0,0-1 1,0 0-1,0-1 0,0 0 0,0 0 1,0-1-1,0 1 0,-1-2 0,1 1 1,9-7-1,35-33-34,-49 41 0,-1-1 0,1 0 0,0 0 0,-1 0 0,1 0 0,-1-1 0,0 1 0,0-1 0,0 1 0,-1-1 0,1 0 0,-1 1 0,0-1 0,1-5 0,-2 8 0,-1 1 0,1-1 0,-1 1 0,0-1 0,1 1 0,-1-1 0,0 1 0,0-1 0,1 1 0,-1 0 0,0-1 0,0 1 0,1 0 0,-1 0 0,0-1 0,0 1 0,0 0 0,0 0 0,1 0 0,-1 0 0,0 0 0,0 0 0,0 0 0,-1 1 0,-25 1 0,15 1 0,1 0 0,0 1 0,0 1 0,1-1 0,-1 2 0,1-1 0,0 1 0,0 1 0,1 0 0,-10 9 0,7-5 0,1 0 0,0 1 0,1 0 0,0 0 0,1 1 0,-16 28 0,24-38 0,-1-1 0,1 1 0,-1 0 0,1 1 0,0-1 0,0 0 0,0 0 0,0 0 0,1 1 0,-1-1 0,1 0 0,0 1 0,0-1 0,0 0 0,0 1 0,1-1 0,0 0 0,-1 1 0,1-1 0,0 0 0,0 0 0,1 0 0,-1 0 0,3 3 0,-1-2 0,0-1 0,1 0 0,-1-1 0,1 1 0,0-1 0,0 1 0,0-1 0,0 0 0,0-1 0,0 1 0,0-1 0,1 0 0,-1 0 0,1 0 0,-1 0 0,1-1 0,4 0 0,28 2-695,64-4-1,-80 0-238,-1-2-1,0 1 0,0-2 0,33-13 1,-8-3-6295</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37.914"/>
    </inkml:context>
    <inkml:brush xml:id="br0">
      <inkml:brushProperty name="width" value="0.025" units="cm"/>
      <inkml:brushProperty name="height" value="0.025" units="cm"/>
    </inkml:brush>
  </inkml:definitions>
  <inkml:trace contextRef="#ctx0" brushRef="#br0">15 76 10250,'2'-6'468,"13"-25"14928,-18 48-14375,-4 11-366,1-7-328,1 0 0,1 1 0,1 0-1,1 0 1,1 34 0,1-54-312,0 0-1,0-1 1,0 1 0,0-1-1,0 1 1,1-1 0,-1 1-1,1-1 1,-1 1 0,1-1-1,0 1 1,0-1 0,-1 1-1,1-1 1,0 0 0,0 0-1,0 1 1,0-1 0,1 0-1,-1 0 1,0 0 0,0 0 0,1 0-1,-1 0 1,3 0 0,-1 0 20,0 0 1,0-1 0,0 1 0,1-1 0,-1 0-1,0 0 1,0 0 0,0-1 0,0 1 0,0-1-1,1 0 1,2-1 0,5-2 52,-1 0 0,1 0 0,-1-2 0,-1 1 0,1-1 0,12-10 0,-7 2-30,-1 0 1,22-27-1,-32 35 3,0 1 0,-1-1 0,1 1-1,-1-1 1,-1 0 0,1 0 0,-1-1 0,0 1 0,0 0-1,0-1 1,-1 0 0,1-7 0,-19 54-232,14-29 170,0 0 1,0 1-1,1-1 1,1 0-1,0 0 0,1 1 1,0-1-1,2 14 1,-2-23 9,1-1 0,-1 1 1,1-1-1,0 1 1,0-1-1,-1 1 1,1-1-1,0 1 1,0-1-1,0 0 0,1 0 1,-1 0-1,0 1 1,0-1-1,1 0 1,-1 0-1,1-1 1,-1 1-1,1 0 0,-1 0 1,1-1-1,-1 1 1,1-1-1,0 1 1,-1-1-1,1 0 1,0 0-1,-1 1 0,1-1 1,0 0-1,-1-1 1,1 1-1,0 0 1,-1 0-1,1-1 0,-1 1 1,1-1-1,0 1 1,1-2-1,3 0 34,1 0 0,-1 0 0,0-1 0,0 0 0,0 0-1,-1 0 1,1-1 0,7-6 0,-9 5-43,1 0 0,-1-1 0,-1 1 0,1-1 0,-1 0 0,0 0 0,0 0 0,0-1 0,-1 1 0,0-1 0,-1 1 0,1-1 0,-1 0 0,0 1 0,-1-1 0,0 0 0,-1-9 0,1 16 0,1-1 0,-2 1 0,1-1 0,0 0 0,0 1 0,0-1 0,0 1 0,0-1 0,0 1 0,0-1 0,-1 0 0,1 1 0,0-1 0,-1 1 0,1-1 0,0 1 0,-1-1 0,1 1 0,0 0 0,-1-1 0,1 1 0,-1-1 0,1 1 0,-1 0 0,1-1 0,-1 1 0,1 0 0,-1 0 0,1-1 0,-1 1 0,1 0 0,-1 0 0,0 0 0,1 0 0,-1 0 0,1 0 0,-1-1 0,0 1 0,1 1 0,-1-1 0,1 0 0,-1 0 0,1 0 0,-1 0 0,0 0 0,1 0 0,-1 1 0,-1 0 0,0-1 0,0 1 0,1 0 0,-1-1 0,1 1 0,-1 0 0,0 0 0,1 0 0,0 1 0,-1-1 0,1 0 0,0 0 0,-1 1 0,0 1 0,1-1 0,0-1 0,0 1 0,0-1 0,0 1 0,1-1 0,-1 1 0,1 0 0,-1-1 0,1 1 0,-1 0 0,1-1 0,0 1 0,0 0 0,0 0 0,0-1 0,0 1 0,0 0 0,1-1 0,-1 1 0,0 0 0,1 0 0,0-1 0,1 4 0,-1-4 0,1 1 0,-1-1 0,1 0 0,0 1 0,0-1 0,0 0 0,0 0 0,0 0 0,0 0 0,0 0 0,0-1 0,0 1 0,0-1 0,0 1 0,0-1 0,3 0 0,8 1 0,1-1 0,-1-1 0,1 0 0,23-6 0,-31 6 0,12-2 0,1-2 0,-1 0 0,0-1 0,0 0 0,20-12 0,-36 16 0,0 0 0,0 0 0,0 0 0,-1-1 0,1 1 0,0-1 0,-1 1 0,0-1 0,1 0 0,-1 1 0,0-1 0,0 0 0,-1 0 0,1 0 0,-1 0 0,1-4 0,0 0 0,-1 1 0,1 0 0,-1 0 0,-1-1 0,1 1 0,-4-12 0,4 18 0,0-1 0,0 1 0,0-1 0,0 0 0,-1 1 0,1-1 0,0 1 0,0-1 0,-1 1 0,1-1 0,0 1 0,-1-1 0,1 1 0,0 0 0,-1-1 0,1 1 0,-1-1 0,1 1 0,-1 0 0,1 0 0,-1-1 0,1 1 0,-1 0 0,1 0 0,-1-1 0,1 1 0,-1 0 0,1 0 0,-1 0 0,0 0 0,1 0 0,-1 0 0,1 0 0,-1 0 0,1 0 0,-1 0 0,0 0 0,1 0 0,-1 0 0,1 0 0,-1 1 0,1-1 0,-1 0 0,1 0 0,-1 1 0,1-1 0,-1 0 0,1 1 0,-1-1 0,1 1 0,0-1 0,-1 1 0,-21 25 0,14-9 0,1 0 0,1 1 0,0 0 0,2 0 0,0 0 0,1 1 0,1 0 0,0 31 0,1-47-33,1 0-1,0-1 1,1 1-1,-1-1 1,0 1 0,1 0-1,-1-1 1,1 1-1,0-1 1,0 1 0,0-1-1,0 0 1,0 1-1,1-1 1,-1 0-1,1 0 1,-1 0 0,1 0-1,0 0 1,0 0-1,0 0 1,0-1 0,0 1-1,0-1 1,0 1-1,0-1 1,1 0 0,-1 0-1,0 0 1,6 1-1,-2 0-471,1-2 0,-1 1-1,1-1 1,0 0 0,-1 0-1,1 0 1,-1-1-1,1 0 1,-1-1 0,0 1-1,12-6 1,32-18-12862</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38.587"/>
    </inkml:context>
    <inkml:brush xml:id="br0">
      <inkml:brushProperty name="width" value="0.025" units="cm"/>
      <inkml:brushProperty name="height" value="0.025" units="cm"/>
    </inkml:brush>
  </inkml:definitions>
  <inkml:trace contextRef="#ctx0" brushRef="#br0">10 1 17200,'-2'87'10929,"-1"3"-7850,-2 96-2513,5-179-553,0 1-1,1-1 1,0 0-1,0 1 1,0-1 0,1 0-1,0 0 1,0 0-1,6 12 1,-6-16-4,-1-1 0,1 0 0,-1 0 0,1 0 0,0 0 0,0-1-1,0 1 1,0 0 0,0-1 0,1 1 0,-1-1 0,0 0 0,1 0 0,-1 0 0,1 0 0,-1 0 0,1 0-1,-1-1 1,1 1 0,0-1 0,-1 0 0,1 0 0,0 0 0,-1 0 0,1 0 0,0-1 0,-1 1-1,1-1 1,-1 1 0,1-1 0,2-1 0,6-2 24,-1-1-1,1 1 0,-1-2 1,0 1-1,0-1 1,-1-1-1,12-10 1,61-63 227,-35 33-198,-47 47-62,0-1 0,1 1 0,-1-1 0,1 0 0,-1 1 0,0-1 0,1 1 0,-1-1 0,1 1 0,-1-1 0,1 1 0,0-1 0,-1 1 0,1 0 0,-1-1 0,1 1 0,0 0 0,-1 0 0,1-1 0,0 1 0,-1 0 0,1 0 0,0 0 0,0 0 0,-1 0 0,1 0 0,0 0 0,-1 0 0,1 0 0,0 0 0,-1 0 0,1 0 0,0 0 0,0 1 0,-1-1 0,1 0 0,-1 1 0,1-1 0,0 0 0,0 1 0,0 2 0,0-1 0,0 1 0,0-1 0,0 1 0,-1-1 0,1 1 0,-1 0 0,0-1 0,1 1 0,-1 0 0,-1 2 0,-8 77 0,5-66 5,-5 49-394,22-67-2991,28-37-6234,-15 10 26</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38.947"/>
    </inkml:context>
    <inkml:brush xml:id="br0">
      <inkml:brushProperty name="width" value="0.025" units="cm"/>
      <inkml:brushProperty name="height" value="0.025" units="cm"/>
    </inkml:brush>
  </inkml:definitions>
  <inkml:trace contextRef="#ctx0" brushRef="#br0">103 17 19891,'0'0'4105,"-11"12"-1115,4-5-2614,-1 1 60,-1 0 0,1 1 1,1 0-1,0 0 0,0 1 0,1-1 0,0 2 0,0-1 1,1 1-1,1 0 0,-7 21 0,11-31-431,0 0 0,0-1-1,0 1 1,0 0 0,0-1 0,-1 1-1,2 0 1,-1 0 0,0-1 0,0 1-1,0 0 1,0-1 0,0 1 0,0 0-1,1-1 1,-1 1 0,0-1 0,0 1-1,1 0 1,-1-1 0,1 1 0,-1-1-1,0 1 1,1-1 0,-1 1 0,1-1-1,-1 1 1,1-1 0,0 0 0,-1 1-1,1-1 1,-1 0 0,1 1 0,0-1-1,1 1 1,0-1-1,1 0 1,0 0-1,0 0 0,-1 0 0,1-1 1,0 1-1,-1-1 0,1 1 0,4-3 1,3-1-14,0 0 1,0-1-1,0 0 1,10-7-1,-9 2 9,1 0 0,-1-1 0,0 0 0,11-15 0,-18 21 0,-1-1 0,1 1 0,-1-1 0,0 0 0,0 0 0,-1 0 0,1 0 0,-2 0 0,1-1 0,0 1 0,-1-1 0,0-7 0,-1 13 0,0 1 0,0 0 0,0 0 0,0 0 0,0 0 0,0 0 0,0 0 0,0 0 0,0-1 0,0 1 0,0 0 0,0 0 0,0 0 0,0 0 0,0 0 0,0 0 0,0-1 0,0 1 0,0 0 0,0 0 0,0 0 0,0 0 0,0 0 0,0 0 0,0 0 0,0 0 0,0-1 0,0 1 0,0 0 0,-1 0 0,1 0 0,0 0 0,0 0 0,0 0 0,0 0 0,0 0 0,0 0 0,0 0 0,0 0 0,-1 0 0,1 0 0,0 0 0,0 0 0,0 0 0,0 0 0,0 0 0,0 0 0,0 0 0,-1 0 0,1 0 0,0 0 0,0 0 0,0 0 0,0 0 0,0 0 0,0 0 0,0 0 0,-1 0 0,1 0 0,0 0 0,0 0 0,0 0 0,0 0 0,-10 10 0,-7 15 0,9-11 0,0 1 0,1 1 0,1-1 0,0 1 0,1 0 0,1 0 0,1 1 0,0-1 0,-1 21 0,4-36-27,0 1-1,0-1 1,1 0 0,-1 1-1,0-1 1,0 0 0,1 0-1,-1 1 1,1-1 0,-1 0-1,1 0 1,-1 0 0,1 0 0,0 0-1,0 0 1,-1 0 0,1 0-1,0 0 1,0 0 0,0 0-1,0 0 1,0 0 0,0-1-1,1 2 1,2-1-162,-1 0 0,0 1 0,1-1 0,-1-1 0,0 1 0,1 0 0,-1-1 0,1 0 0,3 1 0,1-2-617,0 1 0,0-1 0,0 0 0,0-1-1,0 0 1,0 0 0,12-6 0,5-6-8397</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39.481"/>
    </inkml:context>
    <inkml:brush xml:id="br0">
      <inkml:brushProperty name="width" value="0.025" units="cm"/>
      <inkml:brushProperty name="height" value="0.025" units="cm"/>
    </inkml:brush>
  </inkml:definitions>
  <inkml:trace contextRef="#ctx0" brushRef="#br0">1 46 18514,'0'0'13671,"2"14"-13174,2 28-410,-4-22-88,2 1 1,0-1 0,2 0 0,0 0-1,1-1 1,8 22 0,-12-39 0,0 0 0,-1-1 0,1 1 0,0 0 0,0-1 0,0 1 0,0 0 0,1-1 0,-1 0 0,0 1 0,1-1 0,-1 0 0,1 1 0,-1-1 0,1 0 0,-1 0 0,1 0 0,0-1 0,0 1 0,-1 0 0,1-1 0,0 1 0,0-1 0,0 1 0,0-1 0,0 0 0,0 0 0,0 0 0,-1 0 0,1 0 0,0 0 0,4-1 0,-3-1 0,1 1 0,-1-1 0,1 0 0,-1 0 0,0-1 0,0 1 0,0 0 0,0-1 0,0 0 0,0 0 0,-1 0 0,0 0 0,1 0 0,-1 0 0,2-5 0,2-7 0,0 0 0,-1-1 0,0 0 0,-2 0 0,1 0 0,-2-1 0,0 1 0,-2-30 0,-3 67 0,2-15 0,0 0 0,0-1 0,0 1 0,1 0 0,0 0 0,1 10 0,-1-14 0,1 0 0,-1-1 0,1 1 0,0-1 0,0 1 0,-1 0 0,1-1 0,0 0 0,0 1 0,0-1 0,1 1 0,-1-1 0,0 0 0,0 0 0,1 0 0,-1 0 0,0 0 0,1 0 0,-1 0 0,1 0 0,0-1 0,-1 1 0,1 0 0,0-1 0,-1 0 0,1 1 0,0-1 0,-1 0 0,4 0 0,4 1 0,-1-2 0,0 1 0,0-1 0,0 0 0,0-1 0,0 0 0,0 0 0,0 0 0,0-1 0,-1-1 0,0 1 0,1-1 0,-1 0 0,-1-1 0,10-7 0,-11 8 0,1 0 0,-1-1 0,0 0 0,0 0 0,-1-1 0,0 1 0,0-1 0,0 0 0,0 0 0,-1-1 0,0 1 0,0-1 0,-1 1 0,0-1 0,0 0 0,-1 0 0,1 0 0,-1-8 0,-1 15 0,0 0 0,0-1 0,0 1 0,0-1 0,0 1 0,0-1 0,0 1 0,0 0 0,0-1 0,0 1 0,0-1 0,-1 1 0,1-1 0,0 1 0,0 0 0,0-1 0,-1 1 0,1 0 0,0-1 0,-1 1 0,1 0 0,0-1 0,0 1 0,-1 0 0,1 0 0,-1-1 0,1 1 0,0 0 0,-1 0 0,1 0 0,0 0 0,-1-1 0,1 1 0,-1 0 0,0 0 0,-20 4 0,-15 18 0,32-17 0,0-1 0,0 1 0,0 0 0,1 0 0,0 0 0,0 0 0,0 0 0,1 1 0,-1-1 0,1 1 0,1 0 0,-1 0 0,1 0 0,-1 8 0,2-10 0,0-1 0,0 1 0,1-1 0,-1 1 0,1-1 0,0 1 0,0-1 0,0 1 0,0-1 0,1 0 0,0 1 0,-1-1 0,1 0 0,0 0 0,0 0 0,1 0 0,-1-1 0,0 1 0,1-1 0,0 1 0,0-1 0,0 0 0,0 0 0,5 3 0,4 1-179,-1-1 0,2 0 0,-1-1 0,0-1 0,1 1 0,24 1 0,40-1-3527,-45-5-4948</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4.190"/>
    </inkml:context>
    <inkml:brush xml:id="br0">
      <inkml:brushProperty name="width" value="0.025" units="cm"/>
      <inkml:brushProperty name="height" value="0.025" units="cm"/>
      <inkml:brushProperty name="color" value="#F6630D"/>
    </inkml:brush>
  </inkml:definitions>
  <inkml:trace contextRef="#ctx0" brushRef="#br0">1 1 7399</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41.078"/>
    </inkml:context>
    <inkml:brush xml:id="br0">
      <inkml:brushProperty name="width" value="0.025" units="cm"/>
      <inkml:brushProperty name="height" value="0.025" units="cm"/>
    </inkml:brush>
  </inkml:definitions>
  <inkml:trace contextRef="#ctx0" brushRef="#br0">1 41 12492,'0'0'3251,"1"-8"-16,4-25 21,-1 41 1706,1 11-4916,3 163 2526,5 40 248,-10-214-2687,2-17-100,2-16-66,0-29 33,-2 0 0,-3-68 0,-2 115 0,-1 22 0,1 0 0,-1-1 0,2 1 0,0-1 0,0 1 0,8 25 0,-9-37 0,1 0 0,0 0 0,0 0 0,1 0 0,-1-1 0,1 1 0,-1 0 0,1-1 0,0 1 0,0-1 0,0 0 0,0 0 0,1 0 0,-1 0 0,0 0 0,1 0 0,-1 0 0,1-1 0,0 1 0,0-1 0,-1 0 0,1 0 0,0 0 0,0 0 0,0 0 0,0-1 0,0 1 0,0-1 0,0 0 0,1 0 0,-1 0 0,0 0 0,0-1 0,0 1 0,0-1 0,0 0 0,5-2 0,2 0 0,-1-1 0,1-1 0,-1 0 0,0 0 0,-1-1 0,1 0 0,-1 0 0,0-1 0,-1 0 0,0 0 0,0-1 0,7-9 0,-1-1 0,0 0 0,-1-2 0,-1 1 0,13-32 0,-18 38 0,-1 0 0,-1 0 0,0-1 0,4-22 0,-9 36 0,1 0 0,0 0 0,0 0 0,0 0 0,0 0 0,0 0 0,0 0 0,-1 0 0,1 0 0,0 0 0,0 0 0,0 0 0,0 0 0,0 0 0,-1 0 0,1 0 0,0 0 0,0 0 0,0 0 0,0 0 0,0 0 0,0 0 0,0 0 0,-1 0 0,1 0 0,0-1 0,0 1 0,0 0 0,0 0 0,0 0 0,0 0 0,0 0 0,0 0 0,0 0 0,0-1 0,0 1 0,0 0 0,-1 0 0,1 0 0,0 0 0,0 0 0,0 0 0,0-1 0,0 1 0,0 0 0,0 0 0,0 0 0,0 0 0,0 0 0,1-1 0,-1 1 0,-7 10 0,-6 21 0,0 1 0,2 0 0,2 0 0,1 1 0,1 0 0,-3 54 0,9-84 0,1-1 0,0 1 0,0 0 0,0-1 0,0 1 0,0-1 0,1 1 0,-1 0 0,1-1 0,-1 1 0,1-1 0,0 1 0,0-1 0,0 0 0,1 1 0,-1-1 0,0 0 0,1 0 0,0 0 0,-1 0 0,3 2 0,0-2 0,0 0 0,1 0 0,-1 0 0,0-1 0,0 0 0,1 0 0,-1 0 0,1 0 0,-1-1 0,1 0 0,7 0 0,0-1 0,0-1 0,0 0 0,-1 0 0,1-1 0,-1 0 0,0-1 0,0-1 0,0 0 0,-1 0 0,11-8 0,-14 9 0,0 0 0,-1 0 0,1-1 0,-1 0 0,-1 0 0,1-1 0,-1 0 0,1 0 0,-2 0 0,1-1 0,-1 1 0,0-1 0,0 0 0,-1 0 0,0-1 0,3-8 0,-6 16 0,0-1 0,0 1 0,1-1 0,-1 1 0,0-1 0,0 1 0,0-1 0,0 1 0,0-1 0,0 1 0,0-1 0,0 1 0,0-1 0,0 0 0,0 1 0,0-1 0,-1 1 0,1-1 0,0 1 0,0-1 0,-1 1 0,1 0 0,0-1 0,0 1 0,-1-1 0,1 1 0,0-1 0,-1 1 0,1 0 0,-1-1 0,1 1 0,0 0 0,-1-1 0,0 1 0,-19 3 0,-21 22 0,33-17 0,1 1 0,-1 0 0,1 0 0,-9 16 0,14-22 0,1 0 0,-1 0 0,0 0 0,1 0 0,0 0 0,0 1 0,0-1 0,0 0 0,0 0 0,1 1 0,-1-1 0,1 0 0,0 1 0,0-1 0,0 1 0,0-1 0,1 0 0,-1 1 0,1-1 0,1 4 0,1-5-39,-1 0 0,0 0 1,0 0-1,1 0 0,-1-1 0,1 1 1,0-1-1,-1 1 0,1-1 0,0 0 1,0 0-1,0-1 0,0 1 0,0 0 0,-1-1 1,1 0-1,0 0 0,0 0 0,6 0 1,59-8-4029,-24-6-4255</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41.824"/>
    </inkml:context>
    <inkml:brush xml:id="br0">
      <inkml:brushProperty name="width" value="0.025" units="cm"/>
      <inkml:brushProperty name="height" value="0.025" units="cm"/>
    </inkml:brush>
  </inkml:definitions>
  <inkml:trace contextRef="#ctx0" brushRef="#br0">1 0 14798,'0'0'6502,"0"9"-4297,2 31 662,9 50 1,35 115 184,-44-195-2940,13 34 169,-15-42-277,1-1-1,0 1 1,-1-1-1,1 1 0,0-1 1,0 0-1,0 0 1,0 1-1,0-1 0,0 0 1,0 0-1,1 0 1,-1 0-1,0 0 0,0 0 1,1 0-1,-1 0 1,1-1-1,-1 1 0,1-1 1,-1 1-1,1-1 1,1 1-1,-1-1-3,-1-1 0,1 1 0,-1-1 0,1 1 0,-1-1 0,1 0 0,-1 0 0,0 0 0,1 0 0,-1 0 0,0 0 0,0 0 0,0 0 0,0 0 0,0 0 0,0-1 0,0 1 0,0 0 0,-1-1 0,1 1 0,0-1 0,-1 1 0,1-1 0,-1 1 0,1-1 0,-1 1 0,0-1 0,0-1 0,7-51 0,-7 53 0,0-102 0,-1 95 0,1 0 0,-2 0 0,1 0 0,-1 1 0,0-1 0,-1 0 0,0 1 0,0 0 0,0 0 0,-10-13 0,13 20 0,0-1 0,0 1 0,0 0 0,0 0 0,0 0 0,0-1 0,0 1 0,0 0 0,0 0 0,-1 0 0,1-1 0,0 1 0,0 0 0,0 0 0,0 0 0,-1 0 0,1 0 0,0-1 0,0 1 0,0 0 0,-1 0 0,1 0 0,0 0 0,0 0 0,0 0 0,-1 0 0,1 0 0,0 0 0,0 0 0,-1 0 0,1 0 0,0 0 0,0 0 0,0 0 0,-1 0 0,1 0 0,0 0 0,0 0 0,-1 0 0,1 0 0,0 0 0,0 0 0,0 0 0,-1 0 0,1 1 0,-3 12 0,7 20 0,-2-30 0,1 1 0,-1-1 0,1 1 0,0-1 0,0 0 0,0 0 0,0-1 0,1 1 0,-1-1 0,1 1 0,-1-1 0,1 0 0,0 0 0,0-1 0,0 1 0,0-1 0,0 0 0,0 0 0,1 0 0,-1-1 0,0 1 0,7-1 0,2 1 0,1-1 0,-1 0 0,0-1 0,1-1 0,-1 0 0,14-4 0,-19 3 0,0 0 0,1-1 0,-1 1 0,-1-1 0,1-1 0,0 0 0,-1 0 0,0 0 0,0-1 0,9-10 0,-13 12 0,0 0 0,1 0 0,-1-1 0,-1 1 0,1-1 0,-1 0 0,1 0 0,-1 0 0,-1 0 0,1 0 0,-1 0 0,0 0 0,0-1 0,0 1 0,-1 0 0,0-1 0,0 1 0,-1-8 0,1 12 0,0 0 0,0 0 0,-1 0 0,1 0 0,0 0 0,0-1 0,-1 1 0,1 0 0,-1 0 0,1 0 0,-1 0 0,0 0 0,1 0 0,-1 0 0,0 1 0,1-1 0,-1 0 0,0 0 0,0 0 0,0 1 0,0-1 0,0 0 0,0 1 0,0-1 0,0 1 0,0-1 0,0 1 0,0 0 0,0-1 0,0 1 0,-1 0 0,1 0 0,0 0 0,0 0 0,0 0 0,0 0 0,0 0 0,-1 0 0,1 0 0,0 1 0,0-1 0,-1 1 0,-2 0 0,1 0 0,0 0 0,0 0 0,-1 1 0,1 0 0,0-1 0,0 1 0,1 0 0,-1 1 0,0-1 0,1 0 0,-5 6 0,-2 5 0,1 0 0,1 1 0,0 0 0,1 0 0,1 1 0,0 0 0,0 0 0,2 0 0,0 0 0,1 1 0,0 0 0,1-1 0,2 27 0,0-38-10,0-1 0,0 0-1,0 0 1,1 0 0,-1 0 0,1 0-1,-1 0 1,1-1 0,0 1 0,0 0-1,1-1 1,-1 1 0,0-1 0,1 0 0,-1 0-1,1 0 1,0 0 0,0 0 0,0-1-1,0 1 1,0-1 0,0 0 0,0 0-1,0 0 1,0 0 0,1 0 0,-1-1 0,0 0-1,4 1 1,10 0-388,1 0 1,-1-1-1,0 0 0,23-5 0,-5-4-4662,-7-4-3055</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42.276"/>
    </inkml:context>
    <inkml:brush xml:id="br0">
      <inkml:brushProperty name="width" value="0.025" units="cm"/>
      <inkml:brushProperty name="height" value="0.025" units="cm"/>
    </inkml:brush>
  </inkml:definitions>
  <inkml:trace contextRef="#ctx0" brushRef="#br0">234 57 18257,'0'0'3662,"-1"-9"-69,0 6-3312,1 1-141,0 0-1,0 0 1,0 1-1,0-1 1,0 0 0,0 1-1,-1-1 1,1 0 0,-1 1-1,1-1 1,-1 0 0,0 1-1,0-1 1,0 1 0,0-1-1,0 1 1,0-1 0,0 1-1,0 0 1,0 0 0,-1 0-1,1-1 1,0 1 0,-1 0-1,1 0 1,-1 1 0,1-1-1,-1 0 1,0 0-1,1 1 1,-1-1 0,0 1-1,1 0 1,-1-1 0,0 1-1,1 0 1,-1 0 0,0 0-1,-3 1 1,-4 1-41,0 0-1,-1 1 1,1 0 0,1 1-1,-1 0 1,0 0 0,1 1-1,0 0 1,-11 10 0,5-4-47,0 1 1,2 0-1,-1 1 1,-12 17-1,24-29-53,0 1-1,0-1 0,0 0 1,0 0-1,1 1 0,-1-1 1,0 1-1,1-1 1,-1 0-1,1 1 0,-1-1 1,1 1-1,0-1 0,0 1 1,0-1-1,0 3 1,0-3-6,0-1 1,1 1 0,-1 0 0,0 0-1,1 0 1,-1-1 0,1 1 0,-1 0 0,1-1-1,-1 1 1,1 0 0,-1-1 0,1 1-1,0-1 1,-1 1 0,1-1 0,0 1-1,0-1 1,-1 1 0,3 0 0,4 1-61,0-1 0,0 1 0,1-1 0,-1 0 0,11 0 0,0 0-72,-3 0-68,5 0-393,0 1 0,0 1 0,-1 0 0,1 1 0,-1 2 0,0 0 0,28 13-1,-45-19 651,0 1 0,-1 0 0,1 0-1,0 0 1,-1 0 0,1 0 0,-1 0-1,1 1 1,-1-1 0,1 1 0,-1-1-1,0 1 1,0-1 0,0 1 0,0-1-1,0 1 1,0 0 0,0 0 0,0-1-1,-1 1 1,1 0 0,-1 0 0,1 0-1,-1 0 1,0 0 0,0 0 0,0 0-1,0 0 1,0 0 0,0 0 0,-1 0-1,1-1 1,0 1 0,-1 0 0,0 0-1,1 0 1,-1 0 0,0-1 0,0 1-1,0 0 1,0-1 0,0 1 0,0-1-1,-1 1 1,1-1 0,-1 1 0,1-1-1,-1 0 1,-2 2 0,-4 4 252,0-1 1,0 0 0,-1-1-1,0 0 1,0 0-1,0 0 1,0-2-1,-13 5 1,5-5-365,0 0 1,0-1 0,-21-1-1,43-9-9887,13-1 2863,9 2-4114</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43.401"/>
    </inkml:context>
    <inkml:brush xml:id="br0">
      <inkml:brushProperty name="width" value="0.025" units="cm"/>
      <inkml:brushProperty name="height" value="0.025" units="cm"/>
    </inkml:brush>
  </inkml:definitions>
  <inkml:trace contextRef="#ctx0" brushRef="#br0">195 93 13293,'0'0'4489,"-9"-3"-5370,-28-8-192,25 9-638,5 1 3689,6 1-1805,1 0-1,0 1 1,0-1 0,0 0-1,0 0 1,-1 0 0,1 0-1,0 0 1,0 0 0,0 0-1,0 0 1,-1 0-1,1 0 1,0 0 0,0-1-1,0 1 1,0 0 0,-1 0-1,1 0 1,0 0 0,0 0-1,0 0 1,0 0 0,-1 0-1,1 0 1,0 0 0,0-1-1,0 1 1,0 0 0,0 0-1,0 0 1,0 0 0,-1 0-1,1-1 1,0 1-1,0 0 1,0 0 0,0 0-1,0 0 1,0-1 0,0 1-1,0 0 1,0 0 0,0 0-1,0-1 1,0 1 0,0 0-1,0 0 1,0 0 0,0 0-1,0-1 1,0 1 0,0 0-1,0 0 1,0 0 0,0 0-1,1-1 1,-1 1 0,0 0-1,0 0 1,0 0-1,0 0 1,0 0 0,0 0-1,0-1 1,1 1 0,-1 0-1,0 0 1,4-14-843,-3 12 828,1-18 3749,-24 18-2482,19 3-1593,0 0 173,-1 0 0,0 0-1,1 1 1,-1-1 0,1 1 0,-1 0-1,1 0 1,0 0 0,0 0 0,0 1-1,0-1 1,0 1 0,0 0 0,1 0-1,0 0 1,-1 0 0,-2 7 0,-31 60 16,33-64-21,1 0 0,0 1 0,0-1 0,1 1 0,-1-1 0,1 12 0,0-17 0,1 1 0,0-1 0,1 1 0,-1-1 0,0 0 0,0 1 0,1-1 0,-1 1 0,1-1 0,-1 0 0,1 0 0,-1 1 0,1-1 0,0 0 0,-1 0 0,1 0 0,0 0 0,0 1 0,0-1 0,0-1 0,0 1 0,0 0 0,0 0 0,1 0 0,-1 0 0,0-1 0,0 1 0,1-1 0,-1 1 0,0-1 0,1 1 0,-1-1 0,0 0 0,1 0 0,-1 1 0,3-1 0,4 0 0,-1 0 0,1 0 0,-1 0 0,1-1 0,-1 0 0,1-1 0,-1 0 0,1 0 0,-1 0 0,0-1 0,0 0 0,-1 0 0,1-1 0,0 0 0,-1 0 0,0 0 0,0-1 0,0 0 0,8-10 0,-7 7 0,-1 0 0,-1-1 0,1 0 0,-1 0 0,-1 0 0,0 0 0,0-1 0,-1 1 0,0-1 0,-1 0 0,0 0 0,0 0 0,-1 0 0,0-13 0,-1 22 0,0 0 0,0 0 0,0 0 0,0 0 0,0 0 0,0 0 0,0 0 0,0 1 0,0-1 0,0 0 0,-1 0 0,1 0 0,0 0 0,-1 0 0,1 1 0,0-1 0,-1 0 0,1 0 0,-1 1 0,1-1 0,-1 0 0,0 1 0,1-1 0,-1 0 0,0 1 0,1-1 0,-1 1 0,0-1 0,0 1 0,0-1 0,1 1 0,-1 0 0,0 0 0,0-1 0,0 1 0,0 0 0,0 0 0,0 0 0,1 0 0,-1 0 0,-2 0 0,1 0 0,0 0 0,0 1 0,0 0 0,0-1 0,0 1 0,0 0 0,0 0 0,0 0 0,0 0 0,0 0 0,1 0 0,-1 1 0,0-1 0,1 1 0,-1-1 0,-1 3 0,0 1 0,0 0 0,0 1 0,0-1 0,1 0 0,0 1 0,0 0 0,0 0 0,1 0 0,0-1 0,0 1 0,0 10 0,1-14 0,0 0 0,0 0 0,0 0 0,0 0 0,0 0 0,1 0 0,-1 0 0,1 0 0,0 0 0,-1 0 0,1 0 0,0 0 0,0 0 0,0-1 0,0 1 0,1 0 0,-1-1 0,0 1 0,1-1 0,-1 1 0,1-1 0,-1 0 0,1 1 0,0-1 0,0 0 0,-1 0 0,1 0 0,0-1 0,0 1 0,0 0 0,0-1 0,0 1 0,0-1 0,0 0 0,4 1 0,2-1 0,-1-1 0,1 1 0,0-1 0,0-1 0,0 0 0,-1 0 0,1 0 0,-1-1 0,0 0 0,0 0 0,0-1 0,0 0 0,0 0 0,-1-1 0,1 0 0,-1 0 0,-1 0 0,1-1 0,-1 0 0,0 0 0,0 0 0,-1-1 0,1 1 0,-1-1 0,-1 0 0,0 0 0,0-1 0,4-14 0,-7 22 0,0 0 0,0 0 0,0 1 0,0-1 0,0 0 0,0 0 0,0 0 0,0 0 0,0 0 0,0 1 0,0-1 0,0 0 0,0 0 0,0 0 0,0 0 0,0 0 0,0 1 0,0-1 0,-1 0 0,1 0 0,0 0 0,0 0 0,0 0 0,0 0 0,0 0 0,0 1 0,-1-1 0,1 0 0,0 0 0,0 0 0,0 0 0,0 0 0,0 0 0,-1 0 0,1 0 0,0 0 0,0 0 0,0 0 0,0 0 0,-1 0 0,1 0 0,0 0 0,0 0 0,0 0 0,0 0 0,0 0 0,-1 0 0,1 0 0,0 0 0,0 0 0,0-1 0,0 1 0,0 0 0,-1 0 0,1 0 0,0 0 0,0 0 0,0 0 0,0 0 0,0-1 0,0 1 0,0 0 0,0 0 0,-1 0 0,1 0 0,0 0 0,0-1 0,0 1 0,-9 10 0,-21 46 0,28-53 0,1 0 0,-1 0 0,1 0 0,0 1 0,0-1 0,0 1 0,0-1 0,1 0 0,0 1 0,-1-1 0,1 1 0,0-1 0,1 1 0,-1-1 0,2 6 0,-1-8 0,0 0 0,0 0 0,1 0 0,-1-1 0,0 1 0,1 0 0,-1-1 0,1 1 0,-1-1 0,1 0 0,-1 1 0,0-1 0,1 0 0,0 0 0,-1 0 0,1 0 0,-1 0 0,1 0 0,1-1 0,33-5 0,-31 3 0,1 0 0,-1 0 0,0 0 0,0-1 0,0 0 0,0 0 0,-1-1 0,1 1 0,-1-1 0,0 0 0,-1 0 0,5-8 0,3-2 0,-16 22 0,0 0 0,0 0 0,1 1 0,0-1 0,1 1 0,-1 0 0,1 0 0,1 1 0,-1-1 0,2 0 0,-3 17 0,4-25 0,0 1 0,0 0 0,0 0 0,1-1 0,-1 1 0,0 0 0,0-1 0,0 1 0,1 0 0,-1-1 0,0 1 0,1 0 0,-1-1 0,0 1 0,1-1 0,-1 1 0,1-1 0,-1 1 0,1-1 0,-1 1 0,1-1 0,-1 1 0,1-1 0,0 0 0,-1 1 0,1-1 0,-1 0 0,1 1 0,0-1 0,-1 0 0,2 0 0,29 0 0,-21-2 0,0 0 0,-1-1 0,0 0 0,11-6 0,-9 3 0,-3 0 0,1 1 0,-1 1 0,1-1 0,0 1 0,1 1 0,-1 0 0,0 0 0,14-2 0,-22 10 0,1 0 0,-1 1 0,0-1 0,-1 0 0,1 0 0,-1 1 0,0-1 0,-1 8 0,0-5 0,1-8 0,0 0 0,0 0 0,0 0 0,0 0 0,0 1 0,0-1 0,0 0 0,0 0 0,0 0 0,0 0 0,0 1 0,0-1 0,0 0 0,0 0 0,0 0 0,0 1 0,0-1 0,0 0 0,0 0 0,0 0 0,0 0 0,0 1 0,0-1 0,0 0 0,0 0 0,1 0 0,-1 0 0,0 0 0,0 1 0,0-1 0,0 0 0,0 0 0,0 0 0,0 0 0,1 0 0,-1 0 0,0 0 0,0 0 0,0 0 0,0 1 0,1-1 0,-1 0 0,0 0 0,0 0 0,0 0 0,0 0 0,1 0 0,-1 0 0,0 0 0,0 0 0,0 0 0,0 0 0,1 0 0,-1 0 0,0 0 0,0 0 0,0-1 0,0 1 0,1 0 0,-1 0 0,0 0 0,0 0 0,0 0 0,0 0 0,1 0 0,13-15 0,11-23 0,-21 30 0,-1 0 0,0 1 0,0-1 0,-1-1 0,0 1 0,0 0 0,1-17 0,-3 24-68,0 1 0,0 0 1,0-1-1,1 1 0,-1 0 0,0-1 0,0 1 1,0 0-1,0-1 0,0 1 0,1 0 0,-1-1 1,0 1-1,0 0 0,1 0 0,-1-1 0,0 1 1,0 0-1,1 0 0,-1-1 0,0 1 0,1 0 1,-1 0-1,0 0 0,1 0 0,-1 0 0,0-1 1,1 1-1,-1 0 0,0 0 0,1 0 0,-1 0 1,0 0-1,1 0 0,-1 0 0,0 0 0,1 0 1,-1 0-1,0 0 0,1 1 0,14 2-4743,-14-2 4245,37 11-9289,-12-7 385</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43.731"/>
    </inkml:context>
    <inkml:brush xml:id="br0">
      <inkml:brushProperty name="width" value="0.025" units="cm"/>
      <inkml:brushProperty name="height" value="0.025" units="cm"/>
    </inkml:brush>
  </inkml:definitions>
  <inkml:trace contextRef="#ctx0" brushRef="#br0">213 26 16624,'0'-1'365,"0"0"-1,-1 0 1,1 0 0,0 0 0,0 1 0,0-1 0,-1 0-1,1 0 1,0 0 0,-1 1 0,1-1 0,-1 0 0,1 1 0,-1-1-1,1 0 1,-1 1 0,0-1 0,1 0 0,-1 1 0,0-1-1,1 1 1,-1-1 0,0 1 0,-1-1 0,-28-6 2409,21 7-2685,0-1 1,0 2-1,0-1 1,-12 3-1,13 0 1,1-1-1,0 1 1,0 1-1,0-1 0,1 1 1,-1 0-1,1 1 1,0-1-1,-5 7 1,7-8-16,0 1 1,0-1-1,1 1 1,0 0-1,0 1 1,0-1 0,0 0-1,1 1 1,0 0-1,0-1 1,0 1-1,0 0 1,1 0-1,-2 6 1,3-9-83,1 0-1,-1-1 1,0 1 0,0-1 0,1 1 0,-1-1 0,1 1 0,0-1 0,-1 1 0,1-1 0,0 1-1,0-1 1,0 0 0,0 1 0,0-1 0,0 0 0,0 0 0,0 0 0,1 0 0,-1 0 0,0 0 0,1 0-1,-1 0 1,1-1 0,-1 1 0,1 0 0,-1-1 0,1 1 0,-1-1 0,1 0 0,-1 1 0,4-1-1,57 5-1971,-57-5 1516,66-1-8574,-36-5 1116</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44.093"/>
    </inkml:context>
    <inkml:brush xml:id="br0">
      <inkml:brushProperty name="width" value="0.025" units="cm"/>
      <inkml:brushProperty name="height" value="0.025" units="cm"/>
    </inkml:brush>
  </inkml:definitions>
  <inkml:trace contextRef="#ctx0" brushRef="#br0">1 0 18706,'0'0'6166,"0"10"-4821,0-8-1225,0 1 0,0 0-1,0 0 1,0 0 0,1-1 0,-1 1 0,1 0 0,0 0-1,-1-1 1,1 1 0,1-1 0,-1 1 0,2 2 0,-1-3-18,0 1 0,1-1 0,-1 0 0,1 0 0,0-1 0,-1 1 0,1 0 0,0-1 0,0 0 0,0 0 0,0 0 0,0 0 0,1 0 0,-1 0 0,4 0 0,14 2 17,-1-1 1,1 0-1,28-2 1,-43 0-14,1 0 1,-1-1-1,0 0 1,1 0 0,-1-1-1,0 1 1,0-1-1,1-1 1,-2 1-1,1-1 1,0 0 0,0 0-1,-1-1 1,10-7-1,-15 10-95,1 1 0,0-1-1,0 0 1,-1 1 0,1-1-1,0 0 1,-1 1 0,1-1 0,-1 0-1,1 0 1,-1 1 0,1-1-1,-1 0 1,1 0 0,-1 0-1,0 0 1,1 0 0,-1 0-1,0 0 1,0 0 0,0 0 0,0 1-1,0-1 1,0 0 0,0 0-1,0 0 1,0 0 0,0 0-1,-1 0 1,1 0 0,0 0 0,-1-1-1,-1 1 17,1-1 1,-1 1-1,0 0 0,0 0 0,0 0 1,1 0-1,-1 0 0,0 1 0,0-1 0,0 0 1,-1 1-1,1 0 0,-3-1 0,-69 2 403,62 1-430,1 0 0,-1 1 0,0 1 0,1 0 0,0 1 0,0 0 0,-17 11 0,24-15 0,1 1 0,0 0 0,-1 0 0,1 0 0,0 1 0,0-1 0,0 1 0,1-1 0,-1 1 0,1 0 0,-1 0 0,1 0 0,0 1 0,0-1 0,1 0 0,-1 1 0,1-1 0,-1 1 0,1 0 0,0-1 0,0 1 0,1 0 0,-1 0 0,1 0 0,0-1 0,0 1 0,1 6 0,0-7-71,0-1-1,0 0 1,1 1 0,-1-1-1,1 0 1,0 0 0,-1 0-1,1 0 1,0 0 0,0-1 0,0 1-1,1-1 1,-1 1 0,0-1-1,0 0 1,1 1 0,-1-1-1,1-1 1,-1 1 0,1 0-1,-1 0 1,4-1 0,60 8-4540,-21-8-2943</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44.638"/>
    </inkml:context>
    <inkml:brush xml:id="br0">
      <inkml:brushProperty name="width" value="0.025" units="cm"/>
      <inkml:brushProperty name="height" value="0.025" units="cm"/>
    </inkml:brush>
  </inkml:definitions>
  <inkml:trace contextRef="#ctx0" brushRef="#br0">131 118 7431,'9'-8'4810,"0"1"-3731,42-39 2211,-47 43-2536,-1 0 0,0 0-1,0-1 1,-1 1 0,1 0 0,0-1-1,-1 0 1,0 0 0,0 0 0,0 0-1,-1 0 1,3-8 0,-9 10 2187,-14 4-2252,10 0-648,-1 1-1,1 1 1,0 0-1,0 0 1,0 0-1,1 1 1,-1 1-1,1-1 1,0 1-1,1 1 1,-8 8-1,3-4-37,0 1-1,2 1 1,-1 0 0,2 1-1,-16 28 1,21-34-6,1 0 0,0 1 0,0-1 0,1 1 0,0 0 0,-1 12 0,3-19-13,0 0 1,-1 0 0,1 0-1,0 0 1,0 0 0,1 1-1,-1-1 1,0 0 0,1 0-1,-1 0 1,1 0-1,0 0 1,0 0 0,0 0-1,0 0 1,0-1 0,0 1-1,0 0 1,0 0 0,1-1-1,-1 1 1,1-1 0,-1 1-1,1-1 1,0 0 0,-1 0-1,1 0 1,0 0-1,0 0 1,0 0 0,4 1-1,7 1-629,-1-1 0,1 0 0,0-1 0,0-1 0,0 0 0,0 0 0,0-2 0,17-3 0,-12 1-3055,-1 0-1,32-14 1,-9-1-7404</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45.349"/>
    </inkml:context>
    <inkml:brush xml:id="br0">
      <inkml:brushProperty name="width" value="0.025" units="cm"/>
      <inkml:brushProperty name="height" value="0.025" units="cm"/>
    </inkml:brush>
  </inkml:definitions>
  <inkml:trace contextRef="#ctx0" brushRef="#br0">132 45 3683,'0'0'3865,"3"-3"-7334,0-6 4095,-9 0 13455,-11 6-1639,1 2-14731,12 2 2327,0 0-1,0 0 0,1 0 0,-1 0 1,0 1-1,0-1 0,1 1 1,-1 0-1,1 0 0,0 1 0,0-1 1,0 0-1,0 1 0,0 0 1,0 0-1,0 0 0,1 0 0,0 0 1,0 1-1,-1-1 0,2 0 0,-1 1 1,-2 7-1,-1 0 154,1 0-1,0 0 0,1 0 1,0 1-1,1-1 1,0 1-1,0 12 1,3-22-179,-1-1 0,0 0 0,1 1 0,-1-1 0,1 0 0,-1 0 0,1 1 1,-1-1-1,1 0 0,0 0 0,0 0 0,-1 0 0,1 0 0,0 0 0,0 0 1,0 0-1,0 0 0,0-1 0,1 1 0,-1 0 0,0-1 0,0 1 0,0 0 0,1-1 1,-1 0-1,0 1 0,0-1 0,1 0 0,-1 1 0,0-1 0,1 0 0,-1 0 1,0 0-1,1 0 0,-1-1 0,0 1 0,1 0 0,-1 0 0,2-1 0,4 0 33,0 0-1,-1-1 1,1 1-1,0-1 0,-1-1 1,11-4-1,-5-1-3,0-1 0,0-1 0,-1 1 0,-1-2 0,0 0 0,0 0 0,-1-1 0,0 0-1,-1 0 1,-1-1 0,0 0 0,0 0 0,-1-1 0,4-17 0,-4 25-113,3 14-109,14 27-284,-6-8 227,-13-23 233,-1 0 0,0 0 0,1-1 0,0 0 0,0 1-1,0-1 1,0-1 0,1 1 0,-1 0 0,1-1 0,-1 0-1,1 0 1,0-1 0,0 1 0,0-1 0,0 0 0,0 0-1,0-1 1,0 0 0,0 1 0,0-2 0,0 1-1,0 0 1,0-1 0,0 0 0,0 0 0,0-1 0,0 0-1,0 1 1,-1-1 0,8-5 0,-11 7 3,3-3-39,0 1 0,0 0 0,1 0 0,-1 1 0,1-1 0,0 1 0,-1 0 0,8-1 0,-11 2 39,0 0 0,-1 1 0,1-1 0,0 0-1,-1 0 1,1 0 0,0 1 0,-1-1 0,1 0 0,0 1 0,-1-1 0,1 1 0,-1-1 0,1 1 0,-1-1 0,1 1 0,-1-1 0,1 1 0,-1-1 0,0 1 0,1-1 0,-1 2 0,5 27 329,-14 32 308,29-80-9187,-8-3-2210</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46.128"/>
    </inkml:context>
    <inkml:brush xml:id="br0">
      <inkml:brushProperty name="width" value="0.025" units="cm"/>
      <inkml:brushProperty name="height" value="0.025" units="cm"/>
    </inkml:brush>
  </inkml:definitions>
  <inkml:trace contextRef="#ctx0" brushRef="#br0">171 21 16464,'0'0'342,"1"-1"0,0 1 0,-1-1 1,1 1-1,0-1 0,-1 0 0,1 1 1,-1-1-1,1 0 0,-1 1 1,0-1-1,1 0 0,-1 0 0,0 0 1,1 1-1,-1-1 0,0 0 0,0 0 1,0 0-1,0 1 0,0-1 1,0 0-1,0 0 0,0 0 0,0 0 1,0 0-1,-19 4 3026,-29 22-2626,35-18-718,0 1 0,1 1 0,0 0 0,0 1 0,1 0 0,0 1 0,-17 21 0,29-31-35,-1-1 0,0 1 0,0-1 0,1 1 0,-1-1 0,0 1 0,0-1 0,1 1 0,-1-1 0,0 0 0,1 1 0,-1-1 0,1 1 0,-1-1 0,1 0 0,-1 0 0,0 1 0,1-1 0,-1 0 0,1 0 0,-1 1 0,1-1 0,0 0 0,-1 0 0,1 0 0,-1 0 0,1 0 0,-1 0 0,1 0 0,-1 0 0,1 0 0,-1 0 0,1 0 0,-1 0 0,2-1 0,29 2-140,-27-1 89,36-2-193,47 2-594,-80 1 755,0-1-1,0 1 1,0 1-1,0-1 0,0 1 1,0 0-1,0 1 1,-1 0-1,8 4 1,-13-6 111,0-1 1,0 1 0,0 0 0,0 0 0,0 0-1,0 0 1,0 0 0,0 0 0,-1 0 0,1 0 0,0 0-1,-1 0 1,1 0 0,-1 0 0,1 0 0,-1 1-1,0-1 1,1 0 0,-1 0 0,0 1 0,0-1 0,0 0-1,0 0 1,0 1 0,0-1 0,0 0 0,0 0-1,-1 1 1,1-1 0,0 0 0,-1 0 0,1 0 0,-1 1-1,1-1 1,-1 0 0,0 0 0,1 0 0,-1 0 0,0 0-1,0 0 1,0 0 0,0 0 0,-1 0 0,-3 5 414,-1 0 1,-1 0-1,1-1 1,-15 9-1,0-1 324,-43 18 0,57-28-668,0 0-1,0-1 0,-1 0 0,1 0 1,-1 0-1,1-1 0,-1-1 0,1 1 1,-1-1-1,-10-1 0,17 0-158,0 1 0,0 0 0,1 0 1,-1 0-1,0-1 0,0 1 0,1-1 0,-1 1 0,0 0 1,1-1-1,-1 1 0,1-1 0,-1 1 0,0-1 0,1 0 1,-1 1-1,1-1 0,-1 1 0,1-1 0,0 0 0,-1 0 1,1 1-1,0-1 0,-1 0 0,1 0 0,0 1 0,0-1 0,0 0 1,0 0-1,0 1 0,0-1 0,0 0 0,0 0 0,0 0 1,0 1-1,0-1 0,0 0 0,0 0 0,1 1 0,-1-1 1,0 0-1,1 0 0,-1 1 0,0-1 0,1 0 0,-1 1 1,1-1-1,-1 0 0,1 0 0,25-31-6017,-7 21 66,1 3-1996</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46.767"/>
    </inkml:context>
    <inkml:brush xml:id="br0">
      <inkml:brushProperty name="width" value="0.025" units="cm"/>
      <inkml:brushProperty name="height" value="0.025" units="cm"/>
    </inkml:brush>
  </inkml:definitions>
  <inkml:trace contextRef="#ctx0" brushRef="#br0">50 0 11531,'0'0'13394,"-2"14"-12551,-9 41 348,-2 8 1118,-10 113 0,23-174-2298,0 0 1,0 0 0,0-1-1,0 1 1,0 0 0,0 0 0,1 0-1,-1 0 1,0-1 0,1 1 0,-1 0-1,1 0 1,0-1 0,0 1-1,0 0 1,0-1 0,0 1 0,0-1-1,0 1 1,0-1 0,0 1 0,1-1-1,-1 0 1,1 0 0,-1 0-1,1 0 1,-1 0 0,1 0 0,0 0-1,-1 0 1,1-1 0,0 1 0,0-1-1,-1 1 1,1-1 0,0 1-1,0-1 1,0 0 0,0 0 0,-1 0-1,1 0 1,0 0 0,3-2-1,12 0 99,-1-2 0,0 0-1,0-1 1,19-9-1,2 0-14,-35 14-95,-1-1 0,0 1 1,1-1-1,-1 1 0,0 0 0,1-1 0,-1 1 0,0 0 1,1 0-1,-1 0 0,1 0 0,-1 0 0,0 1 1,1-1-1,-1 0 0,1 1 0,-1-1 0,0 0 0,0 1 1,1 0-1,-1-1 0,0 1 0,0 0 0,0 0 1,1-1-1,0 3 0,-1-1 1,0 0-1,0 0 1,0 0 0,0 0 0,-1 0-1,1 0 1,-1 1 0,1-1 0,-1 0-1,0 0 1,0 1 0,0-1 0,0 0-1,-1 4 1,-1 9 3,-2 0 0,0 0 0,-9 22 0,24-118-4,-7 6 0,-4 65 0,1 13 0,-2 0-372,1 0 1,0 0-1,0 0 0,1 0 1,-1 0-1,1 0 0,0 0 1,-1 0-1,1 0 0,0 0 0,1 0 1,-1-1-1,0 1 0,1 0 1,0-1-1,0 1 0,2 2 1,-1-3-310,0 0 1,0 0 0,0 0-1,0 0 1,1-1-1,-1 1 1,1-1 0,-1 0-1,1 0 1,-1 0 0,1-1-1,0 1 1,0-1-1,3 0 1,20 1-7472</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4.940"/>
    </inkml:context>
    <inkml:brush xml:id="br0">
      <inkml:brushProperty name="width" value="0.025" units="cm"/>
      <inkml:brushProperty name="height" value="0.025" units="cm"/>
      <inkml:brushProperty name="color" value="#F6630D"/>
    </inkml:brush>
  </inkml:definitions>
  <inkml:trace contextRef="#ctx0" brushRef="#br0">0 123 14830,'0'0'2931,"0"10"-550,1 14-1160,0-1 1,1 0-1,2 0 0,12 44 1,-10-50-535,23 57 1262,-26-68-1842,-1-1 0,1 0 1,0 0-1,0-1 1,1 1-1,-1-1 0,1 1 1,0-1-1,0 0 0,9 6 1,-12-9-62,-1-1 0,1 0 0,-1 0 1,0 1-1,1-1 0,-1 0 0,1 0 0,-1 0 1,1 0-1,-1 1 0,0-1 0,1 0 0,-1 0 1,1 0-1,-1 0 0,1 0 0,-1 0 0,1 0 1,-1 0-1,1 0 0,-1 0 0,0 0 0,1-1 1,-1 1-1,1 0 0,-1 0 0,1 0 0,-1-1 1,0 1-1,1 0 0,-1 0 0,1-1 1,-1 1-1,0 0 0,0-1 0,1 1 0,-1 0 1,0-1-1,1 1 0,-1-1 0,0 1 0,0 0 1,1-2-1,1-28 643,-2 27-699,0 0 0,-1 0 0,1 1 0,0-1 0,-1 0-1,0 0 1,0 1 0,0-1 0,0 0 0,0 1 0,0-1-1,-1 1 1,1-1 0,-1 1 0,0 0 0,1 0 0,-1 0-1,0 0 1,0 0 0,-4-2 0,6 3 6,-1 1-1,1 0 1,-1-1 0,1 1 0,0 0 0,-1-1-1,1 1 1,-1-1 0,1 1 0,0-1 0,0 1-1,-1-1 1,1 1 0,0-1 0,0 1 0,-1-1 0,1 1-1,0-1 1,0 1 0,0-1 0,0 1 0,0-1-1,0 0 1,0 1 0,0-1 0,0 1 0,0-1-1,0 1 1,0-1 0,0 1 0,0-1 0,1 1-1,-1-1 1,0 0 0,1 0 0,-1 1-4,1-1 0,-1 1 0,0-1 0,0 1 0,1-1 0,-1 0 0,0 1 0,0-1 0,0 1-1,0-1 1,1 1 0,-1-1 0,0 0 0,0 1 0,0-1 0,0 1 0,-1-1 0,1 0 0,0 1 0,0-1 0,0 1 0,0-1 0,0 0 0,-1 1 0,1-1 0,0 1 0,-1-1 0,1 1 0,0-1 0,-1 1 0,1-1 0,0 1 0,-1 0 0,1-1 0,-1 1 0,1 0 0,-1-1 0,1 1 0,-1 0 0,1-1 0,-1 1-1,0 0 1,1 0 0,-1 0 0,1-1 0,-1 1 0,1 0 0,-2 0 0,0 0-96,-27 3-4441,28-2 4528,0-1-1,0 1 1,0-1-1,0 1 1,1-1-1,-1 1 1,0-1-1,0 1 1,1 0-1,-1-1 1,1 1-1,-1 0 1,0 0-1,1-1 1,-1 1-1,1 0 1,0 0-1,-1 0 1,1 0-1,0 0 1,-1-1-1,1 1 0,0 0 1,0 0-1,0 0 1,0 0-1,0 0 1,0 1-1,41 0 1567,-34-2-1410,0-1 1,1-1 0,-1 1 0,0-1-1,0-1 1,0 1 0,0-1 0,0 0-1,-1-1 1,1 1 0,-1-1 0,0-1-1,0 1 1,-1-1 0,1 0 0,-1 0-1,0-1 1,0 1 0,-1-1 0,1 0-1,-2-1 1,7-10 0,-3 2-117,0 0 0,0 0 0,-1 0-1,-1-1 1,-1 0 0,0 0 0,-1-1 0,-1 1 0,1-19 0,-3 34-23,0-4-2,0-1 0,0 0 0,-1 1 0,0-1 0,-2-10 1,2 15-12,1 0-1,-1 0 1,1 0 0,-1-1 0,1 1 0,-1 1 0,0-1 0,0 0 0,1 0 0,-1 0-1,0 0 1,0 0 0,0 1 0,0-1 0,0 0 0,0 1 0,0-1 0,0 1 0,0-1 0,0 1-1,-1 0 1,1-1 0,0 1 0,0 0 0,0 0 0,0 0 0,-1-1 0,1 1 0,0 1 0,0-1-1,0 0 1,-1 0 0,1 0 0,-1 1 0,0 0 3,-1 0 0,1 0 0,0 1 0,0-1 0,1 1 0,-1-1 0,0 1 0,0-1 0,1 1 0,-1 0 0,1 0 0,-1 0 0,1 0-1,0 0 1,0 0 0,0 0 0,0 0 0,0 1 0,0-1 0,1 0 0,-1 1 0,1 2 0,-10 54-117,10-55 128,-2 15 15,2 1 0,0-1 0,0 0 1,5 22-1,-4-37-11,0 0-1,0 0 1,0-1-1,0 1 1,1 0-1,0 0 1,-1-1-1,1 1 1,1-1 0,-1 0-1,5 6 1,-5-8-4,0 1 0,0-1 1,0 1-1,0-1 0,0 0 1,0 0-1,1 0 0,-1 0 1,0-1-1,1 1 0,-1 0 1,0-1-1,1 0 0,-1 1 1,1-1-1,-1 0 0,1 0 1,-1-1-1,0 1 0,1 0 1,2-2-1,-3 2 2,1-1 1,0 0 0,-1 0-1,1-1 1,-1 1 0,1 0-1,-1-1 1,0 1-1,0-1 1,1 0 0,-1 0-1,-1 0 1,1 0 0,0 0-1,3-5 1,20-42-33,-4 7-5,-21 42 32,1-1 0,-1 1 1,1 0-1,-1-1 1,1 1-1,-1 0 1,1 0-1,0-1 0,-1 1 1,1 0-1,-1 0 1,1 0-1,-1 0 1,1 0-1,0 0 1,-1 0-1,1 0 0,-1 0 1,1 0-1,-1 0 1,1 0-1,0 0 1,-1 0-1,1 0 0,-1 1 1,1-1-1,-1 0 1,1 0-1,-1 1 1,1-1-1,-1 0 1,1 1-1,-1-1 0,1 1 1,-1-1-1,0 0 1,1 1-1,-1-1 1,0 1-1,1-1 0,-1 1 1,0-1-1,0 1 1,1-1-1,-1 1 1,0 0-1,0 0 1,18 33 56,-15-28-35,6 11 95,0-1 1,1 0 0,17 21 0,-25-34-236,0 0 0,1-1 0,-1 1 0,0 0 0,1-1 0,0 0 0,-1 1 0,1-1 0,0 0 0,0 0 0,0-1 0,0 1 0,1-1 0,-1 1 0,0-1 0,1 0 0,-1 0 0,0-1 0,1 1 1,-1-1-1,1 1 0,0-1 0,-1 0 0,1-1 0,-1 1 0,5-1 0,-7 0-565,1 0 0,-1 0 1,1 0-1,-1-1 1,1 1-1,-1 0 1,0 0-1,0-1 0,0 1 1,0-1-1,0 1 1,0-1-1,0 1 1,0-1-1,0 0 0,0-3 1,6-16-11552</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47.443"/>
    </inkml:context>
    <inkml:brush xml:id="br0">
      <inkml:brushProperty name="width" value="0.025" units="cm"/>
      <inkml:brushProperty name="height" value="0.025" units="cm"/>
    </inkml:brush>
  </inkml:definitions>
  <inkml:trace contextRef="#ctx0" brushRef="#br0">115 10 10250,'0'0'12833,"-12"2"-11290,7-1-1424,0 0 1,0 0-1,0 1 1,0-1-1,0 1 0,1 1 1,-1-1-1,0 1 0,1-1 1,0 1-1,-1 1 1,1-1-1,1 0 0,-1 1 1,0 0-1,1 0 1,0 0-1,0 0 0,0 1 1,0-1-1,1 1 0,-1 0 1,1-1-1,1 1 1,-1 0-1,1 0 0,-1 1 1,1-1-1,1 0 1,-1 0-1,1 0 0,0 7 1,0-11-119,0 0 0,1 0 0,-1-1 0,0 1 1,0 0-1,1 0 0,-1-1 0,0 1 0,1 0 1,-1-1-1,0 1 0,1-1 0,-1 1 0,1-1 0,-1 1 1,1 0-1,0-1 0,-1 0 0,1 1 0,-1-1 1,1 1-1,0-1 0,-1 0 0,1 1 0,0-1 1,-1 0-1,1 0 0,1 1 0,27-2 78,-22-1-55,0 0 0,-1 0-1,1 0 1,-1-1 0,12-7 0,-9 4-26,-1-2-1,0 1 1,0-1 0,-1 0-1,8-13 1,-12 18 2,-1-1-1,0 1 1,0-1-1,0 1 1,0-1 0,0 0-1,-1 0 1,0 0-1,0 0 1,0 0-1,0 0 1,0 0 0,-1 0-1,0 0 1,0 0-1,0 0 1,-1-6 0,-17 17-385,9 3 440,0-1 0,1 2 0,0-1 0,1 1 0,0 1 0,1-1 0,0 1-1,0 0 1,2 1 0,-1-1 0,2 1 0,0 0 0,-2 13 0,5-25-42,0 0 1,0 0-1,0 0 1,0 0-1,1 0 1,-1 0-1,0 0 1,1 0-1,-1 0 0,0 0 1,1-1-1,-1 1 1,1 0-1,0 0 1,-1 0-1,1 0 1,-1-1-1,1 1 0,0 0 1,0-1-1,0 1 1,-1-1-1,1 1 1,0 0-1,0-1 1,0 0-1,0 1 0,0-1 1,0 0-1,0 1 1,0-1-1,0 0 1,0 0-1,0 0 1,0 0-1,0 0 0,0 0 1,0 0-1,0 0 1,0 0-1,1-1 1,4 1 9,0-1 1,0 0 0,-1-1 0,1 1 0,0-1 0,7-3-1,5-6-99,-1 0 0,1-1 0,-2-1 0,0 0-1,0-1 1,-2-1 0,0-1 0,0 0 0,-1-1-1,10-18 1,-29 46 76,1 1-1,0-1 0,1 1 1,0 1-1,0-1 0,2 0 1,-3 20-1,5-31 16,0-1 1,0 1-1,0 0 1,0-1-1,0 1 1,0 0 0,0-1-1,0 1 1,0 0-1,0-1 1,1 1-1,-1 0 1,0-1-1,0 1 1,1-1-1,-1 1 1,0 0-1,1-1 1,-1 1-1,1-1 1,-1 1 0,0-1-1,1 1 1,-1-1-1,1 0 1,0 1-1,-1-1 1,1 0-1,-1 1 1,2 0-1,22-4 374,23-20 113,-3-9-294,-35 24-222,1 0 0,0 1 1,0 0-1,1 1 0,0 0 1,15-6-1,-34 44-93,6-30 140,1 0 1,0 0-1,0 0 0,0 1 0,0-1 0,0 0 0,0 1 1,1-1-1,-1 1 0,1-1 0,0 1 0,0-1 1,0 1-1,0-1 0,0 3 0,0-4-5,1-1 0,-1 1-1,0-1 1,0 0 0,1 1 0,-1-1 0,0 1-1,1-1 1,-1 0 0,0 0 0,1 1-1,-1-1 1,1 0 0,-1 0 0,0 1-1,1-1 1,-1 0 0,1 0 0,-1 0 0,1 0-1,-1 0 1,0 1 0,1-1 0,-1 0-1,1 0 1,-1 0 0,2 0 0,22-9 521,3-7-435,-18 10-285,0 1-1,1-1 1,-1 1-1,1 1 1,0 0-1,0 0 1,1 1-1,-1 0 1,1 1-1,11-1 1,-21 3 130,0 1 0,0-1-1,-1 0 1,1 1 0,0-1 0,-1 1 0,1-1 0,0 1 0,-1-1 0,1 1 0,-1-1 0,1 1 0,-1 0 0,1-1 0,-1 1 0,1 0 0,-1-1 0,0 1 0,1 0 0,-1 0 0,0 0 0,0-1 0,1 1 0,-1 0 0,0 0 0,0 0 0,0-1 0,0 1 0,0 0 0,0 0 0,0 0 0,0-1 0,-1 1 0,1 0 0,0 0 0,0 0 0,-1-1 0,1 1 0,0 0 0,-1-1 0,0 2 0,-15 35-751,-5-14-1924,3-13-3835,11-9-896</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47.826"/>
    </inkml:context>
    <inkml:brush xml:id="br0">
      <inkml:brushProperty name="width" value="0.025" units="cm"/>
      <inkml:brushProperty name="height" value="0.025" units="cm"/>
    </inkml:brush>
  </inkml:definitions>
  <inkml:trace contextRef="#ctx0" brushRef="#br0">1 1 22261,'0'0'8264</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48.198"/>
    </inkml:context>
    <inkml:brush xml:id="br0">
      <inkml:brushProperty name="width" value="0.025" units="cm"/>
      <inkml:brushProperty name="height" value="0.025" units="cm"/>
    </inkml:brush>
  </inkml:definitions>
  <inkml:trace contextRef="#ctx0" brushRef="#br0">208 0 19955,'0'0'9721,"-3"11"-9465,-21 77 506,-26 110 771,42-160-1430,3-1 0,1 1 0,1 55 0,3-88-94,1 1 1,-1-1-1,1 1 1,1-1-1,-1 0 1,1 0 0,4 9-1,-6-13-78,1 0 1,-1 0-1,1 1 1,0-1-1,-1 0 1,1 0-1,0 0 1,0 0-1,0 0 1,0 0-1,0 0 0,0 0 1,0-1-1,0 1 1,0 0-1,0 0 1,1-1-1,-1 1 1,0-1-1,0 1 1,1-1-1,-1 0 0,0 1 1,1-1-1,-1 0 1,1 0-1,-1 0 1,0 0-1,1 0 1,-1 0-1,0-1 0,1 1 1,-1 0-1,0 0 1,2-2-1,-1 1-177,-1 0 0,0 0 0,1 0 0,-1-1 0,0 1 0,0-1 0,0 1 0,0-1 0,0 1 0,0-1 0,0 0 0,0 1 0,-1-1 0,1 0 0,-1 0 0,1 1 0,-1-1 0,0 0 0,0 0 0,1 0 0,-2-3 0,0-42-7362,-6 16 182</inkml:trace>
  <inkml:trace contextRef="#ctx0" brushRef="#br0" timeOffset="1">0 307 12940,'0'0'17393,"85"-22"-16272,-31 22-513,3 0-448,3-1-256,0-3-1889,-4-1-3621,3-6-6757</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54.906"/>
    </inkml:context>
    <inkml:brush xml:id="br0">
      <inkml:brushProperty name="width" value="0.025" units="cm"/>
      <inkml:brushProperty name="height" value="0.025" units="cm"/>
    </inkml:brush>
  </inkml:definitions>
  <inkml:trace contextRef="#ctx0" brushRef="#br0">315 6 12492,'0'-1'260,"0"1"0,0-1 0,-1 1 0,1 0 0,0-1 0,-1 1 0,1 0 0,0 0 0,-1-1 0,1 1 1,0 0-1,-1 0 0,1 0 0,-1-1 0,1 1 0,0 0 0,-1 0 0,1 0 0,-1 0 0,1 0 0,-1 0 0,1 0 0,-1 0 0,1 0 0,0 0 1,-1 0-1,1 0 0,-1 0 0,0 1 0,-26 3 1910,16 2-1672,1 0 0,0 0 0,0 0-1,0 1 1,1 1 0,-16 16 0,-46 58 787,69-80-1261,-15 20 375,0 1 1,2 1-1,0 0 1,-12 30-1,22-44-291,1 1 1,0-1-1,1 1 0,0 0 0,0 0 1,1 1-1,1-1 0,0 0 0,1 1 1,0-1-1,0 1 0,1-1 0,3 14 0,-3-22-107,0 0 0,0 0 0,1 0-1,-1-1 1,0 1 0,1 0-1,0-1 1,-1 1 0,1-1-1,0 0 1,0 1 0,1-1-1,-1 0 1,0 0 0,1 0-1,-1-1 1,4 2 0,-1 0-104,1 0 0,0-1 0,0 0 0,0 0-1,1-1 1,-1 0 0,12 1 0,-3-1-776,0-2 0,-1 0 0,1 0-1,0-1 1,-1-1 0,21-6 0,8-11-4251,-6-3-2013</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55.616"/>
    </inkml:context>
    <inkml:brush xml:id="br0">
      <inkml:brushProperty name="width" value="0.025" units="cm"/>
      <inkml:brushProperty name="height" value="0.025" units="cm"/>
    </inkml:brush>
  </inkml:definitions>
  <inkml:trace contextRef="#ctx0" brushRef="#br0">94 84 9001,'0'0'6699,"2"-8"-4430,-2 6-2715,7-51 6140,-7 52-5470,0 0-1,0 0 1,0 0-1,0 0 1,0 0 0,0 0-1,0 0 1,-1 0-1,1 0 1,0 0-1,-1 0 1,1 0 0,-1 0-1,1 0 1,-1 1-1,1-1 1,-1 0 0,1 0-1,-1 0 1,-1 0-1,1 1-134,0 0 0,0-1-1,0 1 1,-1 0-1,1 0 1,0 1 0,0-1-1,0 0 1,0 0-1,-1 1 1,1-1 0,0 0-1,0 1 1,0-1 0,0 1-1,0-1 1,0 1-1,0 0 1,0-1 0,0 1-1,0 0 1,0 0-1,0 1 1,-6 5 9,0 0-1,1 0 1,0 0-1,1 1 1,0 0-1,0 0 1,0 0-1,1 1 1,0 0-1,1 0 1,0 0-1,0 0 1,1 0-1,-2 18 1,4-27-93,0 1 1,1 0 0,-1-1-1,0 1 1,0-1 0,0 1-1,0-1 1,1 1 0,-1-1-1,0 1 1,0-1 0,1 1-1,-1-1 1,0 0 0,1 1-1,-1-1 1,0 1 0,1-1-1,-1 0 1,1 1 0,-1-1-1,1 0 1,-1 1-1,1-1 1,-1 0 0,1 0-1,-1 0 1,1 1 0,-1-1-1,1 0 1,-1 0 0,1 0-1,0 0 1,27-4 130,21-18 80,116-90-2,-165 112-213,0-1 1,1 1 0,-1 0-1,0 0 1,1-1 0,-1 1-1,0 0 1,1 0 0,-1-1-1,0 1 1,1 0 0,-1 0-1,1 0 1,-1 0-1,0 0 1,1-1 0,-1 1-1,1 0 1,-1 0 0,1 0-1,-1 0 1,0 0 0,1 0-1,-1 0 1,1 1 0,-1-1-1,0 0 1,1 0-1,-1 0 1,1 0 0,-1 0-1,0 1 1,1-1 0,-1 0-1,0 0 1,1 1 0,-1-1-1,0 0 1,1 0-1,-1 1 1,0-1 0,0 0-1,1 1 1,-1-1 0,0 1-1,-1 25 160,-19 37 105,19-60-261,-12 29-5,13-32 0,1 0 0,-1 0 0,0 0 0,0-1 0,0 1 0,0 0 0,0 0 0,0 0 0,1 0 0,-1 0 0,0 0 0,0-1 0,0 1 0,0 0 0,0 0 0,1 0 0,-1 0 0,0 0 0,0 0 0,0 0 0,0 0 0,1 0 0,-1 0 0,0 0 0,0 0 0,0 0 0,0 0 0,1 0 0,-1 0 0,0 0 0,0 0 0,0 0 0,1 0 0,-1 0 0,0 0 0,0 0 0,0 0 0,0 0 0,0 1 0,1-1 0,-1 0 0,0 0 0,0 0 0,0 0 0,0 0 0,0 0 0,0 1 0,1-1 0,-1 0 0,0 0 0,0 0 0,0 0 0,0 1 0,0-1 0,0 0 0,0 0 0,0 0 0,0 0 0,0 1 0,0-1 0,0 0 0,0 0 0,0 0 0,0 1 0,11-10 0,-10 8 0,-1 1 0,27-24 0,-26 23 0,1 1 0,-1-1 0,0 0 0,0 0 0,1 1 0,-1-1 0,0 0 0,1 1 0,-1-1 0,0 1 0,1 0 0,-1-1 0,1 1 0,-1 0 0,1 0 0,-1 0 0,0 0 0,1 0 0,-1 0 0,1 1 0,1-1 0,-2 2-93,0-1 1,0 1-1,0-1 1,0 1-1,-1-1 1,1 1-1,0-1 0,-1 1 1,0-1-1,1 1 1,-1 0-1,0-1 1,0 1-1,0 0 0,0-1 1,0 1-1,0 0 1,0-1-1,-1 1 1,0 2-1,1 23-1959,0-26 2009,0 0 0,1-1 0,-1 1 0,0-1 0,0 1 0,0 0 0,0-1 0,1 1 1,-1-1-1,0 1 0,0-1 0,1 1 0,-1-1 0,1 1 0,-1-1 0,0 0 0,1 1 0,-1-1 0,1 1 0,-1-1 0,1 0 0,-1 1 0,1-1 0,-1 0 1,1 0-1,-1 1 0,1-1 0,-1 0 0,1 0 0,0 0 0,-1 0 0,1 0 0,0 0 0,1 0-125,-1 0 0,0-1 0,0 1 0,0-1-1,0 1 1,0-1 0,1 0 0,-1 1 0,0-1 0,0 0 0,0 0 0,-1 0-1,1 0 1,0 0 0,0 0 0,0 0 0,-1 0 0,1 0 0,-1 0-1,1 0 1,0 0 0,-1-2 0,13-31-3056,-11 28 2254,16-61-8932,-9 28 554</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56.099"/>
    </inkml:context>
    <inkml:brush xml:id="br0">
      <inkml:brushProperty name="width" value="0.025" units="cm"/>
      <inkml:brushProperty name="height" value="0.025" units="cm"/>
    </inkml:brush>
  </inkml:definitions>
  <inkml:trace contextRef="#ctx0" brushRef="#br0">100 0 5573,'0'0'8761,"-6"10"-5286,-5 5-2651,-41 66 4717,48-73-5163,-1 0-1,1 0 1,1 0 0,0 1-1,0 0 1,0-1 0,1 1-1,-1 16 1,3-24-314,0 0 0,0 0 0,0 0 1,1 0-1,-1 0 0,0 0 0,1 0 1,-1-1-1,1 1 0,-1 0 0,1 0 0,0 0 1,-1-1-1,1 1 0,0 0 0,0 0 0,-1-1 1,1 1-1,0-1 0,0 1 0,0-1 1,0 1-1,-1-1 0,1 1 0,0-1 0,0 0 1,0 0-1,0 1 0,0-1 0,0 0 1,0 0-1,2 0 0,44 0 253,-26 0-218,-16 0-100,-1 0 0,1 1 0,-1-1 0,0 1 0,1 0 0,-1 1-1,0-1 1,0 1 0,0 0 0,0 0 0,0 0 0,0 0-1,-1 1 1,1-1 0,-1 1 0,0 0 0,5 5 0,-6-5 28,0 0 0,0 0 0,-1 0 0,1 0 0,-1 1 1,1-1-1,-1 1 0,0-1 0,0 1 0,-1-1 0,1 1 1,-1-1-1,0 1 0,0 0 0,0-1 0,0 1 0,-1-1 0,1 1 1,-1 0-1,0-1 0,-2 7 0,24-96 1970,-16 55-1910,-4 25-140,-1 22-50,0-7 70,0-8-29,0 0 0,-1 0 0,1 0 0,0 0 0,0 0 0,0 0 0,1 0 0,-1 1 0,0-1 0,0 0 0,1 0 0,-1 0 0,0 0 0,1 0 0,-1 0 0,1 0 0,-1 0 0,1 0 0,0-1 0,-1 1 0,1 0 0,0 0 0,0 0 0,-1-1 0,1 1 0,0 0 0,0-1 0,0 1 0,1 0 0,1-1 20,-1 1 0,0-1 0,0 0 0,1-1 0,-1 1 0,0 0 0,0 0 1,0-1-1,1 0 0,-1 1 0,0-1 0,0 0 0,3-2 0,32-20-3191,-11 1-6568,-40 35-4816,3-2 15306</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57.244"/>
    </inkml:context>
    <inkml:brush xml:id="br0">
      <inkml:brushProperty name="width" value="0.025" units="cm"/>
      <inkml:brushProperty name="height" value="0.025" units="cm"/>
    </inkml:brush>
  </inkml:definitions>
  <inkml:trace contextRef="#ctx0" brushRef="#br0">52 5 6342,'0'-4'11012,"-2"11"-4361,-5 27-2304,0 30-4909,5-43 2902,2-20-2309,0 1 0,0-1 0,0 0 1,0 0-1,0 0 0,0 0 0,0 0 0,0 1 0,0-1 1,1 0-1,-1 0 0,0 0 0,1 0 0,-1 0 1,1 0-1,-1 0 0,1 0 0,-1 0 0,1 0 0,0 0 1,0 0-1,-1-1 0,1 1 0,0 0 0,0 0 1,0-1-1,0 1 0,1 0 0,0 0-3,0-1 0,0 0-1,0-1 1,-1 1 0,1 0-1,0-1 1,0 1 0,-1-1-1,1 1 1,0-1 0,-1 0 0,1 1-1,-1-1 1,1 0 0,-1 0-1,1 0 1,-1 0 0,3-3 0,7-7 13,0 0 1,-1 0-1,-1-1 1,1-1-1,-2 0 1,0 0-1,-1 0 1,10-25-1,-35 99 28,2 2-1,3-1 1,2 2-1,-3 95 0,9-92 65,4-62-125,0 10 57,-1 0 1,-7 28 0,9-41-62,0 0 1,-1 0 0,1 0 0,-1 0 0,1 0-1,-1 0 1,0-1 0,0 1 0,1 0 0,-1 0-1,-1-1 1,1 1 0,0-1 0,0 1-1,-1-1 1,1 1 0,0-1 0,-1 0 0,0 0-1,1 0 1,-1 0 0,0 0 0,1 0 0,-1 0-1,0 0 1,0-1 0,0 1 0,0-1 0,0 1-1,1-1 1,-5 0 0,4 0-5,1-1 0,-1 0 0,1 0 0,-1-1 0,1 1 0,-1 0 0,1 0 0,-1-1 0,1 1 0,0-1 0,0 1 0,0-1 0,0 1 0,0-1 0,0 0 0,0 0 0,1 1 0,-1-1 0,1 0 0,-1 0 0,1 0 0,-1-3 0,-6-47 0,6 51 0,-2-27 0,1 0 0,2 0 0,0 0 0,6-34 0,-5 54 0,1 0 0,0 1 0,0-1 0,1 0 0,0 1 0,0-1 0,1 1 0,0 0 0,0 0 0,1 1 0,0-1 0,0 1 0,1 0 0,-1 0 0,1 1 0,0 0 0,1 0 0,-1 0 0,11-5 0,24-11-3002,2-2-5244,-19 9-3440</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57.615"/>
    </inkml:context>
    <inkml:brush xml:id="br0">
      <inkml:brushProperty name="width" value="0.025" units="cm"/>
      <inkml:brushProperty name="height" value="0.025" units="cm"/>
    </inkml:brush>
  </inkml:definitions>
  <inkml:trace contextRef="#ctx0" brushRef="#br0">1 235 19410,'0'0'12407,"11"-1"-11590,-5 1-809,0 0 0,0-1 1,0 0-1,-1 0 0,1 0 1,0-1-1,-1 1 0,1-2 1,-1 1-1,0 0 0,0-1 1,0 0-1,0-1 0,0 1 1,7-7-1,14-19-8,-1 0 0,-2-2 0,-1 0 0,23-44 0,-45 75 0,0 0 0,0 0 0,0 0 0,1 0 0,-1 0 0,0 1 0,0-1 0,0 0 0,0 0 0,0 0 0,0 0 0,0 0 0,1 0 0,-1 0 0,0 0 0,0 1 0,0-1 0,0 0 0,0 0 0,1 0 0,-1 0 0,0 0 0,0 0 0,0 0 0,0 0 0,0 0 0,1 0 0,-1 0 0,0 0 0,0 0 0,0 0 0,0 0 0,1 0 0,-1 0 0,0 0 0,0 0 0,0 0 0,0 0 0,0 0 0,1-1 0,-1 1 0,0 0 0,0 0 0,0 0 0,0 0 0,0 0 0,0 0 0,1 0 0,-1 0 0,0-1 0,0 1 0,0 0 0,0 0 0,0 0 0,0 0 0,0 0 0,0-1 0,0 1 0,0 0 0,0 0 0,0 0 0,0-1 0,2 25 0,-9 34 0,-21 30 11,17-62-24,2 1 1,2 0-1,0 0 1,2 1-1,-4 41 1,14-55-1440,-5-14 1245,0 0 0,1 0 0,-1 0 0,1 0 0,-1 1-1,1-1 1,-1 0 0,1 0 0,-1 0 0,1 0 0,-1 0 0,1 0 0,-1 0 0,1 0 0,-1 0-1,1-1 1,-1 1 0,1 0 0,-1 0 0,1 0 0,-1 0 0,0-1 0,1 1 0,-1 0 0,1 0 0,-1-1-1,0 1 1,1-1 0,11-13-7421</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57.956"/>
    </inkml:context>
    <inkml:brush xml:id="br0">
      <inkml:brushProperty name="width" value="0.025" units="cm"/>
      <inkml:brushProperty name="height" value="0.025" units="cm"/>
    </inkml:brush>
  </inkml:definitions>
  <inkml:trace contextRef="#ctx0" brushRef="#br0">0 0 15310,'0'0'17457,"40"13"-22230,-32-9-5124</inkml:trace>
  <inkml:trace contextRef="#ctx0" brushRef="#br0" timeOffset="1">39 207 21268,'0'0'11499,"0"23"-15247,4-33-7366</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50.779"/>
    </inkml:context>
    <inkml:brush xml:id="br0">
      <inkml:brushProperty name="width" value="0.025" units="cm"/>
      <inkml:brushProperty name="height" value="0.025" units="cm"/>
    </inkml:brush>
  </inkml:definitions>
  <inkml:trace contextRef="#ctx0" brushRef="#br0">180 1 14382,'0'0'15379,"3"11"-14423,-2-9-906,1 4 42,-1-1 1,1 1-1,-1 0 0,0-1 1,0 1-1,-1 0 1,0 0-1,0 0 1,0 0-1,0 0 0,-1-1 1,0 1-1,-1 0 1,-1 6-1,-77 161 338,47-105-338,-28 78 0,59-141-92,0 1 0,0 0 0,1 0 0,0 0 0,0 0 0,0 10 0,1-15 0,0 0 0,0 1 0,1-1 0,-1 0 0,0 0 0,1 0 0,-1 0 0,1 1 0,-1-1 0,1 0 0,-1 0 0,1 0 0,0 0 0,0 0 0,0 0 0,-1 0 0,1-1 0,0 1 0,0 0 0,0 0 0,0-1 0,0 1 0,0 0 0,1-1 0,-1 1 0,0-1 0,0 1 0,0-1 0,1 0 0,-1 0 0,0 1 0,0-1 0,0 0 0,1 0 0,-1 0 0,2-1 0,41 0 0,1-3 0,-1-2 0,0-1 0,55-17 0,-8 2 0,-87 21-829,0 0-4339,-8 0-2250,-5-1-3894</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5.288"/>
    </inkml:context>
    <inkml:brush xml:id="br0">
      <inkml:brushProperty name="width" value="0.025" units="cm"/>
      <inkml:brushProperty name="height" value="0.025" units="cm"/>
      <inkml:brushProperty name="color" value="#F6630D"/>
    </inkml:brush>
  </inkml:definitions>
  <inkml:trace contextRef="#ctx0" brushRef="#br0">5 205 13389,'0'0'14739,"11"-8"-13837,10-6-643,-1-2-1,23-22 1,-36 32-188,0-1 1,-1 0-1,0 0 1,0 0-1,-1-1 1,0 0-1,0 0 1,-1 0-1,0 0 1,0-1-1,3-13 1,-7 22-60,0-1-1,1 0 1,-1 0 0,0 1 0,0-1 0,0 0 0,0 0 0,0 0 0,0 1 0,0-1 0,0 0-1,-1 0 1,1 0 0,0 1 0,0-1 0,-1 0 0,1 0 0,0 1 0,-1-1 0,1 0 0,0 1-1,-1-1 1,1 0 0,-1 1 0,0-1 0,1 1 0,-1-1 0,1 1 0,-1-1 0,0 1 0,1-1-1,-1 1 1,0 0 0,0-1 0,1 1 0,-1 0 0,0 0 0,0-1 0,1 1 0,-1 0 0,0 0-1,0 0 1,0 0 0,1 0 0,-1 0 0,0 0 0,0 0 0,0 1 0,1-1 0,-2 0 0,-3 1 25,1 0 1,-1 0-1,1 1 1,-1 0-1,1-1 1,0 1 0,-7 5-1,2-1-22,1 2 0,-1-1 0,2 1 0,-1 0 0,1 1 0,1 0 0,-1 0 0,1 0 0,-5 13 0,7-16 13,1 1 0,0 0 0,1 1-1,-1-1 1,1 0 0,1 1-1,-1-1 1,1 1 0,1 0 0,-1-1-1,1 1 1,1 0 0,-1-1-1,3 11 1,-1-16-35,-1 1-1,1-1 1,-1 1 0,1-1-1,0 0 1,0 1 0,0-1-1,0 0 1,0 0 0,0 0-1,1-1 1,-1 1 0,1-1-1,-1 1 1,1-1 0,0 0-1,-1 0 1,1 0 0,0 0-1,0 0 1,0-1-1,0 1 1,0-1 0,5 0-1,4 1-623,1 0-1,-1-1 1,0-1-1,21-3 0,8-11-4034,1-7-3192</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51.493"/>
    </inkml:context>
    <inkml:brush xml:id="br0">
      <inkml:brushProperty name="width" value="0.025" units="cm"/>
      <inkml:brushProperty name="height" value="0.025" units="cm"/>
    </inkml:brush>
  </inkml:definitions>
  <inkml:trace contextRef="#ctx0" brushRef="#br0">272 24 11403,'0'0'10714,"8"-4"-7991,25-14-150,-33 18-2508,0 0-1,0-1 1,0 1 0,0 0 0,0 0 0,0 0 0,0 0 0,0 0 0,0 0 0,1 0 0,-1 0 0,0-1 0,0 1 0,0 0 0,0 0 0,0 0 0,0 0 0,1 0-1,-1 0 1,0 0 0,0 0 0,0 0 0,0 0 0,0 0 0,1 0 0,-1 0 0,0 0 0,0 0 0,0 0 0,0 0 0,0 0 0,0 0 0,1 0 0,-1 0 0,0 0-1,0 1 1,0-1 0,0 0 0,0 0 0,0 0 0,1 0 0,-1 0 0,0 0 0,0 0 0,0 0 0,0 0 0,0 1 0,0-1 0,0 0 0,0 0 0,0 0 0,0 0-1,0 0 1,0 0 0,0 1 0,1-1 0,-1 0 0,-4 12 1016,-8 12-707,-41 45-330,-2-3 1,-111 103-1,138-140-44,29-26-194,6-5-311,7-6-995,14-16-4673,-1-2 1,47-57-1,-62 68 3834,10-12-3913</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51.837"/>
    </inkml:context>
    <inkml:brush xml:id="br0">
      <inkml:brushProperty name="width" value="0.025" units="cm"/>
      <inkml:brushProperty name="height" value="0.025" units="cm"/>
    </inkml:brush>
  </inkml:definitions>
  <inkml:trace contextRef="#ctx0" brushRef="#br0">1 59 737,'0'0'10746,"7"-9"-7629,1-2-2103,25-27 2964,-29 45 2098,-2 17-4082,-2 22-476,-4 8-181,-1 42-111,5-89-1182,1 1 1,-1-1-1,1 1 0,1-1 0,-1 0 0,1 1 1,1-1-1,-1 0 0,6 10 0,10 4-29,-6-14-1704,0-9-4324,-12-2 776,0-4-1820</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52.178"/>
    </inkml:context>
    <inkml:brush xml:id="br0">
      <inkml:brushProperty name="width" value="0.025" units="cm"/>
      <inkml:brushProperty name="height" value="0.025" units="cm"/>
    </inkml:brush>
  </inkml:definitions>
  <inkml:trace contextRef="#ctx0" brushRef="#br0">0 23 15791,'0'0'12908,"78"-19"-11723,-43 17-416,-1 1-577,1 1-256,-7 0-1762,-4 0-3138,-9 0-4069</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05.576"/>
    </inkml:context>
    <inkml:brush xml:id="br0">
      <inkml:brushProperty name="width" value="0.025" units="cm"/>
      <inkml:brushProperty name="height" value="0.025" units="cm"/>
    </inkml:brush>
  </inkml:definitions>
  <inkml:trace contextRef="#ctx0" brushRef="#br0">1 21 1217,'0'0'256,"0"-4"-384,5-3 128,1-2-480</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05.917"/>
    </inkml:context>
    <inkml:brush xml:id="br0">
      <inkml:brushProperty name="width" value="0.025" units="cm"/>
      <inkml:brushProperty name="height" value="0.025" units="cm"/>
    </inkml:brush>
  </inkml:definitions>
  <inkml:trace contextRef="#ctx0" brushRef="#br0">12 56 8072,'0'0'7601,"4"-8"-4253,1-3-2246,11-26 6059,-18 68-6056,-1 1-1,-10 42 0,7-44-380,1 1-1,-1 43 0,5-63-718,1 21 3,0-31-10,0-1 0,0 1 0,0-1 0,0 1 0,0 0 0,0-1 0,0 1 0,0-1 0,0 1 0,0 0-1,1-1 1,-1 1 0,0-1 0,0 1 0,1-1 0,-1 1 0,0-1 0,0 1 0,1-1 0,-1 1 0,1-1 0,-1 1 0,0-1 0,1 1 0,-1-1 0,1 0 0,-1 1 0,1-1 0,-1 0 0,1 1-1,-1-1 1,1 0 0,0 0 0,0 1 0,0-5-956,0 1 0,0-1 0,0 0 0,-1 1 0,1-1 0,-1 0 0,0 1 0,0-1 0,0 0 0,-1 0 0,1 1 0,-2-5 0,-10-14-7477</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06.258"/>
    </inkml:context>
    <inkml:brush xml:id="br0">
      <inkml:brushProperty name="width" value="0.025" units="cm"/>
      <inkml:brushProperty name="height" value="0.025" units="cm"/>
    </inkml:brush>
  </inkml:definitions>
  <inkml:trace contextRef="#ctx0" brushRef="#br0">0 1 17809,'0'0'10218,"73"0"-8457,-32 3-448,9-2-576,0-1-577,0 0-160,-5 0-640,-5 0-1410,-6 0-2755,-7 0-2081,-8 0-6407</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06.617"/>
    </inkml:context>
    <inkml:brush xml:id="br0">
      <inkml:brushProperty name="width" value="0.025" units="cm"/>
      <inkml:brushProperty name="height" value="0.025" units="cm"/>
    </inkml:brush>
  </inkml:definitions>
  <inkml:trace contextRef="#ctx0" brushRef="#br0">156 1 22934,'0'0'8958,"-1"14"-8227,-1 9-707,-1 1 0,-2-1 0,0 0 0,-1 0 0,-10 24 0,-31 45-24,30-60 0,1 0 0,-18 52 0,33-83 0,0 1 0,1-1 0,0 1 0,-1-1 0,1 1 0,0-1 0,-1 1 0,1-1 0,0 1 0,0-1 0,0 1 0,1-1 0,-1 1 0,0-1 0,0 1 0,1-1 0,-1 0 0,1 1 0,0-1 0,-1 1 0,1-1 0,0 0 0,0 0 0,1 3 0,0-3 0,0 0 0,0 1 0,0-1 0,1 0 0,-1 0 0,0 0 0,1 0 0,-1-1 0,0 1 0,1-1 0,-1 1 0,1-1 0,3 0 0,9 0 0,0-2 0,0 1 0,28-8 0,33-14-1171,-52 15-190,-1 1 0,2 1 0,-1 1 0,1 1 0,27 0 0,-42 4-7431</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07.132"/>
    </inkml:context>
    <inkml:brush xml:id="br0">
      <inkml:brushProperty name="width" value="0.025" units="cm"/>
      <inkml:brushProperty name="height" value="0.025" units="cm"/>
    </inkml:brush>
  </inkml:definitions>
  <inkml:trace contextRef="#ctx0" brushRef="#br0">0 1 13997,'0'0'17131,"8"11"-16346,-3-4-724,0 1 0,-1-1 0,0 1 0,0 0 0,-1 0 0,0 0 0,0 0 0,-1 0 0,0 1 0,-1-1 0,1 1 0,-2 0 0,1 12 0,-3 5-1324,0 0 0,-2-1 0,0 0 0,-14 40 0,11-52-4439,0-5-2140</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07.577"/>
    </inkml:context>
    <inkml:brush xml:id="br0">
      <inkml:brushProperty name="width" value="0.025" units="cm"/>
      <inkml:brushProperty name="height" value="0.025" units="cm"/>
    </inkml:brush>
  </inkml:definitions>
  <inkml:trace contextRef="#ctx0" brushRef="#br0">0 117 15919,'1'-9'3652,"-1"5"-3332,0-1 1,0 1 0,1 0 0,-1 0 0,1 0-1,0 0 1,1 0 0,-1 0 0,1 0 0,-1 0 0,1 0-1,0 1 1,1-1 0,-1 1 0,0-1 0,1 1-1,0 0 1,0 0 0,0 0 0,0 0 0,0 1 0,1-1-1,-1 1 1,1 0 0,0 0 0,-1 0 0,1 1-1,0-1 1,0 1 0,8-2 0,5 0 106,1 0 0,0 1 1,0 1-1,-1 0 0,22 3 0,-29-2-396,0 2-1,0-1 1,0 1-1,0 1 1,0 0-1,-1 0 1,0 1-1,1 0 1,-1 0-1,13 10 1,-20-13-28,0 0 0,0 0 1,-1 0-1,1 1 0,0-1 1,-1 1-1,1-1 0,-1 1 1,1 0-1,-1-1 1,0 1-1,0 0 0,0 0 1,0 0-1,0 0 0,0 0 1,-1 0-1,1 0 0,0 0 1,-1 0-1,0 0 0,1 0 1,-1 1-1,0-1 0,0 0 1,0 0-1,-1 0 0,1 0 1,0 1-1,-1-1 1,0 0-1,1 0 0,-1 0 1,0 0-1,0 0 0,0 0 1,-2 2-1,-4 5 29,-1 0 0,0 0 0,-1-1 0,0 0 1,-16 11-1,-3 2 0,28-21-38,0 1 0,-1-1 0,1 0-1,0 0 1,0 0 0,0 0 0,0 1 0,-1-1 0,1 0-1,0 0 1,0 0 0,0 1 0,0-1 0,0 0 0,0 0-1,-1 1 1,1-1 0,0 0 0,0 0 0,0 1 0,0-1 0,0 0-1,0 0 1,0 1 0,0-1 0,0 0 0,0 0 0,0 1-1,1-1 1,-1 0 0,0 0 0,0 1 0,0-1 0,0 0-1,0 0 1,0 1 0,0-1 0,1 0 0,-1 0 0,0 0 0,0 1-1,0-1 1,1 0 0,-1 0 0,0 0 0,0 0 0,0 0-1,1 1 1,-1-1 0,0 0 0,0 0 0,1 0 0,-1 0-1,0 0 1,1 0 0,16 5-576,-14-4 468,10 2-65,5 0-31,0 1 0,-1 1 1,0 1-1,0 0 1,0 1-1,-1 1 0,0 0 1,19 15-1,-32-22 198,-1 1 0,0 0 0,0 0 0,0 1 0,0-1 0,-1 0 0,1 1 0,-1-1-1,1 1 1,-1-1 0,0 1 0,0 0 0,0-1 0,0 1 0,-1 0 0,1 0 0,-1-1 0,1 1 0,-1 0 0,0 3 0,-1-1 95,0-1 0,0 0 0,0 0 0,-1 0 1,1 0-1,-1 0 0,0-1 0,0 1 0,0 0 0,-1-1 1,1 0-1,-5 5 0,-2 1 192,-1 1 0,-1-2 0,1 1-1,-1-2 1,-1 1 0,1-2 0,-21 9 0,8-6-266,-1-1 0,-1-1 0,1-2 0,-1-1-1,0 0 1,-1-2 0,1-1 0,-32-3 0,56 2-50,0 0-1,1 0 1,-1 0-1,0 0 1,0 0-1,1 0 1,-1 0-1,0-1 1,1 1-1,-1-1 1,0 1-1,1-1 1,-1 0-1,1 1 1,-1-1-1,1 0 1,-1 0-1,1 0 1,-1 0-1,1 0 1,0 0-1,0-1 1,0 1-1,-1 0 1,1-1-1,0 1 1,1-1-1,-1 1 1,0-1-1,0 1 1,1-1-1,-1 0 1,0-1-1,2 0-165,-1 1 0,1-1 0,-1 1-1,1-1 1,0 1 0,0 0 0,0 0 0,0-1-1,0 1 1,1 0 0,-1 0 0,1 0 0,-1 0-1,1 1 1,0-1 0,0 0 0,0 1 0,0-1-1,0 1 1,0-1 0,0 1 0,4-2-1,22-11-7901</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08.695"/>
    </inkml:context>
    <inkml:brush xml:id="br0">
      <inkml:brushProperty name="width" value="0.025" units="cm"/>
      <inkml:brushProperty name="height" value="0.025" units="cm"/>
    </inkml:brush>
  </inkml:definitions>
  <inkml:trace contextRef="#ctx0" brushRef="#br0">1 17 9641,'0'0'19875,"13"0"-18370,90 1-711,179-2 158,-185-15-9947,-119 16 2482,-8 1-3123</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08.345"/>
    </inkml:context>
    <inkml:brush xml:id="br0">
      <inkml:brushProperty name="width" value="0.025" units="cm"/>
      <inkml:brushProperty name="height" value="0.025" units="cm"/>
      <inkml:brushProperty name="color" value="#008C3A"/>
    </inkml:brush>
  </inkml:definitions>
  <inkml:trace contextRef="#ctx0" brushRef="#br0">0 1 5125,'0'0'18257,"5"27"-17680,5-11-353,0 2-224,1-2-1057,0-6-1922,-4-2-2370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6.536"/>
    </inkml:context>
    <inkml:brush xml:id="br0">
      <inkml:brushProperty name="width" value="0.025" units="cm"/>
      <inkml:brushProperty name="height" value="0.025" units="cm"/>
      <inkml:brushProperty name="color" value="#F6630D"/>
    </inkml:brush>
  </inkml:definitions>
  <inkml:trace contextRef="#ctx0" brushRef="#br0">0 78 13741,'1'-2'5504,"2"7"-2051,8 20-986,12 42-3282,-20-59 1481,20 80 41,4 11 3652,-27-141-2532,1 18-1775,-1-2-14,-1 1 1,-5-29-1,4 45-27,0 0 0,0 0 0,-1 1 0,0-1 0,0 1 0,-1-1-1,0 1 1,-1 0 0,-8-10 0,4 12-50,7 18-11,9 18-10,-5-26 57,0 0 0,1 0 1,-1 0-1,1 0 0,0 0 1,0 0-1,0-1 1,1 1-1,-1-1 0,1 0 1,0 0-1,0-1 0,0 1 1,7 3-1,-8-5 7,-1 0-1,1 0 0,-1-1 1,0 1-1,1 0 1,0-1-1,-1 0 0,1 0 1,-1 0-1,1 0 0,-1 0 1,1 0-1,0 0 1,-1-1-1,1 1 0,-1-1 1,1 0-1,-1 0 1,0 0-1,1 0 0,-1 0 1,0-1-1,0 1 0,0-1 1,0 1-1,0-1 1,0 0-1,2-2 0,4-8 25,0 1-1,-1-1 0,-1-1 0,0 1 0,-1-1 0,0 0 0,-1-1 0,-1 1 1,0-1-1,0 1 0,0-19 0,1 28-75,2 13-14,5 15 12,10 35 50,-15-36 6,2-1-1,1 0 0,0-1 0,25 41 1,-34-61-38,1 0 1,-1 0-1,1 0 1,0 0-1,-1 0 1,1 0-1,0 0 1,0 0 0,0-1-1,0 1 1,0 0-1,0 0 1,0-1-1,0 1 1,0-1-1,0 1 1,0-1-1,0 1 1,1-1 0,-1 0-1,0 1 1,0-1-1,0 0 1,1 0-1,-1 0 1,2 0-1,-2-1-95,0 1 0,1-1 0,-1 0 0,0 0 0,1 0 0,-1 0 0,0-1 0,0 1 0,0 0 0,0 0 0,0-1-1,0 1 1,-1 0 0,1-1 0,0 1 0,0-3 0,3-6-862,-1 0 1,-1 0-1,1 0 0,-2 0 0,1-10 1,-2-22-6774,-5-5-5162</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09.043"/>
    </inkml:context>
    <inkml:brush xml:id="br0">
      <inkml:brushProperty name="width" value="0.025" units="cm"/>
      <inkml:brushProperty name="height" value="0.025" units="cm"/>
    </inkml:brush>
  </inkml:definitions>
  <inkml:trace contextRef="#ctx0" brushRef="#br0">1 50 18065,'0'0'8040,"89"-8"-5862,-33-1-513,3-2-448,3 0-800,-4 5-353,-8 3-801,-12 2-1761,-9 1-3652,-12 0-5413</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10.192"/>
    </inkml:context>
    <inkml:brush xml:id="br0">
      <inkml:brushProperty name="width" value="0.025" units="cm"/>
      <inkml:brushProperty name="height" value="0.025" units="cm"/>
    </inkml:brush>
  </inkml:definitions>
  <inkml:trace contextRef="#ctx0" brushRef="#br0">68 1 7847,'0'0'3780,"-42"50"-2243,35-40-768,2-3-192,-2-1-417,3-3-512,1-3-2755</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10.597"/>
    </inkml:context>
    <inkml:brush xml:id="br0">
      <inkml:brushProperty name="width" value="0.025" units="cm"/>
      <inkml:brushProperty name="height" value="0.025" units="cm"/>
    </inkml:brush>
  </inkml:definitions>
  <inkml:trace contextRef="#ctx0" brushRef="#br0">121 104 16720,'0'0'2947,"6"-11"362,-1 1-2437,0-1 207,-1 1 0,2 0 0,-1 0 0,1 0 0,1 1-1,12-14 1,-19 23-1049,0 0 0,1 0-1,-1 1 1,0-1-1,1 0 1,-1 0 0,0 0-1,1 1 1,-1-1-1,0 0 1,1 0 0,-1 1-1,0-1 1,0 0-1,1 1 1,-1-1 0,0 0-1,0 0 1,0 1-1,1-1 1,-1 1 0,0-1-1,0 0 1,0 1-1,0-1 1,0 0 0,0 1-1,0-1 1,0 1-1,0-1 1,0 0 0,0 1-1,0-1 1,0 0-1,0 1 1,0-1 0,0 1-1,0-1 1,-1 0-1,1 1 1,0-1 0,-1 24-51,-12 25 45,-1-1 0,-2-1 0,-2 0 0,-32 56 0,-21 57 0,70-159-24,0 0 0,1 1 0,-1-1 0,1 1 0,-1-1 0,1 1 0,-1-1 0,1 1 0,0-1 0,0 1 0,0 0 0,0-1 0,0 1 0,0-1 0,0 1 0,1-1 0,-1 1 0,0-1 0,2 3 0,-1-3 0,-1-1 0,1 1 0,0 0 0,0-1 0,0 1 0,0 0 0,-1-1 0,1 1 0,0-1 0,0 0 0,0 1 0,0-1 0,0 0 0,0 0 0,0 1 0,0-1 0,1 0 0,-1 0 0,0 0 0,0 0 0,1-1 0,8 0 0,-1-1 0,1-1 0,-1 0 0,18-7 0,33-19 0,47-20 0,-96 45 0,0 0 0,1 1 0,-1 0 0,0 1 0,1 0 0,-1 1 0,20 1 0,-30 0-83,0 0 1,0 0-1,-1 0 1,1 1-1,0-1 0,0 0 1,0 1-1,0-1 1,0 0-1,0 1 0,-1 0 1,1-1-1,0 1 0,0-1 1,-1 1-1,1 0 1,0-1-1,-1 1 0,1 0 1,-1 0-1,1 0 1,-1-1-1,1 1 0,-1 0 1,0 0-1,1 0 1,-1 2-1,10 12-4555,-5-13-4682</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13.586"/>
    </inkml:context>
    <inkml:brush xml:id="br0">
      <inkml:brushProperty name="width" value="0.025" units="cm"/>
      <inkml:brushProperty name="height" value="0.025" units="cm"/>
    </inkml:brush>
  </inkml:definitions>
  <inkml:trace contextRef="#ctx0" brushRef="#br0">1 254 10922,'0'0'19811,"10"-12"-18839,189-215 90,-186 213-1062,-13 14 0,1 1 0,-1-1 0,0 0 0,1 1 0,-1-1 0,0 1 0,1-1 0,-1 0 0,0 1 0,0-1 0,1 1 0,-1-1 0,0 1 0,0-1 0,0 1 0,0 0 0,0-1 0,1 1 0,-1-1 0,0 1 0,0-1 0,-1 1 0,1-1 0,0 1 0,0-1 0,0 1 0,0-1 0,0 1 0,0-1 0,-1 1 0,1 0 0,-3 24 0,-26 55 0,21-61 0,1 1 0,0 0 0,1 0 0,1 0 0,-3 32 0,8-51-73,-1-1 0,1 1-1,0-1 1,0 1 0,0-1 0,0 1-1,0-1 1,0 1 0,0-1 0,0 1-1,0-1 1,1 1 0,-1-1 0,0 1-1,0-1 1,0 1 0,1-1 0,-1 1-1,0-1 1,0 0 0,1 1 0,-1-1-1,0 1 1,1-1 0,-1 0 0,0 1-1,1-1 1,-1 0 0,1 1 0,-1-1-1,1 0 1,-1 0 0,0 0 0,1 1-1,-1-1 1,1 0 0,-1 0 0,1 0-1,-1 0 1,1 0 0,-1 0 0,2 0-1,20-10-8008,-6-7-3940</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14.552"/>
    </inkml:context>
    <inkml:brush xml:id="br0">
      <inkml:brushProperty name="width" value="0.025" units="cm"/>
      <inkml:brushProperty name="height" value="0.025" units="cm"/>
    </inkml:brush>
  </inkml:definitions>
  <inkml:trace contextRef="#ctx0" brushRef="#br0">39 43 11435,'0'0'19827,"15"0"-18717,463-21-715,-475 21-396,7 1-109,0-1 0,1-1 0,-1 1 0,0-2 0,0 0 1,0 0-1,0 0 0,0-2 0,15-5 0,-24 8-61,-13 1-111,-8 1 278,0 2 1,0 0-1,-27 8 1,-42 7 438,29-16-153,1-2-1,0-3 1,-69-12-1,114 13-275,-38-2-6,53 4 0,31 0 0,408-14-2429,-597 37 2958,-231 20 1371,455-64-6867,-32 9 42,13-3-5971</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23.344"/>
    </inkml:context>
    <inkml:brush xml:id="br0">
      <inkml:brushProperty name="width" value="0.025" units="cm"/>
      <inkml:brushProperty name="height" value="0.025" units="cm"/>
    </inkml:brush>
  </inkml:definitions>
  <inkml:trace contextRef="#ctx0" brushRef="#br0">1 158 8712,'0'0'15935,"9"-10"-14990,27-27-662,71-68-208,-106 105-79,-1-1 0,0 1 0,0 0-1,1-1 1,-1 1 0,0-1 0,1 1 0,-1 0 0,1-1 0,-1 1 0,1 0-1,-1 0 1,0-1 0,1 1 0,-1 0 0,1 0 0,-1 0 0,1-1 0,-1 1-1,1 0 1,-1 0 0,1 0 0,-1 0 0,1 0 0,0 0 0,-1 0 0,1 0-1,-1 0 1,1 0 0,-1 1 0,1-1 0,-1 0 0,1 0 0,-1 0 0,1 1 0,2 20 384,-17 41 773,12-54-1011,-3 10 127,0-2-104,1 1 0,0-1 0,1 1 0,1 0 0,0 22 1,2-38-290,1 0 0,-1 0 0,0 1 0,0-1 1,1 0-1,-1 0 0,1 0 0,-1 0 1,1 0-1,-1 0 0,1 0 0,0 0 1,-1 0-1,1 0 0,0-1 0,0 1 1,-1 0-1,1 0 0,0-1 0,0 1 0,0-1 1,0 1-1,0 0 0,0-1 0,0 0 1,0 1-1,0-1 0,1 0 0,-1 1 1,0-1-1,0 0 0,0 0 0,0 0 1,0 0-1,1 0 0,-1 0 0,0 0 1,0-1-1,0 1 0,0 0 0,0-1 0,0 1 1,0 0-1,0-1 0,0 1 0,0-1 1,0 0-1,1 0 0,25-19-6661</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24.014"/>
    </inkml:context>
    <inkml:brush xml:id="br0">
      <inkml:brushProperty name="width" value="0.025" units="cm"/>
      <inkml:brushProperty name="height" value="0.025" units="cm"/>
    </inkml:brush>
  </inkml:definitions>
  <inkml:trace contextRef="#ctx0" brushRef="#br0">0 122 15503,'0'0'10265,"10"-7"-8823,137-102-262,-146 109-1198,-1-1 0,1 1 0,-1 0 0,0-1 0,1 1 1,-1-1-1,1 1 0,-1 0 0,1-1 0,0 1 0,-1 0 1,1 0-1,-1-1 0,1 1 0,0 0 0,-1 0 0,1 0 1,-1 0-1,1 0 0,0 0 0,-1 0 0,1 0 0,0 0 1,-1 0-1,1 0 0,-1 0 0,1 0 0,0 0 0,-1 1 1,1-1-1,-1 0 0,1 0 0,-1 1 0,1-1 0,0 0 1,0 1-1,-1 1 5,1 0 0,-1 0 0,1-1 1,-1 1-1,0 0 0,0 0 0,0 0 0,0 0 0,0-1 1,0 1-1,0 0 0,-1 3 0,-19 65 231,18-62-213,1-4-109,-14 52 283,15-54-506,-1 1 0,1 0 0,0-1 0,0 1 0,0 0 0,0-1-1,1 1 1,-1 0 0,1-1 0,0 5 0,6-5-6036,8-2-7629</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20.810"/>
    </inkml:context>
    <inkml:brush xml:id="br0">
      <inkml:brushProperty name="width" value="0.025" units="cm"/>
      <inkml:brushProperty name="height" value="0.025" units="cm"/>
    </inkml:brush>
  </inkml:definitions>
  <inkml:trace contextRef="#ctx0" brushRef="#br0">29 0 12075,'0'60'9827,"-2"-1"-4978,-20 212-3024,20-260-1621,0 27 1286,2-37-1464,0-1 1,0 1 0,1 0 0,-1-1 0,0 1 0,1-1 0,-1 1 0,0-1 0,1 1-1,-1-1 1,0 1 0,1-1 0,-1 1 0,1-1 0,-1 1 0,1-1 0,-1 1 0,1-1-1,-1 0 1,1 1 0,0-1 0,-1 0 0,1 0 0,-1 1 0,1-1 0,0 0-1,-1 0 1,1 0 0,0 0 0,-1 0 0,1 0 0,0 0 0,-1 0 0,1 0 0,0 0-1,-1 0 1,1 0 0,-1-1 0,1 1 0,0 0 0,-1 0 0,1-1 0,-1 1 0,1 0-1,-1-1 1,1 1 0,0-1 0,-1 1 0,1-1 0,16-10 150,0-1 0,-1-1-1,-1 0 1,0-1 0,22-28 0,-10 13-85,12-10-109,-2-2 0,-2-2 0,-1-1 0,44-79 0,-77 121-701,2-5-171,-26 7-27015</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21.137"/>
    </inkml:context>
    <inkml:brush xml:id="br0">
      <inkml:brushProperty name="width" value="0.025" units="cm"/>
      <inkml:brushProperty name="height" value="0.025" units="cm"/>
    </inkml:brush>
  </inkml:definitions>
  <inkml:trace contextRef="#ctx0" brushRef="#br0">0 0 20403,'0'0'9001,"7"50"-7336,11-37-223,5 1-1186,-2 0-256,6 3 0,-1 0 0,-1 2-641,-5-1-2273,-7-2-2916,-4-2-2434</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21.497"/>
    </inkml:context>
    <inkml:brush xml:id="br0">
      <inkml:brushProperty name="width" value="0.025" units="cm"/>
      <inkml:brushProperty name="height" value="0.025" units="cm"/>
    </inkml:brush>
  </inkml:definitions>
  <inkml:trace contextRef="#ctx0" brushRef="#br0">136 43 14350,'0'0'7340,"8"-8"-4046,26-22-769,-34 30-2431,1-1 0,-1 1 1,0 0-1,1-1 0,-1 1 0,0 0 1,1-1-1,-1 1 0,1 0 1,-1 0-1,0-1 0,1 1 1,-1 0-1,1 0 0,-1 0 0,1-1 1,-1 1-1,1 0 0,-1 0 1,0 0-1,1 0 0,-1 0 1,1 0-1,-1 0 0,1 0 0,-1 0 1,1 0-1,-1 0 0,1 1 1,-1-1-1,1 0 0,-1 0 1,1 1-1,2 15 899,-10 22-511,-9-6-303,-2 0 0,0-1 0,-42 51 0,-16 27-1727,102-144-7442,-1 1 4143,0-6-2360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6.912"/>
    </inkml:context>
    <inkml:brush xml:id="br0">
      <inkml:brushProperty name="width" value="0.025" units="cm"/>
      <inkml:brushProperty name="height" value="0.025" units="cm"/>
      <inkml:brushProperty name="color" value="#F6630D"/>
    </inkml:brush>
  </inkml:definitions>
  <inkml:trace contextRef="#ctx0" brushRef="#br0">6 1 17617,'0'0'9160,"-5"57"-8455,15-49-609,5-1-288,-2 0-1826,-2-3-2082,1-1-2818</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21.821"/>
    </inkml:context>
    <inkml:brush xml:id="br0">
      <inkml:brushProperty name="width" value="0.025" units="cm"/>
      <inkml:brushProperty name="height" value="0.025" units="cm"/>
    </inkml:brush>
  </inkml:definitions>
  <inkml:trace contextRef="#ctx0" brushRef="#br0">98 0 10922,'0'0'17137,"2"13"-16945,4 34-118,11 76 1027,-15-109-1100,1 0 0,1 0-1,1 0 1,0-1-1,0 0 1,10 17 0,-14-28-558,4 4-833</inkml:trace>
  <inkml:trace contextRef="#ctx0" brushRef="#br0" timeOffset="1">0 178 12812,'0'0'18610,"53"-11"-18098,-26 11-384,2 0-352,-4 6-1762,-5-3-3907,-4-1-6247</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25.304"/>
    </inkml:context>
    <inkml:brush xml:id="br0">
      <inkml:brushProperty name="width" value="0.025" units="cm"/>
      <inkml:brushProperty name="height" value="0.025" units="cm"/>
    </inkml:brush>
  </inkml:definitions>
  <inkml:trace contextRef="#ctx0" brushRef="#br0">26 110 3107,'0'0'10255,"-5"0"-7917,-6 4-1096,1 0 4330,14-9 752,102-107-6127,-106 112-205,0 0-1,0 0 1,1 0-1,-1 0 1,0 0-1,0 0 0,1 1 1,-1-1-1,0 0 1,0 0-1,1 0 1,-1 1-1,0-1 0,0 0 1,0 0-1,1 0 1,-1 1-1,0-1 0,0 0 1,0 0-1,0 1 1,0-1-1,0 0 1,0 1-1,1-1 0,-1 0 1,0 0-1,0 1 1,0-1-1,0 0 0,0 1 1,0-1-1,0 0 1,0 0-1,0 1 1,-1-1-1,1 0 0,0 1 1,0-1-1,0 0 1,0 0-1,0 1 1,0-1-1,-1 0 0,1 1 1,-3 18-78,-13 27-7,-6 24-52,21-66-334,0 0 0,1 0 0,0 0 0,0-1 0,0 1 0,0 0 1,0 0-1,2 7 0,4-10-6392,8-6-7190</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26.525"/>
    </inkml:context>
    <inkml:brush xml:id="br0">
      <inkml:brushProperty name="width" value="0.025" units="cm"/>
      <inkml:brushProperty name="height" value="0.025" units="cm"/>
    </inkml:brush>
  </inkml:definitions>
  <inkml:trace contextRef="#ctx0" brushRef="#br0">15 1 16111,'0'0'8472,"0"8"-8189,-7 72 507,4-50-367,0-1 0,2 1-1,1 0 1,4 32 0,3-52-2254,-6-10 1520,-1 0-1,0 0 1,1 0 0,-1 0-1,1 0 1,-1 0 0,0 0-1,1 0 1,-1-1 0,0 1-1,1 0 1,-1 0 0,0-1-1,1 1 1,-1 0 0,0 0-1,1-1 1,-1 1 0,0 0 0,0-1-1,1 1 1,-1 0 0,0-1-1,0 1 1,0 0 0,1-1-1,-1 1 1,0-1 0,0 1-1,0 0 1,0-1 0,0 1-1,0-1 1,0 1 0,0-1-1,0 1 1,0 0 0,0-1 0,0 1-1,0-1 1,0 1 0,-1 0-1,1-1 1,-2-15-9816</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26.895"/>
    </inkml:context>
    <inkml:brush xml:id="br0">
      <inkml:brushProperty name="width" value="0.025" units="cm"/>
      <inkml:brushProperty name="height" value="0.025" units="cm"/>
    </inkml:brush>
  </inkml:definitions>
  <inkml:trace contextRef="#ctx0" brushRef="#br0">0 9 4837,'0'0'18225,"77"8"-17296,-37-7-609,5-1-256,1 0-384,0-1-2147,-8-7-2145,-9 0-5510</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30.056"/>
    </inkml:context>
    <inkml:brush xml:id="br0">
      <inkml:brushProperty name="width" value="0.025" units="cm"/>
      <inkml:brushProperty name="height" value="0.025" units="cm"/>
    </inkml:brush>
  </inkml:definitions>
  <inkml:trace contextRef="#ctx0" brushRef="#br0">16 40 5541,'11'-29'8103,"-6"18"-343,-4 37-5291,-3 24-673,-12 65 0,7-66-619,-2 66 1,9-114-1162,0-1 0,0 0-1,0 1 1,0-1 0,0 1 0,0-1-1,1 1 1,-1-1 0,0 1 0,0-1-1,0 0 1,1 1 0,-1-1 0,0 0-1,1 1 1,-1-1 0,0 0 0,0 1-1,1-1 1,-1 0 0,1 1-1,-1-1 1,0 0 0,1 0 0,-1 0-1,1 1 1,-1-1 0,0 0 0,1 0-1,-1 0 1,1 0 0,-1 0 0,1 0-1,-1 0 1,1 0 0,-1 0 0,0 0-1,1 0 1,-1 0 0,1 0 0,-1 0-1,1 0 1,-1 0 0,1-1 0,-1 1-1,0 0 1,1 0 0,-1 0-1,1-1 1,-1 1 0,0 0 0,1-1-1,-1 1 1,0 0 0,1-1 0,-1 1-1,25-18 546,17-19-313,-3-3 0,-1-1 0,-2-1 1,-2-2-1,37-63 0,-65 96-2422,1-7-5629</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30.414"/>
    </inkml:context>
    <inkml:brush xml:id="br0">
      <inkml:brushProperty name="width" value="0.025" units="cm"/>
      <inkml:brushProperty name="height" value="0.025" units="cm"/>
    </inkml:brush>
  </inkml:definitions>
  <inkml:trace contextRef="#ctx0" brushRef="#br0">1 0 18706,'0'0'9577,"26"63"-8809,-7-44-383,3-2-225,1 1-128,0 0-256,-2-2-1218,-5-4-1825,-4-2-1569,-1-7-3941</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34.889"/>
    </inkml:context>
    <inkml:brush xml:id="br0">
      <inkml:brushProperty name="width" value="0.025" units="cm"/>
      <inkml:brushProperty name="height" value="0.025" units="cm"/>
    </inkml:brush>
  </inkml:definitions>
  <inkml:trace contextRef="#ctx0" brushRef="#br0">13 1 18642,'0'0'10794,"3"63"-10634,-3-36-96,0 0-64,0 0-160,0-2-449,0 0-320,0-8-352,-3-3-192,1-6-993,-1-8-1378,-2 0-1473,2-12-3588</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35.309"/>
    </inkml:context>
    <inkml:brush xml:id="br0">
      <inkml:brushProperty name="width" value="0.025" units="cm"/>
      <inkml:brushProperty name="height" value="0.025" units="cm"/>
    </inkml:brush>
  </inkml:definitions>
  <inkml:trace contextRef="#ctx0" brushRef="#br0">50 58 7783,'0'0'13661,"5"-9"-11216,-2 4-2116,1 1-1,0-1 1,-1 1-1,1 0 1,1 0-1,-1 1 1,1-1-1,6-3 1,-10 6-284,0 0 0,1 0 0,-1 0 0,1 0 0,-1 1 0,1-1 0,-1 1 0,1-1 0,0 1 0,-1-1 0,1 1 0,0 0 0,-1 0 0,1 0 0,0 0 0,-1 0 0,1 0 0,0 1 0,-1-1 0,1 0 0,-1 1 0,1-1 0,-1 1 0,1 0 0,0-1 0,-1 1 0,0 0 0,1 0 0,-1 0 0,0 0 0,1 0 0,-1 0 0,0 1 0,0-1 0,0 0 0,0 0 0,0 1 0,0-1 0,0 1 0,-1-1 0,2 3 1,-1-1 16,0 0 0,0 0 1,0 0-1,0 0 1,0 0-1,-1 0 1,1 0-1,-1 0 1,0 0-1,0 0 1,0 0-1,0 1 0,-1-1 1,1 0-1,-1 0 1,0 0-1,0 0 1,0 0-1,0 0 1,0-1-1,-1 1 1,0 0-1,1-1 1,-1 1-1,0 0 0,0-1 1,0 0-1,0 0 1,-5 4-1,6-5 56,18 4-614,-16-5 480,1 0 0,-1 0 0,0 0 0,0 1 0,0-1 0,1 1 0,-1-1 0,0 1 0,0-1 0,0 1 0,0 0-1,0-1 1,0 1 0,0 0 0,0 0 0,0 0 0,0 0 0,0 0 0,0 0 0,-1 0 0,1 0 0,0 0 0,0 2 0,2 3-80,0 0 0,0 0 1,-1 0-1,0 1 0,0-1 0,-1 1 1,0-1-1,0 1 0,0 0 0,-1-1 0,0 1 1,0 0-1,-2 12 0,1-16 215,0 1-1,1-1 1,-1 0-1,-1 0 1,1 1 0,0-1-1,-1 0 1,0 0-1,1 0 1,-1-1-1,-1 1 1,1 0 0,0-1-1,0 1 1,-1-1-1,0 0 1,1 0 0,-1 0-1,0 0 1,0 0-1,0-1 1,0 1-1,0-1 1,0 0 0,-1 0-1,1 0 1,0 0-1,-5 0 1,-1 0 109,-1 1 1,0-2-1,0 0 0,0 0 1,0 0-1,-14-4 0,22 4-373,0-1-1,-1 0 0,1 0 1,0 0-1,0 0 1,0 0-1,0 0 0,0 0 1,0-1-1,0 1 1,1-1-1,-1 1 0,-2-4 1,3 3-466,-1 0 1,1-1-1,0 1 1,0 0 0,1 0-1,-1-1 1,0 1-1,1-1 1,-1 1-1,1-1 1,0 1 0,0 0-1,0-1 1,0 1-1,1-5 1,3-11-8124</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35.777"/>
    </inkml:context>
    <inkml:brush xml:id="br0">
      <inkml:brushProperty name="width" value="0.025" units="cm"/>
      <inkml:brushProperty name="height" value="0.025" units="cm"/>
    </inkml:brush>
  </inkml:definitions>
  <inkml:trace contextRef="#ctx0" brushRef="#br0">1 188 10762,'0'0'16063,"12"-6"-14723,7-4-1053,0-1-1,-1 0 1,-1-1-1,0-1 1,21-21-1,39-57 1647,-73 94-1480,-4 10-420,-4 14-124,-10 24 119,9-37-114,0 0 0,1 0 0,1 0 0,0 1-1,1 0 1,1-1 0,0 1 0,1 0 0,2 23 0,-1-38-55,-1 1 1,0-1-1,0 1 0,1 0 1,-1-1-1,0 1 0,1-1 1,-1 1-1,0-1 0,1 1 0,-1-1 1,1 0-1,-1 1 0,1-1 1,-1 1-1,1-1 0,0 0 1,-1 1-1,1-1 0,-1 0 1,1 0-1,0 1 0,-1-1 1,1 0-1,-1 0 0,2 0 1,11 1-6128,-11-1 5086,12 0-9820</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36.219"/>
    </inkml:context>
    <inkml:brush xml:id="br0">
      <inkml:brushProperty name="width" value="0.025" units="cm"/>
      <inkml:brushProperty name="height" value="0.025" units="cm"/>
    </inkml:brush>
  </inkml:definitions>
  <inkml:trace contextRef="#ctx0" brushRef="#br0">1 7 14382,'0'0'12716,"70"23"-10891,-21-23-223,7-3-833,1-6-609,-6 1-160,-8 3-481,-10 2-608,-9 1-416,-11 2-1090,-7 0-1152</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7.570"/>
    </inkml:context>
    <inkml:brush xml:id="br0">
      <inkml:brushProperty name="width" value="0.025" units="cm"/>
      <inkml:brushProperty name="height" value="0.025" units="cm"/>
      <inkml:brushProperty name="color" value="#F6630D"/>
    </inkml:brush>
  </inkml:definitions>
  <inkml:trace contextRef="#ctx0" brushRef="#br0">28 27 11018,'0'0'13859,"3"10"-12541,56 168 2449,26 107-2884,-81-258-1256,-4-26 321,0-1 1,0 0-1,0 0 1,0 0-1,-1 0 0,1 0 1,0 1-1,0-1 1,0 0-1,-1 0 1,1 0-1,0 0 1,0 0-1,0 0 0,-1 0 1,1 0-1,0 0 1,0 0-1,-1 0 1,1 0-1,0 0 1,0 0-1,0 0 1,-1 0-1,1 0 0,0 0 1,0 0-1,0 0 1,-1 0-1,1-1 1,0 1-1,0 0 1,0 0-1,-1 0 0,1 0 1,0 0-1,0 0 1,0-1-1,0 1 1,0 0-1,-1 0 1,1 0-1,0-1 0,0 1 1,0 0-1,0 0 1,0 0-1,0-1 1,0 1-1,-31-43-3499,2-6 2130,-38-87 0,58 114 1511,1 0-1,1-1 1,1 0-1,2 0 1,0 0-1,-2-43 1,7 60 135,-1 1 1,1 0-1,0 1 1,0-1 0,1 0-1,-1 0 1,1 0-1,0 1 1,0-1 0,1 1-1,-1-1 1,1 1-1,0 0 1,7-7 0,-8 9-166,-1 1 1,1-1 0,0 1 0,-1-1 0,1 1 0,0 0-1,0 0 1,0 0 0,0 0 0,0 0 0,0 0 0,0 1 0,0-1-1,0 1 1,0-1 0,1 1 0,-1 0 0,0 0 0,0 0-1,0 0 1,1 0 0,-1 0 0,0 1 0,0-1 0,0 1 0,0-1-1,0 1 1,0 0 0,0 0 0,0 0 0,0 0 0,0 0-1,0 0 1,0 1 0,-1-1 0,1 1 0,1 1 0,2 3-43,0 0 1,-1 0-1,0 0 1,0 1-1,-1-1 1,1 1-1,-1 0 1,-1 0-1,1 1 1,-1-1 0,-1 0-1,1 1 1,-1-1-1,-1 1 1,1 0-1,-1-1 1,0 1-1,-1-1 1,-3 14-1,2-5 224,-2 0 0,0 0 0,0-1-1,-2 1 1,0-1 0,0 0 0,-2-1-1,-10 17 1,18-30-238,0-1 0,0 1 0,1-1-1,-1 0 1,0 1 0,0-1 0,1 0 0,-1 1-1,0-1 1,1 0 0,-1 1 0,1-1 0,-1 0-1,0 0 1,1 1 0,-1-1 0,1 0 0,-1 0 0,1 0-1,-1 0 1,0 0 0,1 1 0,-1-1 0,1 0-1,-1 0 1,1 0 0,-1 0 0,1 0 0,-1-1 0,1 1-1,-1 0 1,1 0 0,-1 0 0,0 0 0,1 0-1,0-1 1,34 0-549,-21 0 4,95 0-6754,-59 2-731,-15-1-2395</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36.561"/>
    </inkml:context>
    <inkml:brush xml:id="br0">
      <inkml:brushProperty name="width" value="0.025" units="cm"/>
      <inkml:brushProperty name="height" value="0.025" units="cm"/>
    </inkml:brush>
  </inkml:definitions>
  <inkml:trace contextRef="#ctx0" brushRef="#br0">1 24 11499,'0'0'16239,"89"19"-14541,-43-20-641,5-8-641,-2 3-352,0-2-1153,-8 2-2210,-11-1-3011,-3 2-8200</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38.336"/>
    </inkml:context>
    <inkml:brush xml:id="br0">
      <inkml:brushProperty name="width" value="0.025" units="cm"/>
      <inkml:brushProperty name="height" value="0.025" units="cm"/>
    </inkml:brush>
  </inkml:definitions>
  <inkml:trace contextRef="#ctx0" brushRef="#br0">100 0 14734,'0'0'15716,"2"10"-14926,2 8-620,-2 0 0,0 0-1,-1 0 1,-1 0-1,-1 0 1,0 0 0,-1 0-1,-6 20 1,-7 15-170,-25 55 0,-4 14 0,46-124 0,-1-1 0,1-1 0,0 1 0,0 0 0,1 0 0,-1 0 0,0 1 0,1-1 0,0 0 0,5-3 0,-4 8-1891,-3-2 1713,-1 0 0,0 1-1,0-1 1,0 0 0,0 0 0,1 0 0,-1 0-1,0 0 1,0 0 0,0 0 0,1 0-1,-1 1 1,0-1 0,0 0 0,1 0-1,-1 0 1,0 0 0,0 0 0,1 0 0,-1 0-1,0 0 1,0 0 0,0 0 0,1-1-1,-1 1 1,0 0 0,0 0 0,0 0-1,1 0 1,-1 0 0,0 0 0,0 0-1,0-1 1,1 1 0,-1 0 0,0 0 0,0 0-1,0 0 1,0-1 0,1 1 0,-1 0-1,0 0 1,0 0 0,0 0 0,0-1-1,8-12-6835</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38.697"/>
    </inkml:context>
    <inkml:brush xml:id="br0">
      <inkml:brushProperty name="width" value="0.025" units="cm"/>
      <inkml:brushProperty name="height" value="0.025" units="cm"/>
    </inkml:brush>
  </inkml:definitions>
  <inkml:trace contextRef="#ctx0" brushRef="#br0">1 230 10890,'0'0'21418,"8"-1"-21018,2-1-393,0 0 1,-1-1-1,1 0 0,-1-1 0,0 0 0,0 0 1,0-1-1,0 0 0,12-11 0,82-71-16,-63 51 5,-20 17 4,-14 13 0,0 0 0,1 0 0,-1 1 0,15-9 0,-17 13-352,-15 21-9775,-3-5 3059,-4-2-3444</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39.027"/>
    </inkml:context>
    <inkml:brush xml:id="br0">
      <inkml:brushProperty name="width" value="0.025" units="cm"/>
      <inkml:brushProperty name="height" value="0.025" units="cm"/>
    </inkml:brush>
  </inkml:definitions>
  <inkml:trace contextRef="#ctx0" brushRef="#br0">1 0 13453,'0'0'11814,"2"9"-9658,0-2-1865,0 0 0,1 0 0,0 0-1,0-1 1,0 1 0,1-1 0,0 0 0,1 0-1,-1-1 1,1 1 0,0-1 0,1 0-1,-1 0 1,1 0 0,0-1 0,9 5 0,8 7-101,0 0 1,-2 2 0,24 23 0,-38-34-651,-1 1 1,0 0-1,0 0 1,8 17-1,-10-17-780,-1 1-1,0-1 1,-1 1-1,1 0 1,-2 0-1,2 10 1,-2-9-6154</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40.894"/>
    </inkml:context>
    <inkml:brush xml:id="br0">
      <inkml:brushProperty name="width" value="0.025" units="cm"/>
      <inkml:brushProperty name="height" value="0.025" units="cm"/>
    </inkml:brush>
  </inkml:definitions>
  <inkml:trace contextRef="#ctx0" brushRef="#br0">7 189 7911,'-1'2'726,"0"-1"0,0 1-1,1-1 1,-1 1-1,0 0 1,1-1-1,0 1 1,-1 0 0,1-1-1,0 1 1,0 0-1,0-1 1,0 4-1,0-5-511,0 1 0,0-1 0,1 1-1,-1-1 1,0 1 0,0-1 0,1 1-1,-1-1 1,0 1 0,1-1 0,-1 0-1,0 1 1,1-1 0,-1 0 0,1 1-1,-1-1 1,1 0 0,-1 0 0,0 1-1,1-1 1,-1 0 0,1 0 0,-1 0-1,1 0 1,-1 1 0,1-1 0,0 0-1,0 0 1,2 0 61,-1-1-1,1 1 0,0-1 1,0 1-1,0-1 1,-1 0-1,1 0 0,0 0 1,-1-1-1,1 1 1,-1 0-1,1-1 0,-1 0 1,3-2-1,16-15 117,-1 0-1,-1-2 0,-1 0 1,-1-1-1,0 0 0,-2-2 1,17-34-1,-43 84-699,2-1 0,1 2 1,1-1-1,1 1 0,1 0 0,-2 42 0,7-68 172,0-1 0,0 1-1,0-1 1,0 0 0,0 1-1,0-1 1,0 1 0,0-1 0,0 0-1,0 1 1,0-1 0,0 1 0,0-1-1,0 1 1,0-1 0,0 0-1,1 1 1,-1-1 0,0 1 0,0-1-1,0 0 1,1 1 0,-1-1 0,0 0-1,0 1 1,1-1 0,-1 0-1,0 0 1,1 1 0,-1-1 0,0 0-1,1 0 1,-1 1 0,1-1 0,-1 0-1,0 0 1,1 0 0,-1 0-1,1 0 1,-1 0 0,0 0 0,1 0-1,-1 0 1,1 0 0,-1 0 0,1 0-1,-1 0 1,0 0 0,1 0-1,-1 0 1,1 0 0,-1 0 0,0 0-1,1-1 1,0 1 0,14-5-8164</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42.367"/>
    </inkml:context>
    <inkml:brush xml:id="br0">
      <inkml:brushProperty name="width" value="0.025" units="cm"/>
      <inkml:brushProperty name="height" value="0.025" units="cm"/>
    </inkml:brush>
  </inkml:definitions>
  <inkml:trace contextRef="#ctx0" brushRef="#br0">79 92 10314,'0'0'18166,"7"-8"-17925,-2 2-198,0 1 1,0 0 0,1 1-1,0-1 1,0 1 0,0 0-1,1 1 1,-1-1 0,1 1 0,0 0-1,0 1 1,0 0 0,0 0-1,0 1 1,13-2 0,277-18 399,-379 23-356,0 4 1,1 4 0,0 3-1,-89 26 1,270-35-446,-47-2 234,1-3 1,-1-3-1,1-1 0,-1-3 1,70-20-1,-116 22 198,-22 5-94,-29 5-66,-117 36 562,120-27-87,-1-2-1,0-2 0,0-1 1,-58 2-1,100-11-386,0 1 0,0 0 0,0 0 1,0 0-1,-1-1 0,1 1 0,0 0 0,0 0 0,0 0 0,0-1 0,0 1 0,0 0 0,0 0 0,0-1 1,0 1-1,0 0 0,0 0 0,0-1 0,0 1 0,0 0 0,0 0 0,0-1 0,0 1 0,0 0 0,0 0 1,0-1-1,0 1 0,0 0 0,0 0 0,0 0 0,1-1 0,-1 1 0,0 0 0,0 0 0,0 0 0,0-1 1,1 1-1,-1 0 0,0 0 0,0 0 0,0 0 0,1 0 0,-1-1 0,0 1 0,1 0 0,14-9-102,1 0 0,1 2 0,-1-1-1,1 2 1,0 0 0,35-6 0,-29 7-85,179-34-1976,-119 27-3360,-184 26 7524,34-4 345,-89 1 1,156-10-2432,-1-1 0,1 0 0,-1 0 0,1 0 0,-1 0 0,1 0 0,-1-1 0,0 1 0,1 0 0,-1 0 0,1 0 0,-1 0 0,1 0 0,-1-1 0,1 1 0,-1 0 0,1-1 0,-1 1 0,1 0 1,0-1-1,-1 1 0,1 0 0,0-1 0,-1 1 0,1-1 0,-1 0 0,4-14-7473,10 0-3975</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46.856"/>
    </inkml:context>
    <inkml:brush xml:id="br0">
      <inkml:brushProperty name="width" value="0.025" units="cm"/>
      <inkml:brushProperty name="height" value="0.025" units="cm"/>
    </inkml:brush>
  </inkml:definitions>
  <inkml:trace contextRef="#ctx0" brushRef="#br0">1 179 96,'0'0'3545,"4"-11"-305,43-153 10709,-47 164-13849,0 0 0,0 0 0,0 0-1,0 0 1,0 0 0,0 0-1,0 0 1,1 0 0,-1 0-1,0 0 1,0 0 0,0 0 0,0 0-1,0 0 1,0 0 0,1 0-1,-1 0 1,0 0 0,0 0 0,0 0-1,0 0 1,0 0 0,0 0-1,1 0 1,-1 0 0,0 0 0,0 0-1,0 0 1,0-1 0,0 1-1,0 0 1,0 0 0,0 0 0,0 0-1,1 0 1,-1 0 0,0 0-1,0 0 1,0 0 0,0-1-1,0 1 1,0 0 0,0 0 0,0 0-1,0 0 1,0 0 0,0 0-1,0-1 1,0 1 0,0 0 0,0 0-1,0 0 1,0 0 0,0 0-1,0 0 1,0 0 0,0-1 0,0 1-1,3 16 1318,-1 27-768,-13 109 1678,6-109-2021,2 0-1,1 0 1,6 60 0,-3-100-297,-1-1 0,0 0-1,1 1 1,-1-1 0,1 0 0,0 1-1,0-1 1,0 0 0,0 0 0,0 1-1,0-1 1,4 3 0,-5-4-3,1 0 1,0-1 0,0 1-1,-1-1 1,1 1-1,0-1 1,0 1 0,0-1-1,0 0 1,0 1-1,0-1 1,0 0 0,0 0-1,0 1 1,0-1-1,0 0 1,0 0 0,0 0-1,0 0 1,0-1 0,1 1-1,2-2 8,0 1 0,0-1-1,-1 0 1,1 0 0,-1 0 0,1 0-1,-1-1 1,0 0 0,0 1 0,0-1-1,-1 0 1,5-6 0,36-54-14,-31 42 0,2 1 0,1 0 0,0 1 0,30-28 0,-44 46 0,-1 1 0,0-1 0,0 1 0,1-1 0,-1 1 0,1-1 0,-1 1 0,0 0 0,1-1 0,-1 1 0,1 0 0,-1 0 0,1-1 0,-1 1 0,1 0 0,-1 0 0,1-1 0,-1 1 0,1 0 0,-1 0 0,1 0 0,-1 0 0,1 0 0,0 0 0,-1 0 0,1 0 0,-1 0 0,1 0 0,-1 0 0,1 0 0,-1 1 0,1-1 0,-1 0 0,1 0 0,-1 1 0,1-1 0,-1 0 0,1 0 0,-1 1 0,1-1 0,-1 0 0,0 1 0,1-1 0,-1 1 0,0-1 0,1 1 0,-1-1 0,0 0 0,1 1 0,-1-1 0,0 1 0,0-1 0,0 1 0,0 0 0,1-1 0,-1 1 0,0-1 0,0 1 0,0-1 0,0 1 0,0-1 0,0 1 0,0 0 0,-1 47 0,0-37 0,-10 75 0,6-62 0,2 0 0,-1 25 0,4-49-20,0 0 1,0 1-1,0-1 0,0 0 1,0 0-1,0 0 0,0 1 1,0-1-1,0 0 0,0 0 1,0 0-1,0 1 0,0-1 1,0 0-1,0 0 0,1 0 1,-1 1-1,0-1 0,0 0 1,0 0-1,0 0 0,0 0 1,0 1-1,0-1 0,1 0 1,-1 0-1,0 0 0,0 0 1,0 0-1,0 0 0,1 1 1,-1-1-1,0 0 0,0 0 1,0 0-1,1 0 0,-1 0 0,0 0 1,0 0-1,0 0 0,1 0 1,-1 0-1,0 0 0,0 0 1,0 0-1,1 0 0,-1 0 1,0 0-1,13-7-2419,9-14-4151,-1-5-809</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47.745"/>
    </inkml:context>
    <inkml:brush xml:id="br0">
      <inkml:brushProperty name="width" value="0.025" units="cm"/>
      <inkml:brushProperty name="height" value="0.025" units="cm"/>
    </inkml:brush>
  </inkml:definitions>
  <inkml:trace contextRef="#ctx0" brushRef="#br0">54 83 16207,'0'0'9759,"-8"12"-9252,7-10-510,-7 8 166,2 1 1,-1 1 0,-8 19 0,14-27-81,-1 0 1,1 0-1,0 0 0,0 0 0,0 0 0,0 0 1,1 0-1,-1 0 0,1 0 0,0 1 1,1-1-1,-1 0 0,1 0 0,-1 0 1,1 0-1,1 0 0,-1 0 0,0 0 1,4 7-1,-4-10-56,0 0 1,-1 0-1,1 0 0,0 1 1,0-1-1,0 0 0,0 0 1,0 0-1,0-1 0,0 1 1,0 0-1,1 0 0,-1 0 1,0-1-1,0 1 0,1-1 1,-1 1-1,0-1 0,1 1 1,-1-1-1,1 0 0,-1 0 1,0 0-1,1 0 0,-1 0 1,1 0-1,-1 0 0,0 0 1,1 0-1,-1-1 0,1 1 1,-1 0-1,0-1 0,1 1 1,-1-1-1,0 0 0,0 1 0,0-1 1,1 0-1,-1 0 0,1-1 1,2-2 42,1 1 1,-1-1-1,-1 0 1,1 0-1,0-1 1,-1 1-1,0-1 0,0 0 1,2-5-1,-1-1 84,0 0 0,-1-1 0,0 1 1,0-1-1,-2 0 0,2-16 0,-3 23-106,0 1 0,0 0 1,0 0-1,0-1 0,-1 1 0,0 0 1,1 0-1,-2-1 0,1 1 1,0 0-1,-1 0 0,0 0 1,0 1-1,0-1 0,0 0 0,-1 1 1,1-1-1,-1 1 0,0 0 1,-6-5-1,18 12-79,0-1 1,0 0-1,0-1 0,0 1 1,0-2-1,0 1 1,1-2-1,-1 1 0,14-2 1,-8 1-25,1 1-1,-1 0 1,1 1 0,22 7 0,-35-8 41,-1 0 0,1 1 1,-1-1-1,0 1 0,0 0 0,1 0 0,-1 0 0,0 0 1,-1 0-1,1 0 0,0 0 0,-1 1 0,1-1 0,-1 1 1,1-1-1,-1 1 0,0-1 0,0 1 0,-1 0 0,1 0 1,0-1-1,-1 1 0,0 0 0,1 0 0,-1 0 0,0-1 1,-1 1-1,1 0 0,0 0 0,-2 3 0,0 13 22,-2-1-1,-1 1 0,-7 22 1,8-31 7,3-8-14,0 0 1,1 0-1,-1 0 0,0 0 1,1 0-1,-1 0 1,1 0-1,0 1 1,0-1-1,0 0 0,0 0 1,0 0-1,1 3 1,-1-5 2,1 0 0,-1 0 0,0 0 0,1 0 0,-1 1 0,1-1 0,-1 0 0,1 0 0,-1 0 1,1 0-1,-1 0 0,1 0 0,-1 0 0,1 0 0,-1 0 0,1-1 0,-1 1 0,0 0 0,1 0 1,-1 0-1,1 0 0,-1-1 0,1 1 0,-1 0 0,0 0 0,1-1 0,-1 1 0,1 0 0,-1-1 1,0 1-1,0 0 0,1-1 0,-1 0 0,42-44 162,14-35-122,9-10-184,-64 147-500,-3-48 645,2-1 0,-1 0 0,1 0 0,0 0 1,1 0-1,0 0 0,0 0 0,3 11 0,-3-16-1,1 0 0,-1 0-1,1-1 1,0 1-1,0 0 1,0-1 0,0 1-1,0-1 1,1 0 0,-1 0-1,1 0 1,-1 0-1,1 0 1,0-1 0,0 1-1,0-1 1,0 1-1,0-1 1,0 0 0,0 0-1,0-1 1,0 1 0,7 0-1,-3 0 41,1 0 0,-1-1 0,0 0 0,1 0-1,-1 0 1,1-1 0,-1 0 0,0-1 0,0 1 0,1-1 0,-1-1 0,0 1-1,-1-1 1,9-5 0,-10 5-14,-1-1-1,0 1 0,0-1 1,0 1-1,0-1 1,-1 0-1,1 0 0,-1-1 1,0 1-1,-1-1 1,1 0-1,-1 1 1,0-1-1,0 0 0,0 0 1,-1 0-1,1-1 1,-1 1-1,0 0 1,-1-10-1,0 14-29,1-10 0,-1 0 0,0-1 0,-4-19 0,4 29 0,0 0 0,-1-1 0,1 1 0,-1 0 0,0 0 0,0 0 0,0-1 0,0 1 0,0 0 0,0 0 0,0 0 0,-1 1 0,1-1 0,-1 0 0,1 0 0,-1 1 0,0-1 0,0 1 0,0-1 0,0 1 0,0 0 0,0 0 0,0 0 0,0 0 0,-4-1 0,9 2-113,8 3-2626,-22-2-2742,3-1-3066</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48.731"/>
    </inkml:context>
    <inkml:brush xml:id="br0">
      <inkml:brushProperty name="width" value="0.025" units="cm"/>
      <inkml:brushProperty name="height" value="0.025" units="cm"/>
    </inkml:brush>
  </inkml:definitions>
  <inkml:trace contextRef="#ctx0" brushRef="#br0">78 235 5381,'0'0'3924,"10"-10"-193,-4 5-3132,2-3 434,-1 1 1,0-1 0,0 0 0,8-14-1,-12 18-363,-1 0 0,0 0 1,0-1-1,-1 1 0,0 0 0,1-1 0,-1 1 0,0-1 0,-1 1 0,1-6 0,-1 9-565,0 0 0,0 0 0,0 0 0,0 0 0,-1-1 0,1 1 0,0 0 0,0 0 0,-1 0 0,1 0 0,-1 0 0,1 0 0,-1 0 0,1 0 0,-1 0 0,0 0 0,1 0 0,-1 0 0,0 1 0,0-1-1,1 0 1,-1 0 0,0 1 0,0-1 0,0 0 0,0 1 0,0-1 0,0 1 0,0-1 0,0 1 0,0 0 0,-1 0 0,1-1 0,0 1 0,0 0 0,0 0 0,0 0 0,0 0 0,0 0 0,-1 0 0,-1 1 0,0-1-79,-1 1 1,1 0-1,-1-1 0,0 2 1,1-1-1,0 0 0,-1 1 1,1-1-1,0 1 0,0 0 1,0 0-1,-4 4 0,-1 2-24,1 1-1,0 0 0,0 0 0,1 1 1,0 0-1,1 0 0,0 1 0,0-1 1,1 1-1,1 0 0,0 0 0,0 0 1,1 1-1,1-1 0,0 1 0,0 16 1,2-26 1,-1 0 0,0-1 1,1 1-1,-1 0 0,1-1 1,-1 1-1,1 0 0,0-1 1,0 1-1,0-1 1,0 1-1,0-1 0,0 0 1,0 1-1,0-1 0,1 0 1,-1 0-1,0 1 0,1-1 1,-1 0-1,1-1 0,-1 1 1,1 0-1,0 0 1,-1-1-1,1 1 0,0-1 1,-1 1-1,1-1 0,0 0 1,0 1-1,-1-1 0,1 0 1,0 0-1,0 0 0,-1-1 1,4 1-1,2-1 41,1-1-1,-1 1 1,1-1-1,-1-1 0,0 1 1,1-1-1,10-7 1,-1-1 51,-1 0 0,1-2 0,-2 0 0,0-1 0,-1 0 0,0-1 0,18-27 0,-24 30-41,1-1-1,-2 0 0,0 0 0,-1-1 0,0 0 0,-1 0 0,0 0 1,-1-1-1,-1 0 0,3-27 0,-34 191-53,26-130-201,-1 0-948,1 0-1,1 0 0,2 33 0,-1-49 966,0 0 1,0 0-1,0 0 0,1 0 1,-1-1-1,1 1 0,0 0 1,0 0-1,0 0 0,0-1 1,0 1-1,1-1 0,-1 1 1,1-1-1,0 1 1,-1-1-1,1 0 0,0 0 1,0 0-1,1 0 0,-1 0 1,0 0-1,1-1 0,-1 1 1,1-1-1,-1 0 0,1 1 1,0-1-1,0 0 1,-1-1-1,6 2 0,23-2-6088,4-6-3652</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49.061"/>
    </inkml:context>
    <inkml:brush xml:id="br0">
      <inkml:brushProperty name="width" value="0.025" units="cm"/>
      <inkml:brushProperty name="height" value="0.025" units="cm"/>
    </inkml:brush>
  </inkml:definitions>
  <inkml:trace contextRef="#ctx0" brushRef="#br0">84 1 19506,'0'0'2691,"-11"12"-81,5-6-2150,-40 48 1385,44-51-1678,-1 1 0,1-1-1,0 1 1,0 0 0,0 0 0,1-1-1,-1 1 1,1 0 0,0 0 0,0 1-1,0-1 1,1 0 0,0 0 0,-1 0 0,2 0-1,-1 1 1,1 5 0,0-9-153,0 0 0,0 1-1,1-1 1,-1 0 0,0 0 0,1 0 0,-1 0 0,0 0 0,1 0 0,0 0 0,-1 0-1,1-1 1,-1 1 0,1 0 0,0-1 0,-1 0 0,1 1 0,0-1 0,0 0 0,-1 0-1,1 0 1,0 0 0,0 0 0,-1 0 0,1 0 0,0-1 0,2 0 0,50-12 136,-46 9-139,-1 0 0,1-1-1,-1 0 1,0 0 0,0 0 0,-1-1 0,7-7 0,-10 10 69,0 0 1,-1 0-1,0 0 1,0 0-1,0 0 1,0-1 0,0 1-1,0-1 1,-1 1-1,0-1 1,0 0-1,0 0 1,0 1 0,0-1-1,-1 0 1,0 0-1,1 0 1,-2-6 0,0 9-67,0-1 0,1 0 0,-1 1 0,0-1 0,0 1 0,0 0 1,-1-1-1,1 1 0,0 0 0,0 0 0,-1 0 0,1 0 1,-1 0-1,1 0 0,-1 0 0,1 0 0,-1 0 0,0 1 0,1-1 1,-1 1-1,0-1 0,1 1 0,-1 0 0,0 0 0,0-1 1,1 1-1,-3 1 0,-52 0 86,53 0-181,0-1-1,0 0 1,0 1 0,1-1 0,-1 1-1,0 0 1,0 0 0,0 0 0,1 1-1,-1-1 1,1 0 0,-1 1 0,1 0-1,-1 0 1,1-1 0,0 1 0,0 1-1,0-1 1,0 0 0,0 0 0,0 1-1,1-1 1,-1 1 0,1 0-1,0-1 1,-2 5 0,3-7-114,0 1 1,0-1 0,0 1-1,0-1 1,0 1-1,0-1 1,-1 0-1,2 1 1,-1-1-1,0 1 1,0-1-1,0 0 1,0 1 0,0-1-1,0 1 1,0-1-1,0 0 1,1 1-1,-1-1 1,0 1-1,0-1 1,0 0-1,1 1 1,-1-1 0,0 0-1,1 0 1,-1 1-1,0-1 1,1 0-1,-1 1 1,0-1-1,1 0 1,-1 0-1,0 0 1,1 0 0,-1 1-1,1-1 1,-1 0-1,0 0 1,1 0-1,-1 0 1,1 0-1,-1 0 1,0 0-1,1 0 1,-1 0 0,1 0-1,-1 0 1,1 0-1,-1 0 1,0 0-1,1-1 1,0 1-1,23 0-11485</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7.931"/>
    </inkml:context>
    <inkml:brush xml:id="br0">
      <inkml:brushProperty name="width" value="0.025" units="cm"/>
      <inkml:brushProperty name="height" value="0.025" units="cm"/>
      <inkml:brushProperty name="color" value="#F6630D"/>
    </inkml:brush>
  </inkml:definitions>
  <inkml:trace contextRef="#ctx0" brushRef="#br0">87 7 18097,'0'0'5429,"-9"-2"-3080,6 2-2235,1-1-61,0 0 0,0 1 0,0-1 0,0 1 0,0-1 0,1 1 0,-1 0 0,0 0 1,0 0-1,0 0 0,0 0 0,0 0 0,0 0 0,0 1 0,0-1 0,0 1 0,0-1 0,0 1 0,1 0 0,-1 0 0,0 0 0,0 0 0,1 0 1,-1 0-1,1 0 0,-1 1 0,1-1 0,0 0 0,-1 1 0,1-1 0,0 1 0,0 0 0,0-1 0,0 1 0,0 0 0,0 0 0,1-1 0,-2 4 1,-1 7 59,0 1 0,1-1 0,0 1 0,1 0 0,1 0 1,0-1-1,0 1 0,1 0 0,1 0 0,6 22 1,-7-31-176,1 0 1,-1 1 0,1-1 0,0 0 0,1 0-1,-1 0 1,1-1 0,-1 1 0,1 0 0,0-1-1,0 0 1,1 0 0,-1 0 0,5 3 0,-4-4-312,0 0 0,0 0 0,0-1 0,0 0 0,0 0 0,0 0 0,0 0 1,0-1-1,1 1 0,-1-1 0,0 0 0,0 0 0,1-1 0,-1 1 0,0-1 1,0 0-1,8-3 0,16-11-4352,1-8-1622</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50.199"/>
    </inkml:context>
    <inkml:brush xml:id="br0">
      <inkml:brushProperty name="width" value="0.025" units="cm"/>
      <inkml:brushProperty name="height" value="0.025" units="cm"/>
    </inkml:brush>
  </inkml:definitions>
  <inkml:trace contextRef="#ctx0" brushRef="#br0">1 65 15375,'0'0'13281,"10"-3"-12576,0 0-619,-1 1 45,0-1 1,0 1-1,0 1 1,0-1-1,12 1 0,-19 1-120,0 0-1,0 0 1,0 0-1,0 1 0,0-1 1,-1 0-1,1 1 1,0 0-1,0-1 1,0 1-1,-1 0 0,1 0 1,0 0-1,-1 0 1,1 0-1,-1 0 0,1 0 1,-1 0-1,0 1 1,1-1-1,-1 1 0,0-1 1,0 1-1,0-1 1,0 1-1,0 0 0,0-1 1,-1 1-1,1 0 1,0 0-1,-1 0 0,1-1 1,-1 1-1,0 3 1,1 11 21,-1 0 1,-1-1-1,-1 1 1,0 0-1,-1-1 1,-6 20-1,-6 36 50,15-70-81,0-1 1,0 1-1,0-1 0,0 1 0,0-1 0,0 1 1,0 0-1,0-1 0,0 1 0,0-1 0,0 1 1,0 0-1,1-1 0,-1 1 0,0-1 0,0 1 0,1-1 1,-1 1-1,0-1 0,1 1 0,-1-1 0,0 1 1,1-1-1,-1 1 0,1-1 0,-1 0 0,1 1 1,-1-1-1,1 0 0,-1 1 0,1-1 0,-1 0 0,1 0 1,-1 1-1,1-1 0,-1 0 0,1 0 0,0 0 1,-1 0-1,1 0 0,-1 0 0,1 0 0,0 0 1,-1 0-1,1 0 0,-1 0 0,1 0 0,0 0 1,-1-1-1,1 1 0,-1 0 0,1 0 0,0-1 0,34-14 229,-10-2-135,0-1 1,-2-1-1,0-1 1,-1-2-1,-1 0 0,-1-1 1,27-40-1,-54 80-107,1 1 0,0 0 0,1 1 0,1-1 0,1 1 0,0 0 0,1 19 0,1-36 22,1-1 0,0 1 0,0 0 0,0 0 0,0 0 0,0-1 0,0 1 0,0 0 0,1 0 0,-1-1 0,1 1 0,-1 0 0,1 0 0,0-1 0,0 1 0,0-1 0,0 1 0,0-1-1,0 1 1,0-1 0,0 1 0,0-1 0,1 0 0,-1 0 0,0 0 0,1 0 0,-1 0 0,1 0 0,-1 0 0,1 0 0,0 0 0,-1-1 0,1 1 0,0-1 0,0 1 0,-1-1 0,1 0 0,0 0 0,0 1 0,0-1 0,-1 0 0,1-1 0,0 1 0,2-1 0,4 0 34,-1-1 1,1 0 0,-1-1 0,1 0 0,-1 0 0,0 0-1,-1-1 1,1 0 0,7-7 0,-6 5-45,0 0 0,-1-1 0,0 0 0,0 0 0,-1-1 0,0 0 0,0 0 0,-1-1 0,0 1 0,0-1 0,-1 0 0,0 0 0,-1-1 0,0 1 0,0-1 0,-1 1 0,0-1 0,0-16 0,-2 25 0,0 0 0,0 0 0,0 0 0,0 0 0,0 0 0,0 0 0,0 0 0,0-1 0,0 1 0,0 0 0,-1 0 0,1 0 0,0 0 0,-1 0 0,1 0 0,-1 0 0,1 1 0,-1-1 0,0 0 0,1 0 0,-1 0 0,0 0 0,0 1 0,1-1 0,-1 0 0,0 1 0,0-1 0,0 1 0,0-1 0,0 1 0,0-1 0,0 1 0,0-1 0,0 1 0,0 0 0,0 0 0,0-1 0,0 1 0,0 0 0,0 0 0,0 0 0,-3 1 0,2-1 0,0 1 0,0-1 0,0 1 0,0 0 0,0 0 0,0-1 0,0 1 0,0 1 0,0-1 0,1 0 0,-1 0 0,0 1 0,1-1 0,-1 1 0,1-1 0,-1 1 0,1 0 0,0 0 0,0 0 0,-2 3 0,2-2 0,0-1 0,0 0 0,0 1 0,0-1 0,0 1 0,1-1 0,-1 1 0,1 0 0,0-1 0,0 1 0,0-1 0,0 1 0,0 0 0,0-1 0,1 1 0,0-1 0,-1 1 0,1-1 0,1 4 0,0-4 0,-1-1 0,1 1 0,-1-1 0,1 1 0,0-1 0,-1 1 0,1-1 0,0 0 0,0 0 0,0 0 0,0 0 0,0 0 0,0-1 0,0 1 0,0-1 0,0 1 0,0-1 0,3 1 0,6-1 0,0 0 0,-1-1 0,1 0 0,-1 0 0,1-1 0,-1-1 0,0 0 0,12-5 0,-14 5 0,17-6 0,0-1 0,-1-1 0,0-2 0,0 0 0,-2-2 0,24-18 0,-46 33 0,1 0 0,-1 0 0,0 0 0,1-1 0,-1 1 0,1 0 0,-1 0 0,0-1 0,1 1 0,-1 0 0,0-1 0,1 1 0,-1 0 0,0-1 0,0 1 0,1 0 0,-1-1 0,0 1 0,0 0 0,0-1 0,0 1 0,1-1 0,-1 1 0,0-1 0,0 1 0,0 0 0,0-1 0,0 1 0,0-1 0,0 1 0,0-1 0,0 1 0,0 0 0,0-1 0,-1 0 0,-14-1 0,14 2 0,0 0 0,0 0 0,0 0 0,0 0 0,-1 0 0,1 0 0,0 0 0,0 0 0,0-1 0,0 1 0,0 0 0,-1-1 0,1 1 0,0-1 0,0 1 0,0-1 0,0 0 0,0 1 0,-1-2 0,2 1 0,0 0 0,0 1 0,0-1 0,-1 0 0,1 1 0,0-1 0,0 0 0,-1 1 0,1-1 0,-1 1 0,1-1 0,0 1 0,-1-1 0,1 0 0,-1 1 0,1 0 0,-1-1 0,1 1 0,-1-1 0,0 1 0,1 0 0,-1-1 0,0 1 0,1 0 0,-1-1 0,1 1 0,-1 0 0,0 0 0,0 0 0,1 0 0,-1 0 0,0 0 0,-1 0 0,1 1 0,-1 0 0,1 0 0,0 0 0,0 0 0,-1 0 0,1 0 0,0 0 0,0 0 0,0 1 0,0-1 0,0 0 0,-1 3 0,-27 64 0,23-52 0,4-11 0,0 0 0,0 1 0,0-1 0,1 0 0,0 1 0,0-1 0,0 1 0,0 0 0,1-1 0,0 1 0,0 0 0,1-1 0,-1 1 0,1-1 0,1 1 0,-1-1 0,1 1 0,0-1 0,0 0 0,0 1 0,1-1 0,-1-1 0,1 1 0,1 0 0,-1-1 0,1 1 0,0-1 0,0 0 0,0 0 0,0-1 0,7 5 0,-9-6-73,0-1-1,1 0 1,-1 0-1,1 0 1,-1 0 0,1 0-1,0-1 1,-1 1-1,1-1 1,0 1 0,0-1-1,-1 0 1,1 0-1,0 0 1,0-1 0,-1 1-1,1-1 1,0 1-1,-1-1 1,1 0 0,-1 0-1,1 0 1,-1 0-1,1-1 1,-1 1 0,0-1-1,1 1 1,-1-1-1,0 0 1,3-3 0,6-5-1419,-1-1 1,0 0 0,-1 0-1,11-17 1,-4 3-11230</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50.979"/>
    </inkml:context>
    <inkml:brush xml:id="br0">
      <inkml:brushProperty name="width" value="0.025" units="cm"/>
      <inkml:brushProperty name="height" value="0.025" units="cm"/>
    </inkml:brush>
  </inkml:definitions>
  <inkml:trace contextRef="#ctx0" brushRef="#br0">109 246 11787,'28'-47'6218,"-26"45"-5735,-1-1 0,0 1 0,0 0 0,0-1 0,0 1 0,0-1 0,0 1 0,-1-1 0,1 1 0,-1-1 0,0 1 1,0-1-1,0 0 0,0 1 0,0-1 0,0 1 0,-1-1 0,-1-3 0,1 5-373,0 0 1,0 0-1,0 0 1,0 1-1,0-1 0,0 0 1,-1 1-1,1-1 1,0 1-1,-1-1 0,1 1 1,0 0-1,-1-1 1,1 1-1,0 0 0,-1 0 1,1 0-1,0 0 1,-1 0-1,1 0 0,-1 1 1,1-1-1,0 0 0,-1 1 1,0 0-1,-35 15 474,30-10-583,1 1 0,0-1-1,0 1 1,0 1 0,1-1 0,0 1-1,0 0 1,1 0 0,0 0 0,1 1-1,-1-1 1,2 1 0,-1 0 0,1 0-1,1 0 1,-1 0 0,1 0 0,1 0-1,0 0 1,1 10 0,0-17-2,-1-1-1,0 0 1,1 1-1,-1-1 1,1 0-1,0 1 1,-1-1-1,1 0 1,0 0 0,0 0-1,0 0 1,0 0-1,0 0 1,0 0-1,0 0 1,0 0-1,0 0 1,0 0 0,1-1-1,-1 1 1,0 0-1,0-1 1,1 1-1,-1-1 1,1 0 0,-1 1-1,0-1 1,1 0-1,-1 0 1,1 0-1,-1 0 1,0 0-1,1 0 1,-1 0 0,1 0-1,-1-1 1,0 1-1,2-1 1,4-1 48,0 0 1,0 0 0,0 0 0,0-1-1,-1 0 1,10-6 0,7-8 123,0-1 1,-1 0 0,-1-2-1,-1 0 1,26-35 0,-33 39-83,-1-2 1,-1 1 0,-1-1-1,0-1 1,-1 0-1,-1 0 1,-1-1-1,6-26 1,-68 233-90,48-155 0,1 1 0,2-1 0,-1 46 0,5-77-3,0 0 0,0 0 0,0 0 0,0 0 0,0 0 0,0 0 0,0 0 0,0 0 0,0 0 0,0-1 0,1 1-1,-1 0 1,0 0 0,1 0 0,-1 0 0,1 0 0,-1-1 0,1 1 0,-1 0 0,1 0 0,0-1 0,-1 1 0,1 0 0,0-1 0,-1 1 0,1-1 0,0 1 0,0-1 0,0 1 0,0-1 0,1 1 0,1-1-28,-1 0 1,1 0 0,-1 0 0,1 0 0,0 0 0,-1-1 0,1 1-1,-1-1 1,1 0 0,-1 0 0,4-1 0,5-3-357,-1-1 1,0 0-1,-1 0 1,15-12-1,-2-7-4198,-11 6-2718,-1 0-7212</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51.412"/>
    </inkml:context>
    <inkml:brush xml:id="br0">
      <inkml:brushProperty name="width" value="0.025" units="cm"/>
      <inkml:brushProperty name="height" value="0.025" units="cm"/>
    </inkml:brush>
  </inkml:definitions>
  <inkml:trace contextRef="#ctx0" brushRef="#br0">23 0 15022,'0'0'15663,"-20"72"-15535,17-44-64,3-3-32,0-6 0,0-3-128,0-4-801,0-4-928,0-4-1058</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51.757"/>
    </inkml:context>
    <inkml:brush xml:id="br0">
      <inkml:brushProperty name="width" value="0.025" units="cm"/>
      <inkml:brushProperty name="height" value="0.025" units="cm"/>
    </inkml:brush>
  </inkml:definitions>
  <inkml:trace contextRef="#ctx0" brushRef="#br0">3 1 19346,'0'0'11627,"-2"26"-14061,10-15-1666,-4-1-1986</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52.348"/>
    </inkml:context>
    <inkml:brush xml:id="br0">
      <inkml:brushProperty name="width" value="0.025" units="cm"/>
      <inkml:brushProperty name="height" value="0.025" units="cm"/>
    </inkml:brush>
  </inkml:definitions>
  <inkml:trace contextRef="#ctx0" brushRef="#br0">1 133 13100,'0'0'4586,"1"-9"-2152,1 0-1682,0 1-1,0 0 1,1 0-1,-1 0 1,2 1-1,-1-1 1,8-10-1,-9 15-576,-1 1 0,1 0-1,-1-1 1,1 1 0,0 0-1,0 0 1,0 0 0,0 1-1,0-1 1,0 0 0,0 1-1,1-1 1,-1 1 0,1 0 0,-1 0-1,1 0 1,-1 0 0,1 0-1,0 0 1,-1 1 0,1-1-1,0 1 1,0 0 0,-1 0-1,1 0 1,0 0 0,0 0-1,-1 1 1,1-1 0,0 1-1,-1 0 1,5 1 0,-4 0-172,0 0-1,0 1 1,-1-1 0,1 0 0,-1 1-1,1 0 1,-1-1 0,0 1 0,0 0-1,0 0 1,0 0 0,-1 1-1,1-1 1,-1 0 0,0 1 0,0-1-1,0 0 1,0 1 0,0-1 0,-1 1-1,0 4 1,2 9 11,-1 1 0,-3 33-1,-9-2 42,8-41-39,0 0-1,1 1 1,1-1 0,-2 17 0,3-25-9,0 1 0,1-1 0,-1 0 0,0 1 0,0-1 0,0 1 0,1-1 0,-1 0 0,0 1 0,0-1 0,1 0 0,-1 1 0,0-1 0,1 0 0,-1 0 0,1 1 0,-1-1 0,0 0 0,1 0 0,-1 1 0,1-1 0,-1 0 0,0 0 0,1 0 0,-1 0 0,1 0 0,-1 0 0,1 0 0,-1 0-1,0 0 1,1 0 0,-1 0 0,1 0 0,-1 0 0,1 0 0,-1 0 0,1 0 0,-1 0 0,0-1 0,1 1 0,-1 0 0,1 0 0,-1-1 0,0 1 0,1-1 0,21-10 307,-12 3-314,-1 0 0,0-1 0,0-1 0,-1 1 0,-1-1 0,1 0 0,9-20 0,-13 22 0,0 0 0,0 0 0,-1 0 0,0 0 0,-1-1 0,1 1 0,-2-1 0,1 1 0,-1-1 0,-1 0 0,1 1 0,-2-10 0,0 17 0,1 0 0,-1 0 0,1 1 0,-1-1 0,1 0 0,-1 1 0,0-1 0,1 0 0,-1 1 0,0-1 0,0 1 0,1-1 0,-1 1 0,0-1 0,0 1 0,0 0 0,0-1 0,0 1 0,1 0 0,-1 0 0,0 0 0,0 0 0,0 0 0,0 0 0,0 0 0,0 0 0,0 0 0,0 0 0,0 0 0,0 0 0,1 1 0,-3 0 0,2-1 0,1 0 0,-1 0 0,0 0 0,0 0 0,1 0 0,-1 0 0,0 1 0,0-1 0,1 0 0,-1 0 0,0 1 0,1-1 0,-1 0 0,0 1 0,1-1 0,-1 1 0,1-1 0,-1 1 0,1-1 0,-1 1 0,1 0 0,-1-1 0,1 1 0,0-1 0,-1 1 0,1 0 0,0 0 0,-1-1 0,1 1 0,0 0 0,0-1 0,0 1 0,0 0 0,-1 0 0,1-1 0,0 1 0,0 0 0,0 0 0,1-1 0,-1 1 0,0 0 0,0 1 0,40 16 0,-18 2 0,-21-18 0,1 0 0,-1 0 0,1 0 0,0 0 0,0 0 0,0-1 0,0 1 0,0-1 0,0 1 0,0-1 0,1 0 0,-1 0 0,0 0 0,1 0 0,-1 0 0,1 0 0,-1-1 0,1 1 0,3-1 0,1 0 0,0 0 0,0-1 0,-1 0 0,1-1 0,0 0 0,0 0 0,-1 0 0,1-1 0,-1 0 0,0 0 0,0 0 0,0-1 0,0 0 0,0 0 0,4-5 0,-1 0 0,0 1 0,-2-1 0,1 0 0,-1-1 0,0 1 0,-1-1 0,0-1 0,6-14 0,-24 57 0,1 1 0,2 0 0,1 1 0,1 0 0,-2 48 0,9-81-64,0 0 0,0 0 0,0 0 0,0 0 0,1 0-1,-1 0 1,0-1 0,0 1 0,1 0 0,-1 0 0,1 0 0,-1 0 0,1 0 0,-1-1 0,1 1-1,-1 0 1,1 0 0,0-1 0,-1 1 0,1 0 0,0-1 0,-1 1 0,1-1 0,0 1 0,0-1 0,0 0-1,0 1 1,-1-1 0,1 0 0,0 1 0,0-1 0,0 0 0,0 0 0,0 0 0,0 0 0,0 0-1,1 0 1,1 0-322,-1 0 0,1 0 0,-1-1 0,1 1 0,-1-1 0,1 1 0,-1-1 0,1 0 0,-1 0 0,0 0 0,0 0 0,0-1 0,1 1 0,1-2 0,13-18-7467</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52.707"/>
    </inkml:context>
    <inkml:brush xml:id="br0">
      <inkml:brushProperty name="width" value="0.025" units="cm"/>
      <inkml:brushProperty name="height" value="0.025" units="cm"/>
    </inkml:brush>
  </inkml:definitions>
  <inkml:trace contextRef="#ctx0" brushRef="#br0">6 1 18738,'0'0'9993,"-5"47"-14477,22-30-737,-2 0-3940</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53.096"/>
    </inkml:context>
    <inkml:brush xml:id="br0">
      <inkml:brushProperty name="width" value="0.025" units="cm"/>
      <inkml:brushProperty name="height" value="0.025" units="cm"/>
    </inkml:brush>
  </inkml:definitions>
  <inkml:trace contextRef="#ctx0" brushRef="#br0">86 138 19378,'0'0'7533,"-9"9"-6738,2-3-609,0 1-1,1 0 1,-1 0-1,1 0 0,1 1 1,0 0-1,0 0 1,0 1-1,1-1 1,0 1-1,1 0 0,0 0 1,0 0-1,1 1 1,0-1-1,1 0 1,0 1-1,0 10 1,1-19-187,0 1 1,0-1 0,0 1-1,0-1 1,1 1-1,-1-1 1,0 0 0,1 1-1,-1-1 1,1 1 0,-1-1-1,1 0 1,0 0 0,-1 1-1,1-1 1,0 0 0,0 0-1,0 0 1,0 0 0,0 0-1,0 0 1,0 0 0,0 0-1,3 1 1,-2-1 6,0 0-1,1-1 1,-1 0-1,0 0 1,0 1-1,1-1 1,-1 0 0,0-1-1,0 1 1,1 0-1,-1-1 1,0 1-1,0-1 1,3-1 0,3-1 31,-1 0 0,1-1 1,-1 0-1,0 0 0,-1-1 1,1 0-1,11-11 0,-5-2 11,0 0 0,-1-1 0,-1 0 0,-1-1 0,-1 0 1,0 0-1,-2-1 0,0 0 0,-1-1 0,-2 1 0,0-1 0,2-39 0,-7 67-41,0-1 0,-1 1 0,1-1 0,-1 0 1,0 0-1,-5 10 0,-3 6 23,2 0-29,1 1 1,1 0-1,1 0 0,0 0 1,2 1-1,1-1 0,0 25 1,2-45-39,0 1 0,0-1 0,1 0 0,-1 1 0,1-1 0,0 0 0,-1 0 0,1 1 0,0-1 0,0 0 0,1 0 0,-1 0 0,0 0 0,1 0 0,-1 0 0,1 0 0,-1-1 0,1 1 0,0-1 0,0 1 1,0-1-1,0 1 0,2 0 0,1 0-778,1 0 0,-1 0 0,0 0 0,1-1 0,-1 0 0,1 0 0,-1 0 0,11-1 0,8 0-5697</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53.444"/>
    </inkml:context>
    <inkml:brush xml:id="br0">
      <inkml:brushProperty name="width" value="0.025" units="cm"/>
      <inkml:brushProperty name="height" value="0.025" units="cm"/>
    </inkml:brush>
  </inkml:definitions>
  <inkml:trace contextRef="#ctx0" brushRef="#br0">16 16 13357,'0'0'18583,"9"4"-18434,59 17-33,-63-20-125,0-1 1,0 1-1,0-1 1,0 0-1,0 0 0,9-2 1,-12 2 6,-1-1 0,1 1-1,-1-1 1,1 1 0,-1-1 0,0 0 0,1 1-1,-1-1 1,0 0 0,1 0 0,-1 0 0,0 0-1,0 0 1,0 0 0,0 0 0,0-1 0,0 1-1,0 0 1,0 0 0,-1-1 0,1 1 0,0-3-1,0 4 7,-1 0-1,0-1 0,0 1 0,0-1 0,0 1 0,1-1 0,-1 1 1,0-1-1,0 1 0,0-1 0,0 1 0,0-1 0,0 1 1,0-1-1,-1 1 0,1 0 0,0-1 0,0 1 0,0-1 0,0 1 1,-1-1-1,1 1 0,0-1 0,0 1 0,-1 0 0,1-1 1,0 1-1,0 0 0,-1-1 0,1 1 0,-1 0 0,1-1 1,0 1-1,-1 0 0,1 0 0,-1-1 0,1 1 0,-1 0 0,-26-2 227,-26 16 90,45-8-317,0-1 0,0 1 0,0 1 0,1 0 0,0 0 0,-10 12 0,15-16-4,1-1-1,-1 0 0,1 1 1,-1-1-1,1 1 1,0-1-1,0 1 0,0-1 1,0 1-1,1 0 0,-1-1 1,0 5-1,2-5-1,-1-1-1,0 1 1,0-1 0,1 1 0,-1-1-1,1 0 1,-1 1 0,1-1-1,0 0 1,0 0 0,-1 1 0,1-1-1,0 0 1,0 0 0,0 0-1,0 0 1,0 0 0,0 0 0,1 0-1,-1 0 1,0-1 0,0 1-1,1 0 1,-1-1 0,2 2 0,6 1-543,0 0 0,1 0 1,-1-1-1,1 0 0,-1-1 1,18 1-1,30-4-8767,-14-5-5816</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53.878"/>
    </inkml:context>
    <inkml:brush xml:id="br0">
      <inkml:brushProperty name="width" value="0.025" units="cm"/>
      <inkml:brushProperty name="height" value="0.025" units="cm"/>
    </inkml:brush>
  </inkml:definitions>
  <inkml:trace contextRef="#ctx0" brushRef="#br0">89 1 13004,'0'0'12540,"-1"13"-11082,-15 60 489,7-40-1348,2-1 1,1 1-1,-2 66 1,8-98-599,0 0-1,0 0 1,0-1 0,0 1 0,0 0-1,1 0 1,-1 0 0,0 0 0,0-1-1,1 1 1,-1 0 0,1 0 0,-1-1-1,1 1 1,-1 0 0,1-1-1,-1 1 1,1 0 0,-1-1 0,1 1-1,0-1 1,-1 1 0,1-1 0,0 1-1,0-1 1,-1 0 0,1 1 0,0-1-1,0 0 1,0 1 0,1-1 0,1 0 17,0 0 1,1 0-1,-1 0 1,1 0-1,-1 0 1,1-1 0,-1 0-1,5-1 1,58-28 244,-42 15-223,27-15 29,-47 28-81,-1 1 0,0 0 0,1-1 0,-1 1 0,1 1 0,-1-1 0,1 0 0,0 1 0,-1 0 0,1 0 0,-1 0 0,1 0 0,4 1 0,-6 0 5,-1 0 0,0 0-1,0 0 1,0 1 0,0-1-1,-1 0 1,1 0 0,0 1 0,0-1-1,-1 0 1,1 1 0,-1-1 0,1 1-1,-1-1 1,1 1 0,-1-1 0,0 1-1,0-1 1,0 1 0,0-1 0,0 1-1,0-1 1,0 1 0,-1-1 0,1 1-1,-1 2 1,0 1 29,0 1 0,0-1 0,0 0 0,-1 1 0,1-1-1,-5 8 1,0-6 18,1-1-1,-2 0 0,1 0 0,-1 0 1,0-1-1,0 0 0,0 0 1,-1 0-1,0-1 0,0-1 0,0 1 1,0-1-1,-14 3 0,8-3 26,0 0 0,0 0-1,-1-1 1,1-1 0,-1-1 0,0 0-1,-18-3 1,31 3-133,-1-1-1,1 1 1,1-1 0,-1 0-1,0 0 1,0 0 0,0 0 0,0 0-1,0 0 1,1 0 0,-1 0-1,1-1 1,-1 1 0,1-1-1,-1 0 1,1 1 0,0-1-1,0 0 1,0 1 0,0-1 0,-1-2-1,1 3-10,1-1-1,0 1 1,-1 0-1,1 0 0,0 0 1,0-1-1,-1 1 1,1 0-1,0 0 1,0-1-1,0 1 1,1 0-1,-1 0 0,0-1 1,0 1-1,1 0 1,-1 0-1,1-1 1,-1 1-1,1 0 1,-1 0-1,1 0 0,0 0 1,0 0-1,-1 0 1,1 0-1,0 0 1,0 0-1,0 0 1,0 1-1,0-1 0,0 0 1,0 1-1,0-1 1,2 0-1,8-3-1324,0 1-1,0 0 1,0 1-1,0 0 0,1 0 1,17 1-1,-16 0 32,37-2-4611</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54.251"/>
    </inkml:context>
    <inkml:brush xml:id="br0">
      <inkml:brushProperty name="width" value="0.025" units="cm"/>
      <inkml:brushProperty name="height" value="0.025" units="cm"/>
    </inkml:brush>
  </inkml:definitions>
  <inkml:trace contextRef="#ctx0" brushRef="#br0">151 70 19571,'0'0'11520,"-12"-4"-10960,5 1-496,4 2-54,1 0 0,-1 0 0,0 0 0,1 0 0,-1 0 1,0 0-1,0 1 0,0-1 0,0 1 0,0 0 0,1 0 0,-1 0 0,0 0 0,0 0 0,0 1 1,0-1-1,0 1 0,1 0 0,-1 0 0,0 0 0,0 0 0,1 0 0,-1 1 0,1-1 0,-1 1 1,-2 2-1,-1 2-10,1-1 0,1 1 0,-1-1 0,1 1 0,0 1 0,0-1 0,0 0 0,1 1 0,0 0 0,1 0 0,-1 0 0,1 0 0,0 0 0,1 0 0,0 1 0,0 7 0,1-14 1,0 1 0,0-1 1,1 1-1,-1-1 1,1 1-1,-1-1 1,1 0-1,-1 1 0,1-1 1,0 0-1,0 1 1,-1-1-1,1 0 0,0 0 1,0 0-1,0 0 1,0 0-1,1 0 1,-1 0-1,0 0 0,0 0 1,1-1-1,-1 1 1,0 0-1,1-1 0,-1 1 1,0-1-1,1 1 1,-1-1-1,1 0 0,-1 0 1,1 0-1,-1 1 1,1-1-1,-1-1 1,1 1-1,-1 0 0,3-1 1,2 1 69,1-1 0,-1 0 0,0 0 0,0-1 0,0 1 0,0-1 0,0-1 0,8-3 0,-5 0-60,0 0 1,-1 0 0,0-1 0,0 0 0,-1-1 0,0 0 0,0 0-1,8-13 1,-12 16-13,0-1 0,1 0-1,-2 0 1,1 0-1,-1 0 1,0-1-1,0 1 1,-1-1 0,0 1-1,0-1 1,0 1-1,-1-1 1,0 1-1,-1-11 1,1 16 1,0 0 0,0 0 0,-1 0 0,1 0 0,0 0 0,-1 0 0,1 0 0,0 1 0,-1-1 0,1 0 0,-1 0 0,1 0 0,-1 0 0,0 1 0,1-1 0,-1 0 0,0 0 0,0 1 0,1-1 0,-1 1 0,0-1 0,0 1 0,0-1 0,0 1 0,0-1 0,0 1 0,0 0 0,0-1 0,0 1 0,0 0 0,0 0 0,0 0 0,0 0 0,0 0 0,0 0 0,0 0 0,0 0 0,0 0 0,0 0 0,0 1 0,0-1 0,-1 1 0,-1 0 0,0 0 0,0 0 0,1 0 0,-1 1 0,1-1 0,-1 1 0,1-1 0,0 1 0,-1 0 0,1 0 0,0 0 0,0 0 0,-3 4 0,4-4-112,-1 1-1,1-1 1,-1 1-1,1-1 1,0 1 0,0 0-1,0-1 1,0 1-1,1 0 1,-1 0 0,1-1-1,-1 1 1,1 0-1,0 0 1,0 0 0,0 0-1,1 0 1,-1-1-1,1 1 1,0 0 0,-1 0-1,3 4 1,-1-5-86,0 0 1,1 1 0,-1-1-1,1 0 1,-1-1-1,1 1 1,-1 0-1,1-1 1,0 0-1,0 1 1,0-1-1,0 0 1,0 0-1,0-1 1,0 1 0,0-1-1,0 1 1,0-1-1,0 0 1,5-1-1,1 1-1218,0 0 0,0-1 0,0 0 0,0 0-1,0-1 1,17-5 0,15-15-9229</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8.322"/>
    </inkml:context>
    <inkml:brush xml:id="br0">
      <inkml:brushProperty name="width" value="0.025" units="cm"/>
      <inkml:brushProperty name="height" value="0.025" units="cm"/>
      <inkml:brushProperty name="color" value="#F6630D"/>
    </inkml:brush>
  </inkml:definitions>
  <inkml:trace contextRef="#ctx0" brushRef="#br0">77 103 16784,'0'0'5578,"-10"7"-3907,5-3-1535,0 1-1,-1-1 0,2 1 1,-1 0-1,0 0 0,1 0 1,0 1-1,0 0 0,1 0 1,0 0-1,0 0 0,0 0 1,1 0-1,-1 1 0,2 0 1,-1-1-1,1 1 0,0 0 1,0 7-1,0-12-119,1 0-1,0 0 1,-1 0 0,1 0 0,0 1-1,0-1 1,1 0 0,-1 0-1,0 0 1,1 0 0,-1 0 0,1 0-1,0 0 1,-1 0 0,1 0-1,0-1 1,0 1 0,0 0 0,0 0-1,1-1 1,-1 1 0,1-1-1,-1 1 1,1-1 0,2 3 0,-2-4-15,0 0 1,0 0 0,1 0 0,-1 0 0,0-1-1,0 1 1,0-1 0,0 1 0,0-1 0,1 0-1,-1 0 1,0 1 0,0-1 0,-1-1 0,1 1-1,0 0 1,0 0 0,-1-1 0,1 1 0,0-1 0,-1 0-1,1 1 1,-1-1 0,2-3 0,22-30-31,-21 28-9,0 0 0,1 0 0,0 0 0,0 1-1,0 0 1,1 0 0,-1 1 0,1-1 0,1 1-1,10-7 1,-16 12 38,0-1 0,-1 1 0,1 0-1,-1 0 1,1 0 0,0-1 0,-1 1-1,1 0 1,0 0 0,-1 0 0,1 0-1,0 0 1,-1 0 0,1 0 0,0 0-1,-1 0 1,1 1 0,0-1-1,-1 0 1,1 0 0,0 1 0,-1-1-1,1 0 1,-1 1 0,1-1 0,-1 0-1,1 1 1,-1-1 0,1 1 0,-1-1-1,1 1 1,-1-1 0,1 1 0,-1-1-1,0 1 1,1 0 0,-1-1 0,0 1-1,0-1 1,1 1 0,-1 0 0,4 34 121,-3-14 46,2-20 924,0-8-310,1-9 123,0-27-424,-2-61-1,-2 66-2015,0 37 1416,0 1 0,0 0 0,0-1-1,0 1 1,0 0 0,0-1-1,0 1 1,1 0 0,-1-1 0,0 1-1,0 0 1,0 0 0,1-1 0,-1 1-1,0 0 1,0 0 0,0-1-1,1 1 1,-1 0 0,0 0 0,1 0-1,-1-1 1,0 1 0,0 0 0,1 0-1,-1 0 1,0 0 0,1 0-1,-1 0 1,0 0 0,1 0 0,-1 0-1,0 0 1,1 0 0,-1 0 0,0 0-1,1 0 1,-1 0 0,0 0-1,1 0 1,-1 0 0,0 0 0,1 0-1,-1 1 1,0-1 0,1 0 0,-1 0-1,0 0 1,1 1 0,20 9-5763,-16-7 3510,10 2-4188</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54.764"/>
    </inkml:context>
    <inkml:brush xml:id="br0">
      <inkml:brushProperty name="width" value="0.025" units="cm"/>
      <inkml:brushProperty name="height" value="0.025" units="cm"/>
    </inkml:brush>
  </inkml:definitions>
  <inkml:trace contextRef="#ctx0" brushRef="#br0">83 61 19026,'0'0'1959,"-8"12"-224,-3 8-1201,0 1 0,2 0 0,0 0 0,1 1-1,1 0 1,2 0 0,0 1 0,1 0 0,-1 27 0,4-39-430,4 55 124,-3-64-223,0 0 0,0 0 1,1 0-1,-1 0 0,1 0 1,-1 0-1,1 0 0,0 0 0,0 0 1,0 0-1,0 0 0,0 0 1,0-1-1,0 1 0,1 0 0,-1-1 1,1 1-1,-1-1 0,1 0 1,-1 1-1,1-1 0,0 0 0,0 0 1,0 0-1,3 1 0,-4-2 9,0 0 0,0 0 0,0 0 0,0 0 0,0 0 0,0 0 0,0-1 0,0 1 0,0 0 0,0-1 0,0 1 0,0-1 0,-1 1 0,1-1 0,0 1 0,0-1 0,0 0 0,-1 1 0,1-1 0,0 0 0,-1 1 0,1-1 0,-1 0 0,1 0 0,-1 0 0,1 0 0,-1 0 0,1 0 0,-1 0 0,0 1 0,1-1 0,-1 0 0,0 0 0,0 0 0,0 0 0,0 0 0,0-2 0,3-44-119,-3 41 63,-1-86-1992,-1 87 1949,1 6 277,9 12 160,-4-10-287,1-1 0,-1 0 0,1 0 0,0 0 0,-1 0 0,1-1 0,0 0 0,0 0 0,0-1-1,0 1 1,0-1 0,0 0 0,0 0 0,0-1 0,0 1 0,0-1 0,0 0 0,0 0 0,0-1 0,0 0 0,4-2 0,3-1-10,-1-1 0,0 0 0,0 0 0,0-1 0,-1 0-1,0-1 1,13-14 0,-13 12 185,-1-1 0,0-1 0,-1 1 0,0-1 0,8-18 0,-13 24-110,-1 0-1,1-1 0,-1 1 1,0-1-1,0 0 0,-1 0 1,0 1-1,0-1 1,-1 0-1,0 0 0,0 0 1,-1 0-1,-1-8 0,2 14-125,0 0 1,0-1-1,-1 1 0,1 0 0,0-1 0,-1 1 0,1 0 0,-1 0 0,0 0 0,1-1 0,-1 1 0,0 0 0,0 0 0,0 0 1,0 0-1,0 0 0,0 0 0,0 1 0,0-1 0,0 0 0,0 0 0,0 1 0,0-1 0,-1 0 0,-1 0 0,1 1-9,0 0 0,-1 0 0,1 0 0,-1 0-1,1 1 1,0-1 0,-1 0 0,1 1-1,0 0 1,-1-1 0,1 1 0,0 0-1,-3 2 1,-2 1-18,-1 1 0,1 0 0,-1 1 0,1-1 0,1 1 0,-10 11 0,4-3 33,1 1-1,0 0 0,1 1 1,1 0-1,1 0 0,0 1 1,1 0-1,1 1 0,0-1 1,1 1-1,-2 22 0,7-38-8,0-1 1,0 1-1,0 0 0,0 0 0,0 0 0,0-1 0,0 1 0,1 0 0,-1 0 0,1-1 0,0 1 0,-1 0 0,1-1 0,0 1 0,0-1 0,0 1 1,0-1-1,0 1 0,0-1 0,1 0 0,-1 1 0,0-1 0,3 2 0,0-1 9,0 0 1,0-1-1,0 1 0,0-1 0,0 0 1,0 0-1,0 0 0,0-1 0,1 1 1,3-1-1,14-1-63,-1 0 0,0-2 0,26-6 0,-41 8-28,18-5-192,0 1 1,1 1 0,-1 1 0,1 2-1,34 1 1,-57 1 225,-1-1 0,1 0 0,-1 0 0,1 1 0,-1-1-1,1 0 1,-1 1 0,1 0 0,-1-1 0,0 1 0,1 0 0,-1 0 0,0 0 0,0 0 0,0 0 0,1 0-1,-1 0 1,0 0 0,0 0 0,0 0 0,-1 1 0,1-1 0,0 0 0,0 2 0,0 0 42,0 0-1,-1 0 1,1 0 0,-1 1 0,0-1 0,0 0-1,0 0 1,0 0 0,0 0 0,-1 0 0,0 4 0,-3 5-161,1-1 1,-2 0 0,1 0-1,-2 0 1,-6 10 0,5-12-3514,1-8-2743</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55.563"/>
    </inkml:context>
    <inkml:brush xml:id="br0">
      <inkml:brushProperty name="width" value="0.025" units="cm"/>
      <inkml:brushProperty name="height" value="0.025" units="cm"/>
    </inkml:brush>
  </inkml:definitions>
  <inkml:trace contextRef="#ctx0" brushRef="#br0">118 210 3011,'8'-10'5974,"49"-68"-783,-52 70-4262,0 0 0,-1 0 0,0-1 1,-1 0-1,0 1 0,0-1 0,0 0 0,-2-1 0,3-17 1,-4 27-813,0-1 1,0 1-1,0-1 1,0 0-1,0 1 1,0-1-1,0 1 1,0-1-1,0 1 1,0-1-1,0 0 1,0 1-1,0-1 1,-1 1-1,1-1 1,0 1-1,0-1 1,-1 1-1,1-1 1,0 1 0,-1-1-1,1 1 1,0-1-1,-1 1 1,1-1-1,-1 1 1,1 0-1,-1-1 1,1 1-1,-1 0 1,1-1-1,-1 1 1,1 0-1,-2 0 1,-19 7 1421,-17 28-924,24-13-455,1 1 1,1 0-1,1 1 1,1 0-1,1 1 1,1 0 0,1 0-1,2 0 1,0 1-1,2 0 1,0 0-1,2 0 1,3 34-1,-2-56-150,1 0 0,-1 1 0,1-1 0,0 0 0,1 0-1,-1 0 1,1 0 0,-1 0 0,1 0 0,0 0 0,1-1 0,-1 1 0,1 0-1,0-1 1,-1 0 0,1 0 0,1 0 0,-1 0 0,0 0 0,1-1-1,-1 1 1,1-1 0,0 0 0,0 0 0,0 0 0,0-1 0,0 0 0,0 1-1,0-1 1,1-1 0,-1 1 0,7 0 0,-10-1-15,-1 0-1,1-1 1,-1 1-1,1 0 1,-1 0 0,1-1-1,-1 1 1,1 0 0,-1-1-1,0 1 1,1 0-1,-1-1 1,0 1 0,1-1-1,-1 1 1,0 0 0,1-1-1,-1 1 1,0-1 0,0 1-1,0-1 1,1 1-1,-1-1 1,0 1 0,0-1-1,0 1 1,0-1 0,0 1-1,0-1 1,0 1 0,0-1-1,0 0 1,0 1-1,0-1 1,0 1 0,-1-1-1,1 1 1,0-1 0,0 1-1,-1 0 1,1-1-1,0 1 1,0-1 0,-1 1-1,1-1 1,-1 0 0,-13-24-528,2 12-134,-1 0 0,-27-19 0,26 21 250,1 0 1,0-1-1,-12-14 1,24 26 414,0-1 0,1 1 0,-1-1 0,1 1 1,-1-1-1,1 0 0,-1 1 0,1-1 0,-1 1 0,1-1 1,0 0-1,-1 0 0,1 1 0,0-1 0,-1 0 1,1 1-1,0-1 0,0 0 0,0 0 0,0 0 0,0 1 1,0-1-1,0 0 0,0 0 0,0 1 0,0-1 0,0 0 1,0 0-1,1 1 0,-1-1 0,0 0 0,1 0 1,-1 1-1,0-1 0,1 0 0,-1 1 0,1-1 0,-1 0 1,1 1-1,-1-1 0,1 1 0,-1-1 0,1 1 1,0-1-1,-1 1 0,1 0 0,0-1 0,-1 1 0,1 0 1,0-1-1,0 1 0,-1 0 0,1 0 0,0 0 0,0 0 1,0-1-1,-1 1 0,1 0 0,1 1 0,59-5 73,-49 5-150,32-2-879,44 0-5803,-40-3 867</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55.907"/>
    </inkml:context>
    <inkml:brush xml:id="br0">
      <inkml:brushProperty name="width" value="0.025" units="cm"/>
      <inkml:brushProperty name="height" value="0.025" units="cm"/>
    </inkml:brush>
  </inkml:definitions>
  <inkml:trace contextRef="#ctx0" brushRef="#br0">130 18 15150,'0'0'6860,"-10"-4"-4885,-33-9-736,41 13-1160,-1 0 0,1 0-1,0 0 1,0 0 0,0 1 0,0-1 0,-1 1-1,1-1 1,0 1 0,0 0 0,0 0 0,0 0 0,1 0-1,-1 0 1,0 0 0,0 1 0,1-1 0,-1 1 0,0-1-1,1 1 1,-1 0 0,1-1 0,0 1 0,0 0-1,-2 2 1,-1 4 113,0-1-1,0 1 0,1 0 0,-4 13 0,6-18-126,0 1-1,0 0 1,0 0 0,1 0-1,-1 0 1,1 0-1,0 0 1,0 0-1,0 0 1,1 5-1,0-8-50,0 1 1,-1-1-1,1 0 0,0 0 0,-1 0 0,1 0 0,0 0 0,0 0 0,0 0 0,0 0 0,0 0 0,0-1 0,0 1 0,0 0 0,1 0 1,-1-1-1,0 1 0,0-1 0,1 1 0,-1-1 0,0 0 0,0 0 0,1 1 0,-1-1 0,0 0 0,1 0 0,-1 0 0,0 0 1,1 0-1,-1-1 0,0 1 0,3-1 0,2 0 50,1-1 0,0 0 0,0 0 0,-1-1 1,1 1-1,-1-2 0,0 1 0,0-1 0,0 0 0,0 0 1,-1 0-1,7-7 0,9-10-11,28-37 1,-38 43-45,-13 59-1685,-12-2 1631,11-34-247,0-1-1,0 2 1,1-1 0,0 0-1,1 0 1,-1 1 0,1-1-1,1 1 1,1 13 0,-1-20 109,1-1 1,0 0-1,-1 0 1,1 0 0,0 0-1,0 0 1,0 0 0,0 0-1,0 0 1,0-1-1,0 1 1,0 0 0,1 0-1,-1-1 1,0 1-1,0-1 1,0 1 0,1-1-1,-1 0 1,0 1-1,1-1 1,-1 0 0,0 0-1,1 0 1,-1 0-1,0 0 1,1 0 0,-1 0-1,0-1 1,1 1-1,0-1 1,47-10-5486,-14-5-81</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56.261"/>
    </inkml:context>
    <inkml:brush xml:id="br0">
      <inkml:brushProperty name="width" value="0.025" units="cm"/>
      <inkml:brushProperty name="height" value="0.025" units="cm"/>
    </inkml:brush>
  </inkml:definitions>
  <inkml:trace contextRef="#ctx0" brushRef="#br0">224 0 14318,'0'0'9726,"-12"2"-8674,-8 2-421,0 0 1,1 2 0,-1 0 0,1 1-1,1 1 1,-1 0 0,1 2-1,-31 22 1,40-18-252,18-6-252,27-6-88,-30-2 15,103-6-2444,-38-11-6705,-37 3-621</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56.606"/>
    </inkml:context>
    <inkml:brush xml:id="br0">
      <inkml:brushProperty name="width" value="0.025" units="cm"/>
      <inkml:brushProperty name="height" value="0.025" units="cm"/>
    </inkml:brush>
  </inkml:definitions>
  <inkml:trace contextRef="#ctx0" brushRef="#br0">66 1 18546,'0'0'6390,"-4"8"-5115,-6 28-748,1 1-1,2-1 1,1 1-1,2 0 1,2 0-1,1 1 1,7 55-1,-6-90-515,0 2 4,0 0 0,0-1-1,1 1 1,0 0 0,0-1 0,0 1 0,0 0 0,1-1 0,0 1 0,0-1 0,0 0 0,0 0-1,4 6 1,-4-17 67,0 0-1,-1 0 1,0 0-1,-1 0 1,1 0-1,-2-12 1,1 18-71,0-11-42,-1 0-1,-1 1 0,0-1 1,0 0-1,-1 1 0,0 0 1,-1-1-1,-1 1 1,1 1-1,-2-1 0,0 1 1,-11-16-1,30 32-2020,0 0 1,1 0-1,0-2 0,0 0 1,20 4-1,-2-3-4472</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57.007"/>
    </inkml:context>
    <inkml:brush xml:id="br0">
      <inkml:brushProperty name="width" value="0.025" units="cm"/>
      <inkml:brushProperty name="height" value="0.025" units="cm"/>
    </inkml:brush>
  </inkml:definitions>
  <inkml:trace contextRef="#ctx0" brushRef="#br0">145 38 14478,'0'0'10063,"-10"-2"-8745,6 1-1202,0 0-1,0 0 0,0 0 1,1 1-1,-1 0 0,0 0 1,0 0-1,0 0 1,0 0-1,0 1 0,1-1 1,-1 1-1,0 0 1,0 0-1,1 1 0,-1-1 1,1 1-1,-1 0 1,1-1-1,0 2 0,-1-1 1,1 0-1,0 1 1,0-1-1,-4 6 0,3-4-37,1 0 1,-1 0-1,1 1 0,0-1 0,0 1 0,0 0 0,1-1 1,0 1-1,0 0 0,0 1 0,0-1 0,1 0 1,-2 11-1,4-15-69,-1 0 1,1 0 0,-1-1-1,1 1 1,0 0 0,-1 0-1,1-1 1,0 1-1,0-1 1,-1 1 0,1 0-1,0-1 1,0 0 0,0 1-1,0-1 1,0 1 0,0-1-1,0 0 1,0 0-1,0 0 1,0 1 0,0-1-1,0 0 1,0 0 0,0 0-1,0-1 1,-1 1 0,1 0-1,2 0 1,34-5 368,10-10-402,-38 11-32,0 0 0,0 1-1,1 0 1,-1 0 0,1 1 0,0 0 0,-1 1 0,1 0 0,0 1 0,0 0 0,0 0 0,11 3 0,-20-2 86,0-1 0,0 1 0,0 0 0,0 0 0,0 0 0,0 1-1,0-1 1,-1 0 0,1 0 0,0 0 0,-1 0 0,1 1 0,-1-1 0,1 0-1,-1 1 1,0-1 0,0 0 0,0 1 0,1-1 0,-1 0 0,0 1 0,-1 1-1,0 33 1335,1-33-859,2-13-204,1-1-259,8-66-42,-11 70 0,0 1 0,0-1 0,0 0 0,0 0 0,-1 1 0,0-1 0,-1 1 0,0-1 0,-3-8 0,1 8-424,4 11-573,13 11-1057,-2-9 535,0-1 1,0 0 0,0-1-1,0-1 1,1 0-1,17 3 1,0-3-5326</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57.476"/>
    </inkml:context>
    <inkml:brush xml:id="br0">
      <inkml:brushProperty name="width" value="0.025" units="cm"/>
      <inkml:brushProperty name="height" value="0.025" units="cm"/>
    </inkml:brush>
  </inkml:definitions>
  <inkml:trace contextRef="#ctx0" brushRef="#br0">139 57 17649,'0'0'8685,"1"-9"-5140,3-26-1458,-5 34-2067,1 1 1,0-1-1,0 1 0,0-1 0,-1 0 1,1 1-1,0-1 0,-1 1 0,1-1 1,0 1-1,-1-1 0,1 0 0,-1 1 1,1 0-1,-1-1 0,1 1 0,-1-1 1,1 1-1,-1 0 0,1-1 0,-1 1 1,0 0-1,1-1 0,-1 1 0,1 0 1,-1 0-1,0 0 0,1 0 0,-1 0 0,0 0 1,1 0-1,-1 0 0,0 0 0,1 0 1,-2 0-1,-21 3 52,16 0-72,0 0 0,1 0 0,-1 1 0,1-1 0,0 1 0,0 1 0,1-1 0,-11 11 0,13-11 0,-1-1 0,1 1 0,0 0 0,0 0 0,0 0 0,1 0 0,-1 0 0,1 0 0,0 1 0,0-1 0,1 1 0,-1 0 0,1 0 0,-1 5 0,2-9-8,1 0-1,-1 0 1,0 0 0,1 0-1,-1 0 1,1 0-1,-1 0 1,1 0 0,-1 0-1,1 0 1,0 0 0,0 0-1,-1-1 1,1 1 0,0 0-1,0 0 1,0-1 0,0 1-1,0-1 1,0 1-1,0-1 1,0 1 0,0-1-1,0 0 1,0 1 0,2-1-1,37 8-369,-28-6 288,12 2-13,-2-2-90,0 2 1,0 1-1,-1 0 0,1 2 0,31 14 0,-52-21 205,0 1 0,-1-1-1,1 0 1,0 1 0,0-1 0,-1 0-1,1 1 1,0-1 0,-1 1 0,1-1-1,0 1 1,-1-1 0,1 1 0,-1 0-1,1-1 1,-1 1 0,1 0 0,-1-1-1,0 1 1,1 0 0,-1 0 0,0-1-1,1 1 1,-1 0 0,0 0 0,0 0-1,0 0 1,0-1 0,0 1 0,0 0-1,0 0 1,0 0 0,0-1 0,0 1-1,0 0 1,-1 0 0,1 0 0,0-1-1,0 1 1,-1 0 0,1 0 0,-1-1-1,1 1 1,-1 0 0,1-1 0,-1 1-1,1 0 1,-1-1 0,1 1 0,-1-1-1,0 1 1,1-1 0,-1 1 0,0-1-1,-1 1 1,-42 22 862,21-15-934,0 0 0,0-1 0,-1-2-1,0 0 1,0-2 0,-42 1 0,60-7-3346,5-9-3363</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1:00.316"/>
    </inkml:context>
    <inkml:brush xml:id="br0">
      <inkml:brushProperty name="width" value="0.025" units="cm"/>
      <inkml:brushProperty name="height" value="0.025" units="cm"/>
    </inkml:brush>
  </inkml:definitions>
  <inkml:trace contextRef="#ctx0" brushRef="#br0">80 55 13837,'3'-11'3593,"15"-32"4513,-17 54-6972,-1 19-899,-45 154 1923,31-142-2023,2 1 1,3 1-1,1-1 1,-4 67-1,12-109-134,0 1 0,0 0 0,0-1 0,0 1 0,0 0 0,0-1-1,0 1 1,1 0 0,-1-1 0,1 1 0,-1-1 0,1 1 0,0 0 0,-1-1 0,1 0 0,0 1-1,0-1 1,0 1 0,0-1 0,0 0 0,0 0 0,1 0 0,-1 1 0,0-1 0,1 0 0,-1-1-1,3 3 1,-1-3 3,1 1 0,0 0-1,-1-1 1,1 0 0,-1 0-1,1 0 1,0 0 0,-1 0-1,1-1 1,-1 0 0,1 0-1,4-1 1,12-6-169,1-1 1,-1 0-1,22-15 0,-40 23 111,0 0 31,6-5-16,0 1 0,1 0 0,-1 0 1,1 1-1,0 1 0,0-1 0,1 1 0,-1 1 0,18-3 0,-26 5 45,0 1 0,0-1-1,0 0 1,0 1-1,0-1 1,0 1-1,0-1 1,0 1-1,0-1 1,0 1 0,0-1-1,-1 1 1,1 0-1,0 0 1,0-1-1,-1 1 1,1 0 0,-1 0-1,1 0 1,0 0-1,-1 0 1,0 0-1,1 0 1,-1 0-1,0 0 1,1 0 0,-1 0-1,0 0 1,0 0-1,0 0 1,0 0-1,0 0 1,0 0-1,0 0 1,0 0 0,0 0-1,-1 0 1,1 1-1,-1 3 76,1-1 0,-1 0 0,0 1 0,0-1 0,0 0 0,-1 0 0,0 0-1,-3 6 1,1-4 28,-1-1-1,0 1 1,0-1-1,-1-1 1,0 1-1,1-1 1,-1 0-1,-1 0 0,1 0 1,-1-1-1,1 0 1,-1 0-1,0-1 1,-10 2-1,-3 0 194,1-1-1,-1-1 0,0-1 1,-20-1-1,36 0-488,1-1 0,-1 1 0,1-1 0,-1 1 0,0-1-1,1 0 1,0-1 0,-1 1 0,1-1 0,0 1 0,0-1 0,0 0 0,0 0 0,0 0 0,0 0 0,0-1 0,1 1-1,-1-1 1,1 0 0,0 0 0,-3-5 0,4 7 4,0-1-1,1 1 1,-1-1 0,1 1-1,-1-1 1,1 1-1,-1-1 1,1 0 0,0 1-1,0-1 1,0 0 0,0 1-1,0-1 1,0 0-1,1 1 1,-1-1 0,1 0-1,-1 1 1,1-2 0,1 0-32,-1 1 1,1 0 0,-1 0 0,1 0 0,0 0-1,0 0 1,0 0 0,0 1 0,0-1 0,0 1-1,0-1 1,1 1 0,-1 0 0,1 0 0,3-2-1,22-6-6511</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1:00.657"/>
    </inkml:context>
    <inkml:brush xml:id="br0">
      <inkml:brushProperty name="width" value="0.025" units="cm"/>
      <inkml:brushProperty name="height" value="0.025" units="cm"/>
    </inkml:brush>
  </inkml:definitions>
  <inkml:trace contextRef="#ctx0" brushRef="#br0">1 271 19699,'0'0'8167,"9"1"-6608,-1 1-1506,0-1 0,-1 0 0,1-1 0,0 0-1,-1 0 1,1-1 0,0 0 0,0 0 0,-1 0 0,1-1 0,-1 0-1,0-1 1,0 0 0,1 0 0,-2 0 0,1-1 0,0 0-1,-1-1 1,9-6 0,-11 7-35,-1 1 0,1-1 0,-1 1 0,0-1 0,0-1-1,0 1 1,0 0 0,-1 0 0,0-1 0,0 0 0,0 1 0,0-1 0,-1 0-1,1 0 1,-1 0 0,-1 0 0,1 0 0,-1 0 0,0 0 0,0 0-1,0 0 1,-2-7 0,2 11 16,-1 0-1,0 0 1,1 0-1,-1 0 1,0 0-1,0 0 0,0 0 1,0 1-1,0-1 1,0 0-1,0 0 1,0 1-1,0-1 1,0 1-1,0-1 1,0 1-1,0-1 0,-1 1 1,1-1-1,0 1 1,0 0-1,-1 0 1,1 0-1,0 0 1,0 0-1,-1 0 1,1 0-1,0 0 0,0 0 1,-1 1-1,1-1 1,-1 1-1,-2 0-21,-1 0-1,1 0 0,0 1 1,1-1-1,-1 1 1,0 0-1,0 0 0,-5 5 1,1 2 6,0 0 0,0 0 0,1 0 0,0 1 0,1 1 0,0-1 0,1 1 0,0 0 0,1 0 0,0 0 0,1 1-1,0-1 1,0 1 0,2 0 0,-1 0 0,2-1 0,-1 1 0,3 23 0,-1-32-26,0-1 0,0 1-1,0 0 1,1-1 0,-1 1 0,1-1-1,-1 1 1,1-1 0,0 0-1,0 0 1,0 0 0,0 0-1,0 0 1,1 0 0,-1 0-1,0-1 1,1 1 0,-1-1 0,1 0-1,0 0 1,-1 0 0,1 0-1,0 0 1,0 0 0,0-1-1,-1 1 1,1-1 0,0 0-1,3 0 1,2 0-132,-1 0-1,0 0 1,0-1 0,0 0-1,0 0 1,0-1-1,0 0 1,0 0-1,0-1 1,11-6 0,-5 1-889,-1-2 0,0 1 0,0-2 0,-1 1 1,-1-1-1,0-1 0,0 0 0,-1-1 1,14-25-1,-6 3-2663,-1-1 0,19-65-1,-12 25-850</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1:01.947"/>
    </inkml:context>
    <inkml:brush xml:id="br0">
      <inkml:brushProperty name="width" value="0.025" units="cm"/>
      <inkml:brushProperty name="height" value="0.025" units="cm"/>
    </inkml:brush>
  </inkml:definitions>
  <inkml:trace contextRef="#ctx0" brushRef="#br0">150 1 12204,'0'0'7313,"-3"10"-5685,-22 73 92,3 1 0,4 1 0,4 1 0,-4 102 0,16-143-1488,1-26 113,0 0-1,1 1 1,1-1-1,4 25 0,3-32 100,0-17-163,4-21-50,-8 6-217,-1-1-1,-1 1 1,-1-1-1,-1 0 1,-4-38 0,2 48-29,0-1 0,0 1 0,-1 1 0,-1-1 0,0 0 0,0 1 0,-1-1 0,0 1 0,-1 1 1,0-1-1,0 1 0,-11-11 0,3 9-60,9 13-185,5-1 249,0 0 1,1 0 0,-1 0 0,1 0 0,-1 0 0,1-1 0,0 1 0,-1 0 0,1 0 0,0 0 0,0-1 0,0 1 0,0 0 0,-1-1 0,1 1 0,0-1 0,0 1 0,0-1 0,0 1-1,0-1 1,0 1 0,0-1 0,2 0 0,6 3-45,0-1-1,1 0 0,0 0 0,-1-1 1,1 0-1,0-1 0,0 0 1,-1-1-1,14-2 0,8-3-279,46-16-1,-56 16 304,-18 5 45,0 0-1,0 0 0,0 0 0,0 1 0,0 0 0,0-1 0,0 1 1,0 0-1,4 1 0,-6-1 0,-1 0 1,1 0 0,0 1-1,0-1 1,0 0 0,0 1-1,0-1 1,-1 1-1,1-1 1,0 1 0,0-1-1,-1 1 1,1-1-1,0 1 1,-1 0 0,1-1-1,-1 1 1,1 0 0,-1 0-1,1 0 1,0 0-1,-1 3 22,1-1 0,-1 0-1,1 1 1,-1-1-1,0 1 1,-1-1-1,1 1 1,0-1-1,-1 1 1,0-1-1,0 0 1,0 1 0,0-1-1,-3 5 1,-19 35 115,18-37-139,1 1 0,0 0 0,0 1 0,1-1 0,0 0 0,0 1 1,1 0-1,-2 8 0,8-12 180,8-8-51,8-9 82,8-11-5,44-48 1,-46 45-538,44-38 0,-70 65 294,0-1-1,0 1 0,0 0 0,1 0 0,-1-1 0,0 1 0,0 0 0,1 0 0,-1 0 0,0-1 0,1 1 0,-1 0 0,0 0 1,1 0-1,-1 0 0,0 0 0,1-1 0,-1 1 0,0 0 0,1 0 0,-1 0 0,0 0 0,1 0 0,-1 0 0,0 0 0,1 0 1,-1 0-1,0 0 0,1 1 0,-1-1 0,0 0 0,1 0 0,-1 0 0,0 0 0,0 0 0,1 1 0,-1-1 0,0 0 0,0 0 1,1 0-1,-1 1 0,0-1 0,1 1 0,2 19-306,-8 28 368,5-48-38,-5 26-3,2-14 111,0 1 1,1-1 0,0 0 0,1 1 0,1-1 0,0 0 0,0 1 0,1-1-1,5 24 1,-5-34-93,0-1-1,0 1 0,-1 0 0,1-1 1,0 1-1,0 0 0,1-1 0,-1 0 1,0 1-1,0-1 0,1 0 1,-1 1-1,1-1 0,-1 0 0,1 0 1,0 0-1,-1 0 0,1-1 0,0 1 1,0 0-1,2 0 0,0-1 22,0 1-1,-1-1 1,1 0-1,0 0 1,-1-1-1,1 1 1,0-1 0,-1 0-1,1 0 1,4-2-1,4-2 45,-2 0 0,1-1 0,-1 0 0,0 0 0,16-14 0,-12 6-77,0 1 0,-1-2 0,15-21 0,-24 32 0,-1-1 0,0 0 0,0 0 0,0 0 0,-1 0 0,0 0 0,0 0 0,0 0 0,-1-1 0,1 1 0,-1-1 0,-1 1 0,1-1 0,-1 0 0,0 1 0,0-7 0,-1 11 0,1 1 0,0-1 0,0 1 0,-1-1 0,1 0 0,-1 1 0,1-1 0,0 1 0,-1-1 0,1 1 0,-1-1 0,1 1 0,-1-1 0,0 1 0,1-1 0,-1 1 0,1 0 0,-1 0 0,0-1 0,1 1 0,-1 0 0,0 0 0,1-1 0,-1 1 0,0 0 0,1 0 0,-1 0 0,0 0 0,0 0 0,1 0 0,-1 0 0,0 0 0,1 1 0,-1-1 0,0 0 0,1 0 0,-1 0 0,0 1 0,1-1 0,-1 0 0,1 1 0,-1-1 0,0 1 0,1-1 0,-1 1 0,0 0 0,-26 21 0,23-17 0,1 1 0,0 0 0,0 0 0,0 0 0,1 0 0,-1 1 0,0 7 0,2-13 0,1 0 0,-1 1 0,1-1 0,0 0 0,0 0 0,-1 1 0,1-1 0,0 0 0,0 1 0,0-1 0,1 0 0,-1 1 0,0-1 0,0 0 0,1 0 0,-1 1 0,1-1 0,-1 0 0,1 0 0,-1 0 0,1 1 0,0-1 0,0 0 0,-1 0 0,1 0 0,0 0 0,0 0 0,0 0 0,0-1 0,0 1 0,0 0 0,0 0 0,0-1 0,1 1 0,-1-1 0,0 1 0,0-1 0,1 1 0,-1-1 0,0 0 0,3 1 0,5-2 0,-1 1 0,1-1 0,0-1 0,-1 1 0,1-2 0,-1 1 0,0-1 0,0 0 0,0-1 0,0 0 0,-1 0 0,1 0 0,-1-1 0,12-10 0,-8 5 0,1 0 0,-1-1 0,0-1 0,-1 1 0,-1-1 0,0-1 0,12-21 0,-8-7 0,-14 23 0,0 18 0,1-1 0,-1 1 0,1 0 0,0 0 0,-1-1 0,1 1 0,-1 0 0,1 0 0,-1 0 0,1-1 0,-1 1 0,1 0 0,-1 0 0,1 0 0,-1 0 0,1 0 0,-1 0 0,1 0 0,-1 0 0,1 0 0,-1 0 0,1 1 0,-1-1 0,1 0 0,0 0 0,-1 0 0,1 1 0,-1-1 0,1 0 0,-1 0 0,1 1 0,0-1 0,-1 0 0,0 1 0,-1 1 0,-1 0 0,1 1 0,0-1 0,-1 0 0,1 1 0,0 0 0,0-1 0,1 1 0,-1 0 0,1 0 0,-1 0 0,1 0 0,0 0 0,0 1 0,0-1 0,0 0 0,1 0 0,-1 1 0,1-1 0,0 0 0,0 4 0,0-4 0,0-1 0,0 0 0,0 0 0,1 1 0,-1-1 0,0 0 0,1 0 0,0 1 0,-1-1 0,1 0 0,0 0 0,0 0 0,0 0 0,1 0 0,-1 0 0,0 0 0,1 0 0,-1-1 0,1 1 0,-1 0 0,1-1 0,0 1 0,0-1 0,0 0 0,0 0 0,0 0 0,0 0 0,0 0 0,0 0 0,4 1 0,1-1 0,0 0 0,-1-1 0,1 0 0,0 0 0,-1-1 0,1 0 0,0 0 0,-1 0 0,1-1 0,-1 0 0,0 0 0,1-1 0,10-6 0,-13 7 0,0-1 0,-1 1 0,1-1 0,0-1 0,-1 1 0,0 0 0,0-1 0,0 1 0,0-1 0,-1 0 0,1 0 0,-1 0 0,0 0 0,0-1 0,0 1 0,-1-1 0,0 1 0,0-1 0,0 1 0,1-9 0,-2 12 0,0 0 0,0 1 0,0-1 0,0 0 0,0 0 0,0 0 0,0 0 0,0 0 0,0 1 0,0-1 0,0 0 0,-1 0 0,1 0 0,0 0 0,-1 1 0,1-1 0,0 0 0,-1 0 0,1 1 0,-1-1 0,1 0 0,-1 1 0,0-1 0,1 1 0,-1-1 0,0 0 0,1 1 0,-2-1 0,0 0 0,0 1 0,1 0 0,-1 0 0,0 0 0,0 0 0,1 0 0,-1 0 0,0 0 0,1 0 0,-1 1 0,0-1 0,1 1 0,-3 0 0,-3 2 0,0 0 0,0 1 0,1-1 0,-1 1 0,-9 9 0,5-4 0,1 0 0,0 1 0,1 1 0,0 0 0,0 0 0,1 1 0,1 0 0,0 0 0,1 1 0,0-1 0,-7 25 0,13-36 0,-1 0 0,1 0 0,0 0 0,0 0 0,0 1 0,0-1 0,0 0 0,0 0 0,0 0 0,0 0 0,0 1 0,0-1 0,1 0 0,-1 0 0,0 0 0,1 0 0,-1 0 0,1 0 0,-1 0 0,1 0 0,0 0 0,-1 0 0,1 0 0,0 0 0,0 0 0,0-1 0,-1 1 0,1 0 0,0 0 0,2 0 0,0 0 0,0 0 0,0-1 0,0 1 0,0-1 0,0 1 0,0-1 0,0 0 0,0 0 0,0 0 0,0-1 0,5 0 0,4-2 0,1-1 0,0 0 0,-1-1 0,19-9 0,37-34 0,-55 37 0,1 0 0,1 1 0,0 0 0,0 1 0,1 1 0,21-8 0,-36 16 0,-1 0 0,1 0 0,-1 0 0,1 0 0,-1 0 0,0 0 0,1 0 0,-1 0 0,1 0 0,-1 0 0,1 0 0,-1 0 0,1 0 0,-1 0 0,1 0 0,-1 0 0,0 0 0,1 1 0,-1-1 0,1 0 0,-1 0 0,0 0 0,1 1 0,-1-1 0,1 0 0,-1 1 0,0-1 0,1 0 0,-1 1 0,0-1 0,0 0 0,1 1 0,-1-1 0,0 1 0,3 21 0,-11 31 0,6-45 0,1-5 0,1-1 0,-1 0 0,1 0 0,0 1 0,0-1 0,0 0 0,0 0 0,0 1 0,1-1 0,-1 0 0,2 4 0,-2-5 0,1 0 0,-1 0 0,1-1 0,-1 1 0,1 0 0,-1 0 0,1-1 0,0 1 0,-1 0 0,1-1 0,0 1 0,-1-1 0,1 1 0,0-1 0,0 0 0,0 1 0,-1-1 0,1 1 0,0-1 0,2 0 0,2 0 0,-1 0 0,1 0 0,0 0 0,0-1 0,-1 0 0,1 0 0,0 0 0,-1-1 0,1 0 0,4-2 0,48-23-166,-42 18 38,0 1 1,0 1 0,1 0 0,0 2-1,1 0 1,32-6 0,-48 11 108,0-1-1,-1 1 1,1 0-1,0 0 1,-1 0-1,1 0 1,0 0-1,0 0 1,-1 0-1,1 0 1,0 1-1,0-1 1,-1 0-1,1 0 1,0 1-1,-1-1 1,1 0 0,-1 1-1,1-1 1,0 0-1,-1 1 1,1-1-1,-1 1 1,1-1-1,-1 1 1,1-1-1,-1 1 1,1 0-1,-1-1 1,1 2-1,-3 23-20,-23 24 316,22-43-253,0-3 2,1 0-1,0 0 1,0 1-1,0-1 1,0 1-1,1-1 1,0 1 0,-1 0-1,1 0 1,-1 6-1,5-10-618,-1 0 0,0-1-1,1 1 1,-1-1 0,0 1-1,0-1 1,0 0 0,1 0-1,-1 0 1,0 0 0,2-2-1,16-14-5330,1-5-2788</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8.837"/>
    </inkml:context>
    <inkml:brush xml:id="br0">
      <inkml:brushProperty name="width" value="0.025" units="cm"/>
      <inkml:brushProperty name="height" value="0.025" units="cm"/>
      <inkml:brushProperty name="color" value="#F6630D"/>
    </inkml:brush>
  </inkml:definitions>
  <inkml:trace contextRef="#ctx0" brushRef="#br0">66 0 6566,'0'0'13522,"-5"7"-11968,-15 21 15,7-19 2429,8 0-4104,-2 16 92,4-15 251,-1 1 1,2-1-1,0 1 0,0-1 1,1 1-1,0 0 1,0 0-1,2-1 0,1 19 1,-2-27-251,1-1 0,-1 0 0,0 1 0,1-1 0,-1 0 0,1 0 0,-1 1 0,1-1 0,-1 0 0,1 0 0,0 0 0,0 0 0,0 0 0,-1 0 0,1 0 0,0 0 0,0 0 0,0 0 0,1 0 0,-1 0 0,0-1 0,0 1 0,0 0 0,0-1 0,1 1 0,-1-1 0,0 0 0,1 1 0,-1-1 0,0 0 1,1 0-1,-1 0 0,0 0 0,1 0 0,-1 0 0,0 0 0,1 0 0,-1 0 0,3-1 0,-2 0 3,0 0 1,1 0 0,-1 0-1,0 0 1,0-1-1,0 1 1,0-1-1,0 1 1,0-1 0,-1 0-1,1 1 1,0-1-1,-1 0 1,1 0-1,-1 0 1,0 0 0,0 0-1,0-1 1,0 1-1,0 0 1,1-4 0,-1 3 16,-1 0 0,0 0 1,1 0-1,-1 0 0,0 0 1,-1 0-1,1 0 0,0 0 1,-2-4-1,-2 6 17,1 20-68,2-16-662,1 6 1297,0-6-3677</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1:02.277"/>
    </inkml:context>
    <inkml:brush xml:id="br0">
      <inkml:brushProperty name="width" value="0.025" units="cm"/>
      <inkml:brushProperty name="height" value="0.025" units="cm"/>
    </inkml:brush>
  </inkml:definitions>
  <inkml:trace contextRef="#ctx0" brushRef="#br0">59 1 15054,'0'0'6845,"-2"4"-5538,-18 32 2006,15-29-2810,0 0 0,1 1-1,0 0 1,0 0-1,1 0 1,0 0 0,0 1-1,-2 15 1,5-23-496,0 1 1,1-1 0,-1 0 0,0 0-1,1 1 1,-1-1 0,1 0 0,-1 0-1,1 0 1,0 0 0,-1 0 0,1 0-1,0 0 1,0 0 0,0 0 0,0 0-1,0 0 1,0-1 0,0 1 0,0 0-1,0-1 1,0 1 0,0 0 0,0-1-1,1 0 1,-1 1 0,0-1 0,0 0-1,0 1 1,1-1 0,-1 0 0,0 0-1,0 0 1,1 0 0,-1 0 0,0 0-1,3-1 1,5 1-56,0-1 0,0 0 0,-1 0-1,14-4 1,-12 1-79,1-1 1,-2 0-1,1-1 0,0 0 0,8-7 0,-10 7 213,0 0 0,0 1 0,1 0 0,-1 0-1,1 1 1,16-5 0,-24 9-57,-1 0 0,0 0 0,1 0 0,-1 0 0,1 0 0,-1 0-1,0 0 1,1 0 0,-1 0 0,1 0 0,-1 0 0,0 0 0,1 1 0,-1-1 0,1 0 0,-1 0 0,0 0 0,1 1 0,-1-1 0,0 0 0,1 0 0,-1 1-1,0-1 1,0 0 0,1 1 0,-1-1 0,0 0 0,0 1 0,0-1 0,1 1 0,-1-1 0,0 0 0,0 1 0,0-1 0,0 1 0,3 23 426,-7 24-148,2-32-482,-4 23 471,8-14-2958</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1:05.317"/>
    </inkml:context>
    <inkml:brush xml:id="br0">
      <inkml:brushProperty name="width" value="0.025" units="cm"/>
      <inkml:brushProperty name="height" value="0.025" units="cm"/>
    </inkml:brush>
  </inkml:definitions>
  <inkml:trace contextRef="#ctx0" brushRef="#br0">210 64 5926,'21'-22'7171,"-17"17"-6063,-1 1 0,1 0 0,0 0 0,0 0 0,0 0 0,1 1 0,-1 0 0,1 0 1,8-4-1,-12 7-1016,-1 0 0,0 0 0,1 0 0,-1 0 0,0 0 0,1 0 0,-1 0 0,0 1 0,1-1 0,-1 0 0,0 0 0,0 1 0,1-1 0,-1 0 0,0 0 0,1 1 0,-1-1 0,0 0 0,0 0 0,0 1 0,1-1 0,-1 0 0,0 1 0,0-1 0,0 0 0,0 1 0,0-1 0,0 0 0,0 1 0,0-1 0,0 1 0,0-1 0,0 0 0,0 1 0,0-1 0,0 0 0,0 1 0,0-1 0,0 0 0,0 1 0,0 0 0,-3 18 704,0-4-413,-2-1-1,0 0 1,0 0-1,-2 0 1,-11 20 0,-49 65 507,45-69-643,-22 30-17,24-34-358,0 0 0,2 2-1,1 0 1,-17 37-1,43-67-5665,7-13 3736,10-22-2843,5-10-1329</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1:05.658"/>
    </inkml:context>
    <inkml:brush xml:id="br0">
      <inkml:brushProperty name="width" value="0.025" units="cm"/>
      <inkml:brushProperty name="height" value="0.025" units="cm"/>
    </inkml:brush>
  </inkml:definitions>
  <inkml:trace contextRef="#ctx0" brushRef="#br0">42 1 16720,'0'0'7399,"-26"76"-6310,18-30 0,2 6 32,5 1-384,1-1-353,2-3-192,13-7-160,1-11 0,1-5-512,-1-8-449,-3-6-128,-6-5-737,-4 1-1121,-3-6-1152</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1:06.031"/>
    </inkml:context>
    <inkml:brush xml:id="br0">
      <inkml:brushProperty name="width" value="0.025" units="cm"/>
      <inkml:brushProperty name="height" value="0.025" units="cm"/>
    </inkml:brush>
  </inkml:definitions>
  <inkml:trace contextRef="#ctx0" brushRef="#br0">0 45 14798,'0'0'13453,"57"-44"-13101,-17 44-288,8 0-64,0 0-1601,-5 2-3716,-5-2-9706</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1:06.687"/>
    </inkml:context>
    <inkml:brush xml:id="br0">
      <inkml:brushProperty name="width" value="0.025" units="cm"/>
      <inkml:brushProperty name="height" value="0.025" units="cm"/>
    </inkml:brush>
  </inkml:definitions>
  <inkml:trace contextRef="#ctx0" brushRef="#br0">151 50 13645,'0'0'11835,"-8"-8"-9796,6 6-2006,-2-3 205,-1 0-1,1 1 1,-1 0-1,0 0 1,-11-7-1,14 10-185,0 0-1,0 0 0,0 0 1,0 1-1,0-1 0,0 1 1,0-1-1,-1 1 0,1 0 1,0-1-1,0 1 0,0 0 1,0 0-1,0 1 0,-1-1 1,1 0-1,0 1 0,0-1 1,0 1-1,0 0 0,0 0 1,0 0-1,0 0 0,0 0 1,0 0-1,1 0 0,-1 0 1,-2 3-1,0 1-28,-1 1 0,1 0 0,0 0 0,1 0 0,-1 0 0,1 1 0,1-1 0,-1 1 1,1 0-1,0 0 0,1 0 0,-1 0 0,1 0 0,1 0 0,0 0 0,0 0 0,0 0 0,1 8 0,-1-13-24,1 0 0,-1-1 0,0 1-1,0 0 1,1-1 0,-1 1 0,0 0 0,1-1 0,0 1 0,-1-1 0,1 1 0,0-1 0,0 1-1,0-1 1,0 0 0,0 1 0,0-1 0,0 0 0,1 0 0,-1 0 0,0 0 0,0 0 0,1 0-1,2 1 1,-1-1 4,0 0 0,0 0-1,1-1 1,-1 1-1,1-1 1,-1 0 0,0 0-1,1 0 1,-1 0-1,1 0 1,4-2 0,2-1 6,0 0 1,0 0-1,0-1 1,-1 0-1,0-1 1,1 0-1,10-8 1,36-40-170,-53 49 154,0 0-1,1 0 1,-1 0-1,-1 0 1,1-1-1,-1 1 1,0-1-1,0 0 1,0 0-1,0 1 1,-1-1-1,0 0 1,1-6-1,-11 34-516,2-10 459,0 7 77,0 0 1,2 1-1,0 0 0,1 0 1,-1 41-1,5-61-4,0-1 0,0 1 0,0 0 0,0 0 1,0 0-1,0 0 0,1 0 0,-1 0 0,0 0 0,1-1 0,-1 1 0,0 0 1,1 0-1,-1 0 0,1-1 0,-1 1 0,1 0 0,0-1 0,-1 1 0,1 0 1,0-1-1,-1 1 0,1-1 0,0 1 0,0-1 0,0 1 0,-1-1 0,1 0 1,0 1-1,0-1 0,0 0 0,0 0 0,0 1 0,0-1 0,-1 0 0,1 0 1,0 0-1,0 0 0,0 0 0,0 0 0,0-1 0,0 1 0,0 0 0,-1 0 1,2-1-1,4 0 44,-1-1 1,1 0 0,-1 0-1,0 0 1,0 0 0,9-6-1,8-9 27,-1-2 0,0 0 0,32-39 0,4-3-5,-57 60-79,0 1-1,0-1 1,1 1 0,-1-1-1,0 1 1,1-1-1,-1 1 1,0 0-1,1-1 1,-1 1-1,0 0 1,1-1-1,-1 1 1,1 0-1,-1-1 1,1 1 0,-1 0-1,1 0 1,-1-1-1,1 1 1,-1 0-1,1 0 1,-1 0-1,1 0 1,-1 0-1,1 0 1,-1 0-1,1 0 1,-1 0 0,1 0-1,-1 0 1,1 0-1,-1 0 1,1 0-1,-1 0 1,1 1-1,-1-1 1,1 0-1,-1 0 1,1 1-1,-1-1 1,1 0 0,-1 0-1,0 1 1,1-1-1,-1 1 1,1-1-1,-1 0 1,0 1-1,0-1 1,1 1-1,-1-1 1,0 1-1,0-1 1,1 1-1,-1-1 1,0 1 0,0-1-1,0 1 1,0-1-1,0 1 1,0-1-1,0 1 1,0-1-1,0 1 1,0-1-1,0 1 1,0 0 0,0 50-45,-1-39 85,1-9-17,0 1 0,0-1 0,0 1 0,1-1 0,-1 1-1,1-1 1,0 1 0,0-1 0,0 1 0,0-1 0,4 6 0,-4-8 9,0 0 1,0 0 0,0-1 0,0 1-1,0 0 1,1-1 0,-1 1-1,0-1 1,0 1 0,1-1-1,-1 0 1,0 1 0,1-1 0,-1 0-1,0 0 1,1 0 0,-1 0-1,0 0 1,1 0 0,-1 0-1,0-1 1,0 1 0,1 0 0,-1-1-1,0 1 1,0-1 0,1 1-1,-1-1 1,0 0 0,0 0-1,0 1 1,0-1 0,0 0 0,0 0-1,1-2 1,42-38 216,-40 35-232,1 0 0,-1 1 0,1 0-1,0 0 1,1 1 0,-1-1 0,1 1-1,0 0 1,0 1 0,0-1 0,0 1-1,13-4 1,-18 7-15,-1 0 0,1 0 0,0 0 0,-1 0 0,1 0 0,-1 0 0,1 0 0,0 0-1,-1 1 1,1-1 0,0 0 0,-1 0 0,1 1 0,-1-1 0,1 0 0,-1 1 0,1-1 0,-1 0 0,1 1 0,-1-1 0,1 1 0,-1-1 0,0 1 0,1-1 0,-1 1-1,1-1 1,-1 1 0,0 0 0,0-1 0,1 1 0,-1-1 0,0 1 0,0 0 0,0-1 0,0 1 0,0 0 0,0 0 0,1 32-105,-2-23 100,1 0-711,0 39 1068,7-32-5059,-7-17 4280,1 1 1,0-1-1,-1 0 1,1 0-1,-1 1 1,1-1-1,-1 0 1,1 0-1,0 0 1,-1 0-1,1 0 0,-1 0 1,1 0-1,0 0 1,-1 0-1,1 0 1,-1 0-1,1 0 1,-1 0-1,1 0 1,0-1-1,-1 1 1,1 0-1,-1 0 0,1-1 1,-1 1-1,1 0 1,0-1-1,16-14-13552</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1:07.061"/>
    </inkml:context>
    <inkml:brush xml:id="br0">
      <inkml:brushProperty name="width" value="0.025" units="cm"/>
      <inkml:brushProperty name="height" value="0.025" units="cm"/>
    </inkml:brush>
  </inkml:definitions>
  <inkml:trace contextRef="#ctx0" brushRef="#br0">203 134 18578,'0'0'2834,"-12"8"-202,-5 2-2009,-7 4 306,0 1 0,1 1 0,0 1 1,2 1-1,-29 29 0,49-46-915,1 0 1,-1 0-1,0 0 0,0 0 1,1 1-1,-1-1 1,1 0-1,-1 0 0,1 0 1,-1 1-1,1-1 1,0 0-1,-1 1 0,1-1 1,0 0-1,0 1 1,0 1-1,0-3-12,1 1 0,-1 0 0,0-1 0,1 1 0,-1 0 0,0-1 0,1 1 0,-1-1 0,1 1 0,-1-1 0,1 1 0,-1-1 0,1 1 0,0-1 0,-1 0 0,1 1 1,-1-1-1,1 0 0,0 1 0,-1-1 0,1 0 0,1 0 0,3 1 3,-1 0 1,1-1 0,-1 0 0,1 0 0,-1 0-1,1-1 1,-1 1 0,8-3 0,-1-1 4,-1-1 0,1 0 1,-1 0-1,0-1 1,0 0-1,0-1 0,-1 0 1,0-1-1,0 0 0,10-13 1,-1 0-50,0-1-1,-2-1 1,16-29 0,-27 43 143,0 0 1,0 0-1,-1 0 0,-1-1 1,1 1-1,-1-1 1,-1 0-1,2-20 0,-4 30-91,0 0 0,0 0-1,0-1 1,0 1 0,0 0-1,0 0 1,0-1-1,0 1 1,0 0 0,0 0-1,0-1 1,-1 1 0,1 0-1,0 0 1,0 0-1,0-1 1,0 1 0,-1 0-1,1 0 1,0 0 0,0 0-1,0-1 1,-1 1 0,1 0-1,0 0 1,0 0-1,-1 0 1,1 0 0,0 0-1,0 0 1,-1 0 0,1 0-1,0 0 1,0 0-1,-1 0 1,1 0 0,0 0-1,-1 0 1,1 0 0,0 0-1,0 0 1,-1 0-1,1 0 1,0 0 0,0 0-1,0 0 1,-1 1 0,1-1-1,0 0 1,0 0-1,-1 0 1,1 0 0,0 1-1,0-1 1,0 0 0,0 0-1,-1 0 1,1 1-1,0-1 1,0 0 0,0 0-1,0 1 1,0-1 0,0 1-1,-15 14 102,7-2-114,1 1 1,1 0 0,0 0 0,1 0-1,0 1 1,1 0 0,1 0-1,0 0 1,1 0 0,1 1 0,0-1-1,1 0 1,1 1 0,3 16-1,-3-29-69,0 1-1,0-1 1,1 0-1,0 0 0,-1 1 1,1-1-1,0-1 0,1 1 1,-1 0-1,0 0 1,1-1-1,0 1 0,-1-1 1,1 0-1,0 0 1,0 0-1,0 0 0,0-1 1,1 1-1,-1-1 0,0 0 1,1 0-1,-1 0 1,1 0-1,-1 0 0,5-1 1,46 1-3901,-6-11-4701,-6-10-6239</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1:07.452"/>
    </inkml:context>
    <inkml:brush xml:id="br0">
      <inkml:brushProperty name="width" value="0.025" units="cm"/>
      <inkml:brushProperty name="height" value="0.025" units="cm"/>
    </inkml:brush>
  </inkml:definitions>
  <inkml:trace contextRef="#ctx0" brushRef="#br0">9 0 18738,'0'0'9128,"4"50"-7878,-4-14-65,-1 5-417,-7 0-287,6 3-193,1-8-160,1 0-64,0-10-64,0-7-929,3-6-1473,5-12-2178</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1:07.905"/>
    </inkml:context>
    <inkml:brush xml:id="br0">
      <inkml:brushProperty name="width" value="0.025" units="cm"/>
      <inkml:brushProperty name="height" value="0.025" units="cm"/>
    </inkml:brush>
  </inkml:definitions>
  <inkml:trace contextRef="#ctx0" brushRef="#br0">1 40 18770,'0'0'11301,"12"-6"-10052,-9 4-1172,5-3 56,0 1-1,1 0 1,0 1 0,0-1 0,0 1-1,0 1 1,0 0 0,0 0 0,18 0-1,7 2-100,64 2-11,-89-1-22,0 0 0,0 1 0,0 0 0,0 0-1,-1 1 1,1 0 0,-1 1 0,12 6 0,-18-9 1,1 1 0,-1 0 0,1-1 0,-1 1 0,0 0 0,0 0 0,0 0 0,0 1 0,0-1 0,0 0 0,0 1 0,-1-1 0,1 1 0,-1 0 0,0-1 0,0 1 0,0 0 0,0 0 0,0 0 0,-1 0 0,1 5 0,-1-3 0,0-1 0,-1 1 0,0 0 0,0-1 0,-1 1 0,1-1 0,-1 1 0,0-1 0,0 0 0,0 1 0,-1-1 0,-4 5 0,-2 2 0,0 0 0,-1 0 0,-1-1 0,0-1 0,0 0 0,-1 0 0,0-1 0,-13 6 0,11-8 9,15-6 1,23-8-104,-14 6 11,0 1-1,0 0 0,0 1 0,-1 0 1,1 1-1,0 0 0,0 0 1,0 1-1,-1 1 0,1-1 1,-1 2-1,13 5 0,-19-8 106,1 1-1,-1 0 1,0 0 0,1 0-1,-1 1 1,0-1 0,0 1-1,-1 0 1,1 0 0,-1 0-1,1 0 1,-1 0-1,0 0 1,0 1 0,0-1-1,0 1 1,-1 0 0,0-1-1,1 1 1,-1 0-1,0 0 1,-1-1 0,1 1-1,-1 0 1,0 0 0,0 0-1,0 0 1,0 0-1,-1 0 1,0 0 0,1 0-1,-1-1 1,-1 1 0,-1 4-1,0-2-3,0 0 0,-1 1-1,1-1 1,-2-1 0,1 1-1,-1-1 1,1 1 0,-2-1-1,1 0 1,0-1 0,-1 0-1,0 1 1,0-2 0,0 1 0,-7 2-1,-5 3 8,0-2-1,-1 0 1,0-1-1,-25 5 1,30-8-296,0 0 0,-1-2 0,1 0 0,-17 0 0,29-1 115,0 0 0,-1 0 1,1 0-1,0-1 0,-1 1 0,1-1 0,0 1 0,-1-1 0,1 0 0,0 0 0,0 1 0,-1-2 0,1 1 0,0 0 0,0 0 0,0-1 0,1 1 0,-1-1 0,0 1 0,0-1 0,1 0 0,-1 0 0,1 0 1,0 0-1,-1 0 0,1 0 0,0 0 0,0 0 0,0-1 0,1 1 0,-1 0 0,1 0 0,-1-4 0,0-16-9458</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6:26.743"/>
    </inkml:context>
    <inkml:brush xml:id="br0">
      <inkml:brushProperty name="width" value="0.025" units="cm"/>
      <inkml:brushProperty name="height" value="0.025" units="cm"/>
    </inkml:brush>
  </inkml:definitions>
  <inkml:trace contextRef="#ctx0" brushRef="#br0">58 219 6822,'0'0'2467,"-8"0"1334,-25 2-1362,33-1-2356,-1-1 1,1 0-1,-1 0 0,1 0 0,0 0 0,-1 1 0,1-1 0,-1 0 0,1 0 0,-1 0 0,1 0 0,-1 0 0,1 0 1,-1 0-1,1 0 0,-1 0 0,1 0 0,-1-1 0,1 1 0,-1 0 0,1 0 0,0 0 0,-1-1 0,1 1 1,-1 0-1,1 0 0,-1-1 0,1 1 0,0 0 0,-1-1 0,1 1 0,0 0 0,0-1 0,-1 1 0,1-1 1,0 1-1,0 0 0,-1-1 0,1 1 0,0-1 0,0 1 0,0-1 0,0 1 0,0-1 0,-1 1 0,1-1 0,0 1 1,0-1-1,0 1 0,0-1 0,1 1 0,-1 0 0,0-1 0,0 1 0,0-1 0,0 1 0,0-1 0,1 1 1,-1-1-1,0 1 0,0 0 0,1-1 0,-1 1 0,0-1 0,1 1 0,-1 0 0,0-1 0,1 1 0,23-24 1183,7 11-854,0 0 0,1 2 0,1 2 0,0 1 0,53-6 0,-58 9-247,133-21 113,274-8-1,-534 40 196,1 4-1,-141 33 0,57-8 935,149-30-1107,-11 3 204,-78 4 0,175-35-344,111-22-320,312-42 0,-439 81 154,-11 2-57,-62 12-87,-409 112-629,384-104-2761,26-13-2684</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6:27.753"/>
    </inkml:context>
    <inkml:brush xml:id="br0">
      <inkml:brushProperty name="width" value="0.025" units="cm"/>
      <inkml:brushProperty name="height" value="0.025" units="cm"/>
    </inkml:brush>
  </inkml:definitions>
  <inkml:trace contextRef="#ctx0" brushRef="#br0">56 25 14798,'0'0'2135,"-9"0"54,-23 0-570,18 0 188,31 0 1622,882-14-734,-1632 32 370,903-28-3503,-34 1-427,406 2-1991,-835 4 4481,-319 6 1656,571 2-3276,32 0-310,11-2-354,18 1-1574,37-5-3186,25-7-3816</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9.427"/>
    </inkml:context>
    <inkml:brush xml:id="br0">
      <inkml:brushProperty name="width" value="0.025" units="cm"/>
      <inkml:brushProperty name="height" value="0.025" units="cm"/>
      <inkml:brushProperty name="color" value="#F6630D"/>
    </inkml:brush>
  </inkml:definitions>
  <inkml:trace contextRef="#ctx0" brushRef="#br0">81 225 12748,'0'0'4735,"-1"-8"-1831,-7-28-299,8 35-2507,0 0 0,0 0-1,0 0 1,0 1-1,-1-1 1,1 0 0,0 0-1,-1 0 1,1 0-1,-1 0 1,1 1 0,-1-1-1,1 0 1,-1 0-1,0 1 1,1-1 0,-1 0-1,0 1 1,1-1-1,-1 1 1,0-1 0,-1 0-1,-13 8 712,-5 25-628,14-12-19,1 0-1,0 1 1,2-1-1,0 1 1,1-1-1,1 1 1,4 37-1,-3-57-131,0 0 0,-1 0-1,1 0 1,0 0-1,0 0 1,0 1-1,1-1 1,-1 0 0,0 0-1,0 0 1,0 0-1,1 0 1,-1 0-1,1 0 1,-1 0 0,1 0-1,-1 0 1,1 0-1,-1 0 1,1-1 0,0 1-1,0 0 1,-1 0-1,1 0 1,0-1-1,0 1 1,0-1 0,0 1-1,0 0 1,0-1-1,0 0 1,0 1-1,0-1 1,0 0 0,0 1-1,0-1 1,0 0-1,0 0 1,0 0 0,0 0-1,0 0 1,0 0-1,0 0 1,1 0-1,0 0 1,1-2 39,0 1 0,1-1 0,-1 1 0,0-1 0,0 0 0,0 0 0,-1 0 0,1-1 0,0 1 0,-1-1 0,1 1 0,3-6 1,6-12-7,-1 0 0,0 0 1,-2-1-1,0-1 1,-1 1-1,9-46 1,-9 24 590,-3-1 1,1-74-1,-9 113-651,-2 19-25,-5 21 36,4 28-5,3 0 0,6 70-1,-3-129-109,0 0-1,1 0 1,0 0-1,0 0 1,0 0-1,0 0 1,1 0-1,0 0 1,0 0-1,0-1 1,0 1-1,0-1 0,1 1 1,-1-1-1,1 0 1,5 5-1,-6-7-70,-1 0 0,0 0 0,1-1 0,-1 1-1,1 0 1,-1-1 0,1 1 0,-1-1 0,1 1 0,-1-1-1,1 0 1,-1 1 0,1-1 0,-1 0 0,1 0 0,0 0-1,-1-1 1,3 1 0,-1-1-143,-1 0 0,0 0 0,1-1 0,-1 1 0,0 0 1,1-1-1,-1 1 0,0-1 0,0 0 0,0 0 0,-1 0 0,1 0 0,0 0 0,1-3 0,4-6-2305,0-1 1,-1 1-1,7-22 0,1-7-4421</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5:40.942"/>
    </inkml:context>
    <inkml:brush xml:id="br0">
      <inkml:brushProperty name="width" value="0.025" units="cm"/>
      <inkml:brushProperty name="height" value="0.025" units="cm"/>
    </inkml:brush>
  </inkml:definitions>
  <inkml:trace contextRef="#ctx0" brushRef="#br0">56 509 8776,'0'0'12439,"-9"7"-10197,-25 19-75,24-22 3220,8-9-4287,5-11-1223,10-7 307,0 0 0,24-29 0,-1 1-122,204-323 103,-236 373-165,-2 8 0,1 25 0,-2 38 0,-1-69 0,-11 161 0,6-112 0,1 0 0,5 74 0,10-87 0,-10-36 0,-1 1 0,1-1 0,0 0 0,0 1 0,0-1 0,0 0 0,0 0 0,0 0 0,0 0 0,0 0 0,0 0 0,0 0 0,1 0 0,-1-1 0,0 1 0,1 0 0,-1-1 0,0 1 0,1-1 0,-1 1 0,1-1 0,2 1 0,0-12-2838,-5-14-6528,-6 6 622</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5:41.287"/>
    </inkml:context>
    <inkml:brush xml:id="br0">
      <inkml:brushProperty name="width" value="0.025" units="cm"/>
      <inkml:brushProperty name="height" value="0.025" units="cm"/>
    </inkml:brush>
  </inkml:definitions>
  <inkml:trace contextRef="#ctx0" brushRef="#br0">0 90 19250,'0'0'10891,"57"0"-10539,-12-14-256,7 1-224,4-5-1730,-1 3-2050,-8 1-2626,-7-2-9097</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6:35.532"/>
    </inkml:context>
    <inkml:brush xml:id="br0">
      <inkml:brushProperty name="width" value="0.025" units="cm"/>
      <inkml:brushProperty name="height" value="0.025" units="cm"/>
    </inkml:brush>
  </inkml:definitions>
  <inkml:trace contextRef="#ctx0" brushRef="#br0">57 75 5990,'-2'-52'5339,"0"32"-2743,2 17-142,0 8 1218,-3 36-1032,-12 72 0,0-8-1370,14-96-1242,-17 294 2309,24-307-2150,2-7-1340,-2-10-5349,-5 8 250</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6:38.119"/>
    </inkml:context>
    <inkml:brush xml:id="br0">
      <inkml:brushProperty name="width" value="0.025" units="cm"/>
      <inkml:brushProperty name="height" value="0.025" units="cm"/>
    </inkml:brush>
  </inkml:definitions>
  <inkml:trace contextRef="#ctx0" brushRef="#br0">0 106 10666,'0'2'225,"1"-1"0,0 1 0,-1-1 1,1 1-1,0-1 0,-1 1 0,1-1 0,0 1 0,0-1 0,0 0 0,0 1 1,1-1-1,-1 0 0,0 0 0,0 0 0,1 0 0,-1 0 0,1 0 0,-1-1 1,1 1-1,-1 0 0,1-1 0,-1 1 0,1-1 0,-1 1 0,4-1 0,53 10 1984,-47-9-2211,363 20 2435,-270-19-2234,31 11 245,17-1-167,78-18 1237,-95 0-662,137 13 1,-139 2-703,-36-3 1032,116 23 0,-154-19-1116,1-3 1,81 1-1,124-15 197,-95 0-191,278-24-8,-6 1 5,587-27-22,-315 11-40,-365 27 10,521-16 19,-372 22-32,109 0 14,392 70 179,-943-52-197,399 17 536,-101-7-469,47 2 230,-174-9-183,-27-4-116,-62-2-13,185 26 0,-272-23 26,80 0 0,-56-4-1,-25-1 65,-1-1 0,1-3 0,69-14-1,-72 12-37,1 1-1,-1 2 1,61 5 0,71-4 30,-155 0-929,30-1-2734,-47 1 1673,-31 2 478</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6:38.493"/>
    </inkml:context>
    <inkml:brush xml:id="br0">
      <inkml:brushProperty name="width" value="0.025" units="cm"/>
      <inkml:brushProperty name="height" value="0.025" units="cm"/>
    </inkml:brush>
  </inkml:definitions>
  <inkml:trace contextRef="#ctx0" brushRef="#br0">4 1 8712,'1'0'10699,"0"9"-4200,3 27-2261,3 52-3952,-17 51 75,5-79-284,4-55-35,1 1 0,-1 0-1,1-1 1,0 1 0,1 0 0,0-1 0,1 8 0,11 4-1450,15-10-4507,-6-7-3075</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6:39.598"/>
    </inkml:context>
    <inkml:brush xml:id="br0">
      <inkml:brushProperty name="width" value="0.025" units="cm"/>
      <inkml:brushProperty name="height" value="0.025" units="cm"/>
    </inkml:brush>
  </inkml:definitions>
  <inkml:trace contextRef="#ctx0" brushRef="#br0">30 0 13421,'0'0'9940,"4"9"-7816,-1 2-1764,1 0 0,-1 0-1,-1 0 1,0 0-1,-1 0 1,0 0-1,0 1 1,-1-1 0,-1 0-1,0 0 1,0 1-1,-1-1 1,-4 11 0,-8 18 346,8-25-321,0 1 0,1 0 1,-3 23-1,8-39-385,0 1 0,0-1 0,1 1 0,-1-1 0,0 1 0,0-1 0,1 1 0,-1-1 0,0 1 0,1-1 0,-1 1 0,0-1 0,1 0 0,-1 1 0,1-1 0,-1 1 0,1-1 0,-1 0 0,1 0 0,-1 1 0,1-1 0,-1 0 0,1 0 0,-1 0 0,1 1 0,-1-1 0,1 0 0,0 0 0,-1 0 0,1 0 0,-1 0 0,1 0 0,-1 0 0,2 0 0,27-1 0,-21 1 0,66-1-852,78 2-3987,-144 1-131</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6:40.252"/>
    </inkml:context>
    <inkml:brush xml:id="br0">
      <inkml:brushProperty name="width" value="0.025" units="cm"/>
      <inkml:brushProperty name="height" value="0.025" units="cm"/>
    </inkml:brush>
  </inkml:definitions>
  <inkml:trace contextRef="#ctx0" brushRef="#br0">0 29 10826,'0'0'15423,"13"-1"-13635,66-7 276,232-12-717,-259 22-2439,-27 0-1324,0-1-4229,-16-1-2094</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7:15.071"/>
    </inkml:context>
    <inkml:brush xml:id="br0">
      <inkml:brushProperty name="width" value="0.025" units="cm"/>
      <inkml:brushProperty name="height" value="0.025" units="cm"/>
    </inkml:brush>
  </inkml:definitions>
  <inkml:trace contextRef="#ctx0" brushRef="#br0">233 1 8392,'0'0'10629,"0"9"-10234,-18 827 790,11-468-1011,-12 170 10,-8 126 1947,23-463-1796,-39 239 674,0-22-75,38-276-784,-40 527 2028,25-495-780,18-158-3075</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7:15.787"/>
    </inkml:context>
    <inkml:brush xml:id="br0">
      <inkml:brushProperty name="width" value="0.025" units="cm"/>
      <inkml:brushProperty name="height" value="0.025" units="cm"/>
    </inkml:brush>
  </inkml:definitions>
  <inkml:trace contextRef="#ctx0" brushRef="#br0">0 17 9545,'3'-16'6381,"8"21"2082,0 3-5834,4 0-3665,35 11 1970,0-1 0,1-3 1,1-1-1,83 9 0,-124-22-856,-5 0-185,0-1-1,0 1 1,0-1-1,0-1 1,0 1-1,10-3 1,1-10-3267,-10-14-3789,-7 4-652</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7:16.538"/>
    </inkml:context>
    <inkml:brush xml:id="br0">
      <inkml:brushProperty name="width" value="0.025" units="cm"/>
      <inkml:brushProperty name="height" value="0.025" units="cm"/>
    </inkml:brush>
  </inkml:definitions>
  <inkml:trace contextRef="#ctx0" brushRef="#br0">89 158 11339,'0'0'3400,"-8"-3"-368,3 1-2602,-40-16 3720,43 17-3899,0 0 0,0 0 1,0 0-1,1 0 0,-1 0 0,0 0 0,1-1 0,-1 1 1,0 0-1,1-1 0,0 0 0,-1 1 0,1-1 1,0 0-1,0 0 0,0 1 0,0-1 0,0 0 1,1 0-1,-1 0 0,0-4 0,1 5-228,0 0 1,1 1-1,-1-1 1,1 0-1,-1 0 1,1 0-1,-1 1 0,1-1 1,-1 0-1,1 0 1,0 1-1,-1-1 0,1 1 1,0-1-1,0 1 1,0-1-1,-1 1 1,1-1-1,0 1 0,0 0 1,0-1-1,0 1 1,0 0-1,1-1 0,30-5 277,-25 5-203,127-28 429,42-8-585,-141 33-4293,48-1 0,-69 5-2081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9.768"/>
    </inkml:context>
    <inkml:brush xml:id="br0">
      <inkml:brushProperty name="width" value="0.025" units="cm"/>
      <inkml:brushProperty name="height" value="0.025" units="cm"/>
      <inkml:brushProperty name="color" value="#F6630D"/>
    </inkml:brush>
  </inkml:definitions>
  <inkml:trace contextRef="#ctx0" brushRef="#br0">48 81 6118,'0'-7'792,"0"-35"3600,0 41-4117,0 1 0,0-1 0,0 0 0,1 0 0,-1 1 0,0-1 0,0 0 0,0 0 0,0 1 0,0-1 0,0 0 1,-1 0-1,1 1 0,0-1 0,0 0 0,0 0 0,-1 1 0,1-1 0,0 0 0,-1 1 0,1-1 0,-1 0 0,1 1 0,-1-1 1,1 1-1,-1-1 0,1 1 0,-1-1 0,1 1 0,-1-1 0,0 1 0,1 0 0,-2-1 0,-1 4 37,0 0 0,1 1 0,-1 0 0,1-1 0,-1 1 0,1 0 0,0 0-1,1 0 1,-1 0 0,1 1 0,0-1 0,0 0 0,0 1 0,0-1 0,1 6 0,-2-1 4,-1 8 171,1 1 0,0 0 1,1 0-1,1-1 1,3 25-1,-2-38-389,-1 0 0,1 0 0,0 0 0,0-1 0,1 1 0,-1 0 1,1-1-1,0 1 0,-1-1 0,2 0 0,-1 1 0,0-1 0,4 4 0,-3-6-85,-1 1 0,0-1 0,0 0 0,0 0-1,1 0 1,-1 0 0,0 0 0,1 0 0,-1-1 0,1 1 0,-1-1 0,1 0 0,-1 0 0,1 0-1,-1 0 1,1 0 0,-1 0 0,1-1 0,-1 1 0,1-1 0,-1 0 0,0 1 0,4-3 0,-2 1 39,-1 0 0,1 0 0,-1-1 0,1 0 0,-1 1 0,0-1 0,0 0 0,0-1 0,0 1 0,-1 0 1,1-1-1,-1 1 0,0-1 0,0 0 0,0 0 0,-1 0 0,1 0 0,-1 0 0,0 0 0,1-6 0,1-8 147,0 0 0,-1 0 0,-1-25 0,0 39-190,-1 0-1,0 0 0,0 0 1,-1-1-1,0 1 1,1 0-1,-1 0 0,0 0 1,-1 0-1,1 0 0,-1 0 1,0 1-1,0-1 1,0 0-1,0 1 0,-1-1 1,1 1-1,-1 0 0,0 0 1,0 0-1,0 0 0,0 1 1,-1-1-1,1 1 1,-1 0-1,0-1 0,1 2 1,-1-1-1,0 0 0,0 1 1,0 0-1,0 0 1,0 0-1,0 0 0,-1 1 1,-6-1-1,10 2-185,-1 0 0,0-1 0,0 1-1,0 0 1,1 0 0,-1 0 0,0 0 0,1 0 0,-1 0-1,1 0 1,-1 1 0,1-1 0,-1 1 0,1-1 0,0 1 0,0-1-1,0 1 1,0 0 0,0-1 0,0 1 0,0 0 0,1 0-1,-1 0 1,1 0 0,-1-1 0,1 5 0,-1-2-634,0 1 1,0 0-1,1-1 1,0 1-1,0 0 1,0 0 0,0-1-1,1 1 1,0 0-1,1 5 1,7 0-8970</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7:17.548"/>
    </inkml:context>
    <inkml:brush xml:id="br0">
      <inkml:brushProperty name="width" value="0.025" units="cm"/>
      <inkml:brushProperty name="height" value="0.025" units="cm"/>
    </inkml:brush>
  </inkml:definitions>
  <inkml:trace contextRef="#ctx0" brushRef="#br0">0 114 13837,'1'-10'2792,"-1"4"-2385,-1-1 334,1-1 0,1 1 0,-1 0 0,1-1 0,0 1 0,1 0 0,0 0 0,0 0 0,1 0 0,-1 0 0,5-7 1,-7 14-691,0-1 1,1 1 0,-1 0 0,0 0 0,0-1 0,0 1 0,1 0 0,-1 0 0,0-1 0,0 1 0,1 0 0,-1 0 0,0 0 0,0-1-1,1 1 1,-1 0 0,0 0 0,1 0 0,-1 0 0,0 0 0,0 0 0,1 0 0,-1 0 0,0-1 0,1 1 0,-1 0 0,0 0 0,1 1 0,-1-1-1,0 0 1,1 0 0,-1 0 0,0 0 0,1 0 0,-1 0 0,0 0 0,1 0 0,-1 0 0,0 1 0,0-1 0,1 0 0,-1 0 0,0 0-1,0 1 1,1-1 0,-1 0 0,0 0 0,0 1 0,0-1 0,1 0 0,-1 1 0,0-1 0,0 0 0,0 0 0,0 1 0,0 0-1,5 18 262,0 35-70,-4-1-1,-1 1 1,-13 89 0,2-24 996,13-91-708,-2-28-521,1 0-1,-1 1 1,0-1-1,0 0 1,0 0 0,1 1-1,-1-1 1,0 0-1,0 0 1,1 0 0,-1 1-1,0-1 1,1 0-1,-1 0 1,0 0 0,0 0-1,1 0 1,-1 0 0,0 0-1,1 0 1,-1 0-1,0 0 1,1 0 0,-1 0-1,0 0 1,1 0-1,-1 0 1,0 0 0,1 0-1,-1 0 1,0 0-1,0 0 1,1 0 0,-1 0-1,0-1 1,1 1 0,-1 0-1,0 0 1,1-1-1,32-35 380,-24 25-358,7-12-181,1 2 1,1 0-1,0 2 1,2 0-1,0 1 1,2 0-1,0 2 1,31-18-1,-52 34-254,5-4-2754,-4-1-3940,-2 1 1572</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7:17.889"/>
    </inkml:context>
    <inkml:brush xml:id="br0">
      <inkml:brushProperty name="width" value="0.025" units="cm"/>
      <inkml:brushProperty name="height" value="0.025" units="cm"/>
    </inkml:brush>
  </inkml:definitions>
  <inkml:trace contextRef="#ctx0" brushRef="#br0">1 0 17200,'0'0'7367,"2"48"-5189,10-39-896,9 2-610,3-4-544,6 1-64,5-3-1281,1 2-1249,-3-4-1378,-8-1-864,-10-2-3684</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7:18.248"/>
    </inkml:context>
    <inkml:brush xml:id="br0">
      <inkml:brushProperty name="width" value="0.025" units="cm"/>
      <inkml:brushProperty name="height" value="0.025" units="cm"/>
    </inkml:brush>
  </inkml:definitions>
  <inkml:trace contextRef="#ctx0" brushRef="#br0">1 1 18834,'0'0'10282,"59"54"-9450,-16-45-319,2-4-161,6-3-192,0-2-64,1 0-64,0 0-32,1 0-768,-3 0-1571,-9-3-2849,-7-2-3236</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35.554"/>
    </inkml:context>
    <inkml:brush xml:id="br0">
      <inkml:brushProperty name="width" value="0.025" units="cm"/>
      <inkml:brushProperty name="height" value="0.025" units="cm"/>
    </inkml:brush>
  </inkml:definitions>
  <inkml:trace contextRef="#ctx0" brushRef="#br0">0 34 11883,'0'0'15519,"13"4"-14339,18 4-729,0-2 1,0-1 0,0-1-1,0-1 1,46-3 0,-54-1-1121,1-1 0,-1-1 0,0-1 1,0-2-1,22-7 0,-43 13 213,-1-1-1,1 1 1,-1-1-1,1 1 0,-1-1 1,0 1-1,1-1 1,-1 0-1,0 0 1,1 0-1,-1 0 1,0 0-1,0 0 0,0 0 1,0 0-1,0 0 1,0-1-1,0 1 1,0 0-1,0-1 1,0 1-1,0-2 1,0-8-4792</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35.924"/>
    </inkml:context>
    <inkml:brush xml:id="br0">
      <inkml:brushProperty name="width" value="0.025" units="cm"/>
      <inkml:brushProperty name="height" value="0.025" units="cm"/>
    </inkml:brush>
  </inkml:definitions>
  <inkml:trace contextRef="#ctx0" brushRef="#br0">0 5 14382,'0'0'13079,"11"-2"-11980,13 0-933,-1 2 0,1 1 0,-1 0 0,1 2 0,-1 0 0,0 2 0,0 1 0,-1 0-1,0 2 1,0 1 0,0 0 0,24 16 0,-43-24-167,0 1 0,0 0-1,0 0 1,0 0 0,0 1 0,-1-1-1,1 1 1,-1-1 0,0 1 0,1 0-1,-1 0 1,0 0 0,-1 0 0,1 0-1,-1 0 1,1 1 0,-1-1 0,0 1-1,0-1 1,0 0 0,-1 1 0,1-1 0,-1 1-1,0 0 1,0-1 0,-1 6 0,-1-1 56,0-1 0,-1 1 0,0-1-1,0 1 1,0-1 0,-1 0 0,-1 0 0,1-1 0,-1 1 0,-9 8 0,-66 67 1072,51-54-1083,1 1 1,-36 47-1,56-55-1782</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51.872"/>
    </inkml:context>
    <inkml:brush xml:id="br0">
      <inkml:brushProperty name="width" value="0.025" units="cm"/>
      <inkml:brushProperty name="height" value="0.025" units="cm"/>
    </inkml:brush>
  </inkml:definitions>
  <inkml:trace contextRef="#ctx0" brushRef="#br0">14 0 4644,'0'5'193,"0"0"447,0-2 161,-3-2-641,1-1 224,1 0 738,0 0-610,-2 0-960,0-2-2371</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52.421"/>
    </inkml:context>
    <inkml:brush xml:id="br0">
      <inkml:brushProperty name="width" value="0.025" units="cm"/>
      <inkml:brushProperty name="height" value="0.025" units="cm"/>
    </inkml:brush>
  </inkml:definitions>
  <inkml:trace contextRef="#ctx0" brushRef="#br0">24 66 10570,'0'0'1874,"3"-9"875,16-48 2803,-18 67 111,1 43-4397,-6-10-292,-16 69 0,12-74-193,1-1 1,-2 64-1,8-100-774,1-1-1,0 0 1,0 1 0,0-1-1,0 0 1,0 1 0,0-1-1,1 1 1,-1-1-1,0 0 1,0 1 0,0-1-1,0 0 1,0 1-1,0-1 1,1 0 0,-1 0-1,0 1 1,0-1-1,0 0 1,1 1 0,-1-1-1,0 0 1,0 0 0,1 0-1,-1 1 1,0-1-1,1 0 1,-1 0 0,0 0-1,1 0 1,-1 1-1,0-1 1,1 0 0,-1 0-1,0 0 1,1 0-1,17-5 256,12-13 26,-8 0-294,-15 11-5,1 0 0,1 0 0,-1 1 0,1 0-1,0 0 1,1 1 0,-1 1 0,1-1 0,17-4 0,-26 9 5,0 0 0,1 0 0,-1 0 0,0 1 0,0-1 0,0 0 0,0 1 0,0-1 0,0 0 0,0 1 0,0-1 0,0 1 0,0 0 0,0-1 0,0 1 0,0 0 0,-1 0 0,1-1 0,0 1 0,0 0 0,-1 0 0,1 0 0,0 0 1,-1 0-1,1 0 0,-1 0 0,0 0 0,1 0 0,-1 0 0,0 0 0,1 1 0,-1-1 0,0 0 0,0 0 0,0 0 0,0 0 0,0 2 0,-2 49 23,2-45-10,-2 2 8,1 1 0,-2-1 1,1 1-1,-2-1 0,1 0 0,-1 0 1,0 0-1,-1 0 0,0-1 1,-11 15-1,13-20-10,1 1 1,-1-1 0,0 0-1,0 0 1,0 0 0,0 0-1,-1 0 1,1-1 0,-1 0-1,0 1 1,0-1-1,1-1 1,-1 1 0,-1 0-1,1-1 1,0 0 0,0 0-1,0 0 1,-1-1 0,1 1-1,0-1 1,-1 0-1,1 0 1,0-1 0,0 1-1,-8-3 1,10 2-14,0 0-1,-1 0 1,1 0 0,0-1-1,0 0 1,0 1-1,0-1 1,0 0 0,0 0-1,1 0 1,-1 0 0,0 0-1,1 0 1,0 0 0,-1-1-1,1 1 1,0 0 0,-1-4-1,1 1-123,-1 0-1,1 0 1,0 0-1,0 0 1,0 0 0,1 0-1,0 0 1,0-7-1,1 11-366,0 1-1,0-1 0,0 0 0,1 1 1,-1-1-1,0 0 0,0 1 0,0-1 1,1 1-1,-1 0 0,0-1 0,0 1 1,1 0-1,-1 0 0,0 0 0,0 0 1,1 0-1,-1 0 0,0 0 1,1 0-1,1 1 0,2-1-1942,15 0-6313</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52.794"/>
    </inkml:context>
    <inkml:brush xml:id="br0">
      <inkml:brushProperty name="width" value="0.025" units="cm"/>
      <inkml:brushProperty name="height" value="0.025" units="cm"/>
    </inkml:brush>
  </inkml:definitions>
  <inkml:trace contextRef="#ctx0" brushRef="#br0">159 9 9161,'0'0'17611,"-10"-3"-15919,7 2-1661,0 0 0,0 0 0,-1 0 0,1 1 0,0-1-1,-1 1 1,1 0 0,0 0 0,-1 0 0,1 0 0,0 0 0,-1 1-1,1 0 1,0-1 0,0 1 0,-1 1 0,1-1 0,0 0 0,0 1 0,0-1-1,0 1 1,1 0 0,-1 0 0,0 0 0,1 0 0,0 1 0,-1-1-1,1 1 1,0-1 0,0 1 0,-3 5 0,-1 1-27,-1 0 1,2 0-1,0 1 1,0-1-1,0 1 1,1 0-1,1 1 0,0-1 1,0 0-1,1 1 1,-1 15-1,3-25-1,-1 1 0,1-1 0,0 0 0,0 0 1,1 0-1,-1 1 0,0-1 0,0 0 0,1 0 0,-1 0 0,0 1 0,1-1 0,-1 0 0,1 0 0,0 0 0,-1 0 0,1 0 0,0 0 0,-1 0 0,1 0 1,0 0-1,0 0 0,0-1 0,0 1 0,0 0 0,0-1 0,0 1 0,0 0 0,0-1 0,0 1 0,1-1 0,-1 0 0,0 1 0,0-1 0,0 0 0,1 0 1,-1 0-1,0 1 0,0-1 0,1-1 0,-1 1 0,0 0 0,0 0 0,0 0 0,1-1 0,-1 1 0,0 0 0,2-2 0,3 1 40,1-1 0,-1-1-1,1 1 1,-1-1-1,0 0 1,0-1 0,9-6-1,1-5 40,-1-1 0,-1 0-1,0-2 1,-1 1-1,-1-2 1,11-23 0,-30 58-82,0-2-78,1 0-1,0 1 1,1 0 0,1 0 0,0 1 0,1-1 0,-1 18 0,4-33-35,0 1 0,0-1 0,0 1 0,0-1 0,0 1-1,0-1 1,0 0 0,0 1 0,0-1 0,0 1 0,1-1 0,-1 1 0,0-1 0,0 0 0,1 1 0,-1-1 0,0 0-1,0 1 1,1-1 0,-1 0 0,0 1 0,1-1 0,-1 0 0,0 1 0,1-1 0,-1 0 0,1 0 0,-1 0 0,1 1-1,-1-1 1,0 0 0,1 0 0,-1 0 0,1 0 0,-1 0 0,1 0 0,-1 0 0,1 0 0,20-5-6047,2-12-2323</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53.138"/>
    </inkml:context>
    <inkml:brush xml:id="br0">
      <inkml:brushProperty name="width" value="0.025" units="cm"/>
      <inkml:brushProperty name="height" value="0.025" units="cm"/>
    </inkml:brush>
  </inkml:definitions>
  <inkml:trace contextRef="#ctx0" brushRef="#br0">172 0 20467,'-9'5'3155,"-12"7"-719,-38 29-1,52-35-2245,0-1 0,1 1 0,-1 1 0,1-1 0,0 1 0,1 0 0,-1 0 0,2 1 1,-1 0-1,-3 8 0,39-19-1418,5-9 594,-28 8 474,-1 1 1,1 0-1,-1 1 0,1 0 0,0 0 0,0 1 0,0 0 0,0 0 1,0 0-1,0 1 0,11 2 0,-17-2 172,-1 1 1,0-1-1,0 1 0,0-1 1,0 1-1,0 0 1,0-1-1,0 1 0,0 0 1,0 0-1,0 0 0,0 0 1,0 0-1,-1 0 0,1 0 1,0 0-1,-1 0 1,1 0-1,-1 0 0,1 0 1,-1 1-1,1-1 0,-1 0 1,0 0-1,0 1 1,0-1-1,1 0 0,-1 0 1,0 1-1,-1-1 0,1 0 1,0 0-1,0 1 0,0-1 1,-1 0-1,0 2 1,0 2 161,0 0 1,-1-1-1,1 1 1,-1-1-1,0 1 1,0-1-1,-1 0 1,-3 6 0,-2-1 71,-1-1-1,0 0 1,0 0 0,0-1 0,-1 0 0,0-1 0,-1 0 0,1 0 0,-1-1 0,0-1-1,0 1 1,-1-2 0,1 0 0,-1 0 0,-17 1 0,26-8-1352,9-5-1654,11-6-4366,3 2-107</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53.559"/>
    </inkml:context>
    <inkml:brush xml:id="br0">
      <inkml:brushProperty name="width" value="0.025" units="cm"/>
      <inkml:brushProperty name="height" value="0.025" units="cm"/>
    </inkml:brush>
  </inkml:definitions>
  <inkml:trace contextRef="#ctx0" brushRef="#br0">34 0 14926,'0'0'14174,"0"12"-12717,-3 54-352,-12 73 0,8-95-1105,-1 73 0,7-116 0,1 0 0,0 0 0,0 0 0,0 0 0,0 0 0,0 0 0,0 0 0,0-1 0,1 1 0,-1 0 0,0 0 0,1 0 0,-1 0 0,0 0 0,1 0 0,-1 0 0,1 0 0,-1 0 0,1-1 0,0 1 0,-1 0 0,1 0 0,0-1 0,-1 1 0,1-1 0,0 1 0,1 0 0,0-1 0,-1 1 0,1-1 0,-1 0 0,1 0 0,-1 0 0,1 0 0,0 0 0,-1-1 0,1 1 0,-1 0 0,1-1 0,-1 1 0,1-1 0,-1 0 0,2 0 0,5-4 0,0 1 0,0-1 0,-1-1 0,0 1 0,7-8 0,26-33 0,63-95 0,-36 45 0,-90 136-4095,-10-6-7756,15-17-197</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20.579"/>
    </inkml:context>
    <inkml:brush xml:id="br0">
      <inkml:brushProperty name="width" value="0.025" units="cm"/>
      <inkml:brushProperty name="height" value="0.025" units="cm"/>
      <inkml:brushProperty name="color" value="#F6630D"/>
    </inkml:brush>
  </inkml:definitions>
  <inkml:trace contextRef="#ctx0" brushRef="#br0">0 64 8872,'0'0'18477,"5"13"-17639,8 37-316,-6-18 346,20 54 0,-26-86-854,-1 1-1,0 0 1,0-1 0,0 1 0,1 0 0,-1-1-1,0 1 1,0 0 0,1-1 0,-1 1-1,1 0 1,-1-1 0,1 1 0,-1-1 0,1 1-1,-1-1 1,1 1 0,-1-1 0,1 0-1,0 1 1,-1-1 0,1 1 0,-1-1 0,1 0-1,0 0 1,0 1 0,-1-1 0,1 0 0,0 0-1,-1 0 1,1 0 0,1 0 0,-1-1 37,0 1 0,1-1 1,-1 0-1,0 0 0,1 0 0,-1 0 1,0 0-1,0-1 0,0 1 1,0 0-1,0 0 0,0-1 1,1-2-1,22-56 1071,-23 56-1095,37-146-27,-37 172 0,1 0 0,0 0 0,10 37 0,-12-58 0,1 1 0,-1-1 0,0 1 0,0-1 0,1 1 0,-1-1 0,1 1 0,-1-1 0,1 0 0,0 1 0,-1-1 0,1 0 0,0 1 0,0-1 0,0 0 0,0 0 0,0 0 0,0 1 0,0-1 0,1-1 0,-1 1 0,2 1 0,-2-2 0,0 0 0,1 0 0,-1 0 0,0-1 0,0 1 0,0 0 0,0-1 0,0 1 0,0-1 0,0 0 0,0 1 0,0-1 0,0 0 0,0 0 0,0 1 0,0-1 0,0 0 0,0 0 0,-1 0 0,1 0 0,0-1 0,6-9 0,-1 1 0,0-1 0,-1-1 0,5-12 0,0-10 0,13-32 0,-21 67-41,0 1 0,-1-1 1,1 1-1,-1-1 0,1 1 0,-1-1 0,0 1 0,1 0 1,-1 0-1,0-1 0,0 1 0,0 0 0,-1 0 1,1 0-1,0 0 0,0 3 0,11 19-1005,5-9-3833,-15-14 4143,-1 0 1,0 0 0,1-1-1,-1 1 1,0 0 0,1-1 0,-1 0-1,1 1 1,-1-1 0,1 0-1,-1 0 1,1 0 0,-1 0-1,1 0 1,-1 0 0,1 0-1,-1 0 1,1 0 0,-1-1-1,1 1 1,-1-1 0,2 0-1,8-9-5392</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53.902"/>
    </inkml:context>
    <inkml:brush xml:id="br0">
      <inkml:brushProperty name="width" value="0.025" units="cm"/>
      <inkml:brushProperty name="height" value="0.025" units="cm"/>
    </inkml:brush>
  </inkml:definitions>
  <inkml:trace contextRef="#ctx0" brushRef="#br0">5 1 15214,'0'0'3748,"-4"49"-513,4-26-769,0-1-1184,0-4 95,9-6-801,8-6-447,4-6-1154,2-4-1890,-1-14-1313,-1-5-3171</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54.354"/>
    </inkml:context>
    <inkml:brush xml:id="br0">
      <inkml:brushProperty name="width" value="0.025" units="cm"/>
      <inkml:brushProperty name="height" value="0.025" units="cm"/>
    </inkml:brush>
  </inkml:definitions>
  <inkml:trace contextRef="#ctx0" brushRef="#br0">42 369 18289,'0'0'11131,"11"-2"-10533,-2 0-557,0-1 0,0 0 0,-1 0 0,1-1 0,-1 0 0,10-6 0,-13 7 1,-1 0-1,0 0 1,-1 0-1,1 0 1,-1-1-1,1 1 1,-1-1-1,0 0 1,0 0-1,-1 0 1,1-1-1,-1 1 1,0 0-1,0-1 1,-1 0-1,3-6 1,-4 10-21,0 0-1,0 0 1,0 0 0,1 0 0,-1 0 0,0 0 0,0 0-1,0 0 1,0 0 0,-1 0 0,1 0 0,0 0 0,0 0 0,-1 0-1,1 0 1,0 1 0,-1-1 0,1 0 0,-1 0 0,1 0-1,-1 0 1,1 0 0,-1 1 0,0-1 0,0 0 0,1 0 0,-1 1-1,0-1 1,0 1 0,0-1 0,1 1 0,-1-1 0,0 1-1,0-1 1,0 1 0,0 0 0,0-1 0,0 1 0,0 0 0,0 0-1,0 0 1,0 0 0,0 0 0,0 0 0,0 0 0,0 0-1,0 0 1,0 1 0,-1-1 0,-4 1 58,1 0 1,0 0-1,0 0 0,0 0 1,0 1-1,0 0 0,0 0 1,-6 4-1,2 1-79,1 0 0,0 0 0,1 1 0,0 1 0,0-1 0,0 1 0,1 0 0,-7 15 0,10-19 0,0 0 0,0 1 0,1-1 0,0 1 0,0-1 0,1 1 0,-1 0 0,1 0 0,0 0 0,1 0 0,-1 0 0,1 0 0,1 0 0,-1 0 0,1 0 0,0 0 0,2 6 0,-2-10 0,1 0 0,-1 0 0,1 0 0,0 0 0,0 0 0,0-1 0,0 1 0,0-1 0,0 1 0,0-1 0,0 0 0,0 0 0,1 0 0,-1 0 0,0 0 0,1 0 0,-1-1 0,1 1 0,-1-1 0,1 0 0,-1 0 0,1 0 0,-1 0 0,1 0 0,-1 0 0,4-1 0,2 0 0,0 0 0,1-1 0,-1 0 0,0 0 0,0 0 0,13-7 0,-3-2 0,-2-1 0,1 0 0,-1-2 0,-1 0 0,0 0 0,-2-1 0,1-1 0,-2-1 0,0 1 0,18-36 0,-6 5 0,-3-2 0,31-101 0,-48 132 0,-43 133 0,27-59 0,1 1 0,4 1 0,-1 112 0,13-140 8,-4-30-8,-1 1 1,0 0-1,1-1 0,-1 1 1,0-1-1,1 1 0,-1-1 1,1 1-1,-1-1 0,0 0 1,1 1-1,-1-1 0,1 0 0,0 1 1,-1-1-1,1 0 0,-1 1 1,1-1-1,-1 0 0,1 0 1,0 0-1,-1 0 0,1 1 1,1-1-1,-1-1-3,1 0 0,-1 0 0,1 1 0,-1-1 0,0 0 0,1 0 0,-1 0 0,0-1 0,0 1 0,0 0 0,1 0 0,-1-1 0,0 1 0,-1 0 1,1-1-1,0 1 0,0-1 0,-1 1 0,1-1 0,-1 0 0,1 1 0,-1-1 0,0 0 0,1 1 0,-1-1 0,0-2 0,1-7-351,1-1-1,-2 0 1,0 0 0,0 0-1,-1 0 1,-1 1-1,0-1 1,-5-18 0,5 25 454,1 0 1,-1 1 0,0-1-1,0 0 1,-1 1 0,0 0-1,1 0 1,-1 0-1,-1 0 1,1 0 0,0 0-1,-1 1 1,0 0 0,0 0-1,0 0 1,0 0-1,0 0 1,-1 1 0,1 0-1,-1 0 1,0 0 0,1 1-1,-6-2 1,58-7 737,109-21-5157,-117 21-3405</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55.319"/>
    </inkml:context>
    <inkml:brush xml:id="br0">
      <inkml:brushProperty name="width" value="0.025" units="cm"/>
      <inkml:brushProperty name="height" value="0.025" units="cm"/>
    </inkml:brush>
  </inkml:definitions>
  <inkml:trace contextRef="#ctx0" brushRef="#br0">54 355 12908,'0'0'11227,"0"-9"-7613,2-27-982,-7 19-1678,-6 18-199,-9 19-78,17-12-677,0-1 0,0 1 0,0 0 0,1-1 0,1 1 0,-1 0 0,1 1 0,0-1 0,1 0 0,0 0 0,0 0 0,3 12 0,-3-20 0,0 1 0,1 0 0,-1 0 0,1 0 0,0-1 0,-1 1 0,1 0 0,0-1 0,-1 1 0,1 0 0,0-1 0,0 1 0,-1-1 0,1 0 0,0 1 0,0-1 0,0 1 0,0-1 0,0 0 0,0 0 0,-1 0 0,1 1 0,0-1 0,0 0 0,0 0 0,0 0 0,0 0 0,0-1 0,0 1 0,0 0 0,0 0 0,0 0 0,0-1 0,-1 1 0,1 0 0,0-1 0,0 1 0,0-1 0,-1 1 0,1-1 0,1-1 0,34-23 0,-22 11 0,-2-1 0,19-25 0,-27 33 0,0 0 0,0 1 0,-1-1 0,1-1 0,-2 1 0,1 0 0,-1-1 0,0 1 0,1-12 0,-19 90 0,16-69 0,-1-1 0,1 0 0,0 1 0,0-1 0,0 1 0,1-1 0,-1 1 0,0-1 0,0 0 0,1 1 0,-1-1 0,1 0 0,-1 1 0,1-1 0,0 0 0,-1 1 0,1-1 0,1 1 0,-1-1 0,0-1 0,0 1 0,0-1 0,1 0 0,-1 0 0,0 1 0,0-1 0,0 0 0,0 0 0,1 0 0,-1 0 0,0 0 0,0 0 0,0-1 0,0 1 0,1 0 0,-1-1 0,0 1 0,0 0 0,0-1 0,0 0 0,0 1 0,0-1 0,0 1 0,1-2 0,15-11 0,-2-1 0,1-1 0,-2 0 0,0-1 0,-1 0 0,21-33 0,-20 27 0,6-7 0,-1 0 0,-1-2 0,-2 0 0,14-40 0,-115 337 0,73-219 0,3 1 0,1 0 0,-2 89 0,11-127 0,0 0 0,0-1 0,1 1 0,0 0 0,1-1 0,0 1 0,0-1 0,1 0 0,0 0 0,1 0 0,0-1 0,11 15 0,-10-8 0,-13-10 0,5-5 0,0 0 0,0 0 0,0-1 0,0 1 0,0-1 0,0 1 0,0-1 0,0 0 0,0 0 0,0 0 0,1 0 0,-4-2 0,-1-3 0,0 0 0,0 0 0,1-1 0,0 0 0,0 0 0,1-1 0,-1 1 0,2-1 0,-1 0 0,1 0 0,0 0 0,1 0 0,0-1 0,0 1 0,1-1 0,-1-11 0,1 14 0,0-1 0,1 1 0,0-1 0,0 1 0,1-1 0,0 1 0,0 0 0,0-1 0,1 1 0,0 0 0,0 0 0,0 0 0,1 0 0,0 0 0,0 0 0,1 1 0,-1-1 0,1 1 0,0 0 0,1 0 0,-1 1 0,7-6 0,1 4-162,1 0-1,-1 1 1,1 0 0,0 1 0,1 1-1,-1 0 1,21-2 0,14-3-1909,3-5-4521</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56.220"/>
    </inkml:context>
    <inkml:brush xml:id="br0">
      <inkml:brushProperty name="width" value="0.025" units="cm"/>
      <inkml:brushProperty name="height" value="0.025" units="cm"/>
    </inkml:brush>
  </inkml:definitions>
  <inkml:trace contextRef="#ctx0" brushRef="#br0">32 15 10762,'12'-14'7555,"-6"26"-3227,-3 33-1131,-3-40-2940,1 30 980,-1 158 1502,-2-158-2616,-1 1 0,-2-1 0,-14 48 1,19-81-107,0 0 0,-1 0 0,0 0 0,1 1 0,-1-1 0,0 0 0,0 0 0,0 0 0,0 0 0,0-1 1,-1 1-1,-1 2 0,3-4 0,-1 0 0,1-1 0,-1 1 1,1 0-1,0 0 0,-1 0 0,1-1 1,-1 1-1,1 0 0,0 0 0,-1-1 1,1 1-1,0 0 0,-1-1 0,1 1 0,0 0 1,0-1-1,-1 1 0,1-1 0,0 1 1,0-1-1,0 1 0,-1 0 0,1-1 1,0 1-1,0-1 0,0 1 0,0-1 0,0 1 1,0-1-1,0 1 0,0-1 0,-4-60 442,7 30-460,2 0 0,1 1 0,2-1 0,0 2 0,2-1 0,1 1 0,2 1 0,1 0 0,0 1 0,20-27 0,-27 45 22,0 1 0,0 0 1,0 0-1,1 1 0,0 0 0,13-9 0,-19 14-22,1 0-1,1 0 1,-1 0-1,0 1 1,0-1-1,1 1 0,-1 0 1,0 0-1,1 0 1,-1 0-1,1 1 1,0-1-1,-1 1 0,1 0 1,-1 0-1,1 0 1,-1 1-1,1-1 1,0 1-1,-1 0 0,1 0 1,5 2-1,-7-2-11,-1 0 0,1 1 0,-1-1 0,1 0 0,-1 0 0,0 1 0,0-1 0,0 0 0,0 1 0,0-1 0,0 1 0,0 0 0,0-1 0,-1 1 0,1 0 0,-1-1 0,1 1 0,-1 0 0,1 0 0,-1-1-1,0 1 1,0 0 0,0 0 0,0 0 0,0-1 0,-1 1 0,1 0 0,0 0 0,-1 0 0,1-1 0,-1 1 0,0 0 0,1-1 0,-2 3 0,-1 3 8,-1-1 0,1 1 0,-1 0 0,-1-1 0,1 0 0,-10 11 0,0-5 176,-1 0-1,0 0 1,-29 17-1,35-25-104,0 1 0,1-1-1,-1 0 1,-1-1 0,1 0 0,0-1 0,-1 0-1,1 0 1,-13 0 0,22-2-81,0 0 1,-1 0-1,1 0 0,-1 0 0,1 0 1,0 0-1,-1 0 0,1 0 1,0 0-1,-1 0 0,1 0 1,0 0-1,-1 0 0,1 0 0,0-1 1,-1 1-1,1 0 0,0 0 1,-1 0-1,1-1 0,0 1 0,0 0 1,-1 0-1,1-1 0,0 1 1,0 0-1,-1-1 0,1 1 1,0 0-1,0 0 0,0-1 0,0 1 1,-1 0-1,1-1 0,0 1 1,0-1-1,0 1 0,0-1 0,6-17-1453,18-15-2640,34-19-8384,-27 28 1762</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56.551"/>
    </inkml:context>
    <inkml:brush xml:id="br0">
      <inkml:brushProperty name="width" value="0.025" units="cm"/>
      <inkml:brushProperty name="height" value="0.025" units="cm"/>
    </inkml:brush>
  </inkml:definitions>
  <inkml:trace contextRef="#ctx0" brushRef="#br0">54 49 12139,'0'0'11595,"-1"8"-9619,-21 67 1317,15-58-2965,2 0-1,-1 0 1,2 1-1,1-1 0,-3 21 1,6-38-323,0 1 1,0-1-1,0 0 1,0 0-1,0 1 1,0-1-1,0 0 1,0 1-1,0-1 1,0 0-1,0 0 0,0 1 1,0-1-1,0 0 1,1 1-1,-1-1 1,0 0-1,0 0 1,0 1-1,0-1 1,0 0-1,1 0 0,-1 0 1,0 1-1,0-1 1,0 0-1,1 0 1,-1 0-1,0 1 1,0-1-1,1 0 1,-1 0-1,0 0 0,0 0 1,1 0-1,-1 0 1,0 1-1,1-1 1,11-6 311,9-15 247,-13 10-528,-1-1 0,0 0-1,-1-1 1,0 0-1,-1 1 1,0-2-1,-1 1 1,0 0 0,-2-1-1,1 0 1,-2 0-1,0 0 1,0 0 0,-3-26-1,2 39-37,0 1-1,0-1 0,0 1 1,0-1-1,0 1 0,0-1 1,0 1-1,0-1 1,0 1-1,0-1 0,0 1 1,-1-1-1,1 1 0,0-1 1,0 1-1,0-1 1,-1 1-1,1 0 0,0-1 1,-1 1-1,1-1 0,0 1 1,-1 0-1,1-1 1,0 1-1,-1 0 0,1-1 1,-1 1-1,1 0 0,0 0 1,-1 0-1,1-1 0,-1 1 1,1 0-1,-1 0 1,1 0-1,-1 0 0,1 0 1,-1 0-1,1 0 0,-1 0 1,1 0-1,-1 0 1,1 0-1,-1 0 0,0 0-6,-1 1 0,1 0-1,0-1 1,0 1 0,0 0 0,1 0-1,-1 0 1,0-1 0,0 1-1,0 0 1,1 0 0,-1 0-1,0 0 1,1 1 0,-1-1 0,1 0-1,-1 2 1,-1 0-128,1 0 0,0 1 1,0-1-1,0 1 0,1-1 1,-1 1-1,1-1 0,0 1 0,0-1 1,0 1-1,0 0 0,1-1 0,0 1 1,-1-1-1,1 0 0,0 1 0,1-1 1,1 4-1,-1-4-125,1-1 0,-1 1-1,1-1 1,-1 0 0,1 0 0,0 0 0,0 0-1,0 0 1,0-1 0,0 1 0,0-1-1,1 0 1,-1 0 0,0 0 0,1-1 0,-1 1-1,1-1 1,-1 1 0,5-1 0,4 0-1221,1 1 0,-1-2 0,0 0 0,18-3 0,10-9-4742</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56.926"/>
    </inkml:context>
    <inkml:brush xml:id="br0">
      <inkml:brushProperty name="width" value="0.025" units="cm"/>
      <inkml:brushProperty name="height" value="0.025" units="cm"/>
    </inkml:brush>
  </inkml:definitions>
  <inkml:trace contextRef="#ctx0" brushRef="#br0">108 9 11723,'0'0'3587,"-11"9"-613,9-7-2825,-12 10 742,0 0-1,1 0 1,-12 16-1,22-25-704,0 0 0,1 0 0,-1 0 0,1 1 0,0-1 0,0 1 0,0-1 0,0 1 0,1 0-1,-1 0 1,1 0 0,0 0 0,0 0 0,1 0 0,-1 0 0,1 0 0,0 0 0,0 0 0,0 0-1,0 0 1,1 0 0,-1 0 0,3 5 0,-2-8-168,0 0-1,0 0 1,0 0 0,0 0-1,0-1 1,0 1 0,0 0 0,0 0-1,1-1 1,-1 1 0,0-1-1,0 1 1,1-1 0,-1 0-1,0 1 1,1-1 0,-1 0-1,0 0 1,1 0 0,-1 0-1,1 0 1,-1 0 0,0 0 0,2-1-1,33-10 491,-30 6-401,0 0 0,-1-1 0,0 0 0,0 0 0,-1 0 0,1-1 0,-2 0 0,1 1 0,-1-1 0,0-1 0,0 1 1,-1 0-1,1-1 0,-2 1 0,1-1 0,-1 0 0,-1 1 0,1-1 0,-1 0 0,-2-12 0,2 19-112,0 0 0,0 1 0,0-1 1,0 0-1,-1 0 0,1 0 0,0 0 1,-1 0-1,1 0 0,0 1 1,-1-1-1,1 0 0,-1 0 0,1 0 1,-1 1-1,0-1 0,1 0 0,-1 1 1,0-1-1,0 1 0,1-1 0,-1 1 1,0-1-1,0 1 0,0-1 0,0 1 1,1 0-1,-1 0 0,0-1 0,0 1 1,0 0-1,0 0 0,0 0 0,0 0 1,0 0-1,0 0 0,-1 0 0,0 0-23,0 1 0,0-1-1,0 0 1,1 1-1,-1-1 1,0 1-1,1 0 1,-1-1-1,0 1 1,1 0 0,-1 0-1,1 0 1,-1 0-1,1 1 1,0-1-1,-1 0 1,1 0-1,-2 3 1,2-1-117,-1-1 0,1 1 0,0 0 0,0-1 0,0 1 0,0 0-1,0 0 1,0 0 0,1 0 0,-1 0 0,1 0 0,0 0 0,0 0 0,0 0 0,1 0 0,-1 0 0,1 0 0,-1 0 0,1 0-1,0 0 1,0 0 0,0 0 0,1-1 0,-1 1 0,1 0 0,2 2 0,-2-2-422,0-1 0,1 0 0,-1 0 0,1 0 0,-1-1 1,1 1-1,0 0 0,0-1 0,0 0 0,0 0 0,0 0 0,0 0 0,0 0 1,0 0-1,0-1 0,5 1 0,29-1-8631</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57.427"/>
    </inkml:context>
    <inkml:brush xml:id="br0">
      <inkml:brushProperty name="width" value="0.025" units="cm"/>
      <inkml:brushProperty name="height" value="0.025" units="cm"/>
    </inkml:brush>
  </inkml:definitions>
  <inkml:trace contextRef="#ctx0" brushRef="#br0">144 163 13421,'-10'2'2909,"3"0"-2607,0 0 0,0 0 1,0 1-1,0 0 0,1 0 0,-1 0 0,1 1 0,0 0 0,0 1 1,0-1-1,1 1 0,-1 0 0,1 0 0,0 1 0,1-1 1,-1 1-1,1 0 0,0 1 0,-3 8 0,4-10-136,1 0-1,-1 0 1,1 0 0,1 0-1,-1 1 1,1-1-1,0 1 1,0-1 0,1 1-1,0-1 1,0 6 0,0-9-134,0-1 0,0 0 0,1 0 0,-1 1 0,0-1 0,1 0 0,-1 0 0,1 0 0,0 0 0,-1 1 0,1-1 0,0 0 0,0 0 0,-1 0 0,1 0 0,0-1 0,0 1 0,0 0 0,2 1 0,-1-1-28,1 0-1,-1-1 1,0 1 0,0-1-1,1 1 1,-1-1-1,0 0 1,1 0-1,-1 0 1,0 0 0,0 0-1,1-1 1,-1 1-1,0-1 1,3 0-1,2-2 69,1 0-1,-1-1 0,0 0 0,0 0 0,-1 0 0,1-1 0,-1 0 1,0 0-1,0 0 0,-1-1 0,9-11 0,3-6 127,-1 0-1,13-26 1,-20 33 14,0 0 0,-1-1 0,-1 0 0,-1 0 0,0-1 0,-1 0 0,-1 0 0,-1 0-1,1-19 1,-14 48-174,-3 16 51,1 0 1,1 1-1,1 0 0,1 0 1,2 1-1,1 0 1,-3 46-1,8-70-42,1 0 0,-1 0 0,1 0 0,0 0 1,1 0-1,0 0 0,-1 0 0,1 0 0,1 0 0,1 5 0,-2-8-20,1 0 0,-1-1 0,1 1 0,-1-1-1,1 1 1,-1-1 0,1 1 0,0-1 0,0 0 0,-1 0 0,1 0 0,0 0 0,0 0 0,0 0 0,0-1-1,1 1 1,-1-1 0,0 1 0,0-1 0,0 0 0,0 0 0,0 0 0,1 0 0,2-1 0,3 0 49,-1 0 1,1-1 0,-1 0-1,0 0 1,0-1 0,0 0-1,0 0 1,0-1 0,0 0-1,-1 0 1,0 0 0,0-1-1,0 0 1,0 0 0,-1-1-1,8-9 1,-5 5-64,0 0 0,-1 0-1,0 0 1,-1-1 0,0 0-1,-1 0 1,0-1 0,0 1 0,4-22-1,-9 33-12,0 0-1,0-1 1,1 1-1,-1 0 0,0 0 1,0-1-1,0 1 1,0 0-1,0-1 1,1 1-1,-1 0 0,0 0 1,0-1-1,0 1 1,0 0-1,0-1 1,0 1-1,0 0 1,0-1-1,0 1 0,0 0 1,0-1-1,0 1 1,0 0-1,0 0 1,-1-1-1,1 1 0,0 0 1,0-1-1,0 1 1,0 0-1,-1 0 1,1-1-1,0 1 0,0 0 1,0 0-1,-1 0 1,1-1-1,0 1 1,0 0-1,-1 0 0,1-1 1,-11 13-74,-10 26-41,16-26 146,1 1-1,0 0 1,1 0 0,0 0 0,1 0 0,0 1 0,1-1-1,1 15 1,0-27-22,0 1 0,0-1 0,0 0-1,1 0 1,-1 1 0,0-1-1,1 0 1,-1 0 0,1 1 0,0-1-1,-1 0 1,1 0 0,0 0 0,-1 0-1,1 0 1,0 0 0,0 0 0,0 0-1,0 0 1,0-1 0,0 1 0,0 0-1,0 0 1,1-1 0,-1 1-1,0-1 1,0 1 0,0-1 0,1 0-1,-1 1 1,0-1 0,1 0 0,-1 0-1,0 0 1,1 0 0,-1 0 0,0 0-1,0 0 1,1 0 0,-1-1 0,0 1-1,1 0 1,0-1 0,4-1 26,0 0 1,0 0-1,0 0 1,-1 0 0,1-1-1,-1 0 1,1 0-1,4-4 1,5-7-36,-1 1 0,-1-2 0,23-30 0,-31 38 0,0-1 0,-1 1 0,0-1 0,0 0 0,0 0 0,-1 0 0,0-1 0,-1 1 0,0-1 0,2-16 0,-4 25-5,0-1 0,0 1 0,-1 0 1,1 0-1,0 0 0,0-1 0,0 1 0,-1 0 0,1 0 0,0 0 0,0 0 1,0-1-1,-1 1 0,1 0 0,0 0 0,0 0 0,-1 0 0,1 0 0,0 0 1,-1 0-1,1 0 0,0 0 0,0 0 0,-1 0 0,1 0 0,0 0 0,0 0 1,-1 0-1,1 0 0,0 0 0,0 0 0,-1 0 0,1 1 0,0-1 0,0 0 1,-1 0-1,1 0 0,0 0 0,0 0 0,0 1 0,-1-1 0,1 0 0,0 0 1,0 0-1,-1 1 0,-6 7 11,0 0 1,0 1-1,0 0 1,1 0-1,1 0 1,-1 1-1,2 0 1,-1 0 0,1 0-1,1 0 1,0 1-1,0 0 1,1-1-1,1 1 1,-1 0-1,2 0 1,1 21-1,-1-31-77,1 0 0,-1 1 0,1-1 0,0 0 0,0 0 0,0 1 0,0-1 0,0 0 0,0 0 0,0 0 0,0 0 0,0 0 0,1 0 0,-1 0 0,0-1 0,1 1 0,-1 0 0,0-1 0,1 1 0,-1-1 0,1 1 0,-1-1 0,1 0 0,-1 0 0,1 0 0,-1 0 0,1 0 0,-1 0 0,3 0 0,3 0-791,1-1 0,-1 0 0,0 0 0,0 0-1,9-3 1,21-14-6526</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57.772"/>
    </inkml:context>
    <inkml:brush xml:id="br0">
      <inkml:brushProperty name="width" value="0.025" units="cm"/>
      <inkml:brushProperty name="height" value="0.025" units="cm"/>
    </inkml:brush>
  </inkml:definitions>
  <inkml:trace contextRef="#ctx0" brushRef="#br0">154 0 17008,'-8'1'6198,"-2"1"-5493,1 0-1,0 1 1,0 0 0,0 0-1,0 1 1,1 0 0,-1 0 0,-10 9-1,14-10-588,1-1 1,0 1-1,1 1 0,-1-1 0,1 1 0,-1-1 0,1 1 1,0 0-1,0 0 0,1 0 0,-1 1 0,1-1 0,0 1 1,0-1-1,0 1 0,1 0 0,0-1 0,-1 1 0,2 0 0,-1 6 1,1-10-198,0 0 1,0 0-1,0 0 1,0 0-1,0 0 1,0 0-1,1 0 1,-1 0 0,1 0-1,-1 0 1,0 0-1,1 0 1,0 0-1,-1-1 1,1 1-1,-1 0 1,1 0-1,0 0 1,0-1 0,-1 1-1,1 0 1,0-1-1,0 1 1,0-1-1,1 2 1,33 3-1502,-24-5 1051,0-1-1,0-1 0,-1 1 1,17-6-1,-14 1-532,0 1 0,0-2 0,15-9 0,-15 8-2121,0-2 1,21-19-1,-7-1-5074</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58.147"/>
    </inkml:context>
    <inkml:brush xml:id="br0">
      <inkml:brushProperty name="width" value="0.025" units="cm"/>
      <inkml:brushProperty name="height" value="0.025" units="cm"/>
    </inkml:brush>
  </inkml:definitions>
  <inkml:trace contextRef="#ctx0" brushRef="#br0">106 1 7911,'0'0'14190,"-5"8"-12263,-6 10-1437,1 1 0,0 1 0,2 0-1,0 0 1,1 0 0,2 1 0,0 0 0,-4 31-1,2 22 732,2 88-1,5-162-1215,0 0 0,1 0 0,-1 0 0,0 0 0,0 0-1,0-1 1,1 1 0,-1 0 0,0 0 0,0 0 0,0 0 0,1 0 0,-1 0-1,0 0 1,0 0 0,1 0 0,-1 0 0,0 0 0,0 0 0,0 0-1,1 0 1,-1 0 0,0 0 0,0 0 0,1 0 0,-1 0 0,0 0 0,0 0-1,1 0 1,-1 0 0,0 0 0,0 1 0,0-1 0,1 0 0,-1 0 0,0 0-1,0 0 1,0 1 0,0-1 0,0 0 0,1 0 0,-1 0 0,0 1 0,0-1-1,0 0 1,0 0 0,0 0 0,0 1 0,0-1 0,0 0 0,0 0-1,0 1 1,0-1 0,0 0 0,0 0 0,0 1 0,11-20 48,-7 5-128,0 0 0,-2 0-1,0 0 1,0-1 0,-1-15-1,-1 22 88,0 1 0,-1-1 0,1 1 0,-2-1 0,1 1-1,-1-1 1,0 1 0,0 0 0,-1 0 0,0 0 0,-6-9 0,9 15 5,-1 0 1,1 0-1,-1 1 1,1-1-1,-1 0 1,0 0-1,1 1 1,-1-1-1,0 0 1,1 1-1,-1-1 1,0 1-1,0-1 1,0 1-1,1-1 1,-1 1-1,0 0 1,0-1-1,-1 1 1,-6 10 144,7-6-157,0-1 0,1 1-1,0 0 1,0 0 0,0-1 0,0 1-1,1 0 1,0 4 0,1-4 1,0 0 0,0 0 0,0 0 1,0-1-1,1 1 0,-1 0 0,1-1 0,0 0 1,0 0-1,0 0 0,1 0 0,-1 0 0,1-1 1,-1 0-1,1 1 0,0-1 0,0-1 0,0 1 1,0 0-1,0-1 0,1 0 0,-1 0 0,0 0 1,0-1-1,7 1 0,-4 0 7,0-1-1,0 0 1,0 0 0,1-1 0,-1 1-1,0-2 1,0 1 0,0-1 0,0 0-1,0 0 1,-1-1 0,1 0 0,-1 0-1,10-6 1,-10 4 5,0 0-1,0-1 1,-1 1-1,0-1 1,0 0-1,0 0 1,-1 0-1,0-1 1,0 0-1,-1 1 1,0-2 0,0 1-1,4-14 1,-10 20 377,-6 9-271,-8 12-51,10-7-63,1 0-1,0 0 1,1 1-1,1-1 0,0 1 1,0 0-1,2 1 1,-1-1-1,2 0 1,0 1-1,1-1 1,2 20-1,-2-33-12,0 0 0,1 1 1,-1-1-1,1 0 0,-1 1 0,1-1 1,0 0-1,0 0 0,-1 0 0,1 0 1,0 0-1,0 1 0,0-1 0,0-1 0,0 1 1,0 0-1,0 0 0,1 0 0,-1-1 1,0 1-1,0 0 0,1-1 0,-1 1 0,0-1 1,1 1-1,-1-1 0,0 0 0,1 0 1,-1 0-1,1 0 0,-1 0 0,0 0 1,1 0-1,-1 0 0,1 0 0,-1-1 0,0 1 1,3-1-1,1 0-82,-1-1 0,1 1 0,-1-1 1,1 0-1,-1 0 0,0 0 0,0 0 0,0-1 1,0 1-1,4-5 0,-2 0-1202,0 0-1,0-1 1,-1 1-1,0-1 1,7-15-1,1-16-5801</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58.473"/>
    </inkml:context>
    <inkml:brush xml:id="br0">
      <inkml:brushProperty name="width" value="0.025" units="cm"/>
      <inkml:brushProperty name="height" value="0.025" units="cm"/>
    </inkml:brush>
  </inkml:definitions>
  <inkml:trace contextRef="#ctx0" brushRef="#br0">30 1 17585,'0'0'8904,"-29"67"-7719,29-40-736,5-5-353,10-1-321,6-4-2881,0-4-3140,1-5-6951</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20.906"/>
    </inkml:context>
    <inkml:brush xml:id="br0">
      <inkml:brushProperty name="width" value="0.025" units="cm"/>
      <inkml:brushProperty name="height" value="0.025" units="cm"/>
      <inkml:brushProperty name="color" value="#F6630D"/>
    </inkml:brush>
  </inkml:definitions>
  <inkml:trace contextRef="#ctx0" brushRef="#br0">41 41 7399,'0'0'21060,"-7"11"-20323,5-6-620,-22 35 354,23-38-438,0 0 0,0 1 0,0-1 0,0 0 0,0 1 0,1-1 0,-1 1 1,1-1-1,0 1 0,0-1 0,-1 1 0,2-1 0,-1 1 0,0-1 0,0 1 0,1-1 1,-1 0-1,2 4 0,-1-5-32,0 1 0,-1-1 0,1 0 0,0 0 0,0 0 0,0 0 0,0 0 0,0-1 0,0 1 0,0 0 0,0 0 0,0-1 0,1 1 0,-1 0 0,0-1 0,0 0 0,0 1 0,1-1 1,-1 1-1,0-1 0,1 0 0,-1 0 0,0 0 0,1 0 0,-1 0 0,0 0 0,1 0 0,-1 0 0,0-1 0,1 1 0,-1 0 0,0-1 0,2 0 0,0-1 4,0 1 0,-1 0-1,0 0 1,1-1 0,-1 1 0,0-1-1,0 0 1,0 0 0,0 0 0,0 0-1,0 0 1,0 0 0,-1 0 0,3-5 0,0-3 23,-1 1 1,0-1-1,-1 0 1,0-1 0,-1 1-1,0 0 1,0 0 0,-1-1-1,0 1 1,-3-16 0,3 26-62,0 1 1,0 0-1,-1 0 1,1-1-1,0 1 1,0 0-1,0 0 1,0-1 0,-1 1-1,1 0 1,0-1-1,-1 1 1,1 0-1,-1-1 1,1 1-1,0-1 1,-1 1 0,0-1-1,1 1 1,-1-1-1,1 1 1,-1-1-1,1 1 1,-1-1-1,0 1 1,1-1 0,-1 0-1,0 0 1,0 1-1,1-1 1,-1 0-1,0 0 1,1 0 0,-1 0-1,0 0 1,0 0-1,1 0 1,-1 0-1,0 0 1,0 0-1,1 0 1,-1 0 0,0 0-1,0-1 1,1 1-1,-1 0 1,0-1-1,1 1 1,-1 0-1,1-1 1,-1 1 0,0-1-1,1 1 1,-1-1-1,1 1 1,-1-1-1,1 1 1,-1-1 0,1 0-1,0 1 1,-1-1-1,1 0 1,0 1-1,-1-2 1,1 4-375,0-1 1,0 1-1,0-1 0,0 0 1,0 1-1,0-1 0,1 1 1,-1-1-1,0 1 0,1-1 1,0 0-1,-1 1 0,1-1 1,0 0-1,-1 1 0,1-1 1,0 0-1,0 0 0,0 0 1,0 0-1,0 0 0,2 2 1,-1-2-442,1 0 0,-1-1 0,0 1 1,0-1-1,0 1 0,1-1 0,-1 0 0,0 0 1,0 0-1,1 0 0,-1 0 0,0 0 1,0 0-1,1-1 0,2-1 0,12-6-2793,0-6 4197</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58.801"/>
    </inkml:context>
    <inkml:brush xml:id="br0">
      <inkml:brushProperty name="width" value="0.025" units="cm"/>
      <inkml:brushProperty name="height" value="0.025" units="cm"/>
    </inkml:brush>
  </inkml:definitions>
  <inkml:trace contextRef="#ctx0" brushRef="#br0">101 0 5029,'0'0'19661,"-9"4"-17024,0 0-2097,1 0-1,-1 1 0,1 0 1,1 0-1,-15 12 1,20-15-459,-1 0 1,1 0-1,0 0 1,0 1 0,0-1-1,0 0 1,0 1-1,1 0 1,-1-1 0,1 1-1,-1 0 1,1 0-1,0 0 1,0 0 0,0 0-1,1 0 1,-1 0 0,1 0-1,0 0 1,0 0-1,0 0 1,0 0 0,0 0-1,0 0 1,1 0-1,1 5 1,-1-7-82,0 0 0,1 0 0,-1 0 0,0 0 0,1 0 0,-1 0 0,1 0 0,-1 0 0,1 0 0,0-1 0,-1 1 0,1 0 0,0-1 0,-1 0 0,1 1 0,0-1 0,-1 0 0,1 0 0,0 0 0,0 0 0,-1 0 0,1 0 0,0-1 0,2 0 0,44-8 0,-31 2-63,-1-1 0,0 0 0,19-13 0,-21 11-4,1 1 1,1 1 0,23-10-1,-38 18 69,-1 0-1,0 0 0,1 0 1,-1 0-1,0 0 1,1 0-1,-1 0 0,0 0 1,1 0-1,-1 0 1,0 0-1,1 0 0,-1 0 1,1 0-1,-1 0 1,0 0-1,1 0 0,-1 0 1,0 0-1,1 0 1,-1 1-1,0-1 1,0 0-1,1 0 0,-1 0 1,0 1-1,1-1 1,-1 0-1,0 0 0,0 1 1,0-1-1,1 0 1,-1 0-1,0 1 0,3 16 126,-8 31 158,2-32-228,3-15-57,0 0 0,0-1 1,0 1-1,1 0 0,-1 0 0,0 0 1,0 0-1,0 0 0,1 0 0,-1 0 1,1 0-1,-1 0 0,0-1 0,1 1 1,-1 0-1,1 0 0,0 0 0,-1-1 1,1 1-1,0 0 0,-1-1 0,1 1 0,0-1 1,0 1-1,0-1 0,-1 1 0,1-1 1,0 1-1,0-1 0,0 0 0,0 1 1,0-1-1,0 0 0,0 0 0,0 0 1,0 0-1,-1 0 0,1 0 0,0 0 1,0 0-1,0 0 0,0 0 0,0-1 0,1 1 1,61-15-8,-23 5-50,-37 10-33,-1-1 0,1 1 1,-1 0-1,0 1 0,1-1 1,-1 0-1,1 1 0,-1-1 1,0 1-1,1 0 0,-1-1 1,0 1-1,0 0 0,0 1 1,3 0-1,-5-1-26,1 0 0,0 0 0,0 1 0,0-1 1,-1 0-1,1 0 0,-1 0 0,1 0 0,-1 1 0,1-1 0,-1 0 0,1 0 0,-1 1 1,0-1-1,0 0 0,0 1 0,0-1 0,0 0 0,0 1 0,0-1 0,0 0 0,-1 1 1,1-1-1,0 0 0,-1 0 0,1 1 0,-1-1 0,0 0 0,0 2 0,-7 5-4186,1-6-2478</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59.628"/>
    </inkml:context>
    <inkml:brush xml:id="br0">
      <inkml:brushProperty name="width" value="0.025" units="cm"/>
      <inkml:brushProperty name="height" value="0.025" units="cm"/>
    </inkml:brush>
  </inkml:definitions>
  <inkml:trace contextRef="#ctx0" brushRef="#br0">52 331 8264,'0'0'13405,"2"-9"-10112,6-29-271,-8 38-2993,0-1 1,0 1 0,0 0 0,0 0-1,1-1 1,-1 1 0,0 0-1,0-1 1,0 1 0,0 0-1,0-1 1,0 1 0,0 0-1,0-1 1,0 1 0,0 0-1,0-1 1,0 1 0,0 0-1,-1-1 1,1 1 0,0 0-1,0-1 1,0 1 0,0 0-1,-1 0 1,1-1 0,0 1-1,0 0 1,0 0 0,-1-1-1,1 1 1,0 0 0,0 0-1,-1 0 1,1-1 0,-13 5 866,-8 12-72,20-15-825,-1 0-81,0 1 1,0 0 0,0 0-1,0 0 1,1 0-1,-1 0 1,0 0 0,1 0-1,0 1 1,-1-1 0,1 0-1,0 1 1,0-1-1,0 5 1,20-18-1072,74-89-294,-98 144 716,2-35 741,0 0 0,1 0 0,0 1 0,0-1 1,1 1-1,1-1 0,0 1 0,0-1 0,2 16 0,-1-24 20,-1 0 1,1 0-1,-1 0 0,1 0 0,-1 0 0,1 1 1,-1-1-1,1 0 0,0-1 0,0 1 0,0 0 0,-1 0 1,1 0-1,0 0 0,0-1 0,0 1 0,0 0 1,0-1-1,0 1 0,0-1 0,1 1 0,-1-1 0,0 1 1,0-1-1,0 0 0,0 0 0,1 0 0,-1 0 1,0 1-1,0-1 0,0-1 0,1 1 0,-1 0 0,0 0 1,0 0-1,0-1 0,1 1 0,0-1 0,3-1 221,0 0-1,0 0 1,0 0 0,0-1-1,0 0 1,-1 1-1,8-7 1,10-13 262,0 0 1,-1-1-1,-2-1 1,31-49-1,-39 56-447,-1-1-1,-1 0 0,-1-1 1,-1 0-1,-1-1 0,0 1 0,-1-1 1,2-28-1,-7 48-89,0 0 1,0 0-1,0 0 0,0 0 1,0 0-1,0 0 1,0 0-1,0 0 0,-1 0 1,1 0-1,0 0 1,0 0-1,0 0 0,0 0 1,0 0-1,0 0 1,0 0-1,-1 0 0,1 0 1,0 0-1,0 0 0,0 0 1,0 0-1,0 0 1,0 0-1,0 0 0,0 0 1,0 0-1,-1 0 1,1 0-1,0-1 0,0 1 1,0 0-1,0 0 1,0 0-1,0 0 0,0 0 1,0 0-1,0 0 1,0 0-1,0-1 0,0 1 1,0 0-1,0 0 0,0 0 1,0 0-1,0 0 1,0 0-1,-11 18-248,-10 29 334,3-4 49,2 0-1,-19 89 0,32-118-47,1 1 0,1 0 0,0 0 0,1 0 0,0 0 0,1 0 0,1 0 0,1 0-1,0-1 1,0 1 0,2-1 0,0 1 0,7 14 0,14 16-38,-19-36-22,-1 1-1,0 0 0,0 0 0,-1 0 0,-1 1 0,1 0 1,-2 0-1,1 0 0,-2 0 0,1 0 0,-2 1 0,1 14 1,-2-25-1,0 0 0,0 1 0,0-1 0,-1 0 0,1 1 0,0-1 1,-1 0-1,1 1 0,-1-1 0,1 0 0,-1 0 0,0 0 1,0 1-1,1-1 0,-1 0 0,0 0 0,0 0 0,0 0 1,0 0-1,0-1 0,0 1 0,-1 0 0,1 0 0,0-1 1,0 1-1,-1-1 0,1 1 0,0-1 0,0 1 0,-1-1 0,1 0 1,0 0-1,-1 0 0,1 0 0,-1 1 0,1-2 0,0 1 1,-1 0-1,1 0 0,0 0 0,-3-1 0,1 0 4,-1 0 0,1 0 0,-1 0 0,1 0 1,-1-1-1,1 1 0,0-1 0,-1 0 0,1 0 0,0 0 0,0 0 0,0-1 0,1 1 0,-4-5 0,-2-7-6,1 0 0,1 0 0,1-1 0,0 0 0,0 0 0,2 0 0,0 0 0,0-1 0,2 1 0,0-1 0,1 1 0,0-1 0,4-23 0,-3 34-12,0 1-1,1 0 1,-1 0-1,1 0 1,0 0 0,0 0-1,0 1 1,0-1-1,1 0 1,-1 1 0,1 0-1,0 0 1,0 0-1,0 0 1,0 0 0,1 0-1,-1 1 1,1-1-1,0 1 1,-1 0 0,1 1-1,5-3 1,9-2-403,2 0 1,-1 1-1,33-3 1,-4-1-1310,0-5-5083</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00.505"/>
    </inkml:context>
    <inkml:brush xml:id="br0">
      <inkml:brushProperty name="width" value="0.025" units="cm"/>
      <inkml:brushProperty name="height" value="0.025" units="cm"/>
    </inkml:brush>
  </inkml:definitions>
  <inkml:trace contextRef="#ctx0" brushRef="#br0">146 64 5894,'0'0'10965,"6"-9"-6027,2-3-3633,19-29 4079,-26 40-3473,-1 3-651,-5 13-1154,0-1 0,0 0 0,-1 0 0,-1 0 0,0-1 0,-1 0 0,-18 21 0,7-6 28,-80 107-6,121-167-4133,36-40 1,-4 5-655,-32 34 3330,-17 25 1312,0-1 0,1 1 0,0 0 0,0 0 0,8-6 0,-14 14 77,0 0-1,1 0 0,-1 0 0,0 0 1,0 0-1,1 0 0,-1 0 0,0 0 1,0 0-1,0 0 0,1 0 0,-1 1 0,0-1 1,0 0-1,0 0 0,1 0 0,-1 0 1,0 0-1,0 1 0,0-1 0,0 0 1,0 0-1,0 0 0,1 1 0,-1-1 1,0 0-1,0 0 0,0 0 0,0 1 1,0-1-1,0 0 0,0 0 0,0 1 1,0-1-1,0 0 0,0 0 0,0 1 1,0-1-1,0 0 0,0 0 0,0 0 1,0 1-1,0-1 0,0 0 0,0 0 0,0 1 1,-1-1-1,1 16 615,-19 91 2121,10-63-1822,1 1-1,-1 66 0,9-40-347,0-71-635,1 1 0,-1-1 0,0 0 1,0 0-1,1 1 0,-1-1 0,0 0 0,1 0 0,-1 0 0,0 0 0,0 0 1,1 1-1,-1-1 0,0 0 0,1 0 0,-1 0 0,0 0 0,1 0 1,-1 0-1,0 0 0,1 0 0,-1 0 0,0 0 0,1 0 0,-1 0 1,0 0-1,1-1 0,-1 1 0,0 0 0,1 0 0,-1 0 0,0 0 1,0-1-1,1 1 0,-1 0 0,0 0 0,0 0 0,1-1 0,-1 1 0,0 0 1,0 0-1,0-1 0,1 1 0,-1 0 0,0-1 0,0 1 0,0 0 1,0 0-1,0-1 0,0 1 0,0 0 0,1-1 0,-1 1 0,0 0 1,0-1-1,0 1 0,0 0 0,-1-1 0,3-9-1334,-2 0 0,1 0 0,-1 0 1,-1 0-1,0 1 0,0-1 0,-1 0 0,0 0 0,-1 1 0,0-1 0,-1 1 0,-8-17 0,-16-15 2378,-9 9 12093,113 40-11093,-1 0-8066,-44-8 229</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01.126"/>
    </inkml:context>
    <inkml:brush xml:id="br0">
      <inkml:brushProperty name="width" value="0.025" units="cm"/>
      <inkml:brushProperty name="height" value="0.025" units="cm"/>
    </inkml:brush>
  </inkml:definitions>
  <inkml:trace contextRef="#ctx0" brushRef="#br0">246 25 15310,'0'0'8803,"-8"-5"-5818,3 2-2842,0 0 1,-1 1 0,1 0-1,-1-1 1,1 2 0,-1-1-1,1 1 1,-1 0 0,0 0-1,0 0 1,0 1 0,0 0-1,1 0 1,-1 1 0,0-1-1,0 1 1,0 1 0,1-1-1,-1 1 1,1 0 0,-1 0-1,-5 3 1,1 2-139,1 0-1,-1 0 1,1 0-1,1 1 1,-16 18-1,20-21 8,1 0 0,-1 0 1,1 0-1,0 0 0,0 1 0,1-1 0,0 1 1,0 0-1,0 0 0,1 0 0,-1 0 0,1 0 0,0 6 1,2-11-8,-1 0 1,0 0-1,1 0 1,-1 0 0,1 0-1,-1 0 1,1 0-1,-1 0 1,1 0-1,0-1 1,0 1 0,-1 0-1,1 0 1,0-1-1,0 1 1,0-1-1,0 1 1,-1 0 0,1-1-1,0 0 1,0 1-1,0-1 1,0 0-1,0 1 1,0-1 0,0 0-1,0 0 1,0 0-1,1 0 1,-1 0 0,0 0-1,0 0 1,0 0-1,0 0 1,0-1-1,0 1 1,1-1 0,43-9 305,-28 3-271,-1-2 0,0 1 0,0-2 0,-1 0 0,0-1 0,-1 0 0,0-1 0,-1-1 0,0 0 0,-1-1 0,13-20 0,-31 46-60,0 0-1,1 0 0,0 0 0,1 0 1,0 1-1,1-1 0,-2 19 1,5-30 30,0 0 0,0-1 0,0 1 0,1-1-1,-1 1 1,0 0 0,0-1 0,0 1 0,0 0 0,1-1 0,-1 1 0,0-1 0,0 1 0,1 0 0,-1-1 0,1 1 0,-1-1 0,0 1 0,1-1 0,-1 1 0,1-1-1,-1 0 1,1 1 0,-1-1 0,1 0 0,0 1 0,-1-1 0,1 0 0,-1 1 0,1-1 0,0 0 0,-1 0 0,2 0 0,29-2 298,27-20 39,-4-9-270,-37 21-93,0 0-1,0 1 0,36-12 0,-51 47-159,-11 11 212,7-31-21,0 0 1,0 1 0,1-1-1,0 1 1,0 0-1,1-1 1,0 11-1,0-16-9,1-1 1,0 1-1,-1 0 0,1 0 0,-1-1 0,1 1 0,0 0 0,0-1 0,-1 1 0,1-1 0,0 1 0,0-1 0,0 1 1,0-1-1,-1 0 0,1 1 0,0-1 0,0 0 0,0 0 0,0 0 0,0 1 0,0-1 0,0 0 0,0 0 1,0 0-1,0-1 0,0 1 0,0 0 0,0 0 0,-1 0 0,3-1 0,32-9 141,22-26-2312,-49 29 1433,1 1-1,-1 0 1,1 1-1,0 0 1,1 0-1,12-4 1,-19 8-3977</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01.498"/>
    </inkml:context>
    <inkml:brush xml:id="br0">
      <inkml:brushProperty name="width" value="0.025" units="cm"/>
      <inkml:brushProperty name="height" value="0.025" units="cm"/>
    </inkml:brush>
  </inkml:definitions>
  <inkml:trace contextRef="#ctx0" brushRef="#br0">101 153 17553,'0'0'7666,"-9"0"-6343,6 0-1266,0 0-1,0 0 0,0 0 0,0 0 0,0 1 1,0-1-1,0 1 0,0 0 0,0 0 0,0 0 1,0 0-1,0 1 0,0-1 0,1 1 0,-1 0 1,-2 2-1,1-1 42,1 1 1,0 0-1,-1 0 0,1 1 1,1-1-1,-1 0 0,1 1 0,-1 0 1,1 0-1,1-1 0,-3 8 1,3-9 35,0 1 0,0-1 0,0 0 0,1 1 0,-1-1 0,1 0 1,0 1-1,0-1 0,0 1 0,0-1 0,0 0 0,2 6 0,-1-8-110,0 1-1,0-1 1,0 0-1,0 0 1,0 0-1,0 0 0,1 0 1,-1 0-1,0 0 1,0-1-1,1 1 1,-1 0-1,1-1 1,-1 1-1,0-1 1,1 1-1,-1-1 0,1 0 1,0 1-1,-1-1 1,1 0-1,-1 0 1,1 0-1,-1-1 1,1 1-1,-1 0 1,1 0-1,1-1 0,7-2 42,1 1 0,-1-1 0,-1-1-1,1 0 1,0 0 0,-1-1 0,0 0-1,0 0 1,-1-1 0,1-1 0,-1 1-1,12-14 1,-5 5-41,-1-1 1,0-1-1,-1 0 0,-1-1 1,11-22-1,-19 32-10,-1 3-1,0 1-1,0-1 0,-1-1 1,1 1-1,-1 0 0,0 0 1,-1-1-1,1 0 0,-1 1 1,0-1-1,-1 1 0,1-1 1,-1-11-1,-17 30-12,6 1-18,1 1 0,1 1 0,0-1 0,1 1 0,0 1-1,1 0 1,1 0 0,1 0 0,1 0 0,0 1 0,1 0 0,-1 33 0,4-49-120,0 0 1,0-1-1,0 1 0,1 0 0,-1-1 1,1 1-1,-1-1 0,1 1 0,-1-1 1,1 1-1,0-1 0,0 1 1,-1-1-1,1 1 0,0-1 0,1 0 1,-1 0-1,0 1 0,0-1 0,0 0 1,1 0-1,-1 0 0,0 0 1,1-1-1,-1 1 0,1 0 0,2 0 1,1 1-1365,1-1-1,0 0 1,-1 0 0,1-1 0,0 0 0,10-1 0,18-3-13477</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01.876"/>
    </inkml:context>
    <inkml:brush xml:id="br0">
      <inkml:brushProperty name="width" value="0.025" units="cm"/>
      <inkml:brushProperty name="height" value="0.025" units="cm"/>
    </inkml:brush>
  </inkml:definitions>
  <inkml:trace contextRef="#ctx0" brushRef="#br0">43 0 10730,'0'0'14830,"5"54"-12908,-14-18-513,0 4-288,-1 3-192,-1 1-160,5-5-417,3-4-192,3-5-160,0-9-1153,0-10-1889</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02.236"/>
    </inkml:context>
    <inkml:brush xml:id="br0">
      <inkml:brushProperty name="width" value="0.025" units="cm"/>
      <inkml:brushProperty name="height" value="0.025" units="cm"/>
    </inkml:brush>
  </inkml:definitions>
  <inkml:trace contextRef="#ctx0" brushRef="#br0">0 23 17713,'0'0'5658,"13"-5"-2988,4 1-2162,1-1 1,-1 2-1,1 0 1,0 1 0,0 1-1,0 1 1,0 1-1,0 0 1,0 1 0,26 7-1,-31-6-406,71 23 216,-78-24-328,-1 0 0,0 1 0,0-1-1,0 1 1,0 0 0,-1 0 0,1 1 0,-1-1 0,0 1 0,0 0 0,0 0 0,5 7 0,-8-9-6,0 0 0,0-1 0,-1 1 0,1 0 0,-1 0 0,1 0 1,-1 0-1,1 0 0,-1-1 0,0 1 0,0 0 0,0 0 0,0 0 0,0 0 1,0 0-1,-1 0 0,1 0 0,-1 0 0,1 0 0,-1-1 0,0 1 1,0 0-1,0 0 0,0-1 0,0 1 0,0-1 0,0 1 0,0-1 1,-1 1-1,1-1 0,0 1 0,-1-1 0,1 0 0,-1 0 0,0 0 1,-2 1-1,-7 5 51,-1-1 0,0 0 0,-1-1 0,-14 4 0,14-5-13,-38 11 190,8-2 21,33-9-230,13-3-142,17-1-23,1 2 0,-1-1 0,0 2 0,0 1 0,0 1 0,23 8 0,-38-11 141,1 0 1,-1 1-1,0-1 1,0 1-1,-1 0 1,1 1-1,0-1 1,-1 1-1,0 0 1,0 0-1,7 9 1,-10-10 19,1 1 1,0-1 0,-1 1-1,1 0 1,-1 0 0,0 0-1,0-1 1,-1 1-1,1 0 1,-1 0 0,0 0-1,0 0 1,0 0 0,0 0-1,-1 0 1,0 0 0,0 0-1,0 0 1,-2 4-1,0 0 77,-1 0-1,0 0 1,-1 0-1,0-1 1,0 1-1,-1-1 1,0-1-1,0 1 1,-1-1-1,1 0 1,-1 0-1,-1-1 1,1 0-1,-1 0 1,-14 6-1,6-3 63,0-2 0,0 1 0,-1-2 0,0-1 0,0 0 0,0-1 0,-21 2 0,31-5-211,0 0 1,0 0-1,0 0 0,0-1 1,0 0-1,1 0 1,-1-1-1,0 0 0,1 0 1,-1 0-1,1-1 0,-1 0 1,-5-4-1,8 4-59,1 0 1,0 0-1,-1 0 1,1-1-1,0 1 1,1-1-1,-1 1 1,1-1-1,0 0 1,0 0-1,0 0 0,0-1 1,0 1-1,1 0 1,0-1-1,0 1 1,0-1-1,1 1 1,-1-1-1,1-7 0,0 10-390,0 0-1,0 1 0,1-1 1,-1 0-1,0 0 1,1 0-1,-1 1 0,1-1 1,-1 0-1,1 1 0,0-1 1,0 0-1,0 1 0,-1-1 1,2 1-1,-1 0 0,0-1 1,0 1-1,0 0 0,2-2 1,14-13-10059</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03.572"/>
    </inkml:context>
    <inkml:brush xml:id="br0">
      <inkml:brushProperty name="width" value="0.025" units="cm"/>
      <inkml:brushProperty name="height" value="0.025" units="cm"/>
    </inkml:brush>
  </inkml:definitions>
  <inkml:trace contextRef="#ctx0" brushRef="#br0">21 76 14414,'0'-3'440,"0"0"0,0 0 1,0 0-1,0 0 0,1 0 0,-1 1 1,1-1-1,0 0 0,0 0 1,0 0-1,0 0 0,0 1 0,0-1 1,1 1-1,0-1 0,-1 1 1,1-1-1,0 1 0,0 0 0,0 0 1,3-2-1,0 1-65,-1 1 0,1 0-1,0 0 1,0 0 0,0 1 0,0 0 0,0 0-1,0 0 1,0 0 0,1 1 0,7 0 0,-3 1-169,1-1 0,-1 2 0,1-1 0,-1 1 0,0 1 0,0 0 0,0 0 0,14 8 0,-22-10-200,0 0 1,0 0-1,1 0 0,-1 0 1,0 1-1,0-1 1,-1 1-1,1-1 0,0 1 1,0 0-1,-1 0 1,1 0-1,-1 0 1,0 0-1,1 0 0,-1 0 1,0 0-1,0 0 1,0 1-1,-1-1 0,1 0 1,-1 1-1,1-1 1,-1 1-1,0-1 1,1 0-1,-1 1 0,0-1 1,-1 1-1,1-1 1,0 0-1,-1 1 1,0-1-1,1 1 0,-1-1 1,0 0-1,0 0 1,0 0-1,0 1 0,-1-1 1,1 0-1,-4 3 1,-7 9 29,-1 0 0,0-1 0,-1-1 1,-1-1-1,0 0 0,0 0 0,-29 13 0,-38 29 1127,81-53-1150,0 1 0,0 0 0,-1 0-1,1 0 1,0-1 0,0 1 0,0 1 0,0-1 0,0 0 0,0 0 0,0 0 0,1 0 0,-1 1 0,0-1-1,1 0 1,-1 1 0,1-1 0,-1 2 0,1-2-6,0 0-1,1-1 1,-1 1-1,0 0 1,1-1 0,-1 1-1,1-1 1,-1 1-1,1-1 1,-1 1 0,1-1-1,-1 1 1,1-1-1,-1 1 1,1-1 0,0 0-1,-1 1 1,1-1-1,0 0 1,-1 0 0,1 0-1,0 1 1,-1-1-1,1 0 1,1 0 0,66 2 153,-51-3-150,7 1-129,87 5-3019,-100-4 2215,0 1-1,0 0 1,0 0-1,0 1 1,0 1-1,-1 0 1,16 8-1,-4 5-12230</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03.916"/>
    </inkml:context>
    <inkml:brush xml:id="br0">
      <inkml:brushProperty name="width" value="0.025" units="cm"/>
      <inkml:brushProperty name="height" value="0.025" units="cm"/>
    </inkml:brush>
  </inkml:definitions>
  <inkml:trace contextRef="#ctx0" brushRef="#br0">1 33 21236,'0'0'10026,"57"-14"-17874,-34-5-10761</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39.366"/>
    </inkml:context>
    <inkml:brush xml:id="br0">
      <inkml:brushProperty name="width" value="0.025" units="cm"/>
      <inkml:brushProperty name="height" value="0.025" units="cm"/>
    </inkml:brush>
  </inkml:definitions>
  <inkml:trace contextRef="#ctx0" brushRef="#br0">233 59 10570,'0'0'10933,"2"-8"-8525,-1 3-2228,0 4-104,-1 0-1,1 0 1,-1 0 0,1-1-1,-1 1 1,0 0 0,1 0-1,-1-1 1,0 1 0,0 0-1,0 0 1,1-1 0,-2 1-1,1 0 1,0-1 0,0 1-1,0 0 1,0 0 0,-1-1-1,1 1 1,-1 0 0,1 0-1,-1 0 1,1 0 0,-1-1-1,0 1 1,0 0 0,1 0-1,-1 0 1,0 0 0,0 0-1,0 1 1,0-1 0,0 0-1,0 0 1,0 1 0,0-1-1,-1 0 1,1 1 0,0-1-1,0 1 1,0 0 0,-1-1-1,1 1 1,0 0 0,-1 0-1,1 0 1,0 0 0,0 0-1,-1 0 1,1 0 0,-2 0-1,-5 1 8,0-1 0,0 1 0,0 0 0,1 1 0,-1-1 0,0 2 0,0-1 0,1 1 0,-1 0 0,1 1-1,0 0 1,0 0 0,1 0 0,-1 1 0,1 0 0,0 0 0,-11 12 0,10-9-71,1 0-1,0 0 1,0 0-1,1 1 1,0 0-1,0 0 1,1 1 0,0-1-1,1 1 1,0 0-1,0 0 1,1 0 0,-1 18-1,3-26-6,0 0-1,0 0 0,0-1 1,0 1-1,1 0 0,-1 0 1,1-1-1,-1 1 1,1 0-1,0-1 0,0 1 1,0-1-1,0 1 1,0-1-1,0 1 0,0-1 1,0 0-1,0 0 0,1 1 1,-1-1-1,0 0 1,1 0-1,-1 0 0,1 0 1,-1 0-1,1-1 1,0 1-1,-1 0 0,1-1 1,0 0-1,-1 1 1,1-1-1,0 0 0,0 1 1,-1-1-1,1 0 0,0 0 1,0-1-1,3 1 1,3-1 24,0 0 0,0 0 1,0 0-1,0-1 1,-1 0-1,1-1 1,13-5-1,-11 2-3,0 0 0,0 0 0,-1-1 0,0 0 0,-1-1 0,0 0 0,0 0 1,10-14-1,-15 17 34,1 0 0,-1 0 1,0-1-1,0 1 0,-1-1 0,1 0 1,-1 0-1,-1 0 0,1 0 1,-1 0-1,0 0 0,0 0 1,-1-1-1,0 1 0,0 0 1,-2-13-1,2 18-66,-1-1-1,1 1 0,-1 0 1,0-1-1,1 1 1,-1-1-1,0 1 1,0 0-1,0 0 1,0-1-1,0 1 1,0 0-1,0 0 0,0 0 1,0 0-1,0 0 1,-1 1-1,1-1 1,0 0-1,-1 0 1,1 1-1,-1-1 1,1 1-1,-1-1 1,1 1-1,-1 0 0,-1-1 1,-16 7-2629,18-6 2244,1 1 0,-1 0 0,0 0 0,1 0-1,-1-1 1,0 1 0,1 0 0,-1 0 0,1 0 0,0 0 0,-1 0-1,1 0 1,0 0 0,-1 0 0,1 0 0,0 1 0,0-1 0,0 2-1,0 5-6211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08.674"/>
    </inkml:context>
    <inkml:brush xml:id="br0">
      <inkml:brushProperty name="width" value="0.025" units="cm"/>
      <inkml:brushProperty name="height" value="0.025" units="cm"/>
      <inkml:brushProperty name="color" value="#008C3A"/>
    </inkml:brush>
  </inkml:definitions>
  <inkml:trace contextRef="#ctx0" brushRef="#br0">1 1 10602,'0'0'7431,"59"19"-7271,-45-19-160,1 1-993,-2 2-1601,2 0-962,2 2-2369</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21.564"/>
    </inkml:context>
    <inkml:brush xml:id="br0">
      <inkml:brushProperty name="width" value="0.025" units="cm"/>
      <inkml:brushProperty name="height" value="0.025" units="cm"/>
      <inkml:brushProperty name="color" value="#F6630D"/>
    </inkml:brush>
  </inkml:definitions>
  <inkml:trace contextRef="#ctx0" brushRef="#br0">55 368 2691,'3'-8'2926,"0"-1"0,0 1 1,-1-1-1,0 0 0,1-17 0,-3 26-2843,0 0-1,0 0 0,0 0 0,0 0 0,0-1 0,0 1 0,0 0 0,0 0 1,0 0-1,0-1 0,0 1 0,0 0 0,0 0 0,0 0 0,0 0 0,0-1 0,0 1 1,0 0-1,0 0 0,0 0 0,0 0 0,-1-1 0,1 1 0,0 0 0,0 0 0,0 0 1,0 0-1,0 0 0,0-1 0,-1 1 0,1 0 0,0 0 0,0 0 0,0 0 0,0 0 1,-1 0-1,1 0 0,0 0 0,0 0 0,0 0 0,-1 0 0,1 0 0,0 0 0,0 0 1,0 0-1,-1 0 0,-10 6 1100,-7 13-768,12-8-133,1 1-1,0 0 0,1-1 0,0 1 1,1 1-1,0-1 0,1 0 0,0 1 1,0 17-1,2-29-279,0 0 0,0 0 0,0-1 0,0 1 0,0 0 0,0 0 0,0-1 0,0 1-1,0 0 1,0 0 0,0-1 0,1 1 0,-1 0 0,0 0 0,0-1 0,1 1 0,-1 0 0,0-1 0,1 1 0,-1 0 0,1-1 0,-1 1 0,1-1 0,-1 1 0,1-1-1,0 1 1,-1-1 0,1 1 0,0-1 0,-1 1 0,1-1 0,0 0 0,-1 1 0,1-1 0,0 0 0,0 0 0,-1 0 0,1 0 0,0 1 0,0-1 0,0 0 0,-1 0-1,1 0 1,0-1 0,0 1 0,-1 0 0,1 0 0,0 0 0,0 0 0,0-1 0,2 0-2,0 0 0,0 0-1,-1-1 1,1 1 0,-1-1 0,1 0-1,-1 1 1,1-1 0,-1 0 0,0 0-1,0-1 1,2-2 0,4-9 73,-1 0-1,-1 0 1,0-1-1,-1 0 1,-1 0-1,0-1 1,1-18 0,-1 0 290,0-44 0,-5 121-122,-1-29-109,1 1 0,1-1 1,0 1-1,1 0 0,1-1 0,4 21 1,-5-33-129,-1-1 0,0 1 0,1-1 0,-1 0 0,1 1 1,-1-1-1,1 0 0,0 1 0,-1-1 0,1 0 0,0 0 1,0 0-1,0 0 0,0 0 0,0 0 0,0 0 0,0 0 1,0 0-1,1 0 0,-1 0 0,0-1 0,0 1 0,1 0 1,-1-1-1,0 1 0,1-1 0,-1 0 0,1 1 0,-1-1 1,1 0-1,-1 0 0,1 0 0,-1 0 0,0 0 0,1 0 0,-1 0 1,1-1-1,-1 1 0,1 0 0,-1-1 0,0 1 0,1-1 1,-1 0-1,0 1 0,1-1 0,-1 0 0,2-1 0,3-3-17,1 0 0,-1 0 0,0-1 0,0 0 0,-1 0 0,9-13 0,-10 14-21,3-5 27,0 0 1,-1 0-1,1-1 1,-2 0-1,0 0 1,0 0-1,-1 0 1,0-1-1,-1 0 1,2-14 0,-5 26 29,0-1 0,0 1 0,0-1 0,0 1 0,0 0 0,0-1 0,0 1 0,0 0 0,0-1 0,0 1 0,0-1 1,0 1-1,0 0 0,0-1 0,0 1 0,0 0 0,-1-1 0,1 1 0,0 0 0,0-1 0,0 1 0,-1 0 0,1 0 0,0-1 1,0 1-1,-1 0 0,1 0 0,0-1 0,-1 1 0,1 0 0,0 0 0,-1 0 0,1-1 0,0 1 0,-1 0 0,1 0 0,0 0 1,-1 0-1,1 0 0,0 0 0,-1 0 0,1 0 0,0 0 0,-1 0 0,1 0 0,-1 0 0,1 0 0,0 0 0,-1 0 0,1 0 1,0 0-1,-1 0 0,1 1 0,0-1 0,-1 0 0,1 0 0,0 0 0,-1 1 0,1-1 0,0 0 0,0 0 0,-1 1 0,1-1 1,0 0-1,0 1 0,-1-1 0,1 0 0,0 1 0,-20 22 45,17-13-44,-1 0-1,1 1 0,1-1 1,0 1-1,0-1 0,1 1 1,1 0-1,0 0 0,0-1 1,4 20-1,-4-29-22,0 1 0,0 0 0,1-1 0,-1 1 0,1-1 0,-1 1 0,1-1 0,0 1 0,-1-1 0,1 0 0,0 1 0,0-1 0,0 0 0,0 1 0,0-1 0,0 0 0,1 0 0,-1 0 0,0 0 0,1 0 0,-1 0 0,0-1 0,1 1 0,-1 0 0,1-1 0,-1 1 0,1-1 0,-1 1 0,1-1 0,0 0 0,-1 0 0,1 1 0,-1-1 0,1 0 0,0-1 0,-1 1 0,1 0 0,-1 0 0,1-1 0,0 1 0,-1-1 0,1 1 0,-1-1 0,3-1 0,2-1 0,-1 1 0,1-2 0,-1 1 0,1-1 0,-1 1 0,0-1 0,-1-1 0,1 1 0,-1-1 0,5-5 0,2-9 0,1-1 0,-2 0 0,-1-1 0,-1 0 0,0 0 0,-2 0 0,0-1 0,-2 0 0,0-1 0,-1 1 0,-2-1 0,-1-30 0,0 52 0,0 0 0,1 1 0,-1-1 0,0 0 0,0 0 0,-1 0 0,1 0 0,0 1 0,0-1 0,0 0 0,-1 0 0,1 0 0,0 1 0,0-1 0,-1 0 0,1 0 0,-1 1 0,1-1 0,-1 0 0,1 1 0,-1-1 0,1 1 0,-1-1 0,0 0 0,1 1 0,-1 0 0,0-1 0,1 1 0,-1-1 0,0 1 0,0 0 0,0-1 0,1 1 0,-1 0 0,0 0 0,0 0 0,0-1 0,1 1 0,-1 0 0,-2 0 0,2 1 0,-1-1 0,1 1 0,-1-1 0,1 1 0,-1 0 0,1 0 0,-1-1 0,1 1 0,-1 0 0,1 0 0,0 0 0,0 1 0,0-1 0,-1 0 0,1 0 0,0 1 0,0-1 0,-1 3 0,-2 5-40,0 0-1,1 1 1,0-1-1,1 1 1,0 0-1,0-1 1,1 1-1,0 0 1,1 0-1,0 0 1,1 0-1,0 0 1,0-1-1,5 16 1,-5-20-41,1 1 1,0-1 0,0 0 0,1 0-1,-1-1 1,1 1 0,0-1-1,0 1 1,1-1 0,-1 0-1,1 0 1,0 0 0,0-1-1,0 1 1,1-1 0,-1 0-1,1 0 1,0 0 0,-1-1-1,1 0 1,1 0 0,-1 0 0,0-1-1,0 1 1,1-1 0,-1 0-1,10 0 1,-14-1-123,22 0-5100,-9-1-978,2-4-6526</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39.895"/>
    </inkml:context>
    <inkml:brush xml:id="br0">
      <inkml:brushProperty name="width" value="0.025" units="cm"/>
      <inkml:brushProperty name="height" value="0.025" units="cm"/>
    </inkml:brush>
  </inkml:definitions>
  <inkml:trace contextRef="#ctx0" brushRef="#br0">38 40 17072,'0'0'8504,"-4"11"-7457,-3 4-739,1 1 1,1 0 0,0 1 0,-4 32 0,8-42-457,1 0 0,-1 1 1,1-1-1,0 0 0,1 1 1,0-1-1,0 0 0,1 0 1,0 0-1,0 0 0,0 0 1,1 0-1,0 0 0,0-1 1,1 1-1,5 7 0,2-1-67,6 4 552,-16-18-310,0 0 1,-1 0-1,1 0 0,0 0 0,-1 0 0,1 0 1,-1 0-1,0 0 0,1 0 0,-1 0 0,0 0 1,1 0-1,-1-1 0,0 1 0,0 0 0,0 0 0,0 0 1,0-1-1,0 1 0,0 0 0,-1 0 0,1-2 1,-9-72 209,6 53-292,0 0 0,1 0 1,2-28-1,0 45 137,0 0 0,1 0 0,0 0-1,0 0 1,0 1 0,0-1 0,1 0 0,0 1-1,0-1 1,0 1 0,1-1 0,-1 1 0,1 0 0,0 0-1,0 0 1,0 1 0,1-1 0,0 1 0,6-5 0,-9 6-52,1 1 0,0 0 0,0 0 0,0 0 0,0 0 0,0 0 0,0 0 1,1 0-1,-1 1 0,0-1 0,0 1 0,0-1 0,1 1 0,-1 0 1,0 0-1,1 0 0,-1 0 0,0 1 0,0-1 0,1 0 0,-1 1 0,0 0 1,0-1-1,0 1 0,0 0 0,0 0 0,0 0 0,0 1 0,0-1 0,0 0 1,0 1-1,-1-1 0,1 1 0,0 0 0,-1-1 0,1 1 0,-1 0 1,2 3-1,-1-2-27,-1 0 1,1 0 0,0 1 0,-1-1 0,0 1 0,0-1-1,0 1 1,-1-1 0,1 1 0,-1-1 0,1 1-1,-1-1 1,0 1 0,-1 0 0,1-1 0,-1 1 0,1-1-1,-1 1 1,0-1 0,0 1 0,-1-1 0,1 0-1,-1 1 1,-2 2 0,-5 7 395,-1-2 1,0 1-1,-15 12 1,21-20-270,0-1 0,0 0 0,0 0-1,-1 0 1,1-1 0,-1 1 0,1-1 0,-1 0 0,0 0 0,0-1 0,0 1 0,0-1 0,-8 1 0,12-2-133,0 0-1,1 0 1,-1 0 0,0-1 0,0 1 0,0 0 0,1 0 0,-1 0-1,0-1 1,0 1 0,0 0 0,1-1 0,-1 1 0,0-1 0,1 1 0,-1-1-1,0 1 1,1-1 0,-1 1 0,1-1 0,-1 0 0,1 1 0,-1-1 0,1 0-1,-1 0 1,1 1 0,-1-2 0,-1-28 273,3 26-514,-1 0 1,1 0-1,0 1 0,0-1 1,0 0-1,1 1 0,-1-1 0,1 0 1,0 1-1,0 0 0,0-1 0,0 1 1,5-4-1,20-6-9669,-16 9 1809</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40.861"/>
    </inkml:context>
    <inkml:brush xml:id="br0">
      <inkml:brushProperty name="width" value="0.025" units="cm"/>
      <inkml:brushProperty name="height" value="0.025" units="cm"/>
    </inkml:brush>
  </inkml:definitions>
  <inkml:trace contextRef="#ctx0" brushRef="#br0">83 1 13773,'0'0'13405,"-1"13"-12300,-6 300 1252,7-224-1314,-5-115-862,-1 1 0,-2 0-1,0 0 1,-2 0-1,-17-30 1,20 46-178,3 10-1,16 15-28,-4-10-82,-1-1 0,1 0 1,0 0-1,1-1 0,-1 0 0,1 0 1,-1-1-1,1-1 0,0 1 1,0-1-1,1-1 0,-1 1 0,0-2 1,0 1-1,1-1 0,13-2 1,-20 0 124,0 0 1,0 0 0,0 0 0,0 0 0,0 0 0,-1-1 0,1 1 0,-1-1-1,1 0 1,-1 0 0,0 0 0,0 0 0,0 0 0,-1 0 0,1 0 0,-1-1-1,0 1 1,0 0 0,0-1 0,0 1 0,0-1 0,0-4 0,-2 8-15,1 0 0,0 0 1,-1 0-1,1 0 1,0 0-1,0 0 1,-1-1-1,1 1 0,0 0 1,-1 0-1,1 0 1,0 1-1,0-1 1,-1 0-1,1 0 0,0 0 1,-1 0-1,1 0 1,0 0-1,0 0 0,-1 0 1,1 0-1,0 1 1,0-1-1,-1 0 1,1 0-1,0 0 0,0 1 1,0-1-1,-1 0 1,1 0-1,0 1 0,0-1 1,0 0-1,0 0 1,0 1-1,-1-1 1,1 0-1,0 0 0,0 1 1,0-1-1,0 1 1,-11 12-13,9-7 39,0-1 0,0 0-1,1 0 1,-1 1 0,1-1-1,0 1 1,1-1 0,-1 1-1,1 0 1,0-1 0,1 1-1,1 8 1,-2-12-19,1-1 1,-1 1-1,1-1 0,-1 0 1,1 1-1,0-1 0,0 0 1,-1 0-1,1 1 1,0-1-1,0 0 0,0 0 1,1 0-1,-1 0 1,0 0-1,0 0 0,0-1 1,1 1-1,2 1 0,-2-1 6,1-1 0,0 1 0,0-1 0,0 0 0,0 0-1,0 0 1,0 0 0,0-1 0,0 1 0,0-1 0,0 1 0,-1-1-1,6-2 1,-1 0-12,0-1 0,0 0 0,-1 0-1,0 0 1,0-1 0,8-8 0,-8 8-7,0-1 1,1 1 0,-1 0 0,1 1 0,9-5 0,-14 13 35,-1 0 0,0 0 0,0 0 0,0 0 0,-1 0 0,0 0 0,1 0 0,-2 0 0,1 0 0,-1 5 0,0 6 7,1 15-17,1-29-24,-1 0 0,1 0-1,-1 0 1,1-1-1,0 1 1,-1 0 0,1-1-1,0 1 1,0 0-1,0-1 1,0 1 0,-1-1-1,1 1 1,0-1-1,0 0 1,0 1 0,0-1-1,0 0 1,0 0-1,0 0 1,0 0 0,0 1-1,0-1 1,0-1-1,0 1 1,0 0 0,0 0-1,0 0 1,0 0-1,1-1 1,6-1 0,1-1 0,-1 1 0,0-2 0,-1 1 0,1-1 0,-1 0 0,1-1 0,11-9 0,-13 9 0,0 1 0,0-1 0,0 1 0,1 1 0,0-1 0,-1 1 0,1 0 0,0 0 0,1 1 0,-1 0 0,15-2 0,11 28 0,-23-22-140,1-1 0,0 0 0,0 0 0,0-1-1,-1-1 1,1 1 0,14-4 0,44-2-565,-68 7 725,0-1-1,0 1 1,1-1-1,-1 1 0,0 0 1,0-1-1,0 1 1,0 0-1,-1 0 1,1 0-1,0 0 1,0 0-1,0 0 0,-1 0 1,1 0-1,0 0 1,-1 0-1,1 0 1,-1 0-1,0 0 1,1 0-1,-1 1 0,0-1 1,1 1-1,9 18 165,-9-20-344,0 0 1,-1 1-1,1-1 0,0 0 1,0 0-1,0 0 0,-1 0 0,1 0 1,0 0-1,0 0 0,0 0 1,-1 0-1,1 0 0,0-1 0,0 1 1,0 0-1,-1 0 0,1-1 0,0 1 1,-1-1-1,1 1 0,0-1 1,-1 1-1,1-1 0,0 1 0,-1-1 1,1 1-1,-1-1 0,1 0 1,0 0-1,10-13-4789,-2-6-2188</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41.190"/>
    </inkml:context>
    <inkml:brush xml:id="br0">
      <inkml:brushProperty name="width" value="0.025" units="cm"/>
      <inkml:brushProperty name="height" value="0.025" units="cm"/>
    </inkml:brush>
  </inkml:definitions>
  <inkml:trace contextRef="#ctx0" brushRef="#br0">0 1 15054,'0'0'8584,"64"23"-12555,-38-13-5350</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41.547"/>
    </inkml:context>
    <inkml:brush xml:id="br0">
      <inkml:brushProperty name="width" value="0.025" units="cm"/>
      <inkml:brushProperty name="height" value="0.025" units="cm"/>
    </inkml:brush>
  </inkml:definitions>
  <inkml:trace contextRef="#ctx0" brushRef="#br0">107 259 19250,'0'0'3102,"-11"9"-6,6-6-2488,-54 45 3596,56-45-4090,1-1 0,-1 1 0,1-1 0,-1 1 0,1 0 0,0 0 0,0 0 0,0 0 0,1 0 0,-1 0-1,1 0 1,-1 1 0,1-1 0,0 0 0,1 1 0,-1-1 0,0 1 0,1-1 0,0 1 0,0 0 0,0 4 0,1-7-121,0 0 1,0 1 0,1-1-1,-1 0 1,0 0-1,0 1 1,1-1-1,-1 0 1,1 0-1,-1-1 1,1 1-1,-1 0 1,1 0-1,-1-1 1,1 1-1,0-1 1,0 1-1,-1-1 1,1 0-1,0 0 1,-1 0-1,1 0 1,0 0-1,0 0 1,-1 0-1,1 0 1,0-1-1,-1 1 1,3-1-1,3 0-55,0-1 0,0 1 0,-1-1 0,1 0-1,-1-1 1,8-3 0,-6 1-12,0-1 0,0 0 0,0 0 0,0-1 0,-1 0 0,-1 0 0,1-1 0,-1 0-1,0 0 1,-1 0 0,0-1 0,0 0 0,-1 0 0,0 0 0,5-17 0,-9 26 80,0 0 0,0 0 0,0 0 0,0 0 1,0-1-1,0 1 0,0 0 0,0 0 0,0 0 0,0 0 0,0-1 0,0 1 0,0 0 0,0 0 1,0 0-1,0 0 0,0 0 0,0-1 0,0 1 0,0 0 0,0 0 0,0 0 0,0 0 1,0 0-1,0-1 0,0 1 0,0 0 0,0 0 0,-1 0 0,1 0 0,0 0 0,0 0 1,0-1-1,0 1 0,0 0 0,0 0 0,-1 0 0,1 0 0,0 0 0,0 0 0,0 0 1,0 0-1,0 0 0,-1 0 0,1 0 0,0 0 0,0 0 0,0 0 0,0 0 0,0 0 1,-1 0-1,-9 6 201,-9 11-1,14-11-186,1 1-1,0 0 0,0-1 1,1 2-1,0-1 0,0 0 1,0 1-1,-2 12 0,5-18-12,-1 0 0,1 1-1,0-1 1,0 0-1,0 0 1,0 0 0,1 0-1,-1 1 1,0-1-1,1 0 1,-1 0-1,1 0 1,0 0 0,0 0-1,0 0 1,0 0-1,0 0 1,0-1-1,0 1 1,1 0 0,-1-1-1,1 1 1,-1-1-1,1 1 1,0-1 0,-1 0-1,1 1 1,0-1-1,0 0 1,0 0-1,0 0 1,0-1 0,0 1-1,0 0 1,4 0-1,4 1-45,1 0-1,-1 0 0,1-1 0,0 0 1,0-1-1,-1 0 0,1-1 0,0 0 1,0-1-1,-1 0 0,1-1 0,14-5 0,-11 2 50,-1-1-1,-1 0 0,1 0 0,-1-2 0,-1 1 0,1-1 1,-2-1-1,15-15 0,-4-1 108,-2 0 0,0-1 0,-2-1 0,-1-1 0,-2 0 0,0-1 0,13-48 0,-20 55-133,-7 23 15,1 0 0,-1-1 0,0 1 0,0 0 0,0-1 0,0 1 0,0-1 0,0 1 0,0 0 0,0-1 0,0 1 0,0 0-1,0-1 1,0 1 0,0-1 0,0 1 0,0 0 0,0-1 0,0 1 0,0-1 0,-1 1 0,1 0 0,0-1 0,0 1 0,0 0 0,-1-1 0,1 1 0,0 0 0,0 0 0,-1-1 0,1 1 0,0 0-1,-1 0 1,1-1 0,0 1 0,-1 0 0,1 0 0,0 0 0,-1-1 0,1 1 0,0 0 0,-1 0 0,1 0 0,-1 0 0,1 0 0,0 0 0,-1 0 0,1 0 0,-1 0 0,1 0 0,0 0 0,-1 0-1,1 0 1,-1 0 0,1 1 0,0-1 0,-1 0 0,1 0 0,0 0 0,-1 0 0,1 1 0,0-1 0,-1 0 0,1 0 0,-1 1 0,-5 3-3,0 0 0,0 0 0,0 0 0,1 1 0,0 0 0,0 0 0,0 0 0,0 1 0,1-1 0,0 1 0,-4 7 0,-4 7-1,2 1-1,-10 26 1,12-26 5,1 1-1,-4 23 1,10-37 17,-1 0-1,1 0 1,1 0 0,0 0-1,0 0 1,0 0-1,1 0 1,0-1 0,3 13-1,-2-17-6,0-1 0,0 1 0,0-1 0,0 1 0,0-1 0,0 0 0,0 0 0,1 0 0,-1 0 0,1 0 0,0-1 0,-1 1 0,1-1 0,0 0 0,0 0 0,0 0 0,0 0 0,0 0 0,0 0 0,0-1 0,0 1 0,0-1 0,4 0 0,7 1-267,0-1-1,0 0 1,25-5-1,-8-5-3185,-1-9-3508</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43.434"/>
    </inkml:context>
    <inkml:brush xml:id="br0">
      <inkml:brushProperty name="width" value="0.025" units="cm"/>
      <inkml:brushProperty name="height" value="0.025" units="cm"/>
    </inkml:brush>
  </inkml:definitions>
  <inkml:trace contextRef="#ctx0" brushRef="#br0">0 122 6342,'3'-8'2039,"-1"1"-1757,15-46 2922,-14 44-1894,1 0 0,1 0 0,-1 1 0,8-11 0,-12 20-1220,0-1 0,0 1-1,0-1 1,0 0-1,0 1 1,0-1 0,0 1-1,0-1 1,0 0-1,0 1 1,1-1 0,-1 0-1,0 1 1,0-1-1,0 0 1,1 1 0,-1-1-1,0 0 1,1 1-1,-1-1 1,0 0 0,1 1-1,-1-1 1,0 0-1,1 0 1,-1 0 0,0 1-1,1-1 1,-1 0-1,0 0 1,1 0 0,-1 0-1,1 0 1,-1 0-1,0 0 1,1 0 0,-1 0-1,1 0 1,-1 0-1,1 0 1,-1 0-1,0 0 1,1 0 0,-1 0-1,1 0 1,-1 0-1,0-1 1,1 1 0,-1 0-1,0 0 1,1 0-1,-1-1 1,0 1 0,1 0-1,-1 0 1,0-1-1,0 1 1,1 0 0,-1-1-1,0 1 1,0 0-1,1-1 1,-1 1 0,0-1-1,0 1 1,0 0-1,0-1 1,3 39 1400,-3-32-1118,-5 125 1015,-37 225 0,29-263 253,24-181-1236,5 0-1,3 1 0,55-149 0,-72 230-411,1 0 0,0 1 1,0 0-1,0-1 1,1 1-1,0 0 0,0 1 1,0-1-1,7-6 0,-8 9-41,-1 1-1,1-1 1,0 0-1,-1 1 1,1 0-1,0-1 1,0 1-1,0 0 1,0 1-1,0-1 1,1 0-1,-1 1 1,0 0-1,0 0 1,0 0-1,0 0 1,0 0-1,1 0 1,-1 1-1,3 1 1,-4-2 31,0 1 1,-1-1-1,1 1 1,-1 0-1,1 0 1,-1 0-1,1 0 1,-1 0-1,0 0 0,1 0 1,-1 0-1,0 0 1,0 1-1,0-1 1,0 1-1,0-1 1,0 0-1,0 1 1,-1-1-1,1 1 1,0 0-1,-1-1 0,1 1 1,-1 0-1,0-1 1,0 1-1,1 0 1,-1-1-1,0 1 1,0 0-1,-1 0 1,1-1-1,0 1 0,-1 3 1,0-1 28,0 1 1,-1 0 0,1-1-1,-1 1 1,0-1-1,0 1 1,0-1-1,-1 0 1,1 0 0,-1 0-1,-5 5 1,0-2 118,-1 0 1,0 0 0,0-1-1,-1 0 1,0 0-1,0-1 1,0 0 0,-1-1-1,1 0 1,-1-1 0,0 0-1,0-1 1,0 0-1,-17 0 1,28-2-185,-1 1-1,1-1 1,-1 0 0,1 0-1,-1 0 1,0 0 0,1 0 0,-1 0-1,1 0 1,-1 0 0,0 0-1,1 0 1,-1 0 0,1 0-1,-1-1 1,1 1 0,-1 0-1,1 0 1,-1 0 0,1-1 0,-1 1-1,1 0 1,-1-1 0,1 1-1,-1-1 1,1 1 0,-1 0-1,1-1 1,0 1 0,-1-1-1,1 1 1,0-1 0,0 1 0,-1-1-1,1 1 1,0-1 0,0 1-1,0-1 1,-1 1 0,1-1-1,0 0 1,0 1 0,0-1-1,0 1 1,0-1 0,0 0 0,0 1-1,0-1 1,1 1 0,-1-1-1,0 1 1,0-1 0,0 1-1,0-1 1,1 1 0,-1-1 0,0 1-1,1-1 1,-1 1 0,0-1-1,1 1 1,-1-1 0,1 1-1,-1 0 1,0-1 0,1 1-1,0-1 1,32-29-7010,-7 16-564</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44.622"/>
    </inkml:context>
    <inkml:brush xml:id="br0">
      <inkml:brushProperty name="width" value="0.025" units="cm"/>
      <inkml:brushProperty name="height" value="0.025" units="cm"/>
    </inkml:brush>
  </inkml:definitions>
  <inkml:trace contextRef="#ctx0" brushRef="#br0">169 126 3619,'0'0'19267,"-5"-8"-17079,4 5-2034,-1 0-1,0 0 1,0 0-1,0 0 1,0 1-1,-1-1 0,1 1 1,-1 0-1,1-1 1,-1 1-1,-6-3 1,7 4-121,0 1 1,0-1 0,-1 1 0,1-1 0,0 1 0,-1 0 0,1 0 0,0 0 0,-1 0 0,1 1 0,0-1 0,-1 1 0,1-1 0,0 1 0,0 0 0,-1 0 0,1 0 0,0 0 0,0 0 0,0 0 0,0 1 0,0-1 0,1 1 0,-3 1 0,-3 3 18,1 0 0,-1 0 0,1 0 0,1 1 0,-1 0 0,1 0 0,1 1 0,-1-1 0,1 1 0,0 0 0,1 0 1,0 0-1,0 1 0,1-1 0,-3 17 0,5-25-41,0 0 0,0 1 1,1-1-1,-1 1 0,0-1 1,0 0-1,0 1 0,0-1 1,0 1-1,0-1 0,0 0 0,1 1 1,-1-1-1,0 0 0,0 1 1,0-1-1,1 0 0,-1 1 1,0-1-1,0 0 0,1 0 1,-1 1-1,0-1 0,1 0 1,-1 0-1,0 1 0,1-1 0,-1 0 1,1 0-1,-1 0 0,0 0 1,1 0-1,-1 0 0,0 0 1,1 0-1,-1 1 0,1-1 1,21-5 319,19-15 109,99-91-371,-140 111-73,1-1 0,-1 1 0,0 0 1,1 0-1,-1-1 0,0 1 0,1 0 0,-1 0 0,0 0 0,1-1 0,-1 1 0,0 0 0,1 0 0,-1 0 0,1 0 0,-1 0 1,0 0-1,1 0 0,-1 0 0,1 0 0,-1 0 0,0 0 0,1 0 0,-1 0 0,1 0 0,-1 0 0,0 0 0,1 0 0,-1 0 1,0 1-1,1-1 0,-1 0 0,1 0 0,-1 1 0,4 14-37,-11 25 140,7-39-89,-9 32 150,6-22-86,0 0 0,0 0-1,1 1 1,-1 15-1,4-27-51,-1 0-1,0 0 0,0 0 1,1 1-1,-1-1 0,0 0 1,1 0-1,-1 0 0,0 0 1,1 0-1,-1 0 0,0 0 1,1 0-1,-1 0 1,0 0-1,1 0 0,-1 0 1,0 0-1,1 0 0,-1 0 1,0-1-1,1 1 0,-1 0 1,0 0-1,0 0 0,1 0 1,-1-1-1,0 1 0,0 0 1,1 0-1,-1 0 0,0-1 1,0 1-1,1 0 0,-1-1 1,0 1-1,0 0 0,0 0 1,0-1-1,1 0 1,11-10 250,-5-2-231,0 0 0,-1 0 0,-1 0 0,0-1 0,-1 0 0,0 0 0,-1 0 0,2-17-1,-6 33-36,1 0-1,0-1 1,-1 1-1,1 0 1,0 0-1,0-1 1,0 1-1,0 0 1,0 0-1,1 0 1,-1-1-1,0 1 1,1 0-1,0-1 1,-1 1-1,1 0 1,0-1-1,0 1 1,0-1-1,0 1 1,0-1-1,0 1 1,0-1-1,0 0 1,0 1-1,4 1 1,-2-2 15,0 0 1,0 0-1,0-1 1,0 1-1,0 0 0,1-1 1,-1 0-1,0 0 1,0 0-1,1 0 1,-1-1-1,0 1 1,0-1-1,0 0 1,6-2-1,3-2 0,-1-1-1,1 0 0,-1-1 1,0-1-1,-1 1 0,0-2 1,0 1-1,-1-1 0,0-1 1,0 0-1,-1 0 0,-1 0 1,0-1-1,0-1 0,7-16 1,-43 60-142,26-27 122,-42 69-1,42-69 9,0 1 0,1-1 0,0 1-1,0-1 1,1 1 0,-1 0 0,1-1 0,0 1-1,1 0 1,0 0 0,0 0 0,1 9-1,0-14-3,-1 1 0,1-1 0,1 0 0,-1 1 0,0-1 0,0 0 0,0 0 0,1 0 0,-1 0 0,0 0 0,1 0 0,-1 0 0,1 0 0,-1-1 0,1 1 0,-1-1 0,1 1 0,0-1 0,-1 1 0,1-1 0,0 0 0,-1 0 0,1 0 0,0 0 1,-1 0-1,1 0 0,0 0 0,2-1 0,48-9 6,-46 8-327,1-1 0,-1 0 0,0 0 1,-1-1-1,1 0 0,0 0 1,-1 0-1,0-1 0,0 0 1,-1 0-1,1 0 0,3-6 1,-1 0-2018,-1 0 0,0 0 0,-1 0 0,0-1 0,6-20 0,-2-6-6073</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45.012"/>
    </inkml:context>
    <inkml:brush xml:id="br0">
      <inkml:brushProperty name="width" value="0.025" units="cm"/>
      <inkml:brushProperty name="height" value="0.025" units="cm"/>
    </inkml:brush>
  </inkml:definitions>
  <inkml:trace contextRef="#ctx0" brushRef="#br0">96 1 11883,'0'0'11894,"1"12"-10896,-1 3-651,0 0-1,-2 1 1,0-1 0,0 0-1,-6 15 1,-27 87 1529,24-88-1515,2 2-1,1-1 0,1 1 1,2 0-1,-2 42 0,7-72-352,0 0 0,0-1 0,0 1 0,0 0 0,0 0 0,0-1 0,0 1 0,0 0 0,0-1 0,0 1 0,0 0 0,0 0 0,0-1 0,1 1 0,-1 0-1,0-1 1,1 1 0,-1-1 0,0 1 0,1 0 0,-1-1 0,1 1 0,-1-1 0,1 1 0,-1-1 0,1 1 0,-1-1 0,1 0 0,-1 1 0,1-1 0,0 1 0,-1-1 0,1 0 0,0 0 0,-1 1 0,1-1-1,0 0 1,-1 0 0,1 0 0,0 0 0,0 0 0,-1 0 0,1 0 0,0 0 0,-1 0 0,1 0 0,0 0 0,-1 0 0,1-1 0,0 1 0,0-1 0,2 1-1,-1-1 0,0-1 0,0 1 0,0 0 0,0 0-1,0-1 1,0 1 0,0-1 0,0 0 0,0 0 0,-1 1 0,1-1 0,-1 0 0,3-4 0,0-6-140,0-1 0,0 0 0,-1 0 0,-1 0 0,0-1 0,-1 1-1,0 0 1,-1-1 0,-1 1 0,0-1 0,0 1 0,-2 0 0,-6-25 0,-2 24 302,4 8 206,4 9 330,3-2-721,1 0 0,0 0 0,-1 1 0,1-1 0,0 0 0,0 0 0,0 0 0,0 1 0,0-1 0,0 0 0,0 0 0,0-1 0,0 1 0,0 0 0,0 0 0,1 0 0,-1-1 0,0 1 0,1-1 0,-1 1 0,0-1 0,1 0 1,-1 1-1,2-1 0,39 8-3407,-8-7-2145,5-1-3059</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45.356"/>
    </inkml:context>
    <inkml:brush xml:id="br0">
      <inkml:brushProperty name="width" value="0.025" units="cm"/>
      <inkml:brushProperty name="height" value="0.025" units="cm"/>
    </inkml:brush>
  </inkml:definitions>
  <inkml:trace contextRef="#ctx0" brushRef="#br0">173 1 14574,'0'0'5493,"-10"2"-1633,2-1-3538,1 1 1,0 0 0,0 1 0,0 0-1,0 0 1,0 0 0,1 1-1,-1 0 1,1 0 0,0 1 0,0-1-1,1 1 1,-1 1 0,1-1 0,0 1-1,1 0 1,-1 0 0,1 0 0,0 1-1,1-1 1,-6 14 0,8-18-296,1 0 1,-1 0 0,0 0 0,1-1-1,0 1 1,-1 0 0,1 0-1,0 0 1,0 0 0,0 1-1,0-1 1,0 0 0,0 0 0,1-1-1,-1 1 1,1 0 0,0 0-1,-1 0 1,1 0 0,0 0-1,0 0 1,0-1 0,0 1 0,0 0-1,0-1 1,1 1 0,1 1-1,-1-2 14,1 0-1,0 0 1,0 1-1,-1-2 0,1 1 1,0 0-1,0-1 0,0 1 1,0-1-1,0 0 0,0 0 1,0 0-1,0 0 1,0-1-1,0 1 0,0-1 1,0 1-1,3-2 0,-1-1-26,0 1-1,0-1 0,0 0 0,-1 0 0,1 0 0,-1-1 0,0 1 0,0-1 0,0 0 0,0-1 0,-1 1 0,1-1 0,4-9 0,-7 13-12,0-1-1,1 1 0,-1-1 1,0 0-1,0 0 0,-1 1 1,1-1-1,0 0 1,-1 0-1,1 0 0,-1 0 1,1 0-1,-1 0 0,0 0 1,0 0-1,0 0 0,0 0 1,0 0-1,0 0 0,-1 0 1,1 0-1,-1 0 1,1 0-1,-1 0 0,0 0 1,0 0-1,0 1 0,0-1 1,0 0-1,0 1 0,0-1 1,-1 0-1,1 1 0,0 0 1,-1-1-1,0 1 1,1 0-1,-1 0 0,0-1 1,-1 1-1,-5-3-225,0 2 1,0-1-1,0 1 0,0 1 0,0-1 1,-1 1-1,-10 0 0,16 1 11,-1 0 0,1 0 0,0 0 0,-1 1 0,1-1 0,0 1 0,0 0-1,-1-1 1,1 1 0,0 1 0,0-1 0,0 0 0,0 1 0,0 0 0,1-1 0,-1 1-1,0 0 1,1 1 0,0-1 0,-5 5 0,0 9-6624</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45.931"/>
    </inkml:context>
    <inkml:brush xml:id="br0">
      <inkml:brushProperty name="width" value="0.025" units="cm"/>
      <inkml:brushProperty name="height" value="0.025" units="cm"/>
    </inkml:brush>
  </inkml:definitions>
  <inkml:trace contextRef="#ctx0" brushRef="#br0">1 236 11659,'0'0'10415,"8"5"-8173,-7-4-2205,2 2 176,1-1 0,-1 0 0,1 0 0,0 0 0,0 0-1,-1 0 1,1-1 0,0 0 0,1 1 0,-1-2 0,0 1 0,0 0-1,0-1 1,0 0 0,1 0 0,-1 0 0,0 0 0,0-1 0,0 0-1,1 1 1,-1-2 0,4 0 0,4-5-21,-1 1-1,0-2 1,0 1-1,0-2 1,-1 1-1,0-1 1,-1-1-1,16-19 1,-19 21-100,0-1 0,0 0 0,-1 0 0,0-1 1,0 1-1,-1-1 0,0 0 0,-1 0 0,0 0 0,-1-1 0,2-15 0,-4 25-85,1 0 1,-1 0-1,0 0 0,0 0 0,0-1 0,0 1 0,0 0 0,0 0 0,0 0 0,-1 0 0,1 0 0,0 0 0,0 0 1,-1 0-1,1 0 0,-1 0 0,1 0 0,-1 0 0,1 0 0,-1 0 0,0 0 0,1 0 0,-1 1 0,0-1 0,0 0 1,0 0-1,0 1 0,1-1 0,-1 0 0,0 1 0,0-1 0,0 1 0,0 0 0,0-1 0,0 1 0,-1 0 1,1-1-1,0 1 0,0 0 0,0 0 0,0 0 0,0 0 0,0 0 0,0 0 0,0 0 0,0 1 0,-1-1 0,1 0 1,0 0-1,0 1 0,0-1 0,0 1 0,0-1 0,-1 2 0,-4 0-21,0 1 0,0 0-1,0 0 1,1 1 0,-1-1 0,1 1-1,0 1 1,-5 4 0,-2 5 11,0 0 0,2 1 0,0 1 0,0 0 0,2 0 0,0 1 0,0 0 0,2 0-1,0 1 1,1-1 0,1 1 0,1 0 0,-2 31 0,5-47 3,0 0 0,0 0 0,0 0 0,0 0 0,0 0 0,0 0 0,1 0 0,-1 0 0,1-1 0,0 1 0,-1 0 0,1 0 0,0 0 0,0-1 0,0 1 0,0 0 0,1-1 0,-1 1 0,0-1 0,1 0 0,-1 1 0,1-1 0,-1 0 0,3 2 0,0-2-6,0 1 1,0-1-1,0 0 1,0 0 0,0 0-1,0-1 1,0 0-1,0 0 1,0 0 0,0 0-1,6-1 1,6-2-135,1-1 1,-1 0-1,0-2 0,28-12 1,26-24-3310,-59 33 1436,-1 0-1,1 0 0,15-21 0,5-13-6133</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46.765"/>
    </inkml:context>
    <inkml:brush xml:id="br0">
      <inkml:brushProperty name="width" value="0.025" units="cm"/>
      <inkml:brushProperty name="height" value="0.025" units="cm"/>
    </inkml:brush>
  </inkml:definitions>
  <inkml:trace contextRef="#ctx0" brushRef="#br0">108 56 12300,'0'0'9758,"-5"14"-8188,-10 38-261,2 1 0,2 1 0,-6 98 0,10 11-885,9-24-3453,-4-162 1082,-1 1 0,-12-40-1,9 42 1207,1 0-1,1 0 1,-3-40-1,8 59 807,-1 0 0,1 0 1,-1 1-1,1-1 0,-1 0 0,1 0 0,0 1 0,-1-1 0,1 1 1,0-1-1,-1 0 0,1 1 0,0 0 0,0-1 0,-1 1 0,1-1 1,0 1-1,0 0 0,0-1 0,0 1 0,0 0 0,-1 0 0,3 0 1,33-7 906,-11 3-289,-9-2-645,-1-1 0,0 0 0,0-1 0,-1-1 0,0 0-1,-1-1 1,0 0 0,-1-1 0,1 0 0,-2-1 0,0-1 0,17-24-1,-14 15-41,0-1 0,-1 0 0,-2-1 0,0-1 0,-1 0 0,-2 0-1,7-32 1,-14 51 57,0 2-18,0-1 0,0 1 0,0 0-1,0-1 1,-1 1 0,0-1-1,0 1 1,0-1 0,-2-7 0,-14 33 648,-9 35 165,3 2 0,3 0 1,2 1-1,3 1 0,2 0 0,3 1 0,2 0 1,3 66-1,3-126-844,1-1-1,0 1 1,0 0 0,0 0 0,0 0-1,0 0 1,0 0 0,0 0 0,0 0-1,0 0 1,1 0 0,-1 0 0,0-1-1,0 1 1,1 0 0,-1 0 0,1 0-1,-1 0 1,1-1 0,-1 1 0,1 0-1,-1-1 1,2 2 0,11-12 165,12-32 26,11-72-84,10-24-281,-44 141 168,28 32-33,-28-34 37,1 0 1,-1 0 0,1 0 0,-1 0 0,1-1 0,-1 1 0,1-1 0,0 0 0,-1 0-1,1 1 1,0-2 0,-1 1 0,1 0 0,0 0 0,-1-1 0,1 0 0,-1 1 0,1-1-1,-1 0 1,1 0 0,-1-1 0,1 1 0,-1 0 0,0-1 0,3-2 0,1-1 93,-1-1 0,0 1 1,-1-1-1,1 0 0,-1 0 1,0-1-1,-1 1 0,4-10 1,14-47 821,-18 50-670,-5 21-264,-4 31 103,2 0 1,1 40-1,2-78-99,1 0 1,0 0-1,0 0 1,0 0-1,0 0 1,0 1-1,0-1 1,0 0-1,0 0 1,0 0-1,0 0 0,1 0 1,-1 0-1,0-1 1,1 1-1,-1 0 1,1 0-1,-1 0 1,1 0-1,-1 0 1,1 0-1,0-1 1,-1 1-1,1 0 1,0 0-1,-1-1 1,1 1-1,0-1 1,0 1-1,0 0 0,0-1 1,0 0-1,0 1 1,0-1-1,0 0 1,0 1-1,0-1 1,0 0-1,0 0 1,0 0-1,0 0 1,0 0-1,0 0 1,0 0-1,0 0 1,0 0-1,0 0 1,0-1-1,1 1 0,1-1-479,0-1-1,1 1 0,-1-1 0,0 1 0,0-1 0,0 0 0,0 0 0,0-1 0,0 1 0,-1-1 0,1 1 1,-1-1-1,3-4 0,11-23-6587,-3-6-6005</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24.111"/>
    </inkml:context>
    <inkml:brush xml:id="br0">
      <inkml:brushProperty name="width" value="0.025" units="cm"/>
      <inkml:brushProperty name="height" value="0.025" units="cm"/>
      <inkml:brushProperty name="color" value="#F6630D"/>
    </inkml:brush>
  </inkml:definitions>
  <inkml:trace contextRef="#ctx0" brushRef="#br0">567 0 8552,'-44'17'749,"1"2"0,1 1 0,1 3 0,0 1 0,2 2-1,-41 35 1,60-43-433,0 0-1,1 2 0,1 0 1,1 1-1,1 1 1,1 0-1,1 1 0,1 1 1,1 0-1,1 1 0,1 0 1,-8 31-1,6 0 77,3 0 1,2 2-1,1 68 0,20 175 159,-2-180-482,6 0 0,5-1 0,5-2 0,5-1 0,66 154 0,-65-197 2,3-1 0,4-2 0,72 97 0,-74-119-60,3-1-1,1-2 1,3-2 0,1-2 0,56 37 0,-85-66-43,1-1 0,0 0 1,1-2-1,0 0 0,0-2 0,1 0 0,0-1 0,32 6 1,-43-12 33,0 0 0,0 0 0,0-1 0,0 0 1,0-1-1,0 0 0,0 0 0,-1-1 0,1-1 1,0 0-1,-1 0 0,1 0 0,-1-2 0,0 1 1,0-1-1,-1 0 0,1-1 0,-1 0 0,-1 0 1,14-14-1,2-6 301,-2-2 0,0 0 0,-2-1 0,-2-2 0,0 1 0,-2-2 0,14-45 0,60-241 2430,-59 170-1818,-6-2 1,9-285 0,-34 305-705,-6-1 1,-5 1-1,-48-211 0,42 270-187,-2 1 0,-45-103-1,55 151-88,-1 0-1,-1 0 1,0 2-1,-2-1 1,0 2-1,-2 0 1,0 0-1,-1 2 1,0 0-1,-2 1 1,-27-19-1,35 28-95,-1 1-1,-1 0 1,1 1 0,-1 0-1,0 1 1,0 0 0,0 1-1,-1 1 1,1 0 0,-1 0 0,0 2-1,1 0 1,-1 0 0,1 1-1,-1 1 1,1 0 0,-1 1-1,1 0 1,-16 7 0,-10 7-1155,1 1 0,0 2 0,2 1-1,-60 47 1,23-15-4316</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47.127"/>
    </inkml:context>
    <inkml:brush xml:id="br0">
      <inkml:brushProperty name="width" value="0.025" units="cm"/>
      <inkml:brushProperty name="height" value="0.025" units="cm"/>
    </inkml:brush>
  </inkml:definitions>
  <inkml:trace contextRef="#ctx0" brushRef="#br0">18 0 20307,'0'0'10122,"-17"52"-10955,26-41-3395,2-1-3683</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47.472"/>
    </inkml:context>
    <inkml:brush xml:id="br0">
      <inkml:brushProperty name="width" value="0.025" units="cm"/>
      <inkml:brushProperty name="height" value="0.025" units="cm"/>
    </inkml:brush>
  </inkml:definitions>
  <inkml:trace contextRef="#ctx0" brushRef="#br0">228 13 21300,'0'0'3369,"-13"1"-321,-4 1-2683,0 0-1,0 1 1,1 1-1,-1 0 1,-25 12 0,36-14-353,1 0 0,0 0 0,0 1 0,0-1 0,0 1 0,1 0 0,-1 1 0,1-1 0,0 1 0,0 0 0,0 0 0,0 0 0,1 0 0,-1 1 0,1-1 0,1 1 0,-1 0 0,0 0 0,1 0 0,0 0 0,0 1 0,1-1 0,0 0 0,-2 10 0,3-13 3,1 0 0,-1 0 0,0 0 0,1 0 0,-1 0 0,1 0 1,0 0-1,0 0 0,0-1 0,0 1 0,0 0 0,0 0 0,0-1 1,0 1-1,1-1 0,-1 1 0,1-1 0,-1 1 0,1-1 1,-1 0-1,1 0 0,0 0 0,0 0 0,-1 0 0,1 0 0,0 0 1,0-1-1,0 1 0,0-1 0,0 1 0,4-1 0,8 3-37,1-1 0,-1-1 0,21-1 0,-22-1-188,2 2-350,30-2-2688,-2-6-4143,-16-2-943</inkml:trace>
  <inkml:trace contextRef="#ctx0" brushRef="#br0" timeOffset="1">369 0 14574,'0'0'14830,"-2"74"-14158,0-42-287,2 2-257,0-1-64,0-2 0,0-3-96,0-6-737,0-5-480,0-8-929</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47.818"/>
    </inkml:context>
    <inkml:brush xml:id="br0">
      <inkml:brushProperty name="width" value="0.025" units="cm"/>
      <inkml:brushProperty name="height" value="0.025" units="cm"/>
    </inkml:brush>
  </inkml:definitions>
  <inkml:trace contextRef="#ctx0" brushRef="#br0">1 1 16015,'0'0'4997</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48.179"/>
    </inkml:context>
    <inkml:brush xml:id="br0">
      <inkml:brushProperty name="width" value="0.025" units="cm"/>
      <inkml:brushProperty name="height" value="0.025" units="cm"/>
    </inkml:brush>
  </inkml:definitions>
  <inkml:trace contextRef="#ctx0" brushRef="#br0">1 101 11723,'0'1'442,"-1"1"-1,1-1 1,1 1-1,-1-1 0,0 1 1,0-1-1,0 1 1,1-1-1,-1 1 1,1-1-1,-1 1 1,1-1-1,-1 0 1,1 1-1,0-1 1,0 0-1,0 0 1,0 1-1,0-1 1,0 0-1,0 0 0,0 0 1,0 0-1,2 1 1,15-1 3748,6-9-4010,-16 4-99,0 0 1,-1-1-1,1 0 1,-1 0 0,0-1-1,0 1 1,5-8-1,-9 11 9,-1-1 0,0 1 0,0-1 0,0 0 0,0 0 0,0 0 0,0 0 0,-1 0 0,0 0 0,0 0-1,0-1 1,0 1 0,0 0 0,0-1 0,-1 1 0,0 0 0,1-1 0,-1 1 0,-1-1 0,0-5 0,1 8-73,-1 1-1,1-1 1,0 0 0,-1 1 0,1-1-1,-1 1 1,1-1 0,-1 1 0,0-1-1,1 1 1,-1-1 0,1 1 0,-1 0 0,0-1-1,1 1 1,-1 0 0,0 0 0,0-1-1,1 1 1,-1 0 0,0 0 0,1 0 0,-1 0-1,0 0 1,0 0 0,1 0 0,-1 0-1,0 0 1,0 0 0,1 1 0,-1-1 0,0 0-1,1 0 1,-1 1 0,0-1 0,1 0-1,-1 1 1,-1 0 0,-25 16-79,16-5 64,1 0-1,1 1 1,1 1-1,-1-1 1,-6 18-1,12-24 3,0 0 1,0 0-1,1 0 0,0 0 1,0 0-1,1 0 0,0 0 1,0 1-1,0-1 0,1 1 1,0-1-1,1 0 0,2 11 1,-3-16-1,1-1 1,0 0-1,0 1 1,0-1-1,0 0 1,0 0-1,0 0 1,0 0-1,0 0 1,0 0-1,0 0 1,1 0-1,-1 0 1,0 0-1,1-1 1,-1 1-1,1-1 1,-1 1-1,0-1 1,1 1-1,-1-1 1,1 0-1,-1 0 1,1 1-1,0-1 1,-1 0-1,1-1 1,-1 1-1,1 0 1,1-1-1,4 0 5,-1 0 0,1 0 0,0-1-1,-1 1 1,12-6 0,10-9-475,-1-2-1,-1 0 1,30-27-1,10-7 694,-50 46 197,-13 19-48,-16 37 345,5-21-96,8-29-605,0 1 0,0-1 0,0 1 0,0-1 0,0 1 0,-1 0 0,1-1 0,1 1 0,-1-1 1,0 1-1,0-1 0,0 1 0,0-1 0,0 1 0,0 0 0,1-1 0,-1 1 0,0-1 0,0 1 0,1-1 0,-1 1 0,0-1 0,1 0 0,-1 1 0,0-1 0,1 1 0,-1-1 0,1 0 1,-1 1-1,1-1 0,-1 0 0,1 1 0,-1-1 0,1 0 0,21-5 287,22-26-245,-42 30-60,22-20-167,-17 14 116,0 1-1,1-1 1,0 1 0,0 0-1,0 1 1,0 0 0,1 0 0,12-4-1,-20 10 23,0-1-1,0 1 0,0 0 0,-1-1 1,1 1-1,0 0 0,0 0 0,-1-1 1,1 1-1,-1 0 0,1 0 0,-1 0 0,1 0 1,-1 0-1,1 0 0,-1 0 0,0 0 1,1 0-1,-1 0 0,0 0 0,0 0 1,0 0-1,0 0 0,0 0 0,0 0 0,0 0 1,0 0-1,0 0 0,-1 0 0,1 0 1,-1 1-1,-2 39-754,-2 9-4920,5-50 5596,0 1-1,0-1 0,0 0 1,0 0-1,0 1 0,0-1 1,0 0-1,0 0 0,0 1 1,0-1-1,0 0 1,1 0-1,-1 0 0,0 1 1,0-1-1,0 0 0,0 0 1,1 0-1,-1 0 0,0 1 1,0-1-1,0 0 0,1 0 1,-1 0-1,0 0 1,0 0-1,1 0 0,-1 0 1,0 0-1,0 0 0,1 1 1,-1-1-1,0 0 0,0 0 1,1 0-1,-1 0 1,0-1-1,0 1 0,1 0 1,-1 0-1,0 0 0,0 0 1,1 0-1,-1 0 0,0 0 1,0 0-1,0 0 1,1-1-1,-1 1 0,0 0 1,0 0-1,0 0 0,1 0 1,-1-1-1,0 1 0,0 0 1,0-1-1,15-10-3568,1-13-2645</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48.506"/>
    </inkml:context>
    <inkml:brush xml:id="br0">
      <inkml:brushProperty name="width" value="0.025" units="cm"/>
      <inkml:brushProperty name="height" value="0.025" units="cm"/>
    </inkml:brush>
  </inkml:definitions>
  <inkml:trace contextRef="#ctx0" brushRef="#br0">109 1 17745,'0'0'3342,"-4"8"-1255,-8 14-1791,1 1 0,2 0-1,0 0 1,1 0 0,2 1 0,0 0 0,2 1 0,0-1-1,2 1 1,0 0 0,4 42 0,0-59-740,0 0 0,0 1 0,0-2-1,1 1 1,7 13 0,-9-18 309,0-1 0,0 0 0,0 0 0,0 0 0,1 0-1,-1 0 1,1 0 0,-1 0 0,1-1 0,-1 1 0,1-1 0,0 1 0,0-1-1,0 1 1,0-1 0,0 0 0,0 0 0,0 0 0,1 0 0,-1 0-1,0-1 1,0 1 0,1-1 0,3 1 0,-5-2 131,-1 1 1,1-1 0,-1 0-1,1 0 1,-1 1-1,1-1 1,-1 0 0,0 0-1,0 0 1,1 0-1,-1 1 1,0-1 0,0 0-1,0 0 1,0 0-1,0 0 1,0 0 0,0 0-1,0 0 1,0 1-1,0-1 1,0 0 0,-1 0-1,0-1 1,-5-24 115,0 16-113,0 1 0,0-1 0,0 2 0,-2-1 0,-12-12 0,11 12 802,1 0 0,0 0 0,0 0-1,-6-12 1,14 20-673,0 1 1,0-1-1,0 0 0,-1 1 0,1-1 1,0 0-1,0 0 0,0 1 0,0-1 0,0 0 1,0 0-1,0 1 0,1-1 0,-1 0 1,0 0-1,0 1 0,0-1 0,1 0 1,-1 1-1,0-1 0,1 0 0,-1 1 1,1-1-1,-1 0 0,1 1 0,-1-1 1,1 1-1,-1-1 0,1 1 0,0-1 1,-1 1-1,1 0 0,0-1 0,-1 1 1,1 0-1,0-1 0,-1 1 0,1 0 1,0 0-1,0 0 0,-1-1 0,2 1 1,41-9 279,-34 8-149,86-13 116,-28 6-1681,-24 0-2509,-32 3-1545,-7-1-3315</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48.865"/>
    </inkml:context>
    <inkml:brush xml:id="br0">
      <inkml:brushProperty name="width" value="0.025" units="cm"/>
      <inkml:brushProperty name="height" value="0.025" units="cm"/>
    </inkml:brush>
  </inkml:definitions>
  <inkml:trace contextRef="#ctx0" brushRef="#br0">1 2 24471,'0'0'8296,"53"-2"-20339</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05.333"/>
    </inkml:context>
    <inkml:brush xml:id="br0">
      <inkml:brushProperty name="width" value="0.025" units="cm"/>
      <inkml:brushProperty name="height" value="0.025" units="cm"/>
    </inkml:brush>
  </inkml:definitions>
  <inkml:trace contextRef="#ctx0" brushRef="#br0">1 424 9161,'0'0'4244,"8"-1"-3486,262-46 3541,382-19-2876,-612 64-1378,858-64 396,-760 45-214,865-103 1799,-49 42-2175,-928 79-454,135-9 1862,-120 15-5497,-46-6-2548</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46.342"/>
    </inkml:context>
    <inkml:brush xml:id="br0">
      <inkml:brushProperty name="width" value="0.025" units="cm"/>
      <inkml:brushProperty name="height" value="0.025" units="cm"/>
    </inkml:brush>
  </inkml:definitions>
  <inkml:trace contextRef="#ctx0" brushRef="#br0">0 0 12620,'0'0'12908,"49"14"-12011,-14-5-385,2 1-223,1 2-225,4-2-32,-2 0-1377,-1-4-930,0-6-1856,-9 0-2083,-3-11-5125</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46.683"/>
    </inkml:context>
    <inkml:brush xml:id="br0">
      <inkml:brushProperty name="width" value="0.025" units="cm"/>
      <inkml:brushProperty name="height" value="0.025" units="cm"/>
    </inkml:brush>
  </inkml:definitions>
  <inkml:trace contextRef="#ctx0" brushRef="#br0">1 7 16688,'0'0'7612,"9"-1"-6709,27-2-858,-1 1 0,1 2-1,0 1 1,0 2 0,0 2 0,66 17 0,-100-22-20,0 0-1,0 1 0,-1-1 0,1 1 0,0-1 1,0 1-1,0 0 0,-1 0 0,1 0 1,0 0-1,-1 0 0,1 0 0,-1 0 0,1 1 1,-1-1-1,0 0 0,1 1 0,-1-1 0,0 1 1,0 0-1,0-1 0,0 1 0,0 0 0,-1 0 1,1-1-1,0 1 0,-1 0 0,1 0 0,-1 0 1,0 0-1,0 0 0,0 0 0,0 0 0,0 0 1,0-1-1,0 1 0,0 0 0,-1 0 0,1 0 1,-1 0-1,0 0 0,1-1 0,-1 1 0,0 0 1,0 0-1,-2 1 0,-5 10 521,0-2-1,-2 1 1,1-2-1,-22 19 1,26-23-423,-25 21 414,1-1 394,-38 43 1,60-62-1206,2 0 1,-1 1-1,1-1 1,0 1-1,1 0 1,0 0-1,0 1 1,1-1-1,0 1 1,0 0 0,-2 16-1,6-12-5800</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47.757"/>
    </inkml:context>
    <inkml:brush xml:id="br0">
      <inkml:brushProperty name="width" value="0.025" units="cm"/>
      <inkml:brushProperty name="height" value="0.025" units="cm"/>
    </inkml:brush>
  </inkml:definitions>
  <inkml:trace contextRef="#ctx0" brushRef="#br0">0 10 6758,'0'0'14857,"4"9"-13859,15 69 739,-10-30-1264,-9-47-418,0 0 0,1 1 0,-1-1 0,0 0 0,0 1 0,1-1-1,-1 0 1,1 0 0,-1 1 0,1-1 0,-1 0 0,1 0 0,0 0-1,0 0 1,0 0 0,-1 0 0,1 0 0,0 0 0,0 0 0,0 0-1,0 0 1,1 0 0,-1-1 0,0 1 0,0 0 0,0-1 0,1 1-1,-1-1 1,0 0 0,0 1 0,1-1 0,-1 0 0,0 0 0,1 1-1,-1-1 1,0 0 0,1-1 0,-1 1 0,0 0 0,1 0-1,-1 0 1,0-1 0,1 1 0,-1-1 0,0 1 0,0-1 0,0 0-1,1 1 1,-1-1 0,1-1 0,8-4 287,0-1 0,-1 0-1,1-1 1,10-12 0,-17 17-418,27-28 261,-14 13-131,2 1 0,36-29 0,-54 46-46,1-1-1,-1 1 0,0 0 1,1-1-1,-1 1 0,1 0 0,-1-1 1,1 1-1,-1 0 0,1 0 1,-1-1-1,1 1 0,-1 0 1,1 0-1,-1 0 0,1 0 1,-1 0-1,1 0 0,-1 0 0,1 0 1,-1 0-1,1 0 0,0 0 1,-1 0-1,1 0 0,-1 0 1,1 0-1,-1 0 0,1 1 1,-1-1-1,1 0 0,-1 0 0,1 1 1,-1-1-1,1 1 0,3 21 294,-13 34 178,8-54-459,-8 33 106,5-25-191,1 0 0,0 1-1,1-1 1,0 1 0,1-1 0,0 1 0,1 19 0,0-30-9,1 0 0,0 0 0,0 0 0,0 0 0,0 0 0,0 0 0,0-1 0,0 1 1,0 0-1,0 0 0,-1-1 0,1 1 0,0-1 0,0 1 0,0 0 0,-1-1 0,1 0 1,1 0-1,10-11-1278,-1 0 0,0-1 0,-1 0 0,-1 0 0,10-19 0,-4 8-2147,8-11-3986</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24.815"/>
    </inkml:context>
    <inkml:brush xml:id="br0">
      <inkml:brushProperty name="width" value="0.025" units="cm"/>
      <inkml:brushProperty name="height" value="0.025" units="cm"/>
      <inkml:brushProperty name="color" value="#F6630D"/>
    </inkml:brush>
  </inkml:definitions>
  <inkml:trace contextRef="#ctx0" brushRef="#br0">0 0 10634,'0'0'11734,"2"9"-10261,50 290 573,-31-216-3138,51 132-1,-69-208-2520,-6-13-2458,-2-4 3643,-12-15-3397</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48.082"/>
    </inkml:context>
    <inkml:brush xml:id="br0">
      <inkml:brushProperty name="width" value="0.025" units="cm"/>
      <inkml:brushProperty name="height" value="0.025" units="cm"/>
    </inkml:brush>
  </inkml:definitions>
  <inkml:trace contextRef="#ctx0" brushRef="#br0">59 0 13261,'0'0'4147,"-5"12"-1419,-1 0-2166,-2 1 279,1 1-1,1 0 0,0 0 1,1 1-1,1 0 0,0 0 1,1 0-1,-1 20 0,4-34-816,1 0 0,-1 1-1,1-1 1,0 0 0,0 1-1,-1-1 1,1 0 0,0 0-1,0 0 1,0 1 0,0-1-1,0 0 1,0-1-1,1 1 1,-1 0 0,0 0-1,0 0 1,1-1 0,-1 1-1,0 0 1,1-1 0,-1 0-1,1 1 1,-1-1 0,1 0-1,-1 0 1,0 1 0,1-1-1,-1 0 1,1 0-1,-1-1 1,1 1 0,1 0-1,5-1 79,0 1 0,0-1 0,0 0 0,16-5 0,-18 3 83,1 0 0,-1 0 1,1 0-1,-1-1 0,0 0 1,-1 0-1,1-1 1,9-9-1,-13 12-137,-1 0-1,1 0 1,-1 1-1,1-1 1,-1 0 0,0 0-1,1 0 1,-1 0 0,0-1-1,0 1 1,-1 0-1,1 0 1,0 0 0,-1-1-1,1 1 1,-1 0 0,0-1-1,0 1 1,0-1-1,0 1 1,0 0 0,-1-1-1,1 1 1,-1 0 0,1-1-1,-1 1 1,0 0 0,0 0-1,0 0 1,0 0-1,-1-2 1,-1 1-136,1 1-1,0 0 1,-1 0-1,0 1 1,1-1-1,-1 1 1,0-1-1,0 1 1,0 0-1,0 0 1,0 0 0,0 0-1,0 1 1,0-1-1,0 1 1,0 0-1,-1 0 1,1 0-1,0 0 1,0 0-1,0 1 1,0 0 0,0-1-1,-4 3 1,5-3-55,0 0 0,1 0 0,-1 1 0,0-1 0,1 1 0,-1-1 0,1 1 0,-1 0 0,1 0 0,-1-1 0,1 1 1,-1 0-1,1 0 0,0 0 0,0 1 0,-1-1 0,1 0 0,0 0 0,0 1 0,0-1 0,0 1 0,1-1 0,-1 1 1,0-1-1,1 1 0,-1-1 0,0 1 0,1-1 0,0 1 0,-1 0 0,1-1 0,0 1 0,0 0 0,0-1 0,0 1 0,0 0 1,1-1-1,-1 1 0,0 0 0,1-1 0,-1 1 0,1 0 0,0-1 0,1 3 0,6 3-10208</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48.868"/>
    </inkml:context>
    <inkml:brush xml:id="br0">
      <inkml:brushProperty name="width" value="0.025" units="cm"/>
      <inkml:brushProperty name="height" value="0.025" units="cm"/>
    </inkml:brush>
  </inkml:definitions>
  <inkml:trace contextRef="#ctx0" brushRef="#br0">41 0 9033,'0'0'18043,"-5"12"-17418,-1-1-539,0 1 0,2-1 1,-1 1-1,2 0 0,-1 1 1,2-1-1,0 0 0,0 1 1,1 0-1,0-1 0,2 18 1,0-28-78,-1 0 1,0-1 0,1 1 0,-1 0 0,1 0 0,0 0-1,-1-1 1,1 1 0,0 0 0,0-1 0,0 1 0,0-1 0,0 1-1,1-1 1,-1 1 0,0-1 0,1 0 0,-1 0 0,1 1-1,-1-1 1,1 0 0,-1-1 0,4 3 0,-2-3 15,1 1 0,-1-1 0,0 1 0,1-1 0,-1 0-1,0 0 1,1-1 0,-1 1 0,1-1 0,-1 1 0,0-1 0,4-1 0,5-3 73,-1 0-1,-1 0 1,1-1-1,-1 0 1,0 0 0,14-12-1,-18 13 15,0 0-1,-1 0 1,1 0-1,-1-1 1,0 0-1,0 0 1,-1 0-1,0-1 1,0 1-1,0-1 1,-1 0 0,0 0-1,0 0 1,-1 0-1,0-1 1,0 1-1,0-9 1,-12 92-134,10-70 20,0 1 0,0 0-1,0-1 1,1 1 0,0-1 0,1 1-1,-1-1 1,1 0 0,1 1 0,-1-1-1,1 0 1,5 9 0,-6-13 9,1 1 0,0 0 0,0 0 0,-1-1 0,2 0 0,-1 1 0,0-1 0,0-1 0,1 1 0,-1 0 0,1-1 0,-1 1 0,1-1 0,0 0 0,-1 0 0,1-1 0,0 1 0,0-1 0,0 0 0,-1 0 0,1 0 0,0 0 0,6-2 0,-5 1 11,0 0 1,1 0-1,-1-1 1,0 0-1,0 0 1,-1 0-1,1-1 0,0 1 1,-1-1-1,1 0 1,-1 0-1,0-1 1,0 1-1,0-1 1,-1 0-1,1 0 0,-1 0 1,0-1-1,0 1 1,3-8-1,-3 6 0,0-1 1,0 0-1,-1 1 0,0-1 1,0 0-1,0 0 0,-1-1 1,0 1-1,-1 0 0,0 0 1,0 0-1,0-1 0,-1 1 1,-3-13-1,4 19-31,0 1 1,0-1-1,-1 0 0,1 0 1,-1 1-1,1-1 1,0 0-1,-1 1 0,1-1 1,-1 0-1,1 1 0,-1-1 1,0 1-1,1-1 0,-1 1 1,0-1-1,1 1 1,-1-1-1,0 1 0,0 0 1,1-1-1,-1 1 0,0 0 1,0 0-1,1-1 1,-1 1-1,0 0 0,0 0 1,0 0-1,0 0 0,1 0 1,-1 0-1,0 0 0,0 1 1,0-1-1,1 0 1,-1 0-1,0 0 0,0 1 1,1-1-1,-1 1 0,0-1 1,1 0-1,-1 1 0,0-1 1,1 1-1,-1-1 1,0 1-1,1 0 0,-1-1 1,1 1-1,-1 0 0,1-1 1,0 1-1,-1 0 0,1 0 1,0-1-1,-1 1 1,1 1-1,0 24-4353,0-25 3952,0-1 1,1 1 0,-1 0 0,0 0 0,1-1-1,-1 1 1,1 0 0,-1-1 0,1 1 0,-1 0-1,1-1 1,0 1 0,-1-1 0,1 1 0,0-1-1,-1 1 1,1-1 0,0 0 0,0 1 0,-1-1-1,1 0 1,0 1 0,0-1 0,-1 0-1,1 0 1,0 0 0,0 0 0,0 0 0,0 0-1,18 0-11725</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49.243"/>
    </inkml:context>
    <inkml:brush xml:id="br0">
      <inkml:brushProperty name="width" value="0.025" units="cm"/>
      <inkml:brushProperty name="height" value="0.025" units="cm"/>
    </inkml:brush>
  </inkml:definitions>
  <inkml:trace contextRef="#ctx0" brushRef="#br0">89 1 14318,'0'0'6368,"-10"9"-2898,7-6-3267,-8 7 644,0 1 0,1 0 0,-9 13 0,16-20-624,0 0 1,1 1 0,-1-1-1,1 1 1,0-1 0,0 1 0,0 0-1,1 0 1,-1 0 0,1 0-1,1 0 1,-1 0 0,1 0-1,-1 0 1,2 8 0,-1-12-217,1 0 0,-1 0-1,1 0 1,-1 0 0,1 0 0,-1 0 0,1 0 0,0 0 0,0 0 0,-1 0 0,1-1 0,0 1 0,0 0 0,0 0 0,0-1 0,0 1 0,0-1 0,0 1 0,0-1-1,0 1 1,0-1 0,0 1 0,0-1 0,0 0 0,0 0 0,1 0 0,-1 0 0,0 0 0,0 0 0,0 0 0,0 0 0,0 0 0,1 0 0,-1 0 0,0-1 0,0 1-1,2-1 1,1 0 6,0 0-1,0 0 0,1-1 0,-1 1 0,0-1 1,0 0-1,0 0 0,5-5 0,-4 2 19,1 0 0,-2-1-1,1 0 1,-1 0 0,0 0 0,0 0-1,0-1 1,-1 0 0,0 1-1,0-1 1,-1 0 0,0-1-1,0 1 1,-1 0 0,1-11-1,-10 19-104,2 7 33,0-1 0,0 1 1,1 0-1,1 0 0,-1 0 0,1 1 1,1-1-1,0 1 0,0 0 1,0 0-1,1 1 0,1-1 1,0 0-1,0 0 0,1 17 0,0-24-65,1-1 0,-1 0 0,1 1 0,0-1 0,0 0 0,-1 0 0,1 0 0,0 0 0,0 0 0,0 0 0,0 0 0,0 0 0,1 0 0,-1 0 0,0 0 0,0-1 0,0 1 0,1 0 0,-1-1 0,0 1 0,1-1 0,-1 0 0,1 1 0,-1-1 0,0 0 0,1 0 0,-1 0 0,1 0 0,-1 0 0,0 0 0,1 0 0,-1 0 0,1-1 0,1 0 0,7 0-780,-1-1-1,0 0 1,-1-1 0,13-4 0,4-6-3681,0-2 0,-1 0 0,36-30 0,-17 11 569</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49.569"/>
    </inkml:context>
    <inkml:brush xml:id="br0">
      <inkml:brushProperty name="width" value="0.025" units="cm"/>
      <inkml:brushProperty name="height" value="0.025" units="cm"/>
    </inkml:brush>
  </inkml:definitions>
  <inkml:trace contextRef="#ctx0" brushRef="#br0">155 0 9161,'0'0'12801,"-10"5"-10708,6-3-1985,-49 26 2279,50-26-2262,-1 0-1,1 1 1,0-1-1,0 0 1,1 1-1,-1 0 1,0 0-1,1 0 1,0 0-1,0 0 1,0 0 0,0 1-1,0-1 1,0 0-1,1 1 1,-2 4-1,4-7-188,0-1 0,-1 1 1,1 0-1,0-1 0,0 0 0,-1 1 0,1-1 1,0 1-1,0-1 0,0 0 0,-1 0 0,1 1 1,0-1-1,0 0 0,0 0 0,0 0 0,0 0 0,-1 0 1,1 0-1,0 0 0,0 0 0,0 0 0,0-1 1,0 1-1,-1 0 0,1-1 0,0 1 0,1-1 0,28-6-1630,-25 5 1505,-1 1-1,1 0 0,0 0 0,-1 0 0,1 1 0,0 0 0,-1-1 0,1 2 0,0-1 0,0 0 0,-1 1 0,8 2 0,-11-2 251,1 0-1,-1 0 0,1 0 0,-1 0 0,1 0 0,-1 0 0,0 0 1,1 0-1,-1 1 0,0-1 0,0 1 0,0-1 0,0 1 0,0-1 0,0 1 1,-1-1-1,1 1 0,0 0 0,-1-1 0,1 1 0,-1 0 0,0 0 0,0-1 1,1 1-1,-1 0 0,0 0 0,-1 0 0,1-1 0,0 1 0,0 0 0,-1 0 1,1-1-1,-1 1 0,1 0 0,-3 2 0,0 3 165,0 0 0,-1 0 0,1-1-1,-2 1 1,1-1 0,-1 0 0,0 0 0,0-1 0,0 0-1,-10 8 1,5-5 282,-1 0 0,1-1 0,-1-1 0,0 0 0,-19 8 0,28-13-474,0 0-1,1-1 1,-1 1 0,0-1 0,0 1 0,1-1 0,-1 0 0,0 0-1,0 0 1,0 0 0,1 0 0,-1 0 0,0 0 0,0-1 0,1 1 0,-1-1-1,-2 0 1,3 0-124,0 1 1,0-1-1,0 0 0,0 0 0,0 0 1,1 0-1,-1 0 0,0 0 0,0 0 1,1 0-1,-1 0 0,1 0 0,-1 0 1,1 0-1,-1 0 0,1-1 0,0 1 1,0 0-1,-1-2 0,1-3-672,0 0 1,0 0-1,1 0 0,0 1 0,0-1 1,0 0-1,1 0 0,0 1 0,3-8 1,14-23-5345</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50.190"/>
    </inkml:context>
    <inkml:brush xml:id="br0">
      <inkml:brushProperty name="width" value="0.025" units="cm"/>
      <inkml:brushProperty name="height" value="0.025" units="cm"/>
    </inkml:brush>
  </inkml:definitions>
  <inkml:trace contextRef="#ctx0" brushRef="#br0">79 1 18033,'0'0'4943,"-8"9"-1825,0 1-2709,0 1-1,1-1 1,1 2-1,-1-1 1,2 1 0,-1 0-1,2 0 1,-1 0-1,2 0 1,0 1 0,0 0-1,0 13 1,1-5-382,2 1 0,0-1 0,6 34 0,-6-48-74,2 0-1,-1-1 1,1 0 0,0 1 0,0-1 0,1 0 0,0 0 0,0 0 0,0-1-1,1 1 1,0-1 0,0 1 0,0-1 0,1-1 0,9 9 0,-13-12 61,0 0 1,-1-1 0,1 1-1,0 0 1,0-1-1,0 1 1,0-1-1,0 0 1,0 1 0,0-1-1,0 0 1,0 1-1,0-1 1,0 0-1,0 0 1,0 0 0,0 0-1,0 0 1,0 0-1,0 0 1,0 0 0,0 0-1,0-1 1,0 1-1,0 0 1,0-1-1,0 1 1,2-1 0,-2-1 12,1 0 0,0 1 0,-1-1 0,1 0 0,-1 0 0,0 0 1,0 0-1,0 0 0,0 0 0,0 0 0,0-1 0,0-2 0,2-7 18,0-1 0,-1 0 0,0-18 0,-1 16-22,-2-47-175,1 60 131,0 0 1,0 0-1,-1 0 1,1 0-1,0 1 1,-1-1-1,0 0 0,1 0 1,-1 1-1,0-1 1,0 0-1,0 1 1,0-1-1,0 1 1,0-1-1,-1 1 1,1 0-1,0 0 1,-1-1-1,1 1 0,-1 0 1,1 0-1,-1 0 1,0 0-1,1 1 1,-1-1-1,-3-1 1,3 2 14,1 0 1,-1 0 0,1 1-1,-1-1 1,0 0 0,1 0-1,-1 1 1,1-1 0,-1 1-1,1-1 1,-1 1 0,1 0-1,0 0 1,-1 0-1,1-1 1,0 1 0,-1 0-1,1 1 1,0-1 0,0 0-1,0 0 1,0 0 0,0 1-1,0-1 1,0 0 0,1 1-1,-1-1 1,0 1 0,1-1-1,-1 1 1,1-1 0,0 1-1,-1 2 1,-1 4 68,0 1 0,1 0 0,0 0 0,0 15 0,1-21-41,0 0 1,0-1-1,1 1 0,-1 0 0,1-1 1,-1 1-1,1 0 0,0-1 0,0 1 1,1-1-1,-1 1 0,0-1 0,1 0 1,-1 1-1,1-1 0,0 0 0,0 0 1,0 0-1,0 0 0,3 2 0,0-1-5,0 0-1,0-1 0,1 1 0,-1-1 1,0-1-1,1 1 0,-1-1 0,1 1 0,10-1 1,-7 0-14,0 0 0,0-1-1,1-1 1,-1 0 0,0 0 0,0 0 0,0-1 0,0-1 0,0 0 0,-1 0 0,1 0 0,13-9-1,-16 8 5,-1-1 0,1 1 0,-1-1 0,-1-1 0,1 1-1,-1-1 1,0 1 0,0-1 0,0-1 0,-1 1-1,0 0 1,0-1 0,-1 1 0,0-1 0,0 0 0,0 0-1,0-8 1,-3 20-30,0 0 0,0 0 0,-1 0 0,0 0 0,0 0 0,0 0 0,-3 5 0,-7 19 229,10-24-139,0 0 0,1 0 0,0 0 0,0 1 0,1-1 0,0 10 0,0-14-58,0 1 0,0-1 0,1 0 0,-1 0 0,1 0 0,-1 0 0,1 0 0,-1 0 0,1 0 0,0 0 0,-1-1 0,1 1 0,0 0 0,0 0 0,-1 0 0,1-1 0,0 1 0,0 0 0,0-1 0,0 1 0,0-1 0,0 1 0,0-1 0,0 1 0,0-1 0,0 0 0,0 0 0,1 1 0,-1-1 0,0 0 0,0 0 0,0 0 0,0 0 0,0 0 0,0-1 0,1 1 0,0-1 0,10-1-9,0-1 0,0 0 0,0-1 0,-1-1 0,1 0 0,-1 0 0,0-1 0,-1 0 0,1-1 0,14-13 0,-13 10 0,1 1 0,-1 1 0,2 0 0,-1 1 0,1 0 0,19-6 0,-32 13 0,0 1 0,0-1 0,-1 1 0,1-1 0,0 1 0,-1-1 0,1 1 0,0 0 0,-1-1 0,1 1 0,-1 0 0,1-1 0,-1 1 0,1 0 0,-1 0 0,1 0 0,-1-1 0,0 1 0,1 0 0,-1 0 0,0 0 0,0 0 0,0 0 0,0 0 0,0-1 0,0 1 0,0 0 0,0 0 0,0 0 0,0 0 0,0 0 0,-1 1 0,1 43 0,-1-37 0,1-7 0,0 0 0,0 0 0,0 1 0,0-1 0,0 0 0,0 0 0,0 0 0,0 0 0,1 0 0,-1 0 0,0 0 0,1 1 0,-1-1 0,0 0 0,1 0 0,0 0 0,-1 0 0,1-1 0,0 1 0,-1 0 0,1 0 0,0 0 0,0 0 0,0-1 0,1 2 0,0-1 0,0-1 0,0 1 0,0-1 0,0 0 0,0 0 0,1 0 0,-1 0 0,0 0 0,0 0 0,0 0 0,0-1 0,0 1 0,0-1 0,3-1 0,6-2-10,-1-1 1,1 0-1,-1-1 0,9-7 0,-12 8-46,0 0-1,0 1 0,0-1 0,0 1 1,1 1-1,-1 0 0,1 0 1,0 0-1,0 1 0,13-2 0,-34-1-12910,-2-3 5275</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50.518"/>
    </inkml:context>
    <inkml:brush xml:id="br0">
      <inkml:brushProperty name="width" value="0.025" units="cm"/>
      <inkml:brushProperty name="height" value="0.025" units="cm"/>
    </inkml:brush>
  </inkml:definitions>
  <inkml:trace contextRef="#ctx0" brushRef="#br0">1 34 12940,'0'0'16656,"57"-33"-16656,-28 35-224,2 4-1506,-1 2-3106,-1 0-4774</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50.895"/>
    </inkml:context>
    <inkml:brush xml:id="br0">
      <inkml:brushProperty name="width" value="0.025" units="cm"/>
      <inkml:brushProperty name="height" value="0.025" units="cm"/>
    </inkml:brush>
  </inkml:definitions>
  <inkml:trace contextRef="#ctx0" brushRef="#br0">65 1 21524,'0'0'8889,"-7"8"-7779,-19 29-197,26-35-903,-1-1-1,0 1 1,1-1-1,-1 1 1,1-1-1,0 1 1,-1 0-1,1-1 1,0 1 0,0 0-1,0-1 1,0 1-1,0-1 1,0 1-1,1 0 1,-1-1-1,1 1 1,-1 0 0,1-1-1,-1 1 1,1-1-1,0 1 1,0-1-1,0 0 1,-1 1-1,3 1 1,33 31-989,-21-21 232,-5-3 395,0 0-1,-1 1 1,-1 0 0,1 1 0,-2 0-1,0 0 1,0 1 0,8 23-1,-13-30 464,0 0-1,-1 1 1,0-1-1,0 1 0,-1-1 1,1 1-1,-1-1 0,-1 1 1,1-1-1,-1 0 1,0 1-1,-1-1 0,1 0 1,-1 1-1,-1-1 1,1 0-1,-1-1 0,0 1 1,0 0-1,-1-1 1,-5 8-1,5-9-19,1 0 0,-1 1 0,0-1 0,-1-1 0,1 1 1,-1 0-1,0-1 0,1 0 0,-1 0 0,-1-1 0,1 1 0,0-1 0,-1 0 0,-7 1 1,11-3-61,0 1 1,-1-1 0,1 0 0,-1-1-1,1 1 1,0 0 0,-1-1-1,1 1 1,0-1 0,-1 0 0,1 0-1,0 1 1,0-2 0,0 1 0,0 0-1,0 0 1,0-1 0,0 1 0,0-1-1,1 1 1,-1-1 0,0 0 0,1 0-1,-1 0 1,1 0 0,0 0 0,0 0-1,0 0 1,0 0 0,0 0 0,0 0-1,0-1 1,1 1 0,-1 0-1,1-1 1,0-3 0,-2-2-241,1 1 0,0-1 0,1 0-1,0 1 1,0-1 0,0 0 0,1 0 0,0 1 0,1-1-1,0 0 1,0 1 0,1 0 0,-1-1 0,2 1 0,-1 0-1,1 1 1,6-9 0,6-6-1859,1 1 0,1 1-1,36-31 1,-13 15-9757</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51.601"/>
    </inkml:context>
    <inkml:brush xml:id="br0">
      <inkml:brushProperty name="width" value="0.025" units="cm"/>
      <inkml:brushProperty name="height" value="0.025" units="cm"/>
    </inkml:brush>
  </inkml:definitions>
  <inkml:trace contextRef="#ctx0" brushRef="#br0">73 246 9577,'0'0'17761,"-9"-1"-16336,7 1-1359,-1 0-1,1 0 1,0 0-1,-1 0 0,1 0 1,0 0-1,0 1 1,-1-1-1,1 1 1,0-1-1,0 1 1,-1 0-1,1 0 1,0 0-1,0 0 1,0 0-1,0 1 0,-2 1 1,2 0-30,0 0 1,0 0-1,0 0 0,0 0 0,1 0 1,-1 1-1,1-1 0,0 1 1,0-1-1,0 1 0,1 0 1,-1-1-1,1 1 0,0 5 1,-1-8-36,1 0 0,0 0 0,0 1 0,0-1 0,-1 0 0,1 0 0,1 0 0,-1 1 0,0-1 0,0 0 0,0 0 0,1 0 0,-1 0 0,0 1 0,1-1 0,-1 0 0,1 0 0,-1 0 0,1 0 0,0 0 0,0 0 0,-1 0 0,1 0 0,0-1 0,0 1 0,0 0 0,0 0 0,0-1 0,1 2 0,-1-2 5,1 0-1,0 0 1,-1 0-1,1 0 0,0-1 1,-1 1-1,1 0 1,0-1-1,-1 1 0,1-1 1,-1 0-1,1 1 0,-1-1 1,0 0-1,1 0 1,-1 0-1,0 0 0,1 0 1,-1 0-1,0-1 1,0 1-1,1-2 0,9-9 32,-1-1-1,-1 0 0,0-1 0,-1 0 0,-1-1 0,0 0 0,-1 0 0,0 0 1,-1-1-1,-1 0 0,0 1 0,1-20 0,-6 48-117,1 0 0,0 1 0,2-1 0,-1 0 1,7 23-1,-8-33 88,1 0 1,-1-1-1,1 1 0,0-1 1,0 0-1,0 1 1,0-1-1,0 0 1,1 0-1,-1 1 1,1-1-1,-1 0 1,1 0-1,0-1 1,0 1-1,0 0 1,0-1-1,0 1 0,0-1 1,0 1-1,1-1 1,-1 0-1,0 0 1,1 0-1,-1 0 1,1-1-1,-1 1 1,1-1-1,-1 1 1,1-1-1,0 0 1,-1 0-1,1 0 1,-1 0-1,1 0 0,-1-1 1,1 1-1,-1-1 1,4-1-1,1-1 64,0 0 0,-1-1-1,0 0 1,0 0 0,0 0-1,0-1 1,0 0-1,-1 0 1,0 0 0,0-1-1,0 1 1,-1-1 0,5-8-1,1-3 127,-1-1 1,0 0-1,11-31 0,-16 37-197,-1-1 0,0 1 0,0-1 0,-1 1 0,0-21 0,-27 172 0,20-111 0,-3 24 0,-2 99 0,9-137 0,2-1 0,0 1 0,1-1 0,0 1 0,1-1 0,0 0 0,1 0 0,0-1 0,2 1 0,-1-1 0,1 0 0,13 19 0,-13-22 0,-18-23 0,-20-27 0,28 35 0,1 0 0,0 0 0,0 0 0,0 0 0,1 0 0,0-1 0,0 1 0,1-1 0,-1 1 0,2-1 0,-1 0 0,1 0 0,0 1 0,1-12 0,0 13 0,1 0 0,-1 0 0,1 1 0,0-1 0,0 1 0,1-1 0,0 1 0,-1-1 0,2 1 0,-1 0 0,0 1 0,1-1 0,-1 0 0,1 1 0,0 0 0,0 0 0,1 0 0,-1 0 0,0 1 0,6-2 0,94-36-3227,-42 18-1837,-5-1-5383</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52.270"/>
    </inkml:context>
    <inkml:brush xml:id="br0">
      <inkml:brushProperty name="width" value="0.025" units="cm"/>
      <inkml:brushProperty name="height" value="0.025" units="cm"/>
    </inkml:brush>
  </inkml:definitions>
  <inkml:trace contextRef="#ctx0" brushRef="#br0">0 65 16912,'0'0'12097,"10"-3"-12893,-8 3 778,4-1-50,-1-1 0,0 1-1,0-1 1,0 0-1,0 0 1,-1-1-1,1 0 1,0 1 0,-1-2-1,0 1 1,0 0-1,5-6 1,-7 7 18,0-1 1,0 1-1,0 0 1,0 0 0,0 0-1,0 1 1,0-1-1,1 0 1,-1 1-1,1-1 1,-1 1-1,5-2 1,-6 3 50,-1 0 1,1 0-1,-1 0 1,1 0-1,-1 0 0,1 0 1,-1 0-1,1 0 1,-1 1-1,1-1 1,-1 0-1,1 0 0,-1 0 1,1 1-1,-1-1 1,1 0-1,-1 0 1,0 1-1,1-1 0,-1 0 1,1 1-1,-1-1 1,0 1-1,0-1 0,1 1 1,5 23 438,-6-3 132,5 51 641,-5-68-1177,1 0-1,-1 0 1,1 0 0,0 0 0,1 0-1,-1 0 1,1 0 0,-1 0-1,1 0 1,0-1 0,1 1 0,-1-1-1,3 4 1,-3-6-61,-1 0 0,1 0-1,0 0 1,-1 0 0,1 0 0,0 0-1,0 0 1,-1-1 0,1 1 0,0-1 0,0 0-1,0 1 1,0-1 0,0 0 0,0 0-1,0 0 1,0 0 0,-1 0 0,1-1-1,0 1 1,0 0 0,0-1 0,0 0-1,0 1 1,-1-1 0,3-1 0,1-1-513,-1 1 0,0-1 1,1 0-1,-1 0 1,0-1-1,0 0 0,-1 1 1,5-7-1,15-24-7320</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53.299"/>
    </inkml:context>
    <inkml:brush xml:id="br0">
      <inkml:brushProperty name="width" value="0.025" units="cm"/>
      <inkml:brushProperty name="height" value="0.025" units="cm"/>
    </inkml:brush>
  </inkml:definitions>
  <inkml:trace contextRef="#ctx0" brushRef="#br0">0 136 8008,'0'0'6342,"1"-9"-2627,-1-3-2506,5-28 3887,1 36-1332,0 13-2660,2 13-869,4 74 614,-10-70-694,1 0 0,6 26-1,-6-50 1114,0-11-747,0-12-350,-1-9-155,0 13-15,-1 0 0,-1 0-1,-1 0 1,0-1 0,-1 1-1,-8-32 1,10 49-1,0 0 0,0 0 0,0 0 0,0 0 0,0 0 0,0 0 0,0 0 0,0 1 0,0-1 0,0 0 0,0 0 0,-1 0 0,1 0 0,0 0 0,0 0 0,0 0 0,0 0 0,0 0 0,0 0 0,0 0 0,0 0 0,0 0 0,0 0 0,0 0 0,-1 0 0,1 0 0,0 0 0,0 0 0,0 0 0,0 0 0,0 0 0,0 0 0,0 0 0,0 0 0,0 0 0,0 0 0,-1 0 0,1 0 0,0 0 0,0 0 0,0 0 0,0 0 0,0 0 0,0 0 0,0 0 0,0 0 0,0-1 0,0 1 0,0 0 0,0 0 0,0 0 0,-1 0 0,0 16 0,4 25 0,-2-36 0,1-1 0,0 0 0,0 1 0,0-1 0,0 0 0,1 0 0,0 0 0,0 0 0,0-1 0,0 1 0,1-1 0,-1 0 0,1 1 0,0-2 0,0 1 0,0 0 0,0-1 0,0 0 0,1 0 0,-1 0 0,1 0 0,-1-1 0,1 0 0,0 0 0,-1 0 0,1-1 0,6 1 0,-4-1 0,1 0 0,0-1 0,0 1 0,-1-2 0,1 1 0,0-1 0,-1 0 0,1-1 0,-1 0 0,0 0 0,0 0 0,0-1 0,-1 0 0,1 0 0,-1-1 0,7-6 0,-7 5 0,0 1 0,-1-1 0,0 0 0,0 0 0,0-1 0,-1 0 0,0 1 0,0-1 0,0-1 0,-1 1 0,-1 0 0,1-1 0,-1 0 0,0 1 0,-1-1 0,0 0 0,0 0 0,0 0 0,-2-11 0,1 18 0,0 0 0,0 0 0,0 0 0,0-1 0,0 1 0,-1 0 0,1 0 0,0 0 0,-1 0 0,1 0 0,-1 0 0,1 0 0,-1 0 0,0 0 0,1 0 0,-1 1 0,0-1 0,1 0 0,-1 0 0,0 1 0,0-1 0,0 0 0,0 1 0,0-1 0,0 1 0,0-1 0,0 1 0,0-1 0,0 1 0,0 0 0,0-1 0,0 1 0,0 0 0,0 0 0,0 0 0,0 0 0,-1 0 0,1 0 0,0 0 0,0 0 0,0 1 0,0-1 0,0 0 0,0 1 0,0-1 0,0 0 0,-1 2 0,-2-1 0,0 1 0,0 0 0,1 0 0,-1 0 0,1 1 0,0-1 0,0 1 0,0-1 0,0 1 0,0 0 0,-4 6 0,-1 5 0,1 0 0,0 1 0,1 0 0,0 0 0,1 1 0,1-1 0,0 1 0,1 0 0,1 0 0,1 0 0,1 30 0,0-45-6,0 1 1,0-1-1,1 0 0,-1 0 0,1 0 1,-1 1-1,1-1 0,-1 0 1,1 0-1,0 0 0,-1 0 0,1 0 1,0 0-1,0 0 0,0 0 1,0 0-1,0-1 0,0 1 0,0 0 1,0-1-1,0 1 0,0 0 1,2 0-1,1 0-52,1 0 1,-1 0 0,0 0-1,1 0 1,-1-1-1,0 0 1,6 0-1,3-1-485,1-1-1,0 0 1,21-7-1,-19 3-2244,0 0 0,0-1 0,19-13 0,3-5-7504</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25.176"/>
    </inkml:context>
    <inkml:brush xml:id="br0">
      <inkml:brushProperty name="width" value="0.025" units="cm"/>
      <inkml:brushProperty name="height" value="0.025" units="cm"/>
      <inkml:brushProperty name="color" value="#F6630D"/>
    </inkml:brush>
  </inkml:definitions>
  <inkml:trace contextRef="#ctx0" brushRef="#br0">69 629 11307,'-9'-3'2669,"-3"0"-1771,7 1-429,0 0 0,0 1 0,-1-1 0,1 2 0,0-1 0,0 0 0,-6 1 0,32-6 4319,20-17-4072,-23 14-204,0-1-384,-1-1 0,0-1 0,-1 0 0,0-1 0,-1 0 0,-1-1 0,0-1 0,0-1 0,-2 0 0,0 0 0,-1-1 0,0-1 0,-2 0 0,11-26 0,-7 5 163,-1 0 1,-1-1 0,-3-1-1,-1 0 1,-2 0-1,-1-42 1,-4 82-283,0 1 0,0 0-1,0 0 1,0 0 0,0 0 0,-1 0 0,1 0-1,0-1 1,0 1 0,0 0 0,0 0-1,0 0 1,0 0 0,0 0 0,0-1-1,0 1 1,0 0 0,0 0 0,0 0 0,0 0-1,0 0 1,0-1 0,0 1 0,0 0-1,0 0 1,0 0 0,0 0 0,0-1 0,0 1-1,0 0 1,0 0 0,0 0 0,0 0-1,0 0 1,1 0 0,-1-1 0,0 1 0,0 0-1,0 0 1,0 0 0,0 0 0,0 0-1,0 0 1,1 0 0,-1 0 0,0-1 0,0 1-1,0 0 1,0 0 0,0 0 0,1 0-1,-1 0 1,0 0 0,0 0 0,0 0 0,0 0-1,1 0 1,-1 0 0,0 0 0,0 0-1,0 0 1,0 0 0,0 0 0,1 1 0,7 14 186,13 42-239,-11-32 171,4 14-54,3-1 0,1 0 0,27 40 0,-34-62-546,1 0 0,0-2 0,22 21 0,-23-25-640,1-1-1,0 0 1,0-1 0,0-1-1,20 9 1,19 1-6574</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53.661"/>
    </inkml:context>
    <inkml:brush xml:id="br0">
      <inkml:brushProperty name="width" value="0.025" units="cm"/>
      <inkml:brushProperty name="height" value="0.025" units="cm"/>
    </inkml:brush>
  </inkml:definitions>
  <inkml:trace contextRef="#ctx0" brushRef="#br0">155 9 16335,'0'0'5184,"-8"-2"-1276,1 0-3366,0 0 1,0 1 0,0 0-1,-1 1 1,1-1 0,0 1-1,-13 2 1,15-1-491,1 0 1,0 0-1,0 1 1,0-1-1,0 1 0,0 0 1,1 0-1,-1 0 1,0 0-1,1 1 1,0 0-1,-1-1 1,1 1-1,0 1 0,1-1 1,-1 0-1,-3 5 1,5-6-113,0-1 0,0 1 0,0 0 0,0-1 0,0 1 0,1 0 0,-1 0 0,0 0 0,1-1 0,-1 1 0,1 0 0,0 0 0,0 3 0,0-4 34,0-1 1,0 1 0,0 0 0,1-1-1,-1 1 1,0 0 0,0-1 0,1 1 0,-1 0-1,1-1 1,-1 1 0,1-1 0,-1 1-1,1-1 1,-1 1 0,1-1 0,-1 1-1,1-1 1,0 1 0,-1-1 0,1 0 0,0 1-1,-1-1 1,2 0 0,5 2-61,0-1-1,0 0 1,0-1 0,0 1 0,0-2-1,7 0 1,10 1 111,-7 0-182,11 0-1086,0 1-1,0 1 1,0 2-1,39 9 1,-65-12 1307,-1-1 1,1 0-1,0 1 1,-1-1 0,0 1-1,1-1 1,-1 1-1,1 0 1,-1 0-1,0-1 1,1 1-1,-1 0 1,0 0-1,0 0 1,0 1 0,0-1-1,0 0 1,0 0-1,0 0 1,0 1-1,0-1 1,-1 0-1,2 4 1,-2-4 97,0 1-1,-1-1 1,1 1-1,0 0 1,-1-1 0,1 1-1,-1-1 1,1 1-1,-1-1 1,0 1 0,0-1-1,0 1 1,0-1 0,0 0-1,0 1 1,0-1-1,0 0 1,-2 1 0,-7 7 525,0-2 0,-1 1 0,0-1 0,-13 6 0,14-6-589,-1-2 0,0 0 0,0 0 0,-1 0 0,1-2 0,-1 1-1,0-2 1,-15 3 0,29-9-1138,0 1-1,0 0 1,0 0-1,0 0 1,0 0-1,1 0 1,-1 0-1,1 0 1,0 1-1,2-3 1,19-16-7336</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54.539"/>
    </inkml:context>
    <inkml:brush xml:id="br0">
      <inkml:brushProperty name="width" value="0.025" units="cm"/>
      <inkml:brushProperty name="height" value="0.025" units="cm"/>
    </inkml:brush>
  </inkml:definitions>
  <inkml:trace contextRef="#ctx0" brushRef="#br0">134 146 11627,'0'0'10207,"-11"1"-6011,0 1-3775,1 0 0,-1 0 0,1 1 0,0 0 0,0 1 0,-10 5 0,17-8-412,1 0 0,-1 0 0,1 1 0,-1-1-1,1 1 1,0 0 0,0-1 0,0 1 0,0 0 0,0 0-1,0 0 1,0 1 0,1-1 0,-1 0 0,1 1 0,0-1-1,0 1 1,-1-1 0,2 1 0,-1 0 0,0-1 0,0 1-1,1 0 1,0-1 0,-1 1 0,1 0 0,0 0 0,0-1-1,1 1 1,-1 0 0,0 0 0,1-1 0,0 1 0,1 4-1,-1-6-6,1 1 0,-1 0-1,1-1 1,-1 1 0,1-1-1,0 1 1,-1-1-1,1 0 1,0 0 0,0 0-1,0 0 1,0 0 0,0 0-1,0 0 1,0-1-1,0 1 1,0-1 0,0 1-1,1-1 1,-1 0 0,0 0-1,0 0 1,0 0 0,1 0-1,-1 0 1,0-1-1,2 0 1,4 0 34,-1 0 0,0 0 1,1-1-1,-1 0 0,0-1 0,11-4 0,-12 3 47,0 0 0,0 1-1,-1-2 1,0 1-1,0-1 1,0 0 0,0 0-1,0 0 1,-1 0 0,0-1-1,0 0 1,-1 0-1,0 0 1,0 0 0,0 0-1,-1-1 1,0 0 0,0 1-1,0-1 1,-1 0 0,0 0-1,0-9 1,-1 15-68,0 0 0,0 0 1,0 0-1,0 0 0,0 0 1,0 0-1,0 0 0,0 0 1,0 1-1,-1-1 0,1 0 1,0 0-1,-1 0 0,1 0 0,-1 0 1,1 0-1,-1 1 0,1-1 1,-1 0-1,1 0 0,-1 1 1,0-1-1,1 0 0,-1 1 1,0-1-1,0 0 0,0 1 0,1-1 1,-1 1-1,0 0 0,0-1 1,0 1-1,0 0 0,0-1 1,0 1-1,0 0 0,0 0 1,0 0-1,0 0 0,0 0 0,0 0 1,1 0-1,-1 0 0,0 0 1,0 1-1,0-1 0,0 0 1,0 0-1,0 1 0,0-1 1,-1 1-1,-1 1-21,-1-1-1,1 1 1,0-1 0,-1 1 0,1 0 0,0 0-1,0 1 1,1-1 0,-1 0 0,0 1 0,1 0-1,-5 5 1,5-3 16,0-1-1,0 0 1,0 1-1,1-1 0,0 1 1,0-1-1,0 1 1,0 0-1,1 0 1,-1-1-1,1 1 1,1 9-1,0-13-5,-1 0 1,0 0-1,1 1 0,-1-1 0,1 0 0,-1 0 0,1 0 0,-1 0 0,1 0 1,0-1-1,-1 1 0,1 0 0,0 0 0,0 0 0,0-1 0,0 1 0,0 0 0,-1-1 1,1 1-1,0 0 0,2 0 0,0-1 11,-1 1 0,1-1 1,-1 0-1,1 0 0,0 0 0,-1 0 1,1 0-1,-1 0 0,1-1 0,0 0 0,-1 1 1,0-1-1,4-2 0,4-1-3,0-2 1,0 1-1,-1-2 0,0 1 0,-1-1 0,1 0 0,-1-1 0,11-13 1,-14 15-11,0 0 0,0 0 0,0-1 1,-1 1-1,0-1 0,0 0 0,-1 0 1,0 0-1,0-1 0,-1 1 1,0-1-1,2-14 0,-28 54-349,20-23 384,0 0 0,0 0-1,1 1 1,1-1 0,-1 1 0,1-1-1,1 1 1,-1 14 0,2-23-36,0 0-1,0 0 1,0 0-1,0-1 1,1 1-1,-1 0 1,0 0 0,0 0-1,0 0 1,1-1-1,-1 1 1,0 0-1,1 0 1,-1-1 0,1 1-1,-1 0 1,1-1-1,-1 1 1,1 0-1,-1-1 1,1 1 0,0-1-1,-1 1 1,1-1-1,0 1 1,0-1-1,0 1 1,27 0 3,-22-2-5,0-1 1,0 0-1,0 0 1,0 0-1,-1-1 1,1 1-1,6-6 1,-5 3 0,0-1 0,0 0 0,0 0 0,-1 0 0,0-1 0,-1 0 0,1-1 0,-1 1 0,-1-1 0,1 0 0,-2 0 0,1 0 0,-1-1 0,0 1 0,0-1 0,-1 0 0,-1 0 0,1 0 0,-1-10 0,-1 19 0,0 0 0,0-1 0,0 1 0,0 0 0,0 0 0,0-1 0,0 1 0,0 0 0,0 0 0,0-1 0,0 1 0,0 0 0,0 0 0,0 0 0,0-1 0,0 1 0,-1 0 0,1 0 0,0 0 0,0-1 0,0 1 0,0 0 0,-1 0 0,1 0 0,0 0 0,0-1 0,0 1 0,-1 0 0,1 0 0,0 0 0,0 0 0,-1 0 0,1 0 0,0 0 0,0 0 0,0 0 0,-1 0 0,1-1 0,0 1 0,0 0 0,-1 1 0,1-1 0,0 0 0,0 0 0,-1 0 0,1 0 0,0 0 0,0 0 0,-1 0 0,1 0 0,0 0 0,-1 1 0,-11 8 0,5 3 0,1-1 0,0 1 0,1 1 0,0-1 0,1 1 0,1 0 0,0 0 0,0 0 0,1 0 0,1 0 0,1 1 0,0 17 0,1-29 0,-1-1 0,1 1 0,-1 0 0,1-1 0,0 1 0,0-1 0,-1 1 0,1-1 0,0 0 0,0 1 0,0-1 0,1 0 0,-1 0 0,0 0 0,0 1 0,1-1 0,-1-1 0,0 1 0,1 0 0,-1 0 0,1 0 0,0-1 0,-1 1 0,1-1 0,-1 1 0,1-1 0,0 0 0,-1 1 0,1-1 0,0 0 0,-1 0 0,1 0 0,0 0 0,-1-1 0,4 0 0,2 1 0,0-2 0,0 1 0,0-1 0,0 0 0,0 0 0,0 0 0,7-5 0,10-9 0,-1 0 0,30-27 0,-24 18 0,-29 24 0,1 1 0,0-1 0,-1 0 0,1 1 0,-1-1 0,1 1 0,0-1 0,0 1 0,-1-1 0,1 1 0,0-1 0,0 1 0,-1 0 0,1-1 0,0 1 0,0 0 0,0 0 0,0 0 0,0-1 0,-1 1 0,1 0 0,0 0 0,0 0 0,0 1 0,1-1 0,-2 1 0,1-1 0,-1 1 0,1 0 0,-1 0 0,1 0 0,-1 0 0,0 0 0,1 0 0,-1-1 0,0 1 0,0 0 0,0 0 0,1 0 0,-1 0 0,0 0 0,0 0 0,-1 0 0,1 2 0,-14 58 0,11-48 0,2-12 0,1 1 0,-1-1 0,1 1 0,-1-1 0,1 1 0,0-1 0,0 1 0,0-1 0,0 1 0,0-1 0,0 1 0,0-1 0,0 1 0,1-1 0,0 3 0,11-13 0,17-38 0,-24 34 0,-1 0 0,0 0 0,-1 0 0,0-1 0,-1 1 0,-1-1 0,0-23 0,-1 38 0,0-1 0,0 0 0,-1 0 0,1 1 0,0-1 0,0 0 0,0 0 0,-1 0 0,1 1 0,0-1 0,-1 0 0,1 0 0,0 0 0,0 0 0,-1 1 0,1-1 0,0 0 0,-1 0 0,1 0 0,0 0 0,-1 0 0,1 0 0,0 0 0,-1 0 0,1 0 0,-1 0 0,12 3-275,0-1 0,0 0 0,0 0 0,1-1 0,-1 0 0,0-1 0,0-1-1,15-1 1,-7 1-788,14-4-4297,1-3-2237</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54.886"/>
    </inkml:context>
    <inkml:brush xml:id="br0">
      <inkml:brushProperty name="width" value="0.025" units="cm"/>
      <inkml:brushProperty name="height" value="0.025" units="cm"/>
    </inkml:brush>
  </inkml:definitions>
  <inkml:trace contextRef="#ctx0" brushRef="#br0">132 1 19763,'0'0'10607,"-9"3"-10468,1 1-96,-1 1 1,1 1-1,0-1 0,0 1 1,0 0-1,1 1 0,0 0 1,1 0-1,-1 1 0,1-1 1,1 1-1,-1 1 0,1-1 1,1 1-1,0 0 0,-4 10 1,7-16 14,-1 0 0,1 1 0,0-1 0,0 1 0,0-1 0,0 1 0,1-1 0,0 1 0,-1-1 0,1 1 0,1-1 0,-1 1 0,1 4 1,0-7-121,0 1 1,0-1-1,0 1 1,0-1 0,1 0-1,-1 0 1,0 1 0,1-1-1,-1 0 1,1 0 0,-1 0-1,1-1 1,-1 1 0,1 0-1,0-1 1,-1 1 0,1 0-1,0-1 1,-1 0 0,1 1-1,0-1 1,0 0-1,0 0 1,-1 0 0,1 0-1,3-1 1,1 1-551,0-1-1,0 1 1,0-1-1,0 0 1,0-1-1,0 0 1,6-2 0,36-24-7803,-17 4-858</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55.234"/>
    </inkml:context>
    <inkml:brush xml:id="br0">
      <inkml:brushProperty name="width" value="0.025" units="cm"/>
      <inkml:brushProperty name="height" value="0.025" units="cm"/>
    </inkml:brush>
  </inkml:definitions>
  <inkml:trace contextRef="#ctx0" brushRef="#br0">0 121 11307,'0'0'14045,"6"3"-13586,-1 0-449,1-1-1,0-1 0,0 1 1,0-1-1,1 0 1,-1 0-1,0 0 0,0-1 1,0 0-1,1 0 1,-1-1-1,0 0 1,0 0-1,0 0 0,11-5 1,-12 5 11,0-1 0,0 0 1,0 0-1,0-1 0,-1 0 1,1 1-1,-1-1 0,0-1 0,0 1 1,0-1-1,0 0 0,-1 1 1,1-2-1,-1 1 0,0 0 1,0-1-1,0 1 0,-1-1 0,0 0 1,3-7-1,-5 11 82,1-1 0,-1 1-1,1 0 1,-1-1 0,0 1 0,0-1 0,0 1 0,0 0-1,0-1 1,0 1 0,0-1 0,0 1 0,0-1-1,-1 1 1,1 0 0,-1-1 0,1 1 0,-1 0 0,1-1-1,-1 1 1,0 0 0,0 0 0,1-1 0,-1 1 0,0 0-1,0 0 1,0 0 0,0 0 0,0 0 0,-1 0-1,1 1 1,0-1 0,0 0 0,-1 0 0,1 1 0,0-1-1,-1 1 1,1 0 0,0-1 0,-1 1 0,1 0-1,-1-1 1,1 1 0,-1 0 0,1 0 0,0 0 0,-4 1-1,0-1-100,-1 0 0,0 1-1,1 0 1,-1 0-1,1 0 1,-1 1-1,1-1 1,0 1-1,-1 1 1,1-1-1,-5 4 1,1 1 100,2 0 0,-1 1 0,1-1 0,0 2 0,0-1 0,-6 13 0,10-17-59,1 0 0,-1 1 0,1-1 1,0 1-1,0-1 0,1 1 0,-1 0 0,1 0 0,0 0 0,1 0 0,-1 0 0,1 0 1,0 0-1,0 0 0,2 7 0,-1-9-53,0-1 1,0 0-1,0 0 1,0 1-1,0-1 1,1 0-1,-1 0 1,1 0-1,0-1 0,0 1 1,0 0-1,-1-1 1,2 1-1,-1-1 1,0 1-1,0-1 1,0 0-1,0 0 0,1 0 1,-1 0-1,1-1 1,-1 1-1,0 0 1,5-1-1,8 2-234,0 0-1,-1-2 0,17 0 1,-12-1-279,-11 1-560,1 0 0,-1-1 0,0 0 0,0-1 1,17-5-1,16-13-8014,-12 1-2524</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55.609"/>
    </inkml:context>
    <inkml:brush xml:id="br0">
      <inkml:brushProperty name="width" value="0.025" units="cm"/>
      <inkml:brushProperty name="height" value="0.025" units="cm"/>
    </inkml:brush>
  </inkml:definitions>
  <inkml:trace contextRef="#ctx0" brushRef="#br0">151 0 14926,'0'0'14601,"-9"5"-14479,-43 28-80,48-31-161,1 1 0,0 0 0,0 0 0,0 0 0,1 0-1,-1 0 1,1 1 0,0-1 0,-1 1 0,2-1 0,-1 1 0,0 0 0,1 0 0,0 0 0,-2 7 0,3-11 116,0 1-1,0-1 0,1 1 1,-1-1-1,0 1 1,0-1-1,0 1 0,1-1 1,-1 1-1,0-1 0,1 1 1,-1-1-1,0 1 1,1-1-1,-1 0 0,0 1 1,1-1-1,-1 0 0,1 1 1,-1-1-1,1 0 1,-1 0-1,1 1 0,-1-1 1,1 0-1,-1 0 0,1 0 1,-1 0-1,1 0 1,-1 1-1,1-1 0,0 0 1,-1 0-1,1 0 0,0-1 1,26 1 15,-18 0-38,189-3-3150,-198 3 3226,0 0 0,1 0-1,-1 0 1,0 0 0,1 0 0,-1-1 0,0 1 0,1 0 0,-1 0 0,0 1 0,1-1 0,-1 0-1,0 0 1,1 0 0,-1 0 0,0 0 0,1 0 0,-1 0 0,0 1 0,1-1 0,-1 0 0,0 0-1,1 0 1,-1 1 0,0-1 0,0 0 0,1 0 0,-1 1 0,0-1 0,0 0 0,0 1-1,1-1 1,-1 0 0,0 0 0,0 1 0,0-1 0,0 1 0,-7 13 1712,-20 11 548,-20 7-1727,0-2 1,-2-2-1,-67 28 0,115-56-584,-10 4-1159,6-6-2484,5-8-6029</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02.853"/>
    </inkml:context>
    <inkml:brush xml:id="br0">
      <inkml:brushProperty name="width" value="0.025" units="cm"/>
      <inkml:brushProperty name="height" value="0.025" units="cm"/>
    </inkml:brush>
  </inkml:definitions>
  <inkml:trace contextRef="#ctx0" brushRef="#br0">24 1 7719,'0'0'17740,"-6"9"-15605,3-4-1999,1-3 24,1 0 0,-1 0 1,1 0-1,0 1 0,-1-1 0,1 0 1,0 1-1,0-1 0,1 1 0,-2 4 0,10 5 983,19-6-105,28-5-532,1-2 1,55-8 0,36-13-6800,-132 17 1773,-9-2-1599,-2-3-4761</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03.181"/>
    </inkml:context>
    <inkml:brush xml:id="br0">
      <inkml:brushProperty name="width" value="0.025" units="cm"/>
      <inkml:brushProperty name="height" value="0.025" units="cm"/>
    </inkml:brush>
  </inkml:definitions>
  <inkml:trace contextRef="#ctx0" brushRef="#br0">1 1 609,'0'0'26371,"10"0"-24876,33 3-990,0 2 0,-1 2 0,0 1 0,71 24 0,-109-30-602,-1-1 0,1 1-1,-1-1 1,1 1 0,-1 0 0,0 0 0,0 1-1,0-1 1,0 1 0,0-1 0,-1 1 0,1 0-1,-1 0 1,4 6 0,-4-6 77,-2 0 0,1-1 0,0 1-1,0 0 1,-1 0 0,0-1 0,1 1 0,-1 0 0,0 0 0,0 0 0,-1-1 0,1 1 0,-1 0-1,1 0 1,-1 0 0,0-1 0,0 1 0,0-1 0,0 1 0,0 0 0,-3 2 0,-10 15 282,0-2 0,-1 0 1,0 0-1,-2-2 1,-21 18-1,18-17-638,0 2-1,1 0 1,-25 33 0,39-45-4365</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05.038"/>
    </inkml:context>
    <inkml:brush xml:id="br0">
      <inkml:brushProperty name="width" value="0.025" units="cm"/>
      <inkml:brushProperty name="height" value="0.025" units="cm"/>
    </inkml:brush>
  </inkml:definitions>
  <inkml:trace contextRef="#ctx0" brushRef="#br0">0 1 12332,'0'0'19431,"2"8"-18769,17 139-320,-19-146-342,0 0 0,0 0 0,0 0 0,0 0 0,1 0 0,-1-1 0,0 1 0,0 0 0,1 0 0,-1 0 0,1 0 0,-1 0 0,1 0 0,-1 0 0,1 0 0,-1-1 0,1 1 0,0 0 0,-1-1 0,1 1 0,0 0 0,0-1 0,0 1 0,-1-1 0,1 1 0,0-1 0,0 1 0,0-1 0,0 0 0,0 1 0,1-1 0,0 0 0,1 0 0,-1-1 0,0 0 0,0 1 0,0-1 0,1 0 0,-1 0 0,0 0 0,0 0 0,0 0 0,0-1 0,-1 1 0,3-2 0,9-9 0,0 0 0,18-24 0,-28 32 0,10-14 0,-10 13 0,0 1 0,0-1 0,1 0 0,-1 1 0,1 0 0,0 0 0,1 0 0,-1 0 0,9-5 0,-12 10 0,-1-1 0,1 1 0,-1 0 0,1-1 0,-1 1 0,1 0 0,-1-1 0,1 1 0,-1 0 0,0 0 0,1 0 0,-1-1 0,0 1 0,0 0 0,0 0 0,1 0 0,-1 0 0,0-1 0,0 1 0,0 0 0,0 0 0,-1 0 0,1 1 0,0 31 0,0-28 0,0 2 0,0-4 0,0 1 0,0 0 0,0-1 0,0 1 0,1-1 0,-1 1 0,1-1 0,2 6 0,-2-8 0,-1 0 0,1 0 0,0-1 0,0 1 0,0 0 0,-1-1 0,1 1 0,0-1 0,0 1 0,0-1 0,0 0 0,0 1 0,0-1 0,0 0 0,0 1 0,0-1 0,0 0 0,0 0 0,0 0 0,0 0 0,1 0 0,-1 0 0,0 0 0,0-1 0,0 1 0,0 0 0,0 0 0,0-1 0,0 1 0,0-1 0,0 1 0,-1-1 0,1 1 0,0-1 0,1-1 0,9-4 0,-1-1 0,-1 1 0,1-2 0,10-10 0,-14 11 0,1 1 0,0 0 0,0 0 0,1 1 0,-1 0 0,1 0 0,0 1 0,17-7 0,-24 11 0,0 1 0,-1-1 0,1 0 0,0 1 0,-1-1 0,1 1 0,-1 0 0,1-1 0,-1 1 0,1-1 0,-1 1 0,1 0 0,-1-1 0,1 1 0,-1 0 0,0-1 0,1 1 0,-1 0 0,0 0 0,0 0 0,0-1 0,0 1 0,1 0 0,-1 0 0,0-1 0,0 1 0,0 0 0,-1 0 0,1 0 0,0 1 0,0 35 0,-1-31 0,-8 60 0,9-65-2,0-1 1,0 0-1,1 1 0,-1-1 0,0 0 1,0 1-1,0-1 0,0 0 0,0 1 1,1-1-1,-1 0 0,0 0 0,0 1 1,1-1-1,-1 0 0,0 0 1,0 1-1,1-1 0,-1 0 0,0 0 1,1 0-1,-1 0 0,0 1 0,0-1 1,1 0-1,-1 0 0,1 0 0,-1 0 1,0 0-1,1 0 0,-1 0 1,0 0-1,1 0 0,-1 0 0,0 0 1,1 0-1,-1 0 0,0 0 0,1 0 1,-1 0-1,0 0 0,1-1 1,-1 1-1,0 0 0,1 0 0,-1-1 1,15-4-1386,33-28-10528,-22 13 314</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05.410"/>
    </inkml:context>
    <inkml:brush xml:id="br0">
      <inkml:brushProperty name="width" value="0.025" units="cm"/>
      <inkml:brushProperty name="height" value="0.025" units="cm"/>
    </inkml:brush>
  </inkml:definitions>
  <inkml:trace contextRef="#ctx0" brushRef="#br0">138 15 18129,'0'0'7901,"-10"-1"-5104,6 1-2651,-1-1-1,1 1 0,-1 0 1,1 0-1,-1 0 0,1 1 1,-1 0-1,1 0 0,0 0 1,-1 0-1,1 1 0,0-1 0,0 1 1,0 0-1,0 1 0,0-1 1,0 1-1,1-1 0,-1 1 1,1 0-1,0 0 0,0 1 1,0-1-1,0 1 0,1-1 1,-3 5-1,1-1-143,1 0 0,0 0 0,1 0 0,0 0 0,0 0 0,0 0 0,1 0 0,0 1 0,0 7 0,1-13-2,0 0 0,0 0 0,0 0 0,0 1-1,0-1 1,1 0 0,-1 0 0,1 0 0,-1 0 0,1 0 0,0 0 0,0 0-1,0 0 1,0 0 0,0 0 0,0 0 0,0 0 0,1-1 0,-1 1 0,1 0 0,-1-1-1,1 1 1,0-1 0,0 0 0,-1 0 0,1 1 0,0-1 0,0 0 0,0-1-1,0 1 1,0 0 0,1-1 0,1 1 0,2 0 0,0-1 0,0 1 0,0-2 0,0 1 0,-1-1 0,1 0 0,0 0 0,-1 0 0,1-1 0,-1 0 0,1 0 0,-1 0 0,0-1 0,0 0 0,0 0 0,0 0 0,0 0 0,-1-1 0,1 0 0,-1 0 0,0 0 0,5-7 0,-5 5 0,0 1 0,0-1 0,0 0 0,-1 0 0,0-1 0,0 1 0,-1-1 0,0 1 0,0-1 0,0 0 0,-1 0 0,0 1 0,-1-1 0,1 0 0,-1 0 0,0 0 0,-1 0 0,-2-13 0,3 19 0,0 1 0,-1-1 0,1 1 0,0 0 0,0-1 0,0 1 0,0-1 0,-1 1 0,1-1 0,0 1 0,0 0 0,-1-1 0,1 1 0,0 0 0,-1-1 0,1 1 0,0 0 0,-1 0 0,1-1 0,0 1 0,-1 0 0,1 0 0,-1-1 0,1 1 0,-1 0 0,1 0 0,0 0 0,-1 0 0,1 0 0,-1 0 0,1 0 0,-1 0 0,1 0 0,-1 0 0,1 0 0,-1 0 0,1 0 0,-1 0 0,1 0 0,0 0 0,-1 0 0,1 1 0,-1-1 0,1 0 0,0 0 0,-1 1 0,1-1 0,-1 0 0,1 0 0,0 1 0,-1-1 0,1 0 0,0 1 0,0-1 0,-1 1 0,1-1 0,0 0 0,-1 1 0,-16 23 0,14-18 9,1 1 1,0 0-1,0 0 0,0 0 1,1 0-1,0 0 0,1 0 1,-1 0-1,1 1 0,2 11 1,-1-16-27,-1-1 1,1 1-1,0-1 0,0 1 1,0-1-1,1 1 1,-1-1-1,0 1 1,1-1-1,0 0 0,-1 0 1,1 0-1,0 0 1,0 0-1,0 0 1,1-1-1,-1 1 0,0-1 1,0 1-1,1-1 1,-1 0-1,1 0 1,-1 0-1,1 0 0,0-1 1,-1 1-1,1 0 1,0-1-1,-1 0 1,5 0-1,43 0-4680,-44 0 3061,1-1 1,-1-1-1,1 1 1,-1-1 0,11-5-1,19-12-10028</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05.752"/>
    </inkml:context>
    <inkml:brush xml:id="br0">
      <inkml:brushProperty name="width" value="0.025" units="cm"/>
      <inkml:brushProperty name="height" value="0.025" units="cm"/>
    </inkml:brush>
  </inkml:definitions>
  <inkml:trace contextRef="#ctx0" brushRef="#br0">219 0 9833,'0'0'19485,"-9"12"-17323,-17 28-1840,2 1 0,1 2-1,-20 54 1,38-82-313,4-10-18,-1 0-1,1-1 1,-1 1 0,0-1-1,0 1 1,0-1 0,-1 0 0,-4 7-1,4-55-13982,0 16 5382</inkml:trace>
  <inkml:trace contextRef="#ctx0" brushRef="#br0" timeOffset="1">0 65 12588,'0'0'16848,"52"52"-14638,-20-34-1089,5 0-1121,-3 3 0,-1-3 0,-5 4 0,-3 1 0,-6 1-1505,-7-2-3172,-4-5-4644</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25.729"/>
    </inkml:context>
    <inkml:brush xml:id="br0">
      <inkml:brushProperty name="width" value="0.025" units="cm"/>
      <inkml:brushProperty name="height" value="0.025" units="cm"/>
      <inkml:brushProperty name="color" value="#F6630D"/>
    </inkml:brush>
  </inkml:definitions>
  <inkml:trace contextRef="#ctx0" brushRef="#br0">161 2 17008,'0'0'9059,"-8"-1"-7569,5 1-1407,0 0 1,0 0-1,0 0 0,0 0 1,0 0-1,0 1 1,0-1-1,0 1 0,0 0 1,1 0-1,-1 0 1,0 0-1,0 1 0,-2 1 1,0 1-16,0 0 0,1 0-1,0 1 1,0-1 0,0 1 0,0 0 0,-5 10-1,-1 1-51,1 1-1,0 0 1,2 1-1,0 0 1,1 0-1,0 0 1,2 1-1,0 0 1,-2 38-1,7-56-24,-1 1 0,1-1 1,-1 0-1,1 1 0,-1-1 0,1 0 0,0 1 0,0-1 0,0 0 0,0 0 1,0 1-1,0-1 0,0 0 0,0 0 0,0 0 0,1-1 0,-1 1 0,0 0 0,1 0 1,-1-1-1,0 1 0,1 0 0,-1-1 0,1 0 0,-1 1 0,1-1 0,-1 0 0,1 0 1,-1 0-1,1 0 0,-1 0 0,1 0 0,0 0 0,1-1 0,62-4-333,-61 5 333,43-10-107,-37 6 104,0 1 1,0 1-1,0 0 0,1 1 0,-1-1 1,1 2-1,-1 0 0,1 0 0,-1 1 0,13 2 1,-22-2 24,0-1 0,0 1 0,0 0 0,0-1 0,0 1 1,-1 0-1,1 0 0,0 0 0,0 0 0,0 0 0,-1 0 1,1 0-1,-1 0 0,1 0 0,-1 0 0,1 0 0,-1 1 0,1-1 1,-1 0-1,0 0 0,0 0 0,0 1 0,1-1 0,-1 0 0,0 0 1,-1 0-1,1 1 0,0-1 0,0 0 0,0 0 0,-1 0 1,1 1-1,-1-1 0,1 0 0,-1 1 0,-21 40 976,4-20-527,-2-1-1,-39 33 1,48-45-410,-1 0 1,0-1-1,0 0 1,-1-1-1,0 0 1,0-1-1,-19 5 1,31-10-115,-1 0-1,1-1 1,0 1 0,-1-1 0,1 0-1,-1 1 1,1-1 0,-1 0 0,1 0-1,-1 0 1,1 0 0,0 0 0,-1 0-1,1-1 1,-1 1 0,1 0 0,-1-1-1,1 1 1,0-1 0,-1 1 0,1-1-1,0 0 1,0 1 0,-1-1 0,1 0 0,0 0-1,0 0 1,0 0 0,0 0 0,0 0-1,0 0 1,0-1 0,0 1 0,1 0-1,-1 0 1,0-1 0,1 1 0,-1 0-1,1-1 1,-1 1 0,1-1 0,0 1-1,0-1 1,-1 1 0,1 0 0,1-3-1,-1-8-821,0 0 0,1 0 0,1 1 0,4-20 0,26-69-5188,-22 72 3992,17-47-4422</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07.078"/>
    </inkml:context>
    <inkml:brush xml:id="br0">
      <inkml:brushProperty name="width" value="0.025" units="cm"/>
      <inkml:brushProperty name="height" value="0.025" units="cm"/>
    </inkml:brush>
  </inkml:definitions>
  <inkml:trace contextRef="#ctx0" brushRef="#br0">1 1 545</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07.768"/>
    </inkml:context>
    <inkml:brush xml:id="br0">
      <inkml:brushProperty name="width" value="0.025" units="cm"/>
      <inkml:brushProperty name="height" value="0.025" units="cm"/>
    </inkml:brush>
  </inkml:definitions>
  <inkml:trace contextRef="#ctx0" brushRef="#br0">27 95 3940,'0'0'1580,"2"-9"-3027,15-38 3477,1 9 3862,-17 47 6641,-4 21-9134,-6 40-2600,-43 334 589,68-530-206,36-133 1,-50 249-1188,0 1 0,1 1 0,0-1 0,1 0 0,0 1 0,1 0-1,-1 0 1,8-9 0,-9 13-14,0 1 0,1 0 1,-1 0-1,1 0 0,-1 0 0,1 1 0,0 0 0,0-1 0,0 1 0,1 1 0,-1-1 0,0 1 0,1-1 0,-1 1 0,1 0 0,-1 1 0,1-1 0,6 1 0,-4 0-31,2-1-136,0 1 0,0 1-1,0-1 1,14 4 0,-22-4 179,0 0 0,0 0 1,0 0-1,0 1 0,0-1 1,0 1-1,0-1 0,0 0 0,0 1 1,0 0-1,0-1 0,0 1 1,0 0-1,0-1 0,0 1 0,-1 0 1,1 0-1,0 0 0,0-1 0,-1 1 1,1 0-1,-1 0 0,1 0 1,-1 0-1,1 0 0,-1 0 0,0 1 1,1-1-1,-1 0 0,0 0 0,0 0 1,0 0-1,0 0 0,0 0 1,0 0-1,0 0 0,0 1 0,0-1 1,-1 0-1,1 0 0,0 0 0,-1 0 1,1 0-1,-1 0 0,1 0 1,-2 1-1,-1 3 84,0 0 0,-1 0 0,1-1 0,-1 1 0,-1-1 0,1 0 0,0 0 0,-1-1 0,0 0 0,0 1 0,-7 2 0,-64 29 947,63-30-981,6-2-43,-43 16 0,47-18 0,0 0 0,-1 0 0,1-1 0,0 1 0,-1-1 0,1 0 0,-1 0 0,1 0 0,0 0 0,-1 0 0,1-1 0,-4 0 0,6 0-40,0 1 1,1 0-1,-1-1 0,1 1 0,-1-1 1,1 1-1,-1-1 0,1 1 0,-1-1 1,1 0-1,0 1 0,-1-1 0,1 1 1,0-1-1,-1 0 0,1 1 0,0-1 1,0 0-1,0 1 0,0-1 0,-1 0 1,1 0-1,0 1 0,0-1 1,0 0-1,1 1 0,-1-1 0,0 0 1,0 1-1,0-1 0,0 0 0,1 1 1,-1-1-1,0 0 0,1 1 0,-1-1 1,0 1-1,1-1 0,-1 0 0,1 1 1,-1-1-1,1 1 0,-1-1 0,1 1 1,-1 0-1,1-1 0,-1 1 1,2-1-1,27-23-4093,-2 8-1265,2 3-2118</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08.174"/>
    </inkml:context>
    <inkml:brush xml:id="br0">
      <inkml:brushProperty name="width" value="0.025" units="cm"/>
      <inkml:brushProperty name="height" value="0.025" units="cm"/>
    </inkml:brush>
  </inkml:definitions>
  <inkml:trace contextRef="#ctx0" brushRef="#br0">41 1 17360,'0'0'14756,"-3"11"-14190,2-8-554,-10 34 7,3-1-1,0 1 0,-2 45 0,14-80-18,4-10 0,6-7 0,-9 0 0,-1 1 0,0-1 0,-1 0 0,-1 0 0,0 0 0,-1 0 0,-1-30 0,0 33 0,39 24-5253,15-8-3780,-23-4 1891</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08.516"/>
    </inkml:context>
    <inkml:brush xml:id="br0">
      <inkml:brushProperty name="width" value="0.025" units="cm"/>
      <inkml:brushProperty name="height" value="0.025" units="cm"/>
    </inkml:brush>
  </inkml:definitions>
  <inkml:trace contextRef="#ctx0" brushRef="#br0">107 23 6726,'0'0'21471,"-11"-3"-19987,-33-7-523,42 10-916,0 0 0,0 0 0,0 0 0,0 0-1,0 0 1,0 0 0,1 1 0,-1-1 0,0 1 0,0-1 0,0 1-1,0 0 1,1-1 0,-1 1 0,0 0 0,1 0 0,-1 0-1,1 1 1,-1-1 0,1 0 0,0 0 0,-1 1 0,1-1-1,0 1 1,0-1 0,0 1 0,0 0 0,0-1 0,0 1-1,0 0 1,1 0 0,-1 0 0,1-1 0,-1 1 0,1 3-1,-1-3-33,1 0-1,-1 1 1,1-1-1,0 0 0,0 1 1,0-1-1,0 0 1,1 0-1,-1 1 0,0-1 1,1 0-1,0 0 1,-1 1-1,1-1 1,0 0-1,0 0 0,0 0 1,1 0-1,-1 0 1,0 0-1,1-1 0,-1 1 1,1 0-1,0-1 1,-1 1-1,4 1 0,1 0-2,-1-1-1,1-1 1,0 1-1,-1-1 1,1 0-1,0 0 0,0 0 1,0-1-1,0 0 1,-1 0-1,1-1 1,0 0-1,0 0 0,0 0 1,9-4-1,-11 4-3,-1-1 0,0 1 1,0-1-1,0 0 0,0 0 0,0 0 0,0 0 0,0 0 0,-1-1 0,1 1 0,-1-1 0,1 0 1,-1 0-1,0 0 0,0 0 0,-1 0 0,1 0 0,0 0 0,-1-1 0,0 1 0,0-1 1,0 1-1,0-1 0,-1 1 0,1-1 0,-1-6 0,0 9-10,0 0-1,-1 0 1,1 0-1,0 0 1,-1 0 0,1 0-1,-1 0 1,0 0-1,1 0 1,-1 0 0,0 0-1,1 0 1,-1 0-1,0 0 1,0 0-1,0 1 1,0-1 0,1 0-1,-1 1 1,0-1-1,0 1 1,0-1 0,-2 0-1,-36-8-453,36 9 391,0 0-1,0 0 1,0 0-1,0 1 1,0-1-1,0 1 1,0-1-1,0 1 1,0 0-1,-3 2 1,5-3 35,0 1 1,0-1 0,1 1-1,-1-1 1,0 1 0,1-1-1,-1 1 1,0 0 0,1-1-1,-1 1 1,1 0 0,-1 0-1,1-1 1,-1 1 0,1 0-1,0 0 1,-1 0 0,1 0-1,0-1 1,0 1 0,-1 0-1,1 0 1,0 0 0,0 0-1,0 0 1,0 0 0,0 0-1,0-1 1,1 1 0,-1 0-1,1 2 1,0-2-476,0 1 0,1-1-1,-1 1 1,1-1 0,-1 0 0,1 1 0,0-1-1,0 0 1,-1 0 0,1 0 0,0 0-1,0-1 1,0 1 0,0 0 0,0-1 0,0 1-1,0-1 1,0 0 0,0 0 0,1 0 0,-1 0-1,0 0 1,0 0 0,2-1 0,2 1-1249,26 0-9207</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09.114"/>
    </inkml:context>
    <inkml:brush xml:id="br0">
      <inkml:brushProperty name="width" value="0.025" units="cm"/>
      <inkml:brushProperty name="height" value="0.025" units="cm"/>
    </inkml:brush>
  </inkml:definitions>
  <inkml:trace contextRef="#ctx0" brushRef="#br0">173 109 19955,'-10'3'2482,"-3"1"-1720,1 1-1,0 0 1,1 1-1,0 0 1,-1 1-1,2 0 1,-18 15-1,24-18-590,-1 0-1,1 0 1,0 1-1,0-1 1,0 1-1,0 0 1,1 0-1,0 1 1,0-1 0,0 1-1,1-1 1,-1 1-1,2 0 1,-1 0-1,0 0 1,1 0-1,0 0 1,1 0-1,0 0 1,0 11-1,1-16-167,-1 1-1,1 0 1,0-1-1,0 1 1,0 0-1,0-1 1,0 1-1,0-1 1,0 0-1,0 1 1,0-1-1,1 0 1,-1 0-1,1 0 1,-1 0-1,1 0 1,-1 0 0,1 0-1,0 0 1,-1-1-1,1 1 1,0 0-1,0-1 1,-1 0-1,1 1 1,0-1-1,0 0 1,0 0-1,-1 0 1,1 0-1,0 0 1,2-1-1,3 1-5,-1-1 0,0 1-1,1-1 1,-1-1 0,0 1 0,0-1-1,1 0 1,6-4 0,-3-1 9,0 0 1,-1-1-1,0 0 1,-1-1-1,0 0 1,0 0-1,-1 0 1,0-1-1,0 0 0,-1-1 1,8-21-1,-4 9 77,-1-1 0,-2 0-1,0-1 1,5-40 0,-12 48-51,-4 15-6,-13 26 8,-18 48-14,24-45-20,-14 54 0,22-73 0,2 0 0,-1 0 0,1 1 0,0-1 0,1 0 0,0 1 0,0-1 0,1 1 0,0-1 0,0 0 0,4 13 0,-4-19 0,1 0 0,-1 0 0,0 0 0,1 0 0,-1 0 0,1-1 0,0 1 0,0 0 0,-1-1 0,1 1 0,0-1 0,0 0 0,0 1 0,1-1 0,-1 0 0,0 0 0,0 0 0,1-1 0,-1 1 0,0-1 0,1 1 0,-1-1 0,1 0 0,-1 0 0,1 0 0,-1 0 0,0 0 0,1 0 0,-1-1 0,5 0 0,1-1 0,0 0 0,0-1 0,0 1 0,-1-1 0,1-1 0,-1 1 0,0-1 0,7-5 0,3-7 0,0 0 0,0-1 0,-2-1 0,0 0 0,-1-1 0,-1 0 0,14-29 0,-34 61 0,1 0 0,1 1 0,0 0 0,1 0 0,0 1 0,1-1 0,-2 26 0,5-38 0,0-1 0,0 0 0,0 1 0,0-1 0,0 0 0,1 1 0,-1-1 0,0 0 0,1 0 0,-1 1 0,1-1 0,0 0 0,-1 0 0,1 0 0,0 0 0,-1 0 0,1 0 0,0 0 0,0 0 0,0 0 0,0 0 0,0 0 0,0-1 0,0 1 0,0 0 0,1-1 0,-1 1 0,0-1 0,0 1 0,1-1 0,-1 1 0,0-1 0,0 0 0,1 0 0,-1 0 0,0 1 0,1-1 0,-1-1 0,0 1 0,1 0 0,-1 0 0,0 0 0,0-1 0,1 1 0,-1-1 0,0 1 0,2-1 0,4-1 0,0-1 0,0 1 0,-1-1 0,1 0 0,-1-1 0,0 1 0,10-9 0,3-6 0,-1-1 0,29-40 0,-51 66-21,0 1 0,1-1-1,0 1 1,0-1 0,1 1 0,0 0 0,0 0-1,0 12 1,2-17-17,-1 1 0,1-1 0,0 0 0,1 1-1,-1-1 1,1 0 0,-1 0 0,1 0 0,0 1 0,0-1 0,2 4-1,-2-6 1,0 1-1,0-1 0,1 1 0,-1-1 0,0 0 0,0 0 0,1 1 0,-1-1 0,1 0 1,-1 0-1,1-1 0,-1 1 0,1 0 0,-1 0 0,1-1 0,0 1 0,0-1 1,-1 1-1,1-1 0,0 0 0,0 0 0,2 0 0,1 0-1117,0 0 0,0 0 0,0 0 0,0-1 0,0 0 0,-1 0 0,1 0 0,6-3 0,18-12-8838</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09.805"/>
    </inkml:context>
    <inkml:brush xml:id="br0">
      <inkml:brushProperty name="width" value="0.025" units="cm"/>
      <inkml:brushProperty name="height" value="0.025" units="cm"/>
    </inkml:brush>
  </inkml:definitions>
  <inkml:trace contextRef="#ctx0" brushRef="#br0">158 240 21492,'0'0'3502,"-11"0"-411,4 0-2904,1 1 0,-1 0 0,0 0 1,0 1-1,1 0 0,-1 0 0,1 1 0,-1-1 0,1 1 0,0 1 0,0-1 0,0 1 0,1 0 0,-1 0 0,1 1 0,0 0 0,0 0 0,1 0 1,0 0-1,-1 1 0,2-1 0,-1 1 0,-5 11 0,8-14-220,0 0 1,0 0-1,0 0 1,0 0-1,0 0 1,1 0-1,-1 1 0,1-1 1,0 0-1,0 0 1,0 0-1,0 1 1,0-1-1,1 0 1,1 5-1,-1-6-92,0 0 0,0 0-1,0 0 1,0-1 0,1 1 0,-1 0-1,0 0 1,1-1 0,-1 1 0,1-1-1,0 0 1,0 1 0,-1-1 0,1 0-1,0 0 1,0 0 0,4 1 0,-1 0-185,0-1 1,0 0 0,0-1 0,0 1 0,0-1 0,-1 0 0,1 0 0,0-1-1,0 0 1,0 1 0,0-1 0,0-1 0,0 1 0,-1-1 0,1 0 0,-1 0-1,1 0 1,-1-1 0,5-3 0,5-6-884,0 0-1,0-1 1,-1-1-1,-1 0 1,0-1 0,-1-1-1,15-28 1,52-125 9,-65 138 1580,-9 20 471,8-18 2148,-9 9 2285,-6 27-1121,-7 8-3255,1-2-667,-2 9 214,2 1 0,0 0 1,2 1-1,1 0 0,-7 46 1,5 126 976,19-245-1014,-1 11-201,-6-69-457,-4 110 198,0 0 1,0 0-1,1 0 0,-1 1 1,1-1-1,-1 0 1,1 0-1,0 0 0,0 0 1,1-1-1,-1 1 1,0 0-1,1 0 0,0-1 1,0 1-1,0-1 0,0 1 1,0-1-1,4 4 1,-1-3 22,-1-1 0,0 1-1,1-1 1,-1 0 0,1 0 0,0-1 0,-1 1 0,1-1 0,0 0 0,0-1 0,9 1 0,-5 0 21,-1-1 1,1-1-1,0 0 1,0 0-1,-1-1 1,1 0-1,-1 0 0,1-1 1,-1 0-1,0-1 1,0 1-1,0-2 1,-1 1-1,12-9 1,-14 8 14,0 1 1,-1-1 0,1-1 0,-1 1 0,0 0-1,0-1 1,-1 0 0,0 0 0,0 0 0,0 0-1,2-10 1,-26 53 57,17-28-91,0 1 0,1-1 0,0 1 0,1 0 0,0 0 0,0 0 0,1 0 0,1 1 0,-1-1 0,3 17 0,-1-26 0,0 1 0,0-1 0,0 0 0,1 1 0,-1-1 0,0 0 0,1 1 0,-1-1 0,1 0 0,-1 0 0,1 0 0,-1 0 0,1-1 0,0 1 0,-1 0 0,1-1 0,0 1 0,0-1 0,-1 0 0,1 1 0,0-1 0,0 0 0,0 0 0,-1 0 0,1 0 0,0 0 0,2-1 0,3 1 0,1-1 0,-1 0 0,0 0 0,0-1 0,12-3 0,-14 2-207,0 1 0,0-1-1,-1 0 1,1-1 0,-1 1 0,0-1-1,0 1 1,0-1 0,4-5 0,-5 4-369,1-1 1,-1 0-1,0 1 0,0-1 1,0 0-1,-1 0 0,0 0 1,0-1-1,-1 1 0,0 0 1,0-1-1,0-7 0,0-22-7260</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10.150"/>
    </inkml:context>
    <inkml:brush xml:id="br0">
      <inkml:brushProperty name="width" value="0.025" units="cm"/>
      <inkml:brushProperty name="height" value="0.025" units="cm"/>
    </inkml:brush>
  </inkml:definitions>
  <inkml:trace contextRef="#ctx0" brushRef="#br0">1 0 21524,'0'0'8617,"62"43"-8585,-40-42-1762,-5-1-4772,0 0-7079</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10.508"/>
    </inkml:context>
    <inkml:brush xml:id="br0">
      <inkml:brushProperty name="width" value="0.025" units="cm"/>
      <inkml:brushProperty name="height" value="0.025" units="cm"/>
    </inkml:brush>
  </inkml:definitions>
  <inkml:trace contextRef="#ctx0" brushRef="#br0">120 0 11691,'0'0'9380,"-9"10"-6492,-6 4-2133,-48 48 2949,59-58-3541,1-1-1,0 1 0,0 0 1,1 0-1,-1 0 0,1 1 1,0-1-1,0 0 1,0 1-1,0 0 0,1-1 1,0 1-1,0 0 0,0-1 1,0 9-1,2-12-156,-1 1 1,0-1-1,1 0 0,-1 0 0,1 0 1,-1 0-1,1 0 0,0 0 0,-1-1 1,1 1-1,0 0 0,0 0 1,0 0-1,-1-1 0,1 1 0,0 0 1,0-1-1,0 1 0,0-1 0,0 1 1,0-1-1,0 1 0,0-1 1,1 0-1,-1 1 0,0-1 0,0 0 1,2 0-1,39 0 136,-30 0-98,0-1-55,-1-1-1,0 0 0,0-1 1,0 0-1,0-1 1,0 0-1,13-7 0,-14 6 69,0 0-1,0 1 0,0 0 1,1 1-1,-1 0 0,1 1 1,18-2-1,-28 5-39,-1-1 0,1 1 1,-1-1-1,1 1 0,-1 0 0,0-1 0,1 1 0,-1-1 1,0 1-1,1 0 0,-1-1 0,0 1 0,0 0 0,0 0 0,0-1 1,1 1-1,-1 0 0,0 0 0,0-1 0,0 1 0,-1 0 1,1-1-1,0 1 0,0 0 0,0 0 0,-1 0 0,-4 30 486,4-25-444,1-5-59,0 0 0,0 0 0,0-1 0,0 1 0,0 0 0,0 0 0,0 0 0,0 0 0,0 0 0,0-1 0,0 1 0,0 0 0,1 0 0,-1 0 0,0-1 0,1 1 0,-1 0 0,1 0 0,-1-1 0,1 1 0,-1 0 0,1-1 0,-1 1 0,1-1 0,0 1 0,-1 0 0,1-1 0,0 1 0,-1-1 0,1 0 0,1 1 0,1 0 0,0 0 0,0-1 0,0 1 0,0-1 0,0 1 0,0-1 0,0 0 0,0-1 0,4 0 0,7-1 0,0-1 0,0-1 0,15-5 0,1-4-56,-19 8 22,0 0 1,1 0 0,0 1 0,0 1 0,0 0 0,25-2 0,-36 9 54,1 0 0,-1 0 0,0 0 0,-1 0 0,1 1 0,-1-1 0,0 0 0,0 1 0,0-1 0,-1 6 0,1-4-76,0 2-249,0 3-4319</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11.881"/>
    </inkml:context>
    <inkml:brush xml:id="br0">
      <inkml:brushProperty name="width" value="0.025" units="cm"/>
      <inkml:brushProperty name="height" value="0.025" units="cm"/>
    </inkml:brush>
  </inkml:definitions>
  <inkml:trace contextRef="#ctx0" brushRef="#br0">93 432 5990,'0'0'6096,"9"-10"-2044,25-35-550,-32 42-3326,-1 1 1,1 0 0,-1 0-1,0-1 1,0 1-1,0 0 1,0-1-1,0 1 1,0-1 0,-1 0-1,1 1 1,-1-1-1,0 1 1,1-1-1,-1 0 1,-1-2-1,1 3 45,-1 0-1,1 1 0,-1-1 1,0 1-1,1-1 0,-1 1 1,0 0-1,0-1 0,0 1 1,0 0-1,0 0 1,0-1-1,0 1 0,-1 0 1,1 0-1,0 0 0,-1 0 1,1 1-1,-2-2 0,-1 1 66,1-1 0,0 1 0,-1 0 0,1 0 0,-1 1 0,1-1 0,-1 1 0,1 0 0,-1 0 0,1 0 0,-1 0-1,1 1 1,-1-1 0,1 1 0,-1 0 0,1 0 0,0 0 0,-1 0 0,-4 3 0,4 0-286,-1 0 0,1 0 0,0 0 0,0 0 0,0 0 0,1 1 0,0 0 0,0 0 0,0 0 0,0 0 0,1 0 0,-1 1 0,1-1 0,1 1 0,-1-1 0,1 1 0,0 0 0,0-1 0,1 1 0,0 7 0,0-12 0,1 0 0,0 0 0,0 0 0,-1 1 0,1-1 0,0 0 0,0 0 0,0 0 0,0 0 0,0-1 0,0 1 0,1 0 0,-1 0 0,0 0 0,0-1 0,1 1 0,-1-1 0,0 1 0,1-1 0,-1 0 0,0 1 0,1-1 0,-1 0 0,0 0 0,1 0 0,-1 0 0,1 0 0,-1 0 0,0 0 0,2-1 0,45-7 0,-39 3 0,1 1 0,-1-2 0,0 1 0,0-1 0,0 0 0,-1-1 0,0 0 0,-1-1 0,1 0 0,-1 0 0,-1 0 0,0-1 0,0 0 0,0 0 0,4-12 0,-2 5 0,-1-1 0,-1 1 0,0-1 0,-1-1 0,-1 1 0,-1-1 0,-1 0 0,1-22 0,-3 41 0,0 0 0,0 0 0,0 0 0,0 0 0,0 0 0,0 0 0,1-1 0,-1 1 0,0 0 0,1 0 0,-1 0 0,0 0 0,1 0 0,-1 0 0,1 0 0,-1-1 0,1 1 0,0 0 0,-1 0 0,1-1 0,0 1 0,-1 0 0,1-1 0,0 1 0,0-1 0,1 2 0,1-2 0,-1 1 0,0-1 0,1 1 0,-1-1 0,0 0 0,1 0 0,-1 0 0,0 0 0,1 0 0,-1 0 0,3-1 0,2-1 0,0 0 0,0 0 0,-1-1 0,1 0 0,-1 0 0,1 0 0,6-5 0,2-11 0,-15 18 0,0 1 0,0-1 0,0 1 0,0 0 0,0-1 0,0 1 0,0-1 0,0 1 0,0 0 0,0-1 0,0 1 0,0 0 0,0-1 0,0 1 0,-1 0 0,1-1 0,0 1 0,0 0 0,0-1 0,-1 1 0,1 0 0,0-1 0,0 1 0,-1 0 0,1 0 0,0-1 0,-1 1 0,1 0 0,0 0 0,-1 0 0,1 0 0,-1-1 0,-2 1 0,0-1 0,0 1 0,1-1 0,-1 1 0,0 0 0,0 0 0,0 0 0,0 1 0,0-1 0,1 1 0,-1-1 0,0 1 0,-4 2 0,7-3 0,1 0 0,-1 0 0,0 0 0,0 0 0,1 0 0,-1 0 0,0 0 0,0 0 0,1 0 0,-1 0 0,0 0 0,0 0 0,1 0 0,-1 0 0,0 0 0,0 0 0,1 1 0,-1-1 0,0 0 0,0 0 0,0 0 0,1 0 0,-1 1 0,0-1 0,0 0 0,0 0 0,0 0 0,1 1 0,-1-1 0,0 0 0,0 0 0,0 1 0,0-1 0,0 0 0,0 0 0,0 1 0,0-1 0,0 0 0,0 0 0,0 1 0,0-1 0,0 0 0,0 0 0,0 1 0,0-1 0,0 0 0,0 0 0,0 1 0,0-1 0,0 0 0,0 0 0,0 1 0,0-1 0,-1 0 0,1 0 0,0 1 0,0-1 0,0 0 0,0 0 0,-1 0 0,1 0 0,0 1 0,0-1 0,-1 0 0,1 0 0,0 0 0,0 0 0,-1 0 0,6-3 0,0 0 0,0 0 0,0-1 0,0 0 0,-1 0 0,1 0 0,-1-1 0,-1 1 0,1-1 0,0 0 0,-1 0 0,0-1 0,0 1 0,-1 0 0,1-1 0,-1 0 0,-1 0 0,1 1 0,-1-1 0,1-10 0,-24 48 0,10-1 0,2 0 0,2 1 0,0 0 0,2 1 0,-1 33 0,-1 166 0,8-230 0,10 307 0,-12-354 0,-10-52 0,6 56 0,-1-79 0,7 116-6,0 0-1,0 0 1,1 1-1,0-1 1,-1 0-1,1 1 1,1-1-1,-1 1 1,0-1 0,1 1-1,0 0 1,0-1-1,0 1 1,0 0-1,0 0 1,0 1 0,1-1-1,0 0 1,-1 1-1,1-1 1,6-2-1,2-1-313,0 0 0,1 1-1,0 1 1,25-7-1,-4 2-1042,3-3-5716</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12.460"/>
    </inkml:context>
    <inkml:brush xml:id="br0">
      <inkml:brushProperty name="width" value="0.025" units="cm"/>
      <inkml:brushProperty name="height" value="0.025" units="cm"/>
    </inkml:brush>
  </inkml:definitions>
  <inkml:trace contextRef="#ctx0" brushRef="#br0">294 31 7143,'52'-30'24375,"-52"32"-24283,-1 0 0,0 0 0,0 1 0,-1-1 0,1 0 0,0 0 0,-1 0 0,1 0 0,-1 0 0,0-1 0,1 1 0,-5 2 0,-3 5-39,-106 116-53,62-71 0,-87 117 0,139-171-14,1 1 1,-1 0-1,0-1 0,1 1 0,-1 0 1,1-1-1,-1 1 0,1 0 1,-1 0-1,1-1 0,0 1 1,-1 0-1,1 0 0,0 0 0,0-1 1,0 1-1,-1 0 0,1 0 1,0 0-1,0 0 0,0 0 0,0-1 1,0 1-1,1 0 0,-1 1 1,18-4-916,28-23-1806,-23 6-511,0 0 1,-1-2-1,25-31 0,-10 5-3261</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26.058"/>
    </inkml:context>
    <inkml:brush xml:id="br0">
      <inkml:brushProperty name="width" value="0.025" units="cm"/>
      <inkml:brushProperty name="height" value="0.025" units="cm"/>
      <inkml:brushProperty name="color" value="#F6630D"/>
    </inkml:brush>
  </inkml:definitions>
  <inkml:trace contextRef="#ctx0" brushRef="#br0">1 0 13741,'0'0'12556,"7"63"-10987,-2-12-351,5 11-418,-1 5-415,6 2-257,0-3-64,3-10 0,0-8-64,5-13-417,-5-14-255,0-11-545,-1-10-1089,-4 0-1186,-7-15-2818</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12.785"/>
    </inkml:context>
    <inkml:brush xml:id="br0">
      <inkml:brushProperty name="width" value="0.025" units="cm"/>
      <inkml:brushProperty name="height" value="0.025" units="cm"/>
    </inkml:brush>
  </inkml:definitions>
  <inkml:trace contextRef="#ctx0" brushRef="#br0">173 1 5445,'0'0'23398,"1"10"-22549,1 62 38,-2-46-800,0 1 0,2-1 0,1 1-1,1-1 1,1 0 0,10 29 0,-9-40-608,16 37-1835,-20-49 1655,-1 0 0,1 0 0,0 0 0,-1 0 0,1-1 0,1 1 0,-1-1 0,0 1 0,1-1 0,-1 0 0,1 1 0,3 1 0</inkml:trace>
  <inkml:trace contextRef="#ctx0" brushRef="#br0" timeOffset="1">0 219 18706,'0'0'10506,"55"0"-9161,2 0-416,6 0-577,4 0-288,-6-5-736,-5-4-3460,-9-4-4260</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13.968"/>
    </inkml:context>
    <inkml:brush xml:id="br0">
      <inkml:brushProperty name="width" value="0.025" units="cm"/>
      <inkml:brushProperty name="height" value="0.025" units="cm"/>
    </inkml:brush>
  </inkml:definitions>
  <inkml:trace contextRef="#ctx0" brushRef="#br0">0 1 5093,'0'0'929</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14.543"/>
    </inkml:context>
    <inkml:brush xml:id="br0">
      <inkml:brushProperty name="width" value="0.025" units="cm"/>
      <inkml:brushProperty name="height" value="0.025" units="cm"/>
    </inkml:brush>
  </inkml:definitions>
  <inkml:trace contextRef="#ctx0" brushRef="#br0">65 134 2883,'0'1'45,"1"0"1,-1 1-1,1-1 1,-1 0-1,1 0 1,-1 0-1,1 0 1,-1 0-1,1 0 0,0 0 1,0 0-1,0 0 1,-1 0-1,1 0 1,0 0-1,0-1 1,0 1-1,0 0 1,0-1-1,0 1 1,1 0-1,-1-1 1,0 0-1,0 1 1,0-1-1,1 0 1,-1 1-1,0-1 0,0 0 1,3 0-1,-1-1 119,0 0 0,-1 0-1,1 0 1,0 0 0,0-1-1,-1 1 1,1-1 0,-1 0-1,1 1 1,-1-1-1,0 0 1,3-4 0,28-37 4396,-15 7 4148,-17 34-8376,-1 0 0,1 0 0,-1 0 0,1 0 0,-1 0 1,0 0-1,0-1 0,0 1 0,0 0 0,0 0 0,0 0 0,0 0 0,-1 0 0,1 0 0,-1 0 0,1 0 1,-1 0-1,0 0 0,0 1 0,0-1 0,-2-3 0,1 4-247,0 0 0,0 0-1,0 0 1,0 0 0,0 1 0,0-1 0,0 1-1,0-1 1,0 1 0,0 0 0,0 0 0,0-1 0,0 2-1,0-1 1,-1 0 0,1 0 0,0 1 0,0-1-1,0 1 1,0 0 0,0-1 0,-2 2 0,-3 2-23,-1-1 1,1 1 0,1 0 0,-1 1-1,0 0 1,1 0 0,0 0 0,0 1-1,1 0 1,0 0 0,0 0 0,-7 11-1,7-8 46,0 0 0,0-1 0,0 2 0,1-1 0,1 0 0,0 1 0,0 0 0,1 0 0,-2 15 0,3-24-106,1 0 1,0 0-1,0 0 1,0 0-1,0 0 1,0 0-1,0 0 1,1 0-1,-1 0 1,0 0-1,0 0 1,1 0-1,-1 0 1,0-1-1,1 1 1,-1 0-1,1 0 1,-1 0-1,1-1 1,0 1-1,-1 0 1,1 0-1,0-1 1,-1 1-1,1-1 1,0 1-1,0-1 1,1 2-1,0-2 3,1 1 1,-1-1-1,0 0 0,0 1 0,1-1 0,-1 0 0,1 0 0,-1-1 0,0 1 0,0 0 0,4-2 0,3 0 16,0-1 1,0-1-1,0 0 1,-1 0-1,8-5 0,2-4-160,-2-1-1,0-1 0,19-21 0,1-2 59,-43 84-613,-4 21 941,-5 136 0,1-4 903,-1-120-360,15-72-738,-1-1-1,0 0 0,-1-1 1,1 1-1,-1 0 1,0-1-1,0 1 1,-1-1-1,0 0 1,-7 7-1,10-11-51,0 0 0,0 0 0,0 0 0,0 0 0,0 0 0,0-1 0,0 1 0,-1-1 0,1 1 0,0 0 0,-1-1 0,1 0 0,0 1 0,-1-1 0,1 0 0,0 0 0,-1 0 0,1 0 0,0 0 0,-1 0 0,1 0 0,-1 0 0,1 0 0,-2-1 0,1-1 0,-1 1 0,1 0 0,0-1 0,0 1 0,0-1 0,0 0 0,0 0 0,0 0 0,0 0 0,0 0 0,-2-4 0,-2-6 0,-1-1 0,2 1 0,-8-23 0,5 7 0,1 0 0,1-1 0,2 1 0,0-1 0,2 0 0,3-54 0,0 79-130,-1 1 0,1-1-1,0 0 1,0 0 0,0 1 0,0-1 0,1 1 0,0-1-1,-1 1 1,1 0 0,0 0 0,0-1 0,1 1 0,-1 1-1,1-1 1,0 0 0,-1 1 0,1-1 0,0 1 0,0 0-1,4-2 1,6-3-1091,0 2 0,0 0 1,0 1-1,20-5 0,-2 1-1080,9-4-6001</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15.120"/>
    </inkml:context>
    <inkml:brush xml:id="br0">
      <inkml:brushProperty name="width" value="0.025" units="cm"/>
      <inkml:brushProperty name="height" value="0.025" units="cm"/>
    </inkml:brush>
  </inkml:definitions>
  <inkml:trace contextRef="#ctx0" brushRef="#br0">16 0 11531,'0'0'17579,"3"10"-16442,0 5-905,-1 1 0,-1 0 0,0-1 0,-1 1 0,-1 0 0,0 0 0,-1-1 0,-5 19 0,-4 32 807,7-40-2616,4-22-2003,1-11-2723,3-14-236</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16.240"/>
    </inkml:context>
    <inkml:brush xml:id="br0">
      <inkml:brushProperty name="width" value="0.025" units="cm"/>
      <inkml:brushProperty name="height" value="0.025" units="cm"/>
    </inkml:brush>
  </inkml:definitions>
  <inkml:trace contextRef="#ctx0" brushRef="#br0">12 21 16624,'0'0'12139,"-1"10"-10911,-2 20-406,-1 1-477,2 1-1,1-1 0,5 58 0,-4-87-336,0 0-1,0 0 0,0 0 0,1 0 0,-1 0 0,1 0 0,-1 0 0,1 0 0,0-1 0,-1 1 0,1 0 0,0 0 0,0-1 0,0 1 0,0 0 0,1-1 0,-1 0 0,0 1 0,1-1 1,-1 1-1,1-1 0,-1 0 0,1 0 0,0 0 0,0 0 0,-1 0 0,1 0 0,0-1 0,0 1 0,0-1 0,0 1 0,0-1 0,0 1 0,-1-1 0,1 0 0,0 0 0,0 0 1,0 0-1,0-1 0,0 1 0,2-1 0,1 0 10,0-1 1,-1 0-1,1-1 1,-1 1-1,0-1 1,0 0-1,0 0 1,0 0-1,0 0 1,0-1-1,-1 0 1,0 1-1,1-1 1,-2 0-1,4-6 1,2-4-18,-2-1 0,0 0 0,7-25 0,-11 33 0,-1 0 0,1-1 0,-1 0 0,-1 1 0,1-1 0,-1 1 0,0-1 0,-1 0 0,-3-12 0,4 19 0,0 1 0,0-1 0,0 1 0,0-1 0,-1 1 0,1-1 0,0 1 0,0-1 0,-1 1 0,1-1 0,0 1 0,-1 0 0,1-1 0,0 1 0,-1 0 0,1-1 0,-1 1 0,1 0 0,0-1 0,-1 1 0,1 0 0,-1 0 0,1 0 0,-1-1 0,1 1 0,-1 0 0,1 0 0,-1 0 0,1 0 0,-1 0 0,1 0 0,-1 0 0,1 0 0,-1 0 0,1 0 0,-1 0 0,1 0 0,-1 1 0,1-1 0,-1 0 0,1 0 0,-1 0 0,1 1 0,-1-1 0,1 0 0,-1 1 0,1-1 0,0 0 0,-1 1 0,1-1 0,0 0 0,-1 1 0,1-1 0,0 1 0,-1-1 0,1 1 0,0-1 0,0 1 0,0-1 0,-1 1 0,1 0 0,0 0 0,-1-1 0,1 1 0,0 0 0,-1 0 0,1-1 0,0 1 0,0 0 0,0 0 0,-1 0 0,1-1 0,0 1 0,0 0 0,0 0 0,0 0 0,0-1 0,1 1 0,-1 0 0,0 0 0,0 0 0,0-1 0,1 1 0,-1 0 0,0 0 0,1-1 0,-1 1 0,1 0 0,-1-1 0,1 1 0,-1 0 0,1-1 0,-1 1 0,1-1 0,0 1 0,-1-1 0,1 1 0,0-1 0,-1 0 0,1 1 0,0-1 0,0 0 0,-1 1 0,1-1 0,0 0 0,0 0 0,0 0 0,-1 0 0,1 1 0,0-1 0,0 0 0,1-1 0,-1 2 0,0-1 0,-1 0 0,1 0 0,0 0 0,0 0 0,0 1 0,0-1 0,-1 0 0,1 0 0,0 0 0,0-1 0,0 1 0,-1 0 0,1 0 0,0 0 0,0-1 0,0 1 0,-1 0 0,1-1 0,0 1 0,0 0 0,-1-1 0,1 1 0,0-1 0,-1 1 0,1-1 0,-1 0 0,1 1 0,-1-1 0,1 0 0,-1 1 0,1-1 0,-1 0 0,0 1 0,1-1 0,-1-1 0,4-5 0,-2 8 0,-1 0 0,1-1 0,-1 1 0,0 0 0,1 0 0,-1 0 0,0 0 0,1 0 0,-1 0 0,0 0 0,0 0 0,0 1 0,0-1 0,1 2 0,-2-2 0,4 2 0,0 0 0,0 0 0,0 0 0,0 0 0,1-1 0,-1 0 0,1 0 0,-1 0 0,1 0 0,0-1 0,0 1 0,0-1 0,-1-1 0,1 1 0,0-1 0,0 1 0,0-1 0,0-1 0,0 1 0,0-1 0,0 0 0,0 0 0,6-2 0,-7 1 0,0 1 0,0-1 0,0 0 0,0 1 0,-1-2 0,1 1 0,-1 0 0,1-1 0,-1 0 0,0 1 0,0-1 0,0-1 0,0 1 0,-1 0 0,1-1 0,-1 1 0,0-1 0,0 0 0,0 1 0,0-1 0,-1 0 0,0 0 0,0-1 0,0 1 0,0 0 0,0 0 0,-1-5 0,0 8 0,0 0 0,0 0 0,0 0 0,0 0 0,0 0 0,0 1 0,0-1 0,-1 0 0,1 0 0,0 0 0,-1 0 0,1 1 0,0-1 0,-1 0 0,1 0 0,-1 1 0,1-1 0,-1 0 0,0 1 0,1-1 0,-1 1 0,0-1 0,1 1 0,-1-1 0,0 1 0,0-1 0,1 1 0,-1 0 0,0-1 0,0 1 0,0 0 0,0-1 0,1 1 0,-1 0 0,0 0 0,0 0 0,0 0 0,0 0 0,0 0 0,1 0 0,-1 0 0,0 1 0,0-1 0,0 0 0,0 0 0,0 1 0,1-1 0,-2 1 0,-2 0 0,-1 1 0,1-1 0,0 1 0,1 0 0,-1 0 0,0 1 0,1-1 0,-7 6 0,2 1 0,0 1 0,1-1 0,0 1 0,1 0 0,0 1 0,1 0 0,0 0 0,1 0 0,0 0 0,0 1 0,1-1 0,-2 20 0,5-29 0,0-1 0,0 0 0,0 0 0,0 0 0,0 0 0,0 0 0,0 0 0,1 0 0,-1 0 0,0 0 0,1 0 0,-1 0 0,1 0 0,-1 0 0,1 0 0,-1 0 0,1 0 0,0 0 0,-1-1 0,1 1 0,0 0 0,0 0 0,-1-1 0,1 1 0,0-1 0,0 1 0,0 0 0,0-1 0,1 1 0,2 0 0,-1-1 0,0 1 0,0-1 0,1 0 0,-1 1 0,0-2 0,0 1 0,1 0 0,5-2 0,4-1 0,0-1 0,0-1 0,0 0 0,12-7 0,17-16 0,-32 21 0,0-1 0,1 2 0,0-1 0,0 2 0,15-6 0,-26 11 0,1 0 0,0 1 0,0-1 0,-1 1 0,1-1 0,0 1 0,-1-1 0,1 1 0,-1 0 0,1-1 0,-1 1 0,1 0 0,-1-1 0,1 1 0,-1 0 0,1 0 0,-1-1 0,0 1 0,0 0 0,1 0 0,-1 0 0,0 0 0,0-1 0,0 1 0,0 0 0,0 0 0,0 0 0,0 0 0,0 0 0,0-1 0,-1 3 0,1 40 0,0-34 0,0-7 0,-1 0 0,1-1 0,0 1 0,0 0 0,0 0 0,1-1 0,-1 1 0,0 0 0,1-1 0,-1 1 0,1 0 0,-1-1 0,2 3 0,0-3 0,-1 0 0,1 0 0,-1-1 0,1 1 0,-1-1 0,1 1 0,-1-1 0,1 0 0,-1 0 0,1 1 0,0-1 0,-1 0 0,1 0 0,-1-1 0,4 1 0,10-3 0,0 0 0,0 0 0,0-2 0,0 0 0,-1 0 0,0-1 0,0-1 0,16-11 0,-13 9 0,1-1 0,-1 2 0,1 1 0,29-9 0,-46 16 0,-1 0 0,0 0 0,1 0 0,-1 0 0,1 0 0,-1 0 0,0 0 0,1 0 0,-1 0 0,0 0 0,1 0 0,-1 0 0,1 0 0,-1 0 0,0 0 0,1 0 0,-1 0 0,0 0 0,1 1 0,-1-1 0,0 0 0,1 0 0,-1 0 0,0 1 0,0-1 0,1 0 0,-1 0 0,0 1 0,0-1 0,1 0 0,-1 0 0,0 1 0,0-1 0,0 0 0,1 1 0,-1 0 0,-1 18 0,-15 28 0,12-37 0,0 16-753,4-26 681,0 1-1,0-1 0,-1 0 0,1 1 0,0-1 1,0 0-1,0 1 0,0-1 0,0 0 1,0 1-1,0-1 0,0 0 0,0 1 0,0-1 1,0 0-1,0 1 0,0-1 0,0 0 1,0 1-1,0-1 0,0 0 0,0 1 0,0-1 1,0 0-1,0 0 0,0 1 0,1-1 1,-1 0-1,0 1 0,0-1 0,0 0 0,1 0 1,-1 1-1,0-1 0,0 0 0,1 0 1,-1 0-1,0 1 0,1-1 0,-1 0 1,0 0-1,0 0 0,1 0 0,-1 0 0,0 1 1,1-1-1,-1 0 0,0 0 0,1 0 1,-1 0-1,0 0 0,1 0 0,-1 0 0,0 0 1,1 0-1,-1 0 0,0-1 0,1 1 1,-1 0-1,0 0 0,1 0 0,-1 0 0,0 0 1,1-1-1,-1 1 0,0 0 0,1-1 1,5-7-11011</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17.070"/>
    </inkml:context>
    <inkml:brush xml:id="br0">
      <inkml:brushProperty name="width" value="0.025" units="cm"/>
      <inkml:brushProperty name="height" value="0.025" units="cm"/>
    </inkml:brush>
  </inkml:definitions>
  <inkml:trace contextRef="#ctx0" brushRef="#br0">185 77 13965,'1'-1'626,"-1"-1"0,1 0 0,-1 1 0,1-1 0,-1 0 0,1 1 0,-1-1 0,0 0 0,0 0 0,0 1 0,0-1 0,0 0 0,0 0 0,-1 1 0,1-1 0,-1 0 0,1 1 0,-2-4 0,1 4-392,0 0-1,0 0 1,1 0 0,-1 1-1,0-1 1,0 0 0,-1 0-1,1 1 1,0-1 0,0 1 0,0-1-1,0 1 1,0-1 0,-1 1-1,1 0 1,0 0 0,0-1 0,-1 1-1,1 0 1,-1 0 0,-4 1-116,1-1 0,-1 1 0,1 0 0,0 0 1,-1 1-1,1 0 0,0 0 0,0 0 0,0 0 1,0 1-1,-4 3 0,-3 2-30,1 2 0,-1-1-1,-12 16 1,20-21-69,0 1 1,1-1-1,0 1 0,0 0 0,0 0 1,0 1-1,1-1 0,0 0 0,0 1 1,0-1-1,-1 10 0,3-14-19,0 0 0,0 0 0,0 0 0,0 0 0,0 0 0,0 0 0,0 0 0,1 0 0,-1 0 0,0 0 0,1 0 0,-1 0 0,0 0 0,1-1 0,-1 1 0,1 0 0,0 0 0,-1 0 0,1 0 0,0-1 0,-1 1 0,1 0 0,0-1 0,0 1 0,0 0 0,0-1 0,-1 1 0,1-1 0,0 0 0,0 1 0,0-1 0,0 0 0,0 1 0,0-1 0,0 0 0,0 0 0,0 0 0,0 0 0,0 0 0,0 0 0,2 0 0,4 0 0,0-1 0,-1 0 0,1 0 0,-1 0 0,11-4 0,1-2 0,0-2 0,-1 0 0,0-1 0,0-1 0,-1 0 0,-1-1 0,0-1 0,-1 0 0,0-1 0,-1-1 0,0 0 0,-1-1 0,12-22 0,-52 93 0,26-50-158,0 0-1,1 1 1,-1-1-1,1 1 1,1-1-1,-1 1 1,1-1 0,0 1-1,0-1 1,1 1-1,-1-1 1,1 1-1,3 9 1,-3-13-84,1 1-1,0-1 1,-1 1 0,1-1 0,0 0 0,0 0-1,0 0 1,1 0 0,-1 0 0,0 0-1,1 0 1,0-1 0,-1 1 0,1-1-1,0 0 1,-1 0 0,1 0 0,0 0 0,0 0-1,0-1 1,0 1 0,0-1 0,0 0-1,0 0 1,0 0 0,0 0 0,3-1-1,23 0-11127</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18.317"/>
    </inkml:context>
    <inkml:brush xml:id="br0">
      <inkml:brushProperty name="width" value="0.025" units="cm"/>
      <inkml:brushProperty name="height" value="0.025" units="cm"/>
    </inkml:brush>
  </inkml:definitions>
  <inkml:trace contextRef="#ctx0" brushRef="#br0">67 1 16848,'0'0'11088,"-8"16"-10923,5-9-147,-5 8 25,1 0-1,1 1 0,0 0 1,1 0-1,0 0 1,-3 27-1,-2 276 3251,10-277-3025,0-40-250,0-1 0,0 1 0,0 0 0,0-1 0,0 1 0,0-1 0,0 1 0,1 0 0,-1-1 0,0 1 0,1-1 0,0 1-1,-1-1 1,1 1 0,0-1 0,0 1 0,-1-1 0,1 0 0,0 1 0,0-1 0,1 0 0,-1 0 0,0 0 0,0 0 0,2 1 0,-2-2-8,0 0 0,1 0-1,-1 0 1,0 0 0,0-1 0,1 1 0,-1-1-1,0 1 1,0-1 0,0 1 0,0-1-1,0 1 1,1-1 0,-1 0 0,0 0 0,-1 1-1,1-1 1,0 0 0,0 0 0,0 0 0,0 0-1,-1 0 1,1 0 0,0 0 0,-1-1-1,1 1 1,-1 0 0,0 0 0,1 0 0,-1-1-1,0 1 1,1-1 0,4-18-10,0 0 0,-1-1 0,-1 1 0,-1-1 0,-1 1 0,0-1 0,-2 0 0,0 1 0,-2-1 0,0 1 0,-7-22 0,-5 6 0,15 35 0,0 0 0,-1 0 0,1 0 0,0 0 0,-1 0 0,1 0 0,-1 0 0,1 1 0,-1-1 0,1 0 0,-1 0 0,1 0 0,-1 1 0,0-1 0,0 0 0,1 1 0,-1-1 0,0 1 0,0-1 0,0 1 0,1-1 0,-1 1 0,0 0 0,0-1 0,0 1 0,0 0 0,0 0 0,0 0 0,0-1 0,0 1 0,0 0 0,0 0 0,0 0 0,-1 1 0,1 0 0,0 0 0,0 0 0,1 0 0,-1 0 0,1 0 0,-1 1 0,0-1 0,1 0 0,0 0 0,-1 1 0,1-1 0,0 0 0,0 1 0,0-1 0,0 0 0,0 1 0,0-1 0,0 0 0,0 1 0,0-1 0,1 0 0,0 2 0,11 28 0,-8-27 0,0-1 0,1 0 0,-1 0 0,1 0 0,0 0 0,0-1 0,0 0 0,0 0 0,0 0 0,1-1 0,-1 0 0,0 0 0,1 0 0,-1-1 0,8 1 0,-5-1 0,1 0 0,-1 0 0,1-1 0,-1 0 0,1-1 0,-1 0 0,0 0 0,0 0 0,10-5 0,-9 1 0,0-1 0,0 0 0,-1 0 0,0 0 0,0-1 0,-1 0 0,0-1 0,0 0 0,-1 0 0,0 0 0,-1-1 0,0 1 0,0-1 0,-1-1 0,3-11 0,-10 36 0,-6 23 0,2-1 0,-4 74 0,11-109-15,0 0 0,0 1 1,0-1-1,0 0 0,0 0 0,0 1 0,0-1 1,1 0-1,-1 0 0,1 1 0,-1-1 0,1 0 1,-1 0-1,1 0 0,0 0 0,-1 0 0,1 0 1,0 0-1,0 0 0,0 0 0,0 0 1,0-1-1,0 1 0,0 0 0,0 0 0,0-1 1,0 1-1,0-1 0,0 1 0,1-1 0,-1 1 1,0-1-1,0 0 0,0 0 0,1 0 0,-1 1 1,0-1-1,1 0 0,-1-1 0,0 1 0,0 0 1,1 0-1,-1 0 0,0-1 0,0 1 0,2-1 1,1 0-155,-1 0 1,1-1-1,-1 1 0,0 0 1,1-1-1,-1 0 1,0 0-1,0 0 1,0 0-1,0 0 1,0-1-1,-1 1 1,1-1-1,-1 0 0,0 1 1,3-5-1,3-17-5564,-5-5-2846</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18.674"/>
    </inkml:context>
    <inkml:brush xml:id="br0">
      <inkml:brushProperty name="width" value="0.025" units="cm"/>
      <inkml:brushProperty name="height" value="0.025" units="cm"/>
    </inkml:brush>
  </inkml:definitions>
  <inkml:trace contextRef="#ctx0" brushRef="#br0">1 0 19635,'0'0'12363</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19.272"/>
    </inkml:context>
    <inkml:brush xml:id="br0">
      <inkml:brushProperty name="width" value="0.025" units="cm"/>
      <inkml:brushProperty name="height" value="0.025" units="cm"/>
    </inkml:brush>
  </inkml:definitions>
  <inkml:trace contextRef="#ctx0" brushRef="#br0">181 114 9737,'0'0'7730,"8"-11"-4436,24-36-742,-31 44-2232,1 1-1,-1-1 1,1 1 0,-1-1 0,0 0 0,0 0 0,0 0 0,0 1 0,-1-1 0,1 0-1,-1-4 1,0 6-218,0 0-1,0 1 0,0-1 0,0 0 0,0 0 0,0 1 1,-1-1-1,1 0 0,0 0 0,-1 1 0,1-1 0,-1 0 1,1 1-1,-1-1 0,1 0 0,-1 1 0,1-1 1,-1 1-1,1-1 0,-1 1 0,0-1 0,1 1 0,-1-1 1,0 1-1,-1-1 0,-1 0-28,0 1-1,0-1 1,-1 1 0,1 0-1,0 0 1,0 0 0,-1 0-1,1 1 1,0-1 0,0 1-1,0 0 1,0 0 0,0 0-1,-6 3 1,-4 3-54,0 1 0,0 0 0,1 1 0,0 0 1,1 1-1,0 0 0,0 1 0,1 0 0,1 1 0,0 0 0,-8 15 0,17-27-20,-1 0-1,1 0 1,0 1-1,0-1 1,0 0-1,0 1 1,0-1-1,0 0 1,0 1-1,0-1 1,0 0-1,0 1 1,0-1-1,0 0 1,0 1-1,0-1 1,0 0-1,0 0 1,0 1-1,0-1 1,0 0-1,0 1 1,1-1-1,-1 0 0,0 1 1,0-1-1,0 0 1,1 0-1,-1 1 1,0-1-1,0 0 1,1 0-1,-1 0 1,0 1-1,0-1 1,1 0-1,-1 0 1,0 0-1,1 0 1,-1 0-1,0 1 1,1-1-1,21 2-108,23-8-318,-8 0-31,0 2 0,47 0 0,-83 4 464,-1 0 1,1 0-1,0-1 0,-1 1 1,1 0-1,-1 0 1,1 0-1,-1 0 0,1 0 1,0 0-1,-1 1 1,1-1-1,-1 0 0,1 0 1,0 0-1,-1 0 1,1 1-1,-1-1 0,1 0 1,-1 0-1,1 1 1,-1-1-1,1 1 0,-1-1 1,0 0-1,1 1 0,-1-1 1,1 1-1,-1-1 1,0 1-1,1-1 0,-1 1 1,0-1-1,0 1 1,1-1-1,-1 1 0,0-1 1,0 1-1,0 0 1,0-1-1,0 1 0,0-1 1,0 1-1,0 0 1,0-1-1,0 1 0,0-1 1,0 1-1,0-1 1,0 1-1,-1 1 0,0 0 70,0 1 0,0-1 0,-1 0 0,1 1 0,-1-1 0,1 0 0,-1 0 0,0 0 0,0 0 0,-2 2 0,-11 5 120,0 0 1,0-1-1,-1 0 1,0-1-1,0-1 1,-1-1-1,1 0 1,-1-1-1,0-1 1,-1 0-1,1-2 1,-24 0-1,40 0-225,1-1 0,-1 0 1,1 0-1,-1 0 0,1 0 0,-1 1 0,1-1 0,-1 0 1,0 0-1,1 0 0,-1 0 0,1 0 0,-1 0 1,1 0-1,-1 0 0,1-1 0,-1 1 0,1 0 1,-1 0-1,1 0 0,-1 0 0,1-1 0,-1 1 0,1 0 1,0-1-1,-1 1 0,1 0 0,-1-1 0,1 1 1,0 0-1,-1-1 0,1 1 0,0-1 0,-1 1 0,1 0 1,0-1-1,0 1 0,-1-1 0,1 1 0,0-1 1,0 1-1,0-1 0,0 1 0,0-1 0,0 1 0,0-1 1,0 0-1,0 1 0,0-1 0,0 1 0,0-1 1,0 0-1,1-1-178,0 1 0,0 0 0,0 0 0,0-1 0,0 1 1,0 0-1,0 0 0,0 0 0,1 0 0,-1 0 0,0 0 0,1 0 0,-1 0 0,0 1 1,1-1-1,2 0 0,45-8-11670,-23 5 619</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19.721"/>
    </inkml:context>
    <inkml:brush xml:id="br0">
      <inkml:brushProperty name="width" value="0.025" units="cm"/>
      <inkml:brushProperty name="height" value="0.025" units="cm"/>
    </inkml:brush>
  </inkml:definitions>
  <inkml:trace contextRef="#ctx0" brushRef="#br0">216 0 12940,'0'0'16784,"4"9"-15935,-2-5-804,-1 0-1,1 0 1,-1 0 0,0 0 0,0 0-1,-1 0 1,1 0 0,-1 1 0,0-1-1,0 0 1,0 0 0,-2 8-1,-1-4-7,1 1 0,-1-1-1,-1 0 1,0 0 0,0 0-1,-8 11 1,-6 9 2,-1 0 0,-2-1 0,-1-2 0,0 0 0,-2-1-1,-44 34 1,67-64-6269,10-30-2690,-1 10 138</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26.389"/>
    </inkml:context>
    <inkml:brush xml:id="br0">
      <inkml:brushProperty name="width" value="0.025" units="cm"/>
      <inkml:brushProperty name="height" value="0.025" units="cm"/>
      <inkml:brushProperty name="color" value="#F6630D"/>
    </inkml:brush>
  </inkml:definitions>
  <inkml:trace contextRef="#ctx0" brushRef="#br0">22 57 15278,'0'0'3780,"13"-11"2925,-19 24-6078,1 0 0,0 1-1,1 0 1,0-1 0,1 2 0,-2 25-1,3-7-57,4 63 0,-2-93-559,0-1-1,0 1 1,1 0-1,-1 0 1,1 0-1,0 0 1,0-1-1,0 1 1,0 0-1,0-1 1,1 1-1,-1-1 0,4 5 1,-4-6-7,0 0 0,1 0 0,-1 0 0,0 0 0,0 0 0,1-1 0,-1 1 0,1 0 1,-1-1-1,0 1 0,1-1 0,-1 1 0,1-1 0,0 0 0,-1 0 0,1 0 0,-1 0 0,1 0 0,1 0 0,1-1 4,0 0 0,-1 0-1,1 0 1,0-1-1,-1 1 1,1-1 0,-1 0-1,1 0 1,-1 0 0,0-1-1,0 1 1,0-1 0,0 0-1,0 1 1,-1-1 0,1-1-1,-1 1 1,3-4 0,2-7 18,0-1 0,-1 0 0,0 0 0,-1 0 0,-1-1-1,0 1 1,1-23 0,-3 29 19,-2 1 0,1-1-1,-1 1 1,0-1-1,-1 0 1,0 1-1,0-1 1,-1 1-1,0 0 1,0-1 0,-1 1-1,0 0 1,0 0-1,-1 0 1,-6-9-1,9 16-44,0 0-1,0-1 1,0 1-1,0 0 1,0 0-1,0 0 1,0 0-1,0 0 1,0 0-1,0 0 1,-1 0-1,1 1 1,0-1-1,-1 0 1,1 1-1,-1-1 0,1 1 1,0-1-1,-1 1 1,1 0-1,-4 0 1,4 0-53,0 0-1,0 1 1,-1 0-1,1-1 1,0 1 0,0 0-1,0-1 1,0 1-1,0 0 1,0 0 0,0 0-1,0 0 1,0 0 0,0 0-1,1 0 1,-1 0-1,0 1 1,1-1 0,-1 1-1,-2 6-1332,0 0 0,0 0 0,1 1-1,0-1 1,1 0 0,-1 10 0,2 2-4977</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20.066"/>
    </inkml:context>
    <inkml:brush xml:id="br0">
      <inkml:brushProperty name="width" value="0.025" units="cm"/>
      <inkml:brushProperty name="height" value="0.025" units="cm"/>
    </inkml:brush>
  </inkml:definitions>
  <inkml:trace contextRef="#ctx0" brushRef="#br0">0 0 10346,'0'0'17515,"11"1"-16399,0 1-929,0-1-1,-1 2 1,1 0 0,-1 0 0,1 1 0,-1 0 0,-1 1 0,1 0-1,0 0 1,14 12 0,-23-16-215,31 23 36,39 35 1,-29-9-3095,-37-42 1603,0 0 0,-1 0 0,1 0 0,-2 1 0,3 8 0,-3-8-2313,0-6-1259</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20.425"/>
    </inkml:context>
    <inkml:brush xml:id="br0">
      <inkml:brushProperty name="width" value="0.025" units="cm"/>
      <inkml:brushProperty name="height" value="0.025" units="cm"/>
    </inkml:brush>
  </inkml:definitions>
  <inkml:trace contextRef="#ctx0" brushRef="#br0">0 70 14894,'0'0'6369,"9"1"-3775,14 1-1412,34 3 58,96-2 0,-151-4-1249,0 1 0,0 0 0,-1 0 0,1-1 0,0 1 0,0-1 0,-1 0 0,1 0 0,0 1 0,-1-1 0,1 0-1,-1 0 1,1 0 0,-1-1 0,1 1 0,-1 0 0,0 0 0,0-1 0,0 1 0,0-1 0,0 1 0,0-1 0,1-2-1,0 0-94,0-1-1,-1 0 0,0 1 0,0-1 0,0 0 0,-1 1 0,1-10 0,-1 14 126,0-1 0,0 1 0,0-1 0,-1 1 0,1 0 0,0-1-1,0 1 1,0-1 0,0 1 0,-1 0 0,1-1 0,0 1 0,0 0-1,-1-1 1,1 1 0,0 0 0,-1 0 0,1-1 0,0 1 0,-1 0 0,1 0-1,0 0 1,-1-1 0,1 1 0,-1 0 0,1 0 0,0 0 0,-1 0-1,1 0 1,-1 0 0,1 0 0,0 0 0,-1 0 0,-23 1 983,-18 11 448,29-6-1108,-1 1 1,2 1-1,-1 0 0,-20 18 1,31-24-296,-1 0-1,0 0 1,1 0 0,0 1 0,0-1 0,-1 1 0,1 0 0,1-1 0,-1 1-1,0 0 1,1 0 0,0 0 0,-1 1 0,1-1 0,0 0 0,1 0 0,-1 0-1,1 1 1,-1-1 0,1 0 0,0 1 0,0-1 0,0 0 0,1 1 0,-1-1-1,1 0 1,0 1 0,1 2 0,0-3-155,0 0 0,0 0 0,0-1 0,0 1 0,0-1 0,1 0 0,-1 0 0,1 1 0,0-2 0,0 1 0,-1 0 0,1 0 0,0-1 0,0 0 0,1 0 0,-1 1 0,0-2 0,0 1 0,1 0 0,3 0 0,11 1-1278,-1-1 0,28-1-1,-32 0 664,-7 0-546,1 0 0,-1-1-1,1 0 1,-1 0 0,1-1 0,-1 1 0,13-6-1,9-8-6702</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20.768"/>
    </inkml:context>
    <inkml:brush xml:id="br0">
      <inkml:brushProperty name="width" value="0.025" units="cm"/>
      <inkml:brushProperty name="height" value="0.025" units="cm"/>
    </inkml:brush>
  </inkml:definitions>
  <inkml:trace contextRef="#ctx0" brushRef="#br0">136 191 10442,'0'0'14707,"-8"-6"-13789,4 3-859,3 1-29,0 1-1,-1-1 0,1 1 0,-1-1 1,1 1-1,-1 0 0,0 0 0,1 0 0,-1 0 1,0 0-1,0 0 0,0 0 0,0 0 1,0 1-1,0-1 0,0 1 0,0 0 0,0-1 1,0 1-1,0 0 0,0 0 0,0 0 1,0 1-1,0-1 0,0 0 0,0 1 0,0-1 1,0 1-1,0 0 0,0-1 0,0 1 1,0 0-1,0 0 0,1 1 0,-1-1 1,0 0-1,1 0 0,-1 1 0,1-1 0,0 1 1,-3 3-1,-31 51 1195,33-52-1073,0 0 1,1 0-1,-1 0 0,1 0 0,0 0 1,0 0-1,0 0 0,1 0 0,0 1 1,-1-1-1,1 0 0,1 0 0,0 8 1,0-11-130,0 0 0,0 1 0,0-1-1,0 0 1,0 0 0,0 0 0,1 0 0,-1 0 0,0 0 0,1 0 0,-1 0 0,1 0 0,-1-1 0,0 1 0,1-1 0,0 1 0,-1-1 0,1 1 0,-1-1 0,1 0 0,-1 0-1,1 0 1,0 0 0,-1 0 0,1 0 0,2-1 0,45-8 197,-37 4-207,-1-1 0,0-1 1,0 0-1,-1 0 0,0-1 0,0 0 0,0-1 0,-1 0 0,-1-1 0,0 0 1,0 0-1,10-17 0,-8 10 11,0-1 1,-1 1 0,-1-2-1,-1 1 1,0-1 0,-2 0-1,6-29 1,-11 35 228,-2 11-113,-10 22-90,-11 39-115,17-37 123,1 1 0,1 0 1,0 24-1,3-41-171,0-1-1,1 1 0,0 0 1,1-1-1,-1 1 0,1 0 1,0-1-1,0 1 1,1-1-1,-1 0 0,1 1 1,1-1-1,-1 0 0,1 0 1,0 0-1,0 0 1,0-1-1,5 6 0,13 1-4470,6-6-3396</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21.735"/>
    </inkml:context>
    <inkml:brush xml:id="br0">
      <inkml:brushProperty name="width" value="0.025" units="cm"/>
      <inkml:brushProperty name="height" value="0.025" units="cm"/>
    </inkml:brush>
  </inkml:definitions>
  <inkml:trace contextRef="#ctx0" brushRef="#br0">170 107 15567,'0'0'3534,"0"-10"16,0 8-3503,1-5 664,-1 0 1,0-1-1,-1 1 0,0 0 1,0-1-1,-4-12 0,4 18-621,0 0 1,1 0-1,-1 1 0,0-1 0,-1 0 0,1 1 0,0-1 0,0 0 0,-1 1 0,1 0 0,-1-1 0,1 1 1,-1 0-1,1 0 0,-1 0 0,0 0 0,0 0 0,0 0 0,1 0 0,-1 1 0,0-1 0,0 1 0,0-1 0,0 1 1,0 0-1,0-1 0,0 1 0,0 0 0,0 1 0,0-1 0,0 0 0,0 0 0,0 1 0,0-1 0,0 1 1,-3 1-1,0 0-63,0 1 0,0 0 1,0-1-1,0 2 1,0-1-1,1 0 0,-1 1 1,1 0-1,0 0 1,0 0-1,1 1 0,-1-1 1,1 1-1,0 0 1,0 0-1,-3 8 0,1-4 10,1 1 0,1-1-1,0 1 1,0 0 0,0 0-1,2 0 1,-1 0-1,0 15 1,2-24-36,0-1 0,1 1 0,-1 0 0,0 0 0,0 0 0,0 0 0,0-1 0,1 1 0,-1 0 0,0 0 0,1-1 0,-1 1 0,1 0 0,-1 0 0,1-1 0,-1 1 0,1 0 1,-1-1-1,1 1 0,-1-1 0,1 1 0,0-1 0,0 1 0,-1-1 0,1 1 0,0-1 0,0 0 0,-1 1 0,2-1 0,31 0 70,-25-1-49,0-2 0,1 1 0,-1-1 0,0 0 1,11-7-1,-4-1-20,0 0 0,-2-1 1,1-1-1,-2 0 0,22-29 0,-4 5 33,-42 84-457,11-46 422,-3 11 41,-1 1-1,2 0 0,0 0 1,0 0-1,1 1 0,1-1 1,0 0-1,1 17 0,1-29-26,0 0-1,0 1 1,0-1-1,-1 0 1,1 0-1,0 0 1,0 0-1,1 0 1,-1 0-1,0 0 1,0 0-1,0 0 1,1-1-1,-1 1 1,0-1-1,1 1 1,-1-1 0,0 1-1,1-1 1,-1 1-1,1-1 1,-1 0-1,0 0 1,1 0-1,-1 0 1,1 0-1,-1 0 1,1 0-1,-1-1 1,1 1-1,1-1 1,50-11 290,-32 1-304,0 0 0,-1-1 0,0-1 0,-1-1 0,28-26 0,18-13 0,-64 53 0,-1 0 0,0 0 0,1 0 0,-1 0 0,0 0 0,0 0 0,1 1 0,-1-1 0,0 0 0,1 0 0,-1 0 0,0 0 0,0 1 0,1-1 0,-1 0 0,0 0 0,0 0 0,0 1 0,1-1 0,-1 0 0,0 0 0,0 1 0,0-1 0,0 0 0,0 1 0,0-1 0,1 0 0,-1 1 0,0-1 0,0 0 0,0 0 0,0 1 0,0-1 0,0 0 0,0 1 0,0-1 0,0 0 0,0 1 0,0-1 0,-1 0 0,1 1 0,0-1 0,0 0 0,0 0 0,0 1 0,0-1 0,-1 1 0,-1 17 0,-6 5 0,6-19 0,0 0 0,0 0 0,0 0 0,1 0 0,0 0 0,0 1 0,0-1 0,0 0 0,1 1 0,-1-1 0,1 0 0,0 1 0,2 7 0,0-11 0,0 0 0,1 0 0,-1 0 0,1 0 0,-1-1 0,0 0 0,1 1 0,-1-1 0,1 0 0,-1 0 0,1 0 0,-1-1 0,1 1 0,-1 0 0,1-1 0,3-1 0,7-3 0,-1 0 0,0-1 0,0-1 0,21-14 0,-24 14 0,1 1 0,1 0 0,-1 0 0,1 0 0,0 2 0,20-7 0,-31 11 0,1 1 0,-1-1 0,1 0 0,-1 1 0,1-1 0,-1 1 0,1-1 0,-1 1 0,1-1 0,-1 1 0,1 0 0,-1-1 0,0 1 0,0-1 0,1 1 0,-1 0 0,0-1 0,0 1 0,0 0 0,1-1 0,-1 1 0,0 0 0,0-1 0,0 1 0,0 0 0,0-1 0,0 1 0,-1 0 0,1-1 0,0 1 0,0 0 0,0-1 0,-1 1 0,1 0 0,-6 34 0,5-31 0,1-3 0,0-1 0,0 0 0,0 1 0,0-1 0,-1 0 0,1 1 0,0-1 0,0 0 0,0 1 0,0-1 0,0 1 0,0-1 0,1 0 0,-1 1 0,0-1 0,0 0 0,0 1 0,0-1 0,0 0 0,0 1 0,1-1 0,-1 0 0,0 1 0,0-1 0,0 0 0,1 1 0,-1-1 0,0 0 0,0 0 0,1 0 0,-1 1 0,0-1 0,1 0 0,-1 0 0,0 0 0,1 1 0,-1-1 0,0 0 0,1 0 0,0 0 0,19-4 0,25-20 0,-40 22 0,2-2-213,-3 1-451,0 0 0,0 1 0,0 0 0,0 0 0,1 0 0,-1 0 0,1 1 0,0 0 0,-1 0 1,7-1-1,-11 11-9110,0 0-386</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22.553"/>
    </inkml:context>
    <inkml:brush xml:id="br0">
      <inkml:brushProperty name="width" value="0.025" units="cm"/>
      <inkml:brushProperty name="height" value="0.025" units="cm"/>
    </inkml:brush>
  </inkml:definitions>
  <inkml:trace contextRef="#ctx0" brushRef="#br0">155 59 11082,'0'0'12978,"-11"-3"-12012,6 1-815,1 1-1,0-1 0,-1 1 0,1 0 0,0 1 1,-1-1-1,1 1 0,-1 0 0,1 0 0,-1 0 1,1 1-1,-1-1 0,1 1 0,-1 0 0,1 1 1,0-1-1,0 1 0,-1-1 0,1 1 1,0 1-1,1-1 0,-1 0 0,0 1 0,1 0 1,-1 0-1,1 0 0,0 0 0,-4 6 0,5-6-40,-1-1 0,1 1 0,1 0 0,-1 0 0,0 0-1,1 0 1,-1 0 0,1 1 0,0-1 0,0 0 0,0 0-1,1 1 1,-1-1 0,1 1 0,0-1 0,0 5 0,1-7-97,-1 1 1,1 0-1,-1-1 1,1 1 0,0-1-1,0 0 1,0 1 0,-1-1-1,2 1 1,-1-1-1,0 0 1,0 0 0,0 0-1,0 0 1,1 0 0,-1 0-1,1 0 1,-1 0-1,0 0 1,1-1 0,0 1-1,-1 0 1,1-1 0,-1 0-1,1 1 1,0-1 0,-1 0-1,1 0 1,0 0-1,-1 0 1,1 0 0,2 0-1,5-1-12,0-1-1,0 0 0,0 0 1,-1-1-1,1 0 1,-1 0-1,0-1 0,0 0 1,0-1-1,0 1 1,-1-2-1,1 1 0,-1-1 1,-1 0-1,1 0 0,-1-1 1,0 0-1,-1 0 1,0 0-1,0-1 0,0 0 1,-1 0-1,0 0 0,-1 0 1,1-1-1,-2 0 1,3-9-1,-5 17-3,0 1-1,0 0 1,1 0 0,-1 0-1,0 0 1,0-1 0,0 1-1,0 0 1,0 0 0,0 0-1,0-1 1,0 1 0,0 0-1,0 0 1,0-1 0,0 1-1,0 0 1,0 0 0,0 0-1,0-1 1,0 1 0,0 0 0,0 0-1,0-1 1,0 1 0,0 0-1,0 0 1,0 0 0,0-1-1,0 1 1,-1 0 0,1 0-1,0 0 1,0 0 0,0-1-1,0 1 1,0 0 0,-1 0-1,1 0 1,0 0 0,0 0-1,0-1 1,-1 1 0,1 0-1,0 0 1,0 0 0,0 0-1,-1 0 1,1 0 0,-12 9-68,-9 20 84,19-24 2,0-1 0,0 1 0,1-1 0,0 1 0,0-1-1,0 1 1,0 0 0,1 0 0,0-1 0,0 1 0,0 0 0,0 0 0,1-1 0,2 10 0,-2-12 8,0 0-1,0 0 1,0-1-1,0 1 1,0 0-1,0-1 1,1 1-1,-1-1 1,1 1-1,-1-1 1,1 0-1,-1 0 1,1 1-1,0-1 1,0 0-1,0 0 1,-1-1-1,1 1 1,0 0-1,0-1 1,0 1-1,0-1 1,0 1-1,0-1 1,0 0-1,0 0 1,0 0-1,1 0 1,-1 0-1,0-1 1,0 1-1,0-1 1,0 1-1,0-1 1,-1 0-1,4-1 1,10-5-56,0-1 0,0-1 0,-1 0-1,-1-1 1,0 0 0,0-1 0,-1 0 0,0-1 0,14-19 0,-30 36-208,0 0 277,0 0 0,1-1 1,-1 1-1,1 1 0,0-1 0,1 0 0,-1 1 0,1 0 0,0-1 0,1 1 0,-1 0 0,1 0 0,0 0 0,1 0 0,-1 6 0,2-10-31,-1-1 0,1 1 0,-1-1 0,1 0 0,0 1 1,0-1-1,-1 0 0,1 0 0,0 0 0,0 0 0,0 1 0,0-1 0,1-1 0,-1 1 0,0 0 0,0 0 0,0 0 0,1-1 0,-1 1 1,0 0-1,1-1 0,-1 1 0,1-1 0,-1 0 0,1 1 0,-1-1 0,1 0 0,-1 0 0,1 0 0,-1 0 0,0 0 0,1 0 0,-1-1 1,4 0-1,1 1 1,1-1-1,-1 0 1,0-1 0,1 0 0,-1 0 0,11-5 0,-7 1-11,1-1 1,-2 0-1,1 0 1,-1-1-1,-1 0 1,1 0-1,-1-1 1,-1 0-1,1-1 1,-2 0-1,1 0 1,5-13-1,-13 18-620,-7 11 412,-7 11 149,10-11 128,0 1 0,1-1 0,0 1 0,0 0 0,0 1 0,1-1 1,1 0-1,-1 1 0,1 0 0,0 0 0,1-1 0,0 1 0,0 0 0,0 10 0,2-17-64,-1-1 0,1 1 0,-1 0 0,1 0 0,-1 0 0,1 0 0,0 0 0,-1 0 0,1-1 0,0 1 0,0 0 0,0-1 0,0 1 0,-1-1 0,1 1 0,0 0 0,0-1 0,0 0 0,0 1 0,0-1 0,0 0 0,0 1 0,0-1 0,0 0 0,1 0 0,-1 0 0,0 0 0,0 0 0,0 0 0,0 0 0,0-1 0,2 1 0,37-9 0,-25 1 0,1-1 0,-2-1 0,1 0 0,-1 0 0,-1-2 0,18-17 0,-3 3 0,-25 26 0,-5 10 0,-6 9 0,5-13 0,0 1 0,0 0 0,1 0 0,0 0 0,1 0 0,0 0 0,0 1 0,0 12 0,1-19-21,0-1 0,0 1 0,0-1 0,0 0-1,0 1 1,0-1 0,0 1 0,0-1 0,0 1 0,1-1 0,-1 1 0,0-1 0,0 0 0,1 1-1,-1-1 1,0 1 0,0-1 0,1 0 0,-1 1 0,0-1 0,1 0 0,-1 1 0,0-1-1,1 0 1,-1 0 0,1 0 0,-1 1 0,1-1 0,-1 0 0,0 0 0,1 0 0,-1 0-1,1 0 1,0 1 0,22-4-1850,19-16-3206,-16-3-1404,1-3-3950</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22.906"/>
    </inkml:context>
    <inkml:brush xml:id="br0">
      <inkml:brushProperty name="width" value="0.025" units="cm"/>
      <inkml:brushProperty name="height" value="0.025" units="cm"/>
    </inkml:brush>
  </inkml:definitions>
  <inkml:trace contextRef="#ctx0" brushRef="#br0">44 27 15214,'0'0'10859,"-36"54"-10219,30-40-480,4 0-96,2-3-64,0-6-160,3-1-352,6-4 192,5 0-225,-4-4-256,5-10-384,2-4-609,4-7-1280,0-5-2179,8-7-1506</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23.250"/>
    </inkml:context>
    <inkml:brush xml:id="br0">
      <inkml:brushProperty name="width" value="0.025" units="cm"/>
      <inkml:brushProperty name="height" value="0.025" units="cm"/>
    </inkml:brush>
  </inkml:definitions>
  <inkml:trace contextRef="#ctx0" brushRef="#br0">255 0 14221,'0'0'10010,"-7"10"-7533,-11 17-1972,1 1 0,2 0 0,1 1 0,1 1 0,1 0-1,2 1 1,1 0 0,1 0 0,2 1 0,1 0 0,-1 61 0,8-50-462,0-40-86,-1-27-128,-2 13-406,0 0 0,-1 0-1,0 1 1,0-1 0,-1 1-1,0-1 1,-1 1 0,-1 0-1,1 0 1,-2 1 0,-11-18-1,7 14 943,0 0 0,-1 1 0,-1 0 0,-14-12 0,54 25 4065,-3-1-4168,95 10-62,-39-9-5119,-42-3-2400</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24.256"/>
    </inkml:context>
    <inkml:brush xml:id="br0">
      <inkml:brushProperty name="width" value="0.025" units="cm"/>
      <inkml:brushProperty name="height" value="0.025" units="cm"/>
    </inkml:brush>
  </inkml:definitions>
  <inkml:trace contextRef="#ctx0" brushRef="#br0">149 290 15439,'1'-9'3117,"-1"7"-3037,2-5 1029,-1 0-1,0 0 0,-1-1 0,0 1 1,0 0-1,-3-14 0,3 19-877,0 1-1,-1-1 1,1 1 0,-1-1-1,0 1 1,1 0 0,-1-1-1,0 1 1,0 0-1,0 0 1,0-1 0,0 1-1,0 0 1,0 0 0,0 0-1,-1 0 1,-1-1-1,1 1-179,-1 1 0,1-1 0,0 0 0,-1 1 0,1 0 0,-1-1 0,1 1 0,-1 0 0,1 0 0,-1 0 0,1 1 0,-1-1 0,1 1 0,-5 1 0,2 0-54,0 0 0,1 0 0,-1 1 0,1 0 0,-1 0 0,1 0 0,0 0 0,0 1 0,1 0 0,-1 0 0,1 0 0,-1 0 0,1 0 0,1 1 1,-1-1-1,1 1 0,-1 0 0,1-1 0,1 1 0,-2 6 0,-2 5-1,1 0 0,0 0 0,2 0 0,0 0 0,0 20 0,2-35 8,-1 0 0,1 0 1,0 1-1,0-1 0,0 0 0,0 0 0,0 0 0,1 0 0,-1 0 0,0 0 0,0 0 1,1 0-1,-1 0 0,1 0 0,-1 0 0,1 0 0,-1 0 0,1 0 0,-1-1 1,1 1-1,0 0 0,0 0 0,-1 0 0,1-1 0,0 1 0,0 0 0,0-1 0,0 1 1,0-1-1,-1 1 0,1-1 0,0 0 0,0 1 0,0-1 0,1 0 0,-1 0 1,0 1-1,0-1 0,0 0 0,0 0 0,0 0 0,0 0 0,0 0 0,0-1 0,0 1 1,2-1-1,1 0 32,0 0 0,1 0 1,-1-1-1,0 0 0,0 0 0,0 0 1,0-1-1,-1 1 0,1-1 0,3-3 1,3-3-26,0-1 0,-1 0 0,0-1 0,-1 0 0,0-1 0,-1 1 0,0-1 0,-1-1 0,0 1 0,-1-1 0,0 0 0,-1 0 0,-1-1 0,0 1 0,2-23 0,-9 29-237,-4 13-32,-5 15 80,12-19 178,0 1-1,0 0 1,0-1 0,1 1-1,-1 0 1,1 0 0,-1 0 0,1 0-1,0 0 1,0-1 0,1 1-1,-1 0 1,0 0 0,1 0-1,0 0 1,-1-1 0,1 1-1,1 0 1,-1-1 0,0 1-1,0 0 1,1-1 0,0 0 0,-1 1-1,1-1 1,0 0 0,0 0-1,0 0 1,0 0 0,3 2-1,-1-2 31,1-1 0,-1 1 0,0-1 0,1 0 0,-1 0-1,1 0 1,0 0 0,-1-1 0,1 0 0,-1 0 0,1 0-1,0 0 1,-1-1 0,1 0 0,-1 0 0,1 0 0,-1 0 0,0-1-1,6-2 1,0-1 6,1-1 0,-1-1 0,0 1 0,-1-2 0,0 1 0,0-1 0,0 0 0,-1-1 1,0 0-1,-1-1 0,0 1 0,8-17 0,-5 9 11,-2 0 1,0-1-1,-1 0 1,-1 0-1,-1 0 1,0-1-1,2-20 1,-48 223-454,33-124 504,-1 111-1,10-147-71,1-1 1,0 1-1,2 0 1,1-1-1,1 0 0,1 0 1,16 36-1,-21-55-26,0 1 0,0-1 0,-1 0 0,0 1 0,0-1 0,0 1 0,1 5 0,-2-9 0,0-1 0,0 1 0,0-1 0,0 1 0,-1 0 0,1-1 0,0 1 0,0-1 0,0 1 0,0-1 0,0 1 0,-1-1 0,1 1 0,0 0 0,-1-1 0,1 0 0,0 1 0,-1-1 0,1 1 0,0-1 0,-1 1 0,1-1 0,-1 0 0,0 1 0,0 0 0,-1-1 0,1 0 0,0 0 0,0 0 0,-1 0 0,1 0 0,0 0 0,0 0 0,-1-1 0,1 1 0,0 0 0,0-1 0,-1 1 0,1 0 0,0-1 0,-2-1 0,-3-2 0,0 0 0,0 0 0,1-1 0,-1 0 0,1 0 0,0 0 0,0-1 0,1 1 0,0-1 0,-6-10 0,1 0 0,1 0 0,0-1 0,-6-18 0,11 24 8,0 1 1,0-1-1,1 0 0,0 0 1,1 1-1,0-1 0,1-14 1,1 21-25,-1 0 0,1-1 0,0 1 0,0 0 0,1 0 0,-1 0 1,1 0-1,0 0 0,0 0 0,0 0 0,0 0 0,1 1 0,0-1 0,-1 1 0,1 0 1,0 0-1,1 0 0,-1 0 0,0 1 0,8-5 0,43-20-2860,3 5-3285,-43 17 4078,43-17-8215</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24.587"/>
    </inkml:context>
    <inkml:brush xml:id="br0">
      <inkml:brushProperty name="width" value="0.025" units="cm"/>
      <inkml:brushProperty name="height" value="0.025" units="cm"/>
    </inkml:brush>
  </inkml:definitions>
  <inkml:trace contextRef="#ctx0" brushRef="#br0">80 0 15791,'0'0'8616,"-33"56"-7495,15-18 1730,3 2-1602,6 4-640,5-1-33,4-6-416,0-3-96,7-8-384,5-7-1346,-1-7-1697,-2-10-1025,-3-2-2498</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24.943"/>
    </inkml:context>
    <inkml:brush xml:id="br0">
      <inkml:brushProperty name="width" value="0.025" units="cm"/>
      <inkml:brushProperty name="height" value="0.025" units="cm"/>
    </inkml:brush>
  </inkml:definitions>
  <inkml:trace contextRef="#ctx0" brushRef="#br0">15 32 20275,'0'0'6465,"12"-4"-4452,36-6-1211,0 2 1,1 2 0,-1 2 0,97 5 0,-140 0-803,1-1 0,-1 1 0,0 0 0,0 0 0,1 0 0,-1 1 0,0 0 0,0 0 0,-1 0 0,1 0 0,8 6 0,-12-6 0,1-1 0,-1 1 0,1-1 0,-1 1 0,0-1 0,1 1 0,-1 0 0,0 0 0,0 0 0,0 0 0,-1 0 0,1 0 0,0 0 0,-1 0 0,1 0 0,-1 0 0,0 0 0,1 0 0,-1 0 0,0 0 0,0 0 0,-1 0 0,1 1 0,0-1 0,-1 0 0,1 0 0,-1 0 0,0 0 0,1 0 0,-1 0 0,0-1 0,-3 5 0,-3 3 0,0 0 0,0 0 0,-1 0 0,0-1 0,-1 0 0,0-1 0,0 0 0,-1-1 0,-20 11 0,15-8 0,0 1 0,1 0 0,-17 15 0,74-22 0,-30-3-17,9 0-147,0 1 0,22 3 1,-39-3 137,0-1 1,-1 1 0,1 0-1,-1 1 1,1-1 0,-1 1 0,1 0-1,-1 0 1,0 0 0,0 1 0,0-1-1,0 1 1,-1 0 0,1 0-1,6 7 1,-9-7 38,1-1 1,-1 1-1,0-1 0,0 1 1,0 0-1,0 0 0,0-1 1,-1 1-1,1 0 0,-1 0 1,1 0-1,-1 0 0,0 0 0,0 0 1,-1 0-1,1-1 0,-1 1 1,1 0-1,-1 0 0,0 0 1,0-1-1,0 1 0,0 0 0,-1-1 1,1 1-1,-1-1 0,1 1 1,-1-1-1,0 0 0,0 0 1,0 0-1,0 0 0,-4 3 1,-7 6 78,-1-1 0,0 0 0,0-1 0,-21 10 0,7-5-92,1-2 0,-1 0 0,-1-2 0,0-2 0,-1 0 0,0-2 0,0-1 0,-51 2 0,77-7-108,1 0-1,0 0 1,-1-1 0,1 1-1,-1-1 1,1 0 0,0 0 0,0 0-1,-1 0 1,1 0 0,0-1-1,-4-2 1,6 3-50,-1 0 0,1 0-1,0 0 1,0-1 0,0 1 0,0 0 0,0-1 0,1 1-1,-1-1 1,0 1 0,1 0 0,-1-1 0,1 0 0,-1 1-1,1-1 1,0 1 0,-1-1 0,1 1 0,0-1 0,0 0-1,0 1 1,0-1 0,1 1 0,-1-1 0,0 0 0,1 1-1,-1-1 1,2-1 0,6-11-7492</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27.311"/>
    </inkml:context>
    <inkml:brush xml:id="br0">
      <inkml:brushProperty name="width" value="0.025" units="cm"/>
      <inkml:brushProperty name="height" value="0.025" units="cm"/>
      <inkml:brushProperty name="color" value="#F6630D"/>
    </inkml:brush>
  </inkml:definitions>
  <inkml:trace contextRef="#ctx0" brushRef="#br0">0 244 13965,'0'0'6753,"5"12"-5279,95 326 4771,-66-218-5513,-31-106-286,-1 0 1,0 0-1,-1 1 1,-1-1-1,-2 21 1,1-17-280,1 1 1,3 26 0,-1-25-113,6 31 170,-6-47-172,-1-6-10,1-28-3,-8-119-40,1 77 0,9-127 0,-2 179 0,1-1 0,1 0 0,1 1 0,0 0 0,2 0 0,0 0 0,1 1 0,1 0 0,1 0 0,19-26 0,10 8 0,-16 29 0,-23 8 0,1 0 0,0 0 0,-1 0 0,1 0 0,-1 1 0,1-1 0,0 0 0,-1 1 0,1-1 0,-1 0 0,1 1 0,0-1 0,-1 1 0,0-1 0,1 1 0,-1-1 0,1 1 0,-1-1 0,1 1 0,-1 0 0,0-1 0,0 1 0,1-1 0,-1 1 0,0 0 0,0-1 0,1 1 0,-1 0 0,0-1 0,0 1 0,0 1 0,1 12 0,-1 0 0,0 0 0,-1 0 0,0 1 0,-1-1 0,-1-1 0,0 1 0,-1 0 0,-1-1 0,0 1 0,0-1 0,-13 21 0,2-8 0,0 0 0,-2-1 0,-1-1 0,-41 41 0,59-63-47,-1-1 0,1 1 0,-1-1 0,1 1 1,-1-1-1,1 0 0,-1 0 0,1 0 0,-1 0 0,0 0 0,0 0 0,0 0 0,0-1 1,-2 2-1,4-3-6,0 1 0,-1 0 0,1-1 0,-1 1 0,1-1 0,0 1 0,0 0 0,-1-1 0,1 1 0,0-1 0,0 1 0,-1-1 0,1 1 0,0-1 0,0 1 0,0-1 0,0 1 0,0-1 0,0 1 0,0-1 0,0 1 0,0-1 0,0 1 0,0-1 0,0 1 0,0-1 0,0 1 0,0-1 0,1 1 0,-1-1 0,0 1 0,0-1 0,3-8-839,0 1 0,0-1-1,1 1 1,8-14 0,92-119-16743,-29 49 12813,-40 48 7745,0 1 4776,-27 33-6880,20-20 7912,-27 29-8559,0 1 1,0 0 0,0-1-1,0 1 1,0 0-1,-1 0 1,1-1 0,0 1-1,0 0 1,0 0-1,0 0 1,0 0 0,0 0-1,0 0 1,0 1 0,0-1-1,0 0 1,0 0-1,0 1 1,0-1 0,-1 1-1,1-1 1,0 0-1,0 1 1,0 0 0,0-1-1,-1 1 1,1-1 0,0 1-1,-1 0 1,1 0-1,-1-1 1,1 1 0,0 0-1,-1 0 1,0 0-1,1-1 1,0 2 0,-1 0-158,1-1 0,0 1 0,0-1 0,0 1 0,1-1 0,-1 0 0,0 0 0,0 1 0,1-1 0,-1 0 0,1 0 0,-1 0 0,1-1 0,-1 1 0,1 0 0,0 0 0,-1-1 0,1 1 0,0-1 0,-1 0 0,1 1 0,0-1 0,-1 0 0,3 0 0,0-1-4,-1 0 1,1 1-1,0-2 0,-1 1 1,1 0-1,-1-1 1,0 1-1,1-1 0,-1 0 1,5-4-1,4-5 0,0 1 0,-1-2 0,0 1 0,11-18 0,18-34 53,-38 58-28,1 0-1,-1 0 1,0 0 0,0 0-1,-1 0 1,0 0-1,0-1 1,0 1-1,-1-1 1,1 1-1,-2-9 1,1 14-13,0-1 0,-1 0-1,1 0 1,0 1 0,-1-1 0,1 1 0,-1-1 0,1 0-1,-1 1 1,0-1 0,1 1 0,-1-1 0,0 1-1,1-1 1,-1 1 0,0 0 0,1-1 0,-1 1 0,0 0-1,0-1 1,1 1 0,-1 0 0,0 0 0,0 0-1,0 0 1,1 0 0,-1 0 0,0 0 0,0 0 0,0 0-1,-1 0 1,-27 7 293,21-3-295,0 1-1,1 0 0,0 0 0,0 1 1,0 0-1,1 0 0,0 1 0,0 0 0,1 0 1,0 0-1,-8 14 0,4-5 6,1 1 1,1 0-1,0 0 0,-7 32 0,11-40-31,1 1-1,1 0 1,-1 0 0,2 0-1,-1 0 1,1 0 0,1 0-1,0 0 1,3 15 0,-2-21-21,0 1 0,0-1 0,0 1 1,0-1-1,1 0 0,-1 0 1,1 0-1,0-1 0,0 1 0,1 0 1,-1-1-1,1 0 0,-1 0 1,1 0-1,0-1 0,0 1 0,0-1 1,1 0-1,-1 0 0,1 0 0,6 2 1,5 0-659,-1-1 0,1 0 0,0-1-1,26 0 1,29-7-8707,-10-12-9497</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27.178"/>
    </inkml:context>
    <inkml:brush xml:id="br0">
      <inkml:brushProperty name="width" value="0.025" units="cm"/>
      <inkml:brushProperty name="height" value="0.025" units="cm"/>
    </inkml:brush>
  </inkml:definitions>
  <inkml:trace contextRef="#ctx0" brushRef="#br0">28 0 18834,'0'0'8045,"-2"11"-6930,-2 3-785,-2 5-108,2 1 0,0 0 0,0 0 0,2 1 1,1-1-1,1 30 0,1-49-189,-1 0 0,0 0 0,1 0 0,-1 0 0,1 0 0,-1-1 0,1 1 0,-1 0 0,1 0 0,-1-1 0,1 1 0,0 0 0,0-1 0,-1 1 0,1 0-1,0-1 1,0 1 0,0-1 0,-1 1 0,1-1 0,0 0 0,0 1 0,0-1 0,0 0 0,0 0 0,0 1 0,0-1 0,0 0 0,0 0 0,0 0 0,0 0 0,0 0 0,0-1 0,0 1 0,0 0 0,-1 0 0,1 0 0,0-1 0,0 1 0,0-1 0,1 0 0,3 0 62,-1-1 0,1 0 0,-1 0 0,1-1 0,-1 1 0,7-7 0,82-89 180,-67 69-246,-11 17 0,-7 13 35,-7 2-49,0-1 0,0 0 0,0 0 0,-1 0 1,1 1-1,-1-1 0,0 0 0,0 1 0,0-1 1,0 0-1,0 4 0,-11 70 244,9-70-259,-3 39 0,5-44 0,0-1 0,0 1 0,1-1 0,-1 1 0,0-1 0,0 1 0,0-1 0,1 1 0,-1-1 0,0 1 0,0-1 0,1 1 0,-1-1 0,0 1 0,1-1 0,-1 1 0,1-1 0,-1 0 0,1 1 0,-1-1 0,1 0 0,-1 1 0,1-1 0,0 1 0,22-7 0,-3-5 0,-1-1 0,0-1 0,27-25 0,34-24 0,-79 62 0,-1 0 0,0-1 0,1 1 0,-1 0 0,1 0 0,-1-1 0,0 1 0,1 0 0,-1 0 0,1 0 0,-1 0 0,1-1 0,-1 1 0,1 0 0,-1 0 0,0 0 0,1 0 0,-1 0 0,1 0 0,-1 0 0,1 0 0,-1 0 0,1 1 0,-1-1 0,1 0 0,-1 0 0,0 0 0,1 0 0,-1 1 0,1-1 0,-1 0 0,1 0 0,0 1 0,4 19 0,-9 39 0,2-39 0,2-18-52,0-1 1,1 0-1,-1 0 0,0 0 0,1 1 1,-1-1-1,0 0 0,1 0 0,-1 0 1,1 0-1,0 0 0,-1 0 0,1 0 1,0 0-1,0 0 0,0 0 1,-1 0-1,1-1 0,0 1 0,0 0 1,0-1-1,0 1 0,0 0 0,0-1 1,1 1-1,-1-1 0,0 0 0,2 1 1,-1 0-120,-1-1 0,0 0 0,1 1 0,-1-1 1,0 1-1,0 0 0,1-1 0,-1 1 0,0 0 0,0 0 1,0 0-1,0-1 0,0 1 0,0 0 0,0 1 1,0-1-1,0 0 0,-1 0 0,1 0 0,0 0 0,-1 1 1,1-1-1,-1 0 0,1 1 0,-1-1 0,1 0 1,-1 1-1,0-1 0,0 3 0</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27.820"/>
    </inkml:context>
    <inkml:brush xml:id="br0">
      <inkml:brushProperty name="width" value="0.025" units="cm"/>
      <inkml:brushProperty name="height" value="0.025" units="cm"/>
    </inkml:brush>
  </inkml:definitions>
  <inkml:trace contextRef="#ctx0" brushRef="#br0">59 166 2242,'0'0'4255,"11"-9"-759,-3 2-3067,7-5 2183,-1-1-1,18-21 1,-29 31-1828,0-1 0,0 1-1,0-1 1,0 0 0,-1 0 0,0 0 0,0-1 0,0 1 0,0 0 0,-1-1-1,1 1 1,-1-1 0,0 1 0,-1-1 0,1 0 0,-1 0 0,0-5 0,0 9-774,-1 0 0,1 1 1,-1-1-1,0 1 0,1-1 1,-1 0-1,1 1 1,-1 0-1,0-1 0,0 1 1,1-1-1,-1 1 0,0 0 1,0-1-1,1 1 1,-1 0-1,0 0 0,0 0 1,1-1-1,-1 1 0,0 0 1,0 0-1,0 0 0,0 0 1,1 1-1,-1-1 1,0 0-1,0 0 0,0 0 1,1 1-1,-1-1 0,0 0 1,1 1-1,-1-1 1,0 0-1,0 1 0,1-1 1,-2 2-1,-29 15-14,18-5 4,1-1 0,0 2 0,1 0 0,-16 24 0,22-30 0,1-1 0,0 1 0,1 0 0,-1 0 0,2 0 0,-1 0 0,1 1 0,0-1 0,0 1 0,0-1 0,1 1 0,0 13 0,2-20 0,0 0 0,-1 0 0,1 0 0,0-1 0,-1 1 0,1 0 0,0 0 0,0-1 0,0 1 0,0 0 0,0-1 0,0 1 0,0-1 0,0 1 0,0-1 0,0 0 0,0 1 0,0-1 0,0 0 0,0 0 0,0 0 0,1 1 0,-1-1 0,0 0 0,0-1 0,0 1 0,0 0 0,0 0 0,0 0 0,0-1 0,2 0 0,38-10 0,-30 6 0,-1-2 0,1 0 0,-1 0 0,-1-1 0,0 0 0,0 0 0,0-1 0,-1 0 0,0-1 0,-1 0 0,0 0 0,-1 0 0,0-1 0,7-18 0,-13 29 0,0 0 0,0 0 0,0 0 0,0 0 0,0 0 0,-1 0 0,1 1 0,0-1 0,0 0 0,0 0 0,0 0 0,0 0 0,-1 0 0,1 0 0,0 0 0,0 0 0,0 0 0,0 0 0,0 0 0,0 0 0,-1 0 0,1 0 0,0 0 0,0 0 0,0 0 0,0 0 0,0 0 0,-1 0 0,1 0 0,0-1 0,0 1 0,0 0 0,0 0 0,0 0 0,0 0 0,0 0 0,-1 0 0,1 0 0,0 0 0,0-1 0,0 1 0,0 0 0,0 0 0,0 0 0,0 0 0,0 0 0,0 0 0,0-1 0,0 1 0,0 0 0,0 0 0,0 0 0,0 0 0,0 0 0,0-1 0,0 1 0,0 0 0,0 0 0,0 0 0,0 0 0,0 0 0,0-1 0,0 1 0,0 0 0,0 0 0,0 0 0,0 0 0,0 0 0,0-1 0,-7 6 0,1 3 0,0 0 0,1 0 0,-1 1 0,2 0 0,-1 0 0,1 0 0,1 0 0,0 1 0,0-1 0,1 1 0,0 0 0,1 0 0,0 0 0,0 18 0,1-27-59,0 1 0,0-1 0,0 0 0,1 1 0,-1-1 0,0 0 0,1 0 0,-1 1 0,1-1 0,-1 0 0,1 0 0,-1 0 0,1 1 0,0-1 0,0 0 0,0 0 0,-1 0 0,1 0 0,0 0 0,0-1 0,0 1 0,0 0 0,1 0 0,-1-1 0,0 1 0,0 0 0,0-1 0,0 1 0,1-1 0,-1 0 0,0 1 0,1-1 0,-1 0 0,2 0 0,1 0-359,0 1 0,0-1 0,0-1-1,0 1 1,0-1 0,0 1-1,0-1 1,0 0 0,0-1 0,0 1-1,4-3 1,18-14-6591</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28.194"/>
    </inkml:context>
    <inkml:brush xml:id="br0">
      <inkml:brushProperty name="width" value="0.025" units="cm"/>
      <inkml:brushProperty name="height" value="0.025" units="cm"/>
    </inkml:brush>
  </inkml:definitions>
  <inkml:trace contextRef="#ctx0" brushRef="#br0">174 1 20948,'0'0'9064,"-35"57"-8647,19-26-193,-2 3-128,0 2-96,1-2 32,2-5 64,1-1-64,3-8 0,1-7 32,2-6-96,4-7-1153,1 0-1986,0-8-2018,2-12-3779</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28.534"/>
    </inkml:context>
    <inkml:brush xml:id="br0">
      <inkml:brushProperty name="width" value="0.025" units="cm"/>
      <inkml:brushProperty name="height" value="0.025" units="cm"/>
    </inkml:brush>
  </inkml:definitions>
  <inkml:trace contextRef="#ctx0" brushRef="#br0">1 1 18129,'0'0'12524,"50"35"-11211,-28-16-512,1 3-801,2 0 0,0 0 0,-5-2 0,1 3-384,-5-7-3044,-3-5-3458,-4-4-6279</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29.356"/>
    </inkml:context>
    <inkml:brush xml:id="br0">
      <inkml:brushProperty name="width" value="0.025" units="cm"/>
      <inkml:brushProperty name="height" value="0.025" units="cm"/>
    </inkml:brush>
  </inkml:definitions>
  <inkml:trace contextRef="#ctx0" brushRef="#br0">26 53 8648,'0'0'5750,"7"-8"-2521,-1-3-2184,6-7 219,3 2 2385,-17 22-183,3 8-3029,0-7-11,-4 23 324,-2 0 0,-1 0-1,-13 40 1,11-43-605,1 1 1,0 0 0,3 0-1,-3 39 1,7-67-191,0-1 0,0 1 0,0 0 0,0 0 0,0 0 0,0 0 0,0 0 0,0 0 0,0 0 0,1 0 0,-1 0 0,0-1 0,0 1 0,0 0 0,0 0 0,0 0 0,0 0 0,0 0 0,0 0 0,0 0 0,1 0 0,-1 0 0,0 0 0,0 0 0,0 0 0,0 0 0,0 0 1,0 0-1,0 0 0,0 0 0,1 0 0,-1 0 0,0 0 0,0 0 0,0 0 0,0 0 0,0 0 0,0 0 0,0 0 0,0 0 0,1 0 0,-1 0 0,0 0 0,0 0 0,0 0 0,0 0 0,0 0 0,0 0 0,0 1 0,0-1 0,0 0 0,0 0 0,0 0 0,1 0 0,-1 0 0,0 0 0,0 0 0,0 0 1,0 1-1,5-12-3236,-4-8-2100,-1-2-2696</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29.713"/>
    </inkml:context>
    <inkml:brush xml:id="br0">
      <inkml:brushProperty name="width" value="0.025" units="cm"/>
      <inkml:brushProperty name="height" value="0.025" units="cm"/>
    </inkml:brush>
  </inkml:definitions>
  <inkml:trace contextRef="#ctx0" brushRef="#br0">0 7 18962,'0'0'9097,"73"0"-7368,-24 0-704,6 0-576,3 0-289,-4-1-96,-8-2 0,-10 2-416,-11 0-994,-12 1-1280,-4 0-898</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30.074"/>
    </inkml:context>
    <inkml:brush xml:id="br0">
      <inkml:brushProperty name="width" value="0.025" units="cm"/>
      <inkml:brushProperty name="height" value="0.025" units="cm"/>
    </inkml:brush>
  </inkml:definitions>
  <inkml:trace contextRef="#ctx0" brushRef="#br0">1 59 18161,'0'0'5413,"64"-10"-2466,-22-2-929,6-2-256,0 5-769,-1 3-641,-4 4-288,-3 2-673,-6 0-1216,-5-1-2852,-5-4-5348</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30.715"/>
    </inkml:context>
    <inkml:brush xml:id="br0">
      <inkml:brushProperty name="width" value="0.025" units="cm"/>
      <inkml:brushProperty name="height" value="0.025" units="cm"/>
    </inkml:brush>
  </inkml:definitions>
  <inkml:trace contextRef="#ctx0" brushRef="#br0">221 1 17008,'0'0'11878,"-6"11"-11451,-12 21-348,-1-1 0,-2-1-1,-33 39 1,35-48-145,12-12-79,1-1 1,-1 0-1,-1 0 1,0-1-1,0 0 1,0-1-1,0 0 1,-15 8-1,27-29-5321,14-11 144,8-6-2446</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31.056"/>
    </inkml:context>
    <inkml:brush xml:id="br0">
      <inkml:brushProperty name="width" value="0.025" units="cm"/>
      <inkml:brushProperty name="height" value="0.025" units="cm"/>
    </inkml:brush>
  </inkml:definitions>
  <inkml:trace contextRef="#ctx0" brushRef="#br0">165 0 13068,'0'0'11083,"-18"58"-9418,5-19-383,3 4-386,0 0-95,3-3-96,3-5-417,4-3-192,0-6-96,0-7-961,0-6-2306,0-8-1826</inkml:trace>
  <inkml:trace contextRef="#ctx0" brushRef="#br0" timeOffset="1">1 174 19667,'0'0'9128,"49"-22"-8583,-24 22-417,6 0-160,2 0-865,-3 0-2658,-3 0-2627,-7 0-10378</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31.383"/>
    </inkml:context>
    <inkml:brush xml:id="br0">
      <inkml:brushProperty name="width" value="0.025" units="cm"/>
      <inkml:brushProperty name="height" value="0.025" units="cm"/>
    </inkml:brush>
  </inkml:definitions>
  <inkml:trace contextRef="#ctx0" brushRef="#br0">153 0 2434,'0'0'26164,"-10"13"-25945,-10 16 137,1 1 0,1 1 0,1 1 0,2 0 0,1 1 0,-10 41 1,19-56-157,1 0 0,1 1 1,1-1-1,1 1 0,0-1 1,2 1-1,2 18 0,-3-32-277,1 0 0,0 0 0,0 0-1,0 0 1,1 0 0,-1 0-1,1 0 1,0-1 0,1 1 0,-1-1-1,1 0 1,0 1 0,0-1 0,0 0-1,1-1 1,-1 1 0,1-1 0,0 1-1,0-1 1,0 0 0,0-1-1,1 1 1,-1-1 0,1 0 0,0 0-1,-1 0 1,1 0 0,0-1 0,8 2-1,31-1-5115,-15-4-1977,6-8-9043</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29.511"/>
    </inkml:context>
    <inkml:brush xml:id="br0">
      <inkml:brushProperty name="width" value="0.025" units="cm"/>
      <inkml:brushProperty name="height" value="0.025" units="cm"/>
      <inkml:brushProperty name="color" value="#F6630D"/>
    </inkml:brush>
  </inkml:definitions>
  <inkml:trace contextRef="#ctx0" brushRef="#br0">813 67 7719,'-8'-5'2600,"-12"-5"-1492,0 0 0,-1 1 0,0 2-1,0 0 1,-30-6 0,40 11-902,1 0-1,-1 1 1,0 1 0,1-1-1,-1 2 1,0-1 0,1 1-1,-1 1 1,1 0 0,0 1-1,-1 0 1,1 0 0,0 1-1,-13 7 1,2 3-137,1 1 1,1 0-1,1 2 1,0 0-1,1 1 1,-27 37-1,4 3 160,-35 70 1,41-64 50,4 2 1,2 1 0,4 2-1,2 0 1,-15 83-1,22-57-91,4 0 0,3 0 0,8 139 1,7-156-118,2-1 1,4 0-1,4-1 1,38 111-1,-15-80 35,5-2 0,81 142 0,-101-205-139,2-2 0,1 0 0,2-1 0,2-2 1,1-2-1,71 60 0,-79-76-15,1-1 0,1-1 0,1-2 1,1 0-1,-1-2 0,2-1 0,0-2 0,0 0 1,1-2-1,0-2 0,48 5 0,-43-8-80,-1-2 1,1-1-1,0-2 0,64-12 0,-87 12 117,0-2-1,-1 1 0,1-2 0,-1 0 1,0 0-1,-1-1 0,1 0 0,-1-1 0,0 0 1,-1-1-1,0-1 0,0 1 0,-1-2 1,0 1-1,0-1 0,10-16 0,-7 4 104,-1 0-1,-1-1 1,-1 0-1,0 0 1,-2-1-1,7-49 1,5-153 1491,-19 223-1568,6-194 1241,-9 0 1,-42-294 0,24 362-1171,-6 1 1,-6 1 0,-5 1 0,-95-209 0,48 178-69,71 137-43,0 0 0,-1 1 1,-1 0-1,-1 2 1,-20-18-1,31 31-80,1 0-1,-1-1 1,0 2 0,0-1-1,0 1 1,-1 0 0,1 0-1,-1 1 1,0-1-1,1 1 1,-1 1 0,0 0-1,0 0 1,-10 0 0,12 1-55,-1 1 0,1-1 1,-1 2-1,1-1 0,0 0 1,0 1-1,0 0 0,0 0 1,0 1-1,0-1 0,0 1 0,1 0 1,-1 0-1,1 1 0,0 0 1,0-1-1,0 1 0,-5 7 1,-14 24-1969,1 1 0,2 0 0,-31 78 0,48-106 1607,-34 80-6750</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33.171"/>
    </inkml:context>
    <inkml:brush xml:id="br0">
      <inkml:brushProperty name="width" value="0.025" units="cm"/>
      <inkml:brushProperty name="height" value="0.025" units="cm"/>
    </inkml:brush>
  </inkml:definitions>
  <inkml:trace contextRef="#ctx0" brushRef="#br0">43 1 8648,'3'-1'9703,"-2"6"-3845,-1 18-2109,-6 26-3131,-7 10 276,5-29-178,1 2 1,2-1-1,-2 42 0,7-72-711,0-1 0,0 0 0,0 1 0,0-1 0,0 0 1,0 1-1,0-1 0,0 0 0,0 1 0,0-1 0,0 0 0,0 1 1,0-1-1,0 0 0,0 1 0,0-1 0,0 0 0,1 1 0,-1-1 1,0 0-1,0 1 0,0-1 0,1 0 0,-1 0 0,0 1 0,0-1 1,1 0-1,-1 0 0,0 1 0,1-1 0,-1 0 0,0 0 1,1 0-1,-1 0 0,0 1 0,1-1 0,-1 0 0,0 0 0,1 0 1,-1 0-1,1 0 0,17-9 127,15-19-48,23-32-84,64-89 0,-119 147-459,-1 3 260,0-1-1,0 0 1,-1 0-1,1 0 1,0 0-1,0 0 1,0-1-1,-1 1 1,1 0-1,0 0 1,0 0-1,-1 0 1,1 0-1,0 0 1,0 0-1,0 0 1,-1 0-1,1 0 1,0-1-1,0 1 1,0 0-1,0 0 1,-1 0-1,1 0 1,0-1-1,0 1 1,0 0-1,0 0 1,0 0-1,0-1 1,0 1-1,0 0 1,-1 0-1,1 0 1,0-1-1,0 1 1,0 0-1,0 0 1,0 0-1,0-1 1,0 1-1,0 0 1,0 0-1,0-1 0,0 1 1,0 0-1,1 0 1,-1 0-1,0-1 1,0 1-1,0 0 1,0 0-1,0 0 1,0-1-1,0 1 1,1 0-1,-1 0 1,0 0-1,0 0 1,0-1-1,0 1 1,1 0-1,-1 0 1,0 0-1,0 0 1,0 0-1,1 0 1,-1 0-1,0-1 1,-14 1-10873</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33.558"/>
    </inkml:context>
    <inkml:brush xml:id="br0">
      <inkml:brushProperty name="width" value="0.025" units="cm"/>
      <inkml:brushProperty name="height" value="0.025" units="cm"/>
    </inkml:brush>
  </inkml:definitions>
  <inkml:trace contextRef="#ctx0" brushRef="#br0">7 1 16335,'0'0'9161,"-6"54"-7303,17-43-353,0 2-480,4-2-384,3 1-481,0-1-128,-1-1-544,1-2-1923,-1-5-2273,-3-3-1250,-3 0-5477</inkml:trace>
  <inkml:trace contextRef="#ctx0" brushRef="#br0" timeOffset="1">255 70 14510,'0'0'9321,"0"54"-7784,0-28-352,-3 1-576,-1 0-481,-1-5-128,2-4-705,0-7-1409,3-6-769,2-14-8615</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33.887"/>
    </inkml:context>
    <inkml:brush xml:id="br0">
      <inkml:brushProperty name="width" value="0.025" units="cm"/>
      <inkml:brushProperty name="height" value="0.025" units="cm"/>
    </inkml:brush>
  </inkml:definitions>
  <inkml:trace contextRef="#ctx0" brushRef="#br0">61 0 20435,'0'0'11136,"2"12"-10415,0 3-662,-2 0 1,0-1-1,0 1 0,-2 0 1,0-1-1,0 0 1,-8 24-1,-8 11-59,12-35 0,1-1 0,0 1 0,1 0 0,0 0 0,-3 30 0,8-44 0,-1 1 0,1 0 0,-1 0 0,1 0 0,0-1 0,-1 1 0,1 0 0,0-1 0,0 1 0,0-1 0,-1 1 0,1-1 0,0 1 0,0-1 0,0 0 0,0 1 0,0-1 0,0 0 0,0 0 0,0 0 0,0 0 0,0 1 0,0-1 0,0 0 0,0-1 0,0 1 0,-1 0 0,1 0 0,0 0 0,2-1 0,34-5 0,23-14 40,50-12-283,-105 31 51,21-6-3029,-10-3-2671,-6-4-1640</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34.247"/>
    </inkml:context>
    <inkml:brush xml:id="br0">
      <inkml:brushProperty name="width" value="0.025" units="cm"/>
      <inkml:brushProperty name="height" value="0.025" units="cm"/>
    </inkml:brush>
  </inkml:definitions>
  <inkml:trace contextRef="#ctx0" brushRef="#br0">72 1 16688,'0'0'14018,"8"12"-13452,7 16-352,-2 0-1,0 2 1,-2-1-1,-1 2 1,-2-1-1,9 56 1,-15-60-461,-1-1 1,-1 1-1,-2 0 1,0-1-1,-2 1 1,-9 34-1,9-45-160,-1 0 0,-1 0-1,-1 0 1,0-1-1,-1 0 1,0 0 0,-1-1-1,-1 0 1,0-1 0,-1 0-1,-16 15 1,-9 1-6848</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36.543"/>
    </inkml:context>
    <inkml:brush xml:id="br0">
      <inkml:brushProperty name="width" value="0.025" units="cm"/>
      <inkml:brushProperty name="height" value="0.025" units="cm"/>
    </inkml:brush>
  </inkml:definitions>
  <inkml:trace contextRef="#ctx0" brushRef="#br0">202 10 15567,'0'0'16543,"-10"-4"-16516,4 3-15,0-1 1,0 1-1,0 0 1,0 1-1,-1-1 0,1 1 1,0 1-1,0-1 0,-1 1 1,1 0-1,0 0 0,0 1 1,0-1-1,0 1 1,0 1-1,1-1 0,-1 1 1,-5 4-1,-2 0 49,9-5-37,-1 0 0,1 0 0,-1 0 0,1 1 0,0 0-1,0 0 1,0 0 0,0 0 0,0 1 0,1-1 0,0 1-1,0 0 1,-4 6 0,7-9-24,0-1 0,0 1 0,0-1 0,0 0 0,0 1 0,0-1 0,0 1 0,1-1 0,-1 1 0,0-1 0,0 0 0,1 1 0,-1-1 0,0 1 0,0-1 0,1 0 0,-1 1 0,1-1 0,-1 0 0,0 0 0,1 1 0,-1-1 0,1 0 0,-1 0 0,0 1 0,1-1 0,-1 0 0,1 0 0,-1 0 0,1 0 0,-1 0 0,1 0 0,-1 0 0,1 0 0,-1 0 0,1 0 0,24 2 0,-21-2 0,27 1-18,2 0-98,57 8 0,-82-8 99,-1 0 1,0 1-1,0 0 1,0 1 0,0-1-1,0 1 1,0 0-1,-1 1 1,0 0-1,1 0 1,-1 0-1,-1 1 1,10 8 0,-13-10 23,1 0 0,-1 0 0,0-1 0,-1 1 0,1 1 1,0-1-1,-1 0 0,0 0 0,1 1 0,-1-1 1,-1 0-1,1 1 0,0-1 0,-1 1 0,0-1 0,1 1 1,-2-1-1,1 1 0,0-1 0,-1 1 0,1-1 0,-1 1 1,0-1-1,0 0 0,0 1 0,-1-1 0,1 0 1,-4 4-1,2-2 8,0-1 0,-1 1 0,1-1 0,-1 0 0,0-1 0,-1 1 1,1-1-1,0 0 0,-1 0 0,0 0 0,0 0 0,0-1 0,0 0 0,0 0 1,0 0-1,-1-1 0,-6 2 0,9-3-15,-60 6 0,60-6 0,0 0 0,0 1 0,1-1 0,-1 0 0,0-1 0,0 1 0,1-1 0,-1 1 0,0-1 0,1 0 0,-1 0 0,0 0 0,1 0 0,-1 0 0,1 0 0,0-1 0,-1 1 0,-3-4 0,6 4-119,-1 0 1,1 1-1,0-1 1,-1 0-1,1 0 1,0 1-1,-1-1 1,1 0-1,0 0 1,0 0-1,0 1 1,0-1-1,0 0 1,0 0-1,0 0 0,0 1 1,0-1-1,0 0 1,0 0-1,0 0 1,1 1-1,-1-1 1,0 0-1,1 0 1,-1 1-1,0-1 1,1 0-1,-1 1 1,1-1-1,-1 0 0,2 0 1,21-14-8022,-22 14 7683,21-10-10023</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36.888"/>
    </inkml:context>
    <inkml:brush xml:id="br0">
      <inkml:brushProperty name="width" value="0.025" units="cm"/>
      <inkml:brushProperty name="height" value="0.025" units="cm"/>
    </inkml:brush>
  </inkml:definitions>
  <inkml:trace contextRef="#ctx0" brushRef="#br0">1 1 15727,'0'0'15983,"12"34"-23062</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37.220"/>
    </inkml:context>
    <inkml:brush xml:id="br0">
      <inkml:brushProperty name="width" value="0.025" units="cm"/>
      <inkml:brushProperty name="height" value="0.025" units="cm"/>
    </inkml:brush>
  </inkml:definitions>
  <inkml:trace contextRef="#ctx0" brushRef="#br0">96 1 16944,'0'0'11670,"-1"8"-10693,-3 29-559,-1-1-1,-3 0 1,-20 63 0,16-65-167,2 0 0,2 0 0,1 1-1,1 1 1,0 42 0,6-77-251,0 1 0,0-1 0,0 1 0,0-1 0,0 1 0,1-1 0,-1 1 0,0-1 0,1 1 0,0-1 0,-1 1 0,1-1 0,0 0 0,0 1 0,-1-1 0,1 0 0,0 0 0,0 0 0,0 1 0,1-1 0,-1 0 0,0 0 0,0-1 0,1 1 0,1 1 0,0-1 0,1 0 0,-1 0 0,1 0 0,-1 0 0,1-1 0,0 0 0,-1 0 0,1 0 0,0 0 0,6-1 0,0-1 0,1-1 0,-1 1 0,0-2 0,1 0 0,-1 0 0,16-10 0,-19 10-698,-1 0-1,0-1 1,0 0 0,-1 0 0,1-1-1,-1 1 1,0-1 0,6-11-1,-10 15 385,0 0-1,0 0 1,0 0-1,-1 0 0,1 0 1,0 0-1,-1 0 0,0 0 1,1 0-1,-1-1 1,0 1-1,0 0 0,0 0 1,-1 0-1,1 0 1,0-1-1,-1 1 0,0 0 1,1 0-1,-1 0 1,0 0-1,0 0 0,0 0 1,0 0-1,0 1 0,-1-1 1,1 0-1,0 0 1,-1 1-1,1-1 0,-1 1 1,0 0-1,-3-3 1,-16-11-9739</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37.566"/>
    </inkml:context>
    <inkml:brush xml:id="br0">
      <inkml:brushProperty name="width" value="0.025" units="cm"/>
      <inkml:brushProperty name="height" value="0.025" units="cm"/>
    </inkml:brush>
  </inkml:definitions>
  <inkml:trace contextRef="#ctx0" brushRef="#br0">0 7 14382,'0'0'14798,"49"-6"-13998,-6 6-319,4 1-353,1 3-64,-1 0-1121,-9-2-3299,-6-2-3395</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37.910"/>
    </inkml:context>
    <inkml:brush xml:id="br0">
      <inkml:brushProperty name="width" value="0.025" units="cm"/>
      <inkml:brushProperty name="height" value="0.025" units="cm"/>
    </inkml:brush>
  </inkml:definitions>
  <inkml:trace contextRef="#ctx0" brushRef="#br0">18 0 27194,'0'0'5573,"-17"9"-8264,17-18-6597</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41.868"/>
    </inkml:context>
    <inkml:brush xml:id="br0">
      <inkml:brushProperty name="width" value="0.025" units="cm"/>
      <inkml:brushProperty name="height" value="0.025" units="cm"/>
    </inkml:brush>
  </inkml:definitions>
  <inkml:trace contextRef="#ctx0" brushRef="#br0">41 1 18642,'0'2'5482,"0"17"-2690,0 77 913,0 49-5515,-4-144-5622,-14-5-959,0-8-3764</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30.928"/>
    </inkml:context>
    <inkml:brush xml:id="br0">
      <inkml:brushProperty name="width" value="0.025" units="cm"/>
      <inkml:brushProperty name="height" value="0.025" units="cm"/>
      <inkml:brushProperty name="color" value="#F6630D"/>
    </inkml:brush>
  </inkml:definitions>
  <inkml:trace contextRef="#ctx0" brushRef="#br0">0 1 18385,'0'0'4463,"1"11"-3774,1 17-266,18 198 1351,-13-170-1497,3 0-1,19 61 1,-28-116-330,13 38 234,-13-38-343,-1 1 0,1-1-1,0 1 1,0-1 0,0 1-1,-1-1 1,1 0 0,0 1 0,1-1-1,-1 0 1,0 0 0,0 0-1,1 0 1,-1 0 0,0 0-1,1 0 1,-1 0 0,1 0-1,2 0 1,-3-4-390,0 0-1,-1-1 1,1 1-1,-1-1 1,1 1-1,-1-1 1,0 1-1,-1-1 0,1 1 1,0-1-1,-2-5 1,-2-2-836,-1 0 0,0-1 0,-1 2 0,0-1 0,-10-14 0,-19-21-5402</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42.335"/>
    </inkml:context>
    <inkml:brush xml:id="br0">
      <inkml:brushProperty name="width" value="0.025" units="cm"/>
      <inkml:brushProperty name="height" value="0.025" units="cm"/>
    </inkml:brush>
  </inkml:definitions>
  <inkml:trace contextRef="#ctx0" brushRef="#br0">0 73 15503,'0'0'7014,"8"-8"-3885,-3 2-2795,0 1 0,1 0 0,-1 0 0,1 1 0,0 0 0,0 0 0,1 0 1,-1 1-1,1 0 0,0 0 0,0 0 0,0 1 0,0 0 0,0 1 0,0 0 1,10-1-1,7 0-34,74-4 523,-90 6-787,1 0-1,0 1 0,0 0 1,0 0-1,0 1 0,-1 0 0,1 1 1,9 4-1,-16-7-35,-1 1 0,1 0 0,0 0 0,0 0 0,0 1 0,-1-1 0,1 0 0,-1 0 0,1 1 0,-1-1 0,1 1 0,-1 0 0,0-1 0,0 1 0,0 0 0,0 0 0,1 2 0,-2-3 0,0 1 0,1-1 0,-1 1 0,0-1 0,-1 1 0,1 0 0,0-1 0,0 0 0,-1 1 0,1-1 0,0 1 0,-1-1 0,0 1 0,1-1 0,-1 0 0,0 1 0,0-1 0,-1 2 0,-5 5 0,-1 0 0,0-1 0,-1 0 0,1 0 0,-13 7 0,-2 3 0,22-17-4,1 0 0,-1 1-1,1-1 1,-1 1 0,1-1 0,0 1-1,-1-1 1,1 1 0,0-1 0,-1 1-1,1-1 1,0 1 0,0-1 0,0 1 0,-1-1-1,1 1 1,0 0 0,0-1 0,0 1-1,0-1 1,0 1 0,0 0 0,0-1 0,0 1-1,0-1 1,0 1 0,1 0 0,-1-1-1,0 1 1,0-1 0,0 1 0,1-1-1,-1 1 1,0-1 0,1 1 0,-1-1 0,0 1-1,1-1 1,-1 1 0,1-1 0,-1 0-1,1 1 1,-1-1 0,1 0 0,0 1 0,30 17-389,-17-10 190,-10-6 161,-1 0-1,1 0 1,-1 1 0,0-1 0,0 1 0,0 0-1,0 0 1,-1 0 0,1 0 0,-1 1 0,0-1-1,0 1 1,0-1 0,0 1 0,-1 0-1,1-1 1,-1 1 0,0 0 0,0 0 0,-1 0-1,1 0 1,-1 0 0,0 0 0,0 0-1,0 0 1,0 0 0,-1 0 0,1 0 0,-1 0-1,-3 8 1,1-5 165,0-1 1,-1 1-1,0-1 0,0 0 0,-1 0 0,1 0 0,-1-1 1,0 0-1,-1 1 0,1-2 0,-1 1 0,0-1 0,0 0 1,-1 0-1,-13 6 0,6-5-110,-1-1 0,0 0-1,-1-1 1,1 0 0,0-1 0,-1-1 0,1-1-1,-1 0 1,-29-5 0,43 5-16,0 0 0,-1-1 1,1 1-1,0-1 0,0 0 0,0 1 0,0-1 1,0 0-1,0 0 0,0-1 0,0 1 0,0 0 1,1-1-1,-1 1 0,0-1 0,1 1 0,-1-1 1,1 0-1,0 0 0,-2-3 0,2 4-30,1 0-1,0-1 0,0 1 1,0 0-1,0 0 1,0-1-1,0 1 0,0 0 1,0 0-1,1 0 0,-1-1 1,0 1-1,1 0 1,-1 0-1,1 0 0,0 0 1,-1 0-1,1-1 1,0 1-1,-1 0 0,1 0 1,0 1-1,0-1 0,0 0 1,0 0-1,0 0 1,0 1-1,0-1 0,0 0 1,0 1-1,0-1 1,0 1-1,1-1 0,-1 1 1,0 0-1,2-1 0,45-16-10845,-21 7 576</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42.768"/>
    </inkml:context>
    <inkml:brush xml:id="br0">
      <inkml:brushProperty name="width" value="0.025" units="cm"/>
      <inkml:brushProperty name="height" value="0.025" units="cm"/>
    </inkml:brush>
  </inkml:definitions>
  <inkml:trace contextRef="#ctx0" brushRef="#br0">1 23 21236,'0'0'10282,"76"1"-9033,-33-1-1249,3 0 0,3-5 0,-2 0 0,-10 0 0,-5-1 0,-8 4 0,-10 2-545,-9 0-960,-10 1-5093,-13 6 160,-8-1-6503</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43.126"/>
    </inkml:context>
    <inkml:brush xml:id="br0">
      <inkml:brushProperty name="width" value="0.025" units="cm"/>
      <inkml:brushProperty name="height" value="0.025" units="cm"/>
    </inkml:brush>
  </inkml:definitions>
  <inkml:trace contextRef="#ctx0" brushRef="#br0">1 17 16720,'0'0'15438,"75"14"-14829,-30-22-609,0-1 0,-2 1 0,-6 5 0,-10 1-1217,-6 2-2819,-6 0-2850,-5 0-3717</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43.471"/>
    </inkml:context>
    <inkml:brush xml:id="br0">
      <inkml:brushProperty name="width" value="0.025" units="cm"/>
      <inkml:brushProperty name="height" value="0.025" units="cm"/>
    </inkml:brush>
  </inkml:definitions>
  <inkml:trace contextRef="#ctx0" brushRef="#br0">1 0 17777,'0'0'13581,"0"51"-12396,0-27-961,0 6-224,0-3 0,0-1 0,0 2 0,0-4-224,0 1-2146,2-5-1442,-2-2-192,0-7-64,0-5-2786</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43.845"/>
    </inkml:context>
    <inkml:brush xml:id="br0">
      <inkml:brushProperty name="width" value="0.025" units="cm"/>
      <inkml:brushProperty name="height" value="0.025" units="cm"/>
    </inkml:brush>
  </inkml:definitions>
  <inkml:trace contextRef="#ctx0" brushRef="#br0">48 102 20115,'0'0'3155,"2"-9"-91,-2 5-2856,0 1 1,1-1-1,-1 1 0,1 0 0,0-1 0,0 1 1,0 0-1,1 0 0,-1 0 0,1-1 0,-1 2 1,1-1-1,0 0 0,1 0 0,-1 1 0,0-1 1,1 1-1,-1-1 0,1 1 0,0 0 0,-1 0 1,1 0-1,0 1 0,0-1 0,1 1 0,-1-1 1,6-1-1,11-2-76,0 1 1,0 1-1,25-1 1,-35 3-125,1 1 0,-1 0 0,1 1 0,-1 0 0,0 0 1,0 1-1,0 1 0,12 3 0,-20-5-8,0 0 0,0-1 0,0 1 0,-1 0 0,1 0 0,0 1 0,0-1 0,0 0 0,-1 0 0,1 1 0,-1-1 0,1 1 0,-1-1 0,0 1 0,1 0 0,-1 0 0,0-1 0,0 1 0,0 0 0,0 0 0,-1 0 0,1 0 0,-1 0 0,1 0 0,-1 0 0,1 1 0,-1-1 0,0 0 0,0 0 0,0 0 0,0 0 0,-1 0 0,1 0 0,0 0 0,-1 0 0,0 0 0,0 3 0,-2 1 0,0 0 0,-1 0 0,1-1 0,-1 1 0,0-1 0,0 0 0,-1 0 0,1-1 0,-1 1 0,-9 5 0,-32 14 0,38-21 0,-1 1 0,1 0 0,0 1 0,1-1 0,-12 10 0,62-5 0,-31-8-16,4 1-60,0 1 0,-1 0-1,1 1 1,17 7 0,-31-10 73,0-1 1,0 1 0,0 0 0,0-1-1,-1 1 1,1 0 0,0 0-1,0 1 1,0-1 0,-1 0 0,1 1-1,-1-1 1,1 1 0,-1-1-1,1 1 1,-1 0 0,0-1-1,0 1 1,0 0 0,0 0 0,0 0-1,0 0 1,-1 0 0,1 0-1,0 0 1,-1 0 0,0 0 0,0 0-1,1 0 1,-1 0 0,0 1-1,-1-1 1,1 0 0,0 0 0,0 0-1,-1 0 1,0 0 0,1 0-1,-1 0 1,-2 3 0,1-1 27,-1 0 1,-1 0 0,1-1-1,0 0 1,-1 1-1,0-1 1,0 0-1,0-1 1,0 1-1,0-1 1,0 0-1,-1 0 1,-6 2 0,-63 18 107,55-17-133,0 0 0,-1-2 0,1-1 0,-1 0 0,0-1 0,0-1 0,-37-6 0,54 6-132,0-1 0,1 0 0,0 0 1,-1 0-1,1-1 0,0 1 0,-1-1 0,1 1 0,0-1 0,0 0 1,0 1-1,0-1 0,1 0 0,-1 0 0,0-1 0,1 1 0,-3-4 1,3 3-188,0 1 1,0-1 0,0 1-1,0-1 1,1 1 0,-1-1 0,1 0-1,0 1 1,-1-1 0,1 0-1,0 1 1,1-1 0,-1 0 0,0 1-1,1-1 1,-1 1 0,1-1-1,0 1 1,0-1 0,0 1 0,0-1-1,1 1 1,-1 0 0,0-1-1,1 1 1,0 0 0,2-3 0,11-7-9249</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09.340"/>
    </inkml:context>
    <inkml:brush xml:id="br0">
      <inkml:brushProperty name="width" value="0.025" units="cm"/>
      <inkml:brushProperty name="height" value="0.025" units="cm"/>
    </inkml:brush>
  </inkml:definitions>
  <inkml:trace contextRef="#ctx0" brushRef="#br0">203 69 12332,'0'0'10292,"0"-8"-7500,2-1-1962,-1 6-575,-1 0-1,1 0 1,-1 0-1,1-1 1,-1 1-1,0 0 1,-1 0 0,1 0-1,0 0 1,-2-5-1,2 7-215,-1 1-1,1-1 0,-1 0 1,0 0-1,1 0 1,-1 1-1,1-1 1,-1 0-1,0 1 1,0-1-1,0 1 1,1-1-1,-1 1 0,0-1 1,0 1-1,0-1 1,0 1-1,0 0 1,0-1-1,0 1 1,0 0-1,1 0 0,-1 0 1,0 0-1,0 0 1,0 0-1,0 0 1,0 0-1,0 0 1,0 0-1,0 1 0,0-1 1,0 0-1,0 1 1,0-1-1,-1 1 1,-33 17-10,1 15 7,33-31-53,-1-1 1,1 1 0,-1 0 0,1 0 0,0 0-1,0 1 1,0-1 0,0 0 0,0 0 0,0 0-1,1 1 1,-1-1 0,1 1 0,0-1 0,-1 0-1,1 1 1,0 2 0,2-3-64,0 0-1,0 0 1,0 0 0,0 0-1,0-1 1,0 1 0,0 0 0,0-1-1,1 0 1,-1 0 0,1 1-1,-1-2 1,1 1 0,-1 0-1,1 0 1,4 0 0,6 3-157,-9-3 220,0 1-1,0-1 0,0 1 0,0 0 0,0 0 0,-1 1 0,1-1 1,-1 1-1,1 0 0,-1 0 0,0 0 0,0 0 0,-1 0 1,1 1-1,0-1 0,-1 1 0,0 0 0,0-1 0,0 1 0,-1 0 1,1 0-1,-1 0 0,0 1 0,0-1 0,0 0 0,-1 0 0,1 1 1,-1-1-1,0 0 0,0 1 0,-2 7 0,1-9 100,0 0 0,-1-1 1,1 1-1,-1 0 0,0-1 0,0 1 0,0-1 0,0 1 0,0-1 0,-1 0 0,1 0 1,-1 0-1,1 0 0,-1-1 0,0 1 0,0-1 0,1 1 0,-1-1 0,0 0 0,0 0 0,0 0 1,-1-1-1,-5 2 0,-9 1 471,0-1 0,-30 1 0,-11-3 275,59 0-831,0 0 0,-1 0 0,1 0 1,0 0-1,0 0 0,-1 0 0,1 0 1,0-1-1,-1 1 0,1 0 0,0 0 1,0 0-1,-1 0 0,1 0 0,0 0 0,0-1 1,-1 1-1,1 0 0,0 0 0,0 0 1,-1-1-1,1 1 0,0 0 0,0 0 1,0-1-1,0 1 0,0 0 0,-1 0 0,1-1 1,0 1-1,0 0 0,0 0 0,0-1 1,0 1-1,0 0 0,0-1 0,0 1 1,0 0-1,0-1 0,0 1 0,0 0 0,0 0 1,0-1-1,0 1 0,0 0 0,0-1 1,0 1-1,1 0 0,-1 0 0,0-1 1,0 1-1,0 0 0,0 0 0,1-1 0,-1 1 1,0 0-1,0 0 0,0 0 0,1-1 1,-1 1-1,0 0 0,0 0 0,1 0 1,-1 0-1,0 0 0,1-1 0,-1 1 1,18-13-926,51-9-5072,-15 5-2739,-20 4 11</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09.684"/>
    </inkml:context>
    <inkml:brush xml:id="br0">
      <inkml:brushProperty name="width" value="0.025" units="cm"/>
      <inkml:brushProperty name="height" value="0.025" units="cm"/>
    </inkml:brush>
  </inkml:definitions>
  <inkml:trace contextRef="#ctx0" brushRef="#br0">39 1 17585,'0'0'10805,"-3"9"-10106,-6 22-475,1 0 0,2 0 0,1 1 1,1 0-1,2 0 0,1 0 0,1 0 1,9 58-1,3-58 524,-6-23-3079,-8-21-8861,-6-11 4391</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10.041"/>
    </inkml:context>
    <inkml:brush xml:id="br0">
      <inkml:brushProperty name="width" value="0.025" units="cm"/>
      <inkml:brushProperty name="height" value="0.025" units="cm"/>
    </inkml:brush>
  </inkml:definitions>
  <inkml:trace contextRef="#ctx0" brushRef="#br0">1 18 14157,'0'0'16368,"77"-17"-16336,-35 25-288,-4 2-1826,1-2-2691,-9-1-3715</inkml:trace>
  <inkml:trace contextRef="#ctx0" brushRef="#br0" timeOffset="1">373 200 19186,'0'0'13581,"16"6"-23382</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12.958"/>
    </inkml:context>
    <inkml:brush xml:id="br0">
      <inkml:brushProperty name="width" value="0.025" units="cm"/>
      <inkml:brushProperty name="height" value="0.025" units="cm"/>
    </inkml:brush>
  </inkml:definitions>
  <inkml:trace contextRef="#ctx0" brushRef="#br0">51 25 11787,'0'-2'576,"0"1"1,1-1-1,-1 1 0,0 0 1,1 0-1,0-1 0,-1 1 0,1 0 1,0 0-1,0-1 0,-1 1 1,1 0-1,0 0 0,0 0 0,0 0 1,1 1-1,-1-1 0,0 0 1,0 0-1,2-1 0,-2 3-347,0 0 0,0 0 1,-1 0-1,1-1 0,-1 1 0,1 0 0,-1 0 0,1 0 0,-1 0 0,1 0 1,-1 0-1,0 0 0,1 0 0,-1 0 0,0 0 0,0 0 0,0 0 0,0 0 1,0 2-1,-1 68 996,-2-55-1125,0-1 0,-1 0 0,-1 0 0,0 0 0,-13 25 0,10-24 198,1 1 1,0-1-1,-7 34 1,13-49-291,1 0 0,0-1 0,0 1 0,0 0 0,0-1 0,0 1 0,0-1 0,0 1 0,0 0-1,0-1 1,0 1 0,0 0 0,0-1 0,0 1 0,1-1 0,-1 1 0,0 0 0,0-1 0,1 1 0,-1-1 0,0 1 0,1-1 0,-1 1 0,1-1 0,-1 1-1,1-1 1,-1 1 0,1-1 0,-1 0 0,1 1 0,-1-1 0,1 0 0,-1 1 0,1-1 0,29 0 356,39-24 223,-56 19-540,-4 2-56,-1 0-221,0-1 0,1 1 0,-1 1 0,1-1 0,-1 2-1,1-1 1,0 1 0,-1 0 0,1 1 0,0 0 0,9 1-1,-12 4-5038,-6 3-3026</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13.557"/>
    </inkml:context>
    <inkml:brush xml:id="br0">
      <inkml:brushProperty name="width" value="0.025" units="cm"/>
      <inkml:brushProperty name="height" value="0.025" units="cm"/>
    </inkml:brush>
  </inkml:definitions>
  <inkml:trace contextRef="#ctx0" brushRef="#br0">129 14 11371,'0'0'10484,"8"-3"-8791,-4 2-1500,23-8 1012,-17 14-300,-12 14 262,-7-1-734,0-1 1,-1 0 0,0-1 0,-2 0 0,0-1 0,-18 19-1,-2 3-352,-18 28-508,49-64-448,12-8-3065,23-30-3892,-15 12 1149</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09.004"/>
    </inkml:context>
    <inkml:brush xml:id="br0">
      <inkml:brushProperty name="width" value="0.025" units="cm"/>
      <inkml:brushProperty name="height" value="0.025" units="cm"/>
      <inkml:brushProperty name="color" value="#008C3A"/>
    </inkml:brush>
  </inkml:definitions>
  <inkml:trace contextRef="#ctx0" brushRef="#br0">0 0 5958,'0'0'7399,"57"39"-5029,-42-33-769,-1-1-960,-1-1-193,-1-1 33,0-1-225,-1 2-224,2 1-320,2-1-449,0 0-1793,2-1-1442,-4-3-2882</inkml:trace>
  <inkml:trace contextRef="#ctx0" brushRef="#br0" timeOffset="1">448 258 11851,'0'0'6118,"51"20"-6342,-38-19-833,3 4-1217,-1-1-1314,3 4-1953</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31.274"/>
    </inkml:context>
    <inkml:brush xml:id="br0">
      <inkml:brushProperty name="width" value="0.025" units="cm"/>
      <inkml:brushProperty name="height" value="0.025" units="cm"/>
      <inkml:brushProperty name="color" value="#F6630D"/>
    </inkml:brush>
  </inkml:definitions>
  <inkml:trace contextRef="#ctx0" brushRef="#br0">93 433 10858,'-11'-9'2723,"1"1"-1890,1 2-202,2 1-1,-1-1 1,1 0-1,0-1 1,0 1-1,0-2 0,1 1 1,-6-10-1,12 16-505,0 0 0,-1 0 0,1 0 0,0-1 0,0 1 0,0 0-1,0 0 1,0 0 0,0 0 0,0-1 0,1 1 0,-1 0 0,0 0 0,1 0-1,-1 0 1,0 0 0,1 0 0,0-1 0,-1 1 0,1 1 0,0-1 0,-1 0 0,1 0-1,0 0 1,0 0 0,0 0 0,0 1 0,-1-1 0,3-1 0,40-22 206,-21 12 12,-5 0-274,0 0 0,-1-2 0,0 0 0,-2-1 0,1 0 0,-2-1 0,0-1 0,-1 0 0,-1-1 0,0 0 0,-1 0 0,-2-1 0,8-20 0,-15 35-3,0 1 1,0 0-1,1 0 1,-1 0-1,1 0 1,0 0-1,-1 1 1,1-1-1,4-4 1,-5 7-55,-1 0 0,0 0 0,1-1 0,-1 1-1,0 0 1,1 0 0,-1 0 0,1 0 0,-1 0 0,1 0 0,-1 0 0,0 0 0,1 0-1,-1 0 1,1 0 0,-1 0 0,1 0 0,-1 0 0,0 0 0,1 0 0,-1 0 0,1 0-1,-1 0 1,0 1 0,1-1 0,-1 0 0,0 0 0,1 1 0,13 18 126,25 67 310,-13-30 27,32 55 1,-47-94-1136,0 0 0,1-1 0,1 0 0,0-1 0,1-1 0,0 0 0,23 15 0,9-1-5971</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14.462"/>
    </inkml:context>
    <inkml:brush xml:id="br0">
      <inkml:brushProperty name="width" value="0.025" units="cm"/>
      <inkml:brushProperty name="height" value="0.025" units="cm"/>
    </inkml:brush>
  </inkml:definitions>
  <inkml:trace contextRef="#ctx0" brushRef="#br0">1 11 10186,'0'0'12545,"13"-11"-2509,-13 11-10036,-1 1 0,1-1 0,-1 0 0,1 0 0,0 1 0,-1-1 0,1 0 0,0 1 0,-1-1 0,1 0 0,0 1 0,0-1 0,0 1 0,-1-1 0,1 0 0,0 1 0,0-1 0,0 1 0,0-1 0,-1 1 0,1-1 0,0 0 0,0 1 0,0-1 0,0 1 0,0-1 0,0 1 0,0-1 0,0 1 0,1-1 0,-1 0 0,0 1 0,0-1 0,0 1 0,0-1 0,1 1 0,-1-1 0,0 0 0,0 1 0,1-1 0,-1 0 0,0 1 0,1-1 0,-1 1 0,16 27 0,-12-21 0,12 28 0,42 75 0,-54-102-1731,-7-8-2569,-11-11-6657,10 7 7211,-10-5-5084</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14.821"/>
    </inkml:context>
    <inkml:brush xml:id="br0">
      <inkml:brushProperty name="width" value="0.025" units="cm"/>
      <inkml:brushProperty name="height" value="0.025" units="cm"/>
    </inkml:brush>
  </inkml:definitions>
  <inkml:trace contextRef="#ctx0" brushRef="#br0">1 0 12940,'0'0'14190,"67"2"-13486,-44-2-383,-2 0-257,-1 0-96,-5 5-1890,-5-2-2082,-1-3-3523</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15.210"/>
    </inkml:context>
    <inkml:brush xml:id="br0">
      <inkml:brushProperty name="width" value="0.025" units="cm"/>
      <inkml:brushProperty name="height" value="0.025" units="cm"/>
    </inkml:brush>
  </inkml:definitions>
  <inkml:trace contextRef="#ctx0" brushRef="#br0">65 1 20083,'0'0'10703,"6"4"-10644,-4-2-54,0 0 0,1 1 0,-1-1 1,0 0-1,0 1 0,0-1 0,0 1 0,-1 0 0,1 0 0,-1-1 0,0 1 0,0 0 0,0 0 1,0 0-1,1 6 0,0 61 36,-1-31-169,0 12-1823,-5-22-7538</inkml:trace>
  <inkml:trace contextRef="#ctx0" brushRef="#br0" timeOffset="1">1 129 12812,'0'0'16784,"68"-35"-16720,-39 35-64,-1 0-961,-2 0-2178,0-4-1986,-6-4-2146,-2-3-4580</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15.552"/>
    </inkml:context>
    <inkml:brush xml:id="br0">
      <inkml:brushProperty name="width" value="0.025" units="cm"/>
      <inkml:brushProperty name="height" value="0.025" units="cm"/>
    </inkml:brush>
  </inkml:definitions>
  <inkml:trace contextRef="#ctx0" brushRef="#br0">47 1 6694,'0'0'19971,"0"11"-18748,-4 17-307,0-1 0,-9 29 1,5-26-376,2 1 0,-5 59 0,11-89-538,0-1 1,1 1 0,-1 0-1,0-1 1,1 1-1,-1 0 1,0-1 0,1 1-1,-1-1 1,1 1-1,-1-1 1,1 1 0,0-1-1,-1 1 1,1-1-1,-1 1 1,1-1-1,0 0 1,-1 0 0,1 1-1,0-1 1,-1 0-1,1 0 1,0 0 0,0 1-1,-1-1 1,1 0-1,0 0 1,0 0 0,1-1-1,31 1 99,-24 0-70,58-9 848,-32 3-3686,-18 4-2254,1 1-3526</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15.909"/>
    </inkml:context>
    <inkml:brush xml:id="br0">
      <inkml:brushProperty name="width" value="0.025" units="cm"/>
      <inkml:brushProperty name="height" value="0.025" units="cm"/>
    </inkml:brush>
  </inkml:definitions>
  <inkml:trace contextRef="#ctx0" brushRef="#br0">37 1 18834,'0'0'11307,"0"49"-10507,-3-21-576,-2 3-159,2-1-354,0-3-1184,0-1-1282,-1-7-1216,1-5-161,-4-7-417,1-7-2658</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16.251"/>
    </inkml:context>
    <inkml:brush xml:id="br0">
      <inkml:brushProperty name="width" value="0.025" units="cm"/>
      <inkml:brushProperty name="height" value="0.025" units="cm"/>
    </inkml:brush>
  </inkml:definitions>
  <inkml:trace contextRef="#ctx0" brushRef="#br0">49 62 11851,'0'0'8275,"8"-9"-5179,24-27-720,-31 35-2254,0-1 1,0 1-1,0 0 1,1 0-1,-1 0 1,0-1-1,1 1 1,-1 1-1,1-1 1,-1 0-1,1 0 1,-1 1-1,1-1 1,0 0-1,-1 1 1,1 0 0,0-1-1,-1 1 1,1 0-1,0 0 1,-1 0-1,1 0 1,0 0-1,0 0 1,-1 1-1,1-1 1,0 0-1,-1 1 1,1 0-1,-1-1 1,1 1-1,0 0 1,-1 0 0,0-1-1,1 1 1,-1 0-1,1 1 1,-1-1-1,1 1 1,1 2-28,0-1 1,0 1 0,-1-1-1,0 1 1,0 0 0,0 0-1,0 0 1,0 0-1,-1 0 1,0 0 0,0 0-1,1 7 1,-1-6-89,0 0 0,-1 0 0,1 1 0,-1-1 0,-1 0 0,1 1 0,-1-1 0,0 0 0,0 1 0,0-1 0,-1 0 0,0 0 1,0 0-1,0 0 0,0-1 0,-1 1 0,0-1 0,0 1 0,0-1 0,-1 0 0,-5 5 0,46 10-1449,-35-18 1444,-1-1 0,1 1-1,-1 0 1,1-1 0,-1 1-1,0 0 1,0 0-1,1 0 1,-1 0 0,0 0-1,0 0 1,0 0-1,0 0 1,0 0 0,0 1-1,0-1 1,0 0-1,-1 1 1,1-1 0,0 1-1,-1-1 1,1 1-1,-1-1 1,0 1 0,1-1-1,-1 1 1,0-1-1,0 1 1,0-1 0,0 1-1,0-1 1,0 1 0,-1-1-1,1 1 1,0-1-1,-1 1 1,1-1 0,-1 1-1,0-1 1,1 1-1,-1-1 1,-1 2 0,-1 1 101,0 0 1,0-1-1,0 1 1,-1-1-1,1 1 1,-1-1-1,1 0 1,-1-1-1,0 1 1,-1-1-1,1 1 1,-7 2-1,4-3-1,0 0-1,0-1 1,0 1-1,-1-2 1,1 1-1,0-1 1,0 0-1,-1 0 1,1-1 0,0 0-1,-11-2 1,15 2-188,1 0 0,-1 0 0,1 0 0,0 0 0,-1 0 0,1-1 0,0 1 0,0-1 1,0 1-1,0-1 0,0 0 0,1 0 0,-1 0 0,0 0 0,1 0 0,-1 0 0,1 0 1,0 0-1,0-1 0,0 1 0,0 0 0,0-1 0,0 1 0,1-1 0,-1 1 0,1-1 0,0 1 1,-1-1-1,1 1 0,1-1 0,-1 0 0,0 1 0,0-1 0,1 1 0,1-4 0,-1 1-1144,1 1 0,-1 0 1,1 0-1,0 1 0,0-1 0,0 0 0,1 1 0,0-1 0,4-4 0,14-15-12527</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16.613"/>
    </inkml:context>
    <inkml:brush xml:id="br0">
      <inkml:brushProperty name="width" value="0.025" units="cm"/>
      <inkml:brushProperty name="height" value="0.025" units="cm"/>
    </inkml:brush>
  </inkml:definitions>
  <inkml:trace contextRef="#ctx0" brushRef="#br0">26 16 16848,'0'0'15919,"64"-15"-15919,-41 15 0,2 0 0,0 0 0,-3 0-1057,-2 0-1826,-7 0-1569,-3 0-385</inkml:trace>
  <inkml:trace contextRef="#ctx0" brushRef="#br0" timeOffset="1">0 111 18033,'0'0'8008,"51"10"-6022,-15-10-994,5-10-703,0 1-193,-2-1-128,-6 0-1121,-5 1-1634,-6 1-2274,-6 0-3074</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16.988"/>
    </inkml:context>
    <inkml:brush xml:id="br0">
      <inkml:brushProperty name="width" value="0.025" units="cm"/>
      <inkml:brushProperty name="height" value="0.025" units="cm"/>
    </inkml:brush>
  </inkml:definitions>
  <inkml:trace contextRef="#ctx0" brushRef="#br0">248 100 15887,'0'0'11579,"-6"11"-9620,-23 54-728,-36 129-1,64-193-1215,0 0 0,1 0 1,-1 1-1,1-1 0,0 0 0,-1 0 0,1 0 0,0 1 0,0-1 0,0 0 0,0 0 0,0 1 1,0-1-1,0 0 0,0 0 0,0 1 0,1-1 0,-1 0 0,0 0 0,1 1 0,-1-1 1,1 0-1,-1 0 0,1 0 0,0 0 0,0 0 0,-1 0 0,1 0 0,0 0 0,1 1 1,1-1 18,1 0 0,-1-1 1,0 1-1,0-1 0,1 0 1,-1 0-1,0 0 1,0 0-1,1-1 0,-1 1 1,3-2-1,24-5-52,0-1 0,-1-2 0,-1-1-1,45-23 1,-71 33-349,3-2-852,-4 0-4455</inkml:trace>
  <inkml:trace contextRef="#ctx0" brushRef="#br0" timeOffset="1">1 38 14670,'0'0'12812,"67"-33"-11210,-21 30-385,10 1-641,1 2-384,1 0-160,-4 0-128,-9 0-1313,-5 3-1826,-9-3-3395,-6 0-9257</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18.126"/>
    </inkml:context>
    <inkml:brush xml:id="br0">
      <inkml:brushProperty name="width" value="0.025" units="cm"/>
      <inkml:brushProperty name="height" value="0.025" units="cm"/>
    </inkml:brush>
  </inkml:definitions>
  <inkml:trace contextRef="#ctx0" brushRef="#br0">231 0 13132,'0'0'11932,"-9"2"-11585,-2 0-202,1 0 1,0 1 0,0 0-1,0 1 1,-11 6-1,18-9-164,1 0-1,0 0 1,0 0-1,-1 0 0,1 1 1,0-1-1,0 1 1,0-1-1,1 1 1,-1 0-1,0 0 0,1 0 1,-1 0-1,1 0 1,0 0-1,-1 0 1,1 0-1,0 1 0,0-1 1,0 0-1,1 1 1,-1-1-1,1 1 1,-1-1-1,1 0 0,0 1 1,0-1-1,0 1 1,0-1-1,0 1 1,0-1-1,1 1 0,1 4 1,0-4-75,0 1 0,1-1-1,-1 1 1,1-1 0,0 0 0,0 0 0,0 0 0,0 0-1,0-1 1,1 1 0,4 2 0,25 23 397,-31-26-191,-1 0-1,0 0 1,0-1-1,0 1 1,-1 0-1,1 0 1,0 0 0,-1 0-1,1 0 1,-1 0-1,0 0 1,0 0-1,1 0 1,-1 0 0,-1 0-1,1 0 1,0 0-1,0 0 1,-1 0-1,0 3 1,-1-3 15,0 1 0,0-1-1,1 1 1,-2-1 0,1 0 0,0 0-1,0 0 1,-1 0 0,1 0 0,-1 0-1,1-1 1,-1 1 0,0-1 0,0 0-1,0 1 1,0-2 0,-3 2 0,-53 12 623,51-13-640,0 0 0,0-1 0,0 0 0,0 0 0,-13-3-1,19 3-167,0 0 0,1-1 0,-1 1 0,1-1-1,0 1 1,-1-1 0,1 0 0,-1 0-1,1 1 1,0-1 0,0 0 0,-1 0-1,1 0 1,0 0 0,-1-3 0,1 3-158,0 0 0,1 0 0,0-1 0,-1 1 0,1 0 0,0-1 0,0 1 0,-1-1 0,1 1 0,0 0 0,1-1 0,-1 1 0,0 0 0,0-1 0,0 1 0,1-1 1,-1 1-1,1 0 0,-1 0 0,1-1 0,0 0 0,11-11-5037,5-1-2402</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18.467"/>
    </inkml:context>
    <inkml:brush xml:id="br0">
      <inkml:brushProperty name="width" value="0.025" units="cm"/>
      <inkml:brushProperty name="height" value="0.025" units="cm"/>
    </inkml:brush>
  </inkml:definitions>
  <inkml:trace contextRef="#ctx0" brushRef="#br0">46 0 13965,'0'0'10031,"-4"11"-9460,-5 16-316,0 0 0,2 1-1,1 0 1,2 1-1,0-1 1,2 1 0,1 0-1,2-1 1,4 41 0,-3-63-281,1 0 1,-1 0-1,1 0 1,0 0 0,0 0-1,1-1 1,-1 1-1,1-1 1,1 0 0,-1 0-1,1-1 1,0 1-1,0-1 1,5 4 0,-6-5-863,0-1 1,0 0 0,0 0 0,1 0-1,-1 0 1,0-1 0,7 2 0,-3-2-5167</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32.131"/>
    </inkml:context>
    <inkml:brush xml:id="br0">
      <inkml:brushProperty name="width" value="0.025" units="cm"/>
      <inkml:brushProperty name="height" value="0.025" units="cm"/>
      <inkml:brushProperty name="color" value="#F6630D"/>
    </inkml:brush>
  </inkml:definitions>
  <inkml:trace contextRef="#ctx0" brushRef="#br0">0 182 14958,'0'0'2098,"2"12"-149,48 174 4729,22 5-5263,-67-180-1342,1 0 1,0 0-1,1-1 1,0 1-1,1-2 1,12 13-1,-18-20-22,0 0 1,0 0-1,0-1 0,1 1 1,-1-1-1,0 1 0,1-1 1,-1 0-1,1 0 0,-1 0 1,1 0-1,0 0 0,-1-1 1,1 1-1,3 0 0,-4-2-5,0 1 0,0-1 1,0 1-1,0-1 0,0 0 0,-1 1 0,1-1 0,0 0 0,0 0 1,0-1-1,-1 1 0,1 0 0,0 0 0,-1-1 0,0 1 1,1-1-1,-1 0 0,0 1 0,1-1 0,-1 0 0,0 1 0,1-5 1,4-7-13,-1-1 1,0 1 0,-1-1 0,-1 0 0,0 0 0,-1 0 0,0 0-1,-1-18 1,-1 4-17,-1 0 0,-1-1-1,-8-31 1,-10-12 22,19 68-25,-1 0 1,1 0-1,-1 0 1,0 0-1,0 0 1,-1 0-1,1 1 1,-1-1-1,1 1 1,-1 0-1,0-1 1,-1 1-1,1 1 1,-5-4-1,7 5-14,1 1 0,-1 0-1,1-1 1,-1 1 0,1 0-1,-1 0 1,1 0 0,-1 0 0,0 0-1,1-1 1,-1 1 0,1 0 0,-1 0-1,1 0 1,-1 0 0,0 1-1,1-1 1,-1 0 0,1 0 0,-1 0-1,1 0 1,-1 1 0,1-1-1,-1 0 1,1 0 0,-1 1 0,1-1-1,-1 0 1,1 1 0,-1-1-1,0 1 1,-5 20 17,8 25 0,-1-41-16,0 0 0,0 0 0,1 0 0,0 0 0,0 0-1,0-1 1,1 1 0,-1-1 0,1 1 0,0-1 0,0 0 0,1 0 0,-1 0 0,1-1 0,0 1 0,0-1 0,0 0 0,0 0-1,0 0 1,1 0 0,0-1 0,-1 0 0,1 0 0,0 0 0,0-1 0,0 1 0,10 0 0,-5 0 3,0-1 0,0-1 1,0 0-1,1 0 0,-1-1 1,0 0-1,0 0 0,0-1 1,-1-1-1,1 0 0,0 0 0,-1-1 1,15-7-1,-12 3 2,-1 0 0,1 0 1,-1-1-1,-1 0 0,1-1 0,-2 0 0,1-1 0,12-19 0,-17 21 0,0 1 0,-1-1 0,0 0 0,0 0 0,-1 0-1,0-1 1,0 1 0,-1-1 0,-1 1 0,0-1 0,0 0 0,-1 1-1,-1-15 1,2 23-6,-1-1 0,0 0 0,0 0 0,0 1 0,-1-1 1,1 0-1,0 0 0,0 1 0,-1-1 0,1 0 0,-1 1 0,0-1 0,0 0 0,1 1 0,-1-1 0,0 1 0,0-1 0,0 1 0,-1 0 0,1-1 0,0 1 0,0 0 1,-1 0-1,1 0 0,-1 0 0,1 0 0,-1 0 0,1 0 0,-1 1 0,1-1 0,-1 0 0,0 1 0,1-1 0,-1 1 0,0 0 0,0-1 0,1 1 0,-1 0 0,0 0 1,0 0-1,1 1 0,-1-1 0,-2 1 0,-1 0-3,1 1 1,-1-1 0,0 1-1,1 1 1,-1-1-1,1 1 1,0 0-1,0 0 1,0 0 0,0 0-1,0 1 1,1-1-1,-7 9 1,1 2 56,0 1 1,1 0 0,1 1-1,0-1 1,1 1 0,1 1-1,0-1 1,1 1-1,1 0 1,0 0 0,1 23-1,1-38-55,1 0 1,1-1-1,-1 1 0,0 0 0,0 0 1,1 0-1,-1 0 0,1 0 0,-1 0 0,1 0 1,0-1-1,0 1 0,-1 0 0,1-1 1,1 1-1,-1 0 0,0-1 0,0 1 0,1-1 1,-1 0-1,0 1 0,1-1 0,3 2 1,-1-1 1,0-1 0,0 1 0,0-1 0,0 0 0,0 0 0,0-1 0,1 1 0,-1-1 0,0 0 0,7 0 0,10-3-8,0-1 1,0 0-1,28-10 1,-49 14 5,51-15 4,0 2 0,1 3 0,80-6 0,-131 16 18,-1-1 0,1 1 0,-1 0 0,1-1 1,-1 0-1,1 1 0,-1-1 0,0 1 1,1-1-1,-1 1 0,0-1 0,0 0 1,1 1-1,-1-1 0,0 0 0,0 1 0,0-1 1,0 0-1,0 1 0,0-1 0,0 0 1,0 1-1,0-1 0,0 0 0,0 1 1,0-1-1,0 0 0,-1 1 0,1-1 0,0 0 1,0 1-1,-1-1 0,1 1 0,-1-1 1,1 1-1,0-1 0,-2 0 0,-11-26 687,-153-215-709,165 242-40,1-1 0,0 1-1,-1 0 1,1 0 0,-1-1 0,1 1 0,0 0-1,-1-1 1,1 1 0,0 0 0,0-1 0,-1 1-1,1-1 1,0 1 0,0 0 0,0-1 0,-1 1-1,1-1 1,0 1 0,0-1 0,0 1 0,0-1-1,0 1 1,0-1 0,0 1 0,0-1 0,0 1 0,0 0-1,0-1 1,0 1 0,0-1 0,1 1 0,-1-1-1,0 1 1,0-1 0,0 1 0,1 0 0,-1-1-1,0 1 1,0-1 0,1 1 0,-1 0 0,0-1-1,1 1 1,-1 0 0,0 0 0,1-1 0,-1 1-1,1 0 1,-1 0 0,1-1 0,-1 1 0,0 0-1,1 0 1,-1 0 0,1 0 0,-1 0 0,1 0-1,-1 0 1,1 0 0,-1 0 0,1 0 0,-1 0-1,1 0 1,-1 0 0,0 0 0,1 0 0,-1 0-1,1 1 1,47 9-5431,-30-5 3143,20 1-3208,2-4-2274</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18.825"/>
    </inkml:context>
    <inkml:brush xml:id="br0">
      <inkml:brushProperty name="width" value="0.025" units="cm"/>
      <inkml:brushProperty name="height" value="0.025" units="cm"/>
    </inkml:brush>
  </inkml:definitions>
  <inkml:trace contextRef="#ctx0" brushRef="#br0">1 62 14221,'0'0'8168,"55"-4"-5990,-12-6-608,2-2-609,1-2-385,-3 3-320,-5 4-192,-6 3-384,-9 4-1634,-6 0-1537,-8 0-1281</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19.168"/>
    </inkml:context>
    <inkml:brush xml:id="br0">
      <inkml:brushProperty name="width" value="0.025" units="cm"/>
      <inkml:brushProperty name="height" value="0.025" units="cm"/>
    </inkml:brush>
  </inkml:definitions>
  <inkml:trace contextRef="#ctx0" brushRef="#br0">0 32 6438,'0'0'22774,"57"-1"-34850</inkml:trace>
  <inkml:trace contextRef="#ctx0" brushRef="#br0" timeOffset="1">383 0 16912,'0'0'14926,"51"4"-14894,-39-4-320,-1 0-1346,-5 0-1729</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19.639"/>
    </inkml:context>
    <inkml:brush xml:id="br0">
      <inkml:brushProperty name="width" value="0.025" units="cm"/>
      <inkml:brushProperty name="height" value="0.025" units="cm"/>
    </inkml:brush>
  </inkml:definitions>
  <inkml:trace contextRef="#ctx0" brushRef="#br0">1 1 14029,'0'0'13053,"3"12"-11900,4 46-449,-2 0 1,-2 66 0,-3-123-673,1 0 0,0 0 0,0 0 0,0 0 0,0 0 1,0 0-1,0-1 0,0 1 0,0 0 0,0 0 0,0-1 0,0 1 0,0-1 1,1 1-1,-1-1 0,0 1 0,0-1 0,1 0 0,-1 0 0,0 1 0,0-1 1,1 0-1,-1 0 0,0 0 0,1-1 0,-1 1 0,3-1 0,42-2 103,-45 3-134,38-3 18,13-1-1624,-22-4-3663,-20 0 378,-4-3-2450</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20.926"/>
    </inkml:context>
    <inkml:brush xml:id="br0">
      <inkml:brushProperty name="width" value="0.025" units="cm"/>
      <inkml:brushProperty name="height" value="0.025" units="cm"/>
    </inkml:brush>
  </inkml:definitions>
  <inkml:trace contextRef="#ctx0" brushRef="#br0">25 222 4356,'-21'-2'12983,"17"-4"-4818,26-14-2630,-14 15-5713,-2 0 462,35-24 94,-2-2 1,-2-1 0,53-59 0,-90 90-1174,-6 29-8804,-2-15 4309,2 0-2269</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21.272"/>
    </inkml:context>
    <inkml:brush xml:id="br0">
      <inkml:brushProperty name="width" value="0.025" units="cm"/>
      <inkml:brushProperty name="height" value="0.025" units="cm"/>
    </inkml:brush>
  </inkml:definitions>
  <inkml:trace contextRef="#ctx0" brushRef="#br0">1 0 8040,'0'0'18967,"8"6"-18065,27 21-137,-2 1 0,-1 2-1,35 42 1,-56-54-3080,-10-15-1938</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21.660"/>
    </inkml:context>
    <inkml:brush xml:id="br0">
      <inkml:brushProperty name="width" value="0.025" units="cm"/>
      <inkml:brushProperty name="height" value="0.025" units="cm"/>
    </inkml:brush>
  </inkml:definitions>
  <inkml:trace contextRef="#ctx0" brushRef="#br0">148 1 10218,'0'0'18631,"-7"12"-18242,-34 48-295,-59 67-1,111-138-6522,8-11 2224,4-10-2479</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21.986"/>
    </inkml:context>
    <inkml:brush xml:id="br0">
      <inkml:brushProperty name="width" value="0.025" units="cm"/>
      <inkml:brushProperty name="height" value="0.025" units="cm"/>
    </inkml:brush>
  </inkml:definitions>
  <inkml:trace contextRef="#ctx0" brushRef="#br0">52 1 14253,'0'0'8745,"-31"64"-7848,22-33-481,2 1-160,3 2-128,4-5-32,0-2 1,2-3 159,7-7 0,0-2-64,2-5-128,-7-1-192,2-4-1505</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22.356"/>
    </inkml:context>
    <inkml:brush xml:id="br0">
      <inkml:brushProperty name="width" value="0.025" units="cm"/>
      <inkml:brushProperty name="height" value="0.025" units="cm"/>
    </inkml:brush>
  </inkml:definitions>
  <inkml:trace contextRef="#ctx0" brushRef="#br0">1 259 8872,'0'0'18834,"73"-34"-19058,-42 34-2146,-5 0-2595,-2 0-5028</inkml:trace>
  <inkml:trace contextRef="#ctx0" brushRef="#br0" timeOffset="1">370 1 15118,'0'0'12364,"-26"70"-11499,26-43-417,0 0-320,0 4-32,0-4-31,0 0-65,5-6 0,-2-5-289,2-3-736,-5-4-448</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22.685"/>
    </inkml:context>
    <inkml:brush xml:id="br0">
      <inkml:brushProperty name="width" value="0.025" units="cm"/>
      <inkml:brushProperty name="height" value="0.025" units="cm"/>
    </inkml:brush>
  </inkml:definitions>
  <inkml:trace contextRef="#ctx0" brushRef="#br0">1 0 16720,'0'0'9225,"56"4"-8393,-23 0-575,3-2-257,2-2-1506,-5 0-3010,-6-1-7848</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23.153"/>
    </inkml:context>
    <inkml:brush xml:id="br0">
      <inkml:brushProperty name="width" value="0.025" units="cm"/>
      <inkml:brushProperty name="height" value="0.025" units="cm"/>
    </inkml:brush>
  </inkml:definitions>
  <inkml:trace contextRef="#ctx0" brushRef="#br0">1 8 10826,'0'0'18653,"6"11"-18221,-4-7-398,1 1 3,0 0 1,0 0 0,0 0-1,-1 1 1,0-1-1,0 1 1,0 0 0,-1-1-1,0 1 1,0 0-1,0 0 1,-1 0-1,0 0 1,0 0 0,-1 5-1,-9 34 133,6-31-72,0 1 1,2-1-1,0 1 1,-1 24-1,3-39-81,0 0-1,0 1 0,0-1 1,0 0-1,1 1 1,-1-1-1,0 0 1,0 0-1,0 1 1,0-1-1,0 0 0,0 1 1,1-1-1,-1 0 1,0 0-1,0 1 1,0-1-1,1 0 0,-1 0 1,0 0-1,0 1 1,0-1-1,1 0 1,-1 0-1,0 0 0,1 0 1,-1 0-1,0 1 1,0-1-1,1 0 1,-1 0-1,0 0 0,1 0 1,-1 0-1,0 0 1,1 0-1,-1 0 1,1 0-1,16-5 386,13-13-30,-15 2-553,0 0 0,-1-1 0,0-1 0,-2 0 0,0-1 0,-1 0 0,-1-1 0,-1 0 0,-1-1 0,7-25 0,-13 33-3206</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32.713"/>
    </inkml:context>
    <inkml:brush xml:id="br0">
      <inkml:brushProperty name="width" value="0.025" units="cm"/>
      <inkml:brushProperty name="height" value="0.025" units="cm"/>
      <inkml:brushProperty name="color" value="#F6630D"/>
    </inkml:brush>
  </inkml:definitions>
  <inkml:trace contextRef="#ctx0" brushRef="#br0">1 1 18514,'0'0'4377,"2"11"-2706,12 49 543,42 112-1,44 64-915,-94-221-1151,57 107 1690,-67-159-1362,-2 17-503,-2 0 1,0 0 0,-1 0-1,-2 1 1,1 1 0,-17-21 0,-2 2-217,-56-58 1,93 100 221,2 0 0,-1-1 0,0-1-1,1 0 1,0 0 0,-1 0 0,1-1 0,0-1 0,0 0 0,19 0 0,-15 0 30,0-1 1,1-1-1,-1 0 0,0 0 0,1-2 1,-1 0-1,0 0 0,0-1 0,23-11 1,-29 11-6,-1-1 0,0 1 1,0-1-1,0 0 1,0-1-1,-1 0 0,0 0 1,0 0-1,-1 0 1,0-1-1,0 0 1,0 0-1,-1-1 0,0 1 1,-1-1-1,1 0 1,-2 0-1,1 0 0,-1 0 1,0-1-1,-1 1 1,1 0-1,-2-1 0,1-8 1,-2 17-4,1 0-1,0 0 1,0 0-1,0 0 1,0 1 0,0-1-1,0 0 1,0 0-1,-1 0 1,1 0-1,0 0 1,0 0 0,0 0-1,0 0 1,0 0-1,0 0 1,-1 0 0,1 0-1,0 0 1,0 0-1,0 0 1,0 0 0,0 0-1,-1 0 1,1 0-1,0 0 1,0 0 0,0 0-1,0 0 1,0 0-1,-1 0 1,1-1 0,0 1-1,0 0 1,0 0-1,0 0 1,0 0 0,0 0-1,0 0 1,0 0-1,0 0 1,-1-1 0,1 1-1,0 0 1,0 0-1,0 0 1,0 0 0,0 0-1,0 0 1,0-1-1,0 1 1,0 0 0,0 0-1,0 0 1,0 0-1,0 0 1,0-1-1,-7 16-60,5 1 121,1 1 1,0 0 0,1-1 0,1 1 0,1 0-1,4 21 1,-5-32-42,0 0 0,1-1 0,-1 1 0,1-1 0,0 0-1,1 1 1,-1-1 0,1 0 0,0 0 0,0 0 0,1-1 0,0 1-1,-1-1 1,1 0 0,1 0 0,-1 0 0,0-1 0,1 1 0,0-1-1,0 0 1,0 0 0,6 1 0,-9-3-174,0 0 1,0 0-1,0-1 1,1 1-1,-1-1 0,0 0 1,0 1-1,1-1 1,-1 0-1,0 0 0,1-1 1,-1 1-1,0 0 1,0-1-1,0 1 0,1-1 1,-1 0-1,0 0 1,0 0-1,0 0 0,0 0 1,0 0-1,0-1 1,0 1-1,-1-1 0,1 1 1,0-1-1,-1 0 1,1 1-1,1-4 0,0-1-671,0 0 1,0 0-1,-1 0 0,0 0 0,0 0 0,0-1 0,-1 1 0,0-1 0,0-10 0,0-22-7166</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23.511"/>
    </inkml:context>
    <inkml:brush xml:id="br0">
      <inkml:brushProperty name="width" value="0.025" units="cm"/>
      <inkml:brushProperty name="height" value="0.025" units="cm"/>
    </inkml:brush>
  </inkml:definitions>
  <inkml:trace contextRef="#ctx0" brushRef="#br0">1 0 15759,'0'0'8360,"0"60"-6470,7-47-321,3-2-928,1 1-481,1-1-96,-1-3-577,-3-1-2433,-1-5-3076</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23.916"/>
    </inkml:context>
    <inkml:brush xml:id="br0">
      <inkml:brushProperty name="width" value="0.025" units="cm"/>
      <inkml:brushProperty name="height" value="0.025" units="cm"/>
    </inkml:brush>
  </inkml:definitions>
  <inkml:trace contextRef="#ctx0" brushRef="#br0">32 1 15182,'0'0'13197,"2"60"-12749,-2-40-352,0 3-64,-2-3-64,-3-4-480,2-1-641,0-7-737,-1-4-897,-2-4-1248,-4 0-3012</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24.327"/>
    </inkml:context>
    <inkml:brush xml:id="br0">
      <inkml:brushProperty name="width" value="0.025" units="cm"/>
      <inkml:brushProperty name="height" value="0.025" units="cm"/>
    </inkml:brush>
  </inkml:definitions>
  <inkml:trace contextRef="#ctx0" brushRef="#br0">1 47 3171,'0'0'13704,"11"-7"-10475,-11 6-3215,7-4 474,1 1 1,0-1 0,-1 1-1,2 0 1,-1 1 0,0 0 0,1 0-1,-1 1 1,1 0 0,0 1-1,10-1 1,-14 2-203,1 0 1,0 0-1,-1 1 1,1 0-1,0 0 1,-1 0 0,1 1-1,-1 0 1,10 4-1,-14-5-261,1 0-1,-1 0 1,0 0-1,0 0 1,1 1-1,-1-1 1,0 0-1,0 0 1,-1 1 0,1-1-1,0 1 1,0-1-1,-1 1 1,1-1-1,-1 1 1,1 0-1,-1-1 1,1 1-1,-1-1 1,0 1-1,0 0 1,0-1 0,0 1-1,0 0 1,0-1-1,-1 1 1,1 0-1,0-1 1,-1 1-1,1-1 1,-1 1-1,0-1 1,0 1 0,1-1-1,-1 1 1,0-1-1,0 0 1,-3 3-1,1 1 25,-2 0-1,1 0 0,-1 0 1,1 0-1,-1-1 0,-1 0 1,-10 7-1,-2 1 88,53-5-1011,-29-6 778,-1 0 0,1 1 0,0-1 0,-1 1 0,1 0 1,-1 0-1,0 1 0,0-1 0,7 6 0,-11-8 95,-1 1 0,1 0-1,0-1 1,-1 1 0,1 0 0,0-1-1,-1 1 1,1 0 0,-1 0 0,1 0-1,-1-1 1,0 1 0,1 0 0,-1 0 0,0 0-1,1 0 1,-1 0 0,0 0 0,0 0-1,0 0 1,0 0 0,0 0 0,0 1-1,-1 0 36,0 0 0,0 0 0,0 0 0,0 0 0,0-1 0,-1 1 0,1 0-1,-1-1 1,1 1 0,-1-1 0,1 1 0,-1-1 0,0 0 0,1 0 0,-4 2-1,-6 3 260,0 0 0,0 0 0,0-1 0,-1 0 0,0-1 0,0-1 0,0 0 0,0 0 0,-1-2 0,1 1 0,-1-1 0,-18-2 0,30 2-329,0-1 0,1 0-1,-1 0 1,0 0 0,0 0 0,0 0 0,0 0-1,0 0 1,0 0 0,1 0 0,-1-1 0,0 1-1,0 0 1,0 0 0,0-1 0,0 1 0,1-1 0,-1 1-1,0-1 1,0 1 0,1-1 0,-1 1 0,0-1-1,1 1 1,-1-1 0,1 0 0,-1 0 0,1 1-1,-1-1 1,1 0 0,-1 0 0,1 1 0,0-1-1,-1 0 1,1 0 0,0 0 0,0 0 0,0 0-1,0 1 1,-1-1 0,1 0 0,0 0 0,0 0 0,1 0-1,-1 0 1,0 0 0,0 0 0,1-1 0,11-18-5569,7 5-4182,1 6-4882</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24.655"/>
    </inkml:context>
    <inkml:brush xml:id="br0">
      <inkml:brushProperty name="width" value="0.025" units="cm"/>
      <inkml:brushProperty name="height" value="0.025" units="cm"/>
    </inkml:brush>
  </inkml:definitions>
  <inkml:trace contextRef="#ctx0" brushRef="#br0">0 1 14734,'0'0'17488,"66"17"-17071,-24-17-289,1-4-128,-4 0-96,-6 3-929,-10 1-1762,-10 0-1281,-12 8-7046</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25.002"/>
    </inkml:context>
    <inkml:brush xml:id="br0">
      <inkml:brushProperty name="width" value="0.025" units="cm"/>
      <inkml:brushProperty name="height" value="0.025" units="cm"/>
    </inkml:brush>
  </inkml:definitions>
  <inkml:trace contextRef="#ctx0" brushRef="#br0">1 23 20371,'0'0'5029,"58"5"-4068,-23-5-577,1 0-672,-1-11-3427,-7-5-6279</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25.594"/>
    </inkml:context>
    <inkml:brush xml:id="br0">
      <inkml:brushProperty name="width" value="0.025" units="cm"/>
      <inkml:brushProperty name="height" value="0.025" units="cm"/>
    </inkml:brush>
  </inkml:definitions>
  <inkml:trace contextRef="#ctx0" brushRef="#br0">34 0 6854,'0'0'22278,"-1"12"-21611,-31 225 1634,32-237-2296,0 1 0,0-1 1,0 1-1,0-1 0,0 1 0,-1-1 1,1 1-1,0-1 0,0 1 1,0 0-1,1-1 0,-1 1 0,0-1 1,0 1-1,0-1 0,0 1 1,0-1-1,1 1 0,-1-1 0,0 1 1,0-1-1,1 1 0,-1-1 1,0 1-1,1-1 0,-1 0 0,0 1 1,1-1-1,-1 1 0,1-1 1,-1 0-1,1 0 0,-1 1 0,1-1 1,-1 0-1,1 0 0,-1 1 1,1-1-1,0 0 0,25-10 208,26-30 29,-51 39-241,20-17-18,0 0-1,-2-2 1,0 0 0,-1-1-1,-1-1 1,-1 0 0,17-33-1,-30 45-641</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25.938"/>
    </inkml:context>
    <inkml:brush xml:id="br0">
      <inkml:brushProperty name="width" value="0.025" units="cm"/>
      <inkml:brushProperty name="height" value="0.025" units="cm"/>
    </inkml:brush>
  </inkml:definitions>
  <inkml:trace contextRef="#ctx0" brushRef="#br0">1 0 13485,'0'0'11114,"2"55"-9672,9-41-513,3-1-577,-2 0-288,0-2-32,0 1-480,-4-3-1666,1-3-1890</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26.653"/>
    </inkml:context>
    <inkml:brush xml:id="br0">
      <inkml:brushProperty name="width" value="0.025" units="cm"/>
      <inkml:brushProperty name="height" value="0.025" units="cm"/>
    </inkml:brush>
  </inkml:definitions>
  <inkml:trace contextRef="#ctx0" brushRef="#br0">1 100 897,'0'0'26008,"62"-31"-24919,-9 20-256,7 0-416,2 1-193,1 0-160,-7 3 0,-2 2-673,-11 1-1953,-7 2-2723,-7-7-4228</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6:51.483"/>
    </inkml:context>
    <inkml:brush xml:id="br0">
      <inkml:brushProperty name="width" value="0.025" units="cm"/>
      <inkml:brushProperty name="height" value="0.025" units="cm"/>
    </inkml:brush>
  </inkml:definitions>
  <inkml:trace contextRef="#ctx0" brushRef="#br0">4 69 2594,'-4'-69'17580,"5"126"-12030,7 78-4806,-2-105-410,0 0 1,2 0-1,2-1 1,0-1-1,28 53 1,-25-53-266,18 57-1,-7-14 638,-6-14 46,-15-46-737,0 1 0,0-1 0,1 1 0,1-1 0,0-1 0,0 1 0,1-1 0,10 14 0,145 168 273,-41-37 91,-78-92-233,-35-51-129,0 0 0,1-1-1,0 0 1,18 18-1,30 24 234,130 111 328,-139-118-523,-40-37-43,0-2 1,1 1-1,-1-1 0,2 0 0,-1 0 1,1-1-1,-1-1 0,19 10 0,81 38 335,-16-6-42,-58-30-292,62 42 0,-61-36-15,47 24-1,177 95 3,-185-90 0,-72-52-2745</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6:54.481"/>
    </inkml:context>
    <inkml:brush xml:id="br0">
      <inkml:brushProperty name="width" value="0.025" units="cm"/>
      <inkml:brushProperty name="height" value="0.025" units="cm"/>
    </inkml:brush>
  </inkml:definitions>
  <inkml:trace contextRef="#ctx0" brushRef="#br0">85 45 9257,'0'0'15764,"-15"-6"-14066,14 7-1647,0 1 1,0-1-1,0 1 1,0-1-1,1 1 1,-1-1 0,0 1-1,1 0 1,-1-1-1,1 1 1,-1 0-1,1 0 1,0-1 0,0 1-1,0 0 1,0 2-1,-2 32 439,13-60 946,-10 17-1137,-1 1 0,0 0-1,-1 0 1,1 0 0,-1 0 0,-3-10-1,4 14-278,-1 1 0,1 0 0,0-1 0,-1 1 0,0-1 0,1 1 0,-1 0 0,0 0 0,0-1 0,0 1 0,0 0 0,0 0 0,0 0 0,0 0 0,0 0 0,0 0-1,0 0 1,0 0 0,-1 1 0,1-1 0,0 0 0,-1 1 0,1-1 0,-1 1 0,1-1 0,0 1 0,-1 0 0,1-1 0,-1 1 0,1 0 0,-1 0 0,-2 1 0,3-1-35,0 1 1,1-1 0,-1 1 0,1-1-1,-1 1 1,0 0 0,1 0-1,-1-1 1,1 1 0,-1 0 0,1 0-1,0-1 1,-1 1 0,1 0 0,0 0-1,-1 0 1,1 0 0,0 0 0,0-1-1,0 1 1,0 0 0,0 0 0,0 0-1,0 1 1,1 30-61,-1-26 74,0-3 1,1 0 0,-1 0 0,1 0 0,0 0 0,0 0 0,0 0 0,0 0 0,0 0 0,1 0 0,-1 0 0,1 0 0,0-1 0,2 4 0,-3-5 0,1 0 0,-1 1 1,0-1-1,1 0 0,-1 0 0,0 0 0,1 0 1,-1 0-1,1-1 0,0 1 0,-1 0 1,1-1-1,0 1 0,-1-1 0,1 1 0,0-1 1,-1 0-1,1 0 0,0 0 0,0 0 0,0 0 1,-1 0-1,1 0 0,0 0 0,3-2 0,-3 0 42,0-1 0,0 0 0,-1 0 0,1 0 0,-1 0 0,1 0 0,-1 0 0,0 0 0,0-1 0,0 1 0,-1 0 0,1 0 0,-1-1 0,0 1 0,0-1 0,0 1 0,0 0 0,0-1 0,-1 1 0,1 0 0,-3-7 0,3 10-42,0 0 0,-1 0 0,1 0 0,0-1 0,0 1 0,0 0 0,0 0 0,-1 0 0,1 0 0,0-1 0,0 1 0,0 0 0,-1 0 0,1 0 0,0 0 0,0 0 0,-1 0 0,1 0 0,0 0 0,0-1 0,-1 1 0,1 0 0,0 0 0,0 0 0,-1 0 0,1 0 0,0 0 0,0 0 0,-1 1 0,1-1 0,0 0 0,0 0 0,-1 0 0,1 0 0,0 0 0,0 0 0,0 0 0,-1 0 0,1 1 0,0-1 0,0 0 0,0 0 0,-1 0 0,1 0 0,0 1 0,0-1 0,0 0 0,0 1 0,-6 17 0,4 21 0,2-38 0,4 16 0,3-28 0,5-30 0,-9 1 0,-3 39 0,0 0 0,0 1 0,0-1 0,0 1 0,0-1 0,0 0 0,0 1 0,0-1 0,0 1 0,0-1 0,-1 1 0,1-1 0,0 1 0,0-1 0,0 0 0,-1 1 0,1-1 0,0 1 0,-1-1 0,1 1 0,0 0 0,-1-1 0,1 1 0,-1-1 0,1 1 0,-1 0 0,1-1 0,-1 1 0,1 0 0,-1-1 0,1 1 0,-1 0 0,1 0 0,-1 0 0,1 0 0,-1-1 0,1 1 0,-1 0 0,0 0 0,1 0 0,-1 0 0,1 0 0,-1 0 0,0 0 0,1 0 0,-1 1 0,1-1 0,-1 0 0,1 0 0,-1 0 0,1 1 0,-1-1 0,1 0 0,-1 1 0,1-1 0,-1 0 0,1 1 0,-1-1 0,1 0 0,-1 1 0,1-1 0,0 1 0,-1-1 0,1 1 0,-1 0 0,-1 2 0,-1 0 0,0 1 0,0-1 0,1 1 0,0-1 0,0 1 0,0 0 0,0 0 0,0 0 0,1 0 0,0 0 0,0 0 0,-1 7 0,0 0 0,1-1 0,1 1 0,-1 0 0,3 15 0,-2-25 0,0-1 0,0 1 0,-1 0 0,1 0 0,0-1 0,1 1 0,-1 0 0,0 0 0,0 0 0,0-1 0,0 1 0,1 0 0,-1-1 0,0 1 0,0 0 0,1 0 0,-1-1 0,1 1 0,-1-1 0,1 1 0,-1 0 0,1-1 0,-1 1 0,1-1 0,-1 1 0,1-1 0,0 1 0,-1-1 0,1 0 0,0 1 0,-1-1 0,1 0 0,0 1 0,0-1 0,-1 0 0,1 0 0,0 0 0,0 0 0,-1 0 0,1 0 0,0 0 0,0 0 0,-1 0 0,1 0 0,0 0 0,0 0 0,-1-1 0,1 1 0,0 0 0,0 0 0,-1-1 0,1 1 0,1-1 0,1-1 0,0 0 0,0 0 0,0-1 0,-1 1 0,1 0 0,0-1 0,-1 0 0,0 1 0,0-1 0,3-5 0,-3 5 0,-1-1 0,1 0 0,-1 0 0,0 1 0,0-1 0,0 0 0,-1 0 0,1-6 0,-1 10 0,0 0 0,0-1 0,0 1 0,0 0 0,0 0 0,0-1 0,0 1 0,0 0 0,0 0 0,0-1 0,0 1 0,0 0 0,0 0 0,0-1 0,0 1 0,0 0 0,0 0 0,0-1 0,-1 1 0,1 0 0,0 0 0,0-1 0,0 1 0,0 0 0,-1 0 0,1 0 0,0 0 0,0-1 0,0 1 0,-1 0 0,1 0 0,0 0 0,0 0 0,0 0 0,-1 0 0,1-1 0,0 1 0,0 0 0,-1 0 0,1 0 0,0 0 0,0 0 0,-1 0 0,1 0 0,0 0 0,-1 0 0,1 0 0,0 0 0,0 0 0,-1 1 0,1-1 0,0 0 0,0 0 0,-1 0 0,-9 7 0,6 0-25,1 1 1,-1 0-1,1 0 1,1 0-1,-1 0 0,2 0 1,-1 0-1,0 17 0,-1 31-212,6-85 257,0 9 18,-1 0 0,-2 0-1,-2-34 1,2 52-36,0 1 1,0 0 0,0 0 0,0 0-1,-1 0 1,1 0 0,0-1-1,-1 1 1,1 0 0,-1 0 0,1 0-1,-1 0 1,0 0 0,1 0-1,-1 0 1,0 1 0,1-1 0,-1 0-1,0 0 1,0 0 0,0 1-1,0-1 1,0 0 0,0 1-1,0-1 1,0 1 0,0-1 0,0 1-1,0 0 1,-1-1 0,1 1-1,0 0 1,0 0 0,0 0 0,-2 0-1,2 0-10,-1 0 0,0 1 0,1-1 0,-1 1 0,1-1 0,-1 1 0,1 0 0,-1-1 0,1 1 0,-1 0 0,1 0-1,0 0 1,-1 0 0,1 1 0,0-1 0,0 0 0,0 0 0,0 1 0,0-1 0,0 0 0,0 1 0,0-1 0,0 3 0,-3 6-10,1 0 0,0 0 1,1 0-1,0 0 0,1 1 1,0-1-1,0 0 0,1 1 1,1-1-1,0 1 0,0-1 1,5 19-1,-5-28 15,-1 0-1,0 0 0,0 0 1,1 0-1,-1-1 1,1 1-1,-1 0 1,0 0-1,1 0 1,-1-1-1,1 1 1,0 0-1,-1-1 1,1 1-1,0-1 1,-1 1-1,1 0 1,0-1-1,0 1 0,-1-1 1,1 0-1,0 1 1,0-1-1,0 0 1,0 1-1,-1-1 1,1 0-1,0 0 1,0 0-1,0 0 1,0 0-1,0 0 1,0 0-1,0 0 0,0 0 1,-1 0-1,1 0 1,0-1-1,0 1 1,0 0-1,0-1 1,0 1-1,-1-1 1,1 1-1,0-1 1,0 1-1,-1-1 1,1 1-1,0-1 1,-1 0-1,1 1 0,-1-1 1,1 0-1,0-1 1,3-3 17,0 0 0,0 0 0,-1-1 0,0 1 0,0-1 0,3-8 0,-2 1 53,0-1-1,-1 1 1,-1-1 0,0 0 0,-1-25-1,-1 38-63,1 0-1,-1 1 1,0-1 0,0 0-1,0 1 1,0-1-1,0 0 1,0 1-1,0-1 1,0 1 0,-1-1-1,1 0 1,0 1-1,0-1 1,0 1-1,-1-1 1,1 0-1,0 1 1,-1-1 0,1 1-1,0-1 1,-1 1-1,1-1 1,-1 1-1,1-1 1,-1 1-1,1 0 1,-1-1 0,1 1-1,-1 0 1,1-1-1,-1 1 1,0 0-1,1 0 1,-1-1-1,1 1 1,-1 0 0,0 0-1,1 0 1,-1 0-1,0 0 1,1 0-1,-1 0 1,1 0 0,-1 0-1,0 0 1,-1 1-13,1-1 0,0 1-1,-1-1 1,1 1 0,0 0 0,0 0 0,-1-1 0,1 1 0,0 0 0,0 0 0,0 0 0,0 0 0,0 0 0,1 1 0,-1-1 0,0 0 0,0 0 0,1 1 0,-1-1 0,0 2 0,-1 5-12,0 1 0,1-1 0,0 1 0,0-1 0,1 1 0,0 0-1,2 16 1,-2-24 18,0-1-1,0 1 0,0-1 0,0 0 1,0 1-1,0-1 0,1 1 0,-1-1 1,0 0-1,0 1 0,0-1 1,0 1-1,1-1 0,-1 0 0,0 1 1,0-1-1,1 0 0,-1 1 0,0-1 1,0 0-1,1 1 0,-1-1 0,0 0 1,1 0-1,-1 0 0,1 1 0,-1-1 1,0 0-1,1 0 0,-1 0 0,1 0 1,-1 0-1,0 1 0,1-1 0,-1 0 1,1 0-1,-1 0 0,1 0 0,-1 0 1,0 0-1,1-1 0,-1 1 0,1 0 1,-1 0-1,0 0 0,1 0 0,-1 0 1,1-1-1,-1 1 0,0 0 0,1 0 1,-1-1-1,0 1 0,1 0 0,-1 0 1,0-1-1,0 1 0,1 0 0,-1-1 1,1 0-1,15-21-186,3-37-730,-14 18-6715</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33.054"/>
    </inkml:context>
    <inkml:brush xml:id="br0">
      <inkml:brushProperty name="width" value="0.025" units="cm"/>
      <inkml:brushProperty name="height" value="0.025" units="cm"/>
      <inkml:brushProperty name="color" value="#F6630D"/>
    </inkml:brush>
  </inkml:definitions>
  <inkml:trace contextRef="#ctx0" brushRef="#br0">4 1 11915,'0'0'13677,"-4"66"-13517,25-41-320,0-1-2434,1-4-2659,-2-7-5894</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0:25.100"/>
    </inkml:context>
    <inkml:brush xml:id="br0">
      <inkml:brushProperty name="width" value="0.025" units="cm"/>
      <inkml:brushProperty name="height" value="0.025" units="cm"/>
    </inkml:brush>
  </inkml:definitions>
  <inkml:trace contextRef="#ctx0" brushRef="#br0">26 14 9225,'-8'-13'10058,"1"12"-4085,-1 24-2484,5 38-3765,3-61 437,1 39 48,2 0 1,2 0-1,15 62 1,-9-57-212,-6-22 78,1 0 0,1 0 1,0 0-1,17 31 0,4 0 416,-16-28-455,1-1 0,2 0 0,18 24 1,66 78 1301,-72-98-1136,38 30 0,-51-45-214,-3-5 26,0 0-1,0-2 0,1 1 0,-1-1 0,1-1 1,18 6-1,-17-6 31,1 0 0,-1 1 1,0 1-1,19 11 0,-17 0 737,-5-6-2422,-9-24-15188</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0:26.361"/>
    </inkml:context>
    <inkml:brush xml:id="br0">
      <inkml:brushProperty name="width" value="0.025" units="cm"/>
      <inkml:brushProperty name="height" value="0.025" units="cm"/>
    </inkml:brush>
  </inkml:definitions>
  <inkml:trace contextRef="#ctx0" brushRef="#br0">28 21 8968,'0'0'405,"0"-1"-1,0 0 1,0 0-1,0 0 0,0 0 1,0 0-1,-1 0 1,1 1-1,0-1 0,-1 0 1,1 0-1,-1 0 1,1 1-1,-1-1 0,1 0 1,-1 1-1,1-1 1,-1 0-1,0 1 0,1-1 1,-1 1-1,0-1 1,1 1-1,-1-1 0,0 1 1,0-1-1,0 1 1,0 0-1,1-1 0,-1 1 1,-1 0-1,-6 11 5296,6 5-6393,1-2 760,1 0 1,1 0-1,0-1 0,1 1 0,0 0 1,1-1-1,1 1 0,0-1 1,7 16-1,18 28 0,3-2 0,2 0 1,2-3-1,77 87 0,-98-124 239,-1 0 0,31 23 0,-39-34-245,0 0 1,-1-1 0,2 1-1,-1-1 1,0 0 0,1-1-1,-1 0 1,1 0 0,0 0-1,-1-1 1,1 0-1,8 0 1,-11 0-6,0 0-1,0-1 1,0 1 0,0 1-1,0-1 1,0 1 0,0-1-1,0 1 1,-1 0 0,1 1-1,-1-1 1,6 5 0,28 15-1103,-7-20-4758,-23-5-1760</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0:46.211"/>
    </inkml:context>
    <inkml:brush xml:id="br0">
      <inkml:brushProperty name="width" value="0.025" units="cm"/>
      <inkml:brushProperty name="height" value="0.025" units="cm"/>
    </inkml:brush>
  </inkml:definitions>
  <inkml:trace contextRef="#ctx0" brushRef="#br0">29 59 6662,'0'0'16298,"15"15"-14098,-15-14-2099,0 0 0,0 0 1,0 0-1,1 0 0,-1 0 1,0 0-1,0 0 0,0-1 1,1 1-1,-1 0 0,1 0 0,-1 0 1,0 0-1,1-1 0,-1 1 1,1 0-1,0-1 0,-1 1 1,1 0-1,0-1 0,-1 1 1,1-1-1,0 1 0,0-1 0,-1 1 1,1-1-1,0 1 0,1-1 1,-1 0-16,0 0 1,-1 0-1,1-1 1,0 1 0,0-1-1,0 1 1,-1-1-1,1 1 1,0-1-1,0 1 1,-1-1 0,1 1-1,0-1 1,-1 0-1,1 0 1,-1 1 0,1-1-1,-1 0 1,1 0-1,-1 1 1,0-1-1,1-1 1,0 0-48,0 1 0,-1-1 0,1 1 1,-1-1-1,1 1 0,-1-1 0,1 0 0,-1 1 0,0-1 0,0 0 1,0 1-1,0-1 0,0 0 0,0 1 0,0-1 0,-1 0 0,1 1 1,0-1-1,-1 0 0,0 1 0,1-1 0,-1 1 0,0-1 1,0 1-1,0 0 0,0-1 0,0 1 0,0 0 0,0-1 0,0 1 1,0 0-1,-1 0 0,1 0 0,-3-1 0,3 1-41,-1 0 1,1 0-1,-1 0 0,1 1 0,-1-1 0,1 1 1,-1-1-1,0 1 0,1 0 0,-1 0 1,0-1-1,1 1 0,-1 0 0,0 1 0,1-1 1,-1 0-1,1 0 0,-1 1 0,0-1 1,1 1-1,-1-1 0,1 1 0,-1 0 0,1-1 1,-1 1-1,1 0 0,0 0 0,-1 0 0,1 0 1,0 0-1,0 1 0,0-1 0,-1 0 1,1 0-1,1 1 0,-1-1 0,0 1 0,0-1 1,0 1-1,1-1 0,-1 1 0,1-1 1,-1 1-1,1 0 0,0-1 0,0 1 0,-1-1 1,1 1-1,0 0 0,1-1 0,-1 1 1,0 0-1,1 2 0,0-3 6,-1 0 0,1 0-1,0 0 1,-1 0 0,1 0 0,0 0 0,0-1-1,0 1 1,0 0 0,-1 0 0,1-1 0,0 1-1,0-1 1,1 1 0,-1-1 0,0 1 0,0-1-1,0 0 1,0 1 0,0-1 0,0 0 0,1 0 0,-1 0-1,0 0 1,0 0 0,0 0 0,0 0 0,0 0-1,1 0 1,-1-1 0,0 1 0,1-1 0,3 0 66,0 1 1,0-1-1,0-1 1,0 1-1,0-1 1,7-3-1,18-21 205,-29 25-263,0 0 0,0 0 0,-1 0 1,1 0-1,0 0 0,0 0 0,0-1 1,-1 1-1,1 0 0,0 0 0,-1-1 1,1 1-1,-1 0 0,0-1 0,1 1 0,-1 0 1,0-1-1,0 1 0,0 0 0,0-1 1,0 1-1,0-1 0,0 1 0,-1 0 1,0-3-1,1 3-8,-1 0-1,0 1 1,0-1 0,0 0 0,0 1-1,0-1 1,0 0 0,0 1 0,0 0-1,0-1 1,0 1 0,0 0 0,0-1-1,0 1 1,0 0 0,0 0 0,0 0-1,0 0 1,0 0 0,0 0 0,-1 0-1,1 0 1,0 0 0,0 1 0,0-1-1,0 0 1,0 1 0,0-1 0,0 1-1,0-1 1,-1 2 0,-30 19 68,30-19-76,1-1 0,0 0 0,-1 1 1,1-1-1,0 1 0,0 0 0,0-1 0,0 1 0,0 0 1,0 0-1,0 0 0,1-1 0,-1 1 0,0 0 0,1 0 1,0 0-1,0 0 0,-1 0 0,1 0 0,0 0 0,0 0 1,1 0-1,-1 2 0,1-2-18,1-1 0,-1 1-1,0-1 1,1 0 0,-1 0 0,1 1 0,-1-1-1,1 0 1,0 0 0,-1 0 0,1-1 0,0 1-1,0 0 1,0-1 0,-1 1 0,1-1 0,0 1 0,0-1-1,0 0 1,0 0 0,0 0 0,0 0 0,2-1-1,51 0-6735,-26-8-1458</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0:46.943"/>
    </inkml:context>
    <inkml:brush xml:id="br0">
      <inkml:brushProperty name="width" value="0.025" units="cm"/>
      <inkml:brushProperty name="height" value="0.025" units="cm"/>
    </inkml:brush>
  </inkml:definitions>
  <inkml:trace contextRef="#ctx0" brushRef="#br0">60 41 7623,'0'0'20772,"-5"-4"-20703,-3-2-85,1-1 181,25 5 610,-17 2-720,0 0 0,1 0 0,-1 0 0,1 0 0,-1-1 0,0 1 1,1 0-1,-1-1 0,0 1 0,1 0 0,-1-1 0,0 0 0,0 1 0,1-1 0,-1 0 0,0 0 1,0 1-1,0-1 0,0 0 0,0 0 0,0 0 0,0 0 0,0 0 0,0-1 0,-1 1 0,1 0 1,1-2-1,-42 1 1311,-9 7-1085,49-5-279,0 0-1,0 0 0,0 1 0,1-1 1,-1 0-1,0 0 0,0 0 0,0 0 1,0 0-1,0 0 0,0 0 1,0 0-1,0 0 0,0 1 0,0-1 1,0 0-1,0 0 0,0 0 0,0 0 1,0 0-1,0 0 0,-1 0 0,1 0 1,0 1-1,0-1 0,0 0 1,0 0-1,0 0 0,0 0 0,0 0 1,0 0-1,0 0 0,0 0 0,0 0 1,0 0-1,0 0 0,0 0 0,-1 0 1,1 1-1,0-1 0,0 0 0,0 0 1,0 0-1,0 0 0,0 0 1,0 0-1,0 0 0,-1 0 0,1 0 1,28 1 59,-27-1-135,0 0 1,-1 0-1,1 0 1,0 0-1,0 1 1,0-1-1,-1 0 1,1 0-1,0 1 1,-1-1-1,1 0 1,0 1-1,0-1 0,-1 0 1,1 1-1,-1-1 1,1 1-1,0-1 1,-1 1-1,1-1 1,-1 1-1,1 0 1,-1-1-1,1 1 1,-1 0-1,0-1 1,1 1-1,-1 0 0,0-1 1,0 1-1,1 0 1,-1 0-1,0-1 1,0 1-1,0 0 1,0 0-1,0 0 1,0 1-1,3 11-3301,7-3-3899,3-9-4129</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7:09.616"/>
    </inkml:context>
    <inkml:brush xml:id="br0">
      <inkml:brushProperty name="width" value="0.025" units="cm"/>
      <inkml:brushProperty name="height" value="0.025" units="cm"/>
    </inkml:brush>
  </inkml:definitions>
  <inkml:trace contextRef="#ctx0" brushRef="#br0">0 10 7111,'0'0'10009,"6"8"-4610,-3 0-4803,-3 4 449,0-20 3270,20-22-1710,-18 50-1705,1-20-356,-1-17-301,-3 34-243,0 17 0,2-28 0,2-13 0,-3 7-32,0-1-1,0 1 1,0 0-1,0 0 1,0 0-1,0-1 1,0 1 0,0 0-1,0 0 1,0 0-1,0-1 1,0 1 0,0 0-1,0 0 1,0 0-1,0 0 1,0-1-1,0 1 1,0 0 0,0 0-1,1 0 1,-1 0-1,0-1 1,0 1 0,0 0-1,0 0 1,0 0-1,1 0 1,-1 0-1,0 0 1,0 0 0,0-1-1,0 1 1,1 0-1,-1 0 1,0 0 0,0 0-1,0 0 1,0 0-1,1 0 1,-1 0-1,0 0 1,0 0 0,0 0-1,1 0 1,-1 0-1,0 0 1,0 0-1,0 0 1,1 0 0,-1 0-1,8 10-4015,-1-2-574,1-6-3952</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7:11.043"/>
    </inkml:context>
    <inkml:brush xml:id="br0">
      <inkml:brushProperty name="width" value="0.025" units="cm"/>
      <inkml:brushProperty name="height" value="0.025" units="cm"/>
    </inkml:brush>
  </inkml:definitions>
  <inkml:trace contextRef="#ctx0" brushRef="#br0">1 105 14478,'0'0'7457,"6"-8"-6629,-3 3-539,1 0 0,-1 0 0,0-1 0,0 1 0,0-1 0,-1 0 0,1 0 0,-2 1 0,1-1 0,-1-1 0,1 1 0,-2 0 0,1-10 0,-1 16-252,0 0 0,0-1-1,0 1 1,0 0-1,0 0 1,0-1 0,0 1-1,0 0 1,0 0 0,0-1-1,0 1 1,0 0-1,0 0 1,-1 0 0,1-1-1,0 1 1,0 0 0,0 0-1,0 0 1,-1-1-1,1 1 1,0 0 0,0 0-1,0 0 1,-1 0 0,1-1-1,0 1 1,0 0-1,0 0 1,-1 0 0,1 0-1,0 0 1,0 0 0,-1 0-1,1 0 1,0 0-1,-1 0 1,1 0 0,0 0-1,0 0 1,-1 0 0,1 0-1,0 0 1,0 0-1,-1 0 1,1 0 0,0 0-1,0 0 1,0 1 0,-1-1-1,1 0 1,0 0-1,0 0 1,-1 0 0,1 0-1,0 1 1,0-1 0,0 0-1,0 0 1,-1 0-1,1 1 1,0-1 0,0 0-1,0 0 1,0 1 0,-12 13 167,10-8-176,1 1 0,0-1 0,1 0 0,-1 0 0,2 11 0,-1-5-42,0-12 15,0 0-1,0 0 0,0 0 1,1-1-1,-1 1 0,0 0 0,0 0 1,0 0-1,0-1 0,0 1 1,0 0-1,1 0 0,-1 0 1,0-1-1,0 1 0,0 0 1,1 0-1,-1 0 0,0 0 0,0 0 1,0 0-1,1-1 0,-1 1 1,0 0-1,0 0 0,1 0 1,-1 0-1,0 0 0,0 0 1,1 0-1,-1 0 0,0 0 0,0 0 1,1 0-1,-1 0 0,0 0 1,0 0-1,0 0 0,1 1 1,-1-1-1,0 0 0,0 0 1,1 0-1,-1 0 0,0 0 0,0 0 1,0 1-1,1-1 0,-1 0 1,0 0-1,0 0 0,0 0 1,0 1-1,0-1 0,1 0 0,-1 0 1,0 1-1,0-1 0,0 0 1,0 0-1,0 0 0,0 1 1,0-1-1,0 0 0,0 0 1,0 1-1,0-1 0,0 0 0,13-15 155,11-46-10,-23 62-413,-1-1 0,1 0 0,-1 1 0,1-1 0,-1 0-1,1 1 1,-1-1 0,1 1 0,-1-1 0,1 1 0,-1-1 0,0 1 0,1-1 0,-1 1 0,0-1 0,0 1 0,1 0 0,-1-1 0,0 1 0,0-1 0,0 1 0,0 0 0,0-1 0,0 1 0,0 0 0,0-1 0,0 1 0,0 0 0,7 28-5044,-4-3-2957</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7:30.070"/>
    </inkml:context>
    <inkml:brush xml:id="br0">
      <inkml:brushProperty name="width" value="0.025" units="cm"/>
      <inkml:brushProperty name="height" value="0.025" units="cm"/>
    </inkml:brush>
  </inkml:definitions>
  <inkml:trace contextRef="#ctx0" brushRef="#br0">0 0 14606,'0'0'5482,"9"0"-4168,12 1-947,-1 1 1,1 1 0,-1 1 0,0 1 0,0 0 0,0 1 0,-1 2-1,0 0 1,-1 0 0,1 2 0,-2 1 0,1 0 0,-2 1 0,1 0 0,-2 2-1,0 0 1,0 0 0,-1 2 0,-1 0 0,-1 0 0,15 26 0,32 69 1173,-42-76-1462,1-1-1,37 52 1,-56-105-11861,-9-2 2253</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7:30.566"/>
    </inkml:context>
    <inkml:brush xml:id="br0">
      <inkml:brushProperty name="width" value="0.025" units="cm"/>
      <inkml:brushProperty name="height" value="0.025" units="cm"/>
    </inkml:brush>
  </inkml:definitions>
  <inkml:trace contextRef="#ctx0" brushRef="#br0">0 0 9001,'0'0'15812,"3"11"-14867,10 41-24,3-1 1,1 0 0,3-1 0,2-1 0,40 65-1,-59-110-884,1 1 1,0-1-1,-1 1 0,1-1 0,1 0 0,-1 0 1,1-1-1,-1 1 0,1-1 0,0 0 0,0-1 1,0 1-1,1-1 0,-1 0 0,1 0 0,-1-1 1,1 1-1,-1-1 0,1 0 0,0-1 0,0 1 1,9-2-1,4-1 67,-1-1 0,1-1-1,-1-1 1,0 0 0,26-12 0,-40 15-320,1 0 0,-1 0 0,0 0 0,1 1 0,-1-1 0,1 1 0,-1 0 0,1 1 0,-1-1 1,1 1-1,0 0 0,-1 0 0,1 1 0,-1-1 0,1 1 0,0 0 0,-1 0 0,0 0 0,1 1 0,-1 0 0,0-1 0,0 2 0,0-1 0,0 0 0,0 1 0,0 0 0,0 0 1,-1 0-1,0 0 0,5 5 0,0 1-6895</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6:01.775"/>
    </inkml:context>
    <inkml:brush xml:id="br0">
      <inkml:brushProperty name="width" value="0.025" units="cm"/>
      <inkml:brushProperty name="height" value="0.025" units="cm"/>
    </inkml:brush>
  </inkml:definitions>
  <inkml:trace contextRef="#ctx0" brushRef="#br0">0 26 11050,'4'-8'1787,"5"-9"9248,-5 16-6547,-1 12-3866,2 41-70,-2 0 0,-6 84 0,0-77-4254,2-1-4699</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6:02.102"/>
    </inkml:context>
    <inkml:brush xml:id="br0">
      <inkml:brushProperty name="width" value="0.025" units="cm"/>
      <inkml:brushProperty name="height" value="0.025" units="cm"/>
    </inkml:brush>
  </inkml:definitions>
  <inkml:trace contextRef="#ctx0" brushRef="#br0">0 23 13004,'0'0'7271,"9"1"-5242,17 0-566,-1-2-1,0 0 1,42-8 0,-28 3-775,45 0 1,-59 5-961,23 1 466,-21 6-7136,-39-9-7787</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33.413"/>
    </inkml:context>
    <inkml:brush xml:id="br0">
      <inkml:brushProperty name="width" value="0.025" units="cm"/>
      <inkml:brushProperty name="height" value="0.025" units="cm"/>
      <inkml:brushProperty name="color" value="#F6630D"/>
    </inkml:brush>
  </inkml:definitions>
  <inkml:trace contextRef="#ctx0" brushRef="#br0">132 89 17809,'0'0'1868,"-13"4"268,7-2-1858,-1 1 1,0 0 0,1 0 0,-1 0 0,1 1-1,0 0 1,0 0 0,0 0 0,0 1 0,1 0 0,0 0-1,0 0 1,0 1 0,1-1 0,0 1 0,0 0-1,0 1 1,1-1 0,0 1 0,0-1 0,-3 13-1,5-14-134,0 0 0,0 0 0,0 0-1,1 0 1,-1 0 0,1 0-1,1 0 1,-1 0 0,1 0 0,0 0-1,0-1 1,0 1 0,0 0-1,3 4 1,-2-6-119,0 0 0,0-1 0,0 1 0,0-1 0,0 0-1,1 0 1,-1 0 0,1 0 0,-1 0 0,1 0 0,0-1 0,0 1 0,0-1-1,0 0 1,0 0 0,0 0 0,0 0 0,0 0 0,0-1 0,0 1 0,1-1-1,3 0 1,1 1-19,1-1 1,0-1-1,-1 1 0,1-1 0,-1-1 0,1 1 0,-1-1 0,0-1 1,0 0-1,0 0 0,0-1 0,0 1 0,-1-2 0,1 1 0,-1-1 0,0 0 1,-1-1-1,1 1 0,-1-1 0,7-9 0,-5 5-28,-1 0 0,-1-1 1,0 0-1,0 0 0,-1 0 0,0 0 1,-1-1-1,-1 0 0,0 0 0,0 0 1,-1 0-1,0-1 0,-1-19 0,-2 27 23,1 0-1,-1 0 0,0-1 1,-1 1-1,1 0 0,-1 0 1,0 1-1,-6-10 0,8 13 4,0 0-1,-1 0 0,1 0 0,-1 0 1,0 0-1,1 0 0,-1 0 0,0 0 1,0 1-1,1-1 0,-1 0 0,0 0 1,0 1-1,0-1 0,0 1 0,0-1 1,0 0-1,0 1 0,0 0 0,0-1 1,0 1-1,0 0 0,0-1 0,0 1 1,0 0-1,-1 0 0,1 0 0,0 0 0,0 0 1,0 0-1,0 0 0,0 1 0,0-1 1,0 0-1,0 1 0,-1-1 0,1 0 1,0 1-1,0 0 0,1-1 0,-1 1 1,0-1-1,0 1 0,0 0 0,0 0 1,0-1-1,1 1 0,-1 0 0,-1 2 1,-2 3 62,-1 1 0,2-1 1,-1 1-1,1 0 0,0 0 1,0 1-1,0-1 0,1 1 0,1-1 1,-1 1-1,1-1 0,0 1 1,1 0-1,1 13 0,-1-17-37,0 0-1,0 0 1,0 0-1,1-1 1,0 1-1,-1 0 1,1 0 0,1 0-1,-1 0 1,1-1-1,-1 1 1,1-1-1,0 1 1,0-1-1,1 0 1,-1 0-1,1 0 1,-1 0-1,1 0 1,0 0-1,0-1 1,0 0 0,1 1-1,-1-1 1,1 0-1,-1 0 1,1-1-1,-1 1 1,1-1-1,4 1 1,56 2-328,-60-4 241,-1 0-1,0 0 1,0 0-1,1-1 1,-1 1 0,0-1-1,0 0 1,0 0-1,0 0 1,0-1-1,0 1 1,0-1-1,0 1 1,0-1 0,0 0-1,-1 0 1,4-3-1,-3-8 754,-1-4-7164,-1 5-4135,2 6 4310</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6:02.459"/>
    </inkml:context>
    <inkml:brush xml:id="br0">
      <inkml:brushProperty name="width" value="0.025" units="cm"/>
      <inkml:brushProperty name="height" value="0.025" units="cm"/>
    </inkml:brush>
  </inkml:definitions>
  <inkml:trace contextRef="#ctx0" brushRef="#br0">1 73 12043,'0'0'16261,"4"-7"-15407,-3 4-774,1 1-1,0-1 1,-1 1-1,1-1 0,0 1 1,0 0-1,0 0 1,0 0-1,0 0 1,1 1-1,-1-1 0,4-2 1,1 2 84,-1 0 1,0 0-1,1 1 0,-1 0 1,1 0-1,8 0 1,98-11 664,-13 2-3864,-34 7-9157,-49 3-300</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6:03.579"/>
    </inkml:context>
    <inkml:brush xml:id="br0">
      <inkml:brushProperty name="width" value="0.025" units="cm"/>
      <inkml:brushProperty name="height" value="0.025" units="cm"/>
    </inkml:brush>
  </inkml:definitions>
  <inkml:trace contextRef="#ctx0" brushRef="#br0">135 61 4356,'0'0'8856,"8"-5"-6854,4-4-1455,25-17 2336,5 6 5063,-56 39-4093,0 1-3776,-192 231 483,219-272-10729,-6 10 7659,11-17-4328</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6:03.924"/>
    </inkml:context>
    <inkml:brush xml:id="br0">
      <inkml:brushProperty name="width" value="0.025" units="cm"/>
      <inkml:brushProperty name="height" value="0.025" units="cm"/>
    </inkml:brush>
  </inkml:definitions>
  <inkml:trace contextRef="#ctx0" brushRef="#br0">19 1 16656,'0'0'10169,"0"11"-9240,0 131 268,-1-88-3195,1-6-4194,-4-53-276,2 3 4891,-9-9-3740</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6:04.312"/>
    </inkml:context>
    <inkml:brush xml:id="br0">
      <inkml:brushProperty name="width" value="0.025" units="cm"/>
      <inkml:brushProperty name="height" value="0.025" units="cm"/>
    </inkml:brush>
  </inkml:definitions>
  <inkml:trace contextRef="#ctx0" brushRef="#br0">0 19 8488,'0'0'19410,"64"-18"-18673,-33 18-481,0 1-192,-6 2-384,-2 2-1986,-10-1-1954,-5-3-3171</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6:04.718"/>
    </inkml:context>
    <inkml:brush xml:id="br0">
      <inkml:brushProperty name="width" value="0.025" units="cm"/>
      <inkml:brushProperty name="height" value="0.025" units="cm"/>
    </inkml:brush>
  </inkml:definitions>
  <inkml:trace contextRef="#ctx0" brushRef="#br0">0 1 14382,'0'0'12139,"2"66"-10858,-2-42-800,0 1-353,0-5-96,0 1-352,1-6-1186,1-4-1505,1-6-2049</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09.702"/>
    </inkml:context>
    <inkml:brush xml:id="br0">
      <inkml:brushProperty name="width" value="0.025" units="cm"/>
      <inkml:brushProperty name="height" value="0.025" units="cm"/>
    </inkml:brush>
  </inkml:definitions>
  <inkml:trace contextRef="#ctx0" brushRef="#br0">39 24 8808,'1'-23'11376,"2"34"-3552,0 16-3924,-2-2-4295,-1 187 1641,-2-84-2316,1-127 479,0-1 1,0 1 0,0 0 0,-1 0 0,1-1-1,0 1 1,0-1 0,0 1 0,-1-1-1,1 1 1,0-1 0,-1 0 0,1 0 0,0 1-1,-1-1 1,1 0 0,0 0 0,-3-1 0,2 1-629,-15 2-5673</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10.057"/>
    </inkml:context>
    <inkml:brush xml:id="br0">
      <inkml:brushProperty name="width" value="0.025" units="cm"/>
      <inkml:brushProperty name="height" value="0.025" units="cm"/>
    </inkml:brush>
  </inkml:definitions>
  <inkml:trace contextRef="#ctx0" brushRef="#br0">1 106 11915,'0'0'10965,"8"-2"-8376,23-6 250,58-23 0,-59 19-3365,0 2-1,0 1 0,33-6 1,-68 6-12741,4 9 12408,-9-9-6465</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10.400"/>
    </inkml:context>
    <inkml:brush xml:id="br0">
      <inkml:brushProperty name="width" value="0.025" units="cm"/>
      <inkml:brushProperty name="height" value="0.025" units="cm"/>
    </inkml:brush>
  </inkml:definitions>
  <inkml:trace contextRef="#ctx0" brushRef="#br0">0 77 16816,'0'0'10218,"49"-16"-8713,-16 9-1025,8-1-351,-2-1-1,1-1-96,-2 2-353,-4 1-1696,-6 2-1154,-11 2-1538,-6-1-3042</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10.742"/>
    </inkml:context>
    <inkml:brush xml:id="br0">
      <inkml:brushProperty name="width" value="0.025" units="cm"/>
      <inkml:brushProperty name="height" value="0.025" units="cm"/>
    </inkml:brush>
  </inkml:definitions>
  <inkml:trace contextRef="#ctx0" brushRef="#br0">14 1 8680,'0'0'22469,"6"14"-21358,-3 12-2311,-2 54 4034,-5-33-5409,1-35-2999,-14-29-11715</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11.068"/>
    </inkml:context>
    <inkml:brush xml:id="br0">
      <inkml:brushProperty name="width" value="0.025" units="cm"/>
      <inkml:brushProperty name="height" value="0.025" units="cm"/>
    </inkml:brush>
  </inkml:definitions>
  <inkml:trace contextRef="#ctx0" brushRef="#br0">0 77 9737,'0'0'13843,"12"-10"-11361,-11 10-2464,7-8 388,1 1 1,0 1 0,0 0 0,1 0 0,0 1 0,0 0-1,0 1 1,0 0 0,1 0 0,-1 1 0,1 0 0,17-1-1,-26 4-400,0-1 1,0 1-1,0 0 0,0 0 0,0 0 0,0 0 0,-1 0 0,1 1 0,0-1 0,0 0 0,0 1 0,0 0 0,0-1 1,0 1-1,0 0 0,-1 0 0,1 0 0,0 0 0,-1 0 0,1 0 0,-1 1 0,3 1 0,-3 1 16,1 1-1,-1-1 0,0 0 0,-1 0 0,1 0 1,-1 1-1,0-1 0,0 0 0,-1 7 1,1-5 41,-1-1-1,0 0 1,0 0 0,-1 0 0,0 0 0,1 0 0,-2 0 0,1 0 0,-1 0 0,1-1 0,-1 0-1,0 1 1,-1-1 0,-5 6 0,-7 10 40,22-20-202,-1 2 0,0-1 0,1 1-1,-1-1 1,0 2 0,9 3 0,-12-4 111,1 1 0,-1-1-1,1 0 1,-1 1 0,0 0 0,0-1 0,0 1 0,0 0-1,-1 0 1,1 0 0,-1 0 0,1 0 0,-1 0-1,0 1 1,0-1 0,-1 0 0,1 1 0,-1-1 0,1 0-1,-1 1 1,0-1 0,-1 0 0,1 1 0,0-1 0,-1 1-1,0-1 1,-1 4 0,0 0 21,0 1 0,-1 0 0,0-1 0,0 0 0,-1 0 0,1 0 0,-2 0 0,1 0 0,-1-1 0,-8 9 0,7-10-33,0-1 0,0 0 0,0 0 0,-1-1 0,1 0 0,-1 0 0,0 0 0,0-1 0,0 0 0,0 0 0,-14 1 0,18-3 0,0 1 0,0-1 0,0 0 0,0 0 0,0 0 0,0 0 0,0 0 0,0-1 0,-1 1 0,1-1 0,1 0 0,-1 0 0,0 0 0,0 0 0,0 0 0,0-1 0,1 0 0,-1 1 0,1-1 0,-1 0 0,1 0 0,0 0 0,-1 0 0,1-1 0,0 1 0,1-1 0,-1 1 0,0-1 0,1 1 0,-2-5 0,1-6-2393,10-4-5533,2 8 692</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34.054"/>
    </inkml:context>
    <inkml:brush xml:id="br0">
      <inkml:brushProperty name="width" value="0.025" units="cm"/>
      <inkml:brushProperty name="height" value="0.025" units="cm"/>
      <inkml:brushProperty name="color" value="#F6630D"/>
    </inkml:brush>
  </inkml:definitions>
  <inkml:trace contextRef="#ctx0" brushRef="#br0">94 398 13261,'0'0'15000,"-10"-1"-13996,7 1-976,0 0-1,0 0 1,0 0-1,0 0 1,-1 0 0,1 1-1,0-1 1,0 1-1,0 0 1,0 0-1,0 0 1,0 0 0,-4 3-1,4-1-18,1-1-1,-1 1 1,1 0-1,-1 0 1,1 0 0,0 0-1,0 1 1,1-1-1,-1 0 1,1 1-1,-1-1 1,1 1 0,0 0-1,1-1 1,-2 5-1,-1 7 137,1 0-1,0 1 1,2-1 0,-1 1-1,4 27 1,-3-40-98,1 0-1,0 1 1,-1-1 0,1 0 0,1 0-1,-1 0 1,0 0 0,1 0 0,-1 0 0,1 0-1,0 0 1,0 0 0,0-1 0,4 4-1,-4-5-37,0 0-1,0 1 1,1-1-1,-1 0 0,0-1 1,1 1-1,-1 0 0,0-1 1,1 1-1,-1-1 0,1 0 1,-1 0-1,1 0 1,-1 0-1,1 0 0,-1 0 1,1-1-1,-1 1 0,1-1 1,-1 0-1,0 0 0,3-1 1,1-1 3,0 0-1,-1-1 1,1 1 0,-1-1 0,0-1 0,0 1-1,0-1 1,-1 0 0,0 0 0,0 0 0,0-1-1,0 1 1,-1-1 0,5-11 0,0-1-32,-1 1-1,0-1 1,7-38 0,-10 14-110,-7 32 36,-8 26 67,6-4 160,0 1 0,1 0 0,1-1 0,0 2 0,1-1 0,0 0 0,1 0-1,0 1 1,2 21 0,-1-34-132,0 0 0,0-1 0,1 1 0,-1 0 1,0 0-1,0 0 0,0-1 0,1 1 0,-1 0 0,0-1 0,1 1 0,-1 0 0,1-1 0,-1 1 0,1 0 0,-1-1 0,1 1 0,-1-1 0,1 1 0,0-1 0,-1 1 0,1-1 0,0 1 0,-1-1 0,1 0 1,0 1-1,-1-1 0,1 0 0,0 1 0,0-1 0,0 0 0,-1 0 0,1 0 0,0 0 0,0 0 0,0 0 0,-1 0 0,1 0 0,0 0 0,0 0 0,-1-1 0,1 1 0,0 0 0,0 0 0,-1-1 0,1 1 0,0 0 1,0-1-1,-1 1 0,2-1 0,2-2-3,0 1 1,1-1-1,-1 0 1,0 0-1,0 0 1,6-7-1,3-7 2,-1 0 0,-1-1 0,-1 0 0,0 0 0,-2-1 0,0-1 0,-1 1 0,-1-1 0,4-23 0,-2-3 0,-2 1 0,0-94 0,-6 127 0,-1 1 0,0-1 0,-5-21 0,6 31 0,0 0 0,-1 0 0,1 0 0,-1 0 0,1 1 0,-1-1 0,0 0 0,0 0 0,0 1 0,0-1 0,0 0 0,0 1 0,0-1 0,-1 1 0,1-1 0,0 1 0,-1 0 0,1 0 0,-1-1 0,0 1 0,1 0 0,-1 0 0,0 1 0,0-1 0,1 0 0,-1 1 0,0-1 0,0 1 0,0-1 0,-4 1 0,4 0 0,-1 1 0,1 0 0,0 0 0,-1 1 0,1-1 0,0 0 0,0 1 0,0-1 0,0 1 0,0 0 0,0 0 0,0-1 0,0 1 0,1 0 0,-1 1 0,1-1 0,0 0 0,-1 0 0,1 1 0,0-1 0,0 1 0,-1 4 0,-17 65 0,17-63 0,-3 11 0,2 0 0,0 0 0,2 1 0,0-1 0,1 0 0,4 31 0,-2-40 0,0 0 0,1 0 0,0 0 0,1-1 0,0 1 0,1-1 0,0 0 0,0-1 0,1 1 0,1-1 0,-1 0 0,1 0 0,12 10 0,-2-3 29,1-1 1,0 0-1,36 20 0,-48-32-63,0 1-1,1-1 1,0 0-1,-1 0 1,1-1-1,0 0 1,0 0-1,1-1 1,-1 0-1,0 0 0,1 0 1,-1-1-1,0 0 1,0-1-1,1 0 1,7-2-1,3-8-3791,-10-1-2795,-5-3-7093</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11.462"/>
    </inkml:context>
    <inkml:brush xml:id="br0">
      <inkml:brushProperty name="width" value="0.025" units="cm"/>
      <inkml:brushProperty name="height" value="0.025" units="cm"/>
    </inkml:brush>
  </inkml:definitions>
  <inkml:trace contextRef="#ctx0" brushRef="#br0">0 0 18385,'0'0'12428,"30"56"-12172,-24-30-192,-2 4 1,0-1-1,-2 2-161,3-4-1120,-1-4-2018,-1-6-2018,-2-6-5413</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7:28.167"/>
    </inkml:context>
    <inkml:brush xml:id="br0">
      <inkml:brushProperty name="width" value="0.025" units="cm"/>
      <inkml:brushProperty name="height" value="0.025" units="cm"/>
    </inkml:brush>
  </inkml:definitions>
  <inkml:trace contextRef="#ctx0" brushRef="#br0">29 82 4708,'0'0'6444,"-4"-9"-4255,1 3-1648,-13-30 1685,11 5 4205,7 31-6282,0 1 1,0-1-1,0 0 1,0 1-1,-1-1 1,1 1-1,0 0 0,0 0 1,0 0-1,0 0 1,-1 0-1,1 0 1,2 2-1,62 54 243,-31-25 1329,62 42-1,162 83 501,-250-150-2130,0-1-1,0 1 1,-1 1-1,0-1 1,0 1-1,-1 1 1,0-1-1,0 1 1,-1 1-1,0-1 1,-1 1-1,0 0 1,0 0-1,-1 1 1,0-1-1,-1 1 1,-1 0-1,1 0 1,-2 0-1,0 0 1,0 0-1,-1 21 1,-6 28-224,6-59-743,6-6-6981,1-15 1223,-7 19 6242,3-14-8507</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7:28.649"/>
    </inkml:context>
    <inkml:brush xml:id="br0">
      <inkml:brushProperty name="width" value="0.025" units="cm"/>
      <inkml:brushProperty name="height" value="0.025" units="cm"/>
    </inkml:brush>
  </inkml:definitions>
  <inkml:trace contextRef="#ctx0" brushRef="#br0">1 0 14574,'0'0'7805,"9"2"-6663,3 2-939,-1 0 1,0 0-1,1 1 0,-2 0 0,1 1 1,-1 1-1,1-1 0,-2 2 1,1-1-1,-1 1 0,9 11 1,12 18 1657,33 55 0,-43-59-1556,2-1 1,1-2-1,40 43 0,-54-65-254,-1 0 0,1-1-1,1 0 1,-1-1-1,1 0 1,0 0-1,1-1 1,0 0-1,-1-1 1,1 0-1,1-1 1,-1 0-1,0-1 1,1 0-1,-1-1 1,12 0-1,-22-1-93,13 0 38,0 0 1,0-1-1,20-4 0,1-10-3533,-32 13 2431,-1 0 0,1 0 0,-1-1 0,0 1 0,1 0 0,-1-1 0,0 0 0,0 1 0,2-6 1,1-7-13970</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7:37.714"/>
    </inkml:context>
    <inkml:brush xml:id="br0">
      <inkml:brushProperty name="width" value="0.025" units="cm"/>
      <inkml:brushProperty name="height" value="0.025" units="cm"/>
    </inkml:brush>
  </inkml:definitions>
  <inkml:trace contextRef="#ctx0" brushRef="#br0">1 4343 288,'0'0'17174,"6"-8"-17089,6-5 5,20-26 1566,-18 21 2974,6-6-4704,-7 9 483,132-146 541,-139 155-948,0 0 0,1 1 0,-1-1 0,1 1 0,1 0 0,13-6 1,25-19 14,-10 1 111,42-24 0,-10 7 219,-55 38-323,1-1-1,29-10 0,-34 15-1,0 0 0,0 0 0,0 0-1,-1-1 1,0 0 0,1-1-1,-2 0 1,1 0 0,-1-1 0,0 0-1,9-10 1,-4 1-30,1 1 0,1 0 0,1 1 0,0 0 0,0 1 0,2 1 0,28-16 0,160-120 84,-189 136-67,-10 7-15,1 1-1,0 1 0,0-1 0,0 1 0,0 1 0,1-1 0,-1 1 0,1 0 0,0 1 0,9-1 0,-9 1 0,1-1 0,0 1 0,-1-1 0,0-1-1,0 1 1,0-2 0,14-6 0,1-3 2,1 2 1,46-17-1,6-2-2,-50 17 14,0-1 1,-1-1-1,0-1 1,24-22-1,-36 29-14,1 0 1,0 0-1,1 2 1,0 0-1,0 0 1,0 1-1,1 1 1,25-4-1,21-9-3,-50 14 5,-1-1 1,0-1-1,-1 0 1,1 0-1,-1-1 1,11-10-1,-13 9 2,1 1-1,1 1 1,-1-1 0,1 1-1,0 1 1,0 0-1,17-5 1,-2 1 9,-1 0 0,0-1 0,36-22 0,-33 17-18,52-20 0,-57 25 21,0-1-1,-1 0 1,0-2-1,0 0 1,19-18 0,-14 11 10,55-32 1,-14 14-14,-1-2 1,-3-4 0,78-68-1,26-26 10,30-34 107,-155 132-71,-3 5-11,-1-2 0,-2-2 0,-2-1-1,34-51 1,5-28-46,-49 88 34,35-36 1,-42 47 306,0 0 0,14-26 0,-17 24 2,2 0 1,20-22-1,-3 13-338,2 0 0,1 3 0,1 1 0,1 1 0,54-26 0,-9 6 25,-29 14 21,1 3 1,1 2-1,1 3 0,75-22 0,-101 38-30,85-20 489,134-53-1,-186 59-342,1 2 0,101-18 0,189-16 174,-92-10-58,-168 36 486,270-92-514,-293 89-223,104-60 0,-134 68-27,79-29 0,16-9 0,-73 31-19,1 4 1,1 3 0,93-21 0,-42 12 5,108-18-1,-32 9 252,18-2-202,-117 26-8,7-1-33,168-39 5,-242 50-379,57-19-6967,-47 9-522</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7:40.191"/>
    </inkml:context>
    <inkml:brush xml:id="br0">
      <inkml:brushProperty name="width" value="0.025" units="cm"/>
      <inkml:brushProperty name="height" value="0.025" units="cm"/>
    </inkml:brush>
  </inkml:definitions>
  <inkml:trace contextRef="#ctx0" brushRef="#br0">1 1396 4869,'0'0'11397,"0"-6"-9913,0-17-293,0 18 373,31 2-123,50-17-357,-55 12-714,1 2-1,-1 0 1,34-2 0,-37 6-271,-1-1 0,0-2 1,22-7-1,-25 7 64,0 0 0,1 1 0,0 0 0,25 0-1,-10 4 169,-1-2 0,0-1 0,52-11 0,-11-1 47,29-7-286,-79 17-79,0 0 1,45-2-1,16-3 11,-40 2 3,11-2 101,73-23 0,-75 15-105,145-54 120,-88 16-39,-78 37-50,1 2 0,1 1 0,44-13 0,41-11 22,-2-6 1,168-90-1,-277 131-67,455-213 388,-402 192-278,-28 10-125,60-17 0,9 1 331,104-49 0,-156 59-286,-47 20-22,0-1 1,-1 0 0,1 0 0,-1-1 0,0 1-1,0-1 1,0 0 0,0 0 0,-1 0 0,0-1-1,0 1 1,0-1 0,4-8 0,-3 6 5,-1 1 0,1 0 0,1 0-1,-1 0 1,1 0 0,0 1 0,8-7 0,6-1 197,1 2 1,0 1-1,1 0 0,0 1 1,0 1-1,1 2 0,28-6 1,35-12-190,-85 24-52,1 0 0,-1 0 1,0 0-1,0 0 1,1 0-1,-1 0 1,0 0-1,0 0 1,1 0-1,-1 0 0,0-1 1,0 1-1,1 0 1,-1 0-1,0 0 1,0 0-1,1 0 1,-1-1-1,0 1 0,0 0 1,0 0-1,1 0 1,-1-1-1,0 1 1,0 0-1,0 0 0,0-1 1,1 1-1,-1 0 1,0 0-1,0-1 1,0 1-1,0 0 1,0 0-1,0-1 0,0 1 1,0 0-1,0-1 1,0 1-1,0 0 1,0 0-1,0-1 0,-9-8-4002,5 6 1756,-9-9-6867</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3:40.699"/>
    </inkml:context>
    <inkml:brush xml:id="br0">
      <inkml:brushProperty name="width" value="0.025" units="cm"/>
      <inkml:brushProperty name="height" value="0.025" units="cm"/>
    </inkml:brush>
  </inkml:definitions>
  <inkml:trace contextRef="#ctx0" brushRef="#br0">4 1328 9321,'0'0'9075,"0"0"-9054,0 0 0,0 0 0,-1 0 0,1 0 0,0 0 0,0 0 0,0 0 0,0 0 0,-1 0 0,1 0 0,0 0 0,0 0 0,0-1-1,0 1 1,0 0 0,-1 0 0,1 0 0,0 0 0,0 0 0,0 0 0,0 0 0,0-1 0,0 1 0,0 0 0,0 0 0,-1 0 0,1 0 0,0 0 0,0-1 0,0 1 0,0 0 0,0 0 0,0 0 0,0 0 0,0-1 0,0 1 0,0 0-1,0 0 1,0 0 0,0 0 0,0-1 0,0 1 0,0 0 0,0 0 0,1 0 0,-1 0 0,0-1 0,0 1 0,0 0 0,0 0 0,0 0 0,0 0 0,0-1 0,22-7 227,-2-2-1,0 0 1,0-2 0,-1 0 0,0-1 0,-1-1 0,18-17 0,109-123 119,-118 124-374,98-107 58,162-139 0,230-141 723,-402 313-705,-15 13-47,-91 90-1027,-9 1 840,0 0 0,0 1 0,0-1 0,0 0 0,0 0-1,0 1 1,0-1 0,0 0 0,0 0 0,0 1 0,0-1 0,0 0 0,0 0 0,0 1 0,0-1 0,0 0 0,0 0 0,0 0 0,0 1 0,0-1 0,0 0 0,0 0 0,-1 1 0,1-1 0,0 0 0,0 0-1,0 0 1,0 1 0,0-1 0,-1 0 0,1 0 0,0 0 0,0 0 0,0 0 0,-1 1 0,1-1 0,0 0 0,0 0 0,-1 0 0,1 0 0,0 0 0,0 0 0,-1 0 0,1 0 0,0 0 0,0 0 0,-1 0-1,1 0 1,0 0 0,-1 0 0,-7 0-6396</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3:41.164"/>
    </inkml:context>
    <inkml:brush xml:id="br0">
      <inkml:brushProperty name="width" value="0.025" units="cm"/>
      <inkml:brushProperty name="height" value="0.025" units="cm"/>
    </inkml:brush>
  </inkml:definitions>
  <inkml:trace contextRef="#ctx0" brushRef="#br0">22 222 9353,'0'0'13549,"-5"-3"-12375,4 3-1146,0 0 0,0 0 0,1 0-1,-1-1 1,0 1 0,0 0 0,1-1 0,-1 1 0,0-1 0,1 1-1,-1-1 1,0 1 0,1-1 0,-1 1 0,1-1 0,-1 1-1,1-1 1,-1 0 0,1 1 0,-1-1 0,1 0 0,0 0 0,-1 1-1,1-1 1,0 0 0,0 0 0,-1 1 0,1-1 0,0 0-1,0 0 1,0 0 0,0 1 0,0-3 0,30-18 208,-25 18-255,40-23 116,111-61-66,-132 75-88,1 1 1,1 2-1,-1 0 1,41-7-1,-62 15 49,0 0 0,0 1-1,0-1 1,0 1 0,0 0 0,0 0 0,1 0-1,-1 0 1,0 1 0,0 0 0,5 1-1,-7-1 39,-1 1-1,0-1 0,1 0 1,-1 0-1,0 1 0,0-1 0,0 0 1,0 1-1,-1-1 0,1 1 0,0 0 1,-1-1-1,1 1 0,-1-1 0,1 1 1,-1 0-1,0-1 0,1 1 1,-1 0-1,0 0 0,0-1 0,0 1 1,-1 0-1,1-1 0,0 1 0,-1 0 1,1-1-1,-1 1 0,0 2 0,-6 17 671,0 0 0,-1 0 0,-1-1 0,-1 0 0,-24 36 0,22-40-560,1 1 1,1 1-1,1 0 0,1 0 1,0 1-1,1 0 0,-7 35 1,14-51-525,-1 7-435,6-6-3637,3-4-1662</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4:03.632"/>
    </inkml:context>
    <inkml:brush xml:id="br0">
      <inkml:brushProperty name="width" value="0.025" units="cm"/>
      <inkml:brushProperty name="height" value="0.025" units="cm"/>
    </inkml:brush>
  </inkml:definitions>
  <inkml:trace contextRef="#ctx0" brushRef="#br0">1 1 4869,'0'0'15855,"-1"54"-13186,5-41-2451,0-1 0,1 1 0,1-1 0,0 0 0,0 0 0,12 15 0,22 44 1939,74 165-1209,-38-87-636,-46-94-230,2-1 0,44 54-1,5 9 64,90 116 474,-92-85-480,-62-111-91,2 0 0,1-1 0,2-1 0,29 35 0,23 19 80,-32-36 48,67 64 1,-83-93-169,92 78 80,60 58 9,-1-1-2,-134-126-103,242 166 176,-4-42-77,-225-121-73,-35-21-15,0-1 0,1-1-1,0-1 1,44 16 0,-61-27-1122,29 10 3506,-25-9-5172,-16-4-9210,-14-7-1553</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4:04.429"/>
    </inkml:context>
    <inkml:brush xml:id="br0">
      <inkml:brushProperty name="width" value="0.025" units="cm"/>
      <inkml:brushProperty name="height" value="0.025" units="cm"/>
    </inkml:brush>
  </inkml:definitions>
  <inkml:trace contextRef="#ctx0" brushRef="#br0">1 0 9865,'0'0'64</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4:05.492"/>
    </inkml:context>
    <inkml:brush xml:id="br0">
      <inkml:brushProperty name="width" value="0.025" units="cm"/>
      <inkml:brushProperty name="height" value="0.025" units="cm"/>
    </inkml:brush>
  </inkml:definitions>
  <inkml:trace contextRef="#ctx0" brushRef="#br0">50 179 4484,'2'-19'-1826,"0"5"5779,0 2 6223,-1 18-1080,-1 13-7065,0-18-1935,0-3 50,0 1-1,0-1 0,0 1 0,-1 0 1,1-1-1,0 1 0,-1 0 0,1-1 0,-1 1 1,0 0-1,1-1 0,-1 1 0,0 0 0,-1-2 1,0 2-39,0-1 0,1 0 1,-1 1-1,0-1 0,0 1 1,0 0-1,-1 0 0,1-1 1,0 1-1,0 1 1,-1-1-1,-3-1 0,5 2-105,0 1-1,0-1 0,1 0 0,-1 1 1,0-1-1,0 0 0,1 1 0,-1-1 1,0 1-1,1-1 0,-1 1 1,1-1-1,-1 1 0,1 0 0,-1-1 1,1 1-1,-1 0 0,1-1 0,0 1 1,-1 0-1,1-1 0,0 1 1,-1 0-1,1 0 0,0 0 0,0-1 1,0 1-1,0 0 0,0 0 1,0-1-1,0 1 0,0 0 0,0 0 1,0 0-1,0-1 0,1 1 0,-1 0 1,0 0-1,1 1 0,0 3-3,0 1-1,1-1 0,-1 0 1,1 0-1,0 0 0,1 0 1,-1 0-1,1 0 0,0 0 1,0-1-1,0 1 0,1-1 1,0 0-1,-1 0 0,9 5 1,-10-45 994,-6-8-829,4 42-162,-1 1 0,1-1-1,0 1 1,-1-1 0,1 1 0,-1-1-1,1 1 1,-1 0 0,0-1-1,1 1 1,-1 0 0,0 0 0,0-1-1,0 1 1,0 0 0,0 0 0,0 0-1,0 0 1,-1 0 0,1 0-1,0 0 1,0 1 0,-1-1 0,1 0-1,-3 0 1,3 1-1,0 0 0,1 0 0,-1 1 0,0-1 0,1 0 0,-1 1 0,1-1 0,-1 1 0,0-1 0,1 0 0,-1 1 0,1-1 0,-1 1 0,1 0 0,0-1 0,-1 1 0,1-1 0,-1 1 0,1 0 0,0-1 0,0 1 0,-1 0 0,1-1 0,0 1 0,0 0 0,0-1 0,0 1 0,0 0 0,0-1 0,0 1 0,0 1 0,-2 28 0,2-26 0,0 11 0,-1-4 0,0 1 0,1-1 0,0 1 0,1-1 0,0 0 0,1 1 0,0-1 0,1 0 0,0 0 0,1 0 0,10 20 0,-14-30 0,0 0 0,1 0 0,-1 0 0,1-1 0,-1 1 0,1 0 0,-1-1 0,1 1 0,-1 0 0,1-1 0,0 1 0,-1 0 0,1-1 0,0 1 0,0-1 0,-1 0 0,1 1 0,0-1 0,0 1 0,0-1 0,-1 0 0,1 0 0,0 0 0,0 1 0,0-1 0,0 0 0,0 0 0,1 0 0,-1-1 0,0 0 0,0 0 0,0 1 0,0-1 0,0 0 0,0 0 0,0 0 0,-1 0 0,1 0 0,0 0 0,0-1 0,-1 1 0,1 0 0,-1 0 0,1 0 0,0-2 0,10-53 0,-5-112 0,-6 165 0,1 27 0,0 0 0,9 39 0,-11-74 0,1 0 0,0-1 0,3-19 0,-2 18 0,1 0 0,-2 0 0,0 0 0,0 0 0,-5-24 0,5 38 0,0-1 0,0 0 0,0 1 0,0-1 0,0 0 0,-1 1 0,1-1 0,0 0 0,0 0 0,0 1 0,-1-1 0,1 0 0,0 0 0,-1 1 0,1-1 0,0 0 0,0 0 0,-1 0 0,1 1 0,0-1 0,-1 0 0,1 0 0,0 0 0,-1 0 0,1 0 0,0 0 0,-1 0 0,1 0 0,0 0 0,-1 0 0,1 0 0,0 0 0,-1 0 0,1 0 0,-1 0 0,1 0 0,0 0 0,0 0 0,-1-1 0,1 1 0,0 0 0,-1 0 0,1 0 0,0 0 0,-1-1 0,1 1 0,0 0 0,0 0 0,-1-1 0,1 1 0,0 0 0,0-1 0,0 1 0,0 0 0,-1 0 0,1-1 0,0 1 0,0 0 0,0-1 0,0 1 0,0 0 0,0-1 0,-10 28 0,5 16 0,3 0 0,2 59 0,3-176 0,0 52 0,-2-1 0,0 1 0,-2-1 0,0 1 0,-7-34 0,7 59 0,1 10 0,0 0 0,0-1 0,3 19 0,-1-24 0,16 51 0,-17-56 0,0 0 0,0 0 0,-1 0 0,1 1 0,0-2 0,1 1 0,-1 0 0,0 0 0,0 0 0,1 0 0,-1-1 0,1 1 0,0-1 0,-1 1 0,1-1 0,0 0 0,0 1 0,0-1 0,0 0 0,0 0 0,4 1 0,-5-3 0,0 0 0,0 1 0,1-1 0,-1 0 0,0 0 0,0 0 0,0 0 0,-1 0 0,1-1 0,0 1 0,0 0 0,-1 0 0,1 0 0,0-1 0,-1 1 0,1 0 0,-1-1 0,0 1 0,1 0 0,-1-1 0,0 1 0,0-1 0,0 1 0,0-1 0,0-1 0,2-47 0,-2 46 0,0-1 0,0-7 0,0 1 0,-1-1 0,0 1 0,-4-17 0,5 27 0,-1-1 0,1 1 0,0-1 0,-1 1 0,1-1 0,-1 1 0,1 0 0,-1-1 0,0 1 0,0 0 0,1-1 0,-1 1 0,0 0 0,0 0 0,0 0 0,0 0 0,-1 0 0,1 0 0,0 0 0,0 0 0,-1 0 0,1 1 0,0-1 0,-1 0 0,1 1 0,0-1 0,-1 1 0,1 0 0,-1-1 0,1 1 0,-1 0 0,1 0 0,-1 0 0,1 0 0,-1 0 0,1 0 0,-1 0 0,1 1 0,-1-1 0,1 0 0,-1 1 0,1 0 0,0-1 0,-1 1 0,0 0 0,-3 3 0,0-1 0,0 1 0,1 0 0,0 0 0,0 0 0,0 0 0,0 1 0,1 0 0,0 0 0,0 0 0,0 0 0,0 0 0,1 1 0,-3 7 0,-2 6 0,1 1 0,-6 38 0,6 10 0,7-61 0,0-8 0,5-36 0,3-128 0,-9 188 16,2 1 0,6 36 0,-6-51-38,0 0 0,1 0 1,0 1-1,0-1 0,1-1 0,0 1 0,0-1 0,1 1 0,0-1 1,9 10-1,-14-18-56,0 0 1,0 1 0,0-1-1,0 1 1,1-1 0,-1 1-1,0-1 1,1 0 0,-1 1-1,0-1 1,1 1 0,-1-1-1,0 0 1,1 1 0,-1-1-1,0 0 1,1 0 0,-1 1-1,1-1 1,-1 0 0,1 0-1,-1 0 1,1 1 0,-1-1-1,1 0 1,-1 0 0,1 0-1,-1 0 1,1 0 0,-1 0-1,1 0 1,-1 0-1,0 0 1,1 0 0,-1-1-1,1 1 1,-1 0 0,1 0-1,-1 0 1,1 0 0,-1-1-1,1 1 1,-1 0 0,0 0-1,1-1 1,-1 1 0,1 0-1,-1-1 1,0 1 0,0-1-1,1 1 1,-1 0 0,0-1-1,1 1 1,-1-1 0,0 1-1,0-1 1,0 1 0,0-1-1,1 0 1,2-32-6795,-2 1-2102</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35.288"/>
    </inkml:context>
    <inkml:brush xml:id="br0">
      <inkml:brushProperty name="width" value="0.025" units="cm"/>
      <inkml:brushProperty name="height" value="0.025" units="cm"/>
      <inkml:brushProperty name="color" value="#F6630D"/>
    </inkml:brush>
  </inkml:definitions>
  <inkml:trace contextRef="#ctx0" brushRef="#br0">41 658 11307,'0'0'17883,"-6"14"-17488,-1 5-281,0 0 0,2 0-1,0 1 1,1-1-1,1 1 1,0 22 0,2-30 62,1-1 0,1 0 1,0 0-1,0 0 0,1 0 0,7 21 1,-9-30-170,1 0-1,0 0 1,0 0 0,1 0 0,-1 0 0,0 0 0,1 0 0,-1 0 0,1 0 0,0-1-1,-1 1 1,1-1 0,0 1 0,0-1 0,0 0 0,0 1 0,0-1 0,1 0-1,-1 0 1,0-1 0,0 1 0,1 0 0,-1-1 0,0 1 0,1-1 0,-1 0-1,0 0 1,1 0 0,-1 0 0,0 0 0,1-1 0,-1 1 0,0-1 0,1 1 0,-1-1-1,0 0 1,0 0 0,1 0 0,-1 0 0,2-2 0,7-3-2,0 0 1,0-1-1,-1 0 0,0-1 1,-1 0-1,1-1 1,-2 0-1,1 0 0,-1-1 1,8-12-1,65-115 37,-73 123-42,37-77-8,-40 80 5,-1 0-1,0 0 1,-1 0 0,-1 0-1,1 0 1,0-20-1,-24 86-119,17-37 137,1-1 0,0 1-1,1-1 1,1 1 0,2 24 0,-1-38-5,0 0 0,1 0 0,0 0 0,0 1 0,0-1 0,1 0 1,-1 0-1,1 0 0,0 0 0,0-1 0,0 1 0,4 4 1,-4-6-4,-1-1 1,1 1-1,0-1 1,0 1-1,1-1 1,-1 0-1,0 0 1,0 0-1,1 0 1,-1 0-1,0 0 1,1-1-1,-1 1 1,1-1-1,-1 0 1,0 0-1,1 0 1,-1 0 0,1 0-1,-1 0 1,1-1-1,-1 1 1,3-1-1,1-2 3,0 1-1,0-1 1,0 0-1,0 0 1,-1-1-1,0 1 1,0-1-1,0 0 1,0-1-1,0 1 1,-1-1-1,0 0 1,0 0-1,0 0 1,5-11-1,2-3-3,-2 1 0,0-2-1,10-31 1,-13 29-35,-1 0 0,-1-1 0,-1 0 0,1-33 0,-6 48-219,-3 17 112,-3 20 102,6-15 118,1 0 0,0 0 0,1 0 0,1 1 1,2 17-1,-2-30-71,-1 1-1,0-1 1,1 0 0,0 1 0,-1-1 0,1 0-1,0 0 1,0 0 0,0 0 0,1 1-1,-1-1 1,0-1 0,1 1 0,0 0 0,-1 0-1,1 0 1,0-1 0,0 1 0,0-1 0,0 0-1,0 1 1,0-1 0,0 0 0,0 0-1,0 0 1,1-1 0,-1 1 0,0 0 0,1-1-1,-1 1 1,0-1 0,1 0 0,-1 0-1,0 0 1,1 0 0,-1-1 0,1 1 0,-1 0-1,0-1 1,3 0 0,2-2-12,-1 1 0,0-1 0,1 0 0,-1-1 0,0 0 0,-1 1 0,1-2 0,-1 1 0,1-1 0,-1 0 0,-1 0 0,1 0 0,-1-1 0,0 1 0,5-9 0,3-6 0,-2 0 0,0-1 0,10-30 0,-9 14 0,-2-1 0,-2 0 0,-2 0 0,-1 0 0,-2 0 0,-5-75 0,3 111 0,-6-47 0,5 46 0,1 0 0,-1 1 0,0-1 0,0 0 0,0 0 0,0 1 0,0-1 0,0 1 0,-1-1 0,1 1 0,-1 0 0,0 0 0,0-1 0,-3-1 0,5 3 0,0 1 0,0 0 0,-1 0 0,1 0 0,0-1 0,-1 1 0,1 0 0,0 0 0,-1 0 0,1 0 0,0 0 0,-1 0 0,1 0 0,0 0 0,-1 0 0,1 0 0,0 0 0,-1 0 0,1 0 0,0 0 0,-1 0 0,1 0 0,0 0 0,-1 0 0,1 0 0,0 0 0,0 0 0,-1 1 0,1-1 0,0 0 0,-1 0 0,1 0 0,0 1 0,0-1 0,-1 0 0,1 0 0,0 1 0,0-1 0,0 0 0,-1 0 0,1 1 0,0-1 0,0 0 0,0 1 0,0-1 0,0 0 0,0 1 0,-1-1 0,1 0 0,0 1 0,0-1 0,0 0 0,0 1 0,0-1 0,-1 23 0,1-21 0,1 13 0,0-1 0,1 1 0,1-1 0,0 0 0,1 0 0,1 0 0,0-1 0,1 1 0,0-1 0,10 14 0,13 18 0,50 58 0,-36-48 0,-19-21 0,-18-24 0,0-1 0,1 1 0,0-1 0,0 0 0,1-1 0,1 0 0,16 13 0,-25-21 0,0 1 0,0-1 0,0 0 0,0 0 0,1 0 0,-1 0 0,0 0 0,0 1 0,0-1 0,0 0 0,1 0 0,-1 0 0,0 0 0,0 0 0,0 0 0,1 0 0,-1 0 0,0 0 0,0 0 0,0 0 0,1 0 0,-1 0 0,0 0 0,0 0 0,0 0 0,1 0 0,-1 0 0,0 0 0,0 0 0,0 0 0,1 0 0,-1 0 0,0 0 0,0 0 0,0-1 0,1 1 0,-1 0 0,0 0 0,0 0 0,0 0 0,0 0 0,0-1 0,1 1 0,-1 0 0,0 0 0,0 0 0,0 0 0,0-1 0,0 1 0,0 0 0,-2-16 0,-13-15 0,4 17 0,-1 2 0,-1-1 0,0 2 0,0 0 0,-1 0 0,-20-10 0,-98-45 0,8 5 0,123 60 0,-1 1 0,1-1 0,-1 0 0,1 0 0,0 0 0,-1 0 0,1 0 0,0 0 0,0 0 0,0-1 0,0 1 0,0 0 0,0-1 0,0 1 0,-1-3 0,2 4 0,0-1 0,0 0 0,0 1 0,0-1 0,0 0 0,0 1 0,0-1 0,1 1 0,-1-1 0,0 0 0,0 1 0,0-1 0,1 0 0,-1 1 0,0-1 0,1 1 0,-1-1 0,1 1 0,-1-1 0,0 1 0,1-1 0,-1 1 0,1-1 0,-1 1 0,2-1 0,4-3 0,1 0 0,0 1 0,0 0 0,0 0 0,9-1 0,-5 0 0,63-20-38,7-1-1745,143-66 1,-144 44-5089</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4:21.345"/>
    </inkml:context>
    <inkml:brush xml:id="br0">
      <inkml:brushProperty name="width" value="0.025" units="cm"/>
      <inkml:brushProperty name="height" value="0.025" units="cm"/>
    </inkml:brush>
  </inkml:definitions>
  <inkml:trace contextRef="#ctx0" brushRef="#br0">6 1 17745,'0'0'8194,"0"11"-7147,-4 223 4552,3-224-5858,1 23 1124,0-33-1004,0 1 0,0 0-1,0-1 1,0 1 0,0 0-1,0 0 1,0-1 0,0 1-1,1 0 1,-1-1 0,0 1-1,1 0 1,-1-1 0,0 1-1,1-1 1,-1 1-1,1 0 1,-1-1 0,1 1-1,-1-1 1,1 1 0,-1-1-1,1 0 1,-1 1 0,1-1-1,0 0 1,-1 1 0,1-1-1,0 0 1,-1 1 0,1-1-1,0 0 1,1 0 0,-3-5-8301,-1-2 1494</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4:22.033"/>
    </inkml:context>
    <inkml:brush xml:id="br0">
      <inkml:brushProperty name="width" value="0.025" units="cm"/>
      <inkml:brushProperty name="height" value="0.025" units="cm"/>
    </inkml:brush>
  </inkml:definitions>
  <inkml:trace contextRef="#ctx0" brushRef="#br0">1 31 10025,'0'0'21792,"11"1"-21125,4 0-620,0-1 0,0 0 1,0-1-1,0-1 0,25-6 0,0 0-47,1 2 0,0 2 0,74 1 0,-113 4-1519,-9 1-2106,-10 1-4353,4-3 1754</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4:24.663"/>
    </inkml:context>
    <inkml:brush xml:id="br0">
      <inkml:brushProperty name="width" value="0.025" units="cm"/>
      <inkml:brushProperty name="height" value="0.025" units="cm"/>
    </inkml:brush>
  </inkml:definitions>
  <inkml:trace contextRef="#ctx0" brushRef="#br0">53 43 11307,'0'0'8616,"-8"2"-6395,-1 0-1517,5-1-377,1-1 0,0 1-1,0 0 1,0 0 0,0 0-1,-1 0 1,2 0 0,-1 1 0,-5 3-1,14-3 4679,32 1-3769,133-14-899,1 0-263,-147 11-880,31-2-5063,-53 2 5464,-1-1 1,1 1-1,0-1 0,0 0 1,-1-1-1,1 1 0,0 0 1,-1-1-1,0 1 0,1-1 1,-1 0-1,0 0 0,0 0 1,0 0-1,0 0 0,3-4 1,3-8-7406</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4:36.503"/>
    </inkml:context>
    <inkml:brush xml:id="br0">
      <inkml:brushProperty name="width" value="0.025" units="cm"/>
      <inkml:brushProperty name="height" value="0.025" units="cm"/>
    </inkml:brush>
  </inkml:definitions>
  <inkml:trace contextRef="#ctx0" brushRef="#br0">1 1 929</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4:36.845"/>
    </inkml:context>
    <inkml:brush xml:id="br0">
      <inkml:brushProperty name="width" value="0.025" units="cm"/>
      <inkml:brushProperty name="height" value="0.025" units="cm"/>
    </inkml:brush>
  </inkml:definitions>
  <inkml:trace contextRef="#ctx0" brushRef="#br0">45 1 4740,'0'0'2232,"-6"3"-2008,4-1-129,-2 0 76,0 0 1,0 1 0,0 0-1,1 0 1,-1 0 0,1 0-1,-5 6 1,6-7 367</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4:37.436"/>
    </inkml:context>
    <inkml:brush xml:id="br0">
      <inkml:brushProperty name="width" value="0.025" units="cm"/>
      <inkml:brushProperty name="height" value="0.025" units="cm"/>
    </inkml:brush>
  </inkml:definitions>
  <inkml:trace contextRef="#ctx0" brushRef="#br0">185 0 9545,'0'0'20505,"-1"4"-20084,-12 25-86,-2-2-1,0 1 0,-2-2 0,-20 25 0,-25 40 291,38-50-817,24-40-326,2-11-1601,19-37-3826,-1 5-2946,-12 23 3174</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4:38.060"/>
    </inkml:context>
    <inkml:brush xml:id="br0">
      <inkml:brushProperty name="width" value="0.025" units="cm"/>
      <inkml:brushProperty name="height" value="0.025" units="cm"/>
    </inkml:brush>
  </inkml:definitions>
  <inkml:trace contextRef="#ctx0" brushRef="#br0">0 10 8456,'0'0'20964,"3"-3"-20163,-2 3-783,-1 0 0,0-1 0,0 1 1,0 0-1,0-1 0,1 1 0,-1 0 1,0-1-1,0 1 0,1 0 0,-1-1 0,0 1 1,0 0-1,1 0 0,-1-1 0,0 1 1,1 0-1,-1 0 0,0 0 0,1 0 1,-1-1-1,1 1 0,-1 0 0,0 0 1,1 0-1,-1 0 0,1 0 0,-1 0 1,0 0-1,1 0 0,-1 0 0,1 0 1,-1 0-1,0 0 0,1 0 0,-1 0 0,0 1 1,1-1-1,-1 0 0,0 0 0,1 0 1,-1 1-1,0-1 0,1 0 0,-1 0 1,0 1-1,1-1 0,-1 0 0,0 0 1,1 1-1,6 27 813,0 1-409,-1-10-322,1 0-1,1 0 1,16 27 0,-20-40-106,0 0 1,0-1 0,0 0 0,0 0-1,1 0 1,0 0 0,0-1 0,0 0 0,0 0-1,1 0 1,-1-1 0,1 0 0,0 0 0,11 4-1,-17-7-192,0 0-1,0 0 0,-1 0 0,1 0 1,0 0-1,0 0 0,0 1 0,0-1 1,0 0-1,0 0 0,-1 0 0,1 0 1,0 0-1,0 1 0,0-1 1,0 0-1,0 0 0,0 0 0,0 0 1,0 1-1,0-1 0,0 0 0,0 0 1,0 0-1,0 0 0,0 1 0,0-1 1,0 0-1,0 0 0,0 0 0,0 1 1,0-1-1,0 0 0,0 0 1,0 0-1,0 0 0,0 1 0,0-1 1,0 0-1,0 0 0,1 0 0,-1 0 1,-20 3-5953,2-3 289,-2 0-2717</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4:38.406"/>
    </inkml:context>
    <inkml:brush xml:id="br0">
      <inkml:brushProperty name="width" value="0.025" units="cm"/>
      <inkml:brushProperty name="height" value="0.025" units="cm"/>
    </inkml:brush>
  </inkml:definitions>
  <inkml:trace contextRef="#ctx0" brushRef="#br0">1 43 15118,'0'0'15695,"55"-32"-15246,-32 27-97,3 2-192,-3 1-128,-2 1-32,-2 1-352,-2 0-1602,-5 0-2402,-6 0-3652</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4:40.832"/>
    </inkml:context>
    <inkml:brush xml:id="br0">
      <inkml:brushProperty name="width" value="0.025" units="cm"/>
      <inkml:brushProperty name="height" value="0.025" units="cm"/>
    </inkml:brush>
  </inkml:definitions>
  <inkml:trace contextRef="#ctx0" brushRef="#br0">112 30 4260,'1'-2'869,"19"-24"12044,-13 25-6921,-8 19-4178,-12 15-312,-1 0-1,-2-1 1,-24 38-1,116-250-5286,-76 179 3743,-3 19-108,-13 27 181,11-34 86,0 1 0,1 1 0,0-1 0,1 1 0,0-1 0,1 1 0,1 0 0,0 0 0,1 20 0,1-32-105,0 0 0,0 1 0,0-1 0,0-1 0,1 1 0,-1 0 0,0 0 0,0 0 0,1-1 0,-1 1 0,1 0 0,-1-1 0,0 1 0,1-1 0,-1 0 0,1 1 0,-1-1 0,1 0-1,-1 0 1,1 0 0,-1 0 0,4-1 0,37-2 140,-41 3-143,1 0-1,0 0 1,0 0-1,-1 0 0,1 0 1,0-1-1,0 1 1,-1-1-1,1 1 1,0-1-1,-1 0 1,1 0-1,-1 0 1,1 0-1,-1 0 0,1 0 1,-1 0-1,0 0 1,0 0-1,1-1 1,-1 1-1,0 0 1,0-1-1,0 1 1,0-1-1,-1 0 0,1 1 1,0-1-1,-1 0 1,1 1-1,0-4 1,-2 3 3,1-1 1,-1 0 0,0 1 0,0-1 0,0 1-1,0-1 1,-1 1 0,1 0 0,0-1 0,-1 1-1,0 0 1,1 0 0,-1 0 0,0 0 0,0 0-1,0 1 1,-1-1 0,1 1 0,0-1 0,-3 0-1,-7-5 1,-8-7-54,-1 2 1,0 0 0,-1 2-1,0 0 1,-27-7 0,71 22-295,15 2 336,-1 0 1,49 1-1,-65-8-500,50 3 1279,-25 9-8647,-38-9-1892</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57.554"/>
    </inkml:context>
    <inkml:brush xml:id="br0">
      <inkml:brushProperty name="width" value="0.025" units="cm"/>
      <inkml:brushProperty name="height" value="0.025" units="cm"/>
    </inkml:brush>
  </inkml:definitions>
  <inkml:trace contextRef="#ctx0" brushRef="#br0">2985 339 4132,'0'0'6620,"-10"-4"-4619,-20-8-1115,-1 1-1,-1 2 0,1 1 1,-1 1-1,-39-2 1,-177-2 2021,-6-1-733,94-1-1222,92 9-857,-1-2-1,2-4 0,-87-23 0,47-1 767,61 16-697,0 3-1,-1 2 1,-1 2-1,0 2 1,-65-4-1,64 15-126,-54 8 0,67-5 30,-1-1 0,0-2 0,-54-3 0,73-3 133,0 0 1,0-1-1,1 0 1,-22-11-1,21 8 80,0 2-1,0-1 0,-37-6 0,10 10-30,-92 4-1,100 1-214,1-1 0,-1-2 0,1-1 1,-46-9-1,60 5 47,0 2 0,1 0 0,-24 0 0,38 4-83,0 0 1,0 1 0,1 0-1,-1 0 1,0 0 0,1 1-1,-1 0 1,1 0 0,0 0-1,-1 1 1,1 0 0,0 1-1,1-1 1,-7 6 0,-34 20-895,45-28 734,-1-1 0,1 1 0,0-1 0,0 0 0,0 1 0,0-1 0,0 0 0,0 0 0,-1 0 0,1 0 0,0 0 0,0 0 0,0 0 0,0 0 0,0 0 0,-1-1 0,0 0 0,1 1-140,0-1-1,0 0 1,0 0 0,1 0 0,-1 1 0,0-1 0,1 0-1,-1 0 1,1 0 0,-1 0 0,1 0 0,-1 0-1,1 0 1,0-1 0,-1 1 0,1 0 0,0 0 0,0 0-1,0 0 1,0 0 0,0 0 0,0-2 0,2-8-3537,6 0-1446</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36.595"/>
    </inkml:context>
    <inkml:brush xml:id="br0">
      <inkml:brushProperty name="width" value="0.025" units="cm"/>
      <inkml:brushProperty name="height" value="0.025" units="cm"/>
      <inkml:brushProperty name="color" value="#F6630D"/>
    </inkml:brush>
  </inkml:definitions>
  <inkml:trace contextRef="#ctx0" brushRef="#br0">1 0 17008,'0'0'7111,"82"23"-6567,-18-18-384,10-3-95,7 0-258,-1 0-1120,-8 1-256,-10-3-866,-11 0-1024,-10 0-2210</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57.913"/>
    </inkml:context>
    <inkml:brush xml:id="br0">
      <inkml:brushProperty name="width" value="0.025" units="cm"/>
      <inkml:brushProperty name="height" value="0.025" units="cm"/>
    </inkml:brush>
  </inkml:definitions>
  <inkml:trace contextRef="#ctx0" brushRef="#br0">238 66 8200,'0'0'3705,"0"-9"-1410,-5-42 1597,5 51-3829,0 0 1,0 0 0,0-1 0,0 1-1,0 0 1,0 0 0,0-1-1,0 1 1,0 0 0,-1 0-1,1-1 1,0 1 0,0 0-1,0 0 1,0 0 0,-1-1-1,1 1 1,0 0 0,0 0-1,0 0 1,-1 0 0,1 0-1,0-1 1,0 1 0,-1 0-1,1 0 1,0 0 0,0 0-1,-1 0 1,1 0 0,0 0 0,0 0-1,-1 0 1,1 0 0,0 0-1,0 0 1,-1 0 0,1 0-1,0 0 1,0 0 0,-1 0-1,1 0 1,0 0 0,0 1-1,-1-1 1,1 0 0,0 0-1,0 0 1,-1 0 0,1 1-1,0-1 1,0 0 0,0 0-1,0 0 1,-1 1 0,1-1 0,0 0-1,0 0 1,0 0 0,0 1-1,0-1 1,0 0 0,0 0-1,0 1 1,-1-1 0,1 0-1,-12 18 342,-79 108 1159,65-93-1194,1 1 0,-38 69 0,62-102-369,1-1 1,0 1-1,-1-1 0,1 1 0,0-1 0,-1 1 0,1-1 0,0 1 0,0 0 0,0-1 0,0 1 0,0-1 0,0 1 1,0 0-1,0-1 0,0 1 0,0-1 0,0 1 0,0 0 0,0-1 0,0 1 0,0-1 0,1 1 0,-1 0 0,0-1 0,0 1 1,1-1-1,-1 1 0,0-1 0,1 1 0,-1-1 0,1 1 0,-1-1 0,0 0 0,1 1 0,-1-1 0,1 1 0,0-1 0,31 5-55,44-17-161,-73 11 202,285-45-3867,-91 41-4310,-128 10-2471</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7:25.729"/>
    </inkml:context>
    <inkml:brush xml:id="br0">
      <inkml:brushProperty name="width" value="0.025" units="cm"/>
      <inkml:brushProperty name="height" value="0.025" units="cm"/>
    </inkml:brush>
  </inkml:definitions>
  <inkml:trace contextRef="#ctx0" brushRef="#br0">0 1 7495,'0'0'17008,"10"1"-16485,39 13-2,-1 1 0,0 3 0,-1 2 0,46 26 0,-78-37-334,0 1-1,0 0 0,-1 1 0,0 0 0,-1 1 0,-1 1 0,0 0 0,13 18 0,-2 2 49,-2 0 1,28 57-1,-46-83-277,-19-74-5521,-9 7-5375,12 30-801</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7:26.147"/>
    </inkml:context>
    <inkml:brush xml:id="br0">
      <inkml:brushProperty name="width" value="0.025" units="cm"/>
      <inkml:brushProperty name="height" value="0.025" units="cm"/>
    </inkml:brush>
  </inkml:definitions>
  <inkml:trace contextRef="#ctx0" brushRef="#br0">1 1 9929,'0'0'11467,"4"11"-10228,2 2-1155,13 33 1281,2 0 1,2-1-1,41 59 0,-57-93-1135,1 0-1,0-1 0,1 0 1,0-1-1,1 0 0,-1 0 1,2-1-1,-1 0 0,1-1 1,0 0-1,1-1 0,0 0 1,0-1-1,0 0 0,0-1 1,1 0-1,0-1 0,-1-1 1,19 2-1,-13-5-605,0 0-1,1-1 1,-1-1 0,0-1-1,-1 0 1,1-1 0,-1-1-1,0-1 1,31-17-1,-39 19-5068,-4-2-2835</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7:53.601"/>
    </inkml:context>
    <inkml:brush xml:id="br0">
      <inkml:brushProperty name="width" value="0.025" units="cm"/>
      <inkml:brushProperty name="height" value="0.025" units="cm"/>
    </inkml:brush>
  </inkml:definitions>
  <inkml:trace contextRef="#ctx0" brushRef="#br0">1220 2750 6502,'0'0'2653,"4"12"1607,-15-33-2974,-1 0-1,-23-31 1,0 0-370,-280-573 2610,207 390-2824,-187-544 511,254 657-1246,19 56 182,-3 0 1,-4 1-1,-2 1 1,-2 2-1,-46-61 1,60 95-214,0 0 0,2-2 1,1 0-1,2-1 1,1 0-1,1-1 0,1 0 1,2-1-1,2-1 1,-6-53-1,11 75-3766,1 24 435,2 27-2587,4-4-312</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7:54.132"/>
    </inkml:context>
    <inkml:brush xml:id="br0">
      <inkml:brushProperty name="width" value="0.025" units="cm"/>
      <inkml:brushProperty name="height" value="0.025" units="cm"/>
    </inkml:brush>
  </inkml:definitions>
  <inkml:trace contextRef="#ctx0" brushRef="#br0">36 327 10890,'0'0'1335,"-6"-7"202,1 1-1084,3 4-324,0 0 0,0 0 0,0-1 0,0 1 1,0 0-1,0-1 0,1 1 0,-1-1 1,1 0-1,0 1 0,0-1 0,0 0 0,0 0 1,0 0-1,0-5 0,1 8-92,0-1 0,0 1 1,1-1-1,-1 1 0,0-1 0,1 1 0,-1 0 0,0-1 1,1 1-1,-1-1 0,1 1 0,-1 0 0,0 0 0,1-1 0,-1 1 1,1 0-1,-1 0 0,1-1 0,-1 1 0,1 0 0,-1 0 1,1 0-1,-1 0 0,1 0 0,0 0 0,-1 0 0,1 0 1,-1 0-1,1 0 0,-1 0 0,1 0 0,-1 0 0,1 0 1,-1 1-1,1-1 0,22 6 136,-10 0-39,-1 1 1,0 0-1,-1 1 1,1 1-1,-2 0 1,12 11-1,59 70 374,-52-57-468,27 33-31,-11-12 677,2-2-1,55 46 1,-66-74-25,-35-24-637,0 0 0,-1 1 0,1-1 0,0 0 0,0 0 0,-1 0 0,1 1 0,0-1 1,0 0-1,-1 0 0,1 0 0,0 0 0,0 0 0,-1 0 0,1-1 0,0 1 0,-1 0 0,1 0 1,0 0-1,0-1 0,-1 1 0,1 0 0,0-1 0,-1 1 0,1-1 0,-1 1 0,1 0 1,0-1-1,-1 1 0,1-1 0,-1 0 0,1 1 0,-1-1 0,0 1 0,1-1 0,-1 0 1,1 1-1,-1-1 0,0 0 0,0 0 0,1 1 0,-1-1 0,0 0 0,0 0 0,0 1 0,0-1 1,0 0-1,0 0 0,0 1 0,0-2 0,0-34 763,-1 0 0,-1 0-1,-2 1 1,-2-1 0,-12-42 0,-3-29-122,12 59-925,3 0-1,1 0 1,3 0-1,5-65 1,11 69-6041,-11 37 2897,1-4-7647</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7:55.877"/>
    </inkml:context>
    <inkml:brush xml:id="br0">
      <inkml:brushProperty name="width" value="0.025" units="cm"/>
      <inkml:brushProperty name="height" value="0.025" units="cm"/>
    </inkml:brush>
  </inkml:definitions>
  <inkml:trace contextRef="#ctx0" brushRef="#br0">360 2 13389,'0'0'7751,"-8"0"-5194,-7-1-2127,0 1 1,1 1-1,-1 0 1,0 1-1,1 0 0,-1 2 1,1-1-1,0 2 0,0 0 1,1 0-1,-1 2 0,1-1 1,0 2-1,1 0 1,-17 13-1,19-13-361,1 1 0,0-1 0,0 1 0,1 1-1,0 0 1,0 0 0,1 0 0,1 1 0,0 0 0,0 1 0,1-1 0,0 1 0,1 0 0,1 0-1,0 0 1,0 0 0,2 1 0,-1-1 0,1 15 0,1-23-75,1 0-1,-1 0 1,1 1-1,0-1 1,0 0 0,0 0-1,0 0 1,1 0-1,-1-1 1,1 1 0,0 0-1,1-1 1,-1 1-1,0-1 1,1 1 0,0-1-1,0 0 1,0 0 0,0-1-1,0 1 1,1-1-1,-1 1 1,1-1 0,0 0-1,-1 0 1,1-1-1,0 1 1,0-1 0,0 0-1,0 0 1,9 1-1,-3 0-493,1-1 0,0-1-1,0 0 1,-1 0 0,1-1-1,0 0 1,0-1 0,-1 0-1,1-1 1,-1 0 0,16-7-1,22-18-4330,-1-3-1612</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7:56.311"/>
    </inkml:context>
    <inkml:brush xml:id="br0">
      <inkml:brushProperty name="width" value="0.025" units="cm"/>
      <inkml:brushProperty name="height" value="0.025" units="cm"/>
    </inkml:brush>
  </inkml:definitions>
  <inkml:trace contextRef="#ctx0" brushRef="#br0">123 0 15887,'0'0'1831,"-8"2"-27,3-1-1560,0 1 0,0-1 0,0 1 1,0-1-1,0 1 0,1 1 0,-1-1 0,1 1 0,-1-1 0,1 1 0,0 1 0,0-1 0,0 0 0,1 1 0,-1 0 0,1 0 0,0 0 0,0 0 0,0 1 0,1-1 0,-1 1 0,1-1 0,-1 6 0,-3 8 362,2-1 1,0 1 0,1 0 0,1 0 0,0 34-1,2-51-593,-1-1 1,1 1-1,0 0 0,1 0 0,-1 0 0,0-1 0,0 1 0,0 0 0,0 0 0,0 0 0,1-1 0,-1 1 0,0 0 0,1 0 0,-1-1 0,1 1 0,-1 0 0,1-1 0,-1 1 0,1 0 0,-1-1 0,1 1 0,0-1 0,-1 1 0,1-1 0,0 1 0,-1-1 0,1 0 0,0 1 0,0-1 0,-1 0 0,1 0 0,0 1 0,0-1 0,-1 0 0,1 0 0,0 0 0,0 0 0,0 0 0,0 0 0,-1 0 0,1 0 0,0 0 0,0 0 0,0-1 1,-1 1-1,1 0 0,0-1 0,1 1 0,39-21 462,-10-3-179,33-32-1,24-19-181,-86 74-122,0-1 0,0 1 0,-1 0 0,1 0 0,0 0 0,0 0 0,0 0 0,0 0 0,0 1 0,0-1 0,0 1 0,0-1 0,3 1 0,-4 0 24,-1 0-1,1 0 1,0 1 0,0-1-1,-1 0 1,1 0-1,0 1 1,-1-1-1,1 0 1,-1 1-1,1-1 1,0 1 0,-1-1-1,1 1 1,-1-1-1,1 1 1,-1-1-1,1 1 1,-1 0-1,0-1 1,1 1-1,-1 0 1,0-1 0,1 1-1,-1 1 1,2 5 196,-1 1 0,0 0 0,-1-1 0,0 1 0,-1 15 0,1 12 118,0-34-330,0 0 1,0-1-1,1 1 1,-1-1-1,0 1 1,1 0-1,-1-1 1,0 1-1,1-1 1,-1 1 0,1-1-1,-1 0 1,1 1-1,-1-1 1,1 1-1,-1-1 1,1 0-1,-1 1 1,1-1-1,-1 0 1,1 0-1,0 0 1,-1 1-1,1-1 1,-1 0 0,1 0-1,0 0 1,-1 0-1,1 0 1,0 0-1,-1 0 1,1 0-1,0 0 1,-1 0-1,1 0 1,-1-1-1,1 1 1,0 0-1,-1 0 1,1-1 0,-1 1-1,1 0 1,-1-1-1,1 1 1,-1 0-1,1-1 1,-1 1-1,1-1 1,-1 0-1,32-21-5,-31 21 5,7-6-184,1 1 1,-1 0-1,1 0 0,0 1 0,18-8 1,-25 12 123,0 0 0,0 1 0,1-1 0,-1 1 0,0 0 0,1-1 0,-1 1 0,0 0 0,1 0 0,-1 1 0,0-1 0,1 0 0,-1 1 0,0 0 0,0-1 0,1 1 0,-1 0 0,0 0 0,0 0 0,0 0 0,0 0 0,0 1 0,0-1 0,0 1 0,-1-1 0,1 1 0,0 0 0,-1 0 0,0-1 0,1 1 0,1 4 0,4 6-1066,9 12-2838,-3-13-2423,-3-9-831</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7:56.767"/>
    </inkml:context>
    <inkml:brush xml:id="br0">
      <inkml:brushProperty name="width" value="0.025" units="cm"/>
      <inkml:brushProperty name="height" value="0.025" units="cm"/>
    </inkml:brush>
  </inkml:definitions>
  <inkml:trace contextRef="#ctx0" brushRef="#br0">50 1 13293,'0'0'6358,"-6"14"-4447,-2 7-1501,0 0 0,2 0 1,1 1-1,0 0 0,2 0 0,-2 24 1,3-11 366,0 56 491,2-85-1237,1 0-1,-1-1 1,1 1 0,0 0 0,0-1-1,1 1 1,0-1 0,0 0 0,0 1-1,0-1 1,1 0 0,3 5 0,-4-8-2,0 0 0,-1 0 1,1-1-1,0 1 0,0 0 1,1-1-1,-1 1 0,0-1 1,0 1-1,1-1 0,-1 0 0,1 0 1,-1 0-1,1-1 0,-1 1 1,1 0-1,-1-1 0,1 0 1,0 0-1,-1 0 0,1 0 0,4 0 1,2-2 23,0-1 1,1 0-1,-2 0 1,1-1-1,9-5 1,-13 6 48,1 0 0,0 0 1,0 1-1,0-1 0,0 1 0,1 1 1,-1-1-1,1 1 0,11-1 1,-17 3-61,0-1 0,0 1 1,0 0-1,0-1 0,0 1 0,0 0 1,0 0-1,0 0 0,0 0 1,0 0-1,0 0 0,-1 0 0,1 0 1,0 0-1,-1 0 0,1 0 1,-1 0-1,1 1 0,-1-1 0,0 0 1,1 2-1,8 33 306,-7-28-292,-1-1 10,7 30-29,-8-36-30,0 0 1,0 0-1,0-1 1,1 1-1,-1 0 1,0 0-1,0-1 1,0 1-1,1 0 1,-1 0-1,0-1 1,1 1-1,-1 0 1,1-1-1,-1 1 1,1 0-1,-1-1 1,1 1-1,-1-1 1,1 1-1,-1-1 1,1 1-1,0-1 1,-1 1-1,1-1 1,0 0-1,0 1 1,-1-1-1,1 0 1,0 0-1,0 1 1,-1-1-1,2 0 1,-1-1 75,0 0 1,1-1-1,-1 1 1,0 0-1,0-1 1,0 1-1,0-1 1,-1 1-1,1-1 0,0 1 1,-1-1-1,1 0 1,-1 1-1,1-1 1,-1 0-1,0 1 1,0-1-1,1-2 1,1-37 469,-2 34-541,1 0-4,-1-7-2,0 1-1,0-1 0,-1 1 0,-3-14 0,4 25-6,-1 0 1,1-1 0,-1 1 0,1 0 0,-1 0-1,0 0 1,0 0 0,0 0 0,0 0 0,0 0-1,0 0 1,0 0 0,-1 1 0,1-1 0,-1 0-1,0 1 1,1-1 0,-1 1 0,0 0-1,0-1 1,0 1 0,0 0 0,0 0 0,0 0-1,0 0 1,0 1 0,0-1 0,0 1 0,0-1-1,-1 1 1,-2-1 0,4 1-4,1 0 0,0 0 0,-1 0 1,1 0-1,-1 0 0,1 0 0,-1 1 0,1-1 0,-1 0 0,1 0 1,-1 0-1,1 0 0,-1 0 0,1 1 0,0-1 0,-1 0 0,1 0 1,-1 1-1,1-1 0,0 0 0,-1 1 0,1-1 0,0 0 0,-1 1 1,1-1-1,0 1 0,0-1 0,-1 0 0,1 1 0,0-1 0,0 1 1,0-1-1,0 1 0,0-1 0,0 1 0,-1-1 0,1 1 0,0-1 1,0 1-1,0-1 0,0 1 0,1-1 0,-1 0 0,0 2 1,0-1-32,0 0 0,1 0 0,-1-1 1,0 1-1,1 0 0,-1 0 1,1 0-1,-1 0 0,1 0 1,-1-1-1,1 1 0,0 0 0,-1 0 1,1-1-1,0 1 0,0-1 1,0 1-1,-1 0 0,1-1 1,0 0-1,0 1 0,1 0 0,5 0-824,0 0 0,0 0 0,-1 0 0,1-1 0,0 0 0,0 0 0,0-1-1,0 0 1,-1 0 0,1 0 0,0-1 0,-1 0 0,1 0 0,7-5 0,19-12-6968</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7:57.156"/>
    </inkml:context>
    <inkml:brush xml:id="br0">
      <inkml:brushProperty name="width" value="0.025" units="cm"/>
      <inkml:brushProperty name="height" value="0.025" units="cm"/>
    </inkml:brush>
  </inkml:definitions>
  <inkml:trace contextRef="#ctx0" brushRef="#br0">103 1 21460,'0'0'3331,"-11"8"-5,5-4-2934,-5 4 174,1 0 1,0 1-1,0 0 0,-15 18 0,23-24-518,0-1-1,0 1 1,0-1-1,0 1 1,1 0-1,0-1 1,-1 1 0,1 0-1,0 0 1,0 0-1,1 0 1,-1 0-1,1 0 1,-1 0 0,1 1-1,0-1 1,0 0-1,0 0 1,1 0-1,-1 0 1,1 0-1,-1 0 1,1 0 0,0 0-1,0 0 1,1 0-1,-1 0 1,1-1-1,2 5 1,3 2-567,0 0 0,1-1 1,0 0-1,0 0 0,1-1 0,17 12 1,-23-17 207,0 0 0,0-1 1,1 1-1,-1-1 1,0 1-1,0-1 0,1 0 1,-1 0-1,1 0 1,-1-1-1,1 1 0,-1-1 1,1 0-1,0 0 1,-1 0-1,1 0 0,-1-1 1,1 1-1,-1-1 1,1 0-1,-1 0 0,0 0 1,1-1-1,-1 1 1,6-5-1,10-10-10147</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7:58.528"/>
    </inkml:context>
    <inkml:brush xml:id="br0">
      <inkml:brushProperty name="width" value="0.025" units="cm"/>
      <inkml:brushProperty name="height" value="0.025" units="cm"/>
    </inkml:brush>
  </inkml:definitions>
  <inkml:trace contextRef="#ctx0" brushRef="#br0">0 32 7591,'0'-2'1307,"3"-20"10365,-3 21-11496,0 1 0,1-1 0,-1 1-1,0-1 1,1 1 0,-1-1 0,1 1 0,-1 0 0,1-1 0,-1 1-1,1-1 1,-1 1 0,1 0 0,-1 0 0,1-1 0,-1 1 0,1 0-1,-1 0 1,1 0 0,-1 0 0,1 0 0,0 0 0,-1-1 0,1 1-1,-1 1 1,1-1 0,0 0 0,-1 0 0,1 0 0,-1 0 0,1 0-1,-1 0 1,1 1 0,-1-1 0,1 0 0,-1 0 0,2 1-1,0 2 6,1 1 0,0-1-1,-1 1 1,0 0 0,0 0-1,0 0 1,0 0-1,0 0 1,-1 0 0,0 0-1,0 0 1,0 0 0,0 5-1,1 0 99,7 36 519,-7-32-624,0 1 1,1-1-1,1 0 0,0 0 1,1 0-1,11 23 0,-15-35-154,0 0 0,-1 0 0,1-1-1,0 1 1,0 0 0,0 0-1,0 0 1,-1-1 0,1 1 0,0 0-1,0-1 1,0 1 0,0-1 0,1 1-1,-1-1 1,0 0 0,0 1-1,0-1 1,0 0 0,0 0 0,0 0-1,1 1 1,-1-1 0,0-1 0,0 1-1,0 0 1,0 0 0,0 0-1,1-1 1,-1 1 0,0 0 0,0-1-1,0 1 1,0-1 0,0 1 0,0-1-1,1-1 1,16-15-3124,-9-3-8800,-9 12 1067</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36.937"/>
    </inkml:context>
    <inkml:brush xml:id="br0">
      <inkml:brushProperty name="width" value="0.025" units="cm"/>
      <inkml:brushProperty name="height" value="0.025" units="cm"/>
      <inkml:brushProperty name="color" value="#F6630D"/>
    </inkml:brush>
  </inkml:definitions>
  <inkml:trace contextRef="#ctx0" brushRef="#br0">0 25 15118,'0'0'6502,"12"-4"-5888,9-1-402,1 0-1,0 1 0,0 1 1,39 0-1,-48 3-196,-1 0 1,0 1 0,0 0-1,0 1 1,0 0 0,0 1-1,-1 0 1,1 1-1,-1 1 1,0-1 0,16 11-1,-24-13 14,0 0 0,0 0 0,-1 0 1,1 0-1,-1 1 0,0-1 0,1 1 0,-1 0 0,0-1 0,0 1 0,-1 0 0,1 0 0,-1 0 0,0 1 0,1-1 0,-1 0 1,0 0-1,-1 1 0,1-1 0,-1 1 0,1-1 0,-1 0 0,0 1 0,-1-1 0,1 1 0,0-1 0,-1 0 0,0 1 1,0-1-1,0 0 0,0 0 0,0 1 0,-1-1 0,1 0 0,-4 4 0,-6 10 561,0-1 1,-2 0-1,0-1 1,-27 24-1,31-29-265,-42 37 391,-27 28-317,33-20-4284,35-40-2121</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7:58.870"/>
    </inkml:context>
    <inkml:brush xml:id="br0">
      <inkml:brushProperty name="width" value="0.025" units="cm"/>
      <inkml:brushProperty name="height" value="0.025" units="cm"/>
    </inkml:brush>
  </inkml:definitions>
  <inkml:trace contextRef="#ctx0" brushRef="#br0">68 64 18578,'0'0'4222,"2"-8"-2348,2-3-1337,-2 7-275,-1 0 1,1 0-1,-1 0 1,0 0-1,0 0 0,-1 0 1,1 0-1,-1-7 1,0 11-221,-1 0 0,1 0 0,0-1-1,-1 1 1,1 0 0,0 0 0,-1 0 0,1 0 0,0 0 0,-1 0 0,1 0 0,-1 0 0,1 0 0,0 0-1,-1 0 1,1 0 0,0 0 0,-1 0 0,1 0 0,0 0 0,-1 0 0,1 0 0,-1 1 0,1-1 0,0 0 0,-1 0-1,1 0 1,0 0 0,0 1 0,-1-1 0,1 0 0,0 0 0,0 1 0,-1-1 0,1 0 0,0 1 0,-14 9 200,8-2-112,0 0-1,0 0 0,1 0 1,0 1-1,0 0 0,1 0 1,0 0-1,0 0 0,1 1 1,1-1-1,0 1 0,0 0 0,0 0 1,2 0-1,-1 0 0,1 0 1,2 17-1,-1-24-113,-1-1 1,0 0-1,1 1 0,0-1 0,0 1 1,0-1-1,0 0 0,0 0 0,0 0 1,0 0-1,1 0 0,-1 0 0,1 0 1,-1 0-1,1 0 0,0 0 0,0-1 1,0 1-1,0-1 0,0 0 0,0 1 1,0-1-1,0 0 0,0 0 0,1 0 1,-1 0-1,0-1 0,1 1 0,-1-1 1,1 1-1,-1-1 0,1 0 0,-1 0 1,0 0-1,1 0 0,-1-1 1,4 0-1,2 0-251,-1 0 1,1-1 0,-1 0-1,0-1 1,0 1 0,0-1 0,0-1-1,0 1 1,-1-1 0,0 0-1,8-6 1,-6 1-1523,0 1-1,0-1 1,12-18 0,1-14-6525,-7 3-3569</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7:59.211"/>
    </inkml:context>
    <inkml:brush xml:id="br0">
      <inkml:brushProperty name="width" value="0.025" units="cm"/>
      <inkml:brushProperty name="height" value="0.025" units="cm"/>
    </inkml:brush>
  </inkml:definitions>
  <inkml:trace contextRef="#ctx0" brushRef="#br0">110 0 14478,'0'0'11541,"-5"10"-10441,0 1-935,2 1-1,-1-1 1,1 1 0,1 0-1,0 0 1,0 0 0,1 0-1,1 0 1,0 0 0,1 0-1,0 0 1,4 15 0,1-4-35,1-1-1,1 0 1,1 0 0,1 0 0,0-2 0,2 1 0,1-1 0,27 33 0,-39-52-123,0 0 1,0 0 0,-1 0 0,1 0-1,0 0 1,0 0 0,0 0-1,0-1 1,0 1 0,0 0-1,1-1 1,-1 1 0,0-1-1,0 1 1,0-1 0,0 0-1,3 1 1,-4-1-13,1 0-1,-1-1 1,1 1-1,-1 0 1,0 0-1,1-1 1,-1 1-1,1 0 1,-1-1-1,0 1 1,1 0-1,-1-1 1,0 1-1,1 0 1,-1-1-1,0 1 1,1-1-1,-1 1 1,0-1-1,0 1 1,0-1-1,0 1 1,1-1-1,-1 1 1,0-1 0,0 1-1,0-1 1,0 0-1,0-2-59,0-1-1,0 1 1,0 0-1,0-1 1,-1 1-1,1-1 1,-1 1-1,0 0 1,0 0 0,0-1-1,-3-3 1,-2-2-54,0 1 0,-1 0 0,0 1 0,0 0 0,-1 0 0,0 0 0,0 1 0,-1 0 0,0 1 0,-16-8 0,0 2 763,-1 1 1,-47-12-1,73 22-616,0 0-1,0 0 1,0 0-1,0 0 1,0 0-1,0 0 1,1 0-1,-1 0 1,0 0-1,0 0 1,0 0-1,0 0 0,0 0 1,0 0-1,0 0 1,0 0-1,1 0 1,-1 0-1,0 0 1,0 0-1,0-1 1,0 1-1,0 0 1,0 0-1,0 0 1,0 0-1,0 0 1,0 0-1,1 0 1,-1 0-1,0 0 1,0 0-1,0-1 1,0 1-1,0 0 0,0 0 1,0 0-1,0 0 1,0 0-1,0 0 1,0 0-1,0 0 1,0-1-1,0 1 1,0 0-1,0 0 1,0 0-1,0 0 1,0 0-1,0 0 1,0 0-1,0-1 1,0 1-1,0 0 1,0 0-1,0 0 1,0 0-1,-1 0 0,1 0 1,0 0-1,0 0 1,0 0-1,0-1 1,19-5 282,24-6-409,-25 8-6,86-23-1447,-37 1-6464,-21 1-4695</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00.070"/>
    </inkml:context>
    <inkml:brush xml:id="br0">
      <inkml:brushProperty name="width" value="0.025" units="cm"/>
      <inkml:brushProperty name="height" value="0.025" units="cm"/>
    </inkml:brush>
  </inkml:definitions>
  <inkml:trace contextRef="#ctx0" brushRef="#br0">117 84 9705,'0'0'2525,"5"-9"924,11-19-1191,-8 4 369,-8 24-2271,0-1 0,1 0-1,-1 0 1,0 0 0,0 0-1,0 0 1,0 0 0,0 0-1,0 1 1,0-1 0,-1 0-1,1 0 1,0 0 0,0 0-1,-1 0 1,1 1 0,0-1-1,-2-1 1,1 1-189,0 0-1,0 1 1,0-1 0,0 1-1,0-1 1,0 1 0,-1-1 0,1 1-1,0 0 1,0 0 0,-1 0-1,1-1 1,0 1 0,0 0-1,-1 0 1,1 1 0,0-1 0,0 0-1,-1 0 1,1 1 0,0-1-1,-2 1 1,-26 14 654,21-7-785,0 0 0,0 1 0,1 0 0,0 1 0,1-1-1,0 1 1,0 1 0,1-1 0,1 1 0,0 0 0,0 0 0,1 0 0,0 0 0,1 0 0,0 1 0,1 0-1,0-1 1,1 1 0,1-1 0,-1 1 0,6 20 0,-5-29-54,0 0-1,0 0 1,0 0 0,1 0-1,-1-1 1,1 1 0,0 0-1,0-1 1,0 0 0,0 1 0,0-1-1,1 0 1,-1 0 0,1 0-1,-1 0 1,1-1 0,0 1-1,3 1 1,0-1-91,0 0 1,0 0-1,0-1 0,0 0 0,0 0 1,1 0-1,-1-1 0,11 0 0,-4-1-275,-1-1 0,1 0 0,-1-1 0,1 0 0,-1-1 0,0 0 0,0-1 0,16-9 0,-16 6-2239,-2 0-1,1 0 1,-1-1 0,16-18-1,-1-7-10225</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00.646"/>
    </inkml:context>
    <inkml:brush xml:id="br0">
      <inkml:brushProperty name="width" value="0.025" units="cm"/>
      <inkml:brushProperty name="height" value="0.025" units="cm"/>
    </inkml:brush>
  </inkml:definitions>
  <inkml:trace contextRef="#ctx0" brushRef="#br0">62 0 9289,'0'0'8835,"-7"11"-4853,4-7-3813,-33 59 2876,33-57-2745,1 0 1,-1 0-1,1 0 0,1 1 0,-1-1 1,1 0-1,0 1 0,1-1 1,0 1-1,0 0 0,1 8 0,-1-14-289,1 1-1,0-1 0,-1 1 0,1-1 0,0 1 0,0-1 0,0 1 1,0-1-1,0 0 0,0 1 0,1-1 0,-1 0 0,0 0 1,1 0-1,-1 0 0,0 0 0,1 0 0,0 0 0,-1-1 0,1 1 1,-1 0-1,1-1 0,0 0 0,-1 1 0,1-1 0,0 0 1,-1 0-1,1 1 0,0-2 0,0 1 0,-1 0 0,1 0 0,0 0 1,-1-1-1,3 0 0,1 1 12,0-1 1,0-1 0,0 1-1,1 0 1,-1-1-1,-1 0 1,1 0 0,0-1-1,0 0 1,6-4-1,-6 1 131,0-1-1,0 1 1,0-1-1,-1 0 1,0-1-1,6-13 1,-24 152 568,13-130-709,1-1 0,0 1 1,0-1-1,0 0 1,0 1-1,0-1 0,0 0 1,0 1-1,0-1 0,0 1 1,0-1-1,0 0 1,0 1-1,1-1 0,-1 0 1,0 1-1,0-1 0,0 0 1,0 1-1,1-1 1,-1 0-1,0 1 0,0-1 1,1 0-1,-1 1 0,0-1 1,0 0-1,1 0 1,-1 1-1,0-1 0,1 0 1,-1 0-1,0 0 0,1 0 1,-1 1-1,0-1 1,1 0-1,-1 0 0,1 0 1,-1 0-1,0 0 0,1 0 1,0 0-1,19-10 260,16-23-21,-15 8-176,-16 18-70,1 0-1,-1 0 0,1 1 0,0-1 1,1 2-1,0-1 0,0 1 0,0-1 1,10-4-1,-16 10-8,-1 0 0,1 0 1,0 0-1,0 0 0,0 1 0,0-1 1,-1 0-1,1 0 0,0 0 1,0 1-1,0-1 0,-1 0 0,1 1 1,0-1-1,-1 1 0,1-1 1,0 1-1,-1-1 0,1 1 0,0 0 1,-1-1-1,1 1 0,-1 0 1,1-1-1,-1 1 0,0 0 0,1-1 1,-1 1-1,0 0 0,1 0 0,-1 0 1,0-1-1,0 3 0,12 40 73,-6-21-38,-6-21-29,0 0-1,0 0 1,1 0-1,-1-1 1,0 1 0,1 0-1,-1 0 1,1-1-1,-1 1 1,1 0 0,-1-1-1,1 1 1,0-1-1,-1 1 1,1-1-1,-1 1 1,1-1 0,0 1-1,0-1 1,-1 0-1,1 1 1,0-1 0,0 0-1,-1 1 1,1-1-1,0 0 1,0 0 0,1 0-1,0 0 7,0-1 0,0 1-1,0-1 1,0 1 0,0-1-1,-1 0 1,1 0 0,0 0 0,0 0-1,-1 0 1,3-3 0,37-40 135,-40 42-142,8-7-1,-7 7 0,0 0 0,0 0 0,0 0 0,-1 0 0,1-1 0,-1 1 0,1 0 0,-1-1 0,0 1 0,1-1 0,-1 0 0,0-3 0,-9 1-2172,-23-15-10128</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01.548"/>
    </inkml:context>
    <inkml:brush xml:id="br0">
      <inkml:brushProperty name="width" value="0.025" units="cm"/>
      <inkml:brushProperty name="height" value="0.025" units="cm"/>
    </inkml:brush>
  </inkml:definitions>
  <inkml:trace contextRef="#ctx0" brushRef="#br0">0 134 12908,'0'0'18861,"10"-9"-18391,-5 4-385,38-30 225,-40 33-302,0 0 0,0 0 1,1 0-1,-1 0 0,1 1 1,-1 0-1,1 0 0,0 0 1,0 0-1,-1 0 0,1 1 1,0-1-1,0 1 0,-1 0 1,6 1-1,-8-1-9,1 1 1,-1 0-1,0-1 1,0 1-1,0 0 0,0 0 1,0 0-1,0-1 1,0 1-1,0 0 1,0 0-1,0 1 0,-1-1 1,1 0-1,0 0 1,-1 0-1,1 0 0,0 1 1,-1-1-1,0 0 1,1 1-1,-1-1 0,0 0 1,0 1-1,0-1 1,0 2-1,1 45-9,-1-34 20,-19 160 6,19-174-16,0 1 0,0-1 0,0 0 0,0 1 0,0-1 0,0 0 0,0 1 0,0-1 0,0 0 0,1 1 0,-1-1 0,0 0 0,0 1 0,0-1 0,0 0 0,1 0 0,-1 1 0,0-1 0,0 0 0,1 0 0,-1 1 0,0-1 0,1 0 0,-1 0 0,0 0 0,0 1 0,1-1 0,-1 0 0,0 0 0,1 0 0,-1 0 0,0 0 0,1 0 0,-1 0 0,0 0 0,1 0 0,-1 0 0,1 0 0,-1 0 0,0 0 0,1 0 0,-1 0 0,0 0 0,1 0 0,-1 0 0,0 0 0,1-1 0,-1 1 0,0 0 0,0 0 0,1 0 0,-1-1 0,0 1 0,0 0 0,1 0 0,-1-1 0,0 1 0,0 0 0,1 0 0,-1-1 0,18-14 0,-7 2 0,-1-1 0,0 0 0,-1 0 0,-1-1 0,-1 0 0,0 0 0,0-1 0,-2 0 0,0 0 0,-1 0 0,0-1 0,-2 0 0,0 1 0,0-26 0,-2 42 0,0 0 0,0 0 0,0-1 0,0 1 0,0 0 0,0-1 0,0 1 0,0 0 0,0 0 0,0-1 0,0 1 0,0 0 0,0-1 0,0 1 0,0 0 0,0 0 0,0-1 0,0 1 0,-1 0 0,1 0 0,0-1 0,0 1 0,0 0 0,0 0 0,-1 0 0,1-1 0,0 1 0,0 0 0,-1 0 0,1 0 0,0 0 0,0 0 0,-1-1 0,1 1 0,0 0 0,0 0 0,-1 0 0,1 0 0,0 0 0,0 0 0,-1 0 0,1 0 0,0 0 0,-1 0 0,1 0 0,0 0 0,0 0 0,-1 0 0,1 0 0,0 0 0,0 0 0,-1 1 0,1-1 0,0 0 0,0 0 0,-1 0 0,1 0 0,0 0 0,0 1 0,-1-1 0,1 0 0,0 0 0,0 0 0,0 1 0,0-1 0,-1 1 0,-13 14 0,12-10 0,0 1 0,0-1 0,1 0 0,0 0 0,0 1 0,0-1 0,0 1 0,1 9 0,0-13 0,0-1 0,1 1 0,-1-1 0,0 1 0,0-1 0,1 0 0,-1 1 0,1-1 0,0 1 0,-1-1 0,1 0 0,0 0 0,0 1 0,-1-1 0,1 0 0,0 0 0,0 0 0,1 0 0,-1 0 0,0 0 0,0 0 0,0 0 0,1-1 0,-1 1 0,0 0 0,1-1 0,-1 1 0,0-1 0,1 1 0,-1-1 0,1 0 0,-1 1 0,1-1 0,-1 0 0,2 0 0,3 0 0,1-1 0,-1 0 0,0 0 0,0 0 0,0 0 0,-1-1 0,1 0 0,0 0 0,0-1 0,-1 1 0,0-1 0,1-1 0,6-4 0,36-19 0,-43 25 0,0 0 0,-1-1 0,1 0 0,-1 0 0,1 0 0,-1 0 0,0-1 0,0 1 0,0-1 0,-1 0 0,1 0 0,-1 0 0,0-1 0,0 1 0,-1-1 0,1 0 0,-1 0 0,0 0 0,-1 0 0,1 0 0,-1 0 0,0 0 0,1-9 0,-2 13 0,0 1 0,0 0 0,0 0 0,0-1 0,0 1 0,0 0 0,0 0 0,0-1 0,0 1 0,0 0 0,0 0 0,0-1 0,0 1 0,0 0 0,-1 0 0,1-1 0,0 1 0,0 0 0,0 0 0,0 0 0,-1-1 0,1 1 0,0 0 0,0 0 0,0 0 0,-1 0 0,1-1 0,0 1 0,0 0 0,-1 0 0,1 0 0,0 0 0,0 0 0,-1 0 0,1 0 0,0 0 0,0 0 0,-1 0 0,1 0 0,0 0 0,0 0 0,-1 0 0,1 0 0,-17 6 0,-12 14 0,21-10 0,1-1 0,0 1 0,0 0 0,1 1 0,1 0 0,-1 0 0,2 0 0,0 0 0,0 1 0,1 0 0,0-1 0,1 1 0,0 0 0,1 1 0,0-1 0,1 0 0,2 12 0,-2-22 0,0-1 0,1 0 0,-1 0 0,1 1 0,-1-1 0,1 0 0,-1 0 0,1 0 0,0 0 0,-1 1 0,1-1 0,0 0 0,0 0 0,0-1 0,0 1 0,0 0 0,0 0 0,0 0 0,0-1 0,0 1 0,0 0 0,1-1 0,1 1 0,0 0 0,1 0 0,0 0 0,1 0 0,-1-1 0,0 1 0,0-1 0,7-1 0,0 0 0,0-1 0,-1 0 0,1-1 0,0 0 0,10-5 0,-1-1-1532,-1-2 0,20-14 0,-5-1-6716</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7:01.045"/>
    </inkml:context>
    <inkml:brush xml:id="br0">
      <inkml:brushProperty name="width" value="0.025" units="cm"/>
      <inkml:brushProperty name="height" value="0.025" units="cm"/>
    </inkml:brush>
  </inkml:definitions>
  <inkml:trace contextRef="#ctx0" brushRef="#br0">0 13 7399,'16'-12'11486,"-8"16"-5165,-8 31-3064,-2-10-3202,-1 43 239,1-44 38,0-1 0,2 1 0,6 43 1,-5-61 721,-2-13-2387,-7-19-6257,-1 11-845</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7:01.699"/>
    </inkml:context>
    <inkml:brush xml:id="br0">
      <inkml:brushProperty name="width" value="0.025" units="cm"/>
      <inkml:brushProperty name="height" value="0.025" units="cm"/>
    </inkml:brush>
  </inkml:definitions>
  <inkml:trace contextRef="#ctx0" brushRef="#br0">1 79 8520,'0'0'13640,"6"-8"-11510,-2 2-1769,0 1-1,1 1 1,-1-1 0,1 0 0,0 1 0,0 0 0,0 0 0,1 1 0,0-1-1,-1 1 1,1 0 0,0 1 0,0-1 0,9-1 0,5 0-10,0 1 0,0 0 1,1 2-1,-1 0 1,28 4-1,-40-3-354,0 1 0,0 0 0,0 1-1,-1 0 1,1 0 0,0 1 0,-1 0 0,0 0 0,0 1 0,0 0 0,0 0 0,0 0-1,-1 1 1,0 0 0,0 0 0,8 10 0,-11-11 16,-1-1-1,0 0 1,0 1 0,0-1-1,0 1 1,-1 0 0,0-1-1,1 1 1,-1 0-1,-1 0 1,1 0 0,0 0-1,-1 0 1,0 0 0,0 0-1,0 0 1,-1 0-1,1 0 1,-1 0 0,0 0-1,0 0 1,0-1 0,-1 1-1,1 0 1,-1-1 0,0 1-1,0-1 1,-3 4-1,-6 9 102,-2 0-1,0-1 0,-1 0 0,-23 18 1,4-4-38,77-28-76,-8-5 0,-24 1 0,0 2 0,0-1 0,0 1 0,-1 1 0,1 0 0,0 1 0,0 0 0,21 5 0,-32-5 0,1-1 0,-1 1 0,0 0 0,1 0 0,-1-1 0,1 1 0,-1 0 0,0 0 0,0 0 0,0 0 0,0 1 0,0-1 0,0 0 0,0 0 0,0 1 0,0-1 0,0 0 0,0 1 0,-1-1 0,1 1 0,-1-1 0,1 1 0,-1-1 0,0 1 0,1 0 0,-1-1 0,0 1 0,0-1 0,0 1 0,0 0 0,-1-1 0,1 1 0,0-1 0,-1 1 0,1-1 0,-1 1 0,1-1 0,-1 1 0,0-1 0,0 2 0,-2 3 0,0-1 0,0 1 0,-1-1 0,1 0 0,-1 0 0,0 0 0,0-1 0,-10 8 0,2-4 0,0 0 0,0-2 0,-1 1 0,0-2 0,-1 1 0,1-2 0,-1 0 0,1 0 0,-1-2 0,0 0 0,-17 1 0,10-2 0,0-2 0,0 0 0,0-1 0,0-1 0,0-1 0,-36-12 0,32 15-847,23 3-279,12-3-526,9-7-3499,4-12-2889</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05.344"/>
    </inkml:context>
    <inkml:brush xml:id="br0">
      <inkml:brushProperty name="width" value="0.025" units="cm"/>
      <inkml:brushProperty name="height" value="0.025" units="cm"/>
    </inkml:brush>
  </inkml:definitions>
  <inkml:trace contextRef="#ctx0" brushRef="#br0">0 23 14318,'0'0'17029,"12"4"-15945,4 0-1047,1 0 0,0-1 1,0 0-1,0-2 1,0 0-1,0-1 0,0 0 1,22-4-1,43-13-293,-59 11-34,1 1 0,0 1 0,0 0 1,0 2-1,1 1 0,34 3 0,-59-2 153,1 0 0,0 0 0,-1 0-1,1 0 1,-1 0 0,1 0 0,0 1 0,-1-1-1,1 0 1,-1 0 0,1 1 0,-1-1 0,1 0-1,0 0 1,-1 1 0,1-1 0,-1 1-1,0-1 1,1 0 0,-1 1 0,1-1 0,-1 1-1,0-1 1,1 1 0,-1 0 0,0-1 0,1 1-1,-1-1 1,0 1 0,0-1 0,0 1 0,0 0-1,1-1 1,-1 1 0,0-1 0,0 1 0,0 0-1,0-1 1,0 1 0,-1 0 0,1-1 0,0 1-1,0-1 1,0 1 0,0 0 0,-1-1 0,1 1-1,0-1 1,0 1 0,-1-1 0,1 1 0,-1-1-1,1 1 1,0-1 0,-1 1 0,0 0 0,-27 25-7140,-8-6 156</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05.704"/>
    </inkml:context>
    <inkml:brush xml:id="br0">
      <inkml:brushProperty name="width" value="0.025" units="cm"/>
      <inkml:brushProperty name="height" value="0.025" units="cm"/>
    </inkml:brush>
  </inkml:definitions>
  <inkml:trace contextRef="#ctx0" brushRef="#br0">1 62 16944,'0'0'9257,"54"16"-7239,-13-17-321,4-9-544,5-3-512,-2 4-513,-6-1-128,-9 2-512,-7 3-1058,-8-1-1537,-13-1-2562,-5-1-4196</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06.029"/>
    </inkml:context>
    <inkml:brush xml:id="br0">
      <inkml:brushProperty name="width" value="0.025" units="cm"/>
      <inkml:brushProperty name="height" value="0.025" units="cm"/>
    </inkml:brush>
  </inkml:definitions>
  <inkml:trace contextRef="#ctx0" brushRef="#br0">0 203 18449,'0'0'8147,"12"-3"-6140,39-12-239,97-42-1,-121 44-1741,-2-1-1,0-1 1,0-1 0,-2-1-1,37-34 1,-60 51-30,1-1 1,-1 1 0,0 0-1,0 0 1,0 0-1,0 0 1,0 0 0,1 0-1,-1 0 1,0 0-1,0-1 1,0 1 0,0 0-1,1 0 1,-1 0-1,0 0 1,0 0 0,0 0-1,1 0 1,-1 0-1,0 0 1,0 0 0,0 0-1,1 0 1,-1 0-1,0 0 1,0 0 0,0 1-1,0-1 1,1 0-1,-1 0 1,0 0 0,0 0-1,0 0 1,0 0-1,1 0 1,-1 0 0,0 1-1,0-1 1,0 0-1,0 0 1,0 0 0,0 0-1,0 1 1,1-1-1,-1 0 1,0 0 0,0 0-1,0 0 1,0 1-1,6 18-9,1 41 277,-3-23 6,-1-24-191,0-1 1,0 1-1,2-1 0,-1 1 0,1-1 1,13 21-1,-14-28-227,0 0-1,0 0 1,0 0-1,0 0 1,1-1 0,9 8-1,-10-10-346,0 1 1,0-1-1,1 0 0,-1 0 1,0-1-1,1 1 0,-1-1 0,1 0 1,0 0-1,5 0 0,16 0-8858</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37.936"/>
    </inkml:context>
    <inkml:brush xml:id="br0">
      <inkml:brushProperty name="width" value="0.025" units="cm"/>
      <inkml:brushProperty name="height" value="0.025" units="cm"/>
      <inkml:brushProperty name="color" value="#F6630D"/>
    </inkml:brush>
  </inkml:definitions>
  <inkml:trace contextRef="#ctx0" brushRef="#br0">93 107 12011,'3'-12'2168,"-1"5"-1708,10-40 1359,-9 6 2308,-18 82-1367,8 7-2025,2-1 1,2 1 0,2 0-1,9 70 1,1-42 95,3 0 0,31 103 0,-34-156-472,-9-23-347,0 0 0,0 0-1,0 0 1,0 0-1,0-1 1,0 1-1,0 0 1,0 0-1,0 0 1,0 0-1,0 0 1,0 0 0,0 0-1,0 0 1,0-1-1,0 1 1,0 0-1,0 0 1,1 0-1,-1 0 1,0 0-1,0 0 1,0 0 0,0 0-1,0 0 1,0 0-1,0 0 1,0 0-1,0 0 1,0-1-1,1 1 1,-1 0-1,0 0 1,0 0 0,0 0-1,0 0 1,0 0-1,0 0 1,0 0-1,1 0 1,-1 0-1,0 0 1,0 0-1,0 0 1,0 0 0,0 0-1,0 0 1,0 0-1,0 1 1,1-1-1,-1 0 1,0 0-1,0 0 1,0 0-1,0 0 1,0 0 0,0 0-1,0 0 1,0 0-1,0 0 1,0 0-1,0 0 1,1 1-1,-1-1 1,0 0-1,0 0 1,0-5 71,0 0-1,0 1 1,-1-1-1,1 0 1,-1 0-1,0 1 1,-2-6 0,-15-37-350,-2 2 0,-1 1 0,-40-60 1,20 34-29,40 69 103,4 3 94,0 2 97,0 0 0,1-1 0,0 1 0,0-1 0,0 0 0,0 0-1,8 4 1,-3-4 5,0-1 0,0 1 0,0-2 0,1 1 0,-1-1 0,0-1 0,1 0 0,-1 0 0,1-1 0,-1 0 0,0-1 0,0 1 0,0-2 0,0 0 0,0 0 0,0 0 0,-1-1 0,1 0 0,13-10 0,-15 9 13,1 0 0,-1 0 0,0-1-1,-1 0 1,1-1 0,-1 1 0,-1-1 0,1-1-1,-1 1 1,0-1 0,-1 1 0,0-1 0,0-1-1,-1 1 1,0 0 0,0-1 0,-1 0-1,0 1 1,0-1 0,0-14 0,-13 54 394,7-11-213,1 0 0,1 0 1,1 0-1,1 0 0,1 0 1,4 26-1,-5-44-170,1 0 0,-1 0 1,1 0-1,0 0 0,0 0 1,0 0-1,0 0 0,0 0 1,0-1-1,0 1 0,1 0 1,-1-1-1,1 1 0,-1-1 1,1 0-1,0 1 0,-1-1 1,1 0-1,0 0 0,0 0 1,0 0-1,0 0 0,0 0 0,0-1 1,0 1-1,0-1 0,0 1 1,0-1-1,0 0 0,0 0 1,0 0-1,0 0 0,0 0 1,1 0-1,-1-1 0,0 1 1,0-1-1,4-1 0,-2 1-241,1-1 1,0 0-1,0 0 0,-1 0 0,1 0 0,-1-1 0,0 0 1,0 1-1,0-2 0,0 1 0,0 0 0,-1-1 0,1 0 1,-1 0-1,4-6 0,-5 4-1062,0 1 1,0-1-1,0 0 1,-1 1-1,0-1 1,-1 0-1,1-11 1,0-22-6803</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06.733"/>
    </inkml:context>
    <inkml:brush xml:id="br0">
      <inkml:brushProperty name="width" value="0.025" units="cm"/>
      <inkml:brushProperty name="height" value="0.025" units="cm"/>
    </inkml:brush>
  </inkml:definitions>
  <inkml:trace contextRef="#ctx0" brushRef="#br0">199 86 8488,'9'-9'4340,"2"-2"-3090,34-32 2787,-9 20 2997,-36 23-6941,0 0 0,1 0 0,-1 0-1,0 0 1,0 0 0,1 0 0,-1 0 0,0 0 0,0 0 0,1 0-1,-1 0 1,0 1 0,0-1 0,1 0 0,-1 0 0,0 0-1,0 0 1,0 0 0,1 0 0,-1 0 0,0 1 0,0-1-1,0 0 1,1 0 0,-1 0 0,0 1 0,0-1 0,0 0-1,0 0 1,0 0 0,0 1 0,1-1 0,-1 0 0,0 0-1,0 1 1,0-1 0,0 0 0,0 0 0,0 1 0,0-1 0,0 0-1,0 0 1,0 1 0,0-1 0,0 0 0,0 0 0,0 1-1,0-1 1,0 0 0,-1 1 0,-1 14 206,-9 12-40,0-1 0,-2 0 0,0-1 0,-29 38-1,23-33-174,-176 260-1520,284-408-6706,-4-7-4461,-51 70 5049</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07.075"/>
    </inkml:context>
    <inkml:brush xml:id="br0">
      <inkml:brushProperty name="width" value="0.025" units="cm"/>
      <inkml:brushProperty name="height" value="0.025" units="cm"/>
    </inkml:brush>
  </inkml:definitions>
  <inkml:trace contextRef="#ctx0" brushRef="#br0">96 28 4516,'7'0'782,"1"1"-1,-1-1 1,1 0-1,-1-1 1,9-1-1,1-7 4439,-11-8 6652,-8 107-10973,0-47-393,1 0-1,2 1 1,2-1 0,16 77-1,1-66-1416,-18-52 797,-1 1 1,1-1-1,-1 1 1,1-1 0,0 0-1,-1 1 1,1-1 0,0 0-1,1 0 1,-1 0 0,0-1-1,0 1 1,1-1-1,-1 1 1,1-1 0,0 0-1,2 2 1,-5-3-23,1 0 0,-1 0 1,0 0-1,0 0 0,0 0 1,1 0-1,-1 0 0,0 0 0,0 0 1,0 0-1,1 0 0,-1 0 0,0 0 1,0 0-1,0 0 0,1 0 0,-1 0 1,0 0-1,0 0 0,0 0 0,1 0 1,-1 0-1,0 0 0,0 0 0,0 0 1,0 0-1,1 0 0,-1 0 0,0 0 1,0-1-1,0 1 0,0 0 0,1 0 1,-1 0-1,0 0 0,0-1 0,0 1 1,0 0-1,0 0 0,0 0 0,0 0 1,0-1-1,0 1 0,1 0 0,-1 0 1,0 0-1,0-1 0,0 1 0,0 0 1,0 0-1,0 0 0,0-1 0,0 1 1,0 0-1,0 0 0,0 0 0,-1-1 1,1 1-1,0 0 0,0 0 0,0 0 1,0-1-1,0-14-7514</inkml:trace>
  <inkml:trace contextRef="#ctx0" brushRef="#br0" timeOffset="1">1 260 14734,'0'0'13485,"54"0"-13133,-7 1-288,7-1-705,1-5-2946,-6-11-2531,-6-3-5317</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07.416"/>
    </inkml:context>
    <inkml:brush xml:id="br0">
      <inkml:brushProperty name="width" value="0.025" units="cm"/>
      <inkml:brushProperty name="height" value="0.025" units="cm"/>
    </inkml:brush>
  </inkml:definitions>
  <inkml:trace contextRef="#ctx0" brushRef="#br0">50 0 16528,'0'0'3480,"-1"9"-923,-18 90 929,10-63-2839,1 0 0,2 1 0,2 0 0,1 0-1,5 69 1,-2-105-650,0 0 0,0 0 0,0 0 0,0 1 0,0-1 0,1 0 0,-1 0 0,1 0 0,-1 0 0,1 0 0,-1 0 0,1 1 0,-1-1 0,1 0 0,0-1 0,0 1 0,-1 0 0,1 0 0,0 0 0,0 0 0,0-1 0,0 1 1,0 0-1,0-1 0,0 1 0,0-1 0,0 1 0,0-1 0,1 1 0,-1-1 0,0 0 0,0 0 0,0 1 0,0-1 0,1 0 0,-1 0 0,0 0 0,0 0 0,0-1 0,1 1 0,0 0 0,2-1-52,0-1 0,0 1 0,-1-1 0,1 1 0,0-1 0,-1 0 0,1 0 0,-1-1 0,0 1 0,0-1 1,4-3-1,5-10-688,0 0 1,-1-1-1,0 0 1,-1-1-1,-1 0 1,-1 0-1,-1-1 1,7-24-1,-4 2 878,-1 1 0,6-83 0,-19 131 5086,-7 24-3878,-10 43-1026,16-49 273,0 0 1,2 1-1,0-1 1,3 44-1,1-63-713,-1-1 0,2 0-1,-1 0 1,1 0-1,0 0 1,0 0-1,0 0 1,1 0 0,0-1-1,0 1 1,4 5-1,-4-8-502,1 0 0,-1 0 0,0 0 0,1 0 0,0 0 0,0-1 0,0 1 1,0-1-1,0 0 0,0 0 0,0-1 0,1 1 0,-1-1 0,1 0 0,-1 0 0,1 0 0,4-1 0,19 1-14973</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08.680"/>
    </inkml:context>
    <inkml:brush xml:id="br0">
      <inkml:brushProperty name="width" value="0.025" units="cm"/>
      <inkml:brushProperty name="height" value="0.025" units="cm"/>
    </inkml:brush>
  </inkml:definitions>
  <inkml:trace contextRef="#ctx0" brushRef="#br0">105 95 10025,'0'0'5296,"3"-8"-2189,2-10-2353,2-20 5048,-7 37-5531,0-1 0,0 1 0,0 0 0,0-1 0,0 1 0,-1 0 0,1-1 0,0 1 0,-1 0 0,1-1 0,-1 1 0,1 0 0,-1 0 1,0 0-1,1-1 0,-1 1 0,0 0 0,-1-1 0,0 1-196,1 0 1,-1 1-1,1-1 1,-1 1 0,0-1-1,1 1 1,-1-1-1,1 1 1,-1 0-1,0 0 1,1 0 0,-1 0-1,0 0 1,1 0-1,-1 1 1,1-1-1,-1 0 1,0 1 0,1-1-1,-3 2 1,1 0-72,-1 0 0,0 0-1,1 0 1,-1 1 0,1-1 0,0 1 0,0 0 0,0 0 0,0 0 0,1 0 0,-1 1 0,1-1 0,0 1-1,0-1 1,0 1 0,0 0 0,-1 5 0,-2 5-1,0 0-1,2 0 0,-5 24 1,7-32-8,0 1-1,1 0 1,-1-1 0,1 1 0,0 0 0,1-1 0,1 9 0,-1-13 5,0 0 1,-1-1-1,1 1 1,0-1-1,0 1 1,0-1 0,0 0-1,0 1 1,0-1-1,0 0 1,0 0 0,1 0-1,-1 0 1,0 0-1,1 0 1,-1 0-1,1 0 1,-1 0 0,1-1-1,0 1 1,-1-1-1,1 1 1,-1-1 0,1 1-1,0-1 1,-1 0-1,1 0 1,0 0 0,0 0-1,-1 0 1,1 0-1,0-1 1,2 0-1,2 0 10,0 0 0,0-1 0,0 0 0,-1 0 1,1-1-1,0 0 0,-1 0 0,0 0 0,1 0 0,-1-1 0,-1 0 0,1 0 0,0 0 0,-1-1 0,0 1 0,0-1 0,0 0 0,3-6 0,-2 2 7,0 0 0,0 1 0,-1-2 0,0 1 1,-1 0-1,0-1 0,0 1 0,-1-1 0,0 0 0,0-16 0,-1 24-13,-1 1 0,0 0 0,0-1 1,0 1-1,0 0 0,0 0 0,-1-1 0,1 1 0,0 0 0,-1 0 0,1-1 0,0 1 0,-1 0 0,0 0 0,1 0 0,-1-1 0,0 1 0,1 0 0,-1 0 0,0 0 0,0 0 0,0 1 0,0-1 0,0 0 0,0 0 0,0 0 0,0 1 0,0-1 0,0 1 0,-1-1 0,1 1 0,0-1 0,0 1 0,-2-1 0,1 1-5,0 0 0,1 0 0,-1 1 0,0-1 1,0 0-1,1 1 0,-1-1 0,0 1 0,0 0 0,1-1 0,-1 1 0,1 0 0,-1 0 0,1 0 0,-1 0 0,1 0 0,0 0 0,-1 1 0,1-1 1,0 0-1,0 1 0,0-1 0,0 1 0,-1 1 0,-1 2 14,1 1 0,-1-1 0,1 1 1,0-1-1,1 1 0,0 0 0,-1 0 0,2-1 1,-1 1-1,1 0 0,0 0 0,1 12 0,-1-15-9,1-1-1,0 1 0,-1 0 1,1-1-1,0 1 0,0-1 1,1 1-1,-1-1 1,1 0-1,-1 1 0,1-1 1,0 0-1,-1 0 0,1 0 1,0 0-1,0 0 0,1-1 1,-1 1-1,0 0 1,1-1-1,-1 0 0,0 0 1,1 1-1,0-1 0,-1-1 1,1 1-1,0 0 0,-1-1 1,5 1-1,3 0 10,0-1 0,0 0 0,1 0 0,-1-1 0,0 0 0,0-1 0,0 0 0,0-1 0,18-7 0,-24 9-10,0-1 0,0 0 1,0 0-1,0 0 1,-1 0-1,1-1 1,-1 0-1,1 1 1,-1-1-1,0-1 0,0 1 1,0 0-1,-1-1 1,1 1-1,-1-1 1,0 0-1,0 0 0,0 0 1,0 0-1,-1 0 1,0 0-1,1 0 1,-2-1-1,1 1 1,0-7-1,-3 8-3,-2 9 0,-2 9 0,4-6 0,1-1 0,0 1 0,0 0 0,1-1 0,1 18 0,-1-25 0,0 1 0,0-1 0,1 0 0,-1 1 0,0-1 0,1 0 0,-1 0 0,1 0 0,-1 1 0,1-1 0,0 0 0,-1 0 0,1 0 0,0 0 0,0 0 0,0 0 0,0 0 0,0 0 0,0-1 0,0 1 0,0 0 0,0 0 0,0-1 0,0 1 0,0-1 0,1 1 0,-1-1 0,0 1 0,0-1 0,1 0 0,-1 0 0,0 1 0,1-1 0,-1 0 0,0 0 0,0-1 0,1 1 0,-1 0 0,0 0 0,1 0 0,-1-1 0,0 1 0,0-1 0,1 1 0,-1-1 0,0 1 0,0-1 0,0 0 0,1-1 0,5-1 0,-1-1 0,0 0 0,0-1 0,0 1 0,0-1 0,-1-1 0,0 1 0,0-1 0,0 1 0,-1-2 0,4-6 0,-1 2 0,0-1 0,-2 1 0,1-1 0,-2-1 0,6-18 0,-17 61 0,1 1 0,1-1 0,2 1 0,1 1 0,3 31 0,-1-61 0,0-1 1,1 1-1,-1 0 0,0-1 1,1 1-1,-1 0 0,1-1 0,0 1 1,0-1-1,-1 1 0,1-1 1,0 1-1,0-1 0,0 0 1,0 1-1,1-1 0,-1 0 0,0 0 1,1 0-1,-1 0 0,0 0 1,1 0-1,-1 0 0,1 0 1,-1-1-1,1 1 0,0-1 1,-1 1-1,1-1 0,0 0 0,-1 1 1,1-1-1,0 0 0,-1 0 1,1 0-1,0 0 0,0 0 1,-1-1-1,1 1 0,0 0 0,-1-1 1,1 1-1,1-2 0,6 0-9,0-1-1,-1-1 1,0 0-1,1 0 1,-1 0-1,12-9 1,-11 5-638,0 1 1,0-1-1,-1 0 1,11-13-1,-15 15-1307,0 0 0,-1 0-1,0 0 1,0 0 0,3-9-1,1-11-14166</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09.756"/>
    </inkml:context>
    <inkml:brush xml:id="br0">
      <inkml:brushProperty name="width" value="0.025" units="cm"/>
      <inkml:brushProperty name="height" value="0.025" units="cm"/>
    </inkml:brush>
  </inkml:definitions>
  <inkml:trace contextRef="#ctx0" brushRef="#br0">91 21 11050,'-10'-20'14016,"8"28"-9787,1 11-3958,1-14-946,-71 581 4551,67-565-3876,1-108 0,9 19 0,19-88 0,-19 129 0,1-1 0,2 1 0,0 0 0,2 1 0,28-49 0,-34 67 0,0 1 0,0 0 0,1 0 0,0 0 0,0 1 0,0 0 0,1 0 0,0 0 0,0 1 0,1 0 0,-1 1 0,1-1 0,0 2 0,0-1 0,0 1 0,1 0 0,-1 1 0,1 0 0,0 0 0,-1 1 0,1 0 0,0 0 0,0 1 0,0 0 0,13 2 0,-18 0 0,0-1 0,0 1 0,0 0 0,0 0 0,0 0 0,0 1 0,-1-1 0,1 1 0,-1 0 0,0 0 0,1 0 0,-2 1 0,1-1 0,0 0 0,-1 1 0,1 0 0,-1 0 0,0 0 0,0 0 0,-1 0 0,1 0 0,-1 0 0,0 1 0,0-1 0,0 0 0,0 1 0,-1-1 0,0 8 0,0-5 0,0 0 0,0 0 0,-1 0 0,1 0 0,-1-1 0,-1 1 0,0 0 0,0-1 0,0 1 0,0-1 0,-1 0 0,0 0 0,-1 0 0,1 0 0,-1 0 0,0-1 0,-1 1 0,-5 4 0,2-4 0,0-2 0,0 1 0,-1-1 0,1 0 0,-1-1 0,0 0 0,0-1 0,-1 0 0,1 0 0,0 0 0,-14-1 0,19 0 0,-1-1 0,0 0 0,1 0 0,-1 0 0,1 0 0,-1-1 0,0 0 0,1 0 0,-1 0 0,1 0 0,0-1 0,-1 0 0,1 0 0,0 0 0,0 0 0,0-1 0,1 1 0,-1-1 0,0 0 0,1 0 0,0 0 0,0-1 0,0 1 0,-5-8 0,8 10-60,0 1-1,-1-1 1,1 1 0,0-1-1,0 1 1,0-1 0,0 1 0,0-1-1,0 1 1,0-1 0,0 1-1,0-1 1,0 1 0,0-1-1,0 1 1,0-1 0,0 1-1,1-1 1,-1 1 0,0-1-1,0 1 1,0 0 0,1-1 0,-1 1-1,0-1 1,1 1 0,-1 0-1,0-1 1,1 1 0,-1 0-1,0-1 1,1 1 0,-1 0-1,1-1 1,-1 1 0,1 0 0,-1 0-1,1 0 1,-1-1 0,1 1-1,-1 0 1,1 0 0,-1 0-1,1 0 1,-1 0 0,1 0-1,-1 0 1,1 0 0,36-1-5623,-20 1 3094,20-5-3443,4-2-4191</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10.815"/>
    </inkml:context>
    <inkml:brush xml:id="br0">
      <inkml:brushProperty name="width" value="0.025" units="cm"/>
      <inkml:brushProperty name="height" value="0.025" units="cm"/>
    </inkml:brush>
  </inkml:definitions>
  <inkml:trace contextRef="#ctx0" brushRef="#br0">97 298 16271,'0'0'14152,"-8"-3"-13559,6 2-573,0 0 1,0 0-1,0 1 0,0-1 1,0 0-1,0 1 0,0 0 1,-1-1-1,1 1 0,0 0 1,0 0-1,0 1 0,0-1 1,0 0-1,-1 1 0,-1 0 1,1 1 1,1-1-1,0 1 1,0 0 0,-1 1 0,1-1 0,0 0-1,1 1 1,-1-1 0,0 1 0,1-1-1,-1 1 1,1 0 0,0 0 0,-2 6 0,-1 1 76,0 1 0,1 0 0,0 0 0,1 1 0,0-1 0,0 1 0,1-1 0,1 1 0,0-1 0,3 20 0,-3-29-98,1-1 0,-1 0 0,1 1 0,0-1 0,0 0 0,0 0 0,-1 0 0,1 0 0,0 0 0,0 0 0,0 0 0,1 0 0,-1 0 0,0 0 0,0 0 0,0-1 0,1 1 0,-1 0 0,0-1 0,1 1 0,-1-1 0,1 1 0,-1-1 0,0 0 0,1 0 0,-1 0 0,1 0 0,-1 0 0,1 0 0,-1 0 0,0 0 0,1 0 0,-1-1 0,1 1 0,-1-1 0,0 1 0,1-1 0,1 0 0,3-1 0,-1 0 0,1-1 0,-1 0 0,1 0 0,-1 0 0,0 0 0,9-8 0,-6 0 0,0 0 0,0 0 0,-1-1 0,0 0 0,-1 0 0,0-1 0,-1 0 0,4-17 0,-14 64 0,3-24 0,0 0 0,0 0 0,1 0 0,1 0 0,0 0 0,0 1 0,3 14 0,-2-24 0,0 0 0,0 0 0,0-1 0,0 1 0,0 0 0,0 0 0,0 0 0,0-1 0,1 1 0,-1-1 0,0 1 0,1-1 0,-1 1 0,0-1 0,1 0 0,-1 0 0,0 1 0,1-1 0,-1 0 0,0 0 0,1 0 0,-1-1 0,1 1 0,-1 0 0,0 0 0,2-1 0,37-9 0,-29 5 0,-7 4 0,0-1 0,0 0 0,0 0 0,0 0 0,0 0 0,-1-1 0,1 0 0,3-3 0,-6 5 0,0-1 0,0 0 0,-1 1 0,1-1 0,0 0 0,-1 1 0,1-1 0,-1 0 0,0 0 0,1 1 0,-1-1 0,0 0 0,0 0 0,0 1 0,0-1 0,-1 0 0,1 0 0,0 0 0,-1 1 0,1-1 0,-1 0 0,0 1 0,1-1 0,-2-1 0,0-2 0,1 1 0,-1 0 0,0-1 0,0 1 0,-1 0 0,1 1 0,-1-1 0,0 0 0,0 1 0,0-1 0,0 1 0,-1 0 0,1 0 0,-1 1 0,-7-5 0,32 24 0,-11-13 0,0-1 0,0 0 0,0-1 0,0 0 0,1 0 0,-1-1 0,0 0 0,1-1 0,-1 0 0,1-1 0,-1 0 0,20-5 0,-25 5 0,0 0 0,-1-1 0,1 0 0,-1 0 0,1 0 0,-1 0 0,0-1 0,0 1 0,0-1 0,0 0 0,-1 0 0,1-1 0,-1 1 0,0-1 0,0 1 0,0-1 0,0 0 0,-1 0 0,1-1 0,-1 1 0,0 0 0,-1-1 0,1 1 0,-1-1 0,0 0 0,0 1 0,0-1 0,0 0 0,-1-8 0,0 12 0,1 0 0,-1 0 0,0 0 0,0 0 0,0 0 0,0 0 0,0 0 0,0 0 0,0 0 0,0 0 0,0 0 0,0 0 0,-1-1 0,1 1 0,0 0 0,-1 0 0,1 1 0,-1-1 0,1 0 0,-1 0 0,1 0 0,-1 0 0,0 0 0,1 0 0,-1 1 0,0-1 0,0 0 0,1 1 0,-1-1 0,0 0 0,0 1 0,0-1 0,0 1 0,0 0 0,-1-1 0,0 1 0,0 1 0,0 0 0,0-1 0,0 1 0,0 0 0,1 0 0,-1 0 0,0 0 0,1 1 0,-1-1 0,1 0 0,-1 1 0,1-1 0,-1 1 0,1-1 0,0 1 0,0 0 0,-2 3 0,-3 5 0,1 0 0,0 1 0,0 0 0,1 0 0,0 0 0,1 1 0,1-1 0,-1 1 0,2 0 0,0 0 0,0-1 0,1 1 0,2 13 0,-2-23 0,0 0 0,1 0 0,0 1 0,-1-1 0,1 0 0,0 0 0,0 0 0,0 0 0,1 0 0,-1 0 0,0 0 0,1 0 0,-1-1 0,1 1 0,-1-1 0,1 1 0,0-1 0,0 1 0,0-1 0,0 0 0,0 0 0,0 0 0,0 0 0,0 0 0,0 0 0,0-1 0,1 1 0,-1-1 0,0 1 0,0-1 0,1 0 0,-1 0 0,0 0 0,4-1 0,0 1 0,0 0 0,0-1 0,0 0 0,1 0 0,-1-1 0,0 0 0,-1 0 0,1 0 0,0-1 0,-1 1 0,1-1 0,5-5 0,4-6-155,0 0 1,-1-1-1,-1-1 0,0-1 1,-1 0-1,-1 0 0,-1-1 1,11-25-1,-1-4-322,-2-2-1,14-57 1,-31 100 503,1 2 15,-1 1 0,0-1 0,0 0 0,0 0 0,0-1 0,0 1 0,-1 0 0,0 0 0,0 0 0,0 0 0,-2-6 0,1 11 57,-1 1 1,1 0 0,-1 0-1,1 0 1,0-1 0,0 1-1,0 1 1,0-1 0,0 0-1,-1 4 1,1-5-31,-9 26 37,0 0 0,2 1-1,1 0 1,1 0 0,1 1 0,2-1 0,0 1 0,2 0-1,2 0 1,3 30 0,-2-51-105,0 0 0,0 0 0,0 0 0,1 0 0,7 12 0,-9-18 0,-1 0 0,1 0 0,1 0 0,-1 0 0,0 0 0,0-1 0,1 1 0,-1 0 0,1-1 0,-1 1 0,1-1 0,0 0 0,-1 1 0,1-1 0,0 0 0,0 0 0,0 0 0,0 0 0,0 0 0,0-1 0,0 1 0,1-1 0,-1 1 0,0-1 0,4 0 0,-5-1 0,0-1 0,0 1 0,0-1 0,-1 1 0,1-1 0,0 1 0,-1-1 0,1 0 0,-1 0 0,1 1 0,-1-1 0,0 0 0,0 0 0,1 1 0,-1-1 0,-1 0 0,1 0 0,0 0 0,-1-3 0,1-1 0,-1-7 0,0 1 0,-1 0 0,0 0 0,0 0 0,-1 0 0,-1 0 0,0 1 0,-1-1 0,-9-15 0,11 21 0,1 1 0,-2 0 0,1 1 0,0-1 0,-1 1 0,0-1 0,0 1 0,0 0 0,-1 1 0,1-1 0,-1 1 0,0-1 0,0 2 0,0-1 0,0 0 0,0 1 0,-1 0 0,1 0 0,-1 1 0,0-1 0,1 1 0,-9 0 0,14 1 1,-1 0-1,0 0 1,1 0 0,-1 0-1,1 0 1,-1 0-1,0 1 1,1-1 0,-1 0-1,1 0 1,-1 1 0,1-1-1,-1 0 1,1 1-1,-1-1 1,1 0 0,-1 1-1,1-1 1,-1 0 0,1 1-1,0-1 1,-1 1 0,1-1-1,0 1 1,-1-1-1,1 1 1,0 0 0,0-1-1,-1 1 1,1-1 0,0 1-1,0-1 1,0 1 0,0 0-1,0-1 1,0 1-1,0-1 1,0 1 0,0 0-1,0-1 1,0 1 0,0-1-1,0 1 1,1 0-1,-1-1 1,0 1 0,0-1-1,1 1 1,-1-1 0,0 1-1,1-1 1,-1 1 0,0-1-1,1 1 1,-1-1-1,1 1 1,23 30-373,-17-27-192,-1-1 0,1 1 0,0-1 1,0 0-1,0 0 0,9 1 1,3 0-2024,0-1 1,-1-1 0,22-1 0,9 0-2133</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11.188"/>
    </inkml:context>
    <inkml:brush xml:id="br0">
      <inkml:brushProperty name="width" value="0.025" units="cm"/>
      <inkml:brushProperty name="height" value="0.025" units="cm"/>
    </inkml:brush>
  </inkml:definitions>
  <inkml:trace contextRef="#ctx0" brushRef="#br0">175 42 15246,'0'0'13501,"-12"-2"-11494,6 1-1932,0 0 0,0 1-1,1 0 1,-1 0-1,0 0 1,0 0-1,0 1 1,0 0-1,1 0 1,-1 1-1,1-1 1,-1 1-1,1 1 1,-1-1 0,1 1-1,0-1 1,0 2-1,0-1 1,1 0-1,-1 1 1,1 0-1,0 0 1,0 0-1,0 1 1,0 0-1,-4 8 1,5-10-75,1 1 0,0 0 0,0 0 0,0 0 0,0 0 0,1 0 0,0 1 0,-1-1 0,2 0 0,-1 1 0,0-1 0,1 0 0,0 1 0,0-1 0,0 1 0,1-1 0,1 7 0,-1-9 0,0 1 0,0-1 0,1 1 0,-1-1 0,1 0 0,0 1 0,0-1 0,0 0 0,0 0 0,0 0 0,0-1 0,0 1 0,0 0 0,1-1 0,-1 1 0,1-1 0,-1 0 0,1 0 0,0 0 0,-1 0 0,1 0 0,0-1 0,0 1 0,-1-1 0,1 0 0,0 0 0,3 0 0,2 0 0,0 0 0,-1-1 0,1 1 0,0-2 0,-1 1 0,1-1 0,-1 0 0,1-1 0,-1 0 0,0 0 0,0 0 0,0-1 0,-1 0 0,1-1 0,-1 1 0,0-1 0,0 0 0,-1-1 0,1 1 0,-1-1 0,0 0 0,-1 0 0,1-1 0,-1 0 0,-1 1 0,1-1 0,-1 0 0,0-1 0,-1 1 0,0-1 0,0 1 0,1-11 0,-3 16-82,0 0 0,0 0-1,0 0 1,0 0 0,-1 0 0,1 0-1,0 1 1,-1-1 0,0 0 0,1 0-1,-1 0 1,0 1 0,0-1 0,0 0-1,0 1 1,0-1 0,0 1 0,0-1-1,-1 1 1,1 0 0,0-1 0,-1 1-1,1 0 1,-1 0 0,0 0 0,-1-1-1,-5-2-956,0 1 0,-1 0 0,1 1-1,-14-3 1,10 3-411,-12-4-6755</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11.733"/>
    </inkml:context>
    <inkml:brush xml:id="br0">
      <inkml:brushProperty name="width" value="0.025" units="cm"/>
      <inkml:brushProperty name="height" value="0.025" units="cm"/>
    </inkml:brush>
  </inkml:definitions>
  <inkml:trace contextRef="#ctx0" brushRef="#br0">1 172 9833,'0'0'16950,"9"4"-14489,-5-1-2326,0-1 1,1 0-1,-1 0 1,1 0-1,0 0 1,-1-1-1,1 0 1,0 0-1,0 0 1,0-1-1,0 1 1,0-1-1,0 0 1,0-1-1,0 1 1,0-1-1,-1 0 1,1 0-1,0-1 1,0 1-1,-1-1 1,1 0-1,-1 0 1,1-1 0,4-3-1,0 0-135,-1-1 0,0 0 0,-1 0 0,1-1 0,-1 0 0,8-13 0,-12 16 0,0 0 0,0 0 0,0 0 0,-1-1 0,0 1 0,0-1 0,0 1 0,-1-1 0,0 0 0,0 0 0,0 1 0,-1-13 0,0 17 0,0-1 0,-1 1 0,1 0 0,-1-1 0,0 1 0,1 0 0,-1 0 0,0 0 0,0-1 0,0 1 0,0 0 0,0 0 0,0 0 0,0 0 0,0 1 0,0-1 0,0 0 0,0 0 0,-1 1 0,1-1 0,0 0 0,0 1 0,-1-1 0,1 1 0,-1 0 0,1 0 0,0-1 0,-1 1 0,1 0 0,-1 0 0,1 0 0,0 0 0,-1 0 0,1 1 0,-1-1 0,1 0 0,-2 1 0,-2 0 0,0 0 0,0 0 0,0 0 0,0 1 0,0 0 0,0-1 0,1 2 0,-1-1 0,-5 4 0,4 0 0,0 1 0,0-1 0,1 1 0,0 0 0,1 0 0,-1 0 0,1 1 0,1 0 0,0 0 0,0 0 0,0 0 0,1 0 0,0 0 0,0 1 0,1-1 0,1 1 0,-1-1 0,1 1 0,0-1 0,1 1 0,3 13 0,-3-19 1,1-1 0,0 1 0,-1-1 1,1 1-1,0-1 0,0 0 0,0 0 0,1 0 0,-1 0 0,0 0 1,1 0-1,-1-1 0,1 1 0,0-1 0,-1 0 0,1 0 0,0 0 0,0 0 1,0 0-1,0 0 0,0-1 0,0 0 0,0 1 0,0-1 0,0 0 1,5-1-1,6 1-32,0-1 0,-1-1 1,1 0-1,21-6 0,-17 2-899,0-1-1,0-1 1,23-13 0,-26 11-1723,0 0 0,-1-1 0,24-22 0,-5-4-4832</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12.546"/>
    </inkml:context>
    <inkml:brush xml:id="br0">
      <inkml:brushProperty name="width" value="0.025" units="cm"/>
      <inkml:brushProperty name="height" value="0.025" units="cm"/>
    </inkml:brush>
  </inkml:definitions>
  <inkml:trace contextRef="#ctx0" brushRef="#br0">80 125 16848,'0'0'10362,"-5"12"-9359,-10 29-332,2 1-1,2 0 0,2 1 1,2 0-1,-3 56 0,1 210-199,8-231-805,3-366-3937,-2 276 4159,1 0-1,0 1 1,1-1-1,0 1 0,1-1 1,0 1-1,1 0 1,0 0-1,1 0 1,0 0-1,1 1 0,7-10 1,6-5 430,2 1 0,0 1-1,26-22 1,19-18-104,-56 51-31,0-1 0,-1 0 0,-1 0 0,0-1 0,-1 0 0,0 0 1,-1 0-1,0-1 0,-1 0 0,-1-1 0,-1 1 0,3-27 1,-66 323 2020,47-175-2174,0 168-1,15-263-29,4-17 0,4-19 0,-6-8 0,0-66 0,-5 73 0,2 0 0,0 0 0,2 0 0,8-33 0,-11 59-2,0-1 0,0 1 0,0 0 0,0-1-1,0 1 1,0 0 0,1 0 0,-1-1 0,0 1 0,0 0 0,0-1 0,0 1 0,1 0 0,-1 0-1,0-1 1,0 1 0,1 0 0,-1 0 0,0 0 0,0 0 0,1-1 0,-1 1 0,0 0-1,0 0 1,1 0 0,-1 0 0,0 0 0,1 0 0,-1-1 0,0 1 0,1 0 0,-1 0 0,0 0-1,1 0 1,-1 0 0,0 0 0,0 0 0,1 1 0,-1-1 0,0 0 0,1 0 0,-1 0-1,0 0 1,1 0 0,-1 0 0,0 1 0,0-1 0,1 0 0,-1 0 0,0 0 0,0 0 0,1 1-1,-1-1 1,0 1 0,19 18-206,-4-4 116,-11-12 99,1-1 1,0 0 0,0 0-1,0 0 1,0 0 0,0-1 0,0 0-1,0 0 1,1 0 0,-1 0-1,0-1 1,0 0 0,1 0 0,-1-1-1,0 0 1,1 0 0,-1 0-1,0 0 1,0-1 0,0 1 0,0-2-1,0 1 1,-1 0 0,1-1-1,0 0 1,4-4 0,2-1 13,-1 0-1,0-1 1,0-1 0,-1 1 0,-1-1 0,1-1 0,-2 0-1,1 0 1,7-16 0,-23 44-21,1 1 0,1 1 0,1-1 0,1 1 0,0 0 0,1 0 0,2 0 0,-1 0 0,3 22 0,-1-40-1,0 0 1,0-1-1,1 1 0,-1 0 0,0-1 1,0 1-1,1 0 0,-1-1 0,0 1 1,1-1-1,-1 1 0,0-1 0,1 1 1,-1-1-1,1 1 0,-1-1 0,1 1 1,-1-1-1,1 1 0,0-1 0,-1 0 1,1 1-1,-1-1 0,1 0 1,0 0-1,-1 1 0,1-1 0,0 0 1,-1 0-1,1 0 0,0 0 0,-1 0 1,1 0-1,0 0 0,-1 0 0,1 0 1,0 0-1,-1 0 0,1-1 0,0 1 1,-1 0-1,1 0 0,0-1 1,-1 1-1,1 0 0,0-1 0,29-19-1235,-11-10-3258,-4-4-3503,-2-8-4506</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12.885"/>
    </inkml:context>
    <inkml:brush xml:id="br0">
      <inkml:brushProperty name="width" value="0.025" units="cm"/>
      <inkml:brushProperty name="height" value="0.025" units="cm"/>
    </inkml:brush>
  </inkml:definitions>
  <inkml:trace contextRef="#ctx0" brushRef="#br0">33 0 21236,'0'0'7143,"-33"59"-6983,33-34-160,1 0-192,13-2-1986,2-2-2178,2-6-3620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09.349"/>
    </inkml:context>
    <inkml:brush xml:id="br0">
      <inkml:brushProperty name="width" value="0.025" units="cm"/>
      <inkml:brushProperty name="height" value="0.025" units="cm"/>
      <inkml:brushProperty name="color" value="#008C3A"/>
    </inkml:brush>
  </inkml:definitions>
  <inkml:trace contextRef="#ctx0" brushRef="#br0">1 0 16303,'0'0'4421,"60"53"-2692,-39-43-1280,1-2-449,0-1-577,-2-1-832,-4 2-865,-1 0-353,-3 2 673,0 0 449,-5-1 160,-2 2-289,-2-5-2081</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38.312"/>
    </inkml:context>
    <inkml:brush xml:id="br0">
      <inkml:brushProperty name="width" value="0.025" units="cm"/>
      <inkml:brushProperty name="height" value="0.025" units="cm"/>
      <inkml:brushProperty name="color" value="#F6630D"/>
    </inkml:brush>
  </inkml:definitions>
  <inkml:trace contextRef="#ctx0" brushRef="#br0">0 0 15567,'0'0'12492,"67"50"-12557,-36-45-2016,5 0-1187,-4-5-1184,-2 0-2594</inkml:trace>
  <inkml:trace contextRef="#ctx0" brushRef="#br0" timeOffset="1">297 49 14574,'0'0'11915,"-5"73"-10730,-10-37-608,0 6-257,2 0-96,-1-5-128,5-5-64,3-9-224,2-6-1185,2-9-993,0-8-1730,-4-4-1858,1-17-4580</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13.229"/>
    </inkml:context>
    <inkml:brush xml:id="br0">
      <inkml:brushProperty name="width" value="0.025" units="cm"/>
      <inkml:brushProperty name="height" value="0.025" units="cm"/>
    </inkml:brush>
  </inkml:definitions>
  <inkml:trace contextRef="#ctx0" brushRef="#br0">102 1 21845,'0'0'7105,"-8"1"-5370,3 0-1657,1 1 1,-1-1-1,0 1 1,1 0-1,-1 0 0,1 1 1,0-1-1,0 1 0,0 0 1,0 0-1,0 0 0,1 1 1,-1 0-1,1-1 1,0 1-1,0 0 0,0 0 1,1 1-1,-1-1 0,1 0 1,0 1-1,1-1 0,-1 1 1,-1 7-1,1-3-60,0-1 0,0 1-1,1 0 1,1-1 0,-1 1 0,1 0-1,1-1 1,0 1 0,0 0 0,3 10-1,-4-16-36,1-1 0,0 0 0,0 1 0,0-1 0,0 0 0,1 0 0,-1 0 0,0 0 0,1 0 0,0 0-1,-1 0 1,1 0 0,0-1 0,0 1 0,0-1 0,0 1 0,0-1 0,0 0 0,0 0 0,1 0 0,-1 0 0,0 0-1,1 0 1,-1 0 0,0-1 0,1 0 0,-1 1 0,1-1 0,-1 0 0,1 0 0,-1 0 0,1 0 0,-1-1 0,1 1-1,-1-1 1,1 1 0,-1-1 0,0 0 0,1 0 0,2-2 0,1 1-506,-1-1-1,0 0 1,0 0-1,0 0 1,0-1-1,5-4 1,25-26-8444,-11 8-2369</inkml:trace>
  <inkml:trace contextRef="#ctx0" brushRef="#br0" timeOffset="1">301 78 21140,'0'0'10997,"-6"8"-10458,1 0-523,0-1 1,1 1-1,0 0 0,1 0 0,-1 0 0,-3 16 1,6-19-19,0-1 1,0 1 0,0-1 0,1 1 0,0-1 0,-1 1-1,2 0 1,-1-1 0,0 1 0,1-1 0,0 1-1,0-1 1,1 1 0,-1-1 0,1 0 0,0 1-1,0-1 1,2 4 0,-3-7-119,0 0-1,0 0 1,0 0 0,-1-1 0,1 1-1,0 0 1,0 0 0,0-1 0,0 1-1,0-1 1,0 1 0,1-1 0,-1 1-1,0-1 1,0 0 0,0 1 0,0-1-1,1 0 1,-1 0 0,0 0 0,0 0-1,0 0 1,0 0 0,1 0 0,-1 0-1,0-1 1,0 1 0,0 0 0,0-1-1,0 1 1,1-1 0,-1 1 0,0-1-1,0 0 1,0 1 0,0-1 0,1-1-1,2-1-1163,0-1 0,0 0 0,0 0-1,0 0 1,0 0 0,4-7 0,8-17-8988</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13.588"/>
    </inkml:context>
    <inkml:brush xml:id="br0">
      <inkml:brushProperty name="width" value="0.025" units="cm"/>
      <inkml:brushProperty name="height" value="0.025" units="cm"/>
    </inkml:brush>
  </inkml:definitions>
  <inkml:trace contextRef="#ctx0" brushRef="#br0">15 0 17360,'0'0'10474,"-15"64"-10410,17-46-64,9-1-1153,3-5-1601,0-3-1795,-2-7-2401</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14.120"/>
    </inkml:context>
    <inkml:brush xml:id="br0">
      <inkml:brushProperty name="width" value="0.025" units="cm"/>
      <inkml:brushProperty name="height" value="0.025" units="cm"/>
    </inkml:brush>
  </inkml:definitions>
  <inkml:trace contextRef="#ctx0" brushRef="#br0">32 138 7559,'0'0'21690,"-2"9"-21386,-4 27-208,6-36-108,0 1-1,0-1 0,0 0 1,0 1-1,0-1 0,-1 1 1,1-1-1,0 0 0,0 1 1,0-1-1,-1 0 1,1 1-1,0-1 0,0 1 1,-1-1-1,1 0 0,0 0 1,-1 1-1,1-1 0,0 0 1,-1 0-1,1 1 0,0-1 1,-1 0-1,1 0 0,-1 0 1,1 0-1,0 1 0,-1-1 1,1 0-1,-1 0 0,1 0 1,-1 0-1,1 0 0,0 0 1,-1 0-1,0 0 0,1 0 10,-1 0 1,1 0-1,-1 0 0,1 0 0,0 0 0,-1 0 0,1 0 0,-1 0 0,1 0 0,-1 0 0,1 0 0,0 0 0,-1 1 0,1-1 0,-1 0 0,1 0 0,0 0 0,-1 1 0,1-1 0,0 0 0,-1 1 0,1-1 0,0 0 1,-1 1-1,1-1 0,0 0 0,0 1 0,-1-1 0,1 1 0,0-1 0,0 0 0,0 1 0,0-1 0,-1 1 0,1-1 0,0 1 0,0-1 0,0 0 0,0 1 0,0-1 0,0 1 0,0-1 0,0 1 0,1 0 0,-2 1 10,1 0 0,1 1 0,-1-1 0,0 0 0,0 0 0,1 1 0,-1-1 0,1 0 0,0 0 0,0 0 0,0 1 0,0-1 0,0 0 0,0-1 0,0 1 0,1 0 0,-1 0 0,1 0 0,-1-1 0,1 1 0,3 1 0,-2-1 4,1 0 0,-1 0-1,1-1 1,0 1 0,0-1-1,0 0 1,0 0 0,0-1 0,0 1-1,0-1 1,6 0 0,2 0 3,0-2 0,0 1 0,0-1 0,0-1 0,-1 0 0,1-1 0,16-8 1,3-5-40,-23 11 38,0 1 0,1 1 0,-1-1 0,1 1 0,0 1 0,0 0 1,16-4-1,-24 8 20,-1 0 0,1-1 1,-1 1-1,1 0 1,-1 0-1,0-1 0,1 1 1,-1 0-1,0 0 1,1 0-1,-1 0 0,0 0 1,0 0-1,0 0 1,0-1-1,0 1 0,0 0 1,0 0-1,0 0 1,0 0-1,0 0 1,-1 0-1,1 0 0,0-1 1,-1 1-1,1 1 1,-7 27 382,6-27-413,0-1 0,1 1-1,-1 0 1,1 0 0,-1 0-1,1 0 1,0-1 0,0 1 0,-1 0-1,2 0 1,-1 0 0,0 0-1,0 0 1,0 0 0,1-1 0,0 4-1,0-4-27,0-1-1,-1 1 1,1-1-1,-1 1 1,1-1-1,0 0 1,-1 1 0,1-1-1,0 0 1,-1 0-1,1 1 1,0-1-1,0 0 1,-1 0-1,1 0 1,0 0-1,0 0 1,-1 0-1,1 0 1,0 0-1,-1 0 1,1 0-1,0 0 1,0-1-1,-1 1 1,1 0-1,1-1 1,5-2-527,0-1 0,0 0 0,0 0-1,0-1 1,-1 0 0,9-7 0,3-4-1422,-1-1 1,0-1-1,-1-1 0,-1 0 1,-1-1-1,-1 0 1,0-1-1,-2-1 0,10-25 1,-20 30 9411,-9 20-1501,-5 9-2410,4 1-3320,2 3 333,1-1-1,0 1 0,1 0 0,0 0 0,2 0 0,0 1 0,1 0 0,0 20 1,1-25-520,1 0 0,0-1 0,1 1 0,0 0 0,1 0 0,1-1 1,0 1-1,0-1 0,1 1 0,0-1 0,1-1 0,9 16 1,-14-25-69,1 0 1,-1 0-1,1 0 1,-1 0-1,1 0 1,0-1-1,-1 1 1,1 0-1,0 0 1,0 0 0,-1 0-1,1-1 1,0 1-1,0 0 1,0-1-1,0 1 1,0-1-1,0 1 1,0-1-1,0 1 1,0-1-1,0 0 1,0 0 0,0 1-1,0-1 1,0 0-1,2 0 1,-2-1-43,0 0 0,0 0 1,0 0-1,0 0 1,0-1-1,-1 1 1,1 0-1,0 0 0,-1-1 1,1 1-1,-1 0 1,0-1-1,1 1 0,-1 0 1,0-1-1,0 1 1,0-3-1,1-6-284,-1 0 1,0 0-1,-1 0 0,0 1 1,-3-13-1,0 12 306,-2 0 0,1 0 1,-1 1-1,-1 0 0,1 0 0,-2 0 1,1 1-1,-1 0 0,0 1 0,-1-1 1,0 2-1,-12-9 0,-30-25 4221,55 36-998,34 0-2258,-37 4-715,38-2 107,112-10 231,-133 9-1965,-1-1 0,1-1 0,23-9 1,-26 5-3291,-12-2-1100</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14.463"/>
    </inkml:context>
    <inkml:brush xml:id="br0">
      <inkml:brushProperty name="width" value="0.025" units="cm"/>
      <inkml:brushProperty name="height" value="0.025" units="cm"/>
    </inkml:brush>
  </inkml:definitions>
  <inkml:trace contextRef="#ctx0" brushRef="#br0">1 14 16688,'0'0'12460,"57"-13"-12589,-33 13-3906,-6 0-9578</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15.336"/>
    </inkml:context>
    <inkml:brush xml:id="br0">
      <inkml:brushProperty name="width" value="0.025" units="cm"/>
      <inkml:brushProperty name="height" value="0.025" units="cm"/>
    </inkml:brush>
  </inkml:definitions>
  <inkml:trace contextRef="#ctx0" brushRef="#br0">223 45 15599,'0'0'13533,"-10"-7"-12124,5 3-1301,0 0-1,-1 0 1,0 1 0,1 0 0,-2 0 0,1 0-1,0 1 1,0 0 0,-9-2 0,11 4-92,0 0 0,0 0 0,0 0 0,0 0 0,0 0 0,0 1 0,0 0 0,0 0 0,0 0 0,0 0 0,0 1 0,1-1 0,-1 1 0,0 0 0,1 0 0,0 1 0,-1-1 0,1 1 1,0-1-1,-4 6 0,0-1 21,1 1 1,-1 1 0,2-1 0,-1 1 0,1 0 0,0 1 0,1-1 0,0 1 0,1-1 0,0 1 0,0 0-1,1 1 1,1-1 0,0 0 0,0 1 0,0-1 0,2 0 0,-1 1 0,5 19 0,-4-27-36,0 0 0,1 0 0,-1 0-1,1 0 1,0-1 0,0 1 0,0 0 0,0-1 0,1 1 0,-1-1 0,1 0 0,-1 0 0,1 0 0,0 0 0,0 0 0,0-1 0,0 1 0,0-1 0,0 0 0,0 0 0,0 0 0,0 0 0,1-1 0,-1 1 0,0-1 0,1 0 0,-1 0 0,0 0 0,1 0 0,-1 0-1,0-1 1,0 0 0,4-1 0,4 0-3,-1-1 0,0 0-1,0 0 1,0-1 0,0 0-1,-1-1 1,1-1 0,-1 1-1,11-10 1,-9 5 1,-1 0 0,1-1 0,-2-1 0,1 0 0,13-25 0,-20 32 0,0 0 0,0 0 0,-1 0 0,0 0 0,0 0 0,0-1 0,-1 1 0,0-1 0,0 0 0,0 1 0,-1-1 0,0 1 0,0-1 0,0 0 0,-1 1 0,0-1 0,0 0 0,0 1 0,-3-7 0,2 9-112,-1 0 1,1 0-1,-1 0 1,0 1-1,0-1 0,-1 1 1,1-1-1,0 1 1,-1 0-1,0 0 0,1 1 1,-1-1-1,0 1 1,0 0-1,0 0 0,0 0 1,1 0-1,-2 1 1,1-1-1,-5 1 0,6 0-27,1 0 0,-1 0 0,1 0-1,-1 1 1,1-1 0,0 0 0,-1 1 0,1 0-1,-1 0 1,1 0 0,0 0 0,0 0-1,0 0 1,-4 3 0,5-3 66,0 0 1,0 0 0,0 1 0,0-1-1,0 0 1,1 1 0,-1-1-1,0 0 1,1 1 0,0-1-1,-1 1 1,1-1 0,0 1-1,-1-1 1,1 1 0,0-1-1,0 1 1,0 0 0,0-1-1,1 1 1,-1-1 0,0 1 0,1-1-1,-1 0 1,1 1 0,0 1-1,0-1-603,1 1-1,-1-1 0,1 1 0,0-1 1,0 0-1,0 1 0,0-1 0,0 0 1,0 0-1,1-1 0,-1 1 0,3 2 1,18 7-6179</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16.040"/>
    </inkml:context>
    <inkml:brush xml:id="br0">
      <inkml:brushProperty name="width" value="0.025" units="cm"/>
      <inkml:brushProperty name="height" value="0.025" units="cm"/>
    </inkml:brush>
  </inkml:definitions>
  <inkml:trace contextRef="#ctx0" brushRef="#br0">66 147 13933,'0'0'16026,"-9"5"-15273,5-2-728,0-1 0,0 1 1,1 0-1,-1 0 1,1 0-1,-1 0 0,1 1 1,0-1-1,1 1 0,-1 0 1,0 0-1,1 0 0,0 0 1,0 0-1,0 0 0,1 0 1,-1 1-1,1-1 0,0 1 1,1-1-1,-1 1 1,1 0-1,-1 5 0,0-1-5,1-1 0,0 1-1,0 0 1,1 0 0,0 0-1,0-1 1,3 11 0,-3-17-14,0 0 1,0 0 0,0-1 0,1 1 0,-1 0 0,0 0-1,1-1 1,-1 1 0,1-1 0,0 1 0,-1-1 0,1 0-1,0 0 1,0 1 0,0-1 0,0-1 0,0 1 0,0 0-1,0 0 1,0-1 0,0 1 0,0-1 0,0 0 0,1 1-1,-1-1 1,0 0 0,0 0 0,0 0 0,0-1 0,0 1 0,1-1-1,-1 1 1,3-2 0,1 0-6,0 0-1,1-1 1,-2 0 0,1 0 0,0-1-1,-1 1 1,1-1 0,-1 0 0,0 0-1,0-1 1,-1 0 0,1 0-1,-1 0 1,0 0 0,4-8 0,-1 2-28,-1 1 0,0-1 0,-1 0 0,0 0 1,-1-1-1,0 0 0,3-16 0,-8 36-35,0 0-1,1 1 1,-1-1 0,2 0-1,-1 0 1,1 1 0,1-1-1,4 15 1,-6-20 70,1-1 1,0 1-1,1-1 0,-1 0 1,0 1-1,1-1 0,-1 0 1,1 0-1,0 0 0,-1 0 1,1 0-1,0-1 0,0 1 1,0 0-1,1-1 0,-1 0 1,0 1-1,0-1 0,1 0 1,-1 0-1,1 0 0,-1-1 1,1 1-1,-1 0 0,1-1 1,0 0-1,-1 0 0,1 1 1,0-2-1,-1 1 1,1 0-1,-1 0 0,4-2 1,1 0 23,0 0 0,0-1 1,-1 0-1,1 0 0,-1-1 1,0 0-1,0 0 0,0 0 1,0-1-1,-1 0 1,0 0-1,0 0 0,0-1 1,6-10-1,3-3-8,-1-1 0,-2-1 0,13-27 0,-13 18-152,-1 0 0,7-39 0,-28 195 81,-2 21 35,13-134 33,3 52 88,-3-63-101,1-1 0,-1 1 0,0 0 0,0-1 0,1 1 0,-1 0 0,1-1 0,0 1 0,-1-1 0,1 1 0,0-1 0,0 1 0,0-1 0,0 0 0,0 1 0,0-1-1,0 0 1,0 0 0,1 0 0,-1 0 0,0 0 0,1 0 0,-1 0 0,1 0 0,-1-1 0,1 1 0,-1 0 0,1-1 0,-1 1 0,1-1 0,2 1 0,-3-2-9,0 1 0,0 0 0,0 0 0,0-1 0,-1 1-1,1-1 1,0 1 0,0-1 0,0 1 0,0-1 0,-1 1 0,1-1 0,0 0 0,-1 1 0,1-1 0,0 0 0,-1 1 0,1-1 0,-1 0 0,1 0 0,-1 0 0,0 0 0,1 0 0,-1 1 0,0-1 0,1 0 0,-1 0 0,0 0 0,0 0 0,0 0 0,0-1 0,2-37-831,-3 32 597,1 1 63,-1 0-1,0-1 1,0 1 0,-1 0-1,0 0 1,0 0 0,0 0-1,-1 0 1,0 1 0,0-1-1,0 1 1,-1 0 0,1-1-1,-1 2 1,-1-1 0,1 0-1,-1 1 1,-9-8 0,-3 1 522,0 0 1,-1 0-1,-1 2 1,-28-12 0,87 14 1218,58-6-2383,-34 0-3742,-20-1-2646</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16.912"/>
    </inkml:context>
    <inkml:brush xml:id="br0">
      <inkml:brushProperty name="width" value="0.025" units="cm"/>
      <inkml:brushProperty name="height" value="0.025" units="cm"/>
    </inkml:brush>
  </inkml:definitions>
  <inkml:trace contextRef="#ctx0" brushRef="#br0">0 1 17585,'1'0'271,"0"0"0,-1 0 0,1 0 0,0 0 1,-1 1-1,1-1 0,-1 0 0,1 1 0,0-1 1,-1 0-1,1 1 0,-1-1 0,1 1 0,-1-1 1,1 1-1,-1-1 0,0 1 0,1-1 0,-1 1 1,0-1-1,1 1 0,-1 1 0,9 22 1953,-1 29-1313,-7-48-418,3 58 672,-3-1 0,-6 72 1,-2 35 634,18-229-1774,-1 19-31,2-53 5,-10 61 0,2 1 0,1 0 0,2 1 0,1-1 0,23-57 0,-29 85-2,1 0 1,0 0-1,0 1 0,0-1 1,0 1-1,0 0 0,1 0 1,0 0-1,-1 0 0,1 0 1,0 1-1,1 0 0,-1 0 1,0 0-1,6-2 0,-8 4 1,-1-1 0,1 1 0,-1-1-1,1 1 1,-1 0 0,1 0 0,-1 0 0,1 0-1,-1 0 1,1 0 0,-1 0 0,1 0-1,-1 0 1,1 1 0,-1-1 0,1 1 0,-1-1-1,0 1 1,1 0 0,-1-1 0,0 1-1,1 0 1,-1 0 0,0 0 0,0 0 0,0 0-1,0 0 1,0 0 0,0 0 0,0 1-1,0-1 1,0 0 0,-1 1 0,1-1 0,0 0-1,-1 1 1,1-1 0,-1 1 0,0-1-1,1 1 1,-1-1 0,0 1 0,0-1 0,0 1-1,0-1 1,0 1 0,0 2 0,-1 3 2,0 1 1,-1 0-1,1-1 1,-1 1-1,-1-1 0,1 0 1,-1 1-1,0-1 1,-1-1-1,0 1 1,0 0-1,-1-1 1,1 0-1,-1 0 1,-1 0-1,1-1 1,-8 7-1,7-7 2,1 0 0,-1-1 1,0 1-1,-1-1 0,1-1 0,-1 1 0,0-1 0,0 0 0,0 0 0,0-1 0,0 0 0,0 0 0,-1-1 1,1 0-1,-1 0 0,1-1 0,-1 0 0,-7-1 0,14 1-40,1 0-1,-1 0 1,1 0 0,-1-1-1,1 1 1,-1 0 0,1 0 0,-1-1-1,1 1 1,-1 0 0,1-1-1,-1 1 1,1 0 0,0-1-1,-1 1 1,1 0 0,0-1-1,-1 1 1,1-1 0,0 1 0,-1-1-1,1 1 1,0-1 0,0 1-1,0-1 1,0 1 0,-1-1-1,1 1 1,0-1 0,0 1-1,0-1 1,0 0 0,0 1-1,0-1 1,0 1 0,1-1 0,-1 1-1,0-1 1,0 1 0,0-1-1,0 1 1,1-1 0,-1 1-1,1-1 1,13-22-3740,13-1-1348,7 0-1847</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17.552"/>
    </inkml:context>
    <inkml:brush xml:id="br0">
      <inkml:brushProperty name="width" value="0.025" units="cm"/>
      <inkml:brushProperty name="height" value="0.025" units="cm"/>
    </inkml:brush>
  </inkml:definitions>
  <inkml:trace contextRef="#ctx0" brushRef="#br0">27 241 20243,'0'0'8461,"-4"11"-7516,3-9-922,-4 11 307,1 0 0,1 1 0,0-1 1,-2 20-1,4-31-303,1 1-1,-1 0 1,1-1 0,0 1 0,0-1-1,0 1 1,0-1 0,1 1 0,-1-1-1,1 1 1,-1-1 0,1 1 0,0-1 0,0 1-1,0-1 1,0 0 0,1 0 0,-1 1-1,1-1 1,-1 0 0,1 0 0,-1 0-1,1-1 1,0 1 0,0 0 0,0-1 0,0 1-1,0-1 1,1 1 0,-1-1 0,0 0-1,1 0 1,-1 0 0,1-1 0,-1 1-1,3 0 1,1 0-14,-1-1 0,0 0-1,0 0 1,0 0 0,1-1 0,-1 1-1,0-1 1,0-1 0,0 1 0,0-1-1,0 1 1,0-2 0,-1 1 0,1 0-1,-1-1 1,1 0 0,-1 0-1,0 0 1,0-1 0,0 1 0,-1-1-1,6-6 1,-4 3-3,0-1-1,-1 1 1,1-1-1,-2 1 1,1-1-1,-1 0 1,0-1-1,-1 1 1,0 0-1,0-1 1,-1 1-1,1-18 1,-2 27-14,0-1 0,-1 0 0,1 0 0,0 0 1,0 0-1,0 0 0,0 1 0,-1-1 0,1 0 1,0 0-1,0 0 0,0 0 0,-1 0 0,1 0 1,0 0-1,0 0 0,-1 0 0,1 0 0,0 0 1,0 0-1,0 0 0,-1 0 0,1 0 0,0 0 1,0 0-1,0 0 0,-1 0 0,1 0 0,0 0 1,0 0-1,0-1 0,-1 1 0,1 0 0,0 0 1,0 0-1,0 0 0,0 0 0,-1-1 0,1 1 1,0 0-1,0 0 0,0 0 0,0 0 0,0-1 1,0 1-1,0 0 0,-1 0 0,1 0 0,0-1 1,0 1-1,0 0 0,0 0 0,0 0 0,0-1 1,0 1-1,0 0 0,0 0 0,0-1 0,0 1 1,-10 16-74,9-9 72,-1 0-1,0 0 0,1 0 1,1 0-1,-1 0 1,1 0-1,0 0 0,2 9 1,-2-14 4,1 0 1,-1-1 0,1 1-1,0 0 1,-1-1-1,1 1 1,0 0 0,0-1-1,0 1 1,0-1 0,1 0-1,-1 1 1,0-1-1,1 0 1,-1 0 0,1 0-1,-1 0 1,1 0 0,-1 0-1,1 0 1,0 0-1,-1-1 1,1 1 0,0-1-1,0 1 1,-1-1 0,1 0-1,0 1 1,0-1 0,0 0-1,0 0 1,-1 0-1,1-1 1,0 1 0,2-1-1,3 0 6,0-1 0,-1 0 0,1-1 0,-1 1-1,1-1 1,-1-1 0,0 1 0,-1-1 0,1 0-1,-1 0 1,1 0 0,-1-1 0,0 0 0,-1 0 0,6-8-1,5-6-92,-1-1-1,-1 0 0,10-23 1,-10 14 2,-1-1 1,-2 0-1,-1-1 1,7-41 0,-24 108 122,0 2-10,1 1 0,2 0-1,1 0 1,3 51-1,1-84-16,1 0-1,0 0 0,1 0 1,-1 0-1,1-1 0,0 1 0,1 0 1,-1-1-1,6 7 0,-7-9-8,0-1-1,1 0 0,-1 0 1,1 0-1,0-1 0,0 1 1,0 0-1,-1 0 0,2-1 1,-1 0-1,0 1 0,0-1 1,0 0-1,1 0 0,-1 0 1,0 0-1,1 0 0,-1-1 1,1 1-1,-1-1 0,1 0 1,-1 1-1,1-1 1,4-1-1,-6 1-68,0 0 0,0-1 0,-1 1 0,1-1 0,0 1 0,-1-1 0,1 1 1,0-1-1,-1 0 0,1 1 0,-1-1 0,1 0 0,-1 0 0,1 1 0,-1-1 0,1 0 0,-1 0 0,0 1 0,0-1 0,1 0 1,-1 0-1,0 0 0,0 0 0,0 0 0,0 1 0,0-1 0,0 0 0,0 0 0,0 0 0,0 0 0,0 0 0,-1 0 0,-7-32-1950,3 24 1799,-1 0 1,-1 0-1,0 1 0,0 0 1,0 0-1,-1 0 0,0 1 1,-1 0-1,-12-7 0,8 5 764,0 2 0,-1 0 0,0 0 0,0 1 0,-1 1 0,-14-4 0,52 11 51,1-1 0,46-3-1,-24 0-1410,9-3-3106,-19-3-2440,10-7-8181</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18.156"/>
    </inkml:context>
    <inkml:brush xml:id="br0">
      <inkml:brushProperty name="width" value="0.025" units="cm"/>
      <inkml:brushProperty name="height" value="0.025" units="cm"/>
    </inkml:brush>
  </inkml:definitions>
  <inkml:trace contextRef="#ctx0" brushRef="#br0">133 35 10762,'0'0'20783,"-9"-7"-20073,5 4-666,0-1 0,0 1 1,-1 0-1,1 1 1,-1-1-1,0 1 1,0 0-1,-7-3 1,9 5-41,1-1-1,0 1 1,0 0 0,-1 0 0,1 0-1,0 0 1,0 1 0,-1-1 0,1 1-1,0-1 1,0 1 0,0 0-1,-1-1 1,1 1 0,0 0 0,0 0-1,1 1 1,-1-1 0,0 0 0,0 1-1,0-1 1,1 1 0,-1 0 0,1-1-1,-1 1 1,1 0 0,0 0 0,0 0-1,-2 3 1,0 4-4,0 0 0,0-1 0,1 1 0,0 0 0,0 0 0,1 1 0,0-1 0,1 0 0,0 0 0,1 0 0,0 1 0,0-1 0,1 0 0,0 0 0,0 0 0,1-1 0,0 1 0,1 0 0,4 7 0,-5-13-150,0 1 1,0-2-1,0 1 1,0 0-1,1-1 0,-1 1 1,1-1-1,-1 0 1,1 0-1,0 0 0,0-1 1,0 1-1,0-1 0,0 0 1,0 0-1,0 0 1,0-1-1,1 0 0,-1 0 1,0 0-1,0 0 1,0 0-1,1-1 0,-1 0 1,0 0-1,0 0 1,0 0-1,0-1 0,6-2 1,7-4-1150,0 0-1,-1-1 1,0-1 0,-1-1 0,19-15-1,2-6-6051</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18.590"/>
    </inkml:context>
    <inkml:brush xml:id="br0">
      <inkml:brushProperty name="width" value="0.025" units="cm"/>
      <inkml:brushProperty name="height" value="0.025" units="cm"/>
    </inkml:brush>
  </inkml:definitions>
  <inkml:trace contextRef="#ctx0" brushRef="#br0">78 1 16592,'0'0'6182,"-10"7"-4592,5-4-1342,0 0 0,0 1 0,1 0 0,-1 0 0,1 0 0,0 1-1,0-1 1,0 1 0,1 0 0,-1 0 0,1 1 0,0-1-1,1 1 1,-1-1 0,1 1 0,0 0 0,1 0 0,-1 0 0,1 0-1,0 9 1,1-14-236,0 0 1,0 0-1,0 0 0,0 0 0,0 0 0,1-1 0,-1 1 0,0 0 0,1 0 1,-1 0-1,0-1 0,1 1 0,-1 0 0,1 0 0,-1-1 0,1 1 0,0 0 1,-1-1-1,1 1 0,-1-1 0,1 1 0,0-1 0,0 1 0,-1-1 1,1 0-1,0 1 0,1-1 0,31 5 154,-22-6-134,0 0 1,0-1-1,21-5 1,-3-4 4,41-12-387,-64 21 347,0 1 0,0 0-1,0 0 1,0 1-1,0-1 1,0 1-1,0 1 1,0-1-1,8 2 1,-11 0 63,0-1 0,0 0 1,-1 1-1,1 0 1,-1-1-1,1 1 1,-1 0-1,1 0 0,-1 0 1,0 1-1,0-1 1,0 1-1,-1-1 0,3 4 1,-4-4-8,1-1 0,0 1 0,0 0 0,0 0 0,1 0 1,-1-1-1,0 1 0,1-1 0,-1 1 0,1-1 0,-1 1 0,1-1 1,0 0-1,-1 0 0,1 0 0,0 0 0,0 0 0,0 0 0,0 0 0,0-1 1,0 1-1,0-1 0,0 1 0,0-1 0,0 0 0,0 0 0,0 0 0,0 0 1,0 0-1,0 0 0,1-1 0,-1 1 0,0-1 0,0 1 0,0-1 0,2-1 1,42-19 44,-37 16-167,0 0 0,0 0 0,0 1-1,0 1 1,1 0 0,0 0 0,-1 1 0,1 0-1,0 0 1,0 1 0,0 0 0,0 1 0,11 1-1,-20-1 68,1 1-1,-1-1 0,0 0 0,0 1 1,0-1-1,1 1 0,-1-1 0,0 1 1,0 0-1,0-1 0,0 1 0,0 0 1,0 0-1,0 0 0,0 0 0,0-1 1,0 1-1,-1 1 0,1-1 0,0 0 1,-1 0-1,1 0 0,0 0 0,-1 0 1,1 3-1,2 35 244,-1-5 38,-1-34-275,-1 1 0,0-1 0,0 1 0,0-1 0,1 0 1,-1 1-1,0-1 0,0 1 0,1-1 0,-1 1 0,0-1 0,1 0 0,-1 1 0,0-1 1,1 0-1,-1 1 0,1-1 0,-1 0 0,1 0 0,-1 1 0,0-1 0,1 0 1,-1 0-1,1 0 0,-1 0 0,1 0 0,-1 1 0,1-1 0,-1 0 0,1 0 0,0-1 0,19-7 116,15-22-257,-34 28 71,75-64-3696,-21 27-5582,-36 27 1337</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38.642"/>
    </inkml:context>
    <inkml:brush xml:id="br0">
      <inkml:brushProperty name="width" value="0.025" units="cm"/>
      <inkml:brushProperty name="height" value="0.025" units="cm"/>
      <inkml:brushProperty name="color" value="#F6630D"/>
    </inkml:brush>
  </inkml:definitions>
  <inkml:trace contextRef="#ctx0" brushRef="#br0">1 2 14253,'0'0'10923,"70"-1"-10090,-40 12-545,2 4-224,2 4-64,2 2-1698,0-1-2562,-4-2-3011</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19.307"/>
    </inkml:context>
    <inkml:brush xml:id="br0">
      <inkml:brushProperty name="width" value="0.025" units="cm"/>
      <inkml:brushProperty name="height" value="0.025" units="cm"/>
    </inkml:brush>
  </inkml:definitions>
  <inkml:trace contextRef="#ctx0" brushRef="#br0">47 1 8072,'0'0'16912,"-2"10"-14467,-1 18-1726,3 0 0,0 0 0,2 0 0,0 0 0,2-1 1,8 28-1,-11-53-710,-1 0-1,1 0 1,-1 0 0,1 0 0,0 0-1,0 0 1,0-1 0,0 1 0,0 0 0,0-1-1,1 1 1,-1 0 0,0-1 0,1 0 0,0 1-1,-1-1 1,1 0 0,-1 0 0,1 0 0,0 0-1,0 0 1,0 0 0,0 0 0,0-1 0,0 1-1,0-1 1,0 1 0,0-1 0,0 0 0,0 0-1,0 0 1,0 0 0,0 0 0,0 0 0,0-1-1,0 1 1,0-1 0,3 0 0,10-4-203,0-1 1,0 0-1,0-1 1,15-9-1,1-1-1066,-28 16 1197,-1 0 0,0 0 0,1 0 0,-1 0 0,1 0 0,-1 1 0,1-1 0,-1 1 0,1 0 0,0 0-1,-1 0 1,1 0 0,-1 0 0,1 0 0,3 1 0,-6 0 70,1-1 0,0 1 1,0-1-1,0 1 0,0 0 0,-1-1 0,1 1 1,0 0-1,0-1 0,-1 1 0,1 0 0,-1 0 1,1 0-1,-1 0 0,1 0 0,-1 0 0,1 0 1,-1-1-1,0 1 0,0 0 0,1 0 0,-1 0 1,0 0-1,0 0 0,0 2 0,-1 3 127,1-1 0,-1 0 0,-1 0 0,1 0-1,-1 0 1,1 0 0,-1-1 0,-1 1 0,1 0 0,-1-1-1,0 1 1,0-1 0,-6 7 0,0-2-43,-1 0-1,0-1 1,0 0-1,-1-1 1,1 0-1,-2 0 1,-18 7 0,23-10-60,-1-1 1,0-1 0,0 1-1,-1-1 1,1-1 0,0 0 0,-1 0-1,1 0 1,-1-1 0,1 0 0,-1-1-1,-14-3 1,20 3-94,1 0 0,-1 0 0,0 0 0,1-1-1,-1 1 1,1-1 0,0 0 0,-1 1 0,1-1 0,0 0 0,0-1 0,0 1-1,0 0 1,1 0 0,-1-1 0,1 1 0,-1-1 0,1 0 0,0 1 0,0-1-1,-1-4 1,1 5-24,1 0 0,-1 0 0,1 0 0,0 0 0,0 0 0,0 0 0,0 0 0,0 0 0,0 0 0,0 0 0,1 0 0,-1 0 0,1 0 0,0 0-1,-1 0 1,1 0 0,0 0 0,0 1 0,0-1 0,0 0 0,1 0 0,-1 1 0,0-1 0,1 1 0,-1-1 0,1 1 0,-1 0 0,1 0 0,0 0 0,-1-1-1,1 1 1,2 0 0,7-3-1830,0 1 1,1 0-1,-1 1 0,1 1 0,0-1 0,19 2 0,-29 0 1485,35-1-9995</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19.652"/>
    </inkml:context>
    <inkml:brush xml:id="br0">
      <inkml:brushProperty name="width" value="0.025" units="cm"/>
      <inkml:brushProperty name="height" value="0.025" units="cm"/>
    </inkml:brush>
  </inkml:definitions>
  <inkml:trace contextRef="#ctx0" brushRef="#br0">13 1 11243,'0'0'21524,"-12"48"-21524,12-27 0,0-2 0,1-5 0,8-4 0,3-6-577,-3-4-4900</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20.106"/>
    </inkml:context>
    <inkml:brush xml:id="br0">
      <inkml:brushProperty name="width" value="0.025" units="cm"/>
      <inkml:brushProperty name="height" value="0.025" units="cm"/>
    </inkml:brush>
  </inkml:definitions>
  <inkml:trace contextRef="#ctx0" brushRef="#br0">9 0 14253,'0'0'12978,"-1"12"-11125,-1 8-1255,-3 75 1422,5-89-1938,0 0 0,0 0 0,1 0 0,-1 1 0,2-1 0,-1 0 0,1-1 0,-1 1-1,1 0 1,1 0 0,-1-1 0,7 11 0,-7-15-82,0 1 0,0-1 0,0 0 0,0 1 0,0-1 0,0 0 0,0 0 0,1 0 0,-1-1 0,0 1 0,0-1 0,1 1 0,-1-1 0,0 1 0,1-1 0,-1 0 0,1 0 0,-1-1 0,0 1 0,1 0 0,-1-1 0,0 1 0,0-1 0,1 0 0,-1 0 0,0 0 0,0 0 0,0 0 0,0 0 0,0 0 0,0-1 0,0 1 0,2-3 0,8-5 0,0-1 0,-1 0 0,17-21 0,7-19 0,-27 37 0,-1 2 0,2-1 0,0 1 0,17-17 0,-26 28 0,1-1 0,-1 1 0,0 0 0,0 0 0,0 0 0,0 0 0,1 0 0,-1-1 0,0 1 0,0 0 0,1 0 0,-1 0 0,0 0 0,0 0 0,1 0 0,-1 0 0,0 0 0,0 0 0,0 0 0,1 0 0,-1 0 0,0 0 0,0 0 0,1 0 0,-1 0 0,0 0 0,0 0 0,1 0 0,-1 0 0,0 0 0,0 1 0,0-1 0,1 0 0,-1 0 0,0 0 0,0 0 0,0 0 0,1 1 0,-1-1 0,0 0 0,0 0 0,0 0 0,0 1 0,1-1 0,4 17 0,-2 26 0,-3-38 0,0 31 0,-1-28 0,0 0 0,1 0 0,0 1 0,1-1 0,0 0 0,0 0 0,4 12 0,-5-19-5,1-1-1,-1 1 1,1-1 0,-1 1 0,0-1-1,1 1 1,-1-1 0,1 0-1,-1 1 1,1-1 0,0 0-1,-1 1 1,1-1 0,-1 0 0,1 0-1,-1 0 1,1 1 0,0-1-1,-1 0 1,1 0 0,0 0-1,-1 0 1,1 0 0,-1 0 0,1 0-1,0 0 1,-1 0 0,1-1-1,0 1 1,-1 0 0,1 0-1,-1 0 1,1-1 0,-1 1 0,1 0-1,-1-1 1,1 1 0,-1 0-1,1-1 1,-1 1 0,1-1-1,0 0 1,21-19-1478,-22 20 1480,44-50-10326,-22 21 1264</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20.890"/>
    </inkml:context>
    <inkml:brush xml:id="br0">
      <inkml:brushProperty name="width" value="0.025" units="cm"/>
      <inkml:brushProperty name="height" value="0.025" units="cm"/>
    </inkml:brush>
  </inkml:definitions>
  <inkml:trace contextRef="#ctx0" brushRef="#br0">138 264 17681,'-8'5'3507,"-8"5"-1769,2-2-390,0 0 1,1 0 0,0 2 0,1 0-1,0 0 1,-20 23 0,31-32-1343,1-1 1,0 0 0,0 0-1,-1 1 1,1-1 0,0 0-1,0 1 1,0-1 0,-1 0 0,1 1-1,0-1 1,0 0 0,0 1-1,0-1 1,0 1 0,0-1-1,0 0 1,0 1 0,0-1-1,0 1 1,0-1 0,0 0-1,0 1 1,0-1 0,0 0 0,0 1-1,0-1 1,1 1 0,-1-1-1,0 0 1,0 1 0,0-1-1,1 0 1,-1 0 0,0 1-1,0-1 1,1 0 0,-1 1 0,0-1-1,1 0 1,20 3 107,25-11-102,-37 5-80,0-1 0,0 0 0,0-1 0,-1 1 0,0-2 0,1 1 0,-2-1 0,1 0 0,-1-1 0,0 0 0,0 0 0,-1 0 0,0-1 0,6-9 0,-13 23-50,0 0 0,0 1 0,1-1 0,0 0 0,0 0-1,3 12 1,-2-10 49,-1-7 67,0 1 0,0-1 0,0 1 0,0-1 0,0 1 1,1 0-1,-1-1 0,1 0 0,-1 1 0,1-1 1,0 1-1,-1-1 0,1 0 0,0 1 0,0-1 0,0 0 1,0 0-1,0 0 0,0 1 0,0-1 0,1 0 1,-1-1-1,0 1 0,0 0 0,1 0 0,-1 0 1,1-1-1,-1 1 0,1-1 0,-1 1 0,1-1 0,2 1 1,-1-1 27,-1 0-1,1-1 1,-1 1 0,1 0 0,-1-1 0,1 1 0,-1-1 0,1 0 0,-1 0 0,0 0 0,0 0 0,1 0-1,-1-1 1,0 1 0,0-1 0,0 1 0,0-1 0,3-3 0,5-9 69,0 0 0,-1 0 0,0 0 0,-1-1-1,-1 0 1,0-1 0,-1 0 0,6-29 0,-5 12 63,-2-1-1,-1 0 1,-2-44-1,-3 63-157,-3 15 0,-4 25 0,2 23 0,2 0 0,2 0 0,8 90 0,-6-135 0,1 1 0,0 0 0,0-1 0,0 1 0,0 0 0,1-1 0,-1 0 0,1 1 0,0-1 0,0 0 0,0 0 0,0 0 0,1 0 0,-1 0 0,1 0 0,-1-1 0,1 1 0,0-1 0,0 0 0,5 3 0,-6-4 0,0-1 0,0 1 0,0-1 0,1 1 0,-1-1 0,0 0 0,1 0 0,-1 0 0,0 0 0,0 0 0,1-1 0,-1 1 0,0-1 0,0 1 0,1-1 0,-1 0 0,0 0 0,0 0 0,0 0 0,0 0 0,0 0 0,0-1 0,0 1 0,-1-1 0,1 1 0,0-1 0,-1 0 0,1 1 0,-1-1 0,0 0 0,0 0 0,1 0 0,-1 0 0,1-3 0,2-5 0,1 0 0,-1 0 0,-1 0 0,0-1 0,-1 1 0,3-19 0,-4 25 0,-1-1 0,1 1 0,-1 0 0,0-1 0,0 1 0,0-1 0,0 1 0,-1 0 0,0-1 0,0 1 0,0 0 0,-1 0 0,1 0 0,-1 0 0,0 0 0,0 0 0,0 0 0,-6-6 0,8 9 0,-1 0 0,0 0 0,1 0 0,-1 1 0,0-1 0,1 0 0,-1 1 0,0-1 0,0 1 0,0-1 0,0 1 0,0-1 0,1 1 0,-1-1 0,0 1 0,0 0 0,0-1 0,0 1 0,0 0 0,0 0 0,0 0 0,0 0 0,0 0 0,0 0 0,0 0 0,0 0 0,0 0 0,0 1 0,0-1 0,0 0 0,0 1 0,0-1 0,0 1 0,0-1 0,0 1 0,0-1 0,0 1 0,1-1 0,-1 1 0,0 0 0,0-1 0,1 1 0,-1 0 0,0 0 0,1 0 0,-1 0 0,1-1 0,-1 1 0,0 2 0,0 0 0,1-1 0,-1 1 0,0 0 0,0 0 0,1 0 0,0 0 0,0 0 0,0 0 0,0 0 0,0 0 0,0 0 0,1 0 0,-1 0 0,1 0 0,0 0 0,2 4 0,-1-3 0,1-1 0,0 1 0,1-1 0,-1 1 0,0-1 0,1 0 0,0 0 0,0 0 0,0-1 0,0 1 0,0-1 0,0 0 0,0 0 0,1-1 0,-1 1 0,1-1 0,0 0 0,-1 0 0,1 0 0,0-1 0,-1 0 0,1 0 0,6 0 0,-3-1 0,1 1 0,0-1 0,0 0 0,0-1 0,-1 0 0,1-1 0,-1 1 0,1-2 0,-1 1 0,0-1 0,12-8 0,-12 5 0,1-1 0,-1-1 0,0 1 0,-1-1 0,0-1 0,0 1 0,-1-1 0,0 0 0,-1-1 0,0 1 0,-1-1 0,0 0 0,4-19 0,-14 54 0,1 0 0,1 1 0,1-1 0,1 0 0,2 1 0,2 34 0,-2-57 3,1 1-1,-1-1 1,0 0-1,1 0 1,-1 0-1,1 0 1,0 0-1,0 0 1,0 0 0,0 0-1,0 0 1,0 0-1,1 0 1,-1 0-1,1-1 1,-1 1-1,1-1 1,-1 1 0,1-1-1,0 1 1,0-1-1,0 0 1,2 1-1,-2-1-11,-1-1 0,1 0-1,-1 0 1,1 0 0,-1 0 0,1 0-1,-1 0 1,1 0 0,0-1-1,-1 1 1,1 0 0,-1-1-1,1 0 1,-1 1 0,0-1 0,1 0-1,-1 1 1,0-1 0,1 0-1,-1 0 1,0 0 0,0 0-1,0 0 1,0 0 0,0-1 0,0 1-1,0 0 1,0-1 0,0 1-1,-1 0 1,1-1 0,1-2-1,15-40-3170,-14 31 795,0-1 0,-1 0-1,2-17 1,-3-23-5660</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21.216"/>
    </inkml:context>
    <inkml:brush xml:id="br0">
      <inkml:brushProperty name="width" value="0.025" units="cm"/>
      <inkml:brushProperty name="height" value="0.025" units="cm"/>
    </inkml:brush>
  </inkml:definitions>
  <inkml:trace contextRef="#ctx0" brushRef="#br0">14 1 12107,'0'0'11756,"-14"59"-11308,14-34-416,13-2 0,4 0-32,2-3-1057,0-2-2178,1-4-3171</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21.571"/>
    </inkml:context>
    <inkml:brush xml:id="br0">
      <inkml:brushProperty name="width" value="0.025" units="cm"/>
      <inkml:brushProperty name="height" value="0.025" units="cm"/>
    </inkml:brush>
  </inkml:definitions>
  <inkml:trace contextRef="#ctx0" brushRef="#br0">116 24 10890,'0'0'11563,"-10"1"-8125,3-1-3030,0 1-1,0-1 1,0 2 0,0-1 0,0 1-1,1 0 1,-11 5 0,14-6-267,0 0 1,1 1-1,-1-1 1,1 1-1,0 0 1,-1 0 0,1 0-1,0 0 1,0 0-1,0 0 1,1 1 0,-1-1-1,0 1 1,1-1-1,0 1 1,-1-1 0,1 1-1,0 0 1,0 0-1,1 0 1,-1-1-1,1 1 1,-1 0 0,1 6-1,0-8-138,1 0 0,-1-1 0,0 1 0,1 0 0,-1 0 0,1 0 0,0-1 0,-1 1 0,1 0-1,0-1 1,-1 1 0,1 0 0,0-1 0,0 1 0,-1-1 0,1 1 0,0-1 0,0 0 0,0 1 0,0-1 0,0 0 0,0 1-1,0-1 1,0 0 0,0 0 0,-1 0 0,1 0 0,0 0 0,0 0 0,0 0 0,2-1 0,35-2-22,-25-2-7,-1 0 1,1 0-1,-1-1 0,0-1 0,22-16 1,-24 16 5,0 0 1,1 0-1,0 1 1,0 0 0,1 1-1,-1 0 1,17-4-1,-28 9 22,1 0-1,-1 0 0,1 0 0,-1 0 1,1 0-1,0 0 0,-1 0 0,1 0 1,-1 0-1,1 0 0,-1 0 0,1 1 1,-1-1-1,1 0 0,-1 0 0,1 0 1,-1 1-1,1-1 0,-1 0 0,1 1 1,-1-1-1,1 0 0,-1 1 0,1-1 1,-1 1-1,0-1 0,1 1 0,-1-1 1,1 1-1,3 23 71,-10 40 87,3-35-118,5-30-41,0 1 0,-1-1 0,1 0 0,0 1 0,-1-1 0,1 0 0,-1 0 0,1 0 0,-1 0 0,1 0 0,-1 0 0,3-3 0,28-33-2372,-15 18-3470,33-31 0,-33 36-4861</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21.915"/>
    </inkml:context>
    <inkml:brush xml:id="br0">
      <inkml:brushProperty name="width" value="0.025" units="cm"/>
      <inkml:brushProperty name="height" value="0.025" units="cm"/>
    </inkml:brush>
  </inkml:definitions>
  <inkml:trace contextRef="#ctx0" brushRef="#br0">85 1 19506,'0'0'12167,"-10"1"-11420,8-1-684,-42 8 187,42-7-249,1-1 0,-1 1 0,1-1 0,-1 1 0,1 0 1,-1-1-1,1 1 0,0 0 0,-1 0 0,1 0 0,0 0 0,0 0 0,0 1 0,0-1 0,0 0 0,0 0 0,0 1 0,0-1 0,0 1 0,0-1 0,1 0 0,-1 1 0,1 0 1,-1-1-1,1 1 0,0-1 0,-1 1 0,1-1 0,0 1 0,0 0 0,0 1 0,2-2-2,1 0 0,-1-1 0,0 1 0,0-1 0,1 1 0,-1-1 0,0 0 0,1 0 0,-1 0 0,0 0 0,5-1 0,-3 1-40,60-4-1583,-47 2 1151,1 1 1,-1 0-1,0 2 0,35 3 0,-52-3 529,1-1 0,0 0 0,0 0 1,0 1-1,-1-1 0,1 0 0,0 1 0,0-1 1,-1 1-1,1-1 0,0 1 0,-1-1 0,1 1 1,0-1-1,-1 1 0,1 0 0,-1-1 0,1 1 1,-1 0-1,1 0 0,-1-1 0,0 1 0,1 0 1,-1 0-1,0 0 0,0-1 0,1 1 0,-1 0 1,0 0-1,0 0 0,0 0 0,0-1 0,0 1 1,0 0-1,0 0 0,-1 0 0,1 0 0,0 0 1,0-1-1,-1 1 0,1 0 0,0 0 0,-1-1 1,1 1-1,-1 0 0,1 0 0,-1-1 0,1 1 1,-1 0-1,1-1 0,-2 2 0,-31 33 1020,13-20-949,0-1 0,-26 12 0,39-22-504,-1 0-1,0-1 0,1 0 0,-1 0 1,-1-1-1,1 0 0,0 0 0,0-1 1,-1 0-1,-8 0 0,6-3-6791</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24.300"/>
    </inkml:context>
    <inkml:brush xml:id="br0">
      <inkml:brushProperty name="width" value="0.025" units="cm"/>
      <inkml:brushProperty name="height" value="0.025" units="cm"/>
    </inkml:brush>
  </inkml:definitions>
  <inkml:trace contextRef="#ctx0" brushRef="#br0">100 113 9897,'0'0'10672,"3"-9"-7998,11-28-346,-14 36-2263,0 1-1,0-1 1,0 1 0,0-1-1,0 1 1,1-1 0,-1 1-1,0-1 1,-1 1 0,1-1-1,0 1 1,0-1 0,0 1-1,0-1 1,0 1 0,0-1-1,-1 1 1,1 0 0,0-1-1,0 1 1,-1-1 0,1 1-1,0 0 1,-1-1 0,1 1-1,0 0 1,-1-1 0,1 1-1,0 0 1,-1-1 0,1 1-1,-1 0 1,1 0 0,-1-1-1,1 1 1,0 0 0,-1 0-1,1 0 1,-1 0 0,1 0-1,-1 0 1,1 0 0,-1 0-1,1 0 1,-1 0 0,1 0-1,-1 0 1,1 0 0,-1 0-1,1 0 1,-1 0 0,1 1-1,-1-1 1,0 0 0,-27 8 488,22-3-509,0 0 0,0 0 0,1 1 0,0-1 0,0 1 0,0 0-1,1 0 1,0 1 0,0 0 0,0-1 0,1 1 0,0 0 0,0 1 0,1-1-1,0 0 1,0 1 0,1-1 0,0 1 0,0 0 0,1-1 0,0 1 0,1 9-1,-1-17-36,0 1-1,1 0 1,-1-1-1,0 1 1,1 0-1,-1-1 1,0 1-1,1 0 1,-1-1-1,1 1 1,-1 0-1,1-1 1,-1 1-1,1-1 1,-1 1-1,1-1 1,-1 0-1,1 1 1,0-1-1,-1 1 1,1-1-1,0 0 1,-1 0-1,1 1 1,0-1-1,-1 0 1,1 0-1,0 0 1,0 0-1,-1 0 1,1 0-1,0 0 1,0 0-1,-1 0 1,1 0-1,0 0 1,0 0-1,-1 0 1,1-1-1,0 1 1,-1 0-1,1-1 1,0 1-1,-1 0 1,1-1-1,0 1 1,0-2-1,33-19 521,-25 11-461,-1 1 1,0-1-1,0-1 1,-1 1-1,0-1 1,-1 0-1,-1-1 1,1 0-1,-2 0 1,1 0 0,-2 0-1,0-1 1,0 1-1,1-19 1,-4 31-65,0 0 1,0 0-1,0-1 0,0 1 1,0 0-1,0 0 1,-1 0-1,1-1 0,0 1 1,0 0-1,0 0 1,0-1-1,0 1 0,0 0 1,0 0-1,0 0 1,0 0-1,-1-1 0,1 1 1,0 0-1,0 0 1,0 0-1,0 0 0,0 0 1,-1-1-1,1 1 1,0 0-1,0 0 0,0 0 1,-1 0-1,1 0 1,0 0-1,0 0 1,0 0-1,-1 0 0,1 0 1,0 0-1,0 0 1,-1 0-1,1 0 0,0 0 1,0 0-1,0 0 1,-1 0-1,1 0 0,0 0 1,0 0-1,0 0 1,-1 0-1,1 0 0,0 0 1,0 0-1,0 1 1,-1-1-1,1 0 0,0 0 1,0 0-1,-12 11-29,7 0 26,1 0 1,0 1-1,0-1 1,1 1-1,1 0 1,0 0-1,1 0 1,0 0 0,1 0-1,1 19 1,-1-30 1,0 0 0,0 0 1,0 1-1,0-1 1,0 0-1,1 1 1,-1-1-1,0 0 1,1 0-1,-1 1 0,1-1 1,-1 0-1,1 0 1,0 0-1,-1 0 1,1 0-1,0 0 1,0 0-1,0 0 0,0 0 1,0 0-1,0 0 1,0 0-1,0 0 1,0-1-1,0 1 1,0-1-1,0 1 0,1-1 1,-1 1-1,0-1 1,0 1-1,1-1 1,-1 0-1,0 0 1,1 0-1,-1 0 0,0 0 1,0 0-1,1 0 1,-1 0-1,0 0 1,1-1-1,-1 1 0,0 0 1,0-1-1,1 1 1,1-2-1,2 0 6,0-1-1,0 1 0,0-1 0,0 0 1,0-1-1,0 1 0,-1-1 0,1 0 1,5-7-1,-3 1-6,-1 0 0,0-1 0,-1 0 0,0 0 0,0 0 0,-1-1 0,-1 1 0,0-1 0,0 0 0,0-13 0,-11 184 0,8-158 0,0-1 0,0 1 0,0-1 0,0 1 0,0-1 0,0 1 0,0-1 0,0 1 0,0-1 0,0 0 0,0 1 0,0-1 0,1 1 0,-1-1 0,0 1 0,0-1 0,1 0 0,-1 1 0,0-1 0,0 1 0,1-1 0,-1 0 0,0 1 0,1-1 0,-1 0 0,1 0 0,-1 1 0,0-1 0,1 0 0,-1 0 0,1 0 0,-1 1 0,1-1 0,-1 0 0,1 0 0,-1 0 0,1 0 0,-1 0 0,1 0 0,-1 0 0,1 0 0,-1 0 0,0 0 0,1 0 0,-1 0 0,1 0 0,-1-1 0,1 1 0,-1 0 0,1 0 0,-1 0 0,0-1 0,1 1 0,-1 0 0,1 0 0,-1-1 0,0 1 0,1 0 0,-1-1 0,26-20 0,-17 10 0,0 0 0,-1 0 0,-1-1 0,1 0 0,-2-1 0,0 1 0,0-1 0,-2-1 0,1 1 0,-2 0 0,1-1 0,0-15 0,-25 78 0,14-23 0,1 0 0,1 1 0,-2 53 0,7-79 0,0-1 0,0 1 0,0-1 0,0 1 0,0 0 0,0-1 0,0 1 0,0-1 0,1 1 0,-1-1 0,0 1 0,0-1 0,1 1 0,-1-1 0,0 1 0,0-1 0,1 1 0,-1-1 0,1 1 0,-1-1 0,0 0 0,1 1 0,-1-1 0,1 0 0,-1 1 0,1-1 0,-1 0 0,1 0 0,-1 1 0,1-1 0,-1 0 0,1 0 0,-1 0 0,1 0 0,0 0 0,-1 0 0,1 0 0,-1 0 0,1 0 0,-1 0 0,1 0 0,0 0 0,-1 0 0,1 0 0,-1 0 0,1-1 0,-1 1 0,1 0 0,-1 0 0,1-1 0,-1 1 0,1 0 0,-1-1 0,1 1 0,-1 0 0,0-1 0,1 1 0,0-1 0,29-23 0,-17 11 0,-1-1 0,-1-1 0,0 0 0,-1-1 0,-1 0 0,-1 0 0,0-1 0,-1 0 0,6-20 0,-36 118-14,14-55 14,1 1-1,2 1 1,-4 29-1,9-19 4,1 0 0,2 0 1,2 0-1,16 67 0,-20-103-3,2 5 0,-1 0 0,0 1 0,0-1 0,0 0 0,-1 1 0,0-1 0,-1 1 0,-2 14 0,2-20 0,0 0 0,0 0 0,0 1 0,-1-1 0,1 0 0,0 0 0,-1 0 0,0 0 0,1 0 0,-1-1 0,0 1 0,0 0 0,0-1 0,0 1 0,0-1 0,0 0 0,-1 0 0,1 0 0,0 0 0,-1 0 0,1 0 0,-1-1 0,1 1 0,0-1 0,-1 1 0,1-1 0,-1 0 0,0 0 0,-2-1 0,2 1 0,0 0 0,0 0 0,0 0 0,0 0 0,0-1 0,0 0 0,0 1 0,0-1 0,0 0 0,0-1 0,0 1 0,1 0 0,-1-1 0,0 1 0,1-1 0,-1 0 0,1 0 0,0 0 0,-4-4 0,3 2 0,0-1 0,0 0 0,1 0 0,-1 1 0,1-1 0,0-1 0,0 1 0,1 0 0,0 0 0,-1-9 0,0 3 0,2 1 0,-1-1 0,2 0 0,-1 1 0,1-1 0,1 0 0,0 1 0,1-1 0,-1 1 0,2 0 0,5-11 0,9-7-330,1 1 0,1 0 0,2 2 0,27-26 0,45-54-2387,-80 83-2215,-6 1-2008</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25.373"/>
    </inkml:context>
    <inkml:brush xml:id="br0">
      <inkml:brushProperty name="width" value="0.025" units="cm"/>
      <inkml:brushProperty name="height" value="0.025" units="cm"/>
    </inkml:brush>
  </inkml:definitions>
  <inkml:trace contextRef="#ctx0" brushRef="#br0">150 2 9513,'2'-1'8943,"-1"7"-3604,-5 18-2084,-8 30-2711,-61 152 1924,15-47 120,56-154-2510,-1 13-66,26-52-2515,2-17-7448,31-91 0,-39 93 3171</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25.714"/>
    </inkml:context>
    <inkml:brush xml:id="br0">
      <inkml:brushProperty name="width" value="0.025" units="cm"/>
      <inkml:brushProperty name="height" value="0.025" units="cm"/>
    </inkml:brush>
  </inkml:definitions>
  <inkml:trace contextRef="#ctx0" brushRef="#br0">152 0 10346,'0'0'16405,"0"11"-15204,-3 357 2199,6-329-3082,4-20-1143,4-11-3291,-10-14-1901,-4-20-1845,-8 5-920</inkml:trace>
  <inkml:trace contextRef="#ctx0" brushRef="#br0" timeOffset="1">0 266 15310,'0'0'14318,"75"-2"-14318,-45 2-737,2 0-1985,-5 0-2531,-2 0-5702</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38.988"/>
    </inkml:context>
    <inkml:brush xml:id="br0">
      <inkml:brushProperty name="width" value="0.025" units="cm"/>
      <inkml:brushProperty name="height" value="0.025" units="cm"/>
      <inkml:brushProperty name="color" value="#F6630D"/>
    </inkml:brush>
  </inkml:definitions>
  <inkml:trace contextRef="#ctx0" brushRef="#br0">7 155 13389,'0'0'11723,"12"0"-11099,-6 0-590,1 0 0,-1-1-1,1 1 1,-1-1-1,1-1 1,-1 1 0,0-1-1,1 0 1,-1-1-1,0 0 1,0 0 0,-1 0-1,1 0 1,-1-1 0,0 0-1,1 0 1,-2-1-1,1 1 1,0-1 0,-1 0-1,0 0 1,0 0-1,-1-1 1,1 0 0,-1 1-1,3-10 1,-5 13-19,0 1 1,-1-1 0,1 0-1,-1 1 1,1-1-1,-1 0 1,0 0-1,0 1 1,0-1-1,0 0 1,0 0-1,0 0 1,0 1-1,-1-1 1,1 0 0,0 0-1,-1 1 1,0-1-1,1 0 1,-1 1-1,0-1 1,0 1-1,0-1 1,0 1-1,0-1 1,0 1 0,0-1-1,-1 1 1,1 0-1,0 0 1,-3-2-1,1 2 11,0 0 0,1 0 0,-1 1-1,0-1 1,-1 1 0,1-1 0,0 1 0,0 0-1,0 0 1,0 0 0,0 1 0,0-1 0,0 1-1,0-1 1,0 1 0,0 0 0,0 0 0,-4 3-1,1 0 21,1 0-1,-1 0 0,1 0 0,0 1 0,0 0 0,0 0 0,0 1 0,1-1 1,0 1-1,0 0 0,1 0 0,0 0 0,0 1 0,0-1 0,0 1 0,-1 10 1,0-3 16,0-1 0,2 1 0,0 0 1,0 0-1,1 0 0,1 0 0,2 21 1,-1-33-76,-1 1-1,0 0 1,1-1 0,0 1 0,0-1 0,0 1 0,0-1 0,0 1 0,0-1 0,1 0-1,-1 0 1,1 1 0,0-1 0,-1 0 0,1 0 0,0-1 0,0 1 0,0 0 0,1-1-1,-1 1 1,0-1 0,0 0 0,1 1 0,-1-1 0,1 0 0,-1-1 0,1 1 0,0 0-1,-1-1 1,1 1 0,0-1 0,-1 0 0,1 0 0,0 0 0,-1 0 0,5-1 0,2 0-566,0-1 1,0 0 0,0 0 0,0-1-1,0 0 1,-1-1 0,1 1 0,-1-2 0,12-7-1,20-21-5261,-1-6-3102</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26.070"/>
    </inkml:context>
    <inkml:brush xml:id="br0">
      <inkml:brushProperty name="width" value="0.025" units="cm"/>
      <inkml:brushProperty name="height" value="0.025" units="cm"/>
    </inkml:brush>
  </inkml:definitions>
  <inkml:trace contextRef="#ctx0" brushRef="#br0">1 0 21685,'0'0'8872,"7"67"-7943,0-35-417,0 2-416,-2 2-64,-1-2-96,1-1-961,-2-6-1761,0-8-1859,-1-6-1280</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26.411"/>
    </inkml:context>
    <inkml:brush xml:id="br0">
      <inkml:brushProperty name="width" value="0.025" units="cm"/>
      <inkml:brushProperty name="height" value="0.025" units="cm"/>
    </inkml:brush>
  </inkml:definitions>
  <inkml:trace contextRef="#ctx0" brushRef="#br0">0 0 16367,'0'0'11916,"15"68"-11051,-13-27-257,1 6-256,-3 2-191,0-2-129,0-4 0,1-8-224,1-7-609,-2-9-577,2-9-1312</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26.774"/>
    </inkml:context>
    <inkml:brush xml:id="br0">
      <inkml:brushProperty name="width" value="0.025" units="cm"/>
      <inkml:brushProperty name="height" value="0.025" units="cm"/>
    </inkml:brush>
  </inkml:definitions>
  <inkml:trace contextRef="#ctx0" brushRef="#br0">15 105 1826,'0'0'14974,"-3"-8"-9230,-8-29-1922,11 35-3682,0 1 0,0-1-1,0 1 1,0-1 0,0 1 0,1-1-1,-1 1 1,0-1 0,1 1-1,0 0 1,-1-1 0,1 1 0,0 0-1,-1-1 1,1 1 0,0 0-1,0 0 1,0 0 0,0 0 0,0 0-1,0 0 1,1 0 0,-1 0-1,0 0 1,0 1 0,1-1 0,-1 0-1,0 1 1,1-1 0,-1 1-1,1-1 1,1 1 0,54-12 1143,-51 11-1016,-2 1-240,87-10 199,-81 9-228,0 1 0,0 0 1,0 1-1,0 0 0,0 1 0,19 4 0,-27-5 2,0 0 0,0 0 0,-1 0 0,1 0 0,0 0 0,0 0 0,0 0 0,-1 1 0,1-1 0,-1 0 0,1 1 0,-1 0 0,0-1 0,1 1 0,-1 0 0,0 0 0,0-1 0,0 1 0,0 0 0,-1 0 0,2 3 0,-2 0 0,1-1 0,-1 1 0,0-1 0,0 0 0,0 1 0,-1-1 0,1 1 0,-1-1 0,-3 8 0,-1 3 0,-1-1 0,-1 0 0,0 0 0,-16 22 0,22-34 0,-5 7 0,0 0 0,-1 0 0,0-1 0,-1 0 0,-15 13 0,32-19-150,0 0 1,0 1-1,-1 0 1,16 8-1,-13-7-10,18 7-190,-15-6 158,0 0 1,0 0 0,-1 2 0,0-1 0,14 11 0,-25-16 238,0 0 0,0 1 0,-1-1 0,1 1 0,0 0 1,-1-1-1,1 1 0,-1 0 0,1 0 0,-1 0 0,0 0 1,0 0-1,0 1 0,0-1 0,0 0 0,-1 0 0,1 1 1,-1-1-1,1 0 0,-1 1 0,0-1 0,0 1 0,0-1 1,0 0-1,0 1 0,0-1 0,-1 0 0,1 1 0,-1-1 1,0 0-1,0 1 0,0-1 0,0 0 0,0 0 0,0 0 1,0 0-1,-1 0 0,-1 2 0,-7 7-17,0 0 0,-1 0-1,0-1 1,-1 0 0,0-1 0,0-1 0,-1 0-1,0 0 1,0-2 0,-1 1 0,0-2 0,0 0-1,-1 0 1,1-1 0,-1-1 0,0-1-1,0 0 1,-17 0 0,28-3-237,0 1 0,-1-1 0,1 0 1,0-1-1,0 1 0,0-1 0,0 0 0,0 0 0,0 0 0,0 0 1,0 0-1,1-1 0,0 0 0,-1 0 0,1 0 0,0 0 0,-3-4 0,5 5 26,-1 0-1,1 1 1,0-1-1,0 0 1,0 1-1,0-1 0,0 0 1,0 0-1,0 0 1,1 0-1,-1 0 1,1 0-1,-1 0 0,1 0 1,0-1-1,0 1 1,0 0-1,0 0 1,0 0-1,0 0 0,1 0 1,-1 0-1,1 0 1,-1 0-1,1 0 0,0 0 1,0 0-1,0 0 1,0 0-1,0 0 1,0 1-1,0-1 0,1 0 1,-1 1-1,0-1 1,4-2-1,9-7-6256</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27.115"/>
    </inkml:context>
    <inkml:brush xml:id="br0">
      <inkml:brushProperty name="width" value="0.025" units="cm"/>
      <inkml:brushProperty name="height" value="0.025" units="cm"/>
    </inkml:brush>
  </inkml:definitions>
  <inkml:trace contextRef="#ctx0" brushRef="#br0">263 1 17553,'0'0'6464,"3"9"-3816,43 115-873,20 61 1113,-59-161-2648,-2 0 0,0 1 0,-2 0-1,0-1 1,-2 47 0,-4-57-322,1 0 1,-2-1-1,0 1 1,0-1-1,-1 0 0,-1 0 1,0 0-1,-1-1 1,0 0-1,-1-1 0,0 1 1,-1-1-1,-20 19 1,6-8-435,-1-1 0,-1-1-1,-1-1 1,-1-1 0,-29 14 0,-4-6-4657,1-10-2519</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27.474"/>
    </inkml:context>
    <inkml:brush xml:id="br0">
      <inkml:brushProperty name="width" value="0.025" units="cm"/>
      <inkml:brushProperty name="height" value="0.025" units="cm"/>
    </inkml:brush>
  </inkml:definitions>
  <inkml:trace contextRef="#ctx0" brushRef="#br0">72 43 12492,'0'0'8290,"3"-8"-4943,6-21-802,-6 23-521,-6 26-1249,-14 56-323,-5 15 763,-15 153 1,36-222-1129,-3 22-14,2 1 0,2 0 0,2 0 0,8 50 0,-9-85-80,1 0 1,1 0-1,0 0 0,0 0 0,0-1 0,2 1 0,-1-1 1,1 0-1,0 0 0,1 0 0,0-1 0,1 0 0,-1 0 1,1-1-1,1 1 0,0-1 0,0-1 0,0 0 0,0 0 1,1-1-1,0 0 0,1 0 0,16 6 0,-9-7-549,-1 0 0,1-1-1,0-1 1,0 0 0,21-2-1,44-7-7935,-13-9-6332</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9:56.886"/>
    </inkml:context>
    <inkml:brush xml:id="br0">
      <inkml:brushProperty name="width" value="0.025" units="cm"/>
      <inkml:brushProperty name="height" value="0.025" units="cm"/>
    </inkml:brush>
  </inkml:definitions>
  <inkml:trace contextRef="#ctx0" brushRef="#br0">2800 3 8104,'0'0'267,"-9"-1"-396,-2 0 41,0 0 0,0 1-1,0 0 1,-1 1 0,1 0-1,0 1 1,0 0-1,-14 5 1,-31 14 394,-2-2-1,0-3 0,-60 10 1,-183 13 2508,177-25-2302,-7 0-421,41-7 2,1 5 1,0 3-1,-129 41 1,121-19-102,2 4 0,2 5 0,2 3 0,3 5 0,-128 99 0,125-77-2,3 4 1,4 3-1,3 4 0,-110 155 1,168-209 247,1 1 0,-30 66 0,46-87-170,0 2 1,2-1-1,-1 1 1,2-1-1,0 1 1,1 0 0,0 0-1,1 1 1,1-1-1,2 24 1,0-30-54,1 0 1,0 0-1,0-1 1,1 1-1,0-1 1,0 0-1,1 0 1,0 0-1,1 0 0,-1-1 1,2 0-1,12 12 1,5 2 25,1 0 1,38 22-1,-27-22-32,2 0 1,1-2-1,0-3 0,52 16 0,171 33-13,26 9 91,-190-44 28,0-3 1,2-5 0,1-5-1,0-4 1,163 1 0,786-32 2526,-862 9-2218,-2-7-1,204-45 1,-213 32-414,1 8 1,223 2 0,314 2 101,-610 14-84,0 4 1,193 28-1,-194-14 15,195 55 0,-212-45-30,115 16 0,59 17 30,-211-45-15,0-2 1,0-2-1,1-3 1,0-1-1,57-4 1,-3-6 283,152-27 0,-106 14-276,1 7 0,221 12-1,-192 6-20,179 3 34,-337-10-45,873-37 62,316-64-8,-631 57 377,-4-42 16,-306 50-467,312-1 0,-345 22-37,63-1 21,-290 16 32,35 1 6,0-1 1,0-3-1,0-1 0,0-3 0,63-17 0,-46 2 8,-2-3-1,0-2 0,70-44 0,-37 11-10,97-81 0,-142 100 8,-2-2-1,-2-2 1,-2-2 0,-2-2-1,35-55 1,-73 100-7,0-1 0,0 0 1,-1 0-1,1 0 0,-1 0 0,0 0 0,-1 0 0,1 0 0,-1 0 0,0-1 0,0 1 1,-1-1-1,0 1 0,0-6 0,0 8-3,-1-1 1,0 1-1,0 0 1,-1-1-1,1 1 1,-1 0-1,1 0 1,-1 0-1,0 0 1,0 0-1,0 1 1,0-1-1,-1 1 1,1-1-1,-1 1 1,0 0-1,1 0 1,-1 0-1,0 0 1,0 0-1,0 1 1,-6-3-1,-26-8-16,-1 2-1,0 1 1,0 2-1,-41-4 0,-11-2 36,-514-75 198,-1119-159-2369,1458 206 2364,-314-10 0,-271 36-109,290 10-111,422 2-46,-1079 15 1088,88 42-912,543-66 122,0 0-228,-118 23-28,607-9 27,-367-7 26,376-2-26,0-3 0,1-4 1,-113-35-1,-39-35 95,137 45 186,-184-45 0,266 81-391,8 2-113,1 0 0,0-1-1,0 0 1,0-1 0,0 1 0,1-2-1,-1 1 1,1-1 0,-1 0 0,1-1-1,1 0 1,-1 0 0,-10-11 0,-6-20-5361</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3:17.175"/>
    </inkml:context>
    <inkml:brush xml:id="br0">
      <inkml:brushProperty name="width" value="0.025" units="cm"/>
      <inkml:brushProperty name="height" value="0.025" units="cm"/>
    </inkml:brush>
  </inkml:definitions>
  <inkml:trace contextRef="#ctx0" brushRef="#br0">0 87 11627,'0'0'10394,"14"-6"-9689,16-3-372,1 0 1,0 2-1,0 2 1,0 1 0,39-1-1,150 5-22,62-2-2645,-276 1 1751,37-3-1235,-42 4 1603,0 0 1,-1 0-1,1 0 0,0 0 0,0 0 0,0-1 0,-1 1 0,1 0 0,0 0 0,0-1 0,0 1 0,-1 0 1,1-1-1,0 1 0,-1-1 0,1 1 0,0-1 0,-1 1 0,1-1 0,0 1 0,-1-1 0,1 0 0,-1 1 1,1-1-1,-1 0 0,0 1 0,1-1 0,-1 0 0,0 0 0,1 1 0,-1-1 0,0 0 0,0 0 0,0 0 1,1 0-1,-1 1 0,0-1 0,0 0 0,-1-1 0,-5-10-5759</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3:17.554"/>
    </inkml:context>
    <inkml:brush xml:id="br0">
      <inkml:brushProperty name="width" value="0.025" units="cm"/>
      <inkml:brushProperty name="height" value="0.025" units="cm"/>
    </inkml:brush>
  </inkml:definitions>
  <inkml:trace contextRef="#ctx0" brushRef="#br0">20 118 10122,'0'0'2909,"-4"-11"-373,-11-34-614,15 44-1879,0-1 0,0 1 0,0 0 0,0-1 1,0 1-1,0 0 0,1-1 0,-1 1 0,0 0 1,1-1-1,-1 1 0,1 0 0,-1 0 0,1-1 0,-1 1 1,1 0-1,0 0 0,0 0 0,0 0 0,0 0 1,0 0-1,0 0 0,0 0 0,0 0 0,0 0 1,0 1-1,0-1 0,0 0 0,0 1 0,1-1 1,-1 1-1,0-1 0,1 1 0,-1 0 0,0 0 1,1-1-1,-1 1 0,3 0 0,2-1 98,32-7 97,0 1 0,1 2 0,-1 2 0,1 2 0,0 1 0,73 10 0,-90-6-217,0 0 0,0 2 0,0 0 0,-1 2-1,34 16 1,-48-20-14,0 0-1,0 0 0,0 1 0,-1 0 1,0 1-1,0-1 0,0 1 0,7 9 0,-11-11 0,1 0-1,-1-1 0,0 1 1,-1 0-1,1 0 0,-1 0 1,0 0-1,1 0 0,-2 0 1,1 0-1,0 0 0,-1 1 1,0-1-1,0 0 0,0 0 1,-1 1-1,0 4 0,-1-3 143,0 1 0,-1-1 0,0 0 0,0 0-1,0 0 1,0 0 0,-1 0 0,0-1-1,0 1 1,-1-1 0,-7 6 0,-64 51 1760,48-42-1426,-143 125 1575,136-110-4980,-30 40-1,53-61-4389</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25:39.126"/>
    </inkml:context>
    <inkml:brush xml:id="br0">
      <inkml:brushProperty name="width" value="0.025" units="cm"/>
      <inkml:brushProperty name="height" value="0.025" units="cm"/>
    </inkml:brush>
  </inkml:definitions>
  <inkml:trace contextRef="#ctx0" brushRef="#br0">74 9 4164,'-4'-2'738,"-1"1"0,1-1 1,-1 1-1,1 0 0,-1 1 0,1-1 1,-1 1-1,1 0 0,-1 0 0,-7 1 1,-5 0 4288,52 6-4653,10-1-88,1-2 0,74-3 0,18 1 180,-54 6-393,61 2 196,-144-10-40,-17-1 583,-15-1-641,1 1 1,-1 2-1,-54 7 1,46-3-126,-64-1 1,96-5-45,1 0-1,-1 0 1,1-1-1,-1 0 1,1 0 0,0-1-1,0 0 1,-11-6-1,-25-11 6,42 20-8,0 0-1,0 0 0,0 0 1,0 1-1,0-1 1,0 0-1,0 0 0,0 0 1,0 0-1,0 0 0,0 0 1,0 0-1,0 0 1,0 0-1,0 0 0,0 1 1,0-1-1,0 0 0,0 0 1,0 0-1,0 0 0,0 0 1,0 0-1,0 0 1,0 0-1,0 0 0,0 0 1,0 0-1,0 0 0,0 1 1,0-1-1,0 0 0,0 0 1,-1 0-1,1 0 1,0 0-1,0 0 0,0 0 1,0 0-1,0 0 0,0 0 1,0 0-1,0 0 1,0 0-1,0 0 0,0 0 1,-1 0-1,1 0 0,0 0 1,0 0-1,0 0 0,0 0 1,0 0-1,0 0 1,0 0-1,0 0 0,0 0 1,0 0-1,-1 0 0,1 0 1,0 0-1,0 0 1,0-1-1,0 1 0,0 0 1,7 10-237,12 8-116,-5-9 339,1-1 0,0-1 0,0-1 0,0 0 0,0 0 0,1-2 0,0 0 0,0-1-1,18 1 1,12 0-2274,89-6-1,-99-3-2637,-5-3-4180</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25:43.051"/>
    </inkml:context>
    <inkml:brush xml:id="br0">
      <inkml:brushProperty name="width" value="0.025" units="cm"/>
      <inkml:brushProperty name="height" value="0.025" units="cm"/>
    </inkml:brush>
  </inkml:definitions>
  <inkml:trace contextRef="#ctx0" brushRef="#br0">8 550 6374,'0'0'8856,"-3"-4"-8589,3 4-257,-1 0-1,1-1 1,0 1 0,-1-1-1,1 1 1,-1-1-1,1 1 1,0-1-1,0 1 1,-1-1-1,1 1 1,0-1 0,0 1-1,0-1 1,0 0-1,0 1 1,0-1-1,-1 1 1,1-1-1,0 0 1,1 1 0,-1-1-1,0 1 1,0-1-1,0 1 1,0-1-1,0 0 1,1 1 0,-1-1-1,18-19 190,43-19 29,-31 21-146,131-93 51,231-205 1,-379 304-161,-38 25 150,-303 273-57,174-149 113,66-54-31,72-68-161,23-22-106,88-79 279,165-113 0,-78 64-101,-131 98-53,-31 23 10,0 0 0,-1-2 0,23-24 0,-61 47 155,-46 30-29,-71 53 1,60-37 57,-227 145 740,285-183-1057,31-16-914,34-19-1013,-14-2-396,0-7-1825</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39.361"/>
    </inkml:context>
    <inkml:brush xml:id="br0">
      <inkml:brushProperty name="width" value="0.025" units="cm"/>
      <inkml:brushProperty name="height" value="0.025" units="cm"/>
      <inkml:brushProperty name="color" value="#F6630D"/>
    </inkml:brush>
  </inkml:definitions>
  <inkml:trace contextRef="#ctx0" brushRef="#br0">122 202 11531,'0'0'9032,"-11"1"-5951,7-1-2897,0 0 1,0 1 0,0-1 0,0 1 0,-1 0-1,1 0 1,0 0 0,1 1 0,-1-1 0,0 1-1,0 0 1,1 0 0,-1 0 0,1 1 0,-1-1-1,1 1 1,0 0 0,0 0 0,0 0-1,1 0 1,-1 0 0,1 1 0,-1-1 0,1 1-1,-2 4 1,1 0 42,0-1-1,0 1 0,0 0 1,1 1-1,-3 14 0,5-22-213,0 1 0,-1 0 0,1-1 0,0 1 0,0 0 0,0-1 0,0 1 0,0 0 0,0-1 0,1 1 0,-1 0 0,1-1 0,-1 1 0,1 0 0,-1-1 0,1 1 0,0-1 0,0 1 0,0-1 0,0 0 0,0 1 0,0-1 0,0 0 0,0 1 0,0-1 0,1 0 0,-1 0 0,0 0 0,1 0 0,-1-1 0,1 1 0,-1 0 0,1 0 0,-1-1 0,3 1 0,2 0-7,0 0-1,0 0 1,1-1 0,-1 0 0,0 0-1,0 0 1,0-1 0,0 0 0,0 0-1,0-1 1,0 0 0,-1 0 0,1 0-1,0 0 1,-1-1 0,10-6 0,-6 2 12,-2 0 1,1 0-1,-1-1 0,0 1 1,0-2-1,-1 1 0,0-1 1,-1 0-1,6-12 1,0-3 13,-2-1 0,0 0 0,-2 0 0,-1-1 1,-1 0-1,-1-1 0,1-27 0,-6 32-47,-3 19-18,-6 37-15,8-10 111,0 1 1,1 0-1,2 0 0,5 37 1,-4-50-302,1 0 0,0-1 0,1 0 1,9 19-1,-9-22-435,1-1 0,-1 1 0,1-1 0,1 0 0,0 0 0,0-1 0,8 7-1,17 8-5881</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25:55.024"/>
    </inkml:context>
    <inkml:brush xml:id="br0">
      <inkml:brushProperty name="width" value="0.025" units="cm"/>
      <inkml:brushProperty name="height" value="0.025" units="cm"/>
    </inkml:brush>
  </inkml:definitions>
  <inkml:trace contextRef="#ctx0" brushRef="#br0">32 465 8488,'-1'1'-13,"-21"13"2925,14-14-590,10-11-293,20-25-1982,1 0 1,49-57 0,-39 53-47,78-84-32,11-13 72,-123 137-11,1 0 0,0 0 1,0-1-1,0 1 0,0 0 0,0 0 0,0 0 0,0 0 0,0 0 0,0 0 0,0 0 0,0 0 0,0 0 0,0 0 0,0 0 0,0 0 0,-1 0 0,1-1 1,0 1-1,0 0 0,0 0 0,0 0 0,0 0 0,0 0 0,0 0 0,0 0 0,0 0 0,0 0 0,0-1 0,0 1 0,-15 12 288,-20 20-78,-69 86 165,88-98-343,1 1 0,1 0 0,1 2 0,-11 24 0,24-47-63,0 0 1,0-1-1,0 1 0,0 0 1,0 0-1,1 0 0,-1 0 1,0 0-1,0 0 0,0 0 1,0 0-1,0 0 0,0 0 1,0 0-1,0 0 0,0 0 1,1 0-1,-1 0 0,0 0 1,0 0-1,0 0 0,0 0 1,0 0-1,0 0 0,0 0 1,0 0-1,0 0 0,1 0 1,-1 0-1,0 0 0,0 0 1,0 0-1,0 0 0,0 1 1,0-1-1,0 0 0,0 0 1,0 0-1,0 0 0,0 0 1,0 0-1,0 0 0,0 0 0,1 0 1,-1 0-1,0 0 0,0 1 1,0-1-1,0 0 0,0 0 1,0 0-1,15-12-76,18-21-35,17-21 114,112-131 23,-161 180 312,-10 7-277,-13 10-110,-181 217-388,202-229 411,0 2-156,0-1 0,0 1 1,0-1-1,0 0 1,0 1-1,0-1 0,-1 0 1,1 0-1,-1 0 1,1 0-1,-1 0 0,1 0 1,-1 0-1,1-1 1,-1 1-1,0 0 1,1-1-1,-1 0 0,0 1 1,0-1-1,1 0 1,-1 0-1,-2 0 0,-1-9-6265</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26:00.067"/>
    </inkml:context>
    <inkml:brush xml:id="br0">
      <inkml:brushProperty name="width" value="0.025" units="cm"/>
      <inkml:brushProperty name="height" value="0.025" units="cm"/>
    </inkml:brush>
  </inkml:definitions>
  <inkml:trace contextRef="#ctx0" brushRef="#br0">21 49 9225,'0'0'11616,"-12"-2"-11210,69 2 512,-28 1-836,0-1-1,-1-1 1,1-2-1,-1-1 1,0-1 0,53-16-1,-89 25 185,-5 3-47,0-1 0,0 0 0,-1-1 0,-15 4 0,-5-5 257,0-2 0,-38-1 0,46-1-142,79-6-808,-2-2 1,1-2-1,68-24 0,-182 39 1472,-26 25-298,66-20-617,0-2 0,-1 0 0,0-2 0,0 0 0,0-2 0,-28 2 0,139 4-8640,-53-9 2498</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26:06.394"/>
    </inkml:context>
    <inkml:brush xml:id="br0">
      <inkml:brushProperty name="width" value="0.025" units="cm"/>
      <inkml:brushProperty name="height" value="0.025" units="cm"/>
    </inkml:brush>
  </inkml:definitions>
  <inkml:trace contextRef="#ctx0" brushRef="#br0">36 118 7111,'0'0'5562,"50"-3"-3672,-48 3-1797,0-1 1,0 0-1,0 0 0,0 0 0,-1 0 0,1 0 1,0 0-1,-1 0 0,1-1 0,-1 1 0,1-1 1,-1 1-1,3-4 0,-4 5-31,0-1-1,1 1 1,-1 0-1,0-1 1,1 1-1,-1-1 1,0 1-1,0-1 1,0 1-1,1-1 1,-1 1-1,0-1 1,0 1-1,0-1 1,0 0-1,0 1 1,0-1-1,0 1 1,0-1-1,0 1 1,0-1-1,0 1 1,-1-1-1,1 1 1,0-1-1,0 1 1,0-1-1,-1 1 1,1-1-1,0 1 1,0-1-1,-1 1 1,1 0-1,0-1 1,-1 1-1,1-1 1,-1 1-1,1 0 1,-1-1-1,1 1 1,0 0-1,-1 0 1,1-1-1,-1 1 1,1 0-1,-1 0 1,0 0-1,1 0 1,-1-1-1,0 1 1,-14-2 179,11 2-142,1 0 0,-1-1 0,1 0 0,-1 1-1,1-1 1,-1 0 0,1-1 0,-5-1 0,7 2 30,46 1-380,-34-1 251,-1-1 1,0 0 0,0-1 0,-1 0-1,11-4 1,-11 3 7,-1 1 0,1 0-1,0 0 1,0 1 0,0 0 0,12 0-1,-20 2 89,-33 14 1239,16-11-981,0 0 0,0-1 0,0-1 1,-26 0-1,27-2-289,14 1-107,20 0-353,8 1 391,0-1 1,0-2-1,0-1 0,-1 0 1,39-12-1,-120 11 693,-112 1-710,163 8-265,10 4 156,11 5 33,-11-11 94,1 0 0,0-1 0,-1 0 0,1 0 0,0-1 0,0 0 0,1 0 0,-1 0 0,0-1 0,0 0 0,0-1 0,0 1-1,0-1 1,0-1 0,0 1 0,0-1 0,0-1 0,0 1 0,-1-1 0,10-6 0,-15 9 9,-1 0-1,0 0 1,0 0 0,0 0 0,0 0-1,0 0 1,0 0 0,0 0-1,0-1 1,1 1 0,-1 0 0,0 0-1,0 0 1,0 0 0,0 0-1,0 0 1,0-1 0,0 1-1,0 0 1,0 0 0,0 0 0,0 0-1,0 0 1,0-1 0,0 1-1,0 0 1,0 0 0,0 0-1,0 0 1,0 0 0,0-1 0,0 1-1,0 0 1,0 0 0,0 0-1,0 0 1,-1 0 0,1 0-1,0-1 1,0 1 0,0 0 0,0 0-1,0 0 1,0 0 0,0 0-1,-1 0 1,1 0 0,0 0 0,0 0-1,0 0 1,0-1 0,0 1-1,0 0 1,-1 0 0,1 0-1,0 0 1,0 0 0,0 0 0,0 0-1,0 0 1,-1 0 0,1 0-1,0 0 1,0 0 0,0 0-1,-21-2 120,-22 2-76,-42 15 128,50-8-195,29-6-125,10-1-129,116-33 166,-49 11-1240,-167 36 1735,-16 11-320,65-17-4713,44-7-715</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26:13.187"/>
    </inkml:context>
    <inkml:brush xml:id="br0">
      <inkml:brushProperty name="width" value="0.025" units="cm"/>
      <inkml:brushProperty name="height" value="0.025" units="cm"/>
    </inkml:brush>
  </inkml:definitions>
  <inkml:trace contextRef="#ctx0" brushRef="#br0">74 21 4356,'0'0'6219,"-8"-1"-5172,-11-3-739,-13-2 4412,62 7-1102,72-5-3151,-94 3-270,13-1-24,-11 1-93,1-1 0,-1 2-1,1 0 1,-1 0 0,1 1-1,18 3 1,-38-6 383,1 1-1,0 1 1,-1 0-1,1 0 1,-16 2 0,-5 0-63,-131-2 1549,160 0-2008,26 7-208,-2-2 252,1-2 0,0 0 0,-1-2 0,33-2-1,-16 1-191,-276 18 1430,413-32-2116,-92 12-5501,-106 1 3682,-3 0-1847</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26:59.770"/>
    </inkml:context>
    <inkml:brush xml:id="br0">
      <inkml:brushProperty name="width" value="0.025" units="cm"/>
      <inkml:brushProperty name="height" value="0.025" units="cm"/>
    </inkml:brush>
  </inkml:definitions>
  <inkml:trace contextRef="#ctx0" brushRef="#br0">21 120 10346,'0'0'5141,"-1"-9"-4656,2-34-93,1 0 3460,-3 44-3775,-1-1-1,1 1 0,0 0 0,0-1 0,0 1 0,0 0 0,0 0 0,0 0 0,0 0 1,0 0-1,0 0 0,0 0 0,0 0 0,1 1 0,-1-1 0,0 0 0,1 0 0,-2 3 1,-1 2 367,3-28-226,1 13-188,0-3 206,0 16 136,3 28 330,-4-31-704,0 1 1,1-1-1,-1 0 0,0 1 1,1-1-1,-1 0 0,1 0 0,-1 1 1,1-1-1,-1 0 0,1 0 1,0 0-1,0 0 0,-1 0 1,1 0-1,0 0 0,0 0 0,0 0 1,0 0-1,0-1 0,2 2 1,0-1-7,-1-1 0,0 0 1,1 0-1,-1 0 0,0 0 1,1 0-1,-1 0 0,1 0 1,-1-1-1,0 1 0,0-1 1,1 0-1,-1 1 0,0-1 1,0 0-1,0-1 0,0 1 1,0 0-1,3-2 0,29-36-256,-18 19-1443,-15 24-4699,-3 11-2990</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27:00.687"/>
    </inkml:context>
    <inkml:brush xml:id="br0">
      <inkml:brushProperty name="width" value="0.025" units="cm"/>
      <inkml:brushProperty name="height" value="0.025" units="cm"/>
    </inkml:brush>
  </inkml:definitions>
  <inkml:trace contextRef="#ctx0" brushRef="#br0">65 1 13293,'0'0'6406,"0"8"-5141,-1 5-872,3 27 693,-1-39-1061,-1 0 0,0-1 0,1 1 0,-1 0 0,0-1 1,1 1-1,-1-1 0,1 1 0,-1-1 0,1 1 0,-1-1 0,1 1 1,0-1-1,-1 1 0,1-1 0,-1 0 0,1 1 0,0-1 1,-1 0-1,1 0 0,0 1 0,0-1 0,-1 0 0,1 0 0,0 0 1,-1 0-1,1 0 0,0 0 0,0 0 0,-1 0 0,1 0 1,0 0-1,0-1 0,-1 1 0,1 0 0,0 0 0,-1-1 0,1 1 1,0 0-1,0-1 0,1 0 69,0 0 0,1 0 0,-1 0 0,0 0 0,0 0 0,-1 0 0,1-1 0,0 1 0,0-1-1,-1 1 1,1-1 0,2-2 0,-3 2-31,-1 1 0,1 0 0,-1 0 0,1-1 0,-1 1-1,1 0 1,-1-1 0,0 1 0,1 0 0,-1-1 0,0 1 0,0 0-1,0-1 1,0 1 0,0-1 0,0 1 0,-1-3 0,0 4-28,1 0 1,-1-1-1,1 1 1,0-1-1,-1 1 1,1 0-1,-1-1 1,1 1-1,-1 0 1,0-1-1,1 1 1,-1 0-1,1 0 1,-1-1-1,0 1 1,1 0-1,-1 0 1,1 0 0,-1 0-1,0 0 1,1 0-1,-1 0 1,1 0-1,-1 0 1,0 0-1,0 1 1,-3 0-5,0 0 0,-1 0 0,1 1 0,0 0 1,1 0-1,-1 0 0,0 0 0,0 1 0,-4 3 1,1 2-111,-1 0 0,2 0 0,-1 1 0,1 0 0,-5 10 0,3-5-3354,-2 0-3385</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27:43.489"/>
    </inkml:context>
    <inkml:brush xml:id="br0">
      <inkml:brushProperty name="width" value="0.025" units="cm"/>
      <inkml:brushProperty name="height" value="0.025" units="cm"/>
    </inkml:brush>
  </inkml:definitions>
  <inkml:trace contextRef="#ctx0" brushRef="#br0">52 38 993,'0'0'2979,"-1"-4"-2835,0 2-9,0 0 0,1 0 1,-1 1-1,0-1 0,0 0 0,0 0 1,0 1-1,0-1 0,-1 1 0,1-1 1,0 1-1,-1 0 0,1-1 0,-1 1 1,1 0-1,-3-1 0,-25-5 10175,71 16-9552,-26-6-736,1-1 0,-1-1 1,32-1-1,-36-1-23,1 0 0,-1 1 0,0 0 0,0 1 0,0 1 0,0 0 0,0 1 0,22 7 0,44 30 29,-55-26-19,2-2 0,0 0 0,0-2 0,1 0 0,0-2 0,31 6 0,-33-9 0,0 2 0,-1 0-1,0 2 1,0 1 0,-1 0-1,35 23 1,-22-12-13,47 19 0,-35-18 116,-2 2-1,71 50 0,-84-53 47,19 16 63,55 52 1,-55-45 29,34 27 66,-28-26-193,-2 4 0,68 76-1,-45-37 75,4-3-1,150 121 1,-112-95-127,-24-20-286,-48-47 140,-3 2 0,-1 2 0,-3 2 1,-2 2-1,44 75 0,-50-78-408,59 67 0,-53-70 80,45 68 0,-76-99 410,0 1 1,-1 0 0,-1 1-1,-1-1 1,0 1-1,4 30 1,3 7 8,10 7 40,-17-52-24,-1 1 1,0-1-1,-1 0 0,0 1 1,-1 0-1,0 0 0,0 0 1,-1 10-1,-1-6-21,0-6 0,-1 0 1,1-1-1,1 1 1,-1 0-1,1-1 1,1 1-1,-1-1 1,1 1-1,1-1 1,-1 0-1,1 0 1,4 7-1,-1-1 0,0 0 0,-1 0-1,0 0 1,4 20 0,-6-18-4,2 0 0,0 0 1,7 15-1,-9-26-16,-1 0 0,1 1 0,-1-1 0,1 0 0,1-1 0,-1 1 0,0-1 0,1 1-1,0-1 1,0 0 0,0 0 0,0-1 0,0 1 0,5 1 0,-5-1-750</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28:26.876"/>
    </inkml:context>
    <inkml:brush xml:id="br0">
      <inkml:brushProperty name="width" value="0.025" units="cm"/>
      <inkml:brushProperty name="height" value="0.025" units="cm"/>
    </inkml:brush>
  </inkml:definitions>
  <inkml:trace contextRef="#ctx0" brushRef="#br0">1 178 8200,'0'0'14990,"1"4"-14317,2 1-557,0 0 0,-1 0 1,2-1-1,-1 1 1,0-1-1,1 1 1,0-1-1,0 0 1,0 0-1,1-1 1,-1 1-1,9 3 0,-11-5-81,-1-1 0,1-1-1,0 1 1,0 0-1,0 0 1,0-1 0,1 1-1,-1-1 1,0 0 0,0 1-1,0-1 1,0 0-1,0 0 1,1-1 0,-1 1-1,0 0 1,0-1 0,0 1-1,0-1 1,0 0-1,0 1 1,0-1 0,0 0-1,0 0 1,0-1 0,-1 1-1,1 0 1,0 0-1,-1-1 1,1 1 0,-1-1-1,1 0 1,-1 1-1,0-1 1,0 0 0,0 0-1,2-3 1,-1 1 96,0 0 1,0 1 0,0-1-1,-1 0 1,1 0-1,-1-1 1,0 1-1,0 0 1,-1 0-1,1 0 1,-1-1-1,0 1 1,0 0-1,-1 0 1,1-1-1,-1 1 1,0 0-1,-1-5 1,1 7-86,0 0 0,0 0 0,-1 0 0,1 1 0,0-1 0,-1 0 0,1 1 0,-1-1 0,0 1 0,0-1 0,1 1 0,-1 0 0,0-1 1,0 1-1,0 0 0,0 1 0,0-1 0,-1 0 0,1 0 0,0 1 0,0-1 0,0 1 0,-1 0 0,1 0 0,0 0 0,0 0 0,-1 0 0,1 0 0,0 1 0,0-1 0,0 1 0,-1-1 0,1 1 0,-4 2 0,3-2-55,1 0-1,-1 1 0,0-1 1,1 1-1,-1 0 0,1-1 1,0 1-1,0 0 0,0 1 1,0-1-1,0 0 0,0 1 1,0-1-1,1 1 0,-1-1 1,1 1-1,0 0 0,-1-1 1,1 1-1,0 3 0,-1 1-7,0 0 0,1 0-1,0 0 1,0 0 0,0 1-1,1-1 1,1 10 0,-1-17 15,0 0 1,0 1-1,0-1 1,0 1-1,0-1 1,0 1 0,0-1-1,1 1 1,-1-1-1,0 0 1,0 1-1,0-1 1,0 1-1,1-1 1,-1 0-1,0 1 1,0-1-1,1 0 1,-1 1 0,0-1-1,1 0 1,-1 1-1,0-1 1,1 0-1,-1 1 1,0-1-1,1 0 1,-1 0-1,1 0 1,-1 0-1,0 1 1,1-1-1,-1 0 1,1 0 0,-1 0-1,1 0 1,-1 0-1,1 0 1,-1 0-1,1 0 1,-1 0-1,0 0 1,1 0-1,-1 0 1,1 0-1,-1-1 1,1 1 0,-1 0-1,0 0 1,1 0-1,-1-1 1,1 1-1,-1 0 1,0 0-1,1-1 1,-1 1-1,0 0 1,0-1-1,1 0 1,19-21 73,-14 10 66,-1-1 0,0 1 0,-1-1-1,0 0 1,-1-1 0,-1 1 0,0 0 0,-1-1 0,0 1 0,-1-1 0,-3-23 0,3 36-130,0 0-1,0 0 1,0 0 0,-1 0 0,1 0 0,0 0-1,-1 0 1,1 0 0,0 0 0,-1 0 0,1 0-1,-1 1 1,1-1 0,-1 0 0,0 0 0,1 0-1,-1 1 1,0-1 0,0 0 0,0 1 0,1-1-1,-1 0 1,0 1 0,0-1 0,0 1 0,0 0 0,0-1-1,0 1 1,0 0 0,0-1 0,0 1 0,0 0-1,0 0 1,0 0 0,0 0 0,0 0 0,0 0-1,0 0 1,0 0 0,0 0 0,0 1 0,0-1-1,0 0 1,0 1 0,0-1 0,0 1 0,0-1 0,0 1-1,0-1 1,1 1 0,-1 0 0,0-1 0,0 1-1,1 0 1,-1 0 0,0-1 0,1 1 0,-1 0-1,1 0 1,-1 0 0,1 0 0,-1 0 0,1 0-1,0 0 1,-1 0 0,1 1 0,-3 10-36,1 0 0,1 0 0,-1 19 0,2-27 28,-1 0 0,2 0-1,-1 0 1,0 0-1,1 0 1,0 0 0,-1 0-1,2 0 1,-1 0-1,0 0 1,1-1 0,0 1-1,0 0 1,2 3-1,-3-6 3,-1-1-1,1 1 0,0 0 1,0 0-1,-1-1 1,1 1-1,0 0 0,0-1 1,0 1-1,0-1 0,0 1 1,0-1-1,0 1 0,0-1 1,0 0-1,0 0 0,0 1 1,0-1-1,0 0 0,0 0 1,0 0-1,0 0 0,0 0 1,0 0-1,0 0 0,2-1 1,-1 0 4,-1 0 1,1 0-1,-1 0 1,1-1-1,-1 1 1,0 0-1,0-1 0,1 1 1,-1 0-1,0-1 1,0 0-1,0 1 1,1-4-1,1-3 17,0 0-1,0-1 1,-1 1-1,0-1 1,0-10-1,-1 11-22,-1 1 0,0-1 0,0 1 0,-1-1 0,-2-10 0,3 17 0,0 0 0,-1 0 0,1-1 0,0 1 0,-1 0 0,1 0 0,-1 0 0,1 0 0,-1 0 0,0-1 0,0 1 0,1 0 0,-1 0 0,0 1 0,0-1 0,0 0 0,0 0 0,0 0 0,0 0 0,0 1 0,0-1 0,0 1 0,0-1 0,0 1 0,-1-1 0,1 1 0,0-1 0,0 1 0,-1 0 0,1 0 0,0 0 0,0 0 0,-1 0 0,1 0 0,0 0 0,0 0 0,-1 0 0,1 0 0,0 1 0,-3 0 0,3 0-55,0 1-1,-1-1 1,1 1 0,0 0-1,0-1 1,-1 1 0,1 0-1,1 0 1,-1 0-1,0-1 1,0 1 0,1 0-1,-1 0 1,1 0 0,-1 0-1,1 0 1,0 0 0,0 0-1,0 1 1,1 2 0,2 44-2717,5-33-1777,0-9-3549</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28:43.248"/>
    </inkml:context>
    <inkml:brush xml:id="br0">
      <inkml:brushProperty name="width" value="0.025" units="cm"/>
      <inkml:brushProperty name="height" value="0.025" units="cm"/>
    </inkml:brush>
  </inkml:definitions>
  <inkml:trace contextRef="#ctx0" brushRef="#br0">1 1 4036,'0'0'7767,"8"5"-6971,117 83 2317,-6-3-1662,-42-37-1161,-32-22-26,77 60-1,46 42 2,-4-4 158,-48-17-330,-63-56-75,65 48-1,-46-44 71,-2 4-1,-3 3 0,89 106 1,-60-47 973,100 166 0,-183-266-981,19 27 783,-3 2 0,45 105 0,-64-131-975,4 12-53,-10-15-9081</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28:49.333"/>
    </inkml:context>
    <inkml:brush xml:id="br0">
      <inkml:brushProperty name="width" value="0.025" units="cm"/>
      <inkml:brushProperty name="height" value="0.025" units="cm"/>
    </inkml:brush>
  </inkml:definitions>
  <inkml:trace contextRef="#ctx0" brushRef="#br0">1 1 673,'6'4'657,"68"54"3903,-47-36-3939,-2 0 0,0 2 0,-1 0 0,28 40 0,-42-51-467,2 0-1,0 0 1,0-1 0,15 10-1,-18-15-109,1 1 1,-1-1-1,-1 2 0,1-1 0,-1 1 1,-1 1-1,0-1 0,0 1 0,-1 1 0,7 14 1,-12-23-10,14 27 852,5-18-3480,-17-9 762,-2 0-945</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40.250"/>
    </inkml:context>
    <inkml:brush xml:id="br0">
      <inkml:brushProperty name="width" value="0.025" units="cm"/>
      <inkml:brushProperty name="height" value="0.025" units="cm"/>
      <inkml:brushProperty name="color" value="#F6630D"/>
    </inkml:brush>
  </inkml:definitions>
  <inkml:trace contextRef="#ctx0" brushRef="#br0">0 122 10282,'0'0'8397,"1"-9"-5952,-1 6-2168,3-26 1371,-2 28-1591,-1 1 0,0-1 0,0 0 1,1 1-1,-1-1 0,0 0 0,1 1 1,-1-1-1,0 1 0,1-1 0,-1 1 1,1-1-1,-1 1 0,1-1 0,-1 1 0,1-1 1,0 1-1,-1 0 0,1-1 0,-1 1 1,1 0-1,0-1 0,-1 1 0,1 0 1,0 0-1,0 0 0,-1 0 0,1 0 0,0 0 1,-1 0-1,1 0 0,0 0 0,-1 0 1,1 0-1,0 0 0,-1 0 0,1 0 1,0 1-1,-1-1 0,1 0 0,0 1 1,-1-1-1,1 0 0,0 1 0,2 1 78,0 1 1,-1-1-1,1 0 0,-1 1 0,0 0 0,0-1 0,0 1 1,0 0-1,0 0 0,0 0 0,-1 0 0,0 1 0,1-1 1,0 4-1,13 54 1258,-13-54-1152,-2-2-89,1-1-1,1 1 0,-1-1 1,1 0-1,-1 1 0,1-1 1,1 0-1,2 4 0,-5-7-126,1 0-1,-1-1 0,1 1 0,-1-1 0,1 1 0,0-1 1,-1 1-1,1-1 0,0 0 0,-1 1 0,1-1 0,0 0 1,-1 1-1,1-1 0,0 0 0,-1 0 0,1 0 0,0 0 0,0 1 1,-1-1-1,1 0 0,1-1 0,-1 1-5,1-1-1,-1 1 1,1-1 0,-1 1-1,0-1 1,1 0-1,-1 0 1,0 0 0,0 0-1,1 0 1,-1 0-1,0 0 1,0-1 0,0 1-1,1-1 1,10-16 66,-1-1 0,-1 0-1,13-31 1,-14 30-68,0 0-1,1 1 1,18-26 0,-28 44-15,0 1 0,0-1 0,1 1 1,-1-1-1,0 0 0,1 1 0,-1-1 1,0 1-1,1-1 0,-1 1 0,1 0 1,-1-1-1,1 1 0,-1-1 1,1 1-1,-1 0 0,1-1 0,-1 1 1,1 0-1,0 0 0,-1 0 0,1-1 1,-1 1-1,1 0 0,0 0 1,-1 0-1,1 0 0,0 0 0,-1 0 1,1 0-1,-1 0 0,1 0 0,0 0 1,-1 0-1,1 1 0,0-1 0,-1 0 1,1 0-1,-1 1 0,1-1 1,-1 0-1,1 1 0,-1-1 0,1 0 1,-1 1-1,1-1 0,-1 1 0,1-1 1,-1 1-1,0-1 0,1 1 1,-1-1-1,0 1 0,1-1 0,-1 1 1,0 0-1,0-1 0,1 1 0,-1 0 1,0-1-1,0 2 0,12 44 150,-11-39-135,1 2-124,0 1 146,0-1 0,0 1-1,1 0 1,0-1 0,6 11 0,-9-19-81,1 0 0,-1-1 0,0 1 0,1 0 1,-1-1-1,1 1 0,-1-1 0,1 1 0,-1-1 0,1 1 1,-1-1-1,1 1 0,0-1 0,-1 1 0,1-1 1,0 0-1,-1 1 0,1-1 0,0 0 0,0 0 0,-1 0 1,1 1-1,0-1 0,0 0 0,-1 0 0,1 0 1,0 0-1,0 0 0,0 0 0,1-2-231,1 1 0,-1 0 0,0-1-1,0 1 1,0-1 0,0 0 0,-1 0-1,1 0 1,0 0 0,-1 0 0,1 0 0,-1 0-1,3-4 1,1-5-1704,0 0-1,0 0 1,-1 0 0,3-12-1,3-17-5020</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3:11.234"/>
    </inkml:context>
    <inkml:brush xml:id="br0">
      <inkml:brushProperty name="width" value="0.025" units="cm"/>
      <inkml:brushProperty name="height" value="0.025" units="cm"/>
    </inkml:brush>
  </inkml:definitions>
  <inkml:trace contextRef="#ctx0" brushRef="#br0">3040 189 10122,'-12'-7'1025,"-29"-14"-438,0 2 0,-1 1 0,-1 3 0,-65-15 1,47 21-536,-1 3 1,1 3-1,-1 3 1,1 2 0,-1 3-1,1 3 1,0 2-1,-117 37 1,45-1 809,1 7 0,-224 124 0,247-112-893,3 5 1,3 4-1,3 5 1,4 3-1,3 6 1,5 3 0,3 3-1,5 5 1,-84 133-1,110-140 51,5 2-1,4 2 0,4 2 0,-38 135 1,29-41-15,-36 272 0,68-320-32,6 1-1,8 191 1,9-251 95,4 0 1,4-1 0,3 0 0,4-1 0,39 105 0,-8-67-34,5-2-1,5-2 0,6-4 1,4-2-1,5-3 1,4-4-1,5-4 1,4-3-1,5-4 1,3-5-1,4-4 1,167 107-1,-95-84 346,4-8 0,5-8 0,260 93 0,-281-131-320,2-7 0,2-7 0,1-7 1,242 15-1,571-37 31,-725-19 84,313-53 1,-370 27-57,-3-9 1,214-77 0,-312 85-149,-1-4 1,-1-5 0,-3-3 0,-2-4-1,-3-4 1,108-91 0,-132 94 32,-4-4 0,-2-1 0,-2-4 0,-3-1 1,-3-3-1,-3-1 0,-3-3 0,53-119 0,-50 75 40,-5-1 1,-5-3-1,-6 0 0,-4-2 0,-6-1 0,-5 0 0,-3-167 0,-50-279 30,-53 5 273,63 427-253,-5 1-1,-6 3 0,-6 1 0,-6 2 0,-5 3 0,-5 2 0,-6 3 0,-5 3 0,-4 3 0,-6 4 0,-5 4 0,-4 3 0,-150-129 0,146 152-72,-2 4 1,-171-98-1,197 135-8,-1 3 0,-2 4 0,-1 3-1,-158-38 1,81 40-13,-261-13-1,-159 33 19,389 8-3,-774 28-555,323 22-6292,479-34 1616</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7:25.267"/>
    </inkml:context>
    <inkml:brush xml:id="br0">
      <inkml:brushProperty name="width" value="0.025" units="cm"/>
      <inkml:brushProperty name="height" value="0.025" units="cm"/>
    </inkml:brush>
  </inkml:definitions>
  <inkml:trace contextRef="#ctx0" brushRef="#br0">1 2958 2947,'6'-10'245,"32"-49"503,2 2-1,4 1 0,62-63 1,-29 39-860,-3-4 0,115-172 0,-2-29 420,102-163-953,-229 347 1577,-10 15-101,114-150 1,161-160-549,-138 206-164,-8 9 2,-103 87 1982,-43 52-978,1 0-1,42-37 1,-69 74-1119,1 0 1,-1 0-1,1 0 1,0 1-1,1 0 0,10-3 1,0-1-314,-19 8 314,1 0-1,-1 0 0,0 0 0,0 0 0,1 0 1,-1 0-1,0-1 0,1 1 0,-1 0 1,0 0-1,0 0 0,1 0 0,-1 0 0,0-1 1,0 1-1,1 0 0,-1 0 0,0 0 0,0-1 1,0 1-1,0 0 0,1 0 0,-1-1 0,0 1 1,0 0-1,0-1 0,0 1 0,0 0 1,0 0-1,0-1 0,0 1 0,1 0 0,-1-1 1,0 1-1,0 0 0,0 0 0,0-1 0,-1 1 1,1 0-1,0-1 0,0 1 0,0 0 0,0 0 1,0-1-1,0 1 0,0 0 0,0-1 1,-1 1-1,1 0 0,0-1 0,-1 1 0,1 0 0,-1 0 0,1-1-1,-1 1 1,1 0 0,-1 0 0,0 0-1,1 0 1,-1 0 0,1 0 0,-1-1 0,1 1-1,-1 1 1,1-1 0,-1 0 0,0 0-1,1 0 1,-1 0 0,1 0 0,-1 0 0,1 1-1,-1-1 1,1 0 0,-1 0 0,1 1 0,-1-1-1,1 0 1,-1 1 0,1-1 0,-1 0-1,1 1 1,-34 36 11,3 1-1,1 1 0,1 1 1,-37 75-1,12-25-167,-189 280-860,118-185 613,119-175 283,2-3-79,-1 0 0,0-1-1,0 1 1,0-1 0,-1 0 0,-7 6 0,29-42 226,67-81-766,274-409 1287,-333 478-420,3 1 1,1 1-1,1 2 0,68-67 1,-81 86 123,-16 19-247,0 0 0,0 0 0,0 0 1,0 0-1,0-1 0,0 1 0,1 0 0,-1 0 0,0 0 0,0 0 1,0 0-1,0 0 0,0 0 0,0-1 0,0 1 0,0 0 0,0 0 1,0 0-1,0 0 0,0 0 0,0 0 0,0 0 0,0-1 0,-1 1 1,1 0-1,0 0 0,0 0 0,0 0 0,0 0 0,0 0 0,0 0 1,0 0-1,0 0 0,0-1 0,0 1 0,0 0 0,0 0 0,-1 0 0,1 0 1,0 0-1,0 0 0,0 0 0,0 0 0,0 0 0,0 0 0,0 0 1,-1 0-1,1 0 0,0 0 0,0 0 0,0 0 0,0 0 0,0 0 1,0 0-1,0 0 0,-1 0 0,1 0 0,0 0 0,0 0 0,0 0 1,0 0-1,0 0 0,0 0 0,0 0 0,0 0 0,-1 0 0,1 0 1,0 0-1,0 1 0,-4 0 44,0 1 1,-1 0 0,1 1-1,1-1 1,-1 1 0,0 0-1,-3 3 1,-54 61 152,25-23-2896,26-37-1865</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7:26.299"/>
    </inkml:context>
    <inkml:brush xml:id="br0">
      <inkml:brushProperty name="width" value="0.025" units="cm"/>
      <inkml:brushProperty name="height" value="0.025" units="cm"/>
    </inkml:brush>
  </inkml:definitions>
  <inkml:trace contextRef="#ctx0" brushRef="#br0">769 88 5701,'-8'-4'389,"0"1"0,0 0 0,-1 1 0,1 0 0,0 0 0,-1 1 0,0 0 0,1 1 0,-1 0 0,0 0 0,-15 3 0,-10 2 332,-53 18 0,59-15 45,-15 3-222,1 2 1,0 2-1,-40 21 0,66-27-529,0 0 0,1 1 1,1 1-1,0 0 0,0 1 0,1 0 0,1 1 0,0 0 0,1 1 1,-14 23-1,5-4-14,2 1 1,1 1 0,2 0-1,2 2 1,1-1 0,2 2-1,1-1 1,-3 41-1,9-50 1,1-1 0,1 1 0,2-1-1,1 0 1,1 1 0,1-1 0,1 0-1,2 0 1,0-1 0,2 0 0,1 0-1,14 25 1,-8-25-90,0 0-1,2-1 1,1-1 0,1-1-1,1-1 1,0 0 0,2-2-1,1 0 1,42 26 0,-46-34 26,1 0 0,0-2 0,1 0 0,0-2 0,0 0 0,1-1 0,0-2 0,0 0 0,0-1 0,1-2 0,-1 0 0,1-2 0,24-2 0,-30-1 64,0-1 0,0-1 1,0 0-1,-1-1 0,0-1 0,0-1 0,0-1 0,-1 0 1,-1-1-1,1 0 0,-2-1 0,1-1 0,19-22 0,-6 4 258,-1-2-1,-1-1 0,-3-1 0,0-1 0,17-38 1,-21 34 141,-2 0 0,-2-1 0,-2-1 0,-1-1 0,-2 1 0,-2-2 0,-2 1 0,1-81 0,-8 88-357,-1 0-1,-1 0 1,-2 1-1,-2-1 1,-1 2 0,-1-1-1,-2 1 1,-2 0-1,-1 1 1,-1 1-1,-25-39 1,33 59-141,-1 0 1,0 0-1,0 1 1,-1 0-1,-1 1 1,1-1-1,-1 2 1,-1 0-1,0 0 1,0 1 0,-1 0-1,1 0 1,-2 2-1,1 0 1,0 0-1,-1 1 1,0 0-1,0 1 1,0 1-1,0 0 1,-1 1-1,1 0 1,-1 1 0,1 0-1,0 1 1,0 1-1,-1 0 1,-16 6-1,-6 4-1866,2 1-1,-38 21 0,66-31 1529,-67 33-6707</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3:25.134"/>
    </inkml:context>
    <inkml:brush xml:id="br0">
      <inkml:brushProperty name="width" value="0.025" units="cm"/>
      <inkml:brushProperty name="height" value="0.025" units="cm"/>
    </inkml:brush>
  </inkml:definitions>
  <inkml:trace contextRef="#ctx0" brushRef="#br0">0 0 5990,'0'0'1729,"36"63"-1440,-15-34-161,3 1-96,3 2 0,3 2-96,3-1-545,2 2-416,-2 0-448,1 1-2243</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3:27.001"/>
    </inkml:context>
    <inkml:brush xml:id="br0">
      <inkml:brushProperty name="width" value="0.025" units="cm"/>
      <inkml:brushProperty name="height" value="0.025" units="cm"/>
    </inkml:brush>
  </inkml:definitions>
  <inkml:trace contextRef="#ctx0" brushRef="#br0">0 0 5541,'0'0'-53,"5"9"-305,27 40 2524,2 0-1,51 54 1,-3-20 2041,-80-81-4205,-1-1 0,1 0 0,-1 0 0,1 0 1,-1 0-1,1 0 0,0 0 0,0 0 0,-1-1 1,1 1-1,0-1 0,4 1 0,-3 0 80,0 0 1,0 0-1,0-1 0,0 2 0,0-1 0,0 0 0,-1 1 0,1-1 1,0 1-1,-1 0 0,4 2 0,-6-3-61,0-1 0,0 1 0,0-1 0,0 1 0,0-1 0,0 1 0,0-1 0,0 1 0,0-1 0,0 0-1,0 1 1,0-1 0,1 1 0,-1-1 0,0 1 0,0-1 0,0 0 0,1 1 0,-1-1 0,0 0 0,1 1 0,-1-1 0,0 0 0,1 1 0,-1-1 0,1 0 0,-1 0 0,0 1 0,1-1 0,-1 0 0,1 0 0,-1 0 0,1 1-1,-1-1 1,0 0 0,1 0 0,0 0 0,24 7-385,-24-6 356,-1 0-1,0-1 0,0 1 1,0 0-1,0 0 0,1 0 1,-1-1-1,0 1 0,1 0 1,-1 0-1,0-1 0,1 1 1,-1 0-1,1-1 0,-1 1 1,1 0-1,0-1 0,-1 1 1,1-1-1,0 1 0,-1-1 1,2 1-1,6 3-9374</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3:32.804"/>
    </inkml:context>
    <inkml:brush xml:id="br0">
      <inkml:brushProperty name="width" value="0.025" units="cm"/>
      <inkml:brushProperty name="height" value="0.025" units="cm"/>
    </inkml:brush>
  </inkml:definitions>
  <inkml:trace contextRef="#ctx0" brushRef="#br0">19 85 416,'0'0'5851,"-4"0"-5381,-11 2-169,29-8-1856,-4-1 1141,1 0 1,-1-1-1,-1 0 1,10-11-1,2-1-503,-9 9-748</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3:34.770"/>
    </inkml:context>
    <inkml:brush xml:id="br0">
      <inkml:brushProperty name="width" value="0.025" units="cm"/>
      <inkml:brushProperty name="height" value="0.025" units="cm"/>
    </inkml:brush>
  </inkml:definitions>
  <inkml:trace contextRef="#ctx0" brushRef="#br0">541 111 4068,'0'-4'235,"0"-1"0,0 1-1,-1-1 1,1 1 0,-1 0 0,0-1 0,0 1 0,-1 0-1,1-1 1,-1 1 0,0 0 0,0 0 0,0 0 0,-1 0 0,0 1-1,1-1 1,-1 1 0,0 0 0,-1-1 0,1 1 0,0 1-1,-1-1 1,0 0 0,0 1 0,1 0 0,-1 0 0,-1 0 0,1 0-1,0 1 1,0-1 0,-1 1 0,1 0 0,-7 0 0,1 0-130,1 0 0,-1 1 0,1 0 0,-1 0 1,1 1-1,-1 1 0,1 0 0,0 0 0,0 0 1,0 1-1,0 1 0,0-1 0,1 2 0,-1-1 0,-8 7 1,-4 7-83,1 0 0,0 1 0,2 1 0,0 1 0,1 1 0,2 0 0,0 1 0,1 0 0,2 1 0,0 1 1,1 0-1,2 1 0,-9 37 0,-2 31 97,4-1 0,-6 142 0,18-172-88,2-36-7,-3 22 20,3 1 0,5 53 0,-2-96-13,1 0 1,0 0-1,0-1 0,1 1 1,0-1-1,0 0 0,0 0 1,1 0-1,0 0 0,0 0 1,1-1-1,7 8 0,0-1 108,1-1-1,0 0 0,28 18 0,-26-20-117,0-1-1,0 0 0,1-2 1,0 1-1,0-2 1,17 4-1,-25-8-2,1 1-1,-1-2 1,0 1-1,1-1 1,-1 0-1,1-1 1,-1 0-1,0 0 0,1-1 1,-1 0-1,0 0 1,0-1-1,-1 0 1,9-5-1,11-7 51,0 1-1,0 1 1,1 1 0,0 2-1,1 1 1,47-9 0,-65 15-41,-1 0 1,1-1-1,-1 0 1,0 0-1,0-1 1,0-1 0,-1 1-1,0-2 1,0 1-1,0-1 1,-1-1-1,0 1 1,-1-2-1,1 1 1,8-14 0,5-8 143,-2 0 1,-1-1 0,20-50-1,-31 63-8,-1 0-1,-1 0 1,0-1-1,-1 1 1,-1-1-1,-1 0 0,0-1 1,-3-35-1,-5 2 620,-23-96 0,9 60-211,18 79-529,-3-17 201,-1-1-1,-2 1 1,-12-31 0,16 49-169,-1 1-1,1-1 1,-1 1-1,-1 0 1,0 1-1,0-1 0,0 1 1,-1 0-1,0 1 1,0 0-1,-1 0 1,0 0-1,-11-5 1,-12-4 11,-2 1 0,-64-17 0,-10-4 40,96 30-133,-1 1 1,1 1-1,-1-1 0,0 2 0,0-1 0,0 2 1,-1 0-1,-13 0 0,20 2-175,-1 0 1,0 0-1,0 1 0,1 0 1,-1 0-1,1 0 0,-1 1 1,1 0-1,0 0 0,0 1 0,0 0 1,1 0-1,-1 0 0,1 1 1,-8 8-1,-62 79-5925,39-44 998</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9:02.162"/>
    </inkml:context>
    <inkml:brush xml:id="br0">
      <inkml:brushProperty name="width" value="0.025" units="cm"/>
      <inkml:brushProperty name="height" value="0.025" units="cm"/>
    </inkml:brush>
  </inkml:definitions>
  <inkml:trace contextRef="#ctx0" brushRef="#br0">1932 306 9705,'-12'-9'120,"0"-1"-1,0 1 0,1-2 1,0 0-1,1 0 0,0-1 1,1 0-1,0-1 0,1 0 1,0 0-1,1-1 0,-5-15 1,-12-19 1109,21 43-1129,0-1-1,0 1 0,-1 0 0,1 0 0,-1 0 0,0 0 0,-1 1 0,1 0 0,-1 0 0,0 0 0,0 0 0,0 1 0,0-1 0,0 1 0,-8-2 1,0 1-78,0 1 0,1 0 0,-1 1 0,0 1 0,-1 0 1,-15 1-1,-129-4-41,-103 3 1586,223 6-1413,-1 2 0,1 2 0,1 2 1,0 1-1,-44 21 0,35-14-146,-1-2 1,-73 17-1,72-25 1,-1 1 0,-64 25 0,97-29-16,0 1 0,0 1-1,1 1 1,0 1 0,0 0-1,1 0 1,0 1 0,1 1-1,0 1 1,-13 16 0,1 5 6,1 2 0,2 0 0,2 1 0,-25 62 0,-40 167 27,58-151 12,6 1-1,-9 179 1,20 239 309,10-414-294,0 34-59,15 528 384,-4-551-219,5-1 0,6-1 1,48 154-1,-57-241-156,192 543 95,-178-530-21,2-1 0,3-1 0,2-2-1,3-2 1,1-1 0,2-2 0,83 73 0,-22-35-15,4-4 0,181 103 0,134 38 0,-310-174-45,225 66 0,613 75 84,-640-138-80,105 13 12,-189-32-22,180 17 35,-327-44-40,-1-3-1,1-3 1,99-17 0,119-31 23,464-71 32,107-42-50,-726 124-19,-2-5-1,-1-7 1,-4-5-1,135-79 0,-149 66-16,-3-6-1,-3-4 0,-3-5 0,-5-5 0,-3-5 0,100-120 0,-143 144-46,-3-3 1,-3-3-1,-4-1 0,-3-3 1,-4-2-1,53-141 0,-72 150 10,-3 0 0,-3 0-1,-3-2 1,-3 0 0,1-128-1,-16 88 81,-5 0-1,-5 0 1,-46-176-1,40 210-11,-3 1 1,-5 1-1,-2 2 1,-4 1-1,-3 1 1,-4 2 0,-2 2-1,-88-109 1,27 67 30,-4 4 0,-5 4 1,-4 6-1,-5 5 0,-155-91 1,171 125-29,-2 4 1,-2 6 0,-3 4-1,-1 5 1,-154-33-1,-607-71 179,497 107-170,-1 16-1,0 17 0,-533 60 1,-208 143 125,17 81-3948,930-234 1290,3-3-1937</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33.430"/>
    </inkml:context>
    <inkml:brush xml:id="br0">
      <inkml:brushProperty name="width" value="0.025" units="cm"/>
      <inkml:brushProperty name="height" value="0.025" units="cm"/>
    </inkml:brush>
  </inkml:definitions>
  <inkml:trace contextRef="#ctx0" brushRef="#br0">1 149 5093,'0'0'6801,"0"8"-5429,0 37 1906,16-54-620,-12 5-2403,0-1-1,0 0 0,-1 1 1,0-2-1,0 1 0,0 0 1,-1 0-1,1-1 0,-1 0 1,-1 1-1,1-1 0,-1 0 1,0 0-1,0 0 1,-1 0-1,0-10 0,0 15-200,0 1 0,0-1-1,0 1 1,0 0 0,0-1-1,0 1 1,-1 0 0,1-1 0,0 1-1,0 0 1,0-1 0,-1 1-1,1 0 1,0 0 0,0-1-1,-1 1 1,1 0 0,0 0 0,-1-1-1,1 1 1,0 0 0,-1 0-1,1 0 1,0 0 0,-1-1-1,1 1 1,0 0 0,-1 0 0,1 0-1,0 0 1,-1 0 0,1 0-1,-1 0 1,1 0 0,0 0 0,-1 0-1,1 0 1,0 0 0,-1 0-1,1 1 1,0-1 0,-1 0-1,1 0 1,-1 0 0,1 0 0,0 1-1,0-1 1,-1 0 0,1 0-1,-1 1 1,0 0-30,0-1-1,-1 1 0,1 0 1,0 0-1,0-1 1,-1 1-1,1 0 1,0 0-1,0 0 1,0 0-1,0 1 1,0-1-1,1 0 1,-2 2-1,0 3 470,3-10-49,7-24 364,7-48 949,-32 238-1063,21-138-740,4-39 237,6-38 529,-14 51-678,2-9 86,0 1-1,-1-1 1,0 0-1,-1 0 1,0 0-1,0 0 1,-3-10-1,3 20-126,0 1-1,0 0 1,-1 0 0,1-1-1,0 1 1,0 0-1,0 0 1,-1-1-1,1 1 1,0 0 0,-1 0-1,1 0 1,0-1-1,0 1 1,-1 0-1,1 0 1,0 0 0,-1 0-1,1 0 1,0 0-1,-1 0 1,1 0 0,0 0-1,-1 0 1,1 0-1,0 0 1,-1 0-1,1 0 1,0 0 0,-1 0-1,1 0 1,0 0-1,-1 0 1,1 0-1,0 0 1,-1 1 0,1-1-1,0 0 1,0 0-1,-1 0 1,1 1-1,0-1 1,0 0 0,-1 0-1,1 1 1,0-1-1,0 0 1,0 0-1,-1 1 1,1-1 0,0 0-1,0 1 1,0-1-1,0 0 1,0 1-1,0-1 1,0 1 0,-11 18-8,3 11 7,1 1 0,2 0 0,-1 32 0,6-205 0,2 136 0,3 15 0,3 13 0,-4-6 0,-2-6 0,0 0 0,1 1 0,1-2 0,5 13 0,-6-24 0,-1-12 0,-1-16 0,-1-14 0,0 33 0,0 30 0,0 24-4050,0 12-6896,0-67 286</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43.256"/>
    </inkml:context>
    <inkml:brush xml:id="br0">
      <inkml:brushProperty name="width" value="0.025" units="cm"/>
      <inkml:brushProperty name="height" value="0.025" units="cm"/>
    </inkml:brush>
  </inkml:definitions>
  <inkml:trace contextRef="#ctx0" brushRef="#br0">23 118 9065,'0'0'14664,"0"-8"-13879,-4-53 1692,4 61-1975,-2 3-465,1 0 0,0 0 0,0-1 0,0 1 0,1 0 0,-1 0 0,1 0 0,0 0 0,0 1 0,0-1 0,0 3 0,0-5-12,0 0-27,-1 0 1,1 0-1,0 0 0,0 0 0,0-1 0,0 1 0,0 0 0,0 0 0,0 0 0,0 0 0,0 0 0,0 0 0,0 0 0,1 0 0,-1 0 0,0 0 0,1 0 0,-1-1 0,1 1 0,-1 0 0,1 0 0,-1 0 0,1-1 0,-1 1 0,1 0 0,0-1 0,-1 1 0,1 0 1,0-1-1,1 1 0,-1-1 11,0-1 0,0 0 1,0 0-1,-1 0 0,1 0 1,0 0-1,0 1 1,0-1-1,-1-1 0,1 1 1,0 0-1,-1 0 1,1 0-1,-1 0 0,1 0 1,-1-1-1,0 1 0,0 0 1,1 0-1,-1 0 1,0-1-1,0-1 0,-1-40 508,-5 30 91,5 13-592,0 0 0,1 0 0,-1 0 0,0 1 0,1-1 0,-1 0-1,1 1 1,-1-1 0,1 1 0,-1-1 0,1 1 0,-1-1 0,1 0-1,-1 1 1,1 0 0,-1-1 0,1 1 0,0-1 0,-1 1 0,1-1-1,0 1 1,0 0 0,-1-1 0,1 1 0,0 1 0,-4 8-16,1 1 1,0 0-1,1 0 1,0 0 0,1 0-1,0 0 1,2 20-1,-1-28-4,15-42 36,-12-19 140,-2 47-83,3 39-206,6 7 129,-10-34-26,1 1 1,-1-1-1,0 0 1,1 0-1,0 1 1,-1-1-1,1 0 1,0 0-1,0 0 1,-1 0-1,1 0 1,0 0-1,0 0 1,0 0-1,0 0 1,0 0-1,0-1 1,1 1-1,-1 0 0,0-1 1,0 1-1,3 0 1,-3-1 15,-1-1 0,1 1-1,0 0 1,-1-1 0,1 0 0,-1 1-1,1-1 1,-1 1 0,1-1 0,-1 0 0,1 1-1,-1-1 1,1 0 0,-1 1 0,0-1 0,1 0-1,-1 1 1,0-1 0,0 0 0,0 0 0,0 0-1,1 1 1,-1-1 0,0 0 0,0 0-1,0 0 1,-1-1 0,1-31 184,0 24-118,-4-15 292,4 24-352,0-1-1,0 1 0,0-1 1,0 1-1,0-1 0,-1 1 1,1-1-1,0 1 0,0 0 1,-1-1-1,1 1 0,0-1 1,-1 1-1,1 0 0,0-1 1,-1 1-1,1 0 0,0-1 1,-1 1-1,1 0 0,-1-1 1,1 1-1,-1 0 0,1 0 1,-1 0-1,1-1 0,-1 1 1,1 0-1,-1 0 0,1 0 1,-1 0-1,1 0 0,-1 0 1,1 0-1,-1 0 0,1 0 1,-1 0-1,1 0 0,-1 1 1,1-1-1,-1 0 0,1 0 1,0 0-1,-1 1 0,1-1 1,-2 1-1,1 3-24,-1 1 0,1-1-1,0 1 1,0 0 0,0 0 0,1 0 0,0-1 0,0 1-1,0 0 1,0 0 0,1 0 0,-1 0 0,3 4 0,-3-8 18,0-1 0,1 0 0,-1 0 0,0 0 1,1 0-1,-1 0 0,0 0 0,0 0 0,1 0 0,-1 0 1,0 0-1,1 0 0,-1 0 0,0 0 0,1 0 0,-1 0 1,0 0-1,1 0 0,-1 0 0,0 0 0,1 0 0,-1-1 1,0 1-1,0 0 0,1 0 0,-1 0 0,0 0 0,0-1 1,1 1-1,-1 0 0,0 0 0,0-1 0,0 1 1,1 0-1,-1 0 0,0-1 0,0 1 0,0 0 0,0-1 1,0 1-1,1 0 0,-1-1 0,0 1 0,0 0 0,0-1 1,0 1-1,0 0 0,0-1 0,0 1 0,0-1 0,6-20 142,-6 20-126,10-69 479,-13 143-428,2-65-8,0-10 6,0-37 55,-1 15-41,-2 37-129,-1 37 7,3-9 35,2-38-7,0-5 5,1-22 18,4-84 178,-16 165-502,10 43 309,5-92-175,4-18 154,4-18-26,-10 16-351,3-12-944,-2 35-11762,-3 9 1104</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40.936"/>
    </inkml:context>
    <inkml:brush xml:id="br0">
      <inkml:brushProperty name="width" value="0.025" units="cm"/>
      <inkml:brushProperty name="height" value="0.025" units="cm"/>
      <inkml:brushProperty name="color" value="#F6630D"/>
    </inkml:brush>
  </inkml:definitions>
  <inkml:trace contextRef="#ctx0" brushRef="#br0">30 218 10314,'0'0'12422,"-5"11"-10447,0 1-1428,1 1-1,0 0 0,0 0 1,2 0-1,-1 0 0,2 0 0,0 0 1,1 24-1,0-35-534,0-1 0,1 1 0,-1-1 0,1 0 1,0 1-1,-1-1 0,1 1 0,0-1 0,0 0 0,0 0 0,0 1 0,0-1 1,0 0-1,0 0 0,1 0 0,-1 0 0,0 0 0,0-1 0,1 1 0,-1 0 0,1-1 1,-1 1-1,0-1 0,1 1 0,-1-1 0,1 1 0,-1-1 0,1 0 0,0 0 1,-1 0-1,1 0 0,-1 0 0,1 0 0,-1 0 0,1-1 0,-1 1 0,1 0 0,-1-1 1,2 0-1,4-1 1,1 0 0,-1 0 0,0-1 0,0 1 0,0-2 0,11-6 1,-9 3 6,0 0 0,-1 0 0,0-1 0,0 0 1,-1 0-1,0-1 0,0 0 0,-1 0 1,0-1-1,-1 1 0,0-1 0,0-1 1,-1 1-1,0-1 0,-1 1 0,-1-1 0,1 0 1,0-16-1,-3 26 172,0 28 283,0-25-460,-1-1 1,1 0-1,0 1 0,0-1 0,0 1 0,0-1 0,0 1 0,0-1 0,0 1 1,0-1-1,1 0 0,-1 1 0,1-1 0,-1 1 0,1-1 0,-1 0 1,1 1-1,0-1 0,-1 0 0,1 0 0,0 0 0,0 0 0,0 1 1,0-1-1,0 0 0,0-1 0,0 1 0,1 0 0,-1 0 0,0 0 0,0-1 1,1 1-1,-1 0 0,0-1 0,3 1 0,-1-1 10,0-1 1,1 0-1,-1 1 0,0-1 0,1 0 1,-1 0-1,0-1 0,0 1 0,0-1 1,0 0-1,0 1 0,0-1 0,-1-1 1,5-3-1,47-49 43,-41 40-84,0 0 0,1 1 1,28-21-1,-41 35 14,-1-1-1,1 0 1,0 1-1,-1-1 1,1 1 0,0-1-1,-1 1 1,1-1-1,0 1 1,-1 0-1,1-1 1,0 1-1,0 0 1,-1 0 0,1-1-1,0 1 1,0 0-1,0 0 1,-1 0-1,1 0 1,0 0 0,0 0-1,0 0 1,0 0-1,-1 0 1,1 1-1,0-1 1,0 0 0,-1 0-1,1 1 1,0-1-1,0 0 1,-1 1-1,1-1 1,0 1 0,7 28-6,-8-26 17,1 0 0,-1 0 0,1 0 0,-1 0 0,1 0 0,0 0 0,0 0-1,0 0 1,3 4 0,-3-7-3,0 1 0,0 0 0,0-1 0,0 1 0,0-1 0,0 1 0,0-1 0,0 1 0,0-1 0,0 0 0,0 0 0,1 1 0,-1-1 0,0 0 0,0 0 0,0 0 0,0 0 0,0 0 0,1-1 0,-1 1 0,0 0 0,0 0 0,0-1 0,0 1 0,0-1 0,0 1 0,0-1 0,0 1 0,0-1 0,0 0 0,0 1 0,1-2 0,45-36 29,-42 33-59,1-1 0,-1 1 1,1 0-1,0 1 0,1-1 0,-1 1 0,1 0 1,0 1-1,0-1 0,0 1 0,10-2 0,-16 5 24,-1 0-1,1 0 0,-1 0 0,1 0 1,-1 0-1,1 0 0,-1 0 0,1 1 0,-1-1 1,1 0-1,-1 0 0,1 1 0,-1-1 1,1 0-1,-1 1 0,1-1 0,-1 0 0,0 1 1,1-1-1,-1 1 0,0-1 0,1 1 1,-1-1-1,0 0 0,1 1 0,-1-1 0,0 1 1,0 0-1,0-1 0,0 1 0,1-1 1,-1 1-1,0-1 0,0 1 0,0-1 0,0 1 1,0 0-1,-1 33 154,0-31-112,1 0 0,0 0 0,0 0 0,0 1 0,0-1 0,0 0 0,0 0 0,1 0 0,1 5 0,-1-7-38,-1-1-1,1 1 0,0-1 1,0 1-1,-1-1 0,1 0 1,0 1-1,0-1 0,0 0 1,-1 0-1,1 1 0,0-1 1,0 0-1,0 0 0,0 0 1,-1 0-1,1 0 1,0 0-1,0-1 0,0 1 1,0 0-1,-1 0 0,1 0 1,0-1-1,0 1 0,-1-1 1,1 1-1,0 0 0,0-1 1,-1 1-1,1-1 0,0 1 1,-1-1-1,2-1 0,23-22 23,-23 22-25,34-41 0,-25 28 0,0 1 0,25-22 0,-36 36-103,1 1 0,0-1 0,-1 1 0,1-1 0,0 1-1,-1 0 1,1-1 0,-1 1 0,1 0 0,-1-1 0,1 1 0,-1 0 0,0-1 0,1 1 0,-1 0 0,0 0-1,1 0 1,-1-1 0,0 1 0,0 0 0,0 0 0,0 0 0,0 0 0,0-1 0,0 1 0,0 0 0,0 0-1,0 1 1,11 37-5998,-10-38 5996,-1-1-1,0 1 0,1-1 0,-1 0 0,0 1 0,1-1 0,-1 0 0,0 1 0,1-1 0,-1 0 1,0 0-1,1 1 0,-1-1 0,1 0 0,-1 0 0,1 0 0,-1 0 0,1 1 0,-1-1 0,0 0 1,1 0-1,-1 0 0,1 0 0,-1 0 0,1 0 0,-1 0 0,2-1 0,17-15-2134,-7-5-3734,1-5-1622</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0:47.971"/>
    </inkml:context>
    <inkml:brush xml:id="br0">
      <inkml:brushProperty name="width" value="0.025" units="cm"/>
      <inkml:brushProperty name="height" value="0.025" units="cm"/>
    </inkml:brush>
  </inkml:definitions>
  <inkml:trace contextRef="#ctx0" brushRef="#br0">91 1 15182,'0'0'1479,"-2"11"-1052,-16 99 1141,4 1 0,2 121 0,19 238 589,-5-422-1993,44 462 984,-32-364-1005,-7 0 1,-12 171-1,-1-55-23,-12 587 1033,-4 50-624,-22 298 549,36-1113-1023,-3 32 128,4 167 1,12-249-352,-1-16-1547,-3 1-4298</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0:48.916"/>
    </inkml:context>
    <inkml:brush xml:id="br0">
      <inkml:brushProperty name="width" value="0.025" units="cm"/>
      <inkml:brushProperty name="height" value="0.025" units="cm"/>
    </inkml:brush>
  </inkml:definitions>
  <inkml:trace contextRef="#ctx0" brushRef="#br0">1 9 14734,'0'3'159,"1"0"0,0 0 0,0-1 0,0 1 0,0-1 0,0 1 0,1-1 0,-1 1 1,1-1-1,0 0 0,-1 1 0,1-1 0,0 0 0,0 0 0,0-1 0,1 1 0,-1 0 0,0-1 0,1 1 0,-1-1 0,1 0 0,-1 0 0,1 0 1,0 0-1,-1 0 0,1 0 0,4 0 0,13 3-287,0 0-1,30 2 1,-50-6 137,98 2-288,-1-4 0,169-25 0,-24 1 535,993 3 2237,-516 61-2245,-434-20-256,616 51 520,249 13 369,797-18-128,-794-28 542,503 5-1256,-1571-42-40,108 4 31,-165-1-54,-1 1 1,1 2-1,-1 1 0,49 17 0,-63-18-735,0-1 1,0 0-1,17 2 1,40-3-7552,-49-6 2187</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0:49.381"/>
    </inkml:context>
    <inkml:brush xml:id="br0">
      <inkml:brushProperty name="width" value="0.025" units="cm"/>
      <inkml:brushProperty name="height" value="0.025" units="cm"/>
    </inkml:brush>
  </inkml:definitions>
  <inkml:trace contextRef="#ctx0" brushRef="#br0">1 35 11659,'0'0'4196,"12"-2"-2360,85-7 597,224-14 382,-317 23-2795,-1-1 0,1 2-1,0-1 1,0 0 0,-1 1 0,1-1-1,0 1 1,-1 0 0,1 0-1,0 1 1,-1-1 0,0 1 0,1 0-1,-1 0 1,0 0 0,4 3 0,-5-2 9,0-1 0,-1 1 0,1-1 0,-1 1 0,0-1 0,0 1 0,0 0 0,0 0 0,0-1 0,-1 1 0,1 0 0,-1 0 0,0 0 0,0 0 0,0 0 0,0 0 0,0-1 0,-1 1 0,1 0 1,-1 0-1,0 0 0,-1 3 0,-5 10 196,-1 1 0,-1-2 1,0 1-1,-1-1 0,0-1 0,-1 0 1,-17 17-1,-10 14 610,-101 152 2569,91-126-5063,-1-1-4683,45-67 246</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0:50.476"/>
    </inkml:context>
    <inkml:brush xml:id="br0">
      <inkml:brushProperty name="width" value="0.025" units="cm"/>
      <inkml:brushProperty name="height" value="0.025" units="cm"/>
    </inkml:brush>
  </inkml:definitions>
  <inkml:trace contextRef="#ctx0" brushRef="#br0">0 141 16496,'0'0'2354,"15"0"-2039,169-15-72,87-5-390,328 47-1556,-304-7 2867,657-14 1773,-16-1-2180,798 31-507,1-81 728,886-54 538,-2535 95-1473,1515-24 2684,-1528 30-2731,204-1-851,-277-1 749,1 0 0,-1 0 0,1 0 0,-1 0 0,0 0 0,1 0 0,-1 0 0,1 0 0,-1 0 0,1 0 1,-1 0-1,0 0 0,1 0 0,-1 0 0,1 0 0,-1 0 0,0 0 0,1 0 0,-1-1 0,1 1 0,-1 0 0,0 0 0,1-1 0,-1 1 0,0 0 0,1 0 0,-1-1 0,0 1 1,0 0-1,1-1 0,-1 1 0,0 0 0,0-1 0,1 1 0,-1-1 0,0 1 0,0 0 0,0-1 0,0 1 0,0-1 0,0 1 0,0-1 0,0 1 0,0 0 0,0-1 0,0 1 0,0-1 1,0 1-1,0-1 0,0 1 0,0-1 0,-5-13-5024</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0:51.454"/>
    </inkml:context>
    <inkml:brush xml:id="br0">
      <inkml:brushProperty name="width" value="0.025" units="cm"/>
      <inkml:brushProperty name="height" value="0.025" units="cm"/>
    </inkml:brush>
  </inkml:definitions>
  <inkml:trace contextRef="#ctx0" brushRef="#br0">828 1 14798,'-1'0'86,"-1"0"1,1 1-1,-1-1 0,1 0 0,0 1 1,-1-1-1,1 1 0,-1 0 1,1-1-1,0 1 0,0 0 1,-1 0-1,1 0 0,0 0 0,0 0 1,0 0-1,0 0 0,0 0 1,0 0-1,0 0 0,0 1 0,1-1 1,-1 0-1,0 1 0,1-1 1,-1 0-1,1 1 0,0-1 0,-1 1 1,1-1-1,0 1 0,0 1 1,-2 60-350,2-45 438,6 214 1061,-1-91 527,-16 185 0,-118 556-726,-40-6-332,1-10 1797,27 63-1906,49-296-504,87-606-114,-57 403 330,34 3 1254,29-357-1479,2 1 0,5-1 0,2 0 1,36 128-1,-45-199-736,1 1-1,-1-1 1,-1 1 0,1-1-1,-1 1 1,-1 9 0,1-9-1342,-1-1 1,0 0-1,-1 1 1,1-1-1,-1 0 1,-4 9-1,-2 3-6968</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0:51.861"/>
    </inkml:context>
    <inkml:brush xml:id="br0">
      <inkml:brushProperty name="width" value="0.025" units="cm"/>
      <inkml:brushProperty name="height" value="0.025" units="cm"/>
    </inkml:brush>
  </inkml:definitions>
  <inkml:trace contextRef="#ctx0" brushRef="#br0">1 0 16688,'0'0'1724,"9"5"-90,0 1-1353,1 0 0,-1 1 0,-1 1 0,1 0 0,-1 0 1,0 0-1,-1 1 0,0 0 0,0 1 0,-1-1 0,7 17 0,20 43 726,35 104-1,-12-23-248,-54-146-722,3 7 100,0 0 0,0 0 0,12 17 0,-16-26-89,0-1 0,0 1-1,0-1 1,0 1 0,1-1-1,-1 0 1,0 1 0,0-1-1,1 0 1,-1 0 0,1 0 0,-1 0-1,1 0 1,-1 0 0,1-1-1,0 1 1,-1 0 0,1-1-1,0 1 1,0-1 0,-1 0-1,1 0 1,0 1 0,0-1-1,-1 0 1,1 0 0,0-1-1,0 1 1,-1 0 0,1-1-1,0 1 1,0-1 0,2-1 0,5-5 121,0-1 0,0 0 0,-1-1 1,-1 0-1,1-1 0,-2 1 0,1-1 1,-1 0-1,-1-1 0,6-14 1,4-4 8,39-74 82,35-63 490,-18 61-6540,-66 97-391,-4 1-5103</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0:54.840"/>
    </inkml:context>
    <inkml:brush xml:id="br0">
      <inkml:brushProperty name="width" value="0.025" units="cm"/>
      <inkml:brushProperty name="height" value="0.025" units="cm"/>
    </inkml:brush>
  </inkml:definitions>
  <inkml:trace contextRef="#ctx0" brushRef="#br0">77 55 13325,'0'0'3064,"2"-10"-432,-1 5-2969,6-30 4603,-3 31-1646,-3 24-1610,-5 70-762,-5-1-1,-3 0 1,-4 0 0,-31 97-1,46-183-223,0-1-1,1 0 1,-1 1-1,1-1 0,0 0 1,0 1-1,-1-1 1,2 0-1,-1 1 1,1 4-1,-1-7-9,0 1 0,0-1 0,1 1 0,-1-1 1,0 1-1,0-1 0,1 1 0,-1-1 0,1 0 0,-1 1 0,0-1 0,1 1 0,-1-1 1,1 0-1,-1 1 0,1-1 0,-1 0 0,1 0 0,-1 1 0,1-1 0,-1 0 0,1 0 1,0 0-1,-1 0 0,1 1 0,-1-1 0,2 0 0,4-1 47,0 0 1,-1-1-1,1 1 0,-1-1 0,1 0 0,-1-1 1,7-3-1,24-11-2,0 2 1,2 1-1,0 2 1,0 1 0,45-6-1,-49 13-3000,57 1 0,-48 5-3743</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0:55.901"/>
    </inkml:context>
    <inkml:brush xml:id="br0">
      <inkml:brushProperty name="width" value="0.025" units="cm"/>
      <inkml:brushProperty name="height" value="0.025" units="cm"/>
    </inkml:brush>
  </inkml:definitions>
  <inkml:trace contextRef="#ctx0" brushRef="#br0">0 1 14318,'0'0'5087,"5"9"-3715,1 7-972,0 0 0,-1 1 0,-1-1 1,0 1-1,-2 1 0,2 30 0,-5 120 355,-1-99-142,0 111 887,2-178-1461,-1 0 0,1 0 0,0 0 0,1 1 0,-1-1 0,0 0 0,1 0 0,-1 0 0,1 0 0,0 1 1,-1-1-1,1 0 0,0 0 0,0 0 0,0-1 0,1 1 0,-1 0 0,0 0 0,1-1 0,2 3 0,-3-3-1,1-1 1,-1 1 0,1-1 0,0 1-1,-1-1 1,1 0 0,0 0 0,-1 0-1,1 0 1,0 0 0,-1 0 0,1 0-1,0 0 1,-1-1 0,1 1 0,0-1-1,-1 1 1,1-1 0,-1 0 0,3-1-1,7-4 204,-1-1-1,1-1 0,-1 0 0,-1 0 0,15-15 1,201-262 984,-23 26-3098,-190 247-214,-30 33-11107,-12 3 1096</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0:56.231"/>
    </inkml:context>
    <inkml:brush xml:id="br0">
      <inkml:brushProperty name="width" value="0.025" units="cm"/>
      <inkml:brushProperty name="height" value="0.025" units="cm"/>
    </inkml:brush>
  </inkml:definitions>
  <inkml:trace contextRef="#ctx0" brushRef="#br0">1 1 17617,'0'0'6534,"74"34"-4356,-34-32-769,4 1-480,3 2-705,4 5-224,-5 4-2754,-4-2-4805</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0:56.994"/>
    </inkml:context>
    <inkml:brush xml:id="br0">
      <inkml:brushProperty name="width" value="0.025" units="cm"/>
      <inkml:brushProperty name="height" value="0.025" units="cm"/>
    </inkml:brush>
  </inkml:definitions>
  <inkml:trace contextRef="#ctx0" brushRef="#br0">31 1 18289,'0'0'7752,"0"61"-7624,-7-17-64,-1 3-64,0-3 0,3-6-865,3-5-1025,2-8-192,0-7-352,0-9-2403</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41.313"/>
    </inkml:context>
    <inkml:brush xml:id="br0">
      <inkml:brushProperty name="width" value="0.025" units="cm"/>
      <inkml:brushProperty name="height" value="0.025" units="cm"/>
      <inkml:brushProperty name="color" value="#F6630D"/>
    </inkml:brush>
  </inkml:definitions>
  <inkml:trace contextRef="#ctx0" brushRef="#br0">36 1 10602,'0'0'18193,"-5"9"-17050,-1 2-924,2 1 1,-1 0-1,1-1 1,1 2-1,0-1 0,1 0 1,1 0-1,-1 23 1,2-34-222,0-1 1,0 1-1,0 0 1,0 0-1,0 0 1,0 0 0,0 0-1,0 0 1,1 0-1,-1 0 1,0-1-1,1 1 1,-1 0-1,0 0 1,1 0-1,-1-1 1,1 1-1,0 0 1,-1 0-1,1-1 1,-1 1-1,1 0 1,0-1-1,0 1 1,-1-1-1,1 1 1,0-1-1,0 0 1,1 1 0,1 0-91,0-1 0,-1 1 0,1-1 1,0 0-1,0 0 0,-1 0 1,1-1-1,0 1 0,0-1 0,2 0 1,61-26-2104,-64 26 2154,8-4-274,-4 1 245,0 1 0,1 0 0,0 0 0,-1 0 0,1 1-1,12-2 1,-18 4 161,-1 0 1,1 1-1,-1-1 0,1 1 0,-1-1 0,0 0 0,1 1 0,-1-1 1,0 1-1,1-1 0,-1 1 0,0-1 0,1 1 0,-1-1 0,0 1 0,0 0 1,0-1-1,0 1 0,1-1 0,-1 1 0,0-1 0,0 1 0,0 0 1,0-1-1,0 1 0,0-1 0,-1 1 0,1 0 0,0-1 0,0 1 0,0-1 1,0 1-1,-1-1 0,1 1 0,-1 0 0,-7 24 547,-30 37 17,34-57-621,1 0 0,-1-1 0,0 1 0,0-1 0,0 0 1,0 0-1,-1-1 0,1 1 0,-1-1 0,-8 4 0,13-7-84,-1 0 1,1 0-1,-1-1 0,0 1 1,1 0-1,-1 0 0,1 0 0,-1-1 1,1 1-1,-1 0 0,1-1 1,-1 1-1,1 0 0,-1-1 1,1 1-1,-1-1 0,1 1 0,0-1 1,-1 1-1,1-1 0,0 1 1,-1-1-1,1 1 0,0-1 1,0 1-1,-1-1 0,1 0 0,0 1 1,0-1-1,0 1 0,0-1 1,0 0-1,0 1 0,0-1 1,0 0-1,0 1 0,0-1 1,0 1-1,0-1 0,1 0 0,-1 0 1,3-32-4345,16-20-8322,-4 27 2221</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0:57.413"/>
    </inkml:context>
    <inkml:brush xml:id="br0">
      <inkml:brushProperty name="width" value="0.025" units="cm"/>
      <inkml:brushProperty name="height" value="0.025" units="cm"/>
    </inkml:brush>
  </inkml:definitions>
  <inkml:trace contextRef="#ctx0" brushRef="#br0">24 204 17457,'2'-13'2888,"-1"6"-2626,0-1 0,1 1 0,0-1 0,0 1 0,1 0 0,0 0 0,0 0 1,1 0-1,0 0 0,0 1 0,1 0 0,-1 0 0,1 0 0,1 0 0,-1 1 0,1 0 1,0 0-1,0 0 0,11-5 0,1 0-80,0 1 0,1 2 0,0 0 0,0 0-1,0 2 1,1 1 0,0 0 0,0 1 0,0 1 0,0 1 0,1 1 0,35 5 0,-54-5-181,0 0 0,1 0 0,-1 1 0,0-1 0,1 1 0,-1 0 0,0 0 0,0 0 1,1 0-1,-1 0 0,0 0 0,0 0 0,0 1 0,-1-1 0,1 1 0,0 0 0,0-1 0,-1 1 0,1 0 1,-1 0-1,0 0 0,1 0 0,-1 0 0,0 0 0,0 0 0,0 1 0,-1-1 0,1 0 0,0 0 0,-1 1 1,0-1-1,1 1 0,-1-1 0,0 0 0,0 1 0,0-1 0,-1 0 0,1 1 0,0-1 0,-2 5 0,-1 1 23,1-1-1,-1 1 0,-1 0 0,0-1 0,0 0 0,0 1 0,-1-2 0,0 1 0,0 0 1,-8 7-1,-59 41 200,27-23-185,82-30-422,-26-1 296,1 0 0,0 1 1,0 0-1,-1 1 0,1 1 0,-1-1 0,17 9 1,-25-10 70,0-1 0,0 0 0,-1 1 0,1 0 0,0 0 1,-1 0-1,0 0 0,1 0 0,-1 0 0,0 0 0,0 1 1,0-1-1,0 1 0,-1-1 0,1 1 0,-1 0 0,1 0 0,-1 0 1,0 0-1,0 0 0,-1 0 0,1 0 0,0 0 0,-1 0 1,0 0-1,0 0 0,0 0 0,0 1 0,0-1 0,-1 0 0,1 0 1,-1 0-1,0 0 0,-1 3 0,-2 2 151,0 0 1,0-1-1,-1 1 0,0-1 1,-1 0-1,1-1 0,-1 1 0,-1-1 1,1 0-1,-1-1 0,-9 6 1,-12 8 978,-45 22 0,37-23-437,-57 20-1,83-34-608,0-1 1,-1 0-1,0-1 1,0 0-1,0 0 1,1-1-1,-1-1 1,0 0-1,0 0 1,-18-4-1,27 4-127,1 0 0,-1-1 0,1 1 0,-1-1 0,1 0 0,0 1 0,-1-1 0,1 0 0,0 0 0,0 0 0,0 0 0,-1 0 0,1 0 0,0 0 0,0 0 0,0 0 0,0-1 0,1 1 0,-1 0 0,0-1 0,1 1 0,-1 0 0,0-1 0,1 1 0,0-1 0,-1 1 0,1-1 0,0 1 0,0-1 0,0 1 0,0-1-1,0-2 1,0 0-377,1 1 0,0-1 0,0 0-1,0 0 1,0 1 0,0-1-1,1 1 1,-1 0 0,1-1-1,0 1 1,4-5 0,16-16-7293</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0:58.206"/>
    </inkml:context>
    <inkml:brush xml:id="br0">
      <inkml:brushProperty name="width" value="0.025" units="cm"/>
      <inkml:brushProperty name="height" value="0.025" units="cm"/>
    </inkml:brush>
  </inkml:definitions>
  <inkml:trace contextRef="#ctx0" brushRef="#br0">336 0 17200,'0'0'2803,"-10"11"-1132,-145 199 1270,18-20-1158,111-158-1163,18-21-791,15-19-1655,139-162-11616,-102 111 6315</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0:58.535"/>
    </inkml:context>
    <inkml:brush xml:id="br0">
      <inkml:brushProperty name="width" value="0.025" units="cm"/>
      <inkml:brushProperty name="height" value="0.025" units="cm"/>
    </inkml:brush>
  </inkml:definitions>
  <inkml:trace contextRef="#ctx0" brushRef="#br0">265 0 12524,'0'0'5861,"-3"12"-4654,-29 103 547,15-63-730,3 0 0,1 1 1,3 1-1,-5 94 1,16-145-1015,-1 1 0,1-1 0,0 0 0,0 1 0,0-1 0,0 0 1,0 0-1,1 0 0,-1 0 0,1 0 0,0 0 0,0 0 0,0-1 0,0 1 0,0-1 1,1 1-1,-1-1 0,5 3 0,-6-4-349,1 0 0,0 0 0,0 1 1,0-1-1,0-1 0,0 1 0,0 0 0,0 0 0,1-1 0,-1 1 1,0-1-1,0 0 0,0 0 0,1 0 0,-1 0 0,0 0 0,0 0 1,3-1-1,-1-4-4322,-4-8-2028</inkml:trace>
  <inkml:trace contextRef="#ctx0" brushRef="#br0" timeOffset="1">0 309 14157,'0'0'10827,"66"-20"-10123,5 20-447,13 0-129,0-19-2274,2-5-5542</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01.175"/>
    </inkml:context>
    <inkml:brush xml:id="br0">
      <inkml:brushProperty name="width" value="0.025" units="cm"/>
      <inkml:brushProperty name="height" value="0.025" units="cm"/>
    </inkml:brush>
  </inkml:definitions>
  <inkml:trace contextRef="#ctx0" brushRef="#br0">0 5327 545,'0'0'13255,"3"-8"-11606,12-74 3507,-13 63-4521,1 0 1,1 0-1,0 1 1,1 0-1,1 0 1,16-33-1,38-52-458,116-148 1,-147 216-133,1 2 1,2 1 0,1 1 0,1 2-1,2 1 1,1 2 0,57-30 0,0 4 495,-3-3 0,104-83 0,365-245-456,214-20-21,9 16 341,-259 123-175,25 32-82,15 36 45,-391 138-176,1073-307 796,-1110 328-788,395-133 68,4-2-36,-452 149-42,-2-5 0,-1-3-1,-2-3 1,89-54 0,-94 46-8,369-222 45,-361 210-21,140-124 1,48-90 39,-221 215-52,-3-2 1,57-91-1,-9-15 366,-77 133-131,-13 22-234,0 0 0,0 0 0,0 0-1,1 0 1,0 1 0,0-1 0,1 1 0,-1 0-1,1 0 1,0 1 0,1-1 0,-1 1-1,1 0 1,0 1 0,7-5 0,3 6-403,-13 2-3252</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02.185"/>
    </inkml:context>
    <inkml:brush xml:id="br0">
      <inkml:brushProperty name="width" value="0.025" units="cm"/>
      <inkml:brushProperty name="height" value="0.025" units="cm"/>
    </inkml:brush>
  </inkml:definitions>
  <inkml:trace contextRef="#ctx0" brushRef="#br0">1 0 13581,'0'0'4949,"8"4"-3962,18 10 300,0 1 1,44 36-1,-29-16-756,-2 1 1,49 58-1,-71-72-294,-1 1 1,-1 0-1,-1 1 1,-1 1-1,-2 0 0,0 1 1,-1 0-1,-2 1 1,-1 0-1,-1 0 0,-1 1 1,-1-1-1,-2 1 1,-1 0-1,-1 0 0,-7 53 1,3-60-91,-1-25-1562,0-33-3424,4 3-372,-2-2-2519</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02.511"/>
    </inkml:context>
    <inkml:brush xml:id="br0">
      <inkml:brushProperty name="width" value="0.025" units="cm"/>
      <inkml:brushProperty name="height" value="0.025" units="cm"/>
    </inkml:brush>
  </inkml:definitions>
  <inkml:trace contextRef="#ctx0" brushRef="#br0">0 1 4612,'0'0'15973,"1"8"-15172,15 71 2390,39 121 0,12-15-2206,-60-167-930,1 1 1,0-1-1,2 0 1,0-1-1,1 0 1,19 23 0,-26-36-156,0 0 0,0 0 0,0-1 0,0 1 0,0-1 0,1 0 0,-1 0 0,1-1 0,0 1 0,0-1 0,0 0 0,0-1 0,0 1 0,1-1 0,-1 0 0,0 0 0,1 0 0,-1-1 0,0 0 0,1 0 0,-1 0 0,1-1 0,-1 0 0,0 0 0,0 0 0,1-1 0,-1 1 0,0-1 0,6-4 0,24-18-3888,-2-7-2503</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03.321"/>
    </inkml:context>
    <inkml:brush xml:id="br0">
      <inkml:brushProperty name="width" value="0.025" units="cm"/>
      <inkml:brushProperty name="height" value="0.025" units="cm"/>
    </inkml:brush>
  </inkml:definitions>
  <inkml:trace contextRef="#ctx0" brushRef="#br0">0 1 11563,'0'0'7132,"11"5"-6203,22 14-550,0 1-1,-1 2 1,-1 1 0,-1 1 0,-2 2-1,35 39 1,-47-48-371,-2 0 1,-1 1-1,0 1 1,-1 0-1,-1 1 0,0 0 1,-2 1-1,-1 0 0,0 0 1,-1 1-1,-2 0 0,6 37 1,-10-44-127,1 64 95,-2-74-336,0 1 0,-1-1 1,1 0-1,-1 0 0,-1 0 0,1 0 0,-1 0 0,1 0 1,-1 0-1,-1 0 0,-4 7 0,-7 0-4189</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03.880"/>
    </inkml:context>
    <inkml:brush xml:id="br0">
      <inkml:brushProperty name="width" value="0.025" units="cm"/>
      <inkml:brushProperty name="height" value="0.025" units="cm"/>
    </inkml:brush>
  </inkml:definitions>
  <inkml:trace contextRef="#ctx0" brushRef="#br0">1 1 5926,'0'0'13180,"0"5"-12817,1 23 290,1 0 1,1 0-1,2-1 0,1 1 0,1-1 0,1 0 1,1-1-1,17 33 0,-16-37-567,2-1 0,1-1-1,0 0 1,1-1 0,1 0 0,1-1-1,1-1 1,0-1 0,2 0 0,24 17 0,-36-29-258,29 19 631,55 27 0,-22-26-2149,-60-22 444,1-1-1,-1 0 0,0 0 0,0-1 0,16-1 1,-4-4-6821</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04.843"/>
    </inkml:context>
    <inkml:brush xml:id="br0">
      <inkml:brushProperty name="width" value="0.025" units="cm"/>
      <inkml:brushProperty name="height" value="0.025" units="cm"/>
    </inkml:brush>
  </inkml:definitions>
  <inkml:trace contextRef="#ctx0" brushRef="#br0">1 1 5830,'0'0'10714,"9"1"-9657,6 1-673,-1 1 0,0 1 0,0 0 0,0 1 1,17 9-1,77 43 970,-63-32-1100,-11-7-69,0 1 0,-1 2 1,-1 1-1,41 37 0,-63-49-23,0 0 0,-1 1-1,0 0 1,-1 1 0,0-1-1,-1 2 1,0-1-1,-1 1 1,0 0 0,-1 0-1,-1 0 1,0 1-1,-1 0 1,0 0 0,1 21-1,-3-20-185,0-6-76,0 0-1,0 0 1,-1 0-1,-1 0 1,1 0-1,-1 0 1,-1 0-1,-3 11 0,5-19-37,0-1-1,0 0 0,0 1 0,0-1 0,0 0 0,0 0 1,0 1-1,-1-1 0,1 0 0,0 0 0,0 1 0,0-1 1,0 0-1,-1 0 0,1 1 0,0-1 0,0 0 0,-1 0 1,1 0-1,0 1 0,0-1 0,-1 0 0,1 0 0,0 0 1,0 0-1,-1 0 0,1 0 0,0 0 0,-1 0 0,1 0 1,0 1-1,0-1 0,-1 0 0,1 0 0,0 0 0,-1-1 1,-5-9-7474,0-12-3513</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05.234"/>
    </inkml:context>
    <inkml:brush xml:id="br0">
      <inkml:brushProperty name="width" value="0.025" units="cm"/>
      <inkml:brushProperty name="height" value="0.025" units="cm"/>
    </inkml:brush>
  </inkml:definitions>
  <inkml:trace contextRef="#ctx0" brushRef="#br0">1 0 10090,'0'0'10110,"7"10"-9533,178 286 2850,-168-264-3047,1 0 0,2-1-1,2-2 1,27 32 0,-40-51-327,0-1 1,1-1-1,-1 0 1,2 0-1,-1-1 1,1 0-1,0-1 1,0 0-1,1-1 1,0 0-1,0-1 1,0 0-1,0-1 1,1 0-1,20 1 1,-16-3-457,0-1 1,0-1-1,18-3 1,-21 2-873,-1-1-1,0-1 1,0 0 0,16-8 0,8-7-5783</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41.704"/>
    </inkml:context>
    <inkml:brush xml:id="br0">
      <inkml:brushProperty name="width" value="0.025" units="cm"/>
      <inkml:brushProperty name="height" value="0.025" units="cm"/>
      <inkml:brushProperty name="color" value="#F6630D"/>
    </inkml:brush>
  </inkml:definitions>
  <inkml:trace contextRef="#ctx0" brushRef="#br0">1 361 9001,'0'0'10799,"8"-4"-8007,7-6-1615,-1-1 0,0 0 0,-1-1 0,0 0 0,14-18 0,-13 13-697,-1 0 1,15-24 0,-28 40-462,1 0 0,0 0-1,0 0 1,-1 0 0,1 0 0,-1-1-1,1 1 1,-1 0 0,1 0 0,-1 0-1,0-1 1,1 1 0,-1 0 0,0 0-1,0-1 1,0 1 0,0-1 0,-1 1 2,1 1 0,-1 0 0,1 0 0,-1 0 0,1-1-1,-1 1 1,1 0 0,-1 0 0,1 0 0,-1 0 0,1 0 0,-1 0 0,1 0 0,-1 0 0,1 0 0,-1 0 0,1 0 0,-1 1 0,1-1 0,0 0 0,-1 0 0,1 0 0,-1 1 0,1-1 0,-1 0 0,0 1 0,-36 28 746,28-18-767,2 0 0,-1 1 0,1-1 0,-8 21 0,13-28 0,0 1 0,1 0 0,-1 0 0,1 0 0,0 0 0,0 0 0,0 0 0,1 0 0,0 0 0,0 0 0,0 0 0,0 1 0,1-1 0,0 0 0,2 7 0,-2-10 0,1-1 0,-1 1 0,1-1 0,-1 1 0,1-1 0,-1 0 0,1 0 0,0 0 0,0 0 0,-1 0 0,1 0 0,0 0 0,0 0 0,0-1 0,0 1 0,0-1 0,0 0 0,0 1 0,0-1 0,0 0 0,4 0 0,45-3 0,-37 0 0,0 0 0,-1-1 0,1 0 0,-1-1 0,0-1 0,0 0 0,-1 0 0,0-1 0,0-1 0,-1 0 0,0-1 0,0 0 0,13-14 0,-24 21 0,1 1 0,0-1 0,0 0 0,0 0 0,-1 1 0,1-1 0,-1 0 0,1 0 0,-1 1 0,0-1 0,0 0 0,0 0 0,0 0 0,0 0 0,0 0 0,0 1 0,-1-1 0,1 0 0,-1 0 0,1 1 0,-1-1 0,0 0 0,0 0 0,1 1 0,-1-1 0,0 1 0,-2-2 0,-40-43 0,17 21 0,25 23 0,-3-2 0,0-1 0,1 1 0,0-1 0,0 0 0,0 0 0,-3-9 0,5 13 0,1 0 0,0 0 0,0 0 0,0-1 0,0 1 0,0 0 0,0 0 0,0 0 0,0-1 0,1 1 0,-1 0 0,0 0 0,1 0 0,-1 0 0,1 0 0,-1 0 0,1-1 0,-1 1 0,1 0 0,0 0 0,-1 1 0,1-1 0,0 0 0,0 0 0,0 0 0,0 0 0,0 1 0,0-1 0,0 0 0,0 1 0,0-1 0,0 1 0,0 0 0,0-1 0,1 1 0,-1 0 0,2-1 0,52-16-649,-27 9-2291,51-23 0,-30 4-5970</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10.032"/>
    </inkml:context>
    <inkml:brush xml:id="br0">
      <inkml:brushProperty name="width" value="0.025" units="cm"/>
      <inkml:brushProperty name="height" value="0.025" units="cm"/>
    </inkml:brush>
  </inkml:definitions>
  <inkml:trace contextRef="#ctx0" brushRef="#br0">0 1 14221,'0'0'9033,"4"9"-7512,4 23-897,-1 0-1,-1 0 1,-2 0 0,0 59-1,-4-11-587,0-46-6291,-3-39 631,0 1 3982,-6-14-3317</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10.388"/>
    </inkml:context>
    <inkml:brush xml:id="br0">
      <inkml:brushProperty name="width" value="0.025" units="cm"/>
      <inkml:brushProperty name="height" value="0.025" units="cm"/>
    </inkml:brush>
  </inkml:definitions>
  <inkml:trace contextRef="#ctx0" brushRef="#br0">5 170 9129,'0'0'14984,"0"0"-14962,-1-1-1,1 1 1,0 0-1,-1-1 0,1 1 1,0-1-1,-1 1 0,1 0 1,0-1-1,0 1 0,-1-1 1,1 1-1,0-1 0,0 1 1,0 0-1,0-1 0,-1 1 1,1-1-1,0 1 1,0-1-1,0 1 0,0-1 1,0 1-1,0-1 0,0 1 1,1-2-1,45-39 919,-40 35-731,-1-1 1,0 1 0,0-1-1,0 1 1,-1-1 0,0-1 0,-1 1-1,0-1 1,0 1 0,0-1 0,-1 0-1,0 0 1,1-15 0,29 87-563,-26-51 52,1-1-1,0 0 1,1-1-1,0 1 1,19 19-1,-17-21-1737,1-1 0,0 0-1,16 10 1,-5-5-4133</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10.749"/>
    </inkml:context>
    <inkml:brush xml:id="br0">
      <inkml:brushProperty name="width" value="0.025" units="cm"/>
      <inkml:brushProperty name="height" value="0.025" units="cm"/>
    </inkml:brush>
  </inkml:definitions>
  <inkml:trace contextRef="#ctx0" brushRef="#br0">75 1 14734,'0'0'9097,"3"66"-8873,-11-30-96,-2 0-96,-1-3-32,-2-2-192,3-4 64,1-6-1,3-11-735,0-6-514,1-4-992,5-12-1986,0-13-2531</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11.102"/>
    </inkml:context>
    <inkml:brush xml:id="br0">
      <inkml:brushProperty name="width" value="0.025" units="cm"/>
      <inkml:brushProperty name="height" value="0.025" units="cm"/>
    </inkml:brush>
  </inkml:definitions>
  <inkml:trace contextRef="#ctx0" brushRef="#br0">118 1 12364,'0'0'7207,"-7"71"-6022,5-43-737,0 4-352,2-1-64,0-2 64,0-3 96,2-4-63,5-4-97,1-5-32,-2-4-193,0-2-1600,-3-5-1955</inkml:trace>
  <inkml:trace contextRef="#ctx0" brushRef="#br0" timeOffset="1">0 203 2851,'0'0'21876,"63"-33"-21876,-30 31-576,2 2-2211,-1 0-2338,-5 0-4388</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11.446"/>
    </inkml:context>
    <inkml:brush xml:id="br0">
      <inkml:brushProperty name="width" value="0.025" units="cm"/>
      <inkml:brushProperty name="height" value="0.025" units="cm"/>
    </inkml:brush>
  </inkml:definitions>
  <inkml:trace contextRef="#ctx0" brushRef="#br0">1 174 8616,'0'0'15711,"12"-11"-15263,4-6-533,-1 0 0,-1 0-1,0-1 1,18-32-1,-23 29 101,1-2-590,-6 24 257,-3 14 113,-3 77-153,1-45-2164,0-1-4864,1-35-1353</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11.850"/>
    </inkml:context>
    <inkml:brush xml:id="br0">
      <inkml:brushProperty name="width" value="0.025" units="cm"/>
      <inkml:brushProperty name="height" value="0.025" units="cm"/>
    </inkml:brush>
  </inkml:definitions>
  <inkml:trace contextRef="#ctx0" brushRef="#br0">2 0 16111,'0'0'5445,"-2"53"-3202,2-27-994,0 3-513,0-2-543,0-3-161,0-1-897,6-9-2050,1-6-1761,-3-8-3556</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12.195"/>
    </inkml:context>
    <inkml:brush xml:id="br0">
      <inkml:brushProperty name="width" value="0.025" units="cm"/>
      <inkml:brushProperty name="height" value="0.025" units="cm"/>
    </inkml:brush>
  </inkml:definitions>
  <inkml:trace contextRef="#ctx0" brushRef="#br0">4 0 16111,'0'0'5317,"17"62"-4996,-17-31-129,0 3-128,0 1-96,0 2-705,0-2-800,-4-5 255,-2-8-639,1-10-1346,0-7-2115</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12.536"/>
    </inkml:context>
    <inkml:brush xml:id="br0">
      <inkml:brushProperty name="width" value="0.025" units="cm"/>
      <inkml:brushProperty name="height" value="0.025" units="cm"/>
    </inkml:brush>
  </inkml:definitions>
  <inkml:trace contextRef="#ctx0" brushRef="#br0">0 90 5637,'0'0'14366,"2"-9"-11905,-1 5-2333,-1 1-1,1 0 1,0-1 0,0 1 0,0 0-1,1 0 1,-1-1 0,1 1 0,0 0-1,-1 1 1,1-1 0,1 0 0,-1 0-1,0 1 1,1-1 0,-1 1 0,1 0-1,0 0 1,0 0 0,0 0-1,0 0 1,0 1 0,0-1 0,0 1-1,0 0 1,1 0 0,6-1 0,2-1-4,1 0 0,0 1-1,0 0 1,0 1 0,0 1 0,26 1 0,-36 0-127,0-1-1,0 1 0,1-1 1,-1 1-1,0 0 0,0 0 1,0 1-1,0-1 0,0 0 1,0 1-1,-1 0 1,1 0-1,0 0 0,-1 0 1,1 0-1,-1 0 0,0 1 1,0-1-1,0 1 0,0-1 1,0 1-1,0 0 0,-1 0 1,0 0-1,1 0 1,-1 0-1,0 0 0,0 0 1,-1 0-1,1 0 0,-1 1 1,1 3-1,0-1 199,-1 1 1,0 0-1,0-1 1,-1 1-1,1 0 1,-1-1-1,-1 1 1,1-1-1,-1 1 1,-1-1-1,1 0 1,-7 12-1,9-17-163,14 8-4901,9 21 5151,-21-27-494,1 0 201,-1 0 0,0 0 0,0 0 1,0 0-1,-1 0 0,1 0 0,-1 1 0,0-1 0,1 0 0,-1 1 1,-1-1-1,1 1 0,-1 0 0,1-1 0,-1 1 0,0 3 0,-1-4 151,0 0-1,0 0 0,-1 0 0,1-1 1,0 1-1,-1-1 0,0 1 0,0-1 0,0 1 1,0-1-1,0 0 0,0 0 0,0 0 0,-1 0 1,1-1-1,-1 1 0,1-1 0,-1 1 1,-3 1-1,-10 4 342,1 0 0,-1 0 0,0-2 0,0 0 0,-1-1 0,0 0 0,1-1 0,-1-1 0,-32-1 0,49-1-516,0 0 1,0 0 0,-1 0 0,1 0 0,0 0 0,0 0 0,-1 0-1,1 0 1,0 0 0,0 0 0,0 0 0,-1 0 0,1 0 0,0 0-1,0 0 1,0 0 0,-1 0 0,1 0 0,0-1 0,0 1 0,0 0-1,-1 0 1,1 0 0,0 0 0,0-1 0,0 1 0,0 0 0,0 0-1,-1 0 1,1-1 0,0 1 0,0 0 0,0 0 0,0 0-1,0-1 1,0 1 0,0 0 0,0 0 0,0-1 0,0 1 0,0 0-1,0 0 1,0 0 0,0-1 0,0 1 0,8-12-1815,14-7-2152,1 5-745,1 1-2439</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13.020"/>
    </inkml:context>
    <inkml:brush xml:id="br0">
      <inkml:brushProperty name="width" value="0.025" units="cm"/>
      <inkml:brushProperty name="height" value="0.025" units="cm"/>
    </inkml:brush>
  </inkml:definitions>
  <inkml:trace contextRef="#ctx0" brushRef="#br0">0 1 18449,'0'0'8937,"10"65"-8713,-7-39-160,2 1-1025,-2-3-1665,2-5-2051,-2-7-4163</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14.080"/>
    </inkml:context>
    <inkml:brush xml:id="br0">
      <inkml:brushProperty name="width" value="0.025" units="cm"/>
      <inkml:brushProperty name="height" value="0.025" units="cm"/>
    </inkml:brush>
  </inkml:definitions>
  <inkml:trace contextRef="#ctx0" brushRef="#br0">129 13 12524,'0'0'4666,"-9"3"1665,9-14-3949,0 6-197,-1 7-831,-4 28-330,-9 9-889,-1 0 0,-2-1 0,-40 65-1,57-103-240,0 0-1,0 0 0,0 1 1,0-1-1,0 0 0,0 0 1,0 0-1,0 1 0,0-1 1,0 0-1,0 0 0,0 0 1,0 1-1,0-1 0,0 0 1,-1 0-1,1 0 0,0 0 1,0 1-1,0-1 0,0 0 1,0 0-1,0 0 0,-1 0 1,1 0-1,0 1 0,0-1 1,0 0-1,0 0 1,0 0-1,-1 0 0,1 0 1,0 0-1,0 0 0,0 0 1,-1 0-1,1 0 0,0 0 1,0 0-1,0 0 0,-1 0 1,1 0-1,0 0 0,0 0 1,0 0-1,-1 0 0,1 0 1,0 0-1,0 0 0,0 0 1,0 0-1,-1 0 0,1 0 1,0 0-1,0 0 0,0 0 1,0-1-1,-1 1 0,1 0 1,0 0-1,0 0 0,0 0 1,0 0-1,0-1 0,-1 1 1,0-14-7807,1-10-4553</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42.087"/>
    </inkml:context>
    <inkml:brush xml:id="br0">
      <inkml:brushProperty name="width" value="0.025" units="cm"/>
      <inkml:brushProperty name="height" value="0.025" units="cm"/>
      <inkml:brushProperty name="color" value="#F6630D"/>
    </inkml:brush>
  </inkml:definitions>
  <inkml:trace contextRef="#ctx0" brushRef="#br0">628 1 897,'-13'6'4762,"-42"18"-4493,1 3 0,1 2 0,-57 43 0,79-49 267,1 1-1,1 2 1,1 1 0,1 2-1,1 0 1,-30 46 0,37-44-331,1 0 0,2 1 1,-21 57-1,31-72-120,1 1 0,0 1 0,2-1-1,0 1 1,1-1 0,1 1 0,1 0 0,4 34 0,-1-41-74,0 1-1,1-1 0,0 0 1,1-1-1,1 1 1,0-1-1,0 0 1,1 0-1,1-1 1,-1 0-1,2 0 1,-1-1-1,2 0 1,-1-1-1,1 0 0,0 0 1,0-1-1,12 6 1,-1-1 53,0-1 1,0-1-1,1-1 1,0-1-1,1-1 1,-1-1-1,1-1 1,45 4-1,-50-8-46,0-1-1,0-1 1,0 0-1,-1-2 1,1 0-1,0-1 0,-1 0 1,0-2-1,0 0 1,18-9-1,-12 2 34,-1-1 1,-1 0-1,0-2 0,-1 0 0,0-1 0,24-29 0,-8 4 46,-1-2 0,-3-1-1,-1-2 1,-3-1-1,-1-1 1,-3-1 0,-2-1-1,-2-2 1,20-85 0,-36 121-37,-1 0 0,-1 0 1,0 0-1,-1 0 1,-1-1-1,-2-19 0,1 31-41,0 0-1,0-1 0,-1 1 0,1 1 1,-2-1-1,1 0 0,0 0 0,-1 1 1,0-1-1,-1 1 0,1 0 0,-1 0 1,0 0-1,0 1 0,0-1 0,-1 1 1,0 0-1,0 0 0,0 1 0,-8-5 1,-2 1-19,0 1 1,-1 1 0,0 0-1,0 1 1,0 1-1,0 0 1,-1 1 0,-25 1-1,-1 1 22,0 3-1,-46 9 0,35-3 206,1 4 1,-74 26-1,96-27-123,2 0 1,0 3-1,1 0 0,0 2 1,-37 29-1,60-42-292,-1 0 1,1 1-1,0-1 1,0 1-1,1 0 1,0 1-1,-1-1 1,2 1-1,-1 0 0,1 0 1,0 0-1,0 0 1,1 1-1,-3 8 1,4-5-3524</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14.436"/>
    </inkml:context>
    <inkml:brush xml:id="br0">
      <inkml:brushProperty name="width" value="0.025" units="cm"/>
      <inkml:brushProperty name="height" value="0.025" units="cm"/>
    </inkml:brush>
  </inkml:definitions>
  <inkml:trace contextRef="#ctx0" brushRef="#br0">0 1 18834,'0'0'5029,"8"65"-3652,-4-31-288,1 1-320,5-2-545,2-2-160,1-4-64,2-4-288,-3-5-513,0-2-256,-3-5-384,-3-2-673,-3-4-769</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14.766"/>
    </inkml:context>
    <inkml:brush xml:id="br0">
      <inkml:brushProperty name="width" value="0.025" units="cm"/>
      <inkml:brushProperty name="height" value="0.025" units="cm"/>
    </inkml:brush>
  </inkml:definitions>
  <inkml:trace contextRef="#ctx0" brushRef="#br0">1 40 6118,'0'0'23702,"6"-25"-23702,21 23 0,5-2-1185,1 1-2338,-5 1-2467,-2-1-3843</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15.109"/>
    </inkml:context>
    <inkml:brush xml:id="br0">
      <inkml:brushProperty name="width" value="0.025" units="cm"/>
      <inkml:brushProperty name="height" value="0.025" units="cm"/>
    </inkml:brush>
  </inkml:definitions>
  <inkml:trace contextRef="#ctx0" brushRef="#br0">22 17 15919,'0'0'14280,"8"3"-14173,-6-3-97,0 1 0,1 0 0,-1 0 0,0 0 0,0 0 0,0 0 0,0 0 0,0 0 0,0 1 0,0-1 1,-1 1-1,1-1 0,0 1 0,-1 0 0,1-1 0,1 5 0,-2-4 0,0 1 1,-1-1 0,1 1 0,-1-1-1,0 1 1,1 0 0,-1-1-1,-1 1 1,1 0 0,0-1-1,-1 1 1,1-1 0,-1 1-1,0-1 1,1 1 0,-1-1-1,-1 1 1,1-1 0,-2 3-1,-24 36 87,-3 7 4,30-48-93,0 0 0,0 0 0,0 1 0,0-1 0,0 0 0,0 0 1,0 1-1,0-1 0,0 0 0,0 0 0,0 1 0,0-1 0,1 0 0,-1 0 0,0 0 0,0 1 0,0-1 0,0 0 1,0 0-1,0 0 0,0 1 0,1-1 0,-1 0 0,0 0 0,0 0 0,0 0 0,0 0 0,1 1 0,-1-1 1,0 0-1,0 0 0,1 0 0,-1 0 0,0 0 0,0 0 0,0 0 0,1 0 0,-1 0 0,0 0 0,0 0 0,1 0 1,-1 0-1,0 0 0,0 0 0,1 0 0,19 0 69,19-8-590,-35 7 328,44-16-3736,-16 3-2874,-9 0-2238</inkml:trace>
  <inkml:trace contextRef="#ctx0" brushRef="#br0" timeOffset="1">236 0 15599,'0'0'11883,"15"58"-11371,-13-35-415,-2-1-65,0 1-64,1-4-897,-1-3-1666,0-7-1601</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15.453"/>
    </inkml:context>
    <inkml:brush xml:id="br0">
      <inkml:brushProperty name="width" value="0.025" units="cm"/>
      <inkml:brushProperty name="height" value="0.025" units="cm"/>
    </inkml:brush>
  </inkml:definitions>
  <inkml:trace contextRef="#ctx0" brushRef="#br0">1 1 16688,'0'0'4932,"0"59"-2305,0-24-1026,0 5-63,-1-3-705,1 3-513,0-5-288,0-7-32,0-4-160,0-8-673,0-7-1121,0-22-15534</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15.782"/>
    </inkml:context>
    <inkml:brush xml:id="br0">
      <inkml:brushProperty name="width" value="0.025" units="cm"/>
      <inkml:brushProperty name="height" value="0.025" units="cm"/>
    </inkml:brush>
  </inkml:definitions>
  <inkml:trace contextRef="#ctx0" brushRef="#br0">0 65 10698,'0'0'14814,"3"-9"-12967,-1 6-1730,-1 0 0,0 0-1,1 0 1,0 0 0,-1 1-1,1-1 1,1 0 0,-1 1-1,0-1 1,0 1 0,1 0-1,0 0 1,-1 0 0,6-3-1,-2 2 0,0 1-1,0 0 0,1 0 0,-1 1 0,1-1 0,-1 1 1,1 1-1,8-1 0,-9 1-116,0 0 1,-1 0 0,1 0-1,0 1 1,-1-1 0,1 1-1,-1 1 1,1-1-1,-1 1 1,0 0 0,0 0-1,1 1 1,8 5 0,-12-6 5,0 0-1,0 1 1,0-1 0,0 1 0,0-1 0,-1 1 0,1 0 0,-1 0 0,0 0 0,0 0 0,0 0 0,0 0 0,0 0 0,0 0 0,-1 0 0,0 0 0,0 0 0,0 0-1,0 0 1,0 0 0,0 1 0,-1-1 0,1 0 0,-1 0 0,0 0 0,-2 5 0,-1 1 217,0-1 0,0 1-1,-1-1 1,0 0 0,-11 13 0,12-17-117,1 1 1,-1-1 0,0 0-1,0 0 1,0-1 0,-1 1-1,1-1 1,-1 0 0,0 0-1,-8 4 1,34-35-517,-18 26 282,1 0 1,0 0-1,0 0 1,-1 0-1,1 1 1,0-1-1,1 1 1,-1 0-1,0 0 1,0 0-1,0 1 1,0 0-1,1 0 1,-1 0-1,0 0 1,0 0-1,1 1 1,-1 0-1,0 0 1,0 0-1,0 0 1,0 1-1,0-1 0,0 1 1,-1 0-1,1 1 1,0-1-1,-1 0 1,0 1-1,1 0 1,-1 0-1,0 0 1,3 5-1,-3-5 183,0 0 0,0 0 0,-1 1-1,1-1 1,-1 1 0,0 0 0,0 0 0,0 0-1,-1 0 1,1 0 0,-1 0 0,0 0 0,0 0-1,-1 1 1,1-1 0,-1 0 0,0 0 0,0 1-1,0-1 1,-1 0 0,1 1 0,-1-1 0,0 0-1,0 0 1,-1 0 0,1 0 0,-1 0 0,0 0-1,0 0 1,0 0 0,0-1 0,-4 5-1,-2-1 106,-1 1-1,1-1 0,-1 0 0,0-1 0,-1 0 1,0-1-1,0 0 0,0-1 0,0 1 0,-1-2 1,1 0-1,-1 0 0,0-1 0,0 0 0,0-1 0,0 0 1,-1-1-1,-15-1 0,26 1-298,-1-1 0,1 1 0,-1 0-1,1-1 1,-1 1 0,1-1 0,0 1 0,-1-1 0,1 0 0,-1 0-1,1 1 1,0-1 0,0 0 0,0 0 0,-1 0 0,1 0 0,0-1-1,-1-1 1,1 2-96,1 0 0,-1 0 0,1 0 0,-1 0 0,1 0-1,-1 0 1,1 0 0,0-1 0,0 1 0,-1 0 0,1 0 0,0 0-1,0-1 1,0 1 0,0 0 0,1 0 0,-1-1 0,0 1 0,0 0-1,1 0 1,-1 0 0,1 0 0,-1-1 0,1 1 0,-1 0 0,1 0-1,0 0 1,-1 0 0,1 0 0,0 0 0,0 0 0,0 1 0,0-1-1,1-1 1,15-8-6645</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16.141"/>
    </inkml:context>
    <inkml:brush xml:id="br0">
      <inkml:brushProperty name="width" value="0.025" units="cm"/>
      <inkml:brushProperty name="height" value="0.025" units="cm"/>
    </inkml:brush>
  </inkml:definitions>
  <inkml:trace contextRef="#ctx0" brushRef="#br0">1 147 20371,'0'0'5851,"7"-12"-4073,3-2-1497,1-1 0,0 1 0,0 1 0,16-14-1,-21 22-233,-1 0 0,1 0-1,1 0 1,-1 1-1,1 0 1,-1 0 0,1 1-1,0 0 1,1 0-1,-1 0 1,0 1-1,1 0 1,-1 1 0,12-2-1,-18 3-45,0 0-1,0 1 0,0-1 1,0 0-1,0 0 0,0 0 1,0 1-1,0-1 0,0 0 1,0 1-1,0-1 1,0 1-1,0 0 0,0-1 1,0 1-1,-1-1 0,1 1 1,0 0-1,0 0 1,-1 0-1,1-1 0,0 1 1,-1 0-1,1 0 0,-1 0 1,1 0-1,0 1 0,0 2 67,0 0 0,0 0 0,0 0 0,-1 0 0,1 0 0,-1 0 0,-1 7 0,1-1 188,-2 1 0,1-1 0,-1 0 0,-1 1 1,-5 12-1,-25 32 134,26-46-356,0 1 0,1 0 0,0 1 0,1-1 0,-7 20 0,12-30-44,0 1-1,0-1 1,-1 1 0,1-1 0,0 1-1,0-1 1,0 1 0,0-1 0,0 1-1,1-1 1,-1 1 0,0-1 0,0 1-1,0-1 1,0 1 0,1-1 0,-1 1-1,0-1 1,0 1 0,1-1 0,-1 1-1,0-1 1,1 0 0,-1 1 0,0-1-1,1 0 1,-1 1 0,1-1 0,-1 0-1,0 1 1,1-1 0,-1 0-1,1 0 1,0 1 0,27 2-1122,27-11-3052,-22-4-3913,0-4-6791</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16.935"/>
    </inkml:context>
    <inkml:brush xml:id="br0">
      <inkml:brushProperty name="width" value="0.025" units="cm"/>
      <inkml:brushProperty name="height" value="0.025" units="cm"/>
    </inkml:brush>
  </inkml:definitions>
  <inkml:trace contextRef="#ctx0" brushRef="#br0">92 1 13837,'0'0'14478,"2"13"-13960,-1-10-500,0 5-5,0-1 1,0 1-1,0-1 0,-1 0 1,0 1-1,-1-1 1,0 1-1,0-1 0,0 1 1,-1-1-1,0 0 0,-5 11 1,-77 140-2283,155-276-9368,-60 101 9629,18-27-3672</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17.261"/>
    </inkml:context>
    <inkml:brush xml:id="br0">
      <inkml:brushProperty name="width" value="0.025" units="cm"/>
      <inkml:brushProperty name="height" value="0.025" units="cm"/>
    </inkml:brush>
  </inkml:definitions>
  <inkml:trace contextRef="#ctx0" brushRef="#br0">184 1 9097,'0'0'13452,"-4"10"-13025,-2 9-62,1 0 0,0 1 0,1-1 0,0 21 0,3-32-239,1 0 0,0-1 1,0 1-1,1 0 0,0 0 0,0-1 0,1 1 0,0-1 1,0 1-1,1-1 0,0 0 0,0 0 0,0 0 1,1 0-1,6 7 0,-2-5-398,13 18-2053,-9-8-2637,-8-7-2127</inkml:trace>
  <inkml:trace contextRef="#ctx0" brushRef="#br0" timeOffset="1">1 197 18097,'0'0'10570,"66"-27"-10282,-17 26-256,5-2-256,-3 2-1954,-10-3-2658,-6 4-4453</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17.635"/>
    </inkml:context>
    <inkml:brush xml:id="br0">
      <inkml:brushProperty name="width" value="0.025" units="cm"/>
      <inkml:brushProperty name="height" value="0.025" units="cm"/>
    </inkml:brush>
  </inkml:definitions>
  <inkml:trace contextRef="#ctx0" brushRef="#br0">4 1 20371,'0'0'6684,"0"10"-5659,-1-2-993,0-2-99,0 1 0,1 0 0,0 0-1,0 0 1,0 0 0,1 0 0,0 0 0,0 0-1,0 0 1,1-1 0,4 10 0,-6-16 42,0 0 1,1 0 0,-1 0-1,0-1 1,1 1-1,-1 0 1,0 0 0,0 0-1,1 0 1,-1 0-1,0 0 1,1-1 0,-1 1-1,0 0 1,0 0-1,0 0 1,1-1-1,-1 1 1,0 0 0,0 0-1,0-1 1,1 1-1,-1 0 1,0 0 0,0-1-1,0 1 1,0 0-1,0-1 1,0 1 0,0 0-1,1-1 1,-1 1-1,0 0 1,0-1-1,0 1 1,0 0 0,0 0-1,-1-1 1,1 1-1,0 0 1,0-1 0,0 1-1,0 0 1,0-1-1,0 1 1,0 0 0,-1 0-1,1-1 1,0 1-1,0-1 47,0 0 0,0-1 0,0 1 1,0 0-1,0 0 0,0 0 0,-1 0 0,1 0 0,0 0 0,-1 0 0,1 0 0,0 0 0,-1 0 0,0 0 0,1 0 0,-1 0 0,1 0 0,-1 0 0,-1-1 0,2 17-11793,0-2 5856</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18.336"/>
    </inkml:context>
    <inkml:brush xml:id="br0">
      <inkml:brushProperty name="width" value="0.025" units="cm"/>
      <inkml:brushProperty name="height" value="0.025" units="cm"/>
    </inkml:brush>
  </inkml:definitions>
  <inkml:trace contextRef="#ctx0" brushRef="#br0">104 17 10154,'0'0'19271,"5"-4"-17829,-3 3-1321,0-1 1,1 1-1,-1-1 1,1 1-1,-1 0 1,1 0 0,-1 0-1,1 0 1,0 1-1,-1-1 1,1 1-1,0-1 1,5 1 0,-7 1-117,0-1 0,1 1 0,-1-1 0,0 1 0,0 0 0,0-1 0,0 1 0,0 0 0,0 0 0,0 0 0,0 0 0,0 0 0,0 0 1,0 0-1,0 0 0,-1 1 0,1-1 0,-1 0 0,1 0 0,-1 0 0,1 1 0,-1-1 0,0 0 0,1 1 0,-1-1 0,0 0 0,0 1 0,0-1 1,0 1-1,0-1 0,0 0 0,0 1 0,-1-1 0,1 0 0,-1 2 0,-1 3-4,0-1 0,0 1-1,-1-1 1,0 0 0,0 0 0,0 0 0,-1 0-1,1 0 1,-1-1 0,0 0 0,0 0 0,-1 0-1,1 0 1,-1-1 0,0 1 0,0-1 0,0 0-1,0-1 1,-11 5 0,32-5-35,-1 1-1,0 1 1,0 0-1,16 7 1,-27-9 25,0 0 0,0 0 0,0 0 0,-1 1 0,1-1 0,-1 1 0,0 0 1,1 0-1,2 3 0,-5-4 10,0-1 0,0 1 0,0-1 0,-1 1 0,1 0-1,0-1 1,-1 1 0,1 0 0,-1-1 0,1 1 0,-1 0 0,0 0 0,0 0 0,0 0 0,0-1 0,0 1 0,0 0 0,0 0 0,0 0 0,-1-1 0,0 4 0,-2-1 7,1 0 1,0 0 0,-1-1-1,0 1 1,0-1-1,0 1 1,0-1 0,-1 0-1,1-1 1,-1 1-1,0 0 1,1-1 0,-1 0-1,0 0 1,0 0 0,-1 0-1,1-1 1,0 0-1,-7 1 1,-5 2 8,0-1 0,0 0 0,-32 0 0,47-3-20,-38-2-1332,32-3-59,24-5-332,33-10-9377,-21 5 816</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08.656"/>
    </inkml:context>
    <inkml:brush xml:id="br0">
      <inkml:brushProperty name="width" value="0.025" units="cm"/>
      <inkml:brushProperty name="height" value="0.025" units="cm"/>
      <inkml:brushProperty name="color" value="#F6630D"/>
    </inkml:brush>
  </inkml:definitions>
  <inkml:trace contextRef="#ctx0" brushRef="#br0">27 46 5669,'0'0'4666,"-3"-5"-3748,-11-27 1594,4 23 14056,14 13-16499,0-1 0,-1 1 1,1-1-1,-1 1 0,0 0 1,0 0-1,3 7 1,1-1 111,117 130 102,-14-32-277,-46-46 26,105 97-6,-61-36 487,-21-22-97,-22-39-375,-40-39 24,41 46 0,-32-29 19,2-2-1,42 36 1,-35-33-84,63 79 0,-22-23 0,27 43 0,69 66 0,-167-190 0,-1 0 0,0 0 0,17 34 0,-19-31 0,1 0 0,1-1 0,16 19 0,108 138 0,0 0 0,41 39 0,-131-161 0,-26-30 0,29 39 0,-26-32 0,1 0 0,48 44 0,-51-53 0,83 66 0,-22-22 0,45 68 0,-118-124 0,12 13 0,1-2 0,43 32 0,-40-35 0,0 2 0,24 25 0,-49-44-20,0-1 0,0 1 0,0 0 0,0 0 0,0-1 0,0 1 1,0 0-1,0 0 0,0 0 0,1-1 0,-1 1 0,0 0 0,0 0 0,0-1 0,0 1 0,0 0 0,0 0 0,1 0 1,-1 0-1,0-1 0,0 1 0,0 0 0,1 0 0,-1 0 0,0 0 0,0 0 0,0 0 0,1-1 0,-1 1 0,0 0 1,0 0-1,1 0 0,-1 0 0,0 0 0,0 0 0,1 0 0,-1 0 0,0 0 0,0 0 0,0 0 0,1 0 0,-1 0 1,0 0-1,0 0 0,1 1 0,-1-1 0,0 0 0,0 0 0,0 0 0,1 0 0,-1 0 0,0 0 0,0 1 0,0-1 1,1 0-1,-1 0 0,0 0 0,0 0 0,0 1 0,0-1 0,0 0 0,0 0 0,1 1 0,-1-1 0,0 0 0,-6-21-4457,-9 5-3440</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18.678"/>
    </inkml:context>
    <inkml:brush xml:id="br0">
      <inkml:brushProperty name="width" value="0.025" units="cm"/>
      <inkml:brushProperty name="height" value="0.025" units="cm"/>
    </inkml:brush>
  </inkml:definitions>
  <inkml:trace contextRef="#ctx0" brushRef="#br0">23 1 19571,'0'0'8680,"-16"63"-7783,11-35-417,3 1-320,2-2-160,0-3-128,0-2-993,1-8-1634,3-7-1344</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19.069"/>
    </inkml:context>
    <inkml:brush xml:id="br0">
      <inkml:brushProperty name="width" value="0.025" units="cm"/>
      <inkml:brushProperty name="height" value="0.025" units="cm"/>
    </inkml:brush>
  </inkml:definitions>
  <inkml:trace contextRef="#ctx0" brushRef="#br0">21 1 12043,'0'0'14798,"0"66"-14317,0-27-161,0 7-64,0 0-192,-5-1-32,0-5-224,1-7-993,-1-8-769,5-10-1024,-1-10-706</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19.411"/>
    </inkml:context>
    <inkml:brush xml:id="br0">
      <inkml:brushProperty name="width" value="0.025" units="cm"/>
      <inkml:brushProperty name="height" value="0.025" units="cm"/>
    </inkml:brush>
  </inkml:definitions>
  <inkml:trace contextRef="#ctx0" brushRef="#br0">59 65 18321,'0'0'9759,"11"-8"-8254,-4 2-1301,-2 1-63,1 1-1,0-1 1,0 1-1,1 0 1,-1 1-1,1 0 1,0 0-1,0 0 1,0 1-1,0 0 1,11-2-1,-10 3-40,12-2-49,0 1 0,0 0 0,0 2 0,0 0 0,30 5 0,-48-4-63,0-1 0,0 1 0,0-1 0,0 1 1,0 0-1,0 0 0,0 0 0,0 0 0,-1 0 0,1 0 1,0 1-1,-1-1 0,1 1 0,-1-1 0,1 1 0,-1-1 0,0 1 1,0 0-1,0-1 0,0 1 0,0 0 0,0 0 0,0 0 1,0 0-1,-1 0 0,1 0 0,-1 0 0,1 0 0,-1 0 0,0 0 1,0 0-1,0 1 0,0-1 0,0 0 0,-1 0 0,1 0 0,-1 0 1,1 0-1,-1 0 0,0 0 0,-1 3 0,-2 4 86,0 1 1,-1-1-1,0 0 0,0 0 0,-1 0 0,-13 14 0,9-12 40,1 1-7,-1-2 1,0 0-1,-1 0 0,0 0 0,0-2 1,-25 15-1,54-32-107,-13 6 0,0 1 0,0-1 0,0 1 0,1 0 0,-1 0 0,1 1 0,-1 0 0,12-2 0,-13 3-4,1 0 1,-1 1-1,0-1 0,1 1 1,-1 0-1,0 0 1,0 0-1,0 1 0,0-1 1,0 1-1,0 0 0,0 0 1,0 0-1,0 1 1,-1-1-1,0 1 0,6 5 1,-7-5 2,0-1 0,0 1 0,-1-1 0,1 1 0,-1 0 0,0-1 0,0 1 0,0 0 0,0 0 0,0 0 0,0 0 0,-1 0 0,0 0 0,1 0 1,-1 0-1,0 0 0,-1 0 0,1 1 0,0-1 0,-1 0 0,0 0 0,1-1 0,-1 1 0,0 0 0,-1 0 0,-2 5 0,-1-1 6,0 0 0,0 0-1,-1-1 1,0 0 0,0 0-1,-1 0 1,1-1 0,-1 0-1,0 0 1,-1-1 0,1 1-1,-1-2 1,-11 5 0,-7 2 3,1-2 1,-52 10-1,56-15-8,0 0 0,0-2 0,-31-1 0,51 1-25,1-1 0,-1 0 0,1 0 0,-1 0 0,1 0 0,-1 0 0,0 0 0,1 0 0,-1 0 0,1 0 0,-1 0 0,1 0 0,-1 0 0,1 0 0,-1-1 0,1 1 0,-1 0 0,1 0 0,-1-1 0,1 1 0,-1 0 0,1 0 0,0-1 0,-1 1 0,1 0 0,-1-1 0,1 1 1,0-1-1,0 1 0,-1-1 0,1 1 0,0 0 0,-1-1 0,1 1 0,0-1 0,0 1 0,0-1 0,0 1 0,0-1 0,-1 0 0,1 1 0,0-1 0,0 1 0,0-1 0,0 1 0,0-1 0,1 1 0,-1-1 0,0 1 0,0-1 0,0 1 0,0-1 0,1 1 0,-1-1 0,0 1 0,0-1 0,1 1 0,-1-1 0,0 1 0,1 0 0,-1-1 0,0 1 0,2-1 0,25-26-5786,2 6-4428</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19.772"/>
    </inkml:context>
    <inkml:brush xml:id="br0">
      <inkml:brushProperty name="width" value="0.025" units="cm"/>
      <inkml:brushProperty name="height" value="0.025" units="cm"/>
    </inkml:brush>
  </inkml:definitions>
  <inkml:trace contextRef="#ctx0" brushRef="#br0">0 1 9321,'0'0'929</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20.209"/>
    </inkml:context>
    <inkml:brush xml:id="br0">
      <inkml:brushProperty name="width" value="0.025" units="cm"/>
      <inkml:brushProperty name="height" value="0.025" units="cm"/>
    </inkml:brush>
  </inkml:definitions>
  <inkml:trace contextRef="#ctx0" brushRef="#br0">43 41 17521,'0'0'13068,"10"-7"-12684,0 2-328,0-1-1,0 1 0,1 1 1,20-7-1,-28 10-52,1 1 0,-1-1-1,0 1 1,1-1 0,-1 1 0,0 0 0,1 0 0,-1 1 0,0-1-1,1 1 1,4 1 0,-7-2-4,1 1 0,-1 0 0,1 0 0,-1 0 1,0 0-1,1 0 0,-1 0 0,0 0 0,0 1 0,1-1 0,-1 0 0,0 1 0,0-1 0,-1 1 1,1-1-1,0 1 0,0-1 0,-1 1 0,1 0 0,-1-1 0,1 1 0,-1 0 0,0-1 0,0 3 1,1 2 57,-1-1 1,0 1 0,0-1 0,-1 1 0,1-1 0,-1 0 0,0 1 0,-1-1 0,0 0 0,1 0-1,-1 0 1,-4 7 0,4-9-25,0 0 0,0-1-1,0 1 1,0-1 0,0 1 0,0-1-1,0 0 1,-1 0 0,1 0 0,-1 0-1,0 0 1,1 0 0,-1-1-1,0 0 1,0 1 0,0-1 0,0 0-1,0 0 1,0-1 0,-1 1 0,1-1-1,-5 1 1,7-1-33,1 0 0,0 0 0,-1 0 0,1-1 0,0 1 0,-1 0 0,1 0 0,-1 0 0,1 0 0,0-1 0,-1 1 0,1 0 0,0 0 0,0-1 0,-1 1 0,1 0 0,0-1 0,0 1 0,-1 0 0,1-1 0,0 1 0,0 0 0,0-1 0,0 1 0,-1 0 0,1-1 0,0 1 0,0 0 0,0-1 0,0 1 0,0-1 0,0 1 0,0 0 0,0-1 0,0 1 0,0-1 0,0 1 0,0 0 0,0-1 0,1 1 0,-1 0 0,0-1 0,0 1 0,0 0 0,1-1 0,10-18 0,-6 16-2,0 0 0,0 0 1,1 1-1,-1 0 0,1 0 0,0 0 1,0 1-1,-1-1 0,1 2 0,0-1 0,0 1 1,0-1-1,0 2 0,0-1 0,0 1 1,0 0-1,8 2 0,-11-3 1,1 1 0,-1 0 0,1 0 0,-1 0 0,1 0 0,-1 1-1,0-1 1,0 1 0,0 0 0,0 0 0,0 0 0,0 1 0,0-1 0,-1 0 0,1 1 0,-1 0 0,0 0 0,0-1 0,0 1 0,0 0 0,0 1-1,-1-1 1,1 0 0,-1 1 0,0-1 0,0 0 0,0 1 0,0-1 0,0 6 0,-2-6 3,0 1-1,0 0 1,0-1-1,0 0 1,0 1 0,-1-1-1,0 0 1,1 1-1,-1-1 1,0 0 0,-1 0-1,1 0 1,0-1-1,-1 1 1,0-1 0,0 1-1,1-1 1,-1 0-1,-6 3 1,-7 5 9,0-1-1,-26 10 1,-42 11 4,76-27-23,0-1-1,0-1 1,0 1 0,0-1 0,-1-1 0,1 0 0,0 0-1,-15-2 1,23 2-212,-1-1 0,1 1 0,-1-1 0,0 1-1,1-1 1,-1 1 0,1 0 0,-1-1 0,1 0-1,0 1 1,-1-1 0,1 1 0,0-1 0,-1 0 0,1 1-1,0-1 1,0 1 0,-1-1 0,1 0 0,0 1-1,0-1 1,0 0 0,0 0 0,0 1 0,0-1 0,0 0-1,0 1 1,0-1 0,0 0 0,0 1 0,1-1-1,-1 0 1,1 0 0,-1-2-1540,5-19-15584</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22.848"/>
    </inkml:context>
    <inkml:brush xml:id="br0">
      <inkml:brushProperty name="width" value="0.025" units="cm"/>
      <inkml:brushProperty name="height" value="0.025" units="cm"/>
    </inkml:brush>
  </inkml:definitions>
  <inkml:trace contextRef="#ctx0" brushRef="#br0">189 0 9705,'0'0'4997,"-1"12"-4026,-5 21-429,-4 30 1699,-3 76 0,13-58-372,17 375 106,-10-363-1767,-5-1 0,-3 0 0,-4 1 0,-22 111 1,19-152 226,2-1 1,2 0 0,3 1 0,1 0-1,3 0 1,2-1 0,18 74-1,2-28-377,-5 2-1,-3 0 1,6 186-1,-42 404 1032,37-240-967,1 3 92,-69 585-150,-12-240-37,17-39 133,37-681-35,-3 0 1,-29 103-1,-10 68 305,50-231-471,4-19-998,11-28-3311,-8 14 588,6-8-3162</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24.211"/>
    </inkml:context>
    <inkml:brush xml:id="br0">
      <inkml:brushProperty name="width" value="0.025" units="cm"/>
      <inkml:brushProperty name="height" value="0.025" units="cm"/>
    </inkml:brush>
  </inkml:definitions>
  <inkml:trace contextRef="#ctx0" brushRef="#br0">0 126 14606,'4'2'177,"-1"0"1,1 0 0,-1-1-1,1 1 1,0-1 0,0 0-1,0 0 1,-1 0-1,1 0 1,0-1 0,5 0-1,-7 1-2,69 5 29,-1-4 0,83-6 0,79 2 2195,427 14-465,-96-5-1845,254 18 305,-114-5-115,1125 12 1413,-1289-53-1594,59-1 140,1398 13 136,-1837 8-352,456-8-6,-1-38 10,-542 38-20,464-54-14,2 33 176,18 6 216,-476 21 1783,-121 15-10441,18-13 117,21-7 4281</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24.584"/>
    </inkml:context>
    <inkml:brush xml:id="br0">
      <inkml:brushProperty name="width" value="0.025" units="cm"/>
      <inkml:brushProperty name="height" value="0.025" units="cm"/>
    </inkml:brush>
  </inkml:definitions>
  <inkml:trace contextRef="#ctx0" brushRef="#br0">0 33 12588,'0'0'10068,"12"-5"-8904,-1 0-981,1 0 0,0 1-1,0 0 1,0 1 0,1 1 0,-1 0 0,13 0 0,-7 2-33,-3-1-137,0 1 0,0 1 0,0 0-1,0 1 1,22 6 0,-34-7 46,0 0 0,1 0 0,-1 1 0,0-1 0,0 1 0,0 0 0,-1 0 0,1 0 0,0 0 0,-1 1 0,1-1 0,-1 1 0,0-1 0,1 1 0,-1 0 0,-1 0 0,1 0 0,0 0 0,-1 0 0,1 0-1,-1 1 1,0-1 0,0 0 0,-1 1 0,1-1 0,-1 0 0,1 1 0,-1-1 0,0 6 0,-1 1 164,-1 1 0,0-1 0,0 0-1,-1 0 1,0 0 0,-1 0 0,0-1 0,-1 1-1,0-1 1,-11 16 0,-2 0 31,-1 0 1,-33 31-1,51-55-280,-3 3-91,0 1 0,0 0 0,-1-1 0,0 0 0,0 0 0,0-1 0,0 1-1,-1-1 1,1 0 0,-1 0 0,0-1 0,-10 3 0,15-20-10309,2-6-5050</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25.532"/>
    </inkml:context>
    <inkml:brush xml:id="br0">
      <inkml:brushProperty name="width" value="0.025" units="cm"/>
      <inkml:brushProperty name="height" value="0.025" units="cm"/>
    </inkml:brush>
  </inkml:definitions>
  <inkml:trace contextRef="#ctx0" brushRef="#br0">1 702 15919,'0'0'4938,"14"-9"-4014,30-23-201,-2-2 0,-1-1 1,65-74-1,107-148-568,-202 243-128,132-176 31,-124 170-58,-19 20-3,1 0 1,-1-1-1,0 1 1,0 0-1,1 0 1,-1 0-1,0 0 1,0 0-1,1 0 1,-1-1-1,0 1 0,0 0 1,1 0-1,-1 0 1,0 0-1,1 0 1,-1 0-1,0 0 1,0 0-1,1 0 1,-1 0-1,0 1 1,0-1-1,1 0 1,-1 0-1,0 0 1,0 0-1,1 0 1,-1 0-1,0 0 1,0 1-1,1-1 0,-1 0 1,0 0-1,0 0 1,0 1-1,1-1 1,-1 0-1,0 0 1,0 1-1,4 40-14,-4-34 69,-2 88 636,3 101 215,0-176-883,2 1 1,0-1 0,1-1-1,1 1 1,1-1 0,1 0-1,12 25 1,-15-36-460,1 0 1,0-1-1,0 0 0,0 1 0,1-2 0,0 1 0,1-1 1,-1 0-1,13 9 0,17 0-5118</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26.512"/>
    </inkml:context>
    <inkml:brush xml:id="br0">
      <inkml:brushProperty name="width" value="0.025" units="cm"/>
      <inkml:brushProperty name="height" value="0.025" units="cm"/>
    </inkml:brush>
  </inkml:definitions>
  <inkml:trace contextRef="#ctx0" brushRef="#br0">102 0 20147,'0'0'1666,"-1"59"-417,-9-15 769,-3 2-929,-3 3 0,1-3-288,1-8-513,5-6-256,4-9 0,4-9-64,1-6-288,0-24-5702,0-6 2274,-3-6-2337,-12-7-4806</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09.706"/>
    </inkml:context>
    <inkml:brush xml:id="br0">
      <inkml:brushProperty name="width" value="0.025" units="cm"/>
      <inkml:brushProperty name="height" value="0.025" units="cm"/>
      <inkml:brushProperty name="color" value="#008C3A"/>
    </inkml:brush>
  </inkml:definitions>
  <inkml:trace contextRef="#ctx0" brushRef="#br0">1 31 22709,'0'0'3876,"58"-31"-8552,-47 35-3492</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15.356"/>
    </inkml:context>
    <inkml:brush xml:id="br0">
      <inkml:brushProperty name="width" value="0.025" units="cm"/>
      <inkml:brushProperty name="height" value="0.025" units="cm"/>
    </inkml:brush>
  </inkml:definitions>
  <inkml:trace contextRef="#ctx0" brushRef="#br0">0 135 10346,'0'0'582,"10"-7"-246,9-3 59,1 0 0,0 2 0,0 0 0,1 1 0,28-6 0,84-11 1212,232-13 0,90 27 274,0 34-1360,-309-7-465,439 47 11,1-35 34,292-38 2494,-877 9-2594,0 0 0,1 0 0,-1 0 1,0 0-1,0 0 0,0 0 0,0 0 0,0 0 0,0 1 1,0-1-1,0 0 0,0 1 0,0-1 0,0 1 0,0-1 1,0 1-1,0 0 0,0-1 0,0 1 0,0 0 0,0-1 1,-1 1-1,1 0 0,0 0 0,-1 0 0,1 0 0,0 0 1,-1 0-1,1 0 0,-1 0 0,1 1 0,-1 0-134,0-1 0,0 1 0,0-1-1,0 1 1,-1 0 0,1-1 0,0 1-1,-1-1 1,1 1 0,-1-1 0,1 0 0,-1 1-1,0-1 1,1 1 0,-1-1 0,0 0-1,0 0 1,0 1 0,0-1 0,0 0-1,-1 0 1,0 1 0,-21 13-4656</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26.920"/>
    </inkml:context>
    <inkml:brush xml:id="br0">
      <inkml:brushProperty name="width" value="0.025" units="cm"/>
      <inkml:brushProperty name="height" value="0.025" units="cm"/>
    </inkml:brush>
  </inkml:definitions>
  <inkml:trace contextRef="#ctx0" brushRef="#br0">39 101 9321,'0'-8'5899,"0"5"-5672,0 0 0,0 0 1,0 0-1,1 0 0,-1 0 0,1 0 1,-1 0-1,1 0 0,0 0 1,0 0-1,1 1 0,-1-1 0,0 0 1,1 1-1,0-1 0,-1 1 1,1 0-1,0 0 0,0-1 0,1 1 1,-1 0-1,0 1 0,1-1 1,-1 0-1,1 1 0,-1-1 0,1 1 1,0 0-1,-1 0 0,1 0 1,0 0-1,4 0 0,27-6 684,1 1 0,-1 2 0,1 2 0,1 1 1,66 8-1,-92-6-845,-1 0 1,1 1 0,-1 0 0,0 1-1,0 0 1,0 0 0,0 1 0,0 1-1,8 4 1,-15-8-31,0 1 0,0-1-1,0 1 1,0 0 0,-1-1 0,1 1-1,0 0 1,-1 0 0,0 0 0,1 0-1,-1 0 1,0 1 0,0-1 0,0 0 0,0 0-1,0 1 1,-1-1 0,1 1 0,-1-1-1,1 0 1,-1 1 0,0-1 0,0 1-1,0-1 1,0 1 0,-1-1 0,1 1-1,-1-1 1,1 0 0,-1 1 0,0-1 0,0 0-1,0 1 1,0-1 0,0 0 0,-1 0-1,1 0 1,-1 0 0,-2 3 0,-11 12 357,-1 0 1,0-1 0,0-1-1,-2-1 1,-22 15 0,16-12-274,24-17-124,0 0 0,0 0-1,0 0 1,-1 0 0,1 0 0,0 0 0,0 1 0,0-1-1,0 0 1,-1 0 0,1 0 0,0 0 0,0 0-1,0 0 1,0 0 0,0 1 0,-1-1 0,1 0 0,0 0-1,0 0 1,0 0 0,0 1 0,0-1 0,0 0 0,0 0-1,0 0 1,0 0 0,0 1 0,0-1 0,0 0-1,0 0 1,0 0 0,0 1 0,0-1 0,0 0 0,0 0-1,0 0 1,0 0 0,0 1 0,0-1 0,0 0-1,0 0 1,0 0 0,0 0 0,0 1 0,0-1 0,1 0-1,-1 0 1,0 0 0,0 0 0,0 0 0,0 1-1,17 3-554,37-2-942,-25-1 687,-26 0 756,1-1 0,-1 1 0,1 0 0,-1-1 0,0 1 0,1 1 1,-1-1-1,0 0 0,1 1 0,-1 0 0,0 0 0,0 0 0,-1 0 0,1 0 0,0 0 0,-1 1 1,1 0-1,-1-1 0,0 1 0,0 0 0,0 0 0,0 0 0,0 0 0,-1 0 0,0 1 1,1-1-1,-1 0 0,0 1 0,0-1 0,-1 1 0,1-1 0,-1 1 0,0-1 0,0 1 1,0-1-1,0 1 0,-1-1 0,0 6 0,-2 4 164,1-1-1,-1 0 1,-1-1 0,0 1-1,-1 0 1,0-1 0,-1 0-1,0 0 1,-15 19 0,4-11 229,-1 1 0,-1-2 0,0-1 0,-1 0 0,-1-1 0,-32 17-1,41-26-194,0-1-1,-1 0 1,0 0-1,0-2 1,0 1-1,-1-2 1,1 0-1,-1 0 1,0-2-1,0 1 1,0-2-1,1 0 1,-25-3-1,34 2-375,0 0 0,0 0 1,0-1-1,1 0 0,-1 0 0,0 0 0,1 0 0,-1 0 1,1-1-1,0 1 0,0-1 0,0 0 0,0 0 0,0 0 1,1 0-1,-1 0 0,1-1 0,0 0 0,0 1 0,0-1 1,0 0-1,1 0 0,-1 1 0,1-1 0,0-1 0,1 1 1,-1 0-1,0 0 0,1 0 0,0 0 0,0 0 0,1 0 1,0-6-1,3-2-7313</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27.966"/>
    </inkml:context>
    <inkml:brush xml:id="br0">
      <inkml:brushProperty name="width" value="0.025" units="cm"/>
      <inkml:brushProperty name="height" value="0.025" units="cm"/>
    </inkml:brush>
  </inkml:definitions>
  <inkml:trace contextRef="#ctx0" brushRef="#br0">0 641 17585,'0'0'7489,"13"-6"-5636,10-7-1347,-1 0 0,0-2 0,-1 0-1,-1-2 1,34-34 0,95-118-12,-127 144-484,26-32 33,14-16-115,76-113 0,-146 231-120,-8 6 346,2 2 1,3-1 0,2 1 0,3 1 0,-1 69-1,7-96 13,2 61 626,-1-83-813,-1-1-1,1 1 1,0 0 0,0-1 0,1 1-1,0-1 1,-1 1 0,1-1 0,1 0-1,-1 0 1,1 0 0,-1 0-1,1 0 1,0 0 0,4 3 0,3-2-143,-2-5-3716,-8 0 3528,1-1 0,-1 1 0,1 0 1,-1-1-1,0 1 0,1 0 0,-1-1 0,0 1 1,0 0-1,1-1 0,-1 1 0,0-1 1,0 1-1,0-1 0,1 1 0,-1 0 1,0-1-1,0 1 0,0-1 0,0 1 1,0-1-1,0 1 0,0-1 0,0 1 0,0-1 1,0 1-1,0-1 0,0 1 0,0-1 1,0 1-1,-1 0 0,1-1 0,0 1 1,0-1-1,0 1 0,-1-1 0,1 0 1,-11-15-14016</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28.353"/>
    </inkml:context>
    <inkml:brush xml:id="br0">
      <inkml:brushProperty name="width" value="0.025" units="cm"/>
      <inkml:brushProperty name="height" value="0.025" units="cm"/>
    </inkml:brush>
  </inkml:definitions>
  <inkml:trace contextRef="#ctx0" brushRef="#br0">1 1 10410,'0'0'19442,"78"12"-18257,-41-4-512,7 0-481,1-4-384,0-4-2531,-5-5-4483</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48.132"/>
    </inkml:context>
    <inkml:brush xml:id="br0">
      <inkml:brushProperty name="width" value="0.025" units="cm"/>
      <inkml:brushProperty name="height" value="0.025" units="cm"/>
    </inkml:brush>
  </inkml:definitions>
  <inkml:trace contextRef="#ctx0" brushRef="#br0">10 1 8136,'0'0'9737,"4"54"-9417,-4-35-288,0 2 160,0 1-31,-4-2-33,-1 1-64,2 1-160,3-4-545,-2-1-2338,2-1-1601,0 2-2018</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48.491"/>
    </inkml:context>
    <inkml:brush xml:id="br0">
      <inkml:brushProperty name="width" value="0.025" units="cm"/>
      <inkml:brushProperty name="height" value="0.025" units="cm"/>
    </inkml:brush>
  </inkml:definitions>
  <inkml:trace contextRef="#ctx0" brushRef="#br0">112 1 5733,'0'0'3492,"-16"63"-1058,9-32-736,2-3-1154,0 4-480,1 0-672,0 4-1346,-3-1 256,0 2 1506,-2-1 192,1 0 801,-2-2 608,2-2 289,0-1-833,3-2-673,3-2-417,-1-2-2337,0-6-3203</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48.850"/>
    </inkml:context>
    <inkml:brush xml:id="br0">
      <inkml:brushProperty name="width" value="0.025" units="cm"/>
      <inkml:brushProperty name="height" value="0.025" units="cm"/>
    </inkml:brush>
  </inkml:definitions>
  <inkml:trace contextRef="#ctx0" brushRef="#br0">9 0 8712,'0'0'5702,"-3"54"-3524,1-41-545,0-6-576,1-5 801,1-11-3299,0-2-289,0-1-1409,0-2-3107</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49.835"/>
    </inkml:context>
    <inkml:brush xml:id="br0">
      <inkml:brushProperty name="width" value="0.025" units="cm"/>
      <inkml:brushProperty name="height" value="0.025" units="cm"/>
    </inkml:brush>
  </inkml:definitions>
  <inkml:trace contextRef="#ctx0" brushRef="#br0">1 1 7751,'0'0'8061,"8"8"-6828,-4-4-1121,0 0-2,0 1-1,0-2 0,0 1 1,0 0-1,1-1 0,-1 0 0,1 0 1,0 0-1,0-1 0,0 1 1,0-1-1,1 0 0,-1-1 0,0 1 1,1-1-1,5 0 0,33-1 112,-1-3 0,48-8-1,-41 4-156,-26 4-556,0 2-1,0 1 0,1 0 0,-1 2 1,-1 1-1,1 1 0,0 1 0,-1 1 1,24 9-1,-19-8 436,0 0 1,0-2-1,0-1 1,1-2-1,39-1 0,-62-1 45,9 2 41,-1 0 1,1 1 0,-1 1 0,0 0 0,0 1-1,0 0 1,-1 1 0,0 1 0,16 10 0,-16-9-235,0-1 1,0 0-1,0-1 1,1-1-1,0 0 0,0 0 1,0-2-1,29 5 1,15-6-1874,245-3 9815,-274-2-7539,-18 1 439,0 0 0,0 2 0,0-1 1,17 3-1,-5 24 461,-17-19-10109</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58.881"/>
    </inkml:context>
    <inkml:brush xml:id="br0">
      <inkml:brushProperty name="width" value="0.025" units="cm"/>
      <inkml:brushProperty name="height" value="0.025" units="cm"/>
    </inkml:brush>
  </inkml:definitions>
  <inkml:trace contextRef="#ctx0" brushRef="#br0">140 1 8520,'0'0'20243,"0"7"-19629,-1-1-527,1 0 0,-1 1-1,0-1 1,-1 0 0,1 0-1,-1 0 1,-1 0 0,1-1-1,-7 12 1,-39 51 1260,36-54-1111,2 0-1,-1 1 0,2 0 0,-15 30 0,24-43-235,-1-1 0,0 0 0,1 0 0,0 1 0,-1-1 0,1 0 0,0 1 0,-1-1 0,1 0 0,0 1 0,0-1 0,0 0 0,0 1 0,0-1 0,1 0 0,-1 1 0,0-1 0,0 0 0,1 1 0,-1-1 0,1 0 0,0 1 0,-1-1 0,1 0 0,1 1 0,-1 0 0,1-1 0,0 0 0,-1 0 0,1 0 0,0-1 0,0 1 0,0 0 0,0-1 0,0 1 0,0-1 0,0 1 0,0-1 0,0 0 0,0 0 0,2 0 0,11-1 0,0-1 0,0 0 0,23-7 0,-35 8 0,5-1-111,69-15-5647,-72 16 5100,0 0 1,0 1 0,1-1 0,-1 1-1,0 1 1,0-1 0,1 1 0,-1 0-1,0 0 1,0 0 0,0 1 0,5 2-1,0 2-8150</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59.336"/>
    </inkml:context>
    <inkml:brush xml:id="br0">
      <inkml:brushProperty name="width" value="0.025" units="cm"/>
      <inkml:brushProperty name="height" value="0.025" units="cm"/>
    </inkml:brush>
  </inkml:definitions>
  <inkml:trace contextRef="#ctx0" brushRef="#br0">174 0 8712,'0'0'21781,"-5"6"-21290,-86 110 772,13-17-5195,107-137-3771,-11 13 1601</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59.679"/>
    </inkml:context>
    <inkml:brush xml:id="br0">
      <inkml:brushProperty name="width" value="0.025" units="cm"/>
      <inkml:brushProperty name="height" value="0.025" units="cm"/>
    </inkml:brush>
  </inkml:definitions>
  <inkml:trace contextRef="#ctx0" brushRef="#br0">20 0 15951,'0'0'4927,"-2"10"-2530,-2 15-1353,-1-1-155,1 0 0,1 0 0,1 0-1,3 39 1,0-59-1316,0-1 1,0 0-1,0 0 0,0 0 0,1 1 0,0-1 0,-1-1 1,1 1-1,0 0 0,1 0 0,-1-1 0,0 1 0,1-1 0,-1 0 1,1 1-1,0-1 0,0-1 0,0 1 0,0 0 0,0-1 1,0 1-1,4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33.317"/>
    </inkml:context>
    <inkml:brush xml:id="br0">
      <inkml:brushProperty name="width" value="0.025" units="cm"/>
      <inkml:brushProperty name="height" value="0.025" units="cm"/>
    </inkml:brush>
  </inkml:definitions>
  <inkml:trace contextRef="#ctx0" brushRef="#br0">113 90 7207,'0'0'14088,"-5"-2"-13864,-20-10 945,57 41 1799,433 316-1078,-345-251-1638,-8-7 343,152 151-1,-149-131-418,-84-82-70,-2 1 0,-1 1-1,-1 2 1,37 51 0,-38-46 77,1 0 0,2-2 0,1-1 0,2-2 0,37 28 0,-18-14-219,248 235 839,-284-264-810,417 382 479,-206-193-298,13 36-142,-117-89-6,-72-86-31,-29-41-9,0-1 0,2-1 0,32 24 0,-26-22 109,46 46 0,-69-64 8,-5-4-85,1 1 1,-1-1 0,1 0 0,-1 0-1,0 1 1,1-1 0,-1 1 0,0-1-1,0 1 1,0-1 0,0 1 0,0 0-1,-1-1 1,2 4 0,-26-17-307,-243-182-1730,90 63 1863,149 109-22,1 0 0,-47-52 0,-3-2-418,-20-13 577,-118-96 4,156 136 14,2-3 0,2-2 0,-63-79 0,51 55 0,20 30 205,-3 2 0,-61-44 0,-44-38 178,-242-274 430,313 314-793,-214-209 252,240 243-269,6 4 190,-111-81 1,106 87-174,1-3 0,2-2 0,-65-77 0,35 37-116,27 40 78,42 37 27,1 0-1,0-1 0,-16-18 1,29 31-84,1-1 0,-1 1 0,1 0 0,-1-1 0,1 1 0,0 0 0,-1-1 0,1 1 0,0-1 0,-1 1 0,1-1 0,0 1 0,-1 0 0,1-1 0,0 1 0,0-1 0,-1 0 0,1 1 0,0-1 0,0 1 0,0-1 0,0 1 0,0-1 0,0 1 0,0-1 0,0 1 0,0-1 0,0 1 0,0-1 0,0 0 0,0 1 0,1-1 0,-1 1 0,0-1 0,0 1 0,1-1 0,-1 1 1,0-1-1,1 1 0,20-4-6957,-9 4 797</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00.038"/>
    </inkml:context>
    <inkml:brush xml:id="br0">
      <inkml:brushProperty name="width" value="0.025" units="cm"/>
      <inkml:brushProperty name="height" value="0.025" units="cm"/>
    </inkml:brush>
  </inkml:definitions>
  <inkml:trace contextRef="#ctx0" brushRef="#br0">1 32 6502,'0'0'18225,"73"-12"-18129,-33 7-1217,-1 0-3171,-8-5-4836</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01.381"/>
    </inkml:context>
    <inkml:brush xml:id="br0">
      <inkml:brushProperty name="width" value="0.025" units="cm"/>
      <inkml:brushProperty name="height" value="0.025" units="cm"/>
    </inkml:brush>
  </inkml:definitions>
  <inkml:trace contextRef="#ctx0" brushRef="#br0">0 167 17040,'0'0'10341,"8"-8"-10096,103-134-122,-110 141-133,-1 0 1,1 0-1,0 0 1,0 0-1,-1 0 1,1 0-1,0 0 1,0 0-1,0 0 0,0 0 1,0 0-1,0 1 1,1-1-1,-1 0 1,0 1-1,0-1 1,0 1-1,1-1 0,-1 1 1,0 0-1,0-1 1,1 1-1,-1 0 1,0 0-1,2 0 1,-2 1 25,0 0 1,-1 1 0,1-1 0,0 0 0,-1 0 0,1 1 0,-1-1-1,1 0 1,-1 1 0,0-1 0,0 0 0,1 1 0,-1-1-1,0 0 1,0 1 0,0-1 0,-1 1 0,1 1 0,-15 73 743,15-75-759,-5 30 328,1-3-936,-1-15-3904,12-27-1697</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02.705"/>
    </inkml:context>
    <inkml:brush xml:id="br0">
      <inkml:brushProperty name="width" value="0.025" units="cm"/>
      <inkml:brushProperty name="height" value="0.025" units="cm"/>
    </inkml:brush>
  </inkml:definitions>
  <inkml:trace contextRef="#ctx0" brushRef="#br0">48 0 12236,'0'0'13271,"-3"10"-12956,-5 24 14,-3 7 698,2 0 1,-7 79-1,20-123-839,1 0-1,-1 0 1,1 0-1,-1-1 1,0 0 0,6-7-1,40-47 120,65-70-2525</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03.049"/>
    </inkml:context>
    <inkml:brush xml:id="br0">
      <inkml:brushProperty name="width" value="0.025" units="cm"/>
      <inkml:brushProperty name="height" value="0.025" units="cm"/>
    </inkml:brush>
  </inkml:definitions>
  <inkml:trace contextRef="#ctx0" brushRef="#br0">1 0 11755,'0'0'10922,"8"55"-9480,2-42-193,3 0-737,4 2-383,2 3-834,0-4-2658,-2-5-4228</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03.420"/>
    </inkml:context>
    <inkml:brush xml:id="br0">
      <inkml:brushProperty name="width" value="0.025" units="cm"/>
      <inkml:brushProperty name="height" value="0.025" units="cm"/>
    </inkml:brush>
  </inkml:definitions>
  <inkml:trace contextRef="#ctx0" brushRef="#br0">127 44 10154,'0'0'18620,"-1"7"-18065,-6 11-506,0-1-1,-1 1 1,-1-1-1,0-1 1,-2 1 0,0-2-1,0 0 1,-2 0-1,-16 16 1,28-31-106,1 1 0,0-1-1,0 0 1,0 0 0,0 1 0,0-1 0,-1 0-1,1 0 1,0 1 0,0-1 0,-1 0 0,1 0-1,0 0 1,0 1 0,-1-1 0,1 0 0,0 0 0,0 0-1,-1 0 1,1 0 0,0 0 0,-1 0 0,1 1-1,0-1 1,-1 0 0,1 0 0,0 0 0,0 0-1,-1 0 1,1 0 0,0 0 0,-1-1 0,1 1 0,0 0-1,-1 0 1,1 0 0,-1 0 0,2-13-2145,10-18-1868,7 2-655,2-3-2535</inkml:trace>
  <inkml:trace contextRef="#ctx0" brushRef="#br0" timeOffset="1">127 44 14926,'3'-4'508,"18"-27"425,-14 23 476,-7 12 2451,-7 49 1267,11 33-4581,-1-24 17,0-77-13733,-3 3 4586</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03.762"/>
    </inkml:context>
    <inkml:brush xml:id="br0">
      <inkml:brushProperty name="width" value="0.025" units="cm"/>
      <inkml:brushProperty name="height" value="0.025" units="cm"/>
    </inkml:brush>
  </inkml:definitions>
  <inkml:trace contextRef="#ctx0" brushRef="#br0">0 16 13325,'0'0'12331,"60"-3"-11754,-33-1-321,-1 0-192,-1 1-128,-5 1-1473,-6 2-2723,-6 0-4805</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04.120"/>
    </inkml:context>
    <inkml:brush xml:id="br0">
      <inkml:brushProperty name="width" value="0.025" units="cm"/>
      <inkml:brushProperty name="height" value="0.025" units="cm"/>
    </inkml:brush>
  </inkml:definitions>
  <inkml:trace contextRef="#ctx0" brushRef="#br0">1 181 9673,'0'0'15941,"11"-8"-15013,7-5-815,-1-1 0,-1-1 0,0 0 0,-1-1 0,23-32 0,-5-4 10,-33 55-167,-1 1-1,0-1 0,1 0 1,-1 0-1,1 0 1,0 1-1,0-1 0,1 6 1,0 15 136,-4 3-95,-8 106 43,18-131-8597</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16.936"/>
    </inkml:context>
    <inkml:brush xml:id="br0">
      <inkml:brushProperty name="width" value="0.025" units="cm"/>
      <inkml:brushProperty name="height" value="0.025" units="cm"/>
    </inkml:brush>
  </inkml:definitions>
  <inkml:trace contextRef="#ctx0" brushRef="#br0">2 1 7559,'0'0'5605,"-2"50"-5508,2-33-482,4-1-2273,5 2-225</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17.269"/>
    </inkml:context>
    <inkml:brush xml:id="br0">
      <inkml:brushProperty name="width" value="0.025" units="cm"/>
      <inkml:brushProperty name="height" value="0.025" units="cm"/>
    </inkml:brush>
  </inkml:definitions>
  <inkml:trace contextRef="#ctx0" brushRef="#br0">18 0 11659,'0'0'705,"-13"59"-257,8-30-256,5-4-384,0 1-961,0-3-673,0-1-1409</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17.600"/>
    </inkml:context>
    <inkml:brush xml:id="br0">
      <inkml:brushProperty name="width" value="0.025" units="cm"/>
      <inkml:brushProperty name="height" value="0.025" units="cm"/>
    </inkml:brush>
  </inkml:definitions>
  <inkml:trace contextRef="#ctx0" brushRef="#br0">106 1 6854,'0'0'2082,"-7"63"-544,5-44-257,2-2-576,0 0-1,-2 3-287,-3 3-97,-3 0 65,1 4-129,1-3 0,-1-3-160,4-2-64,1-7-384,2-3-1890,-2-4-3107</inkml:trace>
  <inkml:trace contextRef="#ctx0" brushRef="#br0" timeOffset="1">33 606 15599,'0'0'897,"-23"62"-225,16-42 641,4-4-992,3-5-289,0-4-385,0-1-2914,3 0-2306</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11.657"/>
    </inkml:context>
    <inkml:brush xml:id="br0">
      <inkml:brushProperty name="width" value="0.025" units="cm"/>
      <inkml:brushProperty name="height" value="0.025" units="cm"/>
    </inkml:brush>
  </inkml:definitions>
  <inkml:trace contextRef="#ctx0" brushRef="#br0">193 120 12684,'-12'2'1746,"4"-1"-1529,0 1 1,0 0 0,0 0 0,1 1 0,-1 0-1,0 0 1,1 1 0,0 0 0,0 0 0,0 1 0,0 0-1,1 0 1,0 0 0,0 1 0,0 0 0,1 0-1,0 1 1,0-1 0,-7 13 0,5-2-81,0 0 0,2 0 0,-1 0 0,2 1 0,0 0-1,2 0 1,0 0 0,0 26 0,3-3 102,1-1 0,13 68-1,0-47-178,2 0 0,3-2 0,2 0 0,3-1 0,2-2 0,3 0 0,3-2 0,1-2 0,3-1 0,2-1 0,2-3 0,67 61 0,-87-90-65,1-1 0,1-1 0,0-1 0,2-1 0,-1-1 0,1-1 0,33 10 0,-47-18 8,0-1 1,0 0-1,0-1 1,1 0 0,-1 0-1,1-1 1,-1-1-1,1 0 1,-1-1 0,1 0-1,-1-1 1,1 0-1,-1 0 1,0-2 0,0 1-1,0-1 1,0-1 0,-1 0-1,18-11 1,-13 3 176,0-1 0,0 0 0,-1-1 0,-1-1 0,-1 0 0,0 0-1,-1-2 1,-1 1 0,0-1 0,-2-1 0,0 1 0,7-27 0,0-7 280,-3 0 0,-2 0 1,5-82-1,-11 81-364,-3-1 1,-2 1-1,-2-1 1,-2 1 0,-24-99-1,20 122-20,-1 0 1,-2 1-1,0 0 0,-2 0 0,-2 2 1,0 0-1,-1 1 0,-2 0 1,-1 2-1,0 0 0,-34-28 0,33 33-23,-2 2-1,0 0 0,-1 1 0,-1 2 0,0 0 0,-1 2 0,-1 0 0,0 2 0,0 1 0,-33-6 1,47 13-182,0-1 1,0 2-1,0 0 1,-1 0-1,1 2 1,0-1 0,-1 2-1,1-1 1,0 2-1,0 0 1,0 1-1,0 0 1,1 0 0,0 2-1,0-1 1,0 2-1,0-1 1,1 2-1,0 0 1,1 0 0,0 0-1,0 2 1,-14 15-1,15-11-516,0-1-1,0 1 1,1 0 0,1 1-1,1 0 1,0 0-1,0 0 1,2 1-1,0 0 1,-2 18-1,1 22-5274</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17.943"/>
    </inkml:context>
    <inkml:brush xml:id="br0">
      <inkml:brushProperty name="width" value="0.025" units="cm"/>
      <inkml:brushProperty name="height" value="0.025" units="cm"/>
    </inkml:brush>
  </inkml:definitions>
  <inkml:trace contextRef="#ctx0" brushRef="#br0">11 0 10378,'0'0'1729,"-5"58"-511,2-37 864,1-7-833,2-4-929,0 1-256,0 0-128,0 1-480,2 4-706,0 6 738,1 5 352,-3 0-1410,0 0-3170</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19.252"/>
    </inkml:context>
    <inkml:brush xml:id="br0">
      <inkml:brushProperty name="width" value="0.025" units="cm"/>
      <inkml:brushProperty name="height" value="0.025" units="cm"/>
    </inkml:brush>
  </inkml:definitions>
  <inkml:trace contextRef="#ctx0" brushRef="#br0">27 0 12684,'0'0'14019,"-4"6"-13512,2-1-458,-7 13 381,6-16-150,4-13-25,-10 48 1090,9-10-1275,0-26-64,1 0 0,-1-1 0,0 1 0,0-1 0,0 1 0,1-1 0,-1 1 0,0-1 0,1 1 0,-1-1 0,0 1 0,1-1-1,-1 0 1,1 1 0,-1-1 0,0 0 0,1 1 0,-1-1 0,1 0 0,-1 1 0,1-1 0,-1 0 0,1 0 0,0 1 0,-1-1 0,1 0-1,-1 0 1,1 0 0,-1 0 0,1 0 0,-1 0 0,1 0 0,0 0 0,0 0 0,1-1 48,-1 0 0,0 0 0,1 0 0,-1-1 0,0 1 0,0 0 1,0 0-1,0-1 0,0 1 0,0 0 0,0-1 0,-1 1 0,1-1 0,0 0 0,-1 1 0,1-1 0,-1 1 0,0-1 1,1 0-1,-1-2 0,6-35 289,-6 33 303,-2 12-276,-3 28-193,-2 52-249,7-85 227,0-28 10,0 21-165,-1-2 0,1 1 0,1-1 0,0 0 0,2-13 0,4 65 0,-1-26 0,-3-29 0,-3 7 0,1-3 0,-1 0 0,0 0 0,0-1 0,-1 1 0,-2-9 0,2 20 0,0 0 0,0 1 0,0-1 0,1 1 0,-1-1 0,1 1 0,1 5 0,-1-8 0,0-81 0,6 116 0,-1-25 0,-3-28 0,0-11-326,0 24 93,1 18 109,-2-7 108,-1-3 15,0 0 1,1 0-1,0 0 1,0 0-1,0 0 0,1 0 1,-1 0-1,1-1 1,3 7-1,1-12-1020,-3-11-1574,-1-11-4497,-2 8-969</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24.538"/>
    </inkml:context>
    <inkml:brush xml:id="br0">
      <inkml:brushProperty name="width" value="0.025" units="cm"/>
      <inkml:brushProperty name="height" value="0.025" units="cm"/>
    </inkml:brush>
  </inkml:definitions>
  <inkml:trace contextRef="#ctx0" brushRef="#br0">1 1 11723,'0'0'449,"9"59"-994,-1-43 65,-2 2-449,-4 4-2851</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24.880"/>
    </inkml:context>
    <inkml:brush xml:id="br0">
      <inkml:brushProperty name="width" value="0.025" units="cm"/>
      <inkml:brushProperty name="height" value="0.025" units="cm"/>
    </inkml:brush>
  </inkml:definitions>
  <inkml:trace contextRef="#ctx0" brushRef="#br0">8 1 7815,'0'58'2435,"-4"-4"-2115,1 0-288,3 0-32,0-5-128,0-4-1794,5-5-4964</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25.239"/>
    </inkml:context>
    <inkml:brush xml:id="br0">
      <inkml:brushProperty name="width" value="0.025" units="cm"/>
      <inkml:brushProperty name="height" value="0.025" units="cm"/>
    </inkml:brush>
  </inkml:definitions>
  <inkml:trace contextRef="#ctx0" brushRef="#br0">35 0 6951,'0'0'32,"-12"61"-1346,7-29-3522</inkml:trace>
  <inkml:trace contextRef="#ctx0" brushRef="#br0" timeOffset="1">11 1161 11275,'0'0'256,"-11"55"-224,11-37-64,0-9-1153,0-4-2499,3 3 193</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25.569"/>
    </inkml:context>
    <inkml:brush xml:id="br0">
      <inkml:brushProperty name="width" value="0.025" units="cm"/>
      <inkml:brushProperty name="height" value="0.025" units="cm"/>
    </inkml:brush>
  </inkml:definitions>
  <inkml:trace contextRef="#ctx0" brushRef="#br0">36 0 2434,'0'9'3444,"-1"116"729,-14 185-4790,3-200 4865,9-67-4499,3-14-3011,0-19 828,0 2-2194</inkml:trace>
  <inkml:trace contextRef="#ctx0" brushRef="#br0" timeOffset="1">1 879 10314,'0'0'1057</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26.269"/>
    </inkml:context>
    <inkml:brush xml:id="br0">
      <inkml:brushProperty name="width" value="0.025" units="cm"/>
      <inkml:brushProperty name="height" value="0.025" units="cm"/>
    </inkml:brush>
  </inkml:definitions>
  <inkml:trace contextRef="#ctx0" brushRef="#br0">0 0 9961,'0'0'4709,"0"50"-3620,3-27-384,-1 4-577,1 0-128,-3 4 0,2-1-225,-2-1-415,0 1 191,0-1 289,0 1-96,0-2-1410,-2 1-3330</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26.595"/>
    </inkml:context>
    <inkml:brush xml:id="br0">
      <inkml:brushProperty name="width" value="0.025" units="cm"/>
      <inkml:brushProperty name="height" value="0.025" units="cm"/>
    </inkml:brush>
  </inkml:definitions>
  <inkml:trace contextRef="#ctx0" brushRef="#br0">46 0 9417,'0'0'1954,"-7"72"160,-1-44-609,4-6-1120,-1-6-450,4-8-511,1-6-1378,0-10-9545</inkml:trace>
  <inkml:trace contextRef="#ctx0" brushRef="#br0" timeOffset="1">25 372 7015,'0'0'10313,"-24"51"-10088,24-41-129,0-21-6951</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27.486"/>
    </inkml:context>
    <inkml:brush xml:id="br0">
      <inkml:brushProperty name="width" value="0.025" units="cm"/>
      <inkml:brushProperty name="height" value="0.025" units="cm"/>
    </inkml:brush>
  </inkml:definitions>
  <inkml:trace contextRef="#ctx0" brushRef="#br0">0 1 7303,'0'0'769</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28.689"/>
    </inkml:context>
    <inkml:brush xml:id="br0">
      <inkml:brushProperty name="width" value="0.025" units="cm"/>
      <inkml:brushProperty name="height" value="0.025" units="cm"/>
    </inkml:brush>
  </inkml:definitions>
  <inkml:trace contextRef="#ctx0" brushRef="#br0">37 214 6374,'0'0'6919,"-6"-14"-2446,6 14-4427,0 1 0,0-1 1,0 0-1,1 1 0,-1-1 0,0 0 0,0 1 1,0-1-1,0 0 0,0 0 0,1 1 0,-1-1 0,0 0 1,0 1-1,1-1 0,-1 0 0,0 0 0,0 0 0,1 1 1,-1-1-1,0 0 0,0 0 0,1 0 0,-1 0 0,0 1 1,1-1-1,-1 0 0,0 0 0,1 0 0,-1 0 0,0 0 1,1 0-1,-1 0 0,1 0 0,-1 0 0,0 0 1,1 0-1,-1 0 0,0 0 0,1 0 0,-1 0 0,0-1 1,1 1-1,-1 0 0,0 0 0,0 0 0,1 0 0,-1-1 1,0 1-1,0 0 0,1 0 0,-1-1 0,9-17 2312,-15-36 1873,6 53-4188,-1-1 0,1 1-1,0 0 1,0 0-1,-1-1 1,1 1 0,-1 0-1,1 0 1,-1 0-1,0 0 1,1-1 0,-1 1-1,0 0 1,0 0 0,1 0-1,-1 1 1,0-1-1,0 0 1,0 0 0,0 0-1,0 1 1,-1-1 0,1 0-1,0 1 1,0-1-1,0 1 1,0 0 0,-1-1-1,1 1 1,0 0-1,-1 0 1,1-1 0,0 1-1,0 0 1,-1 0 0,1 1-1,0-1 1,0 0-1,-1 0 1,-1 1 0,3 0-55,-1 0 1,0 0-1,0 0 1,1 0-1,-1 0 1,1 0-1,-1 0 0,1 0 1,-1 1-1,1-1 1,0 0-1,-1 0 1,1 0-1,0 1 1,0-1-1,0 0 1,0 0-1,0 1 1,0 0-1,1 33-102,0-27 106,-1-3 17,1 0 0,0 1-1,1-1 1,-1 0-1,1 0 1,0 0 0,0 0-1,6 8 1,-8-12-4,1 0 1,-1-1-1,1 1 1,-1 0-1,1-1 1,-1 1-1,1 0 1,0-1-1,-1 1 1,1-1-1,0 1 1,0-1-1,-1 1 0,1-1 1,0 1-1,0-1 1,0 0-1,-1 0 1,1 1-1,0-1 1,0 0-1,1 0 1,0 0 12,-1-1-1,0 1 1,0-1 0,0 0 0,0 0-1,0 1 1,0-1 0,0 0 0,0 0-1,0 0 1,0 0 0,0 0 0,-1 0 0,1 0-1,0-1 1,-1 1 0,1 0 0,-1 0-1,1-1 1,0-1 0,2-7 109,0 0 0,-1 0 0,0 0 0,-1 0 0,0 0 0,0 0 0,-1 0 0,0-1 0,-2-11 0,2 21-119,0 1-1,0-1 0,0 1 0,0-1 0,0 1 0,-1-1 1,1 1-1,0-1 0,0 1 0,0-1 0,0 1 0,-1-1 1,1 1-1,0-1 0,0 1 0,-1-1 0,1 1 0,0 0 1,-1-1-1,1 1 0,0 0 0,-1-1 0,1 1 0,-1 0 1,1-1-1,0 1 0,-1 0 0,1 0 0,-1-1 0,1 1 1,-1 0-1,1 0 0,-1 0 0,1 0 0,-1 0 0,1 0 0,-1 0 1,1 0-1,-1 0 0,1 0 0,-1 0 0,1 0 0,-1 0 1,1 0-1,-1 0 0,1 0 0,-1 1 0,0-1 0,0 1-10,-1 0-1,1-1 0,0 1 0,0 0 0,-1 0 0,1 0 1,0 0-1,0 0 0,0 0 0,0 1 0,0-1 1,0 0-1,1 1 0,-2 1 0,-1 7-15,1 1 0,1-1-1,0 0 1,0 19 0,1-29 20,0 0 0,0 0 0,1 0 0,-1 0 0,0 0 0,0-1 1,0 1-1,0 0 0,1 0 0,-1 0 0,0 0 0,0 0 0,0 0 0,1 0 0,-1 0 0,0 0 0,0 0 0,0 0 1,1 0-1,-1 0 0,0 0 0,0 0 0,0 0 0,1 0 0,-1 0 0,0 0 0,0 0 0,0 1 0,0-1 1,1 0-1,-1 0 0,0 0 0,0 0 0,0 0 0,0 0 0,1 0 0,-1 1 0,0-1 0,0 0 0,0 0 0,0 0 1,0 0-1,0 1 0,0-1 0,0 0 0,0 0 0,1 0 0,-1 1 0,0-1 0,0 0 0,0 0 0,0 0 0,0 1 1,0-1-1,0 0 0,8-13 114,-2-2-53,0 0-1,0-1 0,-2 0 1,0-1-1,-1 1 0,0 0 1,0-29-1,-21 65-119,0 61-13,14-47 113,4-26 59,1-9 77,5-21-109,-1 0-1,-1 0 0,-1-1 1,0-37-1,-6 53-117,-3 16-65,-3 16-65,6-10 154,0 0-1,2 1 1,0-1-1,0 0 1,1 0-1,1 1 1,1-1-1,5 23 1,-6-36-53,-1-1 0,1 0-1,0 0 1,0 0 0,-1 0 0,1 0 0,0-1 0,0 1-1,0 0 1,0 0 0,0 0 0,0-1 0,0 1 0,0-1 0,0 1-1,0-1 1,1 1 0,-1-1 0,2 1 0,-3-1-98,1 0 1,0 0 0,0 0-1,-1 0 1,1 0 0,0 0-1,-1 0 1,1 0 0,0-1-1,0 1 1,-1 0 0,1 0-1,0-1 1,-1 1-1,1 0 1,-1-1 0,1 1-1,0-1 1,-1 1 0,1-1-1,-1 1 1,1-1 0,-1 1-1,1-1 1,8-22-6589</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22.512"/>
    </inkml:context>
    <inkml:brush xml:id="br0">
      <inkml:brushProperty name="width" value="0.025" units="cm"/>
      <inkml:brushProperty name="height" value="0.025" units="cm"/>
      <inkml:brushProperty name="color" value="#F6630D"/>
    </inkml:brush>
  </inkml:definitions>
  <inkml:trace contextRef="#ctx0" brushRef="#br0">53 67 1794,'-52'-67'5012,"55"72"-3079,17 29 4420,-5-10-5592,1-2 1,20 23-1,47 48 599,-17-18-1071,88 77 0,-29-61 385,-86-65-566,-1 2 0,38 35 1,295 242 1292,-368-303-1388,24 21 294,-1 0 1,34 42-1,-34-35 11,45 38 1,230 198 2665,-296-261-2909,241 201 1542,-80-69-1095,56 51-88,-34-21-352,134 129 258,-269-246-330,3-2 1,65 42 0,-29-23-6,-50-32 5,63 70 1,-5-5 5,41 25-3,153 146 28,-28-20-3,-2-2-183,344 314-971,-509-487 800,-61-49-117,-2 2-1,59 60 0,102 104-885,-111-113 1309,145 115-2771,4 4 1392,-42-30 2099,-180-152-356,-10-13-277,-1-1-1,1 1 1,0-1-1,0 1 1,1-1-1,-1 0 1,4 3 0,-51-7-7514,17-2-1814</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29.717"/>
    </inkml:context>
    <inkml:brush xml:id="br0">
      <inkml:brushProperty name="width" value="0.025" units="cm"/>
      <inkml:brushProperty name="height" value="0.025" units="cm"/>
    </inkml:brush>
  </inkml:definitions>
  <inkml:trace contextRef="#ctx0" brushRef="#br0">60 1 18385,'0'0'353,"-44"60"-770,33-31-1088,8 4-577,2 6 833,1-1-865,0 2-1121,5 1-1378</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30.044"/>
    </inkml:context>
    <inkml:brush xml:id="br0">
      <inkml:brushProperty name="width" value="0.025" units="cm"/>
      <inkml:brushProperty name="height" value="0.025" units="cm"/>
    </inkml:brush>
  </inkml:definitions>
  <inkml:trace contextRef="#ctx0" brushRef="#br0">21 1 9129,'-10'66'3715,"1"-11"-3234,7-13-129,2-6-192,8-10-128,8-8-96,1-3-1634,-1-2-2273</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30.386"/>
    </inkml:context>
    <inkml:brush xml:id="br0">
      <inkml:brushProperty name="width" value="0.025" units="cm"/>
      <inkml:brushProperty name="height" value="0.025" units="cm"/>
    </inkml:brush>
  </inkml:definitions>
  <inkml:trace contextRef="#ctx0" brushRef="#br0">0 1 13229,'0'0'160,"0"59"-160,0-46-1890</inkml:trace>
  <inkml:trace contextRef="#ctx0" brushRef="#br0" timeOffset="1">43 526 1858</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30.730"/>
    </inkml:context>
    <inkml:brush xml:id="br0">
      <inkml:brushProperty name="width" value="0.025" units="cm"/>
      <inkml:brushProperty name="height" value="0.025" units="cm"/>
    </inkml:brush>
  </inkml:definitions>
  <inkml:trace contextRef="#ctx0" brushRef="#br0">24 0 13036,'-9'78'2915,"-1"-13"-2851,8-13-448,2-11-2755,0-15-5637</inkml:trace>
  <inkml:trace contextRef="#ctx0" brushRef="#br0" timeOffset="1">1 1077 8200,'0'0'160</inkml:trace>
  <inkml:trace contextRef="#ctx0" brushRef="#br0" timeOffset="2">52 1590 9929,'0'50'2082,"0"-12"-2018,1-13-512,1-13-3620</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31.088"/>
    </inkml:context>
    <inkml:brush xml:id="br0">
      <inkml:brushProperty name="width" value="0.025" units="cm"/>
      <inkml:brushProperty name="height" value="0.025" units="cm"/>
    </inkml:brush>
  </inkml:definitions>
  <inkml:trace contextRef="#ctx0" brushRef="#br0">52 0 8552,'0'0'64,"-18"60"-3011</inkml:trace>
  <inkml:trace contextRef="#ctx0" brushRef="#br0" timeOffset="1">39 410 10954,'-5'47'321,"-3"-6"-257,5-6-64,-1-11-1666,-2-6-2242</inkml:trace>
  <inkml:trace contextRef="#ctx0" brushRef="#br0" timeOffset="2">1 890 769</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33.082"/>
    </inkml:context>
    <inkml:brush xml:id="br0">
      <inkml:brushProperty name="width" value="0.025" units="cm"/>
      <inkml:brushProperty name="height" value="0.025" units="cm"/>
    </inkml:brush>
  </inkml:definitions>
  <inkml:trace contextRef="#ctx0" brushRef="#br0">41 134 6406,'3'23'10338,"0"-40"-6938,-5-14-2910,2 30-428,0 0 0,0 0 0,0 1 0,0-1 0,0 0 0,-1 0 0,1 0 0,0 1-1,-1-1 1,1 0 0,0 0 0,-1 1 0,1-1 0,-1 0 0,1 1 0,-1-1 0,1 0 0,-1 1 0,1-1 0,-1 1 0,0-1 0,1 1 0,-1-1 0,0 1 0,-1-1 0,1 1 7,0 0-1,0 0 1,0 0 0,0 0-1,0 0 1,0 1 0,0-1 0,0 0-1,1 0 1,-1 1 0,0-1-1,0 1 1,0-1 0,0 1-1,0-1 1,0 1 0,1-1-1,-1 1 1,0 0 0,0 0 0,1-1-1,-1 1 1,1 0 0,-1 0-1,0 0 1,0 1 0,0 1-30,-1 1 0,1-1-1,0 1 1,0-1 0,0 1 0,1-1 0,-1 1 0,1 4 0,-1-5-47,1 1-1,0 0 1,0 0-1,0-1 1,0 1-1,1 0 1,0-1-1,-1 1 1,1 0-1,1-1 1,-1 1-1,0-1 1,1 1-1,0-1 1,0 0-1,4 6 1,-6-9 16,1 1 1,0-1-1,-1 0 1,1 1-1,0-1 1,-1 1-1,1-1 1,0 0-1,-1 0 0,1 1 1,0-1-1,0 0 1,-1 0-1,1 0 1,0 0-1,0 0 1,-1 0-1,1 0 1,0 0-1,0 0 1,0 0-1,-1 0 1,1-1-1,0 1 1,-1 0-1,1-1 1,0 1-1,0 0 1,-1-1-1,1 1 1,0-1-1,14-25 433,-2-33 170,-13 58-610,1-5 45,0-2 97,0 0-1,0 0 1,-1 0-1,0 0 1,-1-9 0,1 16-128,0 1 1,0 0-1,0-1 1,-1 1 0,1-1-1,0 1 1,0 0-1,0-1 1,0 1 0,-1 0-1,1-1 1,0 1-1,0 0 1,-1-1-1,1 1 1,0 0 0,0 0-1,-1-1 1,1 1-1,0 0 1,-1 0-1,1 0 1,0-1 0,-1 1-1,1 0 1,-1 0-1,1 0 1,0 0-1,-1 0 1,1 0 0,0 0-1,-1 0 1,1 0-1,-1 0 1,1 0-1,0 0 1,-1 0 0,1 0-1,-1 0 1,1 0-1,0 0 1,-1 0 0,1 0-1,0 1 1,-1-1-1,1 0 1,0 0-1,-1 0 1,1 1 0,0-1-1,-1 0 1,1 0-1,0 1 1,0-1-1,-1 0 1,1 1 0,0-1-1,0 0 1,0 1-1,-1 0 1,-15 19 21,13-8-40,0-1 0,1 0-1,0 0 1,1 1-1,0-1 1,1 20-1,0-21-4,0-10 13,1-1 0,-1 1 1,0 0-1,0 0 0,0 0 0,0 0 0,0-1 0,1 1 0,-1 0 0,0 0 0,0 0 0,0 0 0,1 0 0,-1 0 0,0 0 0,0 0 0,0 0 1,1 0-1,-1 0 0,0 0 0,0 0 0,1 0 0,-1 0 0,0 0 0,0 0 0,0 0 0,1 0 0,-1 0 0,0 0 0,0 0 0,1 0 0,-1 0 1,0 0-1,0 0 0,0 0 0,0 1 0,1-1 0,-1 0 0,0 0 0,0 0 0,0 0 0,0 0 0,1 1 0,-1-1 0,0 0 0,0 0 0,0 0 1,0 1-1,0-1 0,0 0 0,0 0 0,0 1 0,11-22 308,-4-5-154,-2-1 0,0 0 0,-2 0 1,0-31-1,-21 102 150,15-26-312,0 0 0,1 0 0,0 0 0,2 0 0,0 0 0,4 29 0,-4-48 1,1 1 0,-1 0 0,0-1 1,0 1-1,0 0 0,0 0 0,1-1 0,-1 1 1,0 0-1,0 0 0,1-1 0,-1 1 0,0 0 0,0 0 1,1 0-1,-1-1 0,0 1 0,1 0 0,-1 0 1,0 0-1,1 0 0,-1 0 0,0 0 0,1 0 0,-1 0 1,0 0-1,1 0 0,-1 0 0,0 0 0,1 0 0,-1 0 1,0 0-1,1 0 0,-1 0 0,0 0 0,1 0 1,-1 0-1,0 1 0,1-1 0,-1 0 0,0 0 0,0 0 1,1 1-1,-1-1 0,0 0 0,0 0 0,1 0 1,-1 1-1,0-1 0,0 0 0,0 1 0,1-1 0,-1 0 1,0 1-1,0-1 0,0 0 0,0 1 0,0-1 1,0 0-1,0 1 0,0-1 0,1 0 0,-1 1 0,-1-1 1,1 1-1,11-27 74,1-59-40,-10 48-7586</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42.206"/>
    </inkml:context>
    <inkml:brush xml:id="br0">
      <inkml:brushProperty name="width" value="0.025" units="cm"/>
      <inkml:brushProperty name="height" value="0.025" units="cm"/>
    </inkml:brush>
  </inkml:definitions>
  <inkml:trace contextRef="#ctx0" brushRef="#br0">0 54 10410,'0'0'11947,"44"-43"-20275,-35 32-864</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42.597"/>
    </inkml:context>
    <inkml:brush xml:id="br0">
      <inkml:brushProperty name="width" value="0.025" units="cm"/>
      <inkml:brushProperty name="height" value="0.025" units="cm"/>
    </inkml:brush>
  </inkml:definitions>
  <inkml:trace contextRef="#ctx0" brushRef="#br0">0 1 20083,'0'0'4292,"47"20"-16976</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43.173"/>
    </inkml:context>
    <inkml:brush xml:id="br0">
      <inkml:brushProperty name="width" value="0.025" units="cm"/>
      <inkml:brushProperty name="height" value="0.025" units="cm"/>
    </inkml:brush>
  </inkml:definitions>
  <inkml:trace contextRef="#ctx0" brushRef="#br0">9 53 21973,'0'0'6918,"-8"-53"-22196</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45.452"/>
    </inkml:context>
    <inkml:brush xml:id="br0">
      <inkml:brushProperty name="width" value="0.025" units="cm"/>
      <inkml:brushProperty name="height" value="0.025" units="cm"/>
    </inkml:brush>
  </inkml:definitions>
  <inkml:trace contextRef="#ctx0" brushRef="#br0">14 0 769,'-1'1'497,"0"-1"1,0 0-1,0 1 1,1-1-1,-1 1 0,0-1 1,1 1-1,-1-1 1,0 1-1,1 0 1,-1-1-1,1 1 1,-1 0-1,1 0 0,-1-1 1,1 1-1,-1 0 1,1 0-1,0 0 1,0-1-1,-1 1 1,1 2-1,0-3-212,0 1 1,1 0-1,-1-1 0,0 1 0,1-1 1,-1 1-1,1-1 0,-1 1 0,0-1 1,1 1-1,-1-1 0,1 0 0,0 1 1,-1-1-1,1 0 0,-1 1 0,1-1 1,-1 0-1,1 0 0,0 1 0,-1-1 1,2 0-1,0 1-12,1-1 0,-1 1 0,0-1 0,0 0 0,0 0 0,1 0 1,-1 0-1,0 0 0,0 0 0,0-1 0,1 1 0,-1-1 0,0 0 0,0 1 0,0-1 0,0 0 0,3-2 0,-4 3-167,0-1 0,0 0 0,1 1 0,-1-1 0,0 1 0,0-1 0,1 1 0,-1 0 0,0 0 0,1 0 0,-1-1-1,0 1 1,1 0 0,-1 0 0,0 1 0,1-1 0,-1 0 0,0 0 0,0 1 0,1-1 0,1 2 0,24 12 291,-24-11 137</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24.913"/>
    </inkml:context>
    <inkml:brush xml:id="br0">
      <inkml:brushProperty name="width" value="0.025" units="cm"/>
      <inkml:brushProperty name="height" value="0.025" units="cm"/>
      <inkml:brushProperty name="color" value="#F6630D"/>
    </inkml:brush>
  </inkml:definitions>
  <inkml:trace contextRef="#ctx0" brushRef="#br0">1 1 15278,'0'0'10058,"3"9"-9145,2 9-649,-2 1 0,0-1 1,-1 1-1,-1-1 0,-1 1 0,-1 0 1,-3 25-1,-2 94-1198,6-137 885,0-1 0,0 0 0,0 0 0,0 0 0,0 0 0,0 0 0,0 0 0,0 1 0,0-1 0,0 0 0,0 0 0,0 0 0,0 0 0,0 0 0,0 0 0,0 1 0,0-1 0,0 0 0,0 0 0,0 0 0,1 0 0,-1 0 0,0 0 0,0 0 0,0 0 0,0 0-1,0 0 1,0 1 0,0-1 0,1 0 0,-1 0 0,0 0 0,0 0 0,0 0 0,0 0 0,0 0 0,0 0 0,1 0 0,-1 0 0,0 0 0,0 0 0,0 0 0,0 0 0,0 0 0,1 0 0,-1 0 0,0 0 0,0 0 0,0-1 0,0 1 0,0 0 0,0 0 0,0 0 0,1 0 0,-1 0 0,0 0 0,0 0 0,0 0 0,0 0 0,0 0 0,0-1 0,0 1 0,0 0 0,0 0 0,0 0 0,1 0 0,-1 0 0,0-1 0,7-8-1780,-3-13-1929,-4-8-2498</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46.434"/>
    </inkml:context>
    <inkml:brush xml:id="br0">
      <inkml:brushProperty name="width" value="0.025" units="cm"/>
      <inkml:brushProperty name="height" value="0.025" units="cm"/>
    </inkml:brush>
  </inkml:definitions>
  <inkml:trace contextRef="#ctx0" brushRef="#br0">11 1 4132,'0'0'15770,"-11"6"-13758,22-4-1660,0 0-1,0-1 1,0 0-1,-1-1 1,1 0 0,14-3-1,11 1 300,-10 1-225,1 1-1,-1 2 1,0 0 0,1 2-1,-1 1 1,39 12-1,-55-14-228,0-1 0,0 0 0,0 0 0,0-1 0,18-1 0,-16 1-191,1-1 0,-1 1 0,21 5 1,92 20 197,7 1 328,-59-9-185,100 12 0,-32-8 193,-112-17-704,44 8 773,-69-11-860,1-1 0,-1 0 0,1 1 0,-1 0 0,1 0-1,-1 0 1,0 1 0,0 0 0,0-1 0,-1 1 0,7 6 0,-7-4-2204,-3 0-3594</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47.947"/>
    </inkml:context>
    <inkml:brush xml:id="br0">
      <inkml:brushProperty name="width" value="0.025" units="cm"/>
      <inkml:brushProperty name="height" value="0.025" units="cm"/>
    </inkml:brush>
  </inkml:definitions>
  <inkml:trace contextRef="#ctx0" brushRef="#br0">38 1 3203,'-30'-1'7570,"23"2"-2773,18 9-2131,9 4-1632,1 0-1,1-1 1,-1-2-1,48 19 1,95 18 428,-113-36-949,-3 1-307,125 29-76,75 12 1130,-191-41-1136,-1 2 0,-1 2-1,0 3 1,54 28 0,17 7-64,-75-35 158,-1 2 1,59 36-1,-71-32 1147,-26-16-1303,2-1 1,-1-1-1,1 0 0,20 8 1,263 111 65,-258-109-92,-2 1 0,37 25 0,-44-24-82,0-2 1,2-1-1,47 18 0,-47-31-969,-13-2-2183,-3 3-4798,-10-2 832</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49.298"/>
    </inkml:context>
    <inkml:brush xml:id="br0">
      <inkml:brushProperty name="width" value="0.025" units="cm"/>
      <inkml:brushProperty name="height" value="0.025" units="cm"/>
    </inkml:brush>
  </inkml:definitions>
  <inkml:trace contextRef="#ctx0" brushRef="#br0">51 1 10730,'-51'0'4650,"75"8"-1303,251 102 1750,-149-58-3847,42 30 1024,-104-48-2241,8 7 140,118 87 1,88 66-62,-227-159 86,-2 2 0,62 60 0,-47-41-194,36 22-12,17 15 128,-16-10-33,-73-62-534,-1 0-1,0 3 0,-2 0 0,38 47 0,-62-70 60,-1 0 1,1-1-1,-1 1 0,1 0 0,-1 0 0,0 0 0,1 0 1,-1-1-1,0 1 0,0 0 0,0 0 0,0 0 0,0 0 1,1 0-1,-2 0 0,1 0 0,0-1 0,0 1 0,0 1 1,-3 3-4706</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51.917"/>
    </inkml:context>
    <inkml:brush xml:id="br0">
      <inkml:brushProperty name="width" value="0.025" units="cm"/>
      <inkml:brushProperty name="height" value="0.025" units="cm"/>
    </inkml:brush>
  </inkml:definitions>
  <inkml:trace contextRef="#ctx0" brushRef="#br0">1 0 6694,'1'2'9318,"4"1"-4407,22 20-2447,-13-6-2303,32 38 845,1-1 1,4-3-1,86 69 0,216 141 691,-314-234-1642,-2 2-1,-1 2 0,-1 1 0,-2 1 1,31 41-1,98 119 261,-51-62 20,-71-89-169,-2 3 0,50 77 0,42 70 480,-90-128-639,-20-34 29,-1 1 0,-2 0 1,-1 1-1,-1 1 0,14 49 0,-18-49 177,1 1-1,2-2 1,27 49 0,7 14-103,59 158 82,-97-227-192,14 53 0,3 8 0,61 133 0,-84-211 0,1 0 0,1 0 0,-1 0 0,12 13 0,-12-16 0,0-1 0,-1 1 0,1 1 0,-1-1 0,-1 1 0,1 0 0,-1 0 0,0 0 0,-1 0 0,3 11 0,1 9 0,1 1 0,14 33 0,3 12 0,5 16-54,-16-49 8,-1 0 0,8 49 0,-18-82 35,0 0-1,0 0 1,1 0 0,-1 0 0,2 0 0,-1-1-1,1 1 1,7 8 0,-7-10 1,-1 0 1,1 0-1,-1 1 1,0-1 0,0 1-1,-1 0 1,0-1-1,0 1 1,0 0-1,-1 0 1,1 0-1,-1 8 1,-1-2 5,1 0 1,1 0 0,-1 0 0,2 0 0,-1 0-1,2-1 1,0 1 0,0-1 0,8 15 0,-5 1-4219,-5-17-608,-1-21 434</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30.636"/>
    </inkml:context>
    <inkml:brush xml:id="br0">
      <inkml:brushProperty name="width" value="0.025" units="cm"/>
      <inkml:brushProperty name="height" value="0.025" units="cm"/>
    </inkml:brush>
  </inkml:definitions>
  <inkml:trace contextRef="#ctx0" brushRef="#br0">0 1 20083,'0'0'1052,"1"12"-657,-2 330 4863,7-326-4775,-6-16-516,1 0 0,-1 0 0,0 0 0,1 0 0,-1 0 0,0 0 0,0 0 0,1 0 0,-1 0 0,0 0 0,0 0 0,1 0 0,-1 0 0,0 0 0,1 0 0,-1 0 0,0 0 0,0-1 0,1 1-1,-1 0 1,0 0 0,0 0 0,0 0 0,1-1 0,-1 1 0,0 0 0,0 0 0,0-1 0,0 1 0,1 0 0,-1 0 0,0 0 0,0-1 0,0 1 0,0 0 0,0-1 0,0 1 0,0 0 0,0 0 0,0-1 0,0 1 0,0 0 0,0 0 0,0-1 0,0 1 0,0 0 0,0-1 0,0 1 0,0 0 0,0 0 0,0-1 0,0 1-1,0 0 1,-1 0 0,1-1 0,-1-45-6042,-6 13 54</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30.979"/>
    </inkml:context>
    <inkml:brush xml:id="br0">
      <inkml:brushProperty name="width" value="0.025" units="cm"/>
      <inkml:brushProperty name="height" value="0.025" units="cm"/>
    </inkml:brush>
  </inkml:definitions>
  <inkml:trace contextRef="#ctx0" brushRef="#br0">0 131 11659,'0'0'16303,"48"-18"-14765,3 7-257,10-5-640,8-3-321,0 0-256,-5 1-32,-5 2-128,-8 6-929,-12 6-769,-5 4-2017,-12 3-1058,-6 10-1024,-6 2-3588</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31.325"/>
    </inkml:context>
    <inkml:brush xml:id="br0">
      <inkml:brushProperty name="width" value="0.025" units="cm"/>
      <inkml:brushProperty name="height" value="0.025" units="cm"/>
    </inkml:brush>
  </inkml:definitions>
  <inkml:trace contextRef="#ctx0" brushRef="#br0">1 0 18001,'0'0'11696,"6"13"-11162,2 5-451,-2 0 1,0 0-1,-1 0 0,0 0 0,-2 1 0,2 26 0,-4-16 39,-2-17-31,1-1 0,1 1 0,0-1 0,1 1-1,0-1 1,0 0 0,7 19 0,-9-29-86,1-1 1,-1 0-1,0 0 1,0 0 0,0 0-1,0 0 1,0 1-1,0-1 1,0 0-1,0 0 1,0 0-1,0 0 1,0 0-1,0 1 1,0-1-1,1 0 1,-1 0-1,0 0 1,0 0-1,0 0 1,0 0-1,0 0 1,0 0-1,1 0 1,-1 0-1,0 1 1,0-1-1,0 0 1,0 0-1,1 0 1,-1 0-1,0 0 1,0 0-1,0 0 1,0 0-1,0 0 1,1 0-1,-1 0 1,0 0-1,0 0 1,0 0 0,0-1-1,0 1 1,1 0-1,-1 0 1,0 0-1,0 0 1,0 0-1,0 0 1,0 0-1,1 0 1,-1 0-1,0-1 1,0 1-1,6-12 361,0-16 70,-1-5-436,-2 0 0,-1 0 0,-2-1 0,-1 1 0,-2 0 0,-7-36 0,11 72-280,1-1-1,-1 0 1,0 1 0,1-1 0,0 0-1,-1 0 1,1 0 0,0 0 0,0-1-1,0 1 1,0 0 0,0-1 0,0 1-1,1-1 1,-1 0 0,0 0-1,1 0 1,-1 0 0,4 1 0,3 1-1559,1-1 1,0 0-1,0 0 1,18 1-1,4-3-6553</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31.705"/>
    </inkml:context>
    <inkml:brush xml:id="br0">
      <inkml:brushProperty name="width" value="0.025" units="cm"/>
      <inkml:brushProperty name="height" value="0.025" units="cm"/>
    </inkml:brush>
  </inkml:definitions>
  <inkml:trace contextRef="#ctx0" brushRef="#br0">98 1 7944,'0'0'16986,"-9"5"-15032,2 0-1716,1 0-1,-1 0 0,1 1 1,0 0-1,0 0 1,0 0-1,1 1 0,0 0 1,1 0-1,-1 0 1,1 1-1,1-1 1,-1 1-1,1 0 0,1 0 1,-1 0-1,1 1 1,-1 10-1,3-19-236,0 5 61,-1 0 1,1 0 0,-1 0 0,2 0-1,-1 0 1,2 8 0,-2-12-58,1 0 1,-1 0-1,1 0 1,-1 0 0,1 0-1,0 0 1,-1 0-1,1 0 1,0 0 0,0-1-1,-1 1 1,1 0-1,0 0 1,0-1 0,0 1-1,0-1 1,0 1-1,0-1 1,0 1-1,0-1 1,0 0 0,0 1-1,0-1 1,1 0-1,-1 0 1,0 0 0,0 0-1,0 0 1,0 0-1,0 0 1,0 0 0,0 0-1,1-1 1,0 0-1,2 0-3,1 0 0,-1-1 0,0 1 0,-1-1 0,1 0 0,0-1 0,0 1 0,-1 0 0,1-1 0,-1 0-1,0 0 1,0 0 0,0 0 0,0-1 0,3-4 0,35-62-454,-32 53 430,-7 14 62,-1-1-1,1 0 1,0 1-1,1 0 1,-1-1-1,1 1 1,-1 0-1,1 0 1,0 0-1,4-2 1,-7 4-27,1 1 0,-1 0 0,1 0 0,-1 0 1,1 0-1,-1 0 0,1 0 0,-1 0 0,1 0 0,-1 0 1,1 0-1,-1 0 0,1 0 0,-1 0 0,1 0 1,-1 0-1,0 0 0,1 0 0,-1 1 0,1-1 0,-1 0 1,1 0-1,-1 1 0,0-1 0,1 0 0,-1 1 1,1-1-1,0 1 0,11 25 115,-10-19-103,0-1 1,0 0-1,0 0 0,1 0 1,0 0-1,0-1 0,0 1 0,8 8 1,-9-12-34,0 0 0,0-1 1,0 1-1,1-1 1,-1 1-1,0-1 0,1 0 1,-1 0-1,1 0 1,0 0-1,-1-1 0,1 1 1,0-1-1,-1 1 1,1-1-1,0 0 0,-1 0 1,1 0-1,0-1 1,0 1-1,-1 0 0,1-1 1,-1 0-1,4-1 0,3-1-125,-1-1 0,1 0 0,-1-1 0,0 0-1,0 0 1,10-10 0,-12 10-55,0 0-1,0 0 1,1 1-1,0-1 1,0 1-1,0 1 1,0-1-1,1 1 1,-1 1-1,10-3 1,-16 5 63,-1 0 0,1 0 1,0 0-1,-1 0 0,1 0 0,-1 1 0,1-1 0,0 0 1,-1 0-1,1 0 0,-1 1 0,1-1 0,-1 0 1,1 1-1,0-1 0,-1 0 0,0 1 0,1-1 1,-1 1-1,1-1 0,-1 1 0,1-1 0,-1 1 0,0-1 1,1 2-1,-1-1-81,1-1 0,-1 1 1,1 0-1,-1 0 0,1-1 0,-1 1 1,1-1-1,0 1 0,-1 0 0,1-1 1,0 1-1,0-1 0,-1 1 0,1-1 1,0 0-1,0 1 0,0-1 1,-1 0-1,1 0 0,0 1 0,0-1 1,0 0-1,0 0 0,0 0 0,-1 0 1,1 0-1,1 0 0,1-1-342,-1 0-1,1 1 1,-1-1-1,1 0 1,-1 0 0,0-1-1,1 1 1,-1 0-1,0-1 1,0 1-1,0-1 1,0 0 0,0 0-1,2-3 1,19-20-5538</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32.049"/>
    </inkml:context>
    <inkml:brush xml:id="br0">
      <inkml:brushProperty name="width" value="0.025" units="cm"/>
      <inkml:brushProperty name="height" value="0.025" units="cm"/>
    </inkml:brush>
  </inkml:definitions>
  <inkml:trace contextRef="#ctx0" brushRef="#br0">75 1 14542,'0'0'11440,"-9"12"-9860,2-4-1339,1-2-12,0 1 0,0-1 0,1 1 1,0 1-1,0-1 0,1 1 0,0-1 0,0 1 0,0 0 0,1 1 0,-3 15 0,6-23-241,0-1 1,0 1 0,0-1-1,0 1 1,0-1 0,1 1-1,-1 0 1,0-1 0,0 1-1,0-1 1,1 1 0,-1-1-1,0 0 1,1 1 0,-1-1 0,0 1-1,1-1 1,-1 0 0,1 1-1,-1-1 1,1 1 0,-1-1-1,0 0 1,1 0 0,-1 1-1,1-1 1,0 0 0,-1 0-1,1 0 1,-1 0 0,1 1-1,27 0-565,22-9-688,-40 5 1182,1 1 0,-1 0 0,1 0 0,0 1 0,0 0 0,0 1 0,-1 0-1,18 3 1,-27-2 170,0-1-1,0 1 0,0 0 0,0 0 0,-1-1 0,1 1 0,0 0 0,0 0 0,-1 0 0,1 0 0,-1 0 1,1 0-1,-1 0 0,1 0 0,-1 0 0,1 0 0,-1 1 0,0-1 0,0 0 0,1 0 0,-1 0 1,0 0-1,0 1 0,0-1 0,0 0 0,-1 0 0,1 0 0,-1 2 0,-10 34 1688,1-22-1505,-1 0 1,0-1-1,-15 15 0,21-24-404,1 0-1,-1 0 1,0-1-1,0 0 1,-1 0 0,1-1-1,-1 1 1,0-1-1,0 0 1,0-1 0,0 1-1,-8 1 1,1-7-5679,4-12-6202</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32.766"/>
    </inkml:context>
    <inkml:brush xml:id="br0">
      <inkml:brushProperty name="width" value="0.025" units="cm"/>
      <inkml:brushProperty name="height" value="0.025" units="cm"/>
    </inkml:brush>
  </inkml:definitions>
  <inkml:trace contextRef="#ctx0" brushRef="#br0">40 45 11787,'0'0'4885,"2"-9"-1639,2-27-198,-1 39 1562,2 11-3586,4 18-914,38 231 1768,18 86-174,-62-333-1528,-3-12-146,1 0 0,-1 0 0,1 0 0,1 1 0,-1-1 0,0 0-1,1 0 1,0-1 0,2 5 0,0-51-30,-5 25-26,-2-1 0,1 1 0,-2 0 0,-1 0 0,0 0-1,-1 0 1,-1 1 0,-17-32 0,8 22-21,0 0 0,-2 1 0,-1 1 0,-34-35 0,52 59 47,-14-15-140,23 16-117,21 6 83,-10-5-158,-1-1 0,0-1-1,1 0 1,-1-1 0,0-1 0,0-1 0,26-8-1,9-9-4358,0-5-3852,-22 9-3640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25.257"/>
    </inkml:context>
    <inkml:brush xml:id="br0">
      <inkml:brushProperty name="width" value="0.025" units="cm"/>
      <inkml:brushProperty name="height" value="0.025" units="cm"/>
      <inkml:brushProperty name="color" value="#F6630D"/>
    </inkml:brush>
  </inkml:definitions>
  <inkml:trace contextRef="#ctx0" brushRef="#br0">0 21 14798,'0'0'10442,"59"0"-8296,-27 0-865,1 0-832,0-4-385,0-1 0,-2-1-128,-5 3-449,-1 0-672,-5 3-1089,-6 0-833,-7 0-1089</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33.237"/>
    </inkml:context>
    <inkml:brush xml:id="br0">
      <inkml:brushProperty name="width" value="0.025" units="cm"/>
      <inkml:brushProperty name="height" value="0.025" units="cm"/>
    </inkml:brush>
  </inkml:definitions>
  <inkml:trace contextRef="#ctx0" brushRef="#br0">162 76 15567,'0'0'12588,"-10"-5"-11168,5 2-1301,-1 0 78,-1 0-1,1 0 0,0 1 1,-1 0-1,-11-2 1,16 3-159,-1 1 0,1 0 0,-1 0 1,1 0-1,-1 0 0,0 0 0,1 1 0,-1-1 1,1 1-1,0 0 0,-1 0 0,1 0 1,0 0-1,-1 0 0,1 0 0,0 0 0,0 1 1,0-1-1,0 1 0,0 0 0,0-1 1,0 1-1,-2 3 0,-1 2-4,1 0 1,-1 0-1,1 1 0,0-1 0,1 1 0,0 0 1,0 0-1,1 0 0,0 1 0,0-1 1,1 1-1,0-1 0,0 1 0,1-1 0,0 1 1,3 14-1,-3-21-31,1 0-1,-1-1 1,1 1 0,-1-1-1,1 1 1,0-1 0,0 1-1,0-1 1,-1 1 0,2-1-1,-1 0 1,0 0 0,0 1-1,0-1 1,0 0 0,1 0-1,-1 0 1,0 0-1,1 0 1,-1 0 0,1-1-1,1 1 1,1 1 5,1-1 0,-1 0 0,1 0 0,-1-1 0,1 1-1,-1-1 1,0 0 0,7-1 0,1-1 17,0 0 0,-1 0 1,1-1-1,-1-1 0,16-7 0,98-58-628,-124 69 605,-1 0 1,0 0 0,1 0 0,-1 0-1,0 0 1,1 0 0,-1 0-1,1 0 1,-1 0 0,0 0 0,1 0-1,-1 0 1,0 0 0,1 0 0,-1 0-1,0 0 1,1 0 0,-1 0-1,0 0 1,1 1 0,-1-1 0,0 0-1,1 0 1,-1 0 0,0 1 0,1-1-1,-1 0 1,0 0 0,0 1-1,1-1 1,-1 0 0,0 1 0,0-1-1,0 0 1,0 1 0,1-1 0,-1 0-1,0 1 1,0-1 0,0 1-1,4 25 244,-9 26 112,7-64-358,-2 0 0,1 0 0,-2 1 0,-1-14 0,0-14 0,-4-76 0,50 113-731,-35 2-515,-1 0 0,1-1 1,0 0-1,0-1 1,10-3-1,17-8-5155</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34.299"/>
    </inkml:context>
    <inkml:brush xml:id="br0">
      <inkml:brushProperty name="width" value="0.025" units="cm"/>
      <inkml:brushProperty name="height" value="0.025" units="cm"/>
    </inkml:brush>
  </inkml:definitions>
  <inkml:trace contextRef="#ctx0" brushRef="#br0">22 14 11979,'0'-1'302,"0"1"0,0-1 0,0 1 0,0-1 0,0 1 0,0-1 0,0 1 0,-1-1 0,1 1 0,0-1 0,0 1 0,0 0 0,0-1 0,-1 1 0,1-1 0,0 1 0,0-1 0,-1 1 0,1 0 0,0-1 0,-1 1 0,1-1 0,0 1 0,-1 0 0,1-1 0,-1 1 0,1 0 0,0 0 0,-1-1 0,1 1 0,-1 0 0,1 0 0,-1 0 0,1 0 0,-1 0 0,1-1 0,-2 1 0,2 1-205,-1-1 0,1 0 0,0 0 0,-1 1-1,1-1 1,-1 0 0,1 1 0,0-1 0,-1 0 0,1 1 0,-1-1 0,1 1 0,0-1 0,0 1 0,-1-1 0,1 0 0,0 1-1,0-1 1,0 1 0,-1-1 0,1 1 0,0-1 0,0 1 0,0 0 0,0-1 0,0 1 0,0 0 0,0 0-57,-2 23 1053,1 46 0,2-65-1030,-1 0 0,0 1 0,1-1 0,0 0 0,0 0 0,0 0 1,1 0-1,0 0 0,0 0 0,0 0 0,1-1 0,-1 1 0,1-1 0,0 1 0,6 5 0,-7-8-23,0-1 0,1 0 0,-1 0 0,0 0 0,0 0 0,1 0 0,-1 0 0,1-1 1,-1 1-1,0-1 0,1 0 0,-1 0 0,1 0 0,-1 0 0,1 0 0,-1 0 0,1 0 0,-1-1 0,0 1 0,1-1 1,-1 0-1,0 0 0,1 0 0,-1 0 0,0 0 0,0 0 0,0-1 0,0 1 0,0-1 0,2-2 0,9-6 121,-1-2-1,0 1 0,14-19 0,-16 18-175,18-14 779,-27 26-748,0 0 0,0-1 0,-1 1 1,1 0-1,0 0 0,0 0 0,-1 0 1,1 0-1,0 1 0,-1-1 0,1 0 1,0 0-1,0 0 0,-1 0 0,1 1 1,0-1-1,-1 0 0,1 1 0,0-1 1,-1 1-1,1-1 0,-1 1 0,1-1 1,-1 1-1,1-1 0,-1 1 0,1-1 1,-1 1-1,1 0 0,-1-1 0,0 1 1,1 0-1,-1-1 0,0 1 0,0 0 1,1-1-1,-1 1 0,0 0 0,0 0 1,0-1-1,0 1 0,0 0 0,0 0 1,0 0-1,1 4-16,0 0 0,1-1 0,-1 1 0,1-1 0,0 1 0,0-1 0,1 0 0,0 0 0,5 7 0,-7-10 0,0 0 0,1 0 0,-1 0 0,0 0 0,1-1 0,-1 1 0,1 0 0,-1-1 0,1 1 0,-1-1 0,1 1 0,0-1 0,-1 0 0,1 0 0,0 0 0,-1 0 0,1 0 0,0 0 0,-1 0 0,1 0 0,-1-1 0,1 1 0,0-1 0,-1 1 0,1-1 0,-1 1 0,1-1 0,-1 0 0,0 0 0,1 0 0,-1 0 0,0 0 0,2-1 0,40-36 0,12-9 0,-51 44 0,0 0 0,0 1 0,0 0 0,0 0 0,1 0 0,-1 0 0,1 1 0,0-1 0,-1 1 0,1 0 0,9 0 0,-12 2-100,0 0-1,1 0 1,-1 0 0,1 0 0,-1 0-1,0 1 1,0-1 0,0 1-1,0-1 1,0 1 0,0 0-1,0 0 1,-1 0 0,1 0 0,-1 0-1,1 0 1,-1 1 0,0-1-1,0 0 1,0 1 0,0-1-1,0 1 1,0 3 0,1-1-275,0 0 1,1 0 0,-1-1-1,1 1 1,0 0-1,0-1 1,5 5 0,-7-8 290,0 0 0,1 0 1,-1-1-1,0 1 0,1 0 1,-1 0-1,1-1 1,-1 1-1,1-1 0,-1 0 1,1 1-1,0-1 0,-1 0 1,1 0-1,-1 0 0,1 0 1,0 0-1,-1 0 1,1 0-1,-1-1 0,1 1 1,-1-1-1,1 1 0,-1-1 1,1 1-1,-1-1 0,1 0 1,-1 0-1,2-1 1,1-1-759,-1 0 0,1 0 0,-1-1 0,0 1 1,0-1-1,0 0 0,0 0 0,2-5 1,-3 6 94,14-24-6465</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35.124"/>
    </inkml:context>
    <inkml:brush xml:id="br0">
      <inkml:brushProperty name="width" value="0.025" units="cm"/>
      <inkml:brushProperty name="height" value="0.025" units="cm"/>
    </inkml:brush>
  </inkml:definitions>
  <inkml:trace contextRef="#ctx0" brushRef="#br0">68 326 8872,'0'0'14451,"-9"12"-12902,3-5-1256,0-1 4,1 0 0,-1 1 0,1-1 1,1 1-1,0 0 0,-1 0 0,2 1 0,-1-1 1,1 1-1,1-1 0,-3 11 0,6-18-310,0 1 1,-1-1-1,1 0 0,0 1 0,0-1 0,0 0 0,0 0 1,0 0-1,0 0 0,0 0 0,0 0 0,0 0 1,0 0-1,0 0 0,0 0 0,0 0 0,0-1 1,-1 1-1,1 0 0,0-1 0,0 1 0,0-1 1,0 1-1,0-1 0,7-5-549,-1 0 1,0 0-1,0 0 0,-1-1 1,1 0-1,-2 0 0,1-1 1,-1 1-1,0-1 0,6-14 1,16-23-1632,-26 44 2781,-10 66 3004,6-56-3450,1 1 0,1 0 0,-1-1 0,2 1-1,-1 0 1,2 16 0,-1-25-133,0 0 0,1 0 0,-1-1 0,0 1 0,0 0 0,1 0 1,-1 0-1,0 0 0,1-1 0,-1 1 0,1 0 0,-1 0 0,1 0 0,-1-1 0,1 1 0,-1 0 0,1-1 0,0 1 0,0-1 0,-1 1 0,1-1 0,0 1 0,0-1 0,-1 1 0,1-1 0,0 0 0,1 1 0,28-5 41,-23 2-111,0-1 0,0-1 0,-1 1-1,1-1 1,10-8 0,-3-3-333,-1 0-1,0-1 1,-1-1-1,-1 1 1,0-2-1,-2 0 1,0 0-1,0 0 1,9-35-1,-3-4 509,-2 0 0,6-62 0,-24 155 3195,-1-2-2247,2-1 1,1 1-1,2 42 1,1-67-1046,0-1-1,1 1 1,0 0 0,1-1 0,0 0 0,0 1-1,1-1 1,0 0 0,1 0 0,-1 0 0,1 0 0,1-1-1,0 0 1,0 0 0,0 0 0,1 0 0,0-1 0,0 0-1,8 6 1,-14-12-7,0 0-1,0 0 1,1 0-1,-1 1 1,0-1 0,0 0-1,0 0 1,1 0-1,-1 0 1,0 0 0,0 0-1,0 0 1,1 0-1,-1 0 1,0 0-1,0 0 1,0 0 0,1 0-1,-1 0 1,0 0-1,0 0 1,1 0-1,-1 0 1,0 0 0,0 0-1,0 0 1,1 0-1,-1 0 1,0 0-1,0-1 1,0 1 0,0 0-1,1 0 1,-1 0-1,0 0 1,0 0-1,0-1 1,0 1 0,0 0-1,1 0 1,-1 0-1,0 0 1,0-1-1,0 1 1,4-16 545,-5-21 347,1 34-841,0-11-19,-1 0 1,-1 1 0,0-1 0,-1 1-1,-1 0 1,0 0 0,0 0-1,-1 0 1,-1 1 0,0 0-1,-10-15 1,15 26-42,1 0-1,-1 0 1,1 1-1,-1-1 1,0 0-1,1 0 1,-1 0-1,0 1 1,0-1-1,0 0 1,1 1-1,-1-1 1,0 1-1,0-1 1,0 1 0,0-1-1,0 1 1,0 0-1,0-1 1,0 1-1,0 0 1,0 0-1,0 0 1,0 0-1,0 0 1,0 0-1,-2 0 1,2 1 3,0 0 0,0 0 0,0 0 0,0 0 0,0 0 0,0 0 1,0 0-1,0 0 0,1 1 0,-1-1 0,0 0 0,1 0 0,-1 1 0,1-1 0,-1 0 1,1 1-1,0 1 0,-2 4 15,1 1 1,0-1-1,0 1 0,1 0 1,0-1-1,2 11 0,0-13-12,0-1-1,0 0 1,0 1-1,1-1 0,0 0 1,0 0-1,0 0 1,0-1-1,0 1 0,1-1 1,0 0-1,-1 0 1,1 0-1,0 0 1,1-1-1,-1 1 0,0-1 1,1 0-1,-1-1 1,1 1-1,0-1 0,8 2 1,-2 0 7,0-1 0,0-1 0,0 0 0,0 0 0,0-1 0,0 0 0,0-1 0,0 0 1,13-3-1,-20 2-4,1 0 0,-1 0 0,0 0 0,0 0 0,0-1 0,0 1 0,0-1 1,0 0-1,-1 0 0,1-1 0,-1 1 0,0-1 0,0 0 0,0 1 0,-1-1 0,1 0 1,-1-1-1,2-4 0,0 0 10,-1-1 0,0 1 0,0-1 0,-1 0 0,0 0 0,-1 0 0,0-16 0,0 26-20,-1 0 0,0-1 0,0 1 0,0 0 0,0-1 0,1 1 0,-1-1 0,0 1 0,0 0 0,0-1 0,0 1 0,0-1 0,0 1 0,0 0 0,0-1 0,0 1 0,0-1 0,0 1 0,0 0 0,-1-1 0,1 1 0,0-1 0,0 1 0,0 0 0,0-1 0,-1 1 0,1 0 0,0-1 0,0 1 0,-1 0 0,1-1 0,0 1 0,-1 0 0,1 0 0,0-1 0,-1 1 0,1 0 0,-1-1 0,-3 6 0,-1 9 0,0-1 0,1 1 0,1 0 0,0 0 0,1 1 0,1-1 0,0 0 0,2 26 0,-1-37 1,0 0 1,0-1-1,0 1 1,1-1-1,-1 1 0,1-1 1,0 0-1,-1 1 0,1-1 1,0 0-1,1 1 1,-1-1-1,0 0 0,1 0 1,-1 0-1,1 0 0,-1 0 1,1 0-1,0 0 1,0-1-1,0 1 0,0-1 1,0 1-1,0-1 0,1 0 1,-1 0-1,0 0 1,1 0-1,-1 0 0,1-1 1,-1 1-1,0-1 0,6 1 1,-5-1-12,1 0 1,-1 0 0,1 0-1,-1 0 1,1-1 0,-1 0-1,1 1 1,-1-1 0,0-1-1,1 1 1,-1 0 0,0-1-1,0 0 1,0 1 0,0-1-1,0-1 1,0 1 0,-1 0-1,1-1 1,-1 1 0,0-1-1,1 0 1,-1 1 0,2-5-1,-1 0-519,0 1 0,-1-1-1,0 0 1,0 1 0,1-11-1,0-62-8423,-3 59 6407,-1-28-6583</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35.468"/>
    </inkml:context>
    <inkml:brush xml:id="br0">
      <inkml:brushProperty name="width" value="0.025" units="cm"/>
      <inkml:brushProperty name="height" value="0.025" units="cm"/>
    </inkml:brush>
  </inkml:definitions>
  <inkml:trace contextRef="#ctx0" brushRef="#br0">3 0 17649,'0'0'11467,"-2"52"-11435,20-40-1858,1-1-2402,-1 1-3171</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35.799"/>
    </inkml:context>
    <inkml:brush xml:id="br0">
      <inkml:brushProperty name="width" value="0.025" units="cm"/>
      <inkml:brushProperty name="height" value="0.025" units="cm"/>
    </inkml:brush>
  </inkml:definitions>
  <inkml:trace contextRef="#ctx0" brushRef="#br0">0 1 17424,'0'0'11099,"1"8"-9028,0-6-1981,-1 2 57,0 0-1,1 0 1,-1 0 0,1 0 0,0-1 0,0 1 0,1 0 0,-1-1 0,3 4 0,-3-5-131,1 0 1,-1-1 0,1 1 0,0-1-1,0 1 1,0-1 0,0 0 0,0 0-1,0 0 1,0 0 0,0 0 0,0 0 0,0 0-1,1-1 1,-1 1 0,0-1 0,0 0-1,1 0 1,-1 0 0,0 0 0,3 0-1,5-1-143,-1 0 0,0 0 1,1-1-1,-1-1 0,0 0 0,0 0 0,12-6 0,-12 5 47,0 0 0,0 0 0,0 1 0,0 1 0,0 0 0,0 0 0,15-1 1,-22 3 86,0 1 1,0-1-1,-1 1 1,1-1-1,0 1 1,0 0-1,-1 0 1,1-1 0,0 1-1,-1 0 1,1 1-1,-1-1 1,1 0-1,-1 0 1,0 1-1,0-1 1,1 0 0,0 3-1,0-2 6,-1 0-1,1 0 1,-1 0-1,1-1 1,0 1-1,0-1 1,0 1-1,0-1 1,0 1-1,0-1 1,0 0-1,0 0 1,1 0-1,2 0 1,-1 0-213,0 0 0,0-1 0,0 0 1,1 0-1,-1 0 0,0-1 1,0 0-1,0 1 0,0-1 0,0 0 1,7-4-1,36-26-9970,-24 11 1276</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36.190"/>
    </inkml:context>
    <inkml:brush xml:id="br0">
      <inkml:brushProperty name="width" value="0.025" units="cm"/>
      <inkml:brushProperty name="height" value="0.025" units="cm"/>
    </inkml:brush>
  </inkml:definitions>
  <inkml:trace contextRef="#ctx0" brushRef="#br0">105 15 14286,'0'0'14936,"-9"-2"-13654,7 1-1187,-5-2 131,1 1 0,-1 0 0,1 1 0,-1 0 0,-9-1 0,15 2-201,-1 0 1,0 0-1,0 0 0,1 0 1,-1 0-1,0 0 0,0 1 1,1-1-1,-1 1 1,0-1-1,1 1 0,-1 0 1,1 0-1,-1-1 1,1 1-1,-1 0 0,1 0 1,-1 0-1,1 1 0,0-1 1,0 0-1,0 0 1,0 1-1,0-1 0,0 1 1,0-1-1,0 1 0,0-1 1,0 1-1,1 0 1,-1 2-1,0-3-25,1 0 0,0 0 0,0 0 0,0 0 0,0 0 0,0 0 0,0 0 0,0-1 0,0 1 0,0 0 0,1 0 0,-1 0 0,0 0 0,1 0 0,-1 0 0,0-1 0,1 1 0,-1 0 0,1 0 0,-1-1 0,1 1 0,-1 0 0,1-1 0,1 2 0,6 13 0,-9-8-3201,-1 1-7723</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37.027"/>
    </inkml:context>
    <inkml:brush xml:id="br0">
      <inkml:brushProperty name="width" value="0.025" units="cm"/>
      <inkml:brushProperty name="height" value="0.025" units="cm"/>
    </inkml:brush>
  </inkml:definitions>
  <inkml:trace contextRef="#ctx0" brushRef="#br0">126 26 16560,'0'-1'405,"1"0"1,-1 0-1,0 0 0,0 0 1,-1-1-1,1 1 1,0 0-1,0 0 1,0 0-1,-1 0 1,1 0-1,-1 0 1,1 0-1,-1 0 0,1 0 1,-1 0-1,1 0 1,-1 0-1,0 0 1,0 0-1,-1 0 1,2 0-226,-1 1 0,0-1 1,0 1-1,0 0 0,0 0 1,0 0-1,0-1 0,-1 1 1,1 0-1,0 0 0,0 0 1,0 0-1,0 1 0,0-1 1,0 0-1,0 0 0,0 1 1,-1 0-1,-2 0-96,0 1 0,0 0 0,0 1 0,1-1 0,-1 1 0,1-1 0,-1 1 0,1 0 0,-5 7-1,0 3 78,0 1 0,1 0-1,1 1 1,0 0-1,1 0 1,1 0 0,1 0-1,0 1 1,0 0-1,2-1 1,0 31 0,1-44-165,0 0 0,0 1 0,0-1 0,0 0 1,0 0-1,0 0 0,1 0 0,-1 1 0,1-1 0,0 0 1,-1 0-1,1 0 0,0 0 0,0 0 0,0 0 0,1-1 1,-1 1-1,0 0 0,1 0 0,-1-1 0,1 1 1,-1-1-1,1 0 0,0 1 0,0-1 0,-1 0 0,1 0 1,0 0-1,0 0 0,0 0 0,0 0 0,1-1 1,-1 1-1,0-1 0,0 1 0,0-1 0,0 0 0,1 0 1,-1 0-1,0 0 0,0 0 0,2-1 0,6 0-371,0-1 0,-1 0 0,1-1 0,-1 0 0,0 0 0,0-1 0,0 0 0,11-7 0,-4 0-2015,0 0 0,-1-1-1,24-24 1,-5-5-5772</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37.602"/>
    </inkml:context>
    <inkml:brush xml:id="br0">
      <inkml:brushProperty name="width" value="0.025" units="cm"/>
      <inkml:brushProperty name="height" value="0.025" units="cm"/>
    </inkml:brush>
  </inkml:definitions>
  <inkml:trace contextRef="#ctx0" brushRef="#br0">68 36 14606,'0'0'4671,"-8"11"-1943,-3 6-1615,0 1-1,-10 24 1,18-36-786,0 1 0,1-1 1,0 1-1,0 0 0,0 0 0,1 0 0,0-1 0,1 1 0,-1 0 1,1 0-1,1 0 0,1 13 0,-1-18-315,0 0-1,0-1 1,0 1 0,0-1 0,0 1-1,0-1 1,0 0 0,0 1 0,1-1-1,-1 0 1,1 0 0,-1 0-1,1 0 1,-1 0 0,1 0 0,-1 0-1,1-1 1,0 1 0,-1 0 0,1-1-1,0 0 1,0 1 0,-1-1-1,1 0 1,0 0 0,0 0 0,-1 0-1,1 0 1,0 0 0,0 0 0,2-1-1,1 0-1,0 1 0,0-1 0,0-1 0,0 1 0,0-1 0,-1 1 0,1-1 0,0-1 0,8-4 0,-7 2-26,-1 0 1,0-1-1,0 1 0,0-1 0,0 0 1,-1-1-1,0 1 0,0-1 0,-1 1 1,0-1-1,0 0 0,0-1 0,-1 1 1,0 0-1,-1-1 0,1 1 0,-1-1 1,-1 1-1,0-10 0,0 17 17,0 0-1,0-1 1,0 1 0,0 0-1,0 0 1,0 0 0,0-1-1,0 1 1,0 0 0,0 0-1,0 0 1,0 0 0,0-1-1,-1 1 1,1 0 0,0 0-1,0 0 1,0 0 0,0 0-1,0 0 1,-1-1 0,1 1-1,0 0 1,0 0 0,0 0-1,0 0 1,0 0 0,-1 0-1,1 0 1,0 0 0,0 0-1,0 0 1,-1 0 0,1 0-1,0 0 1,0 0 0,0 0-1,-1 0 1,1 0 0,0 0-1,0 0 1,0 0 0,0 0-1,-1 0 1,1 0 0,0 0-1,0 0 1,0 0 0,0 0-1,-1 0 1,1 0 0,0 1-1,0-1 1,0 0 0,0 0-1,0 0 1,-1 0 0,1 0-1,0 1 1,0-1 0,0 0-1,0 0 1,0 1 0,-11 9 42,6-2 68,1 0 0,0 0 0,0 0 1,0 1-1,1 0 0,1 0 1,-1 0-1,1 0 0,1 0 0,0 0 1,0 0-1,1 11 0,0-19-87,0 1-1,0-1 1,0 0-1,1 0 1,-1 0-1,0 0 0,1 1 1,-1-1-1,1 0 1,-1 0-1,1 0 1,0 0-1,-1 0 1,1 0-1,0 0 0,-1 0 1,1 0-1,0-1 1,0 1-1,0 0 1,0 0-1,0-1 1,0 1-1,0-1 0,2 2 1,0-1-1,0-1 0,0 1 0,1 0 0,-1-1 1,0 1-1,1-1 0,-1 0 0,1 0 0,3-1 0,4-1 8,0 0-1,0-1 0,0 0 1,17-7-1,71-45-134,-66 35-228,44-20-1,-74 39 344,-1 0-1,0 0 0,1 1 0,-1-1 0,0 0 1,1 1-1,-1-1 0,1 1 0,-1 0 0,4 0 0,-5 0 1,0 0-1,-1 0 0,1 1 0,-1-1 0,1 0 0,-1 0 0,1 1 0,-1-1 0,1 0 0,-1 0 0,1 1 0,-1-1 0,1 1 0,-1-1 0,0 0 0,1 1 0,-1-1 0,0 1 0,1-1 0,-1 1 0,0-1 0,1 1 0,-1-1 0,0 1 0,0-1 0,0 1 0,1 0 0,-1 5 73,-1 0 1,1-1-1,-1 1 0,0-1 0,0 0 0,0 1 0,-3 6 0,-4 19 114,35-102-197,-25 64 0,-1 0 0,-1-1 0,1 0 0,-1 1 0,0-1 0,-1 1 0,1-1 0,-2 1 0,1-1 0,-1 1 0,0-1 0,-1 1 0,1 0 0,-1 0 0,-6-9 0,55 13-7260,-32 3-609,1 0-6438</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38.259"/>
    </inkml:context>
    <inkml:brush xml:id="br0">
      <inkml:brushProperty name="width" value="0.025" units="cm"/>
      <inkml:brushProperty name="height" value="0.025" units="cm"/>
    </inkml:brush>
  </inkml:definitions>
  <inkml:trace contextRef="#ctx0" brushRef="#br0">1 146 14638,'0'0'8509,"1"-8"-6400,-1 5-1959,0 1-1,1 0 1,-1-1-1,1 1 1,-1-1 0,1 1-1,0 0 1,0-1-1,0 1 1,0 0 0,0 0-1,0 0 1,1 0 0,-1 0-1,1 0 1,-1 0-1,1 0 1,0 1 0,0-1-1,0 1 1,0-1 0,0 1-1,0 0 1,0-1-1,0 1 1,1 0 0,-1 1-1,0-1 1,1 0-1,-1 1 1,0-1 0,1 1-1,-1 0 1,1-1 0,-1 1-1,4 1 1,0-1-16,-2-1-37,0 1 0,0-1 0,1 1 0,-1 0 0,0 1 0,0-1 0,0 1 0,7 1 0,-10-1-79,1 0 0,-1 0 0,0 0 0,0 0 0,1 1 0,-1-1 0,0 0 0,0 0 0,0 1-1,-1-1 1,1 1 0,0-1 0,0 1 0,-1-1 0,1 1 0,-1-1 0,1 1 0,-1-1 0,0 1 0,0 0 0,0-1-1,0 1 1,0 0 0,0-1 0,0 3 0,-1 6 20,-1 0-1,0 0 0,0-1 1,-1 1-1,0-1 0,-5 10 1,5-12-22,0-1 0,0 0 0,1 1 0,0 0 0,0 0 0,1-1 0,-1 1 0,1 0 0,1 0 0,0 0 0,0 0 0,0 0 0,0 0 0,3 8 0,-2-14-16,0 0 0,0 0 0,0 1 0,0-1 0,0 0 0,1 0 0,-1 0 0,0 0 0,1-1 0,-1 1 0,1 0 0,-1 0 0,1-1 0,-1 1 0,1-1 0,-1 1 0,1-1 0,0 0 0,-1 0 0,1 0 0,-1 0 0,1 0 0,0 0 0,-1 0 0,1 0 0,0 0 0,-1-1 0,1 1 0,-1-1 0,3-1 0,2 1 0,0-1 0,1 0 0,-2 0 0,1-1 0,0 1 0,9-7 0,-8 3 0,-1 0 0,1-1 0,-1 1 0,-1-1 0,1 0 0,-1-1 0,0 1 0,-1-1 0,1 0 0,-2 0 0,1-1 0,-1 1 0,-1-1 0,1 1 0,-1-1 0,-1 0 0,0 0 0,0 0 0,0 0 0,-2-13 0,1 24 0,0-1 0,-1 0 0,1 0 0,0 1 0,0-1 0,-1 0 0,1 0 0,-1 0 0,1 0 0,-1 0 0,1 1 0,-1-1 0,0 0 0,0 0 0,1 0 0,-1-1 0,0 1 0,0 0 0,0 0 0,0 0 0,0-1 0,0 1 0,0 0 0,0-1 0,-1 1 0,1-1 0,0 1 0,0-1 0,0 0 0,-1 1 0,1-1 0,0 0 0,0 0 0,0 0 0,-1 0 0,1 0 0,0 0 0,0 0 0,-1-1 0,1 1 0,0 0 0,0-1 0,0 1 0,-1-1 0,1 1 0,0-1 0,0 1 0,0-1 0,0 0 0,0 0 0,0 1 0,0-1 0,0 0 0,1 0 0,-1 0 0,0 0 0,0 0 0,1 0 0,-1 0 0,0 0 0,1 0 0,0-1 0,-1 1 0,1 0 0,-1 0 0,1 0 0,0-2 0,0 5 0,0 0 0,0 0 0,0 0 0,1 0 0,-1 1 0,1-1 0,-1 0 0,1-1 0,0 1 0,-1 0 0,1 0 0,0 0 0,1 0 0,-1-1 0,0 1 0,0 0 0,1-1 0,-1 1 0,4 2 0,-2-2 0,1 0 0,0 1 0,0-1 0,0-1 0,0 1 0,0-1 0,1 1 0,-1-1 0,5 0 0,7 1 0,1-1 0,-1 0 0,1-2 0,19-2 0,-23 1 0,-1-1 0,1-1 0,-1 0 0,0 0 0,-1-1 0,1-1 0,20-13 0,-24 14 0,0-1 0,0 0 0,0 0 0,-1 0 0,0-1 0,0-1 0,-1 1 0,0-1 0,0 0 0,9-16 0,-14 22 0,-1 1 0,1-1 0,0 1 0,-1-1 0,1 1 0,-1-1 0,1 0 0,-1 1 0,0-1 0,1 0 0,-1 1 0,0-1 0,0 0 0,0 1 0,-1-1 0,1 0 0,0 1 0,-1-1 0,1 1 0,-1-3 0,0 4 0,0-1 0,0 0 0,1 1 0,-1-1 0,0 0 0,0 1 0,0-1 0,0 1 0,0 0 0,0-1 0,0 1 0,0 0 0,0-1 0,0 1 0,0 0 0,0 0 0,0 0 0,0 0 0,0 0 0,0 0 0,0 0 0,0 1 0,-1-1 0,-3 1 0,0 1 0,0-1 0,0 1 0,1 0 0,-1 0 0,1 0 0,-1 1 0,1-1 0,0 1 0,0 0 0,-7 8 0,5-5 0,1 1 0,0 0 0,1 1 0,-1-1 0,1 1 0,1 0 0,0 0 0,0 0 0,0 0 0,-1 11 0,3-14 0,1 0 0,0 0 0,-1-1 0,2 1 0,-1 0 0,1 0 0,-1-1 0,1 1 0,0 0 0,1-1 0,-1 1 0,1-1 0,0 1 0,0-1 0,1 0 0,-1 0 0,1 0 0,0 0 0,6 6 0,-3-4-32,0-1-1,0 1 1,1-1 0,-1-1 0,1 1-1,0-1 1,1 0 0,-1-1 0,1 0-1,0 0 1,14 3 0,-18-5-133,0-1 0,1 1 0,-1-1 0,1 0 0,-1 0 0,0 0 0,1-1 0,-1 1 1,0-1-1,1 0 0,-1-1 0,0 1 0,0-1 0,0 0 0,0 0 0,0 0 0,0 0 0,0 0 0,-1-1 0,0 0 0,1 0 0,-1 0 0,4-5 1,15-21-9777</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39.653"/>
    </inkml:context>
    <inkml:brush xml:id="br0">
      <inkml:brushProperty name="width" value="0.025" units="cm"/>
      <inkml:brushProperty name="height" value="0.025" units="cm"/>
    </inkml:brush>
  </inkml:definitions>
  <inkml:trace contextRef="#ctx0" brushRef="#br0">4 585 13229,'0'0'3042,"-1"9"-314,-1 27-379,2-36-2266,-1 1 0,1 0 0,0-1 0,0 1 0,0 0 0,0 0 0,1-1 0,-1 1 0,0 0 0,0-1 0,0 1 0,1 0 0,-1-1 0,0 1 0,0-1 0,1 1 0,-1 0 1,1-1-1,-1 1 0,1-1 0,-1 1 0,0-1 0,1 1 0,0-1 0,-1 0 0,1 1 0,-1-1 0,1 1 0,0-1 0,-1 0 0,1 0 0,-1 1 0,1-1 0,0 0 0,-1 0 0,1 0 0,0 0 0,0 0 0,-1 0 0,1 0 0,0 0 0,-1 0 0,1 0 0,0 0 0,-1 0 0,1 0 0,0-1 0,-1 1 0,1 0 0,0 0 0,-1-1 0,1 1 0,-1 0 0,1-1 0,0 0 0,33-21 1317,-16 0-1115,-1 0 1,-1-1 0,-1 0 0,-1-1-1,-2-1 1,0 0 0,12-39 0,-8 14-276,-3-1 0,-2 0 1,5-54-1,-11-32 641,-15 200-37,13 16-555,4 0 0,26 121 1,6 55 600,-36-200-390,-3-33-136,2 0 0,0 0 0,1-1 0,7 25 0,-2-34-134,0-16 0,3-23 0,-9 9-58,0-1 0,-1-1 0,-1 1 0,-1 0 0,0 0 0,-2 0 0,0 0 0,-1 1 0,-13-36-1,5 23-71,-3 0-1,0 1 1,-2 1-1,-36-50 1,80 85-1568,36 12-2543,3-11-3727,-30-7 1039</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25.603"/>
    </inkml:context>
    <inkml:brush xml:id="br0">
      <inkml:brushProperty name="width" value="0.025" units="cm"/>
      <inkml:brushProperty name="height" value="0.025" units="cm"/>
      <inkml:brushProperty name="color" value="#F6630D"/>
    </inkml:brush>
  </inkml:definitions>
  <inkml:trace contextRef="#ctx0" brushRef="#br0">69 33 2723,'0'0'26361,"54"-2"-25849,-18-10-416,2 1-64,-5 4-833,-3 7-1825,-6 0-833,-12 5-1506,-6 8-1281,-6 3-2883</inkml:trace>
  <inkml:trace contextRef="#ctx0" brushRef="#br0" timeOffset="1">0 278 7976,'0'0'16783,"69"-7"-16014,-33-7-609,0-1-128,1 3-1089,-3 3-2018,-5 1-1729,-7 1-2659</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40.025"/>
    </inkml:context>
    <inkml:brush xml:id="br0">
      <inkml:brushProperty name="width" value="0.025" units="cm"/>
      <inkml:brushProperty name="height" value="0.025" units="cm"/>
    </inkml:brush>
  </inkml:definitions>
  <inkml:trace contextRef="#ctx0" brushRef="#br0">83 226 4100,'0'-9'9689,"0"8"-9185,-2-52 5763,-9 25-2059,11 28-4029,-1-1 1,1 0 0,-1 1-1,0-1 1,1 1-1,-1-1 1,0 1-1,1-1 1,-1 1-1,0-1 1,0 1 0,0 0-1,1-1 1,-1 1-1,0 0 1,0 0-1,0 0 1,0-1-1,1 1 1,-1 0 0,0 0-1,0 0 1,0 1-1,0-1 1,0 0-1,1 0 1,-1 0-1,-1 1 1,-1 1-91,0-1 0,1 1 0,-1 0 0,1 0-1,-1 0 1,1 1 0,0-1 0,0 1 0,0-1 0,0 1 0,1 0 0,-1-1-1,1 1 1,-1 0 0,1 0 0,0 0 0,0 0 0,-1 5 0,-1 2-18,1 1 0,0 0 0,1 0 0,-1 12 1,2-22-70,1 0 1,-1 0-1,1 1 1,0-1-1,-1 0 1,1 0-1,0 0 1,0 0-1,-1 0 1,1 0-1,0-1 1,0 1-1,0 0 1,0 0 0,0-1-1,0 1 1,0 0-1,0-1 1,1 1-1,-1-1 1,0 1-1,0-1 1,0 0-1,1 0 1,-1 1-1,0-1 1,0 0-1,0 0 1,1 0-1,-1 0 1,0 0-1,2-1 1,50-3-34,-48 4 5,106-18-856,51-5 1198,-162 23-296,0 0 0,1 0-1,-1-1 1,0 1-1,1 0 1,-1-1-1,0 1 1,1-1-1,-1 1 1,0 0 0,0-1-1,1 1 1,-1-1-1,0 1 1,0-1-1,0 1 1,0-1 0,0 1-1,0-1 1,0 1-1,0 0 1,0-1-1,0 1 1,0-1-1,0 1 1,0-1 0,0 1-1,0-1 1,0 1-1,0-1 1,0 1-1,-1-1 1,1 1 0,0 0-1,0-1 1,-1 1-1,1-1 1,-9-19 523,-3-3-543,0-1 0,2 0 0,1-1 0,-11-46 0,23 70-1,-1 0-1,0 0 1,1 0-1,-1 1 1,0-1-1,1 1 1,-1-1-1,1 1 1,-1 0-1,1 0 1,-1 0 0,1 0-1,2 1 1,-1-1-48,74-4-5850,-31-5-1746</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40.834"/>
    </inkml:context>
    <inkml:brush xml:id="br0">
      <inkml:brushProperty name="width" value="0.025" units="cm"/>
      <inkml:brushProperty name="height" value="0.025" units="cm"/>
    </inkml:brush>
  </inkml:definitions>
  <inkml:trace contextRef="#ctx0" brushRef="#br0">161 1 16111,'0'0'11948,"-3"10"-10721,-31 114 514,-90 209-1,147-397-5240,19-113-13099,-32 118 9632</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41.178"/>
    </inkml:context>
    <inkml:brush xml:id="br0">
      <inkml:brushProperty name="width" value="0.025" units="cm"/>
      <inkml:brushProperty name="height" value="0.025" units="cm"/>
    </inkml:brush>
  </inkml:definitions>
  <inkml:trace contextRef="#ctx0" brushRef="#br0">46 0 6470,'0'0'13853,"2"10"-12305,6 23-619,5 17 603,22 56 1,-28-89-1442,1 0-1,0 0 1,1-1 0,2 0-1,-1 0 1,2-1 0,13 14-1,-3-4 251,-16-15-2928,-18-16-6879,-5-10 1058</inkml:trace>
  <inkml:trace contextRef="#ctx0" brushRef="#br0" timeOffset="1">0 207 13805,'0'0'14862,"63"5"-14670,-13-5-160,1 0-1601,-2-9-2755,-4-5-4517</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41.754"/>
    </inkml:context>
    <inkml:brush xml:id="br0">
      <inkml:brushProperty name="width" value="0.025" units="cm"/>
      <inkml:brushProperty name="height" value="0.025" units="cm"/>
    </inkml:brush>
  </inkml:definitions>
  <inkml:trace contextRef="#ctx0" brushRef="#br0">1 25 12908,'0'0'15786,"2"-6"-14537,8-12-613,-6 26-92,-5 49 191,0-23-573,1-23-136,0 1 0,1-1 0,0 0 1,1 0-1,5 18 0,-6-27-20,-1-1 1,1 1-1,-1 0 0,1-1 0,0 1 0,0 0 0,0-1 0,0 1 0,0-1 1,0 1-1,0-1 0,0 1 0,1-1 0,-1 0 0,0 0 0,1 1 0,-1-1 0,1 0 1,-1 0-1,1-1 0,0 1 0,0 0 0,-1-1 0,1 1 0,0-1 0,0 1 1,-1-1-1,1 0 0,0 1 0,0-1 0,0 0 0,0 0 0,0-1 0,-1 1 1,1 0-1,0-1 0,0 1 0,0-1 0,-1 1 0,1-1 0,0 0 0,-1 0 1,3-1-1,4-4-13,0 0-1,0 0 1,-1-1 0,1 0 0,-2 0 0,1 0 0,-1-1 0,0 0 0,-1-1 0,0 1-1,6-14 1,25-35-222,-35 57 230,-1 0-1,0 0 1,1 0 0,-1 1 0,0-1 0,1 0-1,-1 0 1,0 0 0,0 0 0,1 1 0,-1-1-1,0 0 1,0 0 0,1 1 0,-1-1 0,0 0-1,0 1 1,0-1 0,1 0 0,-1 1 0,0-1-1,0 0 1,0 1 0,0-1 0,0 0-1,0 1 1,0-1 0,0 0 0,0 1 0,0-1-1,0 0 1,0 1 0,0-1 0,0 0 0,0 1-1,0-1 1,0 0 0,0 1 0,-1 0 0,5 32 221,-1-3-1,-3-28-219,0 0 1,0 0 0,0 0-1,1 0 1,-1 0-1,1 0 1,0 0-1,-1 0 1,1 0-1,0 0 1,0 0 0,0 0-1,1 0 1,-1-1-1,0 1 1,1-1-1,-1 1 1,1-1-1,-1 1 1,1-1 0,-1 0-1,1 1 1,0-1-1,0 0 1,0 0-1,0-1 1,0 1-1,0 0 1,0-1 0,0 1-1,0-1 1,0 1-1,0-1 1,0 0-1,0 0 1,0 0-1,1 0 1,-1 0 0,0-1-1,0 1 1,0-1-1,0 1 1,0-1-1,0 0 1,0 1-1,3-3 1,6-3 3,-1 1-1,0-2 1,0 0 0,0 0 0,-1 0-1,16-17 1,-16 13-68,20-20-393,-27 30 426,-1 0 0,0-1 0,0 1 0,1 0 0,-1 1-1,0-1 1,1 0 0,-1 0 0,1 1 0,-1-1 0,1 0 0,0 1-1,-1 0 1,1-1 0,-1 1 0,1 0 0,0 0 0,-1 0-1,4 0 1,31 33-7119,-18-29 2680,3-3-2226</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42.083"/>
    </inkml:context>
    <inkml:brush xml:id="br0">
      <inkml:brushProperty name="width" value="0.025" units="cm"/>
      <inkml:brushProperty name="height" value="0.025" units="cm"/>
    </inkml:brush>
  </inkml:definitions>
  <inkml:trace contextRef="#ctx0" brushRef="#br0">72 107 21460,'0'0'7399,"-8"3"-5488,2 0-1744,1-1 0,-1 1 0,1 1 0,0-1 0,0 1-1,0 0 1,-5 5 0,9-7-143,-1-1-1,0 1 1,1 0 0,0 0-1,-1 0 1,1 0 0,0 0-1,0 0 1,0 0-1,0 0 1,0 1 0,1-1-1,-1 0 1,1 0 0,-1 1-1,1-1 1,0 0 0,0 1-1,0-1 1,0 1 0,1-1-1,-1 0 1,0 1-1,1-1 1,0 0 0,-1 0-1,2 3 1,0-4-24,-1 0 0,1 1 0,-1-1 0,1 0 0,0 0 0,-1 0 0,1 0 0,0 0 0,0 0 0,0 0 0,0-1 0,0 1 0,0-1 0,0 1 0,0-1 0,0 0 0,0 0 0,0 0 0,3 0 0,42-5 0,-40 3 0,0-2 0,0 1 0,0-1 0,0-1 0,0 1 0,-1-1 0,0 0 0,0 0 0,0-1 0,-1 0 0,0 0 0,0 0 0,0 0 0,7-14 0,-6 8 0,1 0 0,-2 0 0,1-1 0,-2 0 0,0 0 0,0 0 0,3-25 0,-11 49 0,0 2 0,0 0 0,1 0 0,-2 15 0,5-19-435,0 0 1,0-1-1,1 1 1,0 0-1,1-1 1,-1 1-1,2-1 1,-1 0-1,1 1 1,1-1-1,5 9 1,-7-14 87,0 0-1,0 0 1,0 0 0,1-1 0,-1 1-1,1-1 1,-1 1 0,1-1 0,0 0 0,0 0-1,0 0 1,0-1 0,1 1 0,-1-1 0,0 0-1,1 0 1,-1 0 0,1 0 0,-1 0 0,1-1-1,-1 0 1,1 1 0,-1-1 0,1-1-1,-1 1 1,1 0 0,-1-1 0,1 0 0,-1 0-1,7-2 1,18-11-14136</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42.410"/>
    </inkml:context>
    <inkml:brush xml:id="br0">
      <inkml:brushProperty name="width" value="0.025" units="cm"/>
      <inkml:brushProperty name="height" value="0.025" units="cm"/>
    </inkml:brush>
  </inkml:definitions>
  <inkml:trace contextRef="#ctx0" brushRef="#br0">0 0 17969,'0'0'12043,"52"87"-11242,-41-43-288,-4 3-289,1 3-160,-2-5-32,1-7-416,-1-9-866,-1-10-511,-1-11-1058,-1-8-1537</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42.766"/>
    </inkml:context>
    <inkml:brush xml:id="br0">
      <inkml:brushProperty name="width" value="0.025" units="cm"/>
      <inkml:brushProperty name="height" value="0.025" units="cm"/>
    </inkml:brush>
  </inkml:definitions>
  <inkml:trace contextRef="#ctx0" brushRef="#br0">1 80 21268,'0'0'6556,"0"-8"-4085,0 6-2358,0-1 0,0 1 1,0-1-1,0 1 0,1-1 0,-1 1 0,1-1 0,0 1 0,-1-1 0,1 1 0,0 0 0,0 0 0,1-1 1,1-1-1,-1 2-58,1 0 0,0-1 1,-1 1-1,1 1 1,0-1-1,0 0 0,0 1 1,1 0-1,-1-1 0,0 1 1,1 0-1,-1 1 1,5-2-1,10-1-55,-1-1 0,1 2 0,0 0 0,-1 1 0,1 1 0,0 1 0,25 4 0,-41-4 0,0 0 0,0 0 0,0 0 0,-1 0 0,1 0 0,0 0 0,0 0 0,-1 1 0,1-1 0,-1 1 0,1 0 0,-1-1 0,0 1 0,0 0 0,1 0 0,-1-1 0,0 1 0,-1 0 0,1 0 0,0 0 0,-1 0 0,1 1 0,-1-1 0,1 0 0,-1 0 0,0 0 0,0 0 0,0 0 0,0 0 0,0 1 0,-1 2 0,-2 9 0,1 1 0,-2-1 0,-8 22 0,5-15 0,7-20-3,0 0 0,0-1-1,0 1 1,1 0 0,-1-1 0,0 1-1,0 0 1,0-1 0,1 1 0,-1-1-1,0 1 1,1 0 0,-1-1 0,0 1 0,1-1-1,-1 1 1,1-1 0,-1 1 0,0-1-1,1 1 1,0-1 0,-1 1 0,1-1 0,-1 0-1,1 1 1,-1-1 0,1 0 0,0 0-1,-1 1 1,1-1 0,0 0 0,-1 0-1,1 0 1,0 0 0,-1 0 0,1 0 0,0 0-1,-1 0 1,1 0 0,0 0 0,-1 0-1,1 0 1,1-1 0,43-3-262,-30 2 160,-2 2 134,-1 0 1,1 1 0,0 0-1,0 1 1,-1 0 0,19 6 0,-28-7-22,0 0 0,-1 0 0,1 0 0,-1 0 0,0 1 0,1-1 0,-1 1 0,0 0 0,0-1 0,0 1 0,0 0 0,0 0 0,0 0 0,-1 1 0,1-1 0,-1 0 0,0 1 0,1-1 0,-1 0 0,0 1 0,0 0 0,0-1 0,-1 1 0,1 0 0,-1-1 0,1 1 0,-1 0 0,0-1 0,0 1 0,0 0 0,-1 0 0,1-1 0,0 1 0,-1 0 0,0-1 0,0 1 0,-1 4 0,-2 1-8,0 1 0,-1-1 0,0 0 0,0 0 0,0-1 0,-1 0 0,0 0 0,-1 0 0,0 0 0,-8 5 0,-10 8 0,-44 26 0,-9-5 0,72-38 0,1-1 0,-1 0 0,0 0 0,0 0 0,0-1 0,0 0 0,0 0 0,-1-1 0,1 1 0,0-1 0,0-1 0,-7 0 0,12 0-27,0 1 0,0-1 0,1 1 0,-1-1-1,0 0 1,0 1 0,0-1 0,1 0 0,-1 0 0,0 0 0,1 0 0,-1 1 0,1-1-1,-1 0 1,1 0 0,-1 0 0,1 0 0,0 0 0,-1 0 0,1 0 0,0 0 0,0-1-1,0 1 1,0 0 0,0 0 0,0 0 0,0 0 0,0 0 0,0 0 0,0 0 0,1 0-1,-1 0 1,0 0 0,1-1 0,14-37-5286,-3 15-5882</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44.029"/>
    </inkml:context>
    <inkml:brush xml:id="br0">
      <inkml:brushProperty name="width" value="0.025" units="cm"/>
      <inkml:brushProperty name="height" value="0.025" units="cm"/>
    </inkml:brush>
  </inkml:definitions>
  <inkml:trace contextRef="#ctx0" brushRef="#br0">1 0 16143,'0'0'2120,"0"11"-151,-1 50 62,4 111 258,-2-150-2056,2-1 0,0 1 0,2-1 0,0 0 0,16 39 0,-20-57-184,0-1-1,1 1 1,-1 0 0,1-1 0,-1 1 0,1-1 0,0 1-1,0-1 1,0 0 0,0 0 0,0 0 0,1 0-1,-1 0 1,1 0 0,-1-1 0,1 1 0,-1-1-1,1 1 1,0-1 0,0 0 0,0 0 0,0-1-1,0 1 1,4 0 0,-4-1-3,1-1 1,-1 1-1,1-1 0,-1 0 1,1 0-1,-1 0 0,1 0 0,-1-1 1,0 1-1,1-1 0,-1 0 1,0 0-1,0 0 0,-1 0 0,1 0 1,0-1-1,-1 0 0,1 1 1,3-7-1,5-7 13,-1 0 0,0-1 0,-1 0 0,-1-1 1,9-26-1,18-97 486,-23 88 530,-13 66-849,0 0 0,1 0-1,3 19 1,-1 2-77,-2-12-63,-1-16 1,0 0-1,1 0 1,0 0-1,0 0 1,0 0 0,1 0-1,0 0 1,0 0-1,1 0 1,-1 0-1,1 0 1,5 9 0,-7-15-76,1 1-1,0-1 1,0 1 0,0-1 0,-1 1 0,1-1 0,0 0 0,0 0 0,0 1 0,0-1 0,0 0 0,0 0 0,0 0 0,0 0 0,0 0 0,-1 0 0,1 0 0,0 0 0,0 0-1,0 0 1,0-1 0,0 1 0,0 0 0,0-1 0,-1 1 0,1 0 0,0-1 0,0 1 0,0-1 0,0 0 0,23-20 81,-23 19-91,65-80-1,-49 57 0,2 2 0,29-31 0,-47 54 0,-1-1 0,0 1 0,1-1 0,-1 1 0,1 0 0,-1-1 0,1 1 0,-1-1 0,0 1 0,1 0 0,0 0 0,-1-1 0,1 1 0,-1 0 0,1 0 0,-1-1 0,1 1 0,-1 0 0,1 0 0,0 0 0,-1 0 0,1 0 0,-1 0 0,1 0 0,0 0 0,-1 0 0,1 0 0,-1 1 0,1-1 0,-1 0 0,1 0 0,1 1 0,7 19 0,-3 37 0,-6-51 0,-1 27 0,0-26 0,1 1 0,0 0 0,0-1 0,0 1 0,1 0 0,0-1 0,3 9 0,-3-16-102,-1 0 0,1 0-1,0 0 1,0 0 0,0 0 0,-1 0 0,1 0-1,0-1 1,0 1 0,0 0 0,0 0 0,-1-1 0,1 1-1,0 0 1,0-1 0,-1 1 0,1-1 0,0 1-1,-1-1 1,1 1 0,-1-1 0,1 1 0,0-1-1,-1 0 1,1 1 0,-1-1 0,1-1 0,11-19-4666,1-5-2273</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44.527"/>
    </inkml:context>
    <inkml:brush xml:id="br0">
      <inkml:brushProperty name="width" value="0.025" units="cm"/>
      <inkml:brushProperty name="height" value="0.025" units="cm"/>
    </inkml:brush>
  </inkml:definitions>
  <inkml:trace contextRef="#ctx0" brushRef="#br0">90 1 13293,'0'0'6998,"-9"2"-3976,5-2-2894,0 0 0,1 1 0,-1 0-1,1-1 1,-1 2 0,1-1 0,-1 0 0,1 1 0,0-1 0,0 1 0,0 0 0,0 0 0,0 0 0,0 0 0,0 1 0,1-1 0,-1 1 0,1 0 0,0 0 0,-1 0 0,1 0-1,1 0 1,-1 0 0,0 0 0,1 1 0,0-1 0,-1 0 0,1 1 0,-1 6 0,1-3-22,1 1-1,0-1 1,0 0-1,0 0 1,1 1-1,-1-1 1,2 0-1,-1 0 1,1 0 0,5 11-1,-6-15-77,0-1 1,0 0-1,0 0 1,0 0-1,1 0 0,-1 0 1,1 0-1,-1 0 0,1-1 1,0 1-1,0-1 0,0 1 1,0-1-1,0 0 0,0 1 1,0-1-1,0 0 0,1 0 1,-1 0-1,0-1 1,0 1-1,1-1 0,-1 1 1,1-1-1,-1 0 0,0 0 1,1 0-1,-1 0 0,1 0 1,-1 0-1,0-1 0,1 1 1,-1-1-1,0 0 0,1 0 1,2-1-1,-3 1-16,0 0 0,0 0 0,0 0 0,0 0-1,0-1 1,0 1 0,-1-1 0,1 1 0,0-1 0,-1 0 0,1 1-1,-1-1 1,0 0 0,0 0 0,1 0 0,-1 0 0,1-4 0,9-42 28,-11 42 27,1 0 1,0 1-1,0-1 0,0 1 1,1-1-1,0 1 0,0 0 0,4-8 1,-6 13-58,1 0 0,-1 0 0,0 0 0,1 0 0,-1 0 0,0 0 0,1 0 0,-1 0 0,0 0 0,1 0 0,-1 0 1,0 0-1,1 0 0,-1 0 0,0 0 0,1 0 0,-1 1 0,0-1 0,1 0 0,-1 0 0,0 0 0,1 0 0,-1 1 0,0-1 0,0 0 1,1 0-1,-1 1 0,0-1 0,0 0 0,0 0 0,1 1 0,-1-1 0,0 0 0,0 1 0,0-1 0,0 0 0,0 0 0,0 1 1,0-1-1,1 0 0,-1 1 0,9 19-27,-7-16 43,-1-2-23,-1-1 0,1 1 0,0 0 0,0-1 0,0 1 0,0 0 0,0-1 0,0 0 0,0 1 0,1-1 0,-1 1 0,0-1 0,1 0 0,-1 0 0,1 0 0,-1 0 0,1 0 0,0 0 0,-1 0 0,1-1 0,0 1 0,0 0 0,-1-1 0,1 0 0,0 1 0,0-1 0,0 0 0,0 0 0,0 0 0,-1 0 0,1 0 0,0-1 0,0 1 0,0 0 0,0-1 0,2 0 0,5-4-117,0-1 1,-1 0-1,0 0 0,0 0 0,13-15 0,-15 15 10,-1 0-1,1 1 1,0-1 0,0 1-1,1 1 1,13-8-1,-19 12 125,0-1 0,-1 1-1,1 0 1,0 0-1,0 0 1,0 0 0,-1 0-1,1 0 1,0 0-1,0 0 1,-1 0 0,1 0-1,0 0 1,0 0-1,0 0 1,-1 1 0,1-1-1,0 0 1,-1 1-1,1-1 1,0 1 0,0-1-1,-1 0 1,1 1-1,-1-1 1,1 1 0,-1 0-1,1-1 1,-1 1-1,1 0 1,-1-1 0,1 2-1,11 32 1254,-12-31-1201,0-1-1,1 1 0,-1 0 0,1-1 1,-1 1-1,1 0 0,0-1 0,0 1 1,0-1-1,1 0 0,-1 1 1,0-1-1,1 0 0,0 0 0,-1 0 1,1 0-1,0 0 0,0 0 0,0 0 1,3 1-1,-3-2-184,-1-1 0,1 0 0,-1 0-1,1 0 1,-1 0 0,1 0 0,-1-1 0,0 1 0,1 0 0,-1 0-1,1-1 1,-1 1 0,0-1 0,1 0 0,-1 1 0,0-1 0,0 0-1,1 0 1,-1 0 0,0 1 0,0-1 0,0 0 0,0-1 0,0 1 0,1-2-1,21-38-6735,-13 21 2531,3 1-7934</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44.884"/>
    </inkml:context>
    <inkml:brush xml:id="br0">
      <inkml:brushProperty name="width" value="0.025" units="cm"/>
      <inkml:brushProperty name="height" value="0.025" units="cm"/>
    </inkml:brush>
  </inkml:definitions>
  <inkml:trace contextRef="#ctx0" brushRef="#br0">85 6 19474,'0'0'10885,"-9"-1"-10244,7 1-632,-1-1 0,1 1 1,0-1-1,-1 1 0,1 0 0,0 0 0,-1 0 0,1 1 1,-1-1-1,1 0 0,0 1 0,0 0 0,-1-1 0,1 1 1,0 0-1,0 0 0,0 0 0,0 0 0,0 1 0,0-1 1,0 0-1,0 1 0,1 0 0,-1-1 0,0 1 0,1 0 1,-1 0-1,1 0 0,0 0 0,0 0 0,0 0 0,0 0 1,0 0-1,0 0 0,0 1 0,1-1 0,-1 0 1,0 4-1,0 1 31,-1 1-1,1-1 1,0 0 0,0 1 0,1-1 0,0 1 0,0-1 0,1 1 0,1 7 0,-1-13-27,0 0 0,0 0-1,0 0 1,0 0 0,0 0 0,0 0 0,0 0 0,1-1 0,-1 1 0,1 0 0,-1-1 0,1 1 0,0-1 0,-1 0-1,1 1 1,0-1 0,0 0 0,0 0 0,0 0 0,0 0 0,0-1 0,0 1 0,1 0 0,-1-1 0,0 0-1,0 1 1,0-1 0,1 0 0,-1 0 0,0 0 0,0 0 0,1-1 0,2 0 0,-1 0-11,0 0 1,0-1-1,-1 1 1,1-1-1,-1 1 1,1-1-1,-1 0 1,0-1 0,0 1-1,0 0 1,0-1-1,0 0 1,-1 0-1,1 0 1,-1 0-1,0 0 1,1 0-1,-1 0 1,-1-1-1,1 1 1,0-1-1,1-6 1,0 3-57,-1 0-1,0-1 1,0 0 0,0 1-1,-1-1 1,0 0 0,-1 0 0,0 1-1,0-1 1,-2-12 0,2 20 23,0 0 0,0-1 1,0 1-1,0 0 1,0-1-1,0 1 1,0 0-1,0-1 1,0 1-1,-1 0 0,1-1 1,0 1-1,0 0 1,0-1-1,0 1 1,-1 0-1,1 0 0,0-1 1,0 1-1,-1 0 1,1 0-1,0-1 1,0 1-1,-1 0 0,1 0 1,0 0-1,-1-1 1,1 1-1,0 0 1,0 0-1,-1 0 0,1 0 1,0 0-1,-1 0 1,1 0-1,-1 0 1,1 0-1,0 0 0,-1 0 1,1 0-1,0 0 1,-1 0-1,1 0 1,0 0-1,-1 0 1,1 0-1,0 0 0,0 1 1,-1-1-1,1 0 1,-1 0-1,-9 14-974,7 15-1310,3-29 2051,0 1 1,0 0 0,0 0 0,0-1 0,1 1 0,-1 0 0,0 0 0,0-1-1,1 1 1,-1 0 0,0-1 0,1 1 0,-1 0 0,1-1 0,-1 1 0,1 0-1,-1-1 1,1 1 0,-1-1 0,1 1 0,-1-1 0,1 1 0,0-1 0,-1 0 0,1 1-1,0-1 1,0 0 0,-1 1 0,1-1 0,0 0 0,1 0 0,14 1-7174</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25.978"/>
    </inkml:context>
    <inkml:brush xml:id="br0">
      <inkml:brushProperty name="width" value="0.025" units="cm"/>
      <inkml:brushProperty name="height" value="0.025" units="cm"/>
      <inkml:brushProperty name="color" value="#F6630D"/>
    </inkml:brush>
  </inkml:definitions>
  <inkml:trace contextRef="#ctx0" brushRef="#br0">1 248 17777,'0'0'6331,"10"-6"-4078,11-9-1454,-1-1 0,22-22 1,80-93-1414,-87 92 10,-35 39 596,0 0 1,0-1-1,0 1 1,0 0 0,0 0-1,0 0 1,0 0-1,0 0 1,0 0 0,0 0-1,0 0 1,0 0-1,0 0 1,0-1 0,0 1-1,0 0 1,1 0-1,-1 0 1,0 0 0,0 0-1,0 0 1,0 0-1,0 0 1,0 0-1,0 0 1,0 0 0,0 0-1,0 0 1,1 0-1,-1 0 1,0 0 0,0 0-1,0 0 1,0 0-1,0 0 1,0 0 0,0 0-1,0 0 1,0 0-1,1 0 1,-1 0 0,0 0-1,0 0 1,0 0-1,0 0 1,0 0-1,0 0 1,0 0 0,0 0-1,0 0 1,0 0-1,0 0 1,1 0 0,-1 1-1,0-1 1,0 0-1,0 0 1,0 0 0,0 0-1,0 0 1,0 0-1,0 0 1,0 0-1,0 0 1,0 0 0,0 1-1,0-1 1,0 0-1,0 0 1,0 12-193,-6 14 331,-3 10 167,1 0 0,-4 42-1,11-12-3138,5-51-2967,5-12-4356</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45.212"/>
    </inkml:context>
    <inkml:brush xml:id="br0">
      <inkml:brushProperty name="width" value="0.025" units="cm"/>
      <inkml:brushProperty name="height" value="0.025" units="cm"/>
    </inkml:brush>
  </inkml:definitions>
  <inkml:trace contextRef="#ctx0" brushRef="#br0">45 1 13164,'0'0'12487,"-1"10"-11531,-2 11-798,0-1 1,2 1 0,0 0 0,2 0 0,0 0-1,1 0 1,2-1 0,0 1 0,1-1 0,0 0-1,2 0 1,1 0 0,0-1 0,1-1 0,15 23 0,-24-40-139,0-1 1,0 0-1,0 1 0,0-1 1,1 1-1,-1-1 1,0 0-1,0 1 1,0-1-1,1 0 1,-1 1-1,0-1 1,0 0-1,1 0 1,-1 1-1,0-1 1,0 0-1,1 0 1,-1 1-1,0-1 0,1 0 1,-1 0-1,1 0 1,-1 1-1,0-1 1,1 0-1,-1 0 1,0 0-1,1 0 1,-1 0-1,1 0 1,-1 0-1,0 0 1,1 0-1,-1 0 1,1 0-1,-1 0 1,0 0-1,1 0 0,-1 0 1,0-1-1,1 1 1,0 0-1,4-21 377,-8-29-290,1 43-149,0 0 1,0 1 0,-1 0 0,0-1-1,0 1 1,-1 0 0,0 1 0,0-1-1,0 0 1,-6-5 0,8 9 40,0 0-1,0 0 1,0 0-1,0 0 1,0 0-1,0 1 1,0-1-1,-1 1 1,1-1-1,0 1 1,-1 0-1,1 0 1,-1 0-1,0 0 1,1 1-1,-1-1 1,0 1-1,1-1 1,-1 1-1,0 0 1,0 0-1,1 0 1,-1 0-1,0 1 1,0-1 0,1 1-1,-1 0 1,-3 1-1,5-2 3,0 1 0,0-1 0,0 1 0,1-1 0,-1 1-1,0-1 1,1 1 0,-1-1 0,0 1 0,1-1 0,-1 1 0,1 0 0,-1-1 0,1 1-1,-1 0 1,1 0 0,-1-1 0,1 1 0,0 0 0,-1 0 0,1 0 0,0-1 0,0 1-1,0 0 1,0 0 0,0 0 0,0 0 0,0-1 0,0 1 0,0 0 0,0 0 0,0 0-1,0 0 1,0 0 0,1-1 0,-1 1 0,0 0 0,1 0 0,-1 0 0,1-1 0,-1 1-1,1 0 1,-1-1 0,1 1 0,-1 0 0,1-1 0,0 1 0,0 0 0,2 2-25,-1-1 0,1 0 0,0 1 0,0-1 0,0 0 1,0 0-1,0-1 0,0 1 0,1-1 0,4 2 0,5-1-815,0 0-1,0-1 1,20-1-1,-24 0-353,-1-1-1,0 0 1,-1-1-1,1 0 1,0 0-1,14-6 1,11-11-7482</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46.466"/>
    </inkml:context>
    <inkml:brush xml:id="br0">
      <inkml:brushProperty name="width" value="0.025" units="cm"/>
      <inkml:brushProperty name="height" value="0.025" units="cm"/>
    </inkml:brush>
  </inkml:definitions>
  <inkml:trace contextRef="#ctx0" brushRef="#br0">134 195 12780,'0'0'8120,"-1"-10"-6428,-4-27-122,5 36-1454,-1-1 0,1 1 1,-1 0-1,1 0 0,-1 0 1,0 0-1,0 0 0,1 0 1,-1 0-1,0 0 0,0 1 1,0-1-1,0 0 0,0 0 1,0 1-1,0-1 0,0 1 1,0-1-1,0 1 0,0-1 1,0 1-1,-1-1 1,1 1-1,0 0 0,0 0 1,0 0-1,-1 0 0,1 0 1,0 0-1,0 0 0,-1 0 1,1 0-1,0 0 0,0 1 1,0-1-1,-2 1 0,-1 0 114,0 0 0,-1 1 0,1-1 0,0 1 0,0 0 0,0 0 0,-5 4 0,4-1-182,0 1 0,0 0 0,1 0 0,-1 0 0,2 1 0,-1-1 0,0 1 0,1 0 0,1 0 0,-1 0 1,1 1-1,0-1 0,1 0 0,-1 1 0,2 0 0,-1-1 0,1 11 0,0-18-46,0 1 0,0-1 0,0 1-1,0-1 1,0 1 0,0-1 0,0 1 0,0-1 0,0 1 0,0-1 0,0 1 0,0-1 0,0 1 0,1-1-1,-1 1 1,0-1 0,0 1 0,1-1 0,-1 0 0,0 1 0,1-1 0,-1 1 0,0-1 0,1 0-1,-1 1 1,0-1 0,1 0 0,-1 0 0,1 1 0,-1-1 0,1 0 0,-1 0 0,1 1 0,-1-1 0,1 0-1,21-6 155,16-22 132,-38 28-288,25-22 85,31-24-81,-52 43-13,0 0 0,0 1-1,0 0 1,0 0 0,0 0-1,0 1 1,1 0 0,-1-1-1,1 1 1,-1 1 0,1-1 0,8 1-1,-11 0 18,-1 1 0,0 0 0,1-1 0,-1 1 0,1 0 0,-1 0 0,0 0 0,0 0 0,0 0 0,1 0 0,-1 1 0,0-1 0,0 0 0,-1 1 0,1-1 0,0 0 0,0 1 0,-1-1 0,1 1 0,-1-1 0,1 1 0,-1 0 0,0-1 0,1 1 0,-1-1 0,0 1 0,0 0 0,0-1 0,0 1 0,-1 2 0,1-3 9,0 0-1,0 1 1,0-1 0,0 1 0,0-1-1,0 1 1,0-1 0,0 1-1,1-1 1,-1 1 0,0-1 0,1 1-1,0-1 1,-1 0 0,1 1 0,0-1-1,0 0 1,-1 0 0,1 0-1,0 1 1,0-1 0,0 0 0,0 0-1,1 0 1,-1 0 0,2 1 0,-2-3-10,0 1 0,0 0 0,0-1 0,1 1 0,-1-1 0,0 1 0,0-1 0,0 1 0,0-1 0,0 0 0,0 1 0,0-1 0,-1 0 0,1 0 0,0 0 0,0 0 0,-1 0 0,1 0 1,0 0-1,-1 0 0,1 0 0,0-2 0,15-32 88,-12 24-80,5-13-46,-8 18 2,1 0 0,0 0 1,0 1-1,0-1 0,1 1 0,0-1 0,0 1 0,0 0 1,0 0-1,1 0 0,0 1 0,5-6 0,-8 10 16,0 0-1,0 0 1,-1 0 0,1 0-1,0 1 1,0-1 0,-1 0-1,1 0 1,0 1-1,-1-1 1,1 0 0,0 1-1,-1-1 1,1 1 0,0-1-1,-1 1 1,1-1-1,-1 1 1,1-1 0,-1 1-1,1-1 1,-1 1 0,1 0-1,-1-1 1,1 2 0,16 27-57,-4-8 71,-12-19 10,1-1 0,-1 0 1,1 1-1,-1-1 0,1 0 1,0 0-1,-1 0 0,1 0 1,0-1-1,0 1 0,-1 0 1,1-1-1,0 1 0,0-1 1,0 0-1,0 1 0,0-1 1,0 0-1,0 0 0,-1 0 1,1 0-1,0-1 0,0 1 1,0-1-1,0 1 0,0-1 1,0 1-1,-1-1 0,1 0 1,0 0-1,-1 0 0,1 0 1,0 0-1,-1 0 0,1-1 1,-1 1-1,0 0 0,1-1 1,-1 1-1,0-1 0,0 1 1,1-3-1,5-5 57,-2 0 1,1 0-1,-1 0 1,0 0-1,-1-1 1,4-13-1,-3 0-68,6-16 0,-1 77 0,-8-7 0,-2-24 0,-1 0 0,2 0 0,-1 0 0,1 0 0,0 0 0,1 0 0,-1-1 0,1 1 0,1 0 0,-1-1 0,1 0 0,4 7 0,-6-12-112,0 0-1,0 0 1,0 0 0,0 0-1,0-1 1,0 1 0,0 0-1,0-1 1,0 1 0,0-1-1,0 1 1,1-1 0,-1 0-1,0 1 1,0-1 0,1 0-1,-1 0 1,0 0 0,0 0-1,1 0 1,-1 0 0,0 0-1,0 0 1,0-1 0,1 1-1,-1 0 1,0-1 0,0 1-1,0-1 1,0 1 0,1-1-1,-1 0 1,0 1 0,1-3-1,1 1-668,0 0 0,0-1 0,-1 1 0,1-1 0,-1 1 0,0-1 0,0 0-1,0 0 1,0 0 0,2-7 0,2-13-10397</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46.796"/>
    </inkml:context>
    <inkml:brush xml:id="br0">
      <inkml:brushProperty name="width" value="0.025" units="cm"/>
      <inkml:brushProperty name="height" value="0.025" units="cm"/>
    </inkml:brush>
  </inkml:definitions>
  <inkml:trace contextRef="#ctx0" brushRef="#br0">3 1 23030,'0'0'7783,"-2"52"-9096,18-41-2242,1-3-2531,-2-2-6566</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47.159"/>
    </inkml:context>
    <inkml:brush xml:id="br0">
      <inkml:brushProperty name="width" value="0.025" units="cm"/>
      <inkml:brushProperty name="height" value="0.025" units="cm"/>
    </inkml:brush>
  </inkml:definitions>
  <inkml:trace contextRef="#ctx0" brushRef="#br0">159 2 17777,'0'0'8648,"-8"-1"-5749,3 0-2764,-1 1 0,1 1 0,-1-1 1,1 1-1,-1 0 0,1 0 0,0 0 1,0 1-1,-1 0 0,1 0 0,0 0 1,1 1-1,-1 0 0,0 0 0,1 0 1,-1 0-1,1 1 0,0-1 0,0 1 1,1 0-1,-1 0 0,1 1 0,-4 5 0,2-3-114,1-1-1,0 0 0,0 1 1,1 0-1,0 0 0,0 0 1,1 0-1,-3 11 0,5-16-19,-1 0-1,1 0 1,0 0-1,-1 0 0,1 1 1,0-1-1,0 0 1,1 0-1,-1 0 0,0 0 1,1 0-1,-1 0 1,1 0-1,-1 0 0,1 0 1,0-1-1,0 1 1,0 0-1,0 0 0,0-1 1,1 1-1,-1 0 1,0-1-1,1 1 1,-1-1-1,1 0 0,-1 1 1,1-1-1,0 0 1,0 0-1,0 0 0,-1 0 1,1 0-1,0-1 1,2 2-1,5 0-324,0 0-1,-1-1 1,1 0-1,0 0 1,0-1 0,15-1-1,-14-1-399,0 1 0,-1-1 0,1-1 1,-1 1-1,0-2 0,0 1 0,0-1 0,0-1 0,-1 1 0,9-7 0,7-10-7011</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47.503"/>
    </inkml:context>
    <inkml:brush xml:id="br0">
      <inkml:brushProperty name="width" value="0.025" units="cm"/>
      <inkml:brushProperty name="height" value="0.025" units="cm"/>
    </inkml:brush>
  </inkml:definitions>
  <inkml:trace contextRef="#ctx0" brushRef="#br0">123 6 19538,'0'0'3454,"-10"-1"385,6 1-3667,0-1-1,1 1 1,-1-1 0,0 1 0,0 0 0,0 1-1,1-1 1,-1 1 0,0-1 0,1 1 0,-1 0-1,0 1 1,1-1 0,-1 0 0,1 1 0,0 0-1,0 0 1,-1 0 0,1 0 0,0 1 0,1-1-1,-1 1 1,0-1 0,1 1 0,-1 0 0,1 0-1,0 0 1,0 1 0,0-1 0,1 0 0,-1 1-1,-1 4 1,1-2-156,0-1 0,0 1 0,1 0-1,0 0 1,0-1 0,0 1 0,1 0 0,0 0 0,0 0-1,0 0 1,1 0 0,0 0 0,0-1 0,4 11 0,-4-13-15,1-1 0,-1 1-1,1-1 1,0 0 0,0 1 0,0-1 0,0 0 0,1 0 0,-1-1 0,0 1 0,1 0 0,-1-1 0,1 0 0,0 1 0,-1-1 0,1 0 0,0 0 0,0-1 0,0 1 0,0 0 0,-1-1-1,1 0 1,0 0 0,0 0 0,0 0 0,0 0 0,0 0 0,0-1 0,0 0 0,5-1 0,-1 0-1,-1-1 0,1 0 0,-1 0 0,1 0 0,-1-1 0,0 1 0,0-2 0,0 1 0,-1-1 0,0 0 0,1 0 0,-2 0 0,1 0 0,-1-1 0,6-9 0,-4 6 0,-1 0 0,0 0 0,0 0 0,-1-1 0,0 0 0,-1 0 0,0 0 0,0-1 0,1-18 0,-22 102 0,18-70-8,-2 9-653,1 0 1,1 0-1,0 1 0,3 17 1,-3-28 535,0-1-1,0 1 1,1-1 0,-1 1-1,0-1 1,1 1 0,-1-1-1,1 1 1,-1-1 0,1 1-1,0-1 1,0 0 0,-1 1-1,1-1 1,0 0 0,0 0 0,0 0-1,1 0 1,-1 0 0,0 0-1,0 0 1,0 0 0,1 0-1,-1 0 1,1-1 0,-1 1-1,0 0 1,1-1 0,-1 1-1,1-1 1,-1 0 0,1 1 0,-1-1-1,1 0 1,0 0 0,-1 0-1,1 0 1,-1 0 0,1-1-1,-1 1 1,1 0 0,-1-1-1,1 1 1,-1-1 0,1 0-1,-1 1 1,2-2 0,13-9-6500</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48.055"/>
    </inkml:context>
    <inkml:brush xml:id="br0">
      <inkml:brushProperty name="width" value="0.025" units="cm"/>
      <inkml:brushProperty name="height" value="0.025" units="cm"/>
    </inkml:brush>
  </inkml:definitions>
  <inkml:trace contextRef="#ctx0" brushRef="#br0">15 10 16015,'0'0'12278,"-2"12"-11621,-5 39 514,2 1 0,5 102 0,0-150-1156,1 1-1,0-1 1,0 1 0,0-1 0,0 0 0,1 0 0,-1 1-1,1-1 1,0 0 0,0-1 0,1 1 0,-1 0 0,1 0-1,0-1 1,0 0 0,6 6 0,-8-8-13,1 0 0,-1-1 1,0 1-1,1 0 0,-1 0 0,1-1 0,-1 1 1,1-1-1,0 1 0,-1-1 0,1 0 1,0 0-1,-1 0 0,1 0 0,0 0 0,-1 0 1,1 0-1,2-1 0,-1 0-1,-1 0-1,1 0 1,-1 0 0,1-1-1,-1 1 1,0-1 0,0 0-1,0 0 1,1 0 0,-2 0-1,1 0 1,0 0 0,0 0-1,1-4 1,7-9-19,-2-1 1,0 0-1,-1-1 0,0 0 1,-1 0-1,-2 0 0,5-27 1,-3 1-14,1-84 0,-12 132 173,-2 12-81,3 4-61,0 0 0,2 0 0,0 0 0,2 0 0,0 1 0,1-1 0,2 0 0,7 34 0,-10-53-3,0-1 1,1 1-1,0 0 0,-1 0 1,1-1-1,0 1 0,0 0 1,-1-1-1,1 1 0,1-1 1,-1 1-1,0-1 0,0 1 0,1-1 1,-1 0-1,0 0 0,1 1 1,-1-1-1,1 0 0,0 0 1,-1-1-1,1 1 0,0 0 1,-1-1-1,1 1 0,2 0 1,-1-1-10,-1-1 0,1 0 1,0 1-1,-1-1 0,1 0 1,-1 0-1,0 0 0,1-1 1,-1 1-1,0-1 0,0 1 1,0-1-1,0 0 0,0 1 1,3-5-1,7-8-94,-1 0 0,-1-1-1,0 0 1,8-18 0,26-72-711,-46 114 852,1 0 0,0 0-1,0-1 1,1 19 0,0-2 42,0-16-6,0-1 0,1 0-1,0 1 1,0-1 0,0 0 0,1 1 0,4 9-1,-5-16-61,-1-1 0,1 1 0,0-1 0,-1 1 0,1-1 0,0 0 0,0 1 0,0-1 0,0 0 0,0 1 0,0-1 0,0 0 0,0 0 0,1 0 0,-1 0 0,0 0 0,1-1 0,-1 1 0,1 0 0,-1-1 0,0 1 0,1 0 0,0-1 0,-1 0 0,1 1 0,-1-1 0,1 0 0,-1 0 0,1 0 0,0 0 0,-1 0 0,1 0 0,-1-1 0,1 1 0,-1 0 0,1-1 0,-1 1 0,1-1 0,-1 0 0,1 1 0,-1-1 0,1 0 0,-1 0 0,0 0 0,0 0 0,1 0 0,0-2 0,6-4-110,0 0 0,-1-1 0,0 0 0,0-1 0,-1 0 0,-1 0-1,1 0 1,-1 0 0,4-13 0,23-37-1173,-30 122 324,-2-21 1119,2 0 0,2 0 0,2-1 0,1 0 1,23 71-1,-20-83 98,-1-1 1,-1 2 0,-1-1 0,-2 1 0,2 47-1,-7-76-251,1 1 0,-1-1 0,0 1-1,0-1 1,-1 1 0,1-1 0,0 1-1,0-1 1,-1 1 0,1-1 0,-1 0-1,1 1 1,-1-1 0,1 1 0,-1-1-1,0 0 1,0 0 0,0 1 0,0-1-1,0 0 1,0 0 0,0 0 0,0 0-1,0 0 1,0 0 0,0-1 0,-1 1-1,1 0 1,0-1 0,-1 1 0,1 0-1,-1-1 1,1 0 0,0 1 0,-1-1-1,1 0 1,-1 0 0,1 0 0,-4 0-1,2 0 5,-1 0 1,1-1-1,0 0 0,-1 0 0,1 0 0,0 0 0,-1 0 0,1-1 0,0 1 0,0-1 0,0 0 1,0 0-1,0 0 0,1 0 0,-1-1 0,-2-2 0,-3-7-51,0 1-1,0-2 1,2 1-1,-1-1 1,2 0-1,-1 0 1,2-1-1,0 1 1,0-1-1,2 0 1,-2-18-1,3 21-40,0 0-1,1 0 0,0-1 1,1 1-1,0 0 0,1 0 0,0-1 1,1 2-1,0-1 0,1 0 1,0 0-1,1 1 0,0 0 1,10-16-1,48-41-6018,-32 37 133</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48.789"/>
    </inkml:context>
    <inkml:brush xml:id="br0">
      <inkml:brushProperty name="width" value="0.025" units="cm"/>
      <inkml:brushProperty name="height" value="0.025" units="cm"/>
    </inkml:brush>
  </inkml:definitions>
  <inkml:trace contextRef="#ctx0" brushRef="#br0">49 20 15759,'6'-19'7053,"-2"40"-1613,-2-7-6162,-2-14 724,19 134 2615,60 223 1,-76-349-2618,-3-5 0,1 0 0,-1-1 0,1 1 0,0-1 0,0 1 0,0-1 0,0 1 0,0-1 0,1 1 0,-1-1 0,1 0 0,0 0 0,-1 0 0,1 0 0,3 3 0,-5-5 0,1 0 0,-1-1 0,0 1 0,0 0 0,1 0 0,-1 0 0,0 0 0,0 0 0,1 0 0,-1 0 0,0 0 0,0 0 0,1 0 0,-1-1 0,0 1 0,0 0 0,1 0 0,-1 0 0,0-1 0,0 1 0,0 0 0,1 0 0,-1 0 0,0-1 0,0 1 0,0 0 0,0 0 0,0-1 0,0 1 0,0 0 0,1 0 0,-1-1 0,0 1 0,0 0 0,0-1 0,0 1 0,0 0 0,0 0 0,0-1 0,0 1 0,0 0 0,-1-1 0,1 1 0,0 0 0,-1-19 0,1 17 0,-2-9-65,0 1 0,0 0 0,-1 0 1,-1 0-1,1 0 0,-2 1 0,1-1 0,-8-10 0,-56-74-1081,32 45 580,24 34 118,8 10 382,0 1-1,1-1 0,-1 0 0,1 1 1,0-2-1,0 1 0,1 0 0,0-1 1,0 1-1,0-1 0,-2-9 0,5 14 65,-1 1 0,0-1 1,0 1-1,1-1 0,-1 1 0,0-1 0,1 1 0,-1-1 0,0 1 0,1-1 0,-1 1 0,1-1 0,-1 1 1,0 0-1,1-1 0,-1 1 0,1 0 0,-1-1 0,1 1 0,0 0 0,-1 0 0,1-1 0,-1 1 0,1 0 1,-1 0-1,1 0 0,0 0 0,-1 0 0,1 0 0,-1 0 0,2 0 0,25 0-11,-19 0 7,36 1-714,10 0-2773,-1-4-3942,-11-5-3237</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49.134"/>
    </inkml:context>
    <inkml:brush xml:id="br0">
      <inkml:brushProperty name="width" value="0.025" units="cm"/>
      <inkml:brushProperty name="height" value="0.025" units="cm"/>
    </inkml:brush>
  </inkml:definitions>
  <inkml:trace contextRef="#ctx0" brushRef="#br0">98 98 11082,'0'0'11809,"-10"-1"-8179,7 0-3483,1 1 0,-1-1 0,0 1 0,0 0 0,0 0 0,0 0 0,0 0 0,1 0 0,-1 1 0,0-1 0,0 1-1,0 0 1,1 0 0,-1 0 0,0 0 0,1 0 0,-1 0 0,1 1 0,-1-1 0,1 1 0,0 0 0,0 0 0,0 0 0,0 0 0,0 0 0,0 0 0,0 0 0,1 1 0,-1-1-1,1 1 1,0-1 0,-1 1 0,1 0 0,0-1 0,1 1 0,-1 0 0,0 3 0,0-2-99,-1 1-1,1-1 1,1 0-1,-1 1 1,1-1-1,0 1 1,0-1-1,0 0 1,1 7-1,-1-10-41,1-1 0,-1 1 0,0 0 0,0 0 0,1-1 0,-1 1 0,0 0 0,1-1 0,-1 1 0,1 0 0,-1-1 0,1 1 0,-1-1 0,1 1 0,-1-1 0,1 1 0,-1-1 0,1 1 0,0-1 0,-1 1 0,1-1 0,1 1 0,-1-1-3,1 0-1,0 0 1,-1 0 0,1 0 0,-1 0 0,1-1 0,-1 1 0,1 0 0,-1-1 0,0 1 0,1-1-1,-1 0 1,1 1 0,-1-1 0,0 0 0,2-1 0,3-3-3,0 0 0,0-1 0,-1 0 0,1 0 0,-1 0 0,-1 0 0,1-1 0,-1 0 0,-1 0 0,1 0 0,-1 0 0,4-12 0,2-11 0,10-54 0,-10 116 0,1 25 0,-7-39-1526,1 0 0,1 0 1,8 22-1,-11-36 838,0 1 1,1-1-1,-1 1 1,1-1-1,0 0 1,0 0 0,6 6-1,-7-8 439,-1-1-1,1 0 1,0 0-1,-1 0 0,1 0 1,0 0-1,-1 0 1,1 0-1,0-1 1,0 1-1,0-1 1,0 1-1,0-1 1,0 0-1,0 0 1,0 1-1,0-1 1,0-1-1,0 1 1,2-1-1,10-4-11638</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49.747"/>
    </inkml:context>
    <inkml:brush xml:id="br0">
      <inkml:brushProperty name="width" value="0.025" units="cm"/>
      <inkml:brushProperty name="height" value="0.025" units="cm"/>
    </inkml:brush>
  </inkml:definitions>
  <inkml:trace contextRef="#ctx0" brushRef="#br0">0 22 18385,'0'0'6140,"2"9"-4427,4 34-574,18 99 1948,-19-121-2778,1 0 0,1 0 0,0 0 0,16 29 0,-22-47-296,0-1 1,1 0-1,-1 1 1,1-1-1,-1 0 1,1 0-1,0 0 1,0 0-1,0 0 1,0 0-1,0 0 1,0-1-1,0 1 1,1-1-1,-1 0 1,0 0-1,1 1 0,-1-2 1,1 1-1,0 0 1,-1 0-1,1-1 1,0 1-1,-1-1 1,1 0-1,0 0 1,3 0-1,-3-1 1,1 0 1,-1-1-1,1 1 0,-1 0 1,0-1-1,0 0 0,0 0 1,0 0-1,0 0 0,0 0 1,-1-1-1,1 1 0,-1-1 1,0 1-1,1-1 0,-1 0 1,0 0-1,-1 0 0,1 0 1,1-5-1,5-13-86,-2-1 0,-1 0 0,0 0 0,-2 0 0,0-1 0,-2 1-1,0-1 1,-2 1 0,0-1 0,-2 1 0,-5-27 0,7 44 62,-1 1-1,1-1 0,-1 0 1,0 1-1,0 0 1,-5-8-1,6 12 7,1 0 0,0-1 0,0 1 0,0 0 0,0-1 0,-1 1 0,1 0 0,0 0 0,0 0 0,-1-1 0,1 1 0,0 0 0,0 0 0,-1 0 0,1-1-1,0 1 1,-1 0 0,1 0 0,0 0 0,-1 0 0,1 0 0,0 0 0,-1 0 0,1 0 0,0 0 0,-1 0 0,1 0 0,0 0 0,-1 0 0,1 0 0,0 0 0,-1 0 0,0 0 0,-6 21-100,4 11 153,0 1 0,5 60 0,-1-77-7,1 0 1,1 0-1,0 1 0,2-2 1,-1 1-1,2-1 1,12 25-1,-17-38-29,0 0 1,0 0-1,0 0 1,0 0-1,0 0 0,1 0 1,-1 0-1,0-1 0,1 1 1,0-1-1,-1 1 1,1-1-1,0 1 0,0-1 1,0 0-1,0 0 1,0 0-1,0 0 0,0 0 1,0-1-1,0 1 0,1 0 1,-1-1-1,0 0 1,0 1-1,1-1 0,-1 0 1,0 0-1,0-1 1,4 1-1,-3-2 6,0 1 0,1-1 0,-1 1 0,0-1-1,0 0 1,0 0 0,-1 0 0,1-1 0,0 1 0,-1-1 0,0 1 0,1-1 0,-1 0 0,0 0-1,0 0 1,-1 0 0,1 0 0,1-5 0,4-13-19,-2 1 0,0-1 0,-1 0 0,-1 0 0,-1-1 0,-1 1 0,-1 0 0,-4-34 0,2 106 0,-1 11 0,3-59 0,1 1 0,-1-1 0,1 0 0,0 0 0,0 0 0,0 0 0,0 0 0,0 0 0,0 0 0,1-1 0,-1 1 0,1 0 0,0-1 0,0 1 0,0-1 0,3 3 0,-4-4-35,0 0-1,0 1 1,1-1 0,-1 0-1,0 0 1,0 0-1,1 0 1,-1-1 0,0 1-1,1 0 1,-1-1 0,1 1-1,-1 0 1,1-1 0,0 0-1,-1 1 1,1-1-1,-1 0 1,1 0 0,0 0-1,-1 0 1,1 0 0,-1 0-1,1 0 1,0-1 0,-1 1-1,1-1 1,-1 1-1,1-1 1,-1 1 0,1-1-1,-1 0 1,0 0 0,1 0-1,-1 0 1,0 0 0,0 0-1,1 0 1,-1 0 0,0 0-1,0-1 1,1 0-1,2-6-490,1 1 0,-2-1-1,1 0 1,-1 0-1,4-15 1,-2 10-1085,-3 38 438,-2 16-6146,0-24-96</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50.306"/>
    </inkml:context>
    <inkml:brush xml:id="br0">
      <inkml:brushProperty name="width" value="0.025" units="cm"/>
      <inkml:brushProperty name="height" value="0.025" units="cm"/>
    </inkml:brush>
  </inkml:definitions>
  <inkml:trace contextRef="#ctx0" brushRef="#br0">2 49 16912,'0'0'14915,"0"10"-14354,0 10-369,-1-8-161,0 1 0,1 0 0,1 0 1,0 0-1,4 21 0,-4-33-31,-1 0 0,0 0 0,1 0 0,-1 0 0,1 0 0,0 0 0,-1 0 0,1 0 0,0 0 0,-1 0 0,1 0 0,0-1 0,0 1 0,0 0 0,0 0 0,0-1 0,0 1 0,0-1 0,0 1 0,0-1 0,0 1 0,0-1 0,0 1 0,0-1 0,0 0 0,0 0 0,1 0 0,-1 1 0,0-1 0,0 0 0,0-1 0,0 1 0,0 0 0,1 0 0,-1 0 0,0-1 0,0 1 0,0 0 0,0-1 0,0 1 0,0-1 0,0 1 0,0-1 0,0 0 0,0 1 0,0-1 0,0 0 0,-1 0 0,3-2 0,4-3 0,-1 0 0,1 0 0,-1-1 0,9-13 0,48-91 0,-59 110 0,0 10 0,0 18 0,-3-22 0,-1-2 0,1 1 0,-1-1 0,1 0 0,0 0 0,0 0 0,0 0 0,1 0 0,-1 0 0,1 0 0,0 0 0,-1-1 0,1 1 0,0-1 0,0 1 0,5 3 0,-6-6 0,0 1 0,1 0 0,-1-1 0,1 0 0,-1 1 0,1-1 0,-1 0 0,1 0 0,-1 0 0,1 0 0,-1 0 0,1 0 0,-1 0 0,0 0 0,1-1 0,-1 1 0,1 0 0,-1-1 0,1 0 0,-1 1 0,0-1 0,0 0 0,1 1 0,-1-1 0,0 0 0,0 0 0,0 0 0,0 0 0,0 0 0,0 0 0,0-1 0,0 1 0,0 0 0,0 0 0,-1-1 0,2 0 0,21-33-129,-13 20-195,1 0 1,18-20-1,-26 37-3488,0 18 2274,-3 4-3351,0-13-4880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04.556"/>
    </inkml:context>
    <inkml:brush xml:id="br0">
      <inkml:brushProperty name="width" value="0.025" units="cm"/>
      <inkml:brushProperty name="height" value="0.025" units="cm"/>
      <inkml:brushProperty name="color" value="#F6630D"/>
    </inkml:brush>
  </inkml:definitions>
  <inkml:trace contextRef="#ctx0" brushRef="#br0">1 1 480,'0'1'1186,"0"3"-1250,5 1 64,-2 2-257,4-1-1088</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50.649"/>
    </inkml:context>
    <inkml:brush xml:id="br0">
      <inkml:brushProperty name="width" value="0.025" units="cm"/>
      <inkml:brushProperty name="height" value="0.025" units="cm"/>
    </inkml:brush>
  </inkml:definitions>
  <inkml:trace contextRef="#ctx0" brushRef="#br0">55 76 18962,'0'0'6694,"-52"-63"-3363,49 55-1665,3 3 352,13 5-2082,8 13-256,7 6-1090,1 1-1505,0 0-2978,0-3-5286</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50.991"/>
    </inkml:context>
    <inkml:brush xml:id="br0">
      <inkml:brushProperty name="width" value="0.025" units="cm"/>
      <inkml:brushProperty name="height" value="0.025" units="cm"/>
    </inkml:brush>
  </inkml:definitions>
  <inkml:trace contextRef="#ctx0" brushRef="#br0">76 1 22902,'0'0'7612,"-6"9"-6928,1 2-513,-1 0 1,1 0 0,1 0 0,-5 18 0,8-25-165,0 0 0,0 0-1,0 0 1,1 0 0,0 0-1,-1 1 1,2-1 0,-1 0-1,0 0 1,1 0 0,0 0-1,-1 1 1,2-1-1,-1 0 1,0 0 0,1-1-1,0 1 1,0 0 0,3 4-1,59 56-1236,-50-52 1091,0 0 0,-1 2-1,0-1 1,-2 2 0,19 27-1,-21-26 182,-1 0-1,0 1 1,-1-1-1,-1 1 1,-1 1-1,0-1 1,-2 1-1,0 0 1,0 0-1,-2 0 1,0 0-1,-2 19 1,-1-32 4,1 0 0,-1 1 0,1-1 0,-2 0 0,1 0 0,0 0 0,-1-1 0,0 1 0,0 0 0,0-1 0,-1 0 1,1 0-1,-1 0 0,0 0 0,-1-1 0,1 1 0,0-1 0,-1 0 0,0 0 0,1-1 0,-1 1 0,-10 2 0,11-3-4,-1 0 0,0-1 0,0 1-1,0-1 1,0 0 0,0-1 0,0 1-1,-1-1 1,1 0 0,0 0 0,0-1-1,0 1 1,0-1 0,0 0 0,0-1-1,0 1 1,0-1 0,0 0 0,1 0-1,-1 0 1,1-1 0,-1 0 0,1 0-1,-4-3 1,2-1-39,0 0-1,0 0 1,1-1-1,0 1 1,0-1-1,1 0 1,0 0-1,1-1 1,0 1 0,0-1-1,0 0 1,1 0-1,1 0 1,0 0-1,0 0 1,0 0-1,1 0 1,1 0 0,-1 0-1,2 0 1,-1 0-1,3-9 1,0 4-26,1 0 1,0 1-1,0-1 0,2 1 1,0 0-1,0 0 1,1 1-1,0 0 0,1 0 1,1 1-1,0 0 1,21-17-1,-5 9-2766,47-26 0,-23 18-4883</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51.787"/>
    </inkml:context>
    <inkml:brush xml:id="br0">
      <inkml:brushProperty name="width" value="0.025" units="cm"/>
      <inkml:brushProperty name="height" value="0.025" units="cm"/>
    </inkml:brush>
  </inkml:definitions>
  <inkml:trace contextRef="#ctx0" brushRef="#br0">56 1 15022,'0'0'6001,"-5"10"-3802,-4 9-1524,1 1 1,0 0-1,2 0 0,0 0 0,2 1 1,0 0-1,-2 39 0,6-34-407,1 1 0,1 0 0,1-1 0,2 0-1,0 0 1,14 38 0,-14-49-185,2 0 0,-1 0 0,2-1 0,0 0-1,1 0 1,0-1 0,1 0 0,0-1 0,1 0 0,1-1 0,0 0 0,14 10 0,-18-16-114,0 0 0,0-1 0,0 0 0,0-1 0,1 1 0,0-2 0,0 1-1,0-1 1,0-1 0,0 1 0,0-2 0,0 1 0,0-1 0,0-1 0,0 1 0,11-3 0,32-14-3294,-6-12-4065,-14-1-4328</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53.689"/>
    </inkml:context>
    <inkml:brush xml:id="br0">
      <inkml:brushProperty name="width" value="0.025" units="cm"/>
      <inkml:brushProperty name="height" value="0.025" units="cm"/>
    </inkml:brush>
  </inkml:definitions>
  <inkml:trace contextRef="#ctx0" brushRef="#br0">1 60 16464,'0'0'4366,"7"13"-3789,207 477 3411,-212-483-3822,11 24 946,-9-30-635,-2-19-284,-3-18-95,-2 0 1,-2 0-1,-15-60 0,-43-104-100,20 68 76,36 97 13,8 34-93,-1 0 0,1 0 0,-1 1 0,0-1-1,1 0 1,-1 1 0,1-1 0,-1 0 0,1 1 0,0-1 0,-1 1-1,1-1 1,0 1 0,-1-1 0,1 1 0,0-1 0,0 1 0,-1 0-1,1-1 1,0 1 0,0 0 0,-1 0 0,1 0 0,0 0 0,0-1-1,0 1 1,0 0 0,-1 0 0,1 1 0,0-1 0,0 0 0,0 0 0,0 0-1,-1 0 1,2 1 0,2 0-26,0-1 0,-1 1 0,1 0 0,-1 0 0,1 1 0,-1-1 0,0 1-1,1-1 1,-1 1 0,0 0 0,0 1 0,0-1 0,0 0 0,-1 1 0,1-1 0,-1 1 0,1 0 0,3 5-1,-3-2 18,0 0 0,0 0 0,0 1 0,-1-1-1,1 1 1,-2-1 0,1 1 0,-1 0 0,0 0-1,0 7 1,0-7 62,-1-1-1,-1 1 1,1-1-1,-1 1 1,0-1 0,-1 1-1,1-1 1,-1 0-1,-1 0 1,-4 10-1,5-13 26,1 0-1,-1 0 1,-1 0-1,1 0 0,0 0 1,-1-1-1,1 1 1,-1-1-1,0 0 1,0 0-1,0 0 0,0 0 1,0 0-1,0-1 1,-1 1-1,1-1 1,0 0-1,-1 0 0,-4 1 1,6-2-153,1 0 0,0 0-1,0-1 1,0 1 0,0 0 0,0-1-1,0 1 1,0 0 0,0-1 0,0 0 0,0 1-1,0-1 1,0 0 0,0 1 0,0-1-1,0 0 1,1 0 0,-1 0 0,0 1 0,0-1-1,1 0 1,-1 0 0,1 0 0,-1 0 0,1 0-1,-1-1 1,1 1 0,0 0 0,0 0-1,-1 0 1,1 0 0,0 0 0,0 0 0,0-1-1,0 1 1,0 0 0,0 0 0,1-2 0,3-47-8336,4 24-1150</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54.067"/>
    </inkml:context>
    <inkml:brush xml:id="br0">
      <inkml:brushProperty name="width" value="0.025" units="cm"/>
      <inkml:brushProperty name="height" value="0.025" units="cm"/>
    </inkml:brush>
  </inkml:definitions>
  <inkml:trace contextRef="#ctx0" brushRef="#br0">110 51 11627,'0'0'6945,"-9"-5"-4356,6 2-2519,-3 0 401,1-1-1,-1 1 1,1 0 0,-1 1 0,-11-4-1,16 5-374,0 1 0,-1 0-1,1-1 1,-1 1 0,1 0-1,-1 0 1,1 0 0,0 0-1,-1 0 1,1 0 0,-1 1-1,1-1 1,-1 0 0,1 1-1,0-1 1,-1 1-1,1-1 1,0 1 0,0 0-1,-1-1 1,1 1 0,0 0-1,0 0 1,0 0 0,0 0-1,0 0 1,0 0 0,0 0-1,0 1 1,0-1 0,1 0-1,-1 0 1,0 1 0,1-1-1,-1 0 1,1 1 0,-1 1-1,-2 9 134,1-1 1,0 1-1,0-1 0,1 1 1,1 0-1,0-1 0,2 16 0,-1-24-193,-1 0-1,1 1 0,0-1 0,0 0 1,0 0-1,0 0 0,1 0 0,-1 0 1,1 0-1,0 0 0,0 0 0,0-1 0,2 4 1,-2-5-22,0 0 0,0 0 0,0 1 0,0-1 0,0 0 0,0-1 0,0 1 0,0 0 0,0-1 0,0 1 1,0-1-1,1 1 0,-1-1 0,0 0 0,0 0 0,1 0 0,-1 0 0,0-1 0,0 1 0,0-1 0,5-1 0,-4 1 0,0-1-1,0 0 0,0 0 1,0 0-1,0 0 1,0 0-1,-1-1 0,1 1 1,-1-1-1,0 0 1,0 0-1,1 0 0,-2 0 1,1 0-1,0 0 0,-1 0 1,1-1-1,-1 1 1,0 0-1,0-1 0,-1 1 1,2-7-1,-1 1 47,1-1 1,-2 1-1,1 0 0,-1-1 1,0 1-1,-1 0 0,-3-16 0,3 22-39,0 0-1,-1 0 1,1 1-1,-1-1 0,0 0 1,1 1-1,-1 0 0,0-1 1,-1 1-1,1 0 0,0 0 1,0 0-1,-1 0 0,0 0 1,1 0-1,-1 1 0,0 0 1,0-1-1,1 1 1,-1 0-1,0 0 0,0 1 1,0-1-1,-1 0 0,1 1 1,0 0-1,0 0 0,0 0 1,0 0-1,0 0 0,-5 2 1,7-2-199,0 1 0,1 0 1,-1 0-1,0 0 1,0 0-1,0 0 0,1 0 1,-1 0-1,0 0 0,1 0 1,-1 0-1,1 0 1,-1 0-1,1 1 0,0-1 1,-1 0-1,1 0 0,0 0 1,0 1-1,0-1 1,0 1-1,0 0-301,0-1 0,0 0 0,0 0 1,0 0-1,0 0 0,0 0 0,0 0 0,0 0 0,1 1 1,-1-1-1,0 0 0,1 0 0,-1 0 0,1 0 1,-1 0-1,1 0 0,0 0 0,-1-1 0,1 1 0,0 0 1,0 0-1,1 1 0,10 1-5639</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54.442"/>
    </inkml:context>
    <inkml:brush xml:id="br0">
      <inkml:brushProperty name="width" value="0.025" units="cm"/>
      <inkml:brushProperty name="height" value="0.025" units="cm"/>
    </inkml:brush>
  </inkml:definitions>
  <inkml:trace contextRef="#ctx0" brushRef="#br0">70 0 16047,'0'0'10330,"-10"8"-9850,8-6-445,-3 2 21,1 0-1,-1 0 1,1 0 0,0 0 0,0 1 0,0 0-1,1 0 1,-1 0 0,1 0 0,1 0 0,-1 1-1,1-1 1,-1 1 0,2 0 0,-1-1-1,1 1 1,-1 0 0,1 8 0,23-18 280,2-7-457,-18 7-237,0 1 0,1 0-1,-1 0 1,1 0 0,0 1 0,0 0-1,0 1 1,0-1 0,0 1-1,0 1 1,11-1 0,-17 2 407,0-1 0,0 0 1,0 1-1,0-1 0,0 1 0,0-1 1,0 1-1,0 0 0,0-1 0,0 1 1,-1 0-1,1 0 0,0 0 0,0 0 1,-1-1-1,1 1 0,-1 0 0,1 0 1,0 0-1,-1 0 0,0 0 0,1 0 1,-1 1-1,0-1 0,1 0 0,-1 0 1,0 0-1,0 0 0,0 0 0,0 0 1,0 0-1,0 1 0,0-1 0,-1 0 1,1 0-1,0 0 0,-1 2 0,0 2 210,0 0-1,0 0 1,-1 0 0,1-1-1,-1 1 1,0-1-1,-5 9 1,3-7-84,-1 1 0,0-1 1,0 0-1,-1-1 0,0 1 1,0-1-1,0 0 0,0-1 1,-1 0-1,0 0 0,0 0 1,-11 4-1,18-8-315,-1 0 0,1 0-1,-1-1 1,1 1 0,0 0 0,-1-1 0,1 1-1,0 0 1,-1-1 0,1 1 0,0 0 0,0-1-1,-1 1 1,1-1 0,0 1 0,0 0 0,0-1-1,-1 1 1,1-1 0,0 1 0,0-1-1,0 1 1,0-1 0,0 1 0,0 0 0,0-1-1,0 1 1,0-1 0,0 1 0,0-1 0,1 1-1,-1-1 1,0 1 0,0-1 0,0 1 0,0 0-1,1-1 1,5-20-4589,3 0-2008</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55.065"/>
    </inkml:context>
    <inkml:brush xml:id="br0">
      <inkml:brushProperty name="width" value="0.025" units="cm"/>
      <inkml:brushProperty name="height" value="0.025" units="cm"/>
    </inkml:brush>
  </inkml:definitions>
  <inkml:trace contextRef="#ctx0" brushRef="#br0">0 1 17136,'0'0'12295,"3"9"-11682,32 89 418,-30-86-1166,1 0 0,0-1 0,0 0 1,1-1-1,1 1 0,0-1 0,10 10 0,-18-20 88,0 0-1,0 1 1,0-1-1,0 0 0,1 0 1,-1 0-1,0 0 1,0 1-1,0-1 0,0 0 1,1 0-1,-1 0 1,0 0-1,0 0 0,0 0 1,0 0-1,1 1 0,-1-1 1,0 0-1,0 0 1,0 0-1,1 0 0,-1 0 1,0 0-1,0 0 1,0 0-1,1 0 0,-1 0 1,0 0-1,0 0 1,0 0-1,1 0 0,-1 0 1,0-1-1,0 1 1,0 0-1,1 0 0,-1 0 1,0 0-1,0 0 1,0 0-1,1 0 0,-1-1 1,0 1-1,0 0 1,0 0-1,2-13-1439,-8-18-2113,-26-27-8219,9 24 1094</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55.395"/>
    </inkml:context>
    <inkml:brush xml:id="br0">
      <inkml:brushProperty name="width" value="0.025" units="cm"/>
      <inkml:brushProperty name="height" value="0.025" units="cm"/>
    </inkml:brush>
  </inkml:definitions>
  <inkml:trace contextRef="#ctx0" brushRef="#br0">44 39 9769,'0'0'22998,"-44"-26"-22998,44 26-1313,0-13-19347</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56.238"/>
    </inkml:context>
    <inkml:brush xml:id="br0">
      <inkml:brushProperty name="width" value="0.025" units="cm"/>
      <inkml:brushProperty name="height" value="0.025" units="cm"/>
    </inkml:brush>
  </inkml:definitions>
  <inkml:trace contextRef="#ctx0" brushRef="#br0">1 1 8296,'0'0'17520,"10"11"-16292,11 16-500,-1 1-1,-1 1 0,27 54 1,89 256 414,-135-339-1137,0 0 0,0 0 0,0 0 0,0 0 0,0 0 0,0 0 0,1 0 0,-1 0 0,0 0 0,0 0 0,0 0 0,0 0 0,0-1 0,0 1-1,0 0 1,0 0 0,1 0 0,-1 0 0,0 0 0,0 0 0,0 0 0,0 0 0,0 1 0,0-1 0,0 0 0,1 0 0,-1 0 0,0 0 0,0 0 0,0 0 0,0 0 0,0 0 0,0 0 0,0 0 0,0 0 0,1 0 0,-1 0 0,0 0-1,0 0 1,0 1 0,0-1 0,0 0 0,0 0 0,0 0 0,0 0 0,0 0 0,0 0 0,0 0 0,0 0 0,0 1 0,0-1 0,0 0 0,0 0 0,0 0 0,1-18 107,-6-27-129,-3 19 0,0 0-1,-2 1 0,-1 1 0,-1 0 0,-27-40 1,38 63 15,1 1 0,0-1 0,0 1 0,0-1 0,0 1-1,-1-1 1,1 1 0,0-1 0,-1 1 0,1-1 0,0 1 0,-1-1 0,1 1 0,0-1 0,-1 1 0,1 0 0,-1-1 0,1 1 0,-1 0 0,1-1 0,-1 1 0,1 0 0,-1 0 0,1 0 0,-1-1 0,1 1 0,-1 0 0,1 0 0,-1 0 0,0 0 0,1 0 0,-1 0 0,1 19-148,13 30-82,-8-38 228,4 10-22,22 40-1,-29-58 31,0 1-1,0-1 1,0 1-1,1-1 1,-1 0 0,1 0-1,0 0 1,0 0-1,0 0 1,0-1-1,1 1 1,-1-1 0,1 0-1,0 0 1,-1 0-1,1-1 1,0 1-1,5 0 1,-7-1 19,-1-2 0,0 1 0,1 0 0,-1 0 0,0 0 0,1-1 0,-1 1 0,0 0 0,0-1 0,1 1 0,-1-1-1,0 0 1,0 1 0,0-1 0,0 0 0,0 0 0,0 0 0,0 0 0,0 1 0,0-1 0,1-3 0,16-33 244,-4-41-101,-14 77-165,4-108 42,2 151-222,13 49-1,-15-74 155,-3-10 45,1 1 1,0 0 0,1-1-1,7 14 1,-10-20-12,0-1-1,1 1 0,-1 0 1,0-1-1,1 1 1,-1-1-1,0 1 1,1-1-1,-1 0 1,1 1-1,-1-1 1,1 1-1,-1-1 1,1 0-1,-1 1 1,1-1-1,-1 0 1,1 0-1,-1 0 1,1 1-1,0-1 0,-1 0 1,1 0-1,-1 0 1,1 0-1,0 0 1,0 0-1,0-1 7,1 1 1,-1-1-1,0 0 0,0 0 0,0 0 0,0 0 0,0-1 0,0 1 1,0 0-1,0 0 0,0 0 0,-1-1 0,1 1 0,0-1 0,-1 1 1,1-3-1,3-8 22,-1 1-1,0-1 1,-1 0 0,1-15 0,9-37-211,3 94-680,-12-22 846,0 0-1,1-1 1,-1 1-1,2-1 1,-1 0-1,10 11 1,-13-16 14,0-1 0,0 0 0,0 0 0,0 0 0,0-1 0,0 1 0,0 0 0,0 0 1,1-1-1,-1 1 0,0 0 0,0-1 0,1 1 0,-1-1 0,0 0 0,1 1 1,-1-1-1,0 0 0,1 0 0,-1 0 0,1 0 0,-1 0 0,0 0 0,1 0 1,-1 0-1,0-1 0,1 1 0,-1-1 0,0 1 0,1-1 0,-1 1 0,0-1 1,0 0-1,1 1 0,-1-1 0,0 0 0,0 0 0,0 0 0,0 0 0,0 0 0,0 0 1,-1 0-1,1 0 0,0 0 0,0-1 0,-1 1 0,1 0 0,0-3 0,5-6 20,-1-1 0,0 0 0,-1 0 0,0-1 0,-1 1-1,0-1 1,-1 0 0,0 1 0,0-19 0,-1 25 7,-1-1 1,0 0 0,0 0-1,0 1 1,-1-1 0,0 0-1,0 1 1,0-1-1,-1 1 1,0-1 0,0 1-1,0-1 1,-1 1 0,0 0-1,0 0 1,0 1 0,0-1-1,-1 0 1,0 1 0,0 0-1,-6-5 1,10 8-35,-1 1 1,1-1 0,-1 0-1,0 1 1,1-1 0,-1 1-1,0-1 1,0 1 0,1 0-1,-1-1 1,0 1 0,0 0-1,1-1 1,-1 1 0,0 0 0,0 0-1,0 0 1,1 0 0,-1 0-1,0 0 1,0 0 0,0 0-1,0 0 1,1 0 0,-1 0-1,0 0 1,0 1 0,0-1-1,1 0 1,-1 1 0,0-1-1,0 0 1,1 1 0,-1-1-1,0 1 1,1-1 0,-1 1-1,0 0 1,1-1 0,-1 1-1,1 0 1,-1-1 0,1 1-1,-1 0 1,1 1 0,-1-1-6,1 0 1,0 1 0,0-1-1,0 1 1,0-1-1,0 1 1,0-1 0,0 0-1,1 1 1,-1-1 0,0 0-1,1 1 1,-1-1-1,1 0 1,-1 1 0,1-1-1,0 0 1,0 0 0,0 0-1,-1 1 1,1-1-1,0 0 1,0 0 0,0 0-1,1-1 1,-1 1 0,1 1-1,2 0-12,0 1-1,0 0 1,0 0-1,0 0 0,-1 0 1,0 0-1,1 1 1,-1 0-1,0 0 0,-1-1 1,1 2-1,2 4 1,-1 1-29,-1 1 0,0 0 1,-1 0-1,2 14 0,-4-22 52,10 41 236,-10-44-236,0 1 1,0 0-1,1 0 1,-1 0-1,0-1 1,0 1 0,1 0-1,-1 0 1,1-1-1,-1 1 1,0 0-1,1-1 1,-1 1 0,1-1-1,0 1 1,-1 0-1,1-1 1,-1 1-1,1-1 1,0 0-1,-1 1 1,1-1 0,0 1-1,0-1 1,-1 0-1,1 0 1,0 1-1,0-1 1,-1 0-1,1 0 1,0 0 0,0 0-1,0 0 1,-1 0-1,1 0 1,0 0-1,0 0 1,0 0-1,-1-1 1,1 1 0,0 0-1,0 0 1,-1-1-1,1 1 1,0 0-1,-1-1 1,1 1-1,1-1 1,1-4 6,1 1-1,-1 0 1,0-1 0,0 0-1,0 1 1,-1-1 0,1 0-1,-1-1 1,3-9 0,0-9-3304,-2 5-4872,-3 5-361</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56.565"/>
    </inkml:context>
    <inkml:brush xml:id="br0">
      <inkml:brushProperty name="width" value="0.025" units="cm"/>
      <inkml:brushProperty name="height" value="0.025" units="cm"/>
    </inkml:brush>
  </inkml:definitions>
  <inkml:trace contextRef="#ctx0" brushRef="#br0">1 1 21364,'0'0'10506</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04.900"/>
    </inkml:context>
    <inkml:brush xml:id="br0">
      <inkml:brushProperty name="width" value="0.025" units="cm"/>
      <inkml:brushProperty name="height" value="0.025" units="cm"/>
      <inkml:brushProperty name="color" value="#F6630D"/>
    </inkml:brush>
  </inkml:definitions>
  <inkml:trace contextRef="#ctx0" brushRef="#br0">58 31 1185,'0'0'6326,"-13"10"-4287,11-11-2087,1 1-1,-1-1 1,1 1-1,-1-1 1,0 1 0,1-1-1,-1 0 1,1 0-1,-1 0 1,1 0-1,0 0 1,-1 0-1,1 0 1,0 0-1,0-1 1,0 1-1,0 0 1,0-1-1,0 1 1,-1-2-1,-7-9-4244,3 5 54</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57.079"/>
    </inkml:context>
    <inkml:brush xml:id="br0">
      <inkml:brushProperty name="width" value="0.025" units="cm"/>
      <inkml:brushProperty name="height" value="0.025" units="cm"/>
    </inkml:brush>
  </inkml:definitions>
  <inkml:trace contextRef="#ctx0" brushRef="#br0">1 1 17873,'0'0'5066,"3"10"-3614,18 47 93,2 0-1,60 101 1,-80-153-1479,0 1 1,1-1-1,0 0 1,0 0-1,0 0 1,0-1-1,1 1 0,0-1 1,5 4-1,-8-8-57,-1 1 0,1 0-1,0-1 1,-1 1 0,1-1-1,-1 1 1,1-1 0,0 0-1,-1 0 1,1 0-1,0 0 1,0 0 0,-1 0-1,1 0 1,0 0 0,-1-1-1,1 1 1,0-1 0,-1 1-1,1-1 1,-1 1 0,1-1-1,-1 0 1,1 0-1,-1 0 1,1 0 0,-1 0-1,0 0 1,0 0 0,0-1-1,1 1 1,-1 0 0,0-1-1,0 1 1,-1-1-1,1 1 1,1-3 0,23-41 154,9-17-93,-31 57-106,-1 1 0,1 0-1,0 0 1,1 1 0,-1-1 0,1 1-1,0-1 1,-1 1 0,1 0 0,6-3-1,-9 6 33,0-1 0,0 1-1,0 0 1,0-1-1,0 1 1,0 0 0,1 0-1,-1 0 1,0 0 0,0 0-1,0 0 1,0 0-1,0 0 1,0 0 0,0 0-1,0 0 1,0 1 0,0-1-1,0 1 1,0-1-1,0 0 1,0 1 0,0 0-1,0-1 1,0 1 0,0 0-1,0-1 1,0 1-1,-1 0 1,1 0 0,0 0-1,-1-1 1,1 1 0,0 0-1,-1 0 1,1 0-1,-1 0 1,0 0 0,1 0-1,-1 0 1,0 0 0,1 1-1,-1-1 1,0 0-1,0 1 1,5 59 705,-5-52-512,1 3-9,-1 1 0,0-1 0,-1 0 1,-1 0-1,0 0 0,-7 23 0,8-32-143,-1 1 0,1-1 0,-1 1 1,0-1-1,0 0 0,-1 0 0,1 0 0,-1 0 0,1 0 0,-1 0 0,0-1 0,0 1 1,0-1-1,0 0 0,-1 0 0,1 0 0,-1 0 0,1-1 0,-1 1 0,0-1 0,1 0 1,-1 0-1,0 0 0,0-1 0,-6 1 0,1 0-97,1-1 1,-1 0-1,0 0 1,1-1-1,-1 0 0,0-1 1,1 1-1,-9-5 0,14 5-19,0 0 0,0 0 0,0-1 0,1 1 0,-1-1 0,1 0-1,-1 1 1,1-1 0,-1-1 0,1 1 0,0 0 0,0 0 0,0-1-1,0 1 1,1-1 0,-1 0 0,1 1 0,-1-1 0,1 0-1,0 0 1,0 0 0,0 0 0,1 0 0,-1 0 0,0-6 0,1 7-281,0 0 1,0 0-1,0 0 1,1 0-1,-1 0 1,1 0 0,-1 0-1,1 0 1,-1 0-1,1 0 1,0 0-1,0 0 1,0 0 0,0 1-1,0-1 1,1 0-1,-1 1 1,2-3-1,34-21-7390,-2 7-764</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57.687"/>
    </inkml:context>
    <inkml:brush xml:id="br0">
      <inkml:brushProperty name="width" value="0.025" units="cm"/>
      <inkml:brushProperty name="height" value="0.025" units="cm"/>
    </inkml:brush>
  </inkml:definitions>
  <inkml:trace contextRef="#ctx0" brushRef="#br0">1 537 17777,'0'0'11958,"1"11"-11980,1-1 29,0 0 0,0 0 0,1 0 0,7 15 0,-10-23-5,1 0 1,0 0-1,-1 0 0,1 0 0,0 0 1,1 0-1,-1-1 0,0 1 0,0 0 1,1-1-1,-1 1 0,1-1 0,-1 1 0,1-1 1,0 0-1,-1 1 0,1-1 0,0 0 1,0 0-1,0 0 0,0-1 0,0 1 1,0 0-1,0-1 0,0 1 0,0-1 1,0 0-1,1 0 0,-1 0 0,0 0 0,0 0 1,0 0-1,0 0 0,0-1 0,0 1 1,4-2-1,-3 0 57,0 0-1,-1 0 1,1 0 0,-1 0 0,1 0-1,-1-1 1,0 1 0,0-1 0,0 0-1,0 1 1,0-1 0,-1 0 0,1 0-1,-1 0 1,0 0 0,2-7-1,11-56 784,-12 58-840,1-28 51,0-60 0,-3 76-53,-1 7-156,-2 13-202,-1 23-62,4-5 354,3 61 37,-2-75 32,-1 1 0,1-1 0,0 0 1,0 0-1,1 0 0,-1 1 0,1-1 0,0-1 0,0 1 0,0 0 1,0 0-1,1-1 0,-1 1 0,6 4 0,-7-7 8,0 0-1,0-1 0,0 1 1,0 0-1,-1-1 1,1 1-1,0-1 0,0 1 1,0-1-1,0 0 1,0 1-1,0-1 0,0 0 1,0 0-1,0 0 1,0 0-1,0 0 0,0 0 1,0 0-1,0 0 1,1 0-1,-1 0 0,0 0 1,0-1-1,0 1 1,0 0-1,-1-1 0,1 1 1,0-1-1,0 1 1,0-1-1,0 0 0,0 1 1,0-1-1,-1 0 1,1 1-1,0-1 0,-1 0 1,1 0-1,0 0 1,-1 0-1,1 1 0,-1-1 1,1 0-1,-1-2 1,20-50 463,-19 46-402,8-27 44,-2 0 0,-2 0 0,-1 0 1,-1-63-1,-3 78-83,-2 1 0,0-1 0,0 1 0,-2 0 0,-1 0 0,0 0 1,-1 0-1,-1 1 0,0 0 0,-16-25 0,23 41-33,-1 0 0,1 0 0,-1 0 0,0 0 0,1 0 0,-1 0 0,0 0 0,0 0 0,1 0 0,-1 0 0,0 1 0,0-1 0,0 0 0,0 1 0,0-1 0,0 1 0,-1-1 0,0 0 0,2 1 0,-1 1 0,1-1 0,-1 0 0,1 1 0,-1-1 0,1 0 0,0 1 0,-1-1 0,1 0 0,-1 1 0,1-1 0,0 1 0,0-1 0,-1 1 0,1-1 0,0 0 0,0 1 0,-1-1 0,1 1 0,0-1 0,0 1 0,0 0 0,0-1 0,0 1 0,0-1 0,0 1 0,0 49 0,7 3-53,2-1 1,3 1-1,1-1 1,3-1-1,3-1 0,31 62 1,-46-104-34,21 34-581,-24-40 556,0-1-1,1 1 0,-1 0 0,1-1 0,0 1 0,-1-1 0,1 0 1,0 1-1,0-1 0,0 0 0,0 0 0,0 0 0,0 0 0,0-1 1,0 1-1,1-1 0,-1 1 0,2-1 0,-3 0 87,0 0-1,-1 0 1,1 0-1,0 0 1,-1 0-1,1 0 1,0 0-1,-1-1 1,1 1-1,0 0 1,-1 0-1,1-1 1,-1 1-1,1-1 1,-1 1-1,1 0 0,-1-1 1,1 1-1,-1-1 1,1 1-1,-1-1 1,0 1-1,1-1 1,-1 0-1,0 1 1,1-1-1,-1 1 1,0-2-1,4-25-298,-13-27-688,5 44 871,-1 0 0,0 0 0,-1 0 1,0 1-1,-1 0 0,1 0 0,-2 0 1,1 1-1,-1 0 0,-1 0 0,-13-9 1,2 4 853,0 0 1,-1 1 0,-1 1-1,-30-10 1,59 21-596,0 1 1,0-2 0,1 1 0,-1-1-1,0 0 1,0 0 0,-1-1-1,13-4 1,-5 2-56,61-21-1803,-27-1-5872,-8-5-9167</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59.944"/>
    </inkml:context>
    <inkml:brush xml:id="br0">
      <inkml:brushProperty name="width" value="0.025" units="cm"/>
      <inkml:brushProperty name="height" value="0.025" units="cm"/>
    </inkml:brush>
  </inkml:definitions>
  <inkml:trace contextRef="#ctx0" brushRef="#br0">83 309 8456,'0'0'10655,"-9"-7"-7553,-31-20-652,40 26-2396,-1 1 0,1-1 0,-1 1 0,1 0 0,-1-1 0,0 1 0,1 0 0,-1-1 0,0 1 0,1 0 0,-1 0 0,0 0 0,1-1 0,-1 1 0,0 0 0,0 0 0,1 0 0,-1 0 0,0 0 0,1 0 0,-1 1 0,0-1 0,1 0 0,-1 0 0,0 0 0,1 1 0,-1-1 0,0 0 0,1 1 0,-1-1 0,0 0 0,1 1 0,-1-1 0,1 1 0,-1-1 0,1 1 0,-1-1 0,1 1 0,0 0 0,-1-1 0,1 1 0,-1-1 0,1 1 0,0 0 0,0-1 0,-1 2 0,-4 34 604,5-32-533,-1 14-3,1 0 0,0 0 0,7 35 0,-6-44-50,2 0 1,-1-1 0,1 0-1,0 1 1,1-1-1,-1 0 1,2-1 0,-1 1-1,1-1 1,7 8-1,-12-14-64,1 1 0,0-1-1,0 1 1,1-1-1,-1 1 1,0-1 0,0 0-1,1 0 1,-1 0-1,1 0 1,-1 0 0,1 0-1,-1 0 1,1 0 0,-1 0-1,1-1 1,0 1-1,0-1 1,-1 1 0,1-1-1,0 0 1,0 0-1,-1 0 1,1 0 0,0 0-1,0 0 1,-1 0-1,1 0 1,0-1 0,0 1-1,-1-1 1,1 1-1,0-1 1,-1 0 0,1 1-1,0-1 1,-1 0 0,1 0-1,-1 0 1,0-1-1,1 1 1,-1 0 0,0 0-1,0-1 1,0 1-1,0 0 1,0-1 0,2-3-1,3-5 27,0-1 0,-1 0 0,0 0 0,-1 0 0,5-22 0,-1-3-14,-2 1 0,-1-1 0,0-55-1,-5 72 104,-1 1-1,-1 0 0,0-1 0,-1 1 1,-1 0-1,-1 0 0,-1 1 0,-13-30 1,-9 10 855,28 37-969,-1-1 1,1 1-1,0-1 0,0 1 0,-1-1 0,1 1 1,-1-1-1,1 1 0,0-1 0,-1 1 0,1 0 1,-1-1-1,1 1 0,-1-1 0,1 1 0,-1 0 1,0 0-1,1-1 0,-1 1 0,1 0 0,-1 0 1,1 0-1,-1 0 0,0 0 0,1-1 0,-1 1 1,0 0-1,1 0 0,-1 1 0,1-1 0,-1 0 1,0 0-1,1 0 0,-1 0 0,1 0 0,-1 1 0,1-1 1,-1 0-1,0 1 0,1-1 0,-1 0 0,1 1 1,-1-1-1,1 0 0,0 1 0,-1-1 0,1 1 1,-1-1-1,1 1 0,0-1 0,-1 1 0,1-1 1,0 1-1,0 0 0,-1-1 0,1 1 0,0-1 1,0 1-1,0-1 0,0 1 0,0 0 0,0-1 1,0 1-1,0 0 0,0 0 0,-1 15-17,1-1-1,0 0 1,1 1 0,1-1-1,0 0 1,1 0-1,0 0 1,10 24 0,1-5-467,1 0 0,28 48 0,-13-44-937,-29-37 1204,0 0 1,-1 0 0,1 0-1,0 0 1,0 0 0,-1-1 0,1 1-1,0 0 1,0-1 0,0 1-1,0 0 1,0-1 0,0 1-1,0-1 1,0 0 0,1 1 0,-1-1-1,0 0 1,0 0 0,0 0-1,0 0 1,0 0 0,0 0 0,1 0-1,-1 0 1,0 0 0,0 0-1,0-1 1,0 1 0,0 0-1,0-1 1,0 1 0,0-1 0,0 1-1,0-1 1,0 1 0,0-1-1,2-1 1,6-20-5713</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00.302"/>
    </inkml:context>
    <inkml:brush xml:id="br0">
      <inkml:brushProperty name="width" value="0.025" units="cm"/>
      <inkml:brushProperty name="height" value="0.025" units="cm"/>
    </inkml:brush>
  </inkml:definitions>
  <inkml:trace contextRef="#ctx0" brushRef="#br0">1 201 18546,'0'0'7388,"9"7"-6368,31 18-209,-39-25-775,1 1-1,-1-1 1,0 0 0,1 1 0,-1-1-1,0 0 1,1 0 0,-1 0 0,0 0-1,0-1 1,1 1 0,-1 0 0,0 0-1,1-1 1,-1 1 0,0-1 0,0 1-1,0-1 1,1 0 0,-1 1 0,0-1-1,0 0 1,0 0 0,0 0 0,0 0-1,0 1 1,-1-1 0,1-1 0,0 1-1,1-2 1,18-36 213,-18 34-207,4-7 54,-2 0 0,0 0 0,0 0 0,-1 0 0,-1-1 0,0 1 0,0-1 0,-2 0 0,1 1 1,-4-25-1,3 36-56,0 0 0,0 1 0,0-1 0,0 1 0,0-1 0,-1 1 0,1-1 0,0 0 0,0 1 0,-1-1 0,1 1 0,0-1 0,-1 1 0,1-1 0,-1 1 0,1 0 0,-1-1 0,1 1 0,-1-1 0,1 1 0,-1 0 0,1-1 0,-1 1 0,1 0 0,-1 0 0,1-1 0,-1 1 0,0 0 0,1 0 0,-1 0 0,1 0 0,-1 0 1,0 0-1,1 0 0,-1 0 0,0 0 0,1 0 0,-1 0 0,1 0 0,-1 0 0,0 1 0,1-1 0,-1 0 0,1 0 0,-1 1 0,1-1 0,-1 0 0,1 1 0,-1-1 0,0 1 0,-1 1 4,0-1 1,0 1-1,0 0 1,0 0-1,0 0 1,0 0-1,0 0 1,0 0-1,1 0 1,-2 3-1,-3 15-42,2 0-1,0 0 1,1 0-1,1 0 1,1 1 0,0-1-1,2 1 1,0-1-1,9 39 1,-9-51-16,2 0 1,-1 0-1,1 0 1,0 0-1,7 11 1,-10-18-3,1 0 0,-1 1 0,1-1 0,0 0 0,0 0 0,-1 0 1,1 1-1,0-1 0,0 0 0,0 0 0,0-1 0,0 1 0,1 0 1,-1 0-1,0 0 0,0-1 0,0 1 0,1 0 0,-1-1 0,0 0 1,1 1-1,-1-1 0,1 0 0,-1 1 0,0-1 0,1 0 0,-1 0 0,1 0 1,-1 0-1,0 0 0,1-1 0,-1 1 0,1 0 0,-1-1 0,0 1 1,0-1-1,1 1 0,-1-1 0,0 0 0,0 1 0,1-1 0,0-1 1,2-2-616,1-1 1,-1 1-1,-1-1 1,1 0-1,-1 0 0,1 0 1,-2 0-1,5-11 1,10-26-8525,-3-1-7955</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01.005"/>
    </inkml:context>
    <inkml:brush xml:id="br0">
      <inkml:brushProperty name="width" value="0.025" units="cm"/>
      <inkml:brushProperty name="height" value="0.025" units="cm"/>
    </inkml:brush>
  </inkml:definitions>
  <inkml:trace contextRef="#ctx0" brushRef="#br0">51 0 16496,'0'0'13906,"-9"11"-13820,5-5-47,-1 1 0,1-1 1,-1 1-1,2 0 0,-1 0 1,1 0-1,0 1 0,1-1 1,-1 1-1,2-1 1,-1 1-1,1 0 0,0 0 1,1-1-1,0 17 0,1-18 6,-1 0 0,2 0-1,-1 0 1,1 0-1,0 0 1,0 0-1,0-1 1,1 1 0,0-1-1,0 1 1,0-1-1,7 7 1,-9-10-99,1 0 0,0-1 1,0 1-1,0 0 0,0-1 0,0 0 0,0 1 1,0-1-1,0 0 0,1 0 0,-1 0 1,0-1-1,1 1 0,-1 0 0,0-1 1,1 0-1,-1 1 0,1-1 0,-1 0 0,1 0 1,-1 0-1,1-1 0,-1 1 0,1-1 1,-1 1-1,0-1 0,1 0 0,-1 0 1,0 0-1,0 0 0,1 0 0,-1 0 0,0-1 1,3-2-1,2-2-615,-1 1 0,0-1 0,0-1 1,-1 1-1,1-1 0,-1 0 0,-1 0 0,8-14 1,-5 6-1805,0-1 1,-2 0 0,7-25-1,-4-7-5315</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01.506"/>
    </inkml:context>
    <inkml:brush xml:id="br0">
      <inkml:brushProperty name="width" value="0.025" units="cm"/>
      <inkml:brushProperty name="height" value="0.025" units="cm"/>
    </inkml:brush>
  </inkml:definitions>
  <inkml:trace contextRef="#ctx0" brushRef="#br0">22 192 4420,'0'0'4773,"-4"-8"-1117,-1-3-3536,-7-7 9026,21 39-7340,10 30-18,-2 1 0,13 70 0,-25-101-1397,4 2-113,-3-38-51,-4-42-134,-4 46-58,0 0 0,-1 1 0,0-1 0,-1 1 0,0 0-1,0 0 1,-1 1 0,-1-1 0,1 1 0,-2 0 0,1 0 0,-11-10 0,19 21-51,0 0 1,0 0-1,0 0 1,1 0-1,-1 0 1,1-1-1,-1 1 1,1-1-1,0 1 1,-1-1-1,1 0 1,0 0-1,0 0 1,0-1-1,0 1 1,0-1-1,0 1 1,0-1-1,0 0 1,0 0-1,0 0 1,0-1-1,0 1 1,5-2-1,-4 0 13,0 0-1,0 0 0,-1 0 1,1-1-1,-1 1 0,1-1 0,-1 0 1,0 0-1,0 0 0,0 0 1,-1 0-1,1-1 0,-1 1 1,0-1-1,0 0 0,0 0 1,2-4-1,4-19-2,-2 0 0,0 0-1,-2-1 1,-1 1 0,0-34 0,-4 315 539,1-252-523,0 0 0,0 0 0,0 1-1,0-1 1,1 0 0,-1 0 0,1 1-1,-1-1 1,1 0 0,0 0-1,0 0 1,0 0 0,0 0 0,0 0-1,0 0 1,0 0 0,1 0-1,-1-1 1,1 1 0,-1 0 0,1-1-1,0 1 1,0-1 0,0 0 0,-1 0-1,1 0 1,0 0 0,3 1-1,0 0-299,0-1-1,0 0 0,0 0 0,0-1 0,0 0 0,1 0 0,-1 0 1,0 0-1,0-1 0,0 0 0,10-3 0,-12 3-358,1 0 0,-1-1 1,1 0-1,-1 0 0,1 0 0,-1 0 0,0 0 0,0-1 0,0 1 1,4-6-1,8-12-5394</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01.895"/>
    </inkml:context>
    <inkml:brush xml:id="br0">
      <inkml:brushProperty name="width" value="0.025" units="cm"/>
      <inkml:brushProperty name="height" value="0.025" units="cm"/>
    </inkml:brush>
  </inkml:definitions>
  <inkml:trace contextRef="#ctx0" brushRef="#br0">22 3 9993,'0'0'5745,"-3"11"-2751,-3 12-2006,2 0-1,0 0 0,0 36 0,4-47-549,0 0 0,1 1 0,0-2 0,0 1 0,1 0 0,1 0-1,0 0 1,1-1 0,9 21 0,-12-30-352,0 0-1,0-1 1,0 1-1,0-1 0,0 1 1,0-1-1,0 1 1,1-1-1,-1 0 0,0 0 1,1 0-1,-1 1 1,1-1-1,-1 0 0,1-1 1,-1 1-1,1 0 1,0 0-1,2 0 1,-3-1-39,0 0 1,1 0 0,-1-1 0,0 1 0,1 0 0,-1-1-1,0 1 1,0-1 0,1 1 0,-1-1 0,0 1-1,0-1 1,0 0 0,0 0 0,0 1 0,0-1 0,0 0-1,0 0 1,2-2 0,1-3 19,0-1-1,0 1 1,0-1 0,-1 0-1,0 0 1,0 0-1,3-11 1,-2-1-132,0 1 1,-1-1-1,-1 1 0,0-1 1,-2 0-1,0 0 0,-1 0 1,-5-24-1,6 41 61,0 0 0,-1 1-1,0-1 1,1 0 0,-1 0 0,0 1-1,0-1 1,0 1 0,0-1 0,0 1-1,0-1 1,0 1 0,0-1 0,-1 1-1,1 0 1,-1 0 0,1 0 0,-1 0-1,1 0 1,-1 0 0,0 0 0,1 0-1,-1 1 1,0-1 0,-2 0 0,3 1-4,-1 0 0,1 1 0,0-1 0,0 0 0,-1 1 1,1-1-1,0 1 0,0-1 0,0 1 0,0 0 0,-1-1 1,1 1-1,0 0 0,0 0 0,0 0 0,1 0 0,-1 0 1,0 0-1,0 0 0,0 0 0,1 0 0,-1 0 0,1 0 1,-1 1-1,1-1 0,-1 0 0,1 0 0,0 1 0,-1-1 1,1 0-1,0 1 0,0-1 0,0 0 0,0 1 0,0-1 1,1 2-1,-3 14 99,1 0 0,1-1 1,0 1-1,1 0 0,1-1 0,1 1 1,0-1-1,1 1 0,8 19 1,-11-36-103,-1 1 1,0-1 0,0 0 0,0 1 0,0-1-1,0 1 1,0-1 0,1 0 0,-1 1 0,0-1 0,0 0-1,1 1 1,-1-1 0,0 0 0,0 1 0,1-1-1,-1 0 1,0 0 0,1 0 0,-1 1 0,0-1-1,1 0 1,-1 0 0,0 0 0,1 1 0,-1-1 0,1 0-1,-1 0 1,0 0 0,1 0 0,-1 0 0,1 0-1,-1 0 1,0 0 0,1 0 0,0 0 0,8-14-2188,-1-21-9470,-8 25 4338</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02.413"/>
    </inkml:context>
    <inkml:brush xml:id="br0">
      <inkml:brushProperty name="width" value="0.025" units="cm"/>
      <inkml:brushProperty name="height" value="0.025" units="cm"/>
    </inkml:brush>
  </inkml:definitions>
  <inkml:trace contextRef="#ctx0" brushRef="#br0">32 70 13933,'0'0'3620,"0"-10"-193,0-32-854,-4 25 854,-2 22-1539,-3 20-1187,3 23-476,0 77-1,6-124-219,0 1 1,0-1-1,0 0 1,0 0-1,0 0 1,0 0-1,0 0 1,0 0-1,0 0 0,0 0 1,1 0-1,-1 0 1,0 0-1,1 0 1,-1 0-1,1 0 1,-1 0-1,1-1 1,-1 1-1,1 0 1,0 0-1,0 0 1,-1-1-1,1 1 1,0 0-1,0-1 0,0 1 1,1 0-1,0 0-10,0-1-1,0 0 0,0 0 0,0 0 0,0-1 0,-1 1 0,1 0 0,0-1 0,0 1 1,0-1-1,-1 1 0,1-1 0,0 0 0,2-2 0,9-4-429,-1-2-1,23-19 1,-33 26 283,5-5-285,25-20-508,-31 26 930,0 0 0,0 0 0,0 0 0,0 0 0,1 1 0,-1-1-1,0 0 1,1 1 0,-1-1 0,0 1 0,1 0 0,-1-1 0,1 1-1,-1 0 1,0 0 0,1 0 0,-1 0 0,1 0 0,-1 0 0,1 0-1,-1 1 1,2-1 0,-2 4 230,1 1 0,-1-1 0,-1 0 0,1 1-1,0-1 1,-1 0 0,0 1 0,0-1 0,0 0 0,-1 1 0,-1 6 0,-1-2 9,0 0 1,0 0-1,-1-1 1,0 0-1,-1 0 1,1 0-1,-11 12 1,-44 47 1267,58-66-1527,1 0 0,-1 0 1,0 0-1,0 0 0,0 0 0,0 0 1,0-1-1,0 1 0,0 0 0,0-1 0,0 1 1,0 0-1,0-1 0,0 1 0,0-1 0,0 0 1,-1 1-1,1-1 0,-2 0 0,3 0-35,-1-1-1,1 1 0,-1-1 1,1 1-1,-1-1 0,1 1 1,0-1-1,-1 1 0,1-1 1,0 1-1,0-1 0,-1 0 1,1 1-1,0-1 0,0 0 1,0 1-1,0-1 0,0 1 1,0-1-1,0 0 0,0 1 1,0-1-1,0 0 0,0 0 1,13-51-4755,0 19-988,0-3-2227</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02.832"/>
    </inkml:context>
    <inkml:brush xml:id="br0">
      <inkml:brushProperty name="width" value="0.025" units="cm"/>
      <inkml:brushProperty name="height" value="0.025" units="cm"/>
    </inkml:brush>
  </inkml:definitions>
  <inkml:trace contextRef="#ctx0" brushRef="#br0">5 121 13741,'0'0'8451,"-1"10"-6044,-1 6-1842,1 0 0,0 0 0,4 30 0,-3-42-498,0 0-1,0-1 1,0 1 0,1-1 0,0 1 0,0-1 0,0 0 0,0 1 0,0-1-1,1 0 1,-1 1 0,1-1 0,0 0 0,0 0 0,0-1 0,0 1 0,1 0-1,-1-1 1,1 1 0,0-1 0,-1 0 0,1 0 0,0 0 0,0 0 0,0 0-1,1-1 1,6 3 0,-9-4-36,0 0-1,1 0 1,-1 0-1,0-1 1,1 1-1,-1 0 1,0-1-1,0 1 1,1 0 0,-1-1-1,0 0 1,0 1-1,0-1 1,1 0-1,-1 0 1,0 1-1,0-1 1,0 0-1,0 0 1,-1 0-1,1 0 1,0 0-1,0 0 1,-1-1 0,1 1-1,0 0 1,0-2-1,14-41 644,-13 37-601,9-47 76,-10 42-136,1-1 0,1 1 0,0 0-1,7-17 1,-10 29-13,0-1 1,0 1-1,1 0 0,-1-1 0,0 1 1,0 0-1,0 0 0,1-1 0,-1 1 1,0 0-1,0 0 0,0 0 0,1-1 1,-1 1-1,0 0 0,1 0 0,-1 0 1,0 0-1,0 0 0,1-1 0,-1 1 1,0 0-1,1 0 0,-1 0 0,0 0 1,1 0-1,-1 0 0,0 0 0,1 0 1,-1 0-1,0 0 0,1 0 0,-1 0 1,0 1-1,1-1 0,-1 0 0,0 0 1,0 0-1,1 0 0,-1 0 0,0 1 0,0-1 1,1 0-1,-1 0 0,0 0 0,0 1 1,1-1-1,-1 0 0,0 0 0,0 1 1,0-1-1,0 0 0,1 1 0,-1-1 1,0 0-1,0 0 0,0 1 0,0-1 1,0 0-1,0 1 0,11 20 62,-11-19-48,11 27 80,-10-22-47,1 0-1,0 0 1,1-1 0,-1 1-1,1-1 1,1 0 0,-1 1-1,1-2 1,6 8 0,-10-13-32,0 1 1,1-1-1,-1 0 1,1 0 0,-1 1-1,1-1 1,-1 0 0,0 0-1,1 0 1,-1 0-1,1 0 1,-1 1 0,1-1-1,-1 0 1,1 0 0,-1 0-1,1 0 1,-1-1 0,1 1-1,-1 0 1,0 0-1,1 0 1,-1 0 0,1 0-1,-1 0 1,1-1 0,-1 1-1,0 0 1,1 0 0,-1-1-1,1 1 1,-1 0-1,0-1 1,1 1 0,-1 0-1,0-1 1,0 1 0,1-1-1,-1 1 1,0 0 0,0-1-1,0 1 1,1-1-1,-1 1 1,0-1 0,0 1-1,0-1 1,9-27 751,-8 23-715,4-17-52,1 1 0,2 0 0,0 0 0,1 0 0,1 1 0,14-22 0,-23 41-2,-1 0 1,1 0-1,0-1 1,0 1-1,0 0 0,0 0 1,0 0-1,0 0 1,0 0-1,0 0 0,0 0 1,1 0-1,-1 1 1,0-1-1,1 0 1,-1 1-1,0-1 0,1 1 1,-1-1-1,1 1 1,-1 0-1,1-1 0,-1 1 1,0 0-1,3 0 1,-3 1-5,1 0 1,0-1 0,-1 1-1,1 0 1,0 1-1,-1-1 1,1 0 0,-1 0-1,0 1 1,1-1 0,-1 0-1,0 1 1,0 0 0,0-1-1,0 1 1,1 2-1,4 9-27,0 0-1,-1 1 1,5 23-1,-10-36 34,3 13-431,5 21-2193,-5-32 900,-2-18 38,-2 3-1499,1-1-1,-2 1 0,-4-18 1,-5-11-9211</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03.161"/>
    </inkml:context>
    <inkml:brush xml:id="br0">
      <inkml:brushProperty name="width" value="0.025" units="cm"/>
      <inkml:brushProperty name="height" value="0.025" units="cm"/>
    </inkml:brush>
  </inkml:definitions>
  <inkml:trace contextRef="#ctx0" brushRef="#br0">0 1 18193,'0'0'6759,"4"50"-6759,17-37-385,2-5-832,1-4-1570,-3-4-2241,2 0-6279</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10.050"/>
    </inkml:context>
    <inkml:brush xml:id="br0">
      <inkml:brushProperty name="width" value="0.025" units="cm"/>
      <inkml:brushProperty name="height" value="0.025" units="cm"/>
      <inkml:brushProperty name="color" value="#008C3A"/>
    </inkml:brush>
  </inkml:definitions>
  <inkml:trace contextRef="#ctx0" brushRef="#br0">0 1 20275,'0'0'1377</inkml:trace>
  <inkml:trace contextRef="#ctx0" brushRef="#br0" timeOffset="1">297 298 18642,'0'0'3907,"46"-9"-21748</inkml:trace>
  <inkml:trace contextRef="#ctx0" brushRef="#br0" timeOffset="2">655 631 16239,'0'0'7047,"62"18"-11115,-46-21-2946</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33.909"/>
    </inkml:context>
    <inkml:brush xml:id="br0">
      <inkml:brushProperty name="width" value="0.025" units="cm"/>
      <inkml:brushProperty name="height" value="0.025" units="cm"/>
      <inkml:brushProperty name="color" value="#F6630D"/>
    </inkml:brush>
  </inkml:definitions>
  <inkml:trace contextRef="#ctx0" brushRef="#br0">6 1 3459,'0'0'14259,"-6"2"-12252,10 6-1707,0 0 1,1-1-1,0 1 0,0-1 0,1-1 0,-1 1 0,1-1 1,8 6-1,63 47 811,-15-13-295,171 153-347,-206-173-366,31 42 0,-35-40 18,42 40 1,203 167 807,-154-115-687,-83-85-240,1 0 0,2-2 1,66 49-1,-43-39 44,-2 2 0,60 64 0,259 236 109,81 60 134,-361-323-127,-59-54-139,-2 1-1,40 46 0,2 10 229,153 133 0,34 0-106,52 47 132,-208-167-220,49 44-77,76 46 73,-17-23-42,-126-103 60,-56-42 19,45 39 0,-51-41 454,-22-16-499,0 1 0,0-1 0,0 1-1,-1 0 1,1 0 0,-1 0 0,1 0 0,-1 1 0,5 7 0,-8-11-86,0 0 0,1 0-1,-1 0 1,0 0 0,0 1 0,0-1 0,0 0-1,0 0 1,0 0 0,0 0 0,0 1-1,0-1 1,0 0 0,0 0 0,0 0 0,0 0-1,0 1 1,0-1 0,0 0 0,0 0 0,0 0-1,0 0 1,0 0 0,0 1 0,0-1 0,-1 0-1,1 0 1,0 0 0,0 0 0,0 0 0,0 1-1,0-1 1,0 0 0,0 0 0,-1 0 0,1 0-1,0 0 1,0 0 0,0 0 0,0 0 0,0 0-1,-1 1 1,1-1 0,0 0 0,0 0 0,0 0-1,0 0 1,-1 0 0,1 0 0,0 0 0,0 0-1,0 0 1,0 0 0,0 0 0,-1 0 0,1 0-1,0 0 1,0-1 0,0 1 0,0 0 0,-1 0-1,-12-3-4969,11 2 3838,-20-7-10491</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03.519"/>
    </inkml:context>
    <inkml:brush xml:id="br0">
      <inkml:brushProperty name="width" value="0.025" units="cm"/>
      <inkml:brushProperty name="height" value="0.025" units="cm"/>
    </inkml:brush>
  </inkml:definitions>
  <inkml:trace contextRef="#ctx0" brushRef="#br0">3 1 11499,'0'0'14264,"0"9"-13335,-1 17-476,0 57 1370,1-78-1739,0 1 0,1 0 0,-1-1 0,1 1 0,1-1 0,-1 1 0,1-1-1,0 1 1,0-1 0,1 0 0,4 8 0,-6-12-76,0 1 0,0-1 1,0 0-1,0 0 0,0 0 0,0 0 0,1 0 1,-1 0-1,0 0 0,1 0 0,-1-1 0,1 1 0,-1 0 1,0-1-1,1 1 0,-1-1 0,1 0 0,0 1 1,-1-1-1,1 0 0,-1 0 0,1 0 0,-1 0 1,1 0-1,2-1 0,1-1-225,0 0 1,0 0-1,-1 0 1,1-1 0,0 0-1,5-4 1,-8 4 135,0 1 0,1 0 0,-1 0 1,1 0-1,0 0 0,-1 0 1,1 1-1,0-1 0,0 1 0,0 0 1,0 0-1,0 0 0,1 0 1,-1 0-1,0 1 0,0-1 0,1 1 1,-1 0-1,0 0 0,0 0 0,1 1 1,-1-1-1,0 1 0,5 1 1,2 4 151,-2 0 0,1 0 1,-1 1-1,0 0 1,0 0-1,12 16 0,36 55 673,-48-65-377,0 0 0,-1 1 0,-1 0-1,0 0 1,-1 0 0,-1 0-1,0 1 1,-1 0 0,0 0-1,-1 0 1,-1 0 0,-1 21 0,0-34-364,0-1 0,0 0 0,0 0 0,0 0 0,0 0 0,0 0 1,0 0-1,-1 0 0,1 0 0,0 0 0,-1 0 0,1 0 1,-1 0-1,1 0 0,-1 0 0,1 0 0,-1 0 0,1-1 0,-1 1 1,0 0-1,0 0 0,1-1 0,-1 1 0,0 0 0,0-1 0,0 1 1,0-1-1,-2 2 0,1-2-1,0 0 0,-1 0 0,1 0 0,0 0-1,-1 0 1,1 0 0,0-1 0,-1 1 0,1-1 0,0 1 0,0-1 0,-4-1 0,-5-4-67,1 1 0,0-2 0,-19-13-1,9 4-145,1-1-1,0 0 0,2-1 0,-29-39 0,43 53 181,0 0 0,0-1-1,0 1 1,1-1 0,0 1 0,0-1-1,0 0 1,1 1 0,-1-1-1,1 0 1,1 0 0,-1 0-1,0 0 1,1-1 0,0 1 0,1 0-1,-1 0 1,1 0 0,0 0-1,0 0 1,0 0 0,1 1-1,-1-1 1,1 0 0,0 1 0,1-1-1,-1 1 1,1-1 0,0 1-1,0 0 1,5-4 0,54-54-6615,-28 28-737</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08.276"/>
    </inkml:context>
    <inkml:brush xml:id="br0">
      <inkml:brushProperty name="width" value="0.025" units="cm"/>
      <inkml:brushProperty name="height" value="0.025" units="cm"/>
    </inkml:brush>
  </inkml:definitions>
  <inkml:trace contextRef="#ctx0" brushRef="#br0">0 102 8168,'0'0'12689,"1"8"-10660,2 7-1704,0 0 0,2 0 0,0 0 0,0-1 1,2 1-1,-1-1 0,2-1 0,0 1 0,1-2 1,0 1-1,16 17 0,-25-30-263,1 1 0,-1-1 0,0 1 0,0-1-1,1 1 1,-1-1 0,0 1 0,1-1 0,-1 1 0,0-1 0,1 1 0,-1-1 0,1 1-1,-1-1 1,1 0 0,-1 1 0,1-1 0,-1 0 0,1 0 0,-1 1 0,1-1 0,-1 0-1,1 0 1,0 0 0,-1 0 0,1 1 0,-1-1 0,1 0 0,0 0 0,-1 0 0,1 0 0,-1 0-1,1-1 1,0 1 0,-1 0 0,1 0 0,-1 0 0,1 0 0,-1-1 0,1 1 0,-1 0-1,1-1 1,-1 1 0,1 0 0,-1-1 0,1 1 0,-1 0 0,1-1 0,-1 1 0,0-1-1,1 1 1,-1-1 0,0 1 0,1-1 0,-1 1 0,0-1 0,0 1 0,1-1 0,-1 0-1,0 1 1,0-1 0,0 1 0,0-1 0,0 0 0,0 1 0,0-1 0,0 1 0,0-2-1,0-55 1006,0 43-970,0-123 283,16 159-642,-10-11 270,20 35 77,-25-44-80,1 0 1,-1 0-1,1 0 1,-1 0-1,1 0 1,-1 0 0,1 0-1,0-1 1,0 1-1,0-1 1,0 1-1,0-1 1,1 0-1,-1 0 1,3 2-1,-3-5 8,-1 1-1,0-1 1,0 0-1,0 1 0,0-1 1,0 0-1,-1 0 0,1 0 1,0 0-1,-1 0 1,0 1-1,1-1 0,-1 0 1,0 0-1,0 0 1,0 0-1,0 0 0,-1-3 1,2 1-3,0-33-10,-1 20 0,1 0 0,1 0 0,6-29 0,-8 46 0,0-1 0,0 1 0,0 0 0,0-1 0,0 1 0,0-1 0,0 1 0,0 0 0,0-1 0,0 1 0,0-1 0,0 1 0,0 0 0,1-1 0,-1 1 0,0 0 0,0-1 0,0 1 0,1 0 0,-1-1 0,0 1 0,0 0 0,1-1 0,-1 1 0,0 0 0,1 0 0,-1 0 0,0-1 0,1 1 0,-1 0 0,0 0 0,1 0 0,-1 0 0,0-1 0,1 1 0,-1 0 0,1 0 0,-1 0 0,0 0 0,1 0 0,-1 0 0,1 0 0,-1 0 0,0 0 0,1 0 0,-1 0 0,1 1 0,-1-1 0,0 0 0,1 0 0,-1 0 0,0 0 0,1 1 0,-1-1 0,0 0 0,1 0 0,-1 1 0,0-1 0,0 0 0,1 0 0,-1 1 0,0-1 0,0 0 0,1 1 0,-1 0 0,16 27 0,-13-24 0,14 34-43,14 23-304,-31-61 268,0 0-1,0 1 1,0-1-1,0 0 1,0 0 0,1 1-1,-1-1 1,0 0-1,0 0 1,0 1-1,0-1 1,1 0-1,-1 0 1,0 1-1,0-1 1,0 0 0,1 0-1,-1 0 1,0 0-1,1 1 1,-1-1-1,0 0 1,0 0-1,1 0 1,-1 0-1,0 0 1,1 0 0,-1 0-1,0 0 1,0 0-1,1 0 1,-1 0-1,0 0 1,1 0-1,-1 0 1,0 0-1,1 0 1,-1 0 0,0 0-1,0 0 1,1 0-1,-1 0 1,0-1-1,0 1 1,1 0-1,-1 0 1,0 0-1,0 0 1,1-1 0,-1 1-1,0 0 1,0 0-1,0-1 1,1 1-1,-1 0 1,0 0-1,0-1 1,0 1-1,0 0 1,0-1 0,1 1-1,3-18-5708,-2-4-2198</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08.853"/>
    </inkml:context>
    <inkml:brush xml:id="br0">
      <inkml:brushProperty name="width" value="0.025" units="cm"/>
      <inkml:brushProperty name="height" value="0.025" units="cm"/>
    </inkml:brush>
  </inkml:definitions>
  <inkml:trace contextRef="#ctx0" brushRef="#br0">83 59 13869,'0'0'12369,"-9"-3"-9769,-29-11-988,37 14-1566,0-1 0,0 1 0,0 0 0,0 0 0,0 0 0,0 0 0,0 0 0,0 1 0,0-1 0,0 0 0,0 0 0,0 1 0,0-1 0,0 1 0,0-1 0,0 1 0,0-1 0,0 1 0,1-1 0,-1 1 0,0 0 0,0-1-1,1 1 1,-1 0 0,0 0 0,1 0 0,-1-1 0,0 1 0,1 0 0,-1 0 0,1 0 0,0 0 0,-1 0 0,1 0 0,0 0 0,-1 2 0,-3 39 140,4-37-114,-1 11-5,-1 35 0,2-48-65,1 0 0,-1 0 0,0-1 1,1 1-1,-1 0 0,1-1 0,0 1 0,0 0 0,0-1 0,0 1 0,0-1 0,1 0 1,-1 1-1,3 2 0,-4-5 0,1 0-1,-1 1 1,1-1 0,-1 1-1,0-1 1,1 0 0,-1 0-1,1 1 1,0-1 0,-1 0 0,1 0-1,-1 1 1,1-1 0,-1 0-1,1 0 1,0 0 0,-1 0-1,1 0 1,-1 0 0,1 0 0,0 0-1,-1 0 1,1 0 0,-1-1-1,1 1 1,-1 0 0,1 0 0,-1 0-1,1-1 1,-1 1 0,1 0-1,-1-1 1,1 1 0,-1 0-1,1-1 1,-1 1 0,1 0 0,-1-1-1,0 1 1,1-1 0,-1 1-1,0-1 1,1 1 0,-1-1-1,0 1 1,0-1 0,1 0 0,-1 1-1,0-1 1,0 0 0,10-33 101,-9 31-101,15-78-2,-16 80 0,0 1 0,0-1 0,0 1 0,0-1 0,0 1 0,1 0 0,-1-1 0,0 1 0,0 0 0,0-1 0,1 1 0,-1 0 0,0-1 0,1 1 0,-1 0 0,0-1 0,1 1 0,-1 0 0,0 0 0,1-1 0,-1 1 0,1 0 0,-1 0 0,0 0 0,1 0 0,-1 0 0,1 0 0,-1-1 0,1 1 0,-1 0 0,0 0 0,1 0 0,-1 0 0,1 0 0,-1 1 0,1-1 0,-1 0 0,0 0 0,1 0 0,-1 0 0,1 0 0,-1 1 0,0-1 0,1 0 0,-1 0 0,0 0 0,1 1 0,-1-1 0,0 0 0,1 1 0,-1-1 0,0 0 0,1 1 0,-1-1 0,0 1 0,20 23 0,-17-19 0,4 4 0,27 31 0,-33-38 0,1 0 0,0 0 0,0 0 0,0-1 0,0 1 0,0-1 0,0 1 0,1-1 0,-1 0 0,0 0 0,1 0 0,-1 0 0,1-1 0,-1 1 0,1 0 0,3-1 0,-5 0 0,0-1 0,-1 1 0,1-1 0,0 1 0,-1-1 0,1 1 0,-1-1 0,1 0 0,-1 1 0,1-1 0,-1 0 0,1 0 0,-1 1 0,0-1 0,1 0 0,-1 0 0,0 0 0,0 1 0,0-1 0,1 0 0,-1 0 0,0 0 0,0 0 0,0 1 0,-1-2 0,2-28 0,-1 26 0,0-8 0,1 6 0,-1 0 0,0 0 0,-1 0 0,1 0 0,-1 0 0,-3-12 0,3 16 0,0 1 0,0-1 0,0 1 0,0-1 0,0 1 0,-1-1 0,1 1 0,0 0 0,-1 0 0,1-1 0,-1 1 0,1 0 0,-1 0 0,1 0 0,-1 1 0,0-1 0,1 0 0,-1 1 0,0-1 0,0 1 0,0-1 0,1 1 0,-1 0 0,0 0 0,0 0 0,0 0 0,-2 0 0,4 1-13,0-1-1,0 0 1,0 1 0,0-1 0,0 0-1,0 1 1,0-1 0,0 1 0,0-1-1,0 0 1,0 1 0,0-1 0,0 0-1,0 1 1,0-1 0,1 0 0,-1 1-1,0-1 1,0 0 0,0 1 0,1-1-1,-1 0 1,0 0 0,0 1 0,1-1-1,-1 0 1,0 0 0,1 1 0,-1-1-1,0 0 1,1 0 0,-1 0 0,0 0-1,1 1 1,-1-1 0,0 0-1,1 0 1,-1 0 0,0 0 0,1 0-1,-1 0 1,1 0 0,-1 0 0,0 0-1,1 0 1,-1 0 0,0 0 0,1-1-1,-1 1 1,0 0 0,1 0 0,-1 0-1,0 0 1,1 0 0,-1-1 0,0 1-1,1 0 1,-1 0 0,1-1 0,20-15-4131,-1-5-4459,-20 21 8495,13-17-10617</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09.181"/>
    </inkml:context>
    <inkml:brush xml:id="br0">
      <inkml:brushProperty name="width" value="0.025" units="cm"/>
      <inkml:brushProperty name="height" value="0.025" units="cm"/>
    </inkml:brush>
  </inkml:definitions>
  <inkml:trace contextRef="#ctx0" brushRef="#br0">1 1 352,'0'0'15439</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09.965"/>
    </inkml:context>
    <inkml:brush xml:id="br0">
      <inkml:brushProperty name="width" value="0.025" units="cm"/>
      <inkml:brushProperty name="height" value="0.025" units="cm"/>
    </inkml:brush>
  </inkml:definitions>
  <inkml:trace contextRef="#ctx0" brushRef="#br0">1 30 11403,'0'0'7522,"2"10"-4746,67 163 4468,-63-168-6380,-5-18-120,-4-19 18,1 24-660,-1-1 0,0 1 1,0-1-1,-1 1 0,0 0 0,0 1 0,-1-1 0,0 1 1,0 0-1,-1 0 0,0 0 0,0 1 0,-8-6 1,26 23-251,-11-9 144,0-1 0,0 1-1,0-1 1,0 0-1,0 0 1,0 1 0,0-1-1,1 0 1,-1 0 0,0 0-1,1 0 1,-1-1-1,1 1 1,-1 0 0,1 0-1,0-1 1,-1 1 0,1-1-1,2 1 1,-1-1-165,0 0 0,-1 0 0,1 0 0,0-1 0,-1 1 0,1-1 0,0 1 0,-1-1 0,1 0 0,-1 0 0,1 0 0,-1 0 0,1-1 0,-1 1 0,0-1 0,0 1 0,0-1 1,4-3-1,27-42-9462,-28 39 7412,6-10-4982</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10.712"/>
    </inkml:context>
    <inkml:brush xml:id="br0">
      <inkml:brushProperty name="width" value="0.025" units="cm"/>
      <inkml:brushProperty name="height" value="0.025" units="cm"/>
    </inkml:brush>
  </inkml:definitions>
  <inkml:trace contextRef="#ctx0" brushRef="#br0">5 220 10794,'0'0'17451,"-2"4"-17013,1 0-351,1 1 1,-1-1-1,1 0 0,-1 1 0,1-1 0,1 0 1,-1 1-1,1-1 0,1 8 0,-2-11-80,0 0 0,0 1 0,1-1 1,-1 0-1,0 0 0,0 1 0,1-1 0,-1 0 0,1 0 0,-1 0 0,1 0 0,-1 1 0,1-1 0,0 0 0,-1 0 0,1 0 0,0 0 1,0-1-1,0 1 0,0 0 0,0 0 0,0 0 0,0-1 0,0 1 0,0 0 0,0-1 0,1 1 0,-1-1 0,0 1 0,0-1 0,0 0 1,1 0-1,-1 1 0,0-1 0,0 0 0,1 0 0,-1 0 0,0 0 0,1-1 0,-1 1 0,2-1 0,-1 0-4,-1 0 0,0 0 0,1 0 0,-1 0 0,0 0 0,1-1 1,-1 1-1,0-1 0,0 1 0,0-1 0,0 1 0,0-1 0,0 1 0,-1-1 0,1 0 0,-1 0 0,1 1 0,-1-1 0,1-2 0,4-41 23,-4 35 10,-1 10-42,0 0-1,1 0 1,-1 0 0,0-1-1,1 1 1,-1 0 0,0 0-1,1 0 1,-1 0 0,1 0-1,-1 0 1,0 0 0,1 0-1,-1 0 1,0 1 0,1-1-1,-1 0 1,0 0 0,1 0-1,-1 0 1,0 0 0,1 1-1,-1-1 1,0 0 0,1 0-1,-1 1 1,0-1 0,0 0-1,1 0 1,-1 1-1,0-1 1,0 0 0,1 1-1,-1-1 1,0 0 0,0 1-1,0-1 1,0 0 0,0 1-1,0-1 1,1 0 0,-1 1-1,0-1 1,13 18-83,2 8 155,65 123-194,-73-133 360,0 1 1,-1 0-1,-1 0 1,-1 0 0,-1 0-1,0 1 1,1 25 0,-4-43-222,0 0 0,0 1 0,0-1 0,0 0 0,0 0 0,0 1 1,0-1-1,0 0 0,0 0 0,0 1 0,0-1 0,-1 0 0,1 0 0,0 1 1,0-1-1,0 0 0,0 0 0,0 0 0,0 1 0,-1-1 0,1 0 0,0 0 1,0 0-1,0 1 0,0-1 0,-1 0 0,1 0 0,0 0 0,0 0 0,-1 0 1,1 0-1,0 0 0,0 1 0,-1-1 0,1 0 0,0 0 0,0 0 0,0 0 1,-1 0-1,1 0 0,0 0 0,-1 0 0,-14-6 177,-12-14-16,20 11-168,-1 0 1,1-1 0,1 1-1,-1-2 1,2 1 0,-1-1-1,2 0 1,-1 0-1,1 0 1,1 0 0,0-1-1,-2-21 1,1-11-190,2 0 1,5-52-1,-1 16-15,-2-5 136,22 109 74,-2 11 73,-15-25-29,0 1 0,1-1 1,0 0-1,1 0 0,0-1 1,1 0-1,0 0 0,12 10 1,-19-18-49,0-1 0,-1 1 0,1-1 0,0 1 0,0-1 0,-1 0 0,1 0 0,0 1 0,0-1 0,0 0 0,0 0 0,-1 0 0,1 0 0,0 0 0,0 0 0,0 0 0,0 0 0,0 0 0,-1 0 0,1 0 0,0-1 0,0 1 0,0 0 0,-1-1 0,1 1 0,1-1 0,15-21 200,2-41 108,-17 54-297,23-83-17,-25 92 0,0 0 0,0-1 0,1 1 0,-1-1 0,0 1 0,0 0 0,0-1 0,1 1 0,-1 0 0,0-1 0,1 1 0,-1 0 0,0-1 0,1 1 0,-1 0 0,1 0 0,-1-1 0,0 1 0,1 0 0,-1 0 0,1 0 0,-1 0 0,0-1 0,1 1 0,-1 0 0,1 0 0,-1 0 0,1 0 0,-1 0 0,1 0 0,-1 0 0,1 0 0,-1 0 0,0 1 0,1-1 0,-1 0 0,1 0 0,-1 0 0,1 0 0,-1 1 0,0-1 0,1 0 0,-1 0 0,0 1 0,1-1 0,-1 0 0,0 1 0,1-1 0,-1 0 0,0 1 0,1-1 0,-1 0 0,0 1 0,0-1 0,0 1 0,1-1 0,-1 0 0,0 1 0,0-1 0,0 2 0,18 29 0,-16-27 0,-1-2-103,0 1-1,0-1 1,0 0-1,1 1 1,-1-1-1,1 0 1,0 0 0,0 0-1,0 0 1,0 0-1,4 3 1,5-8-1205,1-18-243,-6-20-8629,-6 15 1526</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11.089"/>
    </inkml:context>
    <inkml:brush xml:id="br0">
      <inkml:brushProperty name="width" value="0.025" units="cm"/>
      <inkml:brushProperty name="height" value="0.025" units="cm"/>
    </inkml:brush>
  </inkml:definitions>
  <inkml:trace contextRef="#ctx0" brushRef="#br0">0 1 16143,'0'0'10827</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11.436"/>
    </inkml:context>
    <inkml:brush xml:id="br0">
      <inkml:brushProperty name="width" value="0.025" units="cm"/>
      <inkml:brushProperty name="height" value="0.025" units="cm"/>
    </inkml:brush>
  </inkml:definitions>
  <inkml:trace contextRef="#ctx0" brushRef="#br0">9 431 15407,'0'0'5322,"-1"9"-3886,0-2-1371,-2 9 926,1 0 0,1 0 0,0 1 0,1-1 0,3 20 0,-3-35-984,0-1 0,0 1 0,0 0 1,0-1-1,0 1 0,0 0 0,0 0 0,0-1 0,1 1 0,-1 0 1,0-1-1,0 1 0,1-1 0,-1 1 0,0 0 0,1-1 1,-1 1-1,1-1 0,-1 1 0,0-1 0,1 1 0,0-1 0,-1 1 1,1-1-1,-1 0 0,1 1 0,-1-1 0,1 0 0,0 1 0,-1-1 1,1 0-1,0 0 0,-1 1 0,1-1 0,0 0 0,-1 0 0,1 0 1,0 0-1,-1 0 0,1 0 0,0 0 0,-1 0 0,1 0 1,0-1-1,-1 1 0,1 0 0,0 0 0,-1 0 0,1-1 0,0 1 1,-1 0-1,1-1 0,-1 1 0,1-1 0,-1 1 0,1-1 0,-1 1 1,1-1-1,-1 1 0,1-2 0,24-34 411,3-60-1032,-28 104 545,2 0-1,-1 0 1,1 0 0,0 0-1,0 0 1,6 11-1,-8-18 100,0 0-1,1 0 1,-1 0-1,1 0 1,-1 0-1,1 0 1,0 0-1,-1 0 0,1 0 1,0-1-1,0 1 1,0 0-1,-1 0 1,1 0-1,0-1 1,0 1-1,0-1 0,0 1 1,0-1-1,0 1 1,1-1-1,-1 1 1,0-1-1,0 0 0,0 0 1,0 1-1,2-1 1,-1-1 16,0 1 0,0-1 0,0 0 0,0 0 0,0 0 0,0 0 0,0 0 0,0 0 0,0 0 0,0 0 0,-1-1 0,1 1 0,2-3 0,5-8 110,1 1-1,-2-1 1,10-18 0,-16 27-150,12-21 39,-1 1-1,-1-2 0,-1 1 1,-1-2-1,-2 1 1,0-1-1,-2-1 0,-1 1 1,-1-1-1,-1 0 0,-2 0 1,-1-34-1,-1 57 11,0 0 1,0 1-1,0-1 0,0 0 1,-1 1-1,1-1 0,-1 1 1,0 0-1,0 0 0,0 0 1,-1 0-1,1 0 1,-1 0-1,1 0 0,-1 1 1,0-1-1,0 1 0,0 0 1,0 0-1,-1 0 0,1 0 1,-6-2-1,6 3-46,0 0 0,1 0-1,-1 1 1,0-1 0,0 0 0,1 1 0,-1 0 0,0-1-1,0 1 1,0 1 0,0-1 0,1 0 0,-1 1-1,0-1 1,0 1 0,1 0 0,-1 0 0,0 0-1,1 0 1,-1 0 0,1 0 0,-1 1 0,1-1 0,0 1-1,-1 0 1,1 0 0,0 0 0,0 0 0,-3 4-1,1 2-10,0 0 0,0 0 0,1 0-1,0 1 1,1-1 0,0 1 0,0-1-1,1 1 1,0 0 0,0 0 0,1 0-1,0-1 1,1 1 0,0 0 0,0 0-1,1-1 1,0 1 0,0 0 0,1-1-1,0 0 1,7 13 0,-6-12 28,1 0 1,0-1-1,0 0 1,0 0-1,1 0 1,1 0-1,-1-1 1,1 0-1,0-1 1,1 1-1,-1-1 1,1-1-1,0 1 1,1-1-1,-1-1 1,1 0-1,0 0 1,0-1-1,15 4 1,33-4-1064,-29-9-2100,-5-9-4546,-6-9-6389</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12.136"/>
    </inkml:context>
    <inkml:brush xml:id="br0">
      <inkml:brushProperty name="width" value="0.025" units="cm"/>
      <inkml:brushProperty name="height" value="0.025" units="cm"/>
    </inkml:brush>
  </inkml:definitions>
  <inkml:trace contextRef="#ctx0" brushRef="#br0">1 130 14798,'0'0'13517,"8"9"-12642,11 16-682,-1 2 0,-1 0 0,-1 1 0,-2 0-1,21 57 1,-19-44-91,2-1 0,43 71 0,-61-111-98,0 0 1,0 1-1,0-1 1,0 0-1,0 0 1,0 0-1,0 0 1,0 1-1,0-1 0,0 0 1,0 0-1,0 0 1,0 0-1,1 0 1,-1 1-1,0-1 0,0 0 1,0 0-1,0 0 1,0 0-1,0 0 1,1 0-1,-1 1 1,0-1-1,0 0 0,0 0 1,0 0-1,0 0 1,1 0-1,-1 0 1,0 0-1,0 0 0,0 0 1,0 0-1,1 0 1,-1 0-1,0 0 1,0 0-1,0 0 1,0 0-1,1 0 0,-1 0 1,0 0-1,0 0 1,0 0-1,0 0 1,1 0-1,-1 0 0,0 0 1,0 0-1,0-1 1,0 1-1,0 0 1,1 0-1,-1 0 0,0 0 1,0 0-1,0 0 1,0-1-1,0 1 1,0 0-1,0 0 1,0 0-1,0 0 0,1 0 1,-1-1-1,0 1 1,0 0-1,1-22 248,-6-31 7,-8 7-146,-31-72 0,31 89-113,1 0-1,2 0 1,1-1 0,1-1 0,1 1-1,-4-54 1,11 82-11,1 0 1,-1 0-1,0-1 0,1 1 0,-1 0 1,1 0-1,0 0 0,0 0 1,0 0-1,0 0 0,0 0 1,0 0-1,0 0 0,1 0 0,-1 0 1,1 1-1,-1-1 0,1 1 1,-1-1-1,1 1 0,0-1 1,0 1-1,0 0 0,0 0 1,0 0-1,0 0 0,0 0 0,0 1 1,0-1-1,1 1 0,-1-1 1,0 1-1,0 0 0,0 0 1,1 0-1,1 0 0,0 0 4,-1 0 0,0 0 0,0 0 0,0 0 0,0 1 0,0 0 0,0-1-1,0 1 1,0 0 0,0 1 0,-1-1 0,1 0 0,0 1 0,0-1 0,-1 1 0,1 0 0,-1 0 0,0 0-1,0 0 1,1 0 0,-1 1 0,-1-1 0,1 1 0,0-1 0,-1 1 0,3 4 0,-3 0 21,1 1 0,-2 0 0,1-1 0,-1 1 0,0 0 0,0 0 0,-1-1 0,0 1 0,-1 0 0,1-1 0,-2 1 0,1-1 0,-1 0 0,0 0 0,0 0 0,-1 0 0,0 0 0,0-1 1,-1 1-1,1-1 0,-2 0 0,1-1 0,0 1 0,-1-1 0,0 0 0,-13 7 0,19-11-109,-1 0 0,0-1 1,1 1-1,-1 0 0,0-1 0,0 1 1,0-1-1,1 0 0,-1 1 0,0-1 1,0 0-1,0 1 0,0-1 1,0 0-1,0 0 0,0 0 0,1 0 1,-1 0-1,0 0 0,0 0 0,0 0 1,0 0-1,0 0 0,0 0 0,0-1 1,0 1-1,0 0 0,1-1 1,-1 1-1,0-1 0,0 1 0,0-1 1,1 1-1,-1-1 0,0 1 0,1-1 1,-1 0-1,0 1 0,1-1 0,-1 0 1,1 0-1,-1 1 0,1-1 1,-1 0-1,1 0 0,0 0 0,-1 0 1,1 0-1,0 1 0,0-1 0,0 0 1,-1-1-1,0-7-1500,1 0-1,0 0 1,0 0 0,2-13-1,-1 15 442,6-36-7115</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12.467"/>
    </inkml:context>
    <inkml:brush xml:id="br0">
      <inkml:brushProperty name="width" value="0.025" units="cm"/>
      <inkml:brushProperty name="height" value="0.025" units="cm"/>
    </inkml:brush>
  </inkml:definitions>
  <inkml:trace contextRef="#ctx0" brushRef="#br0">1 14 14382,'0'0'3459,"3"10"-1153,2 10-1169,3 10 409,1 1 0,1-2 0,1 1 0,18 29 0,-29-58-1533,0 0 0,1 0 0,-1 0 0,1 0 1,-1 0-1,1 0 0,-1-1 0,1 1 0,0 0 0,-1 0 0,1-1 0,0 1 0,-1 0 0,1-1 0,0 1 1,0-1-1,0 1 0,0-1 0,0 1 0,0-1 0,0 0 0,0 1 0,0-1 0,1 0 0,-1 0 19,0-1-1,0 1 0,0-1 0,-1 0 0,1 1 0,0-1 0,-1 0 1,1 0-1,-1 0 0,1 1 0,-1-1 0,1 0 0,-1 0 0,1 0 1,-1 0-1,0 0 0,1 0 0,-1 0 0,0-1 0,5-54 1582,-6 46-1502,0 1 0,-1-1 0,-1 0 0,1 1 1,-1 0-1,-1-1 0,0 1 0,-5-10 0,6 13-151,-1 0 0,1 1 0,-1-1-1,0 1 1,0 0 0,0 0 0,-1 1 0,0-1-1,0 1 1,0 0 0,0 0 0,-1 0 0,-7-3-1,13 7 20,0 0 0,0 0 0,0 0 0,-1 0 0,1 0 0,0 0 0,0 0-1,0 0 1,0 0 0,-1 0 0,1 0 0,0 0 0,0 0 0,0 0 0,-1 0 0,1 0 0,0 0-1,0 0 1,0 0 0,0 0 0,-1 0 0,1 0 0,0 0 0,0 0 0,0 0 0,0 0 0,-1 0-1,1 1 1,0-1 0,0 0 0,0 0 0,0 0 0,0 0 0,0 0 0,-1 1 0,1-1 0,0 0-1,0 0 1,0 0 0,0 0 0,0 1 0,0-1 0,0 0 0,0 0 0,0 0 0,0 0 0,0 1-1,0-1 1,0 0 0,0 0 0,0 0 0,0 1 0,3 16-475,9 13-308,-9-27 570,-1 0 0,0-1 0,1 1 0,-1-1 0,1 1 0,-1-1 1,1 0-1,0 0 0,0 0 0,0-1 0,1 1 0,-1-1 0,0 1 0,4 0 0,-5-2-131,0 1-1,0-1 0,0 0 1,0 0-1,1 0 0,-1 0 1,0 0-1,0-1 1,0 1-1,0 0 0,0-1 1,0 0-1,0 1 0,-1-1 1,1 0-1,0 0 1,0 0-1,0 0 0,-1 0 1,1-1-1,-1 1 0,1 0 1,-1-1-1,1 1 1,0-3-1,16-19-5645</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35.596"/>
    </inkml:context>
    <inkml:brush xml:id="br0">
      <inkml:brushProperty name="width" value="0.025" units="cm"/>
      <inkml:brushProperty name="height" value="0.025" units="cm"/>
      <inkml:brushProperty name="color" value="#F6630D"/>
    </inkml:brush>
  </inkml:definitions>
  <inkml:trace contextRef="#ctx0" brushRef="#br0">13 166 3299,'0'0'3203,"-1"-10"-2936,-5-64-600,4 31 3326,-1 4 7778,6 82-2256,-1-18-8513,0 0 0,10 41 0,-9-55-593,4 19-472,1-20-3311,-7-13-264,-2-9 335,0-6-5189</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13.338"/>
    </inkml:context>
    <inkml:brush xml:id="br0">
      <inkml:brushProperty name="width" value="0.025" units="cm"/>
      <inkml:brushProperty name="height" value="0.025" units="cm"/>
    </inkml:brush>
  </inkml:definitions>
  <inkml:trace contextRef="#ctx0" brushRef="#br0">48 439 4388,'0'0'15167,"0"8"-12936,-1 13-1273,0 46 1141,1-62-1896,0 0-1,0 0 1,1 0-1,0 0 1,0 0-1,1 0 1,-1 0-1,1 0 1,0 0-1,3 5 1,-4-9-158,-1-1 0,0 1 0,1 0 0,-1-1 0,1 1 0,-1 0 0,1-1 0,-1 1 0,1-1-1,-1 1 1,1-1 0,0 1 0,-1-1 0,1 1 0,0-1 0,-1 0 0,1 1 0,0-1 0,0 0 0,-1 1 0,1-1 0,0 0 0,0 0 0,0 0 0,-1 0 0,1 0 0,0 0 0,0 0 0,0 0 0,-1 0 0,1 0 0,0 0-1,0-1 1,0 1 0,-1 0 0,1 0 0,0-1 0,-1 1 0,1-1 0,0 1 0,-1-1 0,1 1 0,0-1 0,-1 1 0,1-1 0,-1 1 0,1-1 0,-1 0 0,1 1 0,-1-1 0,1 0 0,-1 1 0,0-1 0,1 0-1,-1 0 1,0 1 0,0-1 0,1-1 0,14-47 1995,-14 39-1938,0 0 0,0 0-1,-1 0 1,0-1-1,-1 1 1,0 0 0,-3-13-1,3 20-109,0 1 0,0 0 0,0-1 0,0 1 0,0 0 0,0-1 0,-1 1 0,1 0 0,-1 0 0,0 0 1,1 1-1,-1-1 0,0 0 0,0 0 0,0 1 0,0-1 0,0 1 0,0 0 0,-1 0 0,1 0 0,0 0 0,-1 0 0,1 0 0,-1 1 0,1-1 0,-1 1 0,1-1 0,-1 1 0,1 0 0,-1 0 0,1 0 0,-1 0 0,1 1 0,-5 0 0,5 0-75,-1 0 1,1 0-1,0 0 0,1 0 0,-1 0 0,0 0 1,0 1-1,0-1 0,1 1 0,-1-1 0,0 1 1,1 0-1,0-1 0,-1 1 0,1 0 1,0 0-1,0 0 0,0 0 0,0 0 0,0 0 1,1 0-1,-1 0 0,0 0 0,1 1 0,0-1 1,0 0-1,-1 0 0,1 0 0,0 1 0,1-1 1,-1 0-1,0 0 0,1 0 0,-1 1 0,1-1 1,0 0-1,-1 0 0,1 0 0,0 0 0,0 0 1,1 0-1,-1 0 0,0-1 0,1 1 0,-1 0 1,1-1-1,-1 1 0,1-1 0,0 1 1,0-1-1,-1 0 0,4 2 0,0-2-376,0 1 0,0-1 0,0 0 0,1 0 1,-1-1-1,0 1 0,1-1 0,-1 0 0,0-1 0,1 0 0,-1 1 0,0-1 0,10-4 0,-6 1-472,0 0 0,0 0 0,0-1 0,0 0 0,-1-1 0,0 0 0,8-8 0,-4 3-505,0-1 1,-1-1-1,0 0 0,14-25 0,3-21-515,-19 10 8095,-8 47-5857,-1 1 0,1 0 0,-1-1 1,0 1-1,0 0 0,0 0 0,1-1 1,-1 1-1,0 0 0,-1-1 1,1 1-1,0 0 0,0-1 0,-1 1 1,1 0-1,0-1 0,-1 1 0,1 0 1,-1 0-1,0 0 0,1-1 0,-1 1 1,0 0-1,0 0 0,0 0 1,0 0-1,0 0 0,0 1 0,0-1 1,-2-1-1,2 2-223,0 0 0,0 0 0,0 0-1,0 0 1,0 1 0,0-1 0,0 0 0,0 1 0,0-1 0,0 1 0,0-1-1,0 1 1,1 0 0,-1-1 0,0 1 0,0 0 0,1-1 0,-1 1 0,0 0-1,1 0 1,-1 0 0,1 0 0,-1 0 0,1 0 0,-1 0 0,1-1 0,0 1-1,-1 0 1,1 0 0,0 0 0,0 1 0,0 0 0,-5 40 387,5-35-320,0-3-99,-1 11 204,1-1-1,0 0 0,5 29 0,-4-41-176,-1 0-1,0 1 1,1-1 0,0 0-1,-1 1 1,1-1 0,0 0-1,0 0 1,0 1 0,0-1 0,1 0-1,-1 0 1,1-1 0,-1 1-1,1 0 1,0 0 0,-1-1-1,1 1 1,0-1 0,0 1-1,0-1 1,0 0 0,0 0 0,1 0-1,-1 0 1,0 0 0,0 0-1,1-1 1,-1 1 0,0-1-1,5 1 1,-4-2 61,0 0 1,-1 0-1,1 0 0,0 0 1,0 0-1,0-1 0,-1 1 1,1-1-1,-1 0 0,1 1 0,-1-1 1,0-1-1,1 1 0,-1 0 1,0 0-1,-1-1 0,1 1 0,0-1 1,-1 0-1,1 1 0,-1-1 1,0 0-1,0 0 0,0 0 1,0 0-1,0-3 0,4-12 243,0-1-1,-2 1 0,2-19 1,-2 8 51,-2 0 0,-3-49 0,0 67-368,1-1 0,-1 1 0,-1 0 0,0 0 0,-1 0 0,0 1 1,0-1-1,-1 1 0,-12-18 0,17 27-68,0 0 0,-1 0 1,1 0-1,-1 0 0,1 0 0,-1 1 1,1-1-1,-1 0 0,0 0 1,1 0-1,-1 1 0,0-1 0,0 0 1,1 1-1,-1-1 0,0 0 0,0 1 1,0-1-1,0 1 0,0-1 1,0 1-1,0 0 0,0-1 0,0 1 1,0 0-1,0 0 0,0 0 0,0 0 1,-1 0-1,1 1 2,0 0 1,0 1-1,0-1 1,1 1-1,-1-1 1,0 1-1,1-1 1,-1 1 0,1-1-1,0 1 1,0-1-1,-1 1 1,1 0-1,0-1 1,1 4-1,5 68-62,-1-52 129,1 0 1,14 33 0,-17-46-8,1 0-1,0 0 1,0-1-1,1 0 1,0 0 0,0 0-1,0-1 1,1 0-1,12 11 1,-17-16-32,1 1 0,0-1 1,0 0-1,0 0 1,0 0-1,0 0 0,0 0 1,0 0-1,0-1 0,0 1 1,0-1-1,0 1 1,0-1-1,1 0 0,-1 0 1,0 0-1,0 0 0,0 0 1,1 0-1,-1-1 0,0 1 1,3-2-1,-2 1 21,0-1-1,-1 0 0,1 0 1,0 0-1,0 0 0,-1-1 1,1 1-1,-1-1 0,0 1 1,0-1-1,0 0 0,3-6 1,1-3 30,-1 0 1,0-1-1,-1 0 1,0 0-1,4-27 1,-5-36 169,-3 76-232,0 0 0,-1 1-1,1-1 1,0 0 0,0 1 0,0-1-1,-1 0 1,1 0 0,0 1-1,-1-1 1,1 0 0,0 0-1,-1 0 1,1 1 0,0-1-1,-1 0 1,1 0 0,0 0-1,-1 0 1,1 0 0,0 0-1,-1 0 1,1 0 0,0 0-1,-1 0 1,1 0 0,-1 0-1,1 0 1,0 0 0,-1 0-1,1 0 1,0 0 0,-1 0-1,1 0 1,0-1 0,-1 1-1,1 0 1,0 0 0,-1 0-1,1-1 1,0 1 0,0 0 0,-1 0-1,1-1 1,0 1 0,0 0-1,-1-1 1,1 1 0,0 0-1,0 0 1,0-1 0,-1 0-1,0 14-38,0 0-1,1 0 0,1 19 1,-1-29 55,0-1 0,0 0-1,1 0 1,-1 1 0,0-1 0,1 0 0,-1 0 0,1 0 0,0 0 0,0 1-1,0-1 1,0 0 0,0 0 0,0-1 0,0 1 0,1 0 0,-1 0 0,1 0-1,-1-1 1,1 1 0,0-1 0,-1 1 0,1-1 0,0 0 0,0 0 0,0 0-1,0 0 1,4 1 0,-4-2-8,0 0-1,-1-1 1,1 1-1,0-1 1,0 0-1,0 1 1,0-1 0,-1 0-1,1 0 1,0 0-1,-1-1 1,1 1-1,-1 0 1,1 0-1,-1-1 1,0 1-1,1-1 1,-1 1 0,0-1-1,0 0 1,0 1-1,0-1 1,0 0-1,-1 0 1,1 0-1,0 0 1,-1 1 0,0-1-1,1 0 1,-1-3-1,10-64 58,-10 69-62,1-57 0,-2 75-76,0-5-143,1-1-1,0 1 1,3 21 0,-3-31 165,0-1-1,1 0 1,-1 1 0,1-1 0,0 0-1,-1 0 1,1 0 0,0 1 0,0-1 0,1 0-1,-1 0 1,0 0 0,1-1 0,-1 1-1,1 0 1,0 0 0,-1-1 0,1 1-1,0-1 1,0 1 0,0-1 0,0 0-1,0 0 1,0 0 0,0 0 0,1 0 0,1 0-1,-2-1-293,0 0 0,-1 0 0,1 0 0,0 0 0,-1-1 0,1 1 0,-1 0 0,1-1 0,0 1 0,-1-1 0,1 0 0,-1 1 0,1-1 0,-1 0 0,0 0 0,1 0 0,-1 0 0,0 0 0,0 0 0,1-1 0,-1 1 0,0 0 0,0 0 0,0-1 0,-1 1 0,1-1 0,0 1 0,-1-1 0,1 1-1,0-3 1,11-25-6922</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13.667"/>
    </inkml:context>
    <inkml:brush xml:id="br0">
      <inkml:brushProperty name="width" value="0.025" units="cm"/>
      <inkml:brushProperty name="height" value="0.025" units="cm"/>
    </inkml:brush>
  </inkml:definitions>
  <inkml:trace contextRef="#ctx0" brushRef="#br0">64 1 17296,'0'0'8077,"-6"9"-7660,-4 9-232,0 0 0,-11 31 0,18-41-165,0-1 0,0 1 0,1 1 0,0-1 0,1 0 0,0 0 0,0 1 0,0-1 0,1 0 0,1 1 0,1 8 0,-2-17-51,1 1-1,-1 0 1,1 0-1,-1-1 1,1 1 0,0-1-1,-1 1 1,1 0-1,0-1 1,-1 1 0,1-1-1,0 0 1,0 1-1,-1-1 1,1 0-1,0 1 1,0-1 0,0 0-1,0 0 1,0 0-1,-1 1 1,1-1 0,0 0-1,0 0 1,0-1-1,0 1 1,0 0-1,-1 0 1,1 0 0,0 0-1,0-1 1,0 1-1,0 0 1,-1-1-1,1 1 1,0-1 0,0 1-1,1-2 1,30-17-2155,-26 12 815,0 0 0,-1 0 0,0 0 0,8-15 0,3-11-4474</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14.005"/>
    </inkml:context>
    <inkml:brush xml:id="br0">
      <inkml:brushProperty name="width" value="0.025" units="cm"/>
      <inkml:brushProperty name="height" value="0.025" units="cm"/>
    </inkml:brush>
  </inkml:definitions>
  <inkml:trace contextRef="#ctx0" brushRef="#br0">25 1 10954,'0'0'8168,"-5"11"-6454,1-3-1405,2-4-183,0 0 0,0 1 0,0-1-1,1 1 1,-1-1 0,1 1 0,0-1 0,0 1-1,1 0 1,-1 0 0,1 0 0,0-1 0,0 1-1,1 0 1,1 6 0,5 11 637,2 0 0,0 0 0,2-1 0,20 31 0,63 74-158,-93-124-595,0-1-1,-1 0 1,1 0 0,0 0-1,0 1 1,0-1 0,0 0-1,1 0 1,-1 0 0,0-1-1,0 1 1,1 0 0,-1 0-1,0-1 1,1 1-1,-1 0 1,1-1 0,2 1-1,-4-1-1,1-1-1,-1 1 0,1 0 1,0-1-1,-1 1 0,1-1 1,-1 1-1,1 0 0,-1-1 1,1 0-1,-1 1 0,1-1 0,-1 1 1,0-1-1,1 1 0,-1-1 1,0 0-1,1 1 0,-1-1 1,0 0-1,0 1 0,0-1 1,1 0-1,-1 1 0,0-1 0,0-1 1,0-4-46,0 0 1,0 0-1,0 0 1,0 1-1,-1-1 0,0 0 1,-1 0-1,-2-8 1,0 7 147,0 1 0,0-1 0,-1 1-1,1 0 1,-1 0 0,-1 1 0,1-1 0,-1 1 0,0 0 0,0 1 0,-1 0 0,1 0 0,-1 0 0,0 0 0,0 1 0,0 1-1,-1-1 1,1 1 0,0 0 0,-1 1 0,-11-2 0,49 20-174,-23-15-66,0 0 1,0-1-1,0 0 1,0 0-1,0-1 1,9 0-1,-10-1-530,0 0-1,0 0 1,0 0-1,-1-1 1,1 0 0,9-4-1,-6 1-594,-2 0 0,1-1 0,0 1 0,-1-1 0,0-1 0,-1 1 0,0-1 0,0 0 0,0-1-1,5-8 1,7-14-6918</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14.336"/>
    </inkml:context>
    <inkml:brush xml:id="br0">
      <inkml:brushProperty name="width" value="0.025" units="cm"/>
      <inkml:brushProperty name="height" value="0.025" units="cm"/>
    </inkml:brush>
  </inkml:definitions>
  <inkml:trace contextRef="#ctx0" brushRef="#br0">112 1 8872,'0'0'6369,"-10"4"-2653,4-1-3418,-1 0 0,1 0 0,0 1 1,0 0-1,0 0 0,1 0 0,-1 1 1,1 0-1,0 0 0,0 0 0,1 0 1,0 1-1,0 0 0,0 0 0,0 0 1,1 0-1,0 1 0,1-1 0,-1 1 1,1 0-1,0-1 0,0 9 0,1-13-279,1-1 0,0 0-1,-1 1 1,1-1 0,0 0-1,0 1 1,0-1-1,0 1 1,0-1 0,1 0-1,-1 1 1,0-1-1,0 0 1,1 0 0,-1 1-1,1-1 1,-1 0 0,1 0-1,0 1 1,0-1-1,-1 0 1,1 0 0,0 0-1,0 0 1,0 0-1,0 0 1,0 0 0,0 0-1,2 0 1,-1 0-41,1-1-1,0 0 1,0 0 0,-1 0 0,1 0-1,0 0 1,0-1 0,-1 1-1,1-1 1,0 1 0,-1-1 0,1 0-1,0 0 1,3-2 0,-3 1-39,114-43-2555,-106 42 2614,1 0 0,-1 0 0,1 1 0,0 1 0,0 0-1,-1 1 1,1 0 0,19 2 0,-30-1 116,0 0 1,0-1-1,0 1 1,0 0-1,-1-1 1,1 1-1,0 0 1,0 0-1,-1 0 1,1 0 0,0 0-1,-1 0 1,1 0-1,-1 0 1,0 0-1,1 0 1,-1 0-1,0 0 1,1 0-1,-1 0 1,0 0-1,0 0 1,0 0-1,0 1 1,0-1-1,0 0 1,0 0-1,-1 2 1,-6 35 1753,2-28-1647,1 0 1,-1-1 0,-1 0 0,0 0-1,0 0 1,-1 0 0,0-1 0,-9 8-1,11-11-346,0-1-1,-1 0 1,1 0-1,-1 0 1,0-1-1,-9 4 1,12-6-263,-1 0-1,1 0 1,-1 0 0,0 0 0,1-1 0,-1 1 0,0-1-1,1 0 1,-1 0 0,0 0 0,1-1 0,-6 0 0,-11-12-6691,5-13-5674</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14.681"/>
    </inkml:context>
    <inkml:brush xml:id="br0">
      <inkml:brushProperty name="width" value="0.025" units="cm"/>
      <inkml:brushProperty name="height" value="0.025" units="cm"/>
    </inkml:brush>
  </inkml:definitions>
  <inkml:trace contextRef="#ctx0" brushRef="#br0">1 0 20756,'0'0'3347,"10"7"-1489,15 9-1328,-1 1 0,0 2 0,-2 0 1,0 1-1,27 34 0,-31-29-356,-2 1 0,-1 0 0,-1 1 0,-1 1 0,-2 0 0,0 1 0,-2-1 0,-2 2 1,0-1-1,-2 1 0,-1 0 0,-1 1 0,-2-1 0,-4 41 0,2-59-590,0 0 0,-1 1 0,-1-1 0,0 0 0,-1 0 0,0 0 0,-1-1 0,0 1 0,-1-1 0,-1 0 0,1-1 0,-12 13 0,-17 13-6391</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16.523"/>
    </inkml:context>
    <inkml:brush xml:id="br0">
      <inkml:brushProperty name="width" value="0.025" units="cm"/>
      <inkml:brushProperty name="height" value="0.025" units="cm"/>
    </inkml:brush>
  </inkml:definitions>
  <inkml:trace contextRef="#ctx0" brushRef="#br0">43 163 16656,'0'0'10164,"11"-8"-9758,21-15-319,0 3 1,2 0-1,1 3 0,0 0 1,1 3-1,0 0 1,76-15-1,-145 37 37,0 1 1,-44 19-1,11-4-11,13-7 233,26-9 76,0 1 0,0 1 0,-35 19 0,106-37-577,116-44-399,-71 22-26,92-19 0,-204 57 630,0 0 0,0 2 1,1 0-1,1 2 0,-40 27 0,11-7-4,9-6-1082,28-16-490,-1-1-1,1-1 0,-1 0 1,-27 10-1,27-17-7645</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31.431"/>
    </inkml:context>
    <inkml:brush xml:id="br0">
      <inkml:brushProperty name="width" value="0.025" units="cm"/>
      <inkml:brushProperty name="height" value="0.025" units="cm"/>
    </inkml:brush>
  </inkml:definitions>
  <inkml:trace contextRef="#ctx0" brushRef="#br0">1 1 10890,'0'0'641,"-1"67"-641,1-46 0,0-7-449,0-9-1120</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31.790"/>
    </inkml:context>
    <inkml:brush xml:id="br0">
      <inkml:brushProperty name="width" value="0.025" units="cm"/>
      <inkml:brushProperty name="height" value="0.025" units="cm"/>
    </inkml:brush>
  </inkml:definitions>
  <inkml:trace contextRef="#ctx0" brushRef="#br0">57 0 8680,'0'13'1719,"0"108"326,4-121-8989,-3 0 6989,-1 0 1,0 1-1,0-1 1,0 0-1,1 0 1,-1 0-1,0 1 1,0-1-1,0 0 1,1 0-1,-1 0 1,0 1-1,0-1 1,0 0-1,0 1 1,0-1-1,1 0 1,-1 0-1,0 1 1,0-1-1,0 0 1,0 1-1,0-1 1,0 0-1,0 0 1,0 1-1,0-1 1,0 0-1,0 1 1,0-1-1,0 0 1,-1 0-1,1 1 1,4 51 1480,-3-1 1,-1 1 0,-3 0 0,-3-1 0,-15 69-1,7-90-1541,12-28 14,0 1 0,1-1 0,-1 1 0,1-1 0,0 1 1,0 0-1,0-1 0,0 1 0,0 0 0,1 0 0,-1 0 0,1 3 1,2 37 263,0-30-468,-2 0 0,1 1 0,-2-1 0,0 1 0,-3 16 0,0-23-1982,-1 2-3740,5-7 2126</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17.607"/>
    </inkml:context>
    <inkml:brush xml:id="br0">
      <inkml:brushProperty name="width" value="0.025" units="cm"/>
      <inkml:brushProperty name="height" value="0.025" units="cm"/>
    </inkml:brush>
  </inkml:definitions>
  <inkml:trace contextRef="#ctx0" brushRef="#br0">99 114 15631,'0'0'5258,"8"1"-4404,3 0-501,0-1 0,0 0 0,-1-1-1,1 0 1,-1-1 0,20-6 0,73-28 580,-39 13-722,-38 14-126,-5 1 33,1 1-1,0 0 1,0 2-1,26-3 1,-48 8-111,0 0-1,0 0 1,1 0 0,-1 0-1,0 0 1,0 0 0,1 0-1,-1 0 1,0 0 0,0 0 0,1 0-1,-1 0 1,0 0 0,0 0-1,1 0 1,-1 0 0,0 0-1,0 0 1,1 0 0,-1 0-1,0 0 1,0 0 0,1 0 0,-1 1-1,0-1 1,0 0 0,0 0-1,1 0 1,-1 0 0,0 0-1,0 1 1,0-1 0,0 0-1,0 0 1,1 0 0,-1 1 0,0-1-1,0 0 1,0 0 0,0 1-1,0-1 1,0 0 0,0 0-1,0 1 1,0-1 0,0 0-1,0 0 1,0 1 0,0-1 0,0 0-1,-10 16 128,-21 11 26,-33 15 404,-2-3 0,-1-3-1,-2-3 1,-118 40 0,155-68-387,31-5-176,1 0 1,-1 0 0,1 0 0,-1-1 0,1 1-1,0 0 1,-1 0 0,1 0 0,-1 0 0,1 0-1,0 0 1,-1-1 0,1 1 0,-1 0 0,1 0-1,0-1 1,-1 1 0,1 0 0,0 0-1,0-1 1,-1 1 0,1 0 0,0-1 0,-1 1-1,1-1 1,0 1 0,0 0 0,0-1 0,0 1-1,-1-1 1,1 1 0,0-1 0,1-2-8,0 0 1,0 1 0,0-1-1,0 0 1,1 1-1,-1-1 1,1 1 0,0-1-1,-1 1 1,1 0-1,0 0 1,0 0 0,1 0-1,-1 0 1,4-2-1,27-21-86,2 1-1,0 2 1,1 2-1,49-20 0,-13 12-414,102-27-1,-148 50 517,-26 5-4,0 0 0,0 0 0,0 0 0,0 0 0,0 0-1,0 0 1,0 1 0,0-1 0,0 0 0,0 0 0,0 0 0,0 0 0,0 0-1,0 0 1,0 0 0,0 0 0,0 0 0,0 1 0,0-1 0,0 0 0,0 0-1,0 0 1,0 0 0,0 0 0,0 0 0,0 0 0,0 0 0,0 0 0,1 0-1,-1 0 1,0 1 0,0-1 0,0 0 0,0 0 0,0 0 0,0 0 0,0 0-1,0 0 1,0 0 0,0 0 0,0 0 0,1 0 0,-1 0 0,0 0 0,0 0-1,0 0 1,0 0 0,0 0 0,0 0 0,0 0 0,0 0 0,0 0 0,1 0-1,-1 0 1,0 0 0,-39 20 295,23-13-276,-280 110 912,276-113-980,35-14-263,34-14-436,46-14-1179,172-45 0,-312 98 2466,1 1 0,1 2 0,-56 31 0,27-13 644,36-18-716,-120 63 278,145-73-1285,11-3-3119,20-10-5423,7-12-5208</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18.965"/>
    </inkml:context>
    <inkml:brush xml:id="br0">
      <inkml:brushProperty name="width" value="0.025" units="cm"/>
      <inkml:brushProperty name="height" value="0.025" units="cm"/>
    </inkml:brush>
  </inkml:definitions>
  <inkml:trace contextRef="#ctx0" brushRef="#br0">214 61 12172,'0'0'8066,"3"-9"-6561,1 0-914,-3 6-246,0 0-1,1 0 1,-1-1-1,0 1 1,0 0-1,-1-1 1,1 1-1,-1-1 1,0-5-1,-11 6 3357,-37 4-2266,38 3-1374,0-1 1,1 2 0,-1-1 0,1 1-1,0 1 1,0 0 0,1 0 0,0 0-1,0 1 1,0 0 0,1 1 0,0 0-1,0 0 1,1 0 0,0 1 0,1 0-1,0 0 1,0 1 0,1-1 0,0 1-1,0 0 1,1 0 0,1 0 0,0 1-1,0-1 1,1 0 0,0 1 0,1-1-1,1 16 1,0-23-68,-1 0-1,1 0 1,0 0-1,0 0 1,0 0-1,0-1 1,0 1 0,1 0-1,-1-1 1,1 1-1,0-1 1,-1 1 0,1-1-1,0 0 1,1 0-1,-1 0 1,0 0-1,1 0 1,-1 0 0,5 2-1,-2-2-42,1 0 1,0 0-1,0 0 0,0-1 1,0 0-1,0 0 0,0 0 1,0-1-1,11-1 0,0 0-312,-1-2 0,1 0 0,-1-1 0,0 0 0,0-2-1,26-11 1,16-17-5361,-5-3-3984</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35.939"/>
    </inkml:context>
    <inkml:brush xml:id="br0">
      <inkml:brushProperty name="width" value="0.025" units="cm"/>
      <inkml:brushProperty name="height" value="0.025" units="cm"/>
      <inkml:brushProperty name="color" value="#F6630D"/>
    </inkml:brush>
  </inkml:definitions>
  <inkml:trace contextRef="#ctx0" brushRef="#br0">1 90 18514,'0'0'11637,"10"-2"-11178,9-3-406,-1-1 0,1-1 0,-1-1 0,33-18-1,1-10-3353,-52 36 3060,0 0 1,0 1 0,0-1-1,0 0 1,0 0-1,0 0 1,0 1 0,-1-1-1,1 0 1,0 0-1,0 0 1,0 0 0,0 1-1,0-1 1,0 0-1,0 0 1,0 0 0,1 1-1,-1-1 1,0 0-1,0 0 1,0 0 0,0 1-1,0-1 1,0 0-1,0 0 1,0 0 0,0 0-1,0 1 1,1-1-1,-1 0-239,0 0 239,0 0 1,0 0-1,1 0 1,-1 0 0,0 1-1,0-1 1,0 0-1,0 0 1,1 0 0,-1 0-1,0 0 1,0 0-1,0 0 1,1 0 0,-1 0-1,0 0 1,0 0-1,0 0 1,0 0 0,1 0-1,-1 0 1,0 0-1,0 0 1,0 0 0,1 0-1,-1 0 1,0 0-1,0-1 1,0 1 0,1 0-1,-2 1 359,0 13-7074</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19.949"/>
    </inkml:context>
    <inkml:brush xml:id="br0">
      <inkml:brushProperty name="width" value="0.025" units="cm"/>
      <inkml:brushProperty name="height" value="0.025" units="cm"/>
    </inkml:brush>
  </inkml:definitions>
  <inkml:trace contextRef="#ctx0" brushRef="#br0">105 106 10314,'0'0'7084,"4"-9"-4004,-2 3-3039,1-1 878,0 1 0,-1-1 0,0 0-1,0 0 1,1-12 0,-3 18-792,0-1 0,0 1 0,0-1 0,0 1 0,0 0 1,0-1-1,0 1 0,-1-1 0,1 1 0,-1 0 0,1-1 0,-1 1 0,1 0 0,-1-1 1,0 1-1,0 0 0,1 0 0,-1 0 0,0-1 0,0 1 0,0 0 0,0 0 0,-1 1 1,1-1-1,0 0 0,0 0 0,-1 0 0,1 1 0,0-1 0,-1 1 0,1-1 1,0 1-1,-1-1 0,1 1 0,-1 0 0,1 0 0,0 0 0,-2 0 0,0-1-89,0 1 0,1 0-1,-1 0 1,1 0 0,-1 1 0,0-1-1,1 1 1,-1-1 0,1 1-1,-1 0 1,1 0 0,0 0 0,-1 0-1,1 0 1,0 0 0,0 1-1,0-1 1,-4 5 0,2-3-20,1 1 0,0 0 0,0 1 0,1-1 0,-1 0 0,1 1 0,0 0 0,0-1 0,-2 7 0,0 7-7,1 0 0,0 0-1,1 0 1,1 25 0,1-41-11,-1-1 1,1 1 0,0-1-1,0 0 1,0 1 0,0-1 0,1 0-1,-1 1 1,0-1 0,0 0-1,1 1 1,-1-1 0,1 0 0,-1 1-1,1-1 1,0 0 0,-1 0-1,1 0 1,0 0 0,0 0 0,0 0-1,0 0 1,0 0 0,0 0-1,0 0 1,1 1 0,0-2 3,0 0 1,0 1-1,0-1 1,0 0-1,0 0 1,0 0-1,0 0 0,0-1 1,0 1-1,0 0 1,0-1-1,0 1 1,-1-1-1,1 0 1,3-1-1,5-4 21,1 0-1,-2 0 1,1-1-1,15-15 1,7-12-19,19-21-5,-47 51-2,1 0 1,-1 1 0,1-1 0,-1 1 0,1 0 0,0 0 0,0 1 0,0-1 0,10-2-1,-14 5 3,-1 0 0,1 0 0,0 1 0,0-1 0,0 0 0,0 0 0,0 0 0,-1 1 0,1-1 0,0 0 0,0 1 0,0-1 0,-1 0 0,1 1 0,0-1 0,0 1 0,-1 0 0,1-1 0,0 1 0,-1 0 0,1-1 0,-1 1 0,1 0 0,-1-1 0,1 1 0,-1 0 0,0 0 0,1 0 0,-1-1 0,0 1 0,1 0 0,-1 0 0,0 0 0,0 0 0,0 0 0,0 0 0,0 1 0,3 47 128,-3-29-85,0-19-42,0 0-1,0 0 0,0 0 1,0 0-1,0 0 0,0 0 1,0 0-1,0 0 0,1 0 1,-1 0-1,0 0 0,0 0 1,1 0-1,-1-1 0,1 1 1,-1 0-1,1 0 1,-1 0-1,1-1 0,0 1 1,-1 0-1,1-1 0,0 1 1,0 0-1,-1-1 0,1 1 1,0-1-1,0 1 0,0-1 1,0 0-1,-1 1 0,1-1 1,0 0-1,0 1 0,0-1 1,0 0-1,0 0 0,0 0 1,0 0-1,0 0 0,0 0 1,0 0-1,0 0 0,0-1 1,0 1-1,0 0 0,-1 0 1,1-1-1,0 1 1,0-1-1,0 1 0,0-1 1,0 1-1,-1-1 0,2 0 1,10-7 42,-1 0 0,0-1 0,14-13 1,1-1-1,-21 20-45,-1 0 0,0 1 0,1 0 0,-1 0 0,1 0 0,0 1 0,0-1 0,0 1 0,8-1 0,-11 2 0,0 0 0,0 0 0,1 0 0,-1 0 0,0 1 0,0-1 0,0 1 0,0-1 0,0 1 0,0 0 0,1 0 0,-2-1 0,1 2 0,0-1 0,0 0 0,0 0 0,0 0 0,-1 1 0,1-1 0,-1 1 0,1 0 0,-1-1 0,2 3 0,-2-3-39,-1-1-1,0 1 1,1-1-1,-1 1 1,0-1-1,1 0 1,-1 1-1,1-1 1,-1 1 0,1-1-1,-1 0 1,1 0-1,-1 1 1,1-1-1,-1 0 1,1 0-1,-1 0 1,1 1 0,-1-1-1,1 0 1,0 0-1,-1 0 1,1 0-1,-1 0 1,1 0-1,-1 0 1,1 0 0,0 0-1,-1-1 1,1 1-1,-1 0 1,1 0-1,-1 0 1,2-1-1,19-14-3454,-8 5 431,-4 3-4277</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20.305"/>
    </inkml:context>
    <inkml:brush xml:id="br0">
      <inkml:brushProperty name="width" value="0.025" units="cm"/>
      <inkml:brushProperty name="height" value="0.025" units="cm"/>
    </inkml:brush>
  </inkml:definitions>
  <inkml:trace contextRef="#ctx0" brushRef="#br0">236 3 12556,'0'0'16869,"-11"-1"-16709,7 0-152,-1 1 0,1-1 0,-1 2 0,1-1 0,-1 0 0,1 1 0,-1 0 0,1 0-1,-1 0 1,1 0 0,0 1 0,0 0 0,0 0 0,0 0 0,0 0 0,0 1 0,0-1 0,1 1-1,-1 0 1,1 0 0,0 0 0,0 1 0,0-1 0,-3 6 0,-15 16 496,2 0 0,-24 43 0,37-57-357,0 0 0,1 1 1,0-1-1,1 1 0,1 1 0,0-1 0,0 0 1,1 1-1,0 15 0,2-26-149,0-1 0,0 0 1,0 0-1,0 0 0,1 0 0,-1 0 0,1 0 0,-1 0 1,0 0-1,1 0 0,0 0 0,-1 0 0,1 0 1,0 0-1,-1 0 0,1 0 0,0 0 0,0-1 1,0 1-1,0 0 0,0-1 0,0 1 0,0-1 0,0 1 1,0-1-1,0 1 0,0-1 0,0 1 0,0-1 1,0 0-1,0 0 0,0 0 0,0 0 0,1 0 0,-1 0 1,0 0-1,0 0 0,2 0 0,5-1-94,0 0 1,-1 0-1,1-1 0,14-4 0,3-4-1569,-1-1-1,0-1 1,30-20 0,23-25-11762,-49 32 1939</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20.651"/>
    </inkml:context>
    <inkml:brush xml:id="br0">
      <inkml:brushProperty name="width" value="0.025" units="cm"/>
      <inkml:brushProperty name="height" value="0.025" units="cm"/>
    </inkml:brush>
  </inkml:definitions>
  <inkml:trace contextRef="#ctx0" brushRef="#br0">127 44 9225,'0'0'20926,"-9"0"-19121,5 0-1758,0 0 0,1 1 1,-1-1-1,0 1 0,1 0 1,-1 0-1,0 0 0,1 1 1,-1-1-1,1 1 0,0 0 1,-1 0-1,1 0 0,-4 4 1,2-1-37,-1 0 0,2 1 0,-1 0 1,1 0-1,-1 0 0,2 1 0,-1-1 1,-2 9-1,2-8-11,1 0 0,1 0 0,-1 1 0,1-1 0,1 1 0,-1-1 0,1 1 0,1 0 0,-1-1 0,2 9 0,-1-14 0,0 0 0,1 0 0,-1-1 0,1 1 0,-1 0 0,1-1 0,0 1 0,0 0 0,0-1 0,-1 1 0,1-1 0,1 1 0,-1-1 0,0 0 0,0 1 0,1-1 0,-1 0 0,3 2 0,-1-2 0,-1 0 0,1 0 0,0 0 0,0 0 0,0-1 0,0 1 0,0-1 0,0 0 0,0 0 0,0 0 0,0 0 0,0 0 0,0-1 0,5-1 0,0-1 0,0 0 0,0 0 0,-1-1 0,0 0 0,1-1 0,-1 1 0,-1-1 0,1-1 0,-1 1 0,0-1 0,0 0 0,-1-1 0,1 1 0,-1-1 0,-1 0 0,7-13 0,-3 5 0,0-1 0,-1 1 0,-1-1 0,0 0 0,-2-1 0,0 0 0,3-22 0,-38 114 0,27-61 0,0 0 0,1 0 0,1 1 0,0 0 0,1-1 0,1 25 0,1-37-10,-1-1 0,1 1 0,0-1 0,0 1 1,0-1-1,0 1 0,0-1 0,0 1 0,0-1 0,0 0 0,0 0 0,1 0 1,-1 1-1,0-1 0,1 0 0,-1-1 0,1 1 0,-1 0 0,1 0 0,0-1 0,-1 1 1,1-1-1,0 1 0,-1-1 0,1 0 0,0 1 0,0-1 0,-1 0 0,1 0 0,0 0 1,2-1-1,4 1-293,0 0 1,0-1 0,0 0 0,0-1-1,14-3 1,7-10-3953,-1-5-3304,-4-2-3769</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21.539"/>
    </inkml:context>
    <inkml:brush xml:id="br0">
      <inkml:brushProperty name="width" value="0.025" units="cm"/>
      <inkml:brushProperty name="height" value="0.025" units="cm"/>
    </inkml:brush>
  </inkml:definitions>
  <inkml:trace contextRef="#ctx0" brushRef="#br0">0 104 20820,'0'0'8701,"0"12"-7692,0-2-868,6 111 1180,-6-112-1257,1 1 1,1-1 0,0 1-1,0-1 1,1 1-1,0-1 1,1 0 0,0 0-1,0-1 1,1 1-1,6 8 1,-10-16-65,0 1 0,1-1 0,-1 1 0,1-1 0,-1 1 0,1-1 0,-1 0 0,1 0 0,0 0 0,-1 0 0,1 0 0,0 0 0,0 0 0,0-1 0,0 1 0,0-1 0,0 1 0,0-1 0,0 0 0,0 0 0,0 1 0,0-2 0,0 1 0,4 0 0,-3-2 0,0 1 0,0-1 0,0 0 0,0 1 0,0-1 0,-1-1 0,1 1 0,-1 0 0,1 0 0,-1-1 0,0 0 0,0 1 0,3-5 0,1-4 0,0 0 0,0 0 0,-1 0 0,-1 0 0,0-1 0,-1 0 0,3-15 0,-5 24 0,2-42 0,-3 44 0,0 0 0,0 0 0,0 0 0,1 0 0,-1 0 0,0 0 0,0 0 0,-1 0 0,1-1 0,0 1 0,0 0 0,0 0 0,-1 0 0,1 0 0,-1 0 0,1 0 0,0 0 0,-1 0 0,0 0 0,1 0 0,-1 0 0,0 1 0,1-1 0,-1 0 0,0 0 0,0 1 0,0-1 0,0 0 0,-1 0 0,1 2 0,0 0 0,1 0 0,-1 0 0,0 0 0,0 0 0,0 0 0,0 0 0,1 0 0,-1 0 0,1 0 0,-1 0 0,1 1 0,-1-1 0,1 0 0,0 1 0,-1-1 0,1 0 0,0 0 0,0 1 0,0-1 0,0 0 0,0 1 0,1 2 0,0 35 0,-1-39 0,0 1 0,0 0 0,0 0 0,0 0 0,0 0 0,1 0 0,-1 0 0,0-1 0,0 1 0,0 0 0,1 0 0,-1 0 0,1 0 0,-1-1 0,0 1 0,1 0 0,0 0 0,-1-1 0,1 1 0,-1-1 0,1 1 0,0 0 0,-1-1 0,1 1 0,0-1 0,-1 1 0,1-1 0,1 1 0,-1-1 0,0-1 0,0 1 0,-1-1 0,1 1 0,0-1 0,0 1 0,-1-1 0,1 1 0,0-1 0,-1 1 0,1-1 0,-1 0 0,1 1 0,-1-1 0,1 0 0,-1 0 0,0 0 0,1 1 0,-1-1 0,0 0 0,1 0 0,-1 0 0,0 0 0,0 1 0,0-1 0,0-1 0,5-24 0,-1 0 0,-1-35 0,-5 58 0,-3 11 0,-4 10 0,8-16 0,1 0 0,0 0 0,0 0 0,-1-1 0,1 1 0,0 0 0,1 0 0,-1 0 0,0 0 0,0-1 0,1 1 0,-1 0 0,1 0 0,0 0 0,-1-1 0,1 1 0,0 0 0,0-1 0,0 1 0,0-1 0,0 1 0,1-1 0,1 2 0,1 0 0,-1-1 0,1 0 0,-1 0 0,1 0 0,0 0 0,0-1 0,0 0 0,0 0 0,0 0 0,5 1 0,7-1 0,0 0 0,0-1 0,-1 0 0,29-5 0,-36 3 0,1 0 0,0-1 0,-1 0 0,1-1 0,-1 1 0,0-2 0,0 1 0,-1-1 0,1 0 0,-1-1 0,0 0 0,-1 0 0,1 0 0,-1-1 0,0 0 0,-1 0 0,0 0 0,0-1 0,0 0 0,-1 0 0,0 0 0,-1 0 0,0-1 0,0 1 0,-1-1 0,0 0 0,0 0 0,0-9 0,-2 17 0,0 0 0,-1 0 0,1 0 0,0 1 0,0-1 0,-1 0 0,1 0 0,0 0 0,-1 1 0,1-1 0,-1 0 0,1 1 0,-1-1 0,0 0 0,1 1 0,-1-1 0,0 0 0,1 1 0,-1-1 0,0 1 0,1 0 0,-1-1 0,0 1 0,0-1 0,0 1 0,1 0 0,-1 0 0,0 0 0,0-1 0,0 1 0,0 0 0,0 0 0,0 0 0,1 0 0,-1 0 0,0 0 0,0 1 0,0-1 0,0 0 0,0 0 0,1 1 0,-1-1 0,-1 1 0,-2 0 0,0 0 0,0 0 0,1 0 0,-1 1 0,0 0 0,1-1 0,-1 1 0,1 1 0,-4 1 0,-1 6 0,1 0 0,0 1 0,0 0 0,1 0 0,0 0 0,1 1 0,0-1 0,1 1 0,1 1 0,0-1 0,0 0 0,1 1 0,0-1 0,2 1 0,0 16 0,0-25 3,0 0 0,1-1 0,0 1 1,0-1-1,0 1 0,0-1 0,1 0 0,-1 1 0,1-1 0,0 0 0,-1 0 1,2 0-1,-1 0 0,0 0 0,1-1 0,-1 1 0,1-1 0,0 1 0,-1-1 1,1 0-1,0 0 0,1 0 0,-1-1 0,0 1 0,0-1 0,1 0 0,-1 0 1,1 0-1,-1 0 0,1 0 0,3 0 0,11 1-86,0 0-1,0 0 1,0-2-1,0 0 1,18-3 0,17-10-3807,-21-4-3650,8-14-10642</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24.390"/>
    </inkml:context>
    <inkml:brush xml:id="br0">
      <inkml:brushProperty name="width" value="0.025" units="cm"/>
      <inkml:brushProperty name="height" value="0.025" units="cm"/>
    </inkml:brush>
  </inkml:definitions>
  <inkml:trace contextRef="#ctx0" brushRef="#br0">134 36 6054,'15'-35'16512,"-15"35"-16357,-13 21 992,-11 23-485,1 1 1,3 1 0,-17 57-1,29-74-257,0 1 1,3 0-1,0-1 1,2 2-1,1-1 0,3 49 1,-1-73-370,1 1-1,0-1 1,0 1 0,1-1-1,0 0 1,0 1 0,0-1 0,1 0-1,0 0 1,0-1 0,0 1-1,1-1 1,0 1 0,0-1 0,0 0-1,1 0 1,-1-1 0,1 1 0,0-1-1,1 0 1,-1-1 0,12 7-1,-8-6-176,0-1 0,1 0 0,-1 0-1,1 0 1,-1-2 0,12 2 0,-6-2-935,0 0 1,0-2 0,24-3 0,18-10-5043</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25.431"/>
    </inkml:context>
    <inkml:brush xml:id="br0">
      <inkml:brushProperty name="width" value="0.025" units="cm"/>
      <inkml:brushProperty name="height" value="0.025" units="cm"/>
    </inkml:brush>
  </inkml:definitions>
  <inkml:trace contextRef="#ctx0" brushRef="#br0">218 5 11307,'0'0'17632,"-10"-2"-17092,6 1-507,0 0 0,1 1 1,-1-1-1,0 1 1,0 0-1,0 0 0,0 1 1,1-1-1,-1 1 1,0 0-1,0 0 0,1 0 1,-8 3-1,4 0 44,1 0 1,0 1-1,0-1 1,0 1-1,0 1 0,1-1 1,0 1-1,-5 7 0,0-2 40,0 2 0,1-1 1,1 1-1,0 1 0,0-1 0,2 1 0,-1 1 0,2-1 0,0 1 0,1 0 0,0 0 0,2 0 0,-2 20 0,4-32-117,0 0-1,0 0 0,1 0 1,0 0-1,-1-1 0,1 1 1,0 0-1,0 0 0,1 0 1,-1-1-1,1 1 0,-1-1 1,1 1-1,0-1 0,0 0 1,0 1-1,0-1 0,0 0 1,0 0-1,1-1 0,-1 1 1,1 0-1,-1-1 0,1 1 1,0-1-1,-1 0 0,1 0 1,0 0-1,0 0 0,0-1 1,0 1-1,0-1 0,4 1 1,12 1-380,0-1 0,0-1 0,38-4 0,-56 4 347,19-3-1252,0-1-1,0 0 1,0-1-1,33-15 1,9-9-4641</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25.793"/>
    </inkml:context>
    <inkml:brush xml:id="br0">
      <inkml:brushProperty name="width" value="0.025" units="cm"/>
      <inkml:brushProperty name="height" value="0.025" units="cm"/>
    </inkml:brush>
  </inkml:definitions>
  <inkml:trace contextRef="#ctx0" brushRef="#br0">10 0 19474,'0'0'9449,"-9"59"-8616,9-21-128,0 6-385,6 0-224,4-3-64,0 0-32,1-6 32,-1-3-704,-5-5-738,-5-4-1408,0-7-1987,-8-7-3715</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26.151"/>
    </inkml:context>
    <inkml:brush xml:id="br0">
      <inkml:brushProperty name="width" value="0.025" units="cm"/>
      <inkml:brushProperty name="height" value="0.025" units="cm"/>
    </inkml:brush>
  </inkml:definitions>
  <inkml:trace contextRef="#ctx0" brushRef="#br0">1 141 9225,'0'0'8242,"3"-10"-4425,-2 6-3557,1-1 1,0 0-1,0 1 0,0-1 1,1 1-1,0-1 0,-1 1 1,1 0-1,1 0 0,-1 1 0,1-1 1,-1 1-1,1-1 0,0 1 1,0 0-1,0 1 0,1-1 1,-1 1-1,1 0 0,-1 0 0,1 0 1,0 0-1,0 1 0,5-1 1,40-12 433,1 3 0,1 2 0,-1 2 0,1 2 0,66 3 0,-117 1-697,0 1 1,0 0 0,0 0 0,0 0 0,0 0 0,0 1-1,0-1 1,0 0 0,1 0 0,-1 1 0,0-1 0,0 1-1,0-1 1,0 1 0,0-1 0,-1 1 0,1-1 0,0 1-1,0 0 1,0-1 0,0 1 0,-1 0 0,1 0-1,0 0 1,-1 0 0,1 0 0,0 1 0,0 0 4,-1 0-1,0 0 1,0 0 0,0 0-1,0 0 1,-1 0 0,1-1-1,0 1 1,-1 0 0,1 0-1,-1 0 1,0 0 0,0-1-1,-1 3 1,-5 8 65,0 0 1,-1-1-1,-12 13 0,19-23-55,-41 46 151,17-21-62,2 1-1,1 1 1,-24 39 0,45-65-101,0-1 0,0 0 0,0 1 0,1-1 0,-1 1 0,1-1 0,-1 1 0,1-1 0,-1 1 0,1-1 0,0 1 0,0-1 0,0 1 0,0 0 0,0-1 0,0 4 0,1-4 0,-1-1 0,1 1 0,-1 0 0,1 0 0,-1 0 0,1-1 0,0 1 0,-1 0 0,1-1 0,0 1 0,0 0 0,-1-1 0,1 1 0,0-1 0,0 1 0,0-1 0,0 0 0,0 1 0,0-1 0,1 0 0,7 2 0,-1-1 0,1-1 0,0 0 0,0 0 0,9-2 0,4 1 0,10 0-159,-5 0-668,0 1-1,30 5 0,-47-4 497,-1 1 0,0 1 0,0 0 0,0 0 0,0 0 0,0 1 0,0 1 0,-1-1 0,14 11 0,12 10-7543,-22-20 944</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26.606"/>
    </inkml:context>
    <inkml:brush xml:id="br0">
      <inkml:brushProperty name="width" value="0.025" units="cm"/>
      <inkml:brushProperty name="height" value="0.025" units="cm"/>
    </inkml:brush>
  </inkml:definitions>
  <inkml:trace contextRef="#ctx0" brushRef="#br0">140 1 23318,'0'0'9075,"-9"6"-8744,-9 11-313,1-1 0,-27 35 0,38-43-19,0-1 0,1 1 0,0 0 0,0 0 0,1 0 0,0 1 0,0-1 1,1 1-1,0 0 0,1 0 0,-3 16 0,6-23 1,-1-1 0,1 1 0,-1-1 0,1 1 0,-1-1 0,1 0 0,0 1 0,0-1 0,0 0 0,0 0 0,0 0 0,0 0 0,0 0 0,0 0 0,0 0 0,0 0 0,1 0 0,-1 0 0,0-1 0,1 1 0,-1 0 0,1-1 0,-1 1 0,0-1 0,1 0 0,-1 1 0,1-1 0,-1 0 0,1 0 0,-1 0 0,3 0 0,60 1 0,-48-1 0,48-2-505,-27 0-281,53 5 0,-88-3 785,0 0 0,0 0 0,0 1 0,0-1 0,-1 1-1,1 0 1,0-1 0,0 1 0,0 0 0,-1 0 0,1 0-1,0 0 1,-1 1 0,1-1 0,-1 0 0,1 1 0,-1-1-1,0 1 1,1-1 0,-1 1 0,0-1 0,0 1 0,0 0-1,0 0 1,-1 0 0,1-1 0,0 1 0,-1 0 0,1 0-1,-1 0 1,0 0 0,1 0 0,-1 0 0,0 0 0,0 0-1,-1 0 1,1 0 0,0 0 0,-1 0 0,1 0 0,-2 2-1,1 4 197,-1-1 0,-1 0 0,1 0 0,-1 0 0,0 0 0,-1-1 0,1 1 0,-2-1 0,-8 11 0,2-6-185,-1 0 1,0-1-1,0 0 0,-1-1 1,-1-1-1,1 0 0,-1 0 1,-1-2-1,1 0 0,-1 0 1,0-1-1,-1-1 1,1-1-1,-1 0 0,1-1 1,-20 0-1,33-2-140,0 0-1,0 0 1,0-1-1,0 1 1,0 0-1,0-1 1,0 0 0,0 1-1,0-1 1,0 0-1,0 0 1,1 0 0,-1 0-1,0 0 1,1-1-1,-1 1 1,-1-3-1,2 3-166,-1-1 0,2 1 0,-1-1 0,0 0-1,0 1 1,0-1 0,1 0 0,-1 0 0,1 1-1,0-1 1,-1 0 0,1 0 0,0 0-1,0 0 1,0 0 0,0 1 0,0-1 0,1 0-1,-1 0 1,1 0 0,-1 1 0,1-1 0,-1 0-1,1 0 1,0 1 0,0-1 0,0 1-1,0-1 1,2-2 0,16-15-9131</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26.947"/>
    </inkml:context>
    <inkml:brush xml:id="br0">
      <inkml:brushProperty name="width" value="0.025" units="cm"/>
      <inkml:brushProperty name="height" value="0.025" units="cm"/>
    </inkml:brush>
  </inkml:definitions>
  <inkml:trace contextRef="#ctx0" brushRef="#br0">1 1 16303,'0'0'5712,"10"12"-4382,36 45 709,-3-6 114,43 68 0,-74-99-1857,-1-1-1,-1 1 0,-1 1 0,0 0 0,-2 0 0,0 1 1,7 41-1,-12-38-157,-1 1 0,0-1 0,-2 1 0,-1-1 1,-1 1-1,-1-1 0,-2 0 0,-11 35 0,9-39-371,-1 0 1,0-1-1,-2-1 0,-12 20 0,12-24-731,1-2 0,-2 1-1,0-2 1,0 1-1,-22 15 1,-14 2-7957</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36.301"/>
    </inkml:context>
    <inkml:brush xml:id="br0">
      <inkml:brushProperty name="width" value="0.025" units="cm"/>
      <inkml:brushProperty name="height" value="0.025" units="cm"/>
      <inkml:brushProperty name="color" value="#F6630D"/>
    </inkml:brush>
  </inkml:definitions>
  <inkml:trace contextRef="#ctx0" brushRef="#br0">31 21 13581,'0'0'17552,"34"-14"-17487,-14 10-290,0 3-1344,-2 0-2371,-6 1-1633</inkml:trace>
  <inkml:trace contextRef="#ctx0" brushRef="#br0" timeOffset="1">0 168 11243,'0'0'17488,"47"2"-17776,-27-11-1153,4 2-802,-4-1-992,-2 1-1057,-3 0-2979</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29:42.355"/>
    </inkml:context>
    <inkml:brush xml:id="br0">
      <inkml:brushProperty name="width" value="0.025" units="cm"/>
      <inkml:brushProperty name="height" value="0.025" units="cm"/>
    </inkml:brush>
  </inkml:definitions>
  <inkml:trace contextRef="#ctx0" brushRef="#br0">0 74 13581,'0'0'7143,"31"-29"-6983,-29 17-64,0 3 64,-2-1-897,0 2-2754,-6 3-7720</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29:43.233"/>
    </inkml:context>
    <inkml:brush xml:id="br0">
      <inkml:brushProperty name="width" value="0.025" units="cm"/>
      <inkml:brushProperty name="height" value="0.025" units="cm"/>
    </inkml:brush>
  </inkml:definitions>
  <inkml:trace contextRef="#ctx0" brushRef="#br0">76 76 12748,'0'0'4121,"0"-9"-2797,1-3-845,0 7-49,-1 0-1,0-1 1,0 1-1,0-1 1,0 1 0,-3-10-1,3 15-366,0-1 0,0 1 0,0 0 0,0-1 0,0 1 0,-1 0-1,1-1 1,0 1 0,0-1 0,-1 1 0,1 0 0,0-1 0,0 1 0,-1 0 0,1 0 0,0-1-1,-1 1 1,1 0 0,0 0 0,-1-1 0,1 1 0,-1 0 0,1 0 0,0 0 0,-1 0-1,1 0 1,-1 0 0,1-1 0,-1 1 0,1 0 0,0 0 0,-1 0 0,1 0 0,-1 1 0,1-1-1,0 0 1,-1 0 0,1 0 0,-1 0 0,1 0 0,0 0 0,-1 1 0,1-1 0,-1 0 0,0 1-1,-23 14 540,11-8-472,-1-16 788,13 9-903,1 1-1,-1-1 0,1 0 0,0 0 1,-1 0-1,1 1 0,0-1 0,-1 0 0,1 0 1,0 1-1,-1-1 0,1 0 0,0 1 1,-1-1-1,1 0 0,0 1 0,0-1 1,0 0-1,-1 1 0,1-1 0,0 1 0,0-1 1,0 0-1,0 1 0,0-1 0,0 1 1,0-1-1,0 1 0,0-1 0,0 0 0,0 1 1,0-1-1,0 1 0,0-1 0,0 1 1,2 0 5,-1-1-158,0 0 0,0 0 0,-1 0 0,1 0 0,0 0 0,0 1 0,-1-1 0,1 0 0,0 0 0,-1 1 0,1-1 0,0 0 0,-1 1 0,1-1 0,-1 1 0,1-1 0,-1 1 1,1-1-1,0 1 0,-1-1 0,0 1 0,1-1 0,-1 1 0,1 0 0,-1-1 0,1 2 0,-1 14-6525,0 3-7398</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29:44.110"/>
    </inkml:context>
    <inkml:brush xml:id="br0">
      <inkml:brushProperty name="width" value="0.025" units="cm"/>
      <inkml:brushProperty name="height" value="0.025" units="cm"/>
    </inkml:brush>
  </inkml:definitions>
  <inkml:trace contextRef="#ctx0" brushRef="#br0">22 90 3043,'0'0'20307,"-1"0"-20277,0 0 1,0 0-1,1 0 0,-1 0 1,0 0-1,0 0 0,1 0 1,-1 0-1,0 0 0,0 0 1,1 0-1,-1-1 0,0 1 1,1 0-1,-1-1 0,0 1 1,1 0-1,-1-1 0,0 1 1,1-1-1,-2 0 0,2-3 56,1-1-1,-1 1 0,1 0 0,0-1 0,0 1 0,1 0 0,-1 0 1,1 0-1,2-4 0,7-23 830,-11 24 1885,-6 23-2070,-8 29-742,10-19-52,1 0 0,1 1 0,2 31 0,0-56-190,2 12-1043,5-11-2832,-4-3-2133</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29:48.829"/>
    </inkml:context>
    <inkml:brush xml:id="br0">
      <inkml:brushProperty name="width" value="0.025" units="cm"/>
      <inkml:brushProperty name="height" value="0.025" units="cm"/>
    </inkml:brush>
  </inkml:definitions>
  <inkml:trace contextRef="#ctx0" brushRef="#br0">11 79 2466,'0'0'12012,"-2"3"-11430,-7 7 65,10-15 757,2-18 1088,13 31-1011,-11-9-311,-17-8-266,1 6 305,15 10-1020,-4-7-188,1 1 0,0-1 0,-1 1 0,1-1 1,0 0-1,-1 1 0,1-1 0,0 0 0,-1 0 0,1 1 1,0-1-1,0 0 0,-1 0 0,1 0 0,0 0 0,0 0 1,-1 0-1,1 0 0,0 0 0,-1 0 0,1-1 0,0 1 1,0 0-1,-1 0 0,1-1 0,0 1 0,-1 0 0,1-1 1,0 1-1,-1-1 0,1 1 0,-1-1 0,1 1 0,-1-1 1,1 1-1,-1-1 0,1 1 0,-1-1 0,1 0 0,-1 1 0,1-2 1,2-5 142,-1 0 0,1-1 1,-1 1-1,0 0 1,0-9-1,-1 10 708,0 8 643,-1 62-1479,0-64-17,0 0 0,0-1 0,0 1 0,0 0 1,0 0-1,0 0 0,0 0 0,0 0 0,0-1 0,0 1 0,0 0 0,0 0 0,0 0 0,0 0 0,0 0 0,0-1 0,0 1 0,1 0 0,-1 0 0,0 0 0,0 0 0,0 0 0,0 0 0,0 0 0,0-1 0,1 1 0,-1 0 0,0 0 1,0 0-1,0 0 0,0 0 0,0 0 0,1 0 0,-1 0 0,0 0 0,0 0 0,0 0 0,0 0 0,0 0 0,1 0 0,-1 0 0,0 0 0,0 0 0,0 0 0,0 0 0,1 0 0,-1 0 0,0 0 0,0 0 0,0 0 0,0 0 0,0 0 1,1 1-1,-1-1 0,0 0 0,0 0 0,0 0 0,0 0 0,0 0 0,0 0 0,0 0 0,0 1 0,1-1 0,-1 0 0,0 0 0,0 0 0,0 0 0,7-11 72,-2-22-634,-5 26-1722,1 21-996,-1 8-659,0-1-987</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0:00.454"/>
    </inkml:context>
    <inkml:brush xml:id="br0">
      <inkml:brushProperty name="width" value="0.025" units="cm"/>
      <inkml:brushProperty name="height" value="0.025" units="cm"/>
    </inkml:brush>
  </inkml:definitions>
  <inkml:trace contextRef="#ctx0" brushRef="#br0">12 111 8104,'0'0'12454,"0"-9"-11546,1 2-682,0-1 34,0-1 0,-1 1 0,0-1-1,0 0 1,-1 1 0,0-1-1,0 1 1,-1-1 0,-3-8 0,4 30 49,0-11-291,1 0 0,-1 0 0,1 0 0,-1 0 0,1 0 0,0 0 0,0 0 0,0 0 0,0 0-1,0 0 1,0 0 0,0 0 0,1 0 0,-1 0 0,1 0 0,-1 0 0,1 0 0,0-1 0,0 1 0,0 0 0,2 2 0,-3-3 20,1-1 1,0 1-1,-1 0 0,1-1 0,0 1 0,0-1 0,0 1 0,-1-1 1,1 1-1,0-1 0,0 0 0,0 1 0,0-1 0,0 0 0,0 0 0,0 0 1,0 0-1,0 1 0,0-1 0,0-1 0,0 1 0,0 0 0,0 0 1,0 0-1,0 0 0,0-1 0,1 0 0,3 1 401,-3 13-793,-2-2-2731,0-5-2168</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0:01.285"/>
    </inkml:context>
    <inkml:brush xml:id="br0">
      <inkml:brushProperty name="width" value="0.025" units="cm"/>
      <inkml:brushProperty name="height" value="0.025" units="cm"/>
    </inkml:brush>
  </inkml:definitions>
  <inkml:trace contextRef="#ctx0" brushRef="#br0">87 110 9001,'0'0'10783,"-2"-4"-10479,-3-58 438,4 38 139,1 24-853,0 1 0,0-1-1,0 0 1,-1 1 0,1-1-1,0 0 1,0 0 0,0 1-1,0-1 1,-1 0 0,1 0-1,0 1 1,0-1 0,0 0-1,-1 0 1,1 1 0,0-1-1,-1 0 1,1 0 0,0 0-1,0 0 1,-1 0 0,1 1-1,0-1 1,-1 0 0,1 0-1,0 0 1,-1 0 0,1 0-1,0 0 1,-1 0-1,1 0 1,0 0 0,-1 0-1,1 0 1,0 0 0,-1 0-1,1-1 1,0 1 0,0 0-1,-1 0 1,1 0 0,0 0-1,-1 0 1,1-1 0,0 1-1,0 0 1,-1 0 0,1-1-1,0 1 1,0 0 0,0 0-1,-1-1 1,1 1 0,0 0-1,0 0 1,0-1 0,0 1-1,0 0 1,-1-1 0,1 1-1,0 0 1,0-1 0,0 1-1,0 0 1,0-1 0,0 1-1,0-1 1,-16 23 215,5 15-66,5-18 29,8-43 110,-1 18-208,0 1-20,0 1 0,0-1 1,-1 0-1,1 0 1,-1 0-1,0 0 1,0 0-1,-1 0 1,0 1-1,0-1 1,-1-6-1,1 11-73,0 0-1,1 0 1,-1-1 0,0 1-1,1 0 1,-1 0 0,0 0-1,1 0 1,-1 1 0,0-1-1,1 0 1,-1 0-1,0 0 1,1 0 0,-1 1-1,1-1 1,-1 0 0,0 1-1,1-1 1,-1 0 0,1 1-1,-1-1 1,1 1 0,-1-1-1,1 1 1,-1-1 0,1 1-1,0-1 1,-1 1 0,1-1-1,0 1 1,-1 0 0,1-1-1,0 1 1,0-1-1,-1 1 1,1 0 0,0-1-1,0 2 1,-9 26-67,5 31 34,4-57-166,0 0 0,0-1 0,0 1 0,1 0-1,-1 0 1,0-1 0,0 1 0,1 0 0,-1-1 0,1 1 0,0-1 0,0 1 0,-1 0-1,1-1 1,0 1 0,0-1 0,0 0 0,0 1 0,1-1 0,-1 0 0,0 0-1,0 0 1,1 0 0,-1 0 0,1 0 0,-1 0 0,1 0 0,-1 0 0,4 0 0,17-2-6190</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0:02.221"/>
    </inkml:context>
    <inkml:brush xml:id="br0">
      <inkml:brushProperty name="width" value="0.025" units="cm"/>
      <inkml:brushProperty name="height" value="0.025" units="cm"/>
    </inkml:brush>
  </inkml:definitions>
  <inkml:trace contextRef="#ctx0" brushRef="#br0">1 52 12780,'0'0'8990,"2"-17"-8269,14-14 1036,-15 29-513,-1 7-325,0 16-820,-1-10-90,1 33 106,0-43-113,-1 1 1,1-1-1,0 0 1,0 0-1,0 0 1,0 1-1,1-1 1,-1 0-1,0 0 1,0 0 0,1 1-1,-1-1 1,1 0-1,-1 0 1,1 0-1,-1 0 1,1 0-1,0 0 1,-1 0-1,1 0 1,0 0-1,1 1 1,0-2 14,-1-1-1,1 1 1,-1-1 0,1 0-1,-1 0 1,1 1 0,-1-1-1,0 0 1,1 0 0,-1 0 0,0-1-1,0 1 1,0 0 0,0 0-1,0-1 1,0 1 0,0 0-1,0-1 1,0 1 0,-1-1-1,1 1 1,-1-1 0,1 1-1,-1-1 1,1 0 0,-1-2 0,10-44 317,-11 21-289,0 27-91,1 0 0,0 0 0,0 0 1,-1 0-1,1-1 0,0 1 0,0 0 0,-1 0 0,1 0 0,0 0 0,-1 0 0,1 0 0,0 0 1,0 0-1,-1 0 0,1 0 0,0 0 0,-1 0 0,1 0 0,0 0 0,0 1 0,-1-1 0,1 0 1,0 0-1,-1 0 0,1 0 0,0 0 0,0 1 0,0-1 0,-1 0 0,1 0 0,0 0 0,0 1 1,0-1-1,-1 0 0,1 0 0,0 1 0,0-1 0,0 0 0,0 1 0,-24 41-6242,12-12-65,-1-1-4308</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0:16.771"/>
    </inkml:context>
    <inkml:brush xml:id="br0">
      <inkml:brushProperty name="width" value="0.025" units="cm"/>
      <inkml:brushProperty name="height" value="0.025" units="cm"/>
    </inkml:brush>
  </inkml:definitions>
  <inkml:trace contextRef="#ctx0" brushRef="#br0">7 20 15503,'0'0'8306,"-2"-5"-8455,-3-10-1611,8 37-1221,-2-17 2124,1-8-4795,0-10-1521</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0:18.220"/>
    </inkml:context>
    <inkml:brush xml:id="br0">
      <inkml:brushProperty name="width" value="0.025" units="cm"/>
      <inkml:brushProperty name="height" value="0.025" units="cm"/>
    </inkml:brush>
  </inkml:definitions>
  <inkml:trace contextRef="#ctx0" brushRef="#br0">1 1 3908,'0'0'10474,"0"18"-13581,2-8-609</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0:19.110"/>
    </inkml:context>
    <inkml:brush xml:id="br0">
      <inkml:brushProperty name="width" value="0.025" units="cm"/>
      <inkml:brushProperty name="height" value="0.025" units="cm"/>
    </inkml:brush>
  </inkml:definitions>
  <inkml:trace contextRef="#ctx0" brushRef="#br0">41 235 9129,'0'0'3085,"1"-9"-2727,11-57-32,-4 29-228,-1-1 0,1-43-1,-10 78 615,-3 10-578,-3 11-168,-13 72 508,15-60 491,-1-1-1,-13 36 1,22-71-884,-1 0-1,0-1 0,-1 1 1,1 0-1,-1-1 1,-1-7-1,1-23-45,12-44 61,-24 165 260,5-42 206,9-76-535,10-54-1,-3 28-15,-27 232 133,9-54-69,9-118-156,0 0 1,0 0-1,0 0 0,0 0 0,0 0 1,0 0-1,0 0 0,1 0 0,-1-1 1,0 1-1,0 0 0,0 0 0,0 0 1,0 0-1,0 0 0,0 0 0,1 0 1,-1 0-1,0 0 0,0 0 0,0 0 1,0 0-1,0 1 0,0-1 0,1 0 1,-1 0-1,0 0 0,0 0 0,0 0 1,0 0-1,0 0 0,0 0 0,0 0 0,1 0 1,-1 0-1,0 0 0,0 1 0,0-1 1,0 0-1,0 0 0,0 0 0,0 0 1,0 0-1,0 0 0,0 0 0,0 1 1,5-19-4821</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36.658"/>
    </inkml:context>
    <inkml:brush xml:id="br0">
      <inkml:brushProperty name="width" value="0.025" units="cm"/>
      <inkml:brushProperty name="height" value="0.025" units="cm"/>
      <inkml:brushProperty name="color" value="#F6630D"/>
    </inkml:brush>
  </inkml:definitions>
  <inkml:trace contextRef="#ctx0" brushRef="#br0">1 93 19122,'0'0'8339,"1"-9"-6658,0 2-1470,0 1 1,1 0-1,0 0 0,0 1 1,0-1-1,1 0 0,6-10 0,-8 14-197,1 0 0,-1 0 0,1 1 0,0-1 0,-1 0 0,1 1 0,0-1 0,0 1 0,0-1 0,0 1 0,0 0 0,0 0 0,0 0 0,1 0 0,-1 0 0,0 1 0,0-1-1,1 1 1,-1-1 0,1 1 0,-1 0 0,0 0 0,1 0 0,-1 0 0,0 0 0,1 1 0,-1-1 0,0 1 0,4 1 0,-4-1-23,-1-1 1,1 1-1,-1 0 0,1 1 1,-1-1-1,0 0 1,0 0-1,0 1 0,1-1 1,-1 0-1,0 1 0,0-1 1,-1 1-1,1-1 1,0 1-1,-1 0 0,1-1 1,0 1-1,-1 0 0,0-1 1,1 1-1,-1 0 1,0 2-1,1 48 113,-1-39-81,0-4 119,0-1-1,0 0 1,-1 1 0,0-1-1,0 0 1,-1 0 0,0 0 0,-1 0-1,0 0 1,-5 10 0,35-22-169,16-13-2045,-15 4-2187,-2-2-2799</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0:24.118"/>
    </inkml:context>
    <inkml:brush xml:id="br0">
      <inkml:brushProperty name="width" value="0.025" units="cm"/>
      <inkml:brushProperty name="height" value="0.025" units="cm"/>
    </inkml:brush>
  </inkml:definitions>
  <inkml:trace contextRef="#ctx0" brushRef="#br0">17 32 6983,'0'0'9256,"-3"4"-9015,-9 6 119,10-18 604,19-29-30,-10 77-497,-7-21-396,0-14-38,0 0 0,0 0 0,0 1 0,0-1-1,1 0 1,0 0 0,0 0 0,0 0 0,3 6 0,-4-11-2,1 0-1,-1 0 1,0 0 0,1 0-1,-1 0 1,0 0 0,1 0-1,-1-1 1,0 1 0,1 0-1,-1 0 1,0 0 0,0 0-1,1-1 1,-1 1 0,0 0-1,0 0 1,1-1 0,-1 1-1,0 0 1,0 0 0,0-1-1,0 1 1,1 0 0,-1-1-1,0 1 1,0 0 0,0-1-1,0 1 1,0 0 0,0 0-1,0-1 1,0 1 0,0 0-1,0-1 1,0 1 0,0 0-1,0-1 1,0 1 0,0 0-1,0-1 1,3-17 46,0-29 69,-2 27 176,0 49-60,-2-12-190,1-9-22,-1 1 0,1-1 0,0 0 0,1 1-1,0-1 1,1 0 0,-1 1 0,2-1 0,4 12-1,-7-19-17,0-1-1,0 0 0,0 1 1,1-1-1,-1 0 1,0 1-1,0-1 0,1 0 1,-1 1-1,0-1 0,0 0 1,1 1-1,-1-1 0,0 0 1,1 0-1,-1 0 0,0 1 1,1-1-1,-1 0 0,0 0 1,1 0-1,-1 0 0,1 0 1,-1 0-1,0 0 0,1 1 1,-1-1-1,0 0 0,1 0 1,-1 0-1,1-1 1,-1 1-1,0 0 0,1 0 1,-1 0-1,1 0 0,-1 0 1,0 0-1,1-1 0,-1 1 1,0 0-1,1 0 0,-1 0 1,0-1-1,1 1 0,-1 0 1,0 0-1,0-1 0,1 1 1,-1 0-1,0-1 0,0 1 1,0 0-1,1-1 0,-1 1 1,0-1-1,0 1 0,0 0 1,0-1-1,0 1 1,0 0-1,0-1 0,0 1 1,0-1-1,0 1 0,0 0 1,0-1-1,9-31 138,-9 30-129,8-56 399,-7 49 294,-3 41-235,1 25-239,1-57-234,0-25 267,1 1-241,-1-5 203,2 58 11,-2-22-216,0 1-12,0 0 0,1 1 0,0-1 1,0 0-1,1 0 0,2 9 0,8-69 106,-7 99-127,-4-36 19,0 0 0,0 0-1,1-1 1,3 13 0,-5-23-5,0 0-1,0-1 1,0 1 0,0 0-1,0 0 1,1 0-1,-1 0 1,0 0-1,0 0 1,0 0-1,0 0 1,0 0 0,0 0-1,0 0 1,0 0-1,0 0 1,0 0-1,0 0 1,0 0 0,1 0-1,-1 0 1,0 0-1,0 0 1,0 0-1,0 0 1,0 0 0,0 0-1,0 0 1,0 0-1,0 0 1,0 0-1,0 0 1,1 0-1,-1 0 1,0 0 0,0 0-1,0 0 1,0 0-1,0 0 1,0 0-1,0 0 1,0 0 0,0 0-1,0 0 1,0 0-1,0 0 1,0 0-1,0 0 1,1 0-1,-1 1 1,0-1 0,0 0-1,0 0 1,0 0-1,0 0 1,0 0-1,0 0 1,0 0 0,3-13-56,0-17-18,-1-18 102,-1 40-7,-1 40-11,0 9 76,0-33-28,0-26-31,0 9-23,-1 2 5,1 0 0,0-1 0,1 1 0,0 0 0,0 0 0,1 0 0,0 0 0,5-13 0,-8 66-1,3-24 0,-3 17 32,0-19-36,7-51-128,-3-1-280,-1 15-360,-2 41 496,0 2 178,0-25-258,0-15-223,2-11-2526,-1 59-2993,-1-11 533</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0:25.461"/>
    </inkml:context>
    <inkml:brush xml:id="br0">
      <inkml:brushProperty name="width" value="0.025" units="cm"/>
      <inkml:brushProperty name="height" value="0.025" units="cm"/>
    </inkml:brush>
  </inkml:definitions>
  <inkml:trace contextRef="#ctx0" brushRef="#br0">29 1 8456,'0'0'10015,"-1"13"-9748,-10 317 2583,7-604-2727,-9 707 352,16-772-507,-4 647-181,1-305-166,1 2-575,1-4-2486</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0:28.302"/>
    </inkml:context>
    <inkml:brush xml:id="br0">
      <inkml:brushProperty name="width" value="0.025" units="cm"/>
      <inkml:brushProperty name="height" value="0.025" units="cm"/>
    </inkml:brush>
  </inkml:definitions>
  <inkml:trace contextRef="#ctx0" brushRef="#br0">0 200 11627,'0'0'5349,"6"-70"-5477,-2 34-801,-4-7-1665,0-7-4069</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0:28.678"/>
    </inkml:context>
    <inkml:brush xml:id="br0">
      <inkml:brushProperty name="width" value="0.025" units="cm"/>
      <inkml:brushProperty name="height" value="0.025" units="cm"/>
    </inkml:brush>
  </inkml:definitions>
  <inkml:trace contextRef="#ctx0" brushRef="#br0">1 1848 13997,'0'0'256,"0"-61"-3587,0 16 865,0-15 512,5-17-1377</inkml:trace>
  <inkml:trace contextRef="#ctx0" brushRef="#br0" timeOffset="1">87 517 10154,'0'0'736,"-12"-84"-544,6 39-63,4-7-97,2-4-577,0-7-1120,0-5-193,2-5-609,5-3-575</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0:29.008"/>
    </inkml:context>
    <inkml:brush xml:id="br0">
      <inkml:brushProperty name="width" value="0.025" units="cm"/>
      <inkml:brushProperty name="height" value="0.025" units="cm"/>
    </inkml:brush>
  </inkml:definitions>
  <inkml:trace contextRef="#ctx0" brushRef="#br0">1 760 10122,'2'-56'1185,"-2"0"-288,1-2-193,2-6-480,1-1-224,3-1 32,-1 1-32,1-3 0,1 4-32,-4-1-416,-1 0-1218,-3-3-3747</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0:16.040"/>
    </inkml:context>
    <inkml:brush xml:id="br0">
      <inkml:brushProperty name="width" value="0.025" units="cm"/>
      <inkml:brushProperty name="height" value="0.025" units="cm"/>
    </inkml:brush>
  </inkml:definitions>
  <inkml:trace contextRef="#ctx0" brushRef="#br0">31 158 7079,'0'0'16063,"-7"-2"-15316,5 1-725,-17-5 558,18 11-8,12 11 235,-10-15-772,0 1-1,0-1 1,0 0 0,0 1 0,0-1 0,0 0-1,0 0 1,1 1 0,-1-1 0,0 0 0,1 0-1,-1-1 1,1 1 0,-1 0 0,1 0 0,-1-1-1,1 1 1,-1-1 0,1 1 0,0-1 0,-1 0-1,1 0 1,0 1 0,-1-1 0,1 0 0,0 0 0,-1-1-1,1 1 1,1-1 0,-1 0 43,0-1 0,-1 1 0,1-1 0,-1 1 0,0-1 0,1 0 0,-1 0 0,0 0 0,0 0 0,0 0 0,-1 0 0,1 0 0,0 0 0,-1 0 0,1 0 0,-1 0 0,0 0 0,0-1 0,0 1 0,0 0 0,0-3 0,0 4-50,0-1 0,0 1 0,0-1-1,0 1 1,0 0 0,0-1 0,0 1 0,0 0 0,-1-1 0,1 1 0,-1 0 0,1 0 0,-1-1 0,1 1 0,-1 0 0,0 0 0,1 0 0,-1 0-1,0 0 1,0 0 0,0 0 0,0 0 0,0 0 0,0 0 0,0 0 0,0 0 0,0 1 0,0-1 0,-1 0 0,1 1 0,0-1 0,0 1 0,-1 0-1,1-1 1,0 1 0,-1 0 0,1 0 0,0 0 0,-3 0 0,2 0-28,0 0 0,0 1-1,0-1 1,0 1 0,0 0 0,1 0-1,-1-1 1,0 1 0,1 0 0,-1 0-1,0 1 1,1-1 0,-1 0 0,1 0 0,0 1-1,-1-1 1,1 1 0,0-1 0,0 1-1,0 0 1,0-1 0,0 1 0,0 0-1,1 0 1,-1 0 0,1-1 0,-1 1-1,0 4 1,-1 38 22,2-42-17,0-1 0,-1 0 0,1 0 0,0 0 0,1 1 0,-1-1 0,0 0 0,0 0 0,0 0 0,1 0 0,-1 1 0,0-1 0,1 0 0,-1 0 0,1 0 0,0 0 0,-1 0 0,1 0 0,0 0 0,-1 0 0,1 0 0,0-1 0,0 1 0,0 0 0,0 0 0,0-1 0,0 1 0,0 0 0,0-1 0,0 1 0,2 0 0,-2-2 7,1 1 1,-1-1 0,1 1 0,-1-1 0,1 0-1,-1 0 1,0 0 0,0 0 0,1 1 0,-1-2-1,0 1 1,0 0 0,0 0 0,0 0 0,0 0-1,0-1 1,-1 1 0,1 0 0,0-1-1,-1 1 1,1-1 0,-1 1 0,1-1 0,-1 1-1,1-1 1,-1-1 0,10-47 374,-9 45-335,-1 1-7,3-8 88,-1 1 0,-1-1 0,0 0 1,-1 1-1,0-1 0,-1 0 1,0 1-1,-3-16 0,4 27-120,0-1 1,0 0-1,-1 1 0,1-1 0,0 1 0,0-1 1,0 1-1,0-1 0,-1 1 0,1-1 0,0 1 1,0-1-1,-1 1 0,1-1 0,0 1 1,-1 0-1,1-1 0,-1 1 0,1-1 0,0 1 1,-1 0-1,1-1 0,-1 1 0,1 0 0,-1 0 1,1-1-1,-1 1 0,1 0 0,-1 0 0,1 0 1,-1 0-1,0 0 0,1 0 0,-1 0 0,1 0 1,-1 0-1,1 0 0,-1 0 0,1 0 0,-1 0 1,1 0-1,-1 0 0,0 0 0,1 1 0,-1-1 1,1 0-1,-1 0 0,1 1 0,0-1 0,-1 0 1,1 1-1,-1-1 0,-1 2-11,1 0 0,-1 0-1,1 0 1,-1 0 0,1 0-1,0 0 1,0 0 0,0 0 0,0 0-1,1 1 1,-2 2 0,-1 12 25,1 1-1,1-1 1,1 1-1,0 0 1,4 23 0,-3-35-93,0 0 0,0 0 1,1 0-1,0 0 1,0 0-1,1-1 1,-1 1-1,6 7 1,-6-11-110,0 1 1,-1-1 0,1 0-1,0 0 1,0-1-1,1 1 1,-1 0 0,0-1-1,1 1 1,-1-1-1,1 0 1,-1 1-1,1-1 1,-1-1 0,1 1-1,0 0 1,0-1-1,-1 1 1,4-1 0,-4 1-141,-1-1 0,1 0 1,-1 0-1,1 0 0,-1 0 1,1-1-1,-1 1 1,1 0-1,-1-1 0,0 1 1,1-1-1,-1 1 1,1-1-1,1 0 0,15-24-5941</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0:17.564"/>
    </inkml:context>
    <inkml:brush xml:id="br0">
      <inkml:brushProperty name="width" value="0.025" units="cm"/>
      <inkml:brushProperty name="height" value="0.025" units="cm"/>
    </inkml:brush>
  </inkml:definitions>
  <inkml:trace contextRef="#ctx0" brushRef="#br0">0 19 9161,'0'0'10399,"33"4"-8557,-32-4-1759,-1-1 0,1 0 1,-1 0-1,0 1 0,1-1 1,-1 0-1,0 0 1,1 0-1,-1 1 0,0-1 1,0 0-1,0 0 1,1 0-1,-1 0 0,0 0 1,0 0-1,-1 1 0,1-1 1,0 0-1,0 0 1,0 0-1,0 0 0,-1 1 1,1-1-1,0 0 1,-1-1-1,-5 5 943,1 14-1036,5-11 24,-3 8 29,2 1 0,0 0 0,1 0 0,0 0 0,5 26 0,-6-40-42,1-1 1,0 1-1,0 0 1,0-1-1,0 1 0,0-1 1,1 1-1,-1-1 1,0 1-1,0-1 0,0 1 1,0-1-1,1 1 1,-1-1-1,0 1 0,0-1 1,1 1-1,-1-1 1,0 0-1,1 1 0,-1-1 1,0 1-1,1-1 1,-1 0-1,1 1 0,-1-1 1,1 0-1,-1 1 1,0-1-1,1 0 0,-1 0 1,1 0-1,0 1 1,-1-1-1,1 0 0,-1 0 1,1 0-1,-1 0 1,1 0-1,-1 0 0,1 0 1,-1 0-1,1 0 1,-1 0-1,1 0 0,-1-1 1,1 1-1,-1 0 1,1 0-1,-1 0 0,1-1 1,-1 1-1,1 0 1,-1-1-1,1 1 0,-1 0 1,1-1-1,-1 1 1,0 0-1,1-1 0,-1 1 1,0-1-1,0 1 1,1-1-1,-1 1 0,0-1 1,1 0-1,17-34 235,-1-48 9,-8 142-5994,-6-27-449,-3 0-5899</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0:27.490"/>
    </inkml:context>
    <inkml:brush xml:id="br0">
      <inkml:brushProperty name="width" value="0.025" units="cm"/>
      <inkml:brushProperty name="height" value="0.025" units="cm"/>
    </inkml:brush>
  </inkml:definitions>
  <inkml:trace contextRef="#ctx0" brushRef="#br0">1185 54 15150,'0'0'8504,"-9"-2"-7831,-52-14-350,32 6-907,-2 3 0,1 0 0,-60-4 0,-116 19-9016,83 7 8813,-58 24 3722,161-34-2626,0-1 0,1 0 0,-1-2 1,0-1-1,-1 0 0,1-1 0,0-1 0,0-1 0,0-1 0,-31-9 1,26 8-285,-1 1 1,0 1 0,-40 2-1,35 0-3389</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0:29.338"/>
    </inkml:context>
    <inkml:brush xml:id="br0">
      <inkml:brushProperty name="width" value="0.025" units="cm"/>
      <inkml:brushProperty name="height" value="0.025" units="cm"/>
    </inkml:brush>
  </inkml:definitions>
  <inkml:trace contextRef="#ctx0" brushRef="#br0">49 481 11659,'6'-58'1121,"-3"4"64,-1 1-64,-2-1-512,0 3-449,0 1-128,0 2-32,0 7 32,0 8-32,0 8 32,-5 14 160,-4 9 32,-3 2-800,-3 7-2083,-3 3-3170</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0:30.229"/>
    </inkml:context>
    <inkml:brush xml:id="br0">
      <inkml:brushProperty name="width" value="0.025" units="cm"/>
      <inkml:brushProperty name="height" value="0.025" units="cm"/>
    </inkml:brush>
  </inkml:definitions>
  <inkml:trace contextRef="#ctx0" brushRef="#br0">11 1 15278,'0'0'4389,"-11"56"-4838,24-48-2145,-3-8-2467</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37.407"/>
    </inkml:context>
    <inkml:brush xml:id="br0">
      <inkml:brushProperty name="width" value="0.025" units="cm"/>
      <inkml:brushProperty name="height" value="0.025" units="cm"/>
      <inkml:brushProperty name="color" value="#F6630D"/>
    </inkml:brush>
  </inkml:definitions>
  <inkml:trace contextRef="#ctx0" brushRef="#br0">62 130 16784,'0'0'11227,"-3"10"-11185,1 0-25,0-1-1,0 0 0,1 1 1,0-1-1,1 1 1,0 0-1,1-1 0,0 1 1,0-1-1,1 1 1,0-1-1,1 0 0,4 12 1,-7-21-124,0 0 0,0 0 1,0 0-1,0 0 0,1 0 0,-1 0 1,0-1-1,0 1 0,0 0 0,0 0 1,0 0-1,0 0 0,0 0 0,0 0 1,0 0-1,0-1 0,0 1 0,0 0 1,0 0-1,1 0 0,-1 0 1,0 0-1,0 0 0,0 0 0,0 0 1,0 0-1,0 0 0,0 0 0,1 0 1,-1 0-1,0 0 0,0 0 0,0 0 1,0 0-1,0 0 0,0 0 0,0 0 1,1 0-1,-1 0 0,0 0 1,0 0-1,0 0 0,0 0 0,0 0 1,0 0-1,1 0 0,-1 0 0,0 0 1,0 0-1,0 0 0,0 0 0,0 0 1,0 0-1,0 0 0,0 1 0,1-1 1,-1 0-1,0 0 0,0 0 1,0 0-1,0 0 0,0 0 0,0 0 1,0 1-1,0-1 0,0 0 0,3-19-4306,-4-24-2183,0 38 5866,0 0 1,0 0 0,-1 0 0,0 1 0,0-1 0,-5-7 0,-19-22 2267,10 14 3162,2 0 3284,14 19-7608,-1 0 0,1 0 0,-1 1 0,1-1 0,0 0 1,-1 0-1,1 0 0,0 0 0,0 0 0,0 0 0,0 0 0,0 0 1,0 0-1,0 0 0,0 1 0,0-1 0,0 0 0,0 0 1,1 0-1,-1-1 0,14-14 2265,33-6-3549,-32 17 1621,27-19-878,-25 14-1794,0 1-3684</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0:30.931"/>
    </inkml:context>
    <inkml:brush xml:id="br0">
      <inkml:brushProperty name="width" value="0.025" units="cm"/>
      <inkml:brushProperty name="height" value="0.025" units="cm"/>
    </inkml:brush>
  </inkml:definitions>
  <inkml:trace contextRef="#ctx0" brushRef="#br0">1 27 11723,'0'0'14408,"0"-6"-13932,0 4-416,0-15-27,3 15-577,2 13-703,0 18-4593,-5-19-193</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0:33.165"/>
    </inkml:context>
    <inkml:brush xml:id="br0">
      <inkml:brushProperty name="width" value="0.025" units="cm"/>
      <inkml:brushProperty name="height" value="0.025" units="cm"/>
    </inkml:brush>
  </inkml:definitions>
  <inkml:trace contextRef="#ctx0" brushRef="#br0">0 1 7495</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0:33.899"/>
    </inkml:context>
    <inkml:brush xml:id="br0">
      <inkml:brushProperty name="width" value="0.025" units="cm"/>
      <inkml:brushProperty name="height" value="0.025" units="cm"/>
    </inkml:brush>
  </inkml:definitions>
  <inkml:trace contextRef="#ctx0" brushRef="#br0">1 1 14414,'0'0'1815,"0"8"-1874,0 17-69,0-7 9310,0-12-8905,1 20-1564,10-1-5748,-7-17 1035</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1:16.969"/>
    </inkml:context>
    <inkml:brush xml:id="br0">
      <inkml:brushProperty name="width" value="0.025" units="cm"/>
      <inkml:brushProperty name="height" value="0.025" units="cm"/>
    </inkml:brush>
  </inkml:definitions>
  <inkml:trace contextRef="#ctx0" brushRef="#br0">0 1637 3844,'0'0'8066,"12"3"-7137,-10-2-866,5 1 61,0-1 0,0 0 0,0 0-1,0 0 1,1-1 0,-1 0-1,0 0 1,0 0 0,0-1 0,0-1-1,13-3 1,430-191 1906,-123 46-1540,185-46-117,695-171 1,-524 182-230,-202 52-80,-93 45-1,-18 5-14,-342 73-54,-39 6 0,-50 5 74,-11 6 1,-135 34 1,126-23-52,-1473 407 77,212 68 7,977-352 200,308-121-222,30-11-44,1 0 0,-42 24 0,108-39-96,60-25 197,124-56 0,-96 35-40,797-283 138,15 29-260,-23 8-2622,-422 141 1361,-136 44 1230,-352 111 59,6-2 17,-1 0-1,1-1 0,20-11 0,-33 16-17,0 0 0,0 0-1,0 0 1,1 0 0,-1 0-1,0 0 1,0 0 0,0 0-1,0 0 1,0 0 0,1 0-1,-1 0 1,0 0 0,0 0-1,0 0 1,0 0 0,0 0-1,1 0 1,-1 0 0,0-1-1,0 1 1,0 0 0,0 0-1,0 0 1,0 0 0,0 0-1,1 0 1,-1 0 0,0 0-1,0-1 1,0 1 0,0 0-1,0 0 1,0 0 0,0 0-1,0 0 1,0 0 0,0-1-1,0 1 1,0 0 0,0 0-1,0 0 1,0 0 0,0 0-1,0-1 1,0 1 0,0 0-1,0 0 1,0 0 0,0 0-1,0 0 1,0-1-1,0 1 1,0 0 0,0 0-1,0 0 1,0 0 0,0 0-1,-1 0 1,1-1 0,0 1-1,0 0 1,0 0 0,0 0-1,0 0 1,-1 0 0,-11-1 157,9 1-130,-40 2 217,-1 1 0,-72 16 0,-89 34-92,97-24-117,-800 250-1720,765-233-2396,19-12-4191</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5:58.766"/>
    </inkml:context>
    <inkml:brush xml:id="br0">
      <inkml:brushProperty name="width" value="0.025" units="cm"/>
      <inkml:brushProperty name="height" value="0.025" units="cm"/>
    </inkml:brush>
  </inkml:definitions>
  <inkml:trace contextRef="#ctx0" brushRef="#br0">135 58 4452,'-78'-5'2168,"59"-3"-2922,-5-19 9470,11 11 2689,13 16-11318,1 0-1,-1 0 0,1-1 0,-1 1 1,1 0-1,-1 0 0,1 0 1,-1 0-1,1 0 0,-1 0 1,1 0-1,0 0 0,-1 0 0,1 0 1,-1 0-1,1 0 0,-1 0 1,1 0-1,-1 1 0,1-1 1,-1 0-1,1 0 0,-1 1 0,1-1 1,-1 0-1,1 0 0,-1 1 1,0-1-1,1 1 0,-1-1 1,1 1-1,15 9 1476,-13-8-1486,0 0-1,0 0 0,0 0 0,0-1 1,0 0-1,0 1 0,0-1 0,1 0 1,-1-1-1,0 1 0,0 0 0,5-1 1,16 4 723,85 25-121,3 3-678,-75-20 0,0-2 0,71 10 0,-81-15 0,0 2 0,-1 0 0,0 1 0,0 2 0,48 26 0,-27-14 0,74 44 0,-84-44 0,0-1 0,48 17 0,-50-23 0,57 35 0,-25-14 0,394 175 0,-419-193 0,29 15 0,-1 4 0,-2 2 0,114 88 0,312 288 0,-431-353 0,94 121 0,-92-104 0,-8-12 0,-10-12 0,50 73 0,25 39 0,-58-83 0,36 58 0,77 96 0,-26-40 0,-34-43 0,-44-66 0,77 103 0,-101-121 0,-3 2 0,38 85 0,-55-80 0,-22-56 0,1-1 0,1 0 0,15 28 0,2-8 0,-2-6 0,-2 1 0,-2 0 0,-1 2 0,-1 0 0,14 51 0,-13 5 0,-12-50 0,20 64 0,-25-104 0,-1 0 0,1 0 0,0-1 0,0 1 0,0 0 0,1 0 0,-1-1 0,1 0 0,5 6 0,1 1 0,-5-5 0,0 1 0,-1 0 0,0 0 0,0 0 0,0 1 0,-1-1 0,0 1 0,0-1 0,-1 1 0,1 8 0,0-7 0,-1 1 0,2 0 0,-1-1 0,1 1 0,6 11 0,-5-11 0,0 0 0,0-1 0,-1 1 0,-1 1 0,1-1 0,-2 0 0,2 16 0,6 26 0,2-21 0,-9-24 0,0 0 0,0 0 0,0 0 0,0 0 0,-1 0 0,0 0 0,0 9 0,-1-9-2814,1 0-4247,-10-18-12820</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04.100"/>
    </inkml:context>
    <inkml:brush xml:id="br0">
      <inkml:brushProperty name="width" value="0.025" units="cm"/>
      <inkml:brushProperty name="height" value="0.025" units="cm"/>
    </inkml:brush>
  </inkml:definitions>
  <inkml:trace contextRef="#ctx0" brushRef="#br0">9 0 12043,'0'0'11446,"0"10"-10448,-1 7-460,-6 189 3001,7-124-2983,19 156 0,-6-115 319,-6 1 1,-13 203-1,0-135-410,5-12-983</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0:55.618"/>
    </inkml:context>
    <inkml:brush xml:id="br0">
      <inkml:brushProperty name="width" value="0.025" units="cm"/>
      <inkml:brushProperty name="height" value="0.025" units="cm"/>
    </inkml:brush>
  </inkml:definitions>
  <inkml:trace contextRef="#ctx0" brushRef="#br0">17 20 2242,'-11'-13'7277,"6"6"3619,19 15-7016,31 22-2747,-2 3-1,-2 2 1,68 71 0,-102-98-977,32 32 224,83 77-199,-90-93-98,0-2 1,2-1 0,37 16 0,-67-35-83,4 4 11,1-1-1,-1 1 1,0 0 0,-1 1-1,8 8 1,-8-8 3,0 0 0,0-1 0,1 0 1,-1 0-1,1 0 0,10 4 0,21 11 345,47 32 0,-5-1 516,-47-32-504,-2 1 0,42 38 0,-69-60-359,-6-9-73,-6-12-859,-12-5-5003,11 16 393,-8-11-12579</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39.958"/>
    </inkml:context>
    <inkml:brush xml:id="br0">
      <inkml:brushProperty name="width" value="0.025" units="cm"/>
      <inkml:brushProperty name="height" value="0.025" units="cm"/>
    </inkml:brush>
  </inkml:definitions>
  <inkml:trace contextRef="#ctx0" brushRef="#br0">86 55 7143,'0'0'955,"-10"0"-357,-26 0-107,-4-1 6193,166 19-4474,233-39-1204,-73 1-875,443-10 216,105 32-336,-221 8-32,-52-7 49,-462-4-14,101-6 307,128 3-28,-214 15-294,27 1 210,-144-15-1031,-11 1-1772,1 3-2339,7-1 390</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47.994"/>
    </inkml:context>
    <inkml:brush xml:id="br0">
      <inkml:brushProperty name="width" value="0.025" units="cm"/>
      <inkml:brushProperty name="height" value="0.025" units="cm"/>
    </inkml:brush>
  </inkml:definitions>
  <inkml:trace contextRef="#ctx0" brushRef="#br0">134 0 9449,'0'0'13255,"-3"5"-12257,-2 11-246,0-1-1,1 1 0,1 0 0,-3 32 0,1 75-32,5-88-587,-8 790 3370,5-770-3203,-17 83 0,11-86-120,-4 98 0,15-106-179,2 0 0,12 51 0,6 58 0,-14 587 0,-10-431 0,-21 635 0,17-856 0,-34 778 0,40-834 0,0 125 0,-25 205 0,22-329-1287,1-18-1347,2-39-791,0 5-3258</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49.903"/>
    </inkml:context>
    <inkml:brush xml:id="br0">
      <inkml:brushProperty name="width" value="0.025" units="cm"/>
      <inkml:brushProperty name="height" value="0.025" units="cm"/>
    </inkml:brush>
  </inkml:definitions>
  <inkml:trace contextRef="#ctx0" brushRef="#br0">135 102 4516,'-5'1'811,"-66"-2"3094,67 1-3483,-1-1 0,1 0 0,0 0 0,-1-1 0,1 1-1,0-1 1,-5-2 0,-10-14 4945,34 16-38,61 0-3819,253-15 476,-255 13-1802,0 3 1,116 14 0,-130-8-152,48 12 393,-74-11-2,1 0 0,44 0 0,-1-10-311,82-13 1,-82 6-4,84 1 1,191 22 326,2 1-233,76 22 426,0-1-337,-17-12-77,-231-8-106,-19-11-46,228-25 1,-336 18-39,303-6 166,87-8-48,241-14-59,-50-17-9,-117 2 3,-456 44-41,195-1 6,-211 6-22,1 2 0,-1 2 1,62 17-1,-62-10 65,117 27 52,-143-36-141,-1-1 0,0-2 0,1 0 0,0-1 0,37-5-1,-57 5-533,19-3 313,-17 2-3557,1 1-3382</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37.734"/>
    </inkml:context>
    <inkml:brush xml:id="br0">
      <inkml:brushProperty name="width" value="0.025" units="cm"/>
      <inkml:brushProperty name="height" value="0.025" units="cm"/>
      <inkml:brushProperty name="color" value="#F6630D"/>
    </inkml:brush>
  </inkml:definitions>
  <inkml:trace contextRef="#ctx0" brushRef="#br0">0 34 9513,'0'0'17617,"60"-11"-17361,-40 1-160,3 3-416,-4 3-1634,-4 3-1505,-4 1-1026</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50.357"/>
    </inkml:context>
    <inkml:brush xml:id="br0">
      <inkml:brushProperty name="width" value="0.025" units="cm"/>
      <inkml:brushProperty name="height" value="0.025" units="cm"/>
    </inkml:brush>
  </inkml:definitions>
  <inkml:trace contextRef="#ctx0" brushRef="#br0">0 51 11371,'0'-1'377,"0"-1"-1,0 1 1,1 0 0,-1-1 0,0 1-1,1-1 1,-1 1 0,1-1 0,-1 1 0,1 0-1,0-1 1,-1 1 0,1 0 0,0 0 0,0-1-1,0 1 1,0 0 0,0 0 0,0 0-1,0 0 1,2-1 0,1 0 161,-1 0-1,1 0 1,0 0-1,0 1 1,0 0-1,0-1 1,8 0-1,9 0 452,0 1-1,31 1 0,-30 1-25,33-4-91,-36 2-776,0 0 1,-1 1 0,1 0-1,0 2 1,28 5 0,-43-5-42,-1-1 0,1 1 0,-1 0 0,1 0 0,-1 0 0,0 0 0,1 1 0,-1-1 0,0 1 0,-1 0 0,1 0 0,0 0 0,-1 0 1,0 0-1,0 1 0,0-1 0,0 1 0,0-1 0,-1 1 0,1 0 0,-1 0 0,0-1 0,0 1 0,0 0 0,-1 0 0,0 0 0,1 0 0,-1 0 0,-1 0 0,1 0 0,-1 4 0,-1 6 154,0 0-1,-1 0 0,0-1 0,-1 1 0,-1-1 1,0 0-1,-11 21 0,2-11-198,-1-1-1,-1-1 1,-1-1 0,-20 20-1,-86 69-129,82-74-11,54-41-5682,3-11-2040</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51.322"/>
    </inkml:context>
    <inkml:brush xml:id="br0">
      <inkml:brushProperty name="width" value="0.025" units="cm"/>
      <inkml:brushProperty name="height" value="0.025" units="cm"/>
    </inkml:brush>
  </inkml:definitions>
  <inkml:trace contextRef="#ctx0" brushRef="#br0">49 399 14734,'0'0'2002,"-7"8"-208,5-5-1784,-4 2 538,1 1-1,0 0 1,1 1-1,-1-1 1,-4 11-1,8-15-415,0-1-1,1 1 0,-1 0 1,0-1-1,1 1 0,-1 0 1,1-1-1,0 1 0,0 0 1,-1 0-1,1 0 0,0-1 1,0 1-1,1 0 0,-1 0 1,0 0-1,1-1 0,-1 1 1,1 0-1,-1 0 0,1-1 1,0 1-1,0-1 0,0 1 0,0-1 1,0 1-1,0-1 0,0 1 1,0-1-1,1 0 0,-1 0 1,0 1-1,1-1 0,-1 0 1,4 1-1,1 1 25,0 0 0,1 0 0,-1-1 0,1 0 0,0-1 0,-1 1 0,1-1 0,0 0-1,0-1 1,0 0 0,0 0 0,0 0 0,0-1 0,-1 0 0,1 0 0,0-1 0,0 0 0,-1 0 0,10-5 0,2-1 41,-1-1 0,0-1 1,0-1-1,-1 0 0,23-21 1,-13 7-76,0-1 0,-1-1 0,-2-2 0,39-60 0,-49 66-57,0-1 1,-2 0-1,0 0 0,-2-1 0,-1-1 0,0 0 0,5-41 1,-16 107 234,2 0 0,7 72 1,-3-86-406,1 0 1,1 0 0,1 0-1,1-1 1,2 0 0,17 36-1,-22-54-271,1 1-1,0-1 0,0 0 1,1 0-1,11 10 0,19 9-8472,-20-18-1278</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54.869"/>
    </inkml:context>
    <inkml:brush xml:id="br0">
      <inkml:brushProperty name="width" value="0.025" units="cm"/>
      <inkml:brushProperty name="height" value="0.025" units="cm"/>
    </inkml:brush>
  </inkml:definitions>
  <inkml:trace contextRef="#ctx0" brushRef="#br0">75 1 11787,'0'0'12951,"-1"9"-11627,-5 90 1228,11 167 0,1-60-1149,-7-213-1373,0 0-1,0 1 1,-1-1-1,0 0 1,-4-11-1,-3-8-8,-35-154-251,39 150 178,1 0 0,1 0 0,2 0-1,3-36 1,-1 60 39,-1 0-1,2 0 1,-1 1 0,0-1-1,1 0 1,0 1 0,1 0 0,-1-1-1,1 1 1,0 0 0,0 0 0,0 1-1,1-1 1,0 1 0,0-1-1,0 1 1,0 0 0,1 1 0,-1-1-1,1 1 1,0 0 0,0 0 0,0 0-1,1 1 1,5-2 0,5-1-19,-1 0 0,1 2 1,0 0-1,0 1 1,1 1-1,-1 0 1,30 3-1,-41-2 16,0 1-1,-1 0 1,1 0-1,-1 0 1,1 0 0,-1 1-1,1 0 1,-1 0-1,0 0 1,0 0 0,0 1-1,0-1 1,0 1-1,-1 0 1,1 0 0,-1 0-1,0 1 1,0-1-1,0 1 1,0 0 0,-1 0-1,1 0 1,-1 0 0,0 0-1,0 1 1,-1-1-1,1 0 1,-1 1 0,1 5-1,-1-3 79,0 0 1,0 0-1,-1 0 0,0 0 0,0-1 0,-1 1 1,1 0-1,-2 0 0,1 0 0,-1 0 1,0-1-1,0 1 0,-1-1 0,0 1 1,0-1-1,0 0 0,-1 0 0,0-1 0,-5 7 1,-1-2-26,-1 0 0,1 0 0,-2-2 0,1 1 1,-1-1-1,-17 8 0,21-13-31,0 1 0,1-1-1,-1-1 1,0 1 0,-1-1 0,1-1 0,0 1 0,-1-2 0,1 1-1,0-1 1,-1 0 0,-8-2 0,15 2-100,1 0 0,0-1 0,0 1 0,0 0 0,-1-1 0,1 1 0,0-1 0,0 0-1,0 1 1,0-1 0,0 0 0,0 0 0,0 1 0,0-1 0,0 0 0,0 0 0,0 0 0,1 0 0,-1 0 0,0-1 0,1 1 0,-1 0 0,0 0 0,1 0 0,0-1 0,-1 1-1,1 0 1,0 0 0,0-1 0,-1 1 0,1 0 0,0 0 0,0-1 0,1 1 0,-1 0 0,0-1 0,0 1 0,1 0 0,-1-2 0,2-2-1051,-1 0 0,1-1 0,0 1 0,0 0 0,0 0 0,1 1 0,0-1 0,3-5 0,16-16-15537</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56.096"/>
    </inkml:context>
    <inkml:brush xml:id="br0">
      <inkml:brushProperty name="width" value="0.025" units="cm"/>
      <inkml:brushProperty name="height" value="0.025" units="cm"/>
    </inkml:brush>
  </inkml:definitions>
  <inkml:trace contextRef="#ctx0" brushRef="#br0">200 1 11050,'0'0'17307,"-5"12"-16655,-22 39-66,-2-2-1,-63 81 1,45-66-96,99-165-11802,-27 57 5333</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56.456"/>
    </inkml:context>
    <inkml:brush xml:id="br0">
      <inkml:brushProperty name="width" value="0.025" units="cm"/>
      <inkml:brushProperty name="height" value="0.025" units="cm"/>
    </inkml:brush>
  </inkml:definitions>
  <inkml:trace contextRef="#ctx0" brushRef="#br0">81 1 15054,'0'0'6364,"0"12"-4544,0-4-1574,-1 18 670,2 0 0,0-1 0,2 0 0,10 43 0,7-19-700,6 24-2989,-35-76-7080,-5-10 7369,0-5 112,-16-19-595,-1 0 4574,9 14 3241,-2 2 3885,64 19-5423,30 2-6542,-9 0-3882,-33 0-4897</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56.860"/>
    </inkml:context>
    <inkml:brush xml:id="br0">
      <inkml:brushProperty name="width" value="0.025" units="cm"/>
      <inkml:brushProperty name="height" value="0.025" units="cm"/>
    </inkml:brush>
  </inkml:definitions>
  <inkml:trace contextRef="#ctx0" brushRef="#br0">43 65 6086,'0'0'10095,"-9"3"-7907,-25 9-255,38-10 2300,33-1-2754,165-38 3204,-1-1-4033,14 30-1444,-71 14-6825,-144-6 7207,10 0-1218,-6-1-4160,-4-4 425</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57.568"/>
    </inkml:context>
    <inkml:brush xml:id="br0">
      <inkml:brushProperty name="width" value="0.025" units="cm"/>
      <inkml:brushProperty name="height" value="0.025" units="cm"/>
    </inkml:brush>
  </inkml:definitions>
  <inkml:trace contextRef="#ctx0" brushRef="#br0">55 52 15246,'0'0'7896,"4"8"-6348,1 7-932,0 1 0,-1-1 0,-1 1 0,0 0 0,0 26 0,-2 93-27,-3-91-475,-15 130 1474,6-87-155,9-82-1355,0-7 18,-5-20 115,-4-35 60,10 55-270,-10-56-213,2 0-1,3 0 1,2-1-1,6-77 1,-1 128 173,0 0 0,1 0 1,0 0-1,1 0 1,-1 0-1,2 1 0,-1-1 1,1 1-1,0 0 0,0 0 1,1 1-1,0-1 1,0 1-1,1 0 0,0 0 1,0 1-1,0 0 0,0 0 1,1 0-1,8-3 1,-7 3-5,1 1 1,0 0 0,0 0 0,0 1 0,0 1 0,1-1 0,-1 1 0,1 1 0,0 0 0,-1 0-1,1 1 1,0 1 0,-1-1 0,1 1 0,0 1 0,14 4 0,-21-5 55,0 0-1,0 0 1,-1 0 0,1 0 0,0 1-1,-1-1 1,1 1 0,-1-1-1,0 1 1,1 0 0,-1 0 0,0 0-1,0 1 1,0-1 0,0 0-1,-1 1 1,1-1 0,-1 1 0,1 0-1,-1-1 1,0 1 0,0 0 0,0 0-1,0 0 1,-1 0 0,1 0-1,-1-1 1,0 1 0,0 0 0,0 0-1,0 0 1,0 0 0,-1 0 0,1 0-1,-2 4 1,0 2 145,-1-1-1,0 0 1,0 0-1,0 0 1,-1 0-1,-1 0 1,1-1-1,-1 0 1,0 0 0,-1 0-1,-6 7 1,2-6-173,-1 0 1,1 0 0,-1-1-1,0 0 1,-1-1 0,0 0-1,0-1 1,0 0 0,-1-1-1,1-1 1,-1 0 0,0 0-1,0-1 1,0-1 0,-19 0-1,32-1-134,-1 0-1,1 0 0,0 0 1,0-1-1,0 1 1,0 0-1,0 0 0,-1 0 1,1 0-1,0 0 0,0-1 1,0 1-1,0 0 1,0 0-1,0 0 0,0-1 1,0 1-1,0 0 1,0 0-1,-1 0 0,1-1 1,0 1-1,0 0 0,0 0 1,0 0-1,0-1 1,1 1-1,-1 0 0,0 0 1,0 0-1,0-1 1,0 1-1,0 0 0,0 0 1,0 0-1,0 0 0,0-1 1,0 1-1,1 0 1,-1 0-1,0 0 0,0 0 1,0 0-1,0-1 1,0 1-1,1 0 0,-1 0 1,0 0-1,0 0 0,0 0 1,0 0-1,1 0 1,8-10-4969,10-2-4267</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00.214"/>
    </inkml:context>
    <inkml:brush xml:id="br0">
      <inkml:brushProperty name="width" value="0.025" units="cm"/>
      <inkml:brushProperty name="height" value="0.025" units="cm"/>
    </inkml:brush>
  </inkml:definitions>
  <inkml:trace contextRef="#ctx0" brushRef="#br0">57 1 9577,'0'0'16570,"1"10"-15187,2 119 327,-3-110-1963,-2 0-1,-1 1 0,0-1 0,-1 0 0,-8 23 0,12-42 114,0 1 1,-1-1-1,1 0 0,0 1 0,0-1 1,0 0-1,0 1 0,0-1 1,0 0-1,-1 1 0,1-1 1,0 0-1,0 0 0,0 1 1,-1-1-1,1 0 0,0 0 1,-1 1-1,1-1 0,0 0 0,0 0 1,-1 0-1,1 1 0,0-1 1,-1 0-1,1 0 0,0 0 1,-1 0-1,1 0 0,0 0 1,-1 0-1,1 0 0,0 0 1,-1 0-1,1 0 0,0 0 0,-1 0 1,1 0-1,0 0 0,-1 0 1,1 0-1,0 0 0,-1 0 1,1-1-1,0 1 0,-1 0 1,1 0-1,0 0 0,-1-1 1,1 1-1,0 0 0,0 0 0,-1-1 1,-10-15-5771,1-9-1179</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00.636"/>
    </inkml:context>
    <inkml:brush xml:id="br0">
      <inkml:brushProperty name="width" value="0.025" units="cm"/>
      <inkml:brushProperty name="height" value="0.025" units="cm"/>
    </inkml:brush>
  </inkml:definitions>
  <inkml:trace contextRef="#ctx0" brushRef="#br0">16 104 6022,'0'-9'6112,"0"3"-5387,0 0 1,0 0-1,1 0 0,0 1 1,0-1-1,0 0 0,0 0 0,4-6 1,-4 10-492,0-1-1,1 1 1,0 0 0,-1 0 0,1 0 0,0 0 0,0 0-1,0 0 1,1 0 0,-1 1 0,0-1 0,1 1 0,-1-1-1,1 1 1,-1 0 0,1 0 0,0 0 0,-1 0 0,1 1-1,0-1 1,-1 1 0,1 0 0,4-1 0,5 0 179,1 1 0,0 0 0,-1 0 1,1 1-1,-1 1 0,17 4 0,-26-6-369,0 1 0,0 0-1,1 1 1,-1-1 0,0 0-1,0 1 1,0 0-1,-1 0 1,1 0 0,0 0-1,-1 0 1,1 0 0,-1 1-1,1-1 1,-1 1 0,0 0-1,0 0 1,-1 0 0,1 0-1,-1 0 1,1 0 0,-1 0-1,0 0 1,0 0 0,0 1-1,0-1 1,-1 0 0,1 6-1,-1-2 145,-1 0 0,1 0-1,-1 1 1,-1-1 0,1 0-1,-1 0 1,-1-1 0,1 1-1,-1 0 1,0-1 0,-1 1-1,-6 8 1,-7 17 105,75-29-1584,-53-3 1159,-1 0 0,1 0 0,0 0 0,0 1 0,-1 0 0,1-1 0,0 2 0,-1-1 0,1 1 1,-1-1-1,5 4 0,-7-4 114,0 1 0,0 0 0,-1-1 0,1 1 0,-1 0 0,1 0 0,-1 0 0,0 0 0,0 0 0,0 0 0,0 0 0,0 0 0,0 0 0,-1 1 0,1-1 0,-1 0 0,0 0 0,1 1 0,-1-1 0,0 0 0,0 1 1,0-1-1,-1 0 0,1 1 0,-1 1 0,0 1 163,-1-1 1,0 0 0,0 0 0,0 0-1,0 0 1,-1 0 0,1-1 0,-1 1 0,0-1-1,0 1 1,0-1 0,-1 0 0,1 0-1,-1-1 1,0 1 0,1-1 0,-7 3-1,-5 4 435,-1-1 0,0-1 0,-19 6 0,19-9-580,-1 0 0,0 0 0,-33 1 0,44-4 0,0-1 0,-1 0 0,1-1 0,-1 1 0,1-1 0,0 0 0,0-1 0,-1 1 0,1-1 0,0-1 0,1 1 0,-1-1 0,-8-5 0,9-1-1760,16 7-2453,-6 2 1762,7-3-4628</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02.973"/>
    </inkml:context>
    <inkml:brush xml:id="br0">
      <inkml:brushProperty name="width" value="0.025" units="cm"/>
      <inkml:brushProperty name="height" value="0.025" units="cm"/>
    </inkml:brush>
  </inkml:definitions>
  <inkml:trace contextRef="#ctx0" brushRef="#br0">219 54 8264,'15'-15'3916,"16"-14"2934,-14 20 1703,-24 38-6070,-17 9-1848,-2 0 0,-45 51-1,5-8-536,37-45-74,19-25-34,0 1-1,1 0 1,0 1 0,-11 23 0,34-57-8279,12-14 1396,-6 4-1446</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38.109"/>
    </inkml:context>
    <inkml:brush xml:id="br0">
      <inkml:brushProperty name="width" value="0.025" units="cm"/>
      <inkml:brushProperty name="height" value="0.025" units="cm"/>
      <inkml:brushProperty name="color" value="#F6630D"/>
    </inkml:brush>
  </inkml:definitions>
  <inkml:trace contextRef="#ctx0" brushRef="#br0">1 78 15599,'0'0'11499,"69"-36"-11371,-45 26-288,-2 0-1634,-3 1-1345,-4 2-2178,-5 1-6214</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03.316"/>
    </inkml:context>
    <inkml:brush xml:id="br0">
      <inkml:brushProperty name="width" value="0.025" units="cm"/>
      <inkml:brushProperty name="height" value="0.025" units="cm"/>
    </inkml:brush>
  </inkml:definitions>
  <inkml:trace contextRef="#ctx0" brushRef="#br0">1 1 14446,'0'0'12748,"6"11"-11366,16 39-723,-2 1 0,16 70 0,-31-104-692,0 2-7,-4-13 21,0 1 0,1-1-1,-1 0 1,1 1-1,1-1 1,-1 0-1,1 0 1,0 0 0,1-1-1,-1 1 1,9 9-1,-3-12-1494,-9-3 1228,1 0-1,-1-1 0,0 1 0,1 0 1,-1-1-1,1 1 0,-1 0 1,0-1-1,1 1 0,-1 0 1,0-1-1,1 1 0,-1-1 1,0 1-1,0-1 0,1 1 1,-1-1-1,0 1 0,0-1 1,0 1-1,0-1 0,1 1 1,-1-1-1,0 1 0,0-1 1,0 1-1,0-1 0,0 1 1,-1-1-1,1 1 0,0-1 1,0-16-5469</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03.675"/>
    </inkml:context>
    <inkml:brush xml:id="br0">
      <inkml:brushProperty name="width" value="0.025" units="cm"/>
      <inkml:brushProperty name="height" value="0.025" units="cm"/>
    </inkml:brush>
  </inkml:definitions>
  <inkml:trace contextRef="#ctx0" brushRef="#br0">0 0 15503,'0'0'10313,"54"0"-8647,-15 0-769,2 0-577,-1 0-224,-1 0-96,-4 0-1313,-8 0-1954,-10 0-2627,-6 0-8487</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04.158"/>
    </inkml:context>
    <inkml:brush xml:id="br0">
      <inkml:brushProperty name="width" value="0.025" units="cm"/>
      <inkml:brushProperty name="height" value="0.025" units="cm"/>
    </inkml:brush>
  </inkml:definitions>
  <inkml:trace contextRef="#ctx0" brushRef="#br0">88 52 13132,'-11'3'1826,"7"-2"-1246,-44 11 1358,24-7 5981,72-8-6163,1-2 0,65-15 1,20-3-503,-37 11-1186,-1 4-1,171 7 1,-226 7-373,-34-4-3096,-1 0-3506,-14-6-700</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04.951"/>
    </inkml:context>
    <inkml:brush xml:id="br0">
      <inkml:brushProperty name="width" value="0.025" units="cm"/>
      <inkml:brushProperty name="height" value="0.025" units="cm"/>
    </inkml:brush>
  </inkml:definitions>
  <inkml:trace contextRef="#ctx0" brushRef="#br0">5 1 13132,'0'0'15204,"5"10"-13992,0 3-1017,0 1 0,-1-1 0,0 1-1,-1 0 1,-1 0 0,0 0 0,0 19 0,-3 11-287,-2-1 0,-1 0 0,-19 76-1,21-114-2098,-1-26-14281</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05.730"/>
    </inkml:context>
    <inkml:brush xml:id="br0">
      <inkml:brushProperty name="width" value="0.025" units="cm"/>
      <inkml:brushProperty name="height" value="0.025" units="cm"/>
    </inkml:brush>
  </inkml:definitions>
  <inkml:trace contextRef="#ctx0" brushRef="#br0">49 114 7559,'0'0'9396,"-8"-8"-7603,-23-27 71,30 34-1718,0 0 1,1 1 0,-1-1 0,0 0 0,1 1-1,-1-1 1,0 0 0,1 0 0,-1 1 0,1-1-1,0 0 1,-1 0 0,1 0 0,0 0 0,-1 0-1,1 0 1,0 0 0,0 0 0,0 1 0,0-1-1,0 0 1,0 0 0,0 0 0,0 0 0,0 0-1,0 0 1,1 0 0,-1 0 0,0 0 0,1 0-1,-1 0 1,0 1 0,1-1 0,-1 0 0,1 0-1,0 0 1,-1 1 0,1-1 0,-1 0 0,1 1-1,0-1 1,0 1 0,-1-1 0,1 0 0,0 1-1,0 0 1,1-1 0,43-13 1014,-38 13-640,37-6-22,1 1 1,-1 3 0,1 2-1,80 7 1,-119-5-499,0 0 1,1 0-1,-1 0 0,0 1 1,0 0-1,0 0 1,0 1-1,0-1 0,-1 1 1,1 1-1,-1-1 0,6 5 1,-9-6-1,0 0 1,0 0 0,-1 0 0,1 0 0,0 0 0,-1 1 0,0-1-1,1 1 1,-1-1 0,0 1 0,0-1 0,-1 1 0,1-1-1,0 1 1,-1 0 0,0-1 0,1 1 0,-1 0 0,0 0 0,0-1-1,-1 1 1,1 0 0,0-1 0,-1 1 0,0 0 0,0-1-1,0 1 1,0-1 0,0 1 0,-3 3 0,-1 2 41,-1 0 0,0 0 0,0-1 1,-1 0-1,0 0 0,0 0 0,-1-1 0,0 0 1,0-1-1,-15 8 0,-2 0 83,1-2 1,-44 14-1,114-12-131,-2 2-1,56 26 1,-96-39 5,0 0 0,-1 1 0,1-1-1,0 1 1,-1 0 0,0 0 0,1 0 0,-1 0 0,0 1 0,-1-1-1,1 1 1,-1 0 0,1 0 0,-1 0 0,0 0 0,-1 0 0,1 0-1,-1 0 1,1 1 0,-1-1 0,-1 1 0,1-1 0,-1 1 0,1-1 0,-1 1-1,-1-1 1,1 1 0,-2 6 0,0-2 1,-1-2 1,0 1-1,0 0 0,-1-1 1,0 1-1,0-1 0,-1 0 1,0 0-1,0-1 0,0 1 1,-1-1-1,0 0 0,0-1 1,-11 8-1,2-4-1,-1 0 0,1-1 0,-1-1 0,-1 0 0,1-1 0,-1-1 0,0-1 0,0 0 0,0-1 0,-1-1 0,1-1 0,-1 0 0,1-1 0,-1-1 0,1-1 0,-21-4 0,30 3-77,0 0 0,1 0-1,-1-1 1,0 0 0,1 0 0,-13-10-1,18 13 23,1 0 0,0 1 0,0-1-1,-1 0 1,1 0 0,0 0 0,0 0-1,0 0 1,0 0 0,0-1 0,0 1-1,0 0 1,0 0 0,1-1 0,-1 1-1,0-1 1,1 1 0,-1 0 0,1-1-1,-1 1 1,1-1 0,0 1 0,0-1-1,0 1 1,0-1 0,0 1 0,0-1-1,0 1 1,0-1 0,0 1 0,1-1-1,-1 1 1,1-1 0,-1 1 0,1-1-1,0 1 1,-1 0 0,1-1 0,0 1-1,0 0 1,0 0 0,0-1 0,0 1-1,2-2 1,19-13-5080,5-3-1949</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09.963"/>
    </inkml:context>
    <inkml:brush xml:id="br0">
      <inkml:brushProperty name="width" value="0.025" units="cm"/>
      <inkml:brushProperty name="height" value="0.025" units="cm"/>
    </inkml:brush>
  </inkml:definitions>
  <inkml:trace contextRef="#ctx0" brushRef="#br0">176 130 3940,'4'-8'3550,"-1"2"-3840,18-41 4049,-20 44-3048,1 0-1,-1-1 1,0 1-1,-1 0 0,1-1 1,-1 1-1,1-1 1,-1 1-1,0-1 0,0 1 1,-1-1-1,1 1 1,-2-7-1,1 9-547,0 0 0,0 0 0,0 0 0,0 0 0,0 0 0,0 0 0,0 0 0,0 0 0,0 0 0,0 1 1,-1-1-1,1 0 0,0 1 0,0-1 0,-1 1 0,1-1 0,0 1 0,-1 0 0,1 0 0,-1-1 0,1 1 0,0 0 0,-1 0 0,1 0 0,-1 0 0,1 1 0,0-1 0,-1 0 0,1 1 0,-2 0 0,-1 0-82,0 0 0,0 0-1,0 1 1,0-1 0,0 1 0,0 0-1,1 0 1,-1 1 0,-3 2 0,-5 8 60,0 1-1,1 1 1,1 0 0,0 0 0,1 1 0,0 0 0,2 1 0,-9 25 0,9-20 102,1 0-1,0 1 1,2 0 0,1 0 0,1 0 0,0 27 0,2-48-240,0 0 1,0 1 0,0-1-1,1 0 1,-1 0 0,0 0-1,1 0 1,-1 0-1,1 0 1,0 0 0,0 0-1,0 0 1,0 0-1,0 0 1,0-1 0,0 1-1,1 0 1,-1-1 0,0 1-1,1-1 1,0 1-1,-1-1 1,1 0 0,0 1-1,0-1 1,-1 0 0,1 0-1,0-1 1,0 1-1,0 0 1,0-1 0,0 1-1,1-1 1,-1 1-1,0-1 1,3 0 0,1 0 9,0 0 0,0-1 0,0 0 0,-1 0 0,1 0 0,0-1 0,-1 0 1,1 0-1,-1-1 0,0 1 0,1-1 0,4-4 0,2-2 20,0-1 1,0 0-1,-1-1 0,-1-1 1,0 0-1,0 0 0,-1-1 1,-1 0-1,0 0 0,6-15 0,-10 18 97,0 0-1,0-1 0,-1 1 1,0-1-1,-1 0 0,0 1 1,-1-1-1,0 0 0,-1 0 1,0 0-1,-1 0 0,0 0 1,0 0-1,-7-21 0,6 27-104,0 0 0,-1 1 1,1-1-1,-1 1 0,0 0 0,0-1 0,-1 1 0,1 1 0,-1-1 0,0 0 0,0 1 0,0 0 1,0 0-1,-7-4 0,9 6-56,0 0 0,1 1 0,-1-1 0,0 0 0,0 0 0,0 1 0,0-1 0,1 1 0,-1 0 0,0-1 0,0 1 0,0 0 0,0 0 0,0 0 0,0 1 1,0-1-1,0 0 0,1 1 0,-1-1 0,0 1 0,0-1 0,0 1 0,1 0 0,-1 0 0,0 0 0,1 0 0,-1 0 0,1 0 0,-1 1 0,1-1 0,-1 0 0,1 1 0,0-1 0,0 1 0,0-1 0,0 1 0,0 0 1,0-1-1,0 1 0,0 0 0,0 2 0,-8 28-3709,7-9-6090,2-13-2289</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10.727"/>
    </inkml:context>
    <inkml:brush xml:id="br0">
      <inkml:brushProperty name="width" value="0.025" units="cm"/>
      <inkml:brushProperty name="height" value="0.025" units="cm"/>
    </inkml:brush>
  </inkml:definitions>
  <inkml:trace contextRef="#ctx0" brushRef="#br0">43 223 16816,'0'0'10992,"-4"9"-10138,-4 10-733,1 0 1,1 1-1,1-1 1,1 1-1,1 0 0,0 0 1,1 23-1,2-42-117,0 1 0,-1-1 0,1 0 0,0 0 0,0 0 0,1 0 0,-1 1 0,0-1 0,0 0 1,0 0-1,1 0 0,-1 0 0,1 0 0,-1 0 0,1 0 0,-1 1 0,1-2 0,0 1 0,-1 0 0,1 0 0,0 0 0,0 0 0,0 0 0,-1 0 0,1-1 0,0 1 0,0 0 0,0-1 0,0 1 0,1-1 0,-1 1 0,0-1 0,0 0 0,0 1 0,0-1 0,0 0 0,0 0 0,1 0 0,-1 0 0,1 0 0,1 0 12,0-1 1,0 1-1,0-1 1,0 0-1,0 0 0,-1 0 1,1 0-1,0 0 1,-1-1-1,1 1 0,-1-1 1,0 0-1,1 0 1,-1 1-1,4-5 0,4-9 96,0-1-1,-1 1 1,-1-2-1,-1 1 1,0-1-1,0 0 1,5-27-1,-16 72 189,2-20-275,0 0-1,1 0 1,0-1 0,1 1-1,0 0 1,0 0 0,1 0-1,-1 0 1,2 0-1,2 9 1,-4-16-35,1 1 0,0-1-1,0 0 1,0 1 0,1-1-1,-1 0 1,0 0 0,0 0-1,1 0 1,-1 0 0,0-1 0,1 1-1,-1 0 1,1-1 0,-1 1-1,1-1 1,-1 1 0,1-1-1,0 0 1,-1 1 0,1-1 0,-1 0-1,1 0 1,0 0 0,-1 0-1,1-1 1,-1 1 0,1 0-1,-1-1 1,1 1 0,-1-1 0,1 1-1,-1-1 1,1 0 0,-1 0-1,1 1 1,0-3 0,5 0-32,0-2 0,0 1 1,-1-1-1,0 0 0,0 0 1,6-7-1,-1-3-93,0-1 1,-1 0 0,0 0-1,-2-1 1,0-1-1,-1 1 1,0-1 0,3-19-1,-2 6 188,-2-2 0,-1 1 0,0-60 0,-16 129 604,2-17-530,-1 15 130,0 1 1,3 0-1,0 0 0,3 0 0,-1 57 0,5-90-262,0-1-1,0 1 0,0-1 1,0 1-1,1-1 1,-1 1-1,1-1 0,-1 1 1,1-1-1,0 1 1,0-1-1,0 0 0,0 1 1,1-1-1,-1 0 1,0 0-1,1 0 1,0 0-1,-1 0 0,1 0 1,0-1-1,0 1 1,0-1-1,0 1 0,0-1 1,1 1-1,-1-1 1,0 0-1,1 0 1,-1 0-1,0-1 0,1 1 1,-1 0-1,1-1 1,-1 0-1,1 0 0,-1 1 1,1-1-1,0-1 1,-1 1-1,1 0 1,3-2-1,-5 2-18,-1 0 1,1 0-1,-1-1 0,1 1 1,-1 0-1,0-1 1,1 1-1,-1 0 0,1-1 1,-1 1-1,0 0 1,1-1-1,-1 1 0,0-1 1,1 1-1,-1-1 1,0 1-1,0-1 0,0 1 1,1-1-1,-1 1 1,0-1-1,0 0 0,0 1 1,0-1-1,0 1 1,0-1-1,0 1 0,0-1 1,0 1-1,0-1 1,0 1-1,0-1 0,-1 0 1,1 1-1,0-1 1,0 1-1,-1-1 0,1 1 1,0 0-1,0-1 1,-1 1-1,1-1 0,0 1 1,-2-1-1,-17-18-107,-38-9 92,42 23 127,1-2 0,1 1 0,-1-2-1,1 0 1,0 0 0,-16-16 0,28 24-82,1 0 1,0 0-1,0-1 0,-1 1 0,1 0 1,0 0-1,0-1 0,-1 1 0,1 0 1,0 0-1,0-1 0,0 1 0,0 0 0,0-1 1,-1 1-1,1 0 0,0-1 0,0 1 1,0 0-1,0-1 0,0 1 0,0 0 0,0-1 1,0 1-1,0 0 0,0-1 0,0 1 1,0 0-1,1-1 0,-1 1 0,0 0 0,0-1 1,0 1-1,0 0 0,0 0 0,1-1 1,-1 1-1,15-8 303,25 2 150,-36 5-444,36-3-984,-10 2-2929,0-2 0,53-13 0,-52 5-5401</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11.136"/>
    </inkml:context>
    <inkml:brush xml:id="br0">
      <inkml:brushProperty name="width" value="0.025" units="cm"/>
      <inkml:brushProperty name="height" value="0.025" units="cm"/>
    </inkml:brush>
  </inkml:definitions>
  <inkml:trace contextRef="#ctx0" brushRef="#br0">36 1 13901,'0'0'11665,"-5"12"-10208,-2 10-1016,0 1 1,2 0-1,1 1 0,0-1 0,0 37 1,6-14-116,9 52 0,-4-54 864,0 53 0,-4-90-1126,4-20-48,6-25-32,9-71 16,-14 63 0,2 1 0,2 0 0,21-53 0,-29 91-50,-1 1 0,1 0-1,0 0 1,0 1 0,1-1 0,0 1 0,0 0 0,0 0-1,7-5 1,-11 9 37,0 0-1,1 0 1,-1 0-1,0 0 1,1 0-1,-1 0 1,1 0-1,0 1 1,-1-1-1,1 0 1,0 1 0,-1-1-1,1 1 1,0 0-1,-1 0 1,1-1-1,0 1 1,0 0-1,-1 1 1,1-1-1,0 0 1,0 0-1,-1 1 1,1-1-1,0 1 1,-1-1-1,1 1 1,0 0-1,-1 0 1,1 0-1,-1-1 1,1 2 0,-1-1-1,0 0 1,1 0-1,-1 0 1,0 0-1,0 1 1,0-1-1,0 1 1,1 1-1,0 0 29,-1 0 0,1 0 0,-1 0-1,0 1 1,0-1 0,0 0 0,0 0-1,0 1 1,-1-1 0,1 0 0,-1 1-1,0-1 1,0 0 0,-1 1 0,1-1-1,-1 0 1,1 1 0,-1-1 0,0 0-1,0 0 1,-1 0 0,1 1 0,-1-1 0,1-1-1,-1 1 1,0 0 0,0 0 0,0-1-1,0 1 1,-1-1 0,1 1 0,-1-1-1,-3 2 1,1 1 23,-1-1 0,0 0-1,0-1 1,-1 1 0,1-1-1,-1 0 1,1 0 0,-1-1 0,0 0-1,0-1 1,0 1 0,0-1 0,0 0-1,-14-1 1,6-8-2124,14 6 1494,1 0 0,-1 0 0,0 1-1,0-1 1,1 0 0,-1 0 0,1 0 0,-1 0 0,1 0 0,0 0 0,0 0 0,0 0 0,0 0 0,0 0 0,0 0-1,1 0 1,-1 0 0,0 0 0,2-2 0,7-9-7677</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11.748"/>
    </inkml:context>
    <inkml:brush xml:id="br0">
      <inkml:brushProperty name="width" value="0.025" units="cm"/>
      <inkml:brushProperty name="height" value="0.025" units="cm"/>
    </inkml:brush>
  </inkml:definitions>
  <inkml:trace contextRef="#ctx0" brushRef="#br0">23 217 15310,'0'0'14809,"-4"11"-13357,1-2-1237,0-2-110,0 0 0,1 0-1,0 1 1,0-1 0,1 1 0,-1-1 0,2 1 0,-1 14 0,2-21-114,-1 0 1,0 0-1,1 0 1,-1 0-1,1 0 1,-1 0-1,1-1 1,0 1-1,-1 0 1,1 0-1,0-1 1,-1 1-1,1 0 1,0-1 0,0 1-1,0 0 1,0-1-1,0 0 1,-1 1-1,1-1 1,0 1-1,0-1 1,0 0-1,0 0 1,0 1-1,0-1 1,0 0-1,0 0 1,0 0-1,0 0 1,0 0 0,0-1-1,0 1 1,0 0-1,0 0 1,0-1-1,1 1 1,2-1-77,0 0 0,0 0 1,0 0-1,-1 0 1,1-1-1,-1 1 0,1-1 1,5-4-1,-4 1-69,0-1-1,0 0 1,-1 0 0,1 0-1,-1-1 1,3-8 0,14-21-63,-23 83-205,0-40 475,1-1 0,1 1 1,-1 0-1,1 0 0,0-1 0,2 9 0,-2-14-40,0 1 0,1-1 0,-1 0 0,0 0 0,1 0 0,0 0 0,-1 0 0,1 0 0,0 0 0,-1 0 0,1 0 0,0 0 0,0 0-1,0 0 1,0-1 0,0 1 0,0 0 0,0-1 0,0 1 0,0 0 0,0-1 0,0 1 0,0-1 0,0 0 0,1 1 0,-1-1 0,0 0 0,0 0 0,0 0 0,1 0 0,-1 0-1,0 0 1,0 0 0,1 0 0,-1 0 0,0-1 0,0 1 0,0 0 0,0-1 0,1 1 0,-1-1 0,1 0 0,2-1 20,1-1-1,-1 1 1,1-1 0,-1 0-1,0 0 1,0 0 0,0-1-1,-1 1 1,1-1 0,-1 0 0,0 0-1,0 0 1,0-1 0,-1 1-1,3-6 1,3-7-26,0 0 0,9-32 0,8-53 79,-23 89-95,0 0 1,-1 0-1,0 0 1,-1 1 0,-1-1-1,-1-13 1,-19 71 387,13-19-272,1 1 0,1 0-1,1 0 1,2 1 0,1-1 0,0 1-1,3-1 1,5 51 0,-4-71-141,0 0 0,1-1 0,0 1-1,0-1 1,0 1 0,1-1 0,-1-1 0,10 11 0,-9-10-33,-3-5-381,-26-23-593,12 10 1001,0 1 1,1-2-1,0 0 1,0 0-1,2-1 1,0-1-1,0 0 1,2 0-1,-10-22 1,17 35 60,1 1 1,0 0-1,0-1 1,0 1-1,0 0 1,0-1-1,0 1 0,1 0 1,-1-1-1,0 1 1,1 0-1,-1-1 1,1 1-1,-1 0 1,1 0-1,0 0 0,-1-1 1,1 1-1,0 0 1,0 0-1,0 0 1,0 0-1,0 0 1,0 0-1,0 1 0,0-1 1,0 0-1,0 0 1,0 1-1,1-1 1,-1 1-1,0-1 1,1 1-1,-1 0 0,0-1 1,1 1-1,-1 0 1,0 0-1,1 0 1,1 0-1,12-2 0,0 0 1,28 1-1,-26 2-35,89-9-3606,-51-2-2642</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12.325"/>
    </inkml:context>
    <inkml:brush xml:id="br0">
      <inkml:brushProperty name="width" value="0.025" units="cm"/>
      <inkml:brushProperty name="height" value="0.025" units="cm"/>
    </inkml:brush>
  </inkml:definitions>
  <inkml:trace contextRef="#ctx0" brushRef="#br0">1 3 17072,'0'4'3299,"0"1"-1025,2-1 897,14 0-993,7 0-416,4-3-641,7-1-736,4 0-353,2 0-577,-5-6-1665,-3-3-3011,-8-1-3427</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38.436"/>
    </inkml:context>
    <inkml:brush xml:id="br0">
      <inkml:brushProperty name="width" value="0.025" units="cm"/>
      <inkml:brushProperty name="height" value="0.025" units="cm"/>
      <inkml:brushProperty name="color" value="#F6630D"/>
    </inkml:brush>
  </inkml:definitions>
  <inkml:trace contextRef="#ctx0" brushRef="#br0">0 74 14125,'0'0'10779,"5"-9"-8617,-2 3-1926,1 0 1,0 1-1,0-1 1,0 1-1,1 0 1,7-7-1,-10 10-223,1 0 1,-1 0-1,1 0 0,0 0 1,0 1-1,0-1 0,0 1 1,0 0-1,0 0 0,1 0 1,-1 0-1,0 1 0,0-1 1,1 1-1,-1 0 0,0 0 0,1 0 1,-1 0-1,5 2 0,-7-2-16,0 1-1,0-1 0,-1 1 1,1 0-1,0 0 0,0 0 1,-1-1-1,1 1 0,0 0 1,-1 0-1,1 0 0,-1 0 1,1 0-1,-1 0 0,0 0 1,1 0-1,-1 0 0,0 0 1,0 1-1,1-1 0,-1 0 1,0 0-1,0 0 0,0 0 0,0 0 1,-1 0-1,1 0 0,0 0 1,-1 2-1,-9 34 493,-65 75 1396,75-112-1892,0 0 1,-1 0-1,1 0 1,0 0-1,0 0 1,0 0-1,0 0 1,0 1-1,0-1 1,0 0-1,0 0 1,0 0-1,0 0 0,0 0 1,0 0-1,0 1 1,0-1-1,0 0 1,0 0-1,0 0 1,0 0-1,0 0 1,0 0-1,0 0 1,0 1-1,0-1 1,0 0-1,1 0 1,-1 0-1,0 0 0,0 0 1,0 0-1,0 0 1,0 0-1,0 1 1,0-1-1,0 0 1,0 0-1,1 0 1,-1 0-1,0 0 1,0 0-1,0 0 1,0 0-1,0 0 1,0 0-1,0 0 1,1 0-1,-1 0 0,0 0 1,0 0-1,0 0 1,0 0-1,0 0 1,0 0-1,1 0 1,-1 0-1,0 0 1,14-1-73,13-6 30,-14 3-284,0 1 0,0 0 0,0 0-1,0 2 1,1 0 0,25 0 0,-38 2 327,1-1 0,-1 0 0,1 1 0,-1-1 0,1 1 0,-1 0 0,1-1-1,-1 1 1,0 0 0,1 0 0,-1 0 0,0 0 0,0 0 0,1 0 0,-1 0 0,0 0 0,0 1 0,0-1 0,-1 0 0,1 1 0,0-1 0,0 1 0,-1-1 0,1 0 0,-1 1 0,1 0 0,-1-1 0,0 1 0,1-1 0,-1 1 0,0-1 0,0 1 0,0 0 0,0-1 0,0 1 0,-1-1 0,1 2 0,-1 2 238,1 0 0,-1 0-1,0-1 1,-1 1 0,1 0-1,-1-1 1,1 1 0,-1-1-1,-1 0 1,1 0 0,-5 7-1,-2-3-53,1 0 1,-1-1-1,0 1 0,0-2 0,-21 12 0,24-16-125,1 1 0,0-1 0,-1 0 0,1 0 0,-1-1 0,0 1 0,0-1 0,0-1-1,1 1 1,-1-1 0,0 0 0,0 0 0,-8-2 0,13 2-134,1-1 1,-1 1-1,1 0 1,-1-1-1,1 1 1,-1-1-1,1 0 0,-1 1 1,1-1-1,0 1 1,-1-1-1,1 1 1,0-1-1,0 0 0,0 1 1,-1-1-1,1 0 1,0 1-1,0-1 1,0 0-1,0 1 1,0-1-1,0 0 0,0 1 1,0-1-1,0 0 1,0 1-1,1-1 1,-1 0-1,0 1 0,0-1 1,1 0-1,-1 1 1,0-1-1,1 1 1,-1-1-1,1 0 0,13-25-9082,-1 5-6671</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12.714"/>
    </inkml:context>
    <inkml:brush xml:id="br0">
      <inkml:brushProperty name="width" value="0.025" units="cm"/>
      <inkml:brushProperty name="height" value="0.025" units="cm"/>
    </inkml:brush>
  </inkml:definitions>
  <inkml:trace contextRef="#ctx0" brushRef="#br0">9 1 20115,'0'0'7153,"-2"9"-5850,-1 12-1115,1 0-1,1 0 1,0 0 0,2 0 0,0 0-1,2 0 1,0-1 0,1 1 0,1-1-1,2 0 1,12 31 0,-19-50-160,0 0 0,1-1 1,-1 1-1,0-1 0,0 1 0,0-1 0,1 1 1,-1-1-1,0 1 0,0-1 0,1 1 1,-1-1-1,1 1 0,-1-1 0,0 1 1,1-1-1,-1 0 0,1 1 0,-1-1 0,1 0 1,-1 1-1,1-1 0,-1 0 0,1 0 1,-1 0-1,1 1 0,-1-1 0,1 0 0,0 0 1,-1 0-1,1 0 0,-1 0 0,2 0 1,7-17 530,-2-30-279,-6 37-271,-1 0 0,0-1 0,0 1 0,-1 0 0,0 0 0,-1 0 0,0 0 0,-1 0 0,0 0 0,0 0 0,-1 1 0,0-1 0,-1 1 0,0 0 0,-10-13 0,6 16-44,5 9-43,4-2 71,1 0 0,-1 0 1,0 0-1,1-1 1,-1 1-1,0 0 1,1 0-1,-1 0 1,1 0-1,-1 0 1,1-1-1,0 1 0,-1 0 1,1 0-1,0-1 1,0 1-1,-1 0 1,1-1-1,0 1 1,1 0-1,6 3-250,0 0-1,0-1 0,0 0 1,1 0-1,-1-1 1,1 0-1,0 0 0,13 0 1,41-1-8294,-50-1 5353,15 0-7340</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13.167"/>
    </inkml:context>
    <inkml:brush xml:id="br0">
      <inkml:brushProperty name="width" value="0.025" units="cm"/>
      <inkml:brushProperty name="height" value="0.025" units="cm"/>
    </inkml:brush>
  </inkml:definitions>
  <inkml:trace contextRef="#ctx0" brushRef="#br0">174 127 15086,'0'0'7928,"-10"-2"-7106,-3-1-914,-51-7 3625,61 10-3360,0 0 1,0 0-1,0 0 0,0 0 1,0 1-1,0-1 0,0 1 1,0 0-1,0 0 0,0 0 1,0 0-1,0 1 0,0-1 1,1 1-1,-1-1 0,1 1 1,-1 0-1,1 0 0,-3 3 1,2-1-97,0 0 0,0 0 1,0 0-1,1 1 0,0-1 1,0 1-1,0-1 0,0 1 1,1 0-1,-1 0 0,1-1 1,1 1-1,-1 0 0,1 8 1,0-10-53,0-1 0,1 0 1,-1 0-1,1 0 0,0 0 1,0 0-1,0 0 1,0 0-1,0 0 0,0 0 1,0 0-1,1 0 1,-1 0-1,1-1 0,-1 1 1,1-1-1,0 1 1,-1-1-1,1 0 0,0 1 1,0-1-1,0 0 1,0 0-1,0-1 0,0 1 1,0 0-1,1-1 1,-1 1-1,0-1 0,0 1 1,0-1-1,1 0 1,3 0-1,2 0-25,0 0 0,0-1 0,0 0 0,1 0 0,-2 0 0,1-1 0,0 0 0,0-1 0,-1 0 0,1 0 0,-1-1 0,0 1 0,0-2 0,0 1 0,0-1 0,-1 0 0,0 0 0,0-1 0,0 0 0,-1 0 0,0 0 0,0 0 0,0-1 0,-1 0 0,0 0 0,-1 0 0,1-1 0,-1 1 0,-1-1 0,1 0 0,2-15 0,-15 30 0,-1 9 0,7-8-5,1 1 1,0 0-1,1-1 1,-1 1-1,2 0 1,-1 0-1,1 0 1,1 1-1,-1-1 1,2 0-1,-1 0 1,3 12-1,-3-20-51,1 0-1,-1 0 0,1 1 0,0-1 1,-1 0-1,1 0 0,0 0 1,0 0-1,0 0 0,0 0 1,0 0-1,0 0 0,0 0 0,0-1 1,0 1-1,0 0 0,0-1 1,0 1-1,0 0 0,1-1 1,-1 0-1,0 1 0,1-1 0,-1 0 1,0 1-1,1-1 0,-1 0 1,0 0-1,0 0 0,1 0 0,-1 0 1,0-1-1,1 1 0,-1 0 1,0-1-1,1 1 0,-1-1 1,2 0-1,2-1-230,-1 0 0,1 0 0,-1 0 0,1-1 0,-1 1 0,0-1 0,0 0 0,7-7 0,-1-4-1426,0 0 0,-1-1 0,0 0 0,-1-1 0,-1 0 0,-1 0 0,0 0 0,-1-1 0,3-19 0,4-24-4715</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13.635"/>
    </inkml:context>
    <inkml:brush xml:id="br0">
      <inkml:brushProperty name="width" value="0.025" units="cm"/>
      <inkml:brushProperty name="height" value="0.025" units="cm"/>
    </inkml:brush>
  </inkml:definitions>
  <inkml:trace contextRef="#ctx0" brushRef="#br0">44 1 14446,'0'0'7735,"-5"14"-5819,-4 10-1103,2 1-1,0 0 1,2 0-1,-5 45 1,10-37-162,5 56-1,-3-76-648,0-1 0,1 1 1,1-1-1,0 0 0,0 0 0,1-1 0,11 18 1,-16-28 9,0-1 0,0 1 1,0-1-1,0 1 0,1 0 1,-1-1-1,0 1 0,0-1 1,1 1-1,-1-1 0,1 1 1,-1-1-1,0 1 0,1-1 1,-1 0-1,1 1 0,-1-1 1,1 0-1,-1 1 0,1-1 0,-1 0 1,1 1-1,-1-1 0,1 0 1,-1 0-1,1 0 0,0 1 1,-1-1-1,1 0 0,-1 0 1,1 0-1,0 0 0,-1 0 1,1 0-1,0 0 0,-1 0 1,1-1-1,0 1 0,11-25 887,-4-36 92,-7 47-921,-1-41 140,0 53-206,0 1-1,0 0 1,-1 0 0,1 0-1,0-1 1,0 1 0,-1 0 0,1 0-1,-1 0 1,1 0 0,-1 0-1,1-1 1,-1 1 0,0 0-1,0 1 1,1-1 0,-1 0-1,0 0 1,0 0 0,0 0-1,0 1 1,0-1 0,0 0-1,0 1 1,0-1 0,0 1-1,0-1 1,-1 1 0,1-1-1,0 1 1,0 0 0,0 0 0,-1 0-1,1-1 1,0 1 0,-1 0-1,0 1 0,1-1 0,0 1 0,0-1 1,0 1-1,0-1 0,0 1 0,0 0 0,0 0 0,0-1 0,0 1 0,1 0 0,-1 0 0,0 0 0,0 0 0,1 0 0,-1 0 0,0 0 1,1 0-1,-1 0 0,1 0 0,0 0 0,-1 0 0,1 0 0,0 1 0,0-1 0,-1 0 0,1 0 0,0 0 0,0 1 0,0-1 1,0 0-1,1 0 0,-1 0 0,1 3 0,-1-1 0,0 0 1,1 0 0,-1 0-1,1 1 1,0-1 0,0 0-1,0 0 1,1 0-1,-1 0 1,1 0 0,-1-1-1,4 5 1,-2-4-5,1 0 1,0-1-1,0 1 0,0-1 0,0 1 1,0-1-1,0-1 0,1 1 0,-1-1 1,1 1-1,-1-1 0,1 0 1,0-1-1,-1 1 0,1-1 0,-1 0 1,1 0-1,0 0 0,-1-1 0,1 0 1,0 0-1,-1 0 0,1 0 1,7-4-1,-4 1-13,1 0 0,-1-1 0,0 0 0,-1 0 0,1-1 0,-1 0-1,0 0 1,-1-1 0,1 1 0,-1-2 0,7-10 0,-9 13 34,0-1 0,-1 1 0,0-1 0,0 0 0,0 0 0,-1 0-1,0-1 1,0 1 0,-1 0 0,2-11 0,-10 20 81,2 5-87,1 0 0,0 0-1,0 1 1,1-1 0,0 1-1,0 0 1,1 0 0,-2 17-1,-1 77 78,4-101-95,1 1 0,0 0 0,0-1 1,1 1-1,-1-1 0,0 1 0,1 0 0,0-1 0,-1 1 0,1-1 1,0 1-1,1-1 0,-1 1 0,0-1 0,1 0 0,-1 0 0,1 0 0,3 4 1,-3-4-17,0-1-1,0 0 1,0 0 0,0 0 0,0 0 0,1-1 0,-1 1 0,0 0 0,0-1 0,1 0 0,-1 1-1,0-1 1,1 0 0,-1 0 0,0-1 0,1 1 0,3-1 0,0-1-143,0 1 1,1-2 0,-1 1-1,0-1 1,0 0-1,0 0 1,-1 0-1,1-1 1,-1 0-1,0 0 1,0-1-1,0 1 1,0-1-1,4-7 1,11-25-5406,-6-6-2295</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13.976"/>
    </inkml:context>
    <inkml:brush xml:id="br0">
      <inkml:brushProperty name="width" value="0.025" units="cm"/>
      <inkml:brushProperty name="height" value="0.025" units="cm"/>
    </inkml:brush>
  </inkml:definitions>
  <inkml:trace contextRef="#ctx0" brushRef="#br0">24 0 21364,'0'0'10442,"-23"59"-11050,41-46-1827,7-3-2594,-1-5-3202</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14.318"/>
    </inkml:context>
    <inkml:brush xml:id="br0">
      <inkml:brushProperty name="width" value="0.025" units="cm"/>
      <inkml:brushProperty name="height" value="0.025" units="cm"/>
    </inkml:brush>
  </inkml:definitions>
  <inkml:trace contextRef="#ctx0" brushRef="#br0">100 1 18001,'0'0'2376,"-9"6"-60,7-4-2231,-10 5 995,1 2-1,1-1 0,-15 16 1,22-21-940,0 1 1,0-1 0,0 1-1,1 0 1,-1 0 0,1 0-1,0 0 1,0 0 0,1 0-1,-1 0 1,1 1 0,0-1 0,0 1-1,0-1 1,1 1 0,-1-1-1,1 6 1,1-9-133,-1-1 0,1 1 0,0 0 1,-1 0-1,1 0 0,0 0 0,-1-1 0,1 1 0,0 0 0,0-1 1,-1 1-1,1-1 0,0 1 0,0-1 0,0 1 0,0-1 0,0 1 0,0-1 1,0 0-1,0 0 0,0 1 0,0-1 0,0 0 0,0 0 0,0 0 1,0 0-1,0 0 0,0 0 0,0-1 0,0 1 0,0 0 0,0 0 0,0-1 1,1 0-1,37-10 129,1-11-56,-31 15 3,1 1 1,0 1-1,0-1 0,1 2 1,-1-1-1,1 2 0,0-1 1,1 1-1,-1 1 0,15-1 1,-25 2-69,-1 1 0,1 0 1,0 1-1,-1-1 0,1 0 0,0 0 1,-1 0-1,1 0 0,0 0 0,-1 1 1,1-1-1,0 0 0,-1 1 0,1-1 1,-1 0-1,1 1 0,0-1 0,-1 1 1,1-1-1,-1 1 0,1-1 1,-1 1-1,0-1 0,1 1 0,-1-1 1,0 1-1,1 0 0,-1-1 0,0 1 1,1 1-1,1 24 609,-3-25-606,1 0-1,-1 0 1,1 0 0,0 0-1,0 0 1,0 0 0,0 0 0,0 0-1,0 0 1,0 0 0,0 0-1,0 0 1,0 0 0,0 0-1,1 0 1,-1 0 0,0 0-1,1 0 1,-1 0 0,1 0-1,-1 0 1,1 0 0,-1-1-1,1 1 1,0 0 0,-1 0-1,1 0 1,0-1 0,0 1-1,1 1 1,5-3-38,1 1 0,-1-1 0,0-1 0,0 1 0,0-1 0,0-1 0,0 1 0,0-1 0,-1 0 1,1 0-1,10-8 0,-11 6-2,0 1 1,0 1 0,1-1-1,-1 1 1,1 0-1,0 1 1,0 0 0,0 0-1,0 0 1,1 1 0,-1 0-1,0 0 1,9 1 0,-15 0 10,0 1 1,-1-1 0,1 1-1,0-1 1,0 1 0,-1 0-1,1 0 1,0-1 0,-1 1 0,1 0-1,-1 0 1,1-1 0,-1 1-1,1 0 1,-1 0 0,0 0 0,1 0-1,-1 0 1,0 0 0,0 0-1,1 0 1,-1 0 0,0 0-1,0 0 1,0 0 0,0 1 0,-1 35-102,1-28 72,0 8-1183</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17.756"/>
    </inkml:context>
    <inkml:brush xml:id="br0">
      <inkml:brushProperty name="width" value="0.025" units="cm"/>
      <inkml:brushProperty name="height" value="0.025" units="cm"/>
    </inkml:brush>
  </inkml:definitions>
  <inkml:trace contextRef="#ctx0" brushRef="#br0">0 138 6598,'0'0'16063,"9"-8"-15742,1 0-198,0 1 0,0 1 0,1 0 1,0 0-1,1 1 0,-1 1 0,1 0 0,0 0 0,0 1 1,0 1-1,0 0 0,20-1 0,22-2-67,0 2 0,0 3-1,1 2 1,-1 2 0,0 3-1,83 21 1,-130-26-38,178 41-639,-163-40 552,-1 0 0,1-2 1,0 0-1,0-2 1,0 0-1,34-7 0,-50 7 81,-1 0 0,1 0 0,-1-1-1,1 0 1,-1 0 0,1-1-1,-1 1 1,0-1 0,7-6 0,-12 9-1,0 0 0,0 0 1,1 0-1,-1-1 0,0 1 1,0 0-1,0 0 1,0-1-1,0 1 0,0 0 1,0 0-1,0-1 0,0 1 1,0 0-1,0 0 0,0-1 1,0 1-1,0 0 0,0-1 1,0 1-1,0 0 1,0 0-1,0-1 0,0 1 1,-1 0-1,1 0 0,0 0 1,0-1-1,0 1 0,0 0 1,-1 0-1,1 0 0,0-1 1,0 1-1,0 0 0,-1 0 1,1 0-1,0 0 1,0 0-1,0-1 0,-1 1 1,1 0-1,0 0 0,0 0 1,-1 0-1,1 0 0,0 0 1,-1 0-1,1 0 0,0 0 1,0 0-1,-1 0 1,1 0-1,0 0 0,0 0 1,-1 0-1,1 0 0,0 0 1,0 1-1,-1-1 0,1 0 1,0 0-1,-80-3 229,0 4-1,-111 15 1,40-2-67,-273 1 1877,423-15-2030,0 0 1,-1 0 0,1 0 0,0 0 0,0 0 0,0 0 0,-1 0 0,1 0 0,0-1 0,0 1 0,0 0 0,0-1 0,-1 1-1,1-1 1,0 1 0,0-1 0,-2-1 0,3 1-14,0 1 0,0-1 0,0 1 0,0-1 1,0 1-1,0-1 0,0 1 0,0-1 0,0 1 0,0-1 0,0 1 0,0-1 0,0 1 0,1-1 0,-1 1 0,0-1 0,0 1 0,1-1 0,-1 1 1,0-1-1,0 1 0,1 0 0,-1-1 0,0 1 0,1 0 0,-1-1 0,1 1 0,4-5-19,-1 2 0,1-1 0,0 1 0,0-1-1,10-4 1,30-8-3,0 1-1,0 3 1,1 1-1,0 3 1,64-4-1,244 7-381,-256 6 119,-19 2-321,-42 0 25,1-3-1,43-4 0,-86-2 852,-11-1-84,-37-2-74,-1 3 0,0 2 0,-80 4 0,72 0-2,-82 4 349,1 6 0,-152 31 0,251-28-101,27-6-1261,17-7 786,0 0-1,0 0 1,0 0 0,0 0 0,0 0 0,0 0 0,0 0 0,0 0 0,0 1 0,0-1 0,0 0 0,0 0-1,0 0 1,0 0 0,0 0 0,0 0 0,0 0 0,0 0 0,0 0 0,0 0 0,0 1 0,0-1 0,0 0-1,0 0 1,0 0 0,0 0 0,0 0 0,0 0 0,0 0 0,0 0 0,-1 1-991,1-1 991,0 0 0,0 0 0,36 0-7604</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19.766"/>
    </inkml:context>
    <inkml:brush xml:id="br0">
      <inkml:brushProperty name="width" value="0.025" units="cm"/>
      <inkml:brushProperty name="height" value="0.025" units="cm"/>
    </inkml:brush>
  </inkml:definitions>
  <inkml:trace contextRef="#ctx0" brushRef="#br0">1 60 6887,'7'0'13246,"8"0"-7208,61-5-3889,17-16-498,56-9-1685,-130 28-1783,0 1-1,0 0 0,25 4 1,-29 0-4552,-8 0-5189</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20.901"/>
    </inkml:context>
    <inkml:brush xml:id="br0">
      <inkml:brushProperty name="width" value="0.025" units="cm"/>
      <inkml:brushProperty name="height" value="0.025" units="cm"/>
    </inkml:brush>
  </inkml:definitions>
  <inkml:trace contextRef="#ctx0" brushRef="#br0">1 84 9225,'0'0'1366,"5"-11"257,25-54 2995,-29 64-4485,-1 1-1,0 0 1,0-1 0,0 1-1,0 0 1,0-1 0,0 1 0,0 0-1,0-1 1,1 1 0,-1 0-1,0 0 1,0-1 0,0 1-1,1 0 1,-1 0 0,0-1 0,0 1-1,1 0 1,-1 0 0,0-1-1,0 1 1,1 0 0,-1 0-1,0 0 1,1 0 0,-1 0 0,0-1-1,1 1 1,-1 0 0,0 0-1,1 0 1,-1 0 0,0 0-1,1 0 1,-1 0 0,0 0 0,1 0-1,0 1 1,4 14 2103,-4 36-1298,-1-44-404,-16 302 794,6-177 1711,18-182-2577,1 1 0,3 0-1,30-77 1,-12 34-424,-29 89-38,3-10-15,0 0-1,1 1 1,0-1 0,14-22-1,-18 33-6,1 0 0,-1 0 0,0 0 0,1 1 0,-1-1 0,1 0 0,-1 1 0,1-1 0,0 1 0,-1 0 0,1-1 0,0 1 0,0 0 0,0 0 0,0 0 0,0 1 0,0-1 0,1 0 0,-1 1 0,0-1 0,0 1 0,0 0 0,1 0 0,-1 0 0,0 0 0,0 0 0,0 0 0,1 0 0,-1 1 0,0-1 0,0 1 0,0 0 0,0 0 0,0-1 0,0 1 0,0 1 0,0-1 0,3 2 0,-3-2 23,0 0 0,0 1 0,0-1 0,0 1 0,0-1 0,0 1 0,-1-1 0,1 1 0,-1 0 0,1 0 0,-1 0 0,0 0 0,1 0 0,-1 0 0,0 0 0,0 1 0,0-1 0,-1 0 0,1 1 0,-1-1 0,1 0 0,-1 1 0,0-1 0,0 0 0,0 1 0,0-1 0,0 1 0,0-1 0,-1 0 0,1 1 0,-1-1 0,0 0 0,1 1 0,-1-1 0,-2 4 0,-1 0 146,-1 1-1,1-1 1,-1 0-1,0 0 0,0-1 1,0 1-1,-1-1 1,0 0-1,-12 7 1,7-5-138,0-1 0,0 0 0,-1-1 0,1-1 1,-1 1-1,-1-2 0,1 0 0,0 0 1,-1-1-1,-17 1 0,30-3-32,0 0 1,-1 0-1,1 0 0,0 0 0,-1 0 1,1 0-1,0 0 0,-1 0 0,1 0 1,0 0-1,-1 0 0,1 0 0,0 0 1,-1 0-1,1 0 0,0 0 0,-1 0 1,1 0-1,0 0 0,-1-1 0,1 1 1,0 0-1,-1 0 0,1 0 1,0-1-1,0 1 0,-1 0 0,1 0 1,0-1-1,0 1 0,-1 0 0,1-1 1,0 1-1,0 0 0,0 0 0,0-1 1,0 1-1,-1-1 0,10-12-2301,20-10-4619,5 6-1609</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22.404"/>
    </inkml:context>
    <inkml:brush xml:id="br0">
      <inkml:brushProperty name="width" value="0.025" units="cm"/>
      <inkml:brushProperty name="height" value="0.025" units="cm"/>
    </inkml:brush>
  </inkml:definitions>
  <inkml:trace contextRef="#ctx0" brushRef="#br0">105 59 8360,'12'-18'4626,"-10"14"-3448,0 0 0,0 0 0,1 0 0,0 0-1,0 1 1,0-1 0,0 1 0,0 0 0,6-4 0,-13 39 893,-6-9-1946,-2 0 1,-1 0-1,-1-2 0,0 1 1,-29 30-1,4-2 1152,118-160-16097,-55 81 8302</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22.746"/>
    </inkml:context>
    <inkml:brush xml:id="br0">
      <inkml:brushProperty name="width" value="0.025" units="cm"/>
      <inkml:brushProperty name="height" value="0.025" units="cm"/>
    </inkml:brush>
  </inkml:definitions>
  <inkml:trace contextRef="#ctx0" brushRef="#br0">31 31 10922,'46'-30'3566,"-46"30"-3511,1 0-1,-1 0 1,0 0 0,0 0-1,1 0 1,-1 0-1,0 0 1,0 0-1,1 0 1,-1 0-1,0 0 1,0 0 0,0 0-1,1 0 1,-1 0-1,0 0 1,0 0-1,1 0 1,-1 0-1,0 0 1,0 0 0,1 0-1,-1 0 1,0 0-1,0 1 1,0-1-1,1 0 1,-1 0-1,0 0 1,0 0 0,0 1-1,0-1 1,0 0-1,1 0 1,-1 0-1,0 1 1,0-1 0,0 0-1,0 0 1,0 0-1,0 1 1,0-1-1,0 0 1,0 0-1,0 1 1,0-1 0,0 0-1,0 0 1,0 1-1,0-1 1,0 0-1,0 0 1,0 0-1,0 1 1,0-1 0,0 0-1,0 0 1,0 1-1,0-1 1,0 0-1,-1 0 1,1 0-1,0 1 1,0-1 0,0 0-1,-1 0 1,-4 21 339,5-20-130,-6 22 552,1 0 0,2 1-1,0-1 1,1 1 0,3 41 0,3-55-126,-3-8-2717</inkml:trace>
  <inkml:trace contextRef="#ctx0" brushRef="#br0" timeOffset="1">1 116 14510,'0'0'6950,"54"-4"-6341,-28 4-481,-4 0-897,-3 0-3843,-3 0-8104</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1.895"/>
    </inkml:context>
    <inkml:brush xml:id="br0">
      <inkml:brushProperty name="width" value="0.025" units="cm"/>
      <inkml:brushProperty name="height" value="0.025" units="cm"/>
      <inkml:brushProperty name="color" value="#F6630D"/>
    </inkml:brush>
  </inkml:definitions>
  <inkml:trace contextRef="#ctx0" brushRef="#br0">9 1 21845,'0'0'416,"-2"49"225,-3-13 63,4 3-319,1 2-289,0-5-64,9-3-64,9-10-1474,0-6-960,3-8 736,-6-9-191,-4 0-2564,-5-19-6405</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23.149"/>
    </inkml:context>
    <inkml:brush xml:id="br0">
      <inkml:brushProperty name="width" value="0.025" units="cm"/>
      <inkml:brushProperty name="height" value="0.025" units="cm"/>
    </inkml:brush>
  </inkml:definitions>
  <inkml:trace contextRef="#ctx0" brushRef="#br0">1 70 13741,'0'0'5878,"9"0"-4218,46-4 857,-1-1-1,81-20 1,20-4-2230,-124 25-1771,1 2-1,59 2 1,-90 0 1320,-1 0-1,1 0 0,0 0 1,-1 0-1,1 1 0,-1-1 1,1 0-1,0 0 0,-1 1 0,1-1 1,-1 0-1,1 1 0,-1-1 1,1 1-1,-1-1 0,0 0 1,1 1-1,-1-1 0,1 1 1,-1-1-1,0 1 0,1 0 0,-1-1 1,0 1-1,0-1 0,1 1 1,-1-1-1,0 1 0,0 0 1,0-1-1,0 1 0,0 0 1,0-1-1,0 1 0,0-1 1,0 1-1,0 0 0,0-1 0,0 2 1,0 5-5004</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23.696"/>
    </inkml:context>
    <inkml:brush xml:id="br0">
      <inkml:brushProperty name="width" value="0.025" units="cm"/>
      <inkml:brushProperty name="height" value="0.025" units="cm"/>
    </inkml:brush>
  </inkml:definitions>
  <inkml:trace contextRef="#ctx0" brushRef="#br0">15 89 13773,'0'0'5114,"4"11"-2749,2 11-1628,-2 0 1,0 0-1,-1 1 0,-1-1 0,-1 39 1,-3-20-412,-3-1 0,-14 65 1,8-212 1333,10 78-1631,1-1-1,2 0 1,0 1 0,2-1-1,14-47 1,-17 70-35,2 0-1,-1 0 1,1 1-1,0-1 1,0 1-1,1 0 1,-1 0-1,2 0 1,-1 0 0,0 1-1,1-1 1,0 1-1,1 0 1,-1 1-1,1-1 1,0 1-1,0 0 1,0 1-1,0 0 1,1 0 0,-1 0-1,1 0 1,0 1-1,0 0 1,0 1-1,0 0 1,0 0-1,0 0 1,8 1-1,-12 0 2,-1 0-1,1 0 1,-1 1-1,1-1 1,-1 1-1,1 0 1,-1-1-1,0 1 1,1 1-1,-1-1 1,0 0-1,0 0 1,0 1-1,0-1 1,0 1-1,0 0 1,0-1-1,0 1 1,-1 0-1,1 0 1,-1 0-1,1 0 1,-1 1-1,0-1 1,0 0-1,0 0 1,0 1-1,0-1 1,0 1-1,-1-1 1,1 1-1,-1-1 1,0 1-1,0-1 1,0 1-1,0 4 1,0 1 175,-1 1 0,1-1 0,-1 0 0,-1 0 0,1 0-1,-2 0 1,1 0 0,-1 0 0,0 0 0,-7 11 0,7-13-104,-2 0 0,1 0-1,0-1 1,-1 0 0,0 1 0,0-2-1,-1 1 1,1 0 0,-1-1 0,0 0-1,0-1 1,0 1 0,-1-1 0,1 0 0,-1-1-1,0 0 1,0 0 0,0 0 0,0-1-1,0 0 1,0 0 0,0-1 0,0 0-1,-11-1 1,8-7-4285,10 8 3849,0-1 0,-1 1 1,1-1-1,0 1 0,0 0 0,0-1 1,0 1-1,0-1 0,0 1 0,0 0 1,0-1-1,0 1 0,0-1 1,0 1-1,0-1 0,0 1 0,0 0 1,0-1-1,0 1 0,1-1 0,-1 1 1,0 0-1,0-1 0,0 1 0,1 0 1,-1-1-1,0 1 0,0 0 0,1-1 1,-1 1-1,0 0 0,1-1 0,12-5-9143</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24.070"/>
    </inkml:context>
    <inkml:brush xml:id="br0">
      <inkml:brushProperty name="width" value="0.025" units="cm"/>
      <inkml:brushProperty name="height" value="0.025" units="cm"/>
    </inkml:brush>
  </inkml:definitions>
  <inkml:trace contextRef="#ctx0" brushRef="#br0">55 0 17585,'0'0'8616,"-3"63"-7783,0-35-513,-2 0-192,0-1-64,3-2-32,-1-7-128,0-5-1217,0-4-641,-1-6-544,-3-3-449,0-2-1377,-3-14-4901</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24.494"/>
    </inkml:context>
    <inkml:brush xml:id="br0">
      <inkml:brushProperty name="width" value="0.025" units="cm"/>
      <inkml:brushProperty name="height" value="0.025" units="cm"/>
    </inkml:brush>
  </inkml:definitions>
  <inkml:trace contextRef="#ctx0" brushRef="#br0">86 69 11883,'0'0'9711,"8"-9"-7848,-3 3-1613,0 1-1,0 0 1,1 0-1,-1 1 1,1 0 0,0 0-1,1 0 1,-1 0 0,1 1-1,-1 0 1,1 1 0,0-1-1,0 2 1,0-1 0,0 0-1,14 0 1,-17 2-234,-1 0-1,0 0 1,0 0-1,0 0 1,0 0 0,0 1-1,0-1 1,1 1 0,-1 0-1,0 0 1,0 0 0,-1 0-1,1 1 1,0-1 0,4 4-1,-6-3 8,0-1 0,0 1-1,0 0 1,0 0 0,-1 0 0,1-1-1,-1 1 1,1 0 0,-1 0-1,0 0 1,0 0 0,0 0-1,0 0 1,0 0 0,0 0 0,0 0-1,-1 0 1,1 0 0,-1 0-1,0-1 1,1 1 0,-1 0 0,0 0-1,0-1 1,0 1 0,0 0-1,-2 2 1,-3 6 276,0-1 1,-1 1-1,0-1 1,0-1-1,-1 1 0,0-1 1,-1 0-1,1-1 1,-1 0-1,-1 0 0,-19 9 1,26-17-392,10-7-127,13-7-383,-14 12 432,0 0 0,0 1 0,0-1-1,0 1 1,0 1 0,1-1 0,-1 1 0,1 0 0,8 0 0,-14 1 148,1 0 0,0 0 0,0 1 0,0-1 0,-1 0 0,1 0 0,0 1 0,0-1 0,-1 1 0,1 0 0,0 0 0,-1-1 0,1 1 0,-1 0 0,1 0 0,-1 0 0,1 1 0,-1-1 0,0 0 0,1 0 0,-1 1 0,0-1 0,0 1 0,0-1 0,0 1 0,0-1 0,-1 1 0,1 0 0,0-1 0,-1 1 0,1 0 0,-1 0 0,0-1 0,1 1 0,-1 0 1,0 2-1,0 2 97,0-1 1,0 0-1,-1 1 1,0-1-1,0 0 1,0 0-1,0 1 1,-1-1-1,0 0 1,0-1-1,0 1 1,-1 0-1,0-1 1,0 1-1,0-1 1,0 0 0,0 0-1,-1 0 1,0 0-1,0 0 1,0-1-1,0 0 1,-1 0-1,1 0 1,-1-1-1,-9 5 1,3-3 103,-1 1 1,0-2-1,0 0 1,0 0 0,0-1-1,0 0 1,0-1-1,0-1 1,-1 0-1,-22-3 1,33 3-416,-1-1-1,1 1 1,-1-1 0,1 0-1,-1 0 1,1 0 0,0 0-1,-1 0 1,1 0 0,0-1-1,0 1 1,0-1 0,0 1 0,0-1-1,-2-3 1,2 2-503,0 0 1,0-1-1,0 1 0,1-1 1,-1 1-1,1-1 1,0 0-1,0 1 0,1-1 1,-1 0-1,1 0 1,0 0-1,0 1 0,0-1 1,1-5-1,3-17-9895</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24.832"/>
    </inkml:context>
    <inkml:brush xml:id="br0">
      <inkml:brushProperty name="width" value="0.025" units="cm"/>
      <inkml:brushProperty name="height" value="0.025" units="cm"/>
    </inkml:brush>
  </inkml:definitions>
  <inkml:trace contextRef="#ctx0" brushRef="#br0">221 1 13196,'0'0'3065,"0"12"-1117,2 21-286,1 0-1,2 0 0,1-1 0,12 39 1,-12-52-1361,13 34 259,-3 1 0,17 99 1,-31-135-535,-1 0-1,0 0 1,-1 0 0,-1-1 0,-1 1 0,-1 0 0,0-1-1,-1 1 1,-1-1 0,0 0 0,-2-1 0,0 1-1,-10 16 1,9-19-222,0-1-1,-1 0 1,-1-1-1,0 0 1,-1-1-1,0 0 0,-1 0 1,0-1-1,-18 11 1,20-15-900,-1 0 0,1-1 0,-1 0 0,0-1 0,-1-1 0,1 0-1,0 0 1,-13 1 0,-23-1-8022</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25.221"/>
    </inkml:context>
    <inkml:brush xml:id="br0">
      <inkml:brushProperty name="width" value="0.025" units="cm"/>
      <inkml:brushProperty name="height" value="0.025" units="cm"/>
    </inkml:brush>
  </inkml:definitions>
  <inkml:trace contextRef="#ctx0" brushRef="#br0">160 0 11147,'0'0'12139,"-11"9"-12000,3-2-128,0-1 0,0 1 0,1 0 0,0 0 0,1 1 1,-1 0-1,1 0 0,1 1 0,0 0 0,0 0 0,-4 11 0,-6 24 281,3 2-1,1-1 1,-8 75 0,8 142 1307,11-241-1489,1 1 1,1 0 0,1 0 0,1-1 0,10 33 0,-12-45-105,2-1-1,-1 0 1,1 0 0,1 0 0,-1 0-1,1-1 1,1 0 0,-1 0 0,1 0 0,0 0-1,1-1 1,0 0 0,0-1 0,0 1-1,0-2 1,11 7 0,-3-5-367,0 0 0,0-1 1,0 0-1,1-2 0,-1 1 1,27 1-1,-28-5-1193,1 1 1,0-2-1,-1 0 1,19-4 0,18-13-9060</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25.563"/>
    </inkml:context>
    <inkml:brush xml:id="br0">
      <inkml:brushProperty name="width" value="0.025" units="cm"/>
      <inkml:brushProperty name="height" value="0.025" units="cm"/>
    </inkml:brush>
  </inkml:definitions>
  <inkml:trace contextRef="#ctx0" brushRef="#br0">0 0 15791,'0'0'13869,"10"74"-13677,-5-23-96,-5 0-64,2 2-480,-1-8-2531,-1-9-3683</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0:05.334"/>
    </inkml:context>
    <inkml:brush xml:id="br0">
      <inkml:brushProperty name="width" value="0.025" units="cm"/>
      <inkml:brushProperty name="height" value="0.025" units="cm"/>
    </inkml:brush>
  </inkml:definitions>
  <inkml:trace contextRef="#ctx0" brushRef="#br0">295 52 10218,'-177'-4'7030,"59"1"2371,358 4-9141,648-23 1178,-735 8-1534,-381 18-1330,9 10 1481,-547 21 2325,790-37-2314,49-8 0,-8 0-60,838-16-942,-624 29 474,-726-13 3159,-179 3-771,616 7-2010,4-1-116,1 1 0,0 0 0,-1 1 0,1-1 0,0 1 1,-1 0-1,1 0 0,0 1 0,0 0 0,0-1 0,-7 5 1,12-6 125,0 0 0,0 0 1,0 0-1,-1 0 0,1 0 1,0 0-1,0 0 1,0 0-1,0 0 0,0 0 1,-1 0-1,1 0 0,0 1 1,0-1-1,0 0 1,0 0-1,0 0 0,0 0 1,0 0-1,0 0 1,-1 0-1,1 0 0,0 1 1,0-1-1,0 0 0,0 0 1,0 0-1,0 0 1,0 0-1,0 1 0,0-1 1,0 0-1,0 0 0,0 0 1,0 0-1,0 0 1,0 1-1,0-1 0,0 0 1,0 0-1,0 0 1,0 0-1,0 0 0,0 0 1,0 1-1,0-1 0,0 0 1,1 0-1,-1 0 1,0 0-1,0 0 0,0 0 1,0 0-1,0 1 0,0-1 1,0 0-1,0 0 1,1 0-1,-1 0 0,0 0 1,0 0-1,15 1-7277</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14.283"/>
    </inkml:context>
    <inkml:brush xml:id="br0">
      <inkml:brushProperty name="width" value="0.025" units="cm"/>
      <inkml:brushProperty name="height" value="0.025" units="cm"/>
    </inkml:brush>
  </inkml:definitions>
  <inkml:trace contextRef="#ctx0" brushRef="#br0">54 86 9065,'0'0'8957,"-8"-1"-7120,-37-6 1521,94 5 867,27-5-2994,14 0-1146,290-18 65,354-11 132,-92 48-202,-229-8 165,-296-4 1229,-150-1-7154,16-6-1115</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15.251"/>
    </inkml:context>
    <inkml:brush xml:id="br0">
      <inkml:brushProperty name="width" value="0.025" units="cm"/>
      <inkml:brushProperty name="height" value="0.025" units="cm"/>
    </inkml:brush>
  </inkml:definitions>
  <inkml:trace contextRef="#ctx0" brushRef="#br0">3 81 12684,'0'0'8178,"-1"-9"-6678,1 6-1489,-1-1 192,1-1-1,0 1 0,0-1 1,0 1-1,0-1 0,1 1 0,1-6 1,-2 9-115,1-1 1,0 0 0,-1 1-1,1-1 1,0 1 0,0 0-1,0-1 1,0 1 0,0-1-1,0 1 1,0 0 0,0 0-1,1 0 1,-1 0-1,0 0 1,1 0 0,-1 0-1,1 0 1,-1 1 0,1-1-1,-1 0 1,1 1 0,0-1-1,-1 1 1,1 0 0,0 0-1,-1-1 1,1 1 0,0 0-1,1 1 1,-2-1-70,0 0 0,0 0 0,0 0 0,0 1 0,0-1 0,-1 1 1,1-1-1,0 0 0,0 1 0,0-1 0,-1 1 0,1 0 0,0-1 0,-1 1 0,1 0 0,0-1 0,-1 1 0,1 0 1,-1 0-1,1-1 0,-1 1 0,0 0 0,1 0 0,-1 0 0,0 0 0,1 0 0,-1 0 0,0-1 0,0 1 1,0 0-1,0 2 0,2 37 789,-3-31-561,-3 202 2088,6 186-1163,7-227-946,-7-99-69,2-1 0,4 0 0,29 123 0,-25-146-157,-3 0 0,5 67 0,-2-13 0,-6-85-77,3-21-301,4-27-2151,-8-1-4288,-2-4-6604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10.409"/>
    </inkml:context>
    <inkml:brush xml:id="br0">
      <inkml:brushProperty name="width" value="0.025" units="cm"/>
      <inkml:brushProperty name="height" value="0.025" units="cm"/>
      <inkml:brushProperty name="color" value="#008C3A"/>
    </inkml:brush>
  </inkml:definitions>
  <inkml:trace contextRef="#ctx0" brushRef="#br0">1 9 16496,'0'0'8584,"13"-9"-19507</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2.239"/>
    </inkml:context>
    <inkml:brush xml:id="br0">
      <inkml:brushProperty name="width" value="0.025" units="cm"/>
      <inkml:brushProperty name="height" value="0.025" units="cm"/>
      <inkml:brushProperty name="color" value="#F6630D"/>
    </inkml:brush>
  </inkml:definitions>
  <inkml:trace contextRef="#ctx0" brushRef="#br0">1 34 17553,'0'0'7975,"60"-9"-7462,-26 9-353,5 0-96,2 0-64,0-4-897,-6-3-1313,-7 2-1634,-9 0-1921,-15 2-2467</inkml:trace>
  <inkml:trace contextRef="#ctx0" brushRef="#br0" timeOffset="1">68 156 11819,'0'0'12332,"53"5"-11948,-12-17-288,-1 5-128,1 0-2210,-9 7-1890,-12 0-3075</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16.486"/>
    </inkml:context>
    <inkml:brush xml:id="br0">
      <inkml:brushProperty name="width" value="0.025" units="cm"/>
      <inkml:brushProperty name="height" value="0.025" units="cm"/>
    </inkml:brush>
  </inkml:definitions>
  <inkml:trace contextRef="#ctx0" brushRef="#br0">22 82 9545,'-22'0'7603,"33"-1"-2783,23-2-3422,404-29 1663,-185 18-2988,276-18-1,3 43 123,262 12 3260,-779-23-3179,37-4 273,54-11 0,-83 10-3755,-49 8-7327,19-3 844</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16.830"/>
    </inkml:context>
    <inkml:brush xml:id="br0">
      <inkml:brushProperty name="width" value="0.025" units="cm"/>
      <inkml:brushProperty name="height" value="0.025" units="cm"/>
    </inkml:brush>
  </inkml:definitions>
  <inkml:trace contextRef="#ctx0" brushRef="#br0">0 2 10858,'0'0'14377,"11"-2"-13342,17 3-403,0 1 0,0 1-1,0 1 1,40 12 0,-64-16-625,14 4 90,-11-3-65,0 0 0,0 1 1,0 0-1,0 0 0,-1 0 1,9 5-1,-13-6 14,-1 0 1,0 0-1,0 0 1,0 0-1,0 0 1,0 0-1,0 0 1,0 0-1,0 0 1,0 1-1,0-1 1,-1 0-1,1 1 1,-1-1-1,1 1 1,-1-1-1,1 0 1,-1 1-1,0-1 1,1 1-1,-1-1 1,0 1-1,0-1 1,0 1-1,0-1 1,-1 1-1,1-1 1,0 1-1,-1-1 0,1 1 1,-1-1-1,1 1 1,-1-1-1,0 0 1,-1 3-1,-9 13 131,0-1-1,-1 0 0,-1-1 0,0 0 0,-1-1 0,-22 17 0,2-1-74,18-15-78,5-5-264,0 0-1,0 1 0,2 0 0,-12 17 0</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19.487"/>
    </inkml:context>
    <inkml:brush xml:id="br0">
      <inkml:brushProperty name="width" value="0.025" units="cm"/>
      <inkml:brushProperty name="height" value="0.025" units="cm"/>
    </inkml:brush>
  </inkml:definitions>
  <inkml:trace contextRef="#ctx0" brushRef="#br0">82 1148 1313,'0'0'21290,"-32"-17"-15600,-18 22-5391,65-31 2392,-4 4-2718,-2 10 57,1 0 0,-2 0 1,12-23-1,-7 14-23,14-26 5,-13 22-6,0 0 1,2 1-1,21-24 1,-5 4-26,-27 35 12,0 1 1,1-1-1,0 1 0,1 1 1,12-12-1,10-5 28,-7 6-42,-1 1 1,2 0 0,0 2-1,1 1 1,30-14 0,-9 11 6,1 2 1,0 2 0,49-8-1,-58 13 100,0-2-1,-1-2 0,0-1 1,-1-1-1,-1-2 1,0-2-1,52-36 1,-54 38-85,1 0 1,0 2 0,0 2 0,2 1-1,40-8 1,-70 17 22,0-1-1,0 0 0,0 0 1,0 0-1,0 0 1,-1-1-1,0 0 0,1 0 1,-1 0-1,4-6 1,20-19 6,136-86 547,-123 91-577,16-13 0,-43 27 0,-12 10 0,-1-1 0,1 0 0,-1 0 0,1 0 0,-1 0 0,1-1 0,-1 1 0,0 0 0,1-1 0,-1 1 0,0-1 0,0 1 0,0-1 0,0 1 0,1-4 0,12-3-6017,-11 8 3888,2-2-5452</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20.723"/>
    </inkml:context>
    <inkml:brush xml:id="br0">
      <inkml:brushProperty name="width" value="0.025" units="cm"/>
      <inkml:brushProperty name="height" value="0.025" units="cm"/>
    </inkml:brush>
  </inkml:definitions>
  <inkml:trace contextRef="#ctx0" brushRef="#br0">27 0 18866,'0'0'2370,"-4"61"-1793,-2-25-321,0 3-128,0 0-128,3-2 0,3-6-480,0-6-994,0-9-1825,-2-10-4196</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21.131"/>
    </inkml:context>
    <inkml:brush xml:id="br0">
      <inkml:brushProperty name="width" value="0.025" units="cm"/>
      <inkml:brushProperty name="height" value="0.025" units="cm"/>
    </inkml:brush>
  </inkml:definitions>
  <inkml:trace contextRef="#ctx0" brushRef="#br0">0 102 18065,'0'0'5077,"11"-10"-2755,-1 1-2034,0 0 1,1 1-1,0 0 0,1 0 0,-1 1 1,1 1-1,1 0 0,-1 1 1,15-4-1,-12 5-227,-7 1-84,-1 1 0,1 0 0,0 0 0,0 0 0,-1 1 0,1 1 0,0-1 0,0 1 0,0 1 0,15 2 0,-22-3 12,0 1 1,0 0-1,0-1 1,-1 1-1,1 0 1,-1 0 0,1-1-1,0 1 1,-1 0-1,1 0 1,-1 0-1,0 0 1,1 0-1,-1 0 1,0 0 0,0 0-1,1 0 1,-1 0-1,0 0 1,0 0-1,0 0 1,0 0-1,0 0 1,0 0 0,-1 0-1,1 0 1,0 0-1,0 0 1,-1 0-1,1 0 1,-1 0-1,1 0 1,-1 0 0,-16 32 28,1-13 420,-1-1-1,0-1 1,-39 31-1,-4 5 1032,66-52-1528,1-1-1,0 0 1,-1 0-1,1 0 1,0-1-1,12 0 1,-16 0 20,0-1 1,0 1-1,0 1 0,0-1 0,0 0 1,0 1-1,0-1 0,-1 1 1,1 0-1,0 0 0,0 0 0,-1 0 1,1 1-1,-1-1 0,1 1 0,-1-1 1,1 1-1,-1 0 0,0 0 1,0 0-1,0 0 0,0 0 0,2 5 1,-2-2 30,0 0 0,0 0 0,0 1 0,-1-1 0,0 1 0,0-1 0,0 1 0,-1 0 0,0-1 0,0 1 0,-2 9 0,1-9 87,0-1 1,0 0-1,-1 0 0,0 0 0,0 0 1,0 0-1,-1 0 0,0-1 0,0 1 1,0-1-1,0 1 0,-1-1 1,1 0-1,-1-1 0,0 1 0,0-1 1,-1 1-1,1-1 0,-1 0 1,1-1-1,-1 1 0,0-1 0,0 0 1,0 0-1,0-1 0,-1 1 0,1-1 1,0 0-1,0-1 0,-1 1 1,1-1-1,-1 0 0,1 0 0,0-1 1,-1 0-1,1 0 0,0 0 0,-1 0 1,-9-5-1,14 5-312,-1 0 0,0 0 1,1 0-1,-1 0 0,1-1 0,-1 1 1,1 0-1,0-1 0,-1 1 0,1-1 0,-2-2 1,-5-23-8960,7 8-7586</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22.086"/>
    </inkml:context>
    <inkml:brush xml:id="br0">
      <inkml:brushProperty name="width" value="0.025" units="cm"/>
      <inkml:brushProperty name="height" value="0.025" units="cm"/>
    </inkml:brush>
  </inkml:definitions>
  <inkml:trace contextRef="#ctx0" brushRef="#br0">217 1 16400,'-4'-1'6714,"-5"7"-4891,-6 9-1344,-45 59 1152,-69 93-1084,185-229-14026,-31 29 7051</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22.427"/>
    </inkml:context>
    <inkml:brush xml:id="br0">
      <inkml:brushProperty name="width" value="0.025" units="cm"/>
      <inkml:brushProperty name="height" value="0.025" units="cm"/>
    </inkml:brush>
  </inkml:definitions>
  <inkml:trace contextRef="#ctx0" brushRef="#br0">79 1 8968,'0'0'12866,"1"12"-11830,-2 41-193,-1-25-444,1 0 0,2-1 0,5 36 0,-6-61-430,1 0 0,0 0-1,-1 0 1,1 0 0,0 0 0,0 0-1,0 0 1,0 0 0,1 0 0,-1-1-1,0 1 1,1 0 0,-1-1-1,1 1 1,0-1 0,-1 0 0,1 0-1,0 1 1,0-1 0,3 1 0,-3-1-383,1 0 0,-1-1 0,1 1 0,-1-1 0,1 1 0,-1-1 0,1 0 0,-1 0 0,1 0 0,3-1 0,1-3-4540,-6-6-3849</inkml:trace>
  <inkml:trace contextRef="#ctx0" brushRef="#br0" timeOffset="1">1 125 10698,'0'0'15215,"64"-3"-15087,-15 5-192,-3-2-3139,-3 0-6118</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23.081"/>
    </inkml:context>
    <inkml:brush xml:id="br0">
      <inkml:brushProperty name="width" value="0.025" units="cm"/>
      <inkml:brushProperty name="height" value="0.025" units="cm"/>
    </inkml:brush>
  </inkml:definitions>
  <inkml:trace contextRef="#ctx0" brushRef="#br0">0 1 13485,'0'0'10981,"3"8"-9599,2 13-891,-1 1 0,-1 0 0,-1 1 0,0-1-1,-4 35 1,1-13 296,1-43-746,0-1 0,0 1 0,0-1-1,0 0 1,0 1 0,0-1 0,1 1 0,-1-1 0,0 1 0,0-1-1,0 1 1,0-1 0,1 1 0,-1-1 0,0 0 0,0 1 0,1-1-1,-1 1 1,0-1 0,1 0 0,-1 1 0,0-1 0,1 0 0,-1 0-1,1 1 1,-1-1 0,0 0 0,1 0 0,-1 1 0,1-1 0,-1 0-1,1 0 1,-1 0 0,1 0 0,-1 0 0,1 0 0,-1 0 0,1 0-1,-1 0 1,1 0 0,-1 0 0,1 0 0,-1 0 0,0 0 0,1 0-1,-1 0 1,1-1 0,-1 1 0,1 0 0,-1 0 0,1-1 0,-1 1-1,0 0 1,1 0 0,-1-1 0,27-16 420,94-94 40,-41 34-1274,-69 70-44</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23.457"/>
    </inkml:context>
    <inkml:brush xml:id="br0">
      <inkml:brushProperty name="width" value="0.025" units="cm"/>
      <inkml:brushProperty name="height" value="0.025" units="cm"/>
    </inkml:brush>
  </inkml:definitions>
  <inkml:trace contextRef="#ctx0" brushRef="#br0">11 0 12492,'0'0'12203,"-10"53"-10473,23-36-193,5-1-1024,2 2-385,5-1-64,3-3-1858,-1-6-3394,-4-6-5382</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24.097"/>
    </inkml:context>
    <inkml:brush xml:id="br0">
      <inkml:brushProperty name="width" value="0.025" units="cm"/>
      <inkml:brushProperty name="height" value="0.025" units="cm"/>
    </inkml:brush>
  </inkml:definitions>
  <inkml:trace contextRef="#ctx0" brushRef="#br0">27 1 15983,'0'0'10741,"1"8"-9647,0 9-786,0 0 0,0 0 0,-2 0 0,0 0 0,-1-1 0,-1 1 0,0 0 1,-1-1-1,-13 31 0,53-57 492,-14 1-670,1 2 0,0 0-1,0 1 1,40-4-1,-52 10-229,-1-1-1,0 2 0,0-1 0,0 1 0,19 5 0,-24-5-224,0 1-1,0 0 0,0 0 1,0 1-1,0-1 0,0 1 1,0 0-1,-1 0 0,1 1 1,-1 0-1,6 6 0,4 9-5856</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2.585"/>
    </inkml:context>
    <inkml:brush xml:id="br0">
      <inkml:brushProperty name="width" value="0.025" units="cm"/>
      <inkml:brushProperty name="height" value="0.025" units="cm"/>
      <inkml:brushProperty name="color" value="#F6630D"/>
    </inkml:brush>
  </inkml:definitions>
  <inkml:trace contextRef="#ctx0" brushRef="#br0">1 77 15054,'0'0'8104,"62"-22"-7880,-23 7-160,3 2-1057,3 0-2979,-3 0-5060</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5:46.262"/>
    </inkml:context>
    <inkml:brush xml:id="br0">
      <inkml:brushProperty name="width" value="0.025" units="cm"/>
      <inkml:brushProperty name="height" value="0.025" units="cm"/>
    </inkml:brush>
  </inkml:definitions>
  <inkml:trace contextRef="#ctx0" brushRef="#br0">27 1 6726,'0'0'13998,"-3"11"-12354,-6 33 11,3 0 1,-2 65-1,8 105 612,2-91-1359,19 262 153,-1 0 99,-22-213-1117,3 155-49,16 70 6,-18-346 0,0 53 0,4-1 0,26 159 0,-22-202 0,-1-1 0,-6 117 0,-2-75 0,19 643 0,-5 84 0,4 86 0,-10-835 0,2 18 0,-9 167 0,-1-247-1535,5-50-11509,2 16 3824</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5:48.201"/>
    </inkml:context>
    <inkml:brush xml:id="br0">
      <inkml:brushProperty name="width" value="0.025" units="cm"/>
      <inkml:brushProperty name="height" value="0.025" units="cm"/>
    </inkml:brush>
  </inkml:definitions>
  <inkml:trace contextRef="#ctx0" brushRef="#br0">7 182 8648,'-1'2'653,"0"0"-1,0 0 1,1-1 0,-1 1-1,0 0 1,1 0-1,-1 0 1,1 0 0,0 0-1,0 0 1,-1 0-1,1 1 1,1 3 0,-1-5-373,1 0 1,-1 0 0,1 0 0,-1 1 0,1-1 0,0 0 0,-1 0 0,1 0 0,0 0 0,0 0 0,0 0 0,0 0 0,0 0 0,0 0 0,0-1 0,2 2 0,4 2 110,0-2 0,1 1 0,-1-1 0,1 0 1,0-1-1,8 2 0,-6-2-162,28 3 267,1-3 0,-1 0 0,71-10 0,-70 4-346,-1 2 0,1 2 0,73 7 0,19 9 600,222-3 0,-317-14-622,0-2 0,-1-2 0,50-13-1,-38 8 104,55-7-1,144 9 43,5-1-162,63-2-7,-191 11-14,127-18-1,387-34-57,-434 43 20,185-3 93,388-2 240,-177-14-326,0 1-70,515 36 32,-951-6 12,294-13 25,-434 8-569,58-5 1623,-57 8-2520,-24 3-552,-8 1-1129,7-3 1741,-3 0 1540</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5:48.653"/>
    </inkml:context>
    <inkml:brush xml:id="br0">
      <inkml:brushProperty name="width" value="0.025" units="cm"/>
      <inkml:brushProperty name="height" value="0.025" units="cm"/>
    </inkml:brush>
  </inkml:definitions>
  <inkml:trace contextRef="#ctx0" brushRef="#br0">21 7 2659,'-11'-6'11217,"4"13"-4144,6-6-6795,1 1 1,0-1-1,-1 0 1,1 0 0,0 1-1,0-1 1,0 0-1,0 0 1,0 1-1,0-1 1,0 0-1,0 0 1,1 1-1,-1-1 1,0 0-1,1 0 1,-1 1-1,1-1 1,-1 0-1,1 0 1,0 1-1,2 1-104,0 0-1,0-1 0,1 0 1,-1 1-1,0-1 0,1 0 1,0-1-1,-1 1 0,1-1 0,0 1 1,0-1-1,-1 0 0,1-1 1,7 1-1,63 2 2505,-45-3-2265,-3 0-413,69 5 0,-85-3 0,-1-1 0,0 1 0,1 0 0,-1 1 0,0 0 0,-1 1 0,14 7 0,-20-11 0,-1 1 0,0-1 0,0 1 0,0 0 0,0 0 0,0 0 0,0-1 0,0 1 0,0 0 0,0 0 0,-1 1 0,1-1 0,0 0 0,0 0 0,-1 0 0,1 0 0,-1 0 0,1 1 0,-1-1 0,0 0 0,1 1 0,-1-1 0,0 0 0,0 0 0,0 2 0,-1 0 0,1-1 0,-1 1 0,0-1 0,0 1 0,0-1 0,0 0 0,0 1 0,-1-1 0,1 0 0,-1 0 0,1 0 0,-3 2 0,-7 6 0,-1 0 0,0 0 0,-19 11 0,25-17 0,-47 29 0,-4 3 0,-53 45 0,120-86-7388,1-9-214</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5:49.745"/>
    </inkml:context>
    <inkml:brush xml:id="br0">
      <inkml:brushProperty name="width" value="0.025" units="cm"/>
      <inkml:brushProperty name="height" value="0.025" units="cm"/>
    </inkml:brush>
  </inkml:definitions>
  <inkml:trace contextRef="#ctx0" brushRef="#br0">0 609 10378,'0'0'12091,"9"1"-11146,-4 0-833,-1-1 0,1 0 0,0-1 0,0 1-1,-1-1 1,1 0 0,0 0 0,-1-1 0,1 1 0,-1-1-1,0 0 1,1 0 0,-1 0 0,0-1 0,0 0 0,0 1 0,-1-1-1,6-5 1,11-12 228,-1-1 0,19-24 1,-22 24-305,35-47 314,-3-3 0,-3-1 0,-4-3 1,41-101-1,-82 176-349,0 0 0,0-1 0,0 1 0,0 0 0,0 0 0,0-1 0,0 1 0,0 0 0,0-1 0,1 1 0,-1 0 0,0 0 0,0-1 0,0 1 0,0 0 0,0 0 0,0-1 0,1 1 0,-1 0 0,0 0 0,0 0 0,0-1 0,1 1 0,-1 0 0,0 0 0,0 0 0,1 0 0,-1 0 0,0-1 0,0 1 0,1 0 1,-1 0-1,0 0 0,0 0 0,1 0 0,-1 0 0,0 0 0,1 0 0,-1 0 0,0 0 0,0 0 0,1 0 0,-1 0 0,0 0 0,0 0 0,1 0 0,6 17 2,1 42 76,-6-42 58,32 163 496,-27-150-616,2 0-1,1-1 1,28 54-1,-35-77-217,1 1 0,0-1-1,0 0 1,0-1 0,1 1 0,0-1 0,7 6-1,-10-9-344,1 0 0,0 0 0,0 0 0,0-1 0,0 1 0,0-1 0,0 0 0,1 0 0,-1 0 0,0-1 0,4 1 0,19 0-8690</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5:52.706"/>
    </inkml:context>
    <inkml:brush xml:id="br0">
      <inkml:brushProperty name="width" value="0.025" units="cm"/>
      <inkml:brushProperty name="height" value="0.025" units="cm"/>
    </inkml:brush>
  </inkml:definitions>
  <inkml:trace contextRef="#ctx0" brushRef="#br0">7 1 14894,'0'0'7047,"0"69"-6567,1-31 65,2 6-225,-1 0-256,-2-2-32,1-2 0,-1-9-96,0-3-224,0-10-449,0-7-1185,-1-6-1761,-11-5-3748</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5:53.111"/>
    </inkml:context>
    <inkml:brush xml:id="br0">
      <inkml:brushProperty name="width" value="0.025" units="cm"/>
      <inkml:brushProperty name="height" value="0.025" units="cm"/>
    </inkml:brush>
  </inkml:definitions>
  <inkml:trace contextRef="#ctx0" brushRef="#br0">39 99 4676,'0'0'12396,"4"-10"-8232,-3 5-4005,1 0 0,0 1 0,0-1 0,1 1 0,0-1 0,-1 1 0,1 0 0,1 0 0,-1 0 0,1 0 0,-1 1 0,1-1 0,0 1 0,0 0 0,0 0 0,1 1 0,-1-1 0,1 1 0,0 0 0,-1 0 0,1 1 0,7-2 0,1 0-78,0 0 1,1 2 0,-1-1-1,0 2 1,0 0 0,1 0-1,-1 1 1,23 5-1,-33-5-64,1 0-1,0 0 1,-1 1 0,1-1-1,0 1 1,-1 0-1,0 0 1,1 0-1,-1 0 1,0 0-1,0 1 1,0 0-1,-1-1 1,1 1 0,-1 0-1,1 0 1,-1 1-1,0-1 1,0 0-1,0 1 1,-1-1-1,1 1 1,-1 0 0,0-1-1,0 1 1,0 0-1,0 0 1,-1-1-1,0 1 1,1 0-1,-1 0 1,-1 0 0,0 5-1,0-2 394,-1 1 0,0-1 0,0 0 0,-1 0 0,-4 7 0,5-10-280,-1 1 0,1-1 0,0 1 0,1 0-1,-1-1 1,1 1 0,0 0 0,0 0 0,0 0 0,1 0-1,0 0 1,0 7 0,1-11-137,-1 0 1,1 0-1,0 0 0,0 0 1,0 0-1,0 0 0,0 0 1,0-1-1,0 1 0,0 0 1,0-1-1,0 1 0,0-1 0,0 1 1,0-1-1,1 1 0,-1-1 1,0 0-1,3 1 0,31 4-31,-25-4-52,-5-1 6,-1 1 0,0-1-1,0 1 1,1 0 0,-1 1-1,0-1 1,0 1 0,0 0-1,0 0 1,-1 0 0,1 0-1,5 5 1,-7-5 110,-1 0 0,0 0-1,0 0 1,0 0 0,0 0 0,0 0 0,0 1-1,-1-1 1,1 0 0,-1 0 0,1 1 0,-1-1 0,0 0-1,0 0 1,0 1 0,0-1 0,0 0 0,-1 1-1,1-1 1,-1 0 0,1 0 0,-1 0 0,0 1 0,0-1-1,0 0 1,0 0 0,-2 2 0,-3 7 146,0-1 1,-2 0-1,1-1 0,-1 1 1,0-1-1,-1-1 1,0 0-1,0 0 1,-19 11-1,8-6 163,-2 0 0,0-2 0,-44 17 0,41-21-335,-1-1 0,1-1 0,-1-1 0,0-1 0,-38 0 0,64-3-25,-1 0 0,1 0 0,-1 0 1,1 0-1,-1 0 0,1 0 0,-1 1 0,1-1 0,-1 0 0,1-1 1,-1 1-1,1 0 0,-1 0 0,1 0 0,-1 0 0,1 0 0,-1 0 1,1-1-1,-1 1 0,1 0 0,-1 0 0,1-1 0,-1 1 0,1 0 1,0-1-1,-1 1 0,1 0 0,-1-1 0,1 1 0,0-1 1,0 1-1,-1 0 0,1-1 0,11-13-2299,32-13-5499,-41 26 6910,29-18-11333</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5:54.197"/>
    </inkml:context>
    <inkml:brush xml:id="br0">
      <inkml:brushProperty name="width" value="0.025" units="cm"/>
      <inkml:brushProperty name="height" value="0.025" units="cm"/>
    </inkml:brush>
  </inkml:definitions>
  <inkml:trace contextRef="#ctx0" brushRef="#br0">42 484 13389,'0'0'6795,"-7"8"-4291,-20 26-507,20-26-615,23-18 1143,19-23-1384,-2 0 0,43-56-1,-13 14-814,214-213-91,-277 288-239,1 0 1,-1-1-1,0 1 1,0-1-1,1 1 1,-1 0-1,0-1 1,1 1-1,-1 0 1,0-1-1,1 1 1,-1 0-1,1 0 1,-1-1 0,1 1-1,-1 0 1,0 0-1,1 0 1,-1-1-1,1 1 1,-1 0-1,1 0 1,-1 0-1,1 0 1,-1 0-1,1 0 1,-1 0-1,1 0 1,-1 0-1,1 0 1,-1 0-1,0 1 1,1-1-1,-1 0 1,1 0-1,1 18-54,-13 28 60,-13 19 32,-36 118 170,55-165-187,1 2 0,1-1 0,1 0 0,1 0 0,0 1 0,1-1 0,5 32 0,-4-49-128,-1 0 1,0 0-1,1 0 0,0 0 0,-1 0 1,1-1-1,0 1 0,0 0 1,0-1-1,0 1 0,0 0 0,0-1 1,0 1-1,1-1 0,-1 0 1,1 1-1,-1-1 0,1 0 0,-1 0 1,1 0-1,0 0 0,3 1 1,-4-2-6,0 1 1,0-1 0,0 0 0,0-1-1,0 1 1,0 0 0,0 0 0,0 0 0,0-1-1,0 1 1,0 0 0,0-1 0,0 1-1,0-1 1,0 1 0,0-1 0,0 1-1,0-1 1,-1 0 0,1 0 0,0 1 0,0-1-1,-1 0 1,1 0 0,0 0 0,-1 0-1,1 0 1,-1 0 0,1 1 0,-1-1-1,0 0 1,1-1 0,-1 1 0,0 0 0,0 0-1,0 0 1,0 0 0,0 0 0,0 0-1,0-2 1,1-26-5020,-1-3-1773</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5:54.571"/>
    </inkml:context>
    <inkml:brush xml:id="br0">
      <inkml:brushProperty name="width" value="0.025" units="cm"/>
      <inkml:brushProperty name="height" value="0.025" units="cm"/>
    </inkml:brush>
  </inkml:definitions>
  <inkml:trace contextRef="#ctx0" brushRef="#br0">0 20 18514,'0'0'7783,"48"0"-5957,-9-4-97,7-4-480,3 3-928,-2 3-257,-2 2-609,-9 0-2594,-10 0-4260</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5:55.538"/>
    </inkml:context>
    <inkml:brush xml:id="br0">
      <inkml:brushProperty name="width" value="0.025" units="cm"/>
      <inkml:brushProperty name="height" value="0.025" units="cm"/>
    </inkml:brush>
  </inkml:definitions>
  <inkml:trace contextRef="#ctx0" brushRef="#br0">1 1 2851,'0'0'608</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42.449"/>
    </inkml:context>
    <inkml:brush xml:id="br0">
      <inkml:brushProperty name="width" value="0.025" units="cm"/>
      <inkml:brushProperty name="height" value="0.025" units="cm"/>
    </inkml:brush>
  </inkml:definitions>
  <inkml:trace contextRef="#ctx0" brushRef="#br0">0 0 12876,'0'0'4901</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2.958"/>
    </inkml:context>
    <inkml:brush xml:id="br0">
      <inkml:brushProperty name="width" value="0.025" units="cm"/>
      <inkml:brushProperty name="height" value="0.025" units="cm"/>
      <inkml:brushProperty name="color" value="#F6630D"/>
    </inkml:brush>
  </inkml:definitions>
  <inkml:trace contextRef="#ctx0" brushRef="#br0">1 249 19891,'0'0'3940,"7"-8"-2905,208-229-1750,-215 237 712,0 0 1,0 0-1,0 0 0,0 0 1,0-1-1,0 1 1,0 0-1,0 0 0,0 0 1,1 0-1,-1 0 1,0-1-1,0 1 0,0 0 1,0 0-1,0 0 1,0 0-1,1 0 0,-1 0 1,0-1-1,0 1 1,0 0-1,0 0 1,0 0-1,1 0 0,-1 0 1,0 0-1,0 0 1,0 0-1,0 0 0,1 0 1,-1 0-1,0 0 1,0 0-1,0 0 0,0 0 1,1 0-1,-1 0 1,0 0-1,0 0 0,0 0 1,0 0-1,1 0 1,-1 0-1,0 0 0,0 1 1,0-1-1,0 0 1,0 0-1,1 0 0,-1 0 1,0 13-71,-7 17 83,4-20-191,-7 23 261,2 0 1,-5 38-1,12-11-3989,5-49-2112,5-10-4058</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43.354"/>
    </inkml:context>
    <inkml:brush xml:id="br0">
      <inkml:brushProperty name="width" value="0.025" units="cm"/>
      <inkml:brushProperty name="height" value="0.025" units="cm"/>
    </inkml:brush>
  </inkml:definitions>
  <inkml:trace contextRef="#ctx0" brushRef="#br0">37 1 17969,'0'0'7089,"0"12"-5626,1 70-70,1-12-1311,-3 0 0,-17 126 0,14-186-2172,4-9 1931,0-1 0,0 0 0,0 0 0,0 0 0,0 0 1,0 1-1,-1-1 0,1 0 0,0 0 0,0 0 0,0 0 1,0 0-1,-1 0 0,1 1 0,0-1 0,0 0 0,0 0 1,0 0-1,-1 0 0,1 0 0,0 0 0,0 0 0,0 0 1,-1 0-1,1 0 0,0 0 0,0 0 0,0 0 0,-1 0 1,1 0-1,0 0 0,0 0 0,0 0 0,-1 0 0,1 0 1,0 0-1,0-1 0,0 1 0,0 0 0,-1 0 0,1 0 1,0 0-1,0 0 0,0 0 0,0-1 0,-1 1 0,1 0 1,0 0-1,0 0 0,0-1 0,-8-11-6792</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43.681"/>
    </inkml:context>
    <inkml:brush xml:id="br0">
      <inkml:brushProperty name="width" value="0.025" units="cm"/>
      <inkml:brushProperty name="height" value="0.025" units="cm"/>
    </inkml:brush>
  </inkml:definitions>
  <inkml:trace contextRef="#ctx0" brushRef="#br0">0 42 19058,'0'0'4933,"59"9"-3716,-14-5 448,9-4-511,8 0-802,-2-7-256,2-5-32,-7-1-480,-3 1-1891,-12 6-1152,-8 2-1409,-14 4-3973</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44.030"/>
    </inkml:context>
    <inkml:brush xml:id="br0">
      <inkml:brushProperty name="width" value="0.025" units="cm"/>
      <inkml:brushProperty name="height" value="0.025" units="cm"/>
    </inkml:brush>
  </inkml:definitions>
  <inkml:trace contextRef="#ctx0" brushRef="#br0">8 0 20724,'0'0'2215,"-2"9"-160,-1 11-1363,1 0-1,1 0 0,1 1 1,1-1-1,6 34 0,2 24-614,-8-57-35,2 0 0,8 37 0,1-96 545,-8-5-517,-1 1-1,-5-76 1,0 111 61,1 9-110,1-1-28,0 0 0,1 0 0,-1 0 1,0 0-1,1 0 0,-1 0 0,1 0 1,-1-1-1,1 1 0,0 0 1,-1 0-1,1-1 0,0 1 0,0 0 1,-1-1-1,1 1 0,0 0 0,0-1 1,0 0-1,1 2 0,6 1-533,0-1-1,0 0 0,0 0 1,0 0-1,1-1 1,-1 0-1,12-1 0,33-5-8944,-24-4-962</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44.625"/>
    </inkml:context>
    <inkml:brush xml:id="br0">
      <inkml:brushProperty name="width" value="0.025" units="cm"/>
      <inkml:brushProperty name="height" value="0.025" units="cm"/>
    </inkml:brush>
  </inkml:definitions>
  <inkml:trace contextRef="#ctx0" brushRef="#br0">47 10 6054,'0'0'11643,"-5"10"-9241,0 3-1884,-23 54 2881,26-62-3171,1 1 0,-1-1 0,1 1 1,0-1-1,0 1 0,1 0 0,-1 0 1,1-1-1,1 1 0,1 10 0,-2-15-223,1 0 0,0 0 0,-1-1 0,1 1 0,0 0 0,0-1 0,0 1 0,0-1-1,-1 1 1,1-1 0,0 1 0,0-1 0,0 1 0,0-1 0,0 0 0,0 0 0,0 1-1,0-1 1,0 0 0,0 0 0,1 0 0,-1 0 0,0 0 0,0-1 0,0 1 0,0 0-1,0 0 1,0-1 0,1 0 0,32-10 110,-24 4-365,0 0-1,0 0 1,-1-1-1,11-11 1,30-23 675,-49 41-359,-1 1 1,0 0 0,0 0-1,1 0 1,-1-1 0,0 1 0,1 0-1,-1 0 1,0 0 0,0 0-1,1 0 1,-1 0 0,0 0-1,1-1 1,-1 1 0,0 0 0,1 0-1,-1 0 1,0 0 0,1 0-1,-1 0 1,0 1 0,1-1 0,-1 0-1,0 0 1,1 0 0,-1 0-1,0 0 1,0 0 0,1 0-1,-1 1 1,0-1 0,1 0 0,-1 0-1,0 0 1,0 1 0,0-1-1,1 0 1,-1 0 0,0 1 0,0-1-1,0 0 1,1 1 0,-1-1-1,0 0 1,0 1 0,5 23 814,-5-22-843,0 0 0,0 1 0,0-1-1,0 0 1,1 1 0,-1-1 0,1 0 0,-1 1 0,1-1 0,0 0-1,0 0 1,0 0 0,0 0 0,1 0 0,-1 0 0,0 0-1,3 2 1,0-2 6,1-1 0,0 0 0,0 0 0,-1 0 0,1 0 0,0-1 0,0 1 0,0-1-1,0-1 1,0 1 0,0-1 0,5-1 0,65-19-2584,-43 11-1032,-10 5 1301,-9 2-1197,0-1 0,0 0 0,0 0 0,18-11 0,-28 13 3354,0 1 0,0-2-1,-1 1 1,1 0 0,0 0 0,-1-1 0,0 1 0,1-1 0,1-4 0,3-12 4603,-6-3 4583,-1 21-8834,-1 0 0,1 0-1,-1 0 1,0 0 0,1 0-1,-1 0 1,0 0 0,0 1-1,1-1 1,-1 0 0,0 0-1,0 1 1,0-1 0,0 1-1,0-1 1,0 1 0,0-1 0,0 1-1,0 0 1,0-1 0,0 1-1,0 0 1,0 0 0,-1 0-1,1 0 1,0 0 0,0 0-1,0 0 1,0 0 0,0 0-1,0 1 1,-2-1 0,-36 10 1661,35-8-1869,0 0 0,0 1 0,0-1 0,0 1 0,1 0 0,-1 0 0,1 1 0,0-1 0,0 1 0,0-1 0,1 1 0,-1 0 0,1 0 0,0 0 0,0 1 0,0-1 0,0 0 0,1 1 0,0-1 0,-1 10 0,5-13-171,0 1 0,1-1 1,-1 0-1,1 0 0,-1-1 0,1 1 1,-1-1-1,1 0 0,0 0 0,-1 0 1,1 0-1,4-1 0,1 0-432,140 2-5929,-149-1 6704,1 0 0,0 0-1,0 0 1,0 0-1,0 0 1,0 0-1,0 0 1,0 0 0,0 1-1,0-1 1,0 0-1,0 1 1,0-1 0,0 1-1,-1-1 1,1 1-1,0-1 1,0 1 0,0 0-1,-1-1 1,1 1-1,0 0 1,-1-1-1,1 1 1,-1 0 0,1 0-1,-1 0 1,1 1-1,-1-1 9,0 1-1,0-1 0,0 1 0,0-1 1,-1 1-1,1 0 0,0-1 0,-1 1 0,0-1 1,1 0-1,-1 1 0,0-1 0,1 1 1,-1-1-1,-2 2 0,-3 5 112,0-1 0,0 0 1,-1 0-1,-11 8 0,17-14-311,-5 3 25,1 0 0,-1 1 0,0-2 0,0 1 0,0-1 0,0 0 0,-1 0 0,0 0 0,1-1 0,-12 2 0,6-9-2977,9-5-2033,2-16-8921</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45.344"/>
    </inkml:context>
    <inkml:brush xml:id="br0">
      <inkml:brushProperty name="width" value="0.025" units="cm"/>
      <inkml:brushProperty name="height" value="0.025" units="cm"/>
    </inkml:brush>
  </inkml:definitions>
  <inkml:trace contextRef="#ctx0" brushRef="#br0">67 1 9769,'10'2'11049,"-5"11"-7140,-3 25-4475,-2-26 2035,-2 369 2672,1-304-3430,0-100-1299,0 1-1,-2 0 1,-1 0-1,0 0 1,-2 0-1,0 1 1,-11-24-1,-21-38 2446,69 92-1680,-15-5-507,-1-1 1,0 0-1,28 0 0,48-4-6871,-50-2 1013</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46.041"/>
    </inkml:context>
    <inkml:brush xml:id="br0">
      <inkml:brushProperty name="width" value="0.025" units="cm"/>
      <inkml:brushProperty name="height" value="0.025" units="cm"/>
    </inkml:brush>
  </inkml:definitions>
  <inkml:trace contextRef="#ctx0" brushRef="#br0">128 1 12236,'0'0'7516,"-10"0"-5253,2 1-1945,0-1-1,0 1 0,1 1 1,-1-1-1,0 1 0,1 1 1,-12 4-1,16-6-281,0 1 0,0 0-1,1-1 1,-1 1 0,0 0 0,1 0-1,-1 1 1,1-1 0,0 0 0,0 1-1,0 0 1,0-1 0,0 1 0,0 0-1,1 0 1,-1 0 0,1 0 0,0 0 0,0 0-1,0 0 1,0 1 0,1-1 0,0 0-1,-1 7 1,2-9-13,-1 0 0,1 0 0,-1 1 0,1-1 1,0 0-1,-1 0 0,1 0 0,0 0 0,0 0 0,0 0 0,0-1 0,0 1 0,0 0 0,0 0 0,0-1 1,0 1-1,0 0 0,0-1 0,0 1 0,1-1 0,-1 0 0,0 1 0,0-1 0,0 0 0,1 0 0,-1 0 1,0 0-1,1 0 0,-1 0 0,0 0 0,2 0 0,44-2 151,-38 0-218,0 0 0,0-1-1,-1 0 1,1 0 0,9-6 0,-12 5 54,1 1 1,0 0-1,0 0 1,0 1-1,0 0 0,0 0 1,13-1-1,-19 3 90,0 1-1,-1-1 1,1 0-1,-1 1 0,0-1 1,1 1-1,-1-1 1,1 1-1,-1-1 0,0 1 1,1-1-1,-1 1 1,0-1-1,1 1 0,-1 0 1,0-1-1,0 1 1,0-1-1,0 1 0,1 0 1,-1-1-1,0 1 1,0 0-1,0-1 0,0 1 1,0-1-1,-1 1 1,1 0-1,-1 32 1206,0-12-504,10-35 563,18-89-1129,-27 103-251,0-1 1,1 1-1,-1 0 1,0-1-1,0 1 0,0 0 1,1-1-1,-1 1 0,0 0 1,1 0-1,-1-1 1,0 1-1,1 0 0,-1 0 1,0 0-1,1-1 1,-1 1-1,0 0 0,1 0 1,-1 0-1,1 0 0,-1 0 1,0 0-1,1 0 1,-1 0-1,1 0 0,-1 0 1,0 0-1,1 0 1,-1 0-1,1 0 0,-1 0 1,0 0-1,1 0 0,-1 0 1,0 1-1,1-1 1,-1 0-1,0 0 0,1 0 1,0 1-1,21 14-1255,-6-5 470,-7-8 688,0-1 1,0 1-1,0-2 1,1 1-1,-1-1 0,0-1 1,0 1-1,0-2 0,0 1 1,0-1-1,0-1 0,0 0 1,11-4-1,-8 2-2,0 1-1,1 1 1,0 0 0,0 1 0,15-1-1,-27 3 138,0 0-1,0 0 1,0 0-1,0 0 0,1 0 1,-1 1-1,0-1 1,0 0-1,0 1 1,0-1-1,0 1 0,0-1 1,0 1-1,0-1 1,0 1-1,-1 0 1,1-1-1,0 1 0,0 0 1,0 0-1,-1 0 1,1-1-1,0 1 1,-1 0-1,1 0 0,-1 0 1,1 0-1,-1 0 1,0 0-1,1 0 1,-1 1-1,1 0 0,-1 44 1250,0-17-718,1-28-518,1-1 1,-1 1-1,0-1 0,1 1 1,-1-1-1,0 0 1,1 1-1,-1-1 1,1 0-1,-1 0 0,0 0 1,1 0-1,-1 0 1,1-1-1,-1 1 1,0 0-1,1-1 0,-1 1 1,0-1-1,1 1 1,1-2-1,56-32-5,-52 28-338,0 1-1,1 0 1,0 0 0,0 1 0,0 0 0,1 0 0,-1 1 0,1 0 0,0 0 0,0 1 0,10-1 0,-18 3 262,0 1 0,0 0 0,-1 0 0,1 0 0,0 0 1,-1 0-1,1 0 0,0 0 0,-1 0 0,1 0 1,-1 0-1,0 0 0,1 0 0,-1 0 0,0 0 0,0 0 1,0 0-1,1 0 0,-1 1 0,0-1 0,-1 0 1,1 0-1,0 0 0,0 0 0,0 0 0,-1 0 0,1 0 1,-1 2-1,0-2-14,1 1 0,0-1 1,-1 1-1,1-1 0,0 1 1,0-1-1,0 0 0,0 1 1,0-1-1,0 1 0,0-1 1,0 1-1,1-1 0,-1 0 1,0 1-1,1-1 0,-1 0 1,1 1-1,0-1 0,-1 0 1,1 1-1,2 1 0,0-3-550,0 1-1,1-1 0,-1 0 0,0 0 0,1 0 0,-1-1 0,0 1 0,1-1 1,-1 1-1,0-1 0,1 0 0,-1 0 0,3-3 0,19-12-6035</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46.837"/>
    </inkml:context>
    <inkml:brush xml:id="br0">
      <inkml:brushProperty name="width" value="0.025" units="cm"/>
      <inkml:brushProperty name="height" value="0.025" units="cm"/>
    </inkml:brush>
  </inkml:definitions>
  <inkml:trace contextRef="#ctx0" brushRef="#br0">69 256 17104,'0'0'2264,"-8"7"480,3-3-2224,-28 23 1347,31-25-1644,0 0-1,0 0 0,0 0 1,0 0-1,0 0 0,1 1 1,-1-1-1,1 0 0,0 1 1,0-1-1,0 1 0,0 0 1,0-1-1,0 6 0,1-7-222,1 0-1,-1 0 1,1-1-1,0 1 0,0 0 1,-1-1-1,1 1 1,0 0-1,0-1 1,0 1-1,0-1 0,0 0 1,0 1-1,0-1 1,0 0-1,0 1 1,0-1-1,0 0 0,0 0 1,0 0-1,0 0 1,0 0-1,0 0 1,0 0-1,0 0 0,0 0 1,0-1-1,1 1 1,34-7-891,-31 4 811,0-1 1,0 0-1,0 0 1,0 0-1,-1 0 1,1-1-1,-1 1 1,0-1-1,0 0 1,-1-1-1,0 1 1,0 0-1,0-1 1,0 0-1,-1 0 1,0 0-1,0 0 1,0-7-1,-2 11 352,-1 3-209,0 0 1,-1 1-1,1-1 0,0 0 0,-1 0 0,1 1 1,0-1-1,0 0 0,0 1 0,0-1 0,0 1 1,1-1-1,-1 1 0,0 0 0,1-1 0,-1 1 0,1 0 1,-1 0-1,1 3 0,-5 33 45,5-36-95,0 0-1,0 0 0,0 0 0,0 0 1,0 1-1,0-1 0,1 0 1,-1 0-1,1 0 0,0 0 1,-1 0-1,1 0 0,0 0 0,0-1 1,0 1-1,0 0 0,1 0 1,-1-1-1,0 1 0,1-1 1,-1 1-1,1-1 0,1 2 0,0-2 6,-1 0-1,1 0 1,-1-1 0,1 1-1,-1 0 1,1-1-1,0 0 1,-1 0-1,1 0 1,0 0-1,-1 0 1,1 0-1,0-1 1,-1 1 0,1-1-1,-1 0 1,1 0-1,-1 0 1,4-1-1,2-3-6,0 1 1,0-2-1,0 1 0,-1-1 1,0 0-1,0-1 0,0 1 0,-1-1 1,0-1-1,-1 1 0,8-13 0,3-8-104,-1 0 0,11-31 0,-19 41 155,0 4-7,-1-1 1,0 1-1,-2-1 0,1-1 0,-2 1 0,3-24 1,-26 88 1465,14-24-1457,0-1 0,1 1 0,2-1 0,1 1 0,0 0 0,2 0 0,1 0 0,4 26 0,10-10-104,-15-40 37,0 0 0,0 0 1,1 0-1,-1 0 0,0 0 0,1-1 1,-1 1-1,1 0 0,-1 0 1,1 0-1,-1 0 0,1 0 0,-1-1 1,1 1-1,0 0 0,0 0 1,-1-1-1,1 1 0,0-1 0,0 1 1,0-1-1,0 1 0,0-1 0,0 1 1,0-1-1,-1 0 0,1 1 1,0-1-1,0 0 0,0 0 0,0 0 1,1 0-1,-1 0 0,0 0 0,0 0 1,0 0-1,1-1 0,-1 0 17,0 0 1,0-1-1,0 1 0,0-1 0,0 1 0,0-1 0,-1 1 0,1-1 0,0 1 1,-1-1-1,0 0 0,1 1 0,-1-1 0,0 0 0,0 1 0,0-4 0,-1-35 70,1 25-45,-1 1-31,0 1 1,0 0-1,-6-21 0,-9 0 0,15 33-4,0 0-1,1 0 0,-1 0 1,0 0-1,0 0 0,0 0 1,0 0-1,0 1 0,0-1 1,-1 0-1,1 1 0,0-1 1,0 1-1,0-1 0,-1 1 1,1 0-1,0 0 0,0-1 0,-1 1 1,1 0-1,0 0 0,-3 0 1,3 1-5,0 0 1,0 0-1,-1 0 1,1 0-1,0 0 1,0 0-1,0 0 1,0 0-1,0 0 1,0 0-1,0 1 1,0-1-1,0 0 0,1 1 1,-1-1-1,1 1 1,-1-1-1,1 1 1,-1-1-1,1 1 1,0-1-1,0 1 1,-1-1-1,1 1 1,0-1-1,0 1 1,1 2-1,-1 1 4,0 0 0,0 0 0,1 0-1,0 0 1,0 0 0,0 0 0,0 0 0,2 4-1,0-5-4,0-1 0,0 0-1,1 1 1,-1-1-1,1 0 1,-1-1 0,1 1-1,0-1 1,0 1-1,0-1 1,0 0 0,0-1-1,1 1 1,-1-1-1,1 0 1,-1 0 0,1 0-1,-1 0 1,1-1-1,-1 0 1,1 0-1,8-1 1,-5 0-31,0 1 0,0-2 0,0 1 0,0-1 0,0 0-1,0-1 1,0 0 0,-1 0 0,1 0 0,-1-1 0,0 0 0,7-6 0,-6 3 52,0-1 0,-1 0 0,1-1 1,-2 1-1,1-1 0,-1-1 0,-1 1 0,1-1 1,3-11-1,-18 50 232,4-14 43,0 0 1,1 0-1,1 1 0,0 0 0,1 0 1,0 0-1,2 29 0,1-44-294,-1 1 0,0-1 1,1 0-1,-1 0 0,0 1 0,1-1 0,0 0 0,-1 0 1,1 0-1,0 0 0,-1 1 0,1-1 0,0 0 1,0 0-1,0-1 0,0 1 0,0 0 0,0 0 0,0 0 1,0-1-1,0 1 0,0 0 0,1-1 0,-1 1 0,0-1 1,0 0-1,1 1 0,-1-1 0,0 0 0,1 0 1,-1 0-1,0 1 0,1-1 0,-1-1 0,0 1 0,1 0 1,-1 0-1,0 0 0,0-1 0,1 1 0,-1-1 1,0 1-1,0-1 0,2 0 0,2-1-83,1 0 1,-1-1-1,0 1 0,0-1 0,0 0 1,0 0-1,0-1 0,8-7 0,-7 4-1180,0-2-1,-1 1 1,0-1 0,0 1-1,4-13 1,3-16-5666</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47.165"/>
    </inkml:context>
    <inkml:brush xml:id="br0">
      <inkml:brushProperty name="width" value="0.025" units="cm"/>
      <inkml:brushProperty name="height" value="0.025" units="cm"/>
    </inkml:brush>
  </inkml:definitions>
  <inkml:trace contextRef="#ctx0" brushRef="#br0">13 0 18706,'0'0'9833,"-12"51"-9737,24-43-801,1-2-3298,2 0-4678</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47.538"/>
    </inkml:context>
    <inkml:brush xml:id="br0">
      <inkml:brushProperty name="width" value="0.025" units="cm"/>
      <inkml:brushProperty name="height" value="0.025" units="cm"/>
    </inkml:brush>
  </inkml:definitions>
  <inkml:trace contextRef="#ctx0" brushRef="#br0">13 1 3523,'0'0'20964,"-2"10"-19928,-1 2-763,1-6-124,0 0 0,1 0 1,0 1-1,0-1 1,1 11-1,0-16-138,1 0-1,-1 0 1,1 0-1,0 0 1,-1 0 0,1 0-1,0 0 1,0 0 0,0-1-1,0 1 1,0 0 0,0-1-1,-1 1 1,1-1 0,1 1-1,-1-1 1,0 1-1,0-1 1,0 0 0,0 0-1,0 1 1,0-1 0,0 0-1,0 0 1,0 0 0,1 0-1,-1 0 1,0 0-1,0 0 1,0-1 0,0 1-1,2-1 1,40-6-426,2-11-23,11-3 1197,-16 16 4563,-38 6-5294,-1-1 0,0 1 0,0 0 0,0 1 1,0-1-1,1 0 0,-2 0 0,1 0 0,0 0 1,0 1-1,0-1 0,0 1 0,-1-1 0,1 0 1,-1 1-1,1 2 0,0-1-26,0 0-1,1-1 1,-1 1 0,0-1 0,1 1-1,-1-1 1,1 1 0,0-1-1,3 4 1,1-5-148,0 1 0,-1-1 0,1 0 0,0 0 1,0-1-1,0 1 0,0-1 0,0-1 0,0 1 0,0-1 0,0 0 0,0-1 0,0 1 1,5-3-1,40-5-1013,-45 9 846,9 0-706,-4 1-2934,-6-1-1316</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47.972"/>
    </inkml:context>
    <inkml:brush xml:id="br0">
      <inkml:brushProperty name="width" value="0.025" units="cm"/>
      <inkml:brushProperty name="height" value="0.025" units="cm"/>
    </inkml:brush>
  </inkml:definitions>
  <inkml:trace contextRef="#ctx0" brushRef="#br0">124 3 10762,'0'0'19683,"-11"-1"-19694,7 0 9,1 1-1,0 0 1,-1-1-1,1 1 1,0 1 0,-1-1-1,1 0 1,0 1-1,0 0 1,-1-1 0,1 1-1,0 0 1,0 1-1,0-1 1,0 1 0,0-1-1,0 1 1,0 0-1,1 0 1,-1 0 0,0 0-1,1 1 1,0-1-1,0 1 1,0-1-1,0 1 1,0 0 0,0 0-1,1 0 1,-3 6-1,0-2-4,1 0 0,-1 0 0,1 1-1,1-1 1,0 1 0,0 0 0,0 0-1,1 0 1,0 0 0,1 0 0,0 0-1,0 0 1,2 10 0,-1-16-41,0-1-1,0 1 1,1-1 0,-1 1-1,1-1 1,-1 1 0,1-1-1,-1 0 1,1 0 0,-1 0-1,1 0 1,0 0 0,0 0-1,0-1 1,-1 1 0,1 0-1,0-1 1,0 1-1,0-1 1,0 0 0,0 0-1,0 0 1,0 0 0,0 0-1,0 0 1,0 0 0,2-1-1,5 0-478,0 0-1,0 0 0,0-1 0,13-5 0,-12 3-775,-2 0 1,1-1-1,0 0 1,14-12-1,3-5-4452</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3.306"/>
    </inkml:context>
    <inkml:brush xml:id="br0">
      <inkml:brushProperty name="width" value="0.025" units="cm"/>
      <inkml:brushProperty name="height" value="0.025" units="cm"/>
      <inkml:brushProperty name="color" value="#F6630D"/>
    </inkml:brush>
  </inkml:definitions>
  <inkml:trace contextRef="#ctx0" brushRef="#br0">0 1 20147,'0'0'4196,"3"59"-4516,3-41-3556,0-5-4132</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49.780"/>
    </inkml:context>
    <inkml:brush xml:id="br0">
      <inkml:brushProperty name="width" value="0.025" units="cm"/>
      <inkml:brushProperty name="height" value="0.025" units="cm"/>
    </inkml:brush>
  </inkml:definitions>
  <inkml:trace contextRef="#ctx0" brushRef="#br0">15 66 17424,'0'0'7101,"-3"9"-5810,0-2-1122,1 1-1,0 0 1,1 0-1,-1 0 0,1 17 1,1-23-170,0-1-1,0 1 1,0 0 0,0 0 0,1 0 0,-1 0 0,1 0-1,-1 0 1,1 0 0,-1 0 0,1-1 0,0 1 0,0 0-1,0 0 1,0-1 0,0 1 0,1-1 0,-1 1 0,0-1 0,1 1-1,-1-1 1,1 0 0,-1 0 0,1 0 0,0 0 0,-1 0-1,1 0 1,0 0 0,0 0 0,0-1 0,0 1 0,0-1-1,-1 1 1,1-1 0,0 0 0,0 0 0,2 0 0,2 0 11,0-1 0,0 0 1,0-1-1,0 1 0,0-1 1,-1 0-1,1 0 0,-1-1 1,1 0-1,-1 0 0,0 0 1,0 0-1,0-1 0,-1 0 0,1 0 1,-1 0-1,0-1 0,0 1 1,-1-1-1,1 0 0,-1 0 1,0 0-1,0-1 0,-1 1 1,1-1-1,-1 1 0,-1-1 1,1 0-1,1-10 0,-26 45 2216,8 16-1916,15-42-238,-1 0 1,0 0-1,0 1 0,1-1 0,0 0 1,0 0-1,0 0 0,0 0 1,0 1-1,1-1 0,-1 0 0,2 6 1,0-8-49,-1-1 0,0 1 1,0 0-1,1 0 0,-1-1 1,0 1-1,1 0 0,-1-1 1,1 1-1,-1-1 0,1 0 1,-1 0-1,1 1 0,-1-1 1,1 0-1,-1 0 0,1 0 1,-1-1-1,1 1 1,-1 0-1,3-1 0,33-9 193,17-27-794,-14 8-52,-40 29 617,1 0 1,0 0-1,-1 1 1,1-1-1,-1 0 1,1 1-1,-1-1 1,1 1-1,-1-1 1,1 1-1,-1-1 1,0 1-1,1-1 1,-1 1-1,1-1 1,-1 1-1,0-1 1,0 1-1,1 0 1,-1-1-1,0 1 1,0 0-1,0-1 1,0 1-1,0-1 1,0 1-1,0 0 1,0-1-1,0 1 1,0 0-1,0-1 1,0 1-1,0 0 1,0-1-1,-1 2 1,2 37 106,-1-33-107,-1 0 35,3 25-14,-2-30 9,0-1 0,1 1 0,-1-1 0,0 0-1,0 1 1,0-1 0,0 1 0,1-1 0,-1 0 0,0 1-1,0-1 1,1 0 0,-1 1 0,0-1 0,0 0 0,1 1 0,-1-1-1,1 0 1,-1 0 0,0 0 0,1 1 0,-1-1 0,0 0-1,1 0 1,-1 0 0,1 0 0,-1 1 0,0-1 0,1 0 0,-1 0-1,1 0 1,-1 0 0,1 0 0,-1 0 0,0 0 0,1 0-1,-1-1 1,1 1 0,-1 0 0,1 0 0,-1 0 0,0 0 0,1 0-1,-1-1 1,0 1 0,1 0 0,-1 0 0,0-1 0,1 1-1,-1 0 1,0-1 0,1 1 0,-1 0 0,0-1 0,0 1 0,1 0-1,-1-1 1,0 1 0,0 0 0,0-1 0,0 1 0,1-1-1,-1 0 1,5-4 7,-1 0 0,1 0 0,-1-1 0,0 0 0,0 0 0,-1 0 0,0-1 0,0 1 0,0-1 0,-1 0 0,0 1 0,0-1 0,-1 0 0,0 0 0,0 0 0,-1 0 0,0 0 0,-1-14 0,2 23-94,4 11-125,16-10 223,46-4-2122,-66 1 1959,-2 2 179,1 1 22,0-1-1,0 0 0,0 0 0,0 0 1,0 1-1,1-1 0,-1 0 0,1 0 1,-1 0-1,1 0 0,1 4 1,0-6-49,-1 1 1,1 0 0,0 0 0,0-1-1,-1 1 1,1-1 0,0 0 0,0 0 0,0 1-1,0-1 1,-1 0 0,1 0 0,0-1-1,2 1 1,5 0 71,4 0-231,-8 0 194,-1 0 0,1 0-1,-1 0 1,1 0-1,-1-1 1,1 0 0,8-2-1,-11 1 12,1 1 0,-1-1 0,1 0 0,-1 0 0,0 0 0,0 0-1,0-1 1,0 1 0,0 0 0,-1-1 0,1 0 0,-1 1 0,0-1 0,2-4 0,1-1-22,13-34-69,-16 39 62,0 1 0,-1-1 1,1 1-1,-1-1 0,1 0 1,-1 1-1,0-1 0,0 0 0,0 1 1,0-1-1,-1 1 0,1-1 1,-1 0-1,-1-3 0,2 7-29,0-1-1,0 0 0,0 1 1,0-1-1,0 0 0,0 0 1,0 1-1,-1-1 0,1 0 1,0 1-1,0-1 0,0 0 1,-1 0-1,1 0 0,0 1 1,0-1-1,-1 0 0,1 0 1,0 0-1,0 0 0,-1 1 1,1-1-1,0 0 0,-1 0 1,1 0-1,0 0 0,0 0 1,-1 0-1,1 0 0,0 0 1,-1 0-1,1 0 0,0 0 1,-1 0-1,1 0 0,0 0 1,-1 0-1,1 0 0,0 0 1,0 0-1,-1 0 0,1-1 1,0 1-1,-1 0 0,1 0 1,0 0-1,0 0 0,-1-1 1,1 1-1,0 0 0,0 0 1,0-1-1,-1 1 0,1 0 1,0 0-1,0-1 0,0 1 1,0 0-1,0-1 0,-1 1 1,1 0-1,0 0 0,0-1 1,0 1-1,-6 31-195,4-23 257,-5 12-73,4-13-12,1 0 0,0 0 0,0 0 0,0 1 0,1-1 1,0 0-1,0 10 0,1-12-24,0-1 0,0 1 0,0-1 0,1 1 0,0-1 0,0 0 0,0 1 0,0-1 0,1 0 0,-1 0 0,1 0 0,0 0 0,4 6 1,-4-8 44,1 1 1,0-1 0,-1 0-1,1 0 1,0 0 0,0 0-1,0 0 1,0-1 0,0 1-1,0-1 1,0 0-1,1 0 1,-1 0 0,1 0-1,-1-1 1,0 1 0,1-1-1,4 0 1,-5 0 28,0 1 1,0-1-1,0-1 0,0 1 1,0 0-1,0-1 0,0 1 1,0-1-1,0 0 0,-1 0 1,1 0-1,0 0 0,0 0 0,-1-1 1,1 1-1,-1-1 0,1 0 1,3-3-1,-3 0 10,0 1 0,0-1 1,0 1-1,-1-1 0,0 0 0,0 0 0,0 0 0,0-1 1,1-9-1,0-5 27,-1-1 1,0-36-1,3 90-69,-5-32 0,1-1 0,0 1 0,-1 0 0,1 0 0,0-1 0,-1 1 0,1 0 0,0-1 0,0 1 0,-1-1 0,1 1 0,0-1 0,0 1 0,0-1 0,0 1 0,0-1 0,0 0 0,0 0 0,0 1 0,0-1 0,0 0 0,0 0 0,0 0 0,0 0 0,0 0 0,0 0 0,0 0 0,0-1 0,-1 1 0,1 0 0,0 0 0,0-1 0,0 1 0,0-1 0,0 1 0,0-1 0,1 0 0,2-2 0,0 0 0,0 0 0,-1-1 0,1 0 0,-1 1 0,1-1 0,-1 0 0,0 0 0,3-7 0,14-16 0,-15 19 0,-9 6 0,-13 11 0,13-5 0,0 1 0,0-1 0,1 1 0,0 0 0,0 0 0,0 1 0,1-1 0,0 0 0,0 1 0,-2 6 0,4-10 0,-1 1 0,1 0 0,0-1 0,0 1 0,0 0 0,0-1 0,0 1 0,0 0 0,1-1 0,-1 1 0,1-1 0,0 1 0,0-1 0,0 1 0,0-1 0,0 1 0,1-1 0,-1 0 0,1 0 0,-1 1 0,1-1 0,0 0 0,0-1 0,2 3 0,4 2 0,-1-1 0,2 1 0,-1-1 0,1-1 0,17 7 0,-21-9 0,0 0 0,0-1 0,0 0 0,0 0 0,0 0 0,0-1 0,1 0 0,-1 0 0,0 0 0,0 0 0,0-1 0,0 0 0,6-1 0,7-16-2996,-18 18 2834,1-1-1,-1 1 1,0-1 0,1 1 0,-1-1 0,0 1 0,1-1-1,-1 0 1,0 1 0,1-1 0,-1 0 0,0 1-1,0-1 1,0 0 0,0 1 0,0-1 0,0 0-1,0 1 1,0-1 0,0 0 0,0 1 0,0-1-1,0 0 1,0 1 0,0-1 0,-1 1 0,1-1 0,0 0-1,-1 1 1,1-1 0,0 1 0,-1-1 0,1 0-1,-1 1 1,0-1 0,-6-3-6410</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8:27.524"/>
    </inkml:context>
    <inkml:brush xml:id="br0">
      <inkml:brushProperty name="width" value="0.025" units="cm"/>
      <inkml:brushProperty name="height" value="0.025" units="cm"/>
    </inkml:brush>
  </inkml:definitions>
  <inkml:trace contextRef="#ctx0" brushRef="#br0">6 1 13293,'0'0'12833,"1"12"-11525,-3 106 570,-1-76-1476,2-1 1,5 56 0,-3-95-456,-1 1 0,0-1 0,1 1 0,0-1 0,0 1 1,0-1-1,0 1 0,0-1 0,0 0 0,0 1 0,1-1 1,-1 0-1,1 0 0,0 0 0,-1 0 0,1 0 0,0 0 1,0-1-1,0 1 0,1-1 0,-1 1 0,0-1 0,0 0 1,1 0-1,-1 0 0,1 0 0,-1 0 0,4 0 0,-6-1-256,1-1 0,0 1 0,-1 0 0,1-1 0,-1 1 0,1-1 0,-1 1-1,1 0 1,-1-1 0,0 1 0,1-1 0,-1 0 0,1 1 0,-1-1 0,0 1 0,1-1-1,-1 1 1,0-1 0,0 0 0,0 1 0,1-1 0,-1 0 0,0 1 0,0-1-1,0 0 1,0 1 0,0-1 0,0 0 0,0 1 0,0-1 0,-1 0 0,1 1-1,0-1 1,0 1 0,0-1 0,-1-1 0,0-2-1188,-2-19-8919</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8:27.868"/>
    </inkml:context>
    <inkml:brush xml:id="br0">
      <inkml:brushProperty name="width" value="0.025" units="cm"/>
      <inkml:brushProperty name="height" value="0.025" units="cm"/>
    </inkml:brush>
  </inkml:definitions>
  <inkml:trace contextRef="#ctx0" brushRef="#br0">0 51 9001,'0'0'19250,"72"5"-18353,-19-5-321,4 0-320,4-9-160,0-1-64,-9 0-544,-6 1-1474,-10 1-2434,-10-1-3075</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8:28.215"/>
    </inkml:context>
    <inkml:brush xml:id="br0">
      <inkml:brushProperty name="width" value="0.025" units="cm"/>
      <inkml:brushProperty name="height" value="0.025" units="cm"/>
    </inkml:brush>
  </inkml:definitions>
  <inkml:trace contextRef="#ctx0" brushRef="#br0">357 57 12844,'0'0'10138,"3"-9"-7656,2 1-1867,-4 6-419,1-1 0,0 0-1,-1 0 1,0 0-1,1 1 1,-1-1 0,-1 0-1,1 0 1,0 0 0,-1-1-1,1-4 1,-39 11 1443,20 4-1601,0 1 0,1 1 0,1 1 0,-1 0 0,-15 14 0,-74 66 711,87-72-415,0 1 0,-25 32 0,41-47-294,-1 1 0,0 0 0,1 0 0,0 1 1,0-1-1,1 1 0,-1 0 0,1-1 0,1 1 0,-1 0 0,1 0 0,0 0 0,0 0 1,0 0-1,1 1 0,0-1 0,1 8 0,0-12-40,1 1 0,-1-1 0,0 1 0,0-1 0,1 1 0,0-1 0,-1 0 0,1 0 0,0 0 0,0 0 0,0 0 0,0 0 0,0 0 0,1-1 0,-1 1 0,1-1 0,-1 0 0,1 1 0,-1-1 0,1 0 0,0-1 0,-1 1 0,1 0 0,0-1 0,3 1 0,12 1 0,0 0 0,33-2 0,-32 0 0,25-1-895,-1-2 1,1-2-1,-1-2 1,0-2-1,-1-1 1,57-22-1,-60 12-5805,-14-1-10446</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31.260"/>
    </inkml:context>
    <inkml:brush xml:id="br0">
      <inkml:brushProperty name="width" value="0.025" units="cm"/>
      <inkml:brushProperty name="height" value="0.025" units="cm"/>
    </inkml:brush>
  </inkml:definitions>
  <inkml:trace contextRef="#ctx0" brushRef="#br0">0 0 6662,'0'0'6230,"7"9"-5733,18 27 321,8 17 3830,16 20-1609,-35-54-2335,0 2 1,-1-1-1,18 43 0,-25-50-489,1-1 0,0 1 1,1-1-1,0 0 0,0-1 0,11 11 0,-2-2-140,92 101 1646,-39-46-117,-50-54-1579,8 10 160,50 70 0,45 73 439,-79-114-580,-31-44-16,2 1 0,17 14 1,14 16 19,-7-7 19,13 16 37,-10-1-42,62 92 218,-86-117-244,35 42 1,-44-61-38,0-1 1,1-1-1,1 1 1,-1-2-1,1 1 1,25 12-1,-24-12 27,0-1 0,0 2 0,-1-1 0,0 2 1,0 0-1,-1 0 0,10 16 0,-6-11-23,-1 0 1,27 24-1,-9-12 225,52 62-1,-3-3-196,71 73-31,50 64 122,-163-181-112,39 59-1,-3-2-54,154 168-377,-176-200 410,-31-38 1,1-2-1,1-1 0,29 27 0,-28-32-15,-1 1-1,-1 1 0,-1 1 0,24 39 1,-44-72-14061</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32.939"/>
    </inkml:context>
    <inkml:brush xml:id="br0">
      <inkml:brushProperty name="width" value="0.025" units="cm"/>
      <inkml:brushProperty name="height" value="0.025" units="cm"/>
    </inkml:brush>
  </inkml:definitions>
  <inkml:trace contextRef="#ctx0" brushRef="#br0">71 132 7719,'0'0'13154,"0"-10"-11675,0 9-1285,-3-47 888,3 46-852,0 0 1,0 0-1,0 0 0,-1 0 0,1 0 0,-1 0 1,1 0-1,-1 0 0,0 0 0,0 0 0,0 0 1,0 0-1,0 0 0,0 1 0,0-1 0,0 0 1,-1 1-1,1-1 0,-1 1 0,0 0 0,1-1 1,-1 1-1,-3-2 0,4 3-154,-1 1-1,1-1 1,0 0 0,-1 1 0,1-1-1,0 1 1,0 0 0,-1-1-1,1 1 1,0 0 0,0 0 0,0-1-1,0 1 1,0 0 0,0 0 0,0 0-1,0 0 1,1 1 0,-1-1 0,0 0-1,0 0 1,1 0 0,-1 1-1,1-1 1,-1 0 0,1 1 0,0-1-1,-1 0 1,1 3 0,-10 44-47,10-48-29,-2 17 39,0 0 0,1 0 0,3 26 0,-2-40-39,0 0 0,1 0 0,-1 0 0,1 0 0,0 0 0,0 0 0,0 0 0,1 0 0,-1 0-1,1 0 1,-1-1 0,3 4 0,-2-5-3,-1 0 0,0 0 1,0 0-1,1 0 0,-1-1 0,1 1 0,-1 0 0,1-1 0,-1 1 0,1-1 0,-1 1 0,1-1 1,-1 0-1,1 0 0,-1 0 0,1 0 0,-1 0 0,1 0 0,0 0 0,-1 0 0,1 0 0,-1-1 1,1 1-1,-1-1 0,3-1 0,2-1 14,-1 0 0,1 0 1,-1 0-1,0-1 0,0 0 1,-1 0-1,1-1 0,-1 1 1,0-1-1,0 0 0,-1 0 1,1 0-1,-1-1 0,0 1 0,0-1 1,2-7-1,0 1 24,-1-1 0,0 0 0,-1 0 0,0 0 0,-1 0 1,1-22-1,-2 33-22,-1 0 1,0 0 0,0 0-1,0 0 1,0 0 0,0 1-1,-1-1 1,1 0 0,-1 0-1,1 0 1,-1 0 0,1 0-1,-1 1 1,0-1 0,0 0-1,0 1 1,0-1 0,0 0-1,0 1 1,-1-1 0,1 1-1,0 0 1,-1-1 0,1 1-1,-1 0 1,1 0 0,-1 0-1,0 0 1,1 0 0,-1 0-1,0 1 1,0-1 0,0 1-1,0-1 1,1 1 0,-1-1-1,0 1 1,0 0 0,0 0-1,0 0 1,0 0 0,0 0-1,0 1 1,0-1 0,0 1-1,1-1 1,-1 1 0,0-1-1,-2 2 1,2 0-24,-1 0 0,1 1 0,-1-1 1,1 1-1,0-1 0,0 1 0,0 0 0,0-1 1,0 1-1,1 0 0,-1 1 0,1-1 0,0 0 1,0 0-1,0 0 0,0 1 0,0 4 0,-1 0 43,1-1-1,1 1 0,-1-1 0,1 0 0,0 1 0,1-1 0,2 11 0,-3-19-31,0 1-1,0 0 1,0-1-1,0 1 1,0 0-1,0 0 1,0-1 0,0 1-1,1 0 1,-1 0-1,0-1 1,0 1 0,0 0-1,0 0 1,1-1-1,-1 1 1,0 0 0,0 0-1,1 0 1,-1 0-1,0-1 1,0 1-1,1 0 1,-1 0 0,0 0-1,0 0 1,1 0-1,-1 0 1,0 0 0,1 0-1,-1 0 1,0 0-1,0 0 1,1 0 0,-1 0-1,0 0 1,1 0-1,-1 0 1,0 0-1,0 0 1,1 0 0,-1 0-1,0 0 1,1 0-1,-1 0 1,0 1 0,0-1-1,0 0 1,1 0-1,-1 0 1,0 0 0,0 1-1,1-1 1,-1 0-1,0 0 1,0 1-1,0-1 1,0 0 0,0 0-1,1 1 1,-1-1-1,0 0 1,0 1 0,0-1-1,0 0 1,0 0-1,0 1 1,10-22-9,-10 18 8,2-5 0,-1 0 0,1 0 0,-2-1 0,1 1 0,-1 0 0,0 0 0,-1 0 0,-2-12 0,3 20 0,-1-1 0,1 0 0,0 1 0,-1-1 0,1 1 0,0-1 0,-1 1 0,1-1 0,-1 1 0,1 0 0,-1-1 0,1 1 0,-1-1 0,1 1 0,-1 0 0,1-1 0,-1 1 0,0 0 0,1 0 0,-1 0 0,1-1 0,-1 1 0,0 0 0,1 0 0,-1 0 0,0 0 0,1 0 0,-1 0 0,0 0 0,1 0 0,-1 0 0,1 1 0,-1-1 0,0 0 0,1 0 0,-1 0 0,1 1 0,-1-1 0,0 0 0,1 1 0,-1-1 0,1 0 0,-1 1 0,1-1 0,-1 1 0,0 0 0,-19 25 0,16-15 0,0 0 0,1 1 0,0 0 0,0 0 0,1 0 0,1 0 0,0 0 0,0 0 0,2 0 0,1 14 0,-2-25 0,0 0 0,0 0 0,0-1 0,0 1 0,1 0 0,-1-1 0,0 1 0,0-1 0,1 1 0,-1 0 0,0-1 0,1 1 0,-1-1 0,1 1 0,-1-1 0,1 1 0,-1-1 0,1 1 0,-1-1 0,1 1 0,-1-1 0,1 0 0,-1 1 0,1-1 0,0 0 0,-1 1 0,1-1 0,0 0 0,-1 0 0,1 0 0,0 0 0,-1 0 0,1 0 0,0 0 0,-1 0 0,1 0 0,0 0 0,-1 0 0,1 0 0,0 0 0,-1 0 0,1-1 0,0 1 0,-1 0 0,1 0 0,0-1 0,2 0 0,-1-1 0,1 1 0,-1-1 0,1 0 0,-1 1 0,0-1 0,0 0 0,0 0 0,3-4 0,1-3 0,-1-1 0,0 0 0,0 0 0,-1 0 0,0 0 0,-1-1 0,0 1 0,-1-1 0,0 0 0,-1 0 0,0 0 0,-1 0 0,-1-17 0,1 27 0,0 1 0,0-1 0,0 0 0,0 1 0,-1-1 0,1 1 0,0-1 0,0 0 0,-1 1 0,1-1 0,0 1 0,-1-1 0,1 1 0,-1-1 0,1 1 0,-1-1 0,1 1 0,-1-1 0,1 1 0,-1 0 0,1-1 0,-1 1 0,1 0 0,-1-1 0,0 1 0,1 0 0,-1 0 0,1 0 0,-1-1 0,0 1 0,1 0 0,-1 0 0,0 0 0,1 0 0,-1 0 0,0 0 0,1 0 0,-1 1 0,0-1 0,1 0 0,-1 0 0,1 0 0,-1 1 0,0-1 0,1 0 0,-1 1 0,0-1 0,-1 1 0,-1 0 0,1 1 0,0-1 0,0 1 0,0-1 0,0 1 0,0-1 0,0 1 0,0 0 0,-3 4 0,1 3 0,0 0 0,1 0 0,-1 0 0,2 1 0,-1 0 0,2-1 0,-1 1 0,1 0 0,1 16 0,-1-25 0,1-1 0,0 1 0,0 0 0,0-1 0,-1 1 0,1 0 0,0-1 0,0 1 0,0 0 0,0-1 0,0 1 0,1 0 0,-1-1 0,0 1 0,0 0 0,0-1 0,0 1 0,1 0 0,-1-1 0,0 1 0,1-1 0,-1 1 0,0-1 0,1 1 0,-1 0 0,1-1 0,-1 0 0,1 1 0,-1-1 0,1 1 0,-1-1 0,1 1 0,0-1 0,-1 0 0,1 0 0,0 1 0,-1-1 0,1 0 0,-1 0 0,1 0 0,0 1 0,0-1 0,-1 0 0,1 0 0,0 0 0,-1 0 0,1 0 0,0-1 0,-1 1 0,1 0 0,0 0 0,-1 0 0,1 0 0,0-1 0,-1 1 0,1 0 0,-1-1 0,1 1 0,-1-1 0,1 1 0,-1 0 0,2-2 0,2 0 0,0-1 0,0 0 0,-1-1 0,1 1 0,-1-1 0,1 1 0,4-8 0,-3 3-7,-1-1-1,1 0 1,-1 0-1,0 0 1,-1 0-1,0 0 1,-1-1-1,0 1 1,1-11-1,-4 34-1890,-1-1-1,0 1 0,-6 16 0,-1 11-3051,1 4-3346</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38.120"/>
    </inkml:context>
    <inkml:brush xml:id="br0">
      <inkml:brushProperty name="width" value="0.025" units="cm"/>
      <inkml:brushProperty name="height" value="0.025" units="cm"/>
    </inkml:brush>
  </inkml:definitions>
  <inkml:trace contextRef="#ctx0" brushRef="#br0">0 0 12460,'0'0'14969,"5"3"-14147,-2 1-738,1 0-1,-1 0 1,0 1 0,0-1 0,-1 1 0,1-1 0,-1 1-1,0 0 1,0 0 0,0 0 0,-1 0 0,0 0 0,0 0 0,0 0-1,0 7 1,1 98 91,-2-78-148,0-11-989,-1 81 3106,-1-67-4604,1-28-1355,-1-11-2372,-4-23 688,-3-4-1879</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38.464"/>
    </inkml:context>
    <inkml:brush xml:id="br0">
      <inkml:brushProperty name="width" value="0.025" units="cm"/>
      <inkml:brushProperty name="height" value="0.025" units="cm"/>
    </inkml:brush>
  </inkml:definitions>
  <inkml:trace contextRef="#ctx0" brushRef="#br0">0 129 13421,'4'-9'2541,"-1"2"-2136,0 0 0,0 0 0,0 0 0,1 0 0,0 0-1,1 1 1,-1 0 0,1 0 0,1 0 0,-1 1 0,1 0 0,0 0 0,0 0 0,0 0 0,1 1 0,-1 0 0,1 1 0,0-1 0,0 1 0,15-4 0,-14 6-348,-1 0 0,1 0-1,0 1 1,0 0 0,0 0 0,0 1 0,0 0 0,0 0 0,0 1-1,-1 0 1,1 0 0,-1 1 0,1 0 0,12 7 0,-17-7 43,1 0 0,0 0 1,-1 0-1,1 0 0,-1 1 1,0-1-1,0 1 0,0 0 0,-1 0 1,1 0-1,-1 0 0,0 0 1,0 1-1,0-1 0,-1 1 0,0-1 1,0 1-1,0 0 0,0-1 1,-1 1-1,0 0 0,1-1 0,-2 1 1,1 0-1,-1 0 0,-1 5 1,1-5 36,-1 0 1,0 0 0,0 0 0,-1-1 0,0 1-1,0 0 1,0-1 0,0 0 0,-1 0 0,1 0-1,-1 0 1,0 0 0,0-1 0,-1 1 0,1-1 0,-1 0-1,1-1 1,-9 4 0,2 0 127,0-1 0,-1-1 1,1 0-1,-1 0 0,0-1 0,0-1 1,-14 2-1,24-4-265,-43-3 29,43 3-33,1 0-1,0 0 1,0-1 0,0 1-1,0-1 1,0 0-1,0 1 1,-1-1-1,1 0 1,0 1-1,1-1 1,-1 0-1,0 0 1,0 0 0,0 0-1,0 0 1,1 0-1,-1 0 1,0 0-1,1 0 1,-1 0-1,1 0 1,-1 0 0,1-1-1,0 1 1,-1 0-1,1 0 1,0 0-1,0-1 1,0 1-1,0 0 1,0-2 0,1 1-307,0 1 0,0-1 0,0 0 1,0 1-1,0-1 0,0 1 0,0-1 1,1 1-1,-1 0 0,0 0 0,1-1 0,-1 1 1,1 0-1,0 0 0,-1 0 0,1 1 1,0-1-1,-1 0 0,1 1 0,0-1 1,0 1-1,0-1 0,0 1 0,-1 0 1,3 0-1,0-1-882,22-4-7258</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44.072"/>
    </inkml:context>
    <inkml:brush xml:id="br0">
      <inkml:brushProperty name="width" value="0.025" units="cm"/>
      <inkml:brushProperty name="height" value="0.025" units="cm"/>
    </inkml:brush>
  </inkml:definitions>
  <inkml:trace contextRef="#ctx0" brushRef="#br0">130 0 4516,'0'0'24317,"-8"13"-24013,-14 22-128,-77 131 118,99-166-446,0 0 0,0 0 0,0 0 0,0 0 1,0 0-1,0 0 0,0 0 0,1 0 0,-1 1 0,0-1 1,0 0-912,0 0 911,0 0 0,0 1 0,0-1 0,1 0 1,-1 0-1,0 0 0,0 0 0,0 0 0,0 0 0,0 0 1,0 1-1,0-1 0,0 0 0,0 0 0,16-19-3420,19-29-5152,-17 20 11</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44.415"/>
    </inkml:context>
    <inkml:brush xml:id="br0">
      <inkml:brushProperty name="width" value="0.025" units="cm"/>
      <inkml:brushProperty name="height" value="0.025" units="cm"/>
    </inkml:brush>
  </inkml:definitions>
  <inkml:trace contextRef="#ctx0" brushRef="#br0">0 41 8296,'7'-14'802,"1"-1"305,1 4 7687,1 46-2557,-8 28-2832,-1-19-2215,1-19-1031,-2-15-270,0-1 0,1 0 0,1 1-1,-1-1 1,2 0 0,3 12 0,-4-19 914</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3.650"/>
    </inkml:context>
    <inkml:brush xml:id="br0">
      <inkml:brushProperty name="width" value="0.025" units="cm"/>
      <inkml:brushProperty name="height" value="0.025" units="cm"/>
      <inkml:brushProperty name="color" value="#F6630D"/>
    </inkml:brush>
  </inkml:definitions>
  <inkml:trace contextRef="#ctx0" brushRef="#br0">146 16 11050,'0'0'7239,"-6"68"-5990,0-36-352,2 2 32,2-1-673,2-2-191,0-4-802,0-3-1537,0-6 32,0-3-1570,-5-4-6918</inkml:trace>
  <inkml:trace contextRef="#ctx0" brushRef="#br0" timeOffset="1">0 47 13869,'0'0'8104,"68"-44"-6214,-41 42-769,3 2-737,2 0-288,-1 0-64,-2 2 0,-5 2-32,-3 2-672,-6-2-1250,-7-2-1281</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44.774"/>
    </inkml:context>
    <inkml:brush xml:id="br0">
      <inkml:brushProperty name="width" value="0.025" units="cm"/>
      <inkml:brushProperty name="height" value="0.025" units="cm"/>
    </inkml:brush>
  </inkml:definitions>
  <inkml:trace contextRef="#ctx0" brushRef="#br0">0 39 10250,'0'0'14253,"57"-37"-14221,-32 36-224,1 1-2338,-3 0-3300,-2 0-10025</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45.114"/>
    </inkml:context>
    <inkml:brush xml:id="br0">
      <inkml:brushProperty name="width" value="0.025" units="cm"/>
      <inkml:brushProperty name="height" value="0.025" units="cm"/>
    </inkml:brush>
  </inkml:definitions>
  <inkml:trace contextRef="#ctx0" brushRef="#br0">1 113 15246,'0'0'6962,"12"-3"-5457,152-39 3608,-101 23-4707,2 3 0,-1 2 0,77-5 0,13 23-2182,-41 1-5742,-108-5 6411,5 0-1888,-5-2-1925,1-4-6157</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45.628"/>
    </inkml:context>
    <inkml:brush xml:id="br0">
      <inkml:brushProperty name="width" value="0.025" units="cm"/>
      <inkml:brushProperty name="height" value="0.025" units="cm"/>
    </inkml:brush>
  </inkml:definitions>
  <inkml:trace contextRef="#ctx0" brushRef="#br0">11 56 14990,'0'0'11013,"6"11"-9897,-1 4-986,0-1 0,0 1 0,-2 0 0,1 0 1,-2 0-1,0 0 0,-1 17 0,0 16-74,1-25-40,-2 0 1,0-1-1,-2 1 0,0 0 1,-1-1-1,-2 0 0,-6 23 1,11-44-13,0-1 0,0 1 1,-1-1-1,1 1 1,0-1-1,0 1 0,0-1 1,0 1-1,0-1 0,-1 1 1,1-1-1,0 1 0,0-1 1,-1 1-1,1-1 0,0 0 1,-1 1-1,1-1 0,0 1 1,-1-1-1,1 0 0,-1 1 1,1-1-1,-1 0 0,1 0 1,0 1-1,-1-1 0,1 0 1,-1 0-1,1 0 0,-1 0 1,0 0-1,-6-15 76,2-27 12,6 16-25,0-1 0,2 1 0,2 0-1,0 0 1,13-38 0,-12 47 38,0 0 0,2 1 0,0-1 0,1 1 0,0 1-1,2 0 1,0 0 0,24-25 0,-29 34-111,1 1-1,-1 1 1,1-1 0,0 1-1,1 0 1,-1 1 0,1 0-1,13-5 1,-19 8-4,0-1 0,-1 0 0,1 1 0,0 0 0,0-1 0,0 1 0,0 0 0,-1 0 0,1 0 0,0 0 0,0 0 0,0 0 0,0 0 1,-1 1-1,1-1 0,0 1 0,0-1 0,-1 1 0,1 0 0,0 0 0,-1 0 0,1 0 0,0 0 0,-1 0 0,0 0 0,1 0 0,-1 0 0,0 1 0,1-1 0,-1 1 0,0-1 0,0 1 0,0-1 0,0 1 0,-1 0 0,1-1 0,0 1 0,-1 0 0,1-1 0,-1 1 0,1 0 0,-1 3 0,1 0 94,0 1 0,-1-1 1,0 1-1,0-1 0,0 1 0,-1-1 0,0 0 0,0 1 0,0-1 0,-1 0 0,1 0 0,-1 1 0,-1-1 1,1-1-1,-1 1 0,1 0 0,-1-1 0,-1 1 0,1-1 0,-1 0 0,-7 7 0,4-6 11,0 0-1,0-1 0,0 0 1,-1 0-1,1-1 0,-1 0 1,0 0-1,0-1 1,0 0-1,0 0 0,0-1 1,-1 0-1,-14 0 0,0-1-1708,35 0-16460</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45.970"/>
    </inkml:context>
    <inkml:brush xml:id="br0">
      <inkml:brushProperty name="width" value="0.025" units="cm"/>
      <inkml:brushProperty name="height" value="0.025" units="cm"/>
    </inkml:brush>
  </inkml:definitions>
  <inkml:trace contextRef="#ctx0" brushRef="#br0">54 0 11627,'0'0'17553,"4"67"-17425,-4-41-96,-5-3-160,-1 0-321,2-5-608,-1-5-704,-3-5-930,-1-7-480,-3-1-1217,3-4-5638</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46.357"/>
    </inkml:context>
    <inkml:brush xml:id="br0">
      <inkml:brushProperty name="width" value="0.025" units="cm"/>
      <inkml:brushProperty name="height" value="0.025" units="cm"/>
    </inkml:brush>
  </inkml:definitions>
  <inkml:trace contextRef="#ctx0" brushRef="#br0">14 40 12268,'0'0'3726,"8"-5"-998,48-21 1096,-52 25-3530,1-1 0,-1 1 1,1-1-1,0 1 0,0 1 0,-1-1 1,1 1-1,0 0 0,0 0 0,0 0 1,0 0-1,-1 1 0,6 1 0,-9-1-252,0-1 0,-1 1 1,1 0-1,0-1 0,0 1 0,-1 0 0,1 0 0,0 0 0,-1-1 0,1 1 1,-1 0-1,1 0 0,-1 0 0,0 0 0,1 0 0,-1 0 0,0 0 0,0 0 0,0 0 1,1 0-1,-1 0 0,0 0 0,0 0 0,-1 0 0,1 0 0,0 0 0,0 0 1,0 0-1,-1 0 0,1 0 0,-1 2 0,-13 35 689,11-32-760,48-5-3142,-42-1 3166,-1-1 0,0 1 0,1 0-1,-1 0 1,0 0 0,1 0 0,-1 1 0,0-1 0,1 1-1,-1-1 1,0 1 0,0 0 0,0-1 0,0 1 0,0 1-1,0-1 1,0 0 0,0 0 0,0 1 0,2 1 0,-2 1 113,-1 0 0,0 0 0,0 0 0,0 0 1,0 0-1,-1 0 0,0 0 0,1 0 0,-1 0 1,-1 5-1,1-2-42,-1-3 58,0 0 0,0 0 0,0 0 0,0 0 0,-1 0 0,1 0 0,-1 0 0,0-1 1,0 1-1,-1-1 0,1 1 0,-1-1 0,1 0 0,-1 0 0,0 0 0,-1 0 0,1 0 0,0-1 0,-1 0 0,1 1 0,-1-1 0,0-1 0,1 1 0,-9 2 1,-9 4 618,0-1 0,-1-1 1,-25 4-1,42-8-819,-34 1-3549,38-3 3482,0-1-1,1 1 1,-1 0 0,0-1-1,0 1 1,1-1 0,-1 1 0,0-1-1,0 1 1,1-1 0,-1 1-1,1-1 1,-1 1 0,0-1 0,1 0-1,-1 0 1,1 1 0,0-1-1,-1 0 1,1 0 0,0 1-1,-1-1 1,1 0 0,0 0 0,0 0-1,-1 0 1,1 1 0,0-1-1,0 0 1,0 0 0,0 0-1,0 0 1,0 0 0,1 1 0,-1-1-1,0 0 1,0 0 0,1 0-1,0-1 1,4-16-6215</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46.715"/>
    </inkml:context>
    <inkml:brush xml:id="br0">
      <inkml:brushProperty name="width" value="0.025" units="cm"/>
      <inkml:brushProperty name="height" value="0.025" units="cm"/>
    </inkml:brush>
  </inkml:definitions>
  <inkml:trace contextRef="#ctx0" brushRef="#br0">135 0 17617,'0'0'6294,"6"9"-5499,12 17-276,0 1 0,-3 1 0,0 0 0,-2 1-1,-1 1 1,-1 0 0,9 41 0,-16-53-451,-1-1 0,0 1 0,-2 0 1,0 1-1,-1-1 0,0 0 0,-2 0 0,0 0 0,-1 0 0,-1-1 0,-1 1 1,0-1-1,-1 0 0,-16 32 0,9-28-372,0 0 0,-2-1 0,-24 27 1,31-39-412,-1 0 0,0 0 0,-18 11 0,21-15-163,1-1 0,-2 0 0,1 0 0,0-1 0,0 0 0,-1 0 0,-10 2 0,-15-3-6755</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47.637"/>
    </inkml:context>
    <inkml:brush xml:id="br0">
      <inkml:brushProperty name="width" value="0.025" units="cm"/>
      <inkml:brushProperty name="height" value="0.025" units="cm"/>
    </inkml:brush>
  </inkml:definitions>
  <inkml:trace contextRef="#ctx0" brushRef="#br0">145 1 11915,'0'0'10661,"-10"15"-10453,5-6-186,-6 9 22,0 1 0,2 1-1,0 0 1,-10 33-1,0 20 549,2 1-1,3 0 1,4 1-1,-1 142 1,12-206-586,-1-1-1,2 1 1,-1 0 0,1 0-1,1-1 1,0 1-1,0-1 1,1 0 0,1 0-1,0 0 1,0 0 0,1-1-1,0 0 1,0 0 0,1 0-1,0-1 1,1 0 0,0-1-1,0 1 1,0-2 0,1 1-1,19 10 1,-17-12-682,0 0-1,1-1 1,0 0 0,0-1 0,0 0 0,0-1-1,23 1 1,28-3-9173,-31-2 53</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48.015"/>
    </inkml:context>
    <inkml:brush xml:id="br0">
      <inkml:brushProperty name="width" value="0.025" units="cm"/>
      <inkml:brushProperty name="height" value="0.025" units="cm"/>
    </inkml:brush>
  </inkml:definitions>
  <inkml:trace contextRef="#ctx0" brushRef="#br0">1 1 9097,'0'0'18962,"7"78"-18290,-4-29-416,2 2-224,1 0 33,-1-1-322,0-7-1504,1-8-2628,1-11-5604</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57.350"/>
    </inkml:context>
    <inkml:brush xml:id="br0">
      <inkml:brushProperty name="width" value="0.025" units="cm"/>
      <inkml:brushProperty name="height" value="0.025" units="cm"/>
    </inkml:brush>
  </inkml:definitions>
  <inkml:trace contextRef="#ctx0" brushRef="#br0">9 1 9385,'0'0'5509,"-5"65"-4804,3-34-161,1 3-255,1 4-33,0 4-128,0 2 0,0 3-128,0 6 64,0-2-480,3-2-1698,0 1-1922,0-5-5894</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57.695"/>
    </inkml:context>
    <inkml:brush xml:id="br0">
      <inkml:brushProperty name="width" value="0.025" units="cm"/>
      <inkml:brushProperty name="height" value="0.025" units="cm"/>
    </inkml:brush>
  </inkml:definitions>
  <inkml:trace contextRef="#ctx0" brushRef="#br0">1 1 7687,'0'0'993,"0"90"288,0-42 385,0-3-705,0 2-801,0 2-96,4-2-256,-1-2-1602,-3-2-2978</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4.009"/>
    </inkml:context>
    <inkml:brush xml:id="br0">
      <inkml:brushProperty name="width" value="0.025" units="cm"/>
      <inkml:brushProperty name="height" value="0.025" units="cm"/>
      <inkml:brushProperty name="color" value="#F6630D"/>
    </inkml:brush>
  </inkml:definitions>
  <inkml:trace contextRef="#ctx0" brushRef="#br0">1 25 14510,'0'0'9321,"72"14"-8200,-39-23-801,3-1-224,-5 1-64,-4 2-32,-8 4-673,-8 3-1120,-9 0-1314,-2 5-288,-8 8-2115</inkml:trace>
  <inkml:trace contextRef="#ctx0" brushRef="#br0" timeOffset="1">40 163 8456,'0'0'17072,"49"29"-16880,-16-39-128,2 0-1121,-4-1-3139,0 1-4356</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58.632"/>
    </inkml:context>
    <inkml:brush xml:id="br0">
      <inkml:brushProperty name="width" value="0.025" units="cm"/>
      <inkml:brushProperty name="height" value="0.025" units="cm"/>
    </inkml:brush>
  </inkml:definitions>
  <inkml:trace contextRef="#ctx0" brushRef="#br0">1 109 10122,'0'0'6534,"72"4"-5605,-38-13-801,9-9-96,3-2-1025,6-5-1826,0 2-448,2 5-1473</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59.186"/>
    </inkml:context>
    <inkml:brush xml:id="br0">
      <inkml:brushProperty name="width" value="0.025" units="cm"/>
      <inkml:brushProperty name="height" value="0.025" units="cm"/>
    </inkml:brush>
  </inkml:definitions>
  <inkml:trace contextRef="#ctx0" brushRef="#br0">0 172 4324,'11'1'1666,"16"0"-293,0 0 0,0-2 0,0-1 0,42-8 0,59-18 1952,1 11-3643,-95 14-315,-1 3 0,0 0 0,0 2 0,0 2 1,60 14-1,-74-13 395,-1 0 0,1-2 0,0 0 0,0-1 0,0-1 0,0 0 1,0-2-1,0 0 0,0-1 0,0-1 0,0-1 0,-1-1 0,0 0 0,1-1 0,17-10 0,4-3-1096,-13 5 389,54-18 1,-71 29 1940,0 0 0,0 1 1,0 1-1,0 0 1,16 0-1,-21 2-481,0 0-1,0 0 1,0 0-1,-1 1 1,1 0-1,-1 0 1,1 0-1,-1 0 1,1 1 0,-1 0-1,6 5 1,-6-4-451,1-1 0,-1 0 0,1 0 1,0 0-1,0-1 0,0 1 0,0-1 1,0 0-1,0-1 0,8 2 0,-2-3-33,0 0 0,0-1 0,0 0 0,-1-1 0,1-1 0,0 1 0,-1-2 0,1 1 0,-1-1 0,13-8 0,-10 6-164,-1 0 1,1 1-1,0 1 1,0 0-1,0 1 1,18-3-1,-23 6-704,1-1 0,0 2 0,0-1 0,-1 1 0,1 0 0,0 1-1,-1 0 1,0 1 0,1-1 0,-1 1 0,14 8 0,23 16 566,-30-18 1779,-12-7-1285,-1 0 0,1 0-1,0-1 1,0 0 0,0 1 0,0-1 0,0 0 0,0 0 0,0 0 0,0-1 0,0 1 0,0-1-1,0 0 1,1 0 0,-1 0 0,0 0 0,0 0 0,0-1 0,1 1 0,-1-1 0,6-2 0,-3-1-221,0 0 0,0 0 0,0-1 0,0 0 0,0 0-1,-1 0 1,6-8 0,-8 8-7,0 1-1,0 0 0,1 0 0,0 0 0,-1 0 1,2 1-1,-1-1 0,0 1 0,1 0 0,-1 1 1,1-1-1,0 1 0,0 0 0,0 0 0,0 0 1,0 0-1,10-1 0,-13 4 165,0-1 0,0 1 0,1-1 0,-1 1 1,0-1-1,0 1 0,0 0 0,-1 0 0,1 0 0,0 0 0,0 0 0,0 1 0,2 2 1,-2-3-143,0 1 1,0-1 0,0 1-1,0-1 1,0 0 0,0 1-1,0-1 1,0 0 0,1-1-1,-1 1 1,0 0 0,1-1 0,-1 1-1,3-1 1,-3 1-208,0-1 0,-1 0-1,1-1 1,0 1 0,0 0 0,-1 0 0,1-1 0,0 1-1,0-1 1,-1 1 0,1-1 0,-1 0 0,1 0-1,-1 0 1,3-2 0,4-3-4823</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0:13.926"/>
    </inkml:context>
    <inkml:brush xml:id="br0">
      <inkml:brushProperty name="width" value="0.025" units="cm"/>
      <inkml:brushProperty name="height" value="0.025" units="cm"/>
    </inkml:brush>
  </inkml:definitions>
  <inkml:trace contextRef="#ctx0" brushRef="#br0">93 11 8008,'0'0'10997,"-10"7"-9316,7-5-1480,-41 30 977,41-31-1052,1 1 0,-1 1 0,1-1 0,-1 0 0,1 1 0,0-1 0,0 1 0,0-1 0,0 1 0,0 0 0,1 0 0,-1 0 0,1 0 0,0 0 0,-2 6 0,3-9-19,8-41 1965,-9 29-1539,-3 16-212,-1 20-268,4-22-52,1 0 0,0 0 0,0 1 0,0-1 0,1 0 0,-1 0 0,0 0 0,1 0 0,-1 0 0,1 0 0,0 1 0,0-1 0,0 0 0,0-1 0,0 1 0,0 0 0,0 0 0,0 0 0,1-1 0,-1 1 0,1-1 0,0 1 0,2 2 0,-1-3 7,-1-1 0,1 1 0,0 0 0,-1-1 0,1 1 0,0-1 0,-1 0 0,1 0 0,0 0 0,-1 0 0,1 0 0,0-1 0,-1 1 0,1-1 0,0 0 0,-1 0 0,1 0 0,-1 0 0,1 0 0,2-2 0,0 0 54,0 0-1,0 0 1,-1-1-1,1 0 1,-1 1-1,0-2 1,0 1-1,0 0 1,0-1-1,-1 0 1,0 0-1,0 0 1,0 0-1,-1 0 1,1 0 0,-1-1-1,0 1 1,-1-1-1,1 0 1,-1-6-1,0 12-55,-1-1-1,0 1 1,0-1-1,0 1 1,0-1-1,0 1 1,-1-1-1,1 1 1,0-1-1,0 1 1,0-1-1,0 1 1,0-1-1,-1 1 1,1-1-1,0 1 1,0-1-1,-1 1 1,1 0-1,0-1 1,-1 1-1,1-1 1,0 1-1,-1 0 1,1 0-1,-1-1 1,1 1-1,-1 0 1,1-1-1,0 1 1,-1 0-1,1 0 1,-1 0-1,1 0 1,-1 0 0,1-1-1,-1 1 1,1 0-1,-1 0 1,1 0-1,-1 0 1,1 0-1,-1 1 1,1-1-1,-1 0 1,1 0-1,-1 0 1,1 0-1,-1 0 1,1 1-1,-1-1 1,1 0-1,-1 1 1,-25 17-304,22-12-131,-1 1 0,2-1 0,-1 1-1,0 0 1,-2 10 0,-3 19-5527,8-15-3690</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0:15.566"/>
    </inkml:context>
    <inkml:brush xml:id="br0">
      <inkml:brushProperty name="width" value="0.025" units="cm"/>
      <inkml:brushProperty name="height" value="0.025" units="cm"/>
    </inkml:brush>
  </inkml:definitions>
  <inkml:trace contextRef="#ctx0" brushRef="#br0">101 30 7143,'0'0'9897,"14"-6"-6875,-11 3 3400,-20 22-3652,2 2-2436,12-34 541,-2-18 207,5 30-1063,0 1-1,-1-1 0,1 0 0,-1 0 0,1 0 1,-1 0-1,0 0 0,1 0 0,-1 0 0,0 1 0,1-1 1,-1 0-1,0 1 0,0-1 0,0 0 0,0 1 1,0-1-1,0 1 0,0-1 0,0 1 0,0 0 1,0-1-1,0 1 0,0 0 0,0 0 0,0 0 1,0-1-1,-1 1 0,1 1-16,-1-1 0,1 1 0,0 0 0,0-1 0,-1 1 0,1 0 0,0 0-1,0 0 1,0-1 0,0 1 0,0 1 0,0-1 0,0 0 0,0 0 0,0 0 0,1 0 0,-1 0 0,0 1 0,1-1 0,-1 0 0,1 1 0,-1-1-1,1 0 1,0 1 0,-1-1 0,1 1 0,0-1 0,0 3 0,-2 44 6,2-48-2,0 0 0,0 1 0,0-1-1,0 0 1,0 1 0,0-1 0,0 1 0,0-1 0,0 0-1,0 1 1,0-1 0,1 0 0,-1 1 0,0-1 0,0 0-1,0 1 1,0-1 0,1 0 0,-1 0 0,0 1 0,0-1-1,1 0 1,-1 0 0,0 1 0,0-1 0,1 0 0,-1 0-1,0 1 1,1-1 0,-1 0 0,0 0 0,1 0 0,-1 0-1,0 0 1,1 0 0,-1 0 0,0 0 0,1 0 0,-1 0-1,0 0 1,1 0 0,-1 0 0,1 0 0,-1 0 0,0 0-1,1 0 1,-1 0 0,0 0 0,1 0 0,-1 0 0,0-1-1,1 1 1,-1 0 0,1-1 10,0 1 0,0-1-1,0 1 1,0-1 0,0 0 0,-1 0-1,1 1 1,0-1 0,0 0 0,-1 0-1,1 0 1,0 0 0,-1 0 0,1 0-1,-1 1 1,1-2 0,-1 1 0,0 0-1,1-1 1,-1 1-16,0-1 0,1 0 0,-1 1 0,0-1 0,0 0 0,0 0 0,0 1 0,0-1 0,-1 0 0,1 1 0,-1-1 0,1 0 0,-1 1 0,1-1 0,-2-1 0,2 2 0,-1 1 0,1-1 0,-1 1 0,1 0 0,-1-1 0,1 1 0,-1 0 0,1 0 0,-1 0 0,1-1 0,-1 1 0,0 0 0,1 0 0,-1 0 0,1 0 0,-1 0 0,1 0 0,-1 0 0,1 0 0,-1 0 0,0 0 0,1 0 0,-1 0 0,1 0 0,-1 1 0,1-1 0,-1 0 0,0 1 0,-2 1 0,0 0 0,0 0 0,0 0 0,0 0 0,0 0 0,1 1 0,-1 0 0,1-1 0,0 1 0,0 0 0,0 0 0,0 0 0,-1 4 0,3-7 0,0 0 0,0 0 0,0 0 0,0 0 0,0 0 0,0 0 0,1 0 0,-1 0 0,0 0 0,0 0 0,0 0 0,0 0 0,0 0 0,0 0 0,0 0 0,0 1 0,0-1 0,0 0 0,0 0 0,0 0 0,0 0 0,0 0 0,0 0 0,0 0 0,0 0 0,0 0 0,0 0 0,0 0 0,0 0 0,0 1 0,10-14 0,7-22 0,-27 58 0,8-20 0,0 1 0,0 0 0,0 0 0,0 0 0,1 0 0,0 0 0,0 1 0,-1 8 0,3-14 0,0 1 0,0 0 0,1-1 0,-1 1 0,0-1 0,0 1 0,0-1 0,1 0 0,-1 1 0,0-1 0,0 0 0,0 0 0,0 0 0,0 0 0,0 0 0,-1 0 0,2-1 0,27-44 0,-28 42 0,-18 29 0,-10 17 0,28-46 2,4-6-16,0-1-1,1 1 1,0 0 0,12-16 0,-15 59-6117,-3-20 800,0-4-4054</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0:17.715"/>
    </inkml:context>
    <inkml:brush xml:id="br0">
      <inkml:brushProperty name="width" value="0.025" units="cm"/>
      <inkml:brushProperty name="height" value="0.025" units="cm"/>
    </inkml:brush>
  </inkml:definitions>
  <inkml:trace contextRef="#ctx0" brushRef="#br0">1 1633 5541,'0'0'5541,"5"-9"-4868,1-1-436,1 1 1,0 0-1,1 0 0,0 1 1,1 0-1,0 0 0,0 1 1,0 0-1,1 0 0,20-9 1,282-129 2020,-267 122-2237,0 2 0,1 2 1,1 2-1,0 2 0,50-9 1,83-15 462,-1-8 0,202-83 0,-279 96-157,140-27 1,43-14 736,550-182 1237,56-17-694,-90-17-1453,-793 288-1283,0-1-1,0-1 1,0 1-1,14-11 0,4-8-5548</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0:19.410"/>
    </inkml:context>
    <inkml:brush xml:id="br0">
      <inkml:brushProperty name="width" value="0.025" units="cm"/>
      <inkml:brushProperty name="height" value="0.025" units="cm"/>
    </inkml:brush>
  </inkml:definitions>
  <inkml:trace contextRef="#ctx0" brushRef="#br0">31 1091 5862,'-30'10'4937,"44"-14"-1350,51-16-746,288-124 84,106-36-2743,-341 142-137,365-101 1266,-312 94-1256,-83 21-18,134-21-1,-167 35 29,0-2 0,98-37 0,-88 27-46,103-46 97,-105 40-49,67-20 0,209-34 749,-91 25-308,45 5-463,-193 37-47,3 4 1142,164 3 0,-227 8-617,-28 0-462,0 1 0,0 0 0,0 0 0,0 1 0,0 1 0,0 0 0,-1 1 0,13 5 1,-22-7-53,1 0 1,-1 0 0,0 1-1,0-1 1,1 1 0,-2-1 0,1 1-1,0 0 1,1 4 0,-1-4-531,0 1 1,0-1 0,1 1 0,-1-1-1,1 0 1,0 0 0,-1 0-1,5 3 1,16 3-10675,-18-9 5739</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0:19.955"/>
    </inkml:context>
    <inkml:brush xml:id="br0">
      <inkml:brushProperty name="width" value="0.025" units="cm"/>
      <inkml:brushProperty name="height" value="0.025" units="cm"/>
    </inkml:brush>
  </inkml:definitions>
  <inkml:trace contextRef="#ctx0" brushRef="#br0">70 36 6919,'-10'-10'144,"9"9"145,1 0 0,0 1-1,0-1 1,0 0 0,0 0-1,0 1 1,0-1 0,0 0-1,1 1 1,-1-1 0,0 0-1,0 1 1,0-1 0,1 0-1,-1 1 1,0-1 0,1 0-1,-1 1 1,1-1 0,-1 1-1,1-1 1,-1 1 0,1-1 0,0 0-1,21-8 7994,-6 13-6245,-1 3-1665,1 0 0,-1 0 0,1-2 0,0 0 0,30 6 0,-45-11-370,0 0 1,-1 1 0,1-1 0,0 0-1,-1 1 1,1-1 0,0 1 0,-1-1-1,1 1 1,-1-1 0,1 1 0,-1 0-1,0-1 1,1 1 0,-1 0 0,1-1-1,-1 1 1,0 0 0,0-1 0,1 1 0,-1 0-1,0-1 1,0 1 0,0 0 0,0 0-1,0-1 1,0 1 0,0 0 0,0 0-1,0-1 1,0 1 0,0 0 0,-1 0-1,1-1 1,0 1 0,0 0 0,-1-1-1,1 1 1,0 0 0,-1-1 0,1 1-1,-1 0 1,0 0 0,-18 30 522,10-24-262,0 0 0,0 0 0,0-1 1,-1-1-1,0 1 0,0-1 0,0-1 1,-1 0-1,1 0 0,-16 2 1,-45 19 139,70-25-401,0 1 0,-1-1 1,1 0-1,0 1 0,0-1 1,0 0-1,0 1 0,0 0 0,0-1 1,0 1-1,0 0 0,1-1 1,-1 1-1,0 0 0,0 0 1,1 0-1,-1 0 0,0-1 0,1 1 1,-1 0-1,0 0 0,0 2 1,2-2-64,0 0 0,-1-1 0,1 1 0,0 0-1,0-1 1,0 1 0,0-1 0,0 1 0,0-1 0,-1 1 0,1-1 0,0 0 0,0 0 0,0 1 0,0-1 0,0 0 0,0 0 0,2 0 0,32 1-3491,-8-3-3571,-2-6-3639</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0:28.283"/>
    </inkml:context>
    <inkml:brush xml:id="br0">
      <inkml:brushProperty name="width" value="0.025" units="cm"/>
      <inkml:brushProperty name="height" value="0.025" units="cm"/>
    </inkml:brush>
  </inkml:definitions>
  <inkml:trace contextRef="#ctx0" brushRef="#br0">1 17 7399,'0'0'14499,"-1"-17"-11445,13 25-1974,0-2 1,0 1 0,26 9 0,-28-13-929,-1 0 1,0 1-1,0 0 1,-1 1-1,1-1 1,-1 2-1,0-1 1,0 1-1,-1 1 0,9 8 1,-4 0-11,4 2 159,-2 2-1,20 31 1,-30-42-234,0 1 1,0-1-1,-1 1 1,0 0-1,-1 0 1,0 0-1,0 0 1,-1 0-1,0 18 1,-1-11-27,-1-11-43,0 0 0,0 0 0,1 0 0,0 0 0,0 0 0,1 0 0,-1 0 0,1 0 1,0 0-1,0-1 0,1 1 0,3 9 0,-4-14-29,-1 1 1,1-1-1,-1 0 1,1 0-1,-1 0 1,0 1-1,1-1 0,-1 0 1,1 0-1,-1 0 1,1 0-1,-1 0 1,1 0-1,-1 0 0,1 0 1,-1 0-1,1 0 1,-1 0-1,1 0 1,-1 0-1,1 0 1,-1 0-1,1 0 0,-1-1 1,1 1-1,-1 0 1,0 0-1,1 0 1,-1-1-1,1 1 0,-1 0 1,0-1-1,1 1 1,-1 0-1,0-1 1,1 1-1,-1-1 1,0 1-1,0 0 0,1-1 1,-1 1-1,0-1 1,0 1-1,0-1 1,1 1-1,-1-1 0,0 1 1,0-1-1,0 1 1,0-1-1,0 1 1,0-1-1,0 0 1,3-15-4831,-3 6-4131,0-1-5598</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0:29.265"/>
    </inkml:context>
    <inkml:brush xml:id="br0">
      <inkml:brushProperty name="width" value="0.025" units="cm"/>
      <inkml:brushProperty name="height" value="0.025" units="cm"/>
    </inkml:brush>
  </inkml:definitions>
  <inkml:trace contextRef="#ctx0" brushRef="#br0">46 59 3651,'0'0'6673,"0"-9"-4425,-4-26 127,-2 21 3786,-4 16-2582,-3 16-1019,10-10-2376,1 0-1,0 1 1,0-1 0,1 1 0,0 0-1,0-1 1,1 1 0,0 0-1,1-1 1,0 1 0,0 0-1,1-1 1,0 1 0,0-1-1,1 0 1,0 0 0,0 0-1,1 0 1,0 0 0,8 10-1,-3-5-60,1-1 0,0 0 0,1-1 0,0 0 0,0 0 0,1-1 0,1-1 0,0 0 0,0-1 0,22 11 0,68 25 187,-80-44-1112,-21 0 564,-1-1 0,1 1 0,0 0-1,-1-1 1,1 1 0,0 0 0,-1 0 0,1 0-1,-1 0 1,1 1 0,0-1 0,-1 0 0,1 1-1,-1-1 1,1 1 0,-1-1 0,1 1 0,2 1-1</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0:45.044"/>
    </inkml:context>
    <inkml:brush xml:id="br0">
      <inkml:brushProperty name="width" value="0.025" units="cm"/>
      <inkml:brushProperty name="height" value="0.025" units="cm"/>
    </inkml:brush>
  </inkml:definitions>
  <inkml:trace contextRef="#ctx0" brushRef="#br0">27 1 10314,'0'0'13965,"-1"10"-13180,-7 448 3699,7-106-2066,-4-227-2216,-6 241 397,11-367-599,0 1 0,0 0 0,0 0 0,0 0-1,1 0 1,-1 0 0,0 0 0,0-1 0,0 1 0,0 0 0,0 0 0,1 0 0,-1 0-1,0 0 1,0 0 0,0 0 0,0 0 0,1 0 0,-1 0 0,0 0 0,0 0 0,0 0-1,0 0 1,1 0 0,-1 0 0,0 0 0,0 0 0,0 0 0,0 0 0,1 0 0,-1 0-1,0 0 1,0 0 0,0 0 0,0 0 0,0 1 0,1-1 0,-1 0 0,0 0 0,0 0-1,0 0 1,0 0 0,0 0 0,0 0 0,1 1 0,-1-1 0,0 0 0,8-17-678,15-66-7239,-12 31-1388</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4.354"/>
    </inkml:context>
    <inkml:brush xml:id="br0">
      <inkml:brushProperty name="width" value="0.025" units="cm"/>
      <inkml:brushProperty name="height" value="0.025" units="cm"/>
      <inkml:brushProperty name="color" value="#F6630D"/>
    </inkml:brush>
  </inkml:definitions>
  <inkml:trace contextRef="#ctx0" brushRef="#br0">1 2 15983,'0'0'3620,"10"0"-1747,4-1-1225,-5 1-231,1-1 0,-1 1-1,1 1 1,-1 0-1,0 0 1,12 4 0,-19-5-401,0 1 0,0 0 0,-1-1 0,1 1 0,0 0 0,-1 0 0,1 1 0,-1-1 0,1 0 0,-1 0 0,1 1 0,-1-1 0,0 1 0,0-1 0,0 1 1,0-1-1,0 1 0,0 0 0,0 0 0,0-1 0,-1 1 0,1 0 0,-1 0 0,1 0 0,-1 0 0,0 0 0,0-1 0,0 1 0,0 0 0,0 0 0,0 0 0,0 0 1,0 0-1,-1 0 0,1 0 0,-1 0 0,0-1 0,1 1 0,-1 0 0,-2 2 0,0 3 40,-1-1 0,1 0 0,-2 1 0,1-1 0,-1-1 0,0 1 0,0-1-1,0 0 1,-1 0 0,-11 8 0,9-7 497,0 0 1,1 1-1,-1-1 0,2 2 0,-8 8 0,39-16-403,48-20-2309,-2-8-7320,-28 9-3061</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0:46.153"/>
    </inkml:context>
    <inkml:brush xml:id="br0">
      <inkml:brushProperty name="width" value="0.025" units="cm"/>
      <inkml:brushProperty name="height" value="0.025" units="cm"/>
    </inkml:brush>
  </inkml:definitions>
  <inkml:trace contextRef="#ctx0" brushRef="#br0">1 62 9353,'0'0'13431,"12"-3"-12705,43-6-326,1 3 0,106 1 0,28-1 119,-78-6-439,106-7 1,-182 18-76,0 1 0,0 2 0,69 14 1,-46-5 37,-1-2 0,1-3 0,61-1 0,179-18-9,-20 1-85,-128 10 15,213 9 317,-358-6-558,32 5 950,-37-6-840,0 0-1,1 0 1,-1 1 0,0-1 0,1 1 0,-1-1 0,0 1 0,0-1-1,1 1 1,-1 0 0,0-1 0,0 1 0,0 0 0,0 0 0,0 0-1,0 0 1,0 0 0,0 0 0,-1 0 0,1 0 0,0 0 0,0 2-1</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0:46.525"/>
    </inkml:context>
    <inkml:brush xml:id="br0">
      <inkml:brushProperty name="width" value="0.025" units="cm"/>
      <inkml:brushProperty name="height" value="0.025" units="cm"/>
    </inkml:brush>
  </inkml:definitions>
  <inkml:trace contextRef="#ctx0" brushRef="#br0">1 0 16944,'0'0'5520,"13"2"-4282,230 5 473,-117-7-1260,-123 0-366,0 0 0,-1 0 0,1 0 0,-1 0-1,1 1 1,0-1 0,-1 1 0,1-1 0,-1 1-1,1 0 1,-1 0 0,1 0 0,-1 1 0,0-1 0,0 1-1,1-1 1,-1 1 0,0-1 0,0 1 0,-1 0-1,4 3 1,-4-2 10,1 0 0,-1 1-1,0-1 1,0 1 0,0-1 0,0 0-1,-1 1 1,1 0 0,-1-1 0,0 1-1,0-1 1,0 1 0,-1 6 0,-2 5 69,-1-1 0,0 0 0,-1 0 0,-1 0 0,0 0 0,-11 17 0,-18 22 965,-80 90 0,102-132-2250,13-11 919,0 0-1,-1 0 0,1 0 0,0 0 0,-1-1 1,1 1-1,0 0 0,0 0 0,-1 0 1,1 0-1,0-1 0,-1 1 0,1 0 1,0 0-1,0-1 0,-1 1 0,1 0 1,0-1-1,0 1 0,0 0 0,0 0 1,-1-1-1,1 1 0,0 0 0,0-1 1,0 1-1,0 0 0,0-1 0,0 1 0,0-1 1,0 1-1,0 0 0,0-1 0,0 1 1,0 0-1,0-1 0,0 1 0,0 0 1,0-1-1,1 1 0,-1 0 0,0-1 1,0 1-1,0 0 0,0 0 0,1-1 1,-1 1-1,4-33-15642</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0:47.352"/>
    </inkml:context>
    <inkml:brush xml:id="br0">
      <inkml:brushProperty name="width" value="0.025" units="cm"/>
      <inkml:brushProperty name="height" value="0.025" units="cm"/>
    </inkml:brush>
  </inkml:definitions>
  <inkml:trace contextRef="#ctx0" brushRef="#br0">54 240 2851,'0'0'13965,"-8"6"-10976,-26 16-501,23-8 385,20-9-989,21-7-197,-21-2-1413,0-1 1,-1 0 0,0-1 0,1 0-1,-2 0 1,1 0 0,-1-1 0,9-11-1,50-68 145,-61 79-401,16-25 94,28-58 0,-49 89-114,1 1-1,-1 0 1,0-1-1,0 1 1,0 0-1,0-1 1,1 1-1,-1 0 1,0 0-1,0-1 1,0 1-1,1 0 1,-1 0-1,0-1 1,1 1 0,-1 0-1,0 0 1,0 0-1,1-1 1,-1 1-1,0 0 1,1 0-1,-1 0 1,0 0-1,1 0 1,-1 0-1,0 0 1,1 0-1,-1-1 1,1 1-1,-1 1 1,0-1-1,1 0 1,-1 0-1,0 0 1,1 0-1,-1 0 1,0 0-1,1 0 1,-1 0 0,0 1-1,1-1 1,-1 0-1,0 0 1,1 0-1,-1 1 1,0-1-1,0 0 1,1 0-1,-1 1 1,0-1-1,0 0 1,0 0-1,1 1 1,-1-1-1,0 0 1,0 1-1,0-1 1,0 0-1,0 1 1,0-1-1,1 0 1,-1 2 0,13 29-112,-9-22 130,2 5 24,1-1 0,1 0 1,0 0-1,1-1 0,0 0 0,18 17 0,-19-22-348,0 0 0,0-1 0,1 0-1,11 7 1,-12-10-727,-1 1 1,1-1-1,0-1 0,0 1 0,16 2 1,7-4-6264</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0:50.902"/>
    </inkml:context>
    <inkml:brush xml:id="br0">
      <inkml:brushProperty name="width" value="0.025" units="cm"/>
      <inkml:brushProperty name="height" value="0.025" units="cm"/>
    </inkml:brush>
  </inkml:definitions>
  <inkml:trace contextRef="#ctx0" brushRef="#br0">68 11 4452,'0'0'8542,"-1"-10"-3925,1 23-3128,-2 1 1,1-1-1,-7 23 0,-15 39 836,16-56-2141,1 1 0,0-1 0,1 1 0,2 0-1,-3 28 1,6-48-169,1 0 1,-1 0-1,0 1 0,1-1 0,-1 0 1,0 0-1,0 0 0,1 0 0,-1 0 1,0 0-1,1 0 0,-1 0 0,0 0 1,1 1-1,-1-1 0,0-1 0,1 1 1,-1 0-1,0 0 0,1 0 0,-1 0 1,0 0-1,0 0 0,1 0 0,-1 0 1,0 0-1,1-1 0,-1 1 1,0 0-1,0 0 0,1 0 0,-1-1 1,0 1-1,1 0 0,13-12 333,0 0-1,-1-1 1,0-1-1,19-27 1,14-14-303,-24 30-99,-15 16-257,0 0 0,1 1-1,0 0 1,1 0 0,14-9-1,-42 26-23235</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0:51.245"/>
    </inkml:context>
    <inkml:brush xml:id="br0">
      <inkml:brushProperty name="width" value="0.025" units="cm"/>
      <inkml:brushProperty name="height" value="0.025" units="cm"/>
    </inkml:brush>
  </inkml:definitions>
  <inkml:trace contextRef="#ctx0" brushRef="#br0">1 1 15631,'0'0'6950,"6"51"-5572,7-37-97,4 1-352,3 0-673,3-2-384,0-5-2755,0-7-4484</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0:51.869"/>
    </inkml:context>
    <inkml:brush xml:id="br0">
      <inkml:brushProperty name="width" value="0.025" units="cm"/>
      <inkml:brushProperty name="height" value="0.025" units="cm"/>
    </inkml:brush>
  </inkml:definitions>
  <inkml:trace contextRef="#ctx0" brushRef="#br0">193 1 10282,'0'0'15374,"-3"11"-14098,-2 4-1110,-1 0 0,0 0 0,-2-1 0,0 1 1,0-2-1,-1 1 0,-1-1 0,-20 21 0,15-17-26,-5 6-20,-44 39-1,73-73-5797,7-16 1459,0 1-890,7-9-4687</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0:52.196"/>
    </inkml:context>
    <inkml:brush xml:id="br0">
      <inkml:brushProperty name="width" value="0.025" units="cm"/>
      <inkml:brushProperty name="height" value="0.025" units="cm"/>
    </inkml:brush>
  </inkml:definitions>
  <inkml:trace contextRef="#ctx0" brushRef="#br0">15 1 6054,'0'0'14093,"-2"8"-12000,0 2-1575,-1 5 304,0 0 0,1 1 1,1-1-1,0 24 0,1-34-774,1 0 0,0-1-1,0 1 1,0 0 0,0 0 0,1-1-1,-1 1 1,1-1 0,1 1-1,-1-1 1,1 0 0,-1 0 0,1 0-1,0 0 1,0 0 0,1-1 0,-1 0-1,1 1 1,7 4 0,5 0-320,9 6-1287,-16-4-3497</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0:52.589"/>
    </inkml:context>
    <inkml:brush xml:id="br0">
      <inkml:brushProperty name="width" value="0.025" units="cm"/>
      <inkml:brushProperty name="height" value="0.025" units="cm"/>
    </inkml:brush>
  </inkml:definitions>
  <inkml:trace contextRef="#ctx0" brushRef="#br0">1 5 14830,'0'0'13645,"71"0"-13036,-31 1-449,-1-1-449,-1 0-3138,-6-5-5445</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02.903"/>
    </inkml:context>
    <inkml:brush xml:id="br0">
      <inkml:brushProperty name="width" value="0.025" units="cm"/>
      <inkml:brushProperty name="height" value="0.025" units="cm"/>
    </inkml:brush>
  </inkml:definitions>
  <inkml:trace contextRef="#ctx0" brushRef="#br0">0 1 4068,'0'0'22485,"0"39"-19570,0-29-2722,1 1-1,-1 0 1,2-1 0,0 1 0,0-1 0,0 0-1,2 1 1,4 11 0,-4-16-96,0 1 0,0-1 1,-1 1-1,0 0 0,4 13 0,-5-13-31,0-1 0,0 1 0,1-1 0,0 0 0,0 0 0,1 0-1,5 7 1,13 28 151,-21-35-187,2-1-1,-1 1 1,0-1-1,1 0 1,0 0 0,1 0-1,5 6 1,52 64-30,-52-62 0,1-2 0,-1 1 0,2-1 0,0 0 0,0-1 0,1-1 0,0 0 0,24 14 0,-5-18 0,-29-5 0,1 0 0,0 0 0,-1 0 0,1 0 0,0 1 0,-1-1 0,1 1 0,-1 0 0,1 0 0,-1 0 0,1 0 0,-1 0 0,4 3 0,1-1 0,0 1 0,0-1 0,0 0 0,1 0 0,-1-1 0,1 0 0,10 1 0,25 8 0,-33-9 0,-1 1 0,1-2 0,0 1 0,0-1 0,0-1 0,0 0 0,0 0 0,0-1 0,10-2 0,-12-7-3094,-5-13-8770,-3 12-2774</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03.730"/>
    </inkml:context>
    <inkml:brush xml:id="br0">
      <inkml:brushProperty name="width" value="0.025" units="cm"/>
      <inkml:brushProperty name="height" value="0.025" units="cm"/>
    </inkml:brush>
  </inkml:definitions>
  <inkml:trace contextRef="#ctx0" brushRef="#br0">15 66 4933,'2'0'413,"0"0"0,0-1 1,0 1-1,1-1 0,-1 0 1,0 1-1,0-1 0,0 0 1,0 0-1,0 0 0,-1 0 1,1-1-1,0 1 0,2-3 1,-3 3 169,0 0 0,0 0 0,0 0 0,0 0 0,-1 0 1,1 0-1,0 0 0,-1 0 0,1 0 0,0 0 0,-1 0 0,0-1 1,1 1-1,-1 0 0,0 0 0,0 0 0,1-1 0,-1 1 0,0 0 1,0 0-1,0-1 0,-1 1 0,1 0 0,0 0 0,0-1 0,-1 1 1,0-2-1,1 3-484,-1-1 0,1 1 0,0 0 0,-1-1 1,1 1-1,-1 0 0,1 0 0,-1-1 0,1 1 1,-1 0-1,1 0 0,-1 0 0,1 0 0,-1 0 1,1 0-1,-1 0 0,1 0 0,-1 0 0,1 0 1,-1 0-1,1 0 0,-1 0 0,1 0 0,-1 0 1,1 0-1,-1 1 0,1-1 0,0 0 0,-1 0 1,1 1-1,-1-1 0,1 0 0,-1 1 0,1-1 1,0 0-1,-1 1 0,1-1 0,0 0 0,0 1 1,-1-1-1,1 1 0,-15 16 448,13-13-512,0 0-1,1-1 1,-1 1-1,1 0 1,0-1-1,0 1 0,1 0 1,-1 0-1,1 0 1,0 0-1,0 6 1,0-8-32,0-1 1,0 0 0,0 0 0,0 0 0,1 1 0,-1-1 0,0 0-1,1 0 1,-1 0 0,1 0 0,-1 0 0,1 0 0,0 0 0,-1 0-1,1 0 1,0 0 0,0 0 0,-1 0 0,1 0 0,0-1 0,0 1-1,0 0 1,0-1 0,0 1 0,0 0 0,0-1 0,0 0 0,1 1-1,-1-1 1,0 1 0,0-1 0,0 0 0,0 0 0,1 0 0,-1 0-1,0 0 1,0 0 0,0 0 0,0 0 0,3-1 0,-3 1-3,0-1 0,0 0 0,0 0 0,0 1 0,0-1 0,0 0 0,0 0 0,0 0 0,0 0 0,0 0 0,-1 0 0,1-1 1,0 1-1,-1 0 0,1 0 0,-1 0 0,1-1 0,-1 1 0,1 0 0,-1-1 0,0 1 0,0 0 0,0-1 0,0-1 0,1 2-1,-1 0 0,0 0 0,0 0 0,0 1 0,0-1-1,0 0 1,0 0 0,0 0 0,0 0 0,0 0 0,0 0 0,0 0-1,-1 0 1,1 0 0,0 0 0,-1 0 0,1 1 0,0-1-1,-1 0 1,1 0 0,-1 0 0,0 1 0,1-1 0,-1 0 0,1 1-1,-1-1 1,0 0 0,0 1 0,1-1 0,-1 1 0,0-1-1,0 1 1,0-1 0,-1 1 0,0 0 0,0 0 0,0 1 0,0-1 0,0 1 0,0-1 0,0 1 0,0 0 0,0 0 0,0 0 0,0 0 0,1 0 0,-1 1 0,0-1 0,1 0 0,-1 1 0,1-1 0,-1 1 0,1-1 0,0 1 0,0 0 0,-1 0 0,1 0 0,0-1 0,1 1 0,-1 0 0,0 0 0,1 0 0,-1 0 0,0 5 0,0-4 0,0 1 0,0 0 0,1 0 0,0-1 0,-1 1 0,1 0 0,0 0 0,1 0 0,-1-1 0,1 1 0,0 0 0,0 0 0,0-1 0,0 1 0,0-1 0,4 6 0,-5-8 0,0-1 0,1 1 0,-1 0 0,0-1 0,1 1 0,-1-1 0,1 1 0,-1-1 0,1 1 0,-1-1 0,1 1 0,-1-1 0,1 0 0,-1 1 0,1-1 0,-1 0 0,1 1 0,0-1 0,-1 0 0,1 0 0,-1 0 0,1 0 0,0 1 0,-1-1 0,1 0 0,0 0 0,-1 0 0,1 0 0,0 0 0,0-1 0,11-16 0,-3-28 0,-8 32 0,1 5 0,-2 0 0,1 0 0,-1 0 0,0 0 0,-1 0 0,-1-8 0,2 16 0,0-1 0,0 1 0,0 0 0,0-1 0,-1 1 0,1 0 0,0-1 0,0 1 0,0 0 0,0-1 0,0 1 0,0 0 0,-1-1 0,1 1 0,0 0 0,0 0 0,-1-1 0,1 1 0,0 0 0,0 0 0,-1-1 0,1 1 0,0 0 0,0 0 0,-1 0 0,1-1 0,0 1 0,-1 0 0,1 0 0,0 0 0,-1 0 0,1 0 0,0 0 0,-1 0 0,1 0 0,-1 0 0,1 0 0,-1 0 0,-9 11 0,-4 21 0,10 48 0,4-63 0,15-124 0,-14 54 0,0 39 0,-1 38 0,-1-1-607,0-16-228,1 0 0,0 0 0,0 0 0,0 0-1,1 0 1,0 0 0,0 0 0,1 0 0,-1 0 0,2 0-1,4 11 1</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4.806"/>
    </inkml:context>
    <inkml:brush xml:id="br0">
      <inkml:brushProperty name="width" value="0.025" units="cm"/>
      <inkml:brushProperty name="height" value="0.025" units="cm"/>
      <inkml:brushProperty name="color" value="#F6630D"/>
    </inkml:brush>
  </inkml:definitions>
  <inkml:trace contextRef="#ctx0" brushRef="#br0">12 1 19058,'0'0'6822,"-8"58"-5028,5-29-993,2 1-545,1 2-160,0-3-64,0-3 0,4-4-352,4-5-1281,-1-7-610,-1-5-639,-2-5-706,-4-11-13740</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05.629"/>
    </inkml:context>
    <inkml:brush xml:id="br0">
      <inkml:brushProperty name="width" value="0.025" units="cm"/>
      <inkml:brushProperty name="height" value="0.025" units="cm"/>
    </inkml:brush>
  </inkml:definitions>
  <inkml:trace contextRef="#ctx0" brushRef="#br0">0 0 4036,'0'0'18150,"0"9"-17413,0 25-63,9 474 3526,-7-480-4157,-1-15-6,0-1 1,0 1-1,-1-1 0,-1 1 1,-3 21-1,2-31 269</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05.988"/>
    </inkml:context>
    <inkml:brush xml:id="br0">
      <inkml:brushProperty name="width" value="0.025" units="cm"/>
      <inkml:brushProperty name="height" value="0.025" units="cm"/>
    </inkml:brush>
  </inkml:definitions>
  <inkml:trace contextRef="#ctx0" brushRef="#br0">0 58 12107,'0'0'10400,"2"11"-9552,4 50-24,4-1 0,29 102 0,-39-161-780,0 1-1,1-1 1,-1 0 0,1 1-1,-1-1 1,1 0 0,-1 1-1,1-1 1,0 0 0,0 0-1,-1 0 1,1 0 0,0 0-1,0 0 1,0 0 0,0 0-1,0 0 1,1 0 0,-1 0-1,0-1 1,0 1 0,3 0-1,-3-1 49,0 0 1,1 0-1,-1 0 0,0-1 0,0 1 0,0 0 1,1-1-1,-1 1 0,0-1 0,0 1 0,0-1 0,0 0 1,0 0-1,0 1 0,0-1 0,0 0 0,0 0 1,0 0-1,1-1 0,4-7 329,1 0 0,-1-1 1,-1 0-1,5-10 0,37-93 419,-2 5-1833,-11 39-5393,-25 52 113</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12.171"/>
    </inkml:context>
    <inkml:brush xml:id="br0">
      <inkml:brushProperty name="width" value="0.025" units="cm"/>
      <inkml:brushProperty name="height" value="0.025" units="cm"/>
    </inkml:brush>
  </inkml:definitions>
  <inkml:trace contextRef="#ctx0" brushRef="#br0">0 219 9513,'4'-3'13930,"9"-6"-8370,42-25-6078,-51 31 1608,54-33-662,168-94-232,-208 127-3045,-18 3 2528,0 1 0,0 0 0,0-1 0,0 1 0,-1 0 0,1-1 0,0 1 0,-1-1 0,1 1 1,0-1-1,-1 1 0,1-1 0,0 1 0,-1-1 0,1 1 0,-1-1 0,1 0 0,-1 1 0,1-1 0,-1 1 0,1-1 0,-1 0 0,0 0 0,1 1 0,-2-1 0,-12 9-7890</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12.545"/>
    </inkml:context>
    <inkml:brush xml:id="br0">
      <inkml:brushProperty name="width" value="0.025" units="cm"/>
      <inkml:brushProperty name="height" value="0.025" units="cm"/>
    </inkml:brush>
  </inkml:definitions>
  <inkml:trace contextRef="#ctx0" brushRef="#br0">213 0 15471,'0'0'6934,"-4"5"-6848,-186 232 6656,189-235-6700,-17 22 426,21-16-333,14-5-81,73 1 133,-54-1-1590,62-3 0,-84-1-1024,0-1 0,0-1-1,-1 0 1,20-7 0,-4-2-11181</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16.669"/>
    </inkml:context>
    <inkml:brush xml:id="br0">
      <inkml:brushProperty name="width" value="0.025" units="cm"/>
      <inkml:brushProperty name="height" value="0.025" units="cm"/>
    </inkml:brush>
  </inkml:definitions>
  <inkml:trace contextRef="#ctx0" brushRef="#br0">116 1 7783,'0'0'19939,"-10"0"-19805,6 0-80,0 0 1,0 1-1,0-1 1,0 1-1,1-1 1,-1 1-1,0 0 1,0 0-1,1 1 1,-1-1-1,1 1 1,-1 0-1,1 0 1,0 0-1,0 0 1,0 1-1,0-1 0,0 1 1,0 0-1,1 0 1,-1 0-1,1 0 1,0 0-1,0 0 1,0 1-1,0-1 1,1 1-1,-3 5 1,1-2 88,0 1 0,1-1 1,0 1-1,0 0 0,1 0 1,0 0-1,-1 12 0,2-18-186,0 0 0,1 0 0,-1 0 0,0 0 0,1 0 0,-1 0 0,1-1 0,0 1 0,0 0 0,0 0 1,-1-1-1,1 1 0,1 0 0,-1-1 0,0 1 0,0-1 0,1 0 0,-1 1 0,0-1 0,1 0 0,0 0 0,-1 0 0,1 0 0,0 0 0,-1 0 0,1 0 0,0-1 0,0 1 0,0 0 0,-1-1 0,1 0 0,0 1 0,0-1 0,0 0 0,3 0 0,5 0-831,-1 0-1,1 0 1,-1-1-1,1 0 0,-1-1 1,1 0-1,12-5 0,33-20-6867,-20 3-212</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17.014"/>
    </inkml:context>
    <inkml:brush xml:id="br0">
      <inkml:brushProperty name="width" value="0.025" units="cm"/>
      <inkml:brushProperty name="height" value="0.025" units="cm"/>
    </inkml:brush>
  </inkml:definitions>
  <inkml:trace contextRef="#ctx0" brushRef="#br0">77 4 11018,'0'0'11654,"-9"6"-11179,4-3-429,0 0-1,1 0 1,-1 0-1,1 0 1,0 1-1,0 0 1,0-1-1,1 2 1,0-1-1,-1 0 1,1 1-1,1-1 1,-1 1-1,1 0 1,-1 0-1,1 0 1,1 0-1,-1 0 1,1 1-1,-1 8 1,1-11 22,1-1 1,0 1-1,0-1 0,0 1 1,0 0-1,0-1 0,1 0 1,-1 1-1,1-1 0,0 1 1,0-1-1,0 0 0,0 1 1,0-1-1,3 4 1,-3-5-40,0 0 1,0 0 0,1-1 0,-1 1-1,0 0 1,1-1 0,-1 1-1,1-1 1,-1 1 0,0-1 0,1 0-1,-1 0 1,1 0 0,-1 0 0,1 0-1,-1 0 1,1 0 0,-1 0 0,1 0-1,-1-1 1,1 1 0,-1-1 0,0 1-1,1-1 1,-1 1 0,0-1-1,1 0 1,-1 0 0,2-1 0,4-3 105,-1 1 0,0-1 0,0 0 0,0-1 0,-1 0 1,0 0-1,0 0 0,0 0 0,-1-1 0,0 1 0,0-1 0,-1 0 1,0-1-1,0 1 0,0 0 0,-1-1 0,-1 1 0,3-15 0,-4 22-97,0-1 0,0 1-1,0-1 1,0 1-1,0-1 1,0 0-1,0 1 1,-1-1 0,1 1-1,0-1 1,0 1-1,0-1 1,-1 1-1,1-1 1,0 1-1,-1-1 1,1 1 0,0-1-1,-1 1 1,1 0-1,0-1 1,-1 1-1,1-1 1,-1 1 0,1 0-1,-1 0 1,1-1-1,-1 1 1,1 0-1,-1 0 1,1-1-1,-1 1 1,1 0 0,-1 0-1,1 0 1,-1 0-1,0 0 1,1 0-1,-1 0 1,1 0 0,-1 0-1,1 0 1,-1 0-1,1 0 1,-1 0-1,0 1 1,1-1-1,-1 0 1,1 0 0,-1 1-1,1-1 1,-1 0-1,1 1 1,0-1-1,-1 0 1,0 1 0,-27 21 73,27-20-129,-1 0-1,1 0 1,0 0-1,0 0 1,0 0-1,0 0 1,0 1-1,0-1 1,0 0-1,1 0 1,-1 1-1,1-1 1,0 0-1,0 0 1,0 4-1,0-5-187,1 0 1,-1 0-1,1 0 0,0 0 1,-1 0-1,1 0 0,0 0 0,0 0 1,0-1-1,0 1 0,-1 0 1,1 0-1,0-1 0,0 1 1,0-1-1,0 1 0,1-1 0,-1 1 1,0-1-1,0 1 0,0-1 1,0 0-1,0 0 0,1 0 0,-1 0 1,0 0-1,0 0 0,0 0 1,0 0-1,2 0 0,16-1-6146,1-1-5030</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17.405"/>
    </inkml:context>
    <inkml:brush xml:id="br0">
      <inkml:brushProperty name="width" value="0.025" units="cm"/>
      <inkml:brushProperty name="height" value="0.025" units="cm"/>
    </inkml:brush>
  </inkml:definitions>
  <inkml:trace contextRef="#ctx0" brushRef="#br0">119 27 17136,'0'0'11985,"-10"-5"-11681,-32-16-240,41 21-66,-1 0-1,1 0 0,-1 0 1,1 0-1,-1 0 0,1 0 0,-1 0 1,1 1-1,-1-1 0,1 0 1,-1 1-1,1-1 0,-1 1 1,1 0-1,0-1 0,-1 1 1,1 0-1,0 0 0,0 0 1,0 0-1,0 0 0,0 0 1,0 0-1,0 0 0,0 1 1,0-1-1,0 0 0,0 0 1,0 3-1,-16 35-130,17-38 120,0-1 1,1 1-1,-1 0 1,1-1-1,-1 1 1,1-1-1,-1 1 1,1-1-1,0 0 1,-1 1-1,1-1 1,-1 1-1,1-1 1,0 0-1,-1 0 1,1 1-1,0-1 0,-1 0 1,1 0-1,0 0 1,0 0-1,-1 0 1,1 0-1,0 0 1,-1 0-1,1 0 1,0 0-1,0 0 1,32 0-852,-25-1 414,32-2-1433,-31 2 1567,1 0-1,0 0 0,-1 1 1,1 0-1,0 1 0,10 1 1,-20-1 344,1-1-1,-1 0 1,1 0 0,-1 1 0,0-1 0,1 0 0,-1 1 0,1-1 0,-1 0 0,0 1 0,0-1 0,1 0 0,-1 1 0,0-1 0,0 1 0,1-1 0,-1 1 0,0-1 0,0 1 0,0-1 0,0 1 0,0-1 0,1 0 0,-1 1 0,0-1 0,0 1-1,0-1 1,0 1 0,-1-1 0,1 1 0,0-1 0,0 1 0,0-1 0,0 1 0,0-1 0,-1 1 0,1-1 0,0 1 0,0-1 0,-1 0 0,1 1 0,0-1 0,-1 1 0,-13 18 1459,-3-6-421,-1 0 0,-28 14 1,38-22-780,-1-1 0,1-1 0,-1 1 0,1-1 0,-1-1-1,0 0 1,0 0 0,-14 1 0,23-3-306,-1 0 0,1-1 0,0 1-1,0 0 1,0 0 0,-1 0 0,1 0-1,0 0 1,0 0 0,0 0 0,-1-1-1,1 1 1,0 0 0,0 0 0,0 0-1,-1-1 1,1 1 0,0 0 0,0 0-1,0 0 1,0-1 0,0 1 0,0 0-1,0 0 1,0 0 0,0-1 0,-1 1-1,1 0 1,0 0 0,0-1 0,0 1-1,0 0 1,0 0 0,0-1 0,1 1-1,-1 0 1,0 0 0,0-1 0,0 1-1,0 0 1,0 0 0,0 0 0,0-1-1,0 1 1,0 0 0,1 0 0,-1 0-1,0-1 1,0 1 0,0 0 0,1 0-1,7-14-2406,35-29-6206,-17 14 1633</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17.752"/>
    </inkml:context>
    <inkml:brush xml:id="br0">
      <inkml:brushProperty name="width" value="0.025" units="cm"/>
      <inkml:brushProperty name="height" value="0.025" units="cm"/>
    </inkml:brush>
  </inkml:definitions>
  <inkml:trace contextRef="#ctx0" brushRef="#br0">126 0 10730,'0'0'18476,"2"14"-18033,5 35-333,3 1 0,1-1 0,2-1 0,31 73 0,-54-125-5173,-19-18 3561,-35-28 1245,32 25 270,15 12 1011,0 0 0,-26-30 0,43 43-942,0 0 0,0-1 0,0 1 0,0-1 0,1 1 0,-1 0 0,0-1 0,0 1 0,0 0 0,1-1 0,-1 1 0,0 0 0,1 0 0,-1-1 0,0 1 0,1 0-1,-1 0 1,0-1 0,1 1 0,-1 0 0,1 0 0,-1 0 0,0 0 0,1-1 0,-1 1 0,1 0 0,-1 0 0,1 0 0,-1 0 0,0 0 0,1 0 0,-1 0 0,1 0 0,-1 1 0,0-1 0,1 0-1,-1 0 1,1 0 0,26 0-159,-25 0 295,61 2 49,49-1-1299,-100-2-691,0-1 1,0 0-1,21-6 1,-11-2-4423,-2-3-3608</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18.581"/>
    </inkml:context>
    <inkml:brush xml:id="br0">
      <inkml:brushProperty name="width" value="0.025" units="cm"/>
      <inkml:brushProperty name="height" value="0.025" units="cm"/>
    </inkml:brush>
  </inkml:definitions>
  <inkml:trace contextRef="#ctx0" brushRef="#br0">1 1 13389,'0'0'11653,"2"10"-9453,10 48-1056,3 0-1,2-1 1,26 57 0,-42-112-1136,0 0 0,-1 0 0,1 0 0,0 0 0,0-1 0,1 1 0,-1 0 0,0 0 0,1-1 0,-1 1 0,0-1-1,1 1 1,0-1 0,-1 0 0,1 0 0,0 1 0,0-1 0,0 0 0,0-1 0,0 1 0,3 1 0,-3-2 9,0 0 0,0-1 0,0 1 0,0 0 0,0-1 0,0 0 0,0 1 1,-1-1-1,1 0 0,0 0 0,0 0 0,-1 0 0,1 0 0,0 0 0,-1-1 0,1 1 0,-1-1 0,2-1 0,5-7 58,0 0 0,-1-1 0,0 0 1,-1-1-1,8-17 0,21-50-75,-35 79 0,0 1 0,0-1 0,0 0 0,0 1 0,0-1 0,0 0 0,0 1 0,0-1 0,0 1 0,0-1 0,1 0 0,-1 1 0,0-1 0,0 0 0,0 1 0,1-1 0,-1 0 0,0 0 0,0 1 0,1-1 0,-1 0 0,0 0 0,1 1 0,-1-1 0,0 0 0,1 0 0,-1 0 0,0 1 0,1-1 0,-1 0 0,0 0 0,1 0 0,-1 0 0,1 0 0,-1 0 0,0 0 0,1 0 0,-1 0 0,0 0 0,1 0 0,-1 0 0,1 0 0,-1 0 0,0 0 0,1-1 0,-1 1 0,0 0 0,1 0 0,-1 0 0,0 0 0,1-1 0,-1 1 0,0 0 0,1 0 0,-1-1 0,0 1 0,0 0 0,1-1 0,-1 1 0,0 0 0,0-1 0,0 1 0,0 0 0,1-1 0,-1 1 0,0-1 0,7 36 0,-6-32 0,2 32 0,-2-26 0,-1 0 0,1 0 0,1 0 0,3 13 0,-5-22 0,1 1 0,-1-1 0,0 1 0,0-1 0,0 1 0,0-1 0,1 1 0,-1-1 0,0 1 0,1-1 0,-1 1 0,0-1 0,1 0 0,-1 1 0,0-1 0,1 0 0,-1 1 0,1-1 0,-1 0 0,1 1 0,-1-1 0,1 0 0,-1 0 0,1 0 0,-1 1 0,1-1 0,-1 0 0,1 0 0,-1 0 0,1 0 0,-1 0 0,1 0 0,17-10 0,10-22 0,-3-12 0,-21 35 0,1 0 0,0 0 0,1 1 0,-1-1 0,2 1 0,8-9 0,-14 17 0,-1 0 0,1 0 0,0-1 0,0 1 0,-1 0 0,1 0 0,0 1 0,0-1 0,-1 0 0,1 0 0,0 0 0,0 0 0,-1 1 0,1-1 0,0 0 0,0 1 0,-1-1 0,1 0 0,-1 1 0,1-1 0,0 1 0,-1-1 0,1 1 0,-1-1 0,1 1 0,-1-1 0,1 1 0,-1 0 0,0-1 0,1 1 0,-1 0 0,0-1 0,1 1 0,-1 0 0,0 0 0,1 0 0,16 35 0,-15-30 0,1-2-18,-1 1 0,-1 0 0,1 0 0,-1 0 0,0 0 0,0 0 0,0 10 0,-1-33-11177,0 12 7805,-1-11-4847</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19.052"/>
    </inkml:context>
    <inkml:brush xml:id="br0">
      <inkml:brushProperty name="width" value="0.025" units="cm"/>
      <inkml:brushProperty name="height" value="0.025" units="cm"/>
    </inkml:brush>
  </inkml:definitions>
  <inkml:trace contextRef="#ctx0" brushRef="#br0">8 147 16752,'0'0'11098,"-2"-10"-9816,1 6-1166,0 1-15,0 0 1,0 1 0,1-1-1,-1 1 1,1-1 0,-1 0-1,1 0 1,0 1 0,0-1-1,1 0 1,-1 1 0,1-1 0,-1 0-1,1 1 1,0-1 0,0 1-1,0-1 1,0 1 0,0-1-1,0 1 1,1 0 0,-1-1-1,1 1 1,0 0 0,2-2 0,6-6 57,0 1 0,0 1 1,21-14-1,-27 20-143,1 0 0,-1 0 0,0 0 0,1 0 0,-1 1-1,1 0 1,-1 0 0,1 0 0,0 0 0,-1 1 0,1 0-1,0 0 1,-1 0 0,9 1 0,-11 0-16,-1 0 0,0 0 0,1 0 0,-1 0 0,0 0 0,0 0 0,0 0 0,0 0 0,0 0 0,0 1 0,0-1 0,0 0 0,0 1 0,-1-1 0,1 1 0,-1-1 0,1 1 0,-1-1 0,1 1 0,-1-1 0,0 1 0,1-1 0,-1 1 0,0 0 0,-1 1 0,1 54 0,-1-40 0,5-4-230,3-18-466,6-21-2136,-11-18-8993,-2 18 1399</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5.137"/>
    </inkml:context>
    <inkml:brush xml:id="br0">
      <inkml:brushProperty name="width" value="0.025" units="cm"/>
      <inkml:brushProperty name="height" value="0.025" units="cm"/>
      <inkml:brushProperty name="color" value="#F6630D"/>
    </inkml:brush>
  </inkml:definitions>
  <inkml:trace contextRef="#ctx0" brushRef="#br0">0 28 13997,'0'0'13037,"72"-7"-11980,-34 6-609,5-4-352,-2 3-64,-2-1-1121,-9-1-2402,-9 3-1474,-16-3-2626</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19.397"/>
    </inkml:context>
    <inkml:brush xml:id="br0">
      <inkml:brushProperty name="width" value="0.025" units="cm"/>
      <inkml:brushProperty name="height" value="0.025" units="cm"/>
    </inkml:brush>
  </inkml:definitions>
  <inkml:trace contextRef="#ctx0" brushRef="#br0">0 45 9737,'0'0'20628,"43"-44"-22454,-28 50-2146,0 3-2914,5 2-10186</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19.788"/>
    </inkml:context>
    <inkml:brush xml:id="br0">
      <inkml:brushProperty name="width" value="0.025" units="cm"/>
      <inkml:brushProperty name="height" value="0.025" units="cm"/>
    </inkml:brush>
  </inkml:definitions>
  <inkml:trace contextRef="#ctx0" brushRef="#br0">15 57 17360,'0'0'15081,"1"4"-14787,-1-3-293,1 0 0,-1 0 1,1 1-1,-1-1 0,1 0 0,0 0 0,-1 0 0,1 0 1,0 0-1,0 0 0,0 0 0,0 0 0,0 0 1,0 0-1,0-1 0,0 1 0,0 0 0,0-1 0,1 1 1,-1-1-1,0 1 0,0-1 0,0 1 0,1-1 1,-1 0-1,3 0 0,1 1 0,0-1 0,1 0 0,-1 0 0,0 0-1,1-1 1,-1 0 0,0 0 0,5-2 0,-4 2-2,-1-1 1,1-1-1,-1 1 1,0-1 0,0 1-1,0-1 1,8-8-1,-11 10 1,0-1 0,0 0-1,-1 1 1,1-1 0,-1 0 0,0 0 0,1 0-1,-1 0 1,0 0 0,0 0 0,0-1 0,0 1-1,-1 0 1,1 0 0,-1-1 0,1 1 0,-1 0-1,0-1 1,0-2 0,-2 4 0,0 0 0,0 1 0,0-1 0,0 0 0,0 1 0,-1-1 0,1 1 0,0 0 0,-1 0 0,1 0 0,0 0 0,0 0 0,-1 0 0,1 1 0,0-1 0,-4 2 0,-2 2 0,0 0 0,0 0 0,0 1 0,0 0 0,1 0 0,0 1 0,0 0 0,1 0 0,-11 14 0,12-16 0,1 1 0,0 1 0,1-1 0,-1 0 0,1 1 0,0 0 0,0 0 0,1 0 0,0 0 0,0 0 0,0 0 0,1 1 0,0-1 0,-1 9 0,3-13 0,-1-1 0,0 1 0,1-1 0,-1 1 0,1-1 0,0 1 0,0-1 0,-1 0 0,1 1 0,0-1 0,0 0 0,0 0 0,0 1 0,0-1 0,1 0 0,-1 0 0,0 0 0,0-1 0,1 1 0,-1 0 0,0 0 0,1-1 0,-1 1 0,1-1 0,-1 1 0,1-1 0,-1 0 0,3 1 0,51 3 0,-46-4 0,74-4-2586,-70 2 1059,0 0 1,0-1 0,-1-1 0,18-7-1,9-7-10932</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22.348"/>
    </inkml:context>
    <inkml:brush xml:id="br0">
      <inkml:brushProperty name="width" value="0.025" units="cm"/>
      <inkml:brushProperty name="height" value="0.025" units="cm"/>
    </inkml:brush>
  </inkml:definitions>
  <inkml:trace contextRef="#ctx0" brushRef="#br0">1 78 8520,'0'-3'383,"0"-25"11961,2 24-5955,1 18-4627,2 50-299,-5-48-1364,1 0 0,0 0-1,1 0 1,1 0 0,8 23 0,-11-37-91,0-1 0,1 0 0,-1 0 0,1 1 0,-1-1 0,1 0 0,-1 0 0,1 0 0,0 0 0,-1 0 0,1 0 0,0 0 0,0 0 0,0 0 0,0 0 0,0 0 0,0 0 0,0-1 1,0 1-1,0 0 0,0-1 0,0 1 0,0-1 0,1 1 0,-1-1 0,0 1 0,0-1 0,1 0 0,0 0 0,1 0 22,-1-1 0,0 0-1,0 0 1,0 0 0,1 0 0,-1 0 0,0 0 0,0-1-1,-1 1 1,1-1 0,0 1 0,0-1 0,-1 0 0,3-2-1,5-8 128,-1 0-1,0-1 0,11-25 0,34-90-156,-53 128 0,0 0 0,0-1 0,0 1 0,0 0 0,0 0 0,0 0 0,0 0 0,0 0 0,0-1 0,0 1 0,0 0 0,0 0 0,0 0 0,0 0 0,0 0 0,0 0 0,0-1 0,1 1 0,-1 0 0,0 0 0,0 0 0,0 0 0,0 0 0,0 0 0,0 0 0,1 0 0,-1 0 0,0 0 0,0 0 0,0 0 0,0 0 0,0-1 0,1 1 0,-1 0 0,0 0 0,0 0 0,0 0 0,0 0 0,0 0 0,1 1 0,-1-1 0,0 0 0,0 0 0,0 0 0,0 0 0,0 0 0,1 0 0,-1 0 0,0 0 0,0 0 0,0 0 0,0 0 0,0 0 0,0 0 0,0 1 0,1-1 0,-1 0 0,0 0 0,0 0 0,0 0 0,0 0 0,0 0 0,0 1 0,0-1 0,0 0 0,0 0 0,0 0 0,0 0 0,0 1 0,6 18 0,-1 24 0,-4-38 0,-1 1 0,1-1 0,0 0 0,1 1 0,-1-1 0,1 0 0,0 1 0,0-1 0,6 7 0,-8-11 0,1 1 0,0-1 0,0-1 0,0 1 0,0 0 0,0 0 0,0 0 0,0 0 0,0-1 0,1 1 0,-1-1 0,0 1 0,0-1 0,0 1 0,1-1 0,-1 1 0,0-1 0,1 0 0,-1 0 0,0 0 0,1 0 0,-1 0 0,0 0 0,1 0 0,-1 0 0,0-1 0,1 1 0,-1 0 0,0-1 0,0 1 0,0-1 0,1 1 0,-1-1 0,0 0 0,0 1 0,0-1 0,0 0 0,0 0 0,0 0 0,0 0 0,0 0 0,0 0 0,0 0 0,0-1 0,11-11 0,-1 1 0,-1-2 0,0 1 0,0-1 0,-2-1 0,0 0 0,0 0 0,9-30 0,-14 40-626,-1 8-1222,-3 7-5351,-3-1-4044</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22.830"/>
    </inkml:context>
    <inkml:brush xml:id="br0">
      <inkml:brushProperty name="width" value="0.025" units="cm"/>
      <inkml:brushProperty name="height" value="0.025" units="cm"/>
    </inkml:brush>
  </inkml:definitions>
  <inkml:trace contextRef="#ctx0" brushRef="#br0">0 185 12268,'0'0'16330,"11"-4"-14830,76-35-833,2 5 0,1 4 1,169-34-1,-252 63-1712,29-7-11432,-36 4 5147</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23.373"/>
    </inkml:context>
    <inkml:brush xml:id="br0">
      <inkml:brushProperty name="width" value="0.025" units="cm"/>
      <inkml:brushProperty name="height" value="0.025" units="cm"/>
    </inkml:brush>
  </inkml:definitions>
  <inkml:trace contextRef="#ctx0" brushRef="#br0">1 189 11018,'0'0'16939,"10"-5"-15604,-6 4-1212,9-6 207,1 1 0,-1 1 1,1 0-1,25-4 0,-36 8-310,0 0 0,-1 1 0,1-1 0,0 1 0,-1 0 0,1 0 0,0 0 0,0 0 0,-1 0 0,1 1 0,0-1 0,-1 1 0,1 0 0,0 0 0,-1 0 0,1 0 0,-1 0 0,0 0 0,1 1 0,-1-1 0,0 1 0,0 0 0,0 0 0,0 0 0,0 0 0,0 0 0,0 0 0,-1 0 0,1 0 0,-1 1 0,0-1 0,1 0 0,-1 1 0,0 0 0,0-1 0,0 5 0,3 26 291,-2 0 0,-2 47 0,0-75-283,0-32-28,1-7 0,-1 0 0,-2 1 0,-1-1 0,-15-61 0,18 95 0,0 0 0,0-1 0,0 1 0,0 0 0,0-1 0,0 1 0,0 0 0,0-1 0,0 1 0,0 0 0,0-1 0,1 1 0,-1 0 0,0-1 0,0 1 0,0 0 0,0-1 0,1 1 0,-1 0 0,0 0 0,0-1 0,0 1 0,1 0 0,-1 0 0,0-1 0,1 1 0,-1 0 0,0 0 0,0 0 0,1 0 0,-1-1 0,0 1 0,1 0 0,-1 0 0,0 0 0,1 0 0,-1 0 0,1 0 0,-1 0 0,22-2 0,-10 1 0,8-6 0,0 0-1,23-13 1,-24 11-496,-1 1 0,35-11 0,-33 14-4880,-7-1-4735</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40.425"/>
    </inkml:context>
    <inkml:brush xml:id="br0">
      <inkml:brushProperty name="width" value="0.025" units="cm"/>
      <inkml:brushProperty name="height" value="0.025" units="cm"/>
    </inkml:brush>
  </inkml:definitions>
  <inkml:trace contextRef="#ctx0" brushRef="#br0">1 1 9449,'0'1'248,"0"0"0,0 0 0,0 0 1,0 0-1,0 0 0,1 0 0,-1 0 0,0 0 0,1 0 0,-1 0 1,1 0-1,-1-1 0,1 1 0,0 0 0,-1 0 0,1 0 0,0-1 1,-1 1-1,1 0 0,0-1 0,0 1 0,0-1 0,1 2 0,30 7 2617,49-8-1309,-58-2-689,781 27 1700,-283-13 389,-137-9 3,-269 8-2541,-70-6-136,49 0 1,-96-9-6516,-5-4 3960,3 2 16,-8-10-4261</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40.768"/>
    </inkml:context>
    <inkml:brush xml:id="br0">
      <inkml:brushProperty name="width" value="0.025" units="cm"/>
      <inkml:brushProperty name="height" value="0.025" units="cm"/>
    </inkml:brush>
  </inkml:definitions>
  <inkml:trace contextRef="#ctx0" brushRef="#br0">0 6 1569,'0'0'19507,"13"-3"-18194,13 1-696,-1 1-1,0 2 1,0 0 0,1 1-1,35 9 1,-6 0-208,20 3-72,-1 3 0,110 40 0,-181-56-278,0 0 1,0 0-1,0 1 1,0-1-1,-1 0 1,1 1-1,0 0 1,-1 0-1,1 0 1,-1 0-1,0 0 0,1 0 1,-1 1-1,0-1 1,-1 1-1,1-1 1,0 1-1,-1 0 1,1 0-1,-1-1 1,2 6-1,-3-5 23,0 1 0,-1-1-1,1 1 1,-1-1 0,1 0-1,-1 1 1,0-1-1,0 0 1,0 0 0,-1 0-1,1 1 1,-1-1 0,0-1-1,0 1 1,0 0 0,0 0-1,0-1 1,0 1 0,-4 2-1,-71 66 698,-2-2 0,-103 65 0,27-19-1077,145-109-693,8-20-13979</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45.881"/>
    </inkml:context>
    <inkml:brush xml:id="br0">
      <inkml:brushProperty name="width" value="0.025" units="cm"/>
      <inkml:brushProperty name="height" value="0.025" units="cm"/>
    </inkml:brush>
  </inkml:definitions>
  <inkml:trace contextRef="#ctx0" brushRef="#br0">11 46 11979,'0'0'14334,"2"13"-14035,7 67 316,-3 1 0,-4 0 1,-17 159-1,3-161 2166,10-243-2017,2-139-1122,0 295 346,1 0 0,0 0 0,0-1 1,1 1-1,0 0 0,0 0 0,1 0 1,0 1-1,0-1 0,1 1 0,7-12 0,-7 15 2,-1 0-1,1 0 0,0 1 0,0-1 0,0 1 1,0 0-1,0 0 0,1 0 0,-1 1 0,1 0 0,0 0 1,0 0-1,0 0 0,0 1 0,0 0 0,0 0 1,0 0-1,0 1 0,8-1 0,-5 1 0,0 0 0,0 0 0,0 1-1,1 0 1,-1 0 0,0 1 0,0 0-1,-1 1 1,1 0 0,0 0 0,-1 0 0,8 5-1,-11-5 3,0 0 0,0 1 0,-1-1 0,1 1 0,-1-1 0,0 1-1,0 0 1,0 0 0,-1 1 0,1-1 0,-1 0 0,0 1 0,0 0-1,-1-1 1,1 1 0,-1 0 0,0 0 0,0 0 0,-1 0-1,0-1 1,0 8 0,0-6 34,-1 0 0,-1 0-1,1 0 1,-1 0 0,0-1 0,0 1-1,-1-1 1,0 0 0,0 1 0,0-1-1,0 0 1,-1-1 0,0 1 0,0 0-1,0-1 1,0 0 0,-1 0 0,0-1-1,0 1 1,0-1 0,0 0 0,0 0-1,-11 4 1,4-2 31,0 0 0,-1 0 1,1-2-1,-1 1 0,0-2 0,0 1 0,1-2 0,-2 0 1,1 0-1,-17-2 0,31 1-77,-1-1 0,0 1 0,1 0-1,-1 0 1,0-1 0,1 1 0,-1 0 0,0 0 0,1-1 0,-1 1 0,0 0-1,0-1 1,1 1 0,-1 0 0,0-1 0,0 1 0,0-1 0,0 1-1,1 0 1,-1-1 0,0 1 0,0-1 0,0 1 0,0 0 0,0-1 0,0 1-1,0-1 1,0 1 0,0-1 0,0 1 0,0 0 0,-1-1 0,1 1-1,0 0 1,0-1 0,0 1 0,0-1 0,-1 1 0,1 0 0,0-1 0,0 1-1,-1 0 1,1-1 0,0 1 0,-1 0 0,1 0 0,0-1 0,-1 1-1,1 0 1,0 0 0,-1 0 0,1-1 0,0 1 0,-1 0 0,1 0-1,-1 0 1,1 0 0,0 0 0,-1 0 0,0 0 0,36-17-3559,-5 11-2185,3 0-2050</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46.352"/>
    </inkml:context>
    <inkml:brush xml:id="br0">
      <inkml:brushProperty name="width" value="0.025" units="cm"/>
      <inkml:brushProperty name="height" value="0.025" units="cm"/>
    </inkml:brush>
  </inkml:definitions>
  <inkml:trace contextRef="#ctx0" brushRef="#br0">151 1 11115,'0'0'17995,"-2"8"-17247,-9 24-459,-2-1 1,-1-1 0,-1 0 0,-1-1 0,-24 30-1,0 4-170,86-116-6242,-32 32 755,-1-1-1,15-38 0,-14 26-1426</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46.695"/>
    </inkml:context>
    <inkml:brush xml:id="br0">
      <inkml:brushProperty name="width" value="0.025" units="cm"/>
      <inkml:brushProperty name="height" value="0.025" units="cm"/>
    </inkml:brush>
  </inkml:definitions>
  <inkml:trace contextRef="#ctx0" brushRef="#br0">77 1 7559,'-8'14'10144,"4"8"-3806,4 35-1643,18 54-3178,-3-60-1205,2 11-1467,-12-21-5930,-5-39 6042,-1 0-2338,-8-1-9908</inkml:trace>
  <inkml:trace contextRef="#ctx0" brushRef="#br0" timeOffset="1">1 257 13773,'0'0'13709,"72"-50"-13709,-42 46-1185,1-1-2755,-4-2-5829</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5.498"/>
    </inkml:context>
    <inkml:brush xml:id="br0">
      <inkml:brushProperty name="width" value="0.025" units="cm"/>
      <inkml:brushProperty name="height" value="0.025" units="cm"/>
      <inkml:brushProperty name="color" value="#F6630D"/>
    </inkml:brush>
  </inkml:definitions>
  <inkml:trace contextRef="#ctx0" brushRef="#br0">0 32 16976,'0'0'8712,"58"-2"-7302,-20-8-642,5 1-575,-1 2-129,-5 4-1217,-7 3-2467,-10 0-1857,-14 0-3620</inkml:trace>
  <inkml:trace contextRef="#ctx0" brushRef="#br0" timeOffset="1">25 190 15759,'0'0'13549,"79"-12"-13517,-43 3-32,0 5-1057,-3 3-1986,-6 1-1409,-7 0-2147</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48.453"/>
    </inkml:context>
    <inkml:brush xml:id="br0">
      <inkml:brushProperty name="width" value="0.025" units="cm"/>
      <inkml:brushProperty name="height" value="0.025" units="cm"/>
    </inkml:brush>
  </inkml:definitions>
  <inkml:trace contextRef="#ctx0" brushRef="#br0">1 68 15022,'7'4'6883,"39"-6"-4648,113-24 1379,111-12-2765,-95 38-428,-31 2-2394,-48-9-7056,-104 8-3964</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49.014"/>
    </inkml:context>
    <inkml:brush xml:id="br0">
      <inkml:brushProperty name="width" value="0.025" units="cm"/>
      <inkml:brushProperty name="height" value="0.025" units="cm"/>
    </inkml:brush>
  </inkml:definitions>
  <inkml:trace contextRef="#ctx0" brushRef="#br0">76 1 16720,'0'0'1788,"0"8"545,7 132 2648,-9 205-4052,1-339-897,-3 38 471,4-43-482,0 0 0,0 1 0,0-1 0,0 0-1,0 0 1,-1 1 0,1-1 0,0 0 0,-1 0 0,1 1-1,-1-1 1,1 0 0,-1 0 0,0 0 0,1 0 0,-1 0-1,0 0 1,0 0 0,0 0 0,0 0 0,0 0 0,0 0-1,-2 1 1,2-3-13,0 1-1,0-1 1,-1 1-1,1-1 1,0 0-1,0 0 0,-1 1 1,1-1-1,0 0 1,0 0-1,0 0 1,0 0-1,0 0 1,1 0-1,-1 0 1,0-1-1,0 1 1,1 0-1,-1 0 0,1-1 1,-1 1-1,0-2 1,-11-37 148,10 33-147,-5-18-12,2-1 0,0 0 1,1 0-1,2 0 0,1 0 1,1 0-1,5-47 0,-3 63 2,0 0 0,1 0 0,-1-1 1,2 2-1,0-1 0,0 0 0,0 1 0,1 0 0,1 0 0,0 0 0,0 0 0,0 1 0,1 0 0,0 1 0,1-1 0,0 1 0,0 1 1,0 0-1,1 0 0,0 0 0,0 1 0,13-5 0,-9 5-10,1 0 1,0 1-1,0 0 0,0 1 1,0 1-1,1 0 0,-1 1 0,1 1 1,0 0-1,-1 1 0,1 0 1,21 6-1,-34-7 1,0 1 0,0-1 0,0 1-1,0 0 1,-1 0 0,1-1 0,0 1 0,-1 0 0,1 0-1,0 1 1,-1-1 0,1 0 0,-1 0 0,0 1 0,1-1-1,-1 1 1,0-1 0,0 1 0,0 0 0,0-1 0,0 1 0,0 0-1,-1 0 1,1 0 0,0 0 0,-1-1 0,0 1 0,1 0-1,-1 0 1,0 0 0,0 0 0,0 0 0,0 0 0,0 0-1,-1 0 1,1 0 0,0 0 0,-2 2 0,0 2 111,-1-1 1,0 1-1,0-1 1,-1 0-1,1 0 1,-1 0 0,0 0-1,0-1 1,-1 1-1,-8 6 1,-5 1 214,0 0-1,0-1 1,-1-1 0,0-1 0,-1-1 0,0 0-1,-1-2 1,1 0 0,-1-1 0,0-1-1,-1-1 1,-26 0 0,46-3-397,0 0 0,0 0 0,-1 0 1,1 0-1,0 0 0,0-1 0,0 1 0,0-1 0,0 0 0,0 1 1,0-1-1,0 0 0,0 0 0,-2-2 0,3 3-43,1-1 0,-1 0 0,1 1-1,-1-1 1,1 0 0,-1 1 0,1-1 0,-1 0-1,1 0 1,0 0 0,-1 1 0,1-1 0,0 0 0,0 0-1,0 0 1,-1 0 0,1 0 0,0 1 0,0-1-1,0 0 1,1 0 0,-1 0 0,0-1 0,1-1-334,1-1 1,-1 1 0,1 0 0,-1 0-1,1 0 1,0 1 0,0-1 0,1 0-1,-1 1 1,0-1 0,1 1 0,-1 0-1,1 0 1,0 0 0,5-3-1,24-11-6449</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49.388"/>
    </inkml:context>
    <inkml:brush xml:id="br0">
      <inkml:brushProperty name="width" value="0.025" units="cm"/>
      <inkml:brushProperty name="height" value="0.025" units="cm"/>
    </inkml:brush>
  </inkml:definitions>
  <inkml:trace contextRef="#ctx0" brushRef="#br0">10 0 22485,'0'0'6631,"0"54"-6151,-1-26-256,1 3-160,0 1-64,0 2-352,1-3-801,0-2-897,-1-4-1153,0-10-1089,0-5-1153,-10-10-5157</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49.716"/>
    </inkml:context>
    <inkml:brush xml:id="br0">
      <inkml:brushProperty name="width" value="0.025" units="cm"/>
      <inkml:brushProperty name="height" value="0.025" units="cm"/>
    </inkml:brush>
  </inkml:definitions>
  <inkml:trace contextRef="#ctx0" brushRef="#br0">3 40 4901,'0'0'17227,"10"-6"-14409,1 0-2569,0 2 0,0-1-1,0 1 1,0 0 0,0 1-1,1 1 1,0 0 0,-1 0 0,1 1-1,0 1 1,0 0 0,-1 0-1,1 1 1,0 1 0,0 0 0,18 6-1,-26-7-249,1 1-1,0 0 1,-1 1-1,1-1 0,-1 1 1,0 0-1,0 0 1,0 0-1,0 1 1,0-1-1,-1 1 0,0 0 1,5 7-1,-7-9 15,0 0 0,0 0 0,0 0-1,0 1 1,-1-1 0,1 1 0,-1-1-1,0 0 1,1 1 0,-1-1 0,0 1-1,0-1 1,-1 0 0,1 1 0,-1-1-1,1 0 1,-1 1 0,1-1 0,-1 0 0,0 1-1,0-1 1,0 0 0,-1 0 0,1 0-1,0 0 1,-1 0 0,1 0 0,-1-1-1,0 1 1,-2 1 0,-2 5 270,-2-1 1,1-1-1,-1 0 1,0 0-1,0 0 0,0-1 1,-1 0-1,0-1 1,0 1-1,-16 4 1,45-13-1287,0 1 0,-1 0 0,2 2 1,-1 0-1,33 5 0,-50-4 1007,-1 0 0,0 1 0,0 0-1,0-1 1,0 1 0,0 0 0,0 0 0,0 0-1,0 1 1,-1-1 0,1 0 0,0 1 0,-1-1-1,1 1 1,-1-1 0,1 1 0,-1 0 0,0 0-1,0 0 1,1 0 0,-1 0 0,-1 0 0,1 0-1,0 0 1,0 0 0,-1 0 0,1 0 0,-1 0-1,0 0 1,0 1 0,0-1 0,0 3-1,0 0 198,0 0-1,0 0 1,-1 0-1,0 0 0,0 0 1,0-1-1,0 1 1,-1 0-1,0-1 0,0 1 1,0-1-1,0 1 1,-5 5-1,-4 0-32,0 0-1,-1-1 1,0 0 0,0 0 0,-1-1-1,0-1 1,0-1 0,-1 1 0,0-2-1,0 0 1,-1-1 0,1 0 0,-1-1-1,0-1 1,0 0 0,1-1 0,-1-1-1,-27-2 1,39 1-332,1 1 1,-1-1-1,1 1 0,-1-1 1,1 0-1,-1 0 1,1 0-1,0 0 0,0 0 1,-1-1-1,1 1 0,0-1 1,0 1-1,0-1 1,0 0-1,1 0 0,-1 0 1,1 0-1,-1 0 0,1 0 1,-1 0-1,1 0 1,0-1-1,0 1 0,0 0 1,0-1-1,0-4 0,-1-2-1166,1 0-1,0 0 1,1 0-1,0 0 0,0 0 1,3-15-1,7-20-9981</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50.062"/>
    </inkml:context>
    <inkml:brush xml:id="br0">
      <inkml:brushProperty name="width" value="0.025" units="cm"/>
      <inkml:brushProperty name="height" value="0.025" units="cm"/>
    </inkml:brush>
  </inkml:definitions>
  <inkml:trace contextRef="#ctx0" brushRef="#br0">104 0 15150,'0'0'5408,"6"8"-3331,17 22-1177,-2 1 1,-1 0-1,-2 1 0,24 59 1,-28-55-804,-2 1 0,-2 0 0,-1 1 0,-2 0 0,-2 1 0,-2-1 1,-1 1-1,-1-1 0,-3 1 0,-1 0 0,-2-1 0,-1 0 0,-16 49 0,3-21-111,-3-1-1,-3-1 0,-59 108 1,79-162-939,-1-1 0,-1 0 0,1-1 0,-2 1 0,1-1 0,-1-1 0,-15 12 0,-16 3-6472</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50.510"/>
    </inkml:context>
    <inkml:brush xml:id="br0">
      <inkml:brushProperty name="width" value="0.025" units="cm"/>
      <inkml:brushProperty name="height" value="0.025" units="cm"/>
    </inkml:brush>
  </inkml:definitions>
  <inkml:trace contextRef="#ctx0" brushRef="#br0">228 1 7271,'0'0'7324,"-11"-1"-5066,7 1-2146,-1 0 0,0 0 0,0 1 0,1-1 0,-1 1 0,0 0 0,1 0-1,-1 1 1,1-1 0,-1 1 0,1 0 0,-1 0 0,1 0 0,0 1 0,0 0 0,0-1-1,1 2 1,-1-1 0,1 0 0,0 1 0,-1-1 0,1 1 0,1 0 0,-6 8 0,-7 14 348,2 0 0,0 1 0,1 1 0,2 0 0,1 0 0,1 1 0,-8 59 0,7 3 700,4 119 0,6-156-934,2 0 0,3 0 0,13 57 0,-12-82-192,1-1 0,1 0 0,1 0-1,2-1 1,1-1 0,1 0 0,23 33-1,-31-50-195,1-1 0,1 0-1,-1 0 1,1 0 0,1-1-1,-1 0 1,1-1-1,1 0 1,-1 0 0,1-1-1,0 0 1,16 5 0,-13-7-1042,0 0 1,0 0 0,0-1 0,0-1 0,0 0 0,16-2 0,29-3-8364</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50.918"/>
    </inkml:context>
    <inkml:brush xml:id="br0">
      <inkml:brushProperty name="width" value="0.025" units="cm"/>
      <inkml:brushProperty name="height" value="0.025" units="cm"/>
    </inkml:brush>
  </inkml:definitions>
  <inkml:trace contextRef="#ctx0" brushRef="#br0">6 1 17392,'0'0'4517,"0"83"-2115,-1-38-1057,-2 7-128,3 4-864,-2 3-321,2-1-1057,0-3-2947,0-7-3907</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55.133"/>
    </inkml:context>
    <inkml:brush xml:id="br0">
      <inkml:brushProperty name="width" value="0.025" units="cm"/>
      <inkml:brushProperty name="height" value="0.025" units="cm"/>
    </inkml:brush>
  </inkml:definitions>
  <inkml:trace contextRef="#ctx0" brushRef="#br0">33 2 11403,'-1'13'10233,"2"22"-7343,0 15-2646,-6 100 700,-13 183 1443,18-329-2203,-6 51 512,3-40 157,1-38 1151,4-59-2012,2 1 0,5-1 0,34-149 0,-39 218-36,-1 1 0,2-1 0,0 0 1,0 1-1,1 0 0,1 1 0,15-22 0,-19 29 32,0 1 0,1 0 0,-1 0 0,1 0 1,-1 0-1,1 0 0,0 1 0,0-1 0,0 1 0,1 0 0,-1 1 0,0-1 0,1 1 0,-1 0 0,1 0 1,-1 0-1,1 1 0,-1-1 0,1 1 0,0 0 0,-1 0 0,1 1 0,-1-1 0,1 1 0,0 0 0,6 3 0,-5-1 2,1 0-1,-1 1 0,1-1 1,-1 1-1,0 1 0,-1-1 0,1 1 1,-1 0-1,0 0 0,0 1 1,0 0-1,-1-1 0,0 1 0,0 1 1,0-1-1,-1 1 0,3 6 0,-4-8 7,0-1-1,-1 0 0,1 1 0,-1-1 0,0 1 0,0-1 0,0 1 0,-1 0 0,1-1 0,-1 1 0,0 0 0,-1-1 0,1 1 0,-1 0 1,0-1-1,0 1 0,0-1 0,-1 1 0,1-1 0,-1 0 0,0 1 0,-1-1 0,1 0 0,-1 0 0,1-1 0,-1 1 0,-6 5 0,0-3 82,0 0 0,0 0 0,-1-1 0,1-1 0,-1 0 0,0 0 0,-1-1 0,1 0 0,0-1 0,-20 2 0,24-3-54,0 0-1,0 0 1,-1-1 0,1 0 0,0-1 0,0 1-1,0-1 1,0 0 0,-1-1 0,1 0 0,1 1 0,-1-2-1,0 1 1,0-1 0,1 0 0,0 0 0,-1 0-1,1-1 1,-7-7 0,11 10-162,0 1 1,0-1-1,0 0 0,0 0 1,0 0-1,0 0 0,0 0 1,0 0-1,1 0 0,-1-1 1,0 1-1,1 0 0,-1 0 1,1-1-1,-1 1 0,1 0 0,0 0 1,0-1-1,-1 1 0,1 0 1,0-1-1,0 1 0,0-1 1,0 1-1,1 0 0,-1-1 1,0 1-1,1 0 0,-1 0 1,0-1-1,1 1 0,0 0 1,-1 0-1,1 0 0,0-1 1,-1 1-1,1 0 0,0 0 0,0 0 1,1-1-1,3-1-1205,0 0-1,0 1 1,0-1-1,1 1 0,-1 0 1,1 0-1,10-2 1,23-3-7625</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55.568"/>
    </inkml:context>
    <inkml:brush xml:id="br0">
      <inkml:brushProperty name="width" value="0.025" units="cm"/>
      <inkml:brushProperty name="height" value="0.025" units="cm"/>
    </inkml:brush>
  </inkml:definitions>
  <inkml:trace contextRef="#ctx0" brushRef="#br0">1 1 18514,'0'0'13297,"3"11"-12875,0 10-338,0-4-42,0 0 0,1 0-1,8 19 1,-11-33-37,1-1 0,0 0 0,-1 1-1,1-1 1,0 0 0,1 0 0,-1 0 0,0 0 0,1-1 0,-1 1-1,1 0 1,-1-1 0,1 0 0,-1 0 0,1 0 0,0 0 0,0 0-1,0 0 1,0-1 0,0 1 0,-1-1 0,1 0 0,0 0-1,0 0 1,0 0 0,0 0 0,0-1 0,0 0 0,5-1 0,6-1 22,1-1 1,-1-1-1,0 0 1,19-10-1,12-12-27,-35 20 0,0 0 0,0 1 0,1 0 0,0 1 0,0 0 0,12-4 0,-22 9 0,0 1 0,-1-1 0,1 0 0,0 0 0,-1 0 0,1 1 0,0-1 0,-1 0 0,1 1 0,0-1 0,-1 0 0,1 1 0,-1-1 0,1 1 0,-1-1 0,1 1 0,-1-1 0,1 1 0,-1-1 0,0 1 0,1 0 0,-1-1 0,0 1 0,1-1 0,-1 1 0,0 0 0,0-1 0,0 1 0,1 0 0,-1 0 0,0-1 0,0 1 0,0 0 0,0-1 0,0 1 0,0 0 0,-1-1 0,1 1 0,0 0 0,0-1 0,0 1 0,-1 0 0,1 0 0,-9 43 0,8-36 0,0-7 0,1 0 0,0-1 0,-1 1 0,1 0 0,0 0 0,0 0 0,0 0 0,0 0 0,0-1 0,0 1 0,0 0 0,0 0 0,0 0 0,0 0 0,0 0 0,1-1 0,-1 1 0,0 0 0,1 0 0,-1 0 0,0-1 0,1 1 0,-1 0 0,1 0 0,-1-1 0,1 1 0,-1 0 0,1-1 0,0 1 0,0 0 0,1-1 0,0 1 0,0-1 0,-1 0 0,1 0 0,0 0 0,0 0 0,-1 0 0,1 0 0,0 0 0,0-1 0,-1 1 0,1-1 0,0 1 0,1-2 0,62-32 0,-58 30 0,2-2 0,0 0 0,1 1 0,0 0 0,0 0 0,1 1 0,-1 1 0,1-1 0,0 2 0,0 0 0,14-1 0,-24 3-3,-1 0-1,1 0 1,0 0-1,-1 0 1,1 0-1,0 0 1,-1 0-1,1 1 1,0-1 0,-1 0-1,1 1 1,-1-1-1,1 0 1,-1 1-1,1-1 1,0 1-1,-1-1 1,0 0 0,1 1-1,-1-1 1,1 1-1,-1 0 1,0-1-1,1 1 1,-1-1-1,0 1 1,1 0-1,-1-1 1,0 2 0,1 26-329,-1-24 209,-1 1 0,0-1 0,0 0 0,0 0 0,-1 0 0,1 0 0,-1 0 0,0 0 0,0-1 0,0 1 0,-4 3 0,1-29-11408,4-3 2392</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55.915"/>
    </inkml:context>
    <inkml:brush xml:id="br0">
      <inkml:brushProperty name="width" value="0.025" units="cm"/>
      <inkml:brushProperty name="height" value="0.025" units="cm"/>
    </inkml:brush>
  </inkml:definitions>
  <inkml:trace contextRef="#ctx0" brushRef="#br0">0 0 7015,'0'0'20595,"50"14"-20275,-28 0-256,6 0-544,5-2-3011,6 1-1570,-1-6 1089,-1 1-1121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40.883"/>
    </inkml:context>
    <inkml:brush xml:id="br0">
      <inkml:brushProperty name="width" value="0.025" units="cm"/>
      <inkml:brushProperty name="height" value="0.025" units="cm"/>
      <inkml:brushProperty name="color" value="#008C3A"/>
    </inkml:brush>
  </inkml:definitions>
  <inkml:trace contextRef="#ctx0" brushRef="#br0">1 0 18546,'0'0'9198,"1"9"-8595,2 0-530,0 0 1,1 0-1,0-1 0,0 1 1,1-1-1,0 0 1,0 0-1,1-1 0,0 1 1,0-1-1,12 10 1,268 288 177,-169-172-3839,-100-112 620,-10-8-4153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8:26.125"/>
    </inkml:context>
    <inkml:brush xml:id="br0">
      <inkml:brushProperty name="width" value="0.025" units="cm"/>
      <inkml:brushProperty name="height" value="0.025" units="cm"/>
      <inkml:brushProperty name="color" value="#008C3A"/>
    </inkml:brush>
  </inkml:definitions>
  <inkml:trace contextRef="#ctx0" brushRef="#br0">1 0 7239,'0'0'1110,"0"9"-1249,10 56-310,0-32-2230,-5-5 14755,0-34-11097,-2 17 110,-1 14-478,-2-17-767,0-14-5117,0-3-1512</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5.842"/>
    </inkml:context>
    <inkml:brush xml:id="br0">
      <inkml:brushProperty name="width" value="0.025" units="cm"/>
      <inkml:brushProperty name="height" value="0.025" units="cm"/>
      <inkml:brushProperty name="color" value="#F6630D"/>
    </inkml:brush>
  </inkml:definitions>
  <inkml:trace contextRef="#ctx0" brushRef="#br0">33 29 20467,'0'0'5317,"8"-4"-3139,-6 3-2034,46-19 1362,-46 19-1495,-1 1-1,0-1 1,0 1 0,1-1-1,-1 1 1,0 0 0,0 0-1,1 0 1,-1 0 0,0 0-1,1 0 1,-1 0 0,0 0-1,1 0 1,-1 0 0,0 1-1,0-1 1,1 1 0,-1-1-1,0 1 1,0-1 0,0 1 0,0 0-1,0-1 1,0 1 0,0 0-1,0 0 1,0 0 0,0 0-1,0 0 1,0 0 0,0 0-1,-1 0 1,1 0 0,0 0-1,-1 1 1,1-1 0,-1 0-1,0 0 1,1 1 0,-1-1-1,0 2 1,1 2-9,-1-1 0,0 1-1,0 0 1,0 0 0,0 0 0,-1 0 0,0 0-1,0 0 1,-1-1 0,1 1 0,-1 0-1,0-1 1,0 0 0,-4 7 0,-3 1 315,-1 0 1,1 0 0,-16 12-1,16-15 148,8-8-332,42-12-282,-30 9-106,1 0 1,0 0-1,0 1 0,-1 1 1,1 0-1,0 1 1,17 3-1,-25-3 186,-1-1 1,0 1-1,0 0 1,0 0-1,0 0 0,0 1 1,-1-1-1,1 1 1,0 0-1,-1-1 1,1 1-1,-1 0 1,1 1-1,2 2 0,-4-3 85,0 0 0,0 0-1,0 0 1,-1 0-1,1 0 1,0 0 0,-1 1-1,0-1 1,1 0-1,-1 0 1,0 1 0,0-1-1,0 0 1,0 0-1,-1 1 1,1-1 0,-1 0-1,1 0 1,-1 0-1,0 0 1,0 0 0,-2 4-1,1-1 113,-1-1-1,-1 0 1,1 0-1,-1 0 1,1-1-1,-1 1 1,0-1 0,0 0-1,-1 0 1,1 0-1,-1 0 1,1-1-1,-1 0 1,0 0-1,-5 1 1,-10 4 411,0-1-1,-28 4 1,33-8-539,-1-1 0,1 0 0,-18-1 0,32 0-38,1 0 1,-1 0-1,1 0 0,-1 0 0,1 0 1,-1 0-1,1-1 0,-1 1 1,1 0-1,-1 0 0,1 0 1,-1-1-1,1 1 0,-1 0 0,1 0 1,-1-1-1,1 1 0,0 0 1,-1-1-1,1 1 0,0 0 0,-1-1 1,1 1-1,0-1 0,-1 1 1,1-1-1,0 1 0,0-1 0,0 1 1,-1-1-1,1 1 0,0-1 1,0 1-1,0-1 0,0 1 1,0-1-1,0 1 0,0-1 0,0 1 1,0-1-1,0 1 0,0-1 1,0 1-1,0-1 0,1 1 0,-1-1 1,0 1-1,0-1 0,0 1 1,1-1-1,16-24-6906,5 5-5713</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56.289"/>
    </inkml:context>
    <inkml:brush xml:id="br0">
      <inkml:brushProperty name="width" value="0.025" units="cm"/>
      <inkml:brushProperty name="height" value="0.025" units="cm"/>
    </inkml:brush>
  </inkml:definitions>
  <inkml:trace contextRef="#ctx0" brushRef="#br0">131 1 7751,'0'0'20110,"-12"9"-17879,-13 8-1108,0-1-347,-40 34 0,65-50-783,0 0-1,0 1 1,-1-1 0,1 0 0,0 0-1,0 0 1,-1 1 0,1-1-1,0 0 1,0 0 0,0 1-1,0-1 1,-1 0 0,1 1 0,0-1-1,0 0 1,0 1 0,0-1-1,0 0 1,0 1 0,0-1-1,0 0 1,0 0 0,0 1 0,0-1-1,0 0 1,0 1 0,0-1-1,0 0 1,0 1 0,0-1-1,0 0 1,1 1 0,-1-1 0,0 1-1,14 7-647,28 1-1042,-29-6 1104,72 24-2431,-78-24 3001,1 0 0,-1 0 1,0 1-1,-1 0 0,1 0 0,-1 1 1,0 0-1,0 0 0,6 7 1,-11-11 123,0 0 1,-1-1 0,1 1-1,-1 0 1,1 0 0,-1 0-1,1-1 1,-1 1 0,1 0-1,-1 0 1,0 0 0,1 0-1,-1 0 1,0 0 0,0 0-1,0 0 1,0 0 0,0 0-1,0 0 1,0 0 0,0 0-1,0 0 1,-1 0 0,1 0-1,0 0 1,0 0 0,-1 0-1,1-1 1,-2 3-1,1-1 55,-1 0 0,0 0 0,-1 0 0,1 0 0,0 0 0,0-1 0,-1 1 0,1-1 0,-1 1 0,-3 0 0,-7 3 191,0-1 1,0 0-1,-17 2 1,27-5-436,-52 5 707,52-6-999,-1 1 0,1-1 0,-1 0 0,1-1 0,-1 1 0,1-1 0,0 1 0,-1-1 0,1 0-1,0 0 1,-1 0 0,-5-4 0,-2-10-7654</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56.739"/>
    </inkml:context>
    <inkml:brush xml:id="br0">
      <inkml:brushProperty name="width" value="0.025" units="cm"/>
      <inkml:brushProperty name="height" value="0.025" units="cm"/>
    </inkml:brush>
  </inkml:definitions>
  <inkml:trace contextRef="#ctx0" brushRef="#br0">239 358 3940,'4'-10'10260,"-3"8"-10078,3-7 988,0 0 1,-1-1 0,0 1-1,-1-1 1,2-12-1,-4 20-968,1 0 0,-1 0 0,0 0 0,0 0 0,0 0 1,0 0-1,0 0 0,-1 0 0,1 0 0,-1 0 0,1 0 0,-1 0 0,0 0 0,1 0 0,-1 0 0,0 0 0,0 0 0,-1 1 0,1-1 0,0 0 0,0 1 0,-1-1 0,1 1 0,-1 0 0,0-1 0,1 1 0,-1 0 0,0 0 0,0 0 0,1 0 0,-1 0 0,0 0 1,0 1-1,0-1 0,0 1 0,-4-1 0,-2 0-81,1 1 1,-1 0 0,1 0 0,-1 0 0,1 1 0,-1 1-1,1-1 1,0 1 0,0 0 0,-1 1 0,1 0 0,1 0-1,-1 0 1,0 1 0,1 0 0,0 0 0,0 1-1,0 0 1,-8 9 0,6-7-79,1 2 0,0-1 0,0 1 0,1 0 0,0 0 0,1 0 0,0 1 0,0 0 0,1 0-1,1 0 1,0 1 0,0-1 0,-1 14 0,3-23-37,1 1-1,0 0 1,-1-1-1,1 1 1,0 0-1,0-1 1,1 1-1,-1 0 1,0 0-1,0-1 1,1 1-1,-1 0 1,1-1-1,-1 1 1,1-1-1,0 1 1,0-1-1,0 1 1,0-1-1,0 1 1,0-1-1,0 0 1,0 0-1,2 2 1,-1-2 9,1 0 1,-1 0-1,0 0 1,1-1 0,-1 1-1,1 0 1,-1-1-1,1 0 1,-1 0-1,1 0 1,-1 0-1,1 0 1,-1 0-1,5-1 1,4-2 56,1 0-1,0-1 1,-1 0 0,0-1-1,19-10 1,-5-1-63,-1-1-1,0-1 1,-2 0-1,0-2 1,-1-1-1,29-37 1,-39 44-10,-2 0 0,0 0 0,0-1 0,-2 0 0,0 0 0,0-1 1,-2 0-1,0 0 0,0 0 0,-2-1 0,0 0 0,1-30 0,-4 46 1,1 0 0,-1 0 0,0 0 0,0 0 0,0 0 0,0 0 0,0 0 0,0 0 0,0 0 0,0 0 0,0 0 0,0 0 0,-1 0 0,1 0 0,0 0 0,-1 0 0,1 0 0,0 1 0,-1-1 0,1 0 0,-1 0 0,0 0 0,1 0 0,-1 1 0,0-1 0,1 0 0,-1 1 0,0-1 0,0 0 0,0 1 0,0-1 0,1 1 0,-1-1 0,0 1 0,0 0 0,-2-1 0,2 1 0,-1 1 0,0 0 0,0-1 0,1 1 0,-1 0 0,1 0 0,-1 0 0,1 0 0,-1 0 0,1 0 0,-1 0 0,1 0 0,0 1 0,0-1 0,0 1 0,0-1 0,0 1 0,0-1 0,-2 4 0,-6 17 0,1 0 0,0 0 0,2 1 0,0 0 0,2 0 0,0 0 0,2 1 0,1-1 0,2 44 0,0-62-148,-1-1-1,1 1 1,0-1 0,0 1 0,1-1-1,-1 0 1,1 1 0,0-1 0,0 0-1,0 0 1,1 0 0,-1-1 0,1 1-1,0 0 1,4 3 0,-4-4-239,0 0 1,1 0 0,0-1-1,-1 1 1,1-1-1,0 0 1,0 0-1,0 0 1,0 0 0,0-1-1,1 1 1,-1-1-1,0 0 1,1-1 0,-1 1-1,1-1 1,-1 0-1,1 0 1,-1 0-1,1 0 1,-1-1 0,1 0-1,-1 0 1,8-3-1,9-11-11218</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57.081"/>
    </inkml:context>
    <inkml:brush xml:id="br0">
      <inkml:brushProperty name="width" value="0.025" units="cm"/>
      <inkml:brushProperty name="height" value="0.025" units="cm"/>
    </inkml:brush>
  </inkml:definitions>
  <inkml:trace contextRef="#ctx0" brushRef="#br0">128 67 19250,'0'0'11227,"-9"-5"-9999,-33-13-508,40 17-711,0 1 0,0-1 0,0 1 0,0 0-1,0 0 1,0 0 0,0 0 0,0 0-1,0 0 1,0 1 0,0-1 0,0 1 0,1-1-1,-1 1 1,0 0 0,0 0 0,0 0 0,1 0-1,-1 0 1,0 0 0,1 0 0,-1 0 0,1 1-1,-1-1 1,1 1 0,0-1 0,0 1 0,-1-1-1,1 1 1,0 0 0,0-1 0,1 1 0,-2 4-1,-2 2-1,0 0 1,1 0-1,1 1 0,-1 0 0,-1 14 0,4-21-7,-1 0 0,1 0 0,0 0 0,0 0 0,0 0 0,0 0 0,1 0 0,-1 0 0,0-1 0,1 1 0,-1 0 0,1 0 0,0 0 0,0 0 0,0-1 0,0 1 0,0 0 0,0-1 0,0 1 0,0-1 0,1 1 0,-1-1 0,3 3 0,-1-2 0,0-1 0,1 1 0,-1-1 0,0 0 0,1 0 0,-1 0 0,1 0 0,0 0 0,-1-1 0,1 1 0,-1-1 0,5-1 0,2 1 0,-1-1 0,0 0 0,1-1 0,-1 0 0,0 0 0,0-1 0,0-1 0,-1 1 0,14-9 0,-11 5 0,0-1 0,-1-1 0,-1 1 0,12-14 0,-18 19 0,0-1 0,-1 1 0,1-1 0,-1 1 0,0-1 0,0 0 0,-1 0 0,1 0 0,-1 0 0,0 0 0,1 0 0,-2 0 0,1 0 0,-1-1 0,1 1 0,-1 0 0,-1-6 0,0 8 0,0 0 0,0 0 0,0 0 0,0 0 0,0 0 0,-1 0 0,1 0 0,-1 0 0,0 0 0,1 1 0,-1-1 0,0 1 0,0-1 0,0 1 0,0 0 0,0 0 0,0 0 0,-1 0 0,1 0 0,0 0 0,0 0 0,-1 1 0,1 0 0,0-1 0,-1 1 0,1 0 0,-1 0 0,-2 0 0,-1 0 0,1-1 0,0 1 0,-1 1 0,1-1 0,0 1 0,0 0 0,-1 0 0,1 0 0,0 1 0,0-1 0,0 1 0,-5 3 0,-4 10-1305,14-15 1093,-1 1 0,1 0 0,-1-1 0,1 1 0,-1 0 0,1-1 0,0 1 0,-1 0 0,1 0 0,0 0-1,0-1 1,0 1 0,-1 0 0,1 0 0,0 0 0,0-1 0,0 1 0,0 0 0,0 0 0,0 0 0,1-1 0,-1 2 0</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57.956"/>
    </inkml:context>
    <inkml:brush xml:id="br0">
      <inkml:brushProperty name="width" value="0.025" units="cm"/>
      <inkml:brushProperty name="height" value="0.025" units="cm"/>
    </inkml:brush>
  </inkml:definitions>
  <inkml:trace contextRef="#ctx0" brushRef="#br0">66 69 8456,'0'0'4052,"3"-10"-945,15-49 2269,-22 63 830,-20 21-4624,17-16-1465,0 1 0,1 0 0,0 1 0,1-1 0,0 1 0,0 0 0,1 0 1,1 1-1,0-1 0,1 1 0,0 0 0,-1 22 0,3-32-115,0 0 1,0 0 0,0 0-1,1 0 1,-1 0 0,1 0 0,-1 0-1,1 0 1,0 0 0,0 0-1,0 0 1,0-1 0,0 1-1,0 0 1,0 0 0,1-1 0,-1 1-1,0-1 1,1 1 0,0-1-1,2 2 1,0-1 21,-1-1 0,1 1 0,-1-1 1,1 0-1,-1 0 0,1-1 0,0 1 0,-1-1 0,1 0 0,0 0 0,5 0 0,1-1 97,1-1 0,0 0-1,-1-1 1,1 0-1,-1 0 1,0-1-1,16-9 1,-13 5 13,0-1 1,0-1-1,-1 0 1,14-15 0,-20 20-95,-2-1 0,1 0 0,0 0 0,-1 0 0,0-1 0,-1 1 0,1-1 0,-1 0 0,-1 0 0,1 0 0,1-8 0,-11 41-62,-8 41-70,14-61 87,0-1 0,1 0 1,0 0-1,0 0 0,0 0 1,0 1-1,1-1 0,0 0 1,0 0-1,3 9 1,-2-12 7,0 0 0,0 0 0,0 1 0,0-1 1,0 0-1,0-1 0,1 1 0,-1 0 0,1-1 1,-1 1-1,1-1 0,-1 0 0,1 0 0,0 0 1,0 0-1,0 0 0,0-1 0,-1 1 1,1-1-1,0 0 0,0 0 0,0 0 0,0 0 1,0 0-1,0-1 0,4 0 0,1 0 7,1-1 0,0 0 0,-1 0 0,1-1-1,-1 0 1,1 0 0,11-8 0,-14 6-10,0 1 0,0-1 0,0-1 0,-1 1 0,0-1 0,0 0 0,0 0 0,-1 0 0,0-1 0,5-10 0,-8 15 0,0-1 0,0 1 0,0-1 0,0 1 0,0-1 0,0 0 0,-1 1 0,1-1 0,-1 0 0,0 0 0,0 0 0,0 1 0,0-1 0,0 0 0,-1 0 0,1 1 0,-1-1 0,0 0 0,0 1 0,0-1 0,0 1 0,0-1 0,-1 1 0,1-1 0,-1 1 0,1 0 0,-1 0 0,0 0 0,0 0 0,0 0 0,-3-2 0,-8-5 0,-2 1 0,-28-13 0,0 0 0,84 20-27,21 6-3259,-21 1-4783,-27-3 3756,6 0-5776</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58.299"/>
    </inkml:context>
    <inkml:brush xml:id="br0">
      <inkml:brushProperty name="width" value="0.025" units="cm"/>
      <inkml:brushProperty name="height" value="0.025" units="cm"/>
    </inkml:brush>
  </inkml:definitions>
  <inkml:trace contextRef="#ctx0" brushRef="#br0">0 53 16528,'0'0'9198,"11"-7"-7768,5-2-718,1 1-1,24-9 1,-35 15-579,-1 0 1,1 0 0,0 0-1,0 1 1,0 0-1,0 1 1,-1-1-1,1 1 1,0 0-1,0 0 1,0 1-1,0 0 1,0 0-1,8 3 1,-12-3-110,0 0 0,-1 0 0,1 0 0,0 1 0,-1-1 0,1 1 0,-1-1 0,1 1 0,-1 0 0,0 0 0,0 0 0,1-1 0,-1 1 0,-1 0 0,1 0 0,0 0 0,0 1 0,-1-1 0,1 0 0,-1 0 0,0 0 0,1 0 0,-1 0 0,0 1 0,-1-1 0,1 0 0,0 0 0,0 0 0,-1 0 0,1 1 0,-1-1 0,-1 2 0,-2 8 147,0 0-1,-1 0 0,-12 22 0,8-14-170,9-20 0,0 0 0,0 0 0,0 1 0,0-1 0,0 0 0,0 0 0,0 0 0,1 0 0,-1 0 0,0 0 0,0 1 0,0-1 0,0 0 0,0 0 0,0 0 0,0 0 0,0 0 0,0 0 0,0 1 0,0-1 0,0 0 0,1 0 0,-1 0 0,0 0 0,0 0 0,0 0 0,0 0 0,0 0 0,0 0 0,0 0 0,1 0 0,-1 0 0,0 0 0,0 1 0,0-1 0,0 0 0,0 0 0,1 0 0,-1 0 0,0 0 0,0 0 0,0 0 0,0-1 0,0 1 0,1 0 0,-1 0 0,0 0 0,0 0 0,0 0 0,0 0 0,0 0 0,0 0 0,1 0 0,-1 0 0,0 0 0,0-1 0,31-20 0,-26 16 0,13-8 0,49-36 0,-61 45 0,0 0 0,1 1 0,-1-1 0,1 2 0,0-1 0,0 1 0,0 0 0,14-2 0,-20 5 0,0-1 0,0 0 0,0 0 0,0 0 0,0 1 0,0-1 0,0 0 0,0 1 0,-1-1 0,1 1 0,0-1 0,0 1 0,0 0 0,-1-1 0,1 1 0,0 0 0,-1-1 0,1 1 0,0 0 0,-1 0 0,1 0 0,-1-1 0,1 1 0,-1 0 0,0 0 0,1 0 0,-1 0 0,0 0 0,1 0 0,-1 0 0,0 0 0,0 0 0,0 0 0,0 0 0,0 0 0,0 0 0,0 0 0,-1 0 0,1 0 0,-1 1 0,-8 56 0,4-37 0,5 2-5189</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8:14.205"/>
    </inkml:context>
    <inkml:brush xml:id="br0">
      <inkml:brushProperty name="width" value="0.025" units="cm"/>
      <inkml:brushProperty name="height" value="0.025" units="cm"/>
    </inkml:brush>
  </inkml:definitions>
  <inkml:trace contextRef="#ctx0" brushRef="#br0">3 0 17392,'0'0'6321,"0"13"-5205,-3 149 1383,3 81 2171,0-243-4662,0 1 0,0 0-1,0-1 1,0 1 0,0 0 0,0-1-1,0 1 1,0 0 0,1-1 0,-1 1-1,0 0 1,0-1 0,0 1 0,1 0-1,-1-1 1,0 1 0,1-1-1,-1 1 1,0-1 0,1 1 0,-1-1-1,1 1 1,-1-1 0,1 1 0,-1-1-1,1 0 1,-1 1 0,1-1 0,0 1-1,-1-1 1,1 0 0,1 1 0,18-12 241,16-31 15,-16 2-264,25-67 0,5-10 0,-50 117 0,0 0 0,0 1 0,0-1 0,0 0 0,0 0 0,0 0 0,0 0 0,0 0 0,0 0 0,0 0 0,0 0 0,0 0 0,0 1 0,0-1 0,0 0 0,0 0 0,0 0 0,1 0 0,-1 0 0,0 0 0,0 0 0,0 0 0,0 0 0,0 0 0,0 0 0,0 0 0,0 0 0,0 0 0,1 0 0,-1 0 0,0 0 0,0 0 0,0 0 0,0 0 0,0 0 0,0 0 0,0 0 0,0 0 0,1 0 0,-1 0 0,0 0 0,0 0 0,0 0 0,0 0 0,0 0 0,0 0 0,0 0 0,0 0 0,1 0 0,-1 0 0,0 0 0,0 0 0,0 0 0,0 0 0,0 0 0,0-1 0,0 1 0,0 0 0,0 0 0,0 0 0,0 0 0,3 18 0,-2 23 0,-17 134 0,16-174 0,0 0 0,0-1 0,0 1 0,0 0 0,0-1 0,0 1 0,0 0 0,0-1 0,0 1 0,0 0 0,0-1 0,1 1 0,-1 0 0,0-1 0,0 1 0,1-1 0,-1 1 0,0 0 0,1-1 0,-1 1 0,0-1 0,1 1 0,-1-1 0,1 1 0,-1-1 0,1 0 0,-1 1 0,1-1 0,0 1 0,-1-1 0,1 0 0,-1 0 0,2 1 0,22-8 0,21-29 0,-23 12 0,26-35 0,-30 34 0,38-38 0,-56 62 0,1 1 0,-1 0 0,0 0 0,0 0 0,0 0 0,0 0 0,0 0 0,0 0 0,0-1 0,0 1 0,1 0 0,-1 0 0,0 0 0,0 0 0,0 0 0,0 0 0,0 0 0,1 0 0,-1 0 0,0 0 0,0 0 0,0 0 0,0 0 0,0 0 0,1 0 0,-1 0 0,0 0 0,0 0 0,0 0 0,0 0 0,0 0 0,1 0 0,-1 0 0,0 0 0,0 0 0,0 0 0,0 0 0,0 0 0,0 1 0,1-1 0,-1 0 0,0 0 0,0 0 0,0 0 0,0 0 0,0 0 0,0 0 0,0 1 0,0-1 0,0 0 0,0 0 0,1 0 0,-1 1 0,2 12 0,-3 17 0,-11 28 0,8-44 0,1-1 0,1 1 0,0-1 0,1 1 0,0 24 0,1-37-20,1 0 0,-1 0-1,0 0 1,1 0 0,-1 0 0,1 0 0,0 0 0,-1 0-1,1 0 1,0 0 0,-1-1 0,1 1 0,0 0 0,0 0-1,0-1 1,0 1 0,0 0 0,0-1 0,0 1-1,0-1 1,0 1 0,0-1 0,0 0 0,0 1 0,0-1-1,0 0 1,0 0 0,0 1 0,2-1 0,39 0-2706,-29 0 836,10 0-6406</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8:14.623"/>
    </inkml:context>
    <inkml:brush xml:id="br0">
      <inkml:brushProperty name="width" value="0.025" units="cm"/>
      <inkml:brushProperty name="height" value="0.025" units="cm"/>
    </inkml:brush>
  </inkml:definitions>
  <inkml:trace contextRef="#ctx0" brushRef="#br0">172 1 19571,'0'0'9587,"-12"5"-9496,5-3-74,1 1 0,-1 0-1,1 0 1,-1 1 0,1-1 0,0 2-1,0-1 1,1 1 0,0-1 0,-1 1 0,1 1-1,1-1 1,-7 10 0,-39 78 1293,46-83-1137,0 0 1,1-1-1,0 1 1,0 0 0,1 1-1,1-1 1,0 0-1,0 13 1,1-22-167,0 0-1,0 0 1,0 0 0,1 0-1,-1 0 1,0 0 0,1 0 0,-1 0-1,0-1 1,1 1 0,-1 0-1,1 0 1,0 0 0,-1 0 0,1-1-1,0 1 1,-1 0 0,1 0-1,0-1 1,0 1 0,0-1-1,-1 1 1,1-1 0,0 1 0,0-1-1,0 1 1,0-1 0,0 0-1,0 1 1,0-1 0,0 0-1,0 0 1,0 0 0,0 0 0,0 0-1,0 0 1,0 0 0,0 0-1,0 0 1,0-1 0,1 1 0,3-1 7,0 0 0,0 0 1,-1-1-1,1 1 0,-1-1 1,1 0-1,-1 0 1,5-4-1,4-5-14,-1-1 0,0 0 0,-1-1 0,0 0 0,-1 0 0,-1-1 0,0-1 0,-1 0 0,0 0 0,-2 0 0,1-1 0,-2 0 0,0 0 0,4-29 0,-22 62 0,-6 15 0,10-13 0,0 1 0,1 0 0,2 0 0,0 1 0,1-1 0,0 1 0,-1 38 0,6-57-12,0-1-1,0 1 1,0-1-1,0 1 1,0-1 0,1 1-1,-1-1 1,0 1 0,1-1-1,-1 1 1,1-1-1,0 1 1,0-1 0,-1 0-1,1 1 1,0-1-1,0 0 1,0 0 0,0 0-1,0 0 1,1 0 0,-1 0-1,0 0 1,0 0-1,2 1 1,1-1-78,-1 0 0,1 0 0,-1 0 1,1 0-1,0-1 0,-1 1 0,1-1 0,0 0 0,-1 0 0,7-1 0,-1 0-321,-1-1 0,0 0-1,0 0 1,1-1 0,-1 1-1,-1-2 1,1 1 0,-1-1 0,11-8-1,6-11-6693,1 0-3011</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8:14.952"/>
    </inkml:context>
    <inkml:brush xml:id="br0">
      <inkml:brushProperty name="width" value="0.025" units="cm"/>
      <inkml:brushProperty name="height" value="0.025" units="cm"/>
    </inkml:brush>
  </inkml:definitions>
  <inkml:trace contextRef="#ctx0" brushRef="#br0">166 1 18001,'0'0'11814,"5"10"-11141,-4-8-636,1 1 27,0 1-1,0-1 1,-1 0-1,1 1 0,-1 0 1,0-1-1,1 1 0,-2-1 1,1 1-1,0 0 0,-1 0 1,0 0-1,0-1 1,0 1-1,0 0 0,-1 0 1,1 0-1,-1-1 0,0 1 1,0 0-1,0-1 1,-1 1-1,-1 3 0,-10 17 40,-2 0 0,0 0 0,-2-2 0,0 0 0,-1-1 0,-39 34 0,41-47-918,9-15-1339,6-24-4416,2 17 3446,-1-16-6602</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8:15.298"/>
    </inkml:context>
    <inkml:brush xml:id="br0">
      <inkml:brushProperty name="width" value="0.025" units="cm"/>
      <inkml:brushProperty name="height" value="0.025" units="cm"/>
    </inkml:brush>
  </inkml:definitions>
  <inkml:trace contextRef="#ctx0" brushRef="#br0">0 0 14574,'0'0'17809,"64"55"-17425,-38-31-384,5 4 0,2 0 0,2-2 0,1-1 0,-2-5-288,-1-4-5478,-1-6-7494</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8:16.098"/>
    </inkml:context>
    <inkml:brush xml:id="br0">
      <inkml:brushProperty name="width" value="0.025" units="cm"/>
      <inkml:brushProperty name="height" value="0.025" units="cm"/>
    </inkml:brush>
  </inkml:definitions>
  <inkml:trace contextRef="#ctx0" brushRef="#br0">1 0 10250,'0'0'18401,"1"11"-17312,0 199 1062,-3-95-1440,2-115-709,0 0 1,0 0 0,0 0 0,0 0 0,0 0 0,0-1 0,0 1 0,0 0 0,0 0 0,0 0 0,1 0 0,-1 0 0,0 0 0,0-1 0,0 1 0,0 0 0,0 0 0,0 0 0,1 0 0,-1 0 0,0 0 0,0 0 0,0 0 0,0 0 0,0 0 0,1 0 0,-1 0 0,0 0 0,0 0 0,0 0 0,0 0 0,1 0 0,-1 0 0,0 0 0,0 0 0,0 0 0,0 0 0,0 0 0,1 0 0,-1 0 0,0 0 0,0 0 0,0 0-1,0 0 1,0 0 0,1 1 0,-1-1 0,0 0 0,0 0 0,0 0 0,0 0 0,0 0 0,0 0 0,0 1 0,0-1 0,0 0 0,0 0 0,1 0 0,-1 0 0,0 0 0,0 1 0,0-1 0,8-13-249,-6-3-2230,0 1 0,0-1 0,-2-24 1,-1 20-1427,1-14-3978</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6.873"/>
    </inkml:context>
    <inkml:brush xml:id="br0">
      <inkml:brushProperty name="width" value="0.025" units="cm"/>
      <inkml:brushProperty name="height" value="0.025" units="cm"/>
      <inkml:brushProperty name="color" value="#F6630D"/>
    </inkml:brush>
  </inkml:definitions>
  <inkml:trace contextRef="#ctx0" brushRef="#br0">156 322 11371,'0'0'2386,"2"-11"107,0 2-1998,1-2 462,-1-1 0,-1 0 0,0 0-1,0 0 1,-2-14 0,1 24-833,0 0 0,0 0-1,0 0 1,-1-1 0,1 1-1,-1 0 1,1 0 0,-1 0-1,0 0 1,0 1 0,0-1 0,0 0-1,0 0 1,-1 0 0,1 1-1,0-1 1,-1 1 0,1-1-1,-1 1 1,1-1 0,-1 1-1,0 0 1,0 0 0,0 0 0,1 0-1,-1 0 1,0 0 0,0 1-1,0-1 1,0 1 0,0-1-1,-1 1 1,1 0 0,0-1 0,0 1-1,0 0 1,0 0 0,0 1-1,-4 0 1,1 0-99,1 1 0,-1-1 0,1 1 0,-1 0 0,1 1 0,0-1 0,0 1 0,0 0 0,1 0 0,-1 0 0,0 0 0,1 1 0,0-1 0,0 1 0,0 0 0,0 0 0,1 0 0,0 0 0,-4 9 0,0-1 7,1 1-1,0 0 1,1 0-1,1 0 0,-4 25 1,6-33-30,1-1 1,-1 0 0,1 1 0,0-1 0,1 1-1,-1-1 1,1 0 0,0 1 0,0-1 0,1 5-1,-1-8 1,0 1-1,0-1 0,0 0 0,1 0 0,-1 0 1,0 0-1,0 0 0,0 0 0,1 0 0,-1 0 1,1 0-1,-1-1 0,0 1 0,1-1 0,0 1 1,-1-1-1,1 1 0,-1-1 0,1 0 1,-1 0-1,1 0 0,0 0 0,-1 0 0,1 0 1,-1 0-1,1 0 0,-1-1 0,1 1 0,-1 0 1,1-1-1,1 0 0,8-3 27,0 0-1,-1 0 0,0-1 1,0-1-1,0 0 1,0 0-1,-1 0 1,13-13-1,2-4-22,36-42-1,-48 51-8,0-1 0,-2 0 0,0-1 0,0 0 0,-2 0 0,0-1 0,-1 0 0,0 0-1,-2-1 1,0 0 0,-1 0 0,-1 0 0,2-22 0,-8 38 245,-1 9-238,-9 28-70,2 1 1,1-1 0,2 2-1,1-1 1,2 1-1,2 0 1,1 42 0,5-45-1594,-2-33 1428,-1 0-1,1 0 0,-1 0 1,1 0-1,-1 0 0,1 0 1,0 0-1,0 0 0,-1 0 1,1 0-1,0 0 0,0 0 1,0-1-1,0 1 0,0 0 1,0-1-1,0 1 0,0 0 1,0-1-1,0 0 0,0 1 0,1-1 1,-1 0-1,0 1 0,2-1 1,15 1-6453</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8:16.427"/>
    </inkml:context>
    <inkml:brush xml:id="br0">
      <inkml:brushProperty name="width" value="0.025" units="cm"/>
      <inkml:brushProperty name="height" value="0.025" units="cm"/>
    </inkml:brush>
  </inkml:definitions>
  <inkml:trace contextRef="#ctx0" brushRef="#br0">1 23 14542,'0'0'16036,"10"-4"-14755,18-2-1099,1 1-1,0 1 1,0 1-1,39 2 1,53 1-10896</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8:16.767"/>
    </inkml:context>
    <inkml:brush xml:id="br0">
      <inkml:brushProperty name="width" value="0.025" units="cm"/>
      <inkml:brushProperty name="height" value="0.025" units="cm"/>
    </inkml:brush>
  </inkml:definitions>
  <inkml:trace contextRef="#ctx0" brushRef="#br0">93 8 17072,'0'0'12908,"75"19"-11562,-31-25-674,1-2-544,-1 0-64,-6 3-160,-11 5-897,-8 0-1153,-8 4-1441,-10 10-513,-1 4-1185,-12 0-2434</inkml:trace>
  <inkml:trace contextRef="#ctx0" brushRef="#br0" timeOffset="1">1 264 11915,'0'0'15471,"84"18"-13197,-28-23-672,6-8-706,1-4-543,-4 4-257,-8 2-256,-9 5-1154,-10 1-2337,-10 2-1634,-4 1-8968</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8:18.401"/>
    </inkml:context>
    <inkml:brush xml:id="br0">
      <inkml:brushProperty name="width" value="0.025" units="cm"/>
      <inkml:brushProperty name="height" value="0.025" units="cm"/>
    </inkml:brush>
  </inkml:definitions>
  <inkml:trace contextRef="#ctx0" brushRef="#br0">128 69 11403,'0'0'2925,"7"-10"118,4-3-1985,21-33 2646,-42 64-2926,-95 196 2008,92-184-2747,2 1-1,1 0 1,1 0-1,2 1 1,-4 48 0,10-77-10,1-1 1,0 0 0,0 1 0,0-1 0,0 1 0,0-1 0,0 0 0,1 1 0,-1-1 0,1 0 0,-1 0 0,1 1 0,0-1 0,0 0-1,0 0 1,0 0 0,1 0 0,-1 0 0,0 0 0,1 0 0,0 0 0,-1-1 0,1 1 0,0-1 0,0 1 0,0-1 0,3 2 0,0-1-132,0-1 0,0 1 0,0-2 0,-1 1 0,1 0 1,0-1-1,0 0 0,0 0 0,0 0 0,0-1 0,0 0 1,8-2-1,-5 0-900,0 0 1,-1 0 0,1-1 0,-1 1 0,0-2-1,0 1 1,-1-1 0,12-11 0,19-19-10658</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8:18.744"/>
    </inkml:context>
    <inkml:brush xml:id="br0">
      <inkml:brushProperty name="width" value="0.025" units="cm"/>
      <inkml:brushProperty name="height" value="0.025" units="cm"/>
    </inkml:brush>
  </inkml:definitions>
  <inkml:trace contextRef="#ctx0" brushRef="#br0">212 1 18033,'0'0'6118,"-9"14"-5034,-194 309 2001,237-374-8040,20-33-7071,-32 41 1968</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8:19.085"/>
    </inkml:context>
    <inkml:brush xml:id="br0">
      <inkml:brushProperty name="width" value="0.025" units="cm"/>
      <inkml:brushProperty name="height" value="0.025" units="cm"/>
    </inkml:brush>
  </inkml:definitions>
  <inkml:trace contextRef="#ctx0" brushRef="#br0">128 0 11211,'0'0'11173,"-1"8"-10202,-2 17-143,-7 107 2517,10-117-3111,1 1-1,0-1 1,1 1 0,1-1-1,1 0 1,9 27 0,-10-35-572,10 23 1064,-12-29-999,-1 0 0,1 0-1,-1 0 1,0 0 0,1 0 0,-1 0 0,0 0 0,0 0-1,1 0 1,-1 0 0,0 0 0,0 0 0,0 0 0,0 0-1,-1 0 1,1 0 0,0 0 0,0 0 0,0 0 0,-1 0-1,0 1 1,-4 0-4640,-8-5-616,-7-7-5681</inkml:trace>
  <inkml:trace contextRef="#ctx0" brushRef="#br0" timeOffset="1">0 254 9705,'0'0'15535,"79"3"-15471,-45 3-2691,-1-2-3330</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8:19.430"/>
    </inkml:context>
    <inkml:brush xml:id="br0">
      <inkml:brushProperty name="width" value="0.025" units="cm"/>
      <inkml:brushProperty name="height" value="0.025" units="cm"/>
    </inkml:brush>
  </inkml:definitions>
  <inkml:trace contextRef="#ctx0" brushRef="#br0">6 299 15439,'0'0'7110,"-3"49"-4195,1-28-1281,2 0-738,0 1-735,0 0-161,0-6-2275,2-7-2465,6-8-2371</inkml:trace>
  <inkml:trace contextRef="#ctx0" brushRef="#br0" timeOffset="1">254 0 13164,'0'0'14190,"18"60"-13934,-18-23-96,0 7-96,0 1-64,-5-2-256,0-5-352,0-3-225,2-11-448,-1-7-930,3-12-1536,-3-5-3172</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8:19.804"/>
    </inkml:context>
    <inkml:brush xml:id="br0">
      <inkml:brushProperty name="width" value="0.025" units="cm"/>
      <inkml:brushProperty name="height" value="0.025" units="cm"/>
    </inkml:brush>
  </inkml:definitions>
  <inkml:trace contextRef="#ctx0" brushRef="#br0">1 61 12460,'0'0'12865,"7"-9"-10970,-5 7-1793,1-2 10,0 0 1,0 1-1,0 0 0,0-1 1,1 1-1,0 1 1,-1-1-1,1 0 0,0 1 1,0 0-1,0 0 1,1 0-1,-1 0 0,0 1 1,1-1-1,-1 1 1,7 0-1,3-1 184,14 0-3,0 0-1,28 3 1,-50-1-289,0 0 0,0 1 0,0 0 0,-1 0 0,1 0 0,0 1 0,0 0 0,-1 0 0,1 1 0,-1-1 0,1 1 0,-1 0 0,0 1 1,0-1-1,6 8 0,-9-9 7,-1 0 1,1 0-1,-1 0 1,0 1-1,0-1 1,0 0-1,0 1 1,0-1-1,0 1 1,-1-1-1,1 1 1,-1-1-1,0 1 1,0-1-1,0 1 1,0 0-1,0-1 1,0 1-1,-1-1 1,1 1-1,-1-1 1,0 1-1,0-1 1,0 1-1,0-1 1,0 0-1,0 0 1,-1 1-1,1-1 1,-3 3-1,-7 8 251,0 0 0,-1-1 0,-22 19 0,11-10 63,17-17-298,54-3-1805,-41-1 1565,0 1 0,-1 0-1,1 0 1,0 0 0,0 1 0,-1-1-1,1 2 1,-1-1 0,0 1 0,1 0-1,-1 0 1,0 1 0,5 4 0,-8-6 221,-1 0 1,0 0 0,0 0-1,0 0 1,0 1 0,0-1-1,-1 1 1,1-1 0,-1 1-1,1-1 1,-1 1 0,0 0-1,0 0 1,0 0 0,-1 0 0,1-1-1,-1 1 1,1 0 0,-1 0-1,0 0 1,0 0 0,-1 0-1,1 0 1,0 0 0,-1 0-1,0 0 1,0 0 0,1 0-1,-2-1 1,1 1 0,0 0-1,-1-1 1,-1 4 0,-5 5 263,0 0 0,-1 0 0,0-1 0,-1 0 0,0 0-1,-1-1 1,0 0 0,0-1 0,-1-1 0,1 0 0,-2 0 0,1-1 0,-1-1 0,0 0 0,0-1 0,0 0 0,-17 2 0,27-6-461,0 0 0,-1 0 0,1 0 0,0-1 0,0 1 0,0-1 0,0 0 0,0 0 0,0 0 0,1 0 0,-1 0 0,0-1 0,0 1 0,1-1 0,-1 0 0,1 0 0,0 0 0,-1 0 0,1 0 0,0-1 0,0 1 0,0 0 0,0-1 0,1 0 0,-1 1 0,1-1 0,0 0 0,0 0 0,0 0 0,-2-5 0,2 5-179,0-1 1,1 0-1,-1 1 1,1-1-1,-1 1 0,1-1 1,0 0-1,1 1 0,-1-1 1,1 1-1,-1-1 1,1 1-1,0-1 0,0 1 1,0-1-1,1 1 0,-1 0 1,1-1-1,0 1 1,0 0-1,0 0 0,0 1 1,1-1-1,-1 0 0,6-4 1,12-6-8271</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8:20.130"/>
    </inkml:context>
    <inkml:brush xml:id="br0">
      <inkml:brushProperty name="width" value="0.025" units="cm"/>
      <inkml:brushProperty name="height" value="0.025" units="cm"/>
    </inkml:brush>
  </inkml:definitions>
  <inkml:trace contextRef="#ctx0" brushRef="#br0">186 0 14798,'0'0'13293,"4"9"-12188,12 19-152,30 41 1,-29-46-774,0 1 0,-2 0-1,17 40 1,-28-55-176,-1 0-1,0 0 1,0 1-1,-1-1 1,-1 1 0,0-1-1,0 1 1,-1 0-1,0-1 1,0 1-1,-1 0 1,0-1-1,-1 1 1,-5 15-1,-2-3 38,0-1 0,-2 0 0,0-1 0,-1-1 0,-1 1-1,-29 31 1,14-21-358,0-2 0,-2-1 0,-37 26 0,24-27-4183,7-13-6102</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8:21.414"/>
    </inkml:context>
    <inkml:brush xml:id="br0">
      <inkml:brushProperty name="width" value="0.025" units="cm"/>
      <inkml:brushProperty name="height" value="0.025" units="cm"/>
    </inkml:brush>
  </inkml:definitions>
  <inkml:trace contextRef="#ctx0" brushRef="#br0">251 97 7495,'0'0'9342,"4"-9"-5840,-1 4-3024,16-38 2533,-18 41-2562,0-1 1,0 1 0,-1-1-1,0 1 1,1-1 0,-1 1-1,0-1 1,0 1 0,0-1-1,-1-4 1,0 6-357,0 0 0,1 1 1,-1-1-1,0 1 0,0-1 0,0 1 1,0-1-1,1 1 0,-1-1 1,0 1-1,0-1 0,0 1 0,0 0 1,0 0-1,0 0 0,0-1 0,0 1 1,0 0-1,0 0 0,0 0 0,0 1 1,-2-1-1,-24 3-23,14 1-61,0 0 0,1 1 0,0 1 0,-1 0 0,2 0 0,-23 17 0,-61 55 174,92-76-169,0 1-1,1 0 1,-1-1 0,0 2 0,1-1 0,-1 0-1,1 0 1,-3 7 0,5-9-12,0-1 1,0 1-1,-1-1 0,1 1 0,0-1 1,0 1-1,0-1 0,0 1 0,0-1 1,0 1-1,0-1 0,0 1 1,0-1-1,1 1 0,-1-1 0,0 1 1,0-1-1,0 1 0,1-1 0,-1 1 1,0-1-1,0 1 0,1-1 1,-1 1-1,1-1 0,21 7 23,29-5-336,43 3-899,-86-4 1115,0 1 0,0-1 0,0 1 0,-1 0 0,1 1 0,-1 0 0,1 0 0,11 8 0,-16-9 126,-1-1-1,0 1 0,0 0 0,0 0 0,-1 0 0,1 0 0,0 0 1,-1 1-1,1-1 0,-1 0 0,0 1 0,0-1 0,0 1 0,0-1 1,0 1-1,-1 0 0,1-1 0,-1 1 0,1 0 0,-1-1 0,0 1 0,0 0 1,0 0-1,-1-1 0,1 1 0,-1 0 0,1-1 0,-1 1 0,0-1 1,0 1-1,0-1 0,0 1 0,-1-1 0,-2 4 0,1 0 168,-1 0 0,0-1 0,0 1 1,0-1-1,-1 0 0,0-1 0,0 1 0,0-1 0,-1 0 0,1 0 0,-1 0 0,-11 4 1,8-5-197,0 0 1,-1-1-1,1 0 1,-1-1-1,1 0 1,-1 0-1,0-1 1,1-1-1,-1 0 1,1 0-1,-1 0 1,1-1-1,0-1 1,-1 0-1,1 0 1,-14-7-1,55 11-6385,-16-1 3200,18 4-3175</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8:21.788"/>
    </inkml:context>
    <inkml:brush xml:id="br0">
      <inkml:brushProperty name="width" value="0.025" units="cm"/>
      <inkml:brushProperty name="height" value="0.025" units="cm"/>
    </inkml:brush>
  </inkml:definitions>
  <inkml:trace contextRef="#ctx0" brushRef="#br0">11 1 20595,'0'0'10667,"0"57"-10603,-3-38-128,-1-1-1090,1-5-1344,3-7-1313</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7.375"/>
    </inkml:context>
    <inkml:brush xml:id="br0">
      <inkml:brushProperty name="width" value="0.025" units="cm"/>
      <inkml:brushProperty name="height" value="0.025" units="cm"/>
      <inkml:brushProperty name="color" value="#F6630D"/>
    </inkml:brush>
  </inkml:definitions>
  <inkml:trace contextRef="#ctx0" brushRef="#br0">1 1 15759,'0'0'12716,"24"65"-12652,-24-38-32,0-5-32,2 1 32,-1-8-544,-1-3-770,3-8-671,0-4-1347,-1 0-1056,3-14-3107</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8:22.130"/>
    </inkml:context>
    <inkml:brush xml:id="br0">
      <inkml:brushProperty name="width" value="0.025" units="cm"/>
      <inkml:brushProperty name="height" value="0.025" units="cm"/>
    </inkml:brush>
  </inkml:definitions>
  <inkml:trace contextRef="#ctx0" brushRef="#br0">230 0 21685,'0'0'7607,"2"10"-6492,1 51-208,-2 1-1,-12 108 0,-1 35-4548,3-245-6827,-11 0 5321,-31-29-1096,12 26 5663,-1 2 4299,-7-7 4292,46 47-7715,1 1 0,-1 0 0,1-1 1,-1 1-1,1-1 0,0 1 0,-1-1 0,1 1 0,0-1 1,-1 1-1,1-1 0,0 1 0,-1-1 0,1 1 1,0-1-1,0 1 0,0-1 0,0 0 0,0 1 1,0-1-1,0 1 0,0-1 0,0 0 0,0 0 0,11-5 2813,34 6-2432,-29 1 322,63-2-136,26 1-1190,-37 2-5203,-46 1-2749,-6 2-7068</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8:22.503"/>
    </inkml:context>
    <inkml:brush xml:id="br0">
      <inkml:brushProperty name="width" value="0.025" units="cm"/>
      <inkml:brushProperty name="height" value="0.025" units="cm"/>
    </inkml:brush>
  </inkml:definitions>
  <inkml:trace contextRef="#ctx0" brushRef="#br0">1 1 22709,'0'0'10058</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8:24.229"/>
    </inkml:context>
    <inkml:brush xml:id="br0">
      <inkml:brushProperty name="width" value="0.025" units="cm"/>
      <inkml:brushProperty name="height" value="0.025" units="cm"/>
    </inkml:brush>
  </inkml:definitions>
  <inkml:trace contextRef="#ctx0" brushRef="#br0">0 1 21332,'0'0'10186</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8:25.050"/>
    </inkml:context>
    <inkml:brush xml:id="br0">
      <inkml:brushProperty name="width" value="0.025" units="cm"/>
      <inkml:brushProperty name="height" value="0.025" units="cm"/>
    </inkml:brush>
  </inkml:definitions>
  <inkml:trace contextRef="#ctx0" brushRef="#br0">26 1 13741,'0'0'12983,"0"9"-11686,1 25-84,-6 62-1,2-59-1025,1 0-1,4 44 0,7-57-698,-5-21-1941,-8-13-1762,-7-7-899,-6-3-2162</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8:25.379"/>
    </inkml:context>
    <inkml:brush xml:id="br0">
      <inkml:brushProperty name="width" value="0.025" units="cm"/>
      <inkml:brushProperty name="height" value="0.025" units="cm"/>
    </inkml:brush>
  </inkml:definitions>
  <inkml:trace contextRef="#ctx0" brushRef="#br0">0 56 13068,'0'0'15711,"12"-5"-14499,20-5-688,0 2 0,0 0 1,55-4-1,114 0-208,-199 12-343,84 1-1364,-31 10-5455,-41-7 750,-6-4-3652</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8:26.194"/>
    </inkml:context>
    <inkml:brush xml:id="br0">
      <inkml:brushProperty name="width" value="0.025" units="cm"/>
      <inkml:brushProperty name="height" value="0.025" units="cm"/>
    </inkml:brush>
  </inkml:definitions>
  <inkml:trace contextRef="#ctx0" brushRef="#br0">336 99 8392,'9'-6'3513,"3"-2"-2348,36-24 3715,-42 27-3265,0 1 1,0-1-1,0-1 0,-1 1 1,8-12-1,-12 17-1520,-1 0 1,0 0-1,0-1 1,0 1-1,0 0 0,0 0 1,0 0-1,1-1 0,-1 1 1,0 0-1,0 0 0,0 0 1,0-1-1,0 1 0,0 0 1,0 0-1,0-1 0,0 1 1,0 0-1,0 0 0,0 0 1,0-1-1,0 1 0,0 0 1,0 0-1,0-1 0,0 1 1,-1 0-1,1 0 0,0 0 1,0-1-1,0 1 0,0 0 1,0 0-1,0 0 0,-1 0 1,1-1-1,0 1 0,0 0 1,0 0-1,-1 0 0,1 0 1,0 0-1,0-1 0,-16-1 863,-17 6-1097,3 7 142,0 1-1,0 2 1,1 0 0,1 2 0,-40 30-1,51-35-2,-4 2 0,0 1 0,1 1 0,1 1 0,1 0 0,-33 38 0,49-52 0,1-1 0,0 1 0,-1 0 0,1 0 0,0 0 0,0 0 0,0 0 0,0 0 0,0 0 0,1 0 0,-1 0 0,1 0 0,-1 1 0,1-1 0,0 0 0,0 0 0,0 0 0,0 1 0,0-1 0,0 0 0,0 0 0,2 4 0,-1-4 0,1 0 0,-1 0 0,1 0 0,-1 0 0,1-1 0,0 1 0,0 0 0,0-1 0,0 1 0,0-1 0,0 0 0,1 1 0,-1-1 0,0 0 0,1-1 0,2 2 0,13 2 0,-1 0 0,1-2 0,0 0 0,22-1 0,-35-1 0,49 2-288,101-1-3136,-132-3 2093,-1 0 0,0-1 0,1-1 0,38-13 0,-23 1-10435</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08.287"/>
    </inkml:context>
    <inkml:brush xml:id="br0">
      <inkml:brushProperty name="width" value="0.025" units="cm"/>
      <inkml:brushProperty name="height" value="0.025" units="cm"/>
    </inkml:brush>
  </inkml:definitions>
  <inkml:trace contextRef="#ctx0" brushRef="#br0">1 0 13421,'0'0'9668,"13"2"-7480,156 6 1618,14-9-3667,-38-1-3662,-136 3 32,-12 4 253,-16 1-304,-14-2-1295,-5-2-1142</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08.645"/>
    </inkml:context>
    <inkml:brush xml:id="br0">
      <inkml:brushProperty name="width" value="0.025" units="cm"/>
      <inkml:brushProperty name="height" value="0.025" units="cm"/>
    </inkml:brush>
  </inkml:definitions>
  <inkml:trace contextRef="#ctx0" brushRef="#br0">63 0 9833,'0'0'7431,"-56"29"-4580,49-18-224,7 1-546,7-2-639,19 0-417,11-1-417,9 2-351,8-3-193,-1 1-32,2-1-609,-5 1-1697,-6-4-384,-8-2-1026,-8-3-2113,-5 0-5254</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09.020"/>
    </inkml:context>
    <inkml:brush xml:id="br0">
      <inkml:brushProperty name="width" value="0.025" units="cm"/>
      <inkml:brushProperty name="height" value="0.025" units="cm"/>
    </inkml:brush>
  </inkml:definitions>
  <inkml:trace contextRef="#ctx0" brushRef="#br0">1 35 17809,'0'0'9700,"13"-5"-8921,-8 2-710,6-1 19,-1-1-1,1 1 1,0 1-1,0 0 1,0 1-1,0 0 0,22-1 1,-21 3-63,18 0 12,56 6 0,-79-5-40,0 0 0,0 1 0,0 0 0,0 0 1,0 0-1,0 1 0,-1 0 0,1 0 0,-1 1 0,0 0 0,0 0 0,0 0 0,8 9 1,-12-11 7,0 1 1,-1 0 0,0-1-1,1 1 1,-1 0 0,0-1-1,0 1 1,0 0 0,-1 0-1,1 0 1,-1 0 0,1 0-1,-1 0 1,0 0 0,0 0-1,-1 0 1,1 0 0,0 0-1,-1 0 1,0 0 0,0 0-1,0 0 1,0-1 0,0 1-1,0 0 1,-1-1 0,1 1-1,-4 3 1,-5 8 255,0 0 0,-1-1 0,-20 19 0,29-30-220,-69 65 745,16-15-2014,19-18-4080,22-18-3516</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09.832"/>
    </inkml:context>
    <inkml:brush xml:id="br0">
      <inkml:brushProperty name="width" value="0.025" units="cm"/>
      <inkml:brushProperty name="height" value="0.025" units="cm"/>
    </inkml:brush>
  </inkml:definitions>
  <inkml:trace contextRef="#ctx0" brushRef="#br0">225 96 5061,'0'0'11018,"6"-9"-7900,-2 2-2281,17-32 1658,-15 6 3531,-7 32-5936,-1 0-1,1 0 1,0 1 0,0-1-1,0 0 1,0 1 0,-1-1-1,1 1 1,0-1 0,-1 1-1,1 0 1,0 0 0,-1 0-1,1-1 1,0 1 0,-1 0-1,1 1 1,0-1 0,-1 0 0,1 0-1,-3 1 1,-33 5-147,19 1 100,0 0 0,0 1 0,1 1-1,1 1 1,-1 0 0,2 1-1,-1 1 1,2 0 0,-18 19 0,31-30-43,0-1 0,0 1 0,0 0 0,0 0 0,0 0 0,0 0 0,1 0 0,-1 0-1,0 0 1,1 0 0,-1 0 0,1 0 0,-1 0 0,1 0 0,-1 1 0,1-1 0,0 0 0,0 0 0,0 0 0,-1 1 0,1-1 0,0 0 0,0 0 0,1 1 0,-1-1 0,0 0 0,0 0 0,1 0 0,-1 1 0,0-1 0,1 0 0,-1 0 0,1 0 0,0 0 0,-1 0 0,1 0 0,0 0 0,0 0 0,-1 0 0,1 0 0,0 0 0,0-1 0,0 1 0,0 0 0,0 0 0,0-1 0,0 1 0,1-1 0,-1 1 0,0-1 0,2 1 0,10 3 21,0 0 0,1 0-1,26 2 1,-19-3-23,-6 0-16,0 1 1,0 1-1,-1 0 1,0 1-1,18 9 1,-30-14 17,1 0 0,-1 0 0,0 1 0,0-1 0,0 0 0,0 1 0,0-1-1,0 1 1,0 0 0,0 0 0,-1 0 0,1 0 0,-1 0 0,1 0 0,-1 0 0,0 0 0,0 0 0,0 1 0,0-1 0,0 0 0,-1 1 0,1-1 0,-1 1 0,1-1 0,-1 1 0,0-1 0,0 1 0,0-1 0,0 1-1,-1-1 1,1 1 0,-1-1 0,1 1 0,-1-1 0,0 0 0,0 1 0,0-1 0,0 0 0,0 0 0,0 0 0,-1 1 0,-1 1 0,-1 0 63,0 1 1,-1-1-1,1 0 1,-1 0-1,1 0 1,-1-1-1,0 0 1,-1 0-1,1 0 1,0-1-1,-1 1 1,0-1-1,1-1 1,-1 1-1,-7 0 0,-4 1 113,1-1 0,-1-1 0,1-1 0,-22-2 0,6-7-148,31 9-33,0-1 0,0 1 0,0-1 0,0 1 0,0-1 0,0 1 0,0-1 0,0 0 0,1 0 0,-1 1 0,0-1 0,0 0 0,1 0 0,-1 0 0,1 0 0,-1 0 0,1 1 0,-1-1 0,1 0 0,0 0 0,-1-1 0,1 1 0,0 0 0,0 0 0,-1 0 0,1 0 0,0-1 0,2 0-338,0 1 0,-1 0 0,1 0 0,0-1 0,0 1 0,0 0 0,0 1 0,0-1 0,0 0 0,0 1 0,0-1 0,0 1 0,1-1 0,-1 1 0,0 0 0,0 0 0,0 0 0,0 0 0,3 1 0,1-1-1221,24-2-5755,4-1-5493</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7.705"/>
    </inkml:context>
    <inkml:brush xml:id="br0">
      <inkml:brushProperty name="width" value="0.025" units="cm"/>
      <inkml:brushProperty name="height" value="0.025" units="cm"/>
      <inkml:brushProperty name="color" value="#F6630D"/>
    </inkml:brush>
  </inkml:definitions>
  <inkml:trace contextRef="#ctx0" brushRef="#br0">0 42 5285,'0'0'24215,"3"-37"-29052,15 35-1505,0-1-5957</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10.204"/>
    </inkml:context>
    <inkml:brush xml:id="br0">
      <inkml:brushProperty name="width" value="0.025" units="cm"/>
      <inkml:brushProperty name="height" value="0.025" units="cm"/>
    </inkml:brush>
  </inkml:definitions>
  <inkml:trace contextRef="#ctx0" brushRef="#br0">25 0 21140,'0'0'7324,"-2"13"-6374,-9 70 185,-1 120-1,13-198-1143,-1-1 1,0 1-1,1 0 0,0-1 0,0 1 0,0-1 0,1 0 0,0 1 1,-1-1-1,2 0 0,-1 0 0,0 0 0,1 0 0,-1 0 0,1-1 1,0 1-1,1-1 0,-1 0 0,0 0 0,1 0 0,0 0 0,0-1 1,6 4-1,14 1-3440,3-9-3476,-19-1-1616</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10.535"/>
    </inkml:context>
    <inkml:brush xml:id="br0">
      <inkml:brushProperty name="width" value="0.025" units="cm"/>
      <inkml:brushProperty name="height" value="0.025" units="cm"/>
    </inkml:brush>
  </inkml:definitions>
  <inkml:trace contextRef="#ctx0" brushRef="#br0">33 55 21556,'0'0'7479,"-5"9"-7350,-17 30-129,21-37-14,1-1 1,-1 1-1,0-1 1,1 1-1,-1-1 1,1 1-1,-1-1 1,1 1-1,0 0 1,0-1-1,0 1 1,0 0-1,0-1 0,0 1 1,0 0-1,0-1 1,1 1-1,-1 0 1,1-1-1,-1 1 1,1-1-1,0 1 1,-1-1-1,1 1 1,0-1-1,0 0 1,0 1-1,0-1 1,0 0-1,0 0 1,1 1-1,-1-1 1,0 0-1,1 0 1,1 1-1,-1-1 26,0 0 0,0 0-1,0 0 1,0 0-1,0-1 1,1 1-1,-1-1 1,0 1 0,0-1-1,0 0 1,1 0-1,-1 0 1,0 0 0,0 0-1,1 0 1,-1-1-1,0 1 1,0-1-1,0 0 1,0 1 0,0-1-1,0 0 1,2-1-1,1-3 137,0-1-1,-1 1 1,1-1-1,-1 0 1,-1 0-1,1-1 1,-1 1-1,0-1 1,-1 1-1,1-1 1,-1 0-1,-1 0 1,1 0 0,-1 0-1,0 0 1,-1 0-1,0 0 1,0-9-1,0 15-129,0 0 0,0 0 0,0 0 0,-1 0 0,1 0 0,0 0 1,0 0-1,0 0 0,-1 0 0,1 0 0,0 0 0,-1 1 0,1-1 0,-1 0 0,1 0 0,-1 0 0,1 0 0,-1 1 0,0-1 0,1 0 0,-1 1 0,0-1 1,0 1-1,1-1 0,-1 0 0,0 1 0,0 0 0,0-1 0,0 1 0,0 0 0,0-1 0,0 1 0,1 0 0,-1 0 0,0 0 0,0-1 0,0 1 1,0 0-1,0 1 0,-2-1 0,0 0-1,1 1-1,0-1 1,-1 1 0,1-1 0,-1 1-1,1 0 1,0 0 0,0 0 0,-1 0-1,1 0 1,0 1 0,0-1 0,0 1-1,0-1 1,-2 4 0,1-1-80,0 0 0,0 1 0,1-1 1,-1 1-1,1-1 0,0 1 0,0 0 0,1 0 0,0 0 1,-2 9-1,3-12 14,0-1 0,0 1 0,0 0 0,0-1 0,0 1 0,1 0 0,-1-1 0,0 1 0,1 0 0,-1-1 0,1 1 0,0-1 0,0 1 0,-1-1 0,1 1 0,0-1 0,0 0-1,0 1 1,0-1 0,1 0 0,-1 0 0,0 0 0,0 0 0,1 0 0,-1 0 0,1 0 0,-1 0 0,1-1 0,-1 1 0,1 0 0,-1-1 0,1 1 0,0-1 0,-1 0 0,4 1 0,57 2-7574,-32-3 502</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10.994"/>
    </inkml:context>
    <inkml:brush xml:id="br0">
      <inkml:brushProperty name="width" value="0.025" units="cm"/>
      <inkml:brushProperty name="height" value="0.025" units="cm"/>
    </inkml:brush>
  </inkml:definitions>
  <inkml:trace contextRef="#ctx0" brushRef="#br0">18 34 18161,'0'0'3091,"-3"9"-139,2-7-2809,-2 5 104,1-1-1,0 0 1,0 0-1,1 1 1,-1-1-1,1 1 1,1-1-1,-1 1 0,1-1 1,0 1-1,1-1 1,2 12-1,11 29 50,-5-19-209,-1 0 0,-1 1 0,-1 0 0,-2 0-1,1 31 1,-4-31 349,0-19-105,0-1 0,-1 0 1,0 0-1,-1 0 0,0 0 0,0 1 0,-1-1 0,0-1 1,-4 11-1,2-49 320,3 5-651,-2-300 0,3 318-3,0 1-1,0-1 1,1 1-1,0-1 1,0 1-1,1-1 1,0 1 0,0 0-1,1 0 1,-1 0-1,1 0 1,1 0 0,-1 1-1,1-1 1,7-8-1,-6 10-9,0 1 0,0 0-1,0-1 1,0 1 0,0 1 0,1-1-1,-1 1 1,1 0 0,0 0 0,-1 1-1,1 0 1,0 0 0,0 0-1,0 0 1,0 1 0,0 0 0,7 1-1,-11-1-37,1 0 0,-1 1-1,1-1 1,0 1-1,-1-1 1,1 1-1,-1 0 1,1 0-1,-1 0 1,0 0 0,1 0-1,-1 0 1,0 1-1,0-1 1,0 1-1,0 0 1,0-1-1,0 1 1,0 0 0,-1 0-1,1 0 1,-1 1-1,1-1 1,-1 0-1,0 0 1,0 1-1,0-1 1,0 1 0,1 3-1,-2-3 89,1 1 0,-1-1 0,0 1 0,0-1 0,0 1 0,0-1-1,-1 1 1,1-1 0,-1 0 0,0 1 0,0-1 0,0 0 0,0 1 0,-1-1 0,1 0 0,-1 0-1,0 0 1,0 0 0,0-1 0,0 1 0,-5 4 0,-2 1 80,0-1 1,0 0-1,-1 0 1,0-1-1,-14 6 1,19-9-95,0-1-1,0 0 1,0 0 0,-1-1 0,1 0 0,-1 0 0,1 0 0,-1-1 0,1 1-1,-1-1 1,0-1 0,1 1 0,-7-2 0,11 2-135,0-1-1,1 1 1,-1-1 0,0 1-1,0-1 1,1 1 0,-1-1 0,0 0-1,1 1 1,-1-1 0,1 0-1,-1 1 1,1-1 0,-1 0-1,1 0 1,-1 0 0,1 1-1,0-1 1,0 0 0,-1 0 0,1 0-1,0 0 1,0 0 0,0 0-1,0 1 1,0-1 0,0 0-1,0 0 1,0 0 0,0 0-1,0 0 1,1-1 0,-1-1-655,1 0 0,0 0 0,-1 1 0,1-1 0,0 0 0,1 0 0,-1 1 0,0-1 0,3-3 0,13-10-8068</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11.335"/>
    </inkml:context>
    <inkml:brush xml:id="br0">
      <inkml:brushProperty name="width" value="0.025" units="cm"/>
      <inkml:brushProperty name="height" value="0.025" units="cm"/>
    </inkml:brush>
  </inkml:definitions>
  <inkml:trace contextRef="#ctx0" brushRef="#br0">4 126 19635,'0'0'11333,"9"2"-11050,-4 0-247,0-1 0,0 1 1,0-1-1,0-1 0,0 1 0,0-1 1,1 0-1,-1 0 0,0 0 0,0-1 1,0 0-1,0 0 0,0 0 0,0-1 1,0 1-1,-1-1 0,1 0 1,0 0-1,-1-1 0,0 0 0,1 0 1,-1 0-1,7-6 0,-6 4 13,0-1 0,0 1 0,0-1 0,-1 1-1,1-1 1,-1 0 0,5-12 0,-8 17-44,-1 0 0,1-1 0,-1 1 0,1 0 0,-1 0 0,0 0-1,1-1 1,-1 1 0,0 0 0,0 0 0,0-1 0,0 1 0,0 0 0,0 0 0,0-1 0,-1 1-1,1 0 1,0 0 0,0 0 0,-1-1 0,1 1 0,-1 0 0,0 0 0,1 0 0,-1 0 0,0 0-1,1 0 1,-1 0 0,0 0 0,0 0 0,0 0 0,0 0 0,0 1 0,0-1 0,0 0 0,0 1-1,0-1 1,0 0 0,0 1 0,-1 0 0,1-1 0,0 1 0,0 0 0,0-1 0,-1 1 0,1 0-1,0 0 1,0 0 0,-1 0 0,1 0 0,-2 1 0,-2-1-5,-1 0 0,1 0 0,-1 1 0,1 0 0,-1 0 0,1 1 0,0-1 0,-1 1 0,1 0 0,0 1 0,0-1 0,1 1 0,-1 0 0,0 0 0,1 0 0,0 1 0,0 0 0,0-1 0,0 2 0,1-1 0,-5 6 0,3-3 0,1 0 0,0-1 0,0 2 0,0-1 0,1 0 0,0 1 0,1-1 0,-1 1 0,2 0 0,-1 0 0,1 0 0,0 0 0,0 0 0,2 11 0,-1-17 3,1 0-1,0 1 1,0-1-1,0 0 1,0 1-1,0-1 1,0 0-1,0 0 1,1 0-1,-1 0 1,1 0-1,0 0 1,-1 0-1,1-1 1,0 1-1,0-1 1,0 1-1,0-1 1,0 0-1,1 0 1,-1 0 0,0 0-1,1 0 1,-1 0-1,0 0 1,1-1-1,-1 1 1,1-1-1,3 0 1,11 2-64,0-1 1,0-1 0,20-2-1,-24 2-83,44-9-2433,-1-9-3793,3-7-2694</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12.035"/>
    </inkml:context>
    <inkml:brush xml:id="br0">
      <inkml:brushProperty name="width" value="0.025" units="cm"/>
      <inkml:brushProperty name="height" value="0.025" units="cm"/>
    </inkml:brush>
  </inkml:definitions>
  <inkml:trace contextRef="#ctx0" brushRef="#br0">1 1 18514,'0'0'9545,"12"65"-8296,-5-27-160,1 4-513,1-2-384,0 1-127,2-6-33,0-5 0,0-6-128,-3-6-641,1-8-512,-7-3-1186,-18-23-12106</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12.365"/>
    </inkml:context>
    <inkml:brush xml:id="br0">
      <inkml:brushProperty name="width" value="0.025" units="cm"/>
      <inkml:brushProperty name="height" value="0.025" units="cm"/>
    </inkml:brush>
  </inkml:definitions>
  <inkml:trace contextRef="#ctx0" brushRef="#br0">0 69 15887,'0'0'13164,"92"-36"-12875,-30 31-225,4 0-64,1 0-256,-6 1-2211,-8-1-1505,-10-3-2273</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12.723"/>
    </inkml:context>
    <inkml:brush xml:id="br0">
      <inkml:brushProperty name="width" value="0.025" units="cm"/>
      <inkml:brushProperty name="height" value="0.025" units="cm"/>
    </inkml:brush>
  </inkml:definitions>
  <inkml:trace contextRef="#ctx0" brushRef="#br0">118 12 13068,'0'0'8969,"10"-3"-6481,30-5-1058,-39 7-1385,0 1 0,0 0 0,0 0 0,-1 0 1,1 0-1,0 0 0,0 0 0,0 0 0,0 0 0,-1 0 0,1 1 0,0-1 0,0 0 0,-1 0 0,1 1 0,0-1 0,0 0 0,-1 1 0,1-1 0,0 1 0,-1-1 0,1 1 0,0-1 1,-1 1-1,1 0 0,-1-1 0,1 1 0,-1 0 0,1-1 0,-1 1 0,0 0 0,1-1 0,-1 1 0,0 0 0,0 0 0,1 0 0,-1-1 0,0 1 0,0 0 0,0 0 0,0 0 1,0-1-1,0 1 0,0 0 0,0 0 0,0 0 0,-1-1 0,1 1 0,0 0 0,0 0 0,-1 0 0,1-1 0,-1 2 0,-15 40 869,-48 38 47,43-56-140,-36 51 0,53-68-754,0 0-1,0 0 0,1 0 0,0 0 1,0 1-1,1-1 0,-1 1 1,2-1-1,-1 1 0,1 0 0,0 0 1,1 14-1,1-19-64,-1 0 1,1 0-1,-1 0 1,1 0-1,0 0 1,0 0-1,1 0 0,-1-1 1,1 1-1,-1 0 1,1-1-1,0 1 1,0-1-1,0 0 1,0 0-1,4 4 0,-1-2 4,1 0-1,0-1 0,0 1 0,0-1 0,0-1 0,1 1 1,7 1-1,8 1-109,1 0 1,0-2-1,31 0 1,-14-1-2782,54-5-1,-33-9-3600</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13.648"/>
    </inkml:context>
    <inkml:brush xml:id="br0">
      <inkml:brushProperty name="width" value="0.025" units="cm"/>
      <inkml:brushProperty name="height" value="0.025" units="cm"/>
    </inkml:brush>
  </inkml:definitions>
  <inkml:trace contextRef="#ctx0" brushRef="#br0">1 42 13261,'0'0'8568,"8"1"-7191,69 0 1064,84-10-1,3-7-2465,-63 5-3296,-9 3-3713,-140 11 335,16-2 1617</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13.979"/>
    </inkml:context>
    <inkml:brush xml:id="br0">
      <inkml:brushProperty name="width" value="0.025" units="cm"/>
      <inkml:brushProperty name="height" value="0.025" units="cm"/>
    </inkml:brush>
  </inkml:definitions>
  <inkml:trace contextRef="#ctx0" brushRef="#br0">1 59 11307,'0'0'11531,"51"27"-9994,-7-27-800,12-8-545,0-2-128,2-2-32,-7 1-64,-3 0-1217,-10 0-2435,-10 0-1729,-7-1-4260</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17.982"/>
    </inkml:context>
    <inkml:brush xml:id="br0">
      <inkml:brushProperty name="width" value="0.025" units="cm"/>
      <inkml:brushProperty name="height" value="0.025" units="cm"/>
    </inkml:brush>
  </inkml:definitions>
  <inkml:trace contextRef="#ctx0" brushRef="#br0">193 80 7399,'3'-4'1463,"1"0"-1,-1 0 1,0 0 0,0-1 0,0 1-1,-1-1 1,1 0 0,-1 0-1,0 1 1,-1-1 0,1-1 0,1-8-1,-4 13-1332,0 0-1,1 0 1,-1 0 0,0 1-1,1-1 1,-1 0-1,0 1 1,0-1-1,0 1 1,0-1-1,0 1 1,0-1-1,0 1 1,0 0 0,1-1-1,-1 1 1,-1 0-1,1 0 1,0 0-1,0 0 1,0 0-1,0 0 1,0 0-1,0 0 1,0 0 0,0 0-1,0 0 1,0 1-1,0-1 1,-1 1-1,-37 8 73,26-3-197,0 1 1,1 1-1,0 0 0,-13 11 1,21-16-18,-1 0 0,1 1 1,0 0-1,1 0 0,-1 0 0,1 0 0,-1 1 1,1-1-1,1 1 0,-1 0 0,1 0 1,0 0-1,0 0 0,-2 7 0,4-11-12,1 1 0,-1-1 1,0 1-1,1-1 0,-1 1 0,1-1 0,0 1 0,-1-1 0,1 0 0,0 1 1,0-1-1,0 0 0,0 0 0,0 0 0,0 0 0,0 0 0,0 0 0,1 0 1,-1 0-1,0 0 0,0 0 0,1-1 0,-1 1 0,1 0 0,-1-1 0,3 1 1,48 15-447,-39-13 180,-8-1 234,9 1-242,-1 2-1,0-1 1,0 1 0,20 12 0,-32-16 317,1 0 0,-1-1 1,1 1-1,-1 0 1,1 0-1,-1 0 1,0 1-1,0-1 0,0 0 1,1 0-1,-1 1 1,0-1-1,-1 0 0,1 1 1,0-1-1,0 1 1,-1-1-1,1 1 1,0 0-1,-1-1 0,0 1 1,1 0-1,-1-1 1,0 1-1,0 0 1,0-1-1,0 1 0,0 0 1,0-1-1,-1 1 1,1 0-1,0-1 0,-1 1 1,1-1-1,-1 1 1,0 0-1,0-1 1,1 0-1,-1 1 0,0-1 1,0 1-1,0-1 1,-1 0-1,1 0 0,0 0 1,0 1-1,-1-1 1,1 0-1,-3 1 1,-8 8 324,0-1 0,0-1 0,-1 0 0,-1 0 0,-20 8 0,27-13-277,-1 0 0,1 0 0,-1-1 0,1 0 0,-1 0 0,0-1 0,0 0 0,0-1 0,0 1 0,1-2 1,-1 1-1,-11-2 0,18 1-126,1 0 0,-1 1 0,0-1 0,0 0 1,0 0-1,0 1 0,1-1 0,-1 0 0,0 0 1,1 0-1,-1 0 0,1 0 0,-1 0 0,1 0 0,-1 0 1,1 0-1,0 0 0,0 0 0,-1 0 0,1 0 1,0 0-1,0 0 0,0-1 0,0 1 0,0 0 0,0 0 1,1 0-1,-1 0 0,0 0 0,0 0 0,1 0 1,-1 0-1,1 0 0,-1 0 0,1 0 0,1-2 0,19-38-4346,4 1-1671,6-5-3159</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8.987"/>
    </inkml:context>
    <inkml:brush xml:id="br0">
      <inkml:brushProperty name="width" value="0.025" units="cm"/>
      <inkml:brushProperty name="height" value="0.025" units="cm"/>
      <inkml:brushProperty name="color" value="#F6630D"/>
    </inkml:brush>
  </inkml:definitions>
  <inkml:trace contextRef="#ctx0" brushRef="#br0">56 126 19090,'0'0'5872,"-8"-4"-5156,6 3-703,0 0 0,1 0 1,-1 1-1,0-1 0,1 0 1,-1 1-1,0-1 0,0 1 1,0-1-1,1 1 1,-1 0-1,0 0 0,0 0 1,0 0-1,0 0 0,-2 1 1,2 0-13,1 1 1,-1 0 0,1 0 0,0 0-1,0 0 1,0 0 0,0 0-1,0 0 1,0 0 0,1 0 0,-1 1-1,1-1 1,-1 0 0,1 1 0,0-1-1,0 0 1,0 0 0,0 1-1,1 1 1,-2 235 1678,4-202-1574,2 1 0,1-1 0,1 1 0,17 45 0,-18-61-98,-5-17-1,1 0 0,-1 0-1,0 0 1,1 0-1,0-1 1,0 1-1,1 0 1,0-1-1,-1 1 1,6 5-1,-5-52 1804,-5-74-1485,3-121-3450,2 206 2834,0-1 1,2 1-1,1 0 1,2 1 0,15-40-1,-21 65 291,-2 3 3,1 0 0,0 0 0,-1 0 0,1 0 0,0 0 1,0 0-1,1 0 0,-1 0 0,0 1 0,0-1 0,1 0 1,-1 1-1,1-1 0,0 1 0,-1-1 0,4-1 0,-4 5 0,0 0 0,0 0 0,0 0 0,-1 0 0,1 0 0,-1 1 0,1-1 0,-1 0 0,0 0 0,0 0 0,0 0 0,0 1 0,0 2 0,0-2 9,-3 26 140,0 0 1,-2 0 0,-1 0-1,-17 47 1,12-39 325,-14 75 0,24-101-305,-1-3-67,0 0 0,1 0-1,0 0 1,1 0-1,0 0 1,0 0-1,1 0 1,0 0-1,0 0 1,3 9-1,-3-17-99,-1 1-1,0-1 1,1 1-1,-1-1 1,0 1-1,1-1 1,-1 0-1,0 1 1,1-1-1,-1 0 1,1 1-1,-1-1 1,1 0-1,-1 1 1,1-1-1,-1 0 1,1 0-1,-1 1 1,1-1-1,-1 0 1,1 0-1,-1 0 1,1 0-1,0 0 1,-1 0-1,1 0 1,-1 0-1,1 0 1,-1 0 0,1 0-1,0 0 1,-1-1-1,1 1 1,0 0-1,15-18 200,2-27-21,-12 20-220,-1-1-1,-1 1 0,-1-1 0,-2 0 1,-1-29-1,0 40-111,26 66-343,-24-48 492,0 0-1,0 0 1,0 0 0,0 0 0,0 0-1,0 0 1,1-1 0,0 1-1,-1-1 1,1 0 0,0 0 0,0 0-1,0 0 1,0 0 0,1-1 0,-1 1-1,0-1 1,1 0 0,-1 0-1,1 0 1,-1-1 0,1 1 0,-1-1-1,1 0 1,0 0 0,4 0 0,-3-1 6,-1 0 0,1-1 0,-1 1 1,1-1-1,-1 0 0,0 0 1,1 0-1,-1-1 0,0 1 0,0-1 1,-1 0-1,1 0 0,-1-1 1,1 1-1,-1-1 0,0 1 0,0-1 1,-1 0-1,4-7 0,-5 10-3,0-1-1,0 1 0,0-1 0,-1 1 0,1-1 0,-1 1 1,1-1-1,-1 0 0,1 1 0,-1-1 0,0 0 1,0 0-1,0 1 0,0-4 0,0 5 2,0-1-1,-1 1 1,1-1-1,0 1 1,0-1-1,-1 1 1,1 0-1,0-1 1,-1 1-1,1-1 1,0 1-1,-1 0 1,1-1 0,-1 1-1,1 0 1,0 0-1,-1-1 1,1 1-1,-1 0 1,1 0-1,-1 0 1,1-1-1,-1 1 1,1 0-1,-1 0 1,1 0-1,-1 0 1,1 0 0,-2 0-1,0 0 19,-1 1 1,1 0-1,-1-1 0,1 1 0,0 0 0,-1 0 1,1 0-1,0 0 0,0 0 0,0 1 0,0-1 1,0 1-1,0-1 0,0 1 0,0 0 0,1 0 1,-1 0-1,-1 3 0,-17 33 277,19-36-291,0-1 0,0 1 0,1 0 0,-1 0 1,0 0-1,1 0 0,0 0 0,-1 0 0,1 1 0,0-1 0,0 0 1,0 0-1,0 0 0,0 0 0,1 0 0,-1 0 0,2 4 0,-1-5-8,1-1-1,-1 1 1,0 0-1,1-1 0,-1 1 1,1-1-1,-1 1 0,1-1 1,-1 1-1,1-1 1,0 0-1,-1 0 0,1 0 1,-1 0-1,1 0 1,-1 0-1,1-1 0,2 0 1,31-7-489,-29 6 315,12-4 185,0 0 0,1 1 0,-1 1 0,1 1 0,35-2-1,-47 4 82,-1 0-1,0 0 1,0-1-1,1 0 1,-1 0-1,0-1 1,-1 1-1,1-1 1,0-1-1,-1 1 1,0-1-1,0 0 0,0 0 1,0 0-1,-1-1 1,1 0-1,3-5 1,31-26 324,-38 55-455,-1-18 38,1 0 0,-1 0 0,0-1 0,0 1 0,0 0 0,0-1 0,1 1 0,-1 0 0,0 0 0,1-1 0,-1 1 0,0-1 0,1 1 0,-1 0 0,1-1 0,-1 1 0,1-1 0,-1 1 0,1-1 1,0 1-1,-1-1 0,1 0 0,0 1 0,-1-1 0,1 0 0,0 1 0,-1-1 0,1 0 0,0 0 0,-1 0 0,1 1 0,0-1 0,1 0 0,1-1 5,0-1-1,0 1 0,0 0 1,0-1-1,0 1 1,0-1-1,0 0 1,-1 0-1,4-4 1,18-10-1470,-23 15 1155,0 1 0,0-1 1,0 1-1,1-1 1,-1 1-1,0-1 0,1 1 1,-1 0-1,0 0 1,1 0-1,-1 0 0,0 0 1,1 0-1,-1 0 1,0 0-1,1 1 0,1-1 1,7 15-5249,0-2-600,-9-13 5884,0 0 1,0 0-1,0 0 1,0 0-1,0 0 1,0 0-1,0 0 1,0-1-1,0 1 1,0 0-1,0-1 1,0 1-1,0-1 1,-1 1-1,1-1 1,0 1-1,0-1 1,0 1-1,-1-1 1,1 0-1,0 0 1,0-1-1,9-7 159,-2-1 0,1-1-1,-2 0 1,1 0 0,-1 0-1,-1-1 1,0 0 0,-1 0-1,5-17 1,10-48 4086,-10 7 3648,-15 106-3277,-10 19-2429,9-34-1521,0 1 0,-2 24 0,8-42-246,-4 79 1388,4-77-1560,0 0 1,0-1-1,1 1 0,0-1 0,0 1 1,1-1-1,0 1 0,0-1 0,0 0 1,0 0-1,1 0 0,4 6 0,-7-11-10,0 1 1,1 0-1,-1-1 0,0 1 0,1-1 1,-1 1-1,1-1 0,-1 1 0,1-1 0,-1 1 1,1-1-1,0 0 0,-1 1 0,1-1 1,-1 0-1,1 1 0,0-1 0,-1 0 0,1 0 1,0 0-1,-1 1 0,2-1 0,5-11-812,-7 7 809,0 1 1,1-1-1,-1 1 1,-1-1-1,1 1 1,0 0-1,-1-1 1,-1-4-1,-3 0 341,0-1 1,0 1-1,-1 0 0,0 0 0,-11-11 0,11 13 386,0-1 0,0 1 1,1-1-1,0 0 0,0 0 1,1-1-1,-6-13 0,11 20-638,0 1 0,0-1 0,0 0 1,0 1-1,1-1 0,-1 1 0,0-1 0,0 1 0,1 0 0,-1 0 0,0-1 0,1 1 0,-1 0 0,0 0 0,0 0 0,1 0 0,-1 0 0,0 1 1,3-1-1,0 1-32,63-3-5485,-24-4-3496</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18.313"/>
    </inkml:context>
    <inkml:brush xml:id="br0">
      <inkml:brushProperty name="width" value="0.025" units="cm"/>
      <inkml:brushProperty name="height" value="0.025" units="cm"/>
    </inkml:brush>
  </inkml:definitions>
  <inkml:trace contextRef="#ctx0" brushRef="#br0">24 1 21396,'0'0'6214,"-9"78"-4901,3-32-608,2 6-289,0 0-319,4 0-65,0-5 32,0-5-225,10-10-479,3-8-577,2-10-1538,2-11-1121,1-3-3939</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18.704"/>
    </inkml:context>
    <inkml:brush xml:id="br0">
      <inkml:brushProperty name="width" value="0.025" units="cm"/>
      <inkml:brushProperty name="height" value="0.025" units="cm"/>
    </inkml:brush>
  </inkml:definitions>
  <inkml:trace contextRef="#ctx0" brushRef="#br0">145 1 2723,'0'0'15497,"-12"5"-11312,1-1-3762,1 1 1,0 1-1,0 0 0,1 0 0,-1 1 0,-10 10 1,15-12-286,0 0 0,1 0 0,-1 1 0,1-1 0,0 1 0,1 0 0,-1 0 1,1 0-1,1 1 0,-1-1 0,1 1 0,0-1 0,0 1 0,0 7 0,1-11-126,0 1 0,1-1-1,-1 0 1,1 1 0,0-1 0,0 1-1,1-1 1,-1 0 0,0 1-1,1-1 1,0 0 0,0 1 0,0-1-1,0 0 1,1 0 0,-1 0-1,1 0 1,0 0 0,-1 0-1,1-1 1,4 4 0,-3-3 67,1-1 1,0 0-1,1 0 0,-1-1 1,0 1-1,0-1 0,1 0 0,-1 0 1,1 0-1,-1-1 0,0 0 1,1 0-1,-1 0 0,1 0 1,7-2-1,-6 1 28,-1 0 0,1-1 1,-1 0-1,0 0 0,0 0 0,0 0 0,0-1 1,0 0-1,0 0 0,-1-1 0,1 1 0,-1-1 1,0 0-1,0 0 0,-1 0 0,1 0 0,-1-1 0,6-8 1,-7 8-24,1 1 0,-1-1 0,1 0 0,-1 0 0,-1 0 0,1 0 0,-1 0 0,0 0 0,0 0 0,0-1 0,-1 1 0,1 0 0,-1-1 0,-1 1 0,1 0 0,-1 0 0,0-1 0,0 1 0,0 0 0,-4-7 0,4 10-130,-2-1 1,1 1-1,0-1 0,0 1 0,-1 0 1,1 0-1,-1 0 0,0 0 1,1 1-1,-1-1 0,0 1 0,0-1 1,0 1-1,0 0 0,0 0 1,-1 0-1,1 1 0,0-1 1,-5 1-1,6-1-7,0 1 0,0 0 1,0-1-1,0 1 0,0 0 1,0 0-1,0 0 0,0 1 1,0-1-1,1 0 0,-1 1 0,0 0 1,0-1-1,0 1 0,0 0 1,1 0-1,-1 0 0,0 0 1,1 0-1,-1 0 0,1 0 0,-1 1 1,1-1-1,-1 0 0,1 1 1,0-1-1,0 1 0,0 0 1,0-1-1,0 1 0,0 0 1,-1 3-1,2-5-131,0 1-1,0 0 1,0 0 0,0 0 0,0 0 0,0 0-1,0 0 1,0-1 0,0 1 0,0 0 0,0 0 0,1 0-1,-1 0 1,0 0 0,1-1 0,-1 1 0,0 0-1,1 0 1,-1-1 0,1 1 0,0 0 0,-1-1-1,1 1 1,-1 0 0,1-1 0,0 1 0,-1-1-1,1 1 1,0-1 0,0 1 0,0-1 0,-1 0 0,1 1-1,0-1 1,0 0 0,1 1 0,36 2-8107,-34-3 7035,26 0-8684</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19.049"/>
    </inkml:context>
    <inkml:brush xml:id="br0">
      <inkml:brushProperty name="width" value="0.025" units="cm"/>
      <inkml:brushProperty name="height" value="0.025" units="cm"/>
    </inkml:brush>
  </inkml:definitions>
  <inkml:trace contextRef="#ctx0" brushRef="#br0">44 1 15022,'0'0'6652,"-3"11"-5109,-9 42 101,1 0 0,3 1 0,-1 70 1,22 77-1114,-2-87-166,12-257 1712,-15 43-2151,-3 27-60,3 0 1,18-76-1,-25 147 125,-1 0-1,1-1 1,0 1 0,-1 0 0,1 0 0,0 0-1,0-1 1,0 1 0,1 0 0,-1 0 0,0 1-1,1-1 1,0 0 0,-1 0 0,1 1 0,0-1-1,0 1 1,-1-1 0,5-1 0,-4 2-28,0 1 0,0-1 0,0 1 0,0 0 0,0 0 0,0 0 0,0 0 0,0 0 0,0 0 0,1 0 0,-1 1 0,0-1 0,0 1 0,-1-1 0,1 1 0,0 0 0,0 0 0,2 1 0,0 1-65,1 0-1,-1 0 1,0 0 0,0 1-1,0-1 1,-1 1 0,1 0-1,-1 0 1,0 0 0,0 0-1,-1 1 1,1-1 0,-1 1-1,0 0 1,0-1 0,2 11-1,-3-11 159,-1-1 1,0 1-1,-1 0 0,1 0 0,-1-1 0,0 1 0,1 0 0,-1-1 0,-1 1 0,1-1 0,-1 1 0,1-1 0,-1 0 0,0 0 0,0 1 0,0-1 0,-1-1 0,1 1 1,-1 0-1,0 0 0,1-1 0,-1 0 0,0 1 0,-1-1 0,1 0 0,0-1 0,0 1 0,-8 2 0,3-1 10,0 0-1,0 0 1,0-1 0,0 0-1,-1 0 1,1-1-1,-1 0 1,0-1 0,1 0-1,-1 0 1,-15-3-1,23 3-247,-1-1 0,1 1 1,0-1-1,0 1 0,-1-1 0,1 1 0,0-1 0,0 0 0,0 0 0,0 0 0,0 0 0,0 0 0,0 0 0,0 0 0,0 0 0,1 0 0,-1 0 0,0 0 0,1-1 1,-1 1-1,1 0 0,-1 0 0,1-1 0,0 1 0,-1 0 0,1-2 0,0 1-483,-1-1 1,1 1-1,0 0 0,0-1 0,1 1 1,-1 0-1,0-1 0,1 1 0,-1 0 1,1-1-1,0 1 0,0 0 0,0 0 1,2-3-1,14-13-7497</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19.393"/>
    </inkml:context>
    <inkml:brush xml:id="br0">
      <inkml:brushProperty name="width" value="0.025" units="cm"/>
      <inkml:brushProperty name="height" value="0.025" units="cm"/>
    </inkml:brush>
  </inkml:definitions>
  <inkml:trace contextRef="#ctx0" brushRef="#br0">1 115 14670,'0'0'14211,"10"4"-13395,-7-2-783,1 0 30,1 1-1,0-1 1,-1-1 0,1 1-1,0 0 1,0-1 0,0 0-1,0-1 1,0 1-1,1-1 1,-1 0 0,0 0-1,0 0 1,0-1-1,0 1 1,0-1 0,0-1-1,8-2 1,4-5 10,0 0 0,21-17-1,-34 23-53,0 0 0,0 0 0,0 0-1,-1 0 1,1-1 0,-1 1-1,0-1 1,0 0 0,-1 0 0,1 0-1,-1-1 1,0 1 0,0 0-1,0-1 1,1-4 0,-3 8-3,0 0 0,-1 0 0,1 0 1,0 0-1,-1 0 0,1 0 0,-1 0 1,1 1-1,-1-1 0,1 0 0,-1 0 0,0 1 1,1-1-1,-1 0 0,0 1 0,1-1 0,-1 0 1,0 1-1,0-1 0,0 1 0,0 0 1,1-1-1,-1 1 0,0 0 0,0-1 0,0 1 1,0 0-1,0 0 0,0 0 0,0 0 1,0 0-1,0 0 0,0 0 0,0 0 0,0 0 1,0 0-1,0 0 0,1 1 0,-3 0 1,-42 9 113,34-5-129,1 1-1,0 1 0,0 0 1,1 0-1,-1 1 0,2 0 1,-12 14-1,14-16 33,1 1 0,-1 0 1,1 0-1,1 1 0,0 0 0,0-1 1,0 1-1,1 1 0,0-1 0,-3 16 0,6-22-26,-1 0-1,1 0 0,0-1 0,1 1 0,-1 0 0,0-1 0,0 1 0,1 0 0,-1-1 0,1 1 0,0 0 0,-1-1 0,1 1 0,0-1 1,0 1-1,0-1 0,0 1 0,0-1 0,0 0 0,0 0 0,1 1 0,-1-1 0,0 0 0,1 0 0,-1 0 0,1 0 0,-1 0 0,1-1 1,-1 1-1,1 0 0,-1-1 0,1 1 0,0-1 0,3 1 0,6 1-34,1-1-1,0 0 1,0 0-1,13-2 1,-11 1-75,-9 0 14,15 0-2111,-1 0 0,30-6 0,2-7-6944</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19.830"/>
    </inkml:context>
    <inkml:brush xml:id="br0">
      <inkml:brushProperty name="width" value="0.025" units="cm"/>
      <inkml:brushProperty name="height" value="0.025" units="cm"/>
    </inkml:brush>
  </inkml:definitions>
  <inkml:trace contextRef="#ctx0" brushRef="#br0">1 1 8136,'0'0'15791,"59"56"-14094,-51-20-480,-1 2-480,-6 7-513,2 1-96,-2-3-160,1-6-1153,1-6-929,0-8-961,2-9-1089,-5-10-2754</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20.188"/>
    </inkml:context>
    <inkml:brush xml:id="br0">
      <inkml:brushProperty name="width" value="0.025" units="cm"/>
      <inkml:brushProperty name="height" value="0.025" units="cm"/>
    </inkml:brush>
  </inkml:definitions>
  <inkml:trace contextRef="#ctx0" brushRef="#br0">0 26 17168,'0'0'7175,"78"0"-6118,-32 0-96,4 0-545,4-2-352,-2-3 0,-10 2-544,-8-1-1282,-10 2-1088,-14-2-802,-10-2-2466</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20.515"/>
    </inkml:context>
    <inkml:brush xml:id="br0">
      <inkml:brushProperty name="width" value="0.025" units="cm"/>
      <inkml:brushProperty name="height" value="0.025" units="cm"/>
    </inkml:brush>
  </inkml:definitions>
  <inkml:trace contextRef="#ctx0" brushRef="#br0">0 40 15407,'0'0'8680,"78"-6"-7879,-22 1-481,-1-1-224,4 0-96,-8 0-1698,-8 0-3010,-12 1-3748</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20.889"/>
    </inkml:context>
    <inkml:brush xml:id="br0">
      <inkml:brushProperty name="width" value="0.025" units="cm"/>
      <inkml:brushProperty name="height" value="0.025" units="cm"/>
    </inkml:brush>
  </inkml:definitions>
  <inkml:trace contextRef="#ctx0" brushRef="#br0">13 16 15214,'-1'10'2835,"-2"8"-1503,0-7-345,1-1 0,1 1 1,-1 0-1,2 0 0,0 1 1,0-1-1,3 18 0,-2-28-947,0 1 0,0-1 0,0 0 0,1 1 0,-1-1 0,1 0 0,-1 0 0,0 1 0,1-1 0,0 0 0,-1-1 0,1 1 0,0 0 0,-1 0-1,1-1 1,0 1 0,0-1 0,0 1 0,-1-1 0,1 0 0,0 0 0,0 0 0,0 0 0,0 0 0,3-1 0,2 1 0,0-1 1,0 0-1,1-1 1,-2 1-1,13-5 0,-8 0 16,0-1-1,0 0 1,19-16-1,25-15 134,-54 38-159,0 0-1,-1-1 1,1 1 0,-1 0-1,1 0 1,0 0-1,-1 0 1,1 0-1,0 0 1,-1 0-1,1 1 1,0-1-1,-1 0 1,1 0-1,-1 0 1,1 1 0,-1-1-1,1 0 1,0 1-1,-1-1 1,1 0-1,-1 1 1,1-1-1,-1 1 1,0-1-1,1 0 1,-1 1-1,1-1 1,-1 1 0,0 0-1,1-1 1,-1 1-1,0-1 1,0 1-1,1-1 1,-1 1-1,0 0 1,0-1-1,0 1 1,0-1-1,0 1 1,0 0 0,0-1-1,0 2 1,5 38 443,-4-32-284,0 0-39,0-1 1,1 1 0,0-1-1,0 0 1,6 13 0,-8-19-123,1 0-1,-1 0 1,1 0 0,0-1 0,-1 1 0,1 0 0,0 0 0,-1 0 0,1 0 0,0-1 0,0 1 0,0 0-1,0-1 1,0 1 0,0-1 0,0 1 0,0-1 0,0 1 0,1 0 0,0-2-40,-1 1 1,0 0 0,1 0-1,-1-1 1,0 1 0,0-1-1,1 1 1,-1-1-1,0 1 1,0-1 0,0 0-1,0 1 1,0-1-1,0 0 1,0 0 0,0 0-1,0 0 1,0 0 0,0 0-1,-1 0 1,2-2-1,21-33-6863,-15 15-391</inkml:trace>
  <inkml:trace contextRef="#ctx0" brushRef="#br0" timeOffset="1">487 1 18225,'0'0'11841,"-11"4"-11766,5-1-41,0 0 1,0 0-1,0 0 1,0 1-1,1 0 1,0 0-1,0 0 1,0 1 0,0 0-1,1 0 1,0 0-1,0 0 1,0 1-1,0-1 1,1 1-1,0 0 1,0 0 0,-2 9-1,2-7 79,0 1-1,0 0 0,1 0 1,0 0-1,1 0 0,-1 15 1,2-22-156,0 0 0,0 0 0,1 0 0,-1 0 0,1 0 0,-1 0 0,1 0 1,-1-1-1,1 1 0,0 0 0,0 0 0,0-1 0,0 1 0,0-1 0,0 1 0,1-1 0,-1 1 0,0-1 1,1 0-1,-1 0 0,1 1 0,0-1 0,-1 0 0,1 0 0,0-1 0,-1 1 0,1 0 0,0-1 1,0 1-1,0-1 0,0 1 0,-1-1 0,1 0 0,0 0 0,0 0 0,4 0 0,-1 0-612,0 0 0,1 0-1,-1-1 1,1 0 0,-1 0-1,11-3 1,26-20-7815,-12 0-3088</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21.216"/>
    </inkml:context>
    <inkml:brush xml:id="br0">
      <inkml:brushProperty name="width" value="0.025" units="cm"/>
      <inkml:brushProperty name="height" value="0.025" units="cm"/>
    </inkml:brush>
  </inkml:definitions>
  <inkml:trace contextRef="#ctx0" brushRef="#br0">124 0 13741,'0'0'5237,"-9"2"-1249,0 0-3152,0 0 0,0 0 0,0 2 0,0-1 0,-13 8 0,18-9-685,1-1-1,0 1 0,0 0 1,0 1-1,0-1 0,0 1 0,1-1 1,-1 1-1,1 0 0,-1 0 1,1 0-1,0 0 0,0 0 1,0 0-1,1 1 0,-1-1 1,1 1-1,0-1 0,0 1 0,-1 4 1,2-7-144,1 0 1,-1 0 0,1 0-1,-1 0 1,1 0 0,0 0-1,-1 0 1,1 0-1,0 0 1,-1 0 0,1-1-1,0 1 1,0 0 0,0 0-1,0-1 1,0 1-1,0-1 1,0 1 0,0-1-1,0 1 1,0-1 0,0 0-1,0 0 1,0 1-1,0-1 1,0 0 0,0 0-1,1 0 1,-1 0 0,0 0-1,0 0 1,0 0-1,0-1 1,0 1 0,2-1-1,44-6 375,3-16-143,-43 19-240,0 0-1,0 0 0,1 1 1,-1 0-1,1 0 0,0 1 1,0 0-1,-1 0 0,2 0 1,-1 1-1,9 0 0,-17 2-6,1 0 0,0 0-1,0 0 1,-1 0 0,1 0-1,-1 0 1,1 0 0,-1 0-1,1 0 1,-1 0 0,0 0-1,1 0 1,-1 0 0,0 0-1,0 0 1,0 0 0,0 1 0,0-1-1,0 0 1,0 2 0,-1 33 295,1-28-159,0-7-124,0 0 1,0-1 0,0 1-1,0 0 1,0 0 0,0 0-1,1 0 1,-1-1 0,0 1-1,0 0 1,1 0 0,-1 0-1,1-1 1,-1 1 0,0 0-1,1-1 1,-1 1 0,1 0-1,0-1 1,-1 1 0,1-1-1,0 1 1,-1 0 0,1-1-1,0 0 1,-1 1 0,1-1-1,0 1 1,0-1 0,-1 0-1,1 0 1,0 1 0,0-1-1,0 0 1,0 0 0,-1 0 0,1 0-1,0 0 1,0 0 0,0 0-1,0 0 1,0 0 0,-1 0-1,1-1 1,0 1 0,0 0-1,0-1 1,-1 1 0,1 0-1,0-1 1,0 0 0,52-26 238,-41 20-217,43-18-233,-52 24 180,1 0-1,-1 0 1,0 0-1,0 0 1,1 0-1,-1 1 1,0-1 0,1 1-1,-1 0 1,0 0-1,1 0 1,-1 1-1,0-1 1,1 1-1,5 2 1,-8-2-6,0 0 0,0 0 0,-1 0 1,1 1-1,0-1 0,0 0 0,-1 1 0,1-1 0,-1 1 0,1-1 0,-1 1 0,0-1 1,1 1-1,-1-1 0,0 1 0,0-1 0,0 3 0,-1 35-100,0-25-210,1-14 296,0-1-1,0 1 0,0 0 0,1-1 1,-1 1-1,0 0 0,0-1 1,0 1-1,1 0 0,-1 0 0,0-1 1,0 1-1,1 0 0,-1 0 0,0 0 1,1-1-1,-1 1 0,0 0 0,1 0 1,-1 0-1,0 0 0,1 0 1,-1-1-1,0 1 0,1 0 0,-1 0 1,0 0-1,1 0 0,-1 0 0,1 0 1,-1 0-1,0 0 0,1 0 1,-1 1-1,0-1 0,1 0 0,-1 0 1,0 0-1,1 0 0,-1 0 0,0 1 1,1-1-1,-1 0 0,0 0 0,0 0 1,1 1-1,-1-1 0,0 0 1,0 1-1,1-1 0,-1 0 0,0 0 1,0 1-1,0-1 0,0 0 0,1 1 1,-1-1-1,0 0 0,0 1 1,0-1-1,0 1 0,0-1 0,0 0 1,0 1-1,0-1 0,0 0 0,0 1 1,0-1-1,0 1 0,25-28-2784,-20 22 1414,14-16-3103,0 0-2184</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21.561"/>
    </inkml:context>
    <inkml:brush xml:id="br0">
      <inkml:brushProperty name="width" value="0.025" units="cm"/>
      <inkml:brushProperty name="height" value="0.025" units="cm"/>
    </inkml:brush>
  </inkml:definitions>
  <inkml:trace contextRef="#ctx0" brushRef="#br0">55 93 12300,'0'0'12561,"9"-5"-11200,7-2-926,41-18 2,-54 23-340,0 1 1,0-1 0,-1 0-1,1 1 1,0-1 0,-1-1-1,0 1 1,1 0 0,-1 0-1,0-1 1,0 1 0,0-1-1,0 0 1,-1 0 0,3-3-1,-5 5-38,1 0 0,0 0 0,0 0-1,0 1 1,-1-1 0,1 0 0,0 0-1,-1 1 1,1-1 0,-1 0 0,1 1-1,-1-1 1,1 0 0,-1 1 0,1-1-1,-1 1 1,1-1 0,-1 1 0,0-1-1,1 1 1,-1-1 0,0 1 0,0 0-1,1-1 1,-1 1 0,0 0 0,0 0-1,0 0 1,1-1 0,-1 1 0,0 0-1,0 0 1,0 0 0,1 0 0,-1 0-1,0 1 1,0-1 0,0 0 0,1 0-1,-2 1 1,-38 4 234,33-2-255,0 0 0,1 0 1,-1 1-1,1 0 0,-1 0 0,1 1 1,1 0-1,-1 0 0,1 0 1,0 1-1,0-1 0,0 1 1,1 0-1,0 1 0,0-1 0,0 1 1,1 0-1,0 0 0,0 0 1,1 0-1,0 0 0,-2 12 1,4-18-20,0 0 1,0 0-1,0 1 1,0-1-1,1 0 1,-1 0-1,0 1 1,0-1 0,1 0-1,-1 0 1,1 0-1,-1 0 1,1 1-1,0-1 1,-1 0 0,1 0-1,0 0 1,0 0-1,-1 0 1,1 0-1,0-1 1,0 1 0,2 1-1,-1 0-3,2-1 0,-1 1 1,0-1-1,0 0 0,0 0 0,0 0 0,1 0 1,5 0-1,4 0-227,-1-1-1,1 0 1,24-4 0,6-10-2944,0-8-3502</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9.661"/>
    </inkml:context>
    <inkml:brush xml:id="br0">
      <inkml:brushProperty name="width" value="0.025" units="cm"/>
      <inkml:brushProperty name="height" value="0.025" units="cm"/>
      <inkml:brushProperty name="color" value="#F6630D"/>
    </inkml:brush>
  </inkml:definitions>
  <inkml:trace contextRef="#ctx0" brushRef="#br0">163 45 8712,'0'-2'554,"0"1"1,0-1-1,0 0 0,0 1 0,0-1 0,0 0 1,-1 1-1,1-1 0,-1 0 0,1 1 0,-1-1 1,1 1-1,-1-1 0,0 1 0,0-1 0,0 1 1,0-1-1,0 1 0,0 0 0,0 0 0,-1-1 1,1 1-1,-2-1 0,0 1-285,1 0 0,0 0 1,-1 0-1,1 1 0,-1-1 0,1 1 0,-1 0 1,1 0-1,-1 0 0,1 0 0,-1 0 1,1 0-1,0 1 0,-5 0 0,1 1-218,0 0 0,1 0 0,-1 0 0,0 1 0,1 0 0,-1 0 0,1 0 0,0 1 0,0 0 0,0 0-1,1 0 1,-8 9 0,8-7 4,0 1 0,1 0 0,-1-1 0,2 1 0,-1 0 0,1 1 0,0-1 0,1 0-1,-1 0 1,2 1 0,-1-1 0,1 1 0,1 10 0,-1-15-11,0-1 0,1 1 1,-1-1-1,1 0 0,0 1 0,0-1 0,0 0 0,0 0 1,0 0-1,1 1 0,-1-1 0,1 0 0,-1-1 1,1 1-1,-1 0 0,1 0 0,3 1 0,-2-1 23,0-1-1,0 0 0,0 0 0,0 0 1,0 0-1,0 0 0,1-1 0,-1 1 1,0-1-1,0 0 0,1 0 0,-1 0 1,0 0-1,0-1 0,0 1 1,6-3-1,-3 1 18,0 0-1,-1-1 1,1 0 0,0 0 0,-1 0-1,0-1 1,0 0 0,0 0 0,0 0-1,0-1 1,-1 0 0,0 0 0,0 0-1,0 0 1,-1 0 0,4-7 0,-4 7-11,0-1 1,-1 1-1,1-1 1,-1 1 0,0-1-1,0 0 1,-1 0 0,0 0-1,0 0 1,0 0 0,-1 0-1,0 0 1,0 0 0,0 0-1,-1 0 1,0 0-1,-2-7 1,2 11-110,1 1-1,0 0 1,-1 0 0,0 0 0,1-1-1,-1 1 1,0 0 0,1 0-1,-1 0 1,0 0 0,0 0-1,0 0 1,0 1 0,0-1-1,0 0 1,0 0 0,0 1 0,0-1-1,-1 0 1,1 1 0,0-1-1,0 1 1,-1 0 0,1-1-1,0 1 1,0 0 0,-3 0-1,3 0-220,0 0 0,0 1 0,0-1 0,1 0 0,-1 1 0,0-1 0,0 1 0,0-1 0,1 1 0,-1 0 0,0-1 0,0 1 0,1 0 0,-1-1 0,1 1 0,-1 0 0,0 0 0,1 0 0,0-1 0,-1 1 0,1 0 0,-1 0 0,1 0 0,0 0 0,0 0 0,0 0 0,-1 0 0,1 0 0,0 0 0,0 0 0,0 0 0,0 0 0,1 0 0,-1 0 0,0-1 0,0 1 0,1 2 0,4 11-7020,4-1-5727</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22.353"/>
    </inkml:context>
    <inkml:brush xml:id="br0">
      <inkml:brushProperty name="width" value="0.025" units="cm"/>
      <inkml:brushProperty name="height" value="0.025" units="cm"/>
    </inkml:brush>
  </inkml:definitions>
  <inkml:trace contextRef="#ctx0" brushRef="#br0">51 1 21044,'0'0'5087,"-4"10"-3699,-6 20-995,1 0-1,1 1 0,1 0 1,2 0-1,-2 62 1,7-91-368,0 0 0,0 0 0,1 0 1,-1 0-1,1 0 0,-1 0 1,1 0-1,0 0 0,0 0 0,-1-1 1,2 1-1,-1 0 0,0-1 1,0 1-1,0-1 0,1 1 0,-1-1 1,1 1-1,-1-1 0,1 0 1,-1 0-1,1 0 0,0 0 0,0 0 1,-1 0-1,1 0 0,0-1 1,0 1-1,0-1 0,0 1 0,0-1 1,0 0-1,0 1 0,0-1 1,0 0-1,0-1 0,0 1 0,4-1 1,1 0 88,1 0-1,-1-1 1,0 0 0,1 0 0,-1-1 0,0 1 0,-1-2 0,1 1-1,9-7 1,18-20 40,13-9-57,-46 39-102,-1 0 1,0 0-1,0 0 0,0 0 0,1-1 1,-1 1-1,0 0 0,0 0 0,0 0 1,1 0-1,-1 0 0,0 0 0,0 0 1,0 0-1,1 0 0,-1 0 0,0 0 1,0 0-1,1 0 0,-1 0 0,0 0 1,0 0-1,0 1 0,1-1 0,-1 0 1,0 0-1,0 0 0,0 0 0,0 0 1,1 0-1,-1 0 0,0 1 0,0-1 1,0 0-1,0 0 0,0 0 0,1 0 1,-1 1-1,0-1 0,0 0 0,0 1 1,4 14-113,-4 25 72,0-32 70,-1 11 23,1-11 19,-1 0 0,1 0 1,1 0-1,-1 0 0,1 0 1,4 14-1,-4-21-56,-1 0 0,1 1 1,-1-1-1,1 0 0,0 0 0,0 0 0,-1 0 0,1 0 1,0 0-1,0-1 0,0 1 0,0 0 0,0 0 0,0-1 1,0 1-1,0 0 0,0-1 0,0 1 0,0-1 0,2 1 1,-1-1-5,1 0 0,0 0 0,-1 0 0,1 0 0,0 0 1,0 0-1,-1-1 0,1 0 0,-1 1 0,1-1 0,-1 0 1,1 0-1,2-2 0,4-2-7,1-1 0,-1-1 0,-1 1 0,1-2 0,-1 1 0,13-16 0,-13 14 0,0 0 0,1 1 0,0 0 0,0 0 0,13-7 0,-22 15 0,1 0 0,-1 0 0,0 0 0,0 0 0,1 0 0,-1 0 0,0 0 0,0 0 0,1 0 0,-1 0 0,0 0 0,0 0 0,1 0 0,-1 0 0,0 0 0,0 0 0,0 0 0,1 0 0,-1 0 0,0 0 0,0 0 0,0 1 0,1-1 0,-1 0 0,0 0 0,0 0 0,0 0 0,1 1 0,-1-1 0,0 0 0,0 0 0,0 0 0,0 1 0,0-1 0,0 0 0,0 0 0,1 1 0,-1-1 0,0 0 0,0 0 0,0 0 0,0 1 0,0-1 0,0 0 0,0 0 0,0 1 0,0-1 0,0 0 0,0 1 0,0 9 0,-1 98 0,14-126-1409,-1-27-7533,-7 17 491</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22.694"/>
    </inkml:context>
    <inkml:brush xml:id="br0">
      <inkml:brushProperty name="width" value="0.025" units="cm"/>
      <inkml:brushProperty name="height" value="0.025" units="cm"/>
    </inkml:brush>
  </inkml:definitions>
  <inkml:trace contextRef="#ctx0" brushRef="#br0">0 1 16592,'0'0'14606,"51"5"-43434</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23.037"/>
    </inkml:context>
    <inkml:brush xml:id="br0">
      <inkml:brushProperty name="width" value="0.025" units="cm"/>
      <inkml:brushProperty name="height" value="0.025" units="cm"/>
    </inkml:brush>
  </inkml:definitions>
  <inkml:trace contextRef="#ctx0" brushRef="#br0">4 122 16592,'0'0'11029,"9"0"-9102,2-1-1643,-1 0-1,1-1 1,-1 0-1,0 0 1,0-1-1,18-8 1,-25 10-245,0 0 1,1-1-1,-1 1 1,0-1-1,0 0 1,0 0-1,0 0 0,-1 0 1,1 0-1,0-1 1,-1 1-1,0-1 0,0 0 1,1 1-1,-1-1 1,-1 0-1,1 0 1,0-1-1,-1 1 0,0 0 1,0 0-1,0-1 1,0 1-1,0-1 1,-1 1-1,1 0 0,-1-1 1,0-4-1,-1 7-35,1 0-1,-1 0 1,0-1-1,0 1 0,0 0 1,0 0-1,0 0 1,0 0-1,0 0 1,0 0-1,0 0 1,0 0-1,-1 1 0,1-1 1,0 0-1,-1 1 1,1-1-1,0 1 1,-1-1-1,1 1 0,-1 0 1,1 0-1,-1 0 1,1-1-1,-1 1 1,1 0-1,0 1 1,-1-1-1,1 0 0,-1 0 1,1 1-1,-3 0 1,-1-1-7,-1 1 0,0 0 0,1 1 0,-1-1 1,1 1-1,-1 0 0,-6 4 0,6-1 3,0 0 0,1 1 0,0 0 0,0 0 0,0 0 0,0 1 0,1 0 0,0 0 0,-3 8 0,5-11 0,0 1 0,0-1 0,1 0 0,-1 1 0,1-1 0,0 1 0,0-1 0,1 1 0,-1-1 0,1 1 0,0-1 0,0 1 0,1 0 0,-1-1 0,1 1 0,0-1 0,2 6 0,0-7-41,-1 0-1,1-1 1,0 1 0,-1-1-1,1 1 1,0-1-1,1 0 1,-1 0 0,0-1-1,0 1 1,1 0 0,-1-1-1,1 0 1,0 0-1,-1 0 1,1-1 0,0 1-1,-1-1 1,1 1 0,4-2-1,10 2-1094,1-1 1,29-4-1,-9-5-6530,-2-5-5536</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23.382"/>
    </inkml:context>
    <inkml:brush xml:id="br0">
      <inkml:brushProperty name="width" value="0.025" units="cm"/>
      <inkml:brushProperty name="height" value="0.025" units="cm"/>
    </inkml:brush>
  </inkml:definitions>
  <inkml:trace contextRef="#ctx0" brushRef="#br0">1 0 16367,'0'0'13037,"65"18"-10859,-26-17-993,10-1-1185,0 0 0,-1 0-192,-7 0-3043,-12-2-4356,-11-2-3972</inkml:trace>
  <inkml:trace contextRef="#ctx0" brushRef="#br0" timeOffset="1">5 138 18962,'0'0'9513,"49"2"-8008,-10-3-480,9-5-384,4 3-417,0-1-384,-1-1-2274,-8-3-4421,-6-2-6245</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24.020"/>
    </inkml:context>
    <inkml:brush xml:id="br0">
      <inkml:brushProperty name="width" value="0.025" units="cm"/>
      <inkml:brushProperty name="height" value="0.025" units="cm"/>
    </inkml:brush>
  </inkml:definitions>
  <inkml:trace contextRef="#ctx0" brushRef="#br0">0 93 16496,'0'0'8424,"2"9"-7602,7 99 2110,-7 170 0,-4-132-1771,6-131-1161,5-19 0,8-22 0,-9-3 0,-1 0 0,-1-1 0,-1 0 0,-2 0 0,-1-1 0,-3-39 0,7-77 0,-4 129 0,1 1 0,1 0 0,0 0 0,1 1 0,1-1 0,11-21 0,-13 32 0,0-1 0,0 1 0,1 0 0,0 0 0,0 0 0,1 1 0,0 0 0,0 0 0,0 0 0,0 1 0,1 0 0,10-5 0,-14 7 0,-1 1 0,1 0 0,0 0 0,0 0 0,0 0 0,-1 1 0,1-1 0,0 1 0,0-1 0,0 1 0,0 0 0,0 0 0,0 0 0,0 1 0,0-1 0,0 1 0,-1 0 0,1 0 0,0 0 0,0 0 0,-1 0 0,1 0 0,0 1 0,-1-1 0,0 1 0,1 0 0,-1 0 0,0-1 0,0 2 0,0-1 0,0 0 0,0 0 0,0 1 0,2 3 0,-2-3 0,-1 1 0,1-1 0,0 1 0,-1-1 0,0 1 0,0 0 0,0 0 0,0-1 0,0 1 0,-1 0 0,0 0 0,0 0 0,0 0 0,0-1 0,0 1 0,-1 0 0,0 0 0,-1 5 0,-1-3 0,0 0 0,0 0 0,0 0 0,-1-1 0,0 1 0,0-1 0,0 0 0,0-1 0,-1 1 0,-6 5 0,0-2 0,-1 0 0,0 0 0,0-1 0,0 0 0,-1-2 0,0 1 0,0-1 0,0-1 0,-23 4 0,17-7-1820,2-2-5366,35-6-944</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24.363"/>
    </inkml:context>
    <inkml:brush xml:id="br0">
      <inkml:brushProperty name="width" value="0.025" units="cm"/>
      <inkml:brushProperty name="height" value="0.025" units="cm"/>
    </inkml:brush>
  </inkml:definitions>
  <inkml:trace contextRef="#ctx0" brushRef="#br0">223 1 15567,'0'0'15764,"-11"11"-15695,-197 228 396,205-236-3815,4-6 1701,6-9-1573,11-13-4119</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24.719"/>
    </inkml:context>
    <inkml:brush xml:id="br0">
      <inkml:brushProperty name="width" value="0.025" units="cm"/>
      <inkml:brushProperty name="height" value="0.025" units="cm"/>
    </inkml:brush>
  </inkml:definitions>
  <inkml:trace contextRef="#ctx0" brushRef="#br0">183 1 19795,'0'0'8456,"-10"69"-6759,5-39-480,2 4-544,3-1-449,0-3-160,0-2 0,8-5-640,2-5-353,1-6-288,-2-6-1185,-4-1-833</inkml:trace>
  <inkml:trace contextRef="#ctx0" brushRef="#br0" timeOffset="1">0 181 17264,'0'0'13005,"72"-28"-12749,-27 27-128,5 1-128,-3 0-737,-6 0-2978,-10 0-3396</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25.064"/>
    </inkml:context>
    <inkml:brush xml:id="br0">
      <inkml:brushProperty name="width" value="0.025" units="cm"/>
      <inkml:brushProperty name="height" value="0.025" units="cm"/>
    </inkml:brush>
  </inkml:definitions>
  <inkml:trace contextRef="#ctx0" brushRef="#br0">1 98 15054,'0'0'12166,"13"-2"-9988,304-31 1784,54-8-8906,-365 40 4372,25-6-3366,-14 0-2207,-11 1-1046</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25.439"/>
    </inkml:context>
    <inkml:brush xml:id="br0">
      <inkml:brushProperty name="width" value="0.025" units="cm"/>
      <inkml:brushProperty name="height" value="0.025" units="cm"/>
    </inkml:brush>
  </inkml:definitions>
  <inkml:trace contextRef="#ctx0" brushRef="#br0">24 0 11563,'0'0'17766,"5"11"-17232,2 12-379,-1 0 1,-1 0 0,-2 1-1,0 0 1,-1-1-1,-2 31 1,0-48-228,0 22 74,-1 0-1,-1 0 0,-6 29 1,-11-2-2931,11-47-1180,-1-11-5934,2-8-3378</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25.767"/>
    </inkml:context>
    <inkml:brush xml:id="br0">
      <inkml:brushProperty name="width" value="0.025" units="cm"/>
      <inkml:brushProperty name="height" value="0.025" units="cm"/>
    </inkml:brush>
  </inkml:definitions>
  <inkml:trace contextRef="#ctx0" brushRef="#br0">5 173 14061,'-1'-11'4324,"0"3"-3878,0-2 725,0 0 1,0-1-1,1 1 0,1 0 0,2-17 0,-2 24-945,0-1 1,0 0-1,0 1 0,1-1 0,-1 1 0,1 0 1,0-1-1,0 1 0,0 0 0,1 0 0,-1 0 1,1 0-1,0 1 0,-1-1 0,1 1 0,0-1 1,0 1-1,1 0 0,-1 0 0,0 1 0,7-3 1,-1 1-168,0 0 0,0 1 0,1 1 1,-1-1-1,0 2 0,1-1 0,-1 1 1,1 1-1,-1-1 0,0 2 0,1-1 1,-1 1-1,13 5 0,-9-2-120,1 0 1,-1 1-1,0 0 0,-1 1 0,1 1 1,-1 0-1,-1 0 0,12 12 0,-21-18 93,1 0-1,-1 0 0,0 0 0,0 0 0,0 0 1,-1 0-1,1 0 0,-1 1 0,1-1 0,-1 1 1,0-1-1,1 1 0,-1 0 0,-1-1 0,1 1 1,0 0-1,-1 0 0,1 0 0,-1-1 0,0 1 1,0 0-1,0 0 0,-1 5 0,-1-4 19,1-1 0,-1 0 0,0 0 0,0 1 0,0-1 0,0-1 0,-1 1 1,1 0-1,-1 0 0,0-1 0,0 0 0,0 1 0,0-1 0,0 0 0,0-1 0,-1 1 0,-5 2 0,-9 3-50,-1 0 0,0 0 0,-1-2 0,1-1 0,-1 0 0,0-1 0,0-1 0,0-1 0,-36-3 0,53-2-1356,12-2-2153,10-3-6600,4 4-2591</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50.520"/>
    </inkml:context>
    <inkml:brush xml:id="br0">
      <inkml:brushProperty name="width" value="0.025" units="cm"/>
      <inkml:brushProperty name="height" value="0.025" units="cm"/>
      <inkml:brushProperty name="color" value="#F6630D"/>
    </inkml:brush>
  </inkml:definitions>
  <inkml:trace contextRef="#ctx0" brushRef="#br0">1 57 10570,'0'0'16736,"2"13"-16261,-1-8-426,1 11 91,1 0-1,1-1 1,0 1-1,11 24 1,-14-37-110,1 0 0,0 0 0,-1 0 0,1 0-1,0 0 1,1 0 0,-1-1 0,0 1 0,1-1 0,0 0 0,-1 1 0,1-1 0,5 2 0,-6-3-12,0 0-1,1-1 1,-1 1 0,1-1 0,0 0 0,-1 1 0,1-1 0,-1 0-1,1-1 1,-1 1 0,1 0 0,-1-1 0,1 1 0,-1-1 0,1 0 0,-1 0-1,0 0 1,1 0 0,-1 0 0,0 0 0,3-3 0,0 0 17,1-1-1,-2 1 1,1-1 0,0 0 0,-1-1-1,0 1 1,0-1 0,-1 1 0,0-1 0,4-9-1,15-46 3,-20 57-152,-3 9 119,1 0 1,0-1-1,1 1 0,-1 0 1,1 0-1,0 0 0,0-1 0,0 1 1,1 0-1,-1-1 0,4 6 1,-3-8 11,0 0 1,-1 0-1,1-1 1,0 1-1,0-1 1,0 1-1,1-1 1,-1 0-1,0 0 1,0 0-1,1 0 1,-1 0-1,0-1 1,1 1-1,-1-1 1,1 1-1,-1-1 1,1 0-1,-1 0 1,1 0-1,-1 0 1,1 0-1,-1-1 1,5-1-1,-4 2 24,0-1-1,1 0 0,-1-1 0,0 1 1,1 0-1,-1-1 0,0 0 0,0 0 1,0 0-1,-1 0 0,1 0 0,0-1 1,-1 1-1,1-1 0,-1 1 0,0-1 1,0 0-1,0 0 0,1-4 0,0 2-6,-1 0 0,1 0 0,-1 0 0,-1 0 0,1 0 0,-1-1 0,0 1 0,0-1 0,-1 1-1,1-1 1,-2-9 0,1 15-34,0 0-1,0-1 1,0 1-1,0 0 1,0-1-1,0 1 1,0 0-1,0-1 1,0 1-1,0 0 1,0-1-1,0 1 1,0 0-1,0-1 1,-1 1-1,1 0 1,0 0-1,0-1 1,0 1-1,-1 0 1,1 0-1,0-1 1,0 1-1,-1 0 1,1 0-1,0-1 1,-1 1-1,1 0 1,0 0-1,0 0 1,-1 0-1,1 0 1,0 0-1,-1-1 1,1 1-1,0 0 1,-1 0-1,-13 8-70,-8 15-7,4 18 75,15-18 47,3-22-40,0-1 0,0 1 1,0-1-1,0 1 0,0-1 0,1 1 0,-1-1 0,0 0 1,0 1-1,0-1 0,1 1 0,-1-1 0,0 1 1,0-1-1,1 0 0,-1 1 0,0-1 0,1 0 1,-1 1-1,1-1 0,-1 0 0,0 1 0,1-1 1,-1 0-1,1 0 0,-1 1 0,1-1 0,-1 0 0,1 0 1,-1 0-1,1 0 0,0 0 0,12 0-101,0 0 0,0-1 0,-1-1-1,1 0 1,0-1 0,0 0 0,22-10 0,9-1-72,-44 13 191,1 1 1,-1 0 0,1-1 0,-1 1 0,1-1 0,0 1 0,-1-1-1,0 1 1,1-1 0,-1 1 0,1-1 0,-1 0 0,0 1-1,1-1 1,-1 0 0,0 1 0,1-1 0,-1 0 0,0 1-1,0-1 1,0 0 0,0 0 0,0 1 0,0-1 0,0 0 0,0 1-1,0-1 1,0 0 0,0 0 0,0 1 0,-1-1 0,1 0-1,-1 0 1,-10-35 1264,4 16-816,7 20-581,0-1 1,0 0-1,0 0 0,0 1 0,0-1 1,0 0-1,0 0 0,0 1 0,0-1 1,1 0-1,-1 1 0,0-1 0,0 0 1,1 0-1,-1 1 0,1-1 1,-1 1-1,0-1 0,1 0 0,-1 1 1,1-1-1,0 1 0,-1-1 0,1 1 1,-1-1-1,1 1 0,0 0 0,-1-1 1,1 1-1,0 0 0,-1-1 1,1 1-1,0 0 0,0 0 0,-1 0 1,1 0-1,0 0 0,1 0 0,39 0-7935,-23 1 4871,15-1-3418</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26.112"/>
    </inkml:context>
    <inkml:brush xml:id="br0">
      <inkml:brushProperty name="width" value="0.025" units="cm"/>
      <inkml:brushProperty name="height" value="0.025" units="cm"/>
    </inkml:brush>
  </inkml:definitions>
  <inkml:trace contextRef="#ctx0" brushRef="#br0">12 0 10378,'0'0'21492,"21"73"-21300,-21-36-96,0-3-64,-4-1-32,-1-5-832,1-7-930,-2-8-1857,1-10-1730,-4-3-2339</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26.472"/>
    </inkml:context>
    <inkml:brush xml:id="br0">
      <inkml:brushProperty name="width" value="0.025" units="cm"/>
      <inkml:brushProperty name="height" value="0.025" units="cm"/>
    </inkml:brush>
  </inkml:definitions>
  <inkml:trace contextRef="#ctx0" brushRef="#br0">87 45 8104,'0'0'8450,"12"-7"-3747,-2 1-3862,0 1 0,0 0 0,1 1 0,0 0 0,-1 1 0,1 0-1,1 1 1,-1 0 0,22-1 0,-25 3-719,0 1 0,0-1 0,-1 2 0,1-1 0,-1 1 0,13 4 0,-14-3-120,-1-1 1,1 1-1,-1 0 1,0 0-1,0 1 1,0 0-1,0 0 1,0 0-1,-1 0 1,0 1-1,0-1 1,0 1-1,0 0 1,-1 0-1,4 7 1,-6-10 42,-1 1 1,1-1 0,0 1-1,-1 0 1,1-1 0,-1 1-1,0-1 1,0 1 0,0 0-1,0-1 1,0 1 0,-1 0-1,1-1 1,-1 1 0,1-1-1,-1 1 1,0-1 0,0 1-1,0-1 1,-1 0 0,1 1-1,0-1 1,-1 0 0,0 0-1,1 0 1,-1 0 0,0 0-1,0-1 1,0 1 0,0 0-1,0-1 1,-1 1 0,1-1-1,0 0 1,-1 0 0,-4 2-1,2-1 13,1-1-1,-1 1 1,0-1-1,0 1 1,0-1-1,0-1 1,0 1-1,-7-1 1,12 0-81,1 0-1,-1 0 1,0 0 0,0 0-1,1 0 1,-1 0-1,0 0 1,0 0 0,1 0-1,-1 0 1,0 0 0,0 0-1,1 0 1,-1 0 0,0-1-1,0 1 1,0 0-1,1 0 1,-1 0 0,0 0-1,0 0 1,0-1 0,1 1-1,-1 0 1,0 0 0,0 0-1,0-1 1,0 1-1,0 0 1,0 0 0,1 0-1,-1-1 1,0 1 0,0 0-1,0 0 1,0-1 0,0 1-1,0 0 1,0 0-1,0-1 1,0 1 0,0 0-1,0 0 1,0-1 0,0 1-1,0 0 1,0 0 0,0-1-1,-1 1 1,1 0-1,0 0 1,0 0 0,0-1-1,0 1 1,0 0 0,0 0-1,-1 0 1,1-1-1,0 1 1,0 0 0,0 0-1,-1 0 1,1 0 0,0-1-1,0 1 1,0 0 0,-1 0-1,1 0 1,1 0 3,1 1 0,0-1 0,-1 1 0,1-1 0,-1 1 0,1-1 0,-1 1 0,1 0 0,-1 0 0,1 0 0,-1 0 0,0 0 0,1 0 0,-1 0 0,0 0 0,0 1 0,0-1 0,0 0 0,0 1 0,0-1 0,0 1 0,-1-1 0,1 1 0,0-1 0,-1 1 0,1 2 0,16 59 712,-8-26-545,-8-35-138,-1 0 0,1 0 1,0 0-1,-1 1 0,1-1 1,-1 0-1,0 0 0,0 1 1,0-1-1,0 0 0,0 0 1,0 1-1,-1-1 0,1 0 0,-1 0 1,0 0-1,1 1 0,-1-1 1,0 0-1,0 0 0,0 0 1,-3 3-1,0-2 32,1 1 0,-1-1 0,1 0 0,-1-1 0,0 1 0,0-1 0,0 1 0,0-1-1,-1 0 1,-6 2 0,-8 0 89,1 1 0,-1-2 0,1-1-1,-30 1 1,36-3-128,-6 1 3,1-1 0,0-1 0,-24-4 0,39 4-9,-1 1 1,0 0-1,1-1 0,-1 0 0,1 1 1,-1-1-1,1 0 0,-1 0 0,1-1 1,0 1-1,-1 0 0,1-1 0,0 1 1,0-1-1,0 0 0,0 0 0,0 0 0,0 0 1,1 0-1,-1 0 0,1 0 0,-1 0 1,1-1-1,0 1 0,0-1 0,0 1 1,0-1-1,0 1 0,0-5 0,1 5-297,0 0-1,0 0 1,0 1-1,1-1 1,-1 0-1,0 0 1,1 0-1,-1 0 1,1 1-1,0-1 1,0 0-1,-1 0 1,1 1 0,0-1-1,0 1 1,1-1-1,-1 1 1,1-2-1,18-17-8901</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59.151"/>
    </inkml:context>
    <inkml:brush xml:id="br0">
      <inkml:brushProperty name="width" value="0.025" units="cm"/>
      <inkml:brushProperty name="height" value="0.025" units="cm"/>
    </inkml:brush>
  </inkml:definitions>
  <inkml:trace contextRef="#ctx0" brushRef="#br0">130 413 8680,'0'0'7618,"1"-10"-3128,5-30-604,-5 39-3743,-1-1 0,0 1 0,1 0 0,-1-1 0,0 1 0,0 0 0,0-1 0,0 1 0,0 0 1,-1-1-1,1 1 0,0 0 0,-1-1 0,1 1 0,-1 0 0,1 0 0,-1-1 0,1 1 0,-1 0 0,0 0 0,0 0 0,1 0 0,-1 0 0,0 0 0,0 0 0,0 0 0,0 0 0,0 1 1,-1-1-1,1 0 0,0 0 0,0 1 0,0-1 0,-1 1 0,1-1 0,0 1 0,0 0 0,-1 0 0,1-1 0,0 1 0,-1 0 0,1 0 0,0 0 0,-1 0 0,-1 1 0,-1-1-120,0 1 0,0-1-1,0 1 1,0 0 0,0 0-1,1 0 1,-1 1-1,0-1 1,1 1 0,-1 0-1,1 0 1,0 0 0,-4 3-1,2 1-30,0 0 0,1 0-1,-1 1 1,1-1 0,1 1-1,-1 0 1,1 0 0,0 0-1,1 0 1,-1 0 0,2 1 0,-1-1-1,1 1 1,0 0 0,0-1-1,1 1 1,1 13 0,0-19 9,0 0 0,0-1 0,0 1 0,0-1 0,0 1 0,1-1 0,-1 1 0,0-1 0,1 0 0,-1 0 1,1 1-1,-1-1 0,1 0 0,-1 0 0,1-1 0,0 1 0,0 0 0,-1 0 0,1-1 0,0 1 0,0-1 0,0 0 0,0 0 1,-1 1-1,1-1 0,0 0 0,0 0 0,0-1 0,0 1 0,2-1 0,5 0 35,1 0 0,0-1 0,-1 0 0,17-5 0,-6-2 1,1-1 0,-1-1 0,-1 0-1,29-23 1,-37 26-25,0-1-1,-1 0 1,-1-1-1,0 0 1,0 0-1,-1-1 1,0 0-1,-1 0 1,7-14-1,-13 24-13,-1 0 1,1 0-1,0 0 0,-1 0 0,1-1 1,-1 1-1,0 0 0,1 0 0,-1 0 1,0-1-1,1 1 0,-1 0 0,0 0 1,0-1-1,0 1 0,0 0 0,-1-1 1,1 1-1,0 0 0,0 0 0,-1 0 1,1-1-1,-1 1 0,1 0 0,-1 0 1,0-2-1,0 3-8,-1 0 1,1 0 0,0 0-1,0 0 1,0 0-1,0 1 1,-1-1 0,1 0-1,0 0 1,0 1-1,0-1 1,0 1 0,0-1-1,0 1 1,0-1-1,0 1 1,0 0-1,0-1 1,0 1 0,0 0-1,0 0 1,1 0-1,-1 0 1,0 0 0,1 0-1,-1 0 1,0 0-1,0 1 1,-5 5 25,1 1 0,0 0 0,0 0 0,0 0 0,1 1 0,1-1 0,-1 1 0,1 0 0,1 0 0,-1 0 0,2 1 0,-1-1 0,1 0 0,1 1 0,0 13 0,1-21 0,0-1 1,0 1-1,-1 0 0,2-1 0,-1 1 1,0-1-1,0 1 0,0-1 1,1 0-1,-1 0 0,0 1 0,1-1 1,-1 0-1,1 0 0,0 0 0,-1-1 1,1 1-1,0 0 0,-1 0 0,1-1 1,0 1-1,0-1 0,0 0 1,-1 0-1,1 1 0,0-1 0,0 0 1,0 0-1,0-1 0,0 1 0,3-1 1,5 0 58,0-1 0,0 0 0,0 0 1,14-6-1,-7 1-75,-1-1 0,-1-1 0,1 0 0,-2-2 0,1 1 0,-1-2 0,-1 1 0,0-2 0,-1 0 0,0 0 0,-1-2 0,-1 1 0,10-18 0,-9 13 0,-1-1 0,-1-1 0,0 1 0,-2-1 0,0-1 0,-2 1 0,0-1 0,-1 0 0,-2-1 0,1-22 0,-3 45 0,0-1 0,0 0 0,0 0 0,1 1 0,-1-1 0,0 0 0,0 0 0,0 1 0,-1-1 0,1 0 0,0 1 0,0-1 0,0 0 0,0 0 0,-1 1 0,1-1 0,0 0 0,-1 1 0,1-1 0,0 0 0,-1 1 0,1-1 0,-1 1 0,1-1 0,-1 1 0,1-1 0,-1 1 0,-1-1 0,-15 10 0,-16 32 0,18-20 0,1 2 0,1-1 0,0 2 0,2 0 0,1 0 0,-10 37 0,18-51 0,-1 1 0,2-1 0,0 1 0,0 0 0,0-1 0,2 1 0,-1 0 0,1-1 0,1 1 0,0-1 0,0 1 0,1-1 0,1 0 0,-1 0 0,2 0 0,-1-1 0,1 1 0,10 13 0,-9-15-518,1 0 1,0 0-1,0-1 1,0 0-1,13 10 0,-17-15 163,0 0-1,0 0 0,0-1 1,0 1-1,0-1 0,1 1 0,-1-1 1,0 0-1,0 0 0,1-1 1,-1 1-1,1-1 0,-1 1 1,1-1-1,-1 0 0,1-1 0,-1 1 1,0 0-1,1-1 0,4-1 1,18-14-9922</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59.494"/>
    </inkml:context>
    <inkml:brush xml:id="br0">
      <inkml:brushProperty name="width" value="0.025" units="cm"/>
      <inkml:brushProperty name="height" value="0.025" units="cm"/>
    </inkml:brush>
  </inkml:definitions>
  <inkml:trace contextRef="#ctx0" brushRef="#br0">231 1 20211,'0'0'6641,"-11"2"-4319,-48 12-525,-102 39-1,161-53-1796,1 0 0,-1 0 0,0 0 0,0 1 0,1-1 0,-1 0 0,0 0 0,0 0 0,1 0 0,-1 1 0,0-1 0,0 0 0,1 0 0,-1 0 0,0 1 0,0-1 0,0 0 0,0 0 0,1 1 0,-1-1 0,0 0 0,0 1 0,0-1 0,0 0 0,0 0 0,0 1 0,0-1 0,0 0 0,0 1 0,0-1 0,0 0 0,0 1 0,0-1 0,0 0 0,0 0 0,0 1 0,0-1 0,0 0 0,0 1 0,-1-1 0,1 0 0,0 0 0,0 1 0,0-1 0,0 0 0,-1 0 0,1 1 0,0-1 0,0 0 0,0 0 0,-1 0 0,1 0 0,0 1 0,0-1 0,-1 0 0,30 5 0,-28-5 0,58 4-236,-35-3-21,0 0-1,0 2 0,0 1 1,0 1-1,-1 0 0,27 11 1,-48-15 262,-1-1 0,1 1 0,-1-1 0,0 1 0,1 0 0,-1-1 0,0 1 0,0 0 0,1 0 0,-1 0 0,0 0 0,0 0 0,0 0 0,0 0 0,0 0 0,0 0 0,-1 1 0,1-1 0,0 0 0,-1 0 0,1 1 0,-1-1 0,1 1 0,-1-1-1,1 0 1,-1 4 0,0-3 42,-1 0-1,0 1 0,0-1 0,0 0 0,0 0 0,0 0 0,0 0 0,0 0 0,-1 0 0,1 0 0,-1 0 0,1-1 0,-1 1 0,-3 2 0,-9 7 257,0-2-1,0 0 0,-22 10 0,34-18-297,-6 3-5,-5 4 0,-1-1 0,0-1 0,-1 0 0,1-1 0,-1 0 0,0-1 0,-29 3 0,44-7-1,0 0-1,0 0 1,0 0-1,0 0 1,0 0 0,-1 0-1,1 0 1,0 0-1,0 0 1,0 0 0,0 0-1,0 0 1,0 0-1,-1 0 1,1 0-1,0 0 1,0 0 0,0 0-1,0 0 1,0 0-1,0 0 1,0 0 0,-1 0-1,1 0 1,0-1-1,0 1 1,0 0 0,0 0-1,0 0 1,0 0-1,0 0 1,0 0 0,0 0-1,0 0 1,0-1-1,0 1 1,0 0-1,-1 0 1,1 0 0,0 0-1,0 0 1,0 0-1,0-1 1,0 1 0,0 0-1,0 0 1,0 0-1,0 0 1,1 0 0,-1 0-1,0 0 1,0-1-1,0 1 1,0 0 0,0 0-1,0 0 1,0 0-1,0 0 1,0 0 0,0 0-1,0-1 1,0 1-1,1 0 1,9-11-401,16-9-2133,6 2-2963,5-1-1960</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59.835"/>
    </inkml:context>
    <inkml:brush xml:id="br0">
      <inkml:brushProperty name="width" value="0.025" units="cm"/>
      <inkml:brushProperty name="height" value="0.025" units="cm"/>
    </inkml:brush>
  </inkml:definitions>
  <inkml:trace contextRef="#ctx0" brushRef="#br0">180 100 22197,'0'0'7148,"-13"-2"-5488,5 0-1546,0 2 0,-1-1-1,1 1 1,0 0 0,-1 1 0,1 0-1,0 0 1,0 1 0,-9 3-1,13-4-84,0 1-1,-1 0 1,1 0-1,0 0 0,0 0 1,0 1-1,0 0 1,1-1-1,-1 1 0,1 1 1,0-1-1,0 0 0,0 1 1,0 0-1,0 0 1,1 0-1,0 0 0,-1 0 1,1 0-1,1 0 1,-3 7-1,4-9-28,-1 0 0,0 1 0,1-1 0,-1 1 0,1-1 0,0 0 0,0 1 0,0-1 0,0 1 0,0-1 0,1 1 0,-1-1 0,1 0 0,-1 1 0,1-1 0,0 0 0,0 0 0,0 1 0,0-1 0,0 0 0,1 0 0,2 4 0,-1-4 0,1 1 0,-1-1 0,1 1 0,0-1 0,-1 0 0,1 0 0,0-1 0,0 1 0,0-1 0,0 0 0,0 0 0,6 0 0,5 1 0,0-1 0,-1-1 0,1 0 0,0-1 0,0-1 0,28-7 0,-33 6 0,0-1 0,1 0 0,-1-1 0,-1 0 0,1-1 0,-1 0 0,0 0 0,0-1 0,14-15 0,-19 18 0,-1 1 0,0 0 0,0-1 0,0 0 0,-1 1 0,1-1 0,-1 0 0,0-1 0,0 1 0,-1 0 0,1 0 0,-1-1 0,0 1 0,0-1 0,0 1 0,-1-1 0,1 0 0,-1 1 0,0-1 0,-1 1 0,1-1 0,-1 1 0,0-1 0,0 1 0,0-1 0,-3-5 0,1 6 0,0-1 0,0 1 0,-1 0 0,0 0 0,0 0 0,0 1 0,0-1 0,0 1 0,-1 0 0,1 0 0,-1 1 0,0 0 0,0-1 0,0 1 0,0 1 0,0-1 0,-7 0 0,4 0 0,0 0 0,0 1 0,0 0 0,0 0 0,-1 1 0,1 0 0,0 0 0,-1 1 0,1 0 0,-14 4 0,20-4-98,1 0 0,-1-1 0,0 1 0,1 1 0,-1-1-1,1 0 1,-1 0 0,1 0 0,-1 1 0,1-1 0,0 1 0,0-1 0,-2 3 0,3-3-92,0 0 0,-1 0 0,1-1 0,0 1 0,-1 0 0,1 0 0,0 0 0,0 0 0,0-1 0,0 1 0,0 0 0,0 0 0,0 0 0,0 0 0,0 0 0,0-1 0,0 1 0,0 0 0,1 1 0,6 4-8378</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2:01.423"/>
    </inkml:context>
    <inkml:brush xml:id="br0">
      <inkml:brushProperty name="width" value="0.025" units="cm"/>
      <inkml:brushProperty name="height" value="0.025" units="cm"/>
    </inkml:brush>
  </inkml:definitions>
  <inkml:trace contextRef="#ctx0" brushRef="#br0">197 109 6887,'0'0'9256,"5"-10"-5989,-2 3-2499,14-34 1493,-16 7 2270,-1 33-4407,-1 0 0,0 0 0,1 0 0,-1 0 0,0 0 0,0 0 1,0 0-1,0 0 0,0 0 0,0 0 0,0 1 0,0-1 1,-1 0-1,1 1 0,0-1 0,0 0 0,-1 1 0,1 0 1,0-1-1,0 1 0,-1 0 0,1 0 0,0-1 0,-1 1 1,1 0-1,-1 1 0,1-1 0,0 0 0,-1 0 0,-1 1 1,-3 0 13,0 0 1,0 0 0,0 0 0,0 1 0,-11 5-1,7-1-128,0 0 1,0 1-1,1 0 0,0 1 0,0 0 0,1 1 0,-1 0 0,2 0 0,0 1 0,0 0 1,1 0-1,0 0 0,0 1 0,1 0 0,1 0 0,0 0 0,0 1 0,-3 23 0,7-34-10,-1 0 0,1 1 1,0-1-1,0 1 0,0-1 0,0 1 0,0-1 0,0 1 0,0-1 0,1 1 0,-1-1 0,0 1 0,1-1 0,-1 0 0,1 1 0,0-1 0,-1 0 0,1 1 0,0-1 0,0 0 0,0 0 0,0 0 0,0 0 0,0 0 0,0 0 0,0 0 0,0 0 0,0 0 0,1 0 0,-1-1 0,0 1 0,1 0 0,-1-1 0,1 1 0,-1-1 0,0 0 0,1 1 0,-1-1 0,1 0 0,-1 0 0,1 0 0,-1 0 0,1 0 0,-1 0 0,1 0 0,-1-1 0,3 0 0,3 0 23,1-1 0,-1 0-1,1 0 1,-1-1-1,0 0 1,0-1-1,12-7 1,-1-2 13,-1 0 0,-1-2 0,0 0 1,19-24-1,-29 31-20,0 1 0,-1-1 0,0 1 0,0-1 0,-1-1 0,0 1 0,0-1 0,-1 1 0,0-1 0,0 0 1,-1 0-1,2-17 0,-5 26-18,1 0 0,0 0 0,-1-1 0,1 1 1,0 0-1,-1 0 0,1 0 0,0 0 0,-1 0 0,1 0 1,0 0-1,-1 0 0,1 1 0,0-1 0,-1 0 0,1 0 1,0 0-1,0 0 0,-1 0 0,1 0 0,0 1 0,-1-1 1,1 0-1,0 0 0,0 0 0,0 1 0,-1-1 0,1 0 1,0 0-1,0 1 0,0-1 0,-1 0 0,1 0 0,0 1 1,-10 14-7,1 0 0,1 1 0,1 0 0,0 0 0,1 1 0,1 0 0,0 0 0,1 0 0,1 0 0,1 1 0,-1 27 0,3-43 11,0-1 0,0 1 0,0 0 0,0-1 0,0 1 0,0 0 0,0-1 0,1 1 0,-1-1 0,0 1 0,1 0 0,0-1 1,-1 1-1,1-1 0,0 1 0,0-1 0,-1 1 0,1-1 0,0 0 0,1 1 0,-1-1 0,0 0 0,0 0 0,0 0 1,2 1-1,-1-1 7,1-1 0,-1 1 1,0-1-1,0 0 0,1 0 1,-1 0-1,0 0 0,0 0 1,1 0-1,-1-1 1,0 1-1,0-1 0,0 1 1,0-1-1,1 0 0,1-1 1,6-3 25,0-1 1,1 0 0,-2 0-1,1-1 1,-1-1-1,9-8 1,-7 4-37,0 0 0,0-1 0,-1 0 0,-1-1 0,0 0 0,-1 0 0,0-1 0,-2 0 0,11-30 0,-49 117 0,30-67 0,-1 2 0,1 0 0,-1 0 0,2 1 0,-1-1 0,1 0 0,0 1 0,0-1 0,1 1 0,1 13 0,0-20 0,-1-1 0,1 1 0,0-1 0,-1 1 0,1-1 0,0 1 0,0-1 0,-1 0 0,1 1 0,0-1 0,0 0 0,0 0 0,-1 1 0,1-1 0,0 0 0,0 0 0,0 0 0,0 0 0,-1 0 0,1 0 0,0 0 0,0-1 0,0 1 0,0 0 0,-1 0 0,1-1 0,0 1 0,1-1 0,24-10 0,-12 1 0,-1 0 0,0 0 0,0-1 0,-1-1 0,0 0 0,-1 0 0,-1-1 0,0-1 0,-1 0 0,0 0 0,13-31 0,-28 62 0,1 0 0,1 1 0,0-1 0,1 0 0,1 1 0,1 35 0,1-52-18,0 0 0,0 0 0,0 0 0,1 0 0,-1 1 0,0-1 0,1 0 0,-1-1 1,1 1-1,-1 0 0,1 0 0,-1 0 0,1 0 0,0 0 0,-1 0 0,1-1 0,0 1 0,0 0 0,-1 0 0,1-1 0,0 1 0,0-1 0,0 1 0,0-1 0,0 1 0,1-1 1,2 1-143,-1 0 1,1 0 0,0-1-1,-1 1 1,1-1 0,0 0 0,-1 0-1,5-1 1,2 0-773,0-1 0,-1-1 0,1 1-1,-1-1 1,14-7 0,8-7-7924</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2:02.850"/>
    </inkml:context>
    <inkml:brush xml:id="br0">
      <inkml:brushProperty name="width" value="0.025" units="cm"/>
      <inkml:brushProperty name="height" value="0.025" units="cm"/>
    </inkml:brush>
  </inkml:definitions>
  <inkml:trace contextRef="#ctx0" brushRef="#br0">0 1 1954,'3'10'5541,"-2"2"-5445,1-1-288,-1-3-2979</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2:04.148"/>
    </inkml:context>
    <inkml:brush xml:id="br0">
      <inkml:brushProperty name="width" value="0.025" units="cm"/>
      <inkml:brushProperty name="height" value="0.025" units="cm"/>
    </inkml:brush>
  </inkml:definitions>
  <inkml:trace contextRef="#ctx0" brushRef="#br0">232 116 993,'0'0'17851,"4"-9"-15144,14-27-604,-18 35-2037,0 0-1,0 0 0,0 1 0,0-1 0,-1 0 0,1 1 0,0-1 1,0 0-1,0 1 0,-1-1 0,1 1 0,0-1 0,-1 0 0,1 1 1,0-1-1,-1 1 0,1-1 0,-1 1 0,1-1 0,-1 1 0,1-1 1,-1 1-1,1 0 0,-1-1 0,0 1 0,1 0 0,-1-1 0,1 1 1,-1 0-1,0 0 0,1 0 0,-1-1 0,0 1 0,1 0 0,-1 0 1,0 0-1,1 0 0,-1 0 0,0 0 0,1 0 0,-1 0 0,0 1 1,1-1-1,-2 0 0,-31 2 574,33-2-638,-8 2 39,0 0-1,0 0 1,1 1 0,-1 1 0,1-1 0,-1 1-1,1 0 1,0 1 0,1-1 0,-1 2-1,1-1 1,0 1 0,-7 7 0,0 2 138,0 1 0,1 0 0,1 1 0,-13 23-1,21-34-98,0 0-1,1 0 1,-1 1-1,1-1 0,0 0 1,1 1-1,0-1 1,0 1-1,0 10 0,1-15-72,0 0 0,0 0 0,1 0 0,-1 0 0,1 0 0,-1 0 0,1-1 0,0 1 0,-1 0 0,1 0 0,0 0 0,0-1 0,1 1 0,-1 0 0,0-1 0,0 1 0,1-1 0,-1 0 0,1 1 0,-1-1 0,1 0 0,0 0 0,-1 0 0,1 0 0,0 0 0,0 0 0,0 0 0,-1-1 0,1 1 0,0-1 0,0 1-1,0-1 1,0 0 0,3 0 0,1 1 32,1 0-1,0-1 1,0 0 0,0-1-1,0 1 1,0-1-1,0-1 1,-1 1-1,1-1 1,0 0-1,-1-1 1,1 1-1,-1-1 1,0-1-1,0 1 1,0-1-1,-1 0 1,1 0-1,-1-1 1,0 0-1,0 0 1,7-9-1,-6 5 120,0-1-1,-1 0 0,0 0 0,0-1 0,-1 1 0,0-1 0,-1 0 0,0 0 0,-1 0 0,0-1 0,-1 1 0,0 0 1,-1-13-1,0 23-155,0-1 1,0 1-1,0 0 1,0 0 0,0 0-1,0 0 1,0 0-1,0-1 1,0 1 0,0 0-1,-1 0 1,1 0-1,0 0 1,-1 0-1,1 0 1,-1 0 0,1 0-1,-1 0 1,0 0-1,1 0 1,-1 0 0,0 0-1,0 1 1,0-1-1,0 0 1,1 0 0,-1 1-1,0-1 1,0 1-1,0-1 1,0 1-1,-1-1 1,1 1 0,0-1-1,0 1 1,0 0-1,0 0 1,0 0 0,0 0-1,0-1 1,-3 2-1,3-1-1,-1 1-1,0-1 1,1 1-1,-1 0 1,1 0-1,-1-1 1,1 1 0,-1 0-1,1 1 1,-1-1-1,1 0 1,0 0-1,0 0 1,0 1-1,0-1 1,0 1-1,0-1 1,0 1-1,0-1 1,0 1-1,1-1 1,-1 1-1,1 0 1,-1-1-1,1 1 1,-1 0-1,1 2 1,0-1 0,-1-1 0,1 1 0,0 0 0,0-1 0,0 1 0,0 0 0,0-1 0,0 1 0,1 0 0,0-1 0,-1 1 0,1-1 0,0 1 0,0-1 0,0 1 0,1-1 0,-1 0 0,0 0 0,1 1 0,0-1 0,-1 0 0,1 0 0,3 2 0,1-1 0,-1-1 0,0 1 0,1-1 0,0-1 0,-1 1 0,1-1 0,0 0 0,0 0 0,11 0 0,-13-1 0,6 1 0,0 0 0,0-1 0,0 0 0,1-1 0,-1 0 0,12-3 0,-19 3 0,1 0 0,-1-1 0,0 0 0,0 0 0,0 0 0,0 0 0,0 0 0,-1 0 0,1-1 0,0 1 0,-1-1 0,0 0 0,0 0 0,0 0 0,0 0 0,0 0 0,-1 0 0,1-1 0,-1 1 0,2-7 0,0-2 0,0-1 0,-1 1 0,-1-1 0,0 1 0,-1-18 0,0 26 0,-15 68 0,11-39 0,2 1 0,1 0 0,1 0 0,1 0 0,9 46 0,-10-70 0,1 1 0,-1-1 0,1 0 0,0 1 0,0-1 0,0 0 0,0 0 0,0 1 0,0-1 0,1 0 0,-1 0 0,1-1 0,-1 1 0,1 0 0,0 0 0,0-1 0,0 1 0,0-1 0,0 1 0,4 1 0,-4-3 0,0 1 0,1-1 0,-1 0 0,1 0 0,-1 0 0,1 0 0,-1 0 0,0-1 0,1 1 0,-1-1 0,1 0 0,-1 1 0,0-1 0,0 0 0,1 0 0,3-3 0,4-3 0,-1 0 0,1-1 0,-1 0 0,-1 0 0,0-1 0,0 0 0,7-11 0,-7 8 0,-1 0 0,0-1 0,0 0 0,-2 0 0,1-1 0,-2 1 0,0-1 0,0 0 0,-2-1 0,1 1 0,-2 0 0,0-21 0,0 35 0,-1-1 0,0 1 0,0-1 0,0 1 0,0-1 0,0 0 0,0 1 0,1-1 0,-1 1 0,0-1 0,-1 1 0,1-1 0,0 1 0,0-1 0,0 1 0,0-1 0,0 1 0,0-1 0,-1 1 0,1-1 0,0 1 0,0-1 0,-1 1 0,1-1 0,0 1 0,-1 0 0,1-1 0,0 1 0,-1-1 0,1 1 0,-1 0 0,1-1 0,-1 1 0,1 0 0,-1 0 0,1-1 0,-1 1 0,1 0 0,-1 0 0,1 0 0,-1 0 0,1 0 0,-1-1 0,1 1 0,-1 0 0,1 0 0,-1 0 0,1 1 0,-1-1 0,1 0 0,-1 0 0,1 0 0,-1 0 0,1 0 0,-1 1 0,1-1 0,-1 0 0,1 0 0,-1 1 0,1-1 0,-1 1 0,-2 1 0,0 0 0,1 0 0,-1 0 0,1 1 0,0-1 0,-1 1 0,1 0 0,-3 5 0,-4 10 0,1 1 0,0 0 0,1 0 0,1 1 0,1-1 0,1 1 0,1 1 0,-1 24 0,4-44 0,0 0 0,-1-1 0,1 1 0,0-1 0,0 1 0,0 0 0,1-1 0,-1 1 0,0 0 0,0-1 0,0 1 0,0-1 0,0 1 0,1-1 0,-1 1 0,0 0 0,1-1 0,-1 1 0,0-1 0,1 1 0,-1-1 0,1 0 0,-1 1 0,0-1 0,1 1 0,-1-1 0,1 0 0,-1 1 0,1-1 0,0 0 0,-1 1 0,1-1 0,-1 0 0,1 0 0,0 0 0,-1 0 0,1 1 0,28-10 0,24-28 0,-15-4 0,-30 31 0,0 0 0,1 0 0,-1 2 0,2-1 0,0 1 0,14-10 0,-23 18 0,0 0 0,0-1 0,0 1 0,-1 0 0,1 0 0,0 0 0,0 0 0,0 0 0,0 0 0,0 0 0,0 1 0,0-1 0,-1 0 0,1 0 0,0 1 0,0-1 0,0 0 0,0 1 0,-1-1 0,1 1 0,0-1 0,-1 1 0,1 0 0,0-1 0,-1 1 0,1 0 0,0-1 0,-1 1 0,1 0 0,-1-1 0,1 1 0,-1 0 0,0 0 0,1 0 0,-1 0 0,0-1 0,0 1 0,1 0 0,-1 0 0,0 0 0,0 0 0,0 0 0,0 1 0,8 51 0,-7-42 0,0 1 0,0-4 0,0 0 0,0 0 0,0-1 0,1 1 0,0 0 0,1-1 0,4 9 0,-7-15 0,1 0 0,-1-1 0,1 1 0,-1-1 0,1 1 0,-1-1 0,1 0 0,-1 1 0,1-1 0,0 1 0,-1-1 0,1 0 0,0 0 0,-1 1 0,1-1 0,0 0 0,0 0 0,-1 0 0,1 0 0,0 0 0,-1 0 0,1 0 0,0 0 0,0 0 0,-1 0 0,1 0 0,0 0 0,-1-1 0,1 1 0,0 0 0,-1 0 0,1-1 0,0 1 0,-1 0 0,1-1 0,-1 1 0,1-1 0,0 1 0,-1-1 0,1 1 0,-1-1 0,1 1 0,-1-1 0,0 0 0,1 1 0,-1-1 0,1-1 0,22-32 0,-22 31 0,4-5 0,-1-1 0,0 0 0,-1 0 0,0 0 0,0-1 0,-1 1 0,0-1 0,0 1 0,-1-1 0,-1 0 0,0 1 0,0-1 0,-1 0 0,0 0 0,0 1 0,-1-1 0,0 1 0,-1 0 0,0-1 0,-1 1 0,0 0 0,-10-16 0,14 25 0,0 0 1,0 0-1,0 0 1,0-1-1,-1 1 1,1 0-1,0 0 1,0 0-1,0-1 0,0 1 1,0 0-1,0 0 1,0 0-1,0-1 1,0 1-1,0 0 1,0 0-1,0 0 0,0-1 1,0 1-1,0 0 1,0 0-1,0 0 1,0-1-1,0 1 0,0 0 1,0 0-1,0 0 1,0 0-1,1-1 1,-1 1-1,0 0 1,0 0-1,0 0 0,0 0 1,0-1-1,1 1 1,-1 0-1,0 0 1,0 0-1,0 0 1,0 0-1,1 0 0,14-4 28,26 4-129,-30 0-48,-2 0 3,14 0-1761,-1 0 0,34-7 0,7-10-6341</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2:05.953"/>
    </inkml:context>
    <inkml:brush xml:id="br0">
      <inkml:brushProperty name="width" value="0.025" units="cm"/>
      <inkml:brushProperty name="height" value="0.025" units="cm"/>
    </inkml:brush>
  </inkml:definitions>
  <inkml:trace contextRef="#ctx0" brushRef="#br0">222 1 15695,'0'0'6571,"-6"12"-5503,0-3-867,1 1 1,1 0-1,0 0 0,0 1 0,1-1 1,0 1-1,1 0 0,0 0 0,-1 11 1,17 572 5947,-17-616-6024,-2-1 0,0 1-1,-1 0 1,-1 1-1,-14-31 1,-3 2-155,-33-52 1,48 86 11,5 8 1,-1 0 0,0 1 0,0-1 0,0 1 0,-1 0 0,0 0 0,0 1 0,-9-7 0,42 41-447,-13-20 53,0 0 0,0-2-1,1 1 1,0-2 0,0 0 0,28 5 0,-10-5-3826,0-2 0,40 0 1,-36-3-3943</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2:06.282"/>
    </inkml:context>
    <inkml:brush xml:id="br0">
      <inkml:brushProperty name="width" value="0.025" units="cm"/>
      <inkml:brushProperty name="height" value="0.025" units="cm"/>
    </inkml:brush>
  </inkml:definitions>
  <inkml:trace contextRef="#ctx0" brushRef="#br0">155 72 9737,'0'0'6508,"-6"-10"-3076,2 3-2816,-1 1 0,0-1 0,0 1 0,0-1 0,-12-9 0,15 15-564,1 0 0,-1-1 0,1 1 0,-1 0 0,1 0 0,-1 0 0,0 0 0,1 1 0,-1-1 0,0 0-1,0 1 1,0-1 0,0 1 0,0 0 0,1-1 0,-1 1 0,0 0 0,0 0 0,0 0 0,0 0 0,0 1 0,0-1 0,0 1 0,0-1 0,1 1 0,-1-1 0,0 1 0,0 0 0,1 0 0,-1 0 0,0 0 0,1 0 0,-1 0 0,1 0 0,-1 1 0,1-1 0,0 1 0,-2 2 0,-3 3 52,2 1 0,-1 0 0,1 0 0,0 0 1,1 0-1,0 1 0,0 0 0,1-1 0,0 1 0,1 0 0,0 0 0,0 0 0,1 0 0,0 0 1,2 14-1,-2-20-68,1 0 0,0-1 0,0 1 0,1-1 0,-1 0 0,0 1 1,1-1-1,0 0 0,-1 0 0,1 0 0,0 0 0,0 0 0,0 0 0,0-1 1,0 1-1,1-1 0,-1 1 0,0-1 0,1 0 0,-1 0 0,1 0 1,-1 0-1,1 0 0,-1-1 0,1 1 0,0-1 0,-1 0 0,1 1 0,0-1 1,0-1-1,3 1 0,2 0 20,0-1 0,1 1 1,-1-1-1,0-1 0,0 0 0,0 0 1,0 0-1,-1-1 0,12-5 1,-12 4-19,0 0 1,-1-1 0,1 0 0,-1 0 0,0 0 0,0-1 0,0 1 0,-1-1 0,0-1 0,0 1-1,0-1 1,-1 0 0,0 0 0,-1 0 0,1 0 0,-1-1 0,-1 0 0,1 1 0,-1-1-1,1-15 1,-3 23-38,0 0-1,0 1 0,0-1 0,0 0 0,0 0 1,-1 0-1,1 1 0,0-1 0,0 0 0,0 0 1,-1 0-1,1 0 0,0 0 0,0 1 0,0-1 1,-1 0-1,1 0 0,0 0 0,0 0 0,0 0 1,-1 0-1,1 0 0,0 0 0,0 0 0,-1 0 1,1 0-1,0 0 0,0 0 0,-1 0 0,1 0 1,0 0-1,0 0 0,0 0 0,-1 0 0,1 0 1,0-1-1,0 1 0,0 0 0,-1 0 0,1 0 1,0 0-1,0 0 0,0 0 0,-1-1 0,1 1 1,0 0-1,0 0 0,0 0 0,0-1 0,0 1 1,0 0-1,-1 0 0,1 0 0,0-1 1,0 1-1,0 0 0,0 0 0,0-1 0,0 1 1,0 0-1,0 0 0,0-1 0,0 1 0,0 0 1,0 0-1,0 0 0,0-1 0,0 1 0,-12 15-206,6-3 191,1 1 0,1-1 0,0 1 0,1 0-1,0 0 1,-1 19 0,3-27-123,1 0 0,0 0-1,0 0 1,1 0 0,0-1-1,0 1 1,0 0 0,0 0 0,3 5-1,-3-8-69,0 1-1,0-2 1,0 1-1,1 0 1,-1 0-1,1 0 1,-1-1-1,1 1 1,0-1 0,-1 1-1,1-1 1,0 1-1,0-1 1,0 0-1,0 0 1,0 0-1,0 0 1,1-1-1,-1 1 1,3 0-1,2 0-857,-1 0 0,1 0-1,-1-1 1,1 0 0,-1-1-1,1 1 1,9-3 0,17-12-6451</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51.157"/>
    </inkml:context>
    <inkml:brush xml:id="br0">
      <inkml:brushProperty name="width" value="0.025" units="cm"/>
      <inkml:brushProperty name="height" value="0.025" units="cm"/>
      <inkml:brushProperty name="color" value="#F6630D"/>
    </inkml:brush>
  </inkml:definitions>
  <inkml:trace contextRef="#ctx0" brushRef="#br0">131 286 11371,'0'0'11136,"-11"-2"-8067,-38-3-1110,47 5-1883,-1 1-1,0-1 1,0 1-1,0-1 0,1 1 1,-1 0-1,0 0 1,1 0-1,-1 0 1,1 1-1,-1-1 0,1 1 1,0-1-1,-1 1 1,1 0-1,0 0 0,0 0 1,0 0-1,1 0 1,-1 1-1,0-1 0,1 0 1,0 1-1,-1-1 1,1 1-1,0 0 1,-1 2-1,0 2 77,0 0 0,0 0 0,0 1 0,1-1 1,0 0-1,1 1 0,-1-1 0,2 9 0,0-14-142,-1 0 0,1 0 0,0 0 0,0 0 0,0-1 0,0 1 0,0 0 0,1-1 0,-1 1 0,0-1 0,1 0 0,-1 1 0,1-1 0,0 0 0,-1 0 0,1 0 0,0 0 0,0 0 0,0 0 0,-1 0-1,1-1 1,0 1 0,0-1 0,0 1 0,0-1 0,0 0 0,0 0 0,0 0 0,0 0 0,4 0 0,3 0-15,0 0 0,1-1-1,-1 0 1,0-1 0,13-3 0,-14 2-108,-1 0 1,0-1 0,1 1 0,-1-2 0,-1 1 0,1-1 0,-1 0-1,0 0 1,0-1 0,0 0 0,-1 0 0,9-13 0,-6 8-211,-1 0 0,-1-1 0,0 0 0,-1 0 0,6-21 0,-19 61 223,3-14 94,1-1-1,1 1 0,0 0 1,-1 23-1,4-37-23,0 1 0,0 0 1,0 0-1,0 0 0,0 0 1,0 0-1,0 0 0,0 0 0,0 0 1,0-1-1,1 1 0,-1 0 0,0 0 1,1 0-1,-1 0 0,0-1 0,1 1 1,-1 0-1,1 0 0,0-1 0,-1 1 1,1 0-1,0-1 0,-1 1 1,1-1-1,0 1 0,-1-1 0,1 1 1,0-1-1,0 1 0,0-1 0,2 1-67,-1-1-1,0 0 0,0 0 0,1-1 1,-1 1-1,0 0 0,0-1 0,0 1 0,1-1 1,-1 0-1,0 1 0,2-2 0,5-3-277,0 0-1,-1 0 1,0 0 0,14-12-1,-9 2-562,0 0 0,0-1 1,16-30-1,-21 33 902,-1 0 1,0 0 0,-2-1-1,1 0 1,-2 0-1,0 0 1,0-1 0,-2 0-1,3-23 1,-6 38 62,1 0 1,0 0-1,0 0 0,0 0 1,-1-1-1,1 1 1,0 0-1,0 0 0,-1 0 1,1 0-1,0 0 1,0 0-1,-1 0 0,1 0 1,0 0-1,0 0 1,-1 0-1,1 0 0,0 0 1,0 0-1,0 0 1,-1 0-1,1 1 0,0-1 1,0 0-1,-1 0 1,1 0-1,0 0 0,0 0 1,0 0-1,0 1 1,-1-1-1,1 0 0,0 0 1,0 0-1,0 0 1,0 1-1,0-1 0,-1 0 1,1 0-1,0 0 1,0 1-1,0-1 0,0 0 1,0 0-1,0 1 1,0-1-1,0 0 0,0 0 1,0 1-1,-11 14 524,5-3-41,1 0 0,0 1 0,1-1 0,1 1-1,0 0 1,0 0 0,1 0 0,1 1 0,1 25 0,0-38-491,0 1 1,0-1 0,1 1 0,-1-1 0,1 0 0,0 1-1,-1-1 1,1 0 0,0 1 0,0-1 0,0 0 0,0 0 0,0 1-1,0-1 1,0 0 0,0 0 0,0 0 0,0 0 0,1-1-1,-1 1 1,0 0 0,1 0 0,-1-1 0,0 1 0,1-1 0,-1 1-1,1-1 1,-1 0 0,1 1 0,-1-1 0,1 0 0,-1 0 0,1 0-1,0 0 1,-1 0 0,1-1 0,-1 1 0,3-1 0,2 0 8,0 0-1,1-1 1,-1 0 0,0 0 0,0 0 0,-1-1 0,1 1 0,7-6-1,3-4-68,-1-1-1,0 0 1,-1-1-1,0-1 0,-1 0 1,12-20-1,-18 25 31,-1 0 0,0-1-1,-1 0 1,0 0 0,0-1-1,-1 1 1,-1-1 0,0 0-1,-1 0 1,0 0 0,0-15-1,-2 26 9,0 1-1,1-1 1,-1 1 0,0-1-1,0 1 1,0-1-1,0 1 1,0-1-1,0 1 1,0-1-1,-1 1 1,1-1-1,0 1 1,0-1-1,0 1 1,0-1-1,-1 1 1,1-1 0,0 1-1,-1-1 1,1 1-1,0-1 1,-1 1-1,1 0 1,0-1-1,-1 1 1,1 0-1,-1-1 1,1 1-1,-1 0 1,1 0-1,0-1 1,-1 1 0,1 0-1,-1 0 1,1 0-1,-1 0 1,0-1-1,1 1 1,-1 0-1,1 0 1,-1 0-1,1 0 1,-1 0-1,1 0 1,-1 0-1,1 1 1,-1-1 0,1 0-1,-1 0 1,1 0-1,-1 0 1,1 1-1,-1-1 1,1 0-1,-1 1 1,1-1-1,0 0 1,-1 1-1,1-1 1,-1 0-1,1 1 1,-1 0 0,-27 26 246,17-10 143,0 1 1,1 1 0,-12 35-1,18-45-188,1 1 0,1 0-1,0 0 1,0 0 0,1 0-1,0 0 1,1 0 0,0 1-1,3 18 1,-3-26-209,1 0 1,0-1-1,0 1 0,0 0 0,0 0 1,0-1-1,1 1 0,-1-1 0,1 1 1,0-1-1,0 0 0,0 0 0,0 0 1,0 0-1,0 0 0,0 0 0,1 0 1,-1-1-1,4 3 0,0-2-633,-1 0 0,1 0 0,0 0 0,0 0 0,-1-1 0,1 0 0,0-1 0,9 1 0,19-1-7502</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2:06.655"/>
    </inkml:context>
    <inkml:brush xml:id="br0">
      <inkml:brushProperty name="width" value="0.025" units="cm"/>
      <inkml:brushProperty name="height" value="0.025" units="cm"/>
    </inkml:brush>
  </inkml:definitions>
  <inkml:trace contextRef="#ctx0" brushRef="#br0">167 1 16976,'0'0'5189,"-9"4"-3796,-12 8-605,0 1-1,-24 19 1,39-27-528,-1 0 1,1 0-1,0 0 1,1 1-1,0-1 1,-1 2-1,2-1 1,-1 0 0,1 1-1,0 0 1,0 0-1,-4 13 1,8-19-251,0 0-1,0 1 1,0-1 0,0 1 0,0-1 0,1 0 0,-1 0 0,1 1 0,-1-1-1,0 0 1,1 1 0,0-1 0,-1 0 0,1 0 0,0 0 0,0 0-1,0 0 1,-1 0 0,1 0 0,0 0 0,0 0 0,1 0 0,-1 0-1,0-1 1,0 1 0,0 0 0,0-1 0,1 1 0,-1-1 0,0 1 0,0-1-1,1 0 1,-1 1 0,0-1 0,1 0 0,-1 0 0,2 0 0,62 2-29,-52-2-33,4 0-1076,0-1-1,34-6 1,-41 5-37,0-1 0,0 0-1,0-1 1,0 0 0,-1-1 0,11-6-1,11-12-5661</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2:06.982"/>
    </inkml:context>
    <inkml:brush xml:id="br0">
      <inkml:brushProperty name="width" value="0.025" units="cm"/>
      <inkml:brushProperty name="height" value="0.025" units="cm"/>
    </inkml:brush>
  </inkml:definitions>
  <inkml:trace contextRef="#ctx0" brushRef="#br0">89 0 16400,'0'0'5119,"-1"8"-4073,1 26-78,1-1 0,1 0 0,2 1-1,12 46 1,6 46 188,-10 75-782,-12-199-273,-13-39 311,-5-2 23,-2 0 0,-1 2 0,-51-68 0,75 103-694,11 4-213,22 9-1126,-28-8 868,9 1-1656,1 0-1,-1-1 1,1 0 0,29-1 0,-4-2-6412</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2:07.355"/>
    </inkml:context>
    <inkml:brush xml:id="br0">
      <inkml:brushProperty name="width" value="0.025" units="cm"/>
      <inkml:brushProperty name="height" value="0.025" units="cm"/>
    </inkml:brush>
  </inkml:definitions>
  <inkml:trace contextRef="#ctx0" brushRef="#br0">177 45 14318,'-9'-1'3720,"-3"-1"-2512,0 1-1,0 1 0,-1 0 0,1 0 0,0 1 0,-13 3 0,22-3-1066,-1 0 0,0 0-1,1 1 1,-1-1 0,1 1 0,0-1-1,-1 1 1,1 0 0,0 1 0,0-1-1,0 0 1,0 1 0,1 0-1,-1-1 1,1 1 0,0 0 0,0 0-1,0 1 1,0-1 0,0 0 0,0 1-1,1-1 1,0 1 0,0-1 0,0 1-1,0 0 1,0 3 0,0-5-128,1 0 0,0 0 0,-1 0 0,1 0 0,0 0 0,0 0 0,0 0 0,1 0 0,-1 0 0,0 0 0,1 0 0,-1 0 0,1 0 0,0-1 0,0 1 0,0 0 0,0 0 0,0-1 0,0 1 0,0 0 0,0-1 0,0 1 0,1-1 0,-1 0 0,1 1 0,-1-1 0,1 0 0,0 0 0,-1 0 0,1 0 0,0 0 0,0 0 0,-1-1 0,1 1 1,0 0-1,0-1 0,0 0 0,0 1 0,0-1 0,0 0 0,0 0 0,0 0 0,0 0 0,2-1 0,14 0 98,-1-1-1,0 0 1,0-1 0,18-6 0,-24 6-98,4-1-57,1 0 1,0 1-1,0 1 0,0 0 1,23 1-1,-37 1 39,-1 0 1,0 0-1,0 1 0,0-1 0,0 0 0,0 1 0,0-1 1,0 1-1,0-1 0,0 1 0,0 0 0,0-1 0,0 1 0,0 0 1,0-1-1,-1 1 0,1 0 0,0 0 0,-1 0 0,1 0 0,0 0 1,-1 0-1,1 0 0,-1 0 0,1 0 0,-1 0 0,0 0 1,1 2-1,1 38 108,-2-17 9,0-23-93,0-1 1,0 0-1,0 1 0,1-1 1,-1 0-1,0 0 0,0 1 1,1-1-1,-1 0 0,0 0 0,0 1 1,1-1-1,-1 0 0,0 0 1,1 0-1,-1 1 0,0-1 1,1 0-1,-1 0 0,0 0 1,1 0-1,-1 0 0,0 0 1,1 0-1,-1 0 0,0 0 0,1 0 1,-1 0-1,0 0 0,1 0 1,-1 0-1,1 0 0,-1 0 1,0 0-1,1 0 0,-1 0 1,0-1-1,0 1 0,1 0 1,-1 0-1,0 0 0,1-1 0,-1 1 1,0 0-1,0 0 0,1-1 1,-1 1-1,0 0 0,0 0 1,1-1-1,-1 1 0,15-14 317,-9 6-331,0-1 0,-1-1 0,0 1 0,0-1 0,-1 0 0,0 0 0,5-21 0,-4 1-9,2-46 0,-7 73 4,1 3 3,0-1-1,-1 1 1,1-1 0,0 1-1,-1-1 1,1 1 0,0-1-1,0 1 1,0 0-1,-1-1 1,1 1 0,0 0-1,0 0 1,0-1 0,0 1-1,0 0 1,-1 0 0,1 0-1,0 0 1,0 0 0,0 0-1,0 1 1,0-1 0,1 0-1,29 4-201,-27-3 60,76 5-4205,-26-9-2416,-3-9-4830</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2:08.038"/>
    </inkml:context>
    <inkml:brush xml:id="br0">
      <inkml:brushProperty name="width" value="0.025" units="cm"/>
      <inkml:brushProperty name="height" value="0.025" units="cm"/>
    </inkml:brush>
  </inkml:definitions>
  <inkml:trace contextRef="#ctx0" brushRef="#br0">19 1 18257,'0'0'2467,"-1"9"-615,-16 497 6333,17-436-7188,0-69-984,0 0 0,0-1 0,0 1 0,-1 0 0,1-1 0,0 1 0,0 0 0,0-1 0,0 1 1,0 0-1,0-1 0,1 1 0,-1 0 0,0-1 0,0 1 0,0 0 0,1-1 0,-1 1 0,0 0 0,0-1 0,1 1 0,-1-1 0,1 1 0,-1-1 0,1 1 0,-1-1 0,0 1 0,2 0 0,10-15 310,9-33-15,-2-18-308,-3 0 0,12-94 0,-3 10 0,-25 146-25,1-1 0,-1 1 0,1 0 0,0-1 0,0 1 1,0 0-1,0 0 0,1 0 0,-1 0 0,1 0 0,0 0 0,-1 0 0,1 1 0,1-1 0,-1 1 0,0-1 0,1 1 1,-1 0-1,1 0 0,-1 0 0,1 0 0,0 0 0,0 1 0,0-1 0,0 1 0,0 0 0,0 0 0,1 0 1,-1 0-1,0 1 0,0-1 0,1 1 0,-1 0 0,0 0 0,1 0 0,-1 0 0,0 0 0,1 1 0,-1 0 0,0-1 1,0 1-1,1 1 0,-1-1 0,0 0 0,0 1 0,0-1 0,-1 1 0,1 0 0,0 0 0,2 3 0,2 0-101,0 1 0,0 0 0,-1 1-1,0 0 1,0 0 0,-1 0-1,0 0 1,5 10 0,-8-15 130,-1 0 0,0 0 1,0 0-1,-1 0 1,1 0-1,0 0 0,-1 0 1,1 0-1,-1 0 1,1 0-1,-1 0 0,0 1 1,0-1-1,0 0 1,0 0-1,-1 0 0,1 0 1,0 1-1,-1-1 1,1 0-1,-1 0 0,0 0 1,0 0-1,0 0 1,0 0-1,0-1 0,0 1 1,-1 0-1,1 0 1,0-1-1,-1 1 0,0-1 1,1 1-1,-1-1 1,0 0-1,1 0 0,-1 0 1,0 0-1,-3 2 1,-8 2 179,0-1 1,0 0 0,0-1 0,0 0-1,-1-1 1,-19 0 0,27-1-217,1-1 0,-1 1 0,1-1-1,-1-1 1,1 1 0,0-1 0,-1 0 0,1 0 0,0-1 0,-1 1 0,1-1 0,0 0 0,0-1-1,0 1 1,1-1 0,-1 0 0,1 0 0,-7-7 0,10 10-166,0-1-1,1 0 1,-1 0 0,0 0 0,1 0 0,-1 0 0,0 0-1,1 0 1,0 0 0,-1 0 0,1 0 0,0-1-1,-1 1 1,1 0 0,0 0 0,0 0 0,0 0-1,0 0 1,0-1 0,0 1 0,0 0 0,0 0 0,1 0-1,-1 0 1,0 0 0,1-1 0,-1 1 0,1 0-1,-1 0 1,1 0 0,0-1 0,2 0-805,-1 0 0,1-1 0,-1 1-1,1 0 1,0 0 0,-1 1 0,1-1 0,0 1 0,5-3 0,21-8-8686</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2:08.585"/>
    </inkml:context>
    <inkml:brush xml:id="br0">
      <inkml:brushProperty name="width" value="0.025" units="cm"/>
      <inkml:brushProperty name="height" value="0.025" units="cm"/>
    </inkml:brush>
  </inkml:definitions>
  <inkml:trace contextRef="#ctx0" brushRef="#br0">32 3 17969,'0'0'9470,"-3"13"-8519,-6 25-377,2 0 0,1 1 1,3 0-1,0 44 1,3-83-566,0 1 0,0 0 1,0 0-1,0-1 1,0 1-1,0 0 0,0 0 1,0-1-1,0 1 1,1 0-1,-1-1 0,0 1 1,0 0-1,1 0 1,-1-1-1,0 1 1,1 0-1,-1-1 0,1 1 1,-1-1-1,1 1 1,-1-1-1,1 1 0,-1-1 1,1 1-1,-1-1 1,1 1-1,0-1 0,-1 1 1,1-1-1,0 0 1,-1 0-1,1 1 1,0-1-1,0 0 0,-1 0 1,1 0-1,1 0 1,-1 0 35,1 0 1,-1-1-1,0 1 1,0-1-1,0 1 1,0-1-1,0 0 1,0 1 0,0-1-1,0 0 1,0 0-1,0 0 1,0 0-1,0 0 1,0 0-1,-1 0 1,1 0 0,0 0-1,-1 0 1,1 0-1,-1 0 1,1-2-1,3-14-35,0 1 0,-2-1 1,0 0-1,-1 0 0,0 0 0,-2 0 0,0 0 0,-5-26 0,-2 23-46,3 31-41,4-7 67,1 0 0,0 0 1,-1 0-1,2 0 1,-1 0-1,0 0 0,1 0 1,0-1-1,0 1 1,1 4-1,0-5 14,1 0 0,-1 0 0,1 0 0,-1 0 0,1 0 0,0 0 0,0-1-1,0 0 1,0 0 0,1 1 0,-1-2 0,1 1 0,-1 0 0,1-1 0,0 0 0,-1 0 0,1 0 0,0 0-1,0 0 1,0-1 0,0 0 0,-1 1 0,1-2 0,0 1 0,0 0 0,0-1 0,0 0 0,5-1 0,2-1 7,1 0 1,-1-1 0,0 0-1,0-1 1,0-1 0,-1 1 0,1-2-1,9-7 1,29-30-180,-46 42 156,0-1-1,0 0 1,-1 0 0,0 0-1,1 0 1,-1-1 0,0 1 0,0-1-1,-1 1 1,1-1 0,-1 0 0,0 1-1,0-1 1,1-4 0,-10 11-271,1 7 297,1 0 0,0 1 0,0 0 1,2-1-1,-1 1 0,1 1 0,1-1 1,-1 1-1,2-1 0,0 1 0,1 0 1,0 0-1,0 0 0,2 13 0,-1-23-8,0 0-1,0-1 0,0 1 0,0 0 1,0 0-1,0 0 0,1 0 0,-1-1 1,1 1-1,-1 0 0,1 0 0,0-1 1,-1 1-1,1-1 0,0 1 0,0 0 1,0-1-1,1 0 0,-1 1 0,0-1 1,0 0-1,1 1 0,-1-1 0,1 0 1,-1 0-1,1 0 0,-1 0 0,1-1 1,0 1-1,0 0 0,-1-1 0,1 1 1,0-1-1,0 1 0,-1-1 0,1 0 1,0 0-1,0 0 0,0 0 0,0 0 1,-1 0-1,1 0 0,0-1 0,0 1 1,0-1-1,3-1 0,2 0 11,0-1 0,0 0 0,1 0 0,-2-1 0,1 0 0,0 0-1,-1 0 1,0-1 0,0 0 0,6-6 0,-12 11-27,19-24-3661,-19 24 3496,1-1 0,-1 1 0,1-1 0,-1 1 0,1-1 0,-1 1 0,0 0 0,1-1 0,-1 0 0,0 1 0,1-1 0,-1 1 0,0-1-1,1 1 1,-1-1 0,0 0 0,0 1 0,0-1 0,0 1 0,1-1 0,-1 0 0,0 1 0,0-1 0,0 0 0,0 1 0,-1-1 0,1 1 0,0-1 0,0 0 0,0 1 0,0-1 0,-1 0 0,1 1 0,0-1 0,0 1 0,-1-1 0,0 0 0,-9-2-8371,1-2-5301</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2:08.930"/>
    </inkml:context>
    <inkml:brush xml:id="br0">
      <inkml:brushProperty name="width" value="0.025" units="cm"/>
      <inkml:brushProperty name="height" value="0.025" units="cm"/>
    </inkml:brush>
  </inkml:definitions>
  <inkml:trace contextRef="#ctx0" brushRef="#br0">1 1 13805,'0'0'11435,"19"48"-18194,-11-37-3907</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2:09.274"/>
    </inkml:context>
    <inkml:brush xml:id="br0">
      <inkml:brushProperty name="width" value="0.025" units="cm"/>
      <inkml:brushProperty name="height" value="0.025" units="cm"/>
    </inkml:brush>
  </inkml:definitions>
  <inkml:trace contextRef="#ctx0" brushRef="#br0">193 1 16944,'0'0'8792,"-11"0"-6293,11 0-2497,-6-1 128,0 1-1,-1 0 1,1 1 0,0 0-1,-1 0 1,1 0-1,0 0 1,0 1 0,0 0-1,0 1 1,0-1 0,0 1-1,1 0 1,-1 1 0,-7 5-1,5 0 23,0 0-1,1 0 1,0 0 0,0 1-1,1 0 1,1 0-1,-1 1 1,2-1-1,-1 1 1,2 0-1,-1 1 1,-2 16-1,6-24-141,-1 0-1,0 0 1,1 0-1,0-1 0,0 1 1,0 0-1,1 0 0,-1 0 1,1 0-1,0-1 0,0 1 1,0 0-1,0-1 1,1 1-1,0-1 0,-1 1 1,1-1-1,0 0 0,1 0 1,-1 1-1,1-2 1,-1 1-1,1 0 0,0 0 1,0-1-1,0 0 0,0 0 1,0 1-1,1-2 1,-1 1-1,1 0 0,-1-1 1,1 0-1,0 1 0,-1-1 1,1-1-1,0 1 0,0-1 1,0 1-1,5-1 1,5 1-862,0-1 0,0 0 0,0-1 1,0 0-1,18-5 0,1-4-4468,-2-5-3302,-10 1-4959</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2:09.616"/>
    </inkml:context>
    <inkml:brush xml:id="br0">
      <inkml:brushProperty name="width" value="0.025" units="cm"/>
      <inkml:brushProperty name="height" value="0.025" units="cm"/>
    </inkml:brush>
  </inkml:definitions>
  <inkml:trace contextRef="#ctx0" brushRef="#br0">1 91 15150,'0'0'8318,"9"3"-7555,18 6-305,1-2 0,-1-2 0,1 0 0,33 1 0,-52-6-179,0 1 0,0-2 0,0 1 0,0-1 0,-1 0 0,1-1 0,0 0 0,-1-1 0,1 1 0,-1-2 0,0 1 0,0-1 0,0 0 0,0-1 0,-1 0 0,0 0 0,0 0 0,10-11 0,-16 15-259,1 0-1,-1-1 1,0 1 0,1-1 0,-1 1-1,0-1 1,0 0 0,0 1-1,0-1 1,0 0 0,-1 0-1,1 0 1,0 0 0,-1 0-1,0 0 1,1 1 0,-1-1-1,0 0 1,0 0 0,0-3-1,-1 4-4,0-1-1,1 1 0,-1 0 0,0 0 0,0-1 0,0 1 0,0 0 0,0 0 0,0 0 0,0 0 0,0 0 0,-1 1 0,1-1 0,0 0 0,0 0 0,-1 1 1,1-1-1,-1 1 0,1-1 0,-3 1 0,-7-2 25,0 0 1,0 1-1,-1 0 0,1 1 1,-19 2-1,20 0-39,0 0 0,0 1 0,1 0 0,-1 0 0,0 1 0,1 1 0,0 0 0,0 0 0,1 0 0,-1 1 0,-9 9 0,14-12 0,0 0 0,0 1 0,1-1 0,-1 1 0,1 0 0,-1 0 0,1 1 0,1-1 0,-1 1 0,1-1 0,-1 1 0,1 0 0,0 0 0,1 0 0,0 0 0,-1 0 0,1 0 0,1 0 0,-1 0 0,1 1 0,0-1 0,0 0 0,2 10 0,-1-12-45,1-1 0,-1 1-1,1 0 1,-1-1 0,1 1 0,0-1 0,0 0-1,0 0 1,0 0 0,1 0 0,-1 0 0,0 0-1,1 0 1,0-1 0,-1 1 0,1-1-1,0 0 1,-1 0 0,1 0 0,0 0 0,0 0-1,5 0 1,8 2-863,1-1-1,27 1 1,-42-3 781,51-1-5307,2-7-4811</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2:10.569"/>
    </inkml:context>
    <inkml:brush xml:id="br0">
      <inkml:brushProperty name="width" value="0.025" units="cm"/>
      <inkml:brushProperty name="height" value="0.025" units="cm"/>
    </inkml:brush>
  </inkml:definitions>
  <inkml:trace contextRef="#ctx0" brushRef="#br0">17 310 15599,'0'0'10479,"-2"11"-8675,-11 96 218,12-92-1955,0 0-1,1 0 1,1 0-1,1 0 1,0 0 0,4 15-1,-6-28-52,0-1 0,0 0 0,1 0-1,-1 0 1,0 1 0,1-1 0,-1 0 0,1 0 0,-1 0 0,1 0 0,-1 0-1,1 1 1,0-1 0,0-1 0,-1 1 0,1 0 0,0 0 0,0 0-1,0 0 1,0 0 0,0-1 0,0 1 0,0 0 0,0-1 0,0 1-1,1-1 1,0 1 0,0-2 32,-1 1-1,0-1 1,1 0 0,-1 0 0,0 0-1,0 0 1,1 0 0,-1 0-1,0 0 1,0 0 0,0 0-1,0 0 1,0-1 0,0 1-1,-1 0 1,1-1 0,1-2 0,3-9 250,1 0 1,-1-1-1,3-18 1,-3 9-300,-1 0 1,-1 1-1,-1-1 0,-2 0 1,-2-33-1,2 97-1487,0-36 1218,-1 0 0,1 0 0,0 0 0,0 0 0,1 0 0,1 8 0,-2-10 73,1-1 0,0 0-1,0 0 1,1 0 0,-1 0-1,0 0 1,1 0 0,-1 0 0,1-1-1,0 1 1,-1 0 0,1-1 0,0 1-1,0-1 1,0 0 0,0 1-1,0-1 1,4 1 0,2 1-942,-1-1 1,0-1 0,1 1-1,0-1 1,-1 0 0,1-1-1,0 0 1,-1 0-1,1-1 1,0 0 0,-1 0-1,1-1 1,-1 1-1,0-2 1,14-5 0,-10 3 46,0 0 1,-1 0-1,0-2 1,11-7-1,4-9 2418,-6-1 3903,-19 24-5018,1-1 0,-1 1 0,1 0 0,-1-1 0,1 1 0,-1-1 1,0 1-1,1-1 0,-1 1 0,1-1 0,-1 1 0,0-1 0,0 1 0,1-1 0,-1 0 0,0 1 0,0-1 1,0 1-1,0-1 0,1 0 0,-1 1 0,0-1 0,0 0 0,0 1 0,-1-1 0,1 1 0,0-1 0,0 0 1,0 1-1,0-1 0,0 0 0,-1 1 0,1-1 0,0 1 0,-1-1 0,1 1 0,0-1 0,-1 1 0,1-1 1,0 1-1,-1-1 0,1 1 0,-1-1 0,1 1 0,-1 0 0,0-1 0,-1 1-40,0 0 0,0-1 0,0 1 0,1 1 0,-1-1 0,0 0 0,1 0 0,-1 1 0,0-1 0,0 1 0,1-1 0,-1 1 0,1 0 0,-1 0 0,1 0 0,-3 1 0,-2 4 59,-1 0 1,1 1-1,0 0 1,0 0-1,0 1 1,1 0-1,1 0 0,-1 0 1,1 0-1,1 1 1,-1-1-1,2 1 1,-1 0-1,1 0 0,0 0 1,1 0-1,0 0 1,1 15-1,0-23-191,0 0-1,0 1 1,0-1-1,0 0 0,0 0 1,1 0-1,-1 0 1,0-1-1,1 1 1,-1 0-1,1 0 1,-1 0-1,1 0 1,-1 0-1,1 0 1,0-1-1,-1 1 1,1 0-1,0 0 1,0-1-1,-1 1 1,1-1-1,0 1 0,0 0 1,0-1-1,1 1 1,1 0 55,-1-1 1,1 1-1,0-1 1,-1 0-1,1 0 0,0 1 1,0-2-1,-1 1 1,6-1-1,0-1 74,0 0 0,0 0-1,0-1 1,-1 0 0,1-1 0,7-4 0,-4 0-134,0-1 0,-1-1 0,0 0 0,-1 0 0,0-1-1,9-14 1,6-6-672,-31 82-1773,6-44 2420,0 0 0,0 0 0,1 0 0,0 0 0,0 0-1,1 0 1,0 0 0,3 13 0,-3-18 48,0-1 1,0 1-1,0 0 1,0 0 0,0-1-1,1 1 1,-1-1-1,0 1 1,1-1-1,-1 0 1,1 1-1,0-1 1,-1 0-1,1 0 1,0 0-1,0 0 1,0 0-1,0-1 1,0 1-1,0-1 1,0 1 0,0-1-1,0 1 1,0-1-1,0 0 1,0 0-1,0 0 1,0 0-1,0-1 1,0 1-1,0-1 1,0 1-1,0-1 1,0 1-1,2-2 1,5-2 129,-1 1 1,1-1 0,-1 0-1,0-1 1,-1 0-1,1 0 1,-1-1-1,0 0 1,0 0-1,-1-1 1,9-11 0,6-8 59,31-54 0,-39 57-36,-1-1 0,-1 0 1,-2-1-1,0 0 0,-1-1 0,-2 1 0,0-1 1,-2-1-1,-1 1 0,0-39 0,-3 64-212,0 0 1,1 0-1,-1 0 0,0 0 0,0 0 1,0 0-1,0 0 0,0 0 0,0 0 1,0 0-1,0-1 0,-1 1 0,1 0 1,0 0-1,0 0 0,-1 0 0,1 0 1,-1 0-1,1 1 0,-1-1 0,1 0 1,-1 0-1,0 0 0,1 0 0,-1 1 1,0-1-1,0 0 0,0 0 0,1 1 1,-1-1-1,0 1 0,-1-1 0,0 1-2,1 1 0,0 0-1,-1-1 1,1 1 0,0 0-1,0 0 1,-1 0 0,1 0-1,0 0 1,0 0 0,0 0-1,0 0 1,0 0 0,1 1-1,-1-1 1,0 0-1,0 1 1,1-1 0,-1 0-1,1 1 1,-1-1 0,1 3-1,-10 29 37,2 1-1,2 0 1,0 1-1,3-1 1,1 1-1,4 60 1,-1-87-31,0 1 0,0-1 0,1 1 0,1-1 0,-1 0 0,1 0 0,1 0 0,-1 0 0,1-1 0,1 1 0,-1-1 0,1 0 0,10 11 0,-12-15 0,1 1 0,0-1 0,0 1 0,0-1 0,0 0 0,0 0 0,1-1 0,-1 1 0,1-1 0,-1 0 0,1-1 0,0 1 0,0-1 0,0 0 0,0 0 0,0 0 0,0-1 0,0 1 0,0-1 0,0 0 0,0-1 0,0 0 0,0 1 0,7-3 0,-12 2 0,1 1 0,0-1 0,0 1 0,0-1 0,0 1 0,0-1 0,-1 0 0,1 0 0,0 1 0,0-1 0,-1 0 0,1 0 0,-1 0 0,1 0 0,-1 0 0,1 0 0,-1 0 0,1 0 0,-1 0 0,0 0 0,0 0 0,1 0 0,-1 0 0,0 0 0,0 0 0,0 0 0,0 0 0,0 0 0,0 0 0,-1 0 0,1 0 0,0 0 0,-1 0 0,1 0 0,0 0 0,-1 0 0,1 0 0,-1 0 0,1 0 0,-1 0 0,0 0 0,-26-39 0,-83-49 0,32 27 0,77 62 0,1 0 0,0 0 0,0 0 0,0 0 0,0-1 0,0 1 0,-1 0 0,1 0 0,0 0 0,0 0 0,0 0 0,0 0 0,0-1 0,0 1 0,0 0 0,0 0 0,0 0 0,0 0 0,-1-1 0,1 1 0,0 0 0,0 0 0,0 0 0,0 0 0,0-1 0,0 1 0,0 0 0,0 0 0,0 0 0,0 0 0,1-1 0,-1 1 0,0 0 0,0 0 0,0 0 0,0 0 0,0 0 0,0-1 0,0 1 0,0 0 0,0 0 0,0 0 0,1 0 0,-1 0 0,0 0 0,0-1 0,0 1 0,0 0 0,0 0 0,1 0 0,-1 0 0,0 0 0,0 0 0,0 0 0,0 0 0,0 0 0,1 0 0,-1 0 0,0 0 0,0 0 0,1 0 0,19-4 0,32 4 0,-48 0 0,75 9-2875,-13 0-2428,-30-9-2438</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2:11.624"/>
    </inkml:context>
    <inkml:brush xml:id="br0">
      <inkml:brushProperty name="width" value="0.025" units="cm"/>
      <inkml:brushProperty name="height" value="0.025" units="cm"/>
    </inkml:brush>
  </inkml:definitions>
  <inkml:trace contextRef="#ctx0" brushRef="#br0">54 98 11082,'5'-6'6642,"1"-15"-3359,-1-13-1137,-7 33-1867,0 0 1,1 1 0,-1-1 0,0 0 0,0 0-1,1 1 1,-1-1 0,0 1 0,0 0 0,0 0 0,0-1-1,1 1 1,-1 0 0,0 1 0,0-1 0,0 0-1,-2 1 1,-2-1 65,4-3-692,0-1 0,0 1 0,0 0 0,0 0 0,-1 0 0,1 0 0,-5-4 0,7 7 387,0 0 0,0 0 1,0 0-1,0-1 0,0 1 1,0 0-1,-1 0 0,1 0 1,0 0-1,0 0 0,0 0 1,0-1-1,0 1 0,0 0 1,0 0-1,-1 0 0,1 0 1,0 0-1,0 0 0,0 0 1,0 0-1,0 0 0,0 0 1,-1 0-1,1 0 0,0 0 1,0 0-1,0 0 0,0 0 1,-1 0-1,1 0 0,0 0 1,0 0-1,0 0 0,0 0 1,0 0-1,-1 0 0,1 0 1,0 0-1,0 0 1,0 0-1,0 0 0,0 0 1,-1 0-1,1 0 0,0 0 1,0 1-1,0-1 0,0 0 1,0 0-1,0 0 0,0 0 1,0 0-1,0 0 0,-1 1 1,1-1-1,0 0 0,0 0 1,1 16 1493,10 35 68,-5-28-835,18 146-41,-17-214-4068,-5-40-7997,-2 30 2157</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51.874"/>
    </inkml:context>
    <inkml:brush xml:id="br0">
      <inkml:brushProperty name="width" value="0.025" units="cm"/>
      <inkml:brushProperty name="height" value="0.025" units="cm"/>
      <inkml:brushProperty name="color" value="#F6630D"/>
    </inkml:brush>
  </inkml:definitions>
  <inkml:trace contextRef="#ctx0" brushRef="#br0">1 0 17457,'3'44'6927,"10"-5"-5054,-12-37-1869,1 0-1,-1 0 0,0 0 1,1 0-1,0 0 0,-1-1 1,1 1-1,0-1 1,0 1-1,0-1 0,0 0 1,0 1-1,0-1 0,1 0 1,-1-1-1,0 1 0,0 0 1,1-1-1,-1 1 1,0-1-1,1 1 0,-1-1 1,1 0-1,-1 0 0,0 0 1,1-1-1,-1 1 0,1 0 1,-1-1-1,0 0 1,0 1-1,1-1 0,1-2 1,4 0 32,-1 0 1,-1-1-1,1 0 1,-1-1 0,1 0-1,-1 0 1,-1 0 0,11-11-1,-11 10 14,0 0 0,0 1 0,1 0-1,0 0 1,0 0 0,0 1 0,0 0-1,1 0 1,11-4 0,-17 8-3,0-1 1,0 1-1,0 0 0,0 0 0,0 0 1,0 0-1,0 0 0,0 0 0,0 0 0,0 1 1,0-1-1,0 0 0,0 0 0,0 1 1,0-1-1,0 1 0,0-1 0,-1 1 1,1-1-1,0 1 0,0-1 0,0 1 1,-1 0-1,1 0 0,0-1 0,-1 1 1,1 0-1,0 0 0,-1 0 0,1 0 0,-1 0 1,1 0-1,-1-1 0,0 1 0,1 0 1,-1 0-1,0 2 0,10 51 944,-4-20-590,-6-34-367,0 1 0,0-1 0,1 1 0,-1-1 0,1 1 0,-1-1 0,0 1 0,1-1 0,-1 0 0,1 1 0,-1-1 0,1 0 0,-1 1 0,1-1-1,-1 0 1,1 1 0,-1-1 0,1 0 0,0 0 0,-1 0 0,1 0 0,-1 0 0,1 0 0,0 0 0,-1 0 0,1 0 0,-1 0 0,1 0 0,0 0 0,-1 0 0,1 0 0,-1 0 0,1 0 0,-1-1 0,1 1 0,-1 0 0,1-1-1,-1 1 1,1 0 0,-1-1 0,1 1 0,-1 0 0,1-1 0,-1 1 0,1-1 0,0 0 0,29-28 320,-20 19-387,21-3-335,-14 7-2383,-5-1-5987</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2:11.965"/>
    </inkml:context>
    <inkml:brush xml:id="br0">
      <inkml:brushProperty name="width" value="0.025" units="cm"/>
      <inkml:brushProperty name="height" value="0.025" units="cm"/>
    </inkml:brush>
  </inkml:definitions>
  <inkml:trace contextRef="#ctx0" brushRef="#br0">1 0 14926,'0'0'12940,"17"32"-17616,-7-25-321,7-4-5060</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2:12.321"/>
    </inkml:context>
    <inkml:brush xml:id="br0">
      <inkml:brushProperty name="width" value="0.025" units="cm"/>
      <inkml:brushProperty name="height" value="0.025" units="cm"/>
    </inkml:brush>
  </inkml:definitions>
  <inkml:trace contextRef="#ctx0" brushRef="#br0">73 42 14830,'0'0'13842,"-9"9"-12736,4-3-1002,-1-2-72,1 1 1,0 0-1,1 0 0,-1 0 0,1 1 0,0-1 0,0 1 1,1 0-1,-1 0 0,1 1 0,1-1 0,-1 1 1,-1 8-1,3-5-23,0 0 0,0 0 1,1 0-1,1 1 0,0-1 1,0 0-1,4 12 0,-4-19 22,0 1-1,0-1 1,1 0-1,-1 0 0,1 0 1,-1 0-1,1 0 1,0-1-1,0 1 0,0-1 1,1 1-1,-1-1 0,0 0 1,1 1-1,0-1 1,0 0-1,-1-1 0,1 1 1,0-1-1,0 1 1,0-1-1,1 0 0,-1 0 1,0 0-1,5 0 1,0 0 14,-1-1 0,1 0-1,-1 0 1,1-1 0,-1 0 0,1 0 0,-1-1 0,1 0 0,-1 0 0,0-1 0,0 0 0,0 0 0,-1-1 0,1 0 0,-1 0 0,0 0 0,0-1 0,0 0 0,0 0 0,6-8 0,-7 7-16,0 1-1,-1-1 1,0 0-1,0 0 0,0 0 1,-1-1-1,0 1 1,0-1-1,0 0 0,-1 0 1,0 0-1,-1 0 0,1 0 1,-1 0-1,-1-1 1,1 1-1,-1 0 0,-1 0 1,1-1-1,-1 1 1,-3-12-1,2 14-78,-1 1 0,1-1 1,0 1-1,-1 0 0,0 0 0,0 0 0,0 0 1,-1 0-1,1 1 0,-1-1 0,0 1 0,0 0 1,0 0-1,0 1 0,0-1 0,-1 1 0,1 0 0,-1 0 1,1 0-1,-1 1 0,0 0 0,0-1 0,0 2 1,-8-2-1,9 2-109,-1-1 1,1 1-1,-1 0 1,1 0-1,-1 1 0,1-1 1,-1 1-1,1 0 1,0 0-1,-1 0 0,1 1 1,0 0-1,0-1 1,0 1-1,0 1 1,0-1-1,0 1 0,1-1 1,-1 1-1,1 0 1,0 0-1,0 1 1,0-1-1,0 1 0,1-1 1,-1 1-1,-2 5 1</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2:13.444"/>
    </inkml:context>
    <inkml:brush xml:id="br0">
      <inkml:brushProperty name="width" value="0.025" units="cm"/>
      <inkml:brushProperty name="height" value="0.025" units="cm"/>
    </inkml:brush>
  </inkml:definitions>
  <inkml:trace contextRef="#ctx0" brushRef="#br0">1 22 9897,'0'0'14190,"0"13"-12621,1 54-143,-2-13-593,10 93-1,-9-145-771,0 0-1,1 0 1,-1-1-1,0 1 1,1 0-1,-1 0 1,1 0-1,-1-1 1,1 1-1,0 0 1,0-1-1,-1 1 1,1-1-1,1 1 1,-1-1-1,0 1 1,0-1-1,0 1 1,1-1 0,-1 0-1,1 0 1,-1 0-1,1 0 1,-1 0-1,1 0 1,0 0-1,-1-1 1,1 1-1,2 0 1,-1-1 38,0 0 1,1-1 0,-1 1-1,-1-1 1,1 0-1,0 0 1,0 0 0,0 0-1,0 0 1,-1-1 0,1 1-1,0-1 1,-1 0-1,1 0 1,-1 0 0,0 0-1,2-2 1,18-20-59,-1-1 0,-1-1 0,-2-1 0,0 0 0,-2-2 1,-1 0-1,-1 0 0,-2-1 0,12-44 0,-28 167-41,2-73 0,0-2 0,0 1 0,1 38 0,2-56 0,-1-1 0,0 1 0,0-1 0,0 1 0,1 0 0,-1-1 0,0 1 0,0-1 0,1 1 0,-1-1 0,1 1 0,-1-1 0,0 1 0,1-1 0,-1 1 0,1-1 0,-1 1 0,1-1 0,-1 0 0,1 1 0,0-1 0,-1 0 0,1 0 0,-1 1 0,1-1 0,0 0 0,-1 0 0,1 0 0,-1 0 0,1 0 0,0 1 0,-1-1 0,1-1 0,0 1 0,-1 0 0,1 0 0,0 0 0,-1 0 0,1 0 0,-1 0 0,1-1 0,0 1 0,-1 0 0,1-1 0,-1 1 0,1 0 0,0-1 0,29-17 0,-13 1 6,0-1 0,-1 0 0,20-32 0,23-25-137,-52 69-738,-2 5-4107</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2:14.272"/>
    </inkml:context>
    <inkml:brush xml:id="br0">
      <inkml:brushProperty name="width" value="0.025" units="cm"/>
      <inkml:brushProperty name="height" value="0.025" units="cm"/>
    </inkml:brush>
  </inkml:definitions>
  <inkml:trace contextRef="#ctx0" brushRef="#br0">48 60 8808,'0'0'13389,"-8"0"-10576,-24 1-560,24 2-389,11 1-1243,8 1-437,12 1 65,1-1 0,0-2 0,0 0 0,0-2 0,42-3 0,-4-3 421,62-15 1,-22-1-636,138-21-284,-236 42 967,-1 0-4385,-22 0-13445</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2:14.919"/>
    </inkml:context>
    <inkml:brush xml:id="br0">
      <inkml:brushProperty name="width" value="0.025" units="cm"/>
      <inkml:brushProperty name="height" value="0.025" units="cm"/>
    </inkml:brush>
  </inkml:definitions>
  <inkml:trace contextRef="#ctx0" brushRef="#br0">1 189 9225,'0'0'15673,"6"-9"-13767,-1 2-1656,1 0 0,0 1 0,0 0 0,0 0 0,0 1 0,1 0 0,0 0 0,0 0 0,1 1 0,-1 0 0,1 1 0,0-1 0,0 2 0,0-1 0,0 1 0,0 0 0,15-1 0,-20 2-214,0 1 0,0-1 0,0 1-1,1 0 1,-1 0 0,0 0 0,0 0-1,0 0 1,0 1 0,0-1 0,0 1-1,0 0 1,0 0 0,0 0 0,0 0-1,0 1 1,0-1 0,-1 1 0,1 0-1,0 0 1,3 4 0,-3-2-20,-1 1 0,0 0 0,0 0-1,0 0 1,-1 0 0,1 1 0,-1-1 0,-1 0 0,1 1 0,-1-1 0,0 0-1,0 8 1,-3 11 51,-1 1 0,0-1 1,-2 0-1,-1 0 0,-1-1 0,-21 44 0,29-66-67,1-44 0,17-33 0,24-130 0,-42 206 0,1-1 0,-1 0 0,0 1 0,1-1 0,-1 0 0,0 1 0,1-1 0,-1 1 0,1-1 0,-1 1 0,1-1 0,-1 1 0,1-1 0,0 1 0,-1-1 0,1 1 0,0 0 0,-1-1 0,1 1 0,0 0 0,-1 0 0,1-1 0,0 1 0,-1 0 0,1 0 0,0 0 0,0 0 0,-1 0 0,1 0 0,0 0 0,0 0 0,-1 0 0,2 1 0,35 4 0,-21-2 0,0-2-586,0 0-1,0-2 1,0 0-1,28-5 1,-32 3-518,0-1 0,0 0 0,0 0 0,-1-2-1,0 1 1,19-13 0,8-10-10977</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2:15.834"/>
    </inkml:context>
    <inkml:brush xml:id="br0">
      <inkml:brushProperty name="width" value="0.025" units="cm"/>
      <inkml:brushProperty name="height" value="0.025" units="cm"/>
    </inkml:brush>
  </inkml:definitions>
  <inkml:trace contextRef="#ctx0" brushRef="#br0">340 1 13132,'0'0'7218,"2"10"-5926,30 102 1590,-16-62-1927,-2 1-1,-2 0 1,-2 1-1,3 74 1,-13-106-844,-1-1-1,-1 0 1,0 0 0,-2-1-1,0 1 1,-1-1-1,-1 1 1,0-1 0,-2-1-1,0 0 1,-1 0 0,0 0-1,-2-1 1,0 0-1,-1-1 1,0-1 0,-24 22-1,18-19-178,-1 0-1,0-2 1,-1-1-1,-24 14 1,33-22-653,1-2-1,-1 1 1,0-1-1,-17 4 1,21-7-672,-1 0 0,1 0 1,-1-1-1,1 1 0,0-2 0,-1 1 0,-13-4 1,-8-7-10737</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2:16.316"/>
    </inkml:context>
    <inkml:brush xml:id="br0">
      <inkml:brushProperty name="width" value="0.025" units="cm"/>
      <inkml:brushProperty name="height" value="0.025" units="cm"/>
    </inkml:brush>
  </inkml:definitions>
  <inkml:trace contextRef="#ctx0" brushRef="#br0">222 1 12107,'0'0'7266,"-6"11"-6695,-36 87 524,3 2-1,5 1 0,5 1 1,-32 212-1,56-284-1012,2 1 1,1 0-1,1-1 0,2 1 1,7 44-1,-7-68-82,0-1 1,1 1 0,0 0-1,0-1 1,1 1 0,0-1-1,0 0 1,0 0-1,1 0 1,0 0 0,0-1-1,0 1 1,1-1-1,0 0 1,0-1 0,0 1-1,1-1 1,-1 0-1,1 0 1,0 0 0,0-1-1,1 0 1,-1-1-1,0 1 1,1-1 0,0 0-1,0-1 1,-1 1-1,1-1 1,8 0 0,6 0-247,1 0 0,-1-1 0,1-2 0,36-6 0,-36 3-1593,0-1-1,26-11 1,15-10-4434</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3:42.089"/>
    </inkml:context>
    <inkml:brush xml:id="br0">
      <inkml:brushProperty name="width" value="0.025" units="cm"/>
      <inkml:brushProperty name="height" value="0.025" units="cm"/>
    </inkml:brush>
  </inkml:definitions>
  <inkml:trace contextRef="#ctx0" brushRef="#br0">93 1 7111,'-19'3'6760,"-31"6"975,49-8-7475,0-1-1,0 0 0,-1 1 0,1-1 0,0 1 1,0-1-1,0 1 0,0 0 0,0-1 0,0 1 0,0 0 1,0 0-1,0 0 0,0 0 0,0 0 0,1 0 1,-1 0-1,0 0 0,1 0 0,-1 0 0,0 0 0,1 0 1,0 0-1,-1 1 0,1-1 0,0 0 0,-1 0 1,1 1-1,0-1 0,0 0 0,0 2 0,1-2-168,-1 0 1,1 1-1,0-1 0,0 0 0,0 0 0,0 0 1,0 0-1,0 0 0,0 0 0,0 0 0,0 0 0,1 0 1,-1 0-1,0-1 0,0 1 0,1 0 0,-1-1 1,1 1-1,-1-1 0,0 0 0,1 1 0,2-1 0,41 7 491,-39-7-474,134 10-68,214-13 0,-305 1-766,0-3 0,87-19 0,-120 18-3504,-9-7-5762,-6 1-1314</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3:42.432"/>
    </inkml:context>
    <inkml:brush xml:id="br0">
      <inkml:brushProperty name="width" value="0.025" units="cm"/>
      <inkml:brushProperty name="height" value="0.025" units="cm"/>
    </inkml:brush>
  </inkml:definitions>
  <inkml:trace contextRef="#ctx0" brushRef="#br0">0 1 5189,'0'0'18695,"8"0"-16704,31 3-27,72 6 628,-25-1-2462,94 21-1,-177-28-83,0 0 1,1-1-1,-1 1 0,0 1 0,0-1 0,1 0 0,-1 1 0,0 0 0,0-1 0,-1 1 0,1 0 0,0 1 0,-1-1 0,1 0 1,-1 1-1,4 4 0,-5-4 10,0-1 1,0 1 0,0 0-1,0-1 1,-1 1-1,1 0 1,-1 0 0,0-1-1,0 1 1,0 0-1,0 0 1,0 0 0,-1-1-1,1 1 1,-1 0-1,0 0 1,0-1 0,0 1-1,0-1 1,0 1-1,-3 3 1,-13 22-46,-2 0 0,-1-2 0,-1 0-1,-42 38 1,11-10-17,48-50 2,-67 75-2115,3 4-5170</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3:45.649"/>
    </inkml:context>
    <inkml:brush xml:id="br0">
      <inkml:brushProperty name="width" value="0.025" units="cm"/>
      <inkml:brushProperty name="height" value="0.025" units="cm"/>
    </inkml:brush>
  </inkml:definitions>
  <inkml:trace contextRef="#ctx0" brushRef="#br0">154 35 6438,'0'0'2723,"-12"0"346,-17 0-2368,-50-2 8450,46 1-1129,91 1-6453,120-7-556,-87 3-2201,0 2-6047,-91 2 7054,0 0 1,1 0-1,-1 0 0,0 0 0,0 0 1,0 0-1,1 0 0,-1 0 1,0 0-1,0 0 0,0 0 1,1-1-1,-1 1 0,0 0 0,0 0 1,0 0-1,1 0 0,-1 0 1,0 0-1,0 0 0,0 0 1,0-1-1,0 1 0,1 0 0,-1 0 1,0 0-1,0 0 0,0 0 1,0-1-1,0 1 0,0 0 1,0 0-1,1 0 0,-1 0 0,0-1 1,0 1-1,0 0 0,0 0 1,0 0-1,0-1 0,0 1 1,0 0-1,0 0 0,0 0 0,0-1 1,0 1-1,0 0 0,0 0 1,0 0-1,0-1 0,-1 1 1,1 0-1,0-11-8611</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52.217"/>
    </inkml:context>
    <inkml:brush xml:id="br0">
      <inkml:brushProperty name="width" value="0.025" units="cm"/>
      <inkml:brushProperty name="height" value="0.025" units="cm"/>
      <inkml:brushProperty name="color" value="#F6630D"/>
    </inkml:brush>
  </inkml:definitions>
  <inkml:trace contextRef="#ctx0" brushRef="#br0">1 11 14446,'0'0'11723,"72"-11"-17777,-44 12-1505</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3:46.007"/>
    </inkml:context>
    <inkml:brush xml:id="br0">
      <inkml:brushProperty name="width" value="0.025" units="cm"/>
      <inkml:brushProperty name="height" value="0.025" units="cm"/>
    </inkml:brush>
  </inkml:definitions>
  <inkml:trace contextRef="#ctx0" brushRef="#br0">0 1 14157,'0'0'10618,"10"0"-9651,34 4-729,0 2 1,0 2-1,-1 2 0,-1 2 1,45 18-1,-85-30-225,-1 1 0,1 0 0,-1-1 0,1 1 0,-1-1-1,0 1 1,1 0 0,-1 0 0,0 0 0,0 0 0,1 0-1,-1 0 1,0 0 0,0 0 0,0 1 0,0-1 0,-1 0 0,1 1-1,0-1 1,-1 0 0,1 1 0,0-1 0,-1 1 0,0-1-1,1 1 1,-1-1 0,0 1 0,0-1 0,0 1 0,0 0-1,0-1 1,0 1 0,0-1 0,0 1 0,-1-1 0,1 1 0,-1-1-1,1 1 1,-1-1 0,1 0 0,-1 1 0,0-1 0,0 1-1,0-1 1,0 0 0,0 0 0,-1 2 0,-7 8 403,-1 1 0,0-1 0,-23 19 0,21-19-166,-19 15-318,-36 38 1656,41-28-3381,12 4-4073,14-34-3637</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3:47.021"/>
    </inkml:context>
    <inkml:brush xml:id="br0">
      <inkml:brushProperty name="width" value="0.025" units="cm"/>
      <inkml:brushProperty name="height" value="0.025" units="cm"/>
    </inkml:brush>
  </inkml:definitions>
  <inkml:trace contextRef="#ctx0" brushRef="#br0">1 0 10282,'0'0'15743,"0"12"-15055,4 903 5366,6-720-5973,8 221-637,-18-436-2990,0-4-3510,0-9-7555</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3:47.881"/>
    </inkml:context>
    <inkml:brush xml:id="br0">
      <inkml:brushProperty name="width" value="0.025" units="cm"/>
      <inkml:brushProperty name="height" value="0.025" units="cm"/>
    </inkml:brush>
  </inkml:definitions>
  <inkml:trace contextRef="#ctx0" brushRef="#br0">128 112 6470,'-8'0'3315,"-4"1"-2747,-55 7 2801,27 4 4214,44-8-4412,32 5-2391,43 0 131,1-4 0,152-9 0,136-27-491,0 0-573,271-40 591,-553 62 50,98 4 1,-170 10 1112,-13 5-3606,-6-7-3861,2-17-4120,4 1 959</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3:48.253"/>
    </inkml:context>
    <inkml:brush xml:id="br0">
      <inkml:brushProperty name="width" value="0.025" units="cm"/>
      <inkml:brushProperty name="height" value="0.025" units="cm"/>
    </inkml:brush>
  </inkml:definitions>
  <inkml:trace contextRef="#ctx0" brushRef="#br0">0 1 8872,'0'0'17249,"14"0"-16144,67 7 125,102 21 1,-181-28-1171,0 0-1,0 1 1,0-1 0,0 1 0,-1-1 0,1 1-1,0 0 1,0 0 0,-1 0 0,1 0 0,0 0-1,-1 0 1,1 0 0,-1 0 0,0 1 0,1-1-1,-1 1 1,0-1 0,0 1 0,0-1 0,0 1-1,0 0 1,0-1 0,0 1 0,0 0 0,0 2-1,-1-1 19,0-1-1,0 1 0,0 0 0,-1 0 1,1-1-1,-1 1 0,1 0 1,-1-1-1,0 1 0,0 0 0,0-1 1,0 1-1,-1-1 0,1 0 0,-1 1 1,1-1-1,-4 4 0,-24 24-31,-53 43 0,59-55-49,1 1 0,1 1 0,1 1 1,0 1-1,-24 36 0,41-54-23,2-3-191,1 0 0,-1 0 0,0 0 1,1 0-1,-1 0 0,1 0 0,-1 0 0,1 0 0,-1 0 1,1 0-1,0 0 0,-1 0 0,1 1 0,0-1 0,0 0 1,0 0-1,0 2 0</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3:49.222"/>
    </inkml:context>
    <inkml:brush xml:id="br0">
      <inkml:brushProperty name="width" value="0.025" units="cm"/>
      <inkml:brushProperty name="height" value="0.025" units="cm"/>
    </inkml:brush>
  </inkml:definitions>
  <inkml:trace contextRef="#ctx0" brushRef="#br0">1 419 20211,'0'0'9470,"11"-10"-8680,38-31-462,-2-3 0,-2-2 0,-3-2 0,-1-2 0,-3-1 0,44-77 0,-77 128-328,-1 11 0,4 21 0,-6-23 0,6 25-430,2 0 0,21 47-1,-27-70 59,1-1 0,1 0-1,0 0 1,0-1-1,1 0 1,0 0-1,0 0 1,1-1-1,0 0 1,1 0-1,15 10 1,-1-6-7577</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3:51.383"/>
    </inkml:context>
    <inkml:brush xml:id="br0">
      <inkml:brushProperty name="width" value="0.025" units="cm"/>
      <inkml:brushProperty name="height" value="0.025" units="cm"/>
    </inkml:brush>
  </inkml:definitions>
  <inkml:trace contextRef="#ctx0" brushRef="#br0">1 0 16271,'0'0'8392,"0"9"-7719,3 23 360,1 0 0,2 0 0,17 59 0,-22-90-991,-1 0 0,0 0 0,0-1 0,0 1 1,1 0-1,-1 0 0,0-1 0,1 1 0,-1 0 0,1-1 0,-1 1 1,1 0-1,-1-1 0,1 1 0,-1-1 0,1 1 0,0-1 0,-1 1 1,1-1-1,0 1 0,-1-1 0,1 0 0,0 1 0,-1-1 1,1 0-1,0 0 0,0 0 0,0 1 0,-1-1 0,1 0 0,0 0 1,0 0-1,-1 0 0,1 0 0,0 0 0,0-1 0,0 1 0,-1 0 1,1 0-1,0 0 0,0-1 0,-1 1 0,1 0 0,0-1 0,-1 1 1,1-1-1,0 1 0,-1-1 0,1 1 0,-1-1 0,1 1 0,-1-1 1,1 0-1,-1 1 0,1-2 0,30-43 766,-28 39-730,14-24-61,-2 0 1,11-35 0,-21 151-18,-6-80 0,1 3 0,0 1 0,1 0 0,0 0 0,2 10 0,-2-20 0,-1 1 0,0 0 0,0 0 0,0 0 0,1 0 0,-1-1 0,1 1 0,-1 0 0,0 0 0,1-1 0,-1 1 0,1 0 0,0-1 0,-1 1 0,1 0 0,-1-1 0,1 1 0,0-1 0,0 1 0,-1-1 0,1 1 0,1-1 0,0 0 0,-1 0 0,0 0 0,1 0 0,-1-1 0,0 1 0,1 0 0,-1-1 0,0 0 0,1 1 0,-1-1 0,0 0 0,0 1 0,0-1 0,0 0 0,0 0 0,0 0 0,0 0 0,0 0 0,1-2 0,11-12 0,-2-1 0,0-1 0,0 1 0,-2-2 0,0 1 0,7-24 0,-1 6 0,-14 51-4877,-1-8-122,0 0-4439</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3:51.772"/>
    </inkml:context>
    <inkml:brush xml:id="br0">
      <inkml:brushProperty name="width" value="0.025" units="cm"/>
      <inkml:brushProperty name="height" value="0.025" units="cm"/>
    </inkml:brush>
  </inkml:definitions>
  <inkml:trace contextRef="#ctx0" brushRef="#br0">1 66 16976,'0'0'14777,"10"4"-13934,-2-1-831,0-1-1,0-1 0,0 1 1,0-1-1,0-1 1,1 0-1,-1 0 0,0 0 1,0-1-1,1 0 0,-1-1 1,0 0-1,0 0 1,13-6-1,39-16-381,-42 15-315,1 2-1,1 0 0,32-8 1,-45 15-4220</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3:52.162"/>
    </inkml:context>
    <inkml:brush xml:id="br0">
      <inkml:brushProperty name="width" value="0.025" units="cm"/>
      <inkml:brushProperty name="height" value="0.025" units="cm"/>
    </inkml:brush>
  </inkml:definitions>
  <inkml:trace contextRef="#ctx0" brushRef="#br0">0 48 15310,'0'0'14377,"10"-3"-13715,-1 0-580,-3 0-54,0 1-1,0 0 1,0 1 0,0-1 0,1 1 0,6 0 0,-11 1-23,-1 0-1,1 0 1,0 0 0,0 1-1,0-1 1,-1 0 0,1 1-1,0 0 1,-1-1-1,1 1 1,0 0 0,-1 0-1,1 0 1,-1 0 0,1 0-1,-1 0 1,1 0 0,-1 0-1,0 1 1,0-1-1,0 0 1,1 1 0,-1-1-1,-1 1 1,1-1 0,0 1-1,0 0 1,0-1-1,0 4 1,2 8 155,0-1-1,0 1 1,-1 0 0,-1 0-1,-1 0 1,1 0-1,-2 0 1,0 0 0,-3 17-1,4-29-153,0-1 1,-1 1-1,1-1 0,0 1 0,0-1 0,0 1 0,0 0 0,0-1 0,0 1 1,-1-1-1,1 1 0,0-1 0,0 1 0,-1-1 0,1 0 0,0 1 0,-1-1 1,1 1-1,-1-1 0,1 0 0,0 1 0,-1-1 0,1 0 0,-1 1 0,1-1 1,-1 0-1,0 1 0,-5-14 121,2-24-20,4-102-107,3 138 0,0 0 0,0 1 0,0-1 0,0 1 0,0-1 0,0 1 0,0 0 0,-1 0 0,6 1 0,-5-1 0,13-1-354,-1 0 0,1-2 0,24-6 0,-24 5-791,-1 0 0,1 1 1,27-1-1,-34 4-6345</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3:56.777"/>
    </inkml:context>
    <inkml:brush xml:id="br0">
      <inkml:brushProperty name="width" value="0.025" units="cm"/>
      <inkml:brushProperty name="height" value="0.025" units="cm"/>
    </inkml:brush>
  </inkml:definitions>
  <inkml:trace contextRef="#ctx0" brushRef="#br0">2 44 17040,'-1'6'8571,"1"12"-4495,2 86-4253,3-66 2777,-5-37-2590,1-1 0,-1 1 0,0 0 0,1 0 0,-1 0 0,0 0 0,1-1 0,-1 1 0,1 0 0,0 0 0,-1-1 0,1 1 0,-1 0 0,1-1 0,0 1 0,-1-1 0,1 1 0,0-1 0,0 1 0,0-1 0,-1 1 0,1-1 0,0 0 0,0 1 0,0-1 0,0 0 0,0 0 0,0 0 0,0 0 0,-1 0 0,1 0 0,0 0-1,0 0 1,0 0 0,0 0 0,0 0 0,0-1 0,0 1 0,-1 0 0,1 0 0,0-1 0,0 1 0,0-1 0,-1 1 0,1-1 0,0 1 0,0-1 0,-1 0 0,2 0 0,41-34 146,-40 32-154,-3 3-2,23-20 0,-1-1 0,-1-2 0,-1 1 0,-1-2 0,28-46 0,-55 73-1759,-14 14-5349,2-2-809</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3:57.153"/>
    </inkml:context>
    <inkml:brush xml:id="br0">
      <inkml:brushProperty name="width" value="0.025" units="cm"/>
      <inkml:brushProperty name="height" value="0.025" units="cm"/>
    </inkml:brush>
  </inkml:definitions>
  <inkml:trace contextRef="#ctx0" brushRef="#br0">0 1 6374,'0'0'26393,"59"11"-26393,-42-2 0,1 6-1666,-2 0-1441,-6 0-1825,-2 3-2211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8:28.034"/>
    </inkml:context>
    <inkml:brush xml:id="br0">
      <inkml:brushProperty name="width" value="0.025" units="cm"/>
      <inkml:brushProperty name="height" value="0.025" units="cm"/>
      <inkml:brushProperty name="color" value="#008C3A"/>
    </inkml:brush>
  </inkml:definitions>
  <inkml:trace contextRef="#ctx0" brushRef="#br0">0 563 4324,'1'13'8738,"1"-9"-3447,6-18-1794,3-30-3524,2-177 1180,-11 147-707,21-142 0,-23 216-447,0-1 0,0 1 1,0-1-1,0 1 0,0-1 0,1 1 1,-1-1-1,0 1 0,0-1 0,0 1 1,1 0-1,-1-1 0,0 1 0,1-1 1,-1 1-1,0 0 0,1-1 0,-1 1 1,1 0-1,-1 0 0,0-1 0,1 1 1,-1 0-1,1 0 0,-1-1 0,1 1 1,-1 0-1,1 0 0,-1 0 0,1 0 1,-1 0-1,1 0 0,-1 0 0,1 0 1,-1 0-1,1 0 0,4-1-2772</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52.575"/>
    </inkml:context>
    <inkml:brush xml:id="br0">
      <inkml:brushProperty name="width" value="0.025" units="cm"/>
      <inkml:brushProperty name="height" value="0.025" units="cm"/>
      <inkml:brushProperty name="color" value="#F6630D"/>
    </inkml:brush>
  </inkml:definitions>
  <inkml:trace contextRef="#ctx0" brushRef="#br0">163 14 12780,'0'0'13052,"-10"-3"-10895,2 1-1878,0-1-1,-1 1 1,1 1-1,-1 0 1,-16-1-1,21 2-241,1 1 0,-1-1-1,1 1 1,0 0-1,0 0 1,-1 0 0,1 0-1,0 0 1,0 1 0,0-1-1,0 1 1,0 0-1,1 0 1,-1 0 0,1 0-1,-1 1 1,1-1 0,0 1-1,-1-1 1,1 1 0,-2 5-1,0-2 44,1-1 0,1 1 1,-1 1-1,1-1 0,0 0 0,1 0 0,0 1 0,0-1 0,0 1 0,0-1 1,2 10-1,-1-13-132,0-1 0,0 1 0,0 0 0,1-1 0,0 1 1,-1-1-1,1 1 0,0-1 0,0 0 0,0 1 0,0-1 0,1 0 1,-1 0-1,1 1 0,-1-1 0,1 0 0,0-1 0,0 1 0,0 0 1,0 0-1,0-1 0,0 1 0,0-1 0,0 0 0,1 0 0,-1 1 1,0-2-1,1 1 0,-1 0 0,5 0 0,0 1-821,1-1 0,0-1-1,0 1 1,-1-1 0,1-1 0,0 1-1,-1-2 1,1 1 0,0-1 0,-1 0-1,10-4 1,23-15-7097</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3:57.480"/>
    </inkml:context>
    <inkml:brush xml:id="br0">
      <inkml:brushProperty name="width" value="0.025" units="cm"/>
      <inkml:brushProperty name="height" value="0.025" units="cm"/>
    </inkml:brush>
  </inkml:definitions>
  <inkml:trace contextRef="#ctx0" brushRef="#br0">1 83 14830,'0'0'12054,"12"1"-10057,8 1-1375,1-2 1,-1-1 0,1 0 0,-1-2 0,38-9 0,9-7-1197,83-20 1558,-99 31-4155,1 6-3699,-57 2-392,2 1 5145,-9 2-7968</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3:57.851"/>
    </inkml:context>
    <inkml:brush xml:id="br0">
      <inkml:brushProperty name="width" value="0.025" units="cm"/>
      <inkml:brushProperty name="height" value="0.025" units="cm"/>
    </inkml:brush>
  </inkml:definitions>
  <inkml:trace contextRef="#ctx0" brushRef="#br0">21 12 12780,'0'0'16133,"9"-3"-15039,-5 1-1045,-2 1 23,0 0 1,0 0 0,0 0 0,0 1 0,0-1 0,0 1 0,0-1-1,0 1 1,1 0 0,-1-1 0,3 2 0,-3-1-28,-1 1 1,0 0 0,0-1-1,0 1 1,0 0-1,0 0 1,0 0 0,-1 0-1,1 0 1,0 0-1,0 0 1,-1 0 0,1 0-1,-1 1 1,1-1-1,-1 0 1,1 0 0,-1 0-1,0 1 1,1-1-1,-1 0 1,0 1-1,0-1 1,0 0 0,0 0-1,0 1 1,-1 2-1,1 12-4,-1 1-1,0-1 0,-2 1 0,0-1 0,-1 0 0,0 0 0,-1 0 0,-1-1 0,-1 1 0,0-1 0,-1-1 0,0 0 0,-11 14 0,31-29-40,6-6 0,-8 2 0,19-12 0,44-17 0,-65 30 0,0 1 0,0 1 0,1 0 0,-1 0 0,1 0 0,-1 1 0,1 0 0,-1 1 0,1 0 0,-1 0 0,10 2 0,-16-1-333,0 0 0,0 0 0,0 0 0,0 0 0,0 0 0,0 1 0,0-1 0,-1 0 0,1 1 0,0-1 0,-1 1 0,0 0 0,1 0 0,-1-1 0,2 5 0,3 3-2432,-2-3-5253</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3:59.936"/>
    </inkml:context>
    <inkml:brush xml:id="br0">
      <inkml:brushProperty name="width" value="0.025" units="cm"/>
      <inkml:brushProperty name="height" value="0.025" units="cm"/>
    </inkml:brush>
  </inkml:definitions>
  <inkml:trace contextRef="#ctx0" brushRef="#br0">57 961 4100,'0'0'11227,"-9"6"-9605,-26 17-511,22-19 6966,15-15-6704,10-12-1876,56-68 815,4 3-1,3 3 1,5 4 0,121-98 0,-131 125-241,2 3 0,2 4 0,82-39 0,250-89 1161,-357 158-775,-30 11 83,-27 11-950,-5-4-9936,5-1-1265</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00.857"/>
    </inkml:context>
    <inkml:brush xml:id="br0">
      <inkml:brushProperty name="width" value="0.025" units="cm"/>
      <inkml:brushProperty name="height" value="0.025" units="cm"/>
    </inkml:brush>
  </inkml:definitions>
  <inkml:trace contextRef="#ctx0" brushRef="#br0">1 1 7111,'0'0'14157,"1"4"-13708,12-3-353,5 1-32,3-2-1121,2 0-2787,2-3-4772</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01.183"/>
    </inkml:context>
    <inkml:brush xml:id="br0">
      <inkml:brushProperty name="width" value="0.025" units="cm"/>
      <inkml:brushProperty name="height" value="0.025" units="cm"/>
    </inkml:brush>
  </inkml:definitions>
  <inkml:trace contextRef="#ctx0" brushRef="#br0">0 0 8968,'0'0'3556</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01.832"/>
    </inkml:context>
    <inkml:brush xml:id="br0">
      <inkml:brushProperty name="width" value="0.025" units="cm"/>
      <inkml:brushProperty name="height" value="0.025" units="cm"/>
    </inkml:brush>
  </inkml:definitions>
  <inkml:trace contextRef="#ctx0" brushRef="#br0">0 34 5445,'49'-1'3235,"5"-4"-1473,3-1-705,-1-5-929,0 1-3299</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02.393"/>
    </inkml:context>
    <inkml:brush xml:id="br0">
      <inkml:brushProperty name="width" value="0.025" units="cm"/>
      <inkml:brushProperty name="height" value="0.025" units="cm"/>
    </inkml:brush>
  </inkml:definitions>
  <inkml:trace contextRef="#ctx0" brushRef="#br0">21 0 3459,'0'0'1634,"-20"51"-2659,28-46 256,3-2-896,-4-1 415</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02.769"/>
    </inkml:context>
    <inkml:brush xml:id="br0">
      <inkml:brushProperty name="width" value="0.025" units="cm"/>
      <inkml:brushProperty name="height" value="0.025" units="cm"/>
    </inkml:brush>
  </inkml:definitions>
  <inkml:trace contextRef="#ctx0" brushRef="#br0">23 24 7783,'0'0'12102,"-5"-4"-11648,0 1-784,-8-9 2124,14 8-544,12 3-547,157 7 915,-58-6-4592,-108 1 794,-9 1-7022</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03.861"/>
    </inkml:context>
    <inkml:brush xml:id="br0">
      <inkml:brushProperty name="width" value="0.025" units="cm"/>
      <inkml:brushProperty name="height" value="0.025" units="cm"/>
    </inkml:brush>
  </inkml:definitions>
  <inkml:trace contextRef="#ctx0" brushRef="#br0">96 6 3683,'0'0'10469,"-6"-1"-9663,-19-3-176,19 4-363,6 0-246,-16 1-1048,3 7 4632,10 22 3934,4-9-8420,-6 408 7410,10-397-6364,-4-28-139,0 0-1,0 1 1,0-1 0,-1 0 0,1 1-1,-1-1 1,0 0 0,0 1 0,-1-1-1,0 5 1,0-70 356,-1 23-438,2-16-130,2-1-290,-3 1 1,-3 0 0,-16-89-1,15 124 358,7 33-84,1 23 266,-3 95 537,6 256 154,2-326-412,1 17 3,-12-41-106,2-30-158,0 1 1,0 0-1,1 0 0,2 17 0,-2-25-288,1 0-1,0 0 1,0 0 0,0-1-1,0 1 1,0 0-1,0-1 1,0 1 0,1-1-1,-1 1 1,0-1 0,0 1-1,0-1 1,0 0-1,1 0 1,-1 0 0,0 1-1,0-1 1,1 0 0,-1 0-1,0-1 1,0 1-1,0 0 1,1 0 0,-1-1-1,0 1 1,0 0 0,0-1-1,0 1 1,1-1 0,-1 0-1,0 1 1,0-1-1,0 0 1,0 0 0,-1 1-1,3-3 1,1-11-6334</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04.907"/>
    </inkml:context>
    <inkml:brush xml:id="br0">
      <inkml:brushProperty name="width" value="0.025" units="cm"/>
      <inkml:brushProperty name="height" value="0.025" units="cm"/>
    </inkml:brush>
  </inkml:definitions>
  <inkml:trace contextRef="#ctx0" brushRef="#br0">0 42 6182,'0'0'20590,"1"11"-20051,-1 55 265,-1-34 1116,5 54 1,-4-85-1892,1-1 0,0 0 0,0 1 0,0-1 0,0 1 0,0-1 0,0 0 0,0 0 0,0 1 0,0-1 0,1 0 0,-1 0 0,0 0 0,0 0 1,0 0-1,0-1 0,0 1 0,0 0 0,0 0 0,0-1 0,0 1 0,0-1 0,0 1 0,0 0 0,0-1 0,1 0 0,13-11-25,0-1 0,-1 0-1,-1 0 1,0-2 0,0 1-1,-2-2 1,17-27 0,1 0-7,-21 34 28,-5 6-86,-1 0-1,1-1 1,-1 1-1,1-1 1,-1 1-1,0-1 1,0 0-1,-1 0 1,1 1-1,0-6 1,-15 9-18565,0 6 8435</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52.936"/>
    </inkml:context>
    <inkml:brush xml:id="br0">
      <inkml:brushProperty name="width" value="0.025" units="cm"/>
      <inkml:brushProperty name="height" value="0.025" units="cm"/>
      <inkml:brushProperty name="color" value="#F6630D"/>
    </inkml:brush>
  </inkml:definitions>
  <inkml:trace contextRef="#ctx0" brushRef="#br0">133 19 13901,'0'0'3406,"-12"0"-347,2 0-2252,0 1 1,0 0-1,0 0 0,0 1 1,-17 6-1,25-8-711,0 1 1,-1 0-1,1 0 1,0 0-1,0 0 1,-1 0-1,1 0 1,0 1-1,0-1 1,0 1-1,1-1 1,-1 1-1,0 0 1,0 0-1,1-1 1,-1 1-1,1 0 1,0 1-1,0-1 1,-1 0-1,1 0 0,1 0 1,-1 1-1,0-1 1,1 1-1,-1-1 1,1 0-1,-1 1 1,1-1-1,0 1 1,0-1-1,0 1 1,1-1-1,-1 1 1,1 3-1,0-5-86,0 0 0,0 0 1,-1 0-1,1 0 0,0 0 0,0 0 0,0 0 0,0 0 0,0 0 0,0-1 1,0 1-1,0 0 0,0 0 0,1-1 0,-1 1 0,0-1 0,0 1 1,0-1-1,1 0 0,-1 0 0,0 1 0,1-1 0,-1 0 0,0 0 0,2 0 1,39-1 109,-37 0-98,8-1-1,-1-1 1,0 0 0,0-1-1,0 0 1,-1-1 0,1 0-1,-1-1 1,17-12-1,35-16-188,-62 34 163,-1-1 0,0 1 0,1 0 1,-1 0-1,1 0 0,-1-1 0,0 1 1,1 0-1,-1 0 0,1 0 0,-1 0 1,0 0-1,1 0 0,-1 0 0,1 0 1,-1 0-1,1 0 0,-1 0 0,1 0 1,-1 0-1,0 0 0,1 0 0,-1 0 1,1 0-1,-1 0 0,0 1 0,1-1 1,-1 0-1,1 0 0,-1 1 0,0-1 1,1 0-1,-1 0 0,0 1 1,0-1-1,1 0 0,-1 1 0,0-1 1,1 0-1,-1 1 0,0-1 0,0 1 1,0-1-1,0 0 0,1 1 0,-1-1 1,0 1-1,0 0 0,-1 30 40,0-29 1,1 1 0,-1 0 0,1-1 1,0 1-1,0 0 0,0-1 0,0 1 0,1 0 1,-1-1-1,2 5 0,-1-6 0,1-1-1,0 0 1,-1 0-1,1-1 1,-1 1-1,1 0 1,-1 0-1,1-1 1,0 1-1,-1-1 1,1 1-1,-1-1 1,0 0 0,1 1-1,-1-1 1,0 0-1,1 0 1,1-2-1,32-26 50,-29 23-152,0 0 0,1 0 0,0 1 0,0 0 0,0 0 0,0 0 0,1 1 0,0 0 0,0 1 0,0-1 0,0 1 0,1 1 0,15-3 0,-23 6 56,0-1 0,0 1 0,0-1 0,0 1 1,0 0-1,-1 0 0,1-1 0,0 1 0,0 0 0,-1 0 0,1 0 0,-1 0 1,1 0-1,-1 0 0,1 0 0,-1 0 0,1 0 0,-1 0 0,0 0 0,0 0 1,1 0-1,-1 0 0,0 0 0,0 0 0,0 0 0,0 0 0,-1 3 0,1 43 165,-1-35-54,1-12-93,0 1 0,0-1 0,0 0 1,0 0-1,0 1 0,0-1 1,0 0-1,0 0 0,0 0 0,0 1 1,0-1-1,1 0 0,-1 0 0,0 0 1,0 1-1,0-1 0,0 0 1,0 0-1,0 0 0,0 0 0,1 1 1,-1-1-1,0 0 0,0 0 0,0 0 1,0 0-1,1 0 0,-1 1 1,0-1-1,0 0 0,0 0 0,1 0 1,-1 0-1,0 0 0,0 0 0,0 0 1,1 0-1,-1 0 0,0 0 1,0 0-1,0 0 0,1 0 0,-1 0 1,0 0-1,0 0 0,15-6 198,12-14-95,-26 19-109,16-13 47,-12 8-109,1 1 0,-1 0 0,1 0 0,0 1 0,1-1 0,-1 1 0,1 1 0,0-1 0,0 1 0,0 0 0,0 1 0,11-3 0,-18 6 86,1-1 1,0 1 0,0 0 0,0-1-1,-1 1 1,1 0 0,0 0 0,-1 0-1,1-1 1,-1 1 0,1 0 0,-1 0-1,1 0 1,-1 0 0,0 0 0,1 0-1,-1 0 1,0 0 0,0 0 0,0 0-1,0 0 1,0 0 0,0 0 0,0 0-1,0 2 1,-1 38 551,1-32-581,3 13-1294,-2-22 957,0 0 1,-1-1-1,1 1 0,0-1 0,0 1 0,-1-1 1,1 1-1,0-1 0,-1 1 0,1-1 0,-1 1 0,1-1 1,0 0-1,-1 1 0,0-1 0,1 0 0,-1 0 1,1 1-1,-1-1 0,0 0 0,1 0 0,-1-1 1,9-16-6713</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05.251"/>
    </inkml:context>
    <inkml:brush xml:id="br0">
      <inkml:brushProperty name="width" value="0.025" units="cm"/>
      <inkml:brushProperty name="height" value="0.025" units="cm"/>
    </inkml:brush>
  </inkml:definitions>
  <inkml:trace contextRef="#ctx0" brushRef="#br0">1 0 11371,'0'0'17520,"53"43"-16975,-35-32-449,-2 1-32,-1 0-1057,-1-2-1762,-7-2-1152,-4-2-1506</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05.581"/>
    </inkml:context>
    <inkml:brush xml:id="br0">
      <inkml:brushProperty name="width" value="0.025" units="cm"/>
      <inkml:brushProperty name="height" value="0.025" units="cm"/>
    </inkml:brush>
  </inkml:definitions>
  <inkml:trace contextRef="#ctx0" brushRef="#br0">1 34 15503,'0'0'12139,"14"3"-10399,6 0-1274,1-1-1,0-1 0,-1-1 1,1 0-1,32-6 0,3-6-649,37-7-676,-32 14-9792</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05.956"/>
    </inkml:context>
    <inkml:brush xml:id="br0">
      <inkml:brushProperty name="width" value="0.025" units="cm"/>
      <inkml:brushProperty name="height" value="0.025" units="cm"/>
    </inkml:brush>
  </inkml:definitions>
  <inkml:trace contextRef="#ctx0" brushRef="#br0">164 0 7495,'0'0'19384,"0"9"-19155,-1-2-209,0 1 0,-1 0-1,0 0 1,0-1 0,-1 1-1,0-1 1,-1 1 0,1-1-1,-1 0 1,-1-1 0,1 1 0,-1-1-1,0 0 1,-1 0 0,-5 5-1,-13 12 367,-36 27-1,42-36-13,17-13-944,2-5-404,0 1 0,0 0 0,1 0 0,-1 0-1,1 0 1,-1 0 0,1 0 0,0 0 0,0 0-1,1 1 1,2-4 0,6-7-3805,6-12-5469</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06.301"/>
    </inkml:context>
    <inkml:brush xml:id="br0">
      <inkml:brushProperty name="width" value="0.025" units="cm"/>
      <inkml:brushProperty name="height" value="0.025" units="cm"/>
    </inkml:brush>
  </inkml:definitions>
  <inkml:trace contextRef="#ctx0" brushRef="#br0">101 1 12940,'0'0'9593,"3"10"-8338,6 37 15,10 45 2232,-5-68-3940,-3-19-4569,-29-20-12407</inkml:trace>
  <inkml:trace contextRef="#ctx0" brushRef="#br0" timeOffset="1">1 106 11115,'0'0'12844,"68"-29"-11915,-31 25-577,4 0-320,0-2-320,-3 0-2499,-7-4-4228</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07.173"/>
    </inkml:context>
    <inkml:brush xml:id="br0">
      <inkml:brushProperty name="width" value="0.025" units="cm"/>
      <inkml:brushProperty name="height" value="0.025" units="cm"/>
    </inkml:brush>
  </inkml:definitions>
  <inkml:trace contextRef="#ctx0" brushRef="#br0">1 1 5349,'0'0'25037,"2"8"-24621,5 38 239,-2 1 0,-2 92 0,19-154-655,-15 7 0,1 0 0,0 0 0,0 1 0,1 0 0,0 1 0,0 0 0,1 0 0,0 1 0,0 0 0,0 1 0,0 0 0,1 0 0,0 1 0,0 1 0,-1 0 0,1 0 0,1 1 0,12 0 0,-23 1-4,-1 0-1,0 0 1,1 0 0,-1 1-1,1-1 1,-1 0 0,0 0-1,1 0 1,-1 0 0,1 1-1,-1-1 1,0 0 0,1 0-1,-1 1 1,0-1 0,1 0-1,-1 0 1,0 1 0,0-1-1,1 0 1,-1 1 0,0-1-1,0 0 1,0 1 0,1-1-1,-1 1 1,0-1-1,0 0 1,0 1 0,0-1-1,0 1 1,0-1 0,0 0-1,0 2 1,0-2-24,0 1 1,0-1-1,0 1 0,1-1 0,-1 1 0,0-1 1,0 1-1,0 0 0,0-1 0,1 1 1,-1-1-1,0 0 0,0 1 0,1-1 0,-1 1 1,0-1-1,1 1 0,-1-1 0,1 0 0,-1 1 1,0-1-1,1 0 0,-1 1 0,1-1 1,-1 0-1,1 1 0,-1-1 0,1 0 0,-1 0 1,1 0-1,-1 0 0,1 1 0,-1-1 1,1 0-1,0 0 0,0 0 0,0 0-339,-1 0 1,1 0-1,0 0 0,0 0 0,-1 0 1,1 0-1,0 0 0,0 0 0,-1 0 0,1 0 1,0-1-1,0 1 0,-1 0 0,1-1 1,0 1-1,-1 0 0,1-1 0,0 1 0,-1 0 1,1-1-1,-1 1 0,1-1 0,0 1 1,-1-1-1,1 0 0,-1 1 0,0-1 0,1 0 1,-1 1-1,1-1 0,-1 0 0,0 1 1,1-2-1,2-13-7860</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07.626"/>
    </inkml:context>
    <inkml:brush xml:id="br0">
      <inkml:brushProperty name="width" value="0.025" units="cm"/>
      <inkml:brushProperty name="height" value="0.025" units="cm"/>
    </inkml:brush>
  </inkml:definitions>
  <inkml:trace contextRef="#ctx0" brushRef="#br0">121 0 9321,'0'0'16042,"9"7"-15407,-3-1-473,0-1 1,0 0-1,0 1 1,-1 0-1,0 1 1,0-1-1,0 1 0,-1 0 1,0 0-1,-1 0 1,1 1-1,-1-1 1,2 10-1,0 5 229,-1 1 0,-1-1 0,-1 1 1,0 0-1,-2-1 0,-1 1 0,-1 0 0,-1-1 0,-8 35 0,7-46-639,0 0 1,0 1-1,-1-1 0,0-1 0,-1 1 0,0-1 0,-1 0 0,-12 14 1,12-17-719,0-1 0,1 0 0,-2 0 0,-14 9 0,13-11-699,0 1 1,0-1-1,0-1 0,-19 5 1,6-4-8185</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08.049"/>
    </inkml:context>
    <inkml:brush xml:id="br0">
      <inkml:brushProperty name="width" value="0.025" units="cm"/>
      <inkml:brushProperty name="height" value="0.025" units="cm"/>
    </inkml:brush>
  </inkml:definitions>
  <inkml:trace contextRef="#ctx0" brushRef="#br0">129 1 13261,'0'0'8514,"-9"7"-7478,2 0-862,-1 0 0,1 1 0,1 0 0,-1 0 0,1 1 0,0-1 0,1 2-1,0-1 1,1 0 0,0 1 0,-4 15 0,-4 15 280,2 1 0,1 0 0,3 1-1,1 0 1,2 0 0,2 0 0,8 83-1,-4-112-403,-1-1-1,2 0 0,0 1 0,0-1 1,1-1-1,8 15 0,-10-21-285,0 0-1,1 0 1,-1 0 0,1-1-1,0 0 1,9 7-1,-10-8-297,1-1 0,-1 0 0,1 0 0,-1 0 0,1-1 0,0 1-1,-1-1 1,1 0 0,0 0 0,8 1 0,17-2-5531</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09.185"/>
    </inkml:context>
    <inkml:brush xml:id="br0">
      <inkml:brushProperty name="width" value="0.025" units="cm"/>
      <inkml:brushProperty name="height" value="0.025" units="cm"/>
    </inkml:brush>
  </inkml:definitions>
  <inkml:trace contextRef="#ctx0" brushRef="#br0">0 1 10250,'0'0'19378,"21"65"-19250,-18-28-64,0-4-32,1-2-32,2-4-352,-1-5-737,2-8-961,-1-8-801,0-6-2658</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25.099"/>
    </inkml:context>
    <inkml:brush xml:id="br0">
      <inkml:brushProperty name="width" value="0.025" units="cm"/>
      <inkml:brushProperty name="height" value="0.025" units="cm"/>
    </inkml:brush>
  </inkml:definitions>
  <inkml:trace contextRef="#ctx0" brushRef="#br0">0 1 20083,'0'0'9705,"35"85"-9609,-32-39-32,1 5-64,-4 1-576,0-7-2275,0-5-3267,-3-14-11082</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20.351"/>
    </inkml:context>
    <inkml:brush xml:id="br0">
      <inkml:brushProperty name="width" value="0.025" units="cm"/>
      <inkml:brushProperty name="height" value="0.025" units="cm"/>
    </inkml:brush>
  </inkml:definitions>
  <inkml:trace contextRef="#ctx0" brushRef="#br0">244 68 11211,'1'-3'700,"-1"0"0,1 0 1,-1 0-1,0 1 1,0-1-1,0 0 1,-1 0-1,1 0 1,-1 1-1,1-1 0,-1 0 1,0 0-1,0 1 1,0-1-1,0 1 1,-1-1-1,1 1 1,-3-3-1,1 3-492,1 0 0,-1 1 0,0-1 0,0 1-1,0 0 1,0 0 0,0 0 0,0 0 0,0 0 0,0 1 0,-1 0 0,1-1 0,0 1 0,0 0-1,0 0 1,-5 2 0,1-1-167,1 0-1,0 1 1,-1 0 0,1 1-1,0-1 1,0 1-1,0 0 1,0 1 0,1-1-1,-1 1 1,1 0-1,0 1 1,0-1 0,0 1-1,1 0 1,0 0-1,-7 11 1,0 0 105,1 0 1,1 1-1,0 0 1,-12 36-1,19-47-103,0 0 0,0 0 0,1 1 0,0-1 0,0 0 0,0 1 0,1-1 0,0 8 1,1-12-36,-1-1 0,0 1 0,1 0 0,0-1 0,-1 0 0,1 1 0,0-1 1,-1 1-1,1-1 0,0 0 0,0 1 0,0-1 0,0 0 0,0 0 1,0 0-1,1 0 0,-1 0 0,0 0 0,1 0 0,-1 0 0,0-1 1,1 1-1,-1 0 0,1-1 0,-1 1 0,1-1 0,-1 0 0,1 1 0,-1-1 1,1 0-1,0 0 0,-1 0 0,1 0 0,-1 0 0,1 0 0,2-1 1,5-1 16,0 0 1,1 0-1,-1-1 1,0 0-1,0-1 1,0 0 0,-1 0-1,1-1 1,-1 0-1,0-1 1,0 1-1,-1-2 1,0 1 0,10-12-1,-3 3-51,-1 0-1,-1-1 0,-1-1 1,0 1-1,-1-2 1,9-20-1,-16 31 38,-1 2-7,1 1 0,-1 0 0,-1-1 0,1 1 0,0-1 0,-1 1 0,0-1 1,0 0-1,-1 1 0,1-1 0,-1 0 0,-1-9 0,-12 38 98,2-2-26,1 1 0,0 0 0,2 1 0,1 0 0,1 1 0,1-1 0,-3 41 0,8-64-64,0 0 1,0 0-1,0 0 0,0 0 0,0 0 1,0 1-1,0-1 0,1 0 0,-1 0 0,0 0 1,1 0-1,-1 0 0,0 0 0,1 0 1,-1 0-1,1 0 0,0 0 0,-1 0 0,1-1 1,0 1-1,-1 0 0,1 0 0,0 0 1,0-1-1,0 1 0,0-1 0,0 1 0,0 0 1,0-1-1,0 0 0,0 1 0,0-1 1,0 1-1,0-1 0,0 0 0,0 0 1,0 0-1,0 0 0,0 0 0,0 0 0,0 0 1,1 0-1,-1 0 0,0 0 0,0-1 1,0 1-1,0 0 0,0-1 0,0 1 0,0-1 1,0 1-1,0-1 0,1 0 0,6-3 51,1 0-1,-1 0 0,1-1 0,13-11 1,36-44-13,-46 46-79,1 0 1,0 1-1,20-16 1,-31 56-52,-14 16 421,9-34-271,0-1 1,1 0-1,0 1 0,0 0 1,0 10-1,2-18-70,0-1 0,0 0 0,1 1 0,-1-1 0,0 0 0,0 1 0,0-1 0,1 0 0,-1 0 0,0 1 0,0-1 0,1 0 0,-1 0 0,0 1 0,1-1 0,-1 0 0,0 0 0,1 0 0,-1 0 0,0 0 0,1 1 0,-1-1 0,0 0 0,1 0 0,-1 0 0,1 0 0,-1 0 0,0 0 0,1 0 0,-1 0 0,0 0 0,1 0 0,-1-1 0,0 1 0,1 0 0,-1 0 0,0 0 0,1 0 0,-1 0 0,0-1 0,1 1 0,-1 0 0,18-9 0,47-41 0,-52 37 0,2 1 0,0 1 0,0 0 0,1 1 0,0 0 0,35-13 0,-51 22 0,1 1 0,0 0 0,-1 0 0,1 0 0,0-1 0,-1 1 0,1 0 0,0 0 0,-1 0 0,1 0 0,0 0 0,-1 0 0,1 0 0,0 0 0,-1 1 0,1-1 0,0 0 0,-1 0 0,1 0 0,-1 1 0,1-1 0,0 0 0,-1 1 0,1-1 0,-1 1 0,1-1 0,-1 0 0,1 1 0,-1-1 0,1 1 0,-1-1 0,1 1 0,-1 0 0,0-1 0,1 1 0,-1-1 0,0 1 0,1 1 0,-1 1 0,1 1 0,-1-1 0,1 1 0,-1-1 0,0 1 0,0 0 0,-1-1 0,0 5 0,-20 65 0,21-73-12,-2 8-3171,1-8 3007,1 0 1,0 0-1,0 0 1,0 1-1,0-1 1,-1 0-1,1 0 1,0 0-1,0 0 1,0 0-1,0 0 1,0 1-1,0-1 1,0 0 0,0 0-1,-1 0 1,1 0-1,0 1 1,0-1-1,0 0 1,0 0-1,0 0 1,0 0-1,0 1 1,0-1-1,0 0 1,0 0-1,0 0 1,0 1 0,0-1-1,0 0 1,0 0-1,0 0 1,1 0-1,-1 1 1,0-1-1,0 0 1,0 0-1,0 0 1,0 0-1,0 0 1,0 1-1,0-1 1,1 0-1,-1 0 1,0 0 0,0 0-1,0 0 1,0 0-1,0 0 1,1 0-1,-1 1 1,0-1-1,0 0 1,0 0-1,0 0 1,1 0-1,8-6-10346</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53.267"/>
    </inkml:context>
    <inkml:brush xml:id="br0">
      <inkml:brushProperty name="width" value="0.025" units="cm"/>
      <inkml:brushProperty name="height" value="0.025" units="cm"/>
      <inkml:brushProperty name="color" value="#F6630D"/>
    </inkml:brush>
  </inkml:definitions>
  <inkml:trace contextRef="#ctx0" brushRef="#br0">26 72 12460,'0'0'15481,"9"-1"-14162,-3 0-1185,1 0 1,0 0-1,-1-1 1,1 0-1,9-4 1,-14 5-102,0 0-1,0 0 1,0 0 0,0 0 0,0 0 0,0-1 0,-1 1-1,1-1 1,0 1 0,-1-1 0,1 1 0,-1-1-1,0 0 1,0 0 0,1 0 0,-1 0 0,0 0-1,-1 0 1,1 0 0,0 0 0,0 0 0,-1-1-1,0 1 1,1 0 0,-1-3 0,0 4-12,0 0 0,-1 1 1,1-1-1,0 1 0,-1-1 1,1 1-1,0-1 0,-1 1 0,1-1 1,0 1-1,-1-1 0,1 1 0,-1 0 1,1-1-1,-1 1 0,1 0 0,-1-1 1,0 1-1,1 0 0,-1 0 1,1-1-1,-1 1 0,1 0 0,-1 0 1,0 0-1,1 0 0,-1 0 0,1 0 1,-1 0-1,0 0 0,1 0 0,-1 0 1,0 0-1,1 0 0,-2 1 1,-24 5 173,20-2-166,1 1-1,-1-1 1,1 1 0,0 0-1,0 1 1,1-1 0,-1 1-1,1 0 1,1 0 0,-1 1-1,1-1 1,0 1 0,0-1 0,1 1-1,0 0 1,0 0 0,0 0-1,1 0 1,0 0 0,1 0-1,0 1 1,0-1 0,1 9-1,0-15-73,-1 1-1,1-1 0,-1 1 1,1-1-1,0 0 0,0 1 1,0-1-1,0 0 1,0 0-1,0 0 0,0 0 1,0 0-1,0 0 0,0 0 1,0 0-1,1 0 0,-1-1 1,0 1-1,1 0 0,-1-1 1,1 1-1,-1-1 0,1 1 1,-1-1-1,1 0 0,-1 0 1,1 0-1,-1 0 0,1 0 1,1 0-1,2 0-773,0 0 1,0 0 0,0-1-1,-1 1 1,1-1-1,0-1 1,0 1-1,7-4 1,14-12-7083</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20.730"/>
    </inkml:context>
    <inkml:brush xml:id="br0">
      <inkml:brushProperty name="width" value="0.025" units="cm"/>
      <inkml:brushProperty name="height" value="0.025" units="cm"/>
    </inkml:brush>
  </inkml:definitions>
  <inkml:trace contextRef="#ctx0" brushRef="#br0">88 175 19442,'0'0'11585,"-10"10"-11463,0 0-28,0 1 0,2 0 0,-1 0 0,-8 17-1,14-22-6,-1 0 0,1 1 0,1-1-1,-1 1 1,1 0 0,0 0-1,1 0 1,0 0 0,0 0 0,0 0-1,1 1 1,1 12 0,-1-19-87,0-1 1,0 1 0,1 0-1,-1-1 1,0 1 0,1 0-1,-1-1 1,0 1 0,1-1-1,-1 1 1,1-1 0,-1 1-1,1-1 1,-1 1 0,1-1-1,-1 1 1,1-1 0,0 0-1,-1 1 1,1-1 0,0 0-1,-1 1 1,1-1 0,0 0-1,-1 0 1,1 0 0,0 0-1,-1 0 1,1 0 0,0 0-1,0 0 1,-1 0 0,1 0-1,0 0 1,-1 0 0,1 0-1,0 0 1,-1-1 0,2 1-1,28-12-5,-10-1-3,0-2 0,-1 0 0,-1-1 0,0 0 0,-1-2 0,20-27 0,0-5-28,40-71 0,-71 109-1,12-18 68,-15 24-105,-7 16-156,-9 17 206,-3 5 46,-16 47-1,28-68-19,1 1 0,0-1 0,1 1 0,0 0 0,1 0 0,0 0 1,1 0-1,2 15 0,-2-24-107,1 0 1,0 0 0,-1 0-1,1 0 1,0-1 0,1 1-1,-1 0 1,0-1 0,1 1-1,-1-1 1,1 0 0,0 1-1,0-1 1,0 0 0,0 0-1,0 0 1,0 0 0,0-1 0,4 3-1,-2-2-977,0 0-1,0 0 1,0 0-1,0-1 1,0 0-1,1 0 1,6 1-1,15-1-11569</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22.603"/>
    </inkml:context>
    <inkml:brush xml:id="br0">
      <inkml:brushProperty name="width" value="0.025" units="cm"/>
      <inkml:brushProperty name="height" value="0.025" units="cm"/>
    </inkml:brush>
  </inkml:definitions>
  <inkml:trace contextRef="#ctx0" brushRef="#br0">0 81 2755,'0'0'2263,"3"-9"177,0-1-1279,8-26 1665,0 10 5326,-12 36-1673,2 13-5033,0-3-653,-3 57 1118,3 70-203,-1-145-1699,0-1-1,0 1 0,0 0 1,1 0-1,-1-1 1,0 1-1,1 0 0,-1 0 1,1-1-1,-1 1 1,1 0-1,0-1 0,0 1 1,0-1-1,0 1 1,0-1-1,0 1 0,0-1 1,1 0-1,-1 0 1,0 1-1,3 1 0,-2-3 8,0 0-1,0 1 1,0-1-1,0 0 1,0 0-1,0 0 1,0 0 0,-1 0-1,1 0 1,0-1-1,0 1 1,0-1-1,0 1 1,-1-1-1,1 0 1,0 1-1,2-3 1,5-2 35,0-1 1,-1 0-1,1-1 1,-1 0-1,-1 0 1,9-10-1,53-83-51,-32 44 0,-37 56 0,0 0 0,0-1 0,0 1 0,0-1 0,0 1 0,0 0 0,0-1 0,0 1 0,1 0 0,-1-1 0,0 1 0,0 0 0,0-1 0,0 1 0,1 0 0,-1 0 0,0-1 0,0 1 0,1 0 0,-1-1 0,0 1 0,0 0 0,1 0 0,-1 0 0,0-1 0,1 1 0,-1 0 0,0 0 0,1 0 0,-1 0 0,0 0 0,1 0 0,-1 0 0,0 0 0,1 0 0,-1 0 0,1 0 0,-1 0 0,0 0 0,1 0 0,-1 0 0,0 0 0,1 0 0,-1 0 0,0 0 0,1 0 0,-1 0 0,0 1 0,1-1 0,-1 0 0,0 0 0,1 0 0,-1 1 0,0-1 0,5 29 0,-10 38 0,1-50 0,2-12 0,1 1 0,0-1 0,0 0 0,0 1 0,1-1 0,0 0 0,0 1 0,0-1 0,2 7 0,-2-12 0,1 1 0,-1-1 0,1 0 0,-1 1 0,1-1 0,-1 0 0,1 0 0,0 0 0,-1 1 0,1-1 0,-1 0 0,1 0 0,0 0 0,-1 0 0,1 0 0,0 0 0,-1 0 0,1 0 0,-1 0 0,1-1 0,0 1 0,-1 0 0,1 0 0,-1 0 0,1-1 0,-1 1 0,1 0 0,-1-1 0,1 1 0,-1 0 0,1-1 0,0 0 0,19-13 0,5-10 0,-2-2 0,36-49 0,-4 3 0,-55 77-2135,-2 3-3300,-10 3-2273</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22.946"/>
    </inkml:context>
    <inkml:brush xml:id="br0">
      <inkml:brushProperty name="width" value="0.025" units="cm"/>
      <inkml:brushProperty name="height" value="0.025" units="cm"/>
    </inkml:brush>
  </inkml:definitions>
  <inkml:trace contextRef="#ctx0" brushRef="#br0">0 70 13869,'0'0'14830,"65"-2"-12812,-19-7-609,7-2-768,2-3-641,-2 1 0,-4 1 0,-8 7 0,-7 2 0,-10 3 0,-9 0-2082,-5 7-1730,-6-2-2433</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23.448"/>
    </inkml:context>
    <inkml:brush xml:id="br0">
      <inkml:brushProperty name="width" value="0.025" units="cm"/>
      <inkml:brushProperty name="height" value="0.025" units="cm"/>
    </inkml:brush>
  </inkml:definitions>
  <inkml:trace contextRef="#ctx0" brushRef="#br0">1 244 17553,'0'0'12112,"5"-10"-10505,-3 5-1551,1 0-1,-1 0 0,2 0 1,-1 0-1,0 1 0,1-1 1,0 1-1,0 0 1,0 0-1,0 0 0,1 1 1,0-1-1,-1 1 0,1 0 1,0 1-1,1-1 0,-1 1 1,0 0-1,1 0 0,-1 1 1,1-1-1,0 1 1,-1 1-1,1-1 0,0 1 1,7 0-1,-11 1-55,0 0 0,0 0 0,0 0 0,0 0 0,0 1 0,0-1 0,0 1 0,-1-1 0,1 1 0,0 0 0,-1-1 0,1 1 0,-1 0 0,0 0 0,0 0 0,0 0 0,0 0 0,0 1 0,0-1 0,0 0 0,-1 0 0,1 1 0,-1-1 0,0 0 0,1 1 0,-1-1 0,0 0 0,-1 4 0,2 8 0,-1 0 0,-1-1 0,-2 22 0,-1-21 0,0 1 0,-1-1 0,-1 0 0,0 0 0,-13 22 0,16-51 0,4-11 0,39-220 0,-40 244 0,0 1 0,0 0 0,0 0 0,0-1 0,0 1 0,1 0 0,-1-1 0,0 1 0,1 0 0,-1 0 0,1 0 0,-1-1 0,1 1 0,-1 0 0,1 0 0,0 0 0,-1 0 0,1 0 0,0 0 0,0 0 0,0 0 0,0 0 0,0 1 0,0-1 0,0 0 0,2 0 0,-1 1 0,0 0 0,0 1 0,0-1 0,0 1 0,0-1 0,1 1 0,-1 0 0,0 0 0,0 0 0,-1 0 0,4 2 0,21 9 0,-18-9-362,0-1 0,0 0 0,0-1-1,0 0 1,0 0 0,0-1 0,10-1 0,-9 1-543,-1-2 0,1 1 0,0-1 0,-1-1 0,1 1 0,-1-1 0,0-1 0,0 0 0,0 0 0,0 0 0,-1-1 1,1 0-1,-1-1 0,-1 0 0,1 0 0,-1 0 0,8-11 0,5-12-11427</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23.822"/>
    </inkml:context>
    <inkml:brush xml:id="br0">
      <inkml:brushProperty name="width" value="0.025" units="cm"/>
      <inkml:brushProperty name="height" value="0.025" units="cm"/>
    </inkml:brush>
  </inkml:definitions>
  <inkml:trace contextRef="#ctx0" brushRef="#br0">326 0 17745,'0'0'7596,"10"6"-5711,-4-2-1718,-1 0 0,1 0 0,-1 0 0,0 1 0,-1-1 0,1 1 0,-1 0 0,0 1 0,0-1-1,0 1 1,-1 0 0,0 0 0,0 0 0,-1 0 0,1 0 0,-1 0 0,2 12 0,0 10-50,-1 0 0,-1 0 0,-1 0 0,-2 1-1,-1-1 1,-1 0 0,-1 0 0,-1-1 0,-2 1-1,-19 49 1,12-43-117,-2 0 1,-1-1-1,-1 0 0,-2-2 0,-2 0 0,0-1 1,-48 47-1,59-66-842,-1-1 0,0-1 1,-26 16-1,-17 0-6121,12-14-2150</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24.396"/>
    </inkml:context>
    <inkml:brush xml:id="br0">
      <inkml:brushProperty name="width" value="0.025" units="cm"/>
      <inkml:brushProperty name="height" value="0.025" units="cm"/>
    </inkml:brush>
  </inkml:definitions>
  <inkml:trace contextRef="#ctx0" brushRef="#br0">224 1 14286,'0'0'8952,"-11"11"-8295,-6 8-210,1 1 1,1 0 0,0 1-1,2 1 1,1 0 0,-18 42-1,8 6-3,2 1 0,3 1-1,3 0 1,4 1 0,3 0 0,3 1 0,8 111-1,-3-173-717,0 0-1,1 0 0,0 0 0,1-1 1,1 1-1,0-1 0,0 0 1,1 0-1,11 18 0,-12-23-224,0-1 0,1 1 0,-1-1 0,1 0-1,1 0 1,-1 0 0,9 5 0,-8-7-350,0 0 0,0 0 0,0 0 0,0-1 0,0 0 0,1 0 0,-1 0 0,12 1 0,32-2-12722</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26.016"/>
    </inkml:context>
    <inkml:brush xml:id="br0">
      <inkml:brushProperty name="width" value="0.025" units="cm"/>
      <inkml:brushProperty name="height" value="0.025" units="cm"/>
    </inkml:brush>
  </inkml:definitions>
  <inkml:trace contextRef="#ctx0" brushRef="#br0">3 1 16592,'0'0'12011,"-3"75"-11178,8-42-385,0 1-256,-2 4-160,2 2-32,-5-1-1089,0-7-3235,0-8-7367</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26.904"/>
    </inkml:context>
    <inkml:brush xml:id="br0">
      <inkml:brushProperty name="width" value="0.025" units="cm"/>
      <inkml:brushProperty name="height" value="0.025" units="cm"/>
    </inkml:brush>
  </inkml:definitions>
  <inkml:trace contextRef="#ctx0" brushRef="#br0">16 1 12780,'0'0'9486,"2"8"-8082,5 61-79,-2 1-1,-4 0 0,-8 71 0,6-108-1069,-10 84 597,-1 45 1451,23-195-1974,-2 10-284,29-140-212,-26 102-153,2 1 0,3 0 0,27-61 0,-40 112 311,1 0 0,0 0 0,0 1 0,1 0 0,0 0 0,1 0 0,-1 1 1,13-11-1,-16 16-20,0-1 1,0 1 0,0 0 0,1 0 0,-1 0 0,0 1 0,1-1 0,0 1 0,-1 0 0,1 0-1,0 0 1,0 0 0,-1 0 0,1 1 0,0 0 0,0 0 0,0 0 0,0 0 0,-1 1-1,1-1 1,0 1 0,0 0 0,-1 0 0,1 0 0,3 3 0,-4-3-6,-1 0 1,0 0-1,1 1 0,-1-1 1,0 1-1,0-1 0,0 1 1,0 0-1,0 0 0,-1 0 1,1 0-1,-1 0 0,1 0 1,-1 0-1,0 1 0,1-1 1,-1 1-1,0-1 0,-1 1 1,1-1-1,0 1 0,-1-1 1,1 1-1,-1-1 0,0 1 1,0 0-1,0-1 0,0 1 1,-1 0-1,1-1 0,-1 1 1,1-1-1,-1 1 0,-1 2 1,0 2 46,-1 0 0,0-1 0,-1 1-1,0 0 1,0-1 0,0 0 0,-1 0 0,1 0 0,-1-1 0,-11 9 0,7-6 148,-1 0 1,0-1-1,0-1 0,-1 1 1,1-2-1,-1 1 0,-1-2 1,1 1-1,-1-1 0,0-1 0,0 0 1,0-1-1,-18 1 0,29-3-193,0 0 0,0 0-1,1-1 1,-1 1 0,0 0 0,0 0-1,0-1 1,0 1 0,0 0-1,1-1 1,-1 1 0,0-1-1,0 1 1,1-1 0,-1 0 0,0 1-1,1-1 1,-1 0 0,0 1-1,1-1 1,-1 0 0,1 0-1,-1 1 1,1-1 0,0 0-1,-1 0 1,1 0 0,0 0 0,0 0-1,-1 1 1,1-1 0,0 0-1,0 0 1,0 0 0,0 0-1,0 0 1,0 0 0,0 0 0,0 0-1,1 0 1,-1-1 0,1-2-457,0 1 1,0-1-1,0 0 1,1 1 0,-1-1-1,1 1 1,0-1 0,0 1-1,3-4 1,20-17-4504,7 1-1526</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27.358"/>
    </inkml:context>
    <inkml:brush xml:id="br0">
      <inkml:brushProperty name="width" value="0.025" units="cm"/>
      <inkml:brushProperty name="height" value="0.025" units="cm"/>
    </inkml:brush>
  </inkml:definitions>
  <inkml:trace contextRef="#ctx0" brushRef="#br0">18 0 16816,'0'0'6844,"-2"9"-4613,-12 85 1030,13-85-3120,1 0-1,-1 0 1,1 0-1,1 0 1,0 0-1,0 0 1,0 0-1,1 0 0,6 14 1,-7-21-133,0 0-1,1 0 1,-1 1-1,1-2 1,-1 1 0,1 0-1,0 0 1,-1 0 0,1-1-1,0 1 1,0-1-1,0 0 1,1 1 0,-1-1-1,0 0 1,0 0 0,1 0-1,-1-1 1,0 1-1,1 0 1,-1-1 0,1 0-1,-1 1 1,1-1 0,-1 0-1,1 0 1,-1-1-1,1 1 1,-1 0 0,1-1-1,-1 0 1,0 1 0,1-1-1,-1 0 1,0 0-1,0 0 1,1-1 0,-1 1-1,2-2 1,6-4 21,1 0 0,-1 0 0,0-1-1,-1-1 1,0 1 0,10-13 0,0-7-50,15-15 42,-30 87 283,-10 47 401,7-91-696,-1 1-1,0 0 1,0-1-1,1 1 1,-1 0 0,1-1-1,-1 1 1,1-1-1,-1 1 1,1-1 0,-1 1-1,1-1 1,-1 1-1,1-1 1,0 1 0,-1-1-1,1 0 1,-1 1-1,1-1 1,0 0 0,0 0-1,-1 0 1,1 1-1,0-1 1,-1 0 0,1 0-1,0 0 1,0 0-1,-1 0 1,1 0 0,0 0-1,0 0 1,-1-1-1,1 1 1,0 0 0,-1 0-1,1-1 1,0 1-1,-1 0 1,1-1 0,0 1-1,-1 0 1,1-1-1,0 0 1,32-16 298,9-19-307,-33 27 0,1 0 0,-1 1 0,2 0 0,-1 0 0,1 1 0,0 1 0,0 0 0,12-5 0,-22 11 0,0-1 1,-1 1-1,1 0 1,0 0-1,0 0 0,-1 0 1,1 0-1,0 0 1,-1 0-1,1 0 0,0 0 1,0 0-1,-1 1 1,1-1-1,0 0 1,-1 0-1,1 1 0,0-1 1,-1 0-1,1 1 1,-1-1-1,1 1 0,0-1 1,-1 1-1,1-1 1,-1 1-1,1-1 0,-1 1 1,0-1-1,1 1 1,-1 0-1,0-1 0,1 1 1,-1-1-1,0 1 1,0 0-1,1 0 0,-1-1 1,0 1-1,0 0 1,0-1-1,0 1 0,0 1 1,0 45-5,1-8-106,-1-38 51,0-1 0,1 1 0,-1-1 0,0 1 0,0-1 0,1 0 0,-1 1 0,0-1 0,1 1 1,-1-1-1,0 0 0,1 1 0,-1-1 0,1 0 0,-1 1 0,1-1 0,-1 0 0,0 0 0,1 0 0,-1 1 0,1-1 0,-1 0 0,1 0 0,-1 0 1,1 0-1,-1 0 0,1 0 0,0 0 0,-1 0 0,1 0 0,-1 0 0,1 0 0,-1 0 0,1 0 0,-1 0 0,1-1 0,-1 1 0,1 0 0,-1 0 0,0 0 1,1-1-1,-1 1 0,1-1 0,17-15-4731,-9-6-1333,-2-6-3337</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27.718"/>
    </inkml:context>
    <inkml:brush xml:id="br0">
      <inkml:brushProperty name="width" value="0.025" units="cm"/>
      <inkml:brushProperty name="height" value="0.025" units="cm"/>
    </inkml:brush>
  </inkml:definitions>
  <inkml:trace contextRef="#ctx0" brushRef="#br0">1 0 21076,'0'0'9449,"28"59"-9385,-5-41-448,3 0-2147,8-5-2690,7-6-1281,2-2-1153,0-3 8648</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53.855"/>
    </inkml:context>
    <inkml:brush xml:id="br0">
      <inkml:brushProperty name="width" value="0.025" units="cm"/>
      <inkml:brushProperty name="height" value="0.025" units="cm"/>
      <inkml:brushProperty name="color" value="#F6630D"/>
    </inkml:brush>
  </inkml:definitions>
  <inkml:trace contextRef="#ctx0" brushRef="#br0">74 77 13261,'0'0'9112,"7"-10"-5749,5-3-2205,-7 8-587,0-1-1,-1 0 0,1 0 1,-1 0-1,6-13 1,-10 19-551,1 0 0,-1 0 0,0 0 1,0 0-1,0 0 0,0 0 0,0-1 0,0 1 1,0 0-1,0 0 0,0 0 0,0 0 1,0 0-1,0 0 0,0-1 0,0 1 0,0 0 1,0 0-1,0 0 0,0 0 0,0 0 1,0-1-1,0 1 0,0 0 0,0 0 1,0 0-1,0 0 0,0 0 0,0-1 0,0 1 1,0 0-1,0 0 0,0 0 0,0 0 1,-1 0-1,1 0 0,0 0 0,0 0 0,0-1 1,0 1-1,0 0 0,0 0 0,0 0 1,-1 0-1,1 0 0,0 0 0,0 0 0,0 0 1,0 0-1,0 0 0,-1 0 0,1 0 1,0 0-1,0 0 0,0 0 0,0 0 0,0 0 1,-1 0-1,1 0 0,0 0 0,0 0 1,0 0-1,0 0 0,0 0 0,0 0 0,-1 0 1,1 0-1,0 0 0,0 1 0,-19 6 229,-19 14-328,26-13 100,6-4-6,1-1 1,-1 1-1,1 0 1,-1 1-1,1-1 1,1 1-1,-1 0 1,-5 9-1,10-14-17,0 1 0,1-1 0,-1 1 0,1-1 0,-1 1 0,1-1 0,0 1-1,-1-1 1,1 1 0,-1-1 0,1 0 0,0 0 0,-1 1 0,1-1 0,0 0 0,0 0-1,-1 0 1,1 1 0,0-1 0,-1 0 0,1 0 0,0 0 0,0 0 0,-1 0 0,1-1-1,0 1 1,0 0 0,31 0-224,-29 0 159,64-4-1028,-46 2 871,1 0 0,-1 2 0,1 0 0,30 5 0,-49-4 206,-1-1 0,0 1 0,1-1 0,-1 1 0,0 0 0,1 0 0,-1 0 0,0 0 0,0 0 0,0 1 1,0-1-1,0 1 0,0-1 0,0 1 0,0 0 0,1 2 0,-2-3 32,0 0 0,-1 1 0,1-1-1,-1 1 1,1-1 0,-1 1 0,0-1 0,0 1 0,1-1-1,-1 1 1,0-1 0,0 1 0,0-1 0,-1 1 0,1-1 0,0 1-1,-1-1 1,1 1 0,-1 1 0,-2 2 111,1 0 0,-1 0 0,0 0 0,-1 0 0,1 0 0,-1-1 1,0 1-1,0-1 0,0 0 0,-1-1 0,-6 5 0,-5 3 80,-1 0 1,-1-2-1,1 0 0,-21 6 1,-10-6-2317,35-13-4001,5-14-6385</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28.046"/>
    </inkml:context>
    <inkml:brush xml:id="br0">
      <inkml:brushProperty name="width" value="0.025" units="cm"/>
      <inkml:brushProperty name="height" value="0.025" units="cm"/>
    </inkml:brush>
  </inkml:definitions>
  <inkml:trace contextRef="#ctx0" brushRef="#br0">207 0 4708,'0'0'25139,"-7"9"-23863,-1 1-1077,-1 0 1,-1-1-1,0 0 1,0-1-1,-1 0 1,1 0-1,-21 10 1,31-18-280,0 0 0,0 1 0,0-1 0,0 1 0,0-1 0,1 1 0,-1-1 0,0 0 0,0 1 0,0-1 0,1 1 0,-1-1 0,0 0 0,1 1 0,-1-1 0,0 0 0,1 1 0,-1-1 0,0 0 0,1 0 0,-1 1 1,0-1-1,1 0 0,-1 0 0,1 0 0,-1 0 0,1 1 0,-1-1 0,0 0 0,1 0 0,-1 0 0,1 0 0,-1 0 0,2 0 0,27 11-750,-19-7 332,-1 0 163,1 0 0,-1 1 0,-1 0 0,1 1 0,-1-1 0,14 14 0,-20-18 385,0 1 0,-1-1 0,1 1 0,-1 0 0,1 0 0,-1 0 0,0-1 0,0 1 0,0 0 0,0 0 0,0 1 0,0-1 0,0 0 0,-1 0 0,1 0 0,-1 1 0,0-1-1,1 0 1,-1 0 0,0 1 0,0-1 0,-1 0 0,1 0 0,0 1 0,-1-1 0,1 0 0,-1 0 0,0 0 0,0 0 0,0 0 0,0 0 0,0 0 0,0 0 0,0 0 0,-1 0 0,-2 2 0,-5 6 370,-1-1-1,0-1 1,-1 1-1,0-2 1,0 1 0,-1-2-1,0 1 1,-18 5-1,20-8-910,-1 0-1,1-1 1,-1 0 0,0-1-1,0-1 1,-13 1-1,8-5-7222,5-11-8872</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28.531"/>
    </inkml:context>
    <inkml:brush xml:id="br0">
      <inkml:brushProperty name="width" value="0.025" units="cm"/>
      <inkml:brushProperty name="height" value="0.025" units="cm"/>
    </inkml:brush>
  </inkml:definitions>
  <inkml:trace contextRef="#ctx0" brushRef="#br0">235 362 14253,'0'0'3444,"1"-9"79,-1 7-3365,1 0-1,-1 1 0,1-1 1,-1 1-1,1-1 0,-1 0 0,0 1 0,0-1 0,1 0 0,-1 0 0,0 1 0,-1-1 1,1 0-1,0 1 0,0-1 0,-1 0 0,1 1 0,-1-1 0,0 1 0,1-1 0,-1 1 1,0-1-1,0 1 0,0-1 0,0 1 0,0 0 0,0-1 0,0 1 0,-1 0 0,1 0 1,0 0-1,-1 0 0,1 0 0,0 0 0,-1 0 0,1 1 0,-1-1 0,0 0 0,1 1 1,-1-1-1,0 1 0,1 0 0,-1-1 0,0 1 0,-1 0 0,-5 0-77,-1 0 0,1 0-1,0 1 1,0 0 0,0 1-1,0 0 1,0 0-1,0 0 1,0 1 0,1 1-1,-1-1 1,1 1 0,0 0-1,0 1 1,0-1 0,1 1-1,0 1 1,0-1 0,0 1-1,0 0 1,1 1 0,0-1-1,1 1 1,-1 0 0,1 0-1,0 0 1,1 1 0,0 0-1,0-1 1,1 1 0,0 0-1,0 0 1,1 0-1,0 0 1,0 1 0,1-1-1,1 12 1,-1-18-76,0 0-1,1 0 1,-1-1-1,1 1 1,-1 0-1,1-1 1,0 1 0,-1-1-1,1 1 1,0-1-1,0 1 1,0-1-1,1 1 1,-1-1-1,0 0 1,0 0 0,1 1-1,-1-1 1,0 0-1,1 0 1,0-1-1,-1 1 1,1 0-1,-1 0 1,1-1 0,0 1-1,-1-1 1,1 1-1,0-1 1,0 0-1,-1 0 1,1 0-1,0 0 1,2 0 0,3 0 28,1 0 1,-1-1-1,1 0 1,-1 0-1,0-1 1,1 0-1,8-4 0,5-4 52,0-1 0,-1-1 0,-1-1-1,0 0 1,-1-2 0,0 0 0,22-26-1,-17 16-39,-1-2-1,-1-1 0,-1 0 0,22-44 1,-35 57-42,0-1 0,-1 1 0,0-1 0,-2-1 0,0 1 0,0-1 1,-2 1-1,0-1 0,-1-31 0,-1 47-2,0 0 0,0 0 0,0 0 0,0 0 0,0-1 0,0 1 0,-1 0 0,1 0 0,0 0 0,-1 0 0,1 0 0,-1 0 0,1 0 0,-1 0 0,0 0 0,-1-2 0,2 3 0,-1 0 0,1-1 0,-1 1 0,1 0 0,-1 0 0,1 0 0,-1-1 0,1 1 0,-1 0 0,0 0 0,1 0 0,-1 0 0,1 0 0,-1 0 0,1 0 0,-1 0 0,1 1 0,-1-1 0,1 0 0,-1 0 0,1 0 0,-1 0 0,1 1 0,-2-1 0,0 2 0,-1 0 0,1 0 0,0 0 0,-1 0 0,1 0 0,0 0 0,0 0 0,1 1 0,-1-1 0,0 1 0,-1 4 0,-12 33 0,1 2 0,3-1 0,1 2 0,2-1 0,2 1 0,2 0 0,2 53 0,2-93-61,0-1 1,0 0-1,0 1 1,0-1-1,0 0 1,1 1-1,-1-1 1,1 0-1,-1 0 1,1 1-1,0-1 1,0 0-1,0 0 1,0 0-1,1 0 1,-1 0-1,0 0 1,1-1-1,0 1 1,-1 0-1,1-1 1,0 1-1,2 1 1,0-1-387,1 0 1,-1 0 0,1-1-1,0 0 1,0 0-1,0 0 1,-1 0-1,1-1 1,0 0-1,5 0 1,3 0-7989</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29.620"/>
    </inkml:context>
    <inkml:brush xml:id="br0">
      <inkml:brushProperty name="width" value="0.025" units="cm"/>
      <inkml:brushProperty name="height" value="0.025" units="cm"/>
    </inkml:brush>
  </inkml:definitions>
  <inkml:trace contextRef="#ctx0" brushRef="#br0">158 71 14382,'0'0'3155,"0"-8"229,1-26-394,-1 33-2868,0 0 1,-1 0-1,1 1 1,0-1-1,0 0 1,-1 0 0,1 0-1,0 1 1,-1-1-1,1 0 1,-1 0-1,1 1 1,-1-1-1,0 0 1,1 1 0,-1-1-1,0 1 1,1-1-1,-1 1 1,0-1-1,1 1 1,-1-1-1,0 1 1,0 0-1,0-1 1,1 1 0,-1 0-1,0 0 1,0 0-1,0 0 1,0-1-1,0 1 1,0 0-1,1 0 1,-1 1 0,0-1-1,0 0 1,0 0-1,-1 1 1,-31 10 1418,24-5-1415,1 1-1,1 0 1,-1 1 0,1-1-1,0 1 1,1 1 0,0-1-1,-8 16 1,10-17-67,0 1 1,0-1-1,1 1 0,0-1 0,1 1 0,0 0 1,0 0-1,1 0 0,0 0 0,0 1 1,1 13-1,0-22-51,1 1 0,0 0 1,-1 0-1,1-1 0,-1 1 0,1 0 1,0-1-1,-1 1 0,1-1 0,0 1 0,0-1 1,-1 1-1,1-1 0,0 0 0,0 1 1,0-1-1,0 0 0,0 1 0,-1-1 1,1 0-1,0 0 0,0 0 0,0 0 1,0 0-1,0 0 0,0 0 0,0 0 1,0 0-1,-1-1 0,1 1 0,0 0 1,1-1-1,32-9 190,-22 2-186,0-1 1,0 0 0,-1-1 0,0 0 0,13-17 0,-16 17-10,1 0 1,1 0-1,0 1 1,0 0-1,1 1 1,18-11-1,-27 18-3,-1 1 0,0-1 0,1 0 0,-1 0 0,1 1 0,-1-1 0,1 1 0,0-1 0,-1 1 0,1 0 0,-1 0 0,1-1 0,0 1 0,-1 0 0,1 1 0,0-1 0,-1 0 0,1 0 0,-1 1 0,1-1 0,-1 1 0,1-1 0,-1 1 0,1 0 0,-1-1 0,1 1 0,-1 0 0,2 2 0,0 0 0,-1 0 0,0 0 0,0 0 0,-1 0 0,1 0 0,-1 1 0,0-1 0,1 1 0,-2-1 0,1 1 0,0-1 0,0 6 0,0 7 0,-1 0 0,0 0 0,-1 0 0,-5 31 0,5-46 0,1-1 0,0 0 0,0 0 0,0 1 0,-1-1 0,1 0 0,0 0 0,0 1 0,0-1 0,0 0 0,0 1 0,0-1 0,0 0 0,0 1 0,0-1 0,0 0 0,0 1 0,0-1 0,0 0 0,0 1 0,0-1 0,0 0 0,0 1 0,0-1 0,0 0 0,0 1 0,0-1 0,1 0 0,-1 0 0,0 1 0,0-1 0,0 0 0,1 0 0,-1 1 0,0-1 0,0 0 0,1 0 0,-1 0 0,0 1 0,0-1 0,1 0 0,-1 0 0,0 0 0,1 0 0,-1 1 0,18-10 0,21-25 0,-37 33 0,127-123 0,-129 123-1,0 1 1,1-1-1,-1 1 0,0-1 1,1 1-1,-1 0 0,1-1 1,-1 1-1,1 0 0,-1-1 1,1 1-1,-1 0 1,1-1-1,-1 1 0,1 0 1,-1 0-1,1 0 0,-1 0 1,1-1-1,-1 1 0,1 0 1,-1 0-1,1 0 0,0 0 1,-1 0-1,1 0 0,-1 1 1,1-1-1,-1 0 0,1 0 1,-1 0-1,1 0 0,0 1 1,-1-1-1,1 0 1,5 23-55,-13 51-47,4-51 100,2-20 7,1-1-1,0 0 0,0 0 1,0 1-1,0-1 0,0 0 0,0 1 1,1-1-1,-1 0 0,1 0 0,0 1 1,-1-1-1,1 0 0,0 0 1,0 0-1,0 0 0,1 0 0,-1 0 1,0 0-1,1-1 0,-1 1 0,1 0 1,0-1-1,2 3 0,-1-3 1,1 0 0,-1 0-1,1 0 1,0 0 0,-1 0-1,1-1 1,0 0 0,-1 1-1,1-1 1,0-1 0,-1 1-1,1 0 1,0-1 0,-1 0-1,5-1 1,0-1-5,-1 0 0,0 0 0,0 0 0,0-1 0,0 0 0,-1-1 0,1 1 0,-1-1 0,0-1 0,-1 1 0,1-1 0,-1 0 0,0 0 0,0 0 0,-1-1 0,0 0 0,0 0 0,-1 0 0,0 0 0,0 0 0,0-1 0,-1 0 0,0 1 0,1-11 0,-3 17 0,0 0 0,0 0 0,-1 0 0,1 0 0,0 1 0,0-1 0,0 0 0,0 0 0,-1 0 0,1 1 0,0-1 0,-1 0 0,1 0 0,-1 1 0,1-1 0,-1 0 0,1 1 0,-1-1 0,1 0 0,-1 1 0,1-1 0,-1 1 0,0-1 0,0 1 0,1-1 0,-1 1 0,0 0 0,1-1 0,-1 1 0,0 0 0,0 0 0,0-1 0,0 1 0,1 0 0,-1 0 0,0 0 0,0 0 0,0 0 0,0 0 0,1 0 0,-1 0 0,0 1 0,0-1 0,0 0 0,1 0 0,-1 1 0,0-1 0,0 0 0,1 1 0,-1-1 0,0 1 0,1-1 0,-2 1 0,-2 1 0,-1 0 0,1 1 0,0-1 0,0 1 0,0 0 0,1 0 0,-1 0 0,-4 5 0,9-9 0,-1 1 0,0 0 0,1 0 0,-1 0 0,0-1 0,1 1 0,-1 0 0,1 0 0,-1 0 0,1 0 0,-1 0 0,0 0 0,1 0 0,-1 0 0,1 0 0,-1 0 0,1 0 0,-1 0 0,0 1 0,1-1 0,-1 0 0,1 0 0,-1 0 0,0 1 0,1-1 0,-1 0 0,0 0 0,1 1 0,-1-1 0,0 0 0,1 0 0,-1 1 0,0-1 0,0 0 0,1 1 0,-1-1 0,0 1 0,0-1 0,0 0 0,1 1 0,-1-1 0,0 1 0,0-1 0,0 0 0,0 1 0,0-1 0,0 1 0,0-1 0,0 1 0,0-1 0,0 0 0,0 1 0,0-1 0,0 1 0,0-1 0,-1 1 0,1-1 0,0 0 0,0 1 0,0-1 0,-1 0 0,1 1 0,0-1 0,0 0 0,-1 1 0,1-1 0,0 0 0,-1 1 0,33-10 0,-18 0 0,0 0 0,20-19 0,-27 21 0,0 0 0,0 1 0,1 0 0,0 0 0,0 1 0,0 0 0,1 0 0,0 1 0,0 0 0,0 1 0,13-4 0,-20 7 0,-1 0 0,0 0 0,0 0 0,1-1 0,-1 1 0,0 0 0,1 1 0,-1-1 0,0 0 0,0 0 0,1 0 0,-1 1 0,0-1 0,0 1 0,0-1 0,1 1 0,-1 0 0,0-1 0,0 1 0,0 0 0,0 0 0,0-1 0,0 1 0,0 0 0,0 0 0,-1 0 0,1 0 0,0 0 0,0 0 0,-1 1 0,1 0 0,1 4 0,-1 0 0,1 0 0,-1 0 0,-1-1 0,1 13 0,-2-14 0,1-1 0,0 1 0,0 0 0,1 0 0,-1 0 0,1 0 0,0 0 0,0-1 0,0 1 0,0 0 0,1-1 0,2 5 0,-3-7 0,1 0 0,0 1 0,0-1 0,0 0 0,0 0 0,1 0 0,-1-1 0,0 1 0,0 0 0,0-1 0,1 1 0,-1-1 0,0 0 0,1 0 0,-1 0 0,0 0 0,0 0 0,1-1 0,2 0 0,50-12 0,-40 8 0,-4 2 0,-1 0 0,1 1 0,1 0 0,-1 1 0,0 0 0,0 0 0,0 1 0,13 2 0,-23-1 0,0-1 0,1 1 0,-2 0 0,1-1 0,0 1 0,0 0 0,0 0 0,0 0 0,0 0 0,-1-1 0,1 1 0,0 1 0,-1-1 0,1 0 0,-1 0 0,1 0 0,-1 0 0,1 0 0,-1 0 0,0 0 0,1 1 0,-1-1 0,0 0 0,0 0 0,0 3 0,-1 37 0,0-30 0,1 3 0,1 11 0,0-24 0,0 0 0,0-1 0,-1 1 0,1-1 0,0 1 0,0-1 0,0 1 0,0-1 0,-1 0 0,1 1 0,0-1 0,0 0 0,0 0 0,0 1 0,0-1 0,0 0 0,0 0 0,0 0 0,0 0 0,0 0 0,0-1 0,0 1 0,0 0 0,0 0 0,0-1 0,1 0 0,28-12-2078,-28 11 1520,1 0 1,0 0-1,0 0 1,0 1-1,1 0 1,-1-1 0,0 1-1,1 1 1,-1-1-1,5 0 1</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30.399"/>
    </inkml:context>
    <inkml:brush xml:id="br0">
      <inkml:brushProperty name="width" value="0.025" units="cm"/>
      <inkml:brushProperty name="height" value="0.025" units="cm"/>
    </inkml:brush>
  </inkml:definitions>
  <inkml:trace contextRef="#ctx0" brushRef="#br0">143 91 16432,'0'-2'295,"1"1"0,-1 0 0,0 0 1,0-1-1,0 1 0,0 0 1,0 0-1,0-1 0,0 1 1,0 0-1,-1 0 0,1-1 1,0 1-1,-1 0 0,1 0 1,-1 0-1,1 0 0,-1 0 0,0-1 1,1 1-1,-1 0 0,0 0 1,0 1-1,0-1 0,0 0 1,0 0-1,0 0 0,0 0 1,0 1-1,0-1 0,-2 0 1,0 0-71,-1 0 1,1 1 0,0-1 0,-1 1 0,1 0 0,-1 0 0,1 0 0,0 1 0,-1-1 0,1 1-1,-6 1 1,4 1-189,0-1 0,0 1-1,0 0 1,1 0 0,-1 0 0,1 1-1,-1 0 1,1-1 0,0 2-1,0-1 1,1 0 0,-1 1 0,1 0-1,0-1 1,1 1 0,-1 0-1,1 1 1,0-1 0,0 0-1,0 1 1,1-1 0,0 1 0,-1 6-1,2-11-20,0 0-1,0 0 0,1 0 0,-1 0 1,0 0-1,0 0 0,1-1 1,-1 1-1,0 0 0,1 0 0,-1 0 1,1-1-1,-1 1 0,1 0 1,-1-1-1,1 1 0,0 0 0,-1-1 1,1 1-1,0-1 0,0 1 1,-1-1-1,1 1 0,0-1 1,0 1-1,0-1 0,-1 0 0,1 0 1,0 1-1,0-1 0,0 0 1,0 0-1,0 0 0,0 0 0,0 0 1,-1 0-1,1 0 0,0 0 1,0 0-1,0-1 0,1 1 1,41-10 703,-22-1-633,-2 0 0,1-1 0,-1-1 1,-1-1-1,-1-1 0,0 0 1,0-1-1,17-23 0,-7 10 50,-27 28-134,0 1 0,1 0 0,-1 0 0,0 0 0,0 0-1,0 0 1,1 0 0,-1 0 0,0 0 0,0 0 0,0 0-1,0 0 1,1 0 0,-1 0 0,0 1 0,0-1 0,0 0-1,0 0 1,1 0 0,-1 0 0,0 0 0,0 0 0,0 0-1,0 0 1,0 1 0,1-1 0,-1 0 0,0 0 0,0 0-1,0 0 1,0 0 0,0 1 0,0-1 0,0 0 0,0 0-1,0 0 1,0 0 0,1 1 0,-1-1 0,0 0 0,0 0-1,0 0 1,0 0 0,0 1 0,0-1 0,0 0 0,0 0-1,0 0 1,-1 0 0,1 1 0,0-1 0,0 0 0,0 0-1,0 0 1,0 0 0,0 1 0,0-1 0,0 0 0,0 0-1,-1 0 1,0 16-55,-14 44 110,11-47-97,-1 1 0,2-1 0,0 1 0,1 0 1,0-1-1,1 1 0,0 0 0,1 0 0,3 19 0,-3-32-46,1 0-1,-1 0 1,1 1-1,-1-1 0,1 0 1,0 0-1,-1 0 0,1 0 1,0 0-1,0 0 1,0 0-1,0 0 0,0 0 1,0-1-1,0 1 1,0 0-1,0 0 0,0-1 1,0 1-1,0-1 0,1 1 1,-1-1-1,0 0 1,0 1-1,1-1 0,-1 0 1,0 0-1,0 0 1,1 0-1,-1 0 0,0 0 1,1 0-1,-1 0 0,0 0 1,3-2-1,0 2-421,1-2 0,0 1-1,0-1 1,-1 1 0,1-1 0,-1-1-1,0 1 1,6-5 0,22-22-5375,0-8-2941</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30.726"/>
    </inkml:context>
    <inkml:brush xml:id="br0">
      <inkml:brushProperty name="width" value="0.025" units="cm"/>
      <inkml:brushProperty name="height" value="0.025" units="cm"/>
    </inkml:brush>
  </inkml:definitions>
  <inkml:trace contextRef="#ctx0" brushRef="#br0">120 1 18001,'0'0'6636,"-7"14"-4789,-22 47-98,-23 73 0,44-113-1440,2 0 1,1 1-1,1-1 1,0 1-1,2 0 1,0 0-1,2 0 1,3 31-1,0-43-1405,0-1 1,1 1-1,0-1 1,1 0-1,0-1 1,0 1-1,1-1 1,10 12-1,-5-6-815,-2-5-5536,0-3-5846</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31.103"/>
    </inkml:context>
    <inkml:brush xml:id="br0">
      <inkml:brushProperty name="width" value="0.025" units="cm"/>
      <inkml:brushProperty name="height" value="0.025" units="cm"/>
    </inkml:brush>
  </inkml:definitions>
  <inkml:trace contextRef="#ctx0" brushRef="#br0">125 0 16047,'0'0'12844,"3"3"-11632,-2-3-1160,0 1 0,-1 0 0,1 0 0,0 0-1,-1 0 1,1-1 0,0 1 0,-1 0 0,1 0 0,-1 0 0,0 0-1,1 0 1,-1 0 0,0 0 0,1 0 0,-1 0 0,0 0 0,0 1-1,0-1 1,0 0 0,0 0 0,-1 1 0,-9 28 354,2-9-398,8-20-3,0 1 0,0 0 0,0-1 0,0 1 0,1 0 0,-1-1 0,1 1 0,-1-1 0,1 1 0,0-1 0,-1 1 0,1-1 1,0 1-1,0-1 0,0 0 0,0 1 0,0-1 0,1 0 0,-1 0 0,0 0 0,0 0 0,1 0 0,-1 0 0,3 1 0,46 28-101,-39-25 45,-3 0-26,1 0 35,0-1 0,-1 2 0,1-1 0,-1 2 0,14 12 0,-21-18 74,0 1-1,0-1 1,0 1-1,0-1 1,0 1-1,0-1 0,-1 1 1,1 0-1,-1-1 1,1 1-1,-1 0 1,1-1-1,-1 1 1,0 0-1,0 0 1,0-1-1,0 1 1,0 0-1,0 0 0,0-1 1,-1 1-1,1 0 1,-1 0-1,1-1 1,-1 1-1,0 0 1,1-1-1,-1 1 1,0-1-1,0 1 1,0-1-1,0 0 0,0 1 1,-1-1-1,1 0 1,0 0-1,-1 1 1,1-1-1,-1 0 1,1-1-1,-3 2 1,-5 5-23,-1-1 1,1-1 0,-1 0-1,0 0 1,-1-1 0,1-1 0,-1 1-1,0-2 1,0 1 0,-12 0-1,17-2-10,0 0 0,-1-1 0,0 0 0,1 0 0,-1 0 0,1-1 0,0 0-1,-1 0 1,1-1 0,0 0 0,-1 0 0,1 0 0,0-1 0,0 1 0,1-2-1,-1 1 1,1-1 0,-7-5 0,11 8-61,0 0 1,0 1-1,0-1 1,0 0-1,0 0 1,1 0-1,-1-1 0,0 1 1,1 0-1,-1 0 1,0 0-1,1 0 0,0-1 1,-1 1-1,1-3 1,0 4-38,0-1 0,0 1 1,0-1-1,0 0 0,1 1 1,-1-1-1,0 1 0,0-1 1,1 1-1,-1-1 1,0 1-1,1 0 0,-1-1 1,0 1-1,1-1 0,-1 1 1,1 0-1,-1-1 0,1 1 1,-1 0-1,1-1 0,-1 1 1,1 0-1,0 0 0,41-6-6340,-37 6 5680,22-1-5823</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31.446"/>
    </inkml:context>
    <inkml:brush xml:id="br0">
      <inkml:brushProperty name="width" value="0.025" units="cm"/>
      <inkml:brushProperty name="height" value="0.025" units="cm"/>
    </inkml:brush>
  </inkml:definitions>
  <inkml:trace contextRef="#ctx0" brushRef="#br0">241 54 23382,'0'0'3604,"-10"-5"-1021,9 5-2573,-4-3 113,0 0 0,0 1 0,-1-1 0,1 1 0,-1 0-1,0 1 1,1 0 0,-1 0 0,0 0 0,0 0-1,0 1 1,0 0 0,0 0 0,1 1 0,-1 0-1,0 0 1,0 0 0,0 1 0,-5 1 0,3 1-87,1 1 1,-1-1-1,1 1 1,0 0-1,1 1 1,-1 0 0,1 0-1,0 0 1,0 1-1,1-1 1,0 1-1,0 1 1,1-1 0,0 1-1,0 0 1,1-1-1,0 2 1,0-1-1,-2 14 1,4-20-37,1 0 0,0 0 0,0 0 0,0 0 0,0 0 0,0 0 0,1 0 0,-1 0 0,0-1 0,1 1 0,0 0 0,-1 0 0,1 0 0,0 0 0,0 0 0,0-1 0,0 1 0,0 0 0,1-1 0,-1 1 0,0-1 0,1 1 0,2 1 0,0-1 0,0 0 0,0 0 0,0 0 0,0-1 0,0 1 0,0-1 0,0 0 0,1 0 0,-1-1 0,8 1 0,-2-1 0,0 0 0,0-1 0,0 0 0,0-1 0,-1 0 0,1 0 0,-1-1 0,1 0 0,14-8 0,-16 6 0,0-1 0,-1 0 0,0-1 0,0 0 0,0 0 0,-1 0 0,0-1 0,10-16 0,-13 20 0,-1-1 0,1 1 0,-1-1 0,0 0 0,-1 0 0,1 0 0,-1 0 0,0-1 0,0 1 0,0 0 0,-1 0 0,0-1 0,0 1 0,0 0 0,-1-1 0,1 1 0,-4-10 0,3 12-1,-1 1 0,1-1 0,-1 1 0,0-1 0,0 1 0,1 0 0,-1 0 0,-1 0 0,1 0 0,0 0 0,0 0 0,-1 1 0,1-1 0,-1 1 0,0-1 0,1 1 0,-1 0 0,0 0 0,0 0 0,1 1 0,-1-1 0,0 1 0,0-1 0,0 1 0,0 0 0,-5 1 0,2-1-62,1 0-1,0 1 0,-1 0 1,1 0-1,0 0 0,0 0 1,0 1-1,0 0 0,0 0 1,0 0-1,0 1 0,1 0 0,-9 6 1,-14 22-5099,16-19 485,-5 6-7596</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33.740"/>
    </inkml:context>
    <inkml:brush xml:id="br0">
      <inkml:brushProperty name="width" value="0.025" units="cm"/>
      <inkml:brushProperty name="height" value="0.025" units="cm"/>
    </inkml:brush>
  </inkml:definitions>
  <inkml:trace contextRef="#ctx0" brushRef="#br0">182 183 12812,'0'0'5840,"3"-10"-3219,2-2-1792,-4 7-454,1 1 0,0-1-1,-1 0 1,0 1 0,0-1 0,0 0-1,-1 0 1,0-6 0,0 10-276,0 1 0,0-1 1,0 1-1,-1-1 0,1 1 0,0-1 1,-1 1-1,1-1 0,-1 1 0,1-1 1,0 1-1,-1-1 0,1 1 0,-1-1 1,1 1-1,-1 0 0,1-1 0,-1 1 1,1 0-1,-1 0 0,0-1 0,1 1 1,-1 0-1,1 0 0,-1 0 0,0 0 1,1 0-1,-1 0 0,1 0 0,-1 0 1,0 0-1,1 0 0,-1 0 0,1 0 1,-1 0-1,0 0 0,0 1 0,-27 7 384,20-3-402,0 2-1,0-1 0,0 1 0,1 0 0,0 0 0,1 1 0,-1 0 1,-5 11-1,-4 6 331,-18 43-1,28-57-334,1 0 0,1 0 0,0 0 1,1 1-1,0 0 0,1-1 0,-1 14 0,3-24-73,-1 0-1,1 0 1,0 0-1,0 0 1,0 0 0,0 0-1,0-1 1,0 1 0,1 0-1,-1 0 1,0 0 0,0 0-1,1 0 1,-1-1 0,0 1-1,1 0 1,-1 0 0,1 0-1,-1-1 1,1 1 0,-1 0-1,1-1 1,-1 1 0,1 0-1,0-1 1,0 1 0,-1-1-1,1 1 1,0-1 0,0 1-1,-1-1 1,1 0 0,0 1-1,0-1 1,0 0 0,0 0-1,-1 1 1,1-1 0,0 0-1,0 0 1,0 0 0,0 0-1,0 0 1,0 0 0,0-1-1,-1 1 1,1 0 0,0 0-1,0-1 1,1 1 0,4-2 22,0 0-1,-1-1 1,1 1 0,-1-1 0,1 0 0,6-6-1,2-2 22,0-2 0,0 0 0,-1 0-1,-1-1 1,-1-1 0,16-25 0,-21 32-29,-1-1 0,-1 0 0,0 0 0,0 0 0,-1-1 0,0 1 0,0-1 0,-1 1 0,0-1 1,-1 0-1,0 0 0,-1 0 0,0 0 0,-2-11 0,2 20-17,0 1 0,0-1 0,0 1 0,0-1 0,0 1 0,0 0 0,0-1 0,0 1 0,0-1 0,0 1 0,0 0 0,0-1 0,-1 1 0,1 0 0,0-1 0,0 1 0,-1 0 0,1-1 0,0 1 0,0 0 0,-1-1 0,1 1 0,0 0 0,-1 0 0,1-1 0,0 1 0,-1 0 0,1 0 0,0 0 0,-1-1 0,1 1 0,-1 0 0,1 0 0,0 0 0,-1 0 0,1 0 0,-1 0 0,1 0 0,-1 0 0,1 0 0,0 0 0,-1 0 0,1 0 0,-1 0 0,1 0 0,0 0 0,-1 1 0,1-1 0,-1 0 0,1 0 0,0 0 0,-1 1 0,1-1 0,0 0 0,-1 0 0,1 1 0,0-1 0,0 0 0,-1 1 0,1-1 0,0 0 0,-1 1 0,-15 22 0,14-19 0,1 1 0,0 0 0,0-1 0,0 1 0,0 0 0,1-1 0,-1 1 0,1 0 0,1 0 0,0 9 0,0-13 0,0 0 0,-1 1 0,1-1 0,0 0 0,0 1 0,0-1 0,0 0 0,0 0 0,0 0 0,0 0 0,0 0 0,0 0 0,0 0 0,1 0 0,-1 0 0,0 0 0,1-1 0,-1 1 0,1-1 0,-1 1 0,1-1 0,-1 1 0,1-1 0,-1 0 0,1 0 0,-1 0 0,1 0 0,-1 0 0,1 0 0,-1 0 0,1 0 0,-1-1 0,1 1 0,-1-1 0,1 1 0,1-2 0,2 0 0,1 0 0,-1 0 0,0-1 0,0 0 0,0 0 0,-1-1 0,1 1 0,-1-1 0,0 0 0,0 0 0,0 0 0,0-1 0,5-8 0,3-6 0,0 1 0,10-26 0,-25 105 0,2-55 0,-5 23 0,2 0 0,-1 36 0,5-65 0,-1 1 0,1 0 0,0 0 0,0 0 0,0-1 0,0 1 0,0 0 0,0 0 0,0-1 0,1 1 0,-1 0 0,0 0 0,0 0 0,0-1 0,1 1 0,-1 0 0,0-1 0,1 1 0,-1 0 0,1-1 0,-1 1 0,1 0 0,-1-1 0,1 1 0,-1-1 0,1 1 0,0-1 0,-1 1 0,1-1 0,0 0 0,-1 1 0,1-1 0,0 0 0,-1 1 0,1-1 0,0 0 0,0 0 0,0 0 0,-1 1 0,1-1 0,0 0 0,0 0 0,-1 0 0,1-1 0,0 1 0,0 0 0,0 0 0,-1 0 0,1 0 0,0-1 0,-1 1 0,1 0 0,0-1 0,0 1 0,-1 0 0,2-2 0,4-1 0,-1 0 0,0 0 0,0-1 0,0 0 0,9-8 0,-3 1 0,-1-1 0,0-1 0,-1 1 0,0-2 0,-1 1 0,0-1 0,-1 0 0,-1-1 0,0 0 0,-1 0 0,-1 0 0,4-25 0,-30 73 0,12-11 0,1-5 0,1 1 0,1 0 0,1 0 0,0 0 0,2 1 0,0 0 0,-2 19 0,6-37 0,0-1 0,0 0 0,0 1 0,1-1 0,-1 1 0,0-1 0,0 1 0,0-1 0,0 0 0,0 1 0,0-1 0,1 0 0,-1 1 0,0-1 0,0 0 0,0 1 0,1-1 0,-1 0 0,0 1 0,1-1 0,-1 0 0,0 0 0,1 1 0,-1-1 0,0 0 0,1 0 0,-1 0 0,0 1 0,1-1 0,-1 0 0,0 0 0,1 0 0,-1 0 0,1 0 0,0 0 0,20-3 0,19-15 0,18-32 0,-41 34 0,1 1 0,20-13 0,-37 27 0,0 0 0,0 0 0,-1 1 0,1-1 0,0 0 0,0 1 0,0-1 0,0 1 0,0-1 0,0 1 0,0 0 0,0-1 0,0 1 0,0 0 0,0 0 0,0-1 0,0 1 0,0 0 0,0 0 0,0 0 0,0 0 0,0 1 0,0-1 0,0 0 0,0 0 0,0 0 0,0 1 0,0-1 0,0 1 0,0-1 0,0 1 0,0-1 0,0 1 0,0-1 0,0 1 0,-1 0 0,1 0 0,0-1 0,0 1 0,-1 0 0,1 0 0,-1 0 0,1 0 0,-1 0 0,1 0 0,0 1 0,1 7 0,0-1 0,0 1 0,-1-1 0,0 1 0,0 9 0,2 9 0,-3-24 0,0-1 0,0 0 0,1 1 0,-1-1 0,1 0 0,0 1 0,0-1 0,0 0 0,0 0 0,0 0 0,0 0 0,0 0 0,1 0 0,-1 0 0,1 0 0,0 0 0,-1 0 0,1-1 0,0 1 0,0-1 0,0 1 0,0-1 0,2 1 0,-3-2 0,0 0 0,0 0 0,0 0 0,0 0 0,0 0 0,1 0 0,-1 0 0,0 0 0,0-1 0,0 1 0,0 0 0,0-1 0,-1 1 0,1-1 0,0 1 0,0-1 0,0 1 0,0-1 0,0 0 0,0 0 0,2-2 0,-1 0 0,0 0 0,1 0 0,-1 0 0,0 0 0,-1 0 0,1 0 0,1-5 0,0-2 0,0 1 0,0-1 0,-1 0 0,-1 0 0,1-1 0,-2 1 0,1 0 0,-2 0 0,1-1 0,-1 1 0,-1 0 0,0 0 0,0 0 0,-1 0 0,0 1 0,-1-1 0,0 1 0,0 0 0,-1 0 0,0 0 0,-1 0 0,0 1 0,0 0 0,-9-9 0,62 16 0,-12 4-242,41 3-2426,0-6-4213,-16-6-8376</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34.627"/>
    </inkml:context>
    <inkml:brush xml:id="br0">
      <inkml:brushProperty name="width" value="0.025" units="cm"/>
      <inkml:brushProperty name="height" value="0.025" units="cm"/>
    </inkml:brush>
  </inkml:definitions>
  <inkml:trace contextRef="#ctx0" brushRef="#br0">1 51 12396,'0'0'2525,"5"-8"358,15-26-140,-11 26-537,-5 11-1146,-2 13-369,-2-14-521,-1 72 1598,-3 0 1,-17 86-1,14-114-1142,5-30-351,0-9-110,1 0 0,0 0 1,0 0-1,1 0 0,0 0 0,0 0 0,0 1 1,1-1-1,2 8 0,-2-15-156,0 1 0,0 0 0,1 0 0,-1-1 0,0 1 0,1 0 0,-1-1 0,0 0 0,1 1 0,-1-1 0,1 0 1,-1 1-1,0-1 0,1 0 0,-1 0 0,1 0 0,-1-1 0,1 1 0,-1 0 0,0 0 0,1-1 0,-1 1 0,1-1 0,-1 1 0,2-2 0,15-9-9,-1 0 0,0-1 0,-1-1 0,-1 0 0,0-2 0,-1 1 0,14-19 0,-2 4 0,135-169 0,-161 198-41,0 0-1,1 0 1,-1 1 0,0-1 0,0 0-1,0 0 1,0 0 0,0 0-1,0 0 1,0 1 0,0-1 0,0 0-1,0 0 1,1 0 0,-1 0-1,0 0 1,0 0 0,0 0 0,0 0-1,0 1 1,1-1 0,-1 0-1,0 0 1,0 0 0,0 0 0,0 0-1,0 0 1,1 0 0,-1 0-1,0 0 1,0 0 0,0 0 0,0 0-1,1 0 1,-1 0 0,0 0-1,0 0 1,0 0 0,0 0 0,1 0-1,-1 0 1,0 0 0,0-1 0,0 1-1,0 0 1,0 0 0,0 0-1,1 0 1,-1 0 0,0 0 0,0 0-1,0 0 1,0-1 0,0 1-1,0 0 1,0 0 0,0 0 0,1 0-1,-1 0 1,0-1 0,0 1-1,0 0 1,-2 12-5922,2-12 5767,-4 13-7764</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34.974"/>
    </inkml:context>
    <inkml:brush xml:id="br0">
      <inkml:brushProperty name="width" value="0.025" units="cm"/>
      <inkml:brushProperty name="height" value="0.025" units="cm"/>
    </inkml:brush>
  </inkml:definitions>
  <inkml:trace contextRef="#ctx0" brushRef="#br0">0 1 18514,'0'0'9256,"35"60"-7718,-19-45-802,7 2-575,-3 0-193,-2-2-2082,0-2-3460,-2-6-5124</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16.709"/>
    </inkml:context>
    <inkml:brush xml:id="br0">
      <inkml:brushProperty name="width" value="0.025" units="cm"/>
      <inkml:brushProperty name="height" value="0.025" units="cm"/>
      <inkml:brushProperty name="color" value="#F6630D"/>
    </inkml:brush>
  </inkml:definitions>
  <inkml:trace contextRef="#ctx0" brushRef="#br0">1 70 14638,'0'0'1473,"46"-54"-6630,-38 39-1153</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35.316"/>
    </inkml:context>
    <inkml:brush xml:id="br0">
      <inkml:brushProperty name="width" value="0.025" units="cm"/>
      <inkml:brushProperty name="height" value="0.025" units="cm"/>
    </inkml:brush>
  </inkml:definitions>
  <inkml:trace contextRef="#ctx0" brushRef="#br0">0 87 12139,'0'0'17644,"12"3"-16272,10 1-1184,1-1-1,1-1 1,-1 0 0,39-4 0,108-17 402,-90 9-507,34-1-1170,77-11-2716,-156 12-825,-18-4-2147,-11 2 423</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48.124"/>
    </inkml:context>
    <inkml:brush xml:id="br0">
      <inkml:brushProperty name="width" value="0.025" units="cm"/>
      <inkml:brushProperty name="height" value="0.025" units="cm"/>
    </inkml:brush>
  </inkml:definitions>
  <inkml:trace contextRef="#ctx0" brushRef="#br0">164 0 17681,'0'0'11002,"-1"13"-9929,-1 8-932,-16 148 1586,13-142-1499,-1 0 1,-1-1 0,-2 0-1,-18 41 1,-56 76-229,82-143 0,1 1 0,-1 0 0,1-1 0,-1 1 0,1-1 0,-1 1 0,1 0 0,0-1 0,-1 1 0,1 0 0,0-1 0,0 1 0,-1 0 0,1-1 0,0 1 0,0 0 0,0 0 0,0-1 0,0 1 0,0 0 0,0 0 0,0-1 0,0 1 0,1 0 0,-1-1 0,0 1 0,1 1 0,17-2 0,34-21 0,-48 19 0,9-4-20,156-68-2708,-146 66 1857,-1 2 0,1 0-1,1 1 1,-1 1 0,43-1-1</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48.447"/>
    </inkml:context>
    <inkml:brush xml:id="br0">
      <inkml:brushProperty name="width" value="0.025" units="cm"/>
      <inkml:brushProperty name="height" value="0.025" units="cm"/>
    </inkml:brush>
  </inkml:definitions>
  <inkml:trace contextRef="#ctx0" brushRef="#br0">996 587 10794,'1'-13'32,"2"-8"293,1 1 0,1-1-1,12-33 1,-12 44 757,-1-1-1,2 0 1,-1 1 0,1 0-1,13-16 1,-18 26-984,-1 0-1,0-1 1,0 1 0,0 0-1,1-1 1,-1 1 0,0 0-1,1-1 1,-1 1 0,0 0 0,1 0-1,-1-1 1,0 1 0,1 0-1,-1 0 1,0 0 0,1 0-1,-1-1 1,0 1 0,1 0-1,-1 0 1,1 0 0,-1 0 0,1 0-1,-1 0 1,0 0 0,1 0-1,-1 0 1,1 0 0,-1 0-1,0 0 1,1 1 0,0-1-1,7 14 1089,-2 32-938,-5-38 197,41 292 2271,-14-118-487,7 264 0,-35-432-2186,-1 0 0,0 0 0,-1 0 0,-1 0 0,0 0 0,0-1 0,-2 1 0,0-1 0,0 0-1,-1-1 1,-15 24 0,15-28-183,0 0 1,-1-1-1,1 0 0,-1 0 0,-1-1 0,1 1 0,-15 7 0,14-9-410,0-1 1,-1 0-1,0-1 0,0 0 0,0 0 1,0 0-1,-1-2 0,-14 3 0,-10-4-5002,2 0-4340</inkml:trace>
  <inkml:trace contextRef="#ctx0" brushRef="#br0" timeOffset="1">189 516 12876,'0'0'8221,"-5"10"-7447,-20 53 1269,-25 95 0,28-85-1020,0 2-610,2 1 0,5 1 0,2 0 0,4 1-1,1 85 1,9-147-364,0-1 0,0 0 0,2 1 0,0-1 0,1 0-1,0-1 1,1 1 0,1-1 0,0 1 0,1-2 0,9 15 0,-9-18-197,1 0 1,0 0-1,0-1 1,1 0-1,18 14 1,-17-16-585,0-1 1,0 0 0,0 0-1,1-1 1,-1-1-1,21 6 1,19 0-5755</inkml:trace>
  <inkml:trace contextRef="#ctx0" brushRef="#br0" timeOffset="2">1369 1467 2338,'0'0'26350,"-4"8"-24871,-25 43-895,-1-1 0,-44 52 0,9-12-1055,70-93-5002,28-26-980,-1-6 320</inkml:trace>
  <inkml:trace contextRef="#ctx0" brushRef="#br0" timeOffset="3">1441 1431 15375,'0'0'9625,"-5"12"-7906,0 2-1498,0 0 1,1 0 0,1 1 0,0-1-1,1 1 1,0 0 0,1 0 0,1 0-1,1 0 1,0-1 0,1 1 0,5 21-1,4-5-371,6 21-784,-12-18-4708,-5-32 4488,-1 0-2261</inkml:trace>
  <inkml:trace contextRef="#ctx0" brushRef="#br0" timeOffset="4">1325 1651 11755,'0'0'15279,"59"-31"-14479,-23 29-607,2-1-193,3-1-2339,-8-5-4387</inkml:trace>
  <inkml:trace contextRef="#ctx0" brushRef="#br0" timeOffset="5">1502 0 12684,'0'0'11339,"-11"65"-9866,9-24-128,-1 9-448,1 7-384,0-1-33,-1 0 65,3-6-161,0-6-288,2-10-64,8-11-480,3-15-1026,3-8-1857,-4-13-2370,-2-15-10058</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14.155"/>
    </inkml:context>
    <inkml:brush xml:id="br0">
      <inkml:brushProperty name="width" value="0.025" units="cm"/>
      <inkml:brushProperty name="height" value="0.025" units="cm"/>
    </inkml:brush>
  </inkml:definitions>
  <inkml:trace contextRef="#ctx0" brushRef="#br0">211 158 3972,'6'-11'7666,"-2"4"-6671,29-56 3121,-31 59-3572,0 0 0,-1 1-1,1-1 1,-1 0 0,0 0-1,0 0 1,0 0 0,-1 0-1,1 0 1,-1 0 0,0 0-1,0 0 1,-1 0 0,1 0-1,-3-7 1,3 10-482,0 1 0,-1-1-1,1 1 1,-1-1 0,1 1 0,-1-1 0,1 1-1,-1 0 1,0-1 0,1 1 0,-1 0 0,1 0-1,-1-1 1,0 1 0,1 0 0,-1 0 0,0 0-1,1 0 1,-1 0 0,0 0 0,1 0 0,-1 0-1,0 0 1,1 0 0,-1 0 0,1 0 0,-1 0-1,0 1 1,1-1 0,-1 0 0,0 1 0,1-1-1,-1 0 1,1 1 0,-1 0 0,-20 14 30,12-4 2,0 1-1,2 0 1,-1 1 0,2 0 0,-1 0-1,2 0 1,0 1 0,0 0 0,-3 20-1,-1 13 688,-3 72-1,8-56-44,6 99 0,2-128-681,1 0 0,1-1-1,2 0 1,18 50 0,-53-131 593,-56-107-4120,72 134 3025,-1-5 353,-32-49 0,69 77 985,13 7-1114,59 7 0,-52-13-3221,2-4-4085,-20-1-1428</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14.562"/>
    </inkml:context>
    <inkml:brush xml:id="br0">
      <inkml:brushProperty name="width" value="0.025" units="cm"/>
      <inkml:brushProperty name="height" value="0.025" units="cm"/>
    </inkml:brush>
  </inkml:definitions>
  <inkml:trace contextRef="#ctx0" brushRef="#br0">132 1 15791,'0'0'8883,"-9"2"-8483,2 1-206,1 0 0,-1 0 0,0 0-1,1 1 1,0 0 0,0 1 0,0-1-1,0 1 1,1 0 0,0 1 0,0-1-1,0 1 1,1 0 0,0 0 0,0 0-1,-6 13 1,6-10 95,0-1-1,1 1 1,0 0-1,0 0 1,1 0-1,-1 10 1,2-18-269,1 1 1,0 0 0,-1 0 0,1 0 0,0-1 0,0 1 0,0 0 0,1 0 0,-1-1 0,0 1-1,1 0 1,-1 0 0,1-1 0,-1 1 0,1-1 0,0 1 0,0 0 0,0-1 0,0 1 0,0-1 0,0 0-1,0 1 1,0-1 0,1 0 0,-1 0 0,0 0 0,1 1 0,-1-2 0,1 1 0,-1 0 0,1 0-1,0 0 1,-1-1 0,1 1 0,0-1 0,-1 1 0,1-1 0,2 1 0,3-1 3,1 0 1,-1 0-1,1 0 1,-1-1-1,1 0 1,-1 0 0,1-1-1,-1 0 1,0-1-1,0 1 1,0-1-1,0-1 1,-1 1-1,1-1 1,-1 0-1,0-1 1,0 1-1,0-1 1,0 0-1,-1-1 1,0 0-1,0 1 1,-1-1 0,0-1-1,0 1 1,0-1-1,-1 0 1,0 1-1,0-1 1,0-1-1,-1 1 1,0 0-1,-1-1 1,0 1-1,0 0 1,0-13-1,-1 18-10,1 1 0,-1-1 0,0 1-1,0-1 1,0 1 0,0 0 0,-1-1-1,1 1 1,0-1 0,0 1 0,-1-1-1,1 1 1,-1-1 0,0 1 0,1 0-1,-1-1 1,0 1 0,0 0 0,0 0-1,1 0 1,-1-1 0,-1 1 0,1 0-1,0 0 1,0 0 0,-2-1 0,2 2-15,-1 1 0,1-1 0,0 0 0,-1 1 1,1-1-1,0 0 0,0 1 0,0-1 1,-1 1-1,1 0 0,0 0 0,0-1 0,0 1 1,0 0-1,0 0 0,0 0 0,0 0 1,1 0-1,-1 0 0,0 0 0,0 0 0,1 0 1,-1 0-1,1 1 0,-1-1 0,1 0 1,-1 0-1,1 1 0,0-1 0,-1 2 0,-3 8 20,1 0-1,0 0 0,1 1 1,0 0-1,0-1 0,1 1 1,1 19-1,0-28-13,0 0 0,1 1 0,-1-1 1,1 0-1,0 0 0,-1 0 0,2 0 0,-1 0 0,0 0 0,0 0 0,1 0 0,0 0 0,-1 0 0,1-1 0,0 1 1,1-1-1,-1 0 0,0 1 0,1-1 0,-1 0 0,1 0 0,-1 0 0,1-1 0,0 1 0,0-1 0,0 1 1,0-1-1,0 0 0,0 0 0,0 0 0,5 0 0,-1 0-732,1 0 0,-1 0 0,1-1-1,-1 0 1,13-2 0,-17 2 286,0-1-1,0 0 0,-1 0 1,1 0-1,-1 0 1,1 0-1,-1 0 0,1-1 1,-1 1-1,0-1 0,1 0 1,-1 0-1,0 0 1,0 0-1,0 0 0,-1 0 1,1 0-1,1-3 1,9-17-9227</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14.919"/>
    </inkml:context>
    <inkml:brush xml:id="br0">
      <inkml:brushProperty name="width" value="0.025" units="cm"/>
      <inkml:brushProperty name="height" value="0.025" units="cm"/>
    </inkml:brush>
  </inkml:definitions>
  <inkml:trace contextRef="#ctx0" brushRef="#br0">41 1 18097,'0'0'13287,"-4"12"-13345,0-1 65,-3 10 12,0 0 0,1 0-1,1 1 1,-2 35 0,7-56-16,0 1-1,0-1 1,0 0-1,1 0 1,-1 0 0,1 0-1,-1 0 1,1 0-1,-1 0 1,1 0 0,0 0-1,-1 0 1,1 0-1,0 0 1,0 0 0,0 0-1,0-1 1,0 1-1,0 0 1,0-1-1,0 1 1,0 0 0,0-1-1,0 1 1,0-1-1,0 0 1,0 1 0,0-1-1,1 0 1,-1 0-1,0 0 1,2 0 0,47 1-482,-38-2-158,30-6-4019,-4-14-5235,-19 2-1122</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15.264"/>
    </inkml:context>
    <inkml:brush xml:id="br0">
      <inkml:brushProperty name="width" value="0.025" units="cm"/>
      <inkml:brushProperty name="height" value="0.025" units="cm"/>
    </inkml:brush>
  </inkml:definitions>
  <inkml:trace contextRef="#ctx0" brushRef="#br0">43 1 13613,'0'0'13292,"1"12"-12283,1 162 1121,1 46-1361,-4-219-760,1 0 0,0 0 0,0-1 0,0 1 0,0 0 0,0 0 0,0 0 0,0-1 0,0 1 0,0 0-1,0 0 1,0 0 0,0-1 0,1 1 0,-1 0 0,0 0 0,1-1 0,-1 1 0,0 0 0,1-1 0,-1 1 0,1 0 0,-1-1 0,1 1 0,0 0-1,-1-1 1,1 1 0,-1-1 0,1 1 0,0-1 0,-1 0 0,1 1 0,0-1 0,0 0 0,-1 1 0,2-1 0,-1-1-14,0 1 0,0-1-1,0 0 1,0 0 0,0 0 0,-1 0 0,1 0 0,0 0 0,-1 0 0,1 0 0,-1 0-1,1 0 1,-1-1 0,1 1 0,-1 0 0,0 0 0,1 0 0,-1-1 0,0 1 0,0 0-1,0 0 1,0-1 0,0 1 0,0-1 0,-1-11-240,0 0 0,-1 0 0,0 0 0,-1 1 0,0-1 0,-1 1 0,-11-24 0,-28-38 1911,53 80-1660,0-1-1,1 0 0,-1 0 1,15 4-1,21 3-4217,-14-9-3117,-15-2 1670</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15.655"/>
    </inkml:context>
    <inkml:brush xml:id="br0">
      <inkml:brushProperty name="width" value="0.025" units="cm"/>
      <inkml:brushProperty name="height" value="0.025" units="cm"/>
    </inkml:brush>
  </inkml:definitions>
  <inkml:trace contextRef="#ctx0" brushRef="#br0">106 43 13645,'0'0'15748,"-7"-3"-15545,5 2-187,0 0 0,1 1 0,-1-1 0,0 0 0,0 1 1,0-1-1,0 1 0,0 0 0,0 0 0,0 0 0,1 0 0,-1 0 0,0 0 0,0 0 0,0 1 1,0-1-1,0 1 0,0-1 0,0 1 0,-2 1 0,0 1 57,0 1 0,0 0-1,0 0 1,0 0 0,1 1 0,0-1-1,0 1 1,-3 5 0,3-6-17,0 0 1,1 0-1,0 0 1,0 1-1,0-1 1,0 1-1,1-1 0,0 1 1,0 0-1,0-1 1,0 1-1,1 0 1,-1 7-1,3-11-44,-1 1-1,0-1 1,0 0-1,1 0 1,-1 0-1,0-1 1,1 1-1,-1 0 1,1 0-1,-1-1 1,1 1-1,-1-1 1,1 1-1,-1-1 1,1 0-1,0 1 1,-1-1 0,1 0-1,0 0 1,-1 0-1,1-1 1,1 1-1,42-3 140,12-13-309,-49 12 111,1 1-1,-1 1 0,1-1 1,-1 1-1,1 1 0,0-1 1,0 2-1,9-1 0,-15 26 860,-4-19-297,1-25-283,-1-4-232,0 12 0,1 0 0,0 0 0,1 0 0,3-21 0,-3 30 0,-1 0 0,1 0 0,0 0 0,-1 0 0,1 0 0,0 0 0,0 0 0,1 0 0,-1 1 0,0-1 0,0 0 0,1 0 0,-1 1 0,1-1 0,0 1 0,-1 0 0,1-1 0,0 1 0,0 0 0,0 0 0,0 0 0,0 0 0,0 1 0,0-1 0,0 0 0,0 1 0,0-1 0,0 1 0,1 0 0,2 0 0,72 1-3093,-16 0-4069,-16-1-6349</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16.607"/>
    </inkml:context>
    <inkml:brush xml:id="br0">
      <inkml:brushProperty name="width" value="0.025" units="cm"/>
      <inkml:brushProperty name="height" value="0.025" units="cm"/>
    </inkml:brush>
  </inkml:definitions>
  <inkml:trace contextRef="#ctx0" brushRef="#br0">1 1 9673,'0'0'15802,"5"10"-14307,2 8-1083,-1-1 0,-1 1 0,-1 0 0,3 22 0,-6-32-301,0 0-1,1 0 1,0 0 0,0-1 0,1 1-1,0-1 1,7 14 0,-9-20-64,0 1-1,0-1 1,0 0 0,0 0 0,0 0 0,0 0 0,0 0 0,0 0 0,0 0 0,1 0 0,-1 0 0,0-1 0,1 1 0,-1 0 0,1-1 0,-1 1 0,1-1 0,2 1 0,-2-1 37,0 0 0,1-1-1,-1 1 1,0-1 0,0 1 0,0-1 0,0 0 0,0 0-1,1 0 1,-1 0 0,-1 0 0,1 0 0,0-1 0,0 1 0,0-1-1,2-2 1,27-32 233,-26 28-286,1 1 0,-1 0 0,2 0 0,-1 1 0,1-1 0,14-9 0,-17 59-31,-4 19 0,0-61 0,1-1 0,-1 0 0,0 1 0,1-1 0,-1 0 0,0 0 0,1 0 0,-1 1 0,0-1 0,1 0 0,-1 0 0,1 0 0,-1 0 0,0 0 0,1 0 0,-1 1 0,1-1 0,-1 0 0,0 0 0,1 0 0,-1 0 0,1-1 0,-1 1 0,0 0 0,1 0 0,-1 0 0,0 0 0,1 0 0,-1 0 0,1-1 0,-1 1 0,0 0 0,1 0 0,-1 0 0,0-1 0,1 1 0,14-9 0,18-19 0,-26 21 0,0 1 0,0 0 0,1 0 0,0 0 0,0 1 0,0 0 0,1 0 0,0 1 0,16-6 0,-24 11 2,1-1 0,-1 1 1,0-1-1,0 1 0,0 0 0,0-1 1,0 1-1,0 0 0,0 0 0,0 0 0,0 0 1,0 0-1,0 0 0,0 0 0,-1 0 1,1 0-1,0 0 0,-1 0 0,1 1 0,-1-1 1,0 0-1,1 0 0,-1 1 0,0-1 1,0 0-1,1 0 0,-1 1 0,0-1 0,0 0 1,0 1-1,-1-1 0,1 2 0,0 0-22,0-1 0,0 1-1,1-1 1,-2 1-1,1-1 1,0 1 0,0 0-1,-1-1 1,0 1 0,1-1-1,-1 0 1,0 1-1,0-1 1,0 0 0,0 1-1,-1-1 1,-1 3-1,2-5-195,1 0-1,-1 0 0,1 0 0,-1 0 0,1 0 0,-1 0 0,1 0 0,-1 0 1,1 0-1,-1 0 0,1 0 0,-1 0 0,1-1 0,-1 1 0,1 0 0,-1 0 1,1 0-1,0-1 0,-1 1 0,1 0 0,-1-1 0,1 1 0,0 0 0,-1-1 1,1 1-1,0 0 0,-1-1 0,1 1 0,0-1 0,0 1 0,-1-1 0,1 1 1,0 0-1,0-1 0,0 1 0,0-2 0,-9-21-5329,8 20 3923,-5-24-7649</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16.932"/>
    </inkml:context>
    <inkml:brush xml:id="br0">
      <inkml:brushProperty name="width" value="0.025" units="cm"/>
      <inkml:brushProperty name="height" value="0.025" units="cm"/>
    </inkml:brush>
  </inkml:definitions>
  <inkml:trace contextRef="#ctx0" brushRef="#br0">1 1 13485,'0'0'10954,"23"64"-23478</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17.143"/>
    </inkml:context>
    <inkml:brush xml:id="br0">
      <inkml:brushProperty name="width" value="0.025" units="cm"/>
      <inkml:brushProperty name="height" value="0.025" units="cm"/>
      <inkml:brushProperty name="color" value="#F6630D"/>
    </inkml:brush>
  </inkml:definitions>
  <inkml:trace contextRef="#ctx0" brushRef="#br0">0 0 13741,'0'0'96</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17.304"/>
    </inkml:context>
    <inkml:brush xml:id="br0">
      <inkml:brushProperty name="width" value="0.025" units="cm"/>
      <inkml:brushProperty name="height" value="0.025" units="cm"/>
    </inkml:brush>
  </inkml:definitions>
  <inkml:trace contextRef="#ctx0" brushRef="#br0">17 1 18257,'0'0'2888,"0"10"-101,-7 137 3531,5 90-5651,2-192-483,0-36-32,0-1-1,-1 1 0,0-1 0,0 1 1,-4 10-1,6-85 607,6 15-758,20-114 0,-21 140 0,0 0 0,2 0 0,1 1 0,14-30 0,-22 52 0,0 0 0,1 0 0,-1 0 1,0 0-1,1 0 0,-1 0 0,1 0 0,-1 0 0,1 0 1,0 1-1,0-1 0,0 1 0,0-1 0,0 1 0,0 0 1,0 0-1,0 0 0,1 0 0,-1 0 0,0 0 0,1 0 0,-1 1 1,0-1-1,1 1 0,3 0 0,-4 0-1,0 1 1,0 0-1,0-1 0,0 1 1,0 0-1,0 0 0,0 0 0,0 1 1,-1-1-1,1 0 0,0 1 1,-1-1-1,1 1 0,-1-1 1,0 1-1,1 0 0,-1-1 1,0 1-1,0 0 0,0 0 0,0 0 1,0 0-1,-1 0 0,1 0 1,0 0-1,-1 0 0,0 0 1,1 4-1,0 2 1,0 0-1,-1 0 1,0-1 0,0 1-1,-1 0 1,0 0 0,-1 0 0,1 0-1,-1-1 1,-1 1 0,1-1-1,-6 11 1,6-14 1,0 0 0,-1-1-1,1 1 1,-1 0 0,0-1 0,0 0 0,0 0 0,0 0-1,0 0 1,-1 0 0,1 0 0,-1-1 0,0 0 0,0 1-1,0-1 1,0-1 0,0 1 0,0-1 0,0 1 0,0-1-1,-1-1 1,1 1 0,-8 0 0,11-1-111,-1 0 0,1 0 0,0 0 1,0-1-1,0 1 0,0 0 0,0 0 0,0-1 0,0 1 1,0-1-1,0 1 0,0-1 0,0 1 0,0-1 0,0 1 0,0-1 1,0 0-1,-1-1 0,1 1-241,0-1 0,1 1-1,-1-1 1,0 1 0,1-1 0,-1 1 0,1-1 0,-1 1-1,1-1 1,0 0 0,0 1 0,0-1 0,0 1-1,0-1 1,0 0 0,0 1 0,0-1 0,1 0 0,-1 1-1,0-1 1,1 1 0,0-1 0,-1 1 0,1-1 0,0 1-1,0 0 1,0-1 0,0 1 0,0 0 0,0 0 0,1-2-1,15-9-6566</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17.664"/>
    </inkml:context>
    <inkml:brush xml:id="br0">
      <inkml:brushProperty name="width" value="0.025" units="cm"/>
      <inkml:brushProperty name="height" value="0.025" units="cm"/>
    </inkml:brush>
  </inkml:definitions>
  <inkml:trace contextRef="#ctx0" brushRef="#br0">20 20 11435,'0'0'19036,"-3"9"-18491,0-2-453,0 0-1,0 0 1,1 1 0,0-1-1,1 1 1,-1 12-1,2-18-77,0-1-1,0 1 0,0-1 0,0 1 0,0-1 0,0 1 1,1-1-1,-1 1 0,1-1 0,-1 1 0,1-1 0,0 0 1,-1 1-1,1-1 0,0 0 0,0 0 0,0 1 0,0-1 0,1 1 1,0-1 0,0 0 1,0 0-1,0-1 1,0 1-1,0 0 1,0-1-1,0 0 0,0 1 1,0-1-1,1 0 1,-1 0-1,0 0 1,0 0-1,0 0 1,0-1-1,0 1 1,0-1-1,3-1 1,1 0 23,-1 0 0,0-1 0,0 0 0,-1 0 0,1 0 1,-1 0-1,1-1 0,-1 0 0,0 0 0,0 0 0,-1 0 0,6-8 1,-1 1-157,-1-1 1,0 0 0,11-25-1,-25 55 122,0 1 0,2 0 0,1 0 0,0 0 0,1 0-1,0 22 1,3-41 3,0 1 0,0-1 0,1 0 0,-1 1-1,0-1 1,0 1 0,1-1 0,-1 1 0,0-1 0,0 0 0,1 1-1,-1-1 1,1 1 0,-1-1 0,0 0 0,1 1 0,-1-1 0,1 0-1,-1 0 1,0 1 0,1-1 0,-1 0 0,1 0 0,-1 0-1,1 0 1,-1 0 0,1 0 0,-1 1 0,1-1 0,-1 0 0,1 0-1,-1 0 1,1-1 0,-1 1 0,1 0 0,-1 0 0,1 0 0,-1 0-1,1 0 1,-1-1 0,1 1 0,-1 0 0,0 0 0,1-1-1,23-10 71,-17 5-737,-1 0 1,0 0 0,0 0 0,7-12 0,14-32-9728,-15 23 212</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18.019"/>
    </inkml:context>
    <inkml:brush xml:id="br0">
      <inkml:brushProperty name="width" value="0.025" units="cm"/>
      <inkml:brushProperty name="height" value="0.025" units="cm"/>
    </inkml:brush>
  </inkml:definitions>
  <inkml:trace contextRef="#ctx0" brushRef="#br0">43 0 17713,'0'0'7634,"1"9"-6423,9 296 1284,-10-256-2497,0-48-232,0-18-1373,0 2 1299,-1-1 1,-1 1 0,0-1 0,-6-18-1,5 23 580,-1 0-1,0 0 0,-1 0 1,0 1-1,-1 0 0,-8-12 1,31 28 3739,26 12-3273,-21-14-4058,-7-6-3773,-9-5-3894</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18.688"/>
    </inkml:context>
    <inkml:brush xml:id="br0">
      <inkml:brushProperty name="width" value="0.025" units="cm"/>
      <inkml:brushProperty name="height" value="0.025" units="cm"/>
    </inkml:brush>
  </inkml:definitions>
  <inkml:trace contextRef="#ctx0" brushRef="#br0">0 0 15118,'0'0'10789,"4"11"-9241,54 260 2985,-51-245-4056,-2-21-264,0-17-124,-2-8-89,-1 1 0,0-1 0,-2 1 0,0-1 0,-1 1 0,-1-1 0,-6-27 0,4 42-208,4 10-373,0-4 475,0 0 0,1 0 0,-1 0 0,1 1 0,-1-1 0,1 0 0,0 0 0,-1 0 0,1 0 0,0 0 0,0 0 0,0 0 0,0 0 0,0 0 0,0-1 0,0 1 0,0 0 0,1 0 0,5 2-1420,-1 0 0,1-1 0,0 0 0,0 0 0,0-1 0,0 0 0,11 0-1,10 0-5914</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19.032"/>
    </inkml:context>
    <inkml:brush xml:id="br0">
      <inkml:brushProperty name="width" value="0.025" units="cm"/>
      <inkml:brushProperty name="height" value="0.025" units="cm"/>
    </inkml:brush>
  </inkml:definitions>
  <inkml:trace contextRef="#ctx0" brushRef="#br0">129 80 18289,'0'0'3187,"-11"-1"-448,2 1-2266,-1 0 0,1 1 0,0 0 0,-1 0 0,1 1 1,-11 3-1,18-5-414,0 1 1,-1 0-1,1 0 1,0-1-1,0 1 1,0 1-1,0-1 1,0 0-1,0 0 1,0 1-1,1-1 1,-1 1-1,0 0 1,1 0-1,-1-1 1,1 1-1,0 0 1,0 0-1,0 0 1,0 0-1,0 0 1,0 1-1,0-1 1,0 0-1,1 0 1,-1 1 0,1-1-1,0 0 1,0 1-1,0-1 1,0 0-1,0 0 1,0 1-1,0-1 1,1 0-1,-1 1 1,2 1-1,-1-3-43,0 0-1,0 0 1,0 0-1,0 0 1,0 0-1,0 0 1,0 0-1,0-1 1,0 1-1,0 0 1,1-1-1,-1 1 1,0-1-1,0 0 1,1 1-1,-1-1 1,0 0-1,1 0 1,-1 0-1,0 0 1,1 0 0,-1 0-1,2 0 1,33-3 391,-28-1-404,-1 1 1,0-1 0,0 0 0,0 0 0,0-1 0,-1 0 0,0 0-1,0 0 1,0-1 0,7-8 0,20-19-1829,-36 59 490,-10 11 1231,9-29 128,0 1 1,1 0 0,0 0-1,1 0 1,-1 0 0,2 0 0,0 0-1,0 0 1,0 0 0,1 1-1,1 9 1,0-18-44,-1-1 1,0 1-1,0-1 0,1 1 1,-1-1-1,0 1 0,1-1 1,-1 1-1,1-1 0,-1 0 0,1 1 1,-1-1-1,0 0 0,1 1 1,-1-1-1,1 0 0,0 0 1,-1 1-1,1-1 0,-1 0 1,1 0-1,-1 0 0,1 0 0,-1 0 1,1 0-1,0 0 0,-1 0 1,1 0-1,-1 0 0,1 0 1,-1 0-1,1 0 0,0 0 1,-1 0-1,1-1 0,20-8-1235,-15 4 578,0-1 0,0 0 0,0 0 1,-1 0-1,0-1 0,-1 0 0,1 0 0,-1 0 0,-1-1 1,1 1-1,3-15 0,-2 6-1246,-1-1 1,0 0-1,-2 0 0,2-29 1,-4-2-4635</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19.547"/>
    </inkml:context>
    <inkml:brush xml:id="br0">
      <inkml:brushProperty name="width" value="0.025" units="cm"/>
      <inkml:brushProperty name="height" value="0.025" units="cm"/>
    </inkml:brush>
  </inkml:definitions>
  <inkml:trace contextRef="#ctx0" brushRef="#br0">10 1 11307,'0'0'8322,"-2"11"-6918,-1 18-363,0 0-1,2 0 0,1 0 1,1 0-1,2 0 0,1 0 0,9 33 1,-8-27-1085,2 6 1069,-7-41-1012,0 0 0,0 0 0,0 0 0,0-1 0,0 1 0,0 0 0,0 0 0,1 0 1,-1 0-1,0 0 0,0 0 0,0 0 0,0 0 0,0 0 0,0 0 0,0 0 0,0 0 0,0 0 0,0 0 0,0 0 0,1 0 0,-1 0 0,0 0 0,0 0 0,0 0 0,0 0 0,0 0 0,0 0 0,0 0 0,0 0 0,0 0 0,0 0 0,0 0 0,0 0 0,1 0 0,-1 1 0,0-1 0,0 0 0,0 0 0,0 0 1,0 0-1,0 0 0,0 0 0,0 0 0,0 0 0,0 0 0,0 0 0,0 0 0,0 0 0,3-23 569,0-10-446,-1 16-114,-1 0 0,0 0-1,-1 0 1,0 1 0,-2-1 0,-4-25-1,12 103-458,-4-53 470,1 1 0,1-1 0,0 0 1,0-1-1,0 1 0,1-1 0,0 0 0,6 7 1,-9-12-26,-1-1-1,0 0 1,0 0 0,1 1 0,-1-1 0,1 0 0,-1 0 0,1 0 0,-1 0 0,1-1-1,0 1 1,-1 0 0,1-1 0,0 1 0,0-1 0,0 0 0,-1 1 0,1-1 0,0 0 0,0 0-1,0 0 1,-1 0 0,1-1 0,0 1 0,0 0 0,-1-1 0,1 1 0,0-1 0,0 0-1,-1 1 1,1-1 0,-1 0 0,1 0 0,-1 0 0,1 0 0,-1 0 0,1 0 0,-1-1-1,0 1 1,0 0 0,0-1 0,1 1 0,-1-1 0,-1 1 0,2-3 0,2-1 12,-1 0 1,-1 0-1,1 0 1,-1 0 0,0 0-1,0-1 1,0 1-1,0-1 1,-1 1 0,0-1-1,-1 0 1,1 1-1,-1-8 1,-1 13-22,0 0 0,1 1 1,-1-1-1,0 0 0,1 0 0,-1 1 1,0-1-1,1 1 0,-1-1 0,0 0 1,1 1-1,-1-1 0,1 1 0,-1-1 1,0 1-1,1 0 0,0-1 0,-1 1 0,1-1 1,-1 2-1,-4 12 39,1 1 1,1-1-1,1 1 1,0-1-1,0 1 1,2 0-1,0 0 0,0-1 1,3 16-1,-3-28-31,1 0 1,-1 0-1,0-1 0,0 1 0,1 0 0,-1-1 0,1 1 0,-1 0 0,1-1 0,0 1 1,-1-1-1,1 1 0,0-1 0,0 1 0,0-1 0,0 1 0,1-1 0,-1 0 1,0 0-1,1 0 0,-1 0 0,0 0 0,1 0 0,-1 0 0,1 0 0,-1 0 0,1-1 1,0 1-1,-1-1 0,1 1 0,0-1 0,0 1 0,-1-1 0,1 0 0,0 0 1,2 0-1,-2 0-145,1-1 0,-1 1 1,1-1-1,-1 0 0,0 1 1,1-1-1,-1 0 1,0 0-1,0-1 0,0 1 1,1 0-1,-1-1 0,-1 1 1,1-1-1,0 0 1,0 0-1,-1 1 0,1-1 1,-1 0-1,1 0 0,-1-1 1,0 1-1,0 0 0,0 0 1,1-5-1,4-46-11606,-5 18 1078</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19.907"/>
    </inkml:context>
    <inkml:brush xml:id="br0">
      <inkml:brushProperty name="width" value="0.025" units="cm"/>
      <inkml:brushProperty name="height" value="0.025" units="cm"/>
    </inkml:brush>
  </inkml:definitions>
  <inkml:trace contextRef="#ctx0" brushRef="#br0">1 0 17360,'0'0'11115,"29"49"-11531,-15-37-2339,-4 3-2210,3 0-4259</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20.252"/>
    </inkml:context>
    <inkml:brush xml:id="br0">
      <inkml:brushProperty name="width" value="0.025" units="cm"/>
      <inkml:brushProperty name="height" value="0.025" units="cm"/>
    </inkml:brush>
  </inkml:definitions>
  <inkml:trace contextRef="#ctx0" brushRef="#br0">58 37 18193,'0'0'11291,"-9"10"-10869,-26 35 58,34-42-411,-1 0 0,0 0 0,1 0 0,-1 0 0,1 0 0,0 1 0,0-1 0,0 0 0,1 1 0,-1-1 0,1 1 0,0-1 0,0 1 0,0-1 0,0 1 0,0-1 0,1 0 0,1 6 0,-1-8-44,-1 0 1,1 0-1,-1 1 1,1-1-1,0 0 1,0 0-1,-1 0 1,1 0-1,0 0 0,0 0 1,0 0-1,0 0 1,0 0-1,0 0 1,1-1-1,-1 1 1,0 0-1,0-1 1,0 1-1,1-1 1,-1 1-1,0-1 1,1 0-1,-1 0 1,0 1-1,1-1 1,-1 0-1,0 0 1,1 0-1,-1 0 1,1-1-1,-1 1 1,0 0-1,1-1 1,-1 1-1,0 0 1,0-1-1,1 0 1,-1 1-1,0-1 0,2-1 1,4-2-26,0-1 0,-1 0 0,1 0 0,-1-1 0,0 0 0,0 0 0,-1 0 0,0-1 0,8-12 0,-10 14 0,0 0 0,0 0 0,0 0 0,-1 0 0,0-1 0,0 1 0,0-1 0,-1 1 0,0-1 0,0 0 0,0 1 0,-1-1 0,0 0 0,0 0 0,-1-6 0,1 11 0,-1 1 0,1-1 0,0 0 0,-1 1 0,1-1 0,-1 1 0,1-1 0,0 1 0,-1-1 0,1 1 0,-1-1 0,1 1 0,-1-1 0,0 1 0,1-1 0,-1 1 0,1 0 0,-1 0 0,0-1 0,1 1 0,-1 0 0,0 0 0,1 0 0,-1-1 0,0 1 0,0 0 0,1 0 0,-1 0 0,0 0 0,1 0 0,-1 0 0,0 1 0,1-1 0,-1 0 0,0 0 0,1 0 0,-1 1 0,-1 0 0,1-1 0,0 0 0,-1 1 0,1-1 0,0 1 0,0 0 0,0-1 0,-1 1 0,1 0 0,0 0 0,0 0 0,0 0 0,0 0 0,0 0 0,1 0 0,-1 0 0,0 0 0,0 0 0,1 0 0,-1 1 0,0 0 0,1-1-92,-1 0 0,1 0 0,0 0-1,0-1 1,0 1 0,0 0 0,0 0 0,0-1 0,0 1 0,0 0 0,0 0-1,0 0 1,0-1 0,1 1 0,-1 0 0,0 0 0,1-1 0,-1 1-1,0 0 1,1-1 0,-1 1 0,1 0 0,-1-1 0,1 1 0,-1-1-1,2 2 1,20 1-9698,-5-4-9898</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21.467"/>
    </inkml:context>
    <inkml:brush xml:id="br0">
      <inkml:brushProperty name="width" value="0.025" units="cm"/>
      <inkml:brushProperty name="height" value="0.025" units="cm"/>
    </inkml:brush>
  </inkml:definitions>
  <inkml:trace contextRef="#ctx0" brushRef="#br0">0 0 13869,'0'0'14008,"5"12"-13362,2 12-357,-1 1 1,-2-1-1,0 1 0,1 38 1,-8 15 121,1-40-102,2 0 1,5 50 0,-5-87-292,0 0 0,1-1 0,-1 1 0,0-1 0,0 1-1,0 0 1,0-1 0,0 1 0,1-1 0,-1 1 0,0-1 0,1 1 0,-1-1 0,0 1 0,1-1 0,-1 1 0,0-1 0,1 1 0,-1-1 0,1 0 0,-1 1 0,1-1 0,-1 0 0,1 1 0,-1-1 0,1 0 0,0 1 0,-1-1 0,1 0 0,-1 0 0,1 0 0,-1 0 0,1 0 0,0 0 0,-1 0 0,1 0 0,0 0 0,-1 0 0,1 0 0,-1 0 0,1 0 0,-1 0 0,1 0 0,0-1 0,-1 1 0,1 0 0,-1 0 0,1-1 0,-1 1 0,2-1-1,26-20 524,86-119-541,-22 25 0,-91 114-168,6-4-8440</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21.797"/>
    </inkml:context>
    <inkml:brush xml:id="br0">
      <inkml:brushProperty name="width" value="0.025" units="cm"/>
      <inkml:brushProperty name="height" value="0.025" units="cm"/>
    </inkml:brush>
  </inkml:definitions>
  <inkml:trace contextRef="#ctx0" brushRef="#br0">10 0 16335,'0'0'5862,"-9"51"-3107,9-34-577,8 0-673,5 0-544,2 0-609,0 4-256,2 1-192,-4-4-1890,1-3-3234,-3-7-4037</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17.927"/>
    </inkml:context>
    <inkml:brush xml:id="br0">
      <inkml:brushProperty name="width" value="0.025" units="cm"/>
      <inkml:brushProperty name="height" value="0.025" units="cm"/>
      <inkml:brushProperty name="color" value="#F6630D"/>
    </inkml:brush>
  </inkml:definitions>
  <inkml:trace contextRef="#ctx0" brushRef="#br0">0 1 14734,'0'0'1794</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22.483"/>
    </inkml:context>
    <inkml:brush xml:id="br0">
      <inkml:brushProperty name="width" value="0.025" units="cm"/>
      <inkml:brushProperty name="height" value="0.025" units="cm"/>
    </inkml:brush>
  </inkml:definitions>
  <inkml:trace contextRef="#ctx0" brushRef="#br0">1 62 13100,'0'0'12049,"11"3"-10255,11 2-1315,0-1 0,0-2 1,1 0-1,-1-1 0,1-1 0,-1-1 1,0-2-1,37-7 0,21-9-226,87-17-23,-134 32-1718,49-1 0,-82 5 1325,1 0-1,-1 0 1,0 0-1,1 0 1,-1 0-1,0 0 1,1 0-1,-1 0 1,0 0-1,0 0 1,1 0-1,-1 0 1,0 0-1,1 0 1,-1 0-1,0 0 1,1 0-1,-1 1 1,0-1-1,0 0 1,1 0-1,-1 0 1,0 0-1,0 1 0,1-1 1,-1 0-1,0 0 1,0 1-1,1-1 1,-1 0-1,0 0 1,0 1-1,0-1 1,0 0-1,0 1 1,0-1-1,1 0 1,-1 1-1,0-1 1,0 0-1,0 1 1,0-1-1,0 0 1,0 1-1,0-1 1,0 0-1,0 1 1,0-1-1,-1 0 1,1 0-1,0 1 1,0-1-1,0 0 1,0 1-1,0-1 1,-1 0-1,1 0 1,0 1-1,0-1 1,0 0-1,-1 1 1,-8 4-6676</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23.440"/>
    </inkml:context>
    <inkml:brush xml:id="br0">
      <inkml:brushProperty name="width" value="0.025" units="cm"/>
      <inkml:brushProperty name="height" value="0.025" units="cm"/>
    </inkml:brush>
  </inkml:definitions>
  <inkml:trace contextRef="#ctx0" brushRef="#br0">23 92 13004,'4'-9'2728,"-2"3"-2062,16-44 3324,-17 48-3501,0-1 0,1 1-1,-1 0 1,1 0 0,-1 0 0,1 0 0,0 0 0,0 0 0,0 0-1,0 0 1,3-1 0,-4 3-412,-1 0-1,1 0 1,-1 0 0,1 1-1,-1-1 1,1 0-1,-1 1 1,1-1 0,-1 0-1,0 1 1,1-1-1,-1 0 1,1 1 0,-1-1-1,0 1 1,1-1-1,-1 1 1,0-1 0,0 1-1,1-1 1,-1 1-1,0-1 1,0 1 0,0-1-1,0 1 1,0 0 0,0-1-1,0 1 1,0-1-1,0 1 1,0-1 0,0 1-1,0 0 1,0-1-1,0 1 1,-1 0 0,2 32 18,-1-28 194,-2 25-147,-2 0 0,0 0 0,-2-1 0,-2 0 0,-11 30 0,-15 66 101,34-125-203,0 1-1,0 0 1,-1 0 0,1 0 0,0 0 0,0 0 0,0 0 0,0 0 0,0 0 0,0 0 0,0 0 0,0 0-1,1 0 1,-1 0 0,0 0 0,1 0 0,-1-1 0,0 1 0,1 0 0,-1 0 0,1 0 0,-1 0 0,1-1-1,0 1 1,-1 0 0,1-1 0,0 1 0,1 1 0,0-1 2,0-1 0,1 1 0,-1 0-1,0-1 1,0 1 0,1-1 0,-1 0 0,0 0 0,1 0 0,-1 0 0,0 0-1,3-1 1,11-3 37,1 0-1,27-11 0,-36 12-39,21-8-665,73-23 1345,-67 28-3780,1 3-3863,-31 3-160</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24.066"/>
    </inkml:context>
    <inkml:brush xml:id="br0">
      <inkml:brushProperty name="width" value="0.025" units="cm"/>
      <inkml:brushProperty name="height" value="0.025" units="cm"/>
    </inkml:brush>
  </inkml:definitions>
  <inkml:trace contextRef="#ctx0" brushRef="#br0">105 0 9321,'0'0'8290,"1"10"-6891,44 216 3224,-27-154-3777,-4 0-1,8 99 0,-20-92-301,-5 0 1,-2-1-1,-5 0 1,-26 112-1,18-110-506,-19 76 0,30-133-1252,-2 0 0,-13 26 0,2-20-2923,3-14-1516,-6-4-6199</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24.581"/>
    </inkml:context>
    <inkml:brush xml:id="br0">
      <inkml:brushProperty name="width" value="0.025" units="cm"/>
      <inkml:brushProperty name="height" value="0.025" units="cm"/>
    </inkml:brush>
  </inkml:definitions>
  <inkml:trace contextRef="#ctx0" brushRef="#br0">144 0 7239,'0'0'6587,"-3"12"-5172,-71 394 6518,70-387-7770,-44 252 1938,40-208-1550,3 0 1,4 85-1,2-131-494,1 0-1,0-1 1,2 1 0,0-1-1,1 1 1,0-1-1,1-1 1,1 1 0,1-1-1,0 0 1,1-1-1,13 17 1,-14-21-340,1 0 0,1-1-1,-1 0 1,2 0 0,-1-1 0,22 12 0,-21-14-723,0-1 0,1 0 0,-1-1 0,1 0 0,1-1 0,-1 0 0,22 2 0,0-4-5421</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24.952"/>
    </inkml:context>
    <inkml:brush xml:id="br0">
      <inkml:brushProperty name="width" value="0.025" units="cm"/>
      <inkml:brushProperty name="height" value="0.025" units="cm"/>
    </inkml:brush>
  </inkml:definitions>
  <inkml:trace contextRef="#ctx0" brushRef="#br0">0 1 16239,'0'0'8777,"49"19"-8553,-39 20-96,-4 7-128,-6 11-993,0 4-865,0 2-1153,-16-1-2562</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25.392"/>
    </inkml:context>
    <inkml:brush xml:id="br0">
      <inkml:brushProperty name="width" value="0.025" units="cm"/>
      <inkml:brushProperty name="height" value="0.025" units="cm"/>
    </inkml:brush>
  </inkml:definitions>
  <inkml:trace contextRef="#ctx0" brushRef="#br0">26 0 16015,'0'0'3363,"-13"59"-2370,7-22 1217,2 5-192,2 0-1665,2-1-289,0 0-513,0-1-1569,3-5-1025,3-7-512,-1-5-833,-2-9-3171</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25.827"/>
    </inkml:context>
    <inkml:brush xml:id="br0">
      <inkml:brushProperty name="width" value="0.025" units="cm"/>
      <inkml:brushProperty name="height" value="0.025" units="cm"/>
    </inkml:brush>
  </inkml:definitions>
  <inkml:trace contextRef="#ctx0" brushRef="#br0">131 122 14446,'1'-9'3619,"-1"4"-3272,0 0 1,1 0-1,0 0 0,0 0 1,1 0-1,0 0 0,-1 0 1,1 1-1,1-1 0,-1 1 1,1-1-1,0 1 0,0 0 1,0 0-1,0 0 1,1 1-1,-1-1 0,1 1 1,0 0-1,0 0 0,0 0 1,1 0-1,-1 1 0,1-1 1,-1 1-1,1 1 0,0-1 1,0 1-1,0-1 0,7 0 1,-6 1-227,-1 1 0,1-1 1,0 1-1,-1 0 0,1 1 0,-1-1 1,1 1-1,-1 0 0,1 0 1,6 3-1,-9-2-92,-1-1-1,0 1 0,0-1 1,0 1-1,0 0 1,0 0-1,-1 0 1,1 0-1,0 0 1,-1 0-1,0 0 1,1 0-1,-1 1 1,0-1-1,0 0 1,0 1-1,0-1 1,-1 1-1,1-1 1,-1 1-1,1 0 1,-1-1-1,0 6 1,0 0 48,0 0 1,-1 0 0,0 0-1,0 0 1,-1 0 0,0 0 0,0-1-1,-1 1 1,0-1 0,0 1-1,-1-1 1,-7 11 0,-4 3 224,-1-1 0,-37 37 0,57-60-324,0 1 1,0-1-1,0 1 1,0 0-1,1 0 0,-1 1 1,0-1-1,1 1 1,-1 0-1,9-1 0,48-3-519,-58 6 490,-1-1 1,1 0-1,0 1 1,-1 0-1,1-1 1,0 1-1,-1 0 1,1 1-1,-1-1 1,1 0 0,-1 1-1,0-1 1,1 1-1,-1 0 1,0 0-1,0 0 1,0 0-1,-1 0 1,1 0-1,0 0 1,-1 1 0,1-1-1,-1 0 1,0 1-1,0-1 1,0 1-1,0 0 1,0-1-1,-1 1 1,1 0-1,-1 0 1,0-1-1,1 1 1,-1 3 0,0 2 158,0-1 1,0 1 0,0 0 0,-1-1 0,0 1 0,0-1 0,-1 1 0,1-1 0,-2 0 0,1 1 0,-8 12 0,0-7-51,0-1 1,-1 0 0,0-1 0,-1 0 0,0-1 0,-1 0 0,0-1 0,-1 0 0,0-1 0,0-1 0,0 0 0,-1-1 0,0 0 0,0-2 0,-1 1 0,0-2 0,1 0 0,-1-1 0,0-1 0,-26 0 0,39-2-201,0 1-1,1 0 1,-1-1 0,1 1 0,-1-1-1,1 0 1,-1 0 0,1 0 0,-1 0-1,1 0 1,0-1 0,0 1 0,-1-1-1,-2-2 1,3 2-368,1-1 0,-1 1 0,0 0 0,1 0 0,0-1 1,-1 1-1,1-1 0,0 1 0,0-1 0,1 0 0,-1 1 0,0-1 0,0-5 0,1-14-11773</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35.759"/>
    </inkml:context>
    <inkml:brush xml:id="br0">
      <inkml:brushProperty name="width" value="0.025" units="cm"/>
      <inkml:brushProperty name="height" value="0.025" units="cm"/>
    </inkml:brush>
  </inkml:definitions>
  <inkml:trace contextRef="#ctx0" brushRef="#br0">207 76 11115,'0'0'4041,"9"-9"-1554,-5 5-1864,31-33 845,-32 35-991,0-1 0,-1 1 1,1-1-1,0 1 0,0 0 1,0 0-1,1 0 0,-1 1 1,0-1-1,1 1 1,-1 0-1,6-2 0,-9 7-246,0 0 0,0-1-1,0 1 1,-1-1 0,0 1 0,0-1-1,0 0 1,-2 5 0,-16 24 48,-2-1-1,-1-1 1,-2-1 0,-29 29 0,19-21-114,-1 3-5,-43 61 0,71-84-868,20-25-594,20-21-1711,24-49-7611,-27 30 59</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36.120"/>
    </inkml:context>
    <inkml:brush xml:id="br0">
      <inkml:brushProperty name="width" value="0.025" units="cm"/>
      <inkml:brushProperty name="height" value="0.025" units="cm"/>
    </inkml:brush>
  </inkml:definitions>
  <inkml:trace contextRef="#ctx0" brushRef="#br0">175 1 15471,'0'0'5797,"1"12"-3998,-3 99 1391,-1-70-2884,2 0 1,2 0-1,7 44 0,3-56 256,-2-7-2300,-6-9-6284</inkml:trace>
  <inkml:trace contextRef="#ctx0" brushRef="#br0" timeOffset="1">1 237 17232,'0'0'11115,"61"-1"-10859,-25 4-192,3 1-993,-5-3-2434,-4-1-1762,-5 0-3715</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36.510"/>
    </inkml:context>
    <inkml:brush xml:id="br0">
      <inkml:brushProperty name="width" value="0.025" units="cm"/>
      <inkml:brushProperty name="height" value="0.025" units="cm"/>
    </inkml:brush>
  </inkml:definitions>
  <inkml:trace contextRef="#ctx0" brushRef="#br0">174 4 13677,'0'0'15786,"-8"-2"-15664,4 2-113,-1-1 0,1 1 0,0 0 0,-1 0-1,1 0 1,-1 1 0,1 0 0,0 0-1,-1 0 1,1 0 0,0 1 0,-8 3 0,2 1 63,0 0 0,1 0 0,0 1 0,-16 14 0,20-16-48,2-3-26,1 0 0,-1 0 0,1 0 0,0 0 0,0 0 0,0 1 0,0-1 1,0 0-1,0 1 0,0 0 0,1-1 0,-1 1 0,1 0 0,0 0 1,0 0-1,0 0 0,0 0 0,1 0 0,-1 0 0,1 6 0,0-8-5,1 0 0,0 0 0,0 0 0,0 0 0,-1 0 0,1 0-1,0 0 1,0-1 0,0 1 0,0 0 0,1-1 0,-1 1 0,0-1-1,0 1 1,0-1 0,0 1 0,1-1 0,-1 0 0,0 0 0,0 0-1,1 1 1,-1-1 0,2-1 0,40 2-348,-32-1 123,4 0-163,-6-1 233,0 1 0,0 0 0,0 0 0,0 1 0,0 0 0,0 1 1,0 0-1,0 0 0,-1 1 0,1 0 0,12 6 0,-20-8 178,0-1 0,0 1 0,0 0 1,0-1-1,0 1 0,-1 0 0,1-1 0,0 1 0,-1 0 0,1 0 0,0 0 0,-1 0 0,1 0 1,-1-1-1,0 1 0,1 0 0,-1 0 0,1 0 0,-1 0 0,0 0 0,0 0 0,0 0 0,0 1 1,0-1-1,0 0 0,0 0 0,0 0 0,0 0 0,-1 1 0,0 0 110,0 0-1,0-1 1,-1 1 0,1 0-1,0-1 1,-1 0 0,0 1-1,1-1 1,-1 0-1,0 0 1,0 0 0,1 0-1,-5 2 1,-4 0 422,0 1-1,0-1 1,0 0 0,-17 1 0,3-2-679,-45-3 0,61-2-4280,5-2-2490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49.355"/>
    </inkml:context>
    <inkml:brush xml:id="br0">
      <inkml:brushProperty name="width" value="0.025" units="cm"/>
      <inkml:brushProperty name="height" value="0.025" units="cm"/>
      <inkml:brushProperty name="color" value="#F6630D"/>
    </inkml:brush>
  </inkml:definitions>
  <inkml:trace contextRef="#ctx0" brushRef="#br0">1 0 4644,'0'0'16854,"-1"5"-16646,1-1-82,0-1 1,1 0-1,-1 1 0,0-1 1,1 0-1,0 0 1,0 0-1,0 1 1,0-1-1,0 0 0,1 0 1,-1 0-1,1-1 1,0 1-1,0 0 0,0 0 1,0-1-1,0 0 1,1 1-1,-1-1 0,1 0 1,-1 0-1,1 0 1,0 0-1,0-1 0,0 1 1,4 1-1,23 13 202,-1 2 0,-1 2 0,0 0-1,-2 2 1,34 34 0,38 30 390,27 32-482,-91-84-119,1 0 0,54 38 1,-45-37 62,0 1 1,50 57 0,33 28-19,11-12 558,-71-59-666,-2 4-1,75 78 1,-106-98 44,2-1 0,77 53 0,1 1-40,403 334 431,-514-419-492,349 324 507,-311-284-474,45 46 89,53 52 93,-99-104-196,124 119 134,-137-129-145,2 0 1,1-2 0,58 35-1,-56-38-1,0 0 0,-2 2-1,51 50 1,84 93 55,-141-141-61,27 29 11,3-2 1,64 46-1,-83-70 5,-1 2 1,31 35-1,19 18 7,38 9 62,-6-6 0,-88-60 6,29 37 1,-38-41-24,1-1 0,0 0 0,39 29 0,-7-8-69,-1 1 0,79 91 1,-100-101-11,18 19-102,-6-5 84,2-2-1,65 51 1,72 65-80,-125-107 46,98 74 1,-97-89 30,-2 2 1,69 68-1,-51-38 6,30 31-104,-102-101 72,0-1-1,0 1 1,0-1 0,0 1 0,0-1 0,-1 1 0,1-1 0,0 0 0,0 0 0,0 1 0,0-1 0,0 0 0,0 0-1,0 0 1,0 0 0,0 0 0,0 0 0,0-1 0,0 1 0,0 0 0,0 0 0,0-1 0,0 1 0,0 0 0,0-1-1,0 1 1,-1-1 0,2 0 0,-1 0-152,0 1-1,-1 0 1,1 0-1,-1-1 1,1 1 0,-1-1-1,1 1 1,0 0-1,-1-1 1,0 1-1,1-1 1,-1 0-1,1 1 1,-1-1 0,1 1-1,-1-1 1,0 1-1,0-1 1,1 0-1,-1 1 1,0-1-1,0 0 1,0 1 0,0-1-1,1 0 1,-1 1-1,0-1 1,0 0-1,0 1 1,-1-1 0,1 0-1,0 1 1,0-1-1,0 0 1,0 1-1,-1-1 1,1 0-1,0 1 1,0-1 0,-1 0-1,-10-7-5323</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37.428"/>
    </inkml:context>
    <inkml:brush xml:id="br0">
      <inkml:brushProperty name="width" value="0.025" units="cm"/>
      <inkml:brushProperty name="height" value="0.025" units="cm"/>
    </inkml:brush>
  </inkml:definitions>
  <inkml:trace contextRef="#ctx0" brushRef="#br0">151 8 4805,'0'0'24300,"-9"-2"-23825,4 1-427,1-1 1,-1 2-1,0-1 0,1 0 0,-1 1 1,0 0-1,0 0 0,1 0 0,-1 1 1,0 0-1,1 0 0,-1 0 0,0 0 1,1 1-1,0-1 0,-1 1 1,1 0-1,0 1 0,0-1 0,0 1 1,0 0-1,0 0 0,-4 4 0,8-7-51,-1 1-1,1-1 0,0 0 0,-1 1 1,1-1-1,0 0 0,-1 1 0,1-1 1,0 1-1,-1-1 0,1 1 1,0-1-1,0 1 0,0-1 0,-1 1 1,1-1-1,0 1 0,0-1 0,0 1 1,0-1-1,0 1 0,0-1 0,0 1 1,0-1-1,0 1 0,0-1 0,0 1 1,0-1-1,1 1 0,-1-1 0,0 1 1,1 0-1,16 11-60,37 1-91,-43-11 38,0 1-26,1 1-1,-1 0 0,0 0 1,-1 1-1,21 13 0,-29-17 157,-1-1-1,1 1 1,-1 0-1,1 0 1,-1 0-1,0 0 1,1 1-1,-1-1 1,0 0-1,0 0 1,0 1-1,1-1 1,-2 1-1,1-1 1,0 1-1,0-1 1,0 1-1,-1-1 1,1 1-1,-1 0 1,1 0-1,-1-1 1,0 1-1,1 0 1,-1-1 0,0 1-1,0 0 1,-1 0-1,1-1 1,0 1-1,0 0 1,-1 0-1,1-1 1,-1 1-1,1 0 1,-1-1-1,0 1 1,0-1-1,0 1 1,0-1-1,0 1 1,0-1-1,0 0 1,0 1-1,-1-1 1,1 0-1,0 0 1,-1 0-1,1 0 1,-3 1-1,-6 4 149,0 0 0,0-1 1,-1 0-1,0 0 0,0-1 0,0-1 0,0 0 0,-1-1 0,1 0 1,-1 0-1,0-1 0,1-1 0,-1 0 0,0 0 0,-15-4 1,27 4-212,0 0 1,1 0-1,-1 0 1,0-1 0,1 1-1,-1 0 1,0 0-1,0-1 1,1 1 0,-1 0-1,0 0 1,0-1-1,1 1 1,-1 0 0,0-1-1,0 1 1,0 0-1,0-1 1,0 1 0,1 0-1,-1-1 1,0 1-1,0 0 1,0-1 0,0 1-1,0 0 1,0-1-1,0 1 1,0 0 0,0-1-1,0 1 1,0 0 0,0-1-1,-1 1 1,1-1-1,0 1 1,0 0 0,0 0-1,0-1 1,-1 1-1,1 0 1,0-1 0,0 1-1,0 0 1,-1 0-1,1-1 1,0 1 0,-1 0-1,1 0 1,0-1-1,-1 1 1,1 0 0,0 0-1,0 0 1,-1 0-1,1 0 1,-1 0 0,1-1-1,0 1 1,-1 0-1,1 0 1,-1 0 0,29-12-6027,-3 5-207,3-1-3929</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38.130"/>
    </inkml:context>
    <inkml:brush xml:id="br0">
      <inkml:brushProperty name="width" value="0.025" units="cm"/>
      <inkml:brushProperty name="height" value="0.025" units="cm"/>
    </inkml:brush>
  </inkml:definitions>
  <inkml:trace contextRef="#ctx0" brushRef="#br0">63 1 10730,'0'0'13752,"-9"4"-12807,6-2-875,-1 0 0,1 0 0,-1 0 0,1 0 0,0 0 1,0 1-1,0 0 0,0-1 0,1 1 0,-1 0 0,1 0 0,-1 1 0,1-1 1,0 0-1,0 1 0,1-1 0,-1 1 0,1 0 0,0 0 0,0-1 1,0 1-1,0 0 0,1 0 0,-1 0 0,1 0 0,0 0 0,0 0 0,2 7 1,-2-10-70,0 0 1,0 0-1,0 1 1,0-1-1,0 0 1,1 0-1,-1 0 1,0 1-1,1-1 1,-1 0-1,1 0 1,-1 0-1,1 0 1,0 0-1,0 0 1,-1 0-1,1 0 1,0 0-1,0 0 1,0 0-1,0 0 1,0-1-1,0 1 1,2 1-1,-1-1 19,1-1 1,-1 1-1,1-1 0,-1 1 0,1-1 0,-1 0 0,1 0 1,-1 0-1,1 0 0,-1-1 0,5 0 0,0-1 36,0 0-1,-1 0 1,1 0-1,-1-1 1,0 0-1,0-1 1,0 1 0,8-7-1,-5 0 5,0 1-1,-1-2 1,0 1 0,0-1-1,11-22 1,-19 32-39,-19 37-53,12-22 111,4-8-46,-1-1 1,1 1-1,0-1 0,1 1 1,0 0-1,0 0 0,0 1 1,0-1-1,1 0 0,0 0 1,1 1-1,-1 10 1,2-16-30,0 0 1,-1-1 0,1 1 0,0-1 0,0 1 0,-1-1 0,1 1 0,0-1 0,0 1-1,0-1 1,0 1 0,-1-1 0,1 0 0,0 0 0,0 0 0,0 1 0,0-1 0,0 0-1,0 0 1,0 0 0,0 0 0,0-1 0,0 1 0,0 0 0,0 0 0,-1 0 0,2-1-1,28-7 164,-11 0-189,-1-2 1,0 0-1,0-1 0,15-13 1,-14 10-361,1 1 1,36-19 0,-55 32 372,0-1 1,0 1 0,0 0-1,0-1 1,0 1-1,0 0 1,0 0-1,0 0 1,0 0-1,0-1 1,0 1-1,0 0 1,0 1-1,0-1 1,0 0-1,0 0 1,0 0-1,0 1 1,0-1-1,-1 0 1,1 1-1,0-1 1,0 1-1,0-1 1,0 1-1,0-1 1,-1 1-1,1 0 1,0-1-1,0 1 1,-1 0-1,1 0 1,-1 0 0,1-1-1,-1 1 1,1 0-1,-1 0 1,1 0-1,-1 0 1,0 0-1,1 0 1,-1 0-1,0 0 1,0 0-1,0 0 1,0 0-1,0 0 1,0 0-1,0 0 1,0 1-1,1 13 115,-1-1-1,-4 30 0,2-19 53,3-24-137,-1-1-1,0 1 1,1-1 0,-1 1 0,1-1-1,-1 1 1,1-1 0,-1 1 0,1-1-1,-1 1 1,1-1 0,-1 0-1,1 1 1,0-1 0,-1 0 0,1 0-1,-1 1 1,1-1 0,0 0-1,-1 0 1,1 0 0,0 0 0,-1 0-1,1 0 1,0 0 0,0 0-1,-1 0 1,1 0 0,0 0 0,-1 0-1,1 0 1,0-1 0,-1 1-1,1 0 1,-1 0 0,1-1 0,0 1-1,-1-1 1,1 1 0,0-1 0,28-12 283,8-11-152,31-18-181,-63 40-58,0-1 1,0 1-1,0 0 0,0 1 1,0-1-1,1 1 1,-1 0-1,1 0 0,-1 1 1,1 0-1,7 0 1,-12 1 78,0-1 0,0 1 0,0 0 0,0-1 0,0 1 1,0 0-1,0 0 0,-1-1 0,1 1 0,0 0 0,-1 0 1,1 0-1,0 0 0,-1 0 0,1 0 0,-1 0 0,0 0 1,1 1-1,-1-1 0,0 0 0,0 0 0,0 0 0,1 0 1,-1 0-1,0 0 0,0 1 0,-1-1 0,1 0 0,0 0 1,0 0-1,-1 0 0,1 2 0,3 22 443,-3-25-405,1 1 0,0-1 1,0 1-1,0-1 0,0 0 0,0 0 1,0 1-1,0-1 0,0 0 0,0 0 1,0 0-1,0 0 0,0 0 0,0 0 1,0 0-1,0 0 0,0-1 0,0 1 1,0 0-1,0-1 0,0 1 0,0-1 1,0 1-1,0-1 0,0 1 0,0-1 1,0 1-1,-1-1 0,2-1 0,27-18 444,-26 17-486,1-1 1,0 1 0,0 0-1,0 0 1,0 1 0,0-1 0,1 1-1,-1 0 1,1 0 0,-1 1-1,1-1 1,0 1 0,0 0 0,0 0-1,5 0 1,-9 2-3,0-1-1,-1 1 1,1 0-1,-1 0 1,1 0-1,0-1 1,-1 1-1,0 0 1,1 0-1,-1 0 1,1 0 0,-1 0-1,0 0 1,0 0-1,0 0 1,1 0-1,-1 0 1,0 0-1,0 0 1,0 0-1,-1 0 1,1 0 0,0 0-1,0 0 1,-1 1-1,-5 28 407,-2-10-111,-4 16-1264</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38.504"/>
    </inkml:context>
    <inkml:brush xml:id="br0">
      <inkml:brushProperty name="width" value="0.025" units="cm"/>
      <inkml:brushProperty name="height" value="0.025" units="cm"/>
    </inkml:brush>
  </inkml:definitions>
  <inkml:trace contextRef="#ctx0" brushRef="#br0">0 92 20724,'0'0'9870,"9"-3"-9720,31-8-34,-29 9-78,0-1 0,1 0 0,-1 0 1,0-1-1,0-1 0,-1 0 0,1 0 0,17-13 0,-27 17-24,0 0 0,-1 1 1,1-1-1,0 1 0,-1-1 0,1 0 0,-1 1 1,1-1-1,0 0 0,-1 0 0,1 1 1,-1-1-1,0 0 0,1 0 0,-1 0 1,0 0-1,0 0 0,1 0 0,-1 1 0,0-1 1,0 0-1,0 0 0,0-2 0,-1 2 9,1 1-1,-1-1 0,1 1 1,-1-1-1,1 0 0,-1 1 1,0-1-1,0 1 0,1 0 1,-1-1-1,0 1 0,1-1 1,-1 1-1,0 0 0,0 0 1,0-1-1,1 1 0,-1 0 1,0 0-1,-1 0 0,-3 0 11,1 0 0,0 0-1,-1 0 1,1 0 0,0 1-1,-1 0 1,1 0 0,0 0-1,-7 3 1,3 1 0,-1 1 0,1 0-1,1 0 1,-1 1 0,1 0 0,-9 11-1,12-14-18,1 0-1,0 0 0,0 1 0,1-1 0,-1 1 0,1-1 1,0 1-1,0 0 0,1 0 0,-1 0 0,1 0 0,0 0 1,0 0-1,1 7 0,0-11-12,0 1 0,1-1 0,-1 0 0,1 0 0,-1 0 0,1 0 0,0 0-1,-1 0 1,1 1 0,0-2 0,0 1 0,-1 0 0,1 0 0,0 0 0,0 0 0,0 0 0,0-1 0,0 1 0,1 0 0,-1-1 0,0 1-1,0-1 1,0 1 0,0-1 0,1 0 0,-1 0 0,0 1 0,0-1 0,3 0 0,45 2-70,-38-3-7,69 0-5087,-38-8-3106</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39.395"/>
    </inkml:context>
    <inkml:brush xml:id="br0">
      <inkml:brushProperty name="width" value="0.025" units="cm"/>
      <inkml:brushProperty name="height" value="0.025" units="cm"/>
    </inkml:brush>
  </inkml:definitions>
  <inkml:trace contextRef="#ctx0" brushRef="#br0">182 10 8456,'0'0'15134,"-9"-2"-12822,5 0-2100,-1 1 1,0-1 0,0 1-1,0 0 1,1 1-1,-1-1 1,0 1-1,0 0 1,0 0-1,0 1 1,0-1 0,0 1-1,0 0 1,1 1-1,-1-1 1,0 1-1,1 0 1,-1 0 0,1 0-1,0 0 1,-8 7-1,6-4-149,1 0 0,0 0 0,0 0 0,0 1 0,1 0 0,0 0-1,0 0 1,0 1 0,1-1 0,0 1 0,0 0 0,0 0 0,1 0 0,1 0-1,-1 0 1,1 0 0,-1 10 0,2-15-64,1-1 1,-1 0-1,0 0 1,1 1-1,-1-1 1,1 0-1,0 0 1,-1 1-1,1-1 1,0 0-1,0 0 1,-1 0-1,1 0 1,0 0-1,0 0 1,0 0-1,0 0 1,0 0-1,1-1 1,-1 1-1,0 0 1,0-1-1,0 1 1,1-1-1,-1 1 1,0-1-1,1 0 1,-1 1-1,0-1 1,1 0-1,-1 0 1,0 0-1,1 0 1,1 0-1,51-4 152,-38 0-90,0-1-1,0-1 0,-1 0 0,0-1 0,0-1 0,-1 0 0,0-1 1,0-1-1,-1 0 0,0-1 0,-1 0 0,0-1 0,-1 0 1,12-17-1,-30 40-58,-1 1 0,1 0 0,1 1 0,0-1 0,1 1 0,0 0 1,1 1-1,1-1 0,-3 19 0,6-31-30,0 0-1,1 0 1,-1 0 0,0 1-1,1-1 1,-1 0 0,1 0 0,-1 0-1,1 0 1,-1 0 0,1 0-1,0 0 1,0 0 0,0 0-1,-1-1 1,1 1 0,0 0-1,0 0 1,0-1 0,0 1 0,0 0-1,0-1 1,0 1 0,0-1-1,1 1 1,-1-1 0,0 0-1,0 0 1,0 1 0,0-1-1,1 0 1,-1 0 0,1 0 0,50-1-2875,-42 1 1889,32-6-7245,3-10-8647</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40.441"/>
    </inkml:context>
    <inkml:brush xml:id="br0">
      <inkml:brushProperty name="width" value="0.025" units="cm"/>
      <inkml:brushProperty name="height" value="0.025" units="cm"/>
    </inkml:brush>
  </inkml:definitions>
  <inkml:trace contextRef="#ctx0" brushRef="#br0">253 59 5573,'0'0'10827,"-1"-9"-7502,1 5-3157,0 2-29,0 1 1,1-1 0,-1 1-1,0-1 1,0 0-1,0 1 1,0-1 0,-1 0-1,1 1 1,0-1-1,-1 1 1,1-1 0,-1 1-1,0-1 1,1 1-1,-1-1 1,0 1 0,0-1-1,0 1 1,0 0-1,0 0 1,0-1 0,0 1-1,0 0 1,0 0-1,-1 0 1,1 0 0,-1 0-1,1 1 1,0-1-1,-1 0 1,1 1 0,-1-1-1,1 1 1,-1-1-1,0 1 1,1 0 0,-1-1-1,1 1 1,-1 0-1,0 0 1,1 0 0,-4 1-1,-2 0-40,0 1-1,1-1 0,-1 1 0,0 1 1,1-1-1,0 1 0,-1 1 0,1-1 1,1 1-1,-1 0 0,0 0 0,1 0 1,0 1-1,-9 9 0,9-8-80,0-1 1,1 1-1,-1 0 0,1 0 0,0 0 1,1 0-1,-1 1 0,1-1 1,0 1-1,1 0 0,0 0 0,0 0 1,-2 15-1,5-22-15,-1 1 0,0 0 0,0 0 0,1-1-1,-1 1 1,0-1 0,1 1 0,-1 0 0,0-1 0,1 1 0,-1-1 0,1 1 0,-1-1 0,1 1 0,0-1-1,-1 1 1,1-1 0,-1 0 0,1 1 0,0-1 0,-1 0 0,1 1 0,0-1 0,-1 0 0,1 0-1,0 0 1,-1 0 0,1 0 0,0 1 0,0-1 0,-1 0 0,1-1 0,0 1 0,-1 0 0,1 0-1,0 0 1,0 0 0,-1-1 0,1 1 0,0 0 0,-1 0 0,2-1 0,33-13 336,14-25-58,-42 32-246,1 0-1,0 1 1,0 0 0,0 0-1,1 1 1,13-7 0,-22 12-39,1 0 0,-1 0 1,1 0-1,0 0 1,-1 0-1,1 0 0,-1 0 1,1 0-1,-1 1 1,1-1-1,-1 0 0,1 0 1,-1 0-1,1 0 1,-1 1-1,1-1 0,-1 0 1,1 1-1,-1-1 1,1 0-1,-1 1 0,1-1 1,-1 0-1,0 1 1,1-1-1,-1 1 0,0-1 1,1 1-1,-1-1 1,0 1-1,0-1 0,0 1 1,1-1-1,-1 1 1,0-1-1,0 1 0,0-1 1,0 1-1,0 0 1,0-1-1,0 1 0,0-1 1,0 2-1,0 32-214,0-26 199,-1 31 99,-2 0 0,-1 0-1,-17 67 1,15-82 276,-1 0-1,-2-1 1,0 0 0,-1-1 0,-2 0 0,0 0 0,-17 21 0,27-40-317,0 1-1,-1-1 1,1 0-1,-1-1 1,0 1-1,0 0 1,0-1-1,0 1 1,-1-1-1,1 0 1,-1 0-1,1 0 1,-1-1-1,0 1 1,1-1-1,-1 0 1,0 0-1,0 0 1,-7 0-1,8-2-22,0 1 0,1-1 0,-1 0-1,0 0 1,1 0 0,-1 0 0,1 0 0,0-1-1,-1 1 1,1-1 0,0 0 0,0 1 0,0-1-1,0 0 1,0 0 0,1 0 0,-1-1-1,0 1 1,1 0 0,0-1 0,-1 1 0,1-1-1,0 1 1,0-1 0,1 1 0,-1-1 0,0 0-1,1 1 1,-1-5 0,0-1-61,-1-1 1,1 0-1,1 1 0,-1-1 1,2 0-1,-1 0 0,1 1 1,0-1-1,1 0 0,0 1 1,0-1-1,1 1 0,0 0 1,1 0-1,-1 0 0,2 0 1,-1 1-1,11-14 0,-3 8-281,1-1 0,1 1-1,0 1 1,1 1 0,0 0-1,0 1 1,34-17 0,-11 9-4249,-1 0-1965</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40.784"/>
    </inkml:context>
    <inkml:brush xml:id="br0">
      <inkml:brushProperty name="width" value="0.025" units="cm"/>
      <inkml:brushProperty name="height" value="0.025" units="cm"/>
    </inkml:brush>
  </inkml:definitions>
  <inkml:trace contextRef="#ctx0" brushRef="#br0">15 1 5765,'0'0'22518,"-7"57"-22358,2-40-128,2-1-64,3-5-897,0-3-1377,0-3-449,0-2-800,9-3-3171</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41.112"/>
    </inkml:context>
    <inkml:brush xml:id="br0">
      <inkml:brushProperty name="width" value="0.025" units="cm"/>
      <inkml:brushProperty name="height" value="0.025" units="cm"/>
    </inkml:brush>
  </inkml:definitions>
  <inkml:trace contextRef="#ctx0" brushRef="#br0">1 7 19731,'0'0'13036,"-1"-6"-15406,1 15-353,0-3-1441,0-2-1281</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41.784"/>
    </inkml:context>
    <inkml:brush xml:id="br0">
      <inkml:brushProperty name="width" value="0.025" units="cm"/>
      <inkml:brushProperty name="height" value="0.025" units="cm"/>
    </inkml:brush>
  </inkml:definitions>
  <inkml:trace contextRef="#ctx0" brushRef="#br0">2 105 15567,'0'0'14024,"0"-9"-13213,-1 6-800,1 1-1,0 0 0,-1 0 1,1 0-1,0 0 1,0-1-1,0 1 1,0 0-1,1 0 0,-1 0 1,1 0-1,-1-1 1,1 1-1,0 0 1,-1 0-1,1 0 1,0 0-1,0 0 0,1 1 1,-1-1-1,0 0 1,1 0-1,-1 1 1,1-1-1,-1 1 1,1-1-1,0 1 0,0 0 1,-1 0-1,1 0 1,0 0-1,0 0 1,0 0-1,0 0 0,0 0 1,0 1-1,1-1 1,-1 1-1,0 0 1,0 0-1,0-1 1,1 1-1,-1 1 0,4-1 1,-5 0-17,0 0 1,0 0-1,0 0 0,0 0 1,0 0-1,1 0 1,-1 1-1,0-1 0,0 0 1,0 1-1,0-1 0,0 0 1,0 1-1,0-1 1,0 1-1,0 0 0,0-1 1,0 1-1,0 0 0,0 0 1,-1-1-1,1 1 1,0 0-1,0 0 0,-1 0 1,2 2-1,-1 0-2,0 0 0,-1-1 0,1 1 0,-1 0 0,1 0 0,-1 0 0,0 0 0,0 0 0,-1 0 0,0 5 1,-3 8 18,0 1 0,-13 31 0,15-43 8,-4 8 8,3-8-16,1 0 1,0 0-1,0 0 1,0 1 0,1-1-1,-1 0 1,1 1-1,0-1 1,1 1-1,0-1 1,0 11 0,1-16 21,-1 1 1,1 0 0,0 0 0,0 0 0,0-1 0,0 1 0,0 0-1,0-1 1,0 1 0,0-1 0,0 1 0,0-1 0,0 0-1,0 1 1,0-1 0,1 0 0,-1 0 0,0 0 0,0 0 0,0 0-1,0 0 1,0 0 0,1 0 0,-1 0 0,0-1 0,0 1 0,0 0-1,2-1 1,33-10 714,-27 7-731,0 0 0,-1-1 0,0 0 0,0-1 0,-1 0 0,1 0 0,-1 0 0,-1-1 0,9-11 0,-11 13-16,0 0 0,-1 0 0,0-1 0,0 1 0,-1-1 0,0 1 0,0-1 0,0 0 0,0 0 1,-1 0-1,0 0 0,0 0 0,-1 0 0,0 0 0,-1-11 0,1 16-1,0 1 0,0-1 0,0 1 0,0-1 0,0 1 0,0-1 0,0 1 0,0-1 0,-1 1 0,1-1 0,0 1 0,0-1 0,-1 1 0,1-1 0,0 1 0,-1 0 0,1-1 0,0 1 0,-1 0 0,1-1 0,0 1 0,-1 0 0,1 0 0,-1-1 0,1 1 0,-1 0 0,1 0 0,-1-1 0,1 1 0,-1 0 0,1 0 0,0 0 0,-1 0 0,1 0 0,-1 0 0,1 0 0,-1 0 0,1 0 0,-1 0 0,1 0 0,-1 0 0,1 0 0,-1 1 0,1-1 0,-1 0 0,1 0 0,-1 0 0,1 1 0,-1-1 0,1 0 0,0 1 0,-1-1 0,1 0 0,0 1 0,-1-1 0,1 0 0,0 1 0,-1-1 0,1 1 0,-1 0 0,1-1 0,-1 1 0,1-1 0,-1 1 0,1 0 0,-1-1 0,1 1 0,0 0 0,-1-1 0,1 1 0,0 0 0,-1 0 0,1-1 0,0 1 0,0 0 0,0 0 0,0-1 0,0 1 0,0 0 0,0 0 0,0-1 0,0 1 0,0 0 0,0 0 0,1-1 0,-1 1 0,0 0 0,0 0 0,1-1 0,-1 1 0,1 0 0,-1-1 0,0 1 0,1 0 0,-1-1 0,1 1 0,-1-1 0,1 1 0,0-1 0,-1 1 0,1-1 0,0 1 0,-1-1 0,1 0 0,0 1 0,0-1 0,8 4 0,0-1 0,0-1 0,1 1 0,-1-1 0,0-1 0,1 0 0,14 0 0,69-5 0,-90 3 0,-1 0 0,1 1 0,0-1 0,-1 0 0,1-1 0,-1 1 0,1 0 0,-1-1 0,0 1 0,1-1 0,-1 0 0,0 0 0,0 0 0,0 0 0,-1 0 0,1 0 0,0 0 0,-1-1 0,1 1 0,-1-1 0,0 1 0,0-1 0,1-3 0,3-5 0,-2-1 0,0 0 0,3-21 0,-6 32 0,0 1 0,0 0 0,0 0 0,0-1 0,0 1 0,0 0 0,0 0 0,0 0 0,0-1 0,0 1 0,0 0 0,0 0 0,0 0 0,0-1 0,0 1 0,-1 0 0,1 0 0,0 0 0,0-1 0,0 1 0,0 0 0,-1 0 0,1 0 0,0 0 0,0 0 0,0 0 0,0-1 0,-1 1 0,1 0 0,0 0 0,0 0 0,-1 0 0,1 0 0,0 0 0,0 0 0,0 0 0,-1 0 0,1 0 0,0 0 0,0 0 0,-1 0 0,1 0 0,0 0 0,0 0 0,0 0 0,-1 0 0,1 0 0,0 0 0,0 1 0,0-1 0,-1 0 0,1 0 0,0 0 0,0 0 0,-1 1 0,-10 4 0,0 4 0,1 1 0,0 0 0,0 1 0,1 0 0,-10 14 0,15-18 0,0 0 0,0 0 0,0 0 0,1 0 0,0 1 0,1-1 0,-1 1 0,1 0 0,1-1 0,-2 16 0,4-21 2,-1 0-1,0 0 1,1 0 0,0 0-1,0 0 1,-1 0 0,1 0-1,0 0 1,1 0 0,-1 0-1,0 0 1,0-1 0,1 1-1,-1 0 1,1-1 0,0 0-1,-1 1 1,1-1 0,0 0-1,0 0 1,-1 0 0,1 0-1,0 0 1,0 0 0,0 0-1,1-1 1,-1 1 0,0-1-1,0 1 1,3-1 0,11 3-68,-1-2 1,32 1-1,-40-2 3,40-1-2073,4-5-4585</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46.159"/>
    </inkml:context>
    <inkml:brush xml:id="br0">
      <inkml:brushProperty name="width" value="0.025" units="cm"/>
      <inkml:brushProperty name="height" value="0.025" units="cm"/>
    </inkml:brush>
  </inkml:definitions>
  <inkml:trace contextRef="#ctx0" brushRef="#br0">150 295 8392,'3'-6'1391,"-1"0"1,0-1-1,0 1 1,-1-1-1,0 1 0,0-1 1,-1 0-1,0-10 1,1 15-1119,-1 0 0,0 0 1,0 0-1,0-1 0,0 1 1,-1 0-1,1 0 0,-1 0 1,1 0-1,-1 0 0,0 1 1,1-1-1,-1 0 0,0 0 1,0 0-1,0 1 0,-1-1 1,1 0-1,0 1 0,-1-1 1,1 1-1,-1 0 0,1-1 0,-1 1 1,0 0-1,1 0 0,-1 0 1,0 0-1,0 0 0,-2-1 1,-1 2-227,1 0-1,-1 0 1,1 1 0,-1-1 0,1 1 0,-1 0-1,1 0 1,-1 1 0,1-1 0,0 1-1,0 0 1,0 0 0,0 1 0,0-1 0,0 1-1,1-1 1,-1 1 0,1 0 0,0 1-1,0-1 1,0 1 0,0-1 0,0 1 0,1 0-1,0 0 1,-1 0 0,-1 5 0,0 0-46,0-1 0,1 1 0,0 0 0,0 0 0,1 0 0,0 0 0,1 0 0,0 1 0,0-1 0,1 0 1,0 1-1,3 16 0,-3-25 2,1 1 1,-1-1 0,1 1-1,-1-1 1,1 1-1,0-1 1,0 0 0,0 1-1,-1-1 1,1 0 0,1 0-1,-1 1 1,0-1-1,0 0 1,0 0 0,0 0-1,1-1 1,-1 1-1,1 0 1,-1 0 0,3 0-1,0 1 16,1-1 1,-1-1-1,0 1 0,1 0 0,-1-1 0,1 0 0,8-1 1,-5 0 11,1 0 1,-1 0 0,0-1-1,0-1 1,0 0 0,0 0-1,0 0 1,7-5 0,-9 4 3,-1-1 0,1 0 0,-1 0 0,0 0 1,0-1-1,0 1 0,5-11 0,-8 13 25,0 0 0,-1 0 1,1 0-1,-1 0 0,0 0 0,0 0 0,0 0 0,0 0 0,-1-1 0,1 1 1,-1 0-1,0 0 0,0-1 0,0 1 0,0 0 0,-1 0 0,1-1 0,-1 1 0,-1-4 1,1 6-60,1 0 1,-1 0 0,1 0 0,-1 0-1,0 0 1,1 0 0,-1 0 0,0 0-1,0 0 1,0 0 0,0 0 0,0 0-1,0 1 1,0-1 0,0 0 0,0 1-1,0-1 1,0 1 0,0-1 0,0 1-1,-1 0 1,1-1 0,0 1 0,0 0 0,0 0-1,-1 0 1,1 0 0,0 0 0,0 0-1,0 0 1,-1 0 0,1 0 0,0 1-1,0-1 1,0 0 0,-1 1 0,0 0-1,0 0-1,1-1-1,0 1 1,-1 0 0,1 0-1,0 0 1,-1 0-1,1 0 1,0 0-1,0 0 1,0 0-1,0 1 1,0-1 0,0 0-1,0 1 1,0-1-1,1 0 1,-1 1-1,0-1 1,1 1-1,-1-1 1,1 1 0,0 0-1,0-1 1,-1 1-1,1-1 1,0 1-1,0 0 1,0-1-1,1 3 1,0-3 0,-1-1 0,1 1 0,0 0 0,0-1 0,-1 1 0,1-1 0,0 1 0,0-1 0,0 1 0,0-1 0,0 0 0,0 1 0,0-1 0,0 0 0,0 0 0,0 0 0,0 1 0,0-1 0,0 0 0,0-1 0,0 1 0,0 0 0,0 0 0,0 0 0,0-1 0,1 1 0,28-8 0,-22 4 0,0-1 0,0 0 0,-1-1 0,0 0 0,0 0 0,-1-1 0,0 1 0,0-1 0,0-1 0,-1 1 0,9-16 0,-18 71-214,0-34 207,2 1 0,-1-1 0,2 1 0,0 0 0,2 27 0,0-40 10,-1-1-1,0 0 1,1 0 0,-1 0 0,1 0 0,-1 1-1,1-1 1,0 0 0,-1 0 0,1 0-1,0 0 1,0 0 0,0-1 0,0 1 0,0 0-1,0 0 1,0 0 0,0-1 0,0 1 0,0-1-1,0 1 1,0-1 0,0 1 0,0-1 0,1 1-1,-1-1 1,0 0 0,0 0 0,1 0 0,-1 0-1,0 0 1,0 0 0,1 0 0,-1 0 0,0 0-1,0 0 1,0-1 0,1 1 0,-1-1-1,0 1 1,0-1 0,2 0 0,3-1 16,0 0 1,0-1-1,0 0 1,0 0-1,-1 0 1,10-8-1,-8 5-19,0 0 0,-1-1 0,1 1 0,-2-2 0,1 1 0,-1 0 0,0-1 0,-1 0 0,1 0 0,-2-1 0,1 1 0,-1-1 0,0 0 0,2-17 0,-30 101 0,25-74 0,-1 1 0,1 0 0,0-1 0,-1 1 0,1-1 0,0 1 0,0 0 0,0-1 0,0 1 0,0 0 0,0-1 0,1 1 0,-1 0 0,1-1 0,-1 1 0,1-1 0,-1 1 0,1-1 0,0 1 0,0-1 0,0 1 0,0-1 0,0 0 0,0 0 0,0 1 0,0-1 0,3 2 0,-2-3 0,0 1 0,1-1 0,-1 0 0,0 0 0,1 0 0,-1 0 0,0 0 0,1-1 0,-1 1 0,0-1 0,1 1 0,-1-1 0,0 0 0,0 0 0,0 0 0,0 0 0,0 0 0,0-1 0,0 1 0,2-2 0,10-7-686,-2 0 0,1-1 0,-1-1 0,-1 1 0,0-2 0,-1 0 0,0 0 0,-1 0 0,0-1 0,-1-1 0,-1 0 0,-1 0 0,0 0 0,0 0 0,-2-1 0,0 0 0,0 0 0,-2-1 0,0 1 0,-1 0 0,-1-18 0,-4 129 6926,-1 54-4361,5-127-1795,2-1 1,0 1 0,1-1-1,11 37 1,-101-216-1376,52 98 3121,35 60-1815,0 0 1,0 0-1,0-1 0,0 1 1,0 0-1,-1 0 1,1 0-1,0 0 0,0 0 1,0-1-1,0 1 0,0 0 1,0 0-1,0 0 0,0 0 1,0-1-1,0 1 0,0 0 1,0 0-1,0 0 1,0 0-1,0-1 0,1 1 1,-1 0-1,0 0 0,0 0 1,0 0-1,0 0 0,0-1 1,0 1-1,0 0 1,0 0-1,0 0 0,1 0 1,-1 0-1,0 0 0,0 0 1,0-1-1,0 1 0,0 0 1,1 0-1,-1 0 1,0 0-1,0 0 0,0 0 1,0 0-1,1 0 0,-1 0 1,0 0-1,14-1 925,17 5 192,-10 1-1371,52 8-3760,2-7-3988,-48-6-5989</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48.189"/>
    </inkml:context>
    <inkml:brush xml:id="br0">
      <inkml:brushProperty name="width" value="0.025" units="cm"/>
      <inkml:brushProperty name="height" value="0.025" units="cm"/>
    </inkml:brush>
  </inkml:definitions>
  <inkml:trace contextRef="#ctx0" brushRef="#br0">85 90 11082,'1'-3'864,"0"0"-1,0 0 1,-1 0-1,1 0 1,-1 0-1,1-1 1,-1 1-1,0 0 0,0 0 1,-1 0-1,1 0 1,0 0-1,-3-6 1,3 8-709,0 1 0,0 0 0,-1-1 0,1 1 0,0-1 1,0 1-1,-1 0 0,1 0 0,0-1 0,0 1 0,-1 0 1,1-1-1,0 1 0,-1 0 0,1 0 0,-1-1 0,1 1 0,0 0 1,-1 0-1,1 0 0,-1 0 0,1 0 0,0 0 0,-1 0 1,1 0-1,-1 0 0,1 0 0,-1 0 0,1 0 0,0 0 0,-1 0 1,1 0-1,-1 0 0,-21 20 488,16-13-554,0 1-1,0 0 1,1 0 0,1 1 0,-1 0 0,1-1 0,0 2-1,1-1 1,0 0 0,-2 16 0,5-24-84,0-1 1,0 0-1,0 0 1,0 1 0,0-1-1,1 0 1,-1 0-1,0 1 1,0-1-1,0 0 1,0 0-1,1 0 1,-1 1 0,0-1-1,0 0 1,1 0-1,-1 0 1,0 1-1,0-1 1,0 0-1,1 0 1,-1 0 0,0 0-1,1 0 1,-1 0-1,0 0 1,0 0-1,1 0 1,-1 0-1,0 0 1,0 0 0,1 0-1,-1 0 1,0 0-1,1 0 1,-1 0-1,0 0 1,0 0-1,1 0 1,-1 0 0,0 0-1,0 0 1,1-1-1,-1 1 1,0 0-1,0 0 1,1 0-1,-1-1 1,0 1 0,0 0-1,1 0 1,14-10 319,-3-1-200,-1-1 1,0 0-1,-1 0 1,0-1-1,-1-1 0,0 1 1,-1-1-1,-1-1 1,10-26-1,-24 70-241,1 1-1,2 0 1,0 0 0,2 39-1,2-66-83,0-1 0,0 1 0,0-1 0,1 0 0,-1 1 0,1-1 0,-1 0 0,1 0 0,0 1 0,0-1 0,0 0 0,0 0 0,0 0 0,1 0 0,1 2 0,-1-2-327,-1-1 0,1 0 0,-1 0 0,1 0 0,-1 0 0,1 0 0,0 0 0,-1-1-1,1 1 1,0-1 0,0 1 0,3 0 0,16 0-8858</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14.851"/>
    </inkml:context>
    <inkml:brush xml:id="br0">
      <inkml:brushProperty name="width" value="0.025" units="cm"/>
      <inkml:brushProperty name="height" value="0.025" units="cm"/>
      <inkml:brushProperty name="color" value="#F6630D"/>
    </inkml:brush>
  </inkml:definitions>
  <inkml:trace contextRef="#ctx0" brushRef="#br0">1 0 1441,'0'0'481,"2"0"-737</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49.079"/>
    </inkml:context>
    <inkml:brush xml:id="br0">
      <inkml:brushProperty name="width" value="0.025" units="cm"/>
      <inkml:brushProperty name="height" value="0.025" units="cm"/>
    </inkml:brush>
  </inkml:definitions>
  <inkml:trace contextRef="#ctx0" brushRef="#br0">48 1 6150,'0'0'18044,"-4"12"-17783,-7 29-94,2 0 0,2 1 0,-3 50 1,4 141 3808,8-222-3907,3-19 142,3-20 176,4-75 16,-10 73-395,1 1 0,1-1 0,1 1 0,2 0 0,1 0 0,20-48 0,-27 74-19,0 0 0,0 1-1,1-1 1,-1 1 0,1-1 0,-1 1 0,1 0-1,0 0 1,-1 0 0,1 0 0,0 0-1,1 0 1,-1 0 0,0 1 0,0-1 0,1 1-1,-1-1 1,1 1 0,0 0 0,-1 0 0,1 0-1,0 0 1,-1 1 0,1-1 0,0 1 0,0 0-1,-1 0 1,1-1 0,0 2 0,0-1 0,0 0-1,-1 1 1,1-1 0,0 1 0,4 1 0,-3 1 2,0-1 0,-1 0 0,1 1 0,0 0 0,-1 0 1,0 0-1,0 0 0,0 0 0,0 1 0,0 0 0,-1-1 0,1 1 1,-1 0-1,0 0 0,0 0 0,-1 0 0,1 1 0,-1-1 1,0 0-1,0 1 0,0 6 0,0-5 107,-1 0 0,0 1 0,0-1 0,-1 0 1,0 1-1,0-1 0,0 0 0,-1 0 0,0 0 0,0 0 0,0 0 0,-1 0 0,0 0 0,0-1 0,-6 9 1,6-11-34,-1 0 0,1 1 1,0-1-1,-1-1 0,1 1 1,-1 0-1,0-1 1,0 0-1,0 0 0,0 0 1,0 0-1,-1-1 1,1 0-1,0 1 0,-1-2 1,1 1-1,-1 0 1,1-1-1,-1 0 0,1 0 1,-1 0-1,1-1 1,-5 0-1,7 1-162,1-1 0,-1 1 0,1 0 0,-1-1 1,1 1-1,-1-1 0,1 1 0,-1-1 0,1 0 0,0 0 0,-1 0 0,1 0 0,0 0 1,0 0-1,0 0 0,0 0 0,0 0 0,0 0 0,0 0 0,0-1 0,0 1 0,0 0 0,1-1 1,-1 1-1,1-1 0,-1 1 0,1-1 0,-1 1 0,1-1 0,0 1 0,0-1 0,-1 1 1,1-1-1,0 1 0,1-1 0,-1 1 0,0-1 0,0 1 0,1-3 0,0 0-313,0 0 0,1 0-1,-1 1 1,0-1-1,1 1 1,0-1 0,0 1-1,0 0 1,0 0-1,0 0 1,1 0 0,0 0-1,-1 0 1,1 1 0,4-3-1,21-9-6160,6 3-3642</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49.698"/>
    </inkml:context>
    <inkml:brush xml:id="br0">
      <inkml:brushProperty name="width" value="0.025" units="cm"/>
      <inkml:brushProperty name="height" value="0.025" units="cm"/>
    </inkml:brush>
  </inkml:definitions>
  <inkml:trace contextRef="#ctx0" brushRef="#br0">109 281 14446,'0'0'5386,"-12"5"-2791,3-1-2097,0 1 0,0 0 1,0 0-1,1 1 0,-10 8 1,15-11-396,0 0 0,0 0 0,0 1 0,0-1 0,1 1 0,-1-1 0,1 1 0,0 0 0,0 0 0,0 0 1,1 0-1,0 0 0,-1 0 0,1 1 0,1-1 0,-1 0 0,1 1 0,-1 4 0,1-8-102,0 0 0,0 0-1,1 0 1,-1 0 0,0 0-1,0 0 1,0-1 0,1 1 0,-1 0-1,0 0 1,1 0 0,-1-1-1,1 1 1,-1 0 0,1 0-1,-1-1 1,1 1 0,0 0 0,-1-1-1,1 1 1,0-1 0,-1 1-1,1-1 1,0 1 0,0-1-1,0 0 1,-1 1 0,2-1 0,31 2 97,-25-4-59,-1 1 0,1-1-1,-1 0 1,0-1 0,0 1-1,11-7 1,-9 1 21,0 0 0,0 0 1,-1-1-1,0 0 0,0 0 0,6-12 1,-10 16-62,0-1-1,0 0 1,-1-1 0,0 1 0,0-1 0,-1 1 0,0-1 0,0 0 0,2-12 0,-6 71-587,0-27 613,1 0 0,4 27 1,-3-50-26,0-1 1,0 1 0,1-1-1,-1 1 1,0 0 0,1-1-1,0 1 1,-1-1 0,1 1-1,0-1 1,0 1 0,-1-1-1,1 0 1,0 1 0,0-1-1,1 0 1,-1 0 0,0 0-1,0 0 1,1 0 0,-1 0-1,0 0 1,1 0 0,-1 0-1,1-1 1,-1 1 0,1 0 0,-1-1-1,1 0 1,0 1 0,-1-1-1,1 0 1,-1 0 0,1 0-1,0 0 1,-1 0 0,1 0-1,0 0 1,-1 0 0,1-1-1,2 0 1,2-1 43,1 0-1,-1 0 1,1 0 0,-1-1 0,0 0-1,0 0 1,0-1 0,10-8-1,-4 1-8,0-1-1,0 0 1,-1-1-1,0-1 0,-1 0 1,-1 0-1,0-1 1,-1 0-1,-1 0 1,7-19-1,-7 9 116,-1 0 1,-1 0-1,0-1 1,-3 1-1,1-53 0,-11 46-94,1 26-212,-1 22-181,-1 29 498,1-1 1,3 1-1,1 89 1,4-129-149,0-1 0,0 1 1,0 0-1,1-1 0,0 1 1,0 0-1,0-1 0,1 1 1,-1-1-1,1 0 0,0 1 1,0-1-1,1 0 0,-1 0 1,1 0-1,0-1 1,0 1-1,0-1 0,1 1 1,-1-1-1,1 0 0,-1 0 1,1-1-1,0 1 0,0-1 1,1 0-1,-1 0 0,0 0 1,1 0-1,-1-1 0,1 0 1,-1 0-1,9 1 0,-24-24-1657,-77-69-664,-5 5 4000,89 83-1562,-12-18 1066,16 21-1178,0 0 0,0-1 0,0 1 0,0 0 0,0-1 0,0 1 0,0 0-1,0-1 1,0 1 0,0 0 0,0-1 0,0 1 0,0 0 0,0-1 0,1 1 0,-1 0 0,0-1 0,0 1 0,0 0 0,1-1 0,-1 1 0,0 0-1,0 0 1,1-1 0,-1 1 0,0 0 0,0 0 0,1-1 0,-1 1 0,0 0 0,1 0 0,-1 0 0,0 0 0,1-1 0,44-1 162,-35 2-235,79 13-1817,-42-4-2123,-3-4-2977</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50.540"/>
    </inkml:context>
    <inkml:brush xml:id="br0">
      <inkml:brushProperty name="width" value="0.025" units="cm"/>
      <inkml:brushProperty name="height" value="0.025" units="cm"/>
    </inkml:brush>
  </inkml:definitions>
  <inkml:trace contextRef="#ctx0" brushRef="#br0">14 1 12780,'0'0'8808,"-1"10"-7526,-2 204 2375,0-24-2515,-3-88 3476,47-405-4138,-39 272-480,-2 18 0,1-1 0,1 1 0,-1 0 0,2-1 0,0 1 0,1 0 0,0 1 0,1-1 0,9-17 0,-12 27-53,1 0 0,0 1 1,0-1-1,0 1 0,0 0 0,1 0 1,-1 0-1,0 0 0,1 1 0,0-1 1,-1 1-1,1 0 0,0 0 0,0 0 1,-1 0-1,1 1 0,0 0 0,0 0 0,0 0 1,0 0-1,0 0 0,-1 1 0,1-1 1,0 1-1,0 0 0,-1 1 0,6 1 1,-6-2 19,-1 0-1,1 0 1,-1 0 0,0 0 0,0 1 0,0-1 0,1 0 0,-1 1 0,-1 0 0,1-1 0,0 1 0,0 0 0,-1 0 0,1 0 0,-1 0 0,1 0 0,-1 1 0,0-1 0,0 0-1,0 0 1,0 1 0,0-1 0,-1 1 0,1-1 0,-1 1 0,1-1 0,-1 1 0,0-1 0,0 1 0,0 0 0,0-1 0,-1 1 0,1-1 0,-1 1 0,1-1 0,-1 0 0,0 1-1,0-1 1,0 1 0,0-1 0,-1 0 0,-1 3 0,-6 6 149,-1 1-1,0-2 0,0 0 1,-1 0-1,-1-1 1,1 0-1,-1-1 0,-1 0 1,0-1-1,0 0 1,0-1-1,-15 4 0,27-9-191,1-1 0,-1 0-1,1 1 1,-1-1 0,1 0 0,-1 0-1,0 0 1,1 0 0,-1 1-1,1-1 1,-1 0 0,0 0 0,1 0-1,-1 0 1,1 0 0,-1 0-1,0-1 1,1 1 0,-1 0-1,1 0 1,-1 0 0,1 0 0,-1-1-1,0 1 1,1 0 0,-1-1-1,1 1 1,-1 0 0,1-1 0,-1 0-1,8-15-3007,26-18-1732,35-20-4478,-31 24 1969</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50.995"/>
    </inkml:context>
    <inkml:brush xml:id="br0">
      <inkml:brushProperty name="width" value="0.025" units="cm"/>
      <inkml:brushProperty name="height" value="0.025" units="cm"/>
    </inkml:brush>
  </inkml:definitions>
  <inkml:trace contextRef="#ctx0" brushRef="#br0">39 39 6406,'0'0'12823,"2"12"-10271,-1-6-2218,0 3 59,0-1 1,0 1-1,-1 0 1,0-1-1,0 1 1,-1 0-1,0 0 1,-5 15-1,-2-1 491,2-8-436,1-1 0,1 1 0,0 0 0,1 0 0,0 0 0,0 24 0,3-38-439,0-1 1,0 0-1,0 1 0,0-1 0,0 1 0,0-1 1,0 0-1,0 1 0,0-1 0,0 0 1,0 1-1,0-1 0,1 0 0,-1 1 0,0-1 1,0 0-1,0 1 0,1-1 0,-1 0 1,0 1-1,0-1 0,1 0 0,-1 0 1,0 1-1,0-1 0,1 0 0,-1 0 0,0 0 1,1 1-1,-1-1 0,0 0 0,1 0 1,-1 0-1,0 0 0,1 0 0,-1 0 0,1 0 1,16-5 337,12-19 247,-22 14-551,0 0-1,-1 0 1,0-1 0,-1 1 0,0-1-1,-1 0 1,0-1 0,-1 1-1,0-1 1,-1 0 0,0 1-1,-1-1 1,0 0 0,-1 0 0,-1-15-1,-5 15-140,-2 18-131,-4 23 12,12-28 217,-2 5-10,1 0 1,1 0-1,-1 0 0,1 1 1,0-1-1,2 11 1,-2-15 14,1-1 0,-1 1 0,1-1 0,0 0 0,-1 0 0,1 1 0,0-1 1,0 0-1,0 0 0,0 0 0,0 0 0,0 0 0,0 0 0,0 0 0,1 0 1,-1-1-1,0 1 0,0 0 0,1-1 0,-1 1 0,0-1 0,1 1 0,-1-1 1,1 0-1,-1 1 0,1-1 0,-1 0 0,1 0 0,-1 0 0,0 0 0,1 0 1,-1 0-1,1-1 0,1 0 0,4 0 33,1-1 0,-1-1 0,0 0 1,0 0-1,-1 0 0,1-1 0,-1 1 1,0-2-1,0 1 0,0-1 0,0 0 0,-1 0 1,1 0-1,-2-1 0,6-7 0,-4 6-52,0 0-1,-1-1 0,0 0 1,-1 0-1,1 0 1,-1 0-1,-1-1 0,0 0 1,0 1-1,-1-1 1,0 0-1,1-11 1,-4 26-82,0 1 1,0-1 0,-1 1-1,1-1 1,-5 9-1,-3 15 92,4-8 52,1-7 32,1 0 0,0 0 0,1 0 0,1 0 0,0 0 0,1 0 1,2 23-1,-1-37-72,-1 0 0,0 0 1,1 0-1,-1 0 1,1 0-1,-1 0 0,1 0 1,-1-1-1,1 1 1,0 0-1,0 0 0,-1-1 1,1 1-1,0 0 1,0-1-1,-1 1 0,1-1 1,0 1-1,0-1 1,0 1-1,0-1 0,0 0 1,0 1-1,0-1 0,0 0 1,0 0-1,0 0 1,0 0-1,0 0 0,0 0 1,0 0-1,0 0 1,0 0-1,0 0 0,0-1 1,0 1-1,0 0 1,0-1-1,1 0 0,1 0-112,1 0-1,-1 0 1,0-1-1,1 1 1,-1-1-1,0 0 0,0 0 1,0 0-1,4-5 1,-4 3-827,0 0 1,0 0 0,-1 0 0,0 0 0,1-1-1,-2 1 1,4-9 0,3-17-6015</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51.354"/>
    </inkml:context>
    <inkml:brush xml:id="br0">
      <inkml:brushProperty name="width" value="0.025" units="cm"/>
      <inkml:brushProperty name="height" value="0.025" units="cm"/>
    </inkml:brush>
  </inkml:definitions>
  <inkml:trace contextRef="#ctx0" brushRef="#br0">11 0 15118,'0'0'11563,"-10"61"-11403,22-43-96,1-2-480,3 0-2883,0-3-4036</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51.699"/>
    </inkml:context>
    <inkml:brush xml:id="br0">
      <inkml:brushProperty name="width" value="0.025" units="cm"/>
      <inkml:brushProperty name="height" value="0.025" units="cm"/>
    </inkml:brush>
  </inkml:definitions>
  <inkml:trace contextRef="#ctx0" brushRef="#br0">148 1 17969,'0'0'4287,"-9"2"-1036,2-1-3024,1 1 1,-1 0 0,1 1-1,0 0 1,0 0-1,0 0 1,0 0-1,0 1 1,1 0 0,-1 0-1,1 1 1,0-1-1,1 1 1,-1 1 0,1-1-1,0 0 1,0 1-1,-5 10 1,3-4-64,0 0 0,1 1 1,1-1-1,-5 18 0,9-27-139,-1 1 0,1 0 0,-1-1 1,1 1-1,0-1 0,0 1 0,1 0 0,-1-1 0,2 6 0,-1-8-7,-1 1-1,1-1 1,0 0 0,-1 1 0,1-1-1,0 0 1,0 1 0,0-1 0,0 0 0,0 0-1,0 0 1,0 0 0,1 0 0,-1 0-1,0 0 1,1 0 0,-1 0 0,0-1-1,1 1 1,-1 0 0,4 0 0,9 2-192,1-1 0,-1-1 0,1 0 0,-1 0 0,1-2 0,0 0 0,-1 0 0,22-6 0,-17 2-2496,0 0 0,-1-1-1,21-10 1,-16 3-4942</inkml:trace>
  <inkml:trace contextRef="#ctx0" brushRef="#br0" timeOffset="1">264 88 19474,'0'0'8494,"12"1"-7394,27 5-697,-16-2-290,0 0 0,0-1 1,0-2-1,0 0 1,43-5-1,-64 3-95,1 0 0,-1 0 0,1 0 0,-1 0 0,0-1 0,0 1 1,1-1-1,-1 1 0,0-1 0,0 0 0,0 0 0,0 0 0,-1 0 0,1 0 0,-1 0 0,1 0 0,-1 0 0,0-1 0,1 1 0,0-3 0,-2 4-7,0 0-1,0-1 0,0 1 1,1 0-1,-1 0 0,0 0 1,-1-1-1,1 1 0,0 0 1,0 0-1,0 0 0,-1-1 1,1 1-1,0 0 0,-1 0 0,1 0 1,-1 0-1,0 0 0,1 0 1,-1 0-1,0 0 0,0 0 1,1 0-1,-1 0 0,0 1 1,0-1-1,0 0 0,0 0 1,0 1-1,0-1 0,0 1 1,0-1-1,0 1 0,-1-1 1,1 1-1,0 0 0,0-1 1,0 1-1,0 0 0,-1 0 1,1 0-1,0 0 0,0 0 1,0 0-1,-2 1 0,-7-2 11,0 2-1,0-1 1,0 1-1,0 1 1,0 0-1,1 0 0,-1 1 1,0 0-1,1 1 1,0 0-1,-17 10 1,21-11 0,-1 0 0,1 1 1,0 0-1,0 0 1,0 0-1,1 1 0,0-1 1,-1 1-1,2 0 0,-1 1 1,0-1-1,1 1 0,0-1 1,1 1-1,-1 0 1,1 0-1,0 0 0,0 0 1,-1 11-1,3-14-40,0-1 0,0 1 1,1-1-1,-1 1 0,0-1 0,1 0 1,0 1-1,-1-1 0,1 0 0,0 0 1,0 1-1,1-1 0,-1 0 0,0 0 1,1 0-1,-1 0 0,1 0 0,-1-1 1,1 1-1,0 0 0,0-1 0,0 1 1,0-1-1,3 2 0,1 0-517,1 1 0,0-1 0,0-1 0,0 0 0,0 0 0,0 0 0,9 1 0,30 0-5854</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52.292"/>
    </inkml:context>
    <inkml:brush xml:id="br0">
      <inkml:brushProperty name="width" value="0.025" units="cm"/>
      <inkml:brushProperty name="height" value="0.025" units="cm"/>
    </inkml:brush>
  </inkml:definitions>
  <inkml:trace contextRef="#ctx0" brushRef="#br0">0 1 19731,'0'0'5050,"1"12"-3070,4 53-432,12 128 1266,-17-192-2795,0 1 0,0 0-1,0-1 1,1 1 0,-1-1 0,1 1 0,-1-1 0,1 1 0,-1-1 0,1 1-1,0-1 1,0 1 0,0-1 0,0 0 0,2 3 0,-3-4-2,1 0 1,-1 0-1,1 0 1,-1 0-1,1 0 1,-1 0-1,1 0 1,-1 0-1,1-1 1,-1 1-1,0 0 1,1 0-1,-1 0 1,1 0-1,-1-1 1,1 1-1,-1 0 1,0-1-1,1 1 1,-1 0-1,1-1 1,-1 1-1,0 0 1,1-1-1,-1 1 1,0 0-1,0-1 1,1 1-1,-1-1 1,0 1-1,0-1 1,3-5 94,0 1-1,-1-1 1,0 1 0,0-1 0,0 0-1,1-11 1,-1 0-112,0-1 0,-2 1 0,0-1 0,-1 1 0,0-1 0,-2 1 0,0-1 0,-1 1 0,-9-25 0,16 47-58,0 0-1,0 0 1,0 0-1,1 0 1,0-1-1,0 1 1,0-1-1,0 0 1,0-1-1,1 1 1,0-1 0,0 0-1,0 0 1,0 0-1,0 0 1,1-1-1,-1 0 1,1 0-1,5 0 1,62 7-3497,0-8-3397,-56-1 4743,24 0-4758</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53.094"/>
    </inkml:context>
    <inkml:brush xml:id="br0">
      <inkml:brushProperty name="width" value="0.025" units="cm"/>
      <inkml:brushProperty name="height" value="0.025" units="cm"/>
    </inkml:brush>
  </inkml:definitions>
  <inkml:trace contextRef="#ctx0" brushRef="#br0">157 269 16752,'0'0'4292,"-12"-1"-625,7 0-3458,-1 1-1,1-1 0,0 1 0,-1 0 0,1 0 1,0 0-1,0 1 0,-1 0 0,1 0 0,0 0 1,0 0-1,0 1 0,0 0 0,0 0 0,0 1 1,0-1-1,1 1 0,0 0 0,-1 0 0,1 1 1,0-1-1,0 1 0,1 0 0,-1 0 0,1 0 0,-4 5 1,5-6-158,1 0 1,-1 0 0,0 0 0,1 0 0,0 0-1,0 0 1,0 0 0,0 1 0,0-1 0,1 0-1,-1 1 1,1-1 0,0 1 0,0-1 0,0 0-1,0 1 1,1-1 0,-1 0 0,1 1-1,1 2 1,-1-3-45,1-1-1,-1 0 1,1 0-1,0 0 0,0 0 1,0-1-1,0 1 1,0 0-1,0-1 0,0 0 1,0 1-1,0-1 1,1 0-1,-1 0 1,1 0-1,-1 0 0,1 0 1,-1-1-1,1 1 1,-1-1-1,1 0 1,-1 0-1,1 0 0,0 0 1,4-1-1,-1 0 24,0 0 1,0 0-1,0-1 0,0 0 0,0-1 0,0 1 0,-1-1 1,1 0-1,-1 0 0,0-1 0,0 0 0,0 0 1,0 0-1,-1 0 0,1-1 0,-1 1 0,0-1 0,4-8 1,-2 4-291,0 1 0,-1-1 0,0 0 0,-1-1 0,0 1 0,0-1 1,4-18-1,-16 79-149,5-39 398,0 1-1,1-1 0,1 1 0,0 0 0,1-1 0,2 22 1,-1-32 3,-1 0 1,1-1 0,-1 1-1,1 0 1,0-1 0,0 1-1,0-1 1,0 1 0,0-1 0,0 1-1,0-1 1,0 0 0,0 0-1,1 1 1,-1-1 0,1 0-1,-1 0 1,1 0 0,-1 0-1,1-1 1,-1 1 0,1 0 0,0-1-1,0 1 1,-1-1 0,1 0-1,0 1 1,0-1 0,-1 0-1,1 0 1,0 0 0,0 0-1,-1 0 1,1-1 0,0 1-1,0 0 1,-1-1 0,1 1 0,1-2-1,5 0 21,-1 0 1,0-1-1,0 0 0,0 0 0,0 0 0,-1-1 1,13-9-1,-7 2-2,-1-2 0,1 1 0,-2-2-1,0 1 1,0-2 0,-2 1 0,0-1 0,0 0 0,-1-1 0,-1 0 0,5-21 0,-4 8 2,-1-1 1,-1 0 0,-2 0 0,-1 0 0,-3-43-1,1 73-13,0 0-1,0 0 0,-1 0 0,1 1 0,0-1 0,0 0 1,0 0-1,-1 0 0,1 0 0,0 0 0,0 0 1,-1 0-1,1 0 0,0 0 0,0 0 0,-1 0 1,1 0-1,0 0 0,0 0 0,0 0 0,-1 0 1,1 0-1,0 0 0,0 0 0,-1 0 0,1 0 0,0 0 1,0 0-1,-1 0 0,1 0 0,0-1 0,0 1 1,0 0-1,-1 0 0,1 0 0,0 0 0,0-1 1,0 1-1,0 0 0,0 0 0,-1 0 0,1-1 1,0 1-1,0 0 0,0 0 0,0-1 0,0 1 0,0 0 1,0 0-1,0-1 0,-11 24 16,-1 20 201,1 0 0,2 1 0,3 1 0,1-1 1,1 51-1,4-89-200,0 0-1,0 0 1,1 0 0,0 0-1,0 0 1,0-1-1,1 1 1,4 8 0,-6-12 20,1 0 0,0-1 0,0 1 1,0-1-1,0 0 0,1 1 0,-1-1 0,0 0 1,0 0-1,1 0 0,-1 0 0,1 0 0,-1 0 1,1 0-1,-1 0 0,1-1 0,0 1 1,-1-1-1,1 1 0,0-1 0,0 1 0,-1-1 1,1 0-1,0 0 0,0 0 0,-1 0 0,1 0 1,0 0-1,0-1 0,-1 1 0,1 0 0,0-1 1,1 0-1,-1 0-22,0-1 0,0 1-1,0 0 1,0-1 0,-1 1 0,1-1 0,-1 1 0,1-1-1,-1 0 1,1 1 0,-1-1 0,0 0 0,0 0 0,0 0-1,0 0 1,0 0 0,0 0 0,-1 0 0,1-1 0,-1 1-1,1 0 1,-1 0 0,0-3 0,2-61 150,-2 51-153,0 5-11,-1 0 0,0 0 0,0 0 0,-4-12 0,4 20 0,1 0 0,0 0 0,-1 0 0,1 1 0,-1-1 0,0 0 0,0 0 0,0 0 0,0 0 0,0 1 0,0-1 0,0 0 0,-1 1 0,1-1 0,0 1 0,-1 0 0,1-1 0,-1 1 0,0 0 0,1 0 0,-1 0 0,0 0 0,0 0 0,0 0 0,0 1 0,1-1 0,-5 0 0,4 1 0,1 1 0,0 0 0,0 0 0,0 0 0,-1-1 0,1 1 0,0 0 0,0 0 0,0 1 0,0-1 0,1 0 0,-1 0 0,0 0 0,0 1 0,1-1 0,-1 0 0,1 0 0,-1 1 0,1-1 0,-1 1 0,1-1 0,0 1 0,0-1 0,-1 0 0,1 1 0,0-1 0,1 1 0,-1-1 0,0 2 0,0 3 0,0-1 0,0 1 0,0-1 0,1 1 0,0-1 0,0 0 0,3 9 0,-2-11 0,0 0 0,0-1 0,0 1 0,0-1 0,0 1 0,1-1 0,-1 0 0,1 0 0,0 0 0,-1 0 0,1 0 0,0-1 0,0 1 0,0-1 0,0 0 0,0 0 0,1 0 0,-1 0 0,0-1 0,0 1 0,1-1 0,-1 0 0,0 0 0,1 0 0,-1 0 0,0 0 0,6-2 0,-1 1 0,0-1 0,0 0 0,0-1 0,0 1 0,0-1 0,-1-1 0,0 0 0,1 0 0,-1 0 0,7-7 0,1-4 0,0 0 0,-2-1 0,0-1 0,18-30 0,-29 92-262,-11 13 319,6-40-28,0 0 0,1 0 1,0 0-1,2 0 0,0 0 1,4 27-1,-3-42-29,0 0 1,0 0-1,0 0 0,0-1 1,1 1-1,-1 0 1,1 0-1,0-1 0,0 1 1,0-1-1,0 1 0,0-1 1,1 0-1,-1 0 1,1 0-1,-1 0 0,1-1 1,0 1-1,0-1 0,-1 1 1,1-1-1,0 0 1,0 0-1,1 0 0,-1-1 1,0 1-1,0-1 0,0 0 1,0 0-1,0 0 0,1 0 1,-1 0-1,0 0 1,0-1-1,5-1 0,-3 1-3,0 0 1,0 0-1,0 0 0,-1-1 0,1 0 0,0 0 0,-1 0 0,1 0 0,-1-1 0,1 0 0,-1 0 1,0 0-1,0 0 0,-1-1 0,1 1 0,-1-1 0,0 0 0,1 0 0,-2-1 0,1 1 0,0 0 1,1-6-1,-2 3-368,-1-1 0,0 1 0,0-1 1,0 1-1,-1-1 0,0 0 0,-2-10 0,-1 3-1440,0 0-1,-1 1 0,0-1 0,-2 1 0,-7-16 1,-15-23-8610</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53.455"/>
    </inkml:context>
    <inkml:brush xml:id="br0">
      <inkml:brushProperty name="width" value="0.025" units="cm"/>
      <inkml:brushProperty name="height" value="0.025" units="cm"/>
    </inkml:brush>
  </inkml:definitions>
  <inkml:trace contextRef="#ctx0" brushRef="#br0">1 1 14478,'0'0'14125,"46"64"-14958,-30-47-3106,6-1-3653</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53.795"/>
    </inkml:context>
    <inkml:brush xml:id="br0">
      <inkml:brushProperty name="width" value="0.025" units="cm"/>
      <inkml:brushProperty name="height" value="0.025" units="cm"/>
    </inkml:brush>
  </inkml:definitions>
  <inkml:trace contextRef="#ctx0" brushRef="#br0">155 11 20435,'0'0'2072,"-11"-2"1035,-40-6-694,48 8-2307,0 0 1,0 0-1,0 0 1,0 0-1,-1 1 1,1-1-1,0 1 1,0 0 0,0-1-1,0 1 1,0 1-1,0-1 1,1 0-1,-1 1 1,0 0 0,1-1-1,-1 1 1,1 0-1,-1 0 1,1 1-1,0-1 1,0 0 0,0 1-1,0-1 1,0 1-1,-1 3 1,0 0-57,0 0 0,0 0 0,1 0 0,0 1 0,0-1 0,0 1 0,1-1 0,0 1 0,1 0 0,-1 8 0,2-13-44,-1 0 0,1 0 0,-1 0 0,1 0 0,0 0 0,0 0 0,0 0 0,0 0 0,0 0 0,1 0 0,-1-1 0,1 1 0,-1 0 0,1-1 0,-1 1 0,1-1 0,0 0 0,0 1 0,0-1 0,-1 0 0,1 0 0,0 0 0,0 0 0,1-1 0,-1 1 0,0-1 0,0 1 0,0-1 0,0 0 0,5 1 0,2 0 50,1 0 0,0-1 1,0 0-1,0-1 0,17-3 0,-14 0-40,0 0 0,-1-2 0,1 1 0,-1-2 0,-1 1 0,1-2 0,17-14 0,39-23-5,-68 45-11,1 0 1,-1-1 0,0 1 0,1 0-1,-1 0 1,1 0 0,-1-1 0,0 1-1,1 0 1,-1 0 0,1 0 0,-1 0-1,1 0 1,-1 0 0,1 0 0,-1 0-1,0 0 1,1 0 0,-1 0 0,1 0-1,-1 0 1,1 0 0,-1 0-1,1 0 1,-1 0 0,0 1 0,1-1-1,-1 0 1,1 0 0,-1 0 0,0 1-1,1-1 1,-1 0 0,0 1 0,1-1-1,-1 0 1,0 1 0,1-1 0,-1 0-1,0 1 1,3 25 75,-13 28 127,7-46-169,2-4-9,0 0 0,0 0 1,0 0-1,0 0 0,1 0 1,-1 1-1,1 4 0,0-8-22,1 0 0,-1 0 0,0 0 0,1 0 0,-1 0 0,1 0 0,-1 0 0,1 0 0,0-1 0,-1 1 0,1 0 0,0 0 0,0-1 1,-1 1-1,1 0 0,0-1 0,0 1 0,0-1 0,0 1 0,0-1 0,0 1 0,0-1 0,0 0 0,0 1 0,0-1 0,0 0 0,0 0 0,0 0 0,0 0 0,0 0 0,0 0 0,0 0 0,0 0 0,1 0 0,9-2-3,0 1 0,0-2 0,0 1 0,-1-1 0,1-1 0,-1 0 0,0-1 0,0 0 0,0 0 0,12-9 0,-12 7 0,1 0 0,0 1 0,1 1 0,-1 0 0,1 0 0,0 1 0,17-3 0,-28 7 0,0 1 0,-1-1 0,1 1 0,0-1 0,0 1 0,-1 0 0,1-1 0,-1 1 0,1 0 0,0 0 0,-1-1 0,1 1 0,-1 0 0,0 0 0,1 0 0,-1 0 0,0 0 0,1-1 0,-1 1 0,0 0 0,0 0 0,0 0 0,0 0 0,0 0 0,0 0 0,0 0 0,0 0 0,0 0 0,0 0 0,-1 0 0,0 1 0,-4 40 0,5-39 0,-1 13-2143,2-8-5398,3-21-6221</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15.211"/>
    </inkml:context>
    <inkml:brush xml:id="br0">
      <inkml:brushProperty name="width" value="0.025" units="cm"/>
      <inkml:brushProperty name="height" value="0.025" units="cm"/>
      <inkml:brushProperty name="color" value="#F6630D"/>
    </inkml:brush>
  </inkml:definitions>
  <inkml:trace contextRef="#ctx0" brushRef="#br0">1 4 1954,'2'-1'96,"-4"0"64,2 0 417</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54.843"/>
    </inkml:context>
    <inkml:brush xml:id="br0">
      <inkml:brushProperty name="width" value="0.025" units="cm"/>
      <inkml:brushProperty name="height" value="0.025" units="cm"/>
    </inkml:brush>
  </inkml:definitions>
  <inkml:trace contextRef="#ctx0" brushRef="#br0">64 0 17168,'1'1'252,"-1"-1"0,1 0 1,0 1-1,-1-1 0,1 1 0,-1-1 0,1 1 0,-1-1 0,1 1 0,-1 0 0,1-1 0,-1 1 0,1 0 0,-1-1 1,0 1-1,0 0 0,1-1 0,-1 1 0,0 0 0,0-1 0,0 1 0,0 0 0,1 0 0,-1-1 0,0 1 1,0 0-1,-1 0 0,1 0 0,0 34 28,0-24 548,-18 225 2288,0 2-2239,18-191-849,1-3 62,-1-33-144,-1-12-127,-15-100-1105,9 63 695,-4-53 1,9 55 384,2 0 0,1 0 0,11-67 0,-9 92 394,-1-1 1,2 1-1,-1 0 0,2-1 1,-1 2-1,2-1 0,-1 1 1,1-1-1,1 2 0,0-1 0,0 1 1,1 0-1,0 0 0,1 1 1,17-13-1,-21 18-159,1 0 0,-1 0 1,1 1-1,0-1 0,0 1 1,0 1-1,0-1 0,0 1 0,1 0 1,-1 0-1,0 1 0,1 0 0,-1 0 1,0 1-1,1-1 0,-1 1 0,0 1 1,0-1-1,0 1 0,0 0 1,0 0-1,0 1 0,8 4 0,-10-4-34,1 0-1,0 0 1,-1 0 0,0 1-1,1-1 1,-2 1-1,1 0 1,0 0-1,-1 0 1,1 1-1,-1-1 1,-1 1 0,1 0-1,-1 0 1,1 0-1,-1 0 1,-1 0-1,1 0 1,-1 0-1,0 1 1,0-1 0,0 1-1,-1-1 1,0 1-1,0-1 1,0 0-1,-2 8 1,0-7 83,0-1 1,0 1 0,-1-1-1,0 0 1,0 0-1,0 0 1,-1 0 0,1 0-1,-1-1 1,0 0-1,0 0 1,-1 0 0,1 0-1,-1-1 1,0 1 0,0-1-1,0 0 1,-1-1-1,-7 4 1,6-3 18,0 0 1,0-1-1,0 0 0,-1 0 1,1 0-1,-1-1 0,0 0 1,1-1-1,-1 1 0,0-1 1,1-1-1,-1 0 0,1 0 1,-13-3-1,18 3-246,0 0 1,0 0-1,0 0 1,0 0-1,1-1 0,-1 1 1,0-1-1,0 1 1,1-1-1,-1 0 1,1 1-1,0-1 0,-1 0 1,1 0-1,0 0 1,0 0-1,0 0 0,0 0 1,0 0-1,0-3 1,1 4 4,0 0 1,0 0 0,0 0-1,0 0 1,0 0 0,0 0-1,0 0 1,0 0 0,0 0-1,1 0 1,-1 0 0,0 0-1,1 0 1,-1 0 0,0 0-1,1 1 1,0-1-1,-1 0 1,1 0 0,-1 0-1,1 0 1,0 1 0,0-1-1,-1 0 1,1 1 0,0-1-1,0 0 1,0 1 0,0-1-1,0 1 1,-1 0 0,1-1-1,0 1 1,0 0 0,0-1-1,0 1 1,0 0 0,0 0-1,1 0 1,-1 0-1,0 0 1,0 0 0,1 0-1,18 0-6956</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55.325"/>
    </inkml:context>
    <inkml:brush xml:id="br0">
      <inkml:brushProperty name="width" value="0.025" units="cm"/>
      <inkml:brushProperty name="height" value="0.025" units="cm"/>
    </inkml:brush>
  </inkml:definitions>
  <inkml:trace contextRef="#ctx0" brushRef="#br0">148 0 13325,'0'0'17536,"-3"10"-17141,-5 9-305,-1-1 0,-1 1 0,0-2 0,-14 18 0,-60 74-1468,84-109 1361,10-15-12218,6-7 4729</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55.667"/>
    </inkml:context>
    <inkml:brush xml:id="br0">
      <inkml:brushProperty name="width" value="0.025" units="cm"/>
      <inkml:brushProperty name="height" value="0.025" units="cm"/>
    </inkml:brush>
  </inkml:definitions>
  <inkml:trace contextRef="#ctx0" brushRef="#br0">98 0 17905,'0'0'3715,"-25"63"-1793,18-32-288,2 0-65,5-2-95,0 1-481,0-6-545,9-1-320,4-5-96,-2-3-1057,1-1-1185,-7-4-1089,-3-5-481,-2-2-1889</inkml:trace>
  <inkml:trace contextRef="#ctx0" brushRef="#br0" timeOffset="1">0 194 16528,'0'0'10185,"58"-19"-10185,-29 19-256,-2 4-2467,2 6-1440,-8-2-3973</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56.057"/>
    </inkml:context>
    <inkml:brush xml:id="br0">
      <inkml:brushProperty name="width" value="0.025" units="cm"/>
      <inkml:brushProperty name="height" value="0.025" units="cm"/>
    </inkml:brush>
  </inkml:definitions>
  <inkml:trace contextRef="#ctx0" brushRef="#br0">1 96 2755,'0'0'21348,"11"1"-19741,89 0 682,104-12 1,-72 2-1798,-16 4-510,114-8-2960,-172 7-1172,110-26 0,-146 24 5085,-22 8-970,-1 0 0,1 0 0,0 0 0,0-1 0,-1 1 0,1 0 0,0 0 0,0 0 0,0 0 0,-1 0 0,1-1 0,0 1 0,0 0 0,0 0 0,0 0 0,-1-1 0,1 1 0,0 0 0,0 0 0,0-1 1,0 1-1,0 0 0,0 0 0,0-1 0,0 1 0,0 0 0,0 0 0,0-1 0,0 1 0,0 0 0,0 0 0,0-1 0,0 1 0,0 0 0,0 0 0,0-1 0,0 1 0,0 0 0,0 0 0,0 0 0,0-1 0,1 1 1,-1 0-1,0 0 0,0 0 0,0-1 0,0 1 0,1 0 0,-1 0 0,0 0 0,0 0 0,0-1 0,1 1 0,-1 0 0,0 0 0,0 0 0,0 0 0,1 0 0,-1 0 0,0 0 0,0 0 0,1 0 0,-1 0 1,-11-3-6906</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56.788"/>
    </inkml:context>
    <inkml:brush xml:id="br0">
      <inkml:brushProperty name="width" value="0.025" units="cm"/>
      <inkml:brushProperty name="height" value="0.025" units="cm"/>
    </inkml:brush>
  </inkml:definitions>
  <inkml:trace contextRef="#ctx0" brushRef="#br0">0 0 3075,'0'0'22741,"4"14"-21406,7 46-467,-3 1 1,0 103-1,-10-89-1117,1-66-4217,-11-24-14553</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57.131"/>
    </inkml:context>
    <inkml:brush xml:id="br0">
      <inkml:brushProperty name="width" value="0.025" units="cm"/>
      <inkml:brushProperty name="height" value="0.025" units="cm"/>
    </inkml:brush>
  </inkml:definitions>
  <inkml:trace contextRef="#ctx0" brushRef="#br0">11 171 15695,'0'0'2573,"-2"-9"347,0 2-2657,1 4-9,0-1-1,-1-1 1,2 1-1,-1 0 1,0 0-1,1 0 1,-1 0-1,1 0 1,0-1-1,1 1 1,-1 0-1,1 0 1,0 0-1,0 0 1,0 0-1,0 0 1,1 0-1,0 0 1,0 0-1,0 1 1,0-1-1,0 1 1,1-1 0,-1 1-1,5-4 1,1 1-79,1 0 0,0 1 1,0-1-1,0 2 1,1 0-1,-1 0 1,1 0-1,0 1 0,0 1 1,0 0-1,1 0 1,-1 1-1,0 0 1,1 1-1,-1 0 0,17 3 1,-21-3-175,1 1 0,0 1-1,-1-1 1,1 1 0,-1 0 0,1 0 0,-1 1 0,0 0 0,0 0-1,0 1 1,0-1 0,-1 1 0,0 0 0,1 1 0,-1-1 0,-1 1-1,1 0 1,-1 1 0,0-1 0,0 1 0,0-1 0,-1 1 0,0 0-1,0 0 1,-1 1 0,3 8 0,-4-13 6,0-1 0,-1 1 0,1 0 0,0 0 0,-1-1 0,0 1 0,0 0 0,1 0 1,-1 0-1,0-1 0,0 1 0,0 0 0,-1 0 0,1 0 0,0-1 0,-1 1 0,1 0 0,-1 0 0,0-1 0,1 1 0,-1 0 0,0-1 0,0 1 0,0-1 0,0 1 0,0-1 1,-1 0-1,1 1 0,0-1 0,-1 0 0,1 0 0,-1 0 0,1 0 0,-2 1 0,-5 0 130,1 0 1,-1-1-1,1 0 0,-1 0 0,1 0 1,-16-2-1,7 1 112,-21-1-491,-31 1 1393,48 1-3357,40 6-11028,5-3 993</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58.194"/>
    </inkml:context>
    <inkml:brush xml:id="br0">
      <inkml:brushProperty name="width" value="0.025" units="cm"/>
      <inkml:brushProperty name="height" value="0.025" units="cm"/>
    </inkml:brush>
  </inkml:definitions>
  <inkml:trace contextRef="#ctx0" brushRef="#br0">14 17 14061,'6'-10'4485,"1"4"-930,-4 6-672,-1 5-1890,0 12-225,-2 7 289,0 3-384,0 4-481,0-4-160,0 0 32,0-2-64,0-5-224,0-6-737,0-3-897,-4-6-896,-2-5-706,-4 0-351,-4-14-6407</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58.614"/>
    </inkml:context>
    <inkml:brush xml:id="br0">
      <inkml:brushProperty name="width" value="0.025" units="cm"/>
      <inkml:brushProperty name="height" value="0.025" units="cm"/>
    </inkml:brush>
  </inkml:definitions>
  <inkml:trace contextRef="#ctx0" brushRef="#br0">35 90 9673,'0'0'5643,"3"-8"-1746,-1 3-3265,1 0 1,-1-1-1,1 1 1,0 0-1,0 0 1,1 0-1,-1 1 1,1-1-1,0 1 1,1 0-1,-1 0 1,1 0-1,-1 1 1,7-4-1,-7 5-504,0 0 0,1 1 0,-1-1 0,1 1 0,0 0 0,-1 1 0,1-1 0,7 1 0,-7 0-142,-1 0 0,1 1 0,0 0 0,-1 0 0,1 0 0,-1 0 0,0 1 0,1 0 0,-1 0 0,0 0 0,0 0 1,0 1-1,0 0 0,-1 0 0,1 0 0,-1 0 0,5 5 0,-7-6 5,1 0 1,-1-1-1,0 1 1,0 0 0,0 0-1,0 0 1,0 0-1,0 0 1,0 0 0,-1 1-1,1-1 1,-1 0-1,0 0 1,1 0-1,-1 1 1,0-1 0,0 0-1,0 0 1,-1 0-1,1 1 1,-1-1 0,1 0-1,-1 0 1,0 0-1,1 0 1,-1 0 0,0 0-1,0 0 1,-1 0-1,1 0 1,0 0 0,-1-1-1,1 1 1,-1 0-1,1-1 1,-1 0-1,-3 3 1,-30 18 407,16-10 69,20-11-497,0 0 0,0 0 0,1 0 1,-1-1-1,0 1 0,1-1 0,-1 1 1,1-1-1,-1 0 0,0 1 0,1-1 1,-1 0-1,1 0 0,-1 0 0,1 0 1,-1 0-1,1 0 0,1-1 0,3 2-16,1 1 0,-1-1 0,0 1 0,0 1-1,0-1 1,0 1 0,0 0 0,-1 0 0,1 0-1,-1 1 1,0 0 0,0 0 0,0 1 0,0-1-1,6 10 1,-7-11 30,-1 1 0,-1-1 0,1 1-1,0 0 1,-1 0 0,0 0 0,0 0-1,0 0 1,0 1 0,-1-1 0,0 0-1,0 1 1,0-1 0,0 1 0,-1-1-1,1 1 1,-1 0 0,0-1 0,-1 1-1,1-1 1,-1 1 0,0-1 0,-2 7-1,1-8 116,-1 1-1,0-1 1,0 1-1,0-1 0,-1 0 1,1 0-1,-1 0 1,1-1-1,-1 0 1,0 1-1,0-1 0,0 0 1,0-1-1,-1 1 1,1-1-1,0 0 1,-1 0-1,1 0 0,0 0 1,-1-1-1,-5 0 1,-5 1 244,-1-1 1,1 0-1,0-1 1,0-1-1,-17-4 1,15 1-345,1 0 0,0-1 0,0-1 0,0 0 0,-15-11 0,34 17-2232,5 0-6741,9-1-1346</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11.798"/>
    </inkml:context>
    <inkml:brush xml:id="br0">
      <inkml:brushProperty name="width" value="0.025" units="cm"/>
      <inkml:brushProperty name="height" value="0.025" units="cm"/>
    </inkml:brush>
  </inkml:definitions>
  <inkml:trace contextRef="#ctx0" brushRef="#br0">1 0 17072,'0'0'6545,"9"2"-4682,39 5-411,1-2 0,70-2 0,34-8-1772,17 0-8809,-166 4 3204</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12.144"/>
    </inkml:context>
    <inkml:brush xml:id="br0">
      <inkml:brushProperty name="width" value="0.025" units="cm"/>
      <inkml:brushProperty name="height" value="0.025" units="cm"/>
    </inkml:brush>
  </inkml:definitions>
  <inkml:trace contextRef="#ctx0" brushRef="#br0">0 0 18321,'0'0'7255,"15"1"-6123,31 0-17,53 9 0,-81-8-1076,0 2 1,-1 0-1,0 0 1,1 2 0,-2 0-1,1 1 1,18 10-1,-32-15-58,0 0 0,0 0 0,0 0 0,0 0-1,-1 1 1,1-1 0,-1 1 0,1-1-1,-1 1 1,0 0 0,0 0 0,0 0 0,-1 0-1,1 0 1,-1 1 0,1-1 0,-1 0 0,0 1-1,0 4 1,-1-3 19,0-1 0,0 0 0,-1 1 0,0-1 0,0 0 0,0 1 0,0-1 0,-1 0 0,1 0 0,-1 0 1,0 0-1,0 0 0,-5 5 0,-8 9 53,-1 0 0,-1-1 0,0 0 0,-32 22 0,34-28-68,-59 51-519,27-22-5733,32-27-2408</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8:28.424"/>
    </inkml:context>
    <inkml:brush xml:id="br0">
      <inkml:brushProperty name="width" value="0.025" units="cm"/>
      <inkml:brushProperty name="height" value="0.025" units="cm"/>
      <inkml:brushProperty name="color" value="#008C3A"/>
    </inkml:brush>
  </inkml:definitions>
  <inkml:trace contextRef="#ctx0" brushRef="#br0">0 273 12780,'0'0'9641,"1"-10"-8931,3-16-435,0 1 0,1 0 0,10-25 1,-11 37-266,0 1 0,1 0 0,1 0 0,0 0 0,0 1 0,1 0 0,1 0 0,16-18 0,-23 28 8,0-1-1,1 1 1,-1 0 0,0 0 0,1 0 0,-1 0 0,1 0 0,-1 0 0,1 1 0,-1-1 0,1 1-1,0-1 1,-1 1 0,1-1 0,0 1 0,-1 0 0,1 0 0,0 0 0,0 0 0,-1 0 0,1 0-1,0 0 1,-1 0 0,1 1 0,0-1 0,-1 1 0,1-1 0,0 1 0,-1 0 0,1 0 0,-1-1-1,1 1 1,-1 0 0,0 0 0,1 0 0,-1 1 0,0-1 0,0 0 0,0 1 0,0-1 0,0 0-1,0 1 1,0-1 0,1 3 0,6 9 283,-1 0 0,-1 0-1,0 1 1,4 15 0,-6-18-213,49 150 53,-29-83-4799,-13-43-1817</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15.832"/>
    </inkml:context>
    <inkml:brush xml:id="br0">
      <inkml:brushProperty name="width" value="0.025" units="cm"/>
      <inkml:brushProperty name="height" value="0.025" units="cm"/>
      <inkml:brushProperty name="color" value="#F6630D"/>
    </inkml:brush>
  </inkml:definitions>
  <inkml:trace contextRef="#ctx0" brushRef="#br0">0 10 1121,'0'0'545,"2"-10"-1474,-1 10 865</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13.003"/>
    </inkml:context>
    <inkml:brush xml:id="br0">
      <inkml:brushProperty name="width" value="0.025" units="cm"/>
      <inkml:brushProperty name="height" value="0.025" units="cm"/>
    </inkml:brush>
  </inkml:definitions>
  <inkml:trace contextRef="#ctx0" brushRef="#br0">33 53 15727,'0'0'2552,"2"-9"352,10-25-27,-5 24-65,-3 15-1852,0 11-653,-1 40 55,-3 1 0,-2-1 0,-3 0 0,-21 103 0,15-100-341,10-47-613,-2 5-3517,-5-2-4200,0-7 189</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13.329"/>
    </inkml:context>
    <inkml:brush xml:id="br0">
      <inkml:brushProperty name="width" value="0.025" units="cm"/>
      <inkml:brushProperty name="height" value="0.025" units="cm"/>
    </inkml:brush>
  </inkml:definitions>
  <inkml:trace contextRef="#ctx0" brushRef="#br0">0 118 15150,'0'0'9834,"54"-32"-8457,-14 24 32,6-2-896,6 2-417,-1-1-32,-2 0-384,-6 2-1378,-8-1-704,-11 0-801,-9-1-929,-10-1-2979</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13.685"/>
    </inkml:context>
    <inkml:brush xml:id="br0">
      <inkml:brushProperty name="width" value="0.025" units="cm"/>
      <inkml:brushProperty name="height" value="0.025" units="cm"/>
    </inkml:brush>
  </inkml:definitions>
  <inkml:trace contextRef="#ctx0" brushRef="#br0">0 0 18674,'0'0'5221,"68"13"-3396,-15-6 193,13-2-961,8-5-768,4 0-193,-4 0-481,-11 0-2401,-15 0-3204,-15 0-6470</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14.294"/>
    </inkml:context>
    <inkml:brush xml:id="br0">
      <inkml:brushProperty name="width" value="0.025" units="cm"/>
      <inkml:brushProperty name="height" value="0.025" units="cm"/>
    </inkml:brush>
  </inkml:definitions>
  <inkml:trace contextRef="#ctx0" brushRef="#br0">5 0 11147,'0'0'8402,"0"12"-6939,-2 17-648,-1 16 2392,6 85-1,-3-129-3146,0 0 0,0 0 0,0 0 0,0 0 0,1 0 0,-1 0 1,0 0-1,0 0 0,1 0 0,-1-1 0,0 1 0,1 0 0,-1 0 0,1 0 0,-1 0 0,1-1 0,0 1 0,-1 0 0,1 0 0,0-1 0,-1 1 0,1-1 1,0 1-1,0-1 0,0 1 0,0-1 0,-1 1 0,2 0 0,0-1 34,0 0 0,0-1 0,-1 1 0,1 0 0,0-1 0,0 1 0,-1 0 1,1-1-1,0 0 0,-1 1 0,1-1 0,-1 0 0,1 0 0,1-1 0,46-44 1204,-47 44-1302,112-134 84,-114 136-80,0 0 0,0 0 0,0-1 0,0 1 0,0 0 0,0 0 0,0 0 0,1-1 0,-1 1 0,0 0 0,0 0 0,0 0 0,0 0 0,1 0 0,-1 0 0,0-1 0,0 1 0,0 0 0,1 0 0,-1 0 0,0 0 0,0 0 0,0 0 0,1 0 0,-1 0 0,0 0 0,0 0 0,0 0 0,1 0 0,-1 0 0,0 0 0,0 0 0,0 0 0,1 0 0,-1 0 0,0 0 0,0 0 0,0 1 0,1-1 0,-1 0 0,0 0 0,0 0 0,0 0 0,1 0 0,-1 1 0,3 12 0,-3 24 0,-1-32 0,-8 52 22,-2 9-135,42-87-8199,-15 5 1816,1 0-3813</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14.683"/>
    </inkml:context>
    <inkml:brush xml:id="br0">
      <inkml:brushProperty name="width" value="0.025" units="cm"/>
      <inkml:brushProperty name="height" value="0.025" units="cm"/>
    </inkml:brush>
  </inkml:definitions>
  <inkml:trace contextRef="#ctx0" brushRef="#br0">169 60 19282,'0'0'4741,"0"-9"-2969,-2-27-1003,2 35-735,-1 0 1,1 1-1,0-1 0,-1 0 1,1 0-1,-1 1 0,1-1 1,-1 0-1,1 0 1,-1 1-1,1-1 0,-1 0 1,0 1-1,1-1 1,-1 1-1,0-1 0,0 1 1,1-1-1,-1 1 0,0 0 1,0-1-1,0 1 1,1 0-1,-1 0 0,0-1 1,0 1-1,0 0 0,0 0 1,0 0-1,1 0 1,-3 0-1,-23 6 222,19-1-277,-1 0 0,1 0 0,0 1-1,0 0 1,1 0 0,0 0 0,0 1 0,0 0 0,1 0 0,-8 14 0,7-10 133,0 1 1,1-1-1,0 1 0,1 0 1,0 0-1,1 0 1,-2 14-1,4-24-86,1 0-1,0 0 0,0 0 1,-1-1-1,1 1 1,0 0-1,1 0 1,-1 0-1,0 0 1,0 0-1,1-1 1,-1 1-1,1 0 1,0 0-1,-1-1 1,1 1-1,0 0 1,0-1-1,0 1 1,0-1-1,0 1 1,0-1-1,1 0 0,-1 1 1,0-1-1,1 0 1,-1 0-1,1 0 1,-1 0-1,1 0 1,0 0-1,-1 0 1,1-1-1,0 1 1,0-1-1,-1 1 1,1-1-1,0 1 1,0-1-1,0 0 1,0 0-1,-1 0 0,1 0 1,0 0-1,0-1 1,0 1-1,2-1 1,4 0 83,1-1 0,-1 0 0,1-1-1,-1 1 1,0-2 0,0 1 0,0-1 0,-1 0 0,8-6 0,-5 3-35,-1-1-1,-1 0 1,0 0 0,0-1 0,0 0 0,6-10 0,-11 14-12,0 0 0,-1 0 0,1 0 0,-1 0 0,0 0 0,0 0 0,-1-1 0,0 1 0,0-1 0,0 1 0,0-1-1,-1 1 1,0-1 0,-1-10 0,0 14-58,0 0 0,0 1-1,0-1 1,0 0-1,0 0 1,0 1 0,-1-1-1,1 0 1,-1 1 0,1 0-1,-1-1 1,1 1 0,-1 0-1,0 0 1,0 0-1,0 0 1,1 0 0,-1 0-1,0 0 1,0 1 0,0-1-1,0 1 1,0-1 0,0 1-1,0 0 1,-1 0-1,1 0 1,0 0 0,0 0-1,0 0 1,0 1 0,-2 0-1,-1-1-47,0 0 0,1 1 0,-1 0 0,1 0 1,-1 0-1,1 0 0,0 1 0,0 0 0,-1 0 0,1 0 0,0 0 0,1 1 0,-1-1 0,-4 5 0,7-7-99,1 1 0,-1-1 0,1 1-1,-1-1 1,1 1 0,-1-1 0,1 1 0,-1-1 0,1 1-1,-1 0 1,1-1 0,0 1 0,-1 0 0,1 0 0,0-1-1,0 1 1,0 0 0,-1-1 0,1 1 0,0 0-1,0 0 1,0 0 0,0-1 0,0 1 0,0 0 0,0 0-1,1-1 1,-1 1 0,0 0 0,0 0 0,1-1 0,-1 1-1,0 0 1,1 0 0,0 0-320,1-1 0,-1 0 0,1 1 0,-1-1-1,1 0 1,-1 0 0,1 1 0,-1-1 0,0 0 0,1-1 0,-1 1 0,1 0-1,-1 0 1,1-1 0,-1 1 0,0 0 0,1-1 0,1 0 0,19-11-7315</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15.369"/>
    </inkml:context>
    <inkml:brush xml:id="br0">
      <inkml:brushProperty name="width" value="0.025" units="cm"/>
      <inkml:brushProperty name="height" value="0.025" units="cm"/>
    </inkml:brush>
  </inkml:definitions>
  <inkml:trace contextRef="#ctx0" brushRef="#br0">181 9 14670,'0'0'15220,"-9"-3"-15034,6 2-154,0 0-1,0 0 0,-1 0 1,1 1-1,0-1 0,-1 1 1,1 0-1,0 0 0,-1 0 1,1 0-1,-1 1 0,-4 0 0,3 1 42,0 1-1,0-1 1,1 1-1,-1-1 1,1 1-1,-1 1 1,1-1-1,0 1 1,-6 6-1,-2 3 153,1 0 0,0 1 0,-8 14 0,16-24-192,1-1 0,0 0 0,0 1 0,0-1 0,1 1 0,-1 0-1,1 0 1,0-1 0,0 1 0,0 0 0,1 0 0,-1 0 0,1 0 0,0 0 0,0 0 0,0 0 0,1 0 0,-1 0 0,3 6 0,-2-8-33,0-1 0,0 1 0,1-1 0,-1 1 0,1-1 0,-1 1 0,1-1 0,-1 0 0,1 0 0,0 0 0,0 0 0,-1 0 0,1 0 0,0 0 0,0 0 0,0-1 0,0 1 0,0-1 0,0 0 0,3 1 0,48 0 0,-38-1 0,63-7-2854,38-20-5903,-91 18 1598</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15.961"/>
    </inkml:context>
    <inkml:brush xml:id="br0">
      <inkml:brushProperty name="width" value="0.025" units="cm"/>
      <inkml:brushProperty name="height" value="0.025" units="cm"/>
    </inkml:brush>
  </inkml:definitions>
  <inkml:trace contextRef="#ctx0" brushRef="#br0">158 5 18289,'0'0'7506,"-10"-1"-6716,7 0-736,-1 0 1,1 0-1,-1 1 0,0 0 1,0 0-1,1 0 0,-1 0 1,0 0-1,0 1 0,1 0 1,-1 0-1,1 0 0,-1 0 1,1 0-1,-1 1 0,1-1 0,-1 1 1,1 0-1,0 0 0,0 0 1,0 1-1,-4 4 0,0-1 157,0 1-1,1 0 1,0 0-1,1 1 0,0 0 1,0 0-1,1 0 1,-1 1-1,2-1 1,-1 1-1,-3 15 0,7-24-191,0 1-1,0 0 0,0-1 0,0 1 0,0-1 0,0 1 0,0 0 0,0-1 0,1 1 1,-1-1-1,0 1 0,0-1 0,0 1 0,1 0 0,-1-1 0,0 1 0,1-1 0,-1 1 1,0-1-1,1 0 0,-1 1 0,1-1 0,-1 1 0,0-1 0,1 0 0,-1 1 0,1-1 1,-1 0-1,1 1 0,0-1 0,-1 0 0,1 0 0,-1 1 0,1-1 0,-1 0 0,1 0 1,0 0-1,-1 0 0,1 0 0,-1 0 0,1 0 0,0 0 0,-1 0 0,1 0 0,-1 0 1,1-1-1,0 1 0,32-8 650,-10-3-466,-1 0-1,32-22 1,4-2-257,-58 34 45,1 0 0,0 1 1,-1-1-1,1 1 0,0-1 1,-1 1-1,1-1 0,0 1 1,0 0-1,-1-1 0,1 1 1,0 0-1,0 0 0,0 0 1,0-1-1,-1 1 0,1 0 1,0 0-1,0 0 0,0 0 1,0 0-1,0 0 0,-1 1 1,1-1-1,0 0 0,0 0 1,0 1-1,-1-1 0,1 0 0,0 1 1,0-1-1,-1 1 0,1-1 1,0 1-1,-1-1 0,1 1 1,0-1-1,0 2 0,5 35-66,-6-33 90,0-1-1,0 1 0,0-1 1,1 0-1,-1 1 1,1-1-1,0 1 1,0-1-1,0 0 1,3 7-1,-3-10-8,-1 1 1,1-1-1,-1 1 0,1-1 0,0 1 0,-1-1 0,1 0 0,0 1 1,-1-1-1,1 0 0,0 1 0,-1-1 0,1 0 0,0 0 0,0 0 1,-1 0-1,1 0 0,0 0 0,0 0 0,-1 0 0,1 0 0,1 0 1,30-15 111,-17 5-81,29-18 5,-41 27-54,-1 0 0,0 0 1,1 0-1,-1 0 0,0 1 0,1-1 0,-1 1 0,1-1 0,-1 1 0,1 0 1,-1 0-1,1 0 0,-1 0 0,1 1 0,-1-1 0,1 0 0,3 2 0,-5-1 1,-1 0-1,1 0 1,0 0-1,0 0 1,0 0-1,0 1 0,-1-1 1,1 0-1,-1 0 1,1 1-1,-1-1 0,1 0 1,-1 0-1,0 1 1,1-1-1,-1 1 0,0-1 1,0 0-1,0 2 1,0 33 25,0-27 28,0-9-37,0 1 0,0-1 0,1 0 0,-1 1 0,0-1 0,0 0 0,1 1 0,-1-1 0,0 0 0,0 0 0,1 1 0,-1-1 0,0 0 0,1 0 0,-1 0 0,0 1 1,1-1-1,-1 0 0,0 0 0,1 0 0,-1 0 0,0 0 0,1 0 0,-1 0 0,0 0 0,1 0 0,-1 0 0,1 0 0,-1 0 0,0 0 0,1 0 0,-1 0 0,0 0 0,1 0 0,-1 0 0,0-1 0,1 1 0,-1 0 0,0 0 0,1 0 0,-1-1 0,0 1 0,1 0 0,-1 0 0,0-1 0,0 1 1,1 0-1,-1 0 0,0-1 0,1 0 0,16-11 222,-7 4-174,52-37 81,-57 42-167,-1 1 1,1 0-1,0 0 0,0 0 0,0 0 0,0 1 0,0 0 0,0 0 0,0 0 0,0 1 0,1 0 0,6 0 0,-11 1 22,0-1 0,0 1 1,1 0-1,-1-1 0,0 1 0,0 0 0,0 0 0,-1 0 0,1 0 1,0 0-1,0 0 0,0 0 0,-1 0 0,1 0 0,0 0 0,-1 0 1,1 0-1,-1 0 0,1 1 0,-1-1 0,0 0 0,0 0 0,1 1 1,-1-1-1,0 0 0,0 0 0,0 3 0,0 45 71,-1-36-37,21-33-3118,-9 5-1901,2-5-2589</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16.335"/>
    </inkml:context>
    <inkml:brush xml:id="br0">
      <inkml:brushProperty name="width" value="0.025" units="cm"/>
      <inkml:brushProperty name="height" value="0.025" units="cm"/>
    </inkml:brush>
  </inkml:definitions>
  <inkml:trace contextRef="#ctx0" brushRef="#br0">0 73 16271,'0'0'13453,"9"0"-11985,2 1-1108,16-1 84,47-6 0,-68 6-465,-1-1 1,1 1 0,-1-2-1,1 1 1,-1-1 0,1 1 0,-1-1-1,0-1 1,0 1 0,0-1-1,0 0 1,-1 0 0,1 0-1,-1-1 1,0 0 0,5-5-1,-8 9 24,-1-1 0,1 1 0,-1-1 0,0 1 0,1 0 0,-1-1 0,0 1 0,1-1 0,-1 1 0,0-1 0,0 1 0,0-1 0,1 0 0,-1 1 0,0-1 0,0 1 0,0-1 0,0 1 0,0-1 0,0 0 0,0 1 0,0-1 0,0 1 0,0-1 0,0 1 0,-1-1 0,1 1 0,0-1 0,0 1 0,-1-1 0,1 1 0,0-1 0,0 1 0,-1-1 0,1 1 0,0-1 0,-2 0 0,-24-3 228,17 4-166,0 1 1,1 0 0,-1 1-1,-15 5 1,16-3-66,1 0 0,-1 0 0,1 1 0,0 0 0,0 0 0,1 1 0,-7 6 0,10-9 0,1 0 0,-1 1 0,0-1 0,1 1 0,0-1 0,0 1 0,0 0 0,0 0 0,0 0 0,1 0 0,0 0 0,0 0 0,0 0 0,0 1 0,1-1 0,0 6 0,0-9-4,0 1-1,1 0 1,-1 0 0,1-1 0,0 1-1,-1 0 1,1-1 0,0 1 0,0-1-1,0 1 1,0-1 0,0 0 0,1 1-1,-1-1 1,0 0 0,1 0 0,-1 1-1,1-1 1,-1-1 0,1 1-1,-1 0 1,1 0 0,0 0 0,-1-1-1,1 1 1,0-1 0,-1 1 0,1-1-1,3 0 1,59 4-1357,-53-4 736,28-2-5349,1-10-5348</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17.287"/>
    </inkml:context>
    <inkml:brush xml:id="br0">
      <inkml:brushProperty name="width" value="0.025" units="cm"/>
      <inkml:brushProperty name="height" value="0.025" units="cm"/>
    </inkml:brush>
  </inkml:definitions>
  <inkml:trace contextRef="#ctx0" brushRef="#br0">18 0 10762,'0'0'13976,"0"12"-12871,-17 291 3753,17-302-4832,0 1-1,0-1 1,0 1-1,0-1 1,0 1-1,0-1 1,0 1-1,1 0 1,-1-1-1,0 1 1,1-1-1,0 1 1,-1-1-1,1 0 1,0 1-1,-1-1 1,1 0-1,0 1 1,0-1-1,0 0 1,0 0-1,1 0 1,-1 0-1,0 0 1,0 0-1,1 0 1,-1 0-1,0 0 1,1-1-1,-1 1 1,1 0-1,-1-1 1,1 1-1,-1-1 1,1 0-1,-1 0 1,1 1-1,-1-1 1,1 0-1,0 0 1,-1 0-1,1-1 1,-1 1-1,1 0 1,1-1-1,5-1 87,0 0-1,-1 0 1,1-1 0,-1 0-1,1 0 1,-1-1-1,11-7 1,0-3-112,-1 0 0,-1-1 0,0-1 0,22-27 0,-33 95 0,-5-51 0,0 0 0,0-1 0,0 1 0,0 0 0,0-1 0,0 1 0,0-1 0,0 1 0,1 0 0,-1-1 0,0 1 0,0 0 0,0-1 0,1 1 0,-1-1 0,0 1 0,1-1 0,-1 1 0,0-1 0,1 1 0,-1-1 0,1 1 0,-1-1 0,1 1 0,-1-1 0,1 0 0,-1 1 0,1-1 0,0 0 0,-1 1 0,1-1 0,0 0 0,25-4 0,30-27 0,-50 27 0,2 0 0,-2 0 0,0 0 0,0 0 0,1 1 0,-1 0 0,11-4 0,-16 7 0,0 0 0,0 0 0,0 0 0,0 0 0,0 0 0,0 0 0,0 0 0,0 0 0,0 0 0,0 0 0,0 0 0,0 1 0,0-1 0,0 0 0,0 1 0,0-1 0,0 1 0,-1-1 0,1 1 0,0-1 0,0 1 0,0 0 0,-1-1 0,1 1 0,0 0 0,-1 0 0,1-1 0,0 1 0,-1 0 0,1 0 0,-1 0 0,0 0 0,1 0 0,-1 0 0,0 0 0,1 0 0,-1 0 0,0 0 0,0 0 0,0 0 0,0 0 0,0 0 0,0 0 0,0 0 0,0-1 0,0 1 0,-1 2 0,0 21 0,1-17 0,-1 0 0,1 0 0,1 0 0,-1 0 0,3 13 0,-2-20 0,-1 1 0,1 0 0,-1-1 0,1 1 0,-1 0 0,1-1 0,-1 1 0,1-1 0,-1 1 0,1-1 0,-1 1 0,1-1 0,0 1 0,0-1 0,-1 1 0,1-1 0,0 0 0,-1 0 0,1 1 0,0-1 0,0 0 0,0 0 0,-1 0 0,1 0 0,0 0 0,0 0 0,-1 0 0,1 0 0,0 0 0,0 0 0,0 0 0,-1-1 0,1 1 0,0 0 0,0 0 0,-1-1 0,1 1 0,0-1 0,-1 1 0,1-1 0,-1 1 0,1-1 0,0 1 0,-1-1 0,1 1 0,-1-1 0,1 0 0,32-28 0,-32 28 0,11-13 0,-10 11 0,0-1 0,1 1 0,0 0 0,0 0 0,0 0 0,0 0 0,0 0 0,0 1 0,1 0 0,-1-1 0,1 1 0,0 0 0,0 1 0,0-1 0,-1 1 0,6-1 0,-9 2-169,1 0 1,0 0-1,-1 1 0,1-1 0,-1 1 1,0-1-1,1 1 0,-1-1 1,1 1-1,-1-1 0,0 1 1,1-1-1,-1 1 0,0-1 0,1 1 1,-1-1-1,0 1 0,0 0 1,0-1-1,0 1 0,1-1 1,-1 1-1,0 0 0,0-1 0,0 1 1,0 0-1,0-1 0,-1 1 1,1-1-1,0 1 0,0 0 1,-7 22-10604,-2-19-2398</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17.632"/>
    </inkml:context>
    <inkml:brush xml:id="br0">
      <inkml:brushProperty name="width" value="0.025" units="cm"/>
      <inkml:brushProperty name="height" value="0.025" units="cm"/>
    </inkml:brush>
  </inkml:definitions>
  <inkml:trace contextRef="#ctx0" brushRef="#br0">0 1 11691,'0'0'17457,"25"13"-30334</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17.116"/>
    </inkml:context>
    <inkml:brush xml:id="br0">
      <inkml:brushProperty name="width" value="0.025" units="cm"/>
      <inkml:brushProperty name="height" value="0.025" units="cm"/>
      <inkml:brushProperty name="color" value="#F6630D"/>
    </inkml:brush>
  </inkml:definitions>
  <inkml:trace contextRef="#ctx0" brushRef="#br0">7 55 545,'5'-5'9951,"-9"-6"-3751,-3-5-4601,7 16-1535,0-16 1977,0 10-2310,-1 14-2454,1 1-1846,0 1-3305</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17.991"/>
    </inkml:context>
    <inkml:brush xml:id="br0">
      <inkml:brushProperty name="width" value="0.025" units="cm"/>
      <inkml:brushProperty name="height" value="0.025" units="cm"/>
    </inkml:brush>
  </inkml:definitions>
  <inkml:trace contextRef="#ctx0" brushRef="#br0">8 122 17104,'0'0'9412,"11"1"-7063,-4 1-2105,1-1-1,0 0 1,0-1 0,0 0 0,-1 0 0,1-1 0,0 1 0,0-2 0,0 1 0,-1-1 0,1-1-1,-1 1 1,0-1 0,0 0 0,11-7 0,26-24-244,-42 32 0,0 0 0,0 0 0,0-1 0,0 1 0,0-1 0,-1 1 0,1-1 0,-1 0 0,0 0 0,1 1 0,-1-1 0,0 0 0,-1 0 0,1 0 0,0-6 0,-1 8 0,-1 0 0,1 0 0,-1 0 0,0 0 0,1 0 0,-1 0 0,0 0 0,0 0 0,1 0 0,-1 1 0,0-1 0,0 0 0,0 0 0,0 1 0,0-1 0,0 0 0,0 1 0,-1-1 0,1 1 0,0 0 0,0-1 0,0 1 0,0 0 0,-1 0 0,1-1 0,0 1 0,0 0 0,0 0 0,-1 1 0,1-1 0,-2 0 0,-43 5 0,38-2 0,-1 1 0,1 0 0,0 1 0,0-1 0,0 1 0,1 1 0,0 0 0,0 0 0,0 0 0,1 1 0,-11 12 0,13-13 0,0-1 0,0 1 0,0-1 0,1 1 0,0 0 0,0 0 0,0 1 0,1-1 0,0 1 0,0-1 0,1 1 0,0-1 0,0 1 0,0 0 0,1 0 0,1 11 0,-1-17 0,1 0 0,-1 1 0,1-1 0,0 0 0,-1 1 0,1-1 0,0 0 0,0 0 0,0 0 0,0 0 0,0 0 0,0 0 0,0 0 0,1 0 0,-1 0 0,0 0 0,0-1 0,1 1 0,-1 0 0,1-1 0,-1 1 0,0-1 0,1 0 0,-1 1 0,1-1 0,-1 0 0,2 0 0,50 1 0,-36-2 0,54-3-1277,0-8-3964,-24-1-4641</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20.782"/>
    </inkml:context>
    <inkml:brush xml:id="br0">
      <inkml:brushProperty name="width" value="0.025" units="cm"/>
      <inkml:brushProperty name="height" value="0.025" units="cm"/>
    </inkml:brush>
  </inkml:definitions>
  <inkml:trace contextRef="#ctx0" brushRef="#br0">55 0 13613,'0'0'7773,"1"10"-6161,-1 11-1232,-1 0 0,-1 0 0,-1 0 0,-1 0 0,0 0 1,-9 20-1,6-17-41,1 0 0,0 1 0,2 0 0,-2 48 0,6-72-402,0-1 0,0 1-1,1 0 1,-1-1 0,0 1 0,0-1 0,0 1-1,1 0 1,-1-1 0,0 1 0,0-1 0,1 1 0,-1-1-1,1 1 1,-1-1 0,0 1 0,1-1 0,-1 1-1,1-1 1,-1 0 0,1 1 0,0-1 0,-1 0 0,1 1-1,-1-1 1,1 0 0,-1 0 0,1 0 0,0 1-1,-1-1 1,1 0 0,0 0 0,-1 0 0,1 0 0,0 0-1,-1 0 1,1 0 0,-1 0 0,1 0 0,0-1 0,-1 1-1,1 0 1,-1 0 0,1 0 0,0-1 0,-1 1-1,1 0 1,-1-1 0,2 0 0,0 0-476,0 0-1,1 0 1,-1 0 0,0 0 0,0-1-1,0 1 1,1-1 0,-2 0-1,1 1 1,0-1 0,0 0 0,1-2-1,6-21-8861</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21.125"/>
    </inkml:context>
    <inkml:brush xml:id="br0">
      <inkml:brushProperty name="width" value="0.025" units="cm"/>
      <inkml:brushProperty name="height" value="0.025" units="cm"/>
    </inkml:brush>
  </inkml:definitions>
  <inkml:trace contextRef="#ctx0" brushRef="#br0">1 17 6278,'0'0'19282,"50"-10"-19218,-23 8-32,8 2 0,1-1-160,3 1-544,-1-1-225,-4 1-961,-4 0-1313,-9-2-2755</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21.503"/>
    </inkml:context>
    <inkml:brush xml:id="br0">
      <inkml:brushProperty name="width" value="0.025" units="cm"/>
      <inkml:brushProperty name="height" value="0.025" units="cm"/>
    </inkml:brush>
  </inkml:definitions>
  <inkml:trace contextRef="#ctx0" brushRef="#br0">10 19 14061,'0'0'7175,"54"-7"-5285,-22 3-289,1-3-287,2 6-674,1 1-544,-5 0-32,-2 0-1249,-7 5-1281,-7 0-1634,-9 0-3011</inkml:trace>
  <inkml:trace contextRef="#ctx0" brushRef="#br0" timeOffset="1">0 222 11275,'0'0'13356,"76"50"-11562,-40-47-705,5-2-833,-4-1-192,1 0-64,-5 0-768,-2-9-1795,-5-7-3715</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22.158"/>
    </inkml:context>
    <inkml:brush xml:id="br0">
      <inkml:brushProperty name="width" value="0.025" units="cm"/>
      <inkml:brushProperty name="height" value="0.025" units="cm"/>
    </inkml:brush>
  </inkml:definitions>
  <inkml:trace contextRef="#ctx0" brushRef="#br0">0 0 17457,'0'0'3907,"84"9"-2754,-36-9-160,9 0-256,-1 0-545,-3-3-128,-10 0-64,-13 1-929,-12 2-768,-16 0-289,-4 0-1121,-20 5-7783</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22.502"/>
    </inkml:context>
    <inkml:brush xml:id="br0">
      <inkml:brushProperty name="width" value="0.025" units="cm"/>
      <inkml:brushProperty name="height" value="0.025" units="cm"/>
    </inkml:brush>
  </inkml:definitions>
  <inkml:trace contextRef="#ctx0" brushRef="#br0">0 0 18610,'0'0'7367,"62"23"-5221,-27-21-673,6-2-864,0 0-513,3 0-801,-4-6-2850,-3-10-4709</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23.468"/>
    </inkml:context>
    <inkml:brush xml:id="br0">
      <inkml:brushProperty name="width" value="0.025" units="cm"/>
      <inkml:brushProperty name="height" value="0.025" units="cm"/>
    </inkml:brush>
  </inkml:definitions>
  <inkml:trace contextRef="#ctx0" brushRef="#br0">50 11 16015,'0'0'7271,"-2"12"-6881,-11 93 731,-21 281 4772,36-436-5335,15-76 0,-3 38-499,-10 51-59,9-63 7,-11 92-15,0 0 1,0 0-1,1 0 0,0 0 1,0 0-1,1 1 0,0-1 1,0 1-1,7-8 0,-8 13-20,0-1 0,0 0 0,1 1 0,-1-1 0,1 1 0,0 0 0,0 0-1,-1 1 1,1-1 0,0 1 0,1 0 0,-1 0 0,0 0 0,0 0 0,0 1 0,1 0-1,-1 0 1,0 0 0,0 0 0,1 1 0,-1-1 0,0 1 0,0 0 0,0 0-1,7 4 1,-7-4-35,1 1-1,-1 0 1,1 0-1,-1 0 0,0 1 1,0-1-1,0 1 0,0 0 1,0 0-1,-1 0 1,0 1-1,1-1 0,-1 1 1,0 0-1,-1 0 1,1 0-1,-1 0 0,0 0 1,0 1-1,0-1 1,0 1-1,1 7 0,-3-9 80,1 1 0,-1-1 0,-1 1 0,1-1-1,0 0 1,-1 1 0,0-1 0,0 1 0,0-1-1,0 0 1,0 0 0,-1 0 0,1 1 0,-1-1-1,0-1 1,-4 6 0,1-2 123,0-1 0,-1 0 0,0 0 0,1-1 0,-2 1-1,1-1 1,-11 5 0,3-3 61,0 0 0,0-1 0,0-1 0,0 0 0,-1-1-1,1-1 1,-23 1 0,21-4-1137,17-3-3788,26-3-5292,-5 3 2757</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23.795"/>
    </inkml:context>
    <inkml:brush xml:id="br0">
      <inkml:brushProperty name="width" value="0.025" units="cm"/>
      <inkml:brushProperty name="height" value="0.025" units="cm"/>
    </inkml:brush>
  </inkml:definitions>
  <inkml:trace contextRef="#ctx0" brushRef="#br0">213 1 18866,'0'0'9961,"-53"65"-9865,27-39-64,-3 5 0,1-2 0,2-2-160,6-7 192,4-6 32,6-5-63,5-9-226,5-10-4515,8-8-321,5-9-2818</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24.169"/>
    </inkml:context>
    <inkml:brush xml:id="br0">
      <inkml:brushProperty name="width" value="0.025" units="cm"/>
      <inkml:brushProperty name="height" value="0.025" units="cm"/>
    </inkml:brush>
  </inkml:definitions>
  <inkml:trace contextRef="#ctx0" brushRef="#br0">124 0 15054,'0'0'8008,"-10"68"-6567,3-40-448,2 5-576,1 0-321,2 0-96,2-4 0,0-5 64,0-2 32,2-9-160,4-7-897,1-4-1730,-1-2-1985</inkml:trace>
  <inkml:trace contextRef="#ctx0" brushRef="#br0" timeOffset="1">1 147 8776,'0'0'17072,"61"-6"-16623,-27 6-321,-1 0-1569,0 0-3460,-4 0-5221</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24.498"/>
    </inkml:context>
    <inkml:brush xml:id="br0">
      <inkml:brushProperty name="width" value="0.025" units="cm"/>
      <inkml:brushProperty name="height" value="0.025" units="cm"/>
    </inkml:brush>
  </inkml:definitions>
  <inkml:trace contextRef="#ctx0" brushRef="#br0">0 0 20243,'0'0'11275,"34"15"-23863</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57.377"/>
    </inkml:context>
    <inkml:brush xml:id="br0">
      <inkml:brushProperty name="width" value="0.025" units="cm"/>
      <inkml:brushProperty name="height" value="0.025" units="cm"/>
      <inkml:brushProperty name="color" value="#F6630D"/>
    </inkml:brush>
  </inkml:definitions>
  <inkml:trace contextRef="#ctx0" brushRef="#br0">135 237 4420,'0'0'14579,"-5"-9"-12881,3 6-1490,-24-35 2364,25 36-2421,0 1 0,-1-1-1,1 1 1,0 0 0,-1-1-1,1 1 1,-1 0 0,0 0 0,1 0-1,-1 0 1,0 0 0,1 1-1,-1-1 1,0 0 0,0 1-1,0 0 1,0-1 0,0 1 0,0 0-1,0 0 1,1 0 0,-1 0-1,0 0 1,0 0 0,0 1-1,-3 0 1,4 0-89,0 0 1,0 1-1,0-1 0,0 1 0,0-1 1,0 1-1,0 0 0,0-1 0,0 1 1,1 0-1,-1-1 0,1 1 0,-1 0 1,1 0-1,0 0 0,0-1 0,0 1 1,0 0-1,0 3 0,2 37 711,-2-41-759,1 1 1,-1-1-1,0 0 0,1 0 1,-1 0-1,0 0 1,1 0-1,-1-1 0,1 1 1,-1 0-1,1 0 0,0 0 1,-1 0-1,1 0 1,0-1-1,0 1 0,0 0 1,0-1-1,-1 1 0,1-1 1,0 1-1,0-1 1,0 1-1,0-1 0,0 1 1,0-1-1,0 0 0,0 0 1,0 1-1,0-1 1,1 0-1,-1 0 0,0 0 1,0 0-1,0 0 0,0-1 1,0 1-1,0 0 1,0 0-1,2-1 0,0 0 42,1 0 0,-1 0 0,0-1 0,1 1 0,-1-1 0,0 0-1,0 1 1,0-1 0,0-1 0,0 1 0,3-3 0,-3 0-13,0 1 0,0-1 0,0 0 0,0 0-1,-1 0 1,0 0 0,0 0 0,0 0 0,-1-1 0,0 1 0,0-1 0,0 1 0,-1-1 0,1 1 0,-1-1 0,-2-10-1,2 13-27,-1 0-1,0 0 0,0 0 0,0 0 0,0 0 0,0 0 0,-1 1 0,1-1 0,-1 0 0,0 1 0,1-1 0,-1 1 0,0 0 0,-1-1 0,1 1 1,0 0-1,-1 0 0,1 1 0,-1-1 0,1 0 0,-1 1 0,0 0 0,0-1 0,0 1 0,0 0 0,0 1 0,0-1 0,0 0 0,0 1 1,0 0-1,-4-1 0,4 2-16,0-1 1,1 0 0,-1 0 0,0 1 0,1-1 0,-1 1-1,0 0 1,1 0 0,-1 0 0,1 0 0,-1 0-1,1 1 1,0-1 0,-1 1 0,1 0 0,0-1 0,0 1-1,0 0 1,0 0 0,1 0 0,-1 0 0,0 1-1,1-1 1,0 0 0,-1 1 0,1-1 0,0 1 0,0-1-1,1 1 1,-1 0 0,0 3 0,-2 9-12,0-1 0,1 1 1,1 0-1,1 20 0,0-33 15,0 0 0,0 0 0,0 0-1,0 1 1,0-1 0,0 0 0,1 0 0,-1 0-1,1 1 1,0-1 0,0 0 0,-1 0 0,1 0-1,1 0 1,-1 0 0,0 0 0,0-1 0,1 1-1,-1 0 1,1-1 0,-1 1 0,1-1 0,0 1-1,-1-1 1,1 0 0,0 1 0,0-1 0,0 0-1,0 0 1,0-1 0,0 1 0,0 0-1,1-1 1,-1 1 0,0-1 0,0 0 0,0 0-1,1 1 1,-1-2 0,0 1 0,4-1 0,2 0 27,0 0 1,0-1-1,0 0 1,0-1-1,0 0 1,-1 0-1,1 0 1,-1-1-1,0 0 1,8-7 0,-3 1-4,-1 1 0,0-2 1,-1 0-1,0 0 1,13-21-1,-20 28-15,0-1-1,0 0 1,0-1 0,-1 1 0,0 0 0,0-1-1,0 0 1,-1 1 0,0-1 0,0 0-1,0 0 1,0 1 0,-1-1 0,0 0 0,-1 0-1,1 0 1,-2-7 0,1 12-10,1 0 0,0-1 0,-1 1 0,1 0 0,-1 0 0,1-1 0,-1 1 0,0 0 0,0 0 0,1 0 0,-1 0 0,0 0 1,0 0-1,0 0 0,0 0 0,0 0 0,0 0 0,0 0 0,-1 1 0,1-1 0,0 0 0,0 1 0,-1-1 0,1 1 0,0 0 0,0-1 0,-1 1 0,1 0 0,-1 0 0,1 0 0,0 0 0,-1 0 1,1 0-1,0 0 0,-1 0 0,1 0 0,0 1 0,-1-1 0,1 0 0,0 1 0,-2 0 0,-1 1-1,0 0 1,0 0-1,0 0 0,1 0 1,-1 0-1,1 1 0,-1 0 1,1 0-1,0 0 0,0 0 1,-4 6-1,-1 3 6,1 0 0,0 1-1,1 0 1,1 0 0,0 0 0,0 1 0,2-1 0,-1 1-1,2 0 1,-1 15 0,3-29-6,0 1 0,0-1 0,0 1 0,0-1 0,0 1 0,0-1 0,0 1 0,0-1 0,0 1 0,0-1 0,0 1 0,0-1 0,1 1 0,-1-1 0,0 0 0,0 1 0,1-1 0,-1 1 0,0-1 0,1 0 0,-1 1 0,0-1 0,1 0 0,-1 1 0,0-1 0,1 0 0,-1 0 0,1 1 0,-1-1 0,1 0 0,-1 0 0,1 0 0,0 1 0,19-5 0,18-16 0,-30 12 0,1 0 0,-2-1 0,1 0 0,-1 0 0,-1 0 0,0-1 0,0 0 0,-1 0 0,5-14 0,-8 21 0,-1-1 0,0 1 0,1 0 0,-1-1 0,-1 0 0,1 1 0,-1-1 0,1 1 0,-1-1 0,0 0 0,0 1 0,0-1 0,-1 1 0,1-1 0,-1 0 0,0 1 0,0-1 0,0 1 0,-1 0 0,1-1 0,-1 1 0,0 0 0,0 0 0,0 0 0,0 0 0,0 0 0,-1 0 0,1 1 0,-1-1 0,0 1 0,1 0 0,-5-3 0,4 4 0,0-1 0,0 1 0,1 0 0,-1-1 0,0 1 0,0 1 0,0-1 0,0 0 0,0 1 0,-1 0 0,1-1 0,0 1 0,0 0 0,0 1 0,0-1 0,0 1 0,0-1 0,0 1 0,0 0 0,0 0 0,0 0 0,0 0 0,0 1 0,1-1 0,-1 1 0,0 0 0,1 0 0,0 0 0,-1 0 0,1 0 0,0 0 0,0 0 0,-2 4 0,-1 0 0,1 0 0,0 1 0,0-1 0,0 1 0,1 0 0,0 0 0,0 0 0,1 1 0,0-1 0,1 0 0,-1 1 0,0 12 0,2-20 0,1 0 0,-1 1 0,0-1 0,0 0 0,0 0 0,1 0 0,-1 0 0,0 1 0,0-1 0,1 0 0,-1 0 0,0 0 0,0 0 0,1 0 0,-1 0 0,0 0 0,0 0 0,1 1 0,-1-1 0,0 0 0,0 0 0,1 0 0,-1 0 0,0 0 0,0 0 0,1-1 0,-1 1 0,0 0 0,1 0 0,-1 0 0,0 0 0,0 0 0,1 0 0,-1 0 0,0 0 0,0-1 0,0 1 0,1 0 0,-1 0 0,0 0 0,0-1 0,0 1 0,1 0 0,-1 0 0,0-1 0,12-7 0,16-30 0,-27 36 0,1 0 0,-1-1 0,0 1 0,0 0 0,0-1 0,-1 1 0,1-1 0,-1 1 0,1-1 0,-1 1 0,0-1 0,0 1 0,0-1 0,0 1 0,0-1 0,-2-4 0,1 8-195,0-1 0,0 1 0,1 0 0,-1 0 0,0-1 0,0 1 0,0 0 0,0 0 0,1 0 0,-1 0 0,0 0 0,1 0 0,-1 0 0,1 0 0,-1 0 0,1 1 0,0-1 0,-1 1 0,-4 17-6099,1 0-4655</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24.844"/>
    </inkml:context>
    <inkml:brush xml:id="br0">
      <inkml:brushProperty name="width" value="0.025" units="cm"/>
      <inkml:brushProperty name="height" value="0.025" units="cm"/>
    </inkml:brush>
  </inkml:definitions>
  <inkml:trace contextRef="#ctx0" brushRef="#br0">279 1 14926,'0'0'13159,"-9"12"-12523,-28 44 185,-186 249 162,214-297-2895,10-16-3484,8-9-791,-4 8 5012,14-21-6704</inkml:trace>
  <inkml:trace contextRef="#ctx0" brushRef="#br0" timeOffset="1">240 32 9577,'0'0'15919,"3"57"-15567,-6-19 1,0 2-1,3 1 32,0 2 33,5-7-129,7-4-96,3-8-128,1-3-256,-2-6-993,-5-6-961,-3-4-1954</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25.184"/>
    </inkml:context>
    <inkml:brush xml:id="br0">
      <inkml:brushProperty name="width" value="0.025" units="cm"/>
      <inkml:brushProperty name="height" value="0.025" units="cm"/>
    </inkml:brush>
  </inkml:definitions>
  <inkml:trace contextRef="#ctx0" brushRef="#br0">1 99 18610,'0'0'12107,"65"-3"-11819,-28 11-224,4 2-256,-1-3-2018,-4-4-3011,-7-3-4036</inkml:trace>
  <inkml:trace contextRef="#ctx0" brushRef="#br0" timeOffset="1">588 0 21717,'0'0'8167,"4"50"-6950,-4-27-288,3 4-448,-1-3-321,2 1-64,2-1-96,0-1-448,-2-1-1090,-4-5-1729,0-7-3267</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25.513"/>
    </inkml:context>
    <inkml:brush xml:id="br0">
      <inkml:brushProperty name="width" value="0.025" units="cm"/>
      <inkml:brushProperty name="height" value="0.025" units="cm"/>
    </inkml:brush>
  </inkml:definitions>
  <inkml:trace contextRef="#ctx0" brushRef="#br0">0 16 21460,'0'0'7591,"60"-6"-6918,-17 6-321,6 0-287,5 0-1219,1-3-4643,-6-3-7432</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26.102"/>
    </inkml:context>
    <inkml:brush xml:id="br0">
      <inkml:brushProperty name="width" value="0.025" units="cm"/>
      <inkml:brushProperty name="height" value="0.025" units="cm"/>
    </inkml:brush>
  </inkml:definitions>
  <inkml:trace contextRef="#ctx0" brushRef="#br0">39 0 17360,'0'0'1746,"0"9"-299,1 81 1018,-4-1 0,-4 0 0,-22 109 0,119-536-1168,-87 328-1318,0 1 0,1 0 0,0 0 0,0 0 1,11-15-1,-13 21-24,1 1 1,-1-1-1,1 1 1,-1-1-1,1 1 1,0 0 0,0 0-1,0 1 1,0-1-1,0 1 1,0-1-1,1 1 1,-1 0-1,0 0 1,1 0 0,-1 1-1,1-1 1,-1 1-1,7 0 1,1 0-225,0 0 0,0 1 1,0 1-1,12 2 0,-21-4 257,0 1 0,-1-1 0,1 0 0,0 1 0,-1-1 0,1 1 0,0 0 0,-1 0 0,1-1 0,-1 1 0,1 0-1,-1 0 1,0 0 0,1 1 0,-1-1 0,0 0 0,0 0 0,0 1 0,1-1 0,-1 1 0,-1-1 0,1 1 0,0-1 0,0 1 0,-1-1 0,1 1 0,-1 0-1,1-1 1,-1 1 0,0 0 0,1 0 0,-1-1 0,0 1 0,0 0 0,-1 3 0,0-3 51,0 0 0,0 0 0,0 0 0,-1 0 0,1 0 1,-1 0-1,1-1 0,-1 1 0,1 0 0,-1-1 0,0 0 0,0 1 0,0-1 0,0 0 0,0 0 0,0 0 0,-4 1 1,-41 15 626,43-16-632,-83 17 60,49-13-3012,56-1-24580</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26.615"/>
    </inkml:context>
    <inkml:brush xml:id="br0">
      <inkml:brushProperty name="width" value="0.025" units="cm"/>
      <inkml:brushProperty name="height" value="0.025" units="cm"/>
    </inkml:brush>
  </inkml:definitions>
  <inkml:trace contextRef="#ctx0" brushRef="#br0">79 1 18930,'0'0'9449,"15"76"-9161,-15-43-192,-10-2 0,-2-1-128,1-4-352,2-8-225,0-3-512,1-5-288,-2-8-545,-2-2-1569,0 0-2435</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27.067"/>
    </inkml:context>
    <inkml:brush xml:id="br0">
      <inkml:brushProperty name="width" value="0.025" units="cm"/>
      <inkml:brushProperty name="height" value="0.025" units="cm"/>
    </inkml:brush>
  </inkml:definitions>
  <inkml:trace contextRef="#ctx0" brushRef="#br0">55 73 14221,'0'0'6017,"10"-7"-2510,8-3-2366,0 1-1,0 1 0,1 0 1,0 1-1,36-8 1,18 7-729,-72 8-420,0 0 0,-1 0-1,1 0 1,-1 0 0,1-1 0,-1 2-1,1-1 1,0 0 0,-1 0 0,1 0-1,-1 0 1,1 0 0,0 0 0,-1 0-1,1 1 1,-1-1 0,1 0 0,-1 1-1,1-1 1,-1 0 0,1 1 0,-1-1-1,1 0 1,-1 1 0,0-1 0,1 1-1,-1-1 1,0 1 0,1-1 0,-1 1-1,0-1 1,0 1 0,1-1 0,-1 1-1,0-1 1,0 1 0,0 1 0,-9 25-86,-30 21 394,24-33 247,-1-1-1,-35 24 0,59-38-971,1 0-1,0 0 0,-1 1 1,1 0-1,-1 1 1,14 3-1,-18-3 249,0-1 0,1 1 0,-1-1 1,0 1-1,0 0 0,-1 1 0,1-1 0,0 1 0,-1-1 0,1 1 0,-1 0 0,0 1 0,0-1 0,0 0 0,4 8 0,-6-9 233,0 0 0,0 0-1,-1 0 1,1 1 0,-1-1-1,1 0 1,-1 0 0,0 0-1,0 1 1,0-1 0,0 0 0,0 0-1,0 1 1,-1-1 0,1 0-1,-1 0 1,0 0 0,0 0 0,1 0-1,-1 1 1,0-2 0,-1 1-1,1 0 1,0 0 0,-1 0-1,1 0 1,-1-1 0,1 1 0,-1-1-1,0 1 1,1-1 0,-5 3-1,-3 2 182,-1 0 0,0-1 0,0 0-1,0-1 1,0 0 0,-1 0 0,0-1-1,0 0 1,-15 1 0,2-1 223,0-2-1,-1 0 1,-29-4 0,52 3-572,1 0-1,-1 1 1,1-1-1,-1-1 1,1 1-1,-1 0 1,1 0-1,-1 0 1,1-1 0,-1 1-1,1-1 1,-1 1-1,1-1 1,0 0-1,-1 1 1,1-1 0,0 0-1,0 0 1,-1 0-1,1 0 1,0 0-1,0 0 1,0 0-1,0 0 1,0-1 0,0 1-1,1 0 1,-1-1-1,0 1 1,1 0-1,-2-3 1,3 2-238,-1-1 1,1 1-1,-1-1 1,1 1-1,0-1 1,0 1-1,0 0 1,0 0-1,0-1 1,0 1-1,1 0 1,-1 0-1,1 0 1,0 0-1,-1 0 1,1 1-1,0-1 0,3-1 1,20-18-6612</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27.413"/>
    </inkml:context>
    <inkml:brush xml:id="br0">
      <inkml:brushProperty name="width" value="0.025" units="cm"/>
      <inkml:brushProperty name="height" value="0.025" units="cm"/>
    </inkml:brush>
  </inkml:definitions>
  <inkml:trace contextRef="#ctx0" brushRef="#br0">12 1 7079,'0'0'25688,"-12"34"-36546,20-35 736</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27.790"/>
    </inkml:context>
    <inkml:brush xml:id="br0">
      <inkml:brushProperty name="width" value="0.025" units="cm"/>
      <inkml:brushProperty name="height" value="0.025" units="cm"/>
    </inkml:brush>
  </inkml:definitions>
  <inkml:trace contextRef="#ctx0" brushRef="#br0">51 1 22998,'0'0'9321,"6"60"-8873,-6-22-448,-4 5 0,-1 2 0,-2-1 0,2-3 0,2-5-1409,-1-5-545,2-9-448,-4-8-801,3-9-865,-6-5-1762,1-9-4740</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28.132"/>
    </inkml:context>
    <inkml:brush xml:id="br0">
      <inkml:brushProperty name="width" value="0.025" units="cm"/>
      <inkml:brushProperty name="height" value="0.025" units="cm"/>
    </inkml:brush>
  </inkml:definitions>
  <inkml:trace contextRef="#ctx0" brushRef="#br0">44 41 7143,'0'0'18978,"9"-7"-16912,-1 2-1878,0 1 0,0 0 1,0 0-1,1 1 1,-1 0-1,1 0 1,0 1-1,0 0 0,0 1 1,0 0-1,0 0 1,0 1-1,0 0 0,0 0 1,0 1-1,14 3 1,60 18-68,-77-20-127,1 1 0,-1-1-1,0 1 1,0 1 0,0-1 0,0 1 0,0 0 0,-1 0-1,0 1 1,6 5 0,-9-7 22,-1-1 0,0 0 0,0 0 0,0 1 0,0-1 0,0 1 0,0-1 0,-1 1 0,1-1 0,-1 1 0,0-1 0,0 1 0,0-1 0,0 1 0,0-1 0,0 1-1,-1 0 1,1-1 0,-1 1 0,0-1 0,1 0 0,-1 1 0,-1-1 0,1 0 0,0 1 0,0-1 0,-1 0 0,1 0 0,-1 0 0,0 0 0,1 0 0,-1 0 0,-4 2 0,-8 9 171,-1-1-1,0-1 1,-25 14 0,27-17-153,-16 10-34,42-21-987,1 1 0,-1 1 0,1 0 1,0 1-1,-1 0 0,23 4 0,-31-3 872,0 0-1,0 1 1,-1-1 0,1 1-1,-1 0 1,1 0 0,-1 1-1,0 0 1,0-1 0,0 1-1,0 0 1,6 7 0,-8-8 189,-1-1 0,0 1 0,0-1 1,1 1-1,-1 0 0,0-1 0,-1 1 1,1 0-1,0 0 0,0 0 0,-1-1 1,1 1-1,-1 0 0,0 0 1,1 0-1,-1 0 0,0 0 0,0 0 1,0 0-1,0 0 0,-1 0 0,1 0 1,-1 0-1,1 0 0,-1 0 0,1 0 1,-1 0-1,0-1 0,0 1 1,0 0-1,0-1 0,0 1 0,0 0 1,-3 1-1,-4 5 299,0 0 1,-1-1-1,0-1 0,0 0 1,-1 0-1,0 0 1,0-1-1,-14 5 0,-6 0 851,-54 12 0,84-22-1224,-21 5-246,0-2 0,0 0 0,-28 0 0,43-3 68,1-1 1,0 1 0,-1-1 0,1 0-1,0 0 1,0-1 0,-1 1 0,-6-5-1,10 5 52,0 0-1,0 0 1,0-1-1,1 1 1,-1-1-1,0 1 1,0-1-1,1 0 1,-1 1-1,1-1 0,0 0 1,0 0-1,-1 0 1,1 0-1,0-1 1,1 1-1,-1 0 1,0 0-1,1 0 1,-1-3-1,0-10-7736</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40.662"/>
    </inkml:context>
    <inkml:brush xml:id="br0">
      <inkml:brushProperty name="width" value="0.025" units="cm"/>
      <inkml:brushProperty name="height" value="0.025" units="cm"/>
    </inkml:brush>
  </inkml:definitions>
  <inkml:trace contextRef="#ctx0" brushRef="#br0">12 1 9673,'16'7'7132,"-1"10"-4248,9 29-2798,-15-27 713,13 24-453,-2 1 0,-2 1 0,-2 1 0,-2 0 0,-2 1 0,-2 0 0,-2 1 0,-2 0 0,-2 0 0,-3 60 0,-3-90-188,-1 0 0,0 0 0,-1 0 0,-1-1-1,-1 1 1,0-1 0,-2-1 0,-8 17 0,1-7-807,-1-1-1,-2 0 1,0-1 0,-24 24 0,21-29-3344,-2-5-2782</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59.858"/>
    </inkml:context>
    <inkml:brush xml:id="br0">
      <inkml:brushProperty name="width" value="0.025" units="cm"/>
      <inkml:brushProperty name="height" value="0.025" units="cm"/>
      <inkml:brushProperty name="color" value="#F6630D"/>
    </inkml:brush>
  </inkml:definitions>
  <inkml:trace contextRef="#ctx0" brushRef="#br0">0 0 13805,'0'0'15738,"0"9"-14564,0 0-954,5 124 1064,-4-115-1262,1 1-1,2-2 1,-1 1-1,2 0 1,11 28 0,-15-45-45,-1 0 0,0 0 0,1 1 0,0-1 0,-1 0 0,1 0 0,0 0 0,-1-1 0,1 1 0,0 0 0,0 0 0,0 0 0,0 0 0,0-1 0,0 1 0,0-1 0,0 1 0,0 0 0,0-1 0,1 1 0,-1-1-92,-1 0 0,1-1 0,0 1 0,-1 0 0,1-1 0,-1 1 0,1 0 0,-1-1 0,1 1 0,-1-1 0,1 1 0,-1-1 0,1 1 0,-1-1 0,1 1 0,-1-1 0,0 1 0,1-1 0,-1 1 0,0-1 0,0 0 0,1 1 0,-1-1 0,0 0 0,0 1 0,0-1 0,0 0 0,0 1 0,0-1 0,0 1 0,0-1 0,0 0 0,0 1 0,0-1 0,-1-1 0,0-50-9569,-3 19 2658</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41.345"/>
    </inkml:context>
    <inkml:brush xml:id="br0">
      <inkml:brushProperty name="width" value="0.025" units="cm"/>
      <inkml:brushProperty name="height" value="0.025" units="cm"/>
    </inkml:brush>
  </inkml:definitions>
  <inkml:trace contextRef="#ctx0" brushRef="#br0">223 0 11179,'0'0'8231,"1"10"-7259,-1 3-819,-1-1 1,1 1-1,-2 0 1,0-1-1,-1 1 0,0-1 1,-8 21-1,-46 96 491,29-69-214,-1 7 538,-32 106 0,54-145-803,0 0-1,2 0 0,2 0 1,0 0-1,2 1 0,1-1 1,4 30-1,-1-44-173,0 0 0,1 0 1,1 0-1,0 0 0,1-1 0,1 0 0,0 0 1,0-1-1,1 0 0,1 0 0,0-1 1,1 0-1,0 0 0,18 14 0,-16-16-1126,0 0 0,1 0-1,0-1 1,21 10 0,-10-11-5207,-5-6-5840</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42.388"/>
    </inkml:context>
    <inkml:brush xml:id="br0">
      <inkml:brushProperty name="width" value="0.025" units="cm"/>
      <inkml:brushProperty name="height" value="0.025" units="cm"/>
    </inkml:brush>
  </inkml:definitions>
  <inkml:trace contextRef="#ctx0" brushRef="#br0">1 0 17681,'0'0'9289,"57"73"-9065,-42-37-128,-3 6-128,-6 2-1538,-4-1-2882,-2-6-7431</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28.431"/>
    </inkml:context>
    <inkml:brush xml:id="br0">
      <inkml:brushProperty name="width" value="0.025" units="cm"/>
      <inkml:brushProperty name="height" value="0.025" units="cm"/>
    </inkml:brush>
  </inkml:definitions>
  <inkml:trace contextRef="#ctx0" brushRef="#br0">19 0 7911,'0'0'5686,"-1"9"-3118,0-1-2278,-6 29 566,2 1 0,2 1 1,2 64-1,1-102-830,0-1 0,0 1-1,0 0 1,0-1 0,0 1 0,0-1-1,0 1 1,0 0 0,0-1-1,0 1 1,0-1 0,0 1 0,0 0-1,0-1 1,1 1 0,-1-1 0,0 1-1,0-1 1,1 1 0,-1-1 0,0 1-1,1-1 1,-1 1 0,1-1-1,-1 1 1,1-1 0,-1 0 0,1 1-1,-1-1 1,1 0 0,-1 1 0,1-1-1,-1 0 1,1 0 0,-1 1-1,1-1 1,0 0 0,-1 0 0,1 0-1,-1 0 1,1 0 0,0 0 0,-1 0-1,1 0 1,-1 0 0,1 0 0,0 0-1,-1 0 1,1 0 0,0-1-1,1 0 31,-1 0-1,1 0 0,-1 0 1,0 0-1,0 0 0,1 0 1,-1-1-1,0 1 0,0-1 1,0 1-1,0 0 0,0-1 1,-1 0-1,1 1 0,0-1 1,0-2-1,1-58 177,-3 42 639,1 44 1261,-1 7-1928,0 36 81,1-63-345,0 0 1,0 0 0,1 0-1,0 0 1,-1-1-1,2 1 1,-1 0 0,0 0-1,1-1 1,-1 1 0,1-1-1,3 5 1,-4-7-56,-1-1 0,0 0-1,0 1 1,0-1 0,1 0 0,-1 1-1,0-1 1,1 0 0,-1 0 0,0 1 0,0-1-1,1 0 1,-1 0 0,0 0 0,1 1-1,-1-1 1,0 0 0,1 0 0,-1 0-1,1 0 1,-1 0 0,0 0 0,1 0 0,-1 0-1,0 0 1,1 0 0,-1 0 0,0 0-1,1 0 1,-1 0 0,1 0 0,-1 0-1,0 0 1,1 0 0,-1-1 0,0 1 0,1 0-1,-1 0 1,0 0 0,1-1 0,6-13-5864</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29.209"/>
    </inkml:context>
    <inkml:brush xml:id="br0">
      <inkml:brushProperty name="width" value="0.025" units="cm"/>
      <inkml:brushProperty name="height" value="0.025" units="cm"/>
    </inkml:brush>
  </inkml:definitions>
  <inkml:trace contextRef="#ctx0" brushRef="#br0">13 0 18161,'0'0'6342,"-12"11"-22549</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0:02.964"/>
    </inkml:context>
    <inkml:brush xml:id="br0">
      <inkml:brushProperty name="width" value="0.025" units="cm"/>
      <inkml:brushProperty name="height" value="0.025" units="cm"/>
    </inkml:brush>
  </inkml:definitions>
  <inkml:trace contextRef="#ctx0" brushRef="#br0">98 0 12620,'0'0'5637,"0"5"-4516,0 15-64,-3 7 32,-2 8 32,2 7 65,-3 2-514,2-2-480,1-3-96,-1-6-31,1-7-1,0-7 32,-1-6-64,1-7 0,-6-6-897,-3 0-1698,-3-6-2305,-5-17-3620</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0:03.375"/>
    </inkml:context>
    <inkml:brush xml:id="br0">
      <inkml:brushProperty name="width" value="0.025" units="cm"/>
      <inkml:brushProperty name="height" value="0.025" units="cm"/>
    </inkml:brush>
  </inkml:definitions>
  <inkml:trace contextRef="#ctx0" brushRef="#br0">23 69 11531,'0'0'3118,"8"-9"-786,-3 4-2058,-1 0-1,1 0 0,0 1 0,0-1 1,1 1-1,-1 0 0,1 0 0,0 1 1,0 0-1,0 0 0,1 0 1,-1 1-1,1 0 0,-1 0 0,14-1 1,-7 1 288,-1 2 1,1-1-1,-1 2 1,0-1-1,25 6 1,-34-5-523,0 0 1,0 0-1,-1 0 1,1 0 0,0 0-1,-1 1 1,1-1-1,-1 1 1,1 0 0,-1 0-1,0 0 1,0 0-1,0 0 1,0 0 0,0 0-1,0 1 1,0-1-1,-1 1 1,1-1 0,-1 1-1,0 0 1,0-1-1,0 1 1,0 0 0,0 0-1,-1 0 1,1 0-1,-1 0 1,0 0 0,0 5-1,0 5 102,-1-12-153,1 1 1,-1-1 0,1 1-1,0 0 1,0-1 0,0 1-1,0 0 1,0-1 0,0 1-1,0 0 1,0-1 0,1 1-1,-1 0 1,1-1 0,-1 1-1,1-1 1,0 1-1,-1-1 1,1 1 0,0-1-1,0 1 1,0-1 0,0 0-1,0 0 1,0 1 0,1-1-1,-1 0 1,0 0 0,0 0-1,1 0 1,-1-1 0,1 1-1,-1 0 1,1 0-1,-1-1 1,1 1 0,0-1-1,-1 1 1,1-1 0,2 0-1,0 1-5,13 4-298,1 0 0,-1 1 0,-1 1 0,18 9 0,-31-14 290,0 0 0,0 0 0,0 0 0,0 0 1,0 0-1,-1 1 0,1-1 0,-1 1 0,0 0 1,0-1-1,0 1 0,2 5 0,-3-6 77,0 0-1,-1 0 1,0 0-1,1 1 1,-1-1-1,0 0 1,0 0-1,0 0 1,0 0-1,-1 0 1,1 1-1,0-1 1,-1 0-1,0 0 1,1 0-1,-1 0 1,0 0-1,0 0 1,0-1-1,0 1 1,-1 0-1,-1 2 1,-4 4 435,0-1-1,0 0 1,-1 0 0,0-1 0,0 0 0,0 0 0,-14 6 0,-70 30 1747,78-37-1887,-9 5-190,-1-1 0,-1-1 0,0-1 0,0-2 1,0 0-1,0-2 0,-34 1 0,58-4-179,-1 1 0,1-1 0,-1 0 0,1 0 0,0 0 0,-1 0 1,1 0-1,-1 0 0,1 0 0,0-1 0,-1 1 0,1 0 0,-1-1 0,1 1 0,0-1 0,0 0 0,-1 1 0,1-1 1,0 0-1,0 0 0,0 0 0,0 0 0,0 0 0,0 0 0,0 0 0,0 0 0,0 0 0,0 0 0,1 0 0,-1 0 1,0-1-1,1 1 0,-1 0 0,1-1 0,-1 1 0,1 0 0,0-1 0,0 1 0,-1-3 0,2 1-125,0 0 1,-1 0-1,1-1 0,0 1 0,1 0 0,-1 0 1,1 0-1,-1 0 0,1 0 0,0 1 1,0-1-1,0 0 0,0 1 0,1 0 0,-1-1 1,3-1-1,69-55-8945,-30 23 1542</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38.700"/>
    </inkml:context>
    <inkml:brush xml:id="br0">
      <inkml:brushProperty name="width" value="0.025" units="cm"/>
      <inkml:brushProperty name="height" value="0.025" units="cm"/>
    </inkml:brush>
  </inkml:definitions>
  <inkml:trace contextRef="#ctx0" brushRef="#br0">1 1 12011,'0'0'17265,"9"65"-16304,1-38-449,2 5-224,-1 6-192,-2 3-64,-3-1-32,-3-2-320,0-1-769,-3-3-1313,0-11-2755,-6-10-6022</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58.055"/>
    </inkml:context>
    <inkml:brush xml:id="br0">
      <inkml:brushProperty name="width" value="0.025" units="cm"/>
      <inkml:brushProperty name="height" value="0.025" units="cm"/>
    </inkml:brush>
  </inkml:definitions>
  <inkml:trace contextRef="#ctx0" brushRef="#br0">61 0 7911,'-12'48'2556,"4"-18"-1239,1 1-1,2 0 0,-3 54 0,10-14-1932,-1 36 517,-12-34 3131,5-32-2528,0 60 0,5-94-414,1-13 3,0-29-3958</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0:00.418"/>
    </inkml:context>
    <inkml:brush xml:id="br0">
      <inkml:brushProperty name="width" value="0.025" units="cm"/>
      <inkml:brushProperty name="height" value="0.025" units="cm"/>
    </inkml:brush>
  </inkml:definitions>
  <inkml:trace contextRef="#ctx0" brushRef="#br0">315 1 18353,'0'0'6999,"-6"9"-6156,-243 307 5051,239-304-5866,3-4-97,1 0-1,-1 0 1,1 1-1,1 0 0,0 0 1,0 0-1,-4 11 1,21-26-5718,34-57-4776,-44 61 9968,28-46-10978</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0:00.761"/>
    </inkml:context>
    <inkml:brush xml:id="br0">
      <inkml:brushProperty name="width" value="0.025" units="cm"/>
      <inkml:brushProperty name="height" value="0.025" units="cm"/>
    </inkml:brush>
  </inkml:definitions>
  <inkml:trace contextRef="#ctx0" brushRef="#br0">165 1 16303,'0'0'8440,"-1"13"-6731,-29 401 768,30-413-2531,0-1 0,0 1 0,0 0 0,0-1 1,0 1-1,0 0 0,0 0 0,0-1 0,0 1 1,0 0-1,1-1 0,-1 1 0,0 0 0,0-1 1,1 1-1,-1-1 0,0 1 0,1 0 0,-1-1 0,1 1 1,-1-1-1,1 1 0,-1-1 0,1 1 0,-1-1 1,1 0-1,-1 1 0,1-1 0,0 1 0,0-1-141,-1 0-1,1-1 1,-1 1 0,1 0-1,-1 0 1,1 0-1,-1-1 1,1 1-1,-1 0 1,1-1-1,-1 1 1,0 0 0,1-1-1,-1 1 1,1 0-1,-1-1 1,0 1-1,1-1 1,-1 1-1,0-1 1,0 1 0,0-1-1,1 1 1,-1-1-1,0 1 1,0-1-1,0 1 1,0-1 0,0 1-1,0-1 1,0 1-1,0-1 1,0 0-1,0 1 1,0-1-1,0 0 1,0-18-5763</inkml:trace>
  <inkml:trace contextRef="#ctx0" brushRef="#br0" timeOffset="1">0 239 10282,'0'0'8808,"82"0"-8712,-41-8-416,0-7-3396,-2-7-10665</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0.203"/>
    </inkml:context>
    <inkml:brush xml:id="br0">
      <inkml:brushProperty name="width" value="0.025" units="cm"/>
      <inkml:brushProperty name="height" value="0.025" units="cm"/>
      <inkml:brushProperty name="color" value="#F6630D"/>
    </inkml:brush>
  </inkml:definitions>
  <inkml:trace contextRef="#ctx0" brushRef="#br0">1 84 14830,'0'0'14013,"12"-4"-12561,281-73 75,-280 74-6499,-11 5 1374,-18 12-842,-33 14-2985,20-14 682</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39.527"/>
    </inkml:context>
    <inkml:brush xml:id="br0">
      <inkml:brushProperty name="width" value="0.025" units="cm"/>
      <inkml:brushProperty name="height" value="0.025" units="cm"/>
    </inkml:brush>
  </inkml:definitions>
  <inkml:trace contextRef="#ctx0" brushRef="#br0">1 73 8040,'0'0'6208,"0"-8"-2839,0 5-3014,1-32 1677,-1 34-1844,0 0-1,0-1 1,0 1-1,1 0 1,-1 0-1,0 0 1,0 0-1,0 0 1,1 0-1,-1 0 0,1 0 1,-1 0-1,1 0 1,-1 0-1,1 0 1,-1 1-1,1-1 1,0 0-1,-1 0 1,1 0-1,0 1 1,0-1-1,0 0 1,0 1-1,0-1 1,0 1-1,-1-1 1,1 1-1,0-1 1,2 1-1,-2 0-163,-1 0 0,1 1 0,0-1-1,0 1 1,0-1 0,0 1-1,0 0 1,0-1 0,-1 1 0,1 0-1,0-1 1,-1 1 0,1 0-1,0 0 1,-1 0 0,1 0 0,-1 0-1,1 0 1,-1-1 0,1 1-1,-1 0 1,0 0 0,0 0 0,1 0-1,-1 2 1,6 30 180,-6-32-181,3 31 179,-1 0 0,-5 54 0,-6-25-6926,6-50-4241</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43.310"/>
    </inkml:context>
    <inkml:brush xml:id="br0">
      <inkml:brushProperty name="width" value="0.025" units="cm"/>
      <inkml:brushProperty name="height" value="0.025" units="cm"/>
    </inkml:brush>
  </inkml:definitions>
  <inkml:trace contextRef="#ctx0" brushRef="#br0">12 214 8456,'0'0'2520,"-1"-10"-2275,0-10-120,-1 4 213,1 1 0,1-1 0,0 1 0,3-19 0,6 19-5073,-2 4 6971,-4-4 6120,-3 22-5367,-15 184 2036,2-57-2694,13-353-1637,1 160-881,-1 296 113,4-229 322,4-15-172,6-18 0,1-5-83,-2-1 1,-1 1-1,-2-2 0,-1 0 1,-1 0-1,-2 0 0,4-62 1,-24 123 273,4 7-275,1 1 0,2 0 0,-3 67 0,10-11-2475,3-71-2012,3-9-2925</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44.374"/>
    </inkml:context>
    <inkml:brush xml:id="br0">
      <inkml:brushProperty name="width" value="0.025" units="cm"/>
      <inkml:brushProperty name="height" value="0.025" units="cm"/>
    </inkml:brush>
  </inkml:definitions>
  <inkml:trace contextRef="#ctx0" brushRef="#br0">244 1 10954,'0'0'15770,"-11"10"-15444,-34 40 361,2 2 0,2 1 1,-59 104-1,97-151-2326,6-8 90,16-23-1710,26-41-6934,-19 23-1172</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44.699"/>
    </inkml:context>
    <inkml:brush xml:id="br0">
      <inkml:brushProperty name="width" value="0.025" units="cm"/>
      <inkml:brushProperty name="height" value="0.025" units="cm"/>
    </inkml:brush>
  </inkml:definitions>
  <inkml:trace contextRef="#ctx0" brushRef="#br0">10 0 15599,'0'0'6171,"-1"11"-4698,-1 11-632,-4 110 1056,5-113-1855,2 0 0,1 0 0,0-1 0,1 1 0,7 21 0,-7-33 1127,2 4-6403,-5-10 5073,0-1 1,-1 0-1,1 0 0,0 0 0,0 0 1,0 1-1,0-1 0,0 0 0,0 0 1,0 0-1,-1 0 0,1 1 0,0-1 1,0 0-1,0 0 0,0 0 0,0 0 1,-1 0-1,1 0 0,0 0 0,0 0 1,0 1-1,-1-1 0,1 0 0,0 0 1,0 0-1,0 0 0,-1 0 0,1 0 1,0 0-1,0 0 0,0 0 0,-1 0 1,1 0-1,0 0 0,0 0 0,0 0 1,0-1-1,-1 1 0,1 0 0,0 0 1,0 0-1,0 0 0,-1 0 0,1 0 1,0 0-1,0-1 0,0 1 0,0 0 1,-16-7-7084</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45.031"/>
    </inkml:context>
    <inkml:brush xml:id="br0">
      <inkml:brushProperty name="width" value="0.025" units="cm"/>
      <inkml:brushProperty name="height" value="0.025" units="cm"/>
    </inkml:brush>
  </inkml:definitions>
  <inkml:trace contextRef="#ctx0" brushRef="#br0">0 27 3908,'0'0'21012,"62"-24"-20724,-29 22-224,1 2-320,-2-1-2755,-8 1-3908</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45.403"/>
    </inkml:context>
    <inkml:brush xml:id="br0">
      <inkml:brushProperty name="width" value="0.025" units="cm"/>
      <inkml:brushProperty name="height" value="0.025" units="cm"/>
    </inkml:brush>
  </inkml:definitions>
  <inkml:trace contextRef="#ctx0" brushRef="#br0">0 11 11275,'0'0'12406,"10"0"-11189,154-5 3025,-9 1-5394,-52 3-8520</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45.743"/>
    </inkml:context>
    <inkml:brush xml:id="br0">
      <inkml:brushProperty name="width" value="0.025" units="cm"/>
      <inkml:brushProperty name="height" value="0.025" units="cm"/>
    </inkml:brush>
  </inkml:definitions>
  <inkml:trace contextRef="#ctx0" brushRef="#br0">30 1 11563,'0'0'14702,"21"72"-14094,-21-37-447,0-1-65,0-1-64,0-5 0,-3-5-64,-1-5-769,-3-5-1121,-2-8-704,-4-3-1186,-2-2-4932</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46.100"/>
    </inkml:context>
    <inkml:brush xml:id="br0">
      <inkml:brushProperty name="width" value="0.025" units="cm"/>
      <inkml:brushProperty name="height" value="0.025" units="cm"/>
    </inkml:brush>
  </inkml:definitions>
  <inkml:trace contextRef="#ctx0" brushRef="#br0">1 76 11531,'0'0'9326,"11"-10"-6731,-5 5-2356,1-1 79,-1 0-1,1 0 0,1 1 0,-1 0 1,1 0-1,0 1 0,0 0 1,0 0-1,0 1 0,1 0 0,0 0 1,-1 1-1,12-1 0,-18 2-319,1 1 0,-1 0-1,1 0 1,-1 0 0,1 0 0,-1 0-1,1 1 1,-1-1 0,1 1 0,-1 0-1,0 0 1,1-1 0,-1 1-1,0 1 1,1-1 0,-1 0 0,2 2-1,-1 1 56,-1-1-1,0 1 1,0 0 0,0 0-1,-1-1 1,1 1-1,-1 0 1,2 8 0,-2-6 107,1-4-174,-1 0 0,0-1-1,1 1 1,-1-1 0,1 0 0,-1 0 0,1 1 0,0-1-1,0 0 1,-1 0 0,1-1 0,0 1 0,0 0 0,0 0-1,3 0 1,19 10-480,-21-9 474,0 1 0,-1 0 0,0-1 1,1 1-1,-1 0 0,0 0 0,0 0 0,-1 0 0,1 1 0,-1-1 0,1 0 0,-1 1 1,0-1-1,0 1 0,0-1 0,-1 1 0,0-1 0,1 1 0,-1 0 0,0-1 0,-1 1 1,1-1-1,0 1 0,-1 0 0,0-1 0,-2 5 0,2-3 151,-1 0 0,-1 0 0,1 0-1,-1 0 1,0-1 0,0 1 0,0-1 0,-1 0 0,1 0-1,-1 0 1,0 0 0,0-1 0,-1 0 0,1 0-1,-1 0 1,-9 5 0,-1-3 523,0-1 1,0 0-1,-1-1 1,-24 2-1,25-4-1100,0 1 0,1 0-1,-1 1 1,-24 9 0,43-20-9937,6-6 2429</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46.457"/>
    </inkml:context>
    <inkml:brush xml:id="br0">
      <inkml:brushProperty name="width" value="0.025" units="cm"/>
      <inkml:brushProperty name="height" value="0.025" units="cm"/>
    </inkml:brush>
  </inkml:definitions>
  <inkml:trace contextRef="#ctx0" brushRef="#br0">190 1 14253,'0'0'12119,"0"11"-11943,3 24 526,15 67 1,-10-64-280,-1 1 0,2 57 0,-10-74-356,-1 0-1,0 0 1,-1 0-1,-2 0 0,0 0 1,-2-1-1,-16 39 1,15-45-627,0 0 0,0-1 0,-2 0 1,-17 21-1,18-26-701,1-1 0,-1 0 0,-1 0 1,0-1-1,0 0 0,-21 11 0,-7-3-5433</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46.801"/>
    </inkml:context>
    <inkml:brush xml:id="br0">
      <inkml:brushProperty name="width" value="0.025" units="cm"/>
      <inkml:brushProperty name="height" value="0.025" units="cm"/>
    </inkml:brush>
  </inkml:definitions>
  <inkml:trace contextRef="#ctx0" brushRef="#br0">96 1 16400,'0'0'3357,"-4"8"-1963,-13 30-1014,2 2 1,1 0-1,2 0 1,2 2-1,1-1 1,3 1-1,1 0 1,2 0-1,2 1 0,8 78 1,-5-109-330,1 1-1,0-1 1,0 1 0,1-1 0,1 0-1,0-1 1,1 1 0,0-1-1,0 0 1,11 13 0,-12-19-139,1 1 1,-1-1-1,1 0 1,0 0-1,0 0 1,0-1-1,1 0 1,-1 0-1,1-1 1,0 1-1,0-2 1,1 1-1,-1-1 1,0 0-1,1 0 0,-1-1 1,1 0-1,9 0 1,-5-2-616,1 1 1,-1-1-1,0-1 1,0 0-1,17-6 1,29-15-4938,-12 1-3419</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0.595"/>
    </inkml:context>
    <inkml:brush xml:id="br0">
      <inkml:brushProperty name="width" value="0.025" units="cm"/>
      <inkml:brushProperty name="height" value="0.025" units="cm"/>
      <inkml:brushProperty name="color" value="#F6630D"/>
    </inkml:brush>
  </inkml:definitions>
  <inkml:trace contextRef="#ctx0" brushRef="#br0">4 88 11883,'0'0'12012,"63"4"-9482,-28-22-608,3 1-833,1-3-737,-5 2-256,-5 6-224,-6 5-1249,-10 7-1890,-8 0-833,-5 12-577,-11 5-2690</inkml:trace>
  <inkml:trace contextRef="#ctx0" brushRef="#br0" timeOffset="1">1 277 11659,'0'0'16784,"56"31"-15535,-17-46-544,0-1-449,-1-1-192,-3 3-96,-5 4-1025,-3 0-1537,-6-2-2083,-4-1-2434</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47.148"/>
    </inkml:context>
    <inkml:brush xml:id="br0">
      <inkml:brushProperty name="width" value="0.025" units="cm"/>
      <inkml:brushProperty name="height" value="0.025" units="cm"/>
    </inkml:brush>
  </inkml:definitions>
  <inkml:trace contextRef="#ctx0" brushRef="#br0">1 0 11819,'0'0'17873,"6"82"-17457,-6-41-351,0 3-1,0 2-96,0-2-1057,0-7-2082,0-5-3396</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49.284"/>
    </inkml:context>
    <inkml:brush xml:id="br0">
      <inkml:brushProperty name="width" value="0.025" units="cm"/>
      <inkml:brushProperty name="height" value="0.025" units="cm"/>
    </inkml:brush>
  </inkml:definitions>
  <inkml:trace contextRef="#ctx0" brushRef="#br0">1 41 10442,'0'0'9657,"9"1"-7596,3 0-1485,3 2 793,0-2 1,0 1-1,29-3 0,-43 1-1333,-1 0-1,0 0 1,0 0 0,1 0-1,-1 0 1,0 0-1,1 0 1,-1 0-1,0 0 1,1 0-1,-1 0 1,0 0 0,0 0-1,1 0 1,-1 0-1,0-1 1,0 1-1,1 0 1,-1 0-1,0 0 1,0 0 0,1-1-1,-1 1 1,0 0-1,0 0 1,0 0-1,1-1 1,-1 1-1,0 0 1,0 0 0,0-1-1,0 1 1,0 0-1,1-1 1,-1 1-1,0 0 1,0 0-1,0-1 1,0 1-1,0 0 1,0-1 0,0 1-1,0 0 1,0 0-1,0-1 1,0 1-1,0 0 1,0-1-1,-1 1 1,1 0 0,0-1-1,0 1-12,-1-1 0,1 0 0,-1 1-1,0-1 1,1 1 0,-1-1 0,1 1 0,-1-1-1,0 1 1,0-1 0,1 1 0,-1 0 0,0-1-1,1 1 1,-1 0 0,0 0 0,0 0 0,0 0-1,1-1 1,-2 1 0,1 1-15,0-1-1,1 0 1,-1 0 0,0 0-1,1 1 1,-1-1 0,0 0 0,1 1-1,-1-1 1,0 0 0,1 1-1,-1-1 1,1 1 0,-1-1 0,1 1-1,-1-1 1,1 1 0,-1 0-1,1-1 1,0 1 0,-1-1 0,1 1-1,0 0 1,-1-1 0,1 1-1,0 0 1,0 0 0,0-1 0,0 1-1,-1 0 1,1-1 0,0 1-1,0 0 1,1 0 0,-1-1 0,0 1-1,0 0 1,0 0 0,0-1-1,1 2 1,-1 3 44,0-5 39,6-35 1131,-9 14-1055,3 20-164,0 1 1,0 0 0,-1 0 0,1 0 0,0 0-1,0 0 1,0-1 0,0 1 0,0 0 0,0 0-1,-1 0 1,1 0 0,0 0 0,0 0 0,0 0-1,0-1 1,-1 1 0,1 0 0,0 0-1,0 0 1,0 0 0,-1 0 0,1 0 0,0 0-1,0 0 1,0 0 0,0 0 0,-1 0 0,1 0-1,0 0 1,0 0 0,0 0 0,-1 0 0,1 0-1,0 1 1,0-1 0,0 0 0,0 0-1,-1 0 1,1 0 0,0 0 0,0 0 0,0 0-1,0 1 1,0-1 0,-1 0 0,0 2 11,-1 0 1,1 0-1,0 0 0,0 0 1,0 1-1,0-1 1,0 0-1,0 1 0,0-1 1,1 0-1,-1 1 1,1 4-1,-1 0-19,0 37-101,1-43 98,0 0-1,0 0 1,0 0 0,0 0 0,0 0 0,0 0-1,0 0 1,0 0 0,1 0 0,-1 0 0,0 0-1,1 0 1,-1 0 0,1 0 0,-1 0-1,1 0 1,-1 0 0,1-1 0,0 1 0,-1 0-1,1 0 1,0-1 0,-1 1 0,1 0 0,0-1-1,0 1 1,0-1 0,0 1 0,0-1 0,0 1-1,0-1 1,1 1 0,-1-2-52,0 0 0,0 1 0,0-1 0,0 0 0,-1 0 0,1 0 0,0 0 0,0 0 0,-1 0 1,1 0-1,0 0 0,-1 0 0,1 0 0,-1-1 0,0 1 0,1 0 0,-1 0 0,0 0 0,0-1 0,0 1 0,0 0 0,0 0 0,0-2 0,3-35-5188,-3 36 4158,0-12-5659,0 5-5984</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7:02.853"/>
    </inkml:context>
    <inkml:brush xml:id="br0">
      <inkml:brushProperty name="width" value="0.025" units="cm"/>
      <inkml:brushProperty name="height" value="0.025" units="cm"/>
      <inkml:brushProperty name="color" value="#66CC00"/>
    </inkml:brush>
  </inkml:definitions>
  <inkml:trace contextRef="#ctx0" brushRef="#br0">325 0 18129,'0'0'7223,"-6"10"-6743,-160 232 591,29-48 474,135-191-1714,0 1 0,-1 0-1,2-1 1,-1 1 0,0 0 0,1 0-1,-1 6 1,1-10 103,1 1 0,0-1-1,0 0 1,0 0 0,0 0 0,0 0 0,0 1-1,0-1 1,0 0 0,0 0 0,0 0 0,0 0-1,0 0 1,0 1 0,0-1 0,0 0 0,0 0-1,0 0 1,0 0 0,0 1 0,1-1 0,-1 0 0,0 0-1,0 0 1,0 0 0,0 0 0,0 0 0,0 1-1,0-1 1,0 0 0,1 0 0,-1 0 0,0 0-1,0 0 1,0 0 0,0 0 0,0 0 0,1 0-1,-1 1 1,0-1 0,0 0 0,0 0 0,0 0 0,1 0-1,-1 0 1,0 0 0,0 0 0,0 0 0,0 0-1,0 0 1,1 0 0,-1 0 0,0-1 0,18-13-3451,9-20-1763,3-10-3710</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7:03.195"/>
    </inkml:context>
    <inkml:brush xml:id="br0">
      <inkml:brushProperty name="width" value="0.025" units="cm"/>
      <inkml:brushProperty name="height" value="0.025" units="cm"/>
      <inkml:brushProperty name="color" value="#66CC00"/>
    </inkml:brush>
  </inkml:definitions>
  <inkml:trace contextRef="#ctx0" brushRef="#br0">214 1 17969,'0'0'5445,"-15"72"-4132,13-31-288,2 6-160,0 6-641,2-3-160,9-3 1,1-6-514,-1-8-864,-1-10-321,-2-6 673,-3-9 257,-4-4-417,-8-4-5542,-14-13-5348</inkml:trace>
  <inkml:trace contextRef="#ctx0" brushRef="#br0" timeOffset="1">1 264 11403,'0'0'11755,"49"0"-10186,-9 0-159,5 0 95,5 0-928,1 0-481,-9 0-2402,-8 0-3844,-11 0-9705</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7:04.068"/>
    </inkml:context>
    <inkml:brush xml:id="br0">
      <inkml:brushProperty name="width" value="0.025" units="cm"/>
      <inkml:brushProperty name="height" value="0.025" units="cm"/>
      <inkml:brushProperty name="color" value="#66CC00"/>
    </inkml:brush>
  </inkml:definitions>
  <inkml:trace contextRef="#ctx0" brushRef="#br0">173 59 6342,'0'0'13939,"4"-8"-11244,15-27-410,-19 35-2210,0 0-1,0-1 1,0 1-1,1 0 1,-1-1 0,0 1-1,0-1 1,0 1-1,0 0 1,0-1-1,1 1 1,-1-1-1,0 1 1,0 0-1,0-1 1,0 1-1,0-1 1,0 1 0,-1-1-1,1 1 1,0 0-1,0-1 1,0 1-1,0 0 1,0-1-1,-1 1 1,1-1-1,0 1 1,0 0 0,0-1-1,-1 1 1,1 0-1,0-1 1,-1 1-1,1 0 1,0 0-1,-1-1 1,1 1-1,0 0 1,-1 0 0,1 0-1,0-1 1,-1 1-1,1 0 1,-1 0-1,1 0 1,0 0-1,-1 0 1,1 0-1,-1 0 1,1 0 0,0 0-1,-1 0 1,1 0-1,-1 0 1,0 0-1,-20 3 524,9 1-535,1 2-1,1 0 1,-1 0-1,1 1 0,0 0 1,1 1-1,0 0 1,0 0-1,0 1 0,1 0 1,1 1-1,-1 0 1,2 0-1,-1 0 0,-7 19 1,13-28-88,1 0 0,0 0 1,-1 0-1,1 1 0,0-1 1,0 0-1,-1 0 0,1 0 1,0 1-1,0-1 0,0 0 1,1 0-1,-1 0 0,0 1 1,0-1-1,1 0 0,-1 0 1,0 0-1,1 0 0,0 0 1,-1 1-1,1-1 0,-1 0 0,1 0 1,0-1-1,0 1 0,0 0 1,-1 0-1,1 0 0,0 0 1,0-1-1,0 1 0,0 0 1,0-1-1,0 1 0,1-1 1,-1 1-1,0-1 0,0 0 1,0 1-1,0-1 0,1 0 1,1 0-1,9 3-140,0-2 0,1 0 1,19 0-1,-10-1-167,-12 0 119,49 7-460,-57-7 670,-1 0 0,0 1 0,1-1 0,-1 0 0,1 0 0,-1 1 0,0-1-1,1 1 1,-1-1 0,0 1 0,0 0 0,1 0 0,-1-1 0,0 1 0,0 0 0,0 0 0,0 0 0,0 0 0,0 0 0,0 0-1,0 0 1,0 1 0,-1-1 0,1 0 0,0 0 0,-1 1 0,1-1 0,-1 0 0,1 1 0,-1-1 0,0 1 0,1 1 0,-2-1 95,0 0 1,-1 1-1,1-1 1,0 0 0,-1 0-1,1-1 1,-1 1 0,1 0-1,-1 0 1,0-1 0,0 1-1,0-1 1,0 0 0,0 1-1,0-1 1,0 0 0,0 0-1,0 0 1,-1-1-1,1 1 1,0 0 0,-4 0-1,-55 9 1354,52-9-1332,-55 2 567,61-3-662,0 0 1,0 0 0,0 0-1,0-1 1,0 1 0,0-1-1,1 1 1,-1-1-1,0 0 1,0 0 0,1-1-1,-1 1 1,0-1-1,1 1 1,-1-1 0,1 0-1,-3-2 1,5 3-102,0 1 0,0 0 0,0-1 0,1 1 0,-1-1 0,0 1 0,0 0 0,1-1 0,-1 1 0,0 0 0,0 0 0,1-1 0,-1 1 0,0 0 1,1 0-1,-1-1 0,0 1 0,1 0 0,-1 0 0,1 0 0,-1 0 0,0-1 0,1 1 0,-1 0 0,1 0 0,-1 0 0,0 0 0,1 0 0,-1 0 0,1 0 0,-1 0 0,1 0 0,-1 0 0,0 1 0,1-1 0,0 0 0,23 0-5890,-21 0 4733,22 0-5557</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7:04.882"/>
    </inkml:context>
    <inkml:brush xml:id="br0">
      <inkml:brushProperty name="width" value="0.025" units="cm"/>
      <inkml:brushProperty name="height" value="0.025" units="cm"/>
      <inkml:brushProperty name="color" value="#66CC00"/>
    </inkml:brush>
  </inkml:definitions>
  <inkml:trace contextRef="#ctx0" brushRef="#br0">184 18 17360,'0'0'7810,"-8"-4"-6614,5 3-1127,0-1 0,0 0-1,0 0 1,-1 1-1,1 0 1,0 0 0,-1 0-1,1 0 1,-1 0 0,1 1-1,-1-1 1,1 1 0,-1 0-1,0 0 1,1 0-1,-1 1 1,1-1 0,-1 1-1,1 0 1,-1 0 0,1 0-1,0 1 1,-1-1 0,1 1-1,0-1 1,0 1-1,-5 4 1,5-4-21,-1 1-1,1 0 0,0-1 1,0 1-1,0 0 1,0 1-1,0-1 1,1 0-1,-1 1 1,1 0-1,0-1 1,0 1-1,0 0 0,1 0 1,-1 0-1,1 0 1,-1 8-1,2-11-47,1 0 0,-1 0 0,1 0-1,-1 0 1,1 0 0,0 0 0,-1 0-1,1 0 1,0-1 0,0 1 0,-1 0-1,1 0 1,0-1 0,0 1 0,0-1-1,0 1 1,0-1 0,0 1 0,0-1-1,0 1 1,0-1 0,0 0 0,2 1-1,32 6-122,-25-6 28,26 4-212,-24-4 166,0 1 1,0 0-1,1 1 0,-2 0 1,1 1-1,12 5 0,-23-9 140,0 1 1,0-1-1,0 1 0,0-1 1,0 0-1,0 1 0,-1 0 1,1-1-1,0 1 0,0-1 1,-1 1-1,1 0 0,0 0 1,-1-1-1,1 1 0,0 0 1,-1 0-1,1 0 0,-1 0 1,0 0-1,1 0 0,-1 0 1,0 0-1,1 0 0,-1 0 1,0 0-1,0 0 0,0 0 1,0 0-1,0 0 0,0 2 1,-1-1 60,0 0 0,-1 0 0,1 0 1,-1 0-1,1 0 0,-1 0 0,1 0 1,-1 0-1,0-1 0,0 1 0,0 0 1,-3 1-1,-9 5 558,1-1 0,-29 12 0,24-13-235,-1-1-1,1-1 1,-1 0-1,0-1 1,-38 0-1,57-3-414,0 0-1,0 0 1,-1 0-1,1 0 1,0 0-1,0 0 1,0 0-1,-1 0 1,1 0-1,0 0 1,0-1-1,0 1 1,0 0-1,-1 0 1,1 0-1,0 0 1,0 0-1,0-1 1,0 1-1,0 0 1,-1 0-1,1 0 1,0 0-1,0-1 0,0 1 1,0 0-1,0 0 1,0 0-1,0-1 1,0 1-1,0 0 1,0 0-1,0 0 1,0-1-1,0 1 1,0 0-1,0 0 1,0 0-1,0-1 1,0 1-1,0 0 1,0 0-1,0 0 1,0-1-1,0 1 1,0 0-1,1 0 1,-1 0-1,0-1 1,0 1-1,0 0 0,0 0 1,0 0-1,1 0 1,-1 0-1,0 0 1,0-1-1,1 1 1,9-12-2160,37-14-6451,-16 11 2248</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7:05.544"/>
    </inkml:context>
    <inkml:brush xml:id="br0">
      <inkml:brushProperty name="width" value="0.025" units="cm"/>
      <inkml:brushProperty name="height" value="0.025" units="cm"/>
      <inkml:brushProperty name="color" value="#66CC00"/>
    </inkml:brush>
  </inkml:definitions>
  <inkml:trace contextRef="#ctx0" brushRef="#br0">13 0 13805,'0'0'11029,"-2"9"-10052,1-4-785,-7 55 910,7-54-1064,1-1-1,0 1 0,0 0 0,0-1 0,1 1 0,0-1 0,0 1 0,0-1 1,3 8-1,-3-12-28,0 1 1,0-1 0,0 0 0,0 1-1,0-1 1,0 0 0,0 0 0,0 0-1,1 0 1,-1 0 0,0 0 0,1 0-1,-1 0 1,1-1 0,-1 1 0,1 0-1,-1-1 1,1 1 0,-1-1 0,1 0-1,0 1 1,-1-1 0,1 0 0,-1 0-1,1 0 1,0 0 0,-1-1 0,1 1-1,-1 0 1,1-1 0,0 1 0,-1-1-1,1 1 1,1-2 0,2 0 23,1-1 0,-1 1 1,0-1-1,-1-1 0,1 1 0,0-1 1,-1 1-1,6-7 0,15-26-47,-6 11 819,-18 32-334,-9 19-89,6-20-345,1-1-1,0 0 0,-1 0 1,2 1-1,-1-1 0,0 9 1,1-13-33,1 0 1,-1 0-1,0-1 0,0 1 1,0 0-1,0-1 1,1 1-1,-1 0 1,0 0-1,0-1 1,1 1-1,-1-1 1,1 1-1,-1 0 0,1-1 1,-1 1-1,1-1 1,-1 1-1,1-1 1,-1 1-1,1-1 1,0 1-1,1-1 5,-1 1-1,0-1 1,1 0-1,-1 0 1,1 0-1,-1 0 1,1 0-1,-1 0 1,1 0 0,-1 0-1,0-1 1,1 1-1,-1-1 1,0 1-1,1-1 1,1 0-1,5-4 17,0 1 0,0-2 0,0 1 0,0-1-1,-1 0 1,7-9 0,-9 10-44,-1 0 1,1 1-1,-1-1 1,1 1-1,1 0 1,-1 0-1,1 0 1,-1 1-1,1 0 1,0 0-1,0 1 1,0-1-1,1 1 1,-1 1-1,11-3 1,-15 5 11,-1-1 1,1 1 0,-1 0 0,0 0 0,1-1 0,-1 1 0,0 0 0,0 0 0,1 0 0,-1 0 0,0 1 0,0-1 0,0 0 0,0 0 0,-1 1 0,1-1 0,0 0 0,0 1 0,-1-1 0,1 1 0,-1-1 0,1 1 0,-1-1 0,0 1 0,0-1 0,0 1 0,0-1 0,0 1 0,0 3 0,10 26 134,-9-30-108,-1 0-1,1-1 1,0 1-1,0-1 1,-1 1 0,1-1-1,0 0 1,0 1-1,0-1 1,0 0 0,0 1-1,0-1 1,0 0-1,0 0 1,0 0 0,0 0-1,0 0 1,0 0-1,-1 0 1,1 0 0,0 0-1,0 0 1,0-1-1,0 1 1,0 0 0,0-1-1,0 1 1,0 0-1,-1-1 1,1 0 0,0 1-1,0-1 1,1 0-1,23-15 211,-18 11-230,0 1-1,0-1 1,1 1 0,0 0-1,-1 1 1,1 0-1,0 0 1,0 1 0,1 0-1,-1 0 1,0 1-1,1 0 1,11 0 0,-18 1 8,1 1 0,-1 0 1,0 0-1,0 0 0,1 0 0,-1 1 1,0-1-1,0 0 0,0 1 1,-1 0-1,1-1 0,0 1 0,-1 0 1,1 0-1,-1 0 0,1 0 1,-1 0-1,0 0 0,0 0 0,0 0 1,0 1-1,0-1 0,0 3 1,1-1 54,0 0 0,-1 0 1,1 0-1,0-1 1,1 1-1,-1-1 1,5 6-1,-5-8-47,-1 0 0,1 0 1,-1 0-1,1-1 0,-1 1 0,1 0 0,0-1 0,-1 1 1,1-1-1,0 0 0,0 1 0,-1-1 0,1 0 0,0 0 0,0 0 1,-1 0-1,1 0 0,0 0 0,-1-1 0,1 1 0,0-1 1,-1 1-1,4-2 0,2-1 4,-1 0-1,1-1 1,-1 0 0,0 0-1,7-6 1,-9 7-142,0-1 0,0 1 0,0 0 0,0 1 0,1-1 0,-1 1 0,1-1 0,0 1 0,0 1-1,-1-1 1,1 1 0,0 0 0,8-1 0,-12 4-77,0 0 0,0 0-1,0 0 1,-1 0 0,1 0-1,-1 0 1,1 0 0,-1 0-1,0 0 1,0 0 0,0 0 0,0 1-1,0-1 1,-1 0 0,1 0-1,-1 0 1,0 4 0,0-4-290,0-1 0,0 1 0,0 0-1,0-1 1,-1 1 0,1-1 0,0 1 0,0-1 0,-1 0 0,1 0 0,-1 1 0,-2 0 0,-4 0-6563</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7:05.919"/>
    </inkml:context>
    <inkml:brush xml:id="br0">
      <inkml:brushProperty name="width" value="0.025" units="cm"/>
      <inkml:brushProperty name="height" value="0.025" units="cm"/>
      <inkml:brushProperty name="color" value="#66CC00"/>
    </inkml:brush>
  </inkml:definitions>
  <inkml:trace contextRef="#ctx0" brushRef="#br0">0 0 25913,'0'0'4932</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7:08.450"/>
    </inkml:context>
    <inkml:brush xml:id="br0">
      <inkml:brushProperty name="width" value="0.025" units="cm"/>
      <inkml:brushProperty name="height" value="0.025" units="cm"/>
      <inkml:brushProperty name="color" value="#66CC00"/>
    </inkml:brush>
  </inkml:definitions>
  <inkml:trace contextRef="#ctx0" brushRef="#br0">163 48 14350,'11'-14'2137,"-7"9"-673,0 1 1,0-1-1,0 1 0,1-1 0,9-6 0,-15 35 1355,-14 7-2320,0 0 0,-2-2 0,-30 41 0,-5 10 345,-10 27-556,109-161-5445,42-78-7874,-62 87 5862</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7:08.819"/>
    </inkml:context>
    <inkml:brush xml:id="br0">
      <inkml:brushProperty name="width" value="0.025" units="cm"/>
      <inkml:brushProperty name="height" value="0.025" units="cm"/>
      <inkml:brushProperty name="color" value="#66CC00"/>
    </inkml:brush>
  </inkml:definitions>
  <inkml:trace contextRef="#ctx0" brushRef="#br0">154 22 9801,'52'-22'4057,"-43"23"1961,-6 7-4261,-6 12-2098,3-19 963,-5 23 153,-1 14 939,-5 69 0,11-97-1839,0-1-1,0 1 0,1-1 0,0 1 0,1-1 1,0 1-1,0-1 0,1 0 0,1 0 0,-1 0 0,1-1 1,9 15-1,-4-14-911,-7-8-2030</inkml:trace>
  <inkml:trace contextRef="#ctx0" brushRef="#br0" timeOffset="1">106 243 8456,'0'0'4004,"-60"-31"608,40 18-1601,2 7-320,10 0 1537,9 4-3460,22 2-576,5 0 97,10 0-129,7 0-32,5 0-192,-4 0-2883,-3 0-4164</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1.552"/>
    </inkml:context>
    <inkml:brush xml:id="br0">
      <inkml:brushProperty name="width" value="0.025" units="cm"/>
      <inkml:brushProperty name="height" value="0.025" units="cm"/>
      <inkml:brushProperty name="color" value="#F6630D"/>
    </inkml:brush>
  </inkml:definitions>
  <inkml:trace contextRef="#ctx0" brushRef="#br0">316 0 19346,'0'0'9684,"0"9"-9396,-2 8-19,-1 1-1,0-1 0,-1 0 1,-1 0-1,-1-1 0,-15 32 1,12-29-8,1 1 1,1 0 0,0 0 0,2 0-1,-4 29 1,8-49-262,1 0 0,0 0 0,0 1 0,0-1 0,0 0 0,0 0 0,0 0 0,0 0 0,0 1 0,0-1 0,0 0 0,0 0 0,0 0 0,0 0 0,0 1 0,0-1 0,0 0 0,0 0 0,0 0 0,0 1 0,0-1 0,0 0 0,0 0 0,1 0 0,-1 0 0,0 0 0,0 1 0,0-1 0,0 0 0,0 0 0,0 0 0,1 0 0,-1 0 0,0 0 0,0 1 0,0-1 0,0 0 0,0 0 0,1 0 0,-1 0 0,0 0 0,0 0 0,0 0 0,0 0 0,1 0 0,-1 0 0,0 0 0,0 0 0,1 0 0,10-7 0,9-15 0,-12 10-66,-1 0 0,0-1 0,-1 0 0,0 0 0,-1-1 0,0 0 0,-1 0 0,-1 0 0,-1 0 0,0 0 0,0-1 0,-1 1 0,-2-20 0,1 35 64,0-1-1,0 0 1,0 0-1,0 0 0,0 1 1,0-1-1,0 0 1,-1 0-1,1 0 0,0 1 1,0-1-1,0 0 1,0 0-1,0 0 0,0 0 1,-1 1-1,1-1 1,0 0-1,0 0 0,0 0 1,0 0-1,-1 0 0,1 0 1,0 0-1,0 1 1,0-1-1,-1 0 0,1 0 1,0 0-1,0 0 1,0 0-1,-1 0 0,1 0 1,0 0-1,0 0 1,-1 0-1,1 0 0,0 0 1,0 0-1,0 0 1,-1-1-1,1 1 0,0 0 1,0 0-1,0 0 1,0 0-1,-1 0 0,1 0 1,0 0-1,0-1 0,0 1 1,0 0-1,-1 0 1,1 0-1,0 0 0,0-1 1,0 1-1,0 0 1,0 0-1,0 0 0,0-1 1,0 1-1,-1 0 1,1 0-1,0 0 0,0-1 1,-8 17-128,1 3 229,1 1-1,2 0 1,0 0-1,1 0 0,1 0 1,0 1-1,2-1 1,3 36-1,-1-54-87,-1 1-1,1 0 0,-1-1 1,1 1-1,0-1 0,0 1 1,0-1-1,0 0 1,1 0-1,-1 0 0,1 0 1,-1 0-1,1 0 0,-1-1 1,1 1-1,0-1 0,0 0 1,0 0-1,0 0 0,0 0 1,0 0-1,0-1 0,0 1 1,0-1-1,0 0 1,0 0-1,0 0 0,0 0 1,1-1-1,-1 1 0,0-1 1,4-1-1,-7 2-10,1 0 0,-1 0 0,0-1 0,1 1 0,-1 0 0,0 0 0,1-1 0,-1 1 0,0 0 0,1-1 0,-1 1 0,0 0 0,0-1 0,1 1 0,-1 0 0,0-1 0,0 1 0,0 0 0,0-1 0,1 1 0,-1-1 0,0 1 0,0 0 0,0-1 0,0 1 0,0-1 0,0 1 0,0 0 0,0-1 0,0 1 0,0-1 0,0 1 0,0-1 0,0 1 0,-1 0 0,1-1 0,0 1 0,0 0 0,0-1 0,-1 1 0,1 0 0,0-1 0,0 1 0,-1 0 0,1-1 0,0 1 0,0 0 0,-1-1 0,1 1 0,-1 0 0,1 0 0,0 0 0,-1-1 0,1 1 0,0 0 0,-1 0 0,0 0 0,-22-14 0,23 14 0,-67-36 0,-72-51 0,102 63 0,34 21 0,0 1 0,0 0 0,-1 0 0,1 0 0,-1 1 0,0-1 0,1 1 0,-1-1 0,0 1 0,-7-1 0,11 4 0,-1-1 0,1 0 0,0 0 0,-1 0 0,1 1 0,0-1 0,0 0 0,0 0 0,0 0 0,0 1 0,0-1 0,0 0 0,1 0 0,-1 1 0,0-1 0,1 0 0,-1 0 0,0 0 0,1 0 0,0 0 0,-1 0 0,2 2 0,3 3 0,0 0 0,0-1 0,1 1 0,-1-1 0,1-1 0,0 1 0,0-1 0,1 0 0,0 0 0,-1-1 0,1 0 0,0 0 0,0 0 0,1-1 0,-1 0 0,13 1 0,15 1 0,-1-1 0,47-2 0,-56-1 0,-15 0 0,-3 1 0,-1 0 0,1-1 0,-1 0 0,1-1 0,-1 1 0,1-1 0,-1 0 0,0-1 0,1 0 0,-1 0 0,0 0 0,0 0 0,0-1 0,7-5 0,-13 2 0,-11 3 0,-15 2 0,23 1 0,-123 9 0,-16 1 0,126-10 0,1-1 0,-1-1 0,0 0 0,1-1 0,0 0 0,-26-10 0,20 0 0,21 13 0,0-1 0,0 1 0,0 0 0,0-1 0,0 1 0,0 0 0,0 0 0,0-1 0,0 1 0,0 0 0,0 0 0,0-1 0,0 1 0,0 0 0,1 0 0,-1-1 0,0 1 0,0 0 0,0 0 0,0-1 0,0 1 0,1 0 0,-1 0 0,0 0 0,0-1 0,0 1 0,1 0 0,-1 0 0,0 0 0,0 0 0,1-1 0,-1 1 0,0 0 0,0 0 0,1 0 0,-1 0 0,0 0 0,0 0 0,1 0 0,-1 0 0,43-5 0,315-4-3102,-482 13-4590,105-1 7842,0-2 0,-1 0 0,1-1 0,-1 0 1,1-2-1,-1-1 0,-26-6 0,44 8-51,-1 1 0,1-1 0,0 1 0,0 0-1,0 0 1,0 0 0,-1 0 0,1 0 0,0 0 0,0 0 0,0 1 0,-1-1 0,1 1 0,0 0 0,0-1 0,0 1-1,-2 1 1,3-1-41,1 0 1,-1-1-1,0 1 0,0 0 0,1 0 0,-1-1 0,0 1 0,1 0 0,-1 0 0,1 0 0,-1 0 0,1 0 0,-1 0 1,1 0-1,0 0 0,-1 0 0,1 0 0,0 0 0,0 0 0,0 0 0,0 0 0,0 0 0,0 1 0,0-1 1,0 0-1,1 0 0,-1 0 0,0 0 0,0 0 0,1 0 0,-1 0 0,1 0 0,-1 0 0,1 0 0,-1-1 1,1 1-1,1 1 0,-1 0 6,1-1 0,-1 1 0,1-1 1,0 0-1,-1 0 0,1 0 0,0 0 0,0 0 1,0 0-1,-1 0 0,1 0 0,0-1 0,0 1 1,0-1-1,1 0 0,2 1 0,41 1 380,-38-2-356,91-7 532,-50-5-1515,-6-10-3816,-35 11-2059,-6 0-4974</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7:09.367"/>
    </inkml:context>
    <inkml:brush xml:id="br0">
      <inkml:brushProperty name="width" value="0.025" units="cm"/>
      <inkml:brushProperty name="height" value="0.025" units="cm"/>
      <inkml:brushProperty name="color" value="#66CC00"/>
    </inkml:brush>
  </inkml:definitions>
  <inkml:trace contextRef="#ctx0" brushRef="#br0">2 1 17392,'0'0'6246,"0"70"-4740,-2-38-353,2 2-416,0 0-417,0-6-288,0-6 64,5-8-64,0-9-64,-2-5-705,1-1-544,-4-16-737,0-10-2242,0-4-2434</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7:09.695"/>
    </inkml:context>
    <inkml:brush xml:id="br0">
      <inkml:brushProperty name="width" value="0.025" units="cm"/>
      <inkml:brushProperty name="height" value="0.025" units="cm"/>
      <inkml:brushProperty name="color" value="#66CC00"/>
    </inkml:brush>
  </inkml:definitions>
  <inkml:trace contextRef="#ctx0" brushRef="#br0">1 0 13357,'0'0'12940,"25"10"-18065,-4-2 1025,-1-2-2818</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7:10.037"/>
    </inkml:context>
    <inkml:brush xml:id="br0">
      <inkml:brushProperty name="width" value="0.025" units="cm"/>
      <inkml:brushProperty name="height" value="0.025" units="cm"/>
      <inkml:brushProperty name="color" value="#66CC00"/>
    </inkml:brush>
  </inkml:definitions>
  <inkml:trace contextRef="#ctx0" brushRef="#br0">85 0 10442,'0'0'15033,"-9"8"-13426,-33 21-550,15-17-1112,50-12-547,-4 3 348,-1 1 1,1 1-1,-1 0 1,0 1-1,0 1 1,-1 1-1,17 10 0,-32-17 266,0 1 0,-1-1 0,1 0-1,-1 0 1,1 1 0,-1-1-1,0 0 1,0 1 0,1-1 0,-1 1-1,0 0 1,0-1 0,-1 1-1,1 0 1,0 0 0,0 0-1,-1-1 1,1 1 0,-1 0 0,0 0-1,1 0 1,-1 0 0,0 0-1,0 2 1,-1 0 115,0-1 0,0 1 0,-1-1 0,1 0-1,-1 0 1,1 0 0,-1 1 0,0-1 0,0-1 0,-1 1-1,1 0 1,-4 3 0,-4 3 534,-1 0 1,0-1-1,0 0 0,-1 0 1,-21 9-1,33-17-644,-48 18 1062,45-17-1122,0 0 0,0 0 0,0 0-1,0-1 1,0 1 0,0-1 0,0 0-1,0 0 1,0 0 0,0 0 0,0 0 0,0-1-1,-6-1 1,8 1-221,1 1 0,-1-1-1,1 0 1,0 1 0,-1-1 0,1 0 0,0 1-1,0-1 1,0 0 0,-1 1 0,1-1-1,0 0 1,0 0 0,0 1 0,0-1 0,0 0-1,0 1 1,0-1 0,1 0 0,-1 0-1,0 0-282,2-12-6345</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7:10.693"/>
    </inkml:context>
    <inkml:brush xml:id="br0">
      <inkml:brushProperty name="width" value="0.025" units="cm"/>
      <inkml:brushProperty name="height" value="0.025" units="cm"/>
      <inkml:brushProperty name="color" value="#66CC00"/>
    </inkml:brush>
  </inkml:definitions>
  <inkml:trace contextRef="#ctx0" brushRef="#br0">1 1 11723,'0'0'12433,"6"8"-10890,-1 0-1213,-1-1-1,0 1 1,0-1-1,-1 1 1,0 0-1,0 0 1,0 1-1,-1-1 1,-1 0-1,2 13 1,-2 1 350,-1-14-515,0 1-1,0 0 1,2-1 0,-1 1 0,1-1 0,2 10 0,-3-17-153,0 1 0,0-1 0,-1 1 0,1-1 0,0 0 0,0 1 0,1-1 0,-1 0 0,0 0 0,0 1 0,0-1 0,1 0 0,-1 0 0,1-1 0,-1 1 0,1 0 0,-1 0 0,1-1 0,-1 1 0,1-1 0,-1 1 0,1-1 0,0 1 0,-1-1 0,1 0 0,0 0 0,-1 0 0,1 0 0,0 0 0,0-1 0,-1 1 0,1 0 0,-1-1 0,1 1 0,0-1 0,-1 1 0,3-2 0,7-4 26,0 0 0,0-1 0,-1 0 0,1-1-1,-2 0 1,1 0 0,-1-1 0,0 0 0,13-20 0,37-34 53,-59 63-87,0 0 1,0 0 0,1 0 0,-1 0 0,0 0-1,0 0 1,0 0 0,0-1 0,1 1 0,-1 0-1,0 0 1,0 0 0,0 0 0,0 0 0,1 0-1,-1 0 1,0 1 0,0-1 0,0 0 0,0 0-1,1 0 1,-1 0 0,0 0 0,0 0 0,0 0-1,0 0 1,1 0 0,-1 0 0,0 0-1,0 1 1,0-1 0,0 0 0,0 0 0,0 0-1,1 0 1,-1 0 0,0 1 0,0-1 0,0 0-1,0 0 1,0 0 0,0 0 0,0 1 0,0-1-1,0 0 1,0 0 0,0 0 0,0 0 0,0 1-1,0-1 1,0 0 0,0 0 0,3 20 148,-2 30 3,-1-43-121,-1-6-33,1 0 0,0 0 1,0 0-1,0 1 0,0-1 1,0 0-1,0 0 0,0 0 1,0 0-1,0 1 0,0-1 1,1 0-1,-1 0 0,0 0 1,1 0-1,-1 0 1,1 0-1,-1 0 0,1 0 1,0 0-1,-1 0 0,1 0 1,0 0-1,1 1 0,0-2 0,0 0 0,0-1-1,0 1 1,0-1 0,0 0-1,0 1 1,-1-1 0,1 0-1,0 0 1,0 0 0,-1 0-1,1 0 1,-1-1 0,1 1-1,1-2 1,10-8-43,40-29-410,-51 38 430,1 0-1,0 1 1,-1-1 0,1 1-1,0 0 1,0 0 0,0 0-1,0 0 1,0 0 0,0 1 0,0 0-1,0-1 1,1 1 0,-1 0-1,0 0 1,0 1 0,4 0 0,-6 0 10,-1-1 0,1 1 0,0 0 1,0 0-1,-1 0 0,1-1 0,0 1 1,-1 0-1,1 0 0,-1 0 0,1 0 1,-1 0-1,1 0 0,-1 0 0,0 1 1,0-1-1,0 0 0,1 0 0,-1 0 1,0 0-1,-1 2 0,1 32 10,-1-24 4,1-10-5,0 27-16,0-19-504,0-18-746,0-41-7412,0 16-572</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7:11.070"/>
    </inkml:context>
    <inkml:brush xml:id="br0">
      <inkml:brushProperty name="width" value="0.025" units="cm"/>
      <inkml:brushProperty name="height" value="0.025" units="cm"/>
      <inkml:brushProperty name="color" value="#66CC00"/>
    </inkml:brush>
  </inkml:definitions>
  <inkml:trace contextRef="#ctx0" brushRef="#br0">0 0 21364,'0'0'6663,"6"53"-12237,6-46-2433</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7:11.414"/>
    </inkml:context>
    <inkml:brush xml:id="br0">
      <inkml:brushProperty name="width" value="0.025" units="cm"/>
      <inkml:brushProperty name="height" value="0.025" units="cm"/>
      <inkml:brushProperty name="color" value="#66CC00"/>
    </inkml:brush>
  </inkml:definitions>
  <inkml:trace contextRef="#ctx0" brushRef="#br0">206 27 22677,'0'0'8254,"-10"-5"-7165,6 2-1062,0 1 1,0-1 0,-1 1-1,1 0 1,-1 0 0,0 0-1,1 1 1,-1 0 0,0 0-1,0 0 1,0 0 0,1 1-1,-1 0 1,0 0 0,0 0 0,0 1-1,0-1 1,0 1 0,0 0-1,1 1 1,-1-1 0,0 1-1,1 0 1,-1 0 0,1 0-1,-6 4 1,4 0-28,0-1 0,1 1 0,-1 1 0,1-1 0,1 1 0,-1 0 0,1 0 0,0 0 0,1 0 0,-1 1 0,2 0 0,-1-1 0,1 1 0,0 0 0,-1 9 0,3-14 0,-1 1 0,1-1 0,0 1 0,0-1 0,0 0 0,1 1 0,-1-1 0,1 1 0,0-1 0,0 0 0,0 1 0,0-1 0,1 0 0,-1 0 0,1 0 0,0 0 0,0 0 0,0 0 0,0-1 0,0 1 0,1-1 0,-1 1 0,1-1 0,-1 0 0,1 0 0,0 0 0,0 0 0,0-1 0,0 1 0,0-1 0,1 1 0,-1-1 0,0 0 0,0-1 0,1 1 0,-1 0 0,5-1 0,54 4-1874,-50-5 908,0 0 0,-1 0 1,1-1-1,-1 0 0,1-1 1,-1 0-1,0-1 0,0-1 0,-1 1 1,15-10-1,8-10-6108</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7:11.787"/>
    </inkml:context>
    <inkml:brush xml:id="br0">
      <inkml:brushProperty name="width" value="0.025" units="cm"/>
      <inkml:brushProperty name="height" value="0.025" units="cm"/>
      <inkml:brushProperty name="color" value="#66CC00"/>
    </inkml:brush>
  </inkml:definitions>
  <inkml:trace contextRef="#ctx0" brushRef="#br0">44 18 17585,'0'0'6374,"-6"9"-3993,1-3-2082,1 1 1,0 0 0,0-1 0,1 2 0,0-1 0,0 0-1,0 1 1,1-1 0,0 1 0,1 0 0,-2 15 0,3-15-172,0 11 44,0 0 1,5 31 0,-5-45-159,1-1 0,0 1 0,1 0 0,-1-1 0,1 1 0,0-1 0,0 1 0,0-1 0,1 0 0,0 0 0,-1 0 0,1 0 0,1-1 0,-1 1 0,8 5 0,-10-8-1,-1 0 0,1 0-1,1-1 1,-1 1 0,0 0 0,0-1 0,0 1 0,0-1 0,0 1 0,0-1 0,1 1-1,-1-1 1,0 0 0,0 0 0,1 0 0,-1 0 0,0 0 0,0 0 0,1 0 0,-1 0-1,0 0 1,0 0 0,1-1 0,-1 1 0,0 0 0,0-1 0,0 1 0,2-2 0,-1 0 38,0 0 0,0 0 0,0 0 0,0 0 1,-1-1-1,1 1 0,-1 0 0,1-1 1,-1 1-1,0-1 0,0 0 0,1-2 0,1-8 133,0 0 0,-1 0 0,0 0 0,0-17 0,-2 25-184,0 0 1,0 0-1,0 0 0,-1 0 1,0 0-1,0 0 1,0 0-1,-1 1 0,1-1 1,-4-5-1,4 8-1,-1 0 0,1 0 0,-1 0 1,0 0-1,1 1 0,-1-1 0,0 1 0,0-1 0,0 1 0,0 0 0,-1 0 1,1 0-1,0 0 0,0 0 0,-1 0 0,1 1 0,0-1 0,-1 1 0,1 0 1,0 0-1,-1-1 0,-4 2 0,7-1 1,-1 0 0,0 0 0,0 0 0,0 0-1,0 0 1,1 1 0,-1-1 0,0 0 0,0 1 0,1-1 0,-1 1 0,0-1 0,0 0 0,1 1 0,-1-1-1,1 1 1,-1 0 0,0-1 0,1 1 0,-1 0 0,1-1 0,-1 1 0,1 0 0,0-1 0,-1 1-1,1 0 1,0 0 0,-1 0 0,1-1 0,0 1 0,0 0 0,0 0 0,0 0 0,0 0 0,0-1 0,0 1-1,0 0 1,0 0 0,0 0 0,0 0 0,1 1 0,-1 0 1,0 0 0,1-1 0,-1 1 0,1 0 0,-1 0 0,1-1 0,0 1 0,0 0 0,0-1 0,0 1 0,0-1 0,0 1 0,0-1 0,0 1 0,0-1 0,1 0 0,-1 0 0,1 0 0,2 2 0,5 0-42,1-1 0,0 0 0,0 0 0,0-1 0,0 0 0,0-1 0,0 0 0,0-1-1,0 0 1,0 0 0,0-1 0,0 0 0,0-1 0,0 0 0,-1-1 0,11-5 0,-7 3-18,-1-1 0,0 0 1,-1 0-1,0-1 0,0-1 0,0 0 0,-1 0 0,0-1 1,-1 0-1,0-1 0,9-15 0,-10 7 111,-13 11 216,4 8-256,-1 0 1,1 0 0,-1 0 0,1 0 0,-1 1 0,1-1 0,0 1-1,-1-1 1,1 1 0,-1 0 0,1-1 0,0 1 0,0 0-1,-1 0 1,1 0 0,0 0 0,0 0 0,0 0 0,-1 1 0,-8 9 73,0-1 1,0 1 0,1 1 0,-8 15-1,14-22-58,0 0 1,1 0-1,-1 1 0,1-1 0,0 1 0,1-1 0,-1 1 0,1 0 0,1 0 1,-1 0-1,1 0 0,0 0 0,0 6 0,1-10-48,0 1 0,0-1-1,0 0 1,0 0 0,0-1 0,1 1-1,-1 0 1,0 0 0,1-1 0,0 1 0,-1 0-1,1-1 1,0 0 0,0 1 0,-1-1-1,1 0 1,0 0 0,0 0 0,1 0-1,-1 0 1,0-1 0,0 1 0,4 0 0,58 9-1496,-57-9 1173,54 1-12283,-61-2 12478,16 0-7347</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7:12.130"/>
    </inkml:context>
    <inkml:brush xml:id="br0">
      <inkml:brushProperty name="width" value="0.025" units="cm"/>
      <inkml:brushProperty name="height" value="0.025" units="cm"/>
      <inkml:brushProperty name="color" value="#66CC00"/>
    </inkml:brush>
  </inkml:definitions>
  <inkml:trace contextRef="#ctx0" brushRef="#br0">108 31 14606,'0'0'14163,"-9"1"-14057,4 0-25,0 0-1,0 0 0,0 1 0,1-1 1,-1 1-1,1 0 0,-1 0 0,1 1 1,0-1-1,-1 1 0,1 0 0,1 0 1,-1 0-1,0 1 0,1-1 0,0 1 1,0 0-1,0 0 0,0 0 0,0 0 1,1 0-1,0 1 0,0-1 0,0 1 1,0 0-1,1-1 0,0 1 0,0 0 0,0 0 1,0 6-1,1-11-58,0 1 0,0 0 0,0-1 0,0 1 0,1-1 0,-1 1 0,0 0 0,0-1 0,0 1 0,0 0 0,1-1 0,-1 1 0,0-1 0,1 1 0,-1-1 0,0 1 0,1-1 0,-1 1-1,1-1 1,-1 1 0,1-1 0,-1 1 0,1-1 0,-1 0 0,1 1 0,-1-1 0,1 0 0,0 0 0,-1 1 0,1-1 0,0 0 0,26-1 274,-19-1-264,0 0 0,-1-1 0,0 0 0,14-7-1,-7 0-81,0 0 0,-1-1-1,0 0 1,-1-1-1,0-1 1,-1 0 0,0 0-1,16-28 1,-42 69-413,7-14 436,0 0 0,1 1 0,0 0 0,1 0 0,1 0 1,1 1-1,0 0 0,-4 32 0,9-46-86,-1-1 1,0 0-1,0 0 0,0 1 0,1-1 1,-1 0-1,1 0 0,-1 0 1,1 1-1,-1-1 0,1 0 0,0 0 1,-1 0-1,1 0 0,0 0 0,0 0 1,0 0-1,0 0 0,0-1 1,0 1-1,0 0 0,0-1 0,0 1 1,0 0-1,0-1 0,0 1 0,1-1 1,-1 0-1,0 1 0,0-1 1,1 0-1,-1 0 0,0 0 0,0 0 1,1 0-1,-1 0 0,0 0 1,1 0-1,-1 0 0,0-1 0,0 1 1,2-1-1,3 0-949,0 0 0,0-1 1,0 0-1,0 0 0,0 0 0,-1-1 1,1 0-1,5-3 0,20-20-8147</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7:12.504"/>
    </inkml:context>
    <inkml:brush xml:id="br0">
      <inkml:brushProperty name="width" value="0.025" units="cm"/>
      <inkml:brushProperty name="height" value="0.025" units="cm"/>
      <inkml:brushProperty name="color" value="#66CC00"/>
    </inkml:brush>
  </inkml:definitions>
  <inkml:trace contextRef="#ctx0" brushRef="#br0">128 1 19378,'0'0'2643,"-8"2"-502,-55 22 189,59-22-2094,0 0-1,-1 0 1,2 0 0,-1 0-1,0 1 1,0 0 0,1-1 0,-1 1-1,1 1 1,0-1 0,0 0-1,0 1 1,0 0 0,1-1 0,-3 5-1,5-7-258,1-1 0,-1 1 0,0-1 0,0 1 0,0-1 0,1 1 1,-1-1-1,0 1 0,0-1 0,1 1 0,-1-1 0,0 0 0,1 1 0,-1-1 0,1 1 0,-1-1 0,1 0 0,-1 0 0,0 1 0,1-1 0,-1 0 0,1 0 0,-1 1 0,1-1 0,-1 0 0,1 0 0,0 0 0,-1 0 0,1 0 0,-1 0 0,1 0 0,-1 0 0,1 0 0,-1 0 0,1 0 0,0 0 0,29 0-532,-24 0 289,50-1-2762,66 2-2090,-121-1 5209,1 0 0,-1 0 0,1 0 1,-1 0-1,1 0 0,-1 1 0,1-1 0,-1 0 0,1 1 0,-1-1 1,1 1-1,-1 0 0,0-1 0,1 1 0,-1 0 0,0 0 0,1 0 0,-1-1 1,0 2-1,0-1 0,0 0 0,2 2 0,-3-1 72,0-1 0,0 0 1,0 1-1,0-1 0,0 0 0,0 1 0,0-1 0,0 0 1,-1 1-1,1-1 0,0 0 0,-1 1 0,1-1 1,-1 0-1,0 0 0,1 0 0,-1 1 0,0-1 0,-1 2 1,-5 5 409,0-1 1,-1 1 0,1-1 0,-1-1 0,-10 7 0,6-5-321,1 0 1,-2-2-1,1 1 0,-1-1 1,0-1-1,-1 0 1,1-1-1,-1-1 0,1 0 1,-1 0-1,0-2 0,-19 1 1,32-2-335,1 0-1,0 0 1,0-1 0,-1 1 0,1 0-1,0 0 1,0 0 0,-1-1-1,1 1 1,0 0 0,0 0 0,0 0-1,-1-1 1,1 1 0,0 0 0,0-1-1,0 1 1,0 0 0,0 0 0,-1-1-1,1 1 1,0 0 0,0-1 0,0 1-1,0 0 1,0-1 0,0 1 0,0 0-1,0-1 1,0 1 0,0 0 0,0-1-1,0 1 1,1 0 0,-1 0 0,0-1-1,0 1 1,0 0 0,0-1-1,0 1 1,1 0 0,-1 0 0,0-1-1,0 1 1,0 0 0,1 0 0,-1 0-1,0-1 1,0 1 0,1 0 0,0 0-1,11-15-3470,12-2-2203,4-2-2493</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7:12.848"/>
    </inkml:context>
    <inkml:brush xml:id="br0">
      <inkml:brushProperty name="width" value="0.025" units="cm"/>
      <inkml:brushProperty name="height" value="0.025" units="cm"/>
      <inkml:brushProperty name="color" value="#66CC00"/>
    </inkml:brush>
  </inkml:definitions>
  <inkml:trace contextRef="#ctx0" brushRef="#br0">34 0 12844,'0'0'18706,"-4"11"-17905,2-8-693,-19 45 158,20-45-263,0 0-1,0-1 1,0 1-1,1 0 1,-1 0-1,0 0 0,1 0 1,0 0-1,0 1 1,0-1-1,0 0 1,0 0-1,1 0 1,-1 0-1,1 0 1,2 5-1,-2-7-2,1 1 0,0-1 0,0 0 0,0 0 0,0 1 0,0-1 0,1 0 0,-1-1 0,0 1 0,0 0 0,1-1 0,-1 1 0,0-1 0,1 0 0,-1 0 0,0 1 0,1-2 0,2 1 0,46-6 0,-28-1-36,0-1 0,31-15 0,-40 15 23,1 1 1,0 1-1,0 0 1,1 1-1,-1 1 1,1 1-1,29-3 1,-44 5 14,0 1 1,0 0 0,-1 0 0,1 0-1,0 0 1,-1 1 0,1-1-1,0 0 1,0 0 0,-1 0-1,1 0 1,0 1 0,-1-1-1,1 0 1,0 1 0,-1-1-1,1 1 1,-1-1 0,1 0-1,-1 1 1,1-1 0,-1 1-1,1 0 1,-1-1 0,1 1-1,-1-1 1,0 1 0,1 0-1,-1-1 1,0 1 0,1 1-1,-1 25 66,-1-26-66,1 0-1,-1 0 1,1 1 0,0-1-1,-1 0 1,1 0-1,0 1 1,0-1 0,0 0-1,0 0 1,0 1-1,0-1 1,0 0 0,0 1-1,1-1 1,-1 0 0,0 0-1,1 1 1,-1-1-1,1 0 1,-1 0 0,1 0-1,0 0 1,0 0-1,-1 0 1,1 0 0,0 0-1,0 0 1,0 0 0,0 0-1,0 0 1,0 0-1,2 0 1,10 0-285,0 0 0,0-1 0,0 0 1,0-1-1,0-1 0,0 0 0,0-1 0,0 0 0,-1-1 0,1-1 0,14-6 1,-12 4-211,1 1 0,-1 1 0,2 0 1,-1 2-1,0 0 0,21-2 0,-47 6-7707,-1 0 1752</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1.927"/>
    </inkml:context>
    <inkml:brush xml:id="br0">
      <inkml:brushProperty name="width" value="0.025" units="cm"/>
      <inkml:brushProperty name="height" value="0.025" units="cm"/>
      <inkml:brushProperty name="color" value="#F6630D"/>
    </inkml:brush>
  </inkml:definitions>
  <inkml:trace contextRef="#ctx0" brushRef="#br0">87 19 9513,'0'-1'527,"0"0"-1,1 0 1,-1 0 0,0 0-1,0 0 1,1 0 0,-1 0 0,1 1-1,-1-1 1,0 0 0,1 0-1,0 0 1,-1 1 0,1-1-1,-1 0 1,1 1 0,0-1 0,0 0-1,-1 1 1,1-1 0,0 1-1,0-1 1,1 0 0,-3 24 4381,-13 41-2566,-66 196-367,74-219-3620,12-24-2666,-5-17 4016,-1 0 0,1 0 0,-1 1 0,1-1 0,0 0 0,-1 0 0,1 0 0,0 0 0,-1 0 0,1 0 0,0 0 0,-1 0 0,1 0 0,0 0 0,-1 0 0,1 0 0,-1 0 0,1 0 0,0-1 0,-1 1 0,1 0 0,-1-1 0,1 1 0,0 0 0,-1-1 0,1 1 0,0-1 0,7-9-6175,-1-5-3038</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7:13.222"/>
    </inkml:context>
    <inkml:brush xml:id="br0">
      <inkml:brushProperty name="width" value="0.025" units="cm"/>
      <inkml:brushProperty name="height" value="0.025" units="cm"/>
      <inkml:brushProperty name="color" value="#66CC00"/>
    </inkml:brush>
  </inkml:definitions>
  <inkml:trace contextRef="#ctx0" brushRef="#br0">14 56 13613,'0'0'12011,"-12"-50"-8616,11 45-1152,1 8-2307,3 10-1538,6 2-3331,4-2-3587</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7:13.569"/>
    </inkml:context>
    <inkml:brush xml:id="br0">
      <inkml:brushProperty name="width" value="0.025" units="cm"/>
      <inkml:brushProperty name="height" value="0.025" units="cm"/>
      <inkml:brushProperty name="color" value="#66CC00"/>
    </inkml:brush>
  </inkml:definitions>
  <inkml:trace contextRef="#ctx0" brushRef="#br0">112 0 16624,'0'0'11589,"-8"9"-9912,3-3-1530,0 0 1,0 0-1,1 0 1,0 0-1,0 1 1,-4 11-1,7-16-140,0 1 0,0 0-1,1 0 1,-1 0 0,1 0 0,0 0-1,-1 0 1,1 0 0,0 0 0,1 0-1,-1 0 1,1 0 0,-1 0 0,1 0-1,0 0 1,0 0 0,0-1 0,0 1-1,1 0 1,-1-1 0,1 1 0,0-1-1,-1 1 1,4 2 0,4 3-96,0 0 1,0-1-1,0 0 1,17 8-1,-15-9-54,-1 1 0,0 0 0,13 11 0,-19-14 122,-1-1 1,0 0-1,-1 1 1,1 0-1,-1-1 1,1 1-1,-1 0 0,0 0 1,0 0-1,-1 1 1,1-1-1,-1 0 1,1 6-1,-1 5 157,0 0-1,-1 0 0,-1 0 1,0 0-1,-1 0 1,-1-1-1,0 1 0,-1-1 1,0 0-1,-8 16 1,1-4 161,-1-1 1,-2 0 0,0-1 0,-26 32 0,39-54-298,-1 0 0,0 0 0,1 0 0,-1 0 0,0 0 0,0 0 0,0 0 0,0-1 0,-1 1 0,1-1 0,0 0 0,-1 1 0,1-1 0,-1 0 0,1 0 0,-1-1 0,1 1 0,-1 0 0,0-1 0,1 0 0,-4 0 0,4 0 0,0-1 0,0 1 0,-1-1 0,1 0 0,0 0 0,0 0 0,0 0 0,0-1 0,0 1 0,1 0 0,-1-1 0,0 1 0,1-1 0,-1 0 0,1 1 0,-1-1 0,1 0 0,0 0 0,0 0 0,0 0 0,0 0 0,0 0 0,0 0 0,0-3 0,-4-8-22,1-1 0,1 1 1,0-1-1,1 0 0,0 0 0,1 0 0,1 0 1,0 0-1,1 0 0,0 0 0,5-16 0,-4 21-1,1 0 0,-1 0-1,2 0 1,0 1-1,0-1 1,0 1-1,1 0 1,0 1 0,1-1-1,0 1 1,0 0-1,0 0 1,1 0-1,0 1 1,0 0 0,1 1-1,13-8 1,7 0-925,0 2 0,1 0 1,1 3-1,34-7 0,-24 5-2401,22-6-4856</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7:15.017"/>
    </inkml:context>
    <inkml:brush xml:id="br0">
      <inkml:brushProperty name="width" value="0.025" units="cm"/>
      <inkml:brushProperty name="height" value="0.025" units="cm"/>
      <inkml:brushProperty name="color" value="#66CC00"/>
    </inkml:brush>
  </inkml:definitions>
  <inkml:trace contextRef="#ctx0" brushRef="#br0">1 1 5349,'0'0'737</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7:15.736"/>
    </inkml:context>
    <inkml:brush xml:id="br0">
      <inkml:brushProperty name="width" value="0.025" units="cm"/>
      <inkml:brushProperty name="height" value="0.025" units="cm"/>
      <inkml:brushProperty name="color" value="#66CC00"/>
    </inkml:brush>
  </inkml:definitions>
  <inkml:trace contextRef="#ctx0" brushRef="#br0">50 0 15663,'0'0'7778,"-2"10"-6865,-5 53 1002,3 0 1,5 87-1,0-51-1389,3-2-75,18 119 0,-23-191-176,0-25-264,1 1 1,0-1-1,0 0 0,-1 0 0,1 1 1,0-1-1,0 0 0,-1 0 0,1 0 1,0 0-1,0 1 0,-1-1 1,1 0-1,0 0 0,-1 0 0,1 0 1,0 0-1,-1 0 0,1 0 0,0 0 1,-1 0-1,1 0 0,0 0 0,-1 0 1,1 0-1,0 0 0,-1 0 0,1 0 1,0 0-1,-1 0 0,1 0 1,0-1-1,-1 1 0,1 0 0,0 0 1,-1-1-1,-1-1 34,-1 0 1,1 0 0,-1 0-1,1-1 1,0 1-1,0-1 1,0 0 0,0 1-1,0-1 1,1 0-1,-2-4 1,-3-9-46,1-1 0,1 0 0,0 0 0,1-1 0,0-27 0,5-91 0,0 111 0,-1-2 0,2 1 0,1 0 0,1 0 0,2 0 0,12-34 0,-16 50 0,1 0 0,1 0 0,0 0 0,0 0 0,1 1 0,0 0 0,1 0 0,0 1 0,0-1 0,1 1 0,0 1 0,1 0 0,-1 0 0,1 1 0,15-9 0,-22 14 0,0-1 0,1 1 0,0 0 0,-1 0 0,1 0 0,0 0 0,0 0 0,-1 0 0,1 1 0,0-1 0,0 1 0,0 0 0,0 0 0,0 0 0,-1 0 0,1 0 0,0 1 0,0-1 0,0 1 0,0 0 0,-1 0 0,1 0 0,0 0 0,-1 0 0,1 1 0,-1-1 0,1 1 0,-1 0 0,0-1 0,0 1 0,0 0 0,0 0 0,0 1 0,0-1 0,0 0 0,-1 1 0,1-1 0,-1 1 0,1-1 0,-1 1 0,0 0 0,1 5 0,0-1 0,-1 0 0,1 0 0,-1 0 0,-1 0 0,0 0 0,0 0 0,0 1 0,-1-1 0,1 0 0,-2 0 0,1 0 0,-1 0 0,0 0 0,-1-1 0,0 1 0,-6 11 0,1-6 0,-1-1 0,-1 1 0,0-2 0,-1 1 0,0-1 0,-15 10 0,19-15 0,0 0 0,0-1 0,-1 1 0,0-1 0,0-1 0,0 0 0,0 0 0,-1-1 0,1 0 0,-1 0 0,-14 1 0,22-3-17,1-1-1,-1 1 1,1 0 0,0 0 0,-1-1-1,1 1 1,0 0 0,-1-1 0,1 1-1,0 0 1,0-1 0,-1 1 0,1 0-1,0-1 1,0 1 0,0-1 0,0 1-1,-1 0 1,1-1 0,0 1 0,0-1-1,0 1 1,0-1 0,0 1 0,0 0-1,0-1 1,0 1 0,0-1 0,0 1-1,0-1 1,0 1 0,1 0 0,-1-1-1,0 1 1,0-1 0,0 1 0,1 0-1,-1-1 1,0 1 0,0 0 0,1-1-1,9-20-3853,10-6-4121</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7:43.516"/>
    </inkml:context>
    <inkml:brush xml:id="br0">
      <inkml:brushProperty name="width" value="0.025" units="cm"/>
      <inkml:brushProperty name="height" value="0.025" units="cm"/>
      <inkml:brushProperty name="color" value="#66CC00"/>
    </inkml:brush>
  </inkml:definitions>
  <inkml:trace contextRef="#ctx0" brushRef="#br0">84 342 5990,'0'0'11184,"-9"-5"-11126,0 1-48,-42-32 39,51 36-40,0 1 0,0-1 1,0 0-1,0 1 0,0-1 0,0 0 0,0 1 1,0-1-1,0 0 0,0 1 0,0-1 1,0 0-1,0 1 0,0-1 0,0 0 0,0 1 1,0-1-1,0 0 0,-1 1 0,1-1 0,0 0 1,0 1-1,0-1 0,-1 0 0,1 0 0,0 1 1,0-1-1,-1 0 0,1 0 0,0 1 0,0-1 1,-1 0-1,1 0 0,0 0 0,-1 0 0,1 0 1,0 1-1,-1-1 0,1 0 0,0 0 1,-1 0-1,1 0 0,0 0 0,-1 0 0,1 0 1,0 0-1,-1 0 0,1 0 0,0 0 0,-1 0 1,1 0-1,0-1 0,-1 1 0,1 0 0,0 0 1,-1 0-1,1 0 0,0-1 0,-1 1 0,1 0 1,0 0-1,0 0 0,-1-1 0,1 1 1,8 28 176,-5-23-166,1 0 1,0-1-1,0 1 0,1-1 1,-1 0-1,1 0 1,0-1-1,0 1 0,0-1 1,1 0-1,-1-1 1,1 1-1,-1-1 1,1 0-1,0-1 0,0 1 1,0-1-1,0 0 1,0 0-1,0-1 0,6 0 1,8 0-4,1-1-1,-1-1 1,0 0 0,0-2 0,22-6 0,6-3 239,0 1 1,56-5 0,-84 15-114,1 1 1,0 1-1,0 1 0,-1 1 0,1 1 1,-1 0-1,40 13 0,0 4 222,2-2 0,0-4-1,1-2 1,0-2 0,102 1 0,406-41-103,-1-43-158,-50 6 800,-115 14-768,274-22-31,164-17 311,-744 77-386,136-3 1,-188 18-8,1 1-1,-1 3 1,0 2 0,0 2 0,46 15 0,-26-4 182,1-2 0,78 9 0,-115-23-43,0-1 1,1-1 0,-1-2-1,0-1 1,0-2 0,0-1-1,35-10 1,43-23 72,-74 24-149,1 1-1,0 2 0,49-8 1,-83 18-77,0 1 0,0-1 0,0 1 0,0 0 0,0 0 0,0 0 0,0 0 0,0 0 0,0 0 0,0 0 0,0 1 0,0-1 0,0 1 0,0 0 0,0-1 0,0 1 0,0 0 0,2 2 0,-2-1-34,-1 0 0,0 0-1,0 0 1,0 0 0,0 0 0,0 0 0,-1 0 0,1 0 0,0 1 0,-1-1 0,0 0 0,1 3 0,5 23-2655</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8:55.251"/>
    </inkml:context>
    <inkml:brush xml:id="br0">
      <inkml:brushProperty name="width" value="0.025" units="cm"/>
      <inkml:brushProperty name="height" value="0.025" units="cm"/>
      <inkml:brushProperty name="color" value="#66CC00"/>
    </inkml:brush>
  </inkml:definitions>
  <inkml:trace contextRef="#ctx0" brushRef="#br0">1 19 1121,'0'0'26788,"10"0"-25501,152 4 753,-61 1-3130,-2-6-3523,-93 1 3889,-1 0-1,0-1 0,0 1 0,0-1 0,0 0 0,0-1 0,0 1 0,0-1 0,6-3 0,6-8-5099</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8:55.954"/>
    </inkml:context>
    <inkml:brush xml:id="br0">
      <inkml:brushProperty name="width" value="0.025" units="cm"/>
      <inkml:brushProperty name="height" value="0.025" units="cm"/>
      <inkml:brushProperty name="color" value="#66CC00"/>
    </inkml:brush>
  </inkml:definitions>
  <inkml:trace contextRef="#ctx0" brushRef="#br0">1 0 17168,'0'0'8600,"16"1"-7398,49 1-510,70 13 1,-96-9-479,0 2 0,-1 2 0,60 22 1,-96-31-196,1-1 0,-1 1 0,0 0 0,1 0 0,-1 1 0,0-1 0,0 0 1,0 1-1,0-1 0,0 1 0,0 0 0,0 0 0,-1-1 0,1 1 0,0 0 1,-1 0-1,0 1 0,1-1 0,-1 0 0,0 0 0,0 1 0,0-1 0,-1 1 1,1-1-1,-1 0 0,1 1 0,-1-1 0,0 1 0,0 0 0,0-1 0,0 1 0,0-1 1,0 1-1,-1-1 0,1 1 0,-1-1 0,0 0 0,0 1 0,0-1 0,0 0 1,0 1-1,0-1 0,-1 0 0,1 0 0,-2 2 0,-8 11 184,-1-1 0,1 0 1,-2-1-1,-24 20 0,-33 21-200,-22 19 714,82-64-1712,1 1 1,0 0 0,0 0-1,1 1 1,0 0 0,-8 15-1</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8:37.832"/>
    </inkml:context>
    <inkml:brush xml:id="br0">
      <inkml:brushProperty name="width" value="0.025" units="cm"/>
      <inkml:brushProperty name="height" value="0.025" units="cm"/>
      <inkml:brushProperty name="color" value="#66CC00"/>
    </inkml:brush>
  </inkml:definitions>
  <inkml:trace contextRef="#ctx0" brushRef="#br0">0 0 11659,'0'0'8093,"4"9"-7068,145 322 4458,-7-42-3967,-12-79-353,-60-79-1005,-26-46 272,44 73-40,68 128 58,-129-229-367,-14-27-106,2-1-1,19 30 1,-15-27 57,-1 1 0,-1 1-1,13 40 1,-13-30-37,30 54 1,-4-18 30,-21-36-36,31 44-1,57 87 60,-28-41-39,41 53-42,-18-8-33,102 135 162,-195-293-66,-10-15-34,1-1-1,0 1 1,1-1 0,-1 0 0,1 0-1,0 0 1,6 5 0,-11-10-56,1 0-1,0 0 1,0 0 0,0 0-1,0-1 1,0 1-1,0 0 1,0 0 0,0 0-1,0 0 1,0 0 0,0-1-1,0 1 1,0 0 0,0 0-1,0 0 1,0 0 0,0-1-1,0 1 1,0 0 0,0 0-1,0 0 1,0 0 0,0-1-1,0 1 1,0 0 0,0 0-1,0 0 1,0 0-1,0 0 1,1-1 0,-1 1-1,0 0 1,0 0 0,0 0-1,0 0 1,0 0 0,0 0-1,1 0 1,-1-1 0,0 1-1,0 0 1,0 0 0,0 0-1,1 0 1,-1 0 0,0 0-1,0 0 1,0 0 0,0 0-1,1 0 1,-1 0-1,0 0 1,0 0 0,0 0-1,0 0 1,1 0 0,-1 0-1,0 0 1,0 0 0,0 0-1,0 0 1,0 1 0,1-1-1,-1 0 1,0 0 0,0 0-1,0 0 1,0 0 0,-2-13-3736,-10-4-2349</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8:38.937"/>
    </inkml:context>
    <inkml:brush xml:id="br0">
      <inkml:brushProperty name="width" value="0.025" units="cm"/>
      <inkml:brushProperty name="height" value="0.025" units="cm"/>
      <inkml:brushProperty name="color" value="#66CC00"/>
    </inkml:brush>
  </inkml:definitions>
  <inkml:trace contextRef="#ctx0" brushRef="#br0">20 78 18546,'-3'8'911,"-1"1"0,2-1 0,-1 1 1,1-1-1,1 1 0,-2 15 0,2-21-784,1 0 1,0 0-1,0 0 0,-1 0 0,2-1 0,-1 1 0,0 0 0,0 0 0,1 0 0,0 0 0,0-1 0,0 1 0,0 0 0,0-1 1,0 1-1,0-1 0,1 1 0,0-1 0,-1 1 0,1-1 0,0 0 0,0 0 0,0 0 0,3 2 0,-5-4-82,1 0-1,0 1 0,0-1 1,-1 0-1,1 0 0,0 0 0,0 0 1,-1 0-1,1 0 0,0 0 1,0 0-1,0 0 0,-1 0 1,1-1-1,0 1 0,0 0 1,-1 0-1,1-1 0,0 1 1,0 0-1,-1-1 0,1 1 0,0-1 1,-1 1-1,1-1 0,-1 1 1,1-1-1,-1 1 0,1-1 1,-1 0-1,1 1 0,-1-1 1,1 0-1,-1 1 0,0-1 1,1 0-1,-1 0 0,0 1 0,0-1 1,0 0-1,0 0 0,1 0 1,-1 1-1,0-1 0,0 0 1,-1-1-1,4-44 975,-3 40-854,0-5 72,0-28 211,0 38-425,-1 0 0,1 0-1,0 0 1,0 0 0,0-1 0,-1 1 0,1 0-1,0 0 1,-1 0 0,1 0 0,-1 0-1,1 1 1,-1-1 0,0 0 0,1 0 0,-1 0-1,0 0 1,0 1 0,1-1 0,-1 0-1,0 1 1,0-1 0,0 0 0,0 1 0,0-1-1,0 1 1,0 0 0,-2-1 0,2 1-21,1 0 0,-1 1 0,0-1 0,1 0 0,-1 1 0,0-1 0,1 1 0,-1-1 0,1 1 0,-1-1 0,1 1 0,-1 0 0,1-1 0,-1 1 0,1 0 0,-1-1 0,1 1 1,0 0-1,-1-1 0,1 1 0,0 0 0,0 0 0,0-1 0,-1 1 0,1 0 0,0 0 0,0 0 0,0-1 0,0 1 0,0 0 0,1 1 0,-1 36-11,0-28 6,0 0 3,0 0 0,1 0 0,1 0 0,0-1 0,0 1 0,0 0 0,1-1 0,1 1 0,0-1 0,0 0 0,1 0 0,0 0 0,0-1 0,10 12 0,-14-19 0,0 0 0,0 0 0,-1 0 0,1 0 0,0 0 0,0 0 0,0 0 0,0 0 0,0-1 0,0 1 0,0 0 0,0-1 0,0 1 0,1-1 0,-1 1 0,0-1 0,0 0 0,0 1 0,1-1 0,-1 0 0,0 0 0,0 0 0,1 0 0,-1 0 0,0 0 0,0 0 0,1 0 0,-1 0 0,2-1 0,-1-1 0,0 0 0,-1 1 0,1-1 0,-1 0 0,0 0 0,1 0 0,-1 0 0,0 0 0,0 0 0,0 0 0,-1 0 0,1 0 0,0 0 0,0-5 0,1-8 0,0 0 0,-1 0 0,0-25 0,-1 38 0,0 1 0,0-1 0,0 1 0,0-1 0,-1 1 0,1-1 0,0 1 0,-1 0 0,1-1 0,0 1 0,-1-1 0,0 1 0,1 0 0,-1 0 0,0-1 0,0 1 0,1 0 0,-1 0 0,0 0 0,0 0 0,0 0 0,-1 0 0,1 0 0,0 0 0,0 0 0,0 1 0,-1-1 0,1 0 0,0 1 0,-1-1 0,-1 0 0,2 1 0,-1 1 0,0-1 0,1 0 0,-1 1 0,1-1 0,-1 1 0,1-1 0,-1 1 0,1-1 0,-1 1 0,1 0 0,-1 0 0,1 0 0,0 0 0,-1 0 0,1 0 0,0 0 0,0 1 0,0-1 0,0 0 0,0 1 0,0-1 0,0 1 0,1-1 0,-1 1 0,0-1 0,0 2 0,-3 11 0,0-1 0,0 0 0,2 1 0,0 0 0,0 0 0,1 21 0,1-35 0,0 0 0,0-1 0,1 1 0,-1 0 0,0 0 0,0 0 0,0 0 0,0 0 0,1 0 0,-1-1 0,0 1 0,0 0 0,0 0 0,1 0 0,-1 0 0,0 0 0,0 0 0,1 0 0,-1 0 0,0 0 0,0 0 0,0 0 0,1 0 0,-1 0 0,0 0 0,0 0 0,0 1 0,1-1 0,-1 0 0,0 0 0,0 0 0,0 0 0,1 0 0,-1 0 0,0 0 0,0 1 0,0-1 0,0 0 0,1 0 0,-1 0 0,0 0 0,0 1 0,0-1 0,0 0 0,0 0 0,0 0 0,0 1 0,0-1 0,1 0 0,9-22 0,-1-1 0,-1-1 0,-1 1 0,-1-1 0,3-32 0,-11 72 0,-5 25 0,-1 52 0,27-177 0,-18 68 0,0 0 0,-1-29 0,0 45 0,0-1 0,0 1 0,0-1 0,0 1 0,0-1 0,-1 1 0,1-1 0,0 1 0,0-1 0,0 1 0,0-1 0,0 1 0,-1-1 0,1 1 0,0-1 0,-1 1 0,1-1 0,0 1 0,-1 0 0,1-1 0,0 1 0,-1 0 0,1-1 0,0 1 0,-1 0 0,1-1 0,-1 1 0,1 0 0,-1 0 0,1 0 0,-1-1 0,1 1 0,-1 0 0,1 0 0,-1 0 0,1 0 0,-1 0 0,1 0 0,-1 0 0,1 0 0,-1 0 0,1 0 0,-1 0 0,1 0 0,-1 0 0,1 1 0,-2-1 0,1 1 0,-1 0 0,0 0 0,0 0 0,0 0 0,1 0 0,-1 0 0,1 0 0,-1 1 0,1-1 0,-1 0 0,-1 4 0,-3 4 0,1 1 0,1 0 0,0 1 0,0-1 0,1 1 0,1-1 0,-1 1 0,2 0 0,-2 20 0,-1 11 0,10-91 0,-1 0 0,-3 0 0,-6-84 0,1 127 0,1 15 0,-1 18 0,3-10-271,1 0 1,1-1-1,4 20 1,-4-29-16,-1 0 1,1 0 0,1-1 0,0 1 0,0 0-1,0-1 1,0 0 0,1 0 0,9 11 0,-7-12-5070</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8:46.272"/>
    </inkml:context>
    <inkml:brush xml:id="br0">
      <inkml:brushProperty name="width" value="0.025" units="cm"/>
      <inkml:brushProperty name="height" value="0.025" units="cm"/>
      <inkml:brushProperty name="color" value="#66CC00"/>
    </inkml:brush>
  </inkml:definitions>
  <inkml:trace contextRef="#ctx0" brushRef="#br0">49 70 6502,'0'0'20500,"0"11"-20148,2 24 617,11 50 0,-6-43 387,3 67 0,-10-109-1346,0 0 1,0 0-1,-1 1 1,1-1-1,0 0 1,-1 0-1,1 0 1,-1 0-1,1 0 1,0 1-1,-1-1 1,1 0-1,0 0 1,-1 0-1,1 0 1,-1 0-1,1 0 1,0 0-1,-1 0 1,1-1-1,0 1 1,-1 0-1,1 0 1,-1 0-1,1 0 1,0 0-1,-1-1 1,1 1-1,0 0 1,-1 0-1,1 0 1,0-1-1,0 1 1,-1 0-1,1-1 1,0 1-1,0 0 1,-1-1-1,-13-9 344,8 1-354,-1 0 0,2 0 0,-1 0 0,1 0 0,1-1 0,0 0 0,0 0 0,1 0 0,0 0 0,1-1 0,0 1 0,1-1 0,0 0 0,1 1 0,0-1 0,0 0 0,1 1 0,4-17 0,-4 20 0,0 1 0,1-1 0,1 0 0,-1 1 0,1 0 0,0 0 0,0 0 0,1 0 0,-1 0 0,1 0 0,1 1 0,-1 0 0,1 0 0,0 0 0,0 0 0,0 1 0,1 0 0,0 0 0,-1 1 0,2-1 0,-1 1 0,0 0 0,0 1 0,1 0 0,-1 0 0,1 0 0,0 1 0,0 0 0,9-1 0,-12 2 0,0-1 0,0 1 0,0 0 0,0 0 0,1 1 0,-1-1 0,0 1 0,0 0 0,0 0 0,0 0 0,0 0 0,0 1 0,0 0 0,-1 0 0,1 0 0,4 3 0,-6-2 0,0-1 0,-1 1 0,1 0 0,0 0 0,-1-1 0,0 1 0,1 0 0,-1 1 0,-1-1 0,1 0 0,0 0 0,-1 0 0,1 0 0,-1 1 0,0-1 0,0 0 0,0 0 0,-1 1 0,1-1 0,-1 0 0,0 0 0,-1 4 0,1-2 0,-1 0 0,0 0 0,0 0 0,0 0 0,-1 0 0,0 0 0,1-1 0,-2 1 0,1-1 0,0 0 0,-1 0 0,0 0 0,0 0 0,0-1 0,0 0 0,-1 0 0,-9 5 0,7-4 0,0-1 0,-1 0 0,1 0 0,-1-1 0,0 0 0,0 0 0,0-1 0,0 0 0,0-1 0,0 1 0,-11-2 0,18 1-62,0 0 0,0 0 0,0 0 0,0 0 0,1 0 0,-1 0 0,0 0 0,0 0 0,0 0 0,0 0 0,0 0-1,0-1 1,0 1 0,0 0 0,1-1 0,-1 1 0,0-1 0,0 1 0,0-1 0,1 1 0,-1-1 0,0 1 0,1-1 0,-1 0 0,0 1 0,1-1 0,-1 0 0,1 0 0,-1 1 0,1-1 0,0 0 0,-1 0 0,1 0 0,0 0-1,-1 1 1,1-1 0,0 0 0,0 0 0,0 0 0,0-2 0,0 2-208,1-1-1,0 0 1,0 1-1,0-1 1,0 1-1,0-1 1,0 1-1,0 0 1,1-1-1,-1 1 1,0 0-1,1 0 0,-1 0 1,1 0-1,-1 0 1,1 0-1,0 0 1,-1 1-1,3-2 1,15-5-7583,3-1-5936</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2.272"/>
    </inkml:context>
    <inkml:brush xml:id="br0">
      <inkml:brushProperty name="width" value="0.025" units="cm"/>
      <inkml:brushProperty name="height" value="0.025" units="cm"/>
      <inkml:brushProperty name="color" value="#F6630D"/>
    </inkml:brush>
  </inkml:definitions>
  <inkml:trace contextRef="#ctx0" brushRef="#br0">0 1 13196,'0'0'13293,"0"54"-12268,0-13-448,0 4-385,0 1-160,0-1 32,0-4-64,0-9-801,0-6-1249,0-12-1217,5-11-3619</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8:46.923"/>
    </inkml:context>
    <inkml:brush xml:id="br0">
      <inkml:brushProperty name="width" value="0.025" units="cm"/>
      <inkml:brushProperty name="height" value="0.025" units="cm"/>
      <inkml:brushProperty name="color" value="#66CC00"/>
    </inkml:brush>
  </inkml:definitions>
  <inkml:trace contextRef="#ctx0" brushRef="#br0">0 220 9801,'0'0'15941,"8"-2"-14388,44-15 236,69-34-1,11-4-1340,88-15-673,-123 47-3879,-93 22 2408</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8:47.705"/>
    </inkml:context>
    <inkml:brush xml:id="br0">
      <inkml:brushProperty name="width" value="0.025" units="cm"/>
      <inkml:brushProperty name="height" value="0.025" units="cm"/>
      <inkml:brushProperty name="color" value="#66CC00"/>
    </inkml:brush>
  </inkml:definitions>
  <inkml:trace contextRef="#ctx0" brushRef="#br0">117 0 16111,'0'0'12561,"-7"12"-12358,-19 32-13,6-13 640,1 1 0,-26 63 0,46-88-2015,9-16-179,12-21-1922,-13 10-1120,0 0 0,8-35 0,-8 22-3003</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8:48.033"/>
    </inkml:context>
    <inkml:brush xml:id="br0">
      <inkml:brushProperty name="width" value="0.025" units="cm"/>
      <inkml:brushProperty name="height" value="0.025" units="cm"/>
      <inkml:brushProperty name="color" value="#66CC00"/>
    </inkml:brush>
  </inkml:definitions>
  <inkml:trace contextRef="#ctx0" brushRef="#br0">18 33 11243,'-2'-5'-66,"-10"-22"5762,10 59 247,1-25-5781,0 0 0,1 0 0,1 0 0,-1 0 0,1 0 0,0 0 0,1 0 0,-1 0 0,1 0 0,1-1-1,-1 1 1,1-1 0,0 0 0,1 0 0,-1 0 0,1 0 0,1 0 0,-1-1 0,1 0 0,0 0 0,0 0 0,0 0 0,7 4 0,-8-6-835,11 8-37,-12-7-2830</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8:48.377"/>
    </inkml:context>
    <inkml:brush xml:id="br0">
      <inkml:brushProperty name="width" value="0.025" units="cm"/>
      <inkml:brushProperty name="height" value="0.025" units="cm"/>
      <inkml:brushProperty name="color" value="#66CC00"/>
    </inkml:brush>
  </inkml:definitions>
  <inkml:trace contextRef="#ctx0" brushRef="#br0">1 93 7111,'0'0'18481,"69"-40"-17808,-28 26-513,-1 4-160,-4-2-929,-5 3-3043,-11 2-3363</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8:48.751"/>
    </inkml:context>
    <inkml:brush xml:id="br0">
      <inkml:brushProperty name="width" value="0.025" units="cm"/>
      <inkml:brushProperty name="height" value="0.025" units="cm"/>
      <inkml:brushProperty name="color" value="#66CC00"/>
    </inkml:brush>
  </inkml:definitions>
  <inkml:trace contextRef="#ctx0" brushRef="#br0">0 1 8008,'0'0'17979,"1"7"-16879,3 34 356,-2-9-840,2 0-1,1 0 1,9 33-1,0-42-482,-14-23-143,0 0 0,1 1 0,-1-1 0,1 0 0,-1 1 0,0-1 0,1 0 0,-1 0 0,1 1 0,-1-1 0,1 0 0,-1 0 0,1 0 0,-1 0 0,1 0 0,-1 0-1,1 0 1,-1 0 0,1 0 0,-1 0 0,1 0 0,-1 0 0,1 0 0,-1 0 0,1 0 0,-1-1 0,1 1 0,0-1-290,1-1-1,-1 1 0,0 0 1,0-1-1,1 1 1,-1-1-1,-1 0 1,1 1-1,0-1 1,0 0-1,0 1 1,-1-1-1,1 0 1,-1 0-1,0 0 1,1 1-1,-1-1 0,0 0 1,0 0-1,0-2 1,0-13-5273,0 2-2702</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8:49.232"/>
    </inkml:context>
    <inkml:brush xml:id="br0">
      <inkml:brushProperty name="width" value="0.025" units="cm"/>
      <inkml:brushProperty name="height" value="0.025" units="cm"/>
      <inkml:brushProperty name="color" value="#66CC00"/>
    </inkml:brush>
  </inkml:definitions>
  <inkml:trace contextRef="#ctx0" brushRef="#br0">1 141 12011,'0'0'17035,"3"-9"-16336,-1 4-613,0 0 0,1 0 0,-1 0 0,1 0 0,1 0 0,-1 1 0,1-1 0,-1 1 0,1 0 0,0 0 0,1 0 0,-1 1 0,1 0 0,0 0 0,-1 0 0,1 0 0,1 1 0,6-3 0,-3 0-69,3-2-13,0 0 1,1 1-1,0 1 0,1 0 1,-1 0-1,1 1 0,0 1 0,0 0 1,0 1-1,21 0 0,-33 2-8,-1 1-1,0-1 1,0 1-1,0 0 1,0-1-1,1 1 1,-1 0-1,0 0 1,0-1-1,0 1 1,0 0-1,-1 0 1,1 0-1,0 0 1,0 0-1,0 1 1,-1-1-1,1 0 1,-1 0-1,1 0 1,-1 1-1,1-1 1,-1 0 0,0 0-1,0 1 1,1-1-1,-1 0 1,0 1-1,0-1 1,0 0-1,0 1 1,-1-1-1,1 2 1,0 1 24,-1 0 1,1-1 0,-1 1 0,1 0-1,-1-1 1,0 1 0,-1 0-1,1-1 1,0 0 0,-1 1-1,-2 3 1,-3 0 36,-1-1-1,0 1 0,0-1 1,0-1-1,-1 1 0,0-1 1,0-1-1,0 0 0,0 0 1,-1-1-1,1 0 0,-1 0 1,0-1-1,0-1 0,0 1 1,0-2-1,-18 0 0,83-8-14800,-26 4 5487</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8:49.755"/>
    </inkml:context>
    <inkml:brush xml:id="br0">
      <inkml:brushProperty name="width" value="0.025" units="cm"/>
      <inkml:brushProperty name="height" value="0.025" units="cm"/>
      <inkml:brushProperty name="color" value="#66CC00"/>
    </inkml:brush>
  </inkml:definitions>
  <inkml:trace contextRef="#ctx0" brushRef="#br0">1 1 3075,'0'0'26516,"4"10"-26095,15 39-647,19 71-1,-38-108-2095</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8:50.233"/>
    </inkml:context>
    <inkml:brush xml:id="br0">
      <inkml:brushProperty name="width" value="0.025" units="cm"/>
      <inkml:brushProperty name="height" value="0.025" units="cm"/>
      <inkml:brushProperty name="color" value="#66CC00"/>
    </inkml:brush>
  </inkml:definitions>
  <inkml:trace contextRef="#ctx0" brushRef="#br0">0 110 14638,'0'0'6742,"5"-10"-4291,-1 4-2192,0-1 1,1 0-1,-1 1 1,1 0-1,1 0 1,-1 1-1,1-1 1,0 1-1,0 0 1,1 1-1,-1-1 1,1 1-1,0 1 1,0-1-1,0 1 1,1 1-1,10-4 1,-11 4-153,1 0 1,-1 0-1,0 1 0,1 0 1,-1 0-1,1 0 1,8 2-1,-15-1-73,1 0 0,-1 1 0,0-1 0,1 1-1,-1-1 1,0 1 0,1-1 0,-1 1 0,0 0-1,0 0 1,0-1 0,0 1 0,0 0 0,0 0-1,0 0 1,0 1 0,0-1 0,0 0 0,0 0-1,-1 0 1,1 1 0,0-1 0,-1 0 0,1 0-1,-1 1 1,1-1 0,-1 1 0,0-1 0,0 0-1,0 1 1,1-1 0,-1 1 0,-1-1 0,1 1 0,0-1-1,0 0 1,0 1 0,-1-1 0,1 1 0,-1-1-1,0 2 1,-2 4 64,1 0 0,-1 0 0,0 0 0,0-1-1,-1 0 1,0 0 0,0 0 0,-1 0 0,1 0 0,-1-1 0,0 0 0,-1 0-1,1 0 1,-10 5 0,30-17-344,1 0 0,-1 2-1,1 0 1,0 1 0,0 0 0,1 1 0,30-1-1,-46 4 242,0 1 0,0-1 1,0 1-1,-1-1 0,1 1 0,0 0 0,0-1 0,0 1 0,0 0 0,-1 0 0,1 0 0,0-1 0,-1 1 0,1 0 0,-1 0 0,1 0 1,-1 0-1,1 0 0,-1 0 0,0 0 0,1 0 0,-1 0 0,0 0 0,0 0 0,0 1 0,0-1 0,0 0 0,0 0 0,0 0 0,-1 2 0,-2 36 185,0-30-79,0-1-1,-1 0 1,0 0-1,0 0 1,-1 0-1,0-1 1,-1 1-1,1-1 1,-1-1-1,-1 1 1,1-1-1,-14 9 1,15-11-41,0 0 1,0 0 0,-1-1 0,1 1-1,-1-2 1,0 1 0,0 0 0,0-1-1,0 0 1,0-1 0,0 1 0,-1-1-1,1-1 1,-1 1 0,1-1 0,0 0-1,-1 0 1,-10-3 0,15 3-165,1 0 0,0-1 0,-1 1 1,1-1-1,0 0 0,0 1 0,-1-1 0,1 0 0,0 0 0,0 0 1,0 0-1,0 0 0,0 0 0,0 0 0,0 0 0,0 0 0,0 0 1,0 0-1,1-1 0,-1 1 0,1 0 0,-1-1 0,1 1 0,-1 0 1,1-1-1,0 1 0,-1-1 0,1 1 0,0 0 0,0-1 0,0 1 1,0-2-1,1-1-461,-1 1 0,1 0-1,0 0 1,0 0 0,0 0 0,0-1 0,1 1 0,-1 1 0,1-1 0,0 0 0,0 0-1,0 1 1,2-3 0,11-12-10133</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8:51.040"/>
    </inkml:context>
    <inkml:brush xml:id="br0">
      <inkml:brushProperty name="width" value="0.025" units="cm"/>
      <inkml:brushProperty name="height" value="0.025" units="cm"/>
      <inkml:brushProperty name="color" value="#66CC00"/>
    </inkml:brush>
  </inkml:definitions>
  <inkml:trace contextRef="#ctx0" brushRef="#br0">0 1 12204,'0'0'12395,"14"5"-11391,16 8-580,0 2-1,-1 0 1,-1 2 0,0 1-1,33 29 1,-51-38-269,0 0 1,0 1-1,-1 0 0,-1 1 1,0 0-1,0 0 1,-1 1-1,0 0 0,-1 0 1,0 1-1,-1 0 1,-1 0-1,0 0 0,-1 0 1,0 0-1,1 24 0,-3-23-489,0 5 677,0-1-1,-2 1 0,-4 31 0,5-46-570,-2 1 0,1-1 0,0 0 0,-1 1 0,0-1 0,0 0 0,0 0 0,-5 6 0,5-8-232,1 0 1,-1 0 0,0 0 0,0 0 0,0-1-1,0 1 1,-1-1 0,1 1 0,0-1 0,-1 0-1,1 0 1,0 0 0,-1 0 0,0-1 0,1 1-1,-4 0 1,-19 0-6449</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8:51.538"/>
    </inkml:context>
    <inkml:brush xml:id="br0">
      <inkml:brushProperty name="width" value="0.025" units="cm"/>
      <inkml:brushProperty name="height" value="0.025" units="cm"/>
      <inkml:brushProperty name="color" value="#66CC00"/>
    </inkml:brush>
  </inkml:definitions>
  <inkml:trace contextRef="#ctx0" brushRef="#br0">60 9 10154,'0'0'9764,"-8"-3"-8371,6 2-1309,1 1 1,-1-1 0,0 0-1,0 1 1,0-1 0,0 1-1,1-1 1,-1 1 0,0 0-1,0 0 1,0 0-1,0 0 1,0 0 0,0 0-1,0 0 1,-2 2 0,2-1-6,0 1 0,1 0 1,-1 0-1,1 0 1,0-1-1,0 2 0,0-1 1,0 0-1,0 0 1,0 0-1,0 0 0,1 1 1,-1-1-1,1 0 1,0 0-1,0 1 0,-1-1 1,1 0-1,1 3 1,-2 18 124,1-1 1,1 0 0,1 1 0,1-1-1,1 0 1,1 0 0,1-1 0,0 0-1,2 0 1,1 0 0,0-1-1,1 0 1,2-1 0,0 0 0,0-1-1,2 0 1,1-1 0,0 0 0,19 15-1,-23-22-503,1-1-1,0 0 0,0-1 0,1-1 1,0 0-1,0-1 0,1 0 0,-1-1 1,29 7-1,-30-10-552,-1 0 1,0-1-1,1-1 0,-1 0 1,1 0-1,-1-1 0,1 0 0,-1-1 1,0-1-1,0 0 0,0 0 1,0-1-1,14-7 0,28-18-8623</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3.206"/>
    </inkml:context>
    <inkml:brush xml:id="br0">
      <inkml:brushProperty name="width" value="0.025" units="cm"/>
      <inkml:brushProperty name="height" value="0.025" units="cm"/>
      <inkml:brushProperty name="color" value="#F6630D"/>
    </inkml:brush>
  </inkml:definitions>
  <inkml:trace contextRef="#ctx0" brushRef="#br0">0 1141 7015,'3'23'11647,"-3"-23"-11509,0 0-1,1 0 1,-1 1-1,0-1 0,0 0 1,0 0-1,0 0 1,0 1-1,0-1 0,0 0 1,1 0-1,-1 0 1,0 1-1,0-1 0,0 0 1,0 0-1,1 0 1,-1 0-1,0 0 1,0 0-1,0 1 0,1-1 1,-1 0-1,0 0 1,0 0-1,1 0 0,-1 0 1,0 0-1,0 0 1,0 0-1,1 0 0,-1 0 1,0 0-1,0 0 1,1 0-1,-1 0 0,0 0 1,0 0-1,0 0 1,1-1-1,-1 1 1,3-2 230,0-1 0,0 0 1,0 0-1,-1 0 0,1-1 1,-1 1-1,0 0 1,2-6-1,17-31 748,-3-1 1,25-77-1,13-96-599,-31 110-251,9-31-775,5 2 0,76-173 0,-93 264-206,-26 58-12562,-11 7-971</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8:52.023"/>
    </inkml:context>
    <inkml:brush xml:id="br0">
      <inkml:brushProperty name="width" value="0.025" units="cm"/>
      <inkml:brushProperty name="height" value="0.025" units="cm"/>
      <inkml:brushProperty name="color" value="#66CC00"/>
    </inkml:brush>
  </inkml:definitions>
  <inkml:trace contextRef="#ctx0" brushRef="#br0">1 1 9001,'0'0'16623,"7"2"-16185,-3-1-423,0 0 1,0 1-1,0-1 1,0 1-1,-1 0 1,1 0-1,-1 1 1,1-1-1,-1 1 1,0-1-1,0 1 0,0 0 1,-1 0-1,1 0 1,0 1-1,-1-1 1,0 1-1,2 3 1,18 18-1005,-8-17-2075,-13-8 2800,-1 0 0,1 0 0,-1 0 0,1 0 1,-1 0-1,0 0 0,1 0 0,-1 0 0,1-1 0,-1 1 0,1 0 0,-1 0 1,1 0-1,-1-1 0,0 1 0,1 0 0,-1 0 0,1-1 0,-1 1 1,0 0-1,1-1 0,-1 1 0,0-1 0,0 1 0,1 0 0,-1-1 1,0 1-1,0-1 0,1 0 0,2-13-8742</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8:52.367"/>
    </inkml:context>
    <inkml:brush xml:id="br0">
      <inkml:brushProperty name="width" value="0.025" units="cm"/>
      <inkml:brushProperty name="height" value="0.025" units="cm"/>
      <inkml:brushProperty name="color" value="#66CC00"/>
    </inkml:brush>
  </inkml:definitions>
  <inkml:trace contextRef="#ctx0" brushRef="#br0">0 0 14670,'0'0'7559,"9"61"-6790,6-41-33,3-1-415,2 0-129,-1 1-96,1-4-64,-4-5-2498,-4-10-3588</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11.982"/>
    </inkml:context>
    <inkml:brush xml:id="br0">
      <inkml:brushProperty name="width" value="0.025" units="cm"/>
      <inkml:brushProperty name="height" value="0.025" units="cm"/>
      <inkml:brushProperty name="color" value="#66CC00"/>
    </inkml:brush>
  </inkml:definitions>
  <inkml:trace contextRef="#ctx0" brushRef="#br0">0 0 9865,'0'0'11115,"0"66"-10410,0-39-129,0 2-288,0 6-192,3-2-32,0 3 33,1-1 31,0 1-64,0-3-32,2-2-801,-4-4-2530,-2-5-3940</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12.325"/>
    </inkml:context>
    <inkml:brush xml:id="br0">
      <inkml:brushProperty name="width" value="0.025" units="cm"/>
      <inkml:brushProperty name="height" value="0.025" units="cm"/>
      <inkml:brushProperty name="color" value="#66CC00"/>
    </inkml:brush>
  </inkml:definitions>
  <inkml:trace contextRef="#ctx0" brushRef="#br0">31 0 6790,'-2'11'5931,"-6"30"-2885,-8 39 1707,11-29-6220,13-33-1806,-8 136 7635,12-215-4949,-11 41-2483,-1 6-3101</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16.165"/>
    </inkml:context>
    <inkml:brush xml:id="br0">
      <inkml:brushProperty name="width" value="0.025" units="cm"/>
      <inkml:brushProperty name="height" value="0.025" units="cm"/>
      <inkml:brushProperty name="color" value="#66CC00"/>
    </inkml:brush>
  </inkml:definitions>
  <inkml:trace contextRef="#ctx0" brushRef="#br0">296 0 8264,'0'0'12732,"-25"1"-7426,1 25-4435,19-20-1034,1 0 1,-1-1-1,-1 1 0,1-1 1,-1 0-1,0-1 0,0 0 1,0 0-1,0 0 0,-1 0 1,1-1-1,-12 3 0,17-5 124,-66 19-5216,2 9-5252,37-14 3108</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16.499"/>
    </inkml:context>
    <inkml:brush xml:id="br0">
      <inkml:brushProperty name="width" value="0.025" units="cm"/>
      <inkml:brushProperty name="height" value="0.025" units="cm"/>
      <inkml:brushProperty name="color" value="#66CC00"/>
    </inkml:brush>
  </inkml:definitions>
  <inkml:trace contextRef="#ctx0" brushRef="#br0">653 1 3299,'-1'0'845,"-58"29"9810,1-10-5603,50-17-5099,0-1 1,0 0-1,0 0 1,-1 0-1,1-1 0,0-1 1,-1 0-1,1 0 0,0 0 1,0-1-1,0 0 1,-15-6-1,11 3-207,0 1 0,0 1 0,0 0 0,0 1 0,0 1 0,0-1 1,-14 2-1,-87 9 534,82-5-1342,0-1-1,-49-2 1,32-7-4789</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16.827"/>
    </inkml:context>
    <inkml:brush xml:id="br0">
      <inkml:brushProperty name="width" value="0.025" units="cm"/>
      <inkml:brushProperty name="height" value="0.025" units="cm"/>
      <inkml:brushProperty name="color" value="#66CC00"/>
    </inkml:brush>
  </inkml:definitions>
  <inkml:trace contextRef="#ctx0" brushRef="#br0">2588 11 9321,'-69'4'3545,"0"2"-1,-79 18 1,-83 9-1372,203-32-2188,-1-1-1,0-1 1,1-1 0,0-1-1,-1-2 1,-34-11 0,22 3-447,-1 2 0,0 2 1,-1 2-1,0 1 0,0 2 0,0 3 0,-1 1 1,1 2-1,-62 10 0,31 3-633,-2-3 0,1-4 0,-95-2 0,69-12 2518,70 2-789,0 3 0,1 0 0,-1 2 0,0 1 1,1 2-1,-1 1 0,1 1 0,0 1 0,-40 17 1,17-2 464,29-11-580,-1-1 0,0-1 0,-53 12-1,71-20-499,-1 0-1,0-1 0,1 1 1,-1-1-1,0-1 0,1 0 1,-1 0-1,0 0 0,1-1 1,0 0-1,-1-1 1,1 1-1,0-2 0,0 1 1,0-1-1,1 0 0,-1 0 1,-7-7-1,0-1 24,0 1 0,-28-16 1,38 25 0,0-1 1,0 1 0,0 1-1,0-1 1,0 1 0,-1-1-1,1 1 1,0 1 0,-1-1-1,1 0 1,0 1 0,-1 0-1,1 0 1,-1 0 0,1 1 0,0 0-1,-5 1 1,4 4-761,17-9-2671,11-21-3766</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18.865"/>
    </inkml:context>
    <inkml:brush xml:id="br0">
      <inkml:brushProperty name="width" value="0.025" units="cm"/>
      <inkml:brushProperty name="height" value="0.025" units="cm"/>
      <inkml:brushProperty name="color" value="#66CC00"/>
    </inkml:brush>
  </inkml:definitions>
  <inkml:trace contextRef="#ctx0" brushRef="#br0">152 0 13837,'0'0'6310,"-4"12"-5771,-12 47-56,2 0-1,3 1 1,2 0 0,-1 113-1,7-167-4570,-3-11 1665,-6-12-1022,-14-37-1743,20 39 5854,0-1 0,1 1 1,-5-29-1,8 38-268,1 0 0,1 0 0,-1 0 0,1 1 0,0-1 0,0 0 0,1 0 0,0 0 1,0 0-1,0 0 0,1 1 0,0-1 0,0 1 0,0-1 0,1 1 0,0 0 0,0 0 0,0 0 0,0 0 0,1 0 1,0 1-1,0-1 0,7-5 0,-1 3-291,-1 0 0,1 1 0,0 0 0,0 1 1,1 0-1,-1 1 0,1 0 0,0 1 0,0 0 0,1 0 0,-1 1 1,0 1-1,17-1 0,-27 2-111,0 0-1,1 0 1,-1 0 0,0 0-1,0 1 1,1-1 0,-1 0 0,0 0-1,0 1 1,1-1 0,-1 1-1,0-1 1,0 1 0,0-1 0,0 1-1,0 0 1,0 0 0,0-1-1,0 1 1,0 0 0,0 0-1,0 0 1,0 0 0,-1 0 0,1 0-1,0 0 1,0 2 0,0 1 111,0-1 0,0 0 0,-1 1 1,0-1-1,1 1 0,-1-1 0,0 0 0,-1 1 0,1-1 1,-2 5-1,-1 8 556,-2-1-1,0 0 1,-10 21 0,8-15-305,7-21-357,0 0 0,0 0 0,0 0-1,0 1 1,0-1 0,0 0 0,0 0 0,0 0 0,0 0-1,0 1 1,0-1 0,0 0 0,0 0 0,0 0 0,0 0-1,0 1 1,0-1 0,0 0 0,0 0 0,0 0 0,1 0-1,-1 0 1,0 1 0,0-1 0,0 0 0,0 0 0,0 0-1,0 0 1,1 0 0,-1 0 0,0 0 0,0 0 0,0 1-1,0-1 1,1 0 0,-1 0 0,0 0 0,0 0 0,0 0-1,0 0 1,1 0 0,-1 0 0,0 0 0,0 0 0,0 0-1,1 0 1,28-16-406,-1 0 135,-27 16 261,0 0 0,0 0 0,0 0 0,0-1 0,0 1 0,0 0-1,0 0 1,0 0 0,0 1 0,0-1 0,0 0 0,0 0-1,0 0 1,0 1 0,0-1 0,0 0 0,0 1 0,-1-1 0,1 1-1,0-1 1,0 1 0,0-1 0,0 1 0,-1 0 0,1-1 0,1 3-1,-1-1-2,1 1 1,-1-1-1,0 1 0,0 0 0,0-1 0,0 1 0,0 0 0,-1 0 0,1 4 1,0 10 19,0-1 1,-4 28-1,2-35 17,0 2 166,-1 1 0,0-1 0,-1 1 0,-1-1-1,0 0 1,0 0 0,-1 0 0,0-1-1,-1 1 1,0-1 0,-1-1 0,0 1 0,0-1-1,-18 16 1,19-19-20,-1 0 0,0-1 0,-1 1 0,1-2 1,-1 1-1,0-1 0,0 0 0,0-1 0,-1 0 0,1 0 0,-1 0 0,0-1 0,0-1 0,1 0 0,-1 0 0,0-1 0,0 0 0,0 0 0,0-1 0,-11-2 1,-13-15-41,22 3-1282,11 15 986,0-1 0,0 1 0,0-1-1,0 0 1,0 1 0,0-1-1,0 1 1,0-1 0,0 0-1,0 1 1,0-1 0,1 1-1,-1-1 1,0 1 0,0-1-1,1 1 1,-1-1 0,0 1-1,1-1 1,-1 1 0,1-1-1,-1 1 1,1-1 0,-1 1 0,0 0-1,1-1 1,0 1 0,33-27-6818,-16 7 988</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19.226"/>
    </inkml:context>
    <inkml:brush xml:id="br0">
      <inkml:brushProperty name="width" value="0.025" units="cm"/>
      <inkml:brushProperty name="height" value="0.025" units="cm"/>
      <inkml:brushProperty name="color" value="#66CC00"/>
    </inkml:brush>
  </inkml:definitions>
  <inkml:trace contextRef="#ctx0" brushRef="#br0">28 72 17392,'0'0'5889,"-5"9"-5665,-1 9-159,1 1 0,1 1-1,1-1 1,1 0 0,0 1 0,2 37 0,0-56-67,0 0 1,0 0-1,-1 0 1,1 0 0,0-1-1,0 1 1,0 0-1,0 0 1,0 0 0,1 0-1,-1 0 1,0 0-1,0 0 1,1 0 0,-1-1-1,0 1 1,1 0-1,-1 0 1,1 0 0,-1 0-1,1-1 1,-1 1-1,1 0 1,0-1 0,-1 1-1,1 0 1,0-1-1,-1 1 1,1-1 0,1 1-1,0-1-13,-1 0-1,1 0 1,-1-1-1,1 1 1,-1 0-1,1-1 1,-1 0 0,1 1-1,-1-1 1,1 0-1,-1 0 1,0 1-1,1-1 1,-1 0-1,2-2 1,42-48-992,-28 28-147,-1-1 0,-1-1 0,-1-1 1,-2 0-1,19-56 0,-31 73 2122,-8 20-111,-8 23 248,7-14-835,2 1 1,0 1-1,1-1 0,2 1 0,0 0 0,1 0 0,1 0 0,1 1 0,3 26 1,-2-47-304,1 0 0,-1 0 0,1 1 0,-1-1 1,1 0-1,0 0 0,0 0 0,0 0 1,1 0-1,-1 0 0,0 0 0,1-1 1,-1 1-1,1 0 0,0-1 0,-1 1 0,1-1 1,3 2-1,-4-2-109,0-1 0,1 1 0,-1-1-1,0 1 1,0-1 0,1 0 0,-1 0 0,0 0 0,0 1 0,1-1-1,-1 0 1,0-1 0,1 1 0,-1 0 0,0 0 0,0-1 0,1 1 0,-1 0-1,0-1 1,0 1 0,0-1 0,2-1 0,21-23-5709</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29.432"/>
    </inkml:context>
    <inkml:brush xml:id="br0">
      <inkml:brushProperty name="width" value="0.025" units="cm"/>
      <inkml:brushProperty name="height" value="0.025" units="cm"/>
      <inkml:brushProperty name="color" value="#66CC00"/>
    </inkml:brush>
  </inkml:definitions>
  <inkml:trace contextRef="#ctx0" brushRef="#br0">46 0 12684,'0'0'9743,"-3"17"-9167,-8 85-39,2 162 0,8-124-468,-1 36-515,3-88-1500,-3-2-3408,3-86 5190,-1 1 0,0-1 0,0 0 1,0 0-1,0 1 0,0-1 1,0 0-1,0 1 0,1-1 1,-1 0-1,0 1 0,0-1 1,0 0-1,0 0 0,0 1 1,0-1-1,0 0 0,0 1 1,-1-1-1,1 0 0,0 1 1,0-1-1,0 0 0,0 1 1,0-1-1,0 0 0,-1 0 1,1 1-1,0-1 0,0 0 0,0 0 1,-1 1-1,1-1 0,0 0 1,0 0-1,-1 0 0,1 0 1,0 1-1,0-1 0,-1 0 1,1 0-1,0 0 0,-1 0 1,1 0-1,0 0 0,0 0 1,-1 0-1,1 0 0,0 0 1,-1 0-1,1 0 0,0 0 1,-1 0-1,1 0 0,-1 0 1,-9-5-5950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9:19.896"/>
    </inkml:context>
    <inkml:brush xml:id="br0">
      <inkml:brushProperty name="width" value="0.025" units="cm"/>
      <inkml:brushProperty name="height" value="0.025" units="cm"/>
    </inkml:brush>
  </inkml:definitions>
  <inkml:trace contextRef="#ctx0" brushRef="#br0">0 1 9385,'0'0'10100,"42"34"-8114,-4-2-1142,77 45 1,-48-33-473,130 107 87,80 71 272,-171-143-119,62 44-258,-90-67-202,24 16-21,-2-12 99,108 88-1,-10-11 42,-71-53 222,203 138-50,-284-193-411,61 30 0,-64-37-9,-2 1 0,50 38 0,157 108 68,-54-54-86,42 7 81,-200-102-79,-1 1 1,57 46 0,-19-13 11,-56-42-3,-1 1 1,-1 1-1,18 18 0,-26-25-21,0-1 1,1-1-1,0 1 1,0-1 0,0-1-1,17 8 1,18 9-3,-26-10 21,-11-9-7,-1 1 1,0 0-1,-1 1 0,1-1 0,-1 1 1,1 0-1,-1 0 0,0 0 1,0 1-1,-1-1 0,4 6 1,-1 0 8,29 41 203,-34-51-209,29 13-6795,-31-17 80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3.566"/>
    </inkml:context>
    <inkml:brush xml:id="br0">
      <inkml:brushProperty name="width" value="0.025" units="cm"/>
      <inkml:brushProperty name="height" value="0.025" units="cm"/>
      <inkml:brushProperty name="color" value="#F6630D"/>
    </inkml:brush>
  </inkml:definitions>
  <inkml:trace contextRef="#ctx0" brushRef="#br0">48 0 15855,'0'0'11718,"-5"15"-11451,-5 36-180,2 1 1,3 1 0,1 77-1,0-33-16,-1-5 61,-1-16 662,6 86-1,0-161-769,0 1 0,-1 0 0,2-1 0,-1 1 0,0 0 0,0-1 0,0 1 0,1-1 0,-1 1 0,1 0 0,-1-1 0,1 1 0,0-1 0,0 0 0,0 1 0,-1-1 0,1 1 0,0-1 0,1 0 0,-1 0 0,0 0 0,0 0 0,0 0 0,3 2-1,-2-3-5,0 0-1,0 1 0,0-1 0,0 0 0,0 0 0,0 0 1,0-1-1,0 1 0,0 0 0,0-1 0,0 1 0,-1-1 0,1 0 1,0 0-1,0 1 0,3-3 0,6-5 68,0 0-1,0 0 1,-1 0-1,15-18 1,186-245 312,-136 169-3341,-50 65-2127,-7 4-3230</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29.761"/>
    </inkml:context>
    <inkml:brush xml:id="br0">
      <inkml:brushProperty name="width" value="0.025" units="cm"/>
      <inkml:brushProperty name="height" value="0.025" units="cm"/>
      <inkml:brushProperty name="color" value="#66CC00"/>
    </inkml:brush>
  </inkml:definitions>
  <inkml:trace contextRef="#ctx0" brushRef="#br0">15 46 9929,'0'0'6866,"-3"13"-6172,-1 5-405,1 1 0,0 0 0,2 0 0,0 0 0,2 0 0,4 35 0,-4-47-133,3 15 97,1-1 0,1 1 0,1-1 1,11 22-1,-16-39-223,0 0 0,1 0 0,-1 0 0,1 0 0,0-1 1,0 1-1,0-1 0,1 0 0,-1 1 0,1-2 0,5 5 0,-6-6-16,0 0 1,-1 0-1,1 0 0,0 0 0,-1-1 1,1 1-1,0-1 0,0 0 0,0 1 0,-1-1 1,1-1-1,0 1 0,0 0 0,0-1 0,-1 1 1,1-1-1,0 0 0,-1 0 0,1 0 1,4-3-1,8-5 79,0-2 1,0 0-1,-1-1 0,-1 0 1,0-1-1,17-21 0,-5 6-58,85-96-941,-40 39-5250,-17 20-5893</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13.621"/>
    </inkml:context>
    <inkml:brush xml:id="br0">
      <inkml:brushProperty name="width" value="0.025" units="cm"/>
      <inkml:brushProperty name="height" value="0.025" units="cm"/>
      <inkml:brushProperty name="color" value="#66CC00"/>
    </inkml:brush>
  </inkml:definitions>
  <inkml:trace contextRef="#ctx0" brushRef="#br0">1 65 14478,'0'0'14146,"11"-2"-13702,84-4-252,49-4-684,-126 7-956,-1 0 0,1-2 0,17-5 0,-15-2-3527,-3-1-2328</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13.963"/>
    </inkml:context>
    <inkml:brush xml:id="br0">
      <inkml:brushProperty name="width" value="0.025" units="cm"/>
      <inkml:brushProperty name="height" value="0.025" units="cm"/>
      <inkml:brushProperty name="color" value="#66CC00"/>
    </inkml:brush>
  </inkml:definitions>
  <inkml:trace contextRef="#ctx0" brushRef="#br0">0 12 17232,'0'0'6406,"10"0"-6224,36-5 14,-28 3-148,-1-1-1,1 2 0,-1 1 1,1 0-1,21 3 0,-37-2-43,0 0-1,0 0 1,0 0-1,-1 0 0,1 0 1,0 0-1,0 1 1,-1-1-1,1 1 1,-1-1-1,1 1 1,-1-1-1,0 1 0,0 0 1,0 0-1,0 0 1,0 0-1,0-1 1,0 1-1,0 0 0,-1 0 1,1 1-1,-1-1 1,1 4-1,1 57 239,-3-52-180,0 10 86,-2 0-1,0 0 1,-2 0-1,0 0 1,-9 23-1,-48 100-176,47-112-309,12-26-475,-1 4-547,-2-7-5201</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14.586"/>
    </inkml:context>
    <inkml:brush xml:id="br0">
      <inkml:brushProperty name="width" value="0.025" units="cm"/>
      <inkml:brushProperty name="height" value="0.025" units="cm"/>
      <inkml:brushProperty name="color" value="#66CC00"/>
    </inkml:brush>
  </inkml:definitions>
  <inkml:trace contextRef="#ctx0" brushRef="#br0">218 0 13997,'0'0'2787,"-8"8"-828,-21 25-672,2 1-1,2 1 1,1 2-1,1 0 1,2 2-1,-27 70 1,47-105-1387,-1 0-110,0 1-1,0 0 1,1 0 0,-1 0-1,1 0 1,0 0-1,0 7 1,7-18-5133,8-10 2780,0-13-2055,3-8-1489</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14.962"/>
    </inkml:context>
    <inkml:brush xml:id="br0">
      <inkml:brushProperty name="width" value="0.025" units="cm"/>
      <inkml:brushProperty name="height" value="0.025" units="cm"/>
      <inkml:brushProperty name="color" value="#66CC00"/>
    </inkml:brush>
  </inkml:definitions>
  <inkml:trace contextRef="#ctx0" brushRef="#br0">4 0 14798,'0'0'6929,"0"9"-5802,-1 97-250,-2-54-250,3 1 1,13 102 0,-4-134-5476,-4-15 327,-3-12-33,-2-9-5888</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15.337"/>
    </inkml:context>
    <inkml:brush xml:id="br0">
      <inkml:brushProperty name="width" value="0.025" units="cm"/>
      <inkml:brushProperty name="height" value="0.025" units="cm"/>
      <inkml:brushProperty name="color" value="#66CC00"/>
    </inkml:brush>
  </inkml:definitions>
  <inkml:trace contextRef="#ctx0" brushRef="#br0">1 456 14446,'0'0'9673,"63"-19"-9001,-26 15-543,-3 0-97,-1-1-32,-2 0-1314,-10 1-1312,-6-1-1474,-10-3-3683</inkml:trace>
  <inkml:trace contextRef="#ctx0" brushRef="#br0" timeOffset="1">311 38 9353,'0'0'13661,"1"9"-12481,5 120-107,-6-129-1081,0 1 1,-1-1 0,1 1 0,0-1 0,0 1 0,1 0 0,-1-1-1,0 1 1,0-1 0,0 1 0,0-1 0,0 1 0,1-1-1,-1 1 1,0-1 0,0 0 0,1 1 0,-1-1 0,0 1 0,1-1-1,-1 1 1,0-1 0,1 0 0,-1 1 0,1-1 0,-1 0 0,0 1-1,1-1 1,-1 0 0,1 0 0,-1 0 0,1 1 0,-1-1-1,1 0 1,0 0 0,18-10-951,14-24-1617,-17 12-574,-1 0-1,-1 0 0,-1-2 1,13-32-1,-47 110 15225,-2 4-8127,18-46-3913,1 0-1,0 1 0,1 0 1,0 0-1,1 0 1,0 0-1,1 0 1,1 0-1,1 15 1,-1-27-114,0-1 0,0 1 0,0 0 0,1-1 0,-1 1 0,0 0 0,0-1 0,0 1 0,0-1 0,1 1 0,-1 0 1,0-1-1,1 1 0,-1-1 0,0 1 0,1-1 0,-1 1 0,1-1 0,-1 1 0,1-1 0,-1 0 0,1 1 0,-1-1 0,1 1 0,-1-1 1,1 0-1,1 1 0,10-2-4326,6-7-7553</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28.064"/>
    </inkml:context>
    <inkml:brush xml:id="br0">
      <inkml:brushProperty name="width" value="0.025" units="cm"/>
      <inkml:brushProperty name="height" value="0.025" units="cm"/>
      <inkml:brushProperty name="color" value="#66CC00"/>
    </inkml:brush>
  </inkml:definitions>
  <inkml:trace contextRef="#ctx0" brushRef="#br0">1 112 9129,'0'0'8488,"69"-17"-8360,-36 2-96,6-4 0,0-2-128,-2 6-1922,-3 3-1281,-8 3-737,-6 5-3459</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28.394"/>
    </inkml:context>
    <inkml:brush xml:id="br0">
      <inkml:brushProperty name="width" value="0.025" units="cm"/>
      <inkml:brushProperty name="height" value="0.025" units="cm"/>
      <inkml:brushProperty name="color" value="#66CC00"/>
    </inkml:brush>
  </inkml:definitions>
  <inkml:trace contextRef="#ctx0" brushRef="#br0">1 7 12876,'0'0'4709,"64"21"-5670,-54-24-160,1-3-353,-9-1-31,-2 1 31,0 1-1632</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28.732"/>
    </inkml:context>
    <inkml:brush xml:id="br0">
      <inkml:brushProperty name="width" value="0.025" units="cm"/>
      <inkml:brushProperty name="height" value="0.025" units="cm"/>
      <inkml:brushProperty name="color" value="#66CC00"/>
    </inkml:brush>
  </inkml:definitions>
  <inkml:trace contextRef="#ctx0" brushRef="#br0">22 11 6502,'0'0'15081,"-12"-5"-9826,3-1-5743,13 6-564</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30.768"/>
    </inkml:context>
    <inkml:brush xml:id="br0">
      <inkml:brushProperty name="width" value="0.025" units="cm"/>
      <inkml:brushProperty name="height" value="0.025" units="cm"/>
      <inkml:brushProperty name="color" value="#66CC00"/>
    </inkml:brush>
  </inkml:definitions>
  <inkml:trace contextRef="#ctx0" brushRef="#br0">0 194 13132,'0'0'7789,"10"-2"-7228,21-5 8,-1-2 1,0-1 0,-1-1 0,0-2-1,53-32 1,-44 23-119,2 2 1,67-24-1,-99 42-438,0-1 0,-1 2 0,1-1 0,0 1 0,0 0 0,0 1 0,11 0 0,-15 1-13,0-1 1,0 1-1,0 0 1,0 1-1,-1-1 1,1 1-1,-1-1 1,1 1-1,-1 0 1,1 0-1,-1 1 1,0-1-1,0 1 1,0-1-1,0 1 1,3 4-1,-5-6-67,15 15-2414,-1-17-3411,-6-7 330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4.489"/>
    </inkml:context>
    <inkml:brush xml:id="br0">
      <inkml:brushProperty name="width" value="0.025" units="cm"/>
      <inkml:brushProperty name="height" value="0.025" units="cm"/>
      <inkml:brushProperty name="color" value="#F6630D"/>
    </inkml:brush>
  </inkml:definitions>
  <inkml:trace contextRef="#ctx0" brushRef="#br0">0 47 13581,'0'0'15278,"4"12"-14445,8 33-520,6 59-1,-2-15-232,-16-87-54,0 0 0,0 0 0,0 0 0,1 0 0,-1 0 0,1 0 0,-1 0 1,1-1-1,0 1 0,0 0 0,0 0 0,0-1 0,0 1 0,0-1 0,0 1 0,0-1 1,1 1-1,1 1 0,-2-3-3,0 0 0,0 0 1,0 0-1,0 0 0,0-1 1,-1 1-1,1 0 1,0-1-1,0 1 0,0 0 1,0-1-1,-1 1 0,1-1 1,0 1-1,0-1 0,-1 1 1,1-1-1,0 0 0,-1 1 1,1-1-1,0 0 0,-1 1 1,1-1-1,-1 0 0,0 0 1,1-1-1,8-13 216,-1-2-1,11-29 0,-15 34-334,64-175-42,-67 186 133,-1 1 0,0-1 0,0 0 0,0 0 0,1 0 0,-1 0 0,0 0 0,1 0 0,-1 0 0,1 1 0,-1-1 0,1 0 0,-1 0 0,1 1 0,0-1 0,-1 0 0,1 1 0,0-1 0,0 1 0,-1-1 0,2 0 0,4 17 86,-5 49 221,-1-52-276,0 1 1,0 32 9,0-44-36,0 0 0,1 0 0,-1 0 0,0 0 0,1 0 0,-1-1 0,1 1 0,-1 0 0,1 0 0,0 0 0,0-1 0,-1 1 1,1-1-1,1 1 0,-1 0 0,0-1 0,2 3 0,-2-4 1,0 0 1,-1 0 0,1 0 0,0 0 0,-1 0-1,1 0 1,-1 0 0,1 0 0,0 0 0,-1 0-1,1 0 1,-1 0 0,1 0 0,0 0 0,-1-1-1,1 1 1,-1 0 0,1-1 0,-1 1 0,1 0-1,-1-1 1,1 1 0,-1 0 0,1-1-1,-1 1 1,1-1 0,-1 1 0,0-1 0,1 1-1,-1-1 1,0 1 0,1-1 0,-1 1 0,0-1-1,1 0 1,9-25 123,-8 23-117,53-158 99,-46 149-157,-2 22-7,-2 30 12,-4-35 63,2 28-104,-2-19-625,0 0 0,1 0 0,1 1 0,5 17 1,-8-32 528,0 1 1,0 0-1,0-1 1,0 1 0,1 0-1,-1-1 1,0 1-1,0 0 1,1-1 0,-1 1-1,0-1 1,1 1-1,-1 0 1,0-1-1,1 1 1,-1-1 0,1 1-1,-1-1 1,1 0-1,-1 1 1,1-1 0,-1 1-1,1-1 1,0 0-1,-1 0 1,1 1-1,0-1 1,-1 0 0,1 0-1,-1 0 1,1 1-1,0-1 1,-1 0 0,1 0-1,0 0 1,-1 0-1,1 0 1,0 0 0,-1-1-1,2 1 1,0-1-486,-1 0 1,1 0-1,-1-1 1,1 1 0,-1-1-1,0 1 1,1 0-1,-1-1 1,0 0-1,0 1 1,0-1 0,0 0-1,0-2 1,11-27-10182</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31.113"/>
    </inkml:context>
    <inkml:brush xml:id="br0">
      <inkml:brushProperty name="width" value="0.025" units="cm"/>
      <inkml:brushProperty name="height" value="0.025" units="cm"/>
      <inkml:brushProperty name="color" value="#66CC00"/>
    </inkml:brush>
  </inkml:definitions>
  <inkml:trace contextRef="#ctx0" brushRef="#br0">1 0 17777,'0'0'1948,"11"2"-1291,268 31 2199,-276-33-2854,0 0 0,0 1 0,-1-1 0,1 1 0,0 0 0,0 0 0,0 0 0,-1 0-1,1 0 1,-1 0 0,1 1 0,-1-1 0,1 1 0,-1 0 0,0 0 0,0 0 0,0 0 0,0 0 0,0 0 0,0 0 0,0 1 0,-1-1 0,1 1 0,-1-1 0,0 1 0,0-1 0,0 1-1,1 4 1,-1 4 192,0-1 0,0 0 1,-1 1-1,-1-1 0,0 1 0,-4 18 0,-13 46 1431,-44 120 0,47-153-1603,12-33-235,-8 18-267,-2-18-4582,3-8-2662</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32.565"/>
    </inkml:context>
    <inkml:brush xml:id="br0">
      <inkml:brushProperty name="width" value="0.025" units="cm"/>
      <inkml:brushProperty name="height" value="0.025" units="cm"/>
      <inkml:brushProperty name="color" value="#66CC00"/>
    </inkml:brush>
  </inkml:definitions>
  <inkml:trace contextRef="#ctx0" brushRef="#br0">593 14 6342,'-8'-3'3336,"1"1"-3180,0 0 0,-1 0-1,1 1 1,-1-1 0,1 2-1,-1-1 1,1 1 0,-1 0-1,0 0 1,1 1 0,-1 0-1,1 1 1,0 0 0,-1 0-1,1 0 1,0 1 0,0 0-1,-11 7 1,-9 10-29,1 2 1,1 1-1,1 1 0,1 1 1,1 1-1,2 1 1,0 0-1,-17 36 0,3 0-83,2 2-1,-40 125 0,52-124 59,-19 112 0,33-138-22,2 0-1,2 0 1,1 0 0,7 50 0,-3-72 76,1 0 1,1 0-1,0 0 0,2-1 1,0 1-1,1-2 0,0 1 1,1-1-1,1 0 0,1-1 1,0 0-1,1-1 0,1 0 1,0-1-1,17 13 0,-3-4-81,1-2 0,1-1 0,0-2 0,1 0 0,1-2 1,1-1-1,43 12 0,-55-20-71,0-1 0,1-1 0,-1 0-1,1-2 1,0 0 0,0-2 0,21-1 0,-30 0-6,0-1 0,0-1-1,0 0 1,0 0 0,0-1 0,-1-1-1,1 0 1,-1-1 0,0 0 0,-1 0-1,0-1 1,0 0 0,9-10 0,2-4 27,-1-1 0,-1-1 0,-1-1 0,-2-1 0,0 0 0,-1-2 0,-2 1 0,14-39 0,-6 2 788,-2-1 0,19-111 0,-28 107-136,-3 0 0,-3-1 0,-5-69 1,-1 100-625,-2 1 0,-1 0 0,-2 1 0,-2 0 0,-2 0 0,0 0 0,-20-38 0,25 62-62,-1 0 0,0 1 0,0 0-1,-1 0 1,0 0 0,-1 1 0,0 1 0,-1-1 0,0 2-1,0-1 1,-1 1 0,0 1 0,0 0 0,-22-9 0,19 11-157,0 0 1,-1 1 0,1 1 0,-1 1 0,0 0 0,0 0-1,0 2 1,0 0 0,0 0 0,0 2 0,0 0 0,-27 7-1,14 0-834,1 2-1,0 0 1,-41 25-1,30-15-2422,-9 4-4644</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06.666"/>
    </inkml:context>
    <inkml:brush xml:id="br0">
      <inkml:brushProperty name="width" value="0.025" units="cm"/>
      <inkml:brushProperty name="height" value="0.025" units="cm"/>
      <inkml:brushProperty name="color" value="#66CC00"/>
    </inkml:brush>
  </inkml:definitions>
  <inkml:trace contextRef="#ctx0" brushRef="#br0">56 0 8968,'0'0'15055,"0"9"-14516,-30 228 4374,4-61-3842,35-244-683,25-275 14,-34 342-172,-1 41-86,-12 86-192,7-81 443,-2 53 0,33-154-80,-18 36-478,0 0-1,-1 0 1,-1-1 0,2-25-1,-23 78-642,-12 93-2484,14-41-2565,7-36-1186</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08.394"/>
    </inkml:context>
    <inkml:brush xml:id="br0">
      <inkml:brushProperty name="width" value="0.025" units="cm"/>
      <inkml:brushProperty name="height" value="0.025" units="cm"/>
      <inkml:brushProperty name="color" value="#66CC00"/>
    </inkml:brush>
  </inkml:definitions>
  <inkml:trace contextRef="#ctx0" brushRef="#br0">24 195 11243,'-2'1'766,"0"0"0,0 1 0,1-1 0,-1 1 1,0 0-1,1-1 0,-1 1 0,1 0 1,0 0-1,-1 0 0,1 0 0,0 0 0,0 0 1,1 0-1,-1 1 0,-1 3 1580,12-9-141,19-20-1796,-2 0-1,44-51 0,-34 35-517,-16 16-56,-16 17 140,0-1 0,1 1 0,0 0 0,0 1 0,12-9 0,-16 53 569,-17 32 86,10-55-344,1-1 0,1 1 1,0 0-1,1 0 1,1 0-1,0 0 0,2 18 1,0-33-269,-1 0 1,0 0-1,1 0 1,-1 0-1,1 1 1,0-1 0,-1 0-1,1 0 1,0 0-1,0 0 1,-1 0 0,1-1-1,0 1 1,0 0-1,0 0 1,0 0-1,0-1 1,0 1 0,1-1-1,-1 1 1,0-1-1,0 1 1,0-1 0,0 0-1,1 1 1,1-1-1,37 3-2564,-33-3 565,-10-4-3532,-11-11-280,-3 2-2161</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08.770"/>
    </inkml:context>
    <inkml:brush xml:id="br0">
      <inkml:brushProperty name="width" value="0.025" units="cm"/>
      <inkml:brushProperty name="height" value="0.025" units="cm"/>
      <inkml:brushProperty name="color" value="#66CC00"/>
    </inkml:brush>
  </inkml:definitions>
  <inkml:trace contextRef="#ctx0" brushRef="#br0">0 43 13004,'0'0'14286,"67"-13"-13549,-34 10-545,4 1-160,3-1-128,-6-3-2339,-3-2-2657,-9 0-5190</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09.113"/>
    </inkml:context>
    <inkml:brush xml:id="br0">
      <inkml:brushProperty name="width" value="0.025" units="cm"/>
      <inkml:brushProperty name="height" value="0.025" units="cm"/>
      <inkml:brushProperty name="color" value="#66CC00"/>
    </inkml:brush>
  </inkml:definitions>
  <inkml:trace contextRef="#ctx0" brushRef="#br0">1 44 10634,'0'0'14830,"84"12"-13389,-40-23-800,2 0-449,3 0-96,-4 1-64,-3 4-800,-5 2-866,-8 1-224,-6 3-544,-8 0-353,-3 0-1024,-8 0-1890</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09.505"/>
    </inkml:context>
    <inkml:brush xml:id="br0">
      <inkml:brushProperty name="width" value="0.025" units="cm"/>
      <inkml:brushProperty name="height" value="0.025" units="cm"/>
      <inkml:brushProperty name="color" value="#66CC00"/>
    </inkml:brush>
  </inkml:definitions>
  <inkml:trace contextRef="#ctx0" brushRef="#br0">11 0 14157,'0'0'14062,"47"77"-13934,-47-37-32,0 1-288,-1-1-577,-8-4-64,3-4 64,-4-9-608,2-10-801,-3-10-1121,-2-3-1986</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09.849"/>
    </inkml:context>
    <inkml:brush xml:id="br0">
      <inkml:brushProperty name="width" value="0.025" units="cm"/>
      <inkml:brushProperty name="height" value="0.025" units="cm"/>
      <inkml:brushProperty name="color" value="#66CC00"/>
    </inkml:brush>
  </inkml:definitions>
  <inkml:trace contextRef="#ctx0" brushRef="#br0">1 23 16944,'0'0'2434,"9"-4"337,4 0-2073,-1 0 0,1 1 0,0 1 0,0 0 0,0 0 0,13 1 0,-22 1-703,1-1 0,-1 1 1,0 1-1,0-1 1,0 0-1,0 1 0,0 0 1,0 0-1,0 0 0,0 1 1,0-1-1,0 1 1,-1 0-1,1 0 0,0 0 1,-1 0-1,0 1 1,0-1-1,1 1 0,-1 0 1,-1 0-1,1 0 1,0 1-1,-1-1 0,0 0 1,0 1-1,2 3 0,3 23 619,-6-25-557,0 1-1,1-1 1,-1 1-1,1-1 0,0 0 1,4 7-1,19 42-313,-24-52 296,0-1-1,-1 1 1,1 0-1,0 0 1,-1-1-1,0 1 1,1 0-1,-1 0 1,0 0-1,0 0 1,0 0-1,0 0 1,0-1-1,-1 1 1,1 0-1,0 0 1,-1 0-1,1 0 1,-1-1-1,0 1 1,0 0-1,0-1 1,0 1-1,0 0 1,0-1-1,0 1 1,0-1-1,-2 2 1,2-2 41,-17 11 1100,0-1 1,-32 15-1,44-24-1227,-1 0 0,1 0 0,-1 0 0,1-1 0,-1 0 0,1 0 0,-1 0 1,0-1-1,1 0 0,-1 0 0,0-1 0,-11-2 0,30-15-23538</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10.222"/>
    </inkml:context>
    <inkml:brush xml:id="br0">
      <inkml:brushProperty name="width" value="0.025" units="cm"/>
      <inkml:brushProperty name="height" value="0.025" units="cm"/>
      <inkml:brushProperty name="color" value="#66CC00"/>
    </inkml:brush>
  </inkml:definitions>
  <inkml:trace contextRef="#ctx0" brushRef="#br0">162 0 14061,'0'0'12124,"10"10"-11019,1 1-896,0 1 1,-1 0-1,0 0 1,-1 1-1,0 1 1,-1 0 0,9 22-1,-9-16-78,-2 1-1,0 1 1,-1-1 0,-2 1-1,0 0 1,-1 0-1,-1 0 1,-1 0 0,-2 0-1,-6 42 1,5-50-279,-1 1 0,-1-1 0,0 0 0,0-1 0,-1 1 0,-1-1 0,-1 0 0,1-1 0,-2 0-1,0 0 1,0-1 0,-1 0 0,-1-1 0,0 0 0,0 0 0,0-1 0,-19 11 0,22-16-1024,0 0 1,-1 0-1,1-1 0,-1 0 0,1 0 1,-1-1-1,-9 2 0,-24-1-8832</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10.569"/>
    </inkml:context>
    <inkml:brush xml:id="br0">
      <inkml:brushProperty name="width" value="0.025" units="cm"/>
      <inkml:brushProperty name="height" value="0.025" units="cm"/>
      <inkml:brushProperty name="color" value="#66CC00"/>
    </inkml:brush>
  </inkml:definitions>
  <inkml:trace contextRef="#ctx0" brushRef="#br0">146 0 11915,'0'0'9705,"-8"15"-9304,-14 26-139,2 1 0,1 1 0,3 1 0,1 0 0,3 1 1,1 0-1,2 1 0,3 0 0,-2 92 0,8-131-228,1 0 0,-1 0 1,2 0-1,-1 0 0,1 0 0,0 0 1,0 0-1,1-1 0,-1 1 0,2-1 1,-1 1-1,1-1 0,0 0 0,0-1 1,0 1-1,1-1 0,0 0 0,0 0 1,11 8-1,-9-8-288,1-1 1,-1 0-1,1-1 1,0 1-1,0-1 1,14 3-1,-10-4-1132,1 0 1,-1-1-1,0 0 0,20-2 1,11-3-8160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4.820"/>
    </inkml:context>
    <inkml:brush xml:id="br0">
      <inkml:brushProperty name="width" value="0.025" units="cm"/>
      <inkml:brushProperty name="height" value="0.025" units="cm"/>
      <inkml:brushProperty name="color" value="#F6630D"/>
    </inkml:brush>
  </inkml:definitions>
  <inkml:trace contextRef="#ctx0" brushRef="#br0">69 1 8776,'0'0'13950,"-6"13"-10833,-37 99 553,38-97-3324,1 0 0,0 0 0,1 1 0,1-1 0,1 1-1,0 27 1,1-42-342,0-1 0,0 1 0,0-1 0,0 1 1,1-1-1,-1 0 0,0 1 0,0-1 0,0 1 0,1-1 0,-1 0 0,0 1 0,0-1 0,1 0 0,-1 1 0,0-1 0,1 0 0,-1 0 0,0 1 0,1-1 1,-1 0-1,0 0 0,1 0 0,-1 1 0,0-1 0,1 0 0,-1 0 0,1 0 0,-1 0 0,1 0 0,-1 0 0,0 0 0,1 0 0,-1 0 0,1 0 1,-1 0-1,0 0 0,1 0 0,-1 0 0,1 0 0,-1 0 0,1 0 0,-1-1 0,0 1 0,1 0 0,-1 0 0,0 0 0,1-1 0,-1 1 0,0 0 0,1 0 1,-1-1-1,1 0 0,18-14 230,-10 2-207,0 0 0,-1 0 0,0-1 0,-1 0 0,0-1 0,-2 0 0,1 0 1,-2 0-1,0 0 0,-1-1 0,-1 1 0,0-1 0,0-24 0,-7 92-4,3-39-43,0 0 0,1 1 0,1-1 0,0 0 0,0 0 0,4 18 0,-4-30-87,0-1 1,1 1 0,-1-1-1,0 1 1,0 0 0,1-1 0,-1 1-1,0-1 1,1 1 0,-1-1 0,1 1-1,-1-1 1,0 1 0,1-1-1,-1 1 1,1-1 0,-1 0 0,1 1-1,0-1 1,-1 0 0,1 0 0,-1 1-1,1-1 1,0 0 0,-1 0-1,1 0 1,-1 1 0,1-1 0,0 0-1,-1 0 1,1 0 0,0 0 0,-1 0-1,1 0 1,0-1 0,-1 1-1,1 0 1,-1 0 0,1 0 0,0-1-1,-1 1 1,2-1 0,21-16-8142,-8-6-1302</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10.915"/>
    </inkml:context>
    <inkml:brush xml:id="br0">
      <inkml:brushProperty name="width" value="0.025" units="cm"/>
      <inkml:brushProperty name="height" value="0.025" units="cm"/>
      <inkml:brushProperty name="color" value="#66CC00"/>
    </inkml:brush>
  </inkml:definitions>
  <inkml:trace contextRef="#ctx0" brushRef="#br0">47 1 9257,'0'0'12011,"-26"76"-9577,16-40-320,4 1-448,2-4-737,4-4-641,0-9-224,14-13-544,7-7-321,8-11-64,2-17-832,-1-8-1218,-4-6-1281,-3-2-2498,-8 3-4005</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11.259"/>
    </inkml:context>
    <inkml:brush xml:id="br0">
      <inkml:brushProperty name="width" value="0.025" units="cm"/>
      <inkml:brushProperty name="height" value="0.025" units="cm"/>
      <inkml:brushProperty name="color" value="#66CC00"/>
    </inkml:brush>
  </inkml:definitions>
  <inkml:trace contextRef="#ctx0" brushRef="#br0">81 1 4260,'0'0'14510,"-50"89"-12332,34-42-993,4 5-641,9-6-95,3-9-385,4-10-1377,11-14-5894</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14.237"/>
    </inkml:context>
    <inkml:brush xml:id="br0">
      <inkml:brushProperty name="width" value="0.025" units="cm"/>
      <inkml:brushProperty name="height" value="0.025" units="cm"/>
      <inkml:brushProperty name="color" value="#66CC00"/>
    </inkml:brush>
  </inkml:definitions>
  <inkml:trace contextRef="#ctx0" brushRef="#br0">1 36 3587,'0'0'17873,"16"0"-16437,19-1-1098,0-3 1,40-8-1,-39 5-595,-1 2 1,44-1 0,-70 6 153,27 0-3878,-32 0-439</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8:56.922"/>
    </inkml:context>
    <inkml:brush xml:id="br0">
      <inkml:brushProperty name="width" value="0.025" units="cm"/>
      <inkml:brushProperty name="height" value="0.025" units="cm"/>
      <inkml:brushProperty name="color" value="#66CC00"/>
    </inkml:brush>
  </inkml:definitions>
  <inkml:trace contextRef="#ctx0" brushRef="#br0">15 24 17232,'0'0'9551,"0"10"-8927,-14 507 3716,17-593-4085,6-111 252,-6 147-421,2 1 0,19-71 0,-22 104-92,0 0 0,0 0 0,1 1 0,0-1 0,0 0 0,0 1 0,1 0 0,0 0 0,0 0 0,0 0 0,0 1 0,1-1 0,0 1 0,0 0 0,7-4 0,-8 6-2,1 0 1,-1 0-1,1 0 0,-1 1 1,1 0-1,0-1 1,0 2-1,0-1 0,-1 1 1,1-1-1,0 1 0,0 0 1,0 1-1,0 0 1,0-1-1,-1 1 0,1 1 1,0-1-1,-1 1 0,7 2 1,-8-2-4,1-1 1,-1 1 0,0 0-1,1 0 1,-1 0-1,0 0 1,0 1 0,0-1-1,0 1 1,-1 0-1,1-1 1,-1 1-1,1 0 1,-1 1 0,0-1-1,0 0 1,-1 1-1,1-1 1,-1 1 0,1-1-1,-1 1 1,0 0-1,-1 0 1,1-1 0,-1 1-1,1 0 1,-1 0-1,0 0 1,-1 0 0,1-1-1,-1 1 1,-1 5-1,0-2 44,0 0 0,-1 0 0,0 0 0,0 0-1,-1 0 1,0-1 0,0 0 0,-1 0 0,0 0-1,0 0 1,0-1 0,0 1 0,-1-1 0,0-1-1,-9 6 1,6-4-25,-1 0-1,0-1 1,-1 0-1,1-1 1,-1 0-1,0-1 1,0 0-1,0-1 1,-20 2-1,30-4-65,0 0 1,1 0-1,-1 0 0,0 0 1,0 0-1,1 0 0,-1 0 0,0 0 1,0 0-1,1 0 0,-1 0 1,0 0-1,1 0 0,-1-1 1,0 1-1,0 0 0,1-1 1,-1 1-1,1 0 0,-1-1 1,0 1-1,1-1 0,-1 1 0,1-1 1,-1 1-1,1-1 0,-1 1 1,1-1-1,-1 1 0,1-1 1,0 0-1,-1 1 0,1-1 1,0 0-1,0 1 0,-1-1 0,1 0 1,0 0-1,0 1 0,0-1 1,0 0-1,0 0 0,0 1 1,0-1-1,0 0 0,0 1 1,0-1-1,0 0 0,1 0 1,-1 1-1,0-1 0,0 0 0,1 1 1,-1-1-1,1 0 0,-1 1 1,0-1-1,1 1 0,-1-1 1,1 1-1,0-2 0,33-38-8387,-6 16-3684</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8:58.074"/>
    </inkml:context>
    <inkml:brush xml:id="br0">
      <inkml:brushProperty name="width" value="0.025" units="cm"/>
      <inkml:brushProperty name="height" value="0.025" units="cm"/>
      <inkml:brushProperty name="color" value="#66CC00"/>
    </inkml:brush>
  </inkml:definitions>
  <inkml:trace contextRef="#ctx0" brushRef="#br0">162 1 13485,'0'0'14029,"-2"12"-13570,0-1-281,-1 1 0,0 0-1,-1-1 1,0 1 0,-1-1 0,0 0 0,0 0-1,-1-1 1,-13 17 0,-23 22 382,-20 29 54,87-115-5094,22-34-6548,-26 32-353</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8:58.400"/>
    </inkml:context>
    <inkml:brush xml:id="br0">
      <inkml:brushProperty name="width" value="0.025" units="cm"/>
      <inkml:brushProperty name="height" value="0.025" units="cm"/>
      <inkml:brushProperty name="color" value="#66CC00"/>
    </inkml:brush>
  </inkml:definitions>
  <inkml:trace contextRef="#ctx0" brushRef="#br0">112 23 13325,'18'-22'2946,"-18"43"-1536,0 5 544,2 3-609,2 6-192,2 0-256,1 1-513,1-6-288,-1-3-64,1-6-224,-2-7-32,-2-5-449,-3-9-736,-1-6-7111</inkml:trace>
  <inkml:trace contextRef="#ctx0" brushRef="#br0" timeOffset="1">0 131 14061,'0'0'8360,"67"-3"-8168,-26 3-96,1 0-1281,-5 0-2626,-3 0-5798</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8:58.817"/>
    </inkml:context>
    <inkml:brush xml:id="br0">
      <inkml:brushProperty name="width" value="0.025" units="cm"/>
      <inkml:brushProperty name="height" value="0.025" units="cm"/>
      <inkml:brushProperty name="color" value="#66CC00"/>
    </inkml:brush>
  </inkml:definitions>
  <inkml:trace contextRef="#ctx0" brushRef="#br0">1 61 13613,'0'0'8088,"10"0"-6658,73 3 1051,85-9-1,89-20-2600,72-4-5415,-289 29 4374,-22 1-3278</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8:59.161"/>
    </inkml:context>
    <inkml:brush xml:id="br0">
      <inkml:brushProperty name="width" value="0.025" units="cm"/>
      <inkml:brushProperty name="height" value="0.025" units="cm"/>
      <inkml:brushProperty name="color" value="#66CC00"/>
    </inkml:brush>
  </inkml:definitions>
  <inkml:trace contextRef="#ctx0" brushRef="#br0">1 0 16111,'0'0'10634,"36"75"-9513,-31-36-448,-1 6-545,-1 4-64,0 4-64,-3-3-192,0-4-545,0-1-576,0-7-353,0-9-768,-9-8-1057,-1-10-2339,-4-11-4804</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8:59.501"/>
    </inkml:context>
    <inkml:brush xml:id="br0">
      <inkml:brushProperty name="width" value="0.025" units="cm"/>
      <inkml:brushProperty name="height" value="0.025" units="cm"/>
      <inkml:brushProperty name="color" value="#66CC00"/>
    </inkml:brush>
  </inkml:definitions>
  <inkml:trace contextRef="#ctx0" brushRef="#br0">0 184 4132,'1'-14'5733,"-1"7"-5262,0 0 0,1 0-1,-1-1 1,2 1 0,-1 0 0,1 0-1,0 0 1,1 0 0,-1 1-1,1-1 1,1 1 0,-1-1 0,1 1-1,0 0 1,1 0 0,-1 1-1,1-1 1,0 1 0,0 0-1,1 1 1,0-1 0,7-4 0,-3 5-400,0 0 0,1 1 1,0 0-1,-1 0 1,1 1-1,0 1 0,0 0 1,0 0-1,0 1 1,0 0-1,0 1 0,0 1 1,0-1-1,0 2 1,0-1-1,10 6 0,-15-7-4,0 1 0,-1 0-1,1 1 1,-1-1-1,0 1 1,0 0-1,0 0 1,0 1 0,0-1-1,0 1 1,-1 1-1,0-1 1,0 0 0,0 1-1,-1 0 1,1 0-1,-1 0 1,0 0-1,0 0 1,-1 1 0,0-1-1,0 1 1,0 0-1,-1-1 1,1 1-1,-2 0 1,1 0 0,0 0-1,-1 0 1,-1 11-1,0-14 138,0 0 0,0 0-1,0 1 1,-1-1 0,1 0-1,-1 0 1,0-1 0,0 1-1,0 0 1,0 0 0,0-1-1,-1 1 1,1-1 0,-1 0-1,1 0 1,-1 0 0,0 0 0,0 0-1,0-1 1,0 1 0,0-1-1,0 0 1,-1 0 0,1 0-1,0 0 1,-4 0 0,-13 3 316,1-1 1,-1-1 0,-22 0-1,35-2-350,3 0-116,-66-3 806,68 2-881,0 1 0,-1-1 0,1 1 0,0-1 0,0 0 0,0 0 0,0 0 0,0 0-1,0 0 1,0 0 0,-3-3 0,4 3-29,1 0 0,-1 1 0,1-1-1,0 0 1,-1 0 0,1 0 0,0 0 0,-1 0 0,1 1 0,0-1-1,0 0 1,0 0 0,0 0 0,0 0 0,0 0 0,0 0-1,0 0 1,0 0 0,0 0 0,0 0 0,1 0 0,-1 1-1,0-1 1,1 0 0,-1 0 0,0 0 0,1 0 0,-1 1-1,2-2 1,2-2-806,0 0 0,0 0 0,1 1 0,-1-1 0,1 1-1,0 0 1,0 1 0,0-1 0,0 1 0,1 0 0,9-3 0,-14 5 714,32-10-8052</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00.017"/>
    </inkml:context>
    <inkml:brush xml:id="br0">
      <inkml:brushProperty name="width" value="0.025" units="cm"/>
      <inkml:brushProperty name="height" value="0.025" units="cm"/>
      <inkml:brushProperty name="color" value="#66CC00"/>
    </inkml:brush>
  </inkml:definitions>
  <inkml:trace contextRef="#ctx0" brushRef="#br0">0 1 11819,'0'0'9353,"4"10"-7810,2 8-708,-1 1-1,-1 0 1,0 0 0,0 33 0,-2 91 6,-2-86-5306,-1-66-420,-1-8-2765</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5.179"/>
    </inkml:context>
    <inkml:brush xml:id="br0">
      <inkml:brushProperty name="width" value="0.025" units="cm"/>
      <inkml:brushProperty name="height" value="0.025" units="cm"/>
      <inkml:brushProperty name="color" value="#F6630D"/>
    </inkml:brush>
  </inkml:definitions>
  <inkml:trace contextRef="#ctx0" brushRef="#br0">128 0 14478,'0'0'13020,"-8"7"-10089,1-1-2751,0 0 0,0 1-1,0 0 1,1 0 0,0 0 0,1 1 0,0 0 0,0 0 0,0 1-1,1-1 1,0 1 0,-2 11 0,-33 173-1104,32-219-23104</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00.527"/>
    </inkml:context>
    <inkml:brush xml:id="br0">
      <inkml:brushProperty name="width" value="0.025" units="cm"/>
      <inkml:brushProperty name="height" value="0.025" units="cm"/>
      <inkml:brushProperty name="color" value="#66CC00"/>
    </inkml:brush>
  </inkml:definitions>
  <inkml:trace contextRef="#ctx0" brushRef="#br0">32 87 12876,'0'0'3913,"4"-8"-720,-2 3-2878,1 0 0,0 0 0,0 1 0,0-1 1,1 1-1,0-1 0,0 1 0,0 1 0,0-1 0,0 0 1,1 1-1,0 0 0,0 0 0,0 0 0,0 1 1,0 0-1,0 0 0,0 0 0,1 0 0,-1 1 1,1 0-1,-1 0 0,7 0 0,2-1-252,-1 1-1,1 0 0,0 1 1,0 0-1,-1 1 1,1 1-1,18 4 1,-28-5-66,-1 0-1,1 0 1,-1 1 0,0 0 0,1-1-1,-1 1 1,0 0 0,0 1-1,0-1 1,-1 0 0,1 1 0,0 0-1,-1 0 1,1-1 0,-1 1-1,0 1 1,0-1 0,-1 0 0,1 0-1,0 1 1,-1-1 0,0 1 0,0-1-1,0 1 1,0 0 0,-1-1-1,1 1 1,-1 0 0,0-1 0,0 1-1,-1 6 1,1-7 38,-1 0 1,0 0-1,1 0 0,-1-1 1,0 1-1,0 0 0,0 0 1,-1 0-1,1-1 0,-1 1 0,1-1 1,-1 1-1,0-1 0,0 0 1,0 1-1,0-1 0,-1 0 1,1 0-1,-1-1 0,1 1 0,-1 0 1,1-1-1,-1 0 0,0 1 1,0-1-1,1 0 0,-1-1 1,0 1-1,0 0 0,-6 0 0,52 26-1300,-40-24 1339,0-1-1,0 1 1,0-1 0,0 1-1,-1 0 1,1 0-1,-1 1 1,0-1 0,0 0-1,0 1 1,0-1-1,-1 1 1,1 0 0,-1-1-1,0 1 1,0 0-1,0 0 1,-1 0 0,1 0-1,-1-1 1,0 1-1,0 0 1,-1 0 0,1 0-1,-1 0 1,0 0-1,-1 6 1,0-6 27,0 1 0,0-1 0,-1 1 0,1-1 0,-1 0 0,0 0 0,0 0-1,-1 0 1,1 0 0,-1-1 0,1 1 0,-1-1 0,0 0 0,-1 0 0,1-1 0,0 1 0,-1-1 0,1 0 0,-1 0 0,0-1 0,-5 2 0,-25 2 42,-1-1 0,1-2 0,-1-2 0,-44-4 0,76 3-141,2 2-6,0-1 1,0 0-1,0 0 1,0 0 0,0-1-1,0 1 1,0 0 0,0-1-1,0 1 1,0-1 0,0 0-1,0 1 1,0-1 0,1 0-1,-1 0 1,0 0 0,-3-3-1,8 2-510,0 0 0,0 1 0,0-1 1,0 1-1,0 0 0,0 0 0,1 0 0,-1 0 0,6 0 0,-6 0-214,27-6-4781,5-5-3139</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01.361"/>
    </inkml:context>
    <inkml:brush xml:id="br0">
      <inkml:brushProperty name="width" value="0.025" units="cm"/>
      <inkml:brushProperty name="height" value="0.025" units="cm"/>
      <inkml:brushProperty name="color" value="#66CC00"/>
    </inkml:brush>
  </inkml:definitions>
  <inkml:trace contextRef="#ctx0" brushRef="#br0">155 1 12556,'0'0'5562,"8"7"-3896,21 20-632,-1 2 0,-1 1 0,26 38 0,-42-51-861,0 0 0,-2 1 1,0 0-1,-1 0 1,0 1-1,-2 0 0,0 1 1,5 35-1,-8-29 55,-2 0-1,0 0 1,-2 0-1,0 0 1,-2 0-1,-1-1 1,-1 1-1,-1-1 1,-2 0-1,0-1 1,-1 0-1,-2 0 1,0-1-1,-2 0 1,0-1-1,-27 33 1,26-38-872,-2 0 1,-1-1-1,0-1 0,0 0 1,-2-2-1,0 0 1,-22 12-1,-4-5-3776,0-6-1458</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01.797"/>
    </inkml:context>
    <inkml:brush xml:id="br0">
      <inkml:brushProperty name="width" value="0.025" units="cm"/>
      <inkml:brushProperty name="height" value="0.025" units="cm"/>
      <inkml:brushProperty name="color" value="#66CC00"/>
    </inkml:brush>
  </inkml:definitions>
  <inkml:trace contextRef="#ctx0" brushRef="#br0">160 1 15086,'0'0'3417,"-11"12"-2093,4-4-1160,-1 0-52,0 1 0,0 0 1,1 1-1,1-1 0,0 1 0,0 1 1,1-1-1,-5 15 0,-10 40 617,4 0 0,2 1 0,-7 103 0,15-51 754,10 136 1,-1-216-1754,1-1-1,1-1 1,3 1-1,1-1 1,24 64-1,-31-97 60,-1 0 1,0 0-1,1 0 0,0 0 0,-1 0 0,1 0 0,0-1 0,0 1 0,1-1 1,-1 0-1,0 0 0,1 1 0,0-2 0,-1 1 0,1 0 0,4 1 1,-4-2-370,-1 0 0,1 0 1,0 0-1,0-1 0,0 0 1,0 0-1,0 0 1,0 0-1,0 0 0,0 0 1,0-1-1,4 0 0,16-8-5585</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02.324"/>
    </inkml:context>
    <inkml:brush xml:id="br0">
      <inkml:brushProperty name="width" value="0.025" units="cm"/>
      <inkml:brushProperty name="height" value="0.025" units="cm"/>
      <inkml:brushProperty name="color" value="#66CC00"/>
    </inkml:brush>
  </inkml:definitions>
  <inkml:trace contextRef="#ctx0" brushRef="#br0">67 1 19699,'0'0'1644,"-8"10"75,1-1-1407,0 0 0,1 1 0,0 0 0,1 0 0,0 1 0,1-1 0,0 1 0,0 0 0,1 0 0,-2 12 0,5-19-300,-2 8 51,2 0 0,-1 0 0,1 1 1,3 18-1,-3-30-93,0 1 0,1 0 1,-1-1-1,0 1 0,1-1 0,-1 1 1,1-1-1,-1 1 0,1-1 0,0 1 1,-1-1-1,1 0 0,0 1 0,0-1 1,0 0-1,0 0 0,0 0 0,1 1 1,-1-1-1,0 0 0,0-1 0,1 1 1,-1 0-1,0 0 0,1 0 0,-1-1 1,1 1-1,-1-1 0,1 1 0,0-1 1,-1 0-1,1 0 0,-1 1 0,1-1 1,-1 0-1,1 0 0,0-1 0,-1 1 1,1 0-1,-1 0 0,1-1 0,-1 1 1,1-1-1,-1 1 0,2-2 0,1 0-136,0 0-1,0-1 0,0 1 0,0-1 1,-1 0-1,0 0 0,1 0 0,-1-1 0,0 1 1,0-1-1,-1 0 0,1 0 0,-1 0 1,0 0-1,3-8 0,23-74-2576,-22 66 2384,6-11 659,-9 46 1432,-8 59 1000,5-67-2884,-5 39 479,1-14-522,1 1 0,2-1-1,3 35 1,3-55-2794,3-10-3353</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02.948"/>
    </inkml:context>
    <inkml:brush xml:id="br0">
      <inkml:brushProperty name="width" value="0.025" units="cm"/>
      <inkml:brushProperty name="height" value="0.025" units="cm"/>
      <inkml:brushProperty name="color" value="#66CC00"/>
    </inkml:brush>
  </inkml:definitions>
  <inkml:trace contextRef="#ctx0" brushRef="#br0">0 0 20499,'0'0'5995,"15"7"-4825,31 12-453,1-3 0,95 20 0,-63-26-633,33 7-755,-111-17 665,0 0 1,0 0-1,0 0 1,0 0-1,0 0 1,0 0-1,0 0 1,0 1-1,0-1 1,0 0-1,0 1 1,0-1-1,0 0 1,0 1-1,-1-1 1,1 1-1,0 0 1,0-1 0,0 1-1,-1 0 1,1-1-1,0 1 1,-1 0-1,1 0 1,-1 0-1,1-1 1,-1 1-1,1 0 1,-1 0-1,1 0 1,-1 0-1,0 0 1,0 0-1,1 0 1,-1 0-1,0 0 1,0 0-1,0 0 1,0 0-1,0 0 1,0 0-1,0 0 1,-1 0 0,1 0-1,0 0 1,0 0-1,-1 0 1,1 0-1,-1-1 1,1 1-1,-1 0 1,1 0-1,-2 1 1,-3 5 201,-1-1 1,0 1-1,0-1 1,-12 9-1,15-12-108,1-1-58,-165 128 2621,129-103-3509,0-2 0,-68 32-1,100-56-3566</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03.710"/>
    </inkml:context>
    <inkml:brush xml:id="br0">
      <inkml:brushProperty name="width" value="0.025" units="cm"/>
      <inkml:brushProperty name="height" value="0.025" units="cm"/>
      <inkml:brushProperty name="color" value="#66CC00"/>
    </inkml:brush>
  </inkml:definitions>
  <inkml:trace contextRef="#ctx0" brushRef="#br0">89 79 13933,'0'0'13138,"-3"12"-12407,-8 40-148,3 1 0,-4 101 0,5-33-533,2-80 495,-2 0-1,-2 0 1,-18 51-1,70-204 272,13-42-858,-22 22-118,-21 75 107,35-95 0,-46 145 44,2 1 1,-1 0-1,1 0 1,0 0-1,0 0 1,0 1-1,1-1 1,0 1-1,6-6 1,-9 10-25,0-1-1,0 1 1,0 0 0,0-1 0,0 1-1,0 0 1,0 0 0,1 0 0,-1 1-1,0-1 1,0 0 0,1 1 0,-1-1-1,1 1 1,-1 0 0,0 0 0,1 0-1,-1 0 1,0 0 0,1 1-1,-1-1 1,1 1 0,-1-1 0,0 1-1,0 0 1,1 0 0,-1 0 0,0 0-1,0 0 1,3 3 0,-3-3-10,0 1-1,-1-1 1,1 1 0,0-1-1,-1 1 1,1 0 0,-1 0 0,1 0-1,-1 0 1,0 0 0,0 0-1,0 0 1,0 0 0,0 0 0,0 0-1,0 1 1,-1-1 0,0 0 0,1 1-1,-1-1 1,0 0 0,0 1-1,0-1 1,0 0 0,0 1 0,-1-1-1,1 0 1,-1 1 0,0-1-1,1 0 1,-1 0 0,0 0 0,-1 3-1,-2 1 68,0 0 0,0 1 0,-1-2 0,0 1 0,0 0-1,0-1 1,-1 0 0,1 0 0,-9 5 0,-30 16 654,-91 41 1,90-46-659,37-15-2513,15-5-1559,14-3-3395,3-5-3918</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04.069"/>
    </inkml:context>
    <inkml:brush xml:id="br0">
      <inkml:brushProperty name="width" value="0.025" units="cm"/>
      <inkml:brushProperty name="height" value="0.025" units="cm"/>
      <inkml:brushProperty name="color" value="#66CC00"/>
    </inkml:brush>
  </inkml:definitions>
  <inkml:trace contextRef="#ctx0" brushRef="#br0">192 0 1858,'0'0'27375,"-4"11"-26451,-9 21-800,-2-1 1,-1-1 0,-1 0 0,-2-1-1,-1-1 1,-1 0 0,-43 42 0,64-70-189,0 0-1,0 0 1,0 0 0,0 0-1,0 0 1,0 0 0,0 0 0,0 0-1,0 0 1,0 0 0,-1 0 0,1 0-1,0 0 1,0 0 0,0-1-1,0 1 1,0 0 0,0 0 0,0 0-1,0 0 1,0 0 0,0 0 0,0 0-1,0 0 1,0 0 0,0 0-1,0 0 1,0 0 0,-1 0 0,1 0-1,0 0 1,0 0 0,0 0 0,0 0-1,0 0 1,0 0 0,0 0-1,0 0 1,0 0 0,0 0 0,0 0-1,0 1 1,5-13-1957,13-14-1453,10-12-2110,6-5-2792</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04.413"/>
    </inkml:context>
    <inkml:brush xml:id="br0">
      <inkml:brushProperty name="width" value="0.025" units="cm"/>
      <inkml:brushProperty name="height" value="0.025" units="cm"/>
      <inkml:brushProperty name="color" value="#66CC00"/>
    </inkml:brush>
  </inkml:definitions>
  <inkml:trace contextRef="#ctx0" brushRef="#br0">139 1 14382,'0'0'9513,"-46"62"-8200,30-33-352,3 4-257,6-4-255,4-2-161,3-3-128,0-5-64,10-3-128,5-2-64,1-2-1217,-3-6-1153,-4 1-1026,-5-7-2369</inkml:trace>
  <inkml:trace contextRef="#ctx0" brushRef="#br0" timeOffset="1">3 175 16624,'0'0'11563,"-3"-54"-10314,29 47-544,5 2-481,5 5-192,-1 0-96,1 0-1153,-8 6-2435,-7 2-2946,-7 0-9513</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04.803"/>
    </inkml:context>
    <inkml:brush xml:id="br0">
      <inkml:brushProperty name="width" value="0.025" units="cm"/>
      <inkml:brushProperty name="height" value="0.025" units="cm"/>
      <inkml:brushProperty name="color" value="#66CC00"/>
    </inkml:brush>
  </inkml:definitions>
  <inkml:trace contextRef="#ctx0" brushRef="#br0">0 175 12236,'0'0'11200,"10"1"-9241,10 1-1234,-1-1 1,0-1 0,1 0 0,33-7-1,92-22 373,-48 8-662,66-6-207,-32 5-1458,-2-3-3782,-127 25 4792,65-17-4868,-25-2-2361,-27 8 1774</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05.225"/>
    </inkml:context>
    <inkml:brush xml:id="br0">
      <inkml:brushProperty name="width" value="0.025" units="cm"/>
      <inkml:brushProperty name="height" value="0.025" units="cm"/>
      <inkml:brushProperty name="color" value="#66CC00"/>
    </inkml:brush>
  </inkml:definitions>
  <inkml:trace contextRef="#ctx0" brushRef="#br0">230 51 18514,'0'0'5066,"1"9"-2904,6 191 1855,-8-144-4830,-16 97 0,16-150 563,1 0-1,-1 0 1,1 0-1,-1 0 1,0-1-1,0 1 1,-1 0-1,1-1 1,0 1-1,-1 0 1,0-1-1,1 0 1,-1 1-1,0-1 1,-4 3-1,5-4-123,-1 0-1,0 0 1,0 0-1,0 0 0,0 0 1,0-1-1,0 1 1,0-1-1,0 1 1,0-1-1,0 0 0,0 0 1,0 0-1,0 0 1,0 0-1,0 0 1,-3-1-1,0-1-348,-1 1 1,1-1-1,0 0 0,0-1 1,0 1-1,1-1 1,-1 0-1,-5-5 0,-18-19 302,18 13 906,1 0 0,0 0 1,1-1-1,0 0 0,1-1 1,1 1-1,1-1 0,0-1 0,-3-23 1,6 30-52,1 0-1,0 0 1,0 0 0,1 0 0,1 0 0,0 0 0,0 0 0,1 0 0,0 0-1,0 0 1,1 1 0,1 0 0,0-1 0,0 1 0,0 0 0,1 1 0,7-10 0,-3 8-51,1 0 0,0 1 1,0 0-1,1 0 1,0 1-1,0 1 1,1 0-1,0 0 1,0 1-1,1 1 1,-1 0-1,22-5 1,-26 8-393,-1 0 0,0 1 1,1 0-1,-1 0 0,1 1 0,0 0 1,-1 0-1,1 1 0,-1 0 0,1 0 1,-1 1-1,0 0 0,1 0 1,-1 0-1,0 1 0,-1 0 0,1 1 1,0 0-1,-1 0 0,0 0 1,0 1-1,0-1 0,0 2 0,5 5 1,-8-8 43,-1 0 0,0 0 0,1 0 0,-1 0 0,0 0 0,-1 0 0,1 0 0,0 1 0,-1-1 0,0 0 0,0 1 0,0-1 0,0 1 0,-1 0 0,1-1 0,-1 1 0,0 0 0,0-1 0,0 1 0,0 0 0,-1-1 0,0 1 0,0-1 0,0 1 0,0-1 0,0 1 0,0-1 0,-1 1 0,0-1 0,0 0 0,0 0 0,0 0 0,0 0 0,0 0 0,-1-1 0,0 1 0,1-1 0,-6 4 0,-3 2 238,0 0 0,0-1 0,-1 0 0,0-1 0,0 0 0,-1-1 0,1 0 0,-1-1-1,-18 3 1,29-7-323,-68 8 568,68-8-655,-1 0 0,1 1-1,0-1 1,-1 0 0,1-1 0,0 1 0,-1 0 0,1-1 0,0 1 0,0-1 0,-1 0 0,1 1 0,0-1 0,0 0 0,0-1 0,0 1 0,0 0-1,0 0 1,0-1 0,1 1 0,-1-1 0,0 0 0,1 1 0,-1-1 0,-1-3 0,3 4-142,0 1 0,0-1 0,0 0 0,-1 0 0,1 0 0,0 0 0,0 0 0,1 1 0,-1-1 0,0 0 0,0 0 0,0 0 0,0 0 0,1 1 0,-1-1 0,0 0 0,1 0 0,-1 1 1,1-1-1,-1 0 0,1 0 0,-1 1 0,1-1 0,-1 0 0,1 1 0,0-1 0,-1 1 0,1-1 0,0 1 0,1-1 0,19-10-7211</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5.523"/>
    </inkml:context>
    <inkml:brush xml:id="br0">
      <inkml:brushProperty name="width" value="0.025" units="cm"/>
      <inkml:brushProperty name="height" value="0.025" units="cm"/>
      <inkml:brushProperty name="color" value="#F6630D"/>
    </inkml:brush>
  </inkml:definitions>
  <inkml:trace contextRef="#ctx0" brushRef="#br0">0 1 19154,'0'0'12940,"49"22"-12267,-18-13-673,8 3 0,2 0 0,1 1 0,-3 1-160,-8-4-4004,-8 1-5125</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05.587"/>
    </inkml:context>
    <inkml:brush xml:id="br0">
      <inkml:brushProperty name="width" value="0.025" units="cm"/>
      <inkml:brushProperty name="height" value="0.025" units="cm"/>
      <inkml:brushProperty name="color" value="#66CC00"/>
    </inkml:brush>
  </inkml:definitions>
  <inkml:trace contextRef="#ctx0" brushRef="#br0">39 0 21492,'0'0'4260,"-24"58"-2594,21-30-1218,1 3 1,-1 0-353,2-3-192,-2-2-1217,2-4-577,-1-7-192,2-9-513</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05.933"/>
    </inkml:context>
    <inkml:brush xml:id="br0">
      <inkml:brushProperty name="width" value="0.025" units="cm"/>
      <inkml:brushProperty name="height" value="0.025" units="cm"/>
      <inkml:brushProperty name="color" value="#66CC00"/>
    </inkml:brush>
  </inkml:definitions>
  <inkml:trace contextRef="#ctx0" brushRef="#br0">38 69 14029,'0'0'4202,"9"-8"-935,-2 1-2793,1 1 0,0 0 0,0 1 0,0-1 0,1 2 0,0-1-1,0 1 1,0 0 0,0 1 0,1 0 0,-1 1 0,1 0 0,15-1 0,-22 2-471,0 1-1,0 0 0,0 0 0,0 1 1,0-1-1,0 1 0,0-1 1,1 1-1,-1 0 0,-1 0 1,1 0-1,0 1 0,0-1 0,0 1 1,-1-1-1,1 1 0,-1 0 1,1 0-1,2 3 0,-4-3-11,0 0 0,0 0 0,0 1 0,0-1-1,0 0 1,-1 0 0,1 0 0,-1 1 0,1-1 0,-1 0 0,0 0 0,0 1-1,0-1 1,0 0 0,-1 1 0,1-1 0,0 0 0,-1 0 0,0 0 0,1 1-1,-1-1 1,0 0 0,0 0 0,0 0 0,-1 0 0,1 0 0,0 0 0,-2 1-1,-3 5 193,0-1 1,0 0-1,0 0 0,-1 0 0,0-1 0,0 0 0,-1 0 0,0-1 0,0 0 0,0 0 0,-1-1 0,1 0 0,-1-1 0,0 0 1,0 0-1,-15 2 0,25-5-194,-1 0-1,0 0 1,0 0 0,0 0 0,0 0 0,1 0 0,-1 0 0,0 0-1,0 0 1,0 0 0,0 0 0,1 0 0,-1 0 0,0 0 0,0 0-1,0-1 1,0 1 0,0 0 0,1 0 0,-1 0 0,0 0 0,0 0 0,0 0-1,0-1 1,0 1 0,0 0 0,0 0 0,0 0 0,1 0 0,-1-1-1,0 1 1,0 0 0,0 0 0,0 0 0,0 0 0,0-1 0,0 1-1,0 0 1,0 0 0,0 0 0,0 0 0,0-1 0,0 1 0,0 0-1,-1 0 1,1 0 0,0 0 0,0-1 0,0 1 0,0 0 0,0 0-1,0 0 1,0 0 0,0 0 0,-1-1 0,1 1 0,0 0 0,0 0 0,0 0-1,0 0 1,0 0 0,-1 0 0,1 0 0,0-1 0,13-7-974,-6 6 588,1 0-1,0 0 0,0 1 1,-1 0-1,1 0 0,0 1 0,0 0 1,0 0-1,0 1 0,0 0 0,0 0 1,11 4-1,-16-4 396,1 1 0,-1-1 0,1 1 0,-1 0 0,0 0 0,0 0 1,0 0-1,0 1 0,0-1 0,-1 1 0,1-1 0,-1 1 0,0 0 0,1 0 0,-1 0 0,0 1 0,-1-1 0,1 0 0,-1 1 0,1-1 1,-1 1-1,0-1 0,0 1 0,-1 0 0,1-1 0,-1 1 0,0 0 0,0 3 0,0-1 319,0 1 0,0-1 0,-1 0 0,0 1 0,0-1 0,-1 0 0,0 0 0,0 0 0,0 0 0,-1 0 0,0-1 0,0 1 0,0-1 0,-1 1 0,0-1 0,0 0 0,0-1 0,0 1 0,-1-1 0,0 0 1,0 0-1,0 0 0,0-1 0,-1 1 0,-5 2 0,0 0-278,0-1 0,0 0 1,-1-1-1,0 0 0,1 0 0,-1-1 1,0-1-1,-1 0 0,1-1 1,-23 0-1,33-1-135,1 0 1,-1 0-1,1 0 0,-1 0 1,0-1-1,1 1 0,-1-1 1,1 1-1,-1-1 1,1 0-1,-1 1 0,1-1 1,0 0-1,-1 0 0,1 0 1,0 0-1,0 0 0,0 0 1,0-1-1,0 1 0,0 0 1,0-1-1,0 1 1,0 0-1,0-1 0,0-2 1,-1-2-818,0 0 1,1 0 0,0 0 0,0 0 0,1-11-1,-1-14-5733</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06.384"/>
    </inkml:context>
    <inkml:brush xml:id="br0">
      <inkml:brushProperty name="width" value="0.025" units="cm"/>
      <inkml:brushProperty name="height" value="0.025" units="cm"/>
      <inkml:brushProperty name="color" value="#66CC00"/>
    </inkml:brush>
  </inkml:definitions>
  <inkml:trace contextRef="#ctx0" brushRef="#br0">77 0 13805,'0'0'2760,"11"5"-422,0-1-2031,-1 1-1,1 0 0,-1 1 1,-1 0-1,1 1 0,-1 0 1,0 1-1,-1 0 0,0 0 1,0 0-1,-1 1 0,8 11 1,3 11 41,0 0 1,-2 0 0,-2 2 0,-1 0 0,-1 0 0,-2 2 0,-1-1-1,-2 1 1,-1 0 0,-2 0 0,-1 1 0,-3 44 0,-2-41 199,-2 1 1,-1-1 0,-2 0-1,-2 0 1,-24 65 0,20-73-736,-1 0 0,-2-1-1,-37 54 1,45-73-625,0-1 1,-1 1-1,-1-2 0,0 1 0,-18 12 0,20-16-1035,-1-1-1,1 0 0,-1-1 1,-18 6-1,-26 2-12886</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06.849"/>
    </inkml:context>
    <inkml:brush xml:id="br0">
      <inkml:brushProperty name="width" value="0.025" units="cm"/>
      <inkml:brushProperty name="height" value="0.025" units="cm"/>
      <inkml:brushProperty name="color" value="#66CC00"/>
    </inkml:brush>
  </inkml:definitions>
  <inkml:trace contextRef="#ctx0" brushRef="#br0">181 1 14542,'0'0'1671,"-11"12"309,-5 6-1353,1 2-1,0 0 0,1 0 1,1 1-1,-15 37 0,13-17-246,1 1-1,3 1 1,1-1-1,3 2 0,1-1 1,2 1-1,2 0 1,2 0-1,2 0 1,2 0-1,2-1 0,1 1 1,19 58-1,44 77 287,-38-103-3036,-3 1-5519,-26-70 1109</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07.273"/>
    </inkml:context>
    <inkml:brush xml:id="br0">
      <inkml:brushProperty name="width" value="0.025" units="cm"/>
      <inkml:brushProperty name="height" value="0.025" units="cm"/>
      <inkml:brushProperty name="color" value="#66CC00"/>
    </inkml:brush>
  </inkml:definitions>
  <inkml:trace contextRef="#ctx0" brushRef="#br0">0 0 19987,'0'0'9929,"30"58"-8968,-21-5-480,-6 8-353,-1 6-64,-2 5-32,0-2-833,0-6-2210,0-13-3523,0-11-14190</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15.325"/>
    </inkml:context>
    <inkml:brush xml:id="br0">
      <inkml:brushProperty name="width" value="0.025" units="cm"/>
      <inkml:brushProperty name="height" value="0.025" units="cm"/>
      <inkml:brushProperty name="color" value="#66CC00"/>
    </inkml:brush>
  </inkml:definitions>
  <inkml:trace contextRef="#ctx0" brushRef="#br0">0 186 5765,'0'0'13208,"15"-4"-12109,77-20 85,0 4 0,184-14 0,212 19-1310,-163 9-161,353-27-1034,561-12 1591,-1038 49 86,-3 1-4118,-213-7-461,-25-9-3838</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18.508"/>
    </inkml:context>
    <inkml:brush xml:id="br0">
      <inkml:brushProperty name="width" value="0.025" units="cm"/>
      <inkml:brushProperty name="height" value="0.025" units="cm"/>
      <inkml:brushProperty name="color" value="#66CC00"/>
    </inkml:brush>
  </inkml:definitions>
  <inkml:trace contextRef="#ctx0" brushRef="#br0">1 0 18065,'0'0'8808,"67"13"-7494,-29-13-834,4 0-320,1 0-64,0 0-32,-3-2 0,-5 0-31,-5 2-1,-4 0-32,-3 9-32,-5 2-1186,-8 0-2305,-4-3-3780</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19.600"/>
    </inkml:context>
    <inkml:brush xml:id="br0">
      <inkml:brushProperty name="width" value="0.025" units="cm"/>
      <inkml:brushProperty name="height" value="0.025" units="cm"/>
      <inkml:brushProperty name="color" value="#66CC00"/>
    </inkml:brush>
  </inkml:definitions>
  <inkml:trace contextRef="#ctx0" brushRef="#br0">17 10 12460,'0'0'12871,"2"10"-11713,-2 72 340,-13 96 0,12-160 839,19-98-2051,-11 43-264,3 0 0,22-59 0,-30 92-37,0 1 0,0 0 0,1 0 0,-1 0 0,1 0 0,0 0 0,0 1 0,0-1 0,0 1 0,0 0 0,0 0 0,1 0 0,-1 0-1,1 1 1,-1-1 0,1 1 0,5-1 0,-7 1-5,0 0 1,1 0-1,-1 1 0,0-1 0,1 1 1,-1 0-1,0 0 0,1 0 1,-1 0-1,1 0 0,-1 1 0,0-1 1,1 0-1,-1 1 0,0 0 0,0 0 1,0 0-1,1 0 0,-1 0 1,0 0-1,0 0 0,0 0 0,0 1 1,-1-1-1,1 1 0,0 0 0,-1-1 1,4 5-1,-4-4 32,0 1-1,0 0 1,0-1-1,0 1 1,0 0-1,0-1 1,-1 1 0,1 0-1,-1 0 1,0 0-1,0-1 1,0 1-1,0 0 1,0 0 0,-1 0-1,1 0 1,-1-1-1,-2 6 1,1-3 43,-1 1 0,0-1 0,0-1-1,0 1 1,-1 0 0,1-1 0,-1 0 0,-9 8 0,0-2 65,-1 0 1,-1 0-1,0-1 0,0-1 1,-20 7-1,31-14-299,-1 1-1,0-1 1,1 0 0,-1-1-1,0 1 1,0-1 0,-6-1-1,11 2 129,0-1 0,-1 0 0,1 0 0,0 0 0,-1 0 0,1 0 0,-1-1 0,1 1 0,0 0 0,-1 0 0,1 0-1,-1 0 1,1 0 0,0 0 0,-1-1 0,1 1 0,0 0 0,-1 0 0,1-1 0,0 1 0,0 0 0,-1 0 0,1-1 0,0 1 0,0 0-1,-1-1 1,1 1 0,0 0 0,0-1 0,-1 0 0,17-14-1922,5 4-3056,3-1-1383</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19.958"/>
    </inkml:context>
    <inkml:brush xml:id="br0">
      <inkml:brushProperty name="width" value="0.025" units="cm"/>
      <inkml:brushProperty name="height" value="0.025" units="cm"/>
      <inkml:brushProperty name="color" value="#66CC00"/>
    </inkml:brush>
  </inkml:definitions>
  <inkml:trace contextRef="#ctx0" brushRef="#br0">103 0 10954,'0'0'18920,"-1"11"-18146,-4 11-600,-2 1-1,-1-1 1,0 0 0,-2-1 0,0 0 0,-20 30 0,10-21-1297,17-29-2250,10-19-603,7-10-2206,2-6-3085</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20.314"/>
    </inkml:context>
    <inkml:brush xml:id="br0">
      <inkml:brushProperty name="width" value="0.025" units="cm"/>
      <inkml:brushProperty name="height" value="0.025" units="cm"/>
      <inkml:brushProperty name="color" value="#66CC00"/>
    </inkml:brush>
  </inkml:definitions>
  <inkml:trace contextRef="#ctx0" brushRef="#br0">71 36 15471,'42'-35'3459,"-42"50"-1313,-2 5-160,-2 5-64,-1 4-353,1 3-320,4-1-960,0-4-225,0-1-64,0-7-96,1-5-417,4-4 65,1-3 31,-5-3-608,-11-17-21876</inkml:trace>
  <inkml:trace contextRef="#ctx0" brushRef="#br0" timeOffset="1">0 170 15503,'0'0'6630,"51"0"-5573,-19 0-545,-3 0-448,-1 0-2178,-7 0-4067</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6.035"/>
    </inkml:context>
    <inkml:brush xml:id="br0">
      <inkml:brushProperty name="width" value="0.025" units="cm"/>
      <inkml:brushProperty name="height" value="0.025" units="cm"/>
      <inkml:brushProperty name="color" value="#F6630D"/>
    </inkml:brush>
  </inkml:definitions>
  <inkml:trace contextRef="#ctx0" brushRef="#br0">1 80 16367,'0'0'14985,"1"10"-14542,15 66-73,-14-68-350,1 0-1,-1 0 1,2 0-1,-1-1 0,1 1 1,0-1-1,1 0 1,8 11-1,-12-17-16,0 0-1,0-1 1,-1 1-1,1 0 1,0 0-1,0 0 1,0-1-1,0 1 1,0 0 0,1-1-1,-1 1 1,0-1-1,0 0 1,0 1-1,0-1 1,1 0 0,-1 1-1,0-1 1,0 0-1,0 0 1,1 0-1,-1 0 1,0 0 0,0-1-1,1 1 1,0-1-1,0 0 9,1 0-1,-1 0 1,0-1-1,0 1 1,0-1-1,0 0 0,-1 1 1,1-1-1,0 0 1,-1 0-1,1 0 1,0-3-1,6-8 45,-2-1-1,0 0 1,5-19 0,-9 28-52,25-113-3,-23 113 0,1 14 0,1 14 0,-2 3 0,-4-18 0,1 0 0,0 0 0,1-1 0,0 1 0,0-1 0,0 1 0,1-1 0,0 0 0,0 0 0,6 9 0,-8-16 0,0 1 0,-1-1 0,1 1 0,-1-1 0,1 0 0,0 1 0,-1-1 0,1 0 0,0 1 0,-1-1 0,1 0 0,0 0 0,-1 0 0,1 0 0,0 0 0,-1 0 0,1 0 0,0 0 0,0 0 0,-1 0 0,1 0 0,0 0 0,-1 0 0,1-1 0,0 1 0,-1 0 0,1-1 0,0 1 0,-1 0 0,1-1 0,-1 1 0,1 0 0,-1-1 0,1 1 0,-1-1 0,1 1 0,-1-1 0,1 0 0,-1 1 0,1-2 0,17-29 0,-14 23 0,10-23 0,15-28 0,-27 55 0,0 0 0,1 1 0,-1-1 0,1 1 0,0-1 0,0 1 0,0 0 0,0 0 0,1 0 0,5-4 0,-8 7 1,0 0-1,0 0 1,0-1-1,0 1 1,0 0-1,0 0 1,0 0-1,0 0 1,0 0-1,0 0 1,0 0-1,0 0 1,0 1-1,0-1 1,0 0-1,0 1 1,0-1-1,0 1 1,0-1-1,0 1 1,0-1-1,-1 1 1,1-1-1,0 1 1,0 0-1,-1 0 1,1-1-1,0 1 1,-1 0-1,1 0 1,-1 0-1,1 0 1,-1-1-1,1 1 1,-1 0-1,0 0 1,1 0-1,-1 0 1,0 0-1,0 0 1,0 2-1,12 55-49,-10-45-14,1 1-705,3 11 133,-7-22-3494,-5-12-4987,-6-13 1823,-4-5-3442</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20.689"/>
    </inkml:context>
    <inkml:brush xml:id="br0">
      <inkml:brushProperty name="width" value="0.025" units="cm"/>
      <inkml:brushProperty name="height" value="0.025" units="cm"/>
      <inkml:brushProperty name="color" value="#66CC00"/>
    </inkml:brush>
  </inkml:definitions>
  <inkml:trace contextRef="#ctx0" brushRef="#br0">1 56 11082,'0'0'9706,"58"-4"-7560,-22-6-160,7 2-641,5-2-801,2-1-448,-6 5-96,-4 1-256,-7 4-1025,-4 1-1345,-11 0-1186,-3 0-1857,-7-1-5382</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21.032"/>
    </inkml:context>
    <inkml:brush xml:id="br0">
      <inkml:brushProperty name="width" value="0.025" units="cm"/>
      <inkml:brushProperty name="height" value="0.025" units="cm"/>
      <inkml:brushProperty name="color" value="#66CC00"/>
    </inkml:brush>
  </inkml:definitions>
  <inkml:trace contextRef="#ctx0" brushRef="#br0">1 1 11979,'0'0'4832,"4"9"-3033,4 22-478,0 1 1,-2-1 0,-2 1 0,2 60 0,-7-32 1186,0-40-6011,1-17-2223,-12-15 595,-3-5-2054</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21.375"/>
    </inkml:context>
    <inkml:brush xml:id="br0">
      <inkml:brushProperty name="width" value="0.025" units="cm"/>
      <inkml:brushProperty name="height" value="0.025" units="cm"/>
      <inkml:brushProperty name="color" value="#66CC00"/>
    </inkml:brush>
  </inkml:definitions>
  <inkml:trace contextRef="#ctx0" brushRef="#br0">15 222 8008,'-3'-9'2856,"0"-1"-1909,1 0 0,0 0 0,0-1-1,1 1 1,0 0 0,1-15 0,0 20-578,1 1-1,0-1 1,0 0-1,0 1 1,0-1-1,1 1 0,-1-1 1,1 1-1,1 0 1,-1 0-1,0 0 1,1 0-1,0 0 0,0 0 1,0 1-1,0-1 1,1 1-1,7-5 1,-2 1-128,1 2 1,0 0 0,0 0 0,1 1 0,0 0 0,14-3 0,-18 5-237,-1 1 0,1-1 1,-1 2-1,1-1 0,0 1 0,-1 0 1,1 0-1,0 1 0,-1 0 0,1 0 1,-1 0-1,8 4 0,-12-4 42,0 0-1,0 0 0,0 0 1,0 0-1,0 0 0,0 1 1,-1-1-1,1 1 0,0-1 1,-1 1-1,0 0 0,1-1 1,-1 1-1,0 0 0,0 0 1,0 0-1,0 0 0,0 0 1,0 0-1,-1 0 0,1 1 1,-1-1-1,1 0 0,-1 0 1,0 0-1,0 1 0,0-1 1,0 0-1,0 0 0,0 0 1,-1 1-1,1-1 0,-1 0 1,0 0-1,-1 3 0,0 1 220,-1 0 0,1 0 0,-1-1 0,0 0-1,-1 1 1,0-1 0,1 0 0,-2-1 0,1 1-1,0-1 1,-9 6 0,5-5-227,0 0-1,-1-1 1,0-1 0,0 0 0,0 0-1,0 0 1,0-1 0,-1-1-1,1 1 1,-1-1 0,-15-1 0,48-16-14912,1 6 4927</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21.734"/>
    </inkml:context>
    <inkml:brush xml:id="br0">
      <inkml:brushProperty name="width" value="0.025" units="cm"/>
      <inkml:brushProperty name="height" value="0.025" units="cm"/>
      <inkml:brushProperty name="color" value="#66CC00"/>
    </inkml:brush>
  </inkml:definitions>
  <inkml:trace contextRef="#ctx0" brushRef="#br0">4 0 15214,'0'0'14766,"0"68"-13997,2-37-417,-1 1-255,1-3-130,0-2-575,-2-8-577,1-3-353,-1-6-736,0-5-609,-3-5-1216,-5 0-4742</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22.077"/>
    </inkml:context>
    <inkml:brush xml:id="br0">
      <inkml:brushProperty name="width" value="0.025" units="cm"/>
      <inkml:brushProperty name="height" value="0.025" units="cm"/>
      <inkml:brushProperty name="color" value="#66CC00"/>
    </inkml:brush>
  </inkml:definitions>
  <inkml:trace contextRef="#ctx0" brushRef="#br0">0 70 17360,'0'0'4714,"11"-8"-2344,-4 1-2116,0 1-1,1 0 0,-1 0 0,1 1 0,1 0 0,-1 1 0,1 0 0,0 0 0,0 1 0,0 0 0,0 0 0,1 1 0,-1 0 0,10 0 0,-18 2-256,0 0-1,0 0 1,-1 0-1,1 0 1,0 0-1,-1 1 1,1-1-1,0 0 1,-1 0 0,1 0-1,0 1 1,-1-1-1,1 0 1,-1 1-1,1-1 1,-1 1-1,1-1 1,-1 1-1,1-1 1,-1 1 0,1-1-1,-1 1 1,1-1-1,-1 1 1,0-1-1,1 1 1,-1 0-1,0-1 1,1 1 0,-1 0-1,0 28 462,-2-21-60,0 0 1,-1 1-1,0-1 1,-7 12 0,-26 22 813,34-39-1656,4-6-671,3 0 898,0-1 0,0 1-1,0 0 1,0 0 0,0 1 0,1-1 0,-1 1 0,1 0 0,7-1 0,-12 2 206,1 1 0,-1-1 1,1 1-1,-1 0 0,1-1 0,-1 1 0,1 0 0,-1 0 0,1 0 0,-1 0 1,1 0-1,-1 0 0,1 0 0,-1 1 0,1-1 0,-1 1 0,0-1 0,1 1 1,-1-1-1,0 1 0,1 0 0,-1-1 0,0 1 0,1 0 0,-1 0 1,0 0-1,0 0 0,0 0 0,0 0 0,0 1 0,0-1 0,0 0 0,-1 0 1,1 1-1,0-1 0,-1 0 0,1 1 0,0 1 0,0 1 145,-1-1 0,1 1 0,-1-1 0,0 1 0,0-1 0,0 1 0,0-1 0,-1 1 0,1-1 0,-1 1 0,0-1 0,0 0 0,0 1 0,-1-1 0,1 0 0,-1 0 0,0 0 0,0 0 0,0 0 0,0 0 0,0 0 0,0-1 0,-1 1 0,0-1 0,1 0 0,-1 0 0,0 0 0,0 0 0,0 0 0,0 0 0,0-1 0,-1 0 0,1 1 0,-6 0 0,-6 2-78,-1-1 0,1-1 0,-1 0 0,0-1 0,0-1 0,-22-2 0,26-1-777</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22.419"/>
    </inkml:context>
    <inkml:brush xml:id="br0">
      <inkml:brushProperty name="width" value="0.025" units="cm"/>
      <inkml:brushProperty name="height" value="0.025" units="cm"/>
      <inkml:brushProperty name="color" value="#66CC00"/>
    </inkml:brush>
  </inkml:definitions>
  <inkml:trace contextRef="#ctx0" brushRef="#br0">183 1 9513,'0'0'12999,"1"9"-11547,4 27 96,14 43-1,-10-44-742,-1 0 0,5 63-1,-13-82-771,0-1 0,-1 1 0,0-1 0,-1 1 0,-1-1-1,-1 0 1,0 0 0,-9 20 0,5-18-800,0-1 1,-2 0-1,-21 29 1,11-20-2730,-1-2 1,-1 0 0,-28 21-1,10-12-5926</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22.745"/>
    </inkml:context>
    <inkml:brush xml:id="br0">
      <inkml:brushProperty name="width" value="0.025" units="cm"/>
      <inkml:brushProperty name="height" value="0.025" units="cm"/>
      <inkml:brushProperty name="color" value="#66CC00"/>
    </inkml:brush>
  </inkml:definitions>
  <inkml:trace contextRef="#ctx0" brushRef="#br0">140 1 15791,'0'0'7340,"-11"13"-6251,3-3-954,-2 0-12,1 0-1,1 1 1,-1 1-1,2 0 1,0 0 0,0 0-1,-5 17 1,-1 11 193,2 1 1,2 0-1,2 1 0,1 0 0,2 0 1,3 0-1,3 54 0,-1-86-338,0-1 0,0 0-1,1 0 1,0 0-1,0 0 1,1 0-1,1-1 1,-1 1 0,1-1-1,1 0 1,-1 0-1,1 0 1,1-1 0,0 0-1,0 0 1,0 0-1,0 0 1,9 5 0,-8-7-332,1 0 0,-1-1 0,1 0 0,0 0 1,0-1-1,0 0 0,1 0 0,8 1 0,-6-2-628,1-1-1,-1 0 0,0-1 0,0 0 0,0 0 0,19-4 0,25-14-6175</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23.119"/>
    </inkml:context>
    <inkml:brush xml:id="br0">
      <inkml:brushProperty name="width" value="0.025" units="cm"/>
      <inkml:brushProperty name="height" value="0.025" units="cm"/>
      <inkml:brushProperty name="color" value="#66CC00"/>
    </inkml:brush>
  </inkml:definitions>
  <inkml:trace contextRef="#ctx0" brushRef="#br0">32 0 6502,'0'0'17916,"-3"13"-15989,-5 20-1051,1 0 1,1 1 0,2 0-1,0 62 1,4-95-887,0 1 0,0-1 1,0 1-1,0-1 1,0 1-1,1-1 0,-1 0 1,0 1-1,1-1 0,-1 0 1,1 1-1,-1-1 0,1 0 1,0 1-1,-1-1 0,1 0 1,0 0-1,0 0 1,0 0-1,0 0 0,0 0 1,0 0-1,0 0 0,0 0 1,0 0-1,0 0 0,1-1 1,-1 1-1,0-1 0,1 1 1,-1-1-1,0 1 1,1-1-1,-1 0 0,0 1 1,1-1-1,-1 0 0,1 0 1,-1 0-1,1 0 0,-1 0 1,0 0-1,1-1 0,-1 1 1,2-1-1,3-1-111,-1 0 0,0 0-1,-1-1 1,1 1 0,0-1-1,-1 0 1,1-1 0,-1 1 0,0-1-1,6-6 1,1-7-919,0 0-1,-2-1 1,0 0 0,0-1-1,-2 0 1,9-35-1,-5 6 5778,-21 104-4117,-9 90 903,18-129-3299,1 0 1,1 0-1,4 27 0,3-22-12910</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24.269"/>
    </inkml:context>
    <inkml:brush xml:id="br0">
      <inkml:brushProperty name="width" value="0.025" units="cm"/>
      <inkml:brushProperty name="height" value="0.025" units="cm"/>
      <inkml:brushProperty name="color" value="#66CC00"/>
    </inkml:brush>
  </inkml:definitions>
  <inkml:trace contextRef="#ctx0" brushRef="#br0">36 51 3940,'0'0'15107,"3"7"-7616,11 19-5997,-13-27-1443,0 1 1,1-1-1,-1 0 0,0 0 1,0 0-1,1 0 0,-1 0 1,0 0-1,0-1 0,0 1 1,0 0-1,-1 0 0,1-1 0,0 1 1,0-1-1,-1 1 0,1-1 1,-1 1-1,1-1 0,-1 1 1,0-1-1,1 1 0,-1-1 1,0 1-1,0-1 0,-1-2 1,2 2-9,-1 0 0,1 0 0,-1 1 1,0-1-1,0 0 0,0 0 0,0 0 0,0 1 1,0-1-1,0 0 0,-1 0 0,1 1 0,-1-1 1,1 0-1,-1 0 0,0 1 0,1-1 0,-1 1 1,0-1-1,0 0 0,0 1 0,0 0 0,-1-1 1,1 1-1,-2-2 0,2 3-14,0-1 1,-1 1 0,1 0-1,0 0 1,-1 0-1,1 0 1,0 0-1,-1 0 1,1 0-1,0 0 1,-1 0-1,1 0 1,0 1-1,-1-1 1,1 1-1,0-1 1,0 1 0,-1-1-1,1 1 1,0 0-1,0 0 1,0-1-1,0 1 1,-2 2-1,1 0-5,0 0-1,0 0 0,0 0 1,0 0-1,1 1 1,-1-1-1,1 1 0,0-1 1,-1 5-1,-1 7-14,0 0 0,2 1 1,-1 20-1,2-36-8,0 0 0,0 1-1,0-1 1,0 0 0,0 1 0,0-1 0,0 0 0,0 0-1,0 1 1,0-1 0,0 0 0,0 1 0,0-1 0,1 0-1,-1 0 1,0 1 0,0-1 0,0 0 0,0 1 0,0-1-1,1 0 1,-1 0 0,0 1 0,0-1 0,0 0 0,1 0-1,-1 0 1,0 1 0,0-1 0,1 0 0,-1 0 0,0 0 0,0 0-1,1 0 1,-1 0 0,0 1 0,1-1 0,-1 0 0,1 0-1,13-7 368,10-16 373,-8-25-647,-16 46-95,0 1 1,0 0-1,0 0 1,1 0-1,-1 0 1,0 0-1,-1 0 1,1 0-1,0-1 1,0 1-1,0 0 0,-1 0 1,1 0-1,0 0 1,-1 0-1,1 0 1,-2-1-1,2 2 1,-1-1 0,0 1-1,0 0 1,1 0 0,-1-1-1,0 1 1,0 0 0,0 0-1,0 0 1,1 0 0,-1 0-1,0 0 1,0 0 0,0 0-1,1 0 1,-1 1 0,0-1-1,0 0 1,0 0 0,1 1-1,-1-1 1,0 1 0,0-1-1,1 1 1,-1-1 0,0 1-1,0 0 1,-11 24-2241,11-25 2103,1 1-1,0 0 0,-1-1 0,1 1 1,0-1-1,0 1 0,0 0 1,-1-1-1,1 1 0,0 0 1,0-1-1,0 1 0,0 0 1,0-1-1,0 1 0,0-1 1,0 1-1,0 0 0,1-1 0,-1 1 1,0 0-1,0-1 0,0 1 1,1-1-1,-1 1 0,0 0 1,1-1-1,-1 1 0,1-1 1,-1 1-1,0-1 0,1 1 0,-1-1 1,1 0-1,-1 1 0,2 0 1,9-1-6808</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28.033"/>
    </inkml:context>
    <inkml:brush xml:id="br0">
      <inkml:brushProperty name="width" value="0.025" units="cm"/>
      <inkml:brushProperty name="height" value="0.025" units="cm"/>
      <inkml:brushProperty name="color" value="#66CC00"/>
    </inkml:brush>
  </inkml:definitions>
  <inkml:trace contextRef="#ctx0" brushRef="#br0">4 55 6278,'0'0'9940,"-4"13"-5931,5-12-3909,0-1 0,1 0 0,-1 0 1,0 0-1,0 0 0,0 0 0,1 0 0,-1-1 0,0 1 0,0 0 0,0-1 1,0 1-1,1 0 0,-1-1 0,0 0 0,0 1 0,0-1 0,0 1 0,0-1 1,0 0-1,-1 0 0,2-1 0,2-26 2667,-4 21-2675,0 6-330,1-1 0,0 1 0,-1 0 0,1-1 0,0 1 0,0 0 0,-1 0 0,1 0 0,0 0-1,0-1 1,1 1 0,-1 1 0,0-1 0,0 0 0,0 0 0,1 0 0,-1 0 0,0 1 0,1-1 0,-1 1-1,0-1 1,1 1 0,-1 0 0,3-1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6.409"/>
    </inkml:context>
    <inkml:brush xml:id="br0">
      <inkml:brushProperty name="width" value="0.025" units="cm"/>
      <inkml:brushProperty name="height" value="0.025" units="cm"/>
      <inkml:brushProperty name="color" value="#F6630D"/>
    </inkml:brush>
  </inkml:definitions>
  <inkml:trace contextRef="#ctx0" brushRef="#br0">0 12 6822,'0'0'14638,"56"-1"-16271,-33 7-3748</inkml:trace>
  <inkml:trace contextRef="#ctx0" brushRef="#br0" timeOffset="1">256 0 16560,'0'0'7489,"-10"3"-4467,6-2-2893,1 0-1,-1 0 1,0 0 0,0 1-1,1-1 1,-1 1-1,1 0 1,-1 0 0,1 0-1,0 0 1,0 1 0,0-1-1,0 1 1,0 0 0,1 0-1,-1 0 1,1 0-1,-1 1 1,1-1 0,1 0-1,-1 1 1,0 0 0,1-1-1,-1 1 1,1 0 0,0 0-1,1 0 1,-1 0-1,1-1 1,-1 7 0,1-6-114,0 0 0,-1 0 0,1 0 0,1 0 0,-1 1 1,1-1-1,-1 0 0,1-1 0,0 1 0,1 0 0,-1 0 0,1 0 0,-1-1 1,1 1-1,0-1 0,0 1 0,1-1 0,3 5 0,-3-6-40,0 0-1,0 0 0,0-1 0,0 1 1,0-1-1,0 1 0,1-1 0,-1 0 1,0 0-1,1-1 0,-1 1 0,1-1 1,-1 1-1,1-1 0,-1 0 1,1 0-1,-1-1 0,0 1 0,1-1 1,-1 0-1,1 0 0,4-2 0,-2 1-382,-1-1 0,0 1-1,0-1 1,0 0-1,0-1 1,0 1 0,0-1-1,-1 0 1,0 0-1,0-1 1,6-7-1,-6 7-1337,-1-1-1,1 1 1,-1-1 0,0 0-1,4-13 1,-1-3-7543</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30.482"/>
    </inkml:context>
    <inkml:brush xml:id="br0">
      <inkml:brushProperty name="width" value="0.025" units="cm"/>
      <inkml:brushProperty name="height" value="0.025" units="cm"/>
      <inkml:brushProperty name="color" value="#66CC00"/>
    </inkml:brush>
  </inkml:definitions>
  <inkml:trace contextRef="#ctx0" brushRef="#br0">0 3407 10378,'0'0'11670,"9"-5"-11206,366-187 1100,-217 115-1233,71-17-310,-87 38-5,-122 48-26,259-98-278,-207 80 458,121-63 1,-17 6 171,-122 58-297,52-33 0,-62 33-34,0 1 0,63-23 0,-29 16 15,73-41 0,39-16-46,-115 56 43,-1-4 1,127-84-1,122-116 546,-289 210-520,72-56 161,12-12 649,156-91-1,-202 143-806,18-9 56,101-76-1,219-202 112,-381 304-207,44-36 13,-2-4-1,115-136 1,-130 133-164,75-71 0,-3-5-382,-38 42 498,-16 25-1685,-22 29-7752,-39 37 2696</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47.651"/>
    </inkml:context>
    <inkml:brush xml:id="br0">
      <inkml:brushProperty name="width" value="0.025" units="cm"/>
      <inkml:brushProperty name="height" value="0.025" units="cm"/>
      <inkml:brushProperty name="color" value="#66CC00"/>
    </inkml:brush>
  </inkml:definitions>
  <inkml:trace contextRef="#ctx0" brushRef="#br0">580 27 9641,'0'0'1036,"-8"-5"138,3 2-942,0 0 0,0 1 1,0-1-1,0 1 0,-1 0 0,1 0 0,-1 1 0,0 0 0,1 0 0,-1 0 0,0 0 1,0 1-1,1 0 0,-1 0 0,0 1 0,0 0 0,1 0 0,-1 0 0,1 0 0,-1 1 1,1 0-1,-1 0 0,1 1 0,-10 5 0,-11 12-69,2 1 0,0 1 0,1 1 0,1 0 1,1 2-1,2 1 0,-32 54 0,12-9 172,-57 151 0,79-174-136,1 0-1,3 1 1,2 0-1,2 1 1,-4 80-1,12-104-78,2-1 0,0 1 0,2-1 0,0 0 0,2 0-1,1 0 1,1 0 0,1-1 0,1 0 0,1 0 0,1-1 0,28 42 0,-11-27-99,3-1 0,0-1 1,3-1-1,0-2 0,3-2 1,0-1-1,74 44 0,-100-68-47,1 0-1,0-1 1,0-1-1,0 0 1,0 0-1,1-1 1,-1-1-1,16 1 0,-21-2 15,0-1-1,-1 0 1,1-1-1,0 0 0,0 0 1,0 0-1,-1-1 0,1 0 1,0 0-1,-1-1 0,0 1 1,0-2-1,0 1 0,0-1 1,0 1-1,9-9 1,1-6 58,0 0 1,-1-1 0,-1-1 0,0 0 0,-2 0 0,0-2 0,13-34 0,49-167 1090,-66 193-882,73-302 1084,-70 268-1075,-4-1 1,-2 0-1,-4-80 1,-3 118-103,-1 1 1,-2-1-1,0 1 1,-2 1-1,-1-1 1,-11-24-1,13 36-146,0 1-1,-1 0 1,0 1-1,-1-1 1,0 1-1,-1 1 1,-1 0 0,1 0-1,-2 0 1,0 2-1,0-1 1,-17-10-1,23 17-102,0 0 0,-1 0 0,1 1 0,0 0 0,-1 0 0,1 0 0,-1 1 0,0-1 0,0 1 0,1 1 0,-1-1 0,0 1 0,0 0 0,0 0 0,1 1-1,-1 0 1,0 0 0,0 0 0,1 1 0,-11 4 0,6-1-611,0 1 0,1 0 0,0 1 0,0 0 0,1 1 0,0-1 0,0 1 0,1 1 0,-12 17 0,-5 9-5089</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54.834"/>
    </inkml:context>
    <inkml:brush xml:id="br0">
      <inkml:brushProperty name="width" value="0.025" units="cm"/>
      <inkml:brushProperty name="height" value="0.025" units="cm"/>
      <inkml:brushProperty name="color" value="#66CC00"/>
    </inkml:brush>
  </inkml:definitions>
  <inkml:trace contextRef="#ctx0" brushRef="#br0">0 137 12460,'0'0'2963,"15"1"-1906,110-4 1372,212-32 0,-175 15-2024,67-1-272,138-19-164,-282 24-1950,-108 14-2199,-13 1-1094</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55.181"/>
    </inkml:context>
    <inkml:brush xml:id="br0">
      <inkml:brushProperty name="width" value="0.025" units="cm"/>
      <inkml:brushProperty name="height" value="0.025" units="cm"/>
      <inkml:brushProperty name="color" value="#66CC00"/>
    </inkml:brush>
  </inkml:definitions>
  <inkml:trace contextRef="#ctx0" brushRef="#br0">753 102 14221,'-6'-9'1250,"5"8"-1096,-22-38 928,21 37-930,1 0 1,0 0-1,0 0 1,0 0-1,0 0 1,0-1-1,0 1 1,1 0-1,-1 0 1,1-1 0,-1 1-1,1 0 1,0-1-1,0 1 1,0 0-1,0-1 1,1 1-1,-1 0 1,2-5-1,-2 7-117,0 0 0,0-1 0,0 1 0,0 0 0,0 0 0,0 0 0,1-1 0,-1 1 0,0 0 0,0 0-1,0 0 1,0 0 0,0-1 0,1 1 0,-1 0 0,0 0 0,0 0 0,0 0 0,1 0 0,-1 0 0,0 0 0,0 0 0,0-1-1,1 1 1,-1 0 0,0 0 0,0 0 0,0 0 0,1 0 0,-1 0 0,0 0 0,0 0 0,1 0 0,-1 0 0,0 0-1,0 0 1,0 1 0,1-1 0,-1 0 0,0 0 0,0 0 0,0 0 0,1 0 0,-1 0 0,0 1 0,5 12 383,-2 15-249,-5-22-108,1 0-1,-1 0 1,-1 0-1,1 0 1,-1 0-1,0 0 1,0-1-1,-1 1 1,1-1-1,-1 0 0,0 0 1,-9 7-1,-68 55 416,59-50-371,-155 116 666,-170 141 1474,337-265-2153,-22 22 140,30-30-233,1 1 0,0 0 0,-1-1 1,1 1-1,0 0 0,0 0 0,0 0 0,0 0 0,0 0 1,1 0-1,-1 0 0,0 0 0,1 0 0,0 0 1,-1 0-1,1 3 0,1-4-5,0 0 1,-1 0-1,1 1 1,0-1-1,0 0 1,0 0-1,0-1 1,0 1-1,0 0 1,0 0-1,0 0 1,1-1-1,-1 1 1,0 0-1,0-1 1,1 1-1,-1-1 1,0 0-1,1 1 1,-1-1-1,0 0 1,1 0-1,-1 0 1,1 0-1,-1 0 1,0 0-1,1 0 1,1-1-1,4 1 0,155 2-973,259-31 0,-330 20 364,11-2-3372,-12 1-3759</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56.304"/>
    </inkml:context>
    <inkml:brush xml:id="br0">
      <inkml:brushProperty name="width" value="0.025" units="cm"/>
      <inkml:brushProperty name="height" value="0.025" units="cm"/>
      <inkml:brushProperty name="color" value="#66CC00"/>
    </inkml:brush>
  </inkml:definitions>
  <inkml:trace contextRef="#ctx0" brushRef="#br0">358 131 11755,'2'-10'1997,"0"2"-1599,1-3 667,0 0 0,-1 0 0,1-20 0,-3 30-890,0-1 1,1 0-1,-1 0 0,0 0 1,0 1-1,-1-1 1,1 0-1,0 0 1,0 0-1,-1 1 1,1-1-1,-1 0 1,0 1-1,1-1 0,-1 0 1,0 1-1,0-1 1,0 1-1,0-1 1,0 1-1,-1 0 1,1-1-1,0 1 1,0 0-1,-1 0 0,1 0 1,-1 0-1,1 0 1,-1 0-1,0 0 1,1 1-1,-1-1 1,-2 0-1,-5 1-104,1 0 0,0 0 0,0 1 0,0 1 0,0-1-1,0 1 1,0 1 0,0-1 0,1 1 0,-1 1 0,1-1 0,0 1 0,0 0-1,0 1 1,1 0 0,-1 0 0,-9 11 0,-7 6-43,2 1 0,0 1 0,-21 32 0,34-45 56,1 1 0,0-1 0,-10 26 0,16-35-77,0-1-1,0 1 1,0 0-1,1 0 1,-1 0-1,0 0 1,1 0-1,0 0 1,0 0-1,-1 0 1,1 0-1,0 0 1,0 0-1,1 0 1,-1 0-1,0 0 1,1 0-1,-1 0 1,1 0-1,0-1 1,0 1-1,-1 0 1,1 0-1,0 0 1,1-1-1,-1 1 1,0-1-1,0 1 1,1-1-1,-1 1 1,1-1-1,-1 0 1,1 1-1,-1-1 1,1 0-1,2 1 1,16 5-94,0-1 0,1 0 0,0-2 1,-1 0-1,31 1 0,-32-4-64,1 1-1,-1 1 1,0 0 0,0 2-1,0 0 1,29 13-1,-47-17 156,1-1-1,-1 1 0,1-1 1,-1 1-1,0 0 0,1 0 0,-1 0 1,0 0-1,1 0 0,-1 0 1,0 0-1,0 0 0,0 0 0,0 0 1,0 1-1,0-1 0,-1 0 0,1 1 1,0-1-1,-1 1 0,1-1 1,0 1-1,-1-1 0,0 1 0,1-1 1,-1 4-1,-1-3 65,1 1 1,-1-1-1,0 1 1,0-1-1,-1 0 1,1 0-1,0 1 1,-1-1-1,1 0 1,-1 0-1,0 0 1,0 0-1,1-1 0,-5 3 1,-8 6 474,0 0 0,0-2 1,-27 13-1,17-10-73,0-1 1,0-1-1,-1-1 0,0-1 1,-1-2-1,1 0 0,-1-1 1,-52-1-1,77-3-514,0 1 1,0-1-1,0 0 0,0 0 1,0 0-1,0 0 0,0 0 0,0 0 1,0-1-1,0 1 0,0 0 1,0 0-1,0-1 0,0 1 1,0 0-1,0-1 0,0 1 0,1-1 1,-1 0-1,0 1 0,0-1 1,0 1-1,1-1 0,-1 0 0,0 0 1,1 1-1,-1-1 0,1 0 1,-1 0-1,1 0 0,-1 0 0,1 0 1,0 0-1,-1 0 0,1-1 1,0 0-477,0 0 0,1 0 0,0 0 0,-1 1 0,1-1 0,0 0 1,0 1-1,0-1 0,0 1 0,0-1 0,0 1 0,1-1 1,-1 1-1,0 0 0,1-1 0,-1 1 0,1 0 0,2-1 0,21-14-10381</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57.050"/>
    </inkml:context>
    <inkml:brush xml:id="br0">
      <inkml:brushProperty name="width" value="0.025" units="cm"/>
      <inkml:brushProperty name="height" value="0.025" units="cm"/>
      <inkml:brushProperty name="color" value="#66CC00"/>
    </inkml:brush>
  </inkml:definitions>
  <inkml:trace contextRef="#ctx0" brushRef="#br0">26 1 15407,'0'0'5557,"-3"12"-4196,-3 10-819,1 0 0,0 1 0,2 0 0,1-1-1,1 1 1,1 0 0,3 26 0,-3-47-497,0 0 0,1 0 0,-1 0 0,1 0 1,-1 0-1,1 0 0,0 0 0,0 0 0,-1-1 0,1 1 1,1 0-1,-1 0 0,0-1 0,0 1 0,1-1 0,-1 1 0,1-1 1,-1 0-1,1 0 0,-1 1 0,1-1 0,0 0 0,0-1 1,-1 1-1,1 0 0,0 0 0,0-1 0,0 1 0,0-1 0,0 1 1,0-1-1,0 0 0,0 0 0,0 0 0,0 0 0,0 0 0,0 0 1,0-1-1,0 1 0,0-1 0,0 1 0,2-2 0,3-1 43,1 0-1,-1 0 1,1-1-1,-1 0 0,-1-1 1,1 1-1,0-1 0,10-12 1,-2 1-46,-1-1 0,-1 0 1,11-21-1,-19 30-31,0-1 0,0-1-1,-1 1 1,-1 0 0,1-1 0,-2 0 0,1 0 0,1-15 0,-28 85-316,16-35 318,0 1-1,2 0 0,2 0 0,0 1 0,1-1 1,2 33-1,1-58-8,0 0 0,0 0 0,0 0 0,0 1 0,0-1 0,0 0 0,1 0 0,-1 0 0,0 1 0,1-1 0,-1 0 0,1 0 0,-1 0 0,1 0 0,0 0 0,-1 0 0,1 0 0,0 0 0,0 0 0,0 0 0,0 0 0,-1-1 0,1 1 0,0 0 0,1 0 0,0 0 0,0-1-12,0 1 0,0-1 0,1 0 0,-1 0 0,0 0 0,0 0 0,0 0 0,1 0 0,-1 0 0,0-1 0,0 1 0,0-1 0,3-1 0,4-2-468,-1 0 0,1 0-1,-1-1 1,0 0 0,13-12-1,17-25-4590,-18 9-1135,2-11-6573</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57.455"/>
    </inkml:context>
    <inkml:brush xml:id="br0">
      <inkml:brushProperty name="width" value="0.025" units="cm"/>
      <inkml:brushProperty name="height" value="0.025" units="cm"/>
      <inkml:brushProperty name="color" value="#66CC00"/>
    </inkml:brush>
  </inkml:definitions>
  <inkml:trace contextRef="#ctx0" brushRef="#br0">54 86 15535,'-6'13'1815,"-3"9"-658,1-1 0,1 1-1,0 0 1,2 0 0,0 1 0,-1 38 0,7-44-967,1-1 1,1 1-1,0-1 0,1 0 1,1 0-1,12 26 0,-10-25-173,-1 1-1,0-1 1,-1 1-1,-1 0 0,2 20 1,-5-32-4,-1 34 437,0-39-396,0 0 0,0 1 0,0-1 0,0 0 0,0 0 0,0 0-1,0 0 1,-1 0 0,1 0 0,0 0 0,-1 0 0,1 0 0,-1 0 0,1 0 0,-1 0 0,0 0 0,1 0 0,-1-1 0,0 1 0,0 0 0,0 0 0,1-1 0,-1 1 0,0 0 0,0-1 0,0 1 0,0-1 0,0 1 0,-2-1 0,3 0-26,-1 0 1,0-1-1,0 1 1,1-1-1,-1 1 1,1-1-1,-1 1 1,0-1-1,1 0 1,-1 1-1,1-1 1,-1 0-1,1 1 1,0-1-1,-1 0 1,1 0 0,0 1-1,-1-1 1,1 0-1,0 0 1,0 0-1,0 1 1,0-1-1,0 0 1,0 0-1,0 0 1,0 0-1,0 1 1,0-2-1,0-37 80,0 29-68,2-54-271,2 1-1,4-1 0,2 1 1,36-123-1,-42 176 225,-1-1 0,2 1 0,-1 0-1,1 1 1,1-1 0,9-12 0,-13 19 2,1 0 0,0 0 0,0 0 0,0 0 0,1 0 0,-1 1 0,1 0 0,-1-1 0,1 1 0,0 1 0,0-1 0,0 0 0,0 1 0,0 0 0,0 0 0,0 0 0,0 0 0,0 1 0,5 0 0,-7 0 0,-1 0 0,0 0 0,0 0 0,0 0-1,1 0 1,-1 0 0,0 1 0,0-1 0,0 0-1,0 1 1,0-1 0,0 1 0,1-1 0,-1 1-1,0 0 1,-1-1 0,1 1 0,0 0 0,0 0-1,0 0 1,0 0 0,0 0 0,-1 0-1,2 1 1,-1 1-5,0 0 0,0-1-1,-1 1 1,1 0-1,0 0 1,-1-1 0,0 1-1,0 0 1,0 0-1,0 4 1,-2 1 3,1 0 0,-1 0 0,0 1 0,0-2 0,-1 1 0,-7 14 0,-4 0 212,-1 0 1,-31 34-1,38-47-25,0-1-1,-1 0 1,0 0-1,0-1 0,0 0 1,-1-1-1,0 0 1,-17 7-1,26-12-186,0-1 0,0 1 0,0 0 0,0-1 0,-1 1-1,1-1 1,0 0 0,0 1 0,0-1 0,0 0 0,0 0 0,-1 0 0,1 0-1,0 1 1,0-2 0,0 1 0,-1 0 0,1 0 0,0 0 0,0 0-1,0-1 1,0 1 0,0-1 0,0 1 0,0-1 0,-1 1 0,1-1 0,0 0-1,1 1 1,-1-1 0,0 0 0,0 0 0,0 1 0,0-1 0,1 0-1,-1 0 1,0 0 0,1 0 0,-1 0 0,1 0 0,-1 0 0,1-1 0,-1 1-1,1 0 1,0 0 0,-1 0 0,1 0 0,0 0 0,0-1 0,0 1-1,0 0 1,0 0 0,0 0 0,1-2 0,0-6-705,0 0 0,1 0 0,0 0 0,0 1 0,1-1 0,3-8 1,17-26-4185,5 0-1302</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57.848"/>
    </inkml:context>
    <inkml:brush xml:id="br0">
      <inkml:brushProperty name="width" value="0.025" units="cm"/>
      <inkml:brushProperty name="height" value="0.025" units="cm"/>
      <inkml:brushProperty name="color" value="#66CC00"/>
    </inkml:brush>
  </inkml:definitions>
  <inkml:trace contextRef="#ctx0" brushRef="#br0">101 36 15086,'-3'11'3561,"-34"114"3377,5 8-3638,22-83-3034,2-1 0,2 1 0,2 78-1,3-128-263,1 1 0,0-1 0,0 0-1,0 1 1,0-1 0,0 0 0,0 1-1,0-1 1,0 0 0,0 0 0,0 1 0,0-1-1,0 0 1,0 1 0,1-1 0,-1 0-1,0 1 1,0-1 0,0 0 0,0 0-1,0 1 1,1-1 0,-1 0 0,0 0-1,0 1 1,0-1 0,1 0 0,-1 0-1,0 0 1,0 0 0,1 1 0,-1-1 0,0 0-1,0 0 1,1 0 0,-1 0 0,0 0-1,1 0 1,-1 0 0,0 1 0,1-1-1,12-9 115,9-20 68,8-43-125,26-96 0,-36 99-345,54-119 0,-72 183 274,0 1 1,1-1-1,0 1 0,0 0 0,0-1 0,1 1 1,-1 1-1,1-1 0,0 1 0,0-1 0,8-4 0,-10 8 4,-1-1 0,1 0 0,-1 1 0,1-1-1,-1 1 1,1 0 0,-1 0 0,1 0 0,-1-1 0,1 1-1,-1 1 1,1-1 0,0 0 0,-1 0 0,1 0-1,-1 1 1,1-1 0,-1 1 0,1-1 0,-1 1-1,0 0 1,1 0 0,-1-1 0,0 1 0,1 0-1,-1 0 1,0 0 0,0 0 0,0 1 0,0-1 0,0 0-1,0 0 1,0 1 0,0-1 0,-1 0 0,1 1-1,0-1 1,-1 1 0,1-1 0,-1 1 0,1 2-1,2 5 40,-1 0-1,0 0 0,-1 0 0,0 1 0,0-1 0,-1 0 1,0 0-1,0 1 0,-1-1 0,-1 0 0,1 0 1,-2 0-1,1 0 0,-1 0 0,0 0 0,-1-1 0,0 1 1,-7 10-1,7-11 89,-1-1 0,0 0 0,0 0-1,0 0 1,-1 0 0,0-1 0,0 0 0,-1 0 0,0-1 0,0 0 0,0 0 0,0 0 0,-1-1 0,0 0 0,0-1 0,0 0 0,0 0 0,-1 0 0,-12 1 0,19-4-176,0 0 1,0 1-1,0-2 1,0 1 0,0 0-1,0 0 1,0-1 0,0 1-1,0-1 1,0 1 0,0-1-1,0 0 1,0 0-1,0 0 1,1 0 0,-1 0-1,0 0 1,1 0 0,-1-1-1,1 1 1,-1-1 0,1 1-1,0-1 1,-1 1-1,1-1 1,0 0 0,0 0-1,0 0 1,0-1 0,-2-5-1231,0 0 0,1 0 0,1 0 1,0 0-1,0 0 0,0-11 0,0-29-10227</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58.688"/>
    </inkml:context>
    <inkml:brush xml:id="br0">
      <inkml:brushProperty name="width" value="0.025" units="cm"/>
      <inkml:brushProperty name="height" value="0.025" units="cm"/>
      <inkml:brushProperty name="color" value="#66CC00"/>
    </inkml:brush>
  </inkml:definitions>
  <inkml:trace contextRef="#ctx0" brushRef="#br0">29 0 17328,'0'0'6508,"-1"9"-5723,-26 441 5380,27-437-6026,1 0 0,0-1 0,5 24-1,-5-34-147,0 1 0,-1-1 0,1 0-1,0 1 1,0-1 0,0 0-1,1 0 1,-1 0 0,1 0-1,-1 0 1,1 0 0,2 2 0,-3-3-40,0-1 0,0 1 0,0 0 1,1-1-1,-1 0 0,0 1 1,0-1-1,0 0 0,0 0 1,1 0-1,-1 1 0,0-1 0,0 0 1,1-1-1,-1 1 0,0 0 1,0 0-1,0 0 0,1-1 1,-1 1-1,0-1 0,0 1 0,0-1 1,0 1-1,0-1 0,2-1 1,1-2-754,0 0 0,-1 0 0,1-1 0,-1 1 0,0-1 0,0 0 0,-1 0 0,1 0 1,-1 0-1,0-1 0,-1 1 0,1-1 0,0-6 0,6-27-7563</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59.232"/>
    </inkml:context>
    <inkml:brush xml:id="br0">
      <inkml:brushProperty name="width" value="0.025" units="cm"/>
      <inkml:brushProperty name="height" value="0.025" units="cm"/>
      <inkml:brushProperty name="color" value="#66CC00"/>
    </inkml:brush>
  </inkml:definitions>
  <inkml:trace contextRef="#ctx0" brushRef="#br0">7 28 17969,'0'0'1628,"-1"10"395,-1 3-1446,1-4 125,-1 1-1,2 0 0,-1-1 0,3 20 0,-2-27-644,0 0 0,1 0 0,-1 0 0,1 0 0,-1 0 0,1 0 0,0 0 0,0 0 0,0 0 0,0 0 0,0 0 0,0 0 0,1-1 0,-1 1 0,0 0 0,1-1 0,0 1 0,-1-1 0,1 0 0,0 1 0,0-1 0,-1 0 0,1 0 0,0 0 0,0 0 0,0-1 0,0 1 0,1-1 0,3 2 0,-1-2-43,0 0 1,1 0-1,-1 0 1,1-1-1,-1 0 0,0 0 1,0 0-1,1 0 1,-1-1-1,0 0 1,0 0-1,0-1 1,-1 1-1,1-1 1,0 0-1,-1 0 1,0 0-1,0-1 1,0 0-1,0 0 1,0 0-1,-1 0 1,6-8-1,-3 2 14,0 0 0,0 0 0,0-1 0,-2 1 0,1-1 0,-1 0 0,4-19 0,-15 77 188,-1 93 0,8-138-183,-1-1 0,1 1 0,0 0 1,0-1-1,1 1 0,-1-1 0,0 1 0,0-1 0,1 1 0,-1 0 0,1-1 0,-1 1 0,1-1 0,0 0 0,0 1 0,-1-1 0,1 0 0,0 1 1,0-1-1,0 0 0,1 0 0,-1 0 0,0 0 0,0 0 0,1 0 0,-1 0 0,0 0 0,1 0 0,-1-1 0,3 2 0,2-1 93,0-1-1,1 1 0,-1-1 0,0 0 0,0-1 1,11-1-1,32-1 215,-48 3-352,1 0 0,0 1 0,-1-1-1,1 0 1,-1 1 0,1-1 0,-1 1-1,1 0 1,-1 0 0,1-1 0,-1 1 0,0 0-1,1 0 1,-1 0 0,0 0 0,0 0-1,0 1 1,0-1 0,0 0 0,0 0-1,0 1 1,0-1 0,1 3 0,2 14 39,0 1 0,-2-1 0,0 0 0,-1 1 1,-1-1-1,-1 1 0,-3 20 0,3-23 33,-1 7 49,-1 0 0,-1 1 0,-8 26 0,8-39 15,0 0 0,0 0 0,-1-1 1,0 1-1,-1-1 0,0 0 0,-1-1 1,-11 14-1,17-22-116,0 1 0,-1 0 0,1 0 0,-1-1 0,1 1 0,-1-1 0,0 1 0,0-1 0,0 0 1,0 0-1,0 0 0,0 0 0,0 0 0,0 0 0,0 0 0,0-1 0,0 1 0,-1-1 0,1 0 0,0 1 0,0-1 0,-1 0 1,1 0-1,-3-1 0,3 0 2,0-1 1,-1 1 0,1 0 0,0-1 0,0 0 0,-1 0-1,2 0 1,-1 0 0,0 0 0,0 0 0,1 0-1,-1 0 1,1-1 0,-1 1 0,1-1 0,-2-3-1,-2-10 28,0-1-1,0 1 0,2-1 0,-4-33 0,5 22-105,1 1 1,1 0-1,1-1 1,7-40-1,-6 60 15,0 0 0,0 0-1,0 0 1,1 0 0,1 0-1,-1 1 1,1-1 0,1 1-1,-1 0 1,1 0 0,0 1 0,1 0-1,0 0 1,0 0 0,0 0-1,0 1 1,1 0 0,0 0-1,9-4 1,60-23-6844,-35 14-1202</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7.055"/>
    </inkml:context>
    <inkml:brush xml:id="br0">
      <inkml:brushProperty name="width" value="0.025" units="cm"/>
      <inkml:brushProperty name="height" value="0.025" units="cm"/>
      <inkml:brushProperty name="color" value="#F6630D"/>
    </inkml:brush>
  </inkml:definitions>
  <inkml:trace contextRef="#ctx0" brushRef="#br0">65 211 11691,'0'0'17948,"-10"6"-16929,6-4-936,1 1-1,-1-1 1,0 1-1,1-1 0,0 1 1,0 0-1,0 0 1,0 1-1,0-1 0,0 1 1,1-1-1,0 1 0,-1 0 1,1 0-1,1 0 1,-1 0-1,1 0 0,-1 0 1,1 0-1,1 1 1,-1-1-1,0 7 0,1-8-52,2 50 146,-2-52-176,0 0 0,0 0 0,0 0 0,0-1 0,1 1 1,-1 0-1,0 0 0,0 0 0,1-1 0,-1 1 0,0 0 0,1 0 1,-1-1-1,1 1 0,-1 0 0,1-1 0,-1 1 0,1-1 0,-1 1 1,1-1-1,0 1 0,-1-1 0,1 1 0,0-1 0,-1 1 0,1-1 0,0 0 1,0 1-1,-1-1 0,1 0 0,0 0 0,0 0 0,0 1 0,0-1 1,-1 0-1,1 0 0,0 0 0,0 0 0,0 0 0,-1-1 0,1 1 1,0 0-1,0 0 0,0-1 0,-1 1 0,1 0 0,0-1 0,0 1 0,-1 0 1,1-1-1,0 1 0,-1-1 0,1 1 0,-1-1 0,1 0 0,-1 1 1,1-1-1,-1 0 0,1 0 0,6-6 0,0 0 0,0 0 0,-1-1 0,0 0 0,-1 0 0,9-17 0,24-62 0,-30 66 0,-3 9 0,-4 8 0,1 0 0,-1 0 0,1 1 0,0-1 0,0 0 0,0 1 0,4-6 0,-5 11 0,0 0 0,0 0 0,-1-1 0,1 1 0,0 0 0,-1 0 0,0 0 0,1 0 0,-1 0 0,0 0 0,0 3 0,0 1 0,0 6 0,1 0 0,0 1 0,1-1 0,5 20 0,-7-32 0,0 1 0,0 0 0,0-1 0,1 1 0,-1-1 0,0 1 0,0-1 0,0 1 0,1-1 0,-1 0 0,0 1 0,1-1 0,-1 1 0,0-1 0,1 1 0,-1-1 0,0 0 0,1 1 0,-1-1 0,1 0 0,-1 1 0,1-1 0,-1 0 0,1 0 0,-1 0 0,1 1 0,-1-1 0,1 0 0,-1 0 0,1 0 0,-1 0 0,1 0 0,-1 0 0,1 0 0,-1 0 0,1 0 0,-1 0 0,1 0 0,-1 0 0,1 0 0,-1-1 0,1 1 0,-1 0 0,1 0 0,-1 0 0,1-1 0,-1 1 0,1 0 0,-1-1 0,1 1 0,-1 0 0,0-1 0,1 1 0,-1-1 0,0 1 0,1 0 0,-1-1 0,0 1 0,0-1 0,1 0 0,21-34 0,-19 30 0,8-17 0,28-44 0,-37 62 0,1 1 0,-1-1 0,1 1 0,0 0 0,0-1 0,0 1 0,1 1 0,-1-1 0,1 0 0,0 1 0,-1 0 0,1 0 0,5-2 0,-8 4 0,0-1 0,0 1 0,-1 0 0,1 0 0,0 0 0,0 0 0,0 0 0,-1 0 0,1 0 0,0 1 0,0-1 0,-1 0 0,1 0 0,0 0 0,-1 1 0,1-1 0,0 0 0,0 1 0,-1-1 0,1 1 0,-1-1 0,1 1 0,0-1 0,-1 1 0,1-1 0,-1 1 0,1 0 0,-1-1 0,0 1 0,1 0 0,-1-1 0,0 1 0,1 0 0,-1 0 0,0 0 0,8 38 0,-7-36 0,-1 1 0,0-1 0,1 1 0,0-1 0,0 1 0,0-1 0,0 1 0,0-1 0,3 5 0,-4-8 0,1 0 0,-1 0 0,1 1 0,-1-1 0,0 0 0,1 0 0,-1 0 0,1 0 0,-1 0 0,0 0 0,1 0 0,-1 0 0,1 0 0,-1 0 0,0 0 0,1-1 0,-1 1 0,1 0 0,-1 0 0,0 0 0,1 0 0,-1-1 0,0 1 0,1 0 0,-1 0 0,0-1 0,1 1 0,-1 0 0,0 0 0,0-1 0,1 1 0,-1 0 0,0-1 0,0 1 0,1-1 0,-1 1 0,0 0 0,0-1 0,0 1 0,0 0 0,0-1 0,0 1 0,0-1 0,10-22 0,-9 20 0,6-17 0,26-57 0,-32 74 0,1-1 0,0 0 0,1 1 0,-1-1 0,1 1 0,-1 0 0,1 0 0,0 0 0,0 0 0,0 0 0,1 1 0,-1-1 0,1 1 0,-1 0 0,7-3 0,-9 5 0,0-1 0,0 1 0,0 0 0,0 0 0,0 0 0,0 0 0,0 0 0,0 0 0,0 1 0,0-1 0,0 0 0,0 0 0,0 1 0,0-1 0,0 1 0,-1-1 0,1 0 0,0 1 0,0 0 0,0-1 0,-1 1 0,1-1 0,0 1 0,-1 0 0,1 0 0,0-1 0,-1 1 0,1 0 0,-1 0 0,1 0 0,-1 0 0,0-1 0,1 1 0,-1 0 0,0 0 0,1 1 0,7 45 0,-5-24 0,-3-23-6,1 0 0,-1 0 1,0 0-1,0 0 0,0 1 0,0-1 1,0 0-1,0 0 0,0 0 0,0 0 0,0 0 1,0 0-1,0 0 0,0 0 0,0 0 1,0 0-1,0 1 0,0-1 0,0 0 1,1 0-1,-1 0 0,0 0 0,0 0 0,0 0 1,0 0-1,0 0 0,0 0 0,0 0 1,0 0-1,0 0 0,1 0 0,-1 0 0,0 0 1,0 0-1,0 0 0,0 0 0,0 0 1,0 0-1,0 0 0,0 0 0,1 0 1,-1 0-1,0 0 0,0 0 0,0 0 0,0 0 1,0 0-1,0 0 0,0-1 0,0 1 1,0 0-1,0 0 0,1 0 0,-1 0 0,0 0 1,0 0-1,0 0 0,0 0 0,0 0 1,0 0-1,0 0 0,0-1 0,0 1 1,0 0-1,0 0 0,0 0 0,0 0 0,0 0 1,7-14-1211,3-14-3784,-4 3-2896</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1:11.748"/>
    </inkml:context>
    <inkml:brush xml:id="br0">
      <inkml:brushProperty name="width" value="0.025" units="cm"/>
      <inkml:brushProperty name="height" value="0.025" units="cm"/>
      <inkml:brushProperty name="color" value="#66CC00"/>
    </inkml:brush>
  </inkml:definitions>
  <inkml:trace contextRef="#ctx0" brushRef="#br0">202 35 6342,'0'0'22320,"-12"-7"-21818,-39-19 26,49 25-478,0 1 1,-1 0-1,1 0 0,0-1 1,-1 1-1,1 1 0,0-1 1,0 0-1,-1 1 0,1-1 1,0 1-1,-1-1 0,1 1 0,0 0 1,0 0-1,0 0 0,0 0 1,0 1-1,-2 1 0,-30 28 649,31-27-637,-3 4 33,0 0 1,0 0-1,0 1 0,1 0 0,1 0 1,0 1-1,-4 11 0,6-15-53,0 0 0,0 0 0,1 0 0,0 1 0,0-1 0,0 1 0,1-1 0,0 0 0,0 1 0,1-1 0,0 1 0,2 9 0,-2-14-76,1 0-1,-1 0 1,0 0 0,1 0-1,-1 0 1,1 0 0,0 0 0,0-1-1,0 1 1,0-1 0,0 1-1,0-1 1,0 0 0,0 0-1,0 0 1,0 0 0,1 0-1,-1 0 1,0-1 0,1 1-1,4 0 1,58 2-1966,-53-3 1370,78-6-10505,-49-3-514</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1:13.225"/>
    </inkml:context>
    <inkml:brush xml:id="br0">
      <inkml:brushProperty name="width" value="0.025" units="cm"/>
      <inkml:brushProperty name="height" value="0.025" units="cm"/>
      <inkml:brushProperty name="color" value="#66CC00"/>
    </inkml:brush>
  </inkml:definitions>
  <inkml:trace contextRef="#ctx0" brushRef="#br0">50 69 9833,'0'0'18850,"-5"10"-18674,-27 81 272,29-81-383,0 1 1,1 0-1,0 0 1,1 0-1,0 0 1,1 0-1,1 21 1,-1-31-59,1 0 1,-1-1-1,0 1 0,0 0 1,0 0-1,0-1 1,1 1-1,-1 0 0,0-1 1,1 1-1,-1 0 0,0-1 1,1 1-1,-1-1 1,1 1-1,-1 0 0,1-1 1,-1 1-1,1-1 0,0 1 1,-1-1-1,1 0 1,0 1-1,-1-1 0,1 0 1,0 1-1,-1-1 0,2 0 1,22-6 269,-19 3-231,0-1-1,0 1 1,0-1 0,0 0 0,-1 0 0,5-6-1,2-6-16,-2-1 0,0-1 1,-1 1-1,-1-1 0,-1 0 0,0-1 0,-1 0 0,4-35 0,-37 109-115,21-33 114,-19 66 145,24-80-139,0 1 1,1 0-1,0-1 0,0 1 1,1 0-1,1 0 0,1 16 1,-1-24-31,-1 0 1,1-1 0,-1 1 0,0 0 0,1 0 0,-1-1-1,1 1 1,-1-1 0,1 1 0,0 0 0,-1-1-1,1 1 1,0-1 0,-1 1 0,1-1 0,0 0 0,-1 1-1,1-1 1,0 0 0,0 1 0,0-1 0,-1 0 0,1 0-1,0 0 1,0 0 0,0 0 0,-1 0 0,1 0-1,0 0 1,0 0 0,0 0 0,0 0 0,-1 0 0,1-1-1,0 1 1,0 0 0,-1-1 0,1 1 0,0 0 0,0-1-1,0 0 1,32-18 134,-16 1-101,-1 0 0,24-33 0,-2 1-13,-38 50-25,0-1 0,0 1 0,0 0 0,0 0 0,0-1 0,0 1 0,0 0 0,1 0 0,-1-1 0,0 1 0,0 0 0,0 0 0,0 0-1,0-1 1,1 1 0,-1 0 0,0 0 0,0 0 0,0-1 0,1 1 0,-1 0 0,0 0 0,0 0 0,0 0 0,1 0 0,-1 0 0,0 0 0,0-1 0,1 1 0,-1 0 0,0 0 0,0 0 0,1 0 0,-1 0 0,0 0 0,0 0-1,1 0 1,-1 0 0,0 0 0,0 1 0,1-1 0,-1 0 0,0 0 0,0 0 0,1 0 0,-1 0 0,0 0 0,0 0 0,0 1 0,1-1 0,-1 0 0,0 0 0,0 0 0,1 1 0,0 19-5,-9 25 7,6-39 1,0 1 0,1-1 1,0 1-1,0-1 1,1 1-1,0 0 0,0-1 1,0 1-1,2 9 1,1 20 773,-6-57-680,2 15-87,0 1 0,1 0 0,-1-1 0,1 1 0,0-1 0,0 0 0,1 1 0,2-9 0,4-12-10,-1 5 0,1 1 0,10-22 0,-16 39 0,1 0 0,0 1 0,0 0 0,0-1 0,0 1 0,0 0 0,1 0 0,-1 0 0,1 0 0,-1 1 0,1-1 0,0 1 0,0-1 0,0 1 0,0 0 0,-1 0 0,1 0 0,1 1 0,-1-1 0,0 1 0,0-1 0,0 1 0,5 0 0,-3 0 0,-1 1 0,1-1 0,0 1 0,0-1 0,0 1 0,0 1 0,-1-1 0,1 1 0,-1 0 0,1 0 0,-1 0 0,0 0 0,1 1 0,3 3 0,-5-3 0,0 0 0,0 1 0,0-1 0,0 1 0,0 0 0,-1 0 0,0 0 0,0 0 0,0 0 0,0 0 0,0 1 0,-1-1 0,0 1 0,0-1 0,0 1 0,0 6 0,-1 3 0,-1 0 0,-1 0 0,0 0 0,-4 14 0,-5 45 0,11-73 0,0 0 0,0 0 0,0 1 0,0-1 0,0 0 0,0 0 0,0 1 0,0-1 0,0 0 0,0 0 0,0 1 0,0-1 0,0 0 0,0 0 0,0 1 0,0-1 0,0 0 0,0 0 0,0 1 0,1-1 0,-1 0 0,0 0 0,0 1 0,0-1 0,0 0 0,1 0 0,-1 0 0,0 1 0,0-1 0,0 0 0,1 0 0,-1 0 0,0 0 0,0 0 0,1 0 0,-1 1 0,0-1 0,0 0 0,1 0 0,-1 0 0,0 0 0,0 0 0,1 0 0,-1 0 0,0 0 0,0 0 0,1 0 0,-1 0 0,0 0 0,0 0 0,1 0 0,-1 0 0,0-1 0,0 1 0,1 0 0,-1 0 0,0 0 0,10-7 0,-10 7 0,6-7 0,0 0 0,0 0 0,-1-1 0,-1 0 0,1 0 0,-1 0 0,0 0 0,-1-1 0,0 1 0,2-10 0,0-4 0,0 0 0,2-44 0,-6 6 0,-1 60 0,0 0 0,0 0 0,0 1 0,-1-1 0,1 0 0,0 0 0,0 0 0,0 0 0,0 0 0,0 1 0,0-1 0,-1 0 0,1 0 0,0 0 0,0 0 0,0 0 0,0 0 0,-1 0 0,1 0 0,0 0 0,0 0 0,0 0 0,0 1 0,-1-1 0,1 0 0,0 0 0,0 0 0,0 0 0,0 0 0,-1 0 0,1-1 0,0 1 0,0 0 0,0 0 0,0 0 0,-1 0 0,1 0 0,0 0 0,0 0 0,0 0 0,0 0 0,-1 0 0,1 0 0,0-1 0,0 1 0,0 0 0,0 0 0,0 0 0,0 0 0,-1 0 0,1-1 0,0 1 0,0 0 0,0 0 0,0 0 0,0 0 0,0-1 0,0 1 0,0 0 0,0 0 0,-9 16 0,9-14 0,-1 1 0,1-1 0,0 1 0,0-1 0,0 1 0,0-1 0,0 1 0,0-1 0,1 1 0,-1-1 0,1 0 0,0 1 0,0-1 0,0 1 0,0-1 0,0 0 0,0 0 0,0 0 0,1 0 0,-1 0 0,3 2 0,-1-2 0,0 0 0,1 0 0,-1-1 0,1 1 0,-1-1 0,1 0 0,-1 0 0,1 0 0,0 0 0,-1-1 0,1 0 0,0 0 0,6 0 0,4 0 0,0-1 0,0-1 0,0 0 0,0-1 0,0-1 0,-1 0 0,1-1 0,-1 0 0,17-10 0,-24 13 0,0-2 0,-1 1 0,1-1 0,-1 0 0,0 0 0,-1 0 0,1 0 0,-1-1 0,1 0 0,-1 0 0,-1 0 0,1-1 0,-1 1 0,0-1 0,0 0 0,-1 0 0,1 0 0,-1 0 0,-1 0 0,1 0 0,-1 0 0,1-13 0,-2 18 0,0 1 0,0-1 0,0 0 0,0 1 0,0-1 0,0 0 0,0 0 0,0 1 0,-1-1 0,1 0 0,0 1 0,0-1 0,-1 0 0,1 1 0,0-1 0,-1 1 0,1-1 0,0 0 0,-1 1 0,1-1 0,-1 1 0,1-1 0,-1 1 0,0 0 0,1-1 0,-1 1 0,1-1 0,-1 1 0,-1-1 0,-23 4 0,21-2 0,-1 1 0,1 0 0,-1 0 0,1 1 0,0-1 0,0 1 0,0 0 0,-6 6 0,2 2 0,1 0 0,0 0 0,1 1 0,0 0 0,1 0 0,0 0 0,1 1 0,0 0 0,1-1 0,1 1 0,0 1 0,1-1 0,0 0 0,1 0 0,1 17 0,0-26 4,1-1 0,-1 0 1,0 0-1,1 0 0,0 0 0,-1 0 0,1-1 1,0 1-1,1 0 0,-1-1 0,0 1 0,1-1 1,-1 0-1,1 0 0,0 0 0,0 0 0,0 0 1,0-1-1,0 1 0,0-1 0,0 0 0,0 0 0,1 0 1,-1 0-1,0-1 0,1 1 0,3-1 0,10 2-339,0-1 0,-1-1 0,1 0-1,19-4 1,6-6-6936,0-12-7633</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1:16.368"/>
    </inkml:context>
    <inkml:brush xml:id="br0">
      <inkml:brushProperty name="width" value="0.025" units="cm"/>
      <inkml:brushProperty name="height" value="0.025" units="cm"/>
      <inkml:brushProperty name="color" value="#66CC00"/>
    </inkml:brush>
  </inkml:definitions>
  <inkml:trace contextRef="#ctx0" brushRef="#br0">94 388 1826,'0'0'8376,"8"-9"-6209,3-4-1649,37-46 3508,-45 54-3290,1 0-1,-1-1 1,0 1-1,-1-1 1,1 1 0,-1-1-1,0 0 1,0 0 0,-1 0-1,2-11 1,-3 16-616,-1 0 0,1 0 0,-1 0 0,1 0-1,-1-1 1,1 1 0,-1 0 0,0 0 0,1 0 0,-1 0 0,0 0 0,0 1 0,0-1-1,0 0 1,0 0 0,0 0 0,0 1 0,0-1 0,0 0 0,0 1 0,0-1 0,0 1-1,0 0 1,-1-1 0,1 1 0,0 0 0,0 0 0,0-1 0,-1 1 0,1 0 0,0 0-1,0 1 1,-1-1 0,1 0 0,0 0 0,-3 1 0,-2 0-31,-1 0 0,1 0 1,-1 0-1,1 1 0,-1 0 1,-5 2-1,5 0-35,0 1 1,1-1-1,0 1 0,0 0 1,0 1-1,1-1 1,-1 1-1,1 0 1,1 1-1,-1-1 0,1 1 1,0 0-1,1 0 1,-5 12-1,4-8 90,1-1 0,0 1 1,0 0-1,1 0 0,1 0 0,0 0 0,0 0 1,1 0-1,3 21 0,-3-30-137,1 0 0,-1 0-1,1 1 1,-1-1 0,1 0 0,0 0 0,0 0-1,0 0 1,0 0 0,0-1 0,0 1 0,1 0-1,-1 0 1,1-1 0,-1 1 0,1-1 0,-1 1 0,1-1-1,0 0 1,0 0 0,0 0 0,0 0 0,0 0-1,0 0 1,0 0 0,0 0 0,0-1 0,0 1-1,0-1 1,0 0 0,0 0 0,1 1 0,-1-1-1,0-1 1,0 1 0,0 0 0,1 0 0,2-2 0,2 1 9,0-1 0,-1 0 0,1 0 0,-1-1 0,1 0 0,-1 0 0,0 0 1,0-1-1,0 0 0,10-9 0,-9 6-16,0-1 0,0-1 0,-1 0 0,0 0 0,0 0 0,-1 0 0,0-1 0,-1 0 0,0 0 0,-1 0 0,0-1 0,0 1 0,-1-1 0,-1 0 0,1 1 0,-2-1 0,0 0 0,-1-11 0,1 21 0,0 0 0,0 0 0,0 0 0,0 0 0,0 0 0,0 0 0,-1 0 0,1 0 0,0 1 0,-1-1 0,1 0 0,0 0 0,-1 0 0,1 0 0,-1 1 0,0-1 0,1 0 0,-1 0 0,1 1 0,-1-1 0,0 1 0,0-1 0,1 0 0,-1 1 0,0-1 0,0 1 0,0 0 0,0-1 0,0 1 0,0 0 0,1-1 0,-1 1 0,0 0 0,0 0 0,0 0 0,0 0 0,0 0 0,0 0 0,0 0 0,0 0 0,0 0 0,0 0 0,0 1 0,0-1 0,-1 1 0,0 0 0,-1 0 0,0 0 0,1 0 0,-1 0 0,1 1 0,0-1 0,-1 1 0,1 0 0,0 0 0,0-1 0,0 2 0,0-1 0,-3 4 0,3-3 0,1 0 0,-1 0 0,1 0 0,-1 0 0,1 0 0,0 0 0,1 1 0,-1-1 0,0 0 0,1 0 0,0 1 0,-1-1 0,1 0 0,1 1 0,-1-1 0,0 0 0,2 6 0,-1-7 0,1-1 0,-1 1 0,0-1 0,0 1 0,1-1 0,-1 1 0,1-1 0,-1 0 0,1 0 0,0 0 0,-1 0 0,1 0 0,0 0 0,0 0 0,0-1 0,0 1 0,-1 0 0,1-1 0,0 0 0,0 1 0,0-1 0,0 0 0,0 0 0,0 0 0,0 0 0,0-1 0,0 1 0,0-1 0,0 1 0,4-2 0,3-1 0,1-1 0,0 0 0,-1 0 0,0-1 0,0 0 0,0-1 0,0 0 0,-1 0 0,0-1 0,0 0 0,-1 0 0,8-10 0,0-1 0,0-1 0,-2 0 0,0-2 0,13-26 0,-21 37 0,0-1 0,0 1 0,-1-1 0,0 0 0,-1 0 0,-1-1 0,0 1 0,0-1 0,0-22 0,-2 34 0,0-1 0,0 1 0,0 0 0,0-1 0,0 1 0,0 0 0,0 0 0,0-1 0,0 1 0,-1 0 0,1-1 0,0 1 0,0 0 0,0 0 0,0-1 0,-1 1 0,1 0 0,0 0 0,0-1 0,0 1 0,-1 0 0,1 0 0,0 0 0,0 0 0,-1-1 0,1 1 0,0 0 0,-1 0 0,1 0 0,0 0 0,0 0 0,-1 0 0,1 0 0,0 0 0,-1 0 0,1 0 0,-1 0 0,-11 7 0,-8 16 0,10-5 0,0 0 0,1 0 0,1 1 0,1 0 0,1 1 0,0-1 0,1 1 0,2 0 0,0 1 0,1-1 0,1 0 0,0 1 0,2-1 0,1 1 0,0-1 0,2 0 0,0 0 0,1 0 0,1 0 0,13 29 0,-1-13 0,26 71 0,-40-92 0,0 0 0,-1 1 0,0-1 0,-1 1 0,-1-1 0,-1 1 0,-2 30 0,1-41 0,0-1 0,0 0 0,0 1 0,-1-1 0,1 0 0,-1 0 0,0 0 0,-1 0 0,1 0 0,-5 5 0,6-8 0,0 0 0,0 1 0,0-1 0,0 0 0,0-1 0,0 1 0,0 0 0,0 0 0,0 0 0,-1-1 0,1 1 0,0-1 0,-1 1 0,1-1 0,0 1 0,-1-1 0,1 0 0,-1 1 0,1-1 0,-1 0 0,1 0 0,0 0 0,-1 0 0,1-1 0,-1 1 0,1 0 0,0-1 0,-1 1 0,1 0 0,0-1 0,-1 0 0,1 1 0,0-1 0,-1 0 0,1 0 0,0 1 0,0-1 0,-1-1 0,-4-4 0,1 0 0,0-1 0,0 1 0,0-1 0,1 0 0,0 0 0,0 0 0,1 0 0,-3-10 0,-20-72 0,25 88 0,-4-17 0,0-2 0,2 1 0,0 0 0,1-1 0,1 1 0,0-1 0,5-34 0,-3 50 2,0 1 0,1-1 0,-1 1 0,1 0 0,0 0 0,0-1 0,0 1 0,0 0 0,0 1 0,1-1 0,-1 0 0,1 1 0,0-1 0,0 1 0,0 0 0,0 0 0,0 0 0,0 0 0,5-1 0,8-4-240,1 1 0,31-7 0,-17 5-652,18-10-5105,1-5-6273</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1:16.991"/>
    </inkml:context>
    <inkml:brush xml:id="br0">
      <inkml:brushProperty name="width" value="0.025" units="cm"/>
      <inkml:brushProperty name="height" value="0.025" units="cm"/>
      <inkml:brushProperty name="color" value="#66CC00"/>
    </inkml:brush>
  </inkml:definitions>
  <inkml:trace contextRef="#ctx0" brushRef="#br0">189 44 12876,'9'-12'3363,"-8"10"-2707,0-1 0,1 1-1,0 0 1,-1 0-1,1-1 1,0 1 0,0 0-1,0 0 1,0 1 0,0-1-1,1 0 1,-1 1-1,0-1 1,1 1 0,3-1-1,-6 6-319,0 0 0,0 0 0,0 0-1,-1 0 1,1 0 0,-1 0 0,0 0 0,0 0-1,-3 6 1,-17 30-36,-1-1 1,-3 0-1,-37 44 0,-25 40-38,79-103-647,21-28-1212,22-25-1706,-16 9-1285,-1-2 1,27-51-1,-22 30-2533</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1:17.333"/>
    </inkml:context>
    <inkml:brush xml:id="br0">
      <inkml:brushProperty name="width" value="0.025" units="cm"/>
      <inkml:brushProperty name="height" value="0.025" units="cm"/>
      <inkml:brushProperty name="color" value="#66CC00"/>
    </inkml:brush>
  </inkml:definitions>
  <inkml:trace contextRef="#ctx0" brushRef="#br0">142 27 10794,'38'-27'12753,"-38"35"-10479,-4 13-2348,3-20 699,-4 21-71,0 0 0,1 1 1,1-1-1,1 1 0,3 44 1,0-56-641,0 0 1,1 0-1,1-1 1,0 1 0,0-1-1,1 1 1,0-1-1,1 0 1,0 0-1,0-1 1,1 0 0,0 0-1,1 0 1,9 9-1,-16-18 78,16 17-448,-9-8-2018,-21-5-14164</inkml:trace>
  <inkml:trace contextRef="#ctx0" brushRef="#br0" timeOffset="1">1 252 10090,'0'0'16687,"81"-14"-15982,-30 16-513,2 2-160,-10-4-1153,-4 0-3715,-10 0-5863</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1:17.824"/>
    </inkml:context>
    <inkml:brush xml:id="br0">
      <inkml:brushProperty name="width" value="0.025" units="cm"/>
      <inkml:brushProperty name="height" value="0.025" units="cm"/>
      <inkml:brushProperty name="color" value="#66CC00"/>
    </inkml:brush>
  </inkml:definitions>
  <inkml:trace contextRef="#ctx0" brushRef="#br0">1 132 14542,'0'0'15049,"14"-1"-13928,27-1-716,219-21 1245,135-59-5435,-373 75-1112,-8 0-1667,-2-2-6665</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1:18.425"/>
    </inkml:context>
    <inkml:brush xml:id="br0">
      <inkml:brushProperty name="width" value="0.025" units="cm"/>
      <inkml:brushProperty name="height" value="0.025" units="cm"/>
      <inkml:brushProperty name="color" value="#66CC00"/>
    </inkml:brush>
  </inkml:definitions>
  <inkml:trace contextRef="#ctx0" brushRef="#br0">1 1 14221,'0'0'9962,"9"13"-8329,-2-4-1302,-3-3-168,1 0-1,-1 0 1,0 0 0,-1 1-1,1-1 1,-1 1 0,0 0-1,-1 0 1,0 0 0,0 0-1,0 1 1,0 11-1,-2 44 7,-3 0 1,-18 103-1,21-172-6947,-2-3 4408,0 1 115,-3-21-5021</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1:18.880"/>
    </inkml:context>
    <inkml:brush xml:id="br0">
      <inkml:brushProperty name="width" value="0.025" units="cm"/>
      <inkml:brushProperty name="height" value="0.025" units="cm"/>
      <inkml:brushProperty name="color" value="#66CC00"/>
    </inkml:brush>
  </inkml:definitions>
  <inkml:trace contextRef="#ctx0" brushRef="#br0">4 120 16528,'-1'-8'2952,"1"2"-2547,-1 3-121,1 0 0,-1 0 0,1 0 1,0 0-1,0 0 0,0 0 0,0 0 0,1 0 0,-1 0 0,1 0 0,0 0 0,0 0 0,0 0 0,0 0 0,0 0 0,0 0 0,1 1 0,0-1 0,-1 0 0,1 1 0,0 0 0,0-1 1,4-2-1,5-1 109,0 1 1,0 1-1,1-1 1,-1 2-1,1-1 1,0 2-1,0 0 1,0 0-1,0 1 1,0 0 0,23 2-1,-24 0-362,0 0 1,0 0-1,0 1 1,-1 1-1,1 0 1,-1 0-1,1 1 0,-1 0 1,0 1-1,-1 0 1,1 0-1,-1 1 0,12 11 1,-19-16-26,0 1 0,0 0 0,0-1 0,-1 1-1,1 0 1,-1 0 0,0 0 0,1 0 0,-1 0 0,0 1 0,0-1 0,0 0 0,-1 1 0,1-1 0,-1 0 0,1 1 0,-1-1 0,0 1 0,1-1-1,-1 0 1,-1 1 0,1 4 0,-2-3 20,1 0 0,-1 0 0,0 0 0,0-1 0,0 1 0,0 0-1,-1-1 1,0 1 0,1-1 0,-1 0 0,-7 6 0,-6 3 65,0-1 0,-1 0 0,-1-1 0,-24 11 0,23-13-82,22-10-1,34-12-94,-26 10-216,0 2 0,0 0 0,0 0 0,1 1 0,-1 0 0,1 1 0,-1 0 0,1 1 0,21 4 0,-30-4 283,1 1 0,0-1 1,0 1-1,0 0 0,-1 0 1,1 0-1,-1 0 0,1 0 1,-1 1-1,0 0 0,0 0 1,0 0-1,0 0 1,-1 0-1,1 0 0,-1 1 1,0-1-1,0 1 0,0 0 1,0-1-1,-1 1 0,1 0 1,-1 0-1,0 0 0,0 0 1,-1 0-1,1 0 0,-1 0 1,0 1-1,-1 5 1,2-5 139,-2 0 1,1 1 0,-1-1 0,1 0 0,-2 0 0,1 0 0,0 0-1,-1 0 1,0 0 0,0 0 0,0-1 0,-1 1 0,0-1 0,0 1 0,-5 5-1,-1-1 166,0-1-1,-1-1 0,1 1 0,-2-1 1,-17 9-1,7-5-286,-1-1 0,0-1 0,-36 11 0,48-18 0,0 1 0,0-1 0,-1-1 0,1 0 0,0 0 0,-1-1 0,1 0 0,-1-1 0,1-1 0,-17-3 0,23 4-89,1-1 1,-1 1-1,1-1 1,0 1-1,-1-1 1,1 0-1,0-1 0,0 1 1,1 0-1,-1-1 1,0 0-1,1 1 0,0-1 1,-1 0-1,-2-6 1,3 4-398,-1 0 0,1-1-1,0 1 1,1 0 0,0-1 0,-1 1 0,2-1 0,-1 0 0,1-10 0,0-5-7746</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1:19.752"/>
    </inkml:context>
    <inkml:brush xml:id="br0">
      <inkml:brushProperty name="width" value="0.025" units="cm"/>
      <inkml:brushProperty name="height" value="0.025" units="cm"/>
      <inkml:brushProperty name="color" value="#66CC00"/>
    </inkml:brush>
  </inkml:definitions>
  <inkml:trace contextRef="#ctx0" brushRef="#br0">108 288 10794,'0'0'4052,"5"-9"-801,2-2-2124,10-21 955,-8 4 2172,-9 28-4197,0 0 0,0 0 0,0 0 0,0 0 0,0 0 0,0-1 0,0 1 0,0 0 0,0 0-1,0 0 1,0-1 0,0 1 0,0 0 0,0 0 0,0 0 0,0 0 0,0-1 0,0 1 0,0 0 0,0 0 0,0 0 0,-1 0-1,1 0 1,0-1 0,0 1 0,0 0 0,0 0 0,0 0 0,0 0 0,0 0 0,-1 0 0,1-1 0,0 1 0,0 0 0,0 0-1,0 0 1,0 0 0,-1 0 0,1 0 0,0 0 0,0 0 0,0 0 0,0 0 0,-1 0 0,1 0 0,0 0 0,0 0 0,0 0-1,-1 0 1,-11 4 676,-10 10-655,10-3-37,1 1 0,0 0 0,1 0 0,0 1 0,-15 27 0,21-33-14,0 1 1,0-1-1,1 1 1,0 0-1,1 0 1,-1 0-1,2 1 1,-1-1-1,1 1 1,0-1-1,1 1 1,1 15-1,-1-23-23,0-1 0,0 1 1,1 0-1,-1 0 0,0 0 0,0-1 0,1 1 0,-1 0 0,0 0 1,1-1-1,-1 1 0,1 0 0,-1-1 0,1 1 0,-1 0 0,1-1 1,0 1-1,-1-1 0,1 1 0,0-1 0,-1 1 0,1-1 0,0 1 1,0-1-1,-1 0 0,1 0 0,0 1 0,1-1 0,27-4 157,-21 1-92,0-1 0,1 0-1,-1-1 1,11-8 0,4-6-11,0-2 0,-2-1 0,0 0 0,-2-1 0,30-47 0,-37 51 22,-1-1 0,-1 0 0,-1 0 0,-1-1 0,-1 0 0,0 0 0,-2-1 0,5-35-1,-13 30 286,3 27-362,0 0 0,-1 0 1,1 0-1,-1 0 0,1 0 0,0 0 0,-1 0 0,1 0 0,-1 0 1,1 0-1,0 0 0,-1 0 0,1 0 0,-1 0 0,1 0 0,0 1 0,-1-1 1,1 0-1,0 0 0,-1 1 0,1-1 0,0 0 0,0 0 0,-1 1 1,1-1-1,0 0 0,0 1 0,-1-1 0,1 0 0,0 1 0,0-1 1,0 0-1,-1 1 0,1-1 0,-22 48-56,14-18 129,2 0-1,1 1 0,1 0 1,2-1-1,1 1 1,1 0-1,8 49 0,-7-75-74,0-1 0,1 1-1,-1-1 1,1 0-1,0 1 1,1-1-1,-1 0 1,1 0-1,-1 0 1,1-1-1,0 1 1,1-1-1,-1 1 1,1-1-1,-1 0 1,1 0-1,0-1 1,0 1-1,0-1 1,1 0 0,-1 0-1,0 0 1,9 1-1,-9-2-603,1 0 0,-1 0 0,1-1 0,0 0 1,-1 0-1,1 0 0,0 0 0,-1-1 0,7-1 0,3-6-5734,-4-5-3437</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1:20.098"/>
    </inkml:context>
    <inkml:brush xml:id="br0">
      <inkml:brushProperty name="width" value="0.025" units="cm"/>
      <inkml:brushProperty name="height" value="0.025" units="cm"/>
      <inkml:brushProperty name="color" value="#66CC00"/>
    </inkml:brush>
  </inkml:definitions>
  <inkml:trace contextRef="#ctx0" brushRef="#br0">0 117 18898,'0'0'5664,"9"2"-3710,4 1-1204,11 2-222,0 0 1,0-1 0,0-1 0,38-1 0,-56-2-525,-1-1 0,1 0 1,-1 0-1,1 0 0,-1-1 1,0 1-1,0-1 1,1-1-1,-1 1 0,-1-1 1,8-4-1,-9 4 2,0 1 0,0-1 0,-1 0 0,1 0 0,-1 0 0,0-1 0,0 1 0,0 0 0,0-1 0,-1 1 0,1-1 0,-1 0 0,0 0 0,0 1 0,0-1 0,-1 0 0,1 0 0,-1-5 0,0 7 11,1 1-1,-1-1 0,0 1 0,0-1 0,0 1 0,0-1 0,0 0 0,0 1 0,0-1 0,0 1 0,0-1 0,-1 1 0,1-1 0,-1 1 0,1-1 0,-1 1 1,0-1-1,1 1 0,-1 0 0,0-1 0,0 1 0,0 0 0,0 0 0,0 0 0,0 0 0,0-1 0,-1 1 0,1 1 0,0-1 0,0 0 0,-1 0 0,1 0 1,-1 1-1,1-1 0,-1 1 0,1-1 0,-1 1 0,1 0 0,-1-1 0,1 1 0,-1 0 0,1 0 0,-1 0 0,0 0 0,1 0 0,-1 1 0,1-1 1,-1 0-1,-2 2 0,-2-1 14,1 1 0,-1 0 0,0 1 0,1 0 0,0-1 0,0 2 0,0-1 0,0 1 0,0-1 0,0 1 0,-7 9 0,6-5-9,0 1 0,0-1-1,1 1 1,1 0 0,0 0-1,0 0 1,0 1 0,1 0-1,1-1 1,-1 1 0,2 0-1,-1 0 1,1 0 0,1 1 0,1 14-1,0-22-109,-1 0 0,1-1 0,0 1 0,0 0 0,1-1 0,-1 0 0,0 1 0,1-1-1,0 0 1,-1 1 0,1-1 0,0 0 0,0 0 0,0-1 0,0 1 0,1 0 0,-1-1 0,0 1 0,1-1 0,-1 0-1,1 0 1,-1 0 0,1 0 0,0 0 0,-1 0 0,1-1 0,4 1 0,4 1-854,1-1 0,0 0 0,-1-1 0,1-1 0,15-1 0,16-8-6589</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7.411"/>
    </inkml:context>
    <inkml:brush xml:id="br0">
      <inkml:brushProperty name="width" value="0.025" units="cm"/>
      <inkml:brushProperty name="height" value="0.025" units="cm"/>
      <inkml:brushProperty name="color" value="#F6630D"/>
    </inkml:brush>
  </inkml:definitions>
  <inkml:trace contextRef="#ctx0" brushRef="#br0">0 192 18481,'0'0'12412,"10"-7"-10800,-3 3-1598,-1-1-1,1 0 0,-1 0 0,0-1 0,-1 1 0,0-1 0,1-1 0,-2 1 0,1-1 0,-1 0 0,0 0 0,0 0 0,-1 0 1,0-1-1,0 1 0,-1-1 0,0 0 0,0 0 0,0-11 0,-2 18-13,1-1 0,-1 0 0,0 0 0,0 0 0,0 0 0,0 0 0,-1 0 0,1 0 0,0 1 0,-1-1 0,1 0 0,-1 0 0,0 0 0,0 1 0,1-1 0,-1 0 0,0 1 0,0-1 0,-1 1 0,1-1 0,0 1 0,0 0 0,-3-2 0,3 3 0,0-1 0,-1 1 0,1 0 0,0 0 0,0 0 0,-1 0 0,1 0 0,0 1 0,-1-1 0,1 0 0,0 1 0,0-1 0,-1 0 0,1 1 0,0 0 0,0-1 0,0 1 0,0 0 0,0-1 0,0 1 0,0 0 0,0 0 0,0 0 0,0 0 0,0 0 0,0 0 0,1 0 0,-1 0 0,0 0 0,1 0 0,-1 1 0,1-1 0,0 0 0,-1 2 0,-6 10 0,1 0 0,0 1 0,2 0 0,-1 0 0,2 1 0,-1-1 0,2 1 0,0-1 0,1 1 0,1 0 0,0 0 0,0 0 0,4 16 0,-3-28 0,0-1 0,1 0 0,-1 0 0,0 0 0,1 0 0,-1 0 0,1 0 0,-1 0 0,1 0 0,0-1 0,0 1 0,0-1 0,0 1 0,0-1 0,0 0 0,0 0 0,1 0 0,-1 0 0,0 0 0,1 0 0,-1-1 0,0 1 0,1-1 0,-1 1 0,1-1 0,-1 0 0,1 0 0,-1 0 0,1 0 0,3-2 0,3 1 0,1 0 0,-1-1 0,1 0 0,-1-1 0,0 0 0,14-7 0,-7 2-431,0-2 0,0 0 0,25-21 0,2-11-6397</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1:20.538"/>
    </inkml:context>
    <inkml:brush xml:id="br0">
      <inkml:brushProperty name="width" value="0.025" units="cm"/>
      <inkml:brushProperty name="height" value="0.025" units="cm"/>
      <inkml:brushProperty name="color" value="#66CC00"/>
    </inkml:brush>
  </inkml:definitions>
  <inkml:trace contextRef="#ctx0" brushRef="#br0">22 0 14318,'0'0'10500,"3"9"-9251,4 11-975,-2 1 0,-1-1 0,0 1 0,-2 0 0,0 0 0,-1 0 0,-4 36-1,-25 160 2900,20-174-2505,-2 50 0,12-170-668,4 0 0,3 0 0,31-123 0,-40 200 0,4-15 1,0 0 1,1 0-1,1 1 0,9-19 1,-14 31-3,0-1 0,1 1 0,-1 0 0,0 0 0,1 0 0,-1 0 0,1 0 0,-1 0 1,1 0-1,0 1 0,0-1 0,0 1 0,0-1 0,0 1 0,0 0 0,0-1 0,1 1 0,-1 0 1,0 1-1,1-1 0,-1 0 0,1 1 0,-1-1 0,0 1 0,1 0 0,-1 0 0,1 0 0,-1 0 0,1 0 1,-1 0-1,1 1 0,-1-1 0,1 1 0,-1 0 0,0-1 0,5 3 0,-3 0-25,0 1-1,1-1 1,-1 1-1,-1-1 1,1 1-1,0 0 1,-1 1-1,0-1 0,0 1 1,0-1-1,-1 1 1,1 0-1,-1 0 1,0 0-1,-1 0 1,1 0-1,-1 1 1,1 5-1,-1-6 20,0 1 0,0 0 0,-1 0 0,1-1 0,-2 1 0,1 0-1,0 0 1,-1 0 0,0-1 0,0 1 0,-1 0 0,0-1 0,0 1 0,0-1 0,0 0 0,-6 9 0,2-7 48,0-1 1,-1 0-1,0 0 1,1 0-1,-2-1 1,1 0-1,-1 0 1,-8 3-1,11-5-22,0-1-1,1 0 1,-1-1-1,-1 1 1,1-1-1,0 0 1,0 0-1,0-1 1,-1 1-1,1-1 1,0 0-1,0-1 1,-1 1 0,-9-3-1,14 2-148,-1 1-1,1-1 1,0 0 0,-1 1 0,1-1-1,0 0 1,0 0 0,0 0-1,0 0 1,0 0 0,0 0 0,0 0-1,0-1 1,0 1 0,1 0-1,-1 0 1,0-1 0,1 1-1,-1 0 1,1-1 0,-1 1 0,1-1-1,-1-1 1,1-36-6400,4 17-1077</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1:21.048"/>
    </inkml:context>
    <inkml:brush xml:id="br0">
      <inkml:brushProperty name="width" value="0.025" units="cm"/>
      <inkml:brushProperty name="height" value="0.025" units="cm"/>
      <inkml:brushProperty name="color" value="#66CC00"/>
    </inkml:brush>
  </inkml:definitions>
  <inkml:trace contextRef="#ctx0" brushRef="#br0">3 145 16912,'0'0'10714,"9"1"-9235,-2 0-1346,1 0 0,-1 0 0,0-1 0,1 0 0,-1 0 0,0-1 0,0 0 0,1 0 1,-1-1-1,0 0 0,0 0 0,0-1 0,12-5 0,-12 3-112,0-1 0,0 1 0,-1-1-1,1 0 1,10-14 0,-15 18-7,-1 0 0,1 0 1,-1 0-1,1 0 0,-1 0 0,0 0 0,0-1 0,0 1 0,0 0 1,0 0-1,0-1 0,-1 1 0,1-1 0,-1 1 0,0-1 1,0 1-1,1 0 0,-2-1 0,1 1 0,0-1 0,0 1 0,-1-1 1,1 1-1,-1 0 0,0-1 0,-1-2 0,0 3 6,1 1-1,-1 0 1,1-1-1,-1 1 1,1 0-1,-1 0 1,0 0 0,0 0-1,1 0 1,-1 1-1,0-1 1,0 0-1,0 1 1,0-1-1,0 1 1,0 0 0,0 0-1,0 0 1,0 0-1,0 0 1,0 0-1,0 0 1,-4 2-1,1-1 14,0 0 0,0 0-1,0 1 1,0 0 0,0 0-1,0 0 1,0 0 0,-5 5-1,2 0 3,0 0-1,0 1 0,1 0 1,0 0-1,1 1 0,0 0 0,0 0 1,-8 18-1,11-20-18,0 0-1,0 0 1,1 0 0,0 0-1,0 1 1,1-1 0,0 1 0,0-1-1,1 1 1,0-1 0,0 1 0,1-1-1,1 11 1,-1-16-16,1 1 0,-1-1 0,0 0 0,1 0 0,-1 0 0,1 0 0,0 0 0,-1 0 0,1 0 0,0-1 0,0 1 0,0-1 0,0 1 0,1-1 0,-1 0 0,0 0 0,1 0 0,-1 0 0,0 0 0,1 0 0,-1-1 0,1 1 0,-1-1 0,1 0 0,-1 0 0,1 1 0,0-2 0,-1 1 0,3-1 0,4 1 0,0-1 0,-1 0 0,1 0 0,0-1 0,-1 0 0,1-1 0,8-4 0,5-5-22,-2-1 0,0-1 0,21-20 0,10-6 9,-50 39 14,0 0 0,1 0 0,-1 0 1,0 1-1,0-1 0,1 0 0,-1 1 1,0-1-1,1 0 0,-1 1 1,1 0-1,-1-1 0,1 1 0,1 0 1,-2 0-1,-1 0-1,1 0 1,0 1 0,-1-1 0,1 0 0,-1 0 0,1 1 0,-1-1-1,0 0 1,1 1 0,-1-1 0,1 0 0,-1 1 0,1-1 0,-1 1-1,0-1 1,1 1 0,-1-1 0,0 1 0,0-1 0,1 1 0,-1-1 0,0 1-1,0-1 1,0 2 0,2 5 8,-2 1-1,1 0 0,-1-1 1,-2 16-1,2 22 10,1-45-18,-1 1 0,1 0 0,0 0 0,0-1 0,-1 1 0,1 0 0,0-1 0,0 1 0,0-1 0,0 0 0,0 1 0,0-1 0,0 0 0,0 1 0,0-1 0,0 0 0,0 0 0,0 0 0,0 0 0,0 0 0,0 0 0,0 0 0,0 0 0,0 0 0,0 0 0,0-1 0,0 1 0,0 0 0,0-1 0,0 1 0,0-1 0,0 1 0,1-2 0,33-17 0,1-9-73,30-21-282,-61 45 308,0 1 0,1 0 0,-1 1 0,0-1 0,1 1 0,-1 0 0,1 0 0,0 1 0,0 0 0,8-1 0,-13 7-492,0 1 0,0 0 0,0 0-1,0-1 1,-1 1 0,0 0 0,-1 10 0,-1-5-1296,1 6-5656,1-11-923</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1:21.690"/>
    </inkml:context>
    <inkml:brush xml:id="br0">
      <inkml:brushProperty name="width" value="0.025" units="cm"/>
      <inkml:brushProperty name="height" value="0.025" units="cm"/>
      <inkml:brushProperty name="color" value="#66CC00"/>
    </inkml:brush>
  </inkml:definitions>
  <inkml:trace contextRef="#ctx0" brushRef="#br0">112 165 17809,'0'0'6481,"-10"5"-4255,1-1-1830,1 1-1,-1 1 1,1 0 0,0 0 0,-13 13-1,17-15-218,0 0 0,1 1 0,0-1 0,-1 1 0,2-1 0,-1 1 0,0 0 0,1 0 0,0 0 0,0 0 0,1 1 0,-1-1 0,1 0 0,-1 11 0,2-15-175,0 0 0,0 0 1,0 0-1,0 0 1,0 0-1,0 0 1,0 0-1,1 0 0,-1 0 1,0 0-1,1-1 1,-1 1-1,0 0 1,1 0-1,-1 0 0,1 0 1,-1 0-1,1-1 1,0 1-1,-1 0 1,1 0-1,0-1 0,0 1 1,-1-1-1,1 1 1,1 0-1,0 0-5,1 0 0,-1-1-1,0 1 1,0-1 0,0 0 0,0 0-1,1 0 1,-1 0 0,0 0 0,0 0 0,4-1-1,2-1-9,-1 0 0,1 0 0,-1-1 0,1 0 0,-1-1 0,7-4 0,2-4-82,0-1-1,0-1 0,-1 0 1,-1-1-1,0-1 0,-1 0 0,-1-1 1,-1 0-1,0-1 0,-1 0 0,-1-1 1,-1 0-1,-1 0 0,6-23 0,-10 14 226,-3 27-123,-1 1 0,1 0-1,0 0 1,0 0 0,0-1 0,-1 1 0,1 0 0,0 0 0,0 0-1,-1 0 1,1 0 0,0-1 0,0 1 0,-1 0 0,1 0 0,0 0-1,0 0 1,-1 0 0,1 0 0,0 0 0,-1 0 0,1 0 0,0 0-1,0 0 1,-1 0 0,1 0 0,0 0 0,0 0 0,-1 1 0,1-1-1,0 0 1,-1 0 0,1 0 0,0 0 0,0 0 0,0 0 0,-1 1-1,1-1 1,0 0 0,0 0 0,0 0 0,-1 1 0,1-1 0,-34 41 592,24-28-458,1 1 0,0 0 0,2 0 0,-1 1 0,2-1 0,0 2 0,1-1 0,0 1 0,1 0 0,1 0 0,-2 30 0,5-44-141,0 1 0,0-1 0,0 0 0,1 0 0,-1 0 0,0 1 0,1-1 0,0 0 0,0 0 0,-1 0 0,1 0 0,0 0 0,1 0 0,-1 0 0,0 0 0,0-1 0,1 1 0,-1 0 0,1-1 0,0 1 0,1 1 0,1-1 0,-1-1 0,1 1 0,-1-1 0,1 1 0,0-1 0,-1 0 0,1 0 0,0-1 0,0 1 0,0-1 0,5 0 0,2-1 0,0 0 0,0 0 0,0-1 0,0-1 0,0 0 0,0 0 0,18-9 0,0-6 0,0-1 0,-2 0 0,32-31 0,-34 29 0,-26 21 0,1 1 0,0-1 0,0 0 0,0 0 0,0 1 0,0-1 0,0 0 0,0 1 0,0-1 0,0 0 0,0 1 0,0-1 0,0 1 0,0-1 0,0 0 0,0 1 0,0-1 0,0 0 0,0 1 0,0-1 0,0 0 0,0 0 0,1 1 0,-1-1 0,0 0 0,0 1 0,0-1 0,1 0 0,-1 0 0,0 1 0,0-1 0,1 0 0,-1 0 0,0 0 0,0 1 0,1-1 0,-1 0 0,0 0 0,1 0 0,-1 0 0,0 0 0,1 0 0,-1 1 0,0-1 0,1 0 0,-1 0 0,0 0 0,1 0 0,-1 0 0,0 0 0,1 0 0,-1 0 0,0-1 0,1 1 0,-1 0 0,0 0 0,1 0 0,-1 0 0,0 0 0,1-1 0,-1 1 0,0 0 0,0 0 0,1 0 0,-1-1 0,0 1 0,1 0 0,-7 44 0,2-13 0,4-30 0,0 0 0,0 0 0,0 0 0,0 1 0,1-1 0,-1 0 0,0 0 0,1 0 0,-1 0 0,1 0 0,-1-1 0,1 1 0,-1 0 0,1 0 0,0 0 0,-1 0 0,1-1 0,0 1 0,0 0 0,0 0 0,0-1 0,-1 1 0,1-1 0,0 1 0,0-1 0,0 1 0,1-1 0,3 2 0,-1-1 0,0 0 0,0-1 0,1 1 0,-1-1 0,1 0 0,5 0 0,3-2 0,-1 1 0,1-2 0,0 1 0,15-7 0,4-5 0,-22 8 0,0 1 0,0 1 0,1 0 0,0 0 0,-1 1 0,1 0 0,0 1 0,0 1 0,12-1 0,-21 5 0,-1 1 0,0 0 0,0 0 0,0 0 0,0 0 0,-1 0 0,0 0 0,0 0 0,0 0 0,0 0 0,-1 5 0,1-2 0,-1-5 1,1 1 1,0-1-1,1 1 1,-1-1-1,0 1 1,1-1-1,-1 0 1,1 1-1,0-1 1,0 0-1,0 1 1,0-1-1,0 0 0,1 0 1,-1 0-1,0 0 1,1 0-1,0 0 1,-1-1-1,5 4 1,-5-4-7,1-1 0,-1 1 0,1 0 0,0-1 0,-1 0 0,1 1 0,0-1 0,-1 0 0,1 0 0,0 0 0,0 0 0,-1 0 0,1 0 0,0-1 0,-1 1 0,1 0 1,0-1-1,-1 0 0,1 1 0,-1-1 0,1 0 0,-1 0 0,1 1 0,-1-1 0,1 0 0,-1-1 0,0 1 0,0 0 0,1 0 0,0-3 0,26-33-3315,-10-7-5777,-5 3-3859</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1:22.594"/>
    </inkml:context>
    <inkml:brush xml:id="br0">
      <inkml:brushProperty name="width" value="0.025" units="cm"/>
      <inkml:brushProperty name="height" value="0.025" units="cm"/>
      <inkml:brushProperty name="color" value="#66CC00"/>
    </inkml:brush>
  </inkml:definitions>
  <inkml:trace contextRef="#ctx0" brushRef="#br0">46 3 12043,'0'0'10303,"-9"5"-5199,-27 14-1794,36-19-3282,0 0 0,1 0 0,-1 0 0,0 0 0,0 0 0,0 0 0,1 0 0,-1 1 0,0-1 0,0 0 0,0 0 0,1 0 0,-1 0 0,0 1 0,0-1 0,0 0 0,0 0 0,0 0 0,1 1 0,-1-1 0,0 0 0,0 0 0,0 1 1,0-1-1,0 0 0,0 0 0,0 0 0,0 1 0,0-1 0,0 0 0,0 0 0,0 1 0,0-1 0,0 0 0,0 0 0,0 1 0,0-1 0,0 0 0,0 0 0,0 1 0,0-1 0,-1 0 0,1 0 0,0 0 0,0 1 0,0-1 0,0 0 0,0 0 0,-1 0 0,1 0 0,0 1 0,0-1 0,0 0 0,-1 0 0,1 0 0,23 1 405,-22-1-428,47-5-3442,19-12-8266,-7 1 4518,-56 20 11244,-7 8-781,-12 19 1241,10-22-3083,4-8-1357,1-1-1,-1 1 1,1-1-1,-1 1 1,1 0-1,0-1 1,-1 1-1,1-1 1,0 1-1,-1 0 0,1-1 1,0 1-1,0 0 1,0-1-1,-1 1 1,1 0-1,0-1 1,0 1-1,0 0 1,0 0-1,0-1 1,0 1-1,1 0 0,-1-1 1,0 1-1,0 0 1,0-1-1,1 1 1,-1 0-1,0-1 1,1 1-1,-1-1 1,0 1-1,1 0 0,-1-1 1,1 1-1,0 0 1,26-5-604,-8-1 444,0 4 1788,-24 7 1023,4-5-2659,0-1-1,0 1 1,0-1 0,0 0 0,-1 1 0,1-1 0,0 0 0,0 0 0,0 0 0,0 0 0,-1 0 0,1 0-1,0 0 1,0 0 0,0 0 0,-1 0 0,1-1 0,0 1 0,0-1 0,0 1 0,0-1 0,0 1 0,0-1-1,0 1 1,0-1 0,0 0 0,-2-1 0,2 1-71,0 0 0,0 0 0,0 0 0,0 1 0,-1-1 0,1 0 0,0 1 0,0-1 0,-1 1 0,1-1 0,0 1-1,-1 0 1,1-1 0,-1 1 0,1 0 0,-1 0 0,1 0 0,0 0 0,-1 0 0,1 0 0,-1 1 0,1-1 0,0 0 0,-1 1 0,1-1 0,0 1 0,-1-1 0,1 1 0,0 0 0,0-1-1,0 1 1,-1 0 0,1 0 0,0 0 0,-1 1 0,-42 36 186,42-36-162,-2 2-22,0 0-1,0 0 1,0 0 0,0 1-1,1 0 1,0 0-1,0 0 1,0 0-1,0 0 1,1 0 0,0 1-1,0-1 1,1 1-1,-1 0 1,1-1-1,0 9 1,1-13-2,0 0 0,1 0 0,0 0 0,-1 0 0,1 0 0,-1 0 0,1 0 0,0 0 0,0 0 0,0-1 0,-1 1 0,1 0 0,0-1 0,0 1 0,0 0 0,0-1 0,0 1 0,0-1 0,0 0 0,0 1 0,1-1 0,-1 0 0,0 0 0,0 1 0,0-1 0,0 0 0,0 0 0,0 0 0,2-1 0,39-1 0,-40 2 0,9-2-73,1-1 1,-1-1-1,1 0 0,-1 0 1,0-1-1,-1 0 0,1-1 1,-1 0-1,0-1 0,-1 0 1,1-1-1,-1 0 0,-1 0 1,0-1-1,0 0 0,0 0 1,5-11-1,-7-1 282,-17 24 240,-20 26 201,22-15-650,1 1 0,0 0 0,1 0 0,1 0 0,1 1 0,0-1 0,1 1 0,0 1 0,1-1 0,1 0 0,1 1 0,1 26 0,4 14 0,3-1 0,19 75 0,-11-57 0,-13-65 0,0 0 0,-1 1 0,0-1 0,-1 1 0,0-1 0,-1 0 0,1 1 0,-2-1 0,1 0 0,-2 1 0,-2 9 0,3-15 0,0 0 0,-1 0 0,1 0 0,-1 0 0,1 0 0,-1 0 0,-1 0 0,1-1 0,0 0 0,-1 0 0,0 0 0,1 0 0,-1 0 0,0-1 0,-1 1 0,1-1 0,0 0 0,-1-1 0,1 1 0,-1-1 0,1 0 0,-1 0 0,-8 1 0,8-2 0,0 1 0,0-1 0,0 0 0,1 0 0,-1 0 0,0-1 0,0 0 0,1 0 0,-1 0 0,0 0 0,1-1 0,-1 0 0,1 0 0,0 0 0,0 0 0,-1-1 0,2 0 0,-1 0 0,-5-4 0,3 0 0,0 0 0,1 0 0,0-1 0,0 1 0,1-1 0,0 0 0,0-1 0,1 1 0,-4-16 0,4 14-11,1-1-1,-1 1 1,2-1-1,0 1 1,0-1-1,1 0 1,0 1-1,1-1 1,0 1 0,1-1-1,0 1 1,1-1-1,0 1 1,0 0-1,1 0 1,1 0-1,-1 1 1,2-1 0,-1 1-1,1 0 1,0 1-1,1-1 1,0 1-1,1 1 1,10-10-1,9-4-288,1 2 1,0 0-1,2 2 0,-1 1 0,2 2 0,57-19 0,-30 11-5503,-1-4-4575</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1:24.297"/>
    </inkml:context>
    <inkml:brush xml:id="br0">
      <inkml:brushProperty name="width" value="0.025" units="cm"/>
      <inkml:brushProperty name="height" value="0.025" units="cm"/>
      <inkml:brushProperty name="color" value="#66CC00"/>
    </inkml:brush>
  </inkml:definitions>
  <inkml:trace contextRef="#ctx0" brushRef="#br0">233 91 17905,'0'0'2317,"1"-11"112,1-32 112,-2 41-2416,0 1 0,0-1 1,0 1-1,0 0 0,0-1 0,-1 1 1,1-1-1,0 1 0,-1-1 0,1 1 1,-1 0-1,1-1 0,-1 1 0,0 0 1,0 0-1,0 0 0,1-1 1,-1 1-1,0 0 0,0 0 0,0 0 1,-1 0-1,1 0 0,0 1 0,0-1 1,0 0-1,-1 0 0,1 1 0,0-1 1,-1 1-1,1-1 0,0 1 0,-1 0 1,1-1-1,-1 1 0,1 0 0,-1 0 1,1 0-1,-3 1 0,-1-1-2,0 0-1,0 1 1,0 0-1,1 0 1,-1 0-1,0 1 1,1 0-1,-1 0 1,-6 4-1,-2 3-34,1 1 0,0 1 0,1-1 0,1 2 0,-1 0 0,2 0 0,-11 17 1,14-19-84,0 0 1,0 1 0,1-1 0,1 1 0,0 0 0,0 0-1,1 1 1,0-1 0,1 1 0,0 14 0,2-25-6,-1-1 1,1 1 0,0-1-1,1 1 1,-1 0-1,0-1 1,0 1 0,0-1-1,0 1 1,0-1-1,0 1 1,1-1 0,-1 1-1,0-1 1,0 0-1,1 1 1,-1-1 0,0 1-1,1-1 1,-1 0-1,0 1 1,1-1 0,-1 1-1,0-1 1,1 0-1,-1 0 1,1 1 0,-1-1-1,1 0 1,-1 0-1,1 1 1,-1-1 0,1 0-1,-1 0 1,1 0-1,-1 0 1,1 0 0,26-6 61,22-22 72,-28 8-160,-1-1 1,26-35 0,-1 2-27,-43 88-221,-10 14 305,6-41-37,0 1 1,0 0-1,1 1 0,0-1 0,1 0 1,0 0-1,0 0 0,2 12 1,-2-20 8,1 1 1,-1 0 0,1-1 0,-1 1 0,1-1 0,-1 1 0,1-1-1,-1 1 1,1-1 0,0 1 0,-1-1 0,1 0 0,0 1 0,-1-1-1,1 0 1,0 0 0,-1 1 0,1-1 0,0 0 0,0 0 0,-1 0-1,1 0 1,0 0 0,0 0 0,-1 0 0,1 0 0,0 0 0,0 0-1,-1-1 1,1 1 0,0 0 0,-1 0 0,1-1 0,0 1 0,0-1-1,27-12 211,35-36-30,-47 35-185,2 0 1,-1 1 0,29-15-1,-46 28 1,1-1 1,0 1-1,0-1 0,-1 1 0,1-1 1,0 1-1,0-1 0,0 1 1,-1 0-1,1 0 0,0-1 0,0 1 1,0 0-1,0 0 0,0 0 0,0 0 1,-1 0-1,1 0 0,0 0 0,0 0 1,0 1-1,0-1 0,0 0 0,0 0 1,-1 1-1,1-1 0,0 0 0,0 1 1,-1-1-1,1 1 0,0-1 1,0 1-1,-1 0 0,1-1 0,0 1 1,-1-1-1,1 1 0,-1 0 0,1 0 1,-1-1-1,1 1 0,-1 0 0,0 0 1,1 0-1,-1 0 0,0-1 0,0 1 1,0 0-1,1 0 0,-1 0 1,0 0-1,0 0 0,0 1 0,0 9 24,0 1-1,-1-1 0,-3 20 1,1-3-4,3-28-21,1 0 0,-1 1 0,0-1 0,0 0 0,0 1 0,0-1 0,0 0 0,1 0 0,-1 1 0,0-1 0,0 0 0,0 0 0,1 0 0,-1 1 0,0-1 0,0 0 0,1 0 0,-1 0 0,0 0 0,1 1 0,-1-1 0,0 0 0,0 0 0,1 0 0,-1 0 0,0 0 0,1 0 0,-1 0 0,0 0 0,1 0 0,-1 0 0,0 0 0,1 0 0,-1 0 0,0 0 0,1 0 0,-1 0 0,0 0 0,0-1 0,1 1 0,-1 0 0,0 0 0,0 0 0,1 0 0,-1-1 0,0 1 0,1 0 0,15-9 0,16-21 0,21-16 0,-51 44 0,1 0 0,0 0 0,0 0 0,0 1 0,0-1 0,0 1 0,1 0 0,-1 0 0,0 0 0,1 0 0,-1 1 0,0-1 0,1 1 0,-1 0 0,1 0 0,3 0 0,-7 1 5,1-1 1,0 1-1,0-1 1,-1 1-1,1 0 1,0-1-1,-1 1 1,1 0-1,-1 0 1,1-1-1,-1 1 1,1 0-1,-1 0 1,1 0-1,-1 0 1,0-1-1,0 1 1,1 0-1,-1 0 1,0 0-1,0 0 1,0 0-1,0 0 1,0 2-1,0 29-279,-1-24-182,1 10-3190,-3-6-3326</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1:25.419"/>
    </inkml:context>
    <inkml:brush xml:id="br0">
      <inkml:brushProperty name="width" value="0.025" units="cm"/>
      <inkml:brushProperty name="height" value="0.025" units="cm"/>
      <inkml:brushProperty name="color" value="#66CC00"/>
    </inkml:brush>
  </inkml:definitions>
  <inkml:trace contextRef="#ctx0" brushRef="#br0">63 26 4548,'0'11'10860,"-1"0"-4937,-2 4-2361,-2 9-2897,-1 7-2035,3-10 3297,-25 423 3081,18-483-4277,6-13-667,3-1 0,3 1 0,8-62 0,-7 96-70,0 0 0,1 0 0,1 0 0,1 1 0,1 0-1,0 0 1,1 0 0,0 1 0,2 0 0,0 1 0,0 0-1,23-23 1,-30 35-4,0 0 0,0 0 0,0 0 0,1 0-1,0 1 1,-1 0 0,1 0 0,0 0 0,0 0-1,0 0 1,0 1 0,1 0 0,-1 0 0,0 0-1,1 0 1,-1 1 0,0-1 0,1 1 0,-1 1 0,8 0-1,-9 0-3,0 0 0,0 0 0,0 1 0,0-1 0,0 1 0,0-1 0,0 1 0,-1 0 0,1 0-1,-1 1 1,1-1 0,-1 0 0,0 1 0,0-1 0,0 1 0,0 0 0,-1 0 0,1 0 0,-1 0-1,0 0 1,1 0 0,-1 0 0,-1 0 0,1 0 0,0 1 0,-1-1 0,1 5 0,-1 0 45,0-1 0,-1 0 1,0 1-1,0-1 0,0 1 0,-1-1 1,0 0-1,-1 0 0,1 0 0,-1 0 1,-1-1-1,1 1 0,-1-1 0,0 0 1,-1 0-1,1 0 0,-1 0 1,0-1-1,-1 0 0,-6 6 0,-3 1 68,-1-1-1,0 0 0,-1-1 1,0 0-1,0-2 1,-31 12-1,47-20-98,-3 2-47,1-1 0,-1 1 1,0-1-1,0 0 0,0 0 0,0-1 0,0 1 1,0-1-1,0 0 0,0 0 0,0 0 0,-6-1 0,10 0-85,0 0 0,-1 1 0,1-1 0,0 0 0,0 1 0,0-1 0,0 0 0,1 0 0,-1 1 0,0-1 0,0 0-1,0 1 1,0-1 0,1 0 0,-1 1 0,0-1 0,1 1 0,-1-1 0,0 0 0,1 1 0,-1-1 0,1 1 0,-1-1-1,1 1 1,-1-1 0,1 1 0,-1 0 0,1-1 0,0 1 0,-1 0 0,1-1 0,0 1 0,0-1 0,22-14-3807,8-3-1784,3 1-1713</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1:25.748"/>
    </inkml:context>
    <inkml:brush xml:id="br0">
      <inkml:brushProperty name="width" value="0.025" units="cm"/>
      <inkml:brushProperty name="height" value="0.025" units="cm"/>
      <inkml:brushProperty name="color" value="#66CC00"/>
    </inkml:brush>
  </inkml:definitions>
  <inkml:trace contextRef="#ctx0" brushRef="#br0">158 1 16464,'0'0'13308,"-5"11"-12187,-16 27-711,-1 0 0,-2-2-1,-55 64 1,73-97-3059,10-18 434,13-20-2375,6-2-1651,-1-4-3197</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1:26.091"/>
    </inkml:context>
    <inkml:brush xml:id="br0">
      <inkml:brushProperty name="width" value="0.025" units="cm"/>
      <inkml:brushProperty name="height" value="0.025" units="cm"/>
      <inkml:brushProperty name="color" value="#66CC00"/>
    </inkml:brush>
  </inkml:definitions>
  <inkml:trace contextRef="#ctx0" brushRef="#br0">124 42 15919,'-3'-20'994,"-2"-2"2486,1 25-1717,-2 13-516,-23 87 2512,27-92-3572,0-1 1,1 0-1,0 1 0,0-1 1,1 1-1,1-1 1,0 1-1,3 12 1,-3-20-250,1 0 1,-1 0-1,1 0 1,0 0-1,0 0 1,0-1-1,0 1 1,0-1-1,0 1 1,1-1-1,-1 0 1,1 0-1,0 0 1,0 0-1,0 0 1,5 2-1,16 6-4072,-22-9 3345</inkml:trace>
  <inkml:trace contextRef="#ctx0" brushRef="#br0" timeOffset="1">0 172 16752,'0'0'8840,"49"-9"-7847,-18 9-801,2 0-192,-2 0-1409,-5 0-3139,-3 0-5638</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1:26.417"/>
    </inkml:context>
    <inkml:brush xml:id="br0">
      <inkml:brushProperty name="width" value="0.025" units="cm"/>
      <inkml:brushProperty name="height" value="0.025" units="cm"/>
      <inkml:brushProperty name="color" value="#66CC00"/>
    </inkml:brush>
  </inkml:definitions>
  <inkml:trace contextRef="#ctx0" brushRef="#br0">0 111 11371,'0'0'13250,"12"-2"-11974,105-15 889,310-40 975,-139 34-11894,-266 20 6680,-13 1-739,-23-4-7990</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1:27.028"/>
    </inkml:context>
    <inkml:brush xml:id="br0">
      <inkml:brushProperty name="width" value="0.025" units="cm"/>
      <inkml:brushProperty name="height" value="0.025" units="cm"/>
      <inkml:brushProperty name="color" value="#66CC00"/>
    </inkml:brush>
  </inkml:definitions>
  <inkml:trace contextRef="#ctx0" brushRef="#br0">217 180 11883,'4'-8'4634,"-3"5"-3780,13-38 2667,-13 40-3067,0-1-1,0 0 1,-1 1-1,1-1 1,0 1-1,0-1 1,0 1 0,1 0-1,-1 0 1,0-1-1,0 1 1,1 0-1,1-1 1,-2 2-394,-1 0 1,0 0 0,1 0 0,-1 0-1,0 0 1,1 0 0,-1 0 0,1 0-1,-1 0 1,0 1 0,1-1-1,-1 0 1,0 0 0,1 0 0,-1 1-1,0-1 1,1 0 0,-1 0-1,0 1 1,0-1 0,1 0 0,-1 1-1,0-1 1,0 0 0,1 1-1,-1-1 1,0 0 0,0 1 0,0-1-1,0 0 1,0 1 0,0-1-1,0 1 1,1-1 0,-1 0 0,0 1-1,0-1 1,0 1 0,-1-1-1,1 0 1,0 1 0,1 24 278,-1-19-84,-2 36-175,-2-1 0,-2 1 0,-1-1 0,-2 0 0,-2-1 1,-2 0-1,-1-1 0,-2-1 0,-26 46 0,26-64-1504,16-20 1321,0 1 0,-1-1-1,1 0 1,0 0 0,-1 0-1,1 0 1,0 0 0,0 1-1,-1-1 1,1 0 0,0 0-1,-1 0 1,1 0 0,0 0-1,-1 0 1,1 0 0,0 0-1,-1 0 1,1 0 0,0 0-1,0 0 1,-1 0 0,1-1-1,0 1 1,-1 0-1,1 0 1,0 0 0,0 0-1,-1 0 1,1-1 0,0 1-1,0 0 1,-1 0 0,1 0-1,0-1 1,-12-37-5780,10 30 6009,-8-34-1171,-25-60 1,25 77 1429,0-1 0,2 0 1,1 0-1,1-1 1,1 0-1,-2-45 0,7 66-98,1-1 0,0 0 0,0 0-1,0 1 1,1-1 0,0 1 0,1-1-1,-1 1 1,1 0 0,0 0 0,1 0-1,-1 0 1,1 1 0,6-7 0,-3 4 69,2 0 1,-1 0 0,1 1 0,0 0 0,0 1 0,1 0-1,0 0 1,12-4 0,-7 4-185,-1 0 1,1 2-1,0-1 0,1 2 1,-1 0-1,1 1 1,-1 0-1,1 1 0,0 1 1,0 1-1,-1 0 0,26 6 1,-36-6-172,0 1 0,1 0 0,-1 1 0,0-1 0,0 1 0,0 0 0,0 1 0,-1-1 0,1 1 0,-1 0 0,0 0 0,0 0 0,0 0 1,-1 1-1,1 0 0,-1-1 0,5 12 0,-7-13 56,1 1 0,-1-1 0,0 1 0,0 0 0,0-1 0,-1 1 0,1 0 0,-1 0 1,0 0-1,0 0 0,0-1 0,0 1 0,-1 0 0,0 0 0,0 0 0,0-1 0,0 1 0,0 0 0,-1-1 1,1 1-1,-1-1 0,0 0 0,0 1 0,-1-1 0,1 0 0,-1 0 0,-3 3 0,-9 6-23,0-1-1,-1 0 1,-1-1-1,0-1 0,0-1 1,-1 0-1,0-1 1,0-1-1,-1 0 1,0-2-1,0 0 1,0-1-1,0-1 1,-27 0-1,46-3-47,0 1-1,0 0 1,0 0-1,1 0 1,-1-1-1,0 1 1,0 0-1,0 0 1,0 0-1,0-1 1,0 1-1,0 0 1,0 0-1,0 0 1,0-1-1,0 1 1,0 0-1,0 0 1,0-1-1,0 1 1,0 0-1,0 0 1,0 0-1,0-1 1,0 1-1,-1 0 1,1 0-1,0 0 1,0-1-1,0 1 1,0 0-1,0 0 1,-1 0-1,1 0 1,0 0-1,0-1 1,0 1-1,0 0 1,-1 0-1,1 0 1,0 0-1,0 0 1,0 0-1,-1 0 1,1 0-1,0 0 1,0 0-1,0 0 1,-1-1-1,1 1 1,0 0-1,0 1 1,-1-1-1,1 0 1,0 0-1,0 0 1,-1 0-1,19-10-2571,50-10-7664,-27 9 1506</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23.111"/>
    </inkml:context>
    <inkml:brush xml:id="br0">
      <inkml:brushProperty name="width" value="0.025" units="cm"/>
      <inkml:brushProperty name="height" value="0.025" units="cm"/>
    </inkml:brush>
  </inkml:definitions>
  <inkml:trace contextRef="#ctx0" brushRef="#br0">4037 196 18962,'-93'-38'-113,"-1"4"0,-2 4 0,-1 5 0,-1 3 0,-165-13 0,119 26-903,-1 6 1,1 7-1,-1 6 0,2 6 1,-189 46-1,220-32 892,1 4 1,2 5-1,2 5 0,2 5 0,2 4 0,3 5 1,-109 81-1,100-53 643,4 5-1,4 4 1,5 5 0,3 3-1,5 5 1,6 3 0,4 4-1,-78 152 1,92-138-264,6 3 1,5 1-1,6 3 0,7 2 0,5 2 1,6 1-1,-18 270 0,41-198-437,10-1 0,9 0 0,9 0 0,10-2 0,9-2 0,8-1 0,10-3 0,9-2 0,8-4 0,137 254 0,-145-331 135,6-2 0,4-4 0,102 113-1,-108-148 111,3-3-1,4-4 0,3-4 1,142 94-1,-116-99 187,3-4 1,2-5-1,3-6 0,1-4 0,226 53 1,-187-66-17,0-8 1,2-6 0,0-7-1,194-12 1,-210-10-213,-1-7 1,0-5-1,-2-7 1,-1-6-1,-2-5 0,-2-7 1,142-71-1,-134 47-212,-3-6 1,-4-6-1,-4-6 0,-3-6 1,-5-5-1,126-133 0,-153 129 96,-5-3-1,-4-5 0,-5-3 1,-6-3-1,110-232 0,-136 235 304,-5-3 0,-5-2 0,-5-1 0,-6-2-1,-5-1 1,13-217 0,-34 202 441,-5 1-1,-7-1 1,-6 1 0,-6 1-1,-77-268 1,31 202-295,-9 4 0,-9 3 1,-8 3-1,-9 6 0,-7 3 1,-9 6-1,-279-325 0,311 413-504,-4 4 0,-3 4 0,-4 4 0,-209-129 0,221 161-357,-2 3 1,-2 4-1,-1 5 0,-2 3 1,-1 4-1,-188-30 0,143 42-2014,-1 7-1,-207 12 1,16 30-7553</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1:27.698"/>
    </inkml:context>
    <inkml:brush xml:id="br0">
      <inkml:brushProperty name="width" value="0.025" units="cm"/>
      <inkml:brushProperty name="height" value="0.025" units="cm"/>
      <inkml:brushProperty name="color" value="#66CC00"/>
    </inkml:brush>
  </inkml:definitions>
  <inkml:trace contextRef="#ctx0" brushRef="#br0">20 0 18353,'0'0'9545,"1"59"-8744,-1-27-160,0 2-481,0-2-64,-4-1-96,0-6 32,-1-3-320,0-3-609,2-11-1537</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1:28.132"/>
    </inkml:context>
    <inkml:brush xml:id="br0">
      <inkml:brushProperty name="width" value="0.025" units="cm"/>
      <inkml:brushProperty name="height" value="0.025" units="cm"/>
      <inkml:brushProperty name="color" value="#66CC00"/>
    </inkml:brush>
  </inkml:definitions>
  <inkml:trace contextRef="#ctx0" brushRef="#br0">146 111 16432,'1'-8'3854,"0"3"-3320,0 0 1,0 0-1,0 0 1,1 0-1,0 0 1,0 0-1,0 0 1,1 1-1,-1-1 1,1 1-1,0 0 1,0-1-1,1 1 0,-1 1 1,1-1-1,0 1 1,5-5-1,-5 6-336,1-1 0,-1 1 0,0 0 0,1 1 1,-1-1-1,1 1 0,0 0 0,8-1 0,-6 1-168,0 0 0,0 1 0,0 0 0,0 0 1,0 1-1,0 0 0,0 0 0,0 0 0,0 1 1,0 0-1,-1 1 0,1-1 0,6 5 0,-10-5-29,-1 0 0,1 0 0,-1 0 0,1 1-1,-1-1 1,0 1 0,0-1 0,0 1 0,-1 0 0,1 0-1,-1 0 1,1 0 0,-1 0 0,0 0 0,0 0 0,0 0-1,-1 0 1,1 1 0,-1-1 0,0 0 0,0 0 0,0 1-1,0-1 1,0 0 0,-1 1 0,1-1 0,-1 0 0,0 0-1,0 0 1,-3 5 0,2 0 36,-2-1 1,1 1-1,-1-1 1,0 0-1,-1 0 0,0-1 1,0 1-1,0-1 0,-1 0 1,1-1-1,-2 1 1,1-1-1,-8 5 0,18-5-2640,27 11 2567,-30-16-85,-1 0 126,11 5-40,0 0 0,-1 1 1,0 0-1,0 0 0,16 14 1,-24-19 112,0 2 1,0-1-1,0 0 1,-1 0-1,1 1 1,0-1-1,-1 1 1,0-1-1,1 1 1,-1 0-1,0-1 1,-1 1-1,1 0 1,0 0-1,-1 0 1,1-1-1,-1 1 1,0 0-1,0 0 1,0 0-1,-1 0 1,1 0-1,0 0 1,-1-1-1,0 1 1,0 0-1,0 0 1,0-1-1,-3 6 1,-1 1-38,-1-1 0,0 0 0,0 0 0,-1 0 0,0-1 0,0 0 0,-1 0 0,0-1 0,0 0 0,0 0 0,-1-1 0,0 0 0,-14 6 0,6-4-21,0-1 0,-1 0 0,1-2 0,-1 1 1,0-2-1,-30 1 0,39-4-81,-1 0-1,1-1 1,0-1 0,0 0 0,0 0-1,0 0 1,1-1 0,-1-1 0,1 1-1,-13-9 1,18 11-62,0-1 0,0 1 0,0-1 0,1 0 0,-1 0 0,1-1 0,-1 1 0,1 0-1,0-1 1,0 1 0,0-1 0,0 0 0,0 0 0,1 0 0,-1 0 0,1 0 0,0 0 0,-1 0 0,2 0 0,-1-1 0,0 1 0,1 0 0,-1 0-1,1-1 1,0 1 0,0 0 0,0-1 0,1 1 0,-1 0 0,1-1 0,0 1 0,1-4 0,11-11-8691</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17.637"/>
    </inkml:context>
    <inkml:brush xml:id="br0">
      <inkml:brushProperty name="width" value="0.025" units="cm"/>
      <inkml:brushProperty name="height" value="0.025" units="cm"/>
      <inkml:brushProperty name="color" value="#E71224"/>
    </inkml:brush>
  </inkml:definitions>
  <inkml:trace contextRef="#ctx0" brushRef="#br0">1 0 12204,'0'0'4324</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19.164"/>
    </inkml:context>
    <inkml:brush xml:id="br0">
      <inkml:brushProperty name="width" value="0.025" units="cm"/>
      <inkml:brushProperty name="height" value="0.025" units="cm"/>
      <inkml:brushProperty name="color" value="#E71224"/>
    </inkml:brush>
  </inkml:definitions>
  <inkml:trace contextRef="#ctx0" brushRef="#br0">1 0 6854,'0'0'17478,"26"23"-16789,2 15 941,-15-19-1305,0-1 0,1-1-1,1 0 1,1-1 0,0 0 0,1-2-1,35 24 1,-20-16-273,0 1 0,-2 2 0,44 43 0,-37-32-47,49 37 1,26 1 125,-75-52-67,0 2-1,-2 2 0,49 45 0,287 257 71,-327-291-81,50 54-38,-70-64-11,1-2 0,53 40 0,-16-23-1,-3 3 1,102 100-1,-37-17-1300,-93-100-284,-23-21 1372,0-1 0,0 2 0,-1-1 0,0 1 1,11 17-1,-12-18 402,0 1 0,1-1 0,0-1 1,0 0-1,0 0 0,14 9 1,20 17-373,-43-42-5715,1 1 2953,-8-6-5125</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32.016"/>
    </inkml:context>
    <inkml:brush xml:id="br0">
      <inkml:brushProperty name="width" value="0.025" units="cm"/>
      <inkml:brushProperty name="height" value="0.025" units="cm"/>
      <inkml:brushProperty name="color" value="#E71224"/>
    </inkml:brush>
  </inkml:definitions>
  <inkml:trace contextRef="#ctx0" brushRef="#br0">0 0 1249</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32.624"/>
    </inkml:context>
    <inkml:brush xml:id="br0">
      <inkml:brushProperty name="width" value="0.025" units="cm"/>
      <inkml:brushProperty name="height" value="0.025" units="cm"/>
      <inkml:brushProperty name="color" value="#E71224"/>
    </inkml:brush>
  </inkml:definitions>
  <inkml:trace contextRef="#ctx0" brushRef="#br0">1847 195 6470,'-6'-12'3176,"0"0"-2487,-1 0 0,0 0-1,-1 0 1,0 1 0,0 0-1,-2 0 1,1 1 0,-1 0-1,-1 1 1,1 0 0,-15-8-1,8 9-572,0 1 0,-1 0 0,0 1 0,0 2 0,0-1 0,0 2 0,-27-2 0,7 4-155,-1 0 1,-61 9-1,57-1-5,1 2 0,1 1 0,-54 22 0,-118 60-271,131-54 186,-21 7 170,2 5 0,-94 63 0,163-91 41,0 1 0,2 1-1,1 2 1,1 1 0,1 1-1,2 1 1,1 1 0,1 2-1,-31 55 1,28-31-58,2 1 0,2 1 0,3 1 0,-21 113 0,28-93-18,4 0 0,3 1 0,6 104 0,5-128-1,1 0 1,4 0-1,1-2 1,26 69-1,102 201 22,-107-257-93,3-2 1,3-2 0,2-1 0,83 93 0,-100-130 29,2-1 0,0-1 0,1-1 1,2-2-1,31 18 0,-38-26 27,0-2 1,0 0-1,1-2 0,0 0 0,1-1 1,0-2-1,0 0 0,26 0 0,-16-3 145,0-2 0,0-1 0,0-2 0,0-1-1,-1-2 1,0-1 0,39-14 0,-30 6 113,-2-3 1,0-1-1,-1-2 1,-1-2 0,40-31-1,-10 1 239,-3-3 0,-2-3 0,-3-2 0,-2-3 0,62-92 0,-77 93-291,-3-2 0,-3-1 0,-3-2 1,-3-2-1,-2-1 0,22-91 0,-39 112-365,-3 0 1,-1-1-1,-3 0 0,-2 0 0,-2 0 0,-3-1 1,-1 1-1,-3 0 0,-2 1 0,-3-1 1,-1 2-1,-3 0 0,-33-74 0,-74-127-966,-19-44-3695,137 284 3852,0-1 0,-1 1 1,0 0-1,-1 0 0,0 1 0,0-1 0,-11-10 0,-21-8-6550</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43.658"/>
    </inkml:context>
    <inkml:brush xml:id="br0">
      <inkml:brushProperty name="width" value="0.025" units="cm"/>
      <inkml:brushProperty name="height" value="0.025" units="cm"/>
      <inkml:brushProperty name="color" value="#E71224"/>
    </inkml:brush>
  </inkml:definitions>
  <inkml:trace contextRef="#ctx0" brushRef="#br0">19 1 8072,'0'0'9310,"-2"4"-8130,-3 15-725,1 0 1,1 0 0,1 0-1,0 1 1,2-1 0,0 0-1,4 21 1,-3 1-172,22 188 2176,-15-169-2262,18 174 1153,-20-188-1183,1 0 1,18 57-1,4 25 90,-21-89-66,2-1-1,1 1 1,2-2-1,2 0 1,2 0-1,1-2 1,24 36-1,-10-21 233,-7-12-299,24 50-1,-39-71-74,1 0 0,1 0-1,0-1 1,2 0 0,-1-1 0,2-1 0,0 0 0,25 17-1,-13-9 141,44 45-1,-59-53-177,-1 0 60,1 0 0,0 0 1,1-1-1,0-1 0,1 0 0,1-1 0,0 0 1,0-2-1,1 1 0,19 7 0,-1-4-12,51 29-1,-66-31-54,0-1 0,1 0 0,0-2 1,1 0-1,0-1 0,0-1 0,35 4 1,-38-9 4,0 1 1,0 0 0,0 2-1,0 0 1,-1 0 0,1 2-1,-1 0 1,0 1 0,-1 1-1,26 16 1,-30-17-8,-1-1 1,1-1-1,0 0 1,0-1-1,0 0 0,1-1 1,-1 0-1,1-1 1,0 0-1,0-1 0,0-1 1,24-1-1,-27 1 1,-1 1 17,1 0 0,-1 1 0,1 0 1,-1 0-1,0 1 0,15 7 0,-13-5-2,1 0 0,0-1 0,22 4 0,15 2 209,-35-7-215,0 0-1,0-1 1,21 1-1,96 13 783,-128-16-703,0 1 0,0-1 0,0 1-1,0 0 1,0 0 0,0 0 0,0 0-1,0 0 1,0 1 0,3 2 0,11 4-2821,-9-5-2362,2-2-3596</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00.616"/>
    </inkml:context>
    <inkml:brush xml:id="br0">
      <inkml:brushProperty name="width" value="0.025" units="cm"/>
      <inkml:brushProperty name="height" value="0.025" units="cm"/>
      <inkml:brushProperty name="color" value="#E71224"/>
    </inkml:brush>
  </inkml:definitions>
  <inkml:trace contextRef="#ctx0" brushRef="#br0">4 1 9065,'-2'41'13169,"0"-12"-9497,5 15-2614,3 18 752,-6-48-1632,1-1 0,0 0 0,1 0 0,1-1 0,5 16 0,24 73 941,17 43 687,10 27-1806,-12-38 0,-34-91 0,2 0 0,1-1 0,37 65 0,-14-42 0,-2 1 0,-4 2 0,28 79 0,-54-128 0,1 0 0,1-1 0,0 0 0,2 0 0,0-1 0,22 25 0,89 80 0,-48-52 0,-46-44 0,53 36 0,-9-8 0,44 39 0,199 119 0,-261-179 0,-19-10 0,1-1 0,43 16 0,99 22 0,-14-5 0,-153-51 14,43 20 8,-52-22-71,1 0 0,-1 0 0,1 1 0,-1-1 0,0 1 0,1-1 0,-1 1 0,0 0 0,0 0 1,0 0-1,0 0 0,-1 0 0,1 0 0,-1 1 0,3 3 0,-3-2-3191</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18.691"/>
    </inkml:context>
    <inkml:brush xml:id="br0">
      <inkml:brushProperty name="width" value="0.025" units="cm"/>
      <inkml:brushProperty name="height" value="0.025" units="cm"/>
      <inkml:brushProperty name="color" value="#E71224"/>
    </inkml:brush>
  </inkml:definitions>
  <inkml:trace contextRef="#ctx0" brushRef="#br0">855 91 8456,'-3'-8'4036,"3"4"-3851,-1 0 1,0 1 0,0-1-1,-1 1 1,1-1-1,-1 1 1,0 0 0,0-1-1,0 1 1,0 0 0,0 0-1,-1 0 1,1 1-1,-1-1 1,0 1 0,0-1-1,0 1 1,0 0-1,0 0 1,0 0 0,-1 1-1,1-1 1,0 1-1,-1-1 1,-5 0 0,-7-2-100,-1 1 1,1 0-1,-1 2 0,1-1 1,-1 2-1,0 0 1,1 2-1,-1-1 1,0 2-1,1 0 1,0 1-1,-21 8 0,17-3 98,1 0-1,0 1 1,0 2-1,1 0 0,0 0 1,1 2-1,1 0 0,0 1 1,-15 18-1,-11 18-30,2 1-1,3 2 1,1 1 0,4 2-1,-49 117 1,62-126 160,2 2-1,3 0 1,2 0-1,2 1 1,2 1 0,3 0-1,2 103 1,5-133-232,0 0 1,2-1 0,1 1-1,0-1 1,2 0-1,0 0 1,1 0 0,15 24-1,-18-35-72,1 0-1,1-1 0,0 1 1,0-1-1,0-1 1,1 0-1,1 0 1,0 0-1,0-1 0,0-1 1,0 1-1,1-1 1,0-1-1,1 0 1,-1 0-1,1-1 1,19 4-1,-12-5 47,-1-1 0,1-1 0,0-1 0,-1-1 0,1 0 0,0-1 0,-1-1 0,1-1 0,-1 0 0,0-1 0,0-1 0,-1-1 0,0 0 0,0-1 0,0-1 0,16-12 0,14-13 305,-1-1 0,-2-3 0,66-73 0,-62 59-289,-3-2-1,-2-1 0,-2-3 0,38-75 0,-62 104-42,-3-2 0,0 1 0,-2-1 1,-1-1-1,-1 0 0,-2-1 0,-2 1 0,-1-1 1,-1 0-1,-2 0 0,-3-36 0,1 53-12,-2 0 0,0 0 0,0 1 0,-2 0 0,0 0 0,-1 0 1,0 0-1,-1 1 0,-1 0 0,0 0 0,-1 1 0,0 0 0,-1 1 0,-23-22 0,24 26-17,-1 0 1,0 1-1,0 0 1,-1 1-1,0 0 1,0 1-1,-1 0 0,1 1 1,-1 0-1,0 1 1,0 0-1,0 1 1,0 0-1,-1 1 1,1 0-1,0 1 0,-1 1 1,1 0-1,-23 5 1,11 0-95,0 2 0,0 0-1,1 2 1,0 1 0,1 0 0,1 2 0,-34 25 0,-41 41-2219,11 3-3308,47-43-2695</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26.686"/>
    </inkml:context>
    <inkml:brush xml:id="br0">
      <inkml:brushProperty name="width" value="0.025" units="cm"/>
      <inkml:brushProperty name="height" value="0.025" units="cm"/>
      <inkml:brushProperty name="color" value="#E71224"/>
    </inkml:brush>
  </inkml:definitions>
  <inkml:trace contextRef="#ctx0" brushRef="#br0">0 0 15663,'0'0'7527,"0"77"-6983,0-44-255,0 2-225,5-3 0,0 0-64,0-7 0,4-5 0,-2-4-32,3-7-64,-4-2-737,3-4-897,-4 0-928</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9:39.446"/>
    </inkml:context>
    <inkml:brush xml:id="br0">
      <inkml:brushProperty name="width" value="0.025" units="cm"/>
      <inkml:brushProperty name="height" value="0.025" units="cm"/>
    </inkml:brush>
  </inkml:definitions>
  <inkml:trace contextRef="#ctx0" brushRef="#br0">406 99 2210,'0'0'10917,"4"-8"-9497,-1 1-1344,12-29 2561,-7-10 5193,-57 45-5710,40 2-2039,0 1 1,0-1 0,1 2-1,-1-1 1,0 1 0,1 1-1,0-1 1,-1 2-1,1-1 1,1 1 0,-1 0-1,1 0 1,-12 12 0,-1 2 108,0 1 1,1 1 0,-20 29 0,29-34-68,1 1 1,0 0 0,2 0 0,-1 1-1,2 0 1,1 0 0,0 1 0,-4 31 0,2 18 212,2 69 1,5-129-331,-2 84 7,7 286 102,-3-362-95,1-1-1,0 1 0,2-1 0,11 27 1,-11-29 6,1 0-1,-2 1 1,0-1 0,-1 1 0,0 0 0,1 24 0,-3-34 18,-1 1 0,-1-1 0,1 1 0,-1-1 0,1 0 0,-1 1 0,-1-1 0,1 0 0,0 1 0,-1-1 0,0 0 0,0 0 0,0 0 0,-1-1 0,1 1 0,-1 0 0,0-1 0,0 0 0,0 1 0,0-1 0,-1-1 0,1 1 0,-1 0 0,0-1 0,0 0 0,0 0 0,0 0 0,0 0 0,0 0 0,0-1 0,-1 0 0,-6 1 0,-41 2-44,52-4 0,0 1 0,0-1 0,0 0 0,0 0 0,-1 0 0,1 1 0,0-1 0,0 0 0,0 0 0,0 1 0,0-1 0,0 0 0,0 0 0,0 1 0,0-1 0,0 0 0,0 0 0,0 1 0,0-1 0,0 0 0,0 0 0,0 1 0,0-1 0,0 0 0,0 0 0,0 1 0,0-1 0,0 0 0,1 0 0,-1 1 0,0-1 0,0 0 0,0 0 0,0 0 0,1 1 0,-1-1 0,0 0 0,0 0 0,0 0 0,1 0 0,-1 1 0,0-1 0,0 0 0,0 0 0,1 0 0,-1 0 0,0 0 0,0 0 0,1 0 0,-1 0 0,0 0 0,1 0 0,-1 0 0,0 0 0,15 0 0,-8 0 0,-1 0 0,0 0 0,1 0 0,-1 1 0,0 0 0,11 3 0,-14-3 0,0 1 0,-1-1 0,1 1 0,0 0 0,-1 0 0,0 0 0,1 0 0,-1 0 0,0 1 0,0-1 0,0 1 0,-1-1 0,1 1 0,0 0 0,-1 0 0,2 5 0,13 34 0,-2 1 0,-2 0 0,-2 1 0,8 70 0,-15-54 0,-1 0 0,-10 83 0,-27 118 0,19-156 0,2-24 0,5-29 0,-6 106 0,15-156-13,1 1 1,-1 0-1,0 0 0,1 0 1,-1-1-1,1 1 0,0 0 1,0-1-1,0 1 0,0 0 1,0-1-1,0 1 0,1-1 0,0 0 1,-1 1-1,1-1 0,0 0 1,0 0-1,0 0 0,0 0 1,0-1-1,1 1 0,-1 0 1,0-1-1,1 0 0,-1 1 1,1-1-1,0 0 0,2 0 1,6 2-397,1 0 0,-1-1-1,0-1 1,0 0 0,22-1 0,-17-3-6130,1-8-4971</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38.026"/>
    </inkml:context>
    <inkml:brush xml:id="br0">
      <inkml:brushProperty name="width" value="0.025" units="cm"/>
      <inkml:brushProperty name="height" value="0.025" units="cm"/>
    </inkml:brush>
  </inkml:definitions>
  <inkml:trace contextRef="#ctx0" brushRef="#br0">5720 72 15054,'-173'-28'-249,"-242"-8"0,372 33 96,-153-1 332,-368 39 0,114 6 1330,-2-19 0,-599-49 0,-514-39-495,1490 66-1016,1 4-1,-1 3 1,-81 18 0,126-19 11,0 2 0,0 2 0,1 0 0,0 2 0,1 1 0,1 1 0,0 2 0,1 1 1,0 0-1,-27 27 0,43-35-23,1 0 1,1 1 0,0 0-1,0 0 1,1 1-1,0 0 1,1 1 0,0-1-1,1 1 1,1 0-1,0 0 1,0 1 0,1-1-1,0 1 1,1 0 0,1 0-1,0 0 1,1 0-1,2 16 1,0-13-30,1 0-1,0 0 1,1-1 0,1 1-1,1-1 1,0 0-1,1 0 1,0-1 0,1 0-1,1 0 1,0-1 0,1 0-1,1 0 1,23 21-1,-3-9 31,2-1 0,1-1 0,1-2 0,1-1 0,0-2-1,1-2 1,73 22 0,287 49 413,-390-86-390,479 77 24,930 29 1,-857-112-195,589 15-128,-316-1 416,-732-16-135,-1-6 0,173-43 1,-224 43 2,-1-2 1,0-3-1,-2-2 1,0-1-1,-1-3 1,-1-1-1,61-48 1,-88 58 6,1 0 0,-2 0 0,0-2 1,-1 0-1,-1 0 0,0-1 0,-1-1 1,-2 0-1,0-1 0,13-35 0,-18 41 95,-1-1 0,-1 1 1,0-1-1,-1 0 0,-1 0 0,0 0 0,-1 0 0,-1 1 0,0-1 0,-1 0 0,-1 0 0,0 0 0,-1 1 0,0 0 1,-1 0-1,-11-22 0,4 14 99,-1 1 1,-1 1 0,0 0-1,-2 1 1,0 0 0,-1 1-1,-1 1 1,-23-17 0,13 14-69,-1 2 1,-1 0-1,-1 2 0,0 1 1,-40-13-1,0 8-41,0 2 0,-1 4 0,-1 3 0,-139-4 0,-2 14-227,-291 35 0,28 45-3502,250-30-1532,-6 1-5941</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27.026"/>
    </inkml:context>
    <inkml:brush xml:id="br0">
      <inkml:brushProperty name="width" value="0.025" units="cm"/>
      <inkml:brushProperty name="height" value="0.025" units="cm"/>
      <inkml:brushProperty name="color" value="#E71224"/>
    </inkml:brush>
  </inkml:definitions>
  <inkml:trace contextRef="#ctx0" brushRef="#br0">1 108 9865,'0'0'16015,"55"14"-15630,-26-27-225,1 0-96,0-1-32,-3-2-576,-4 1-1058,-5 2-928,-8 0-353,-4 1-1473,-6-1-3011</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27.386"/>
    </inkml:context>
    <inkml:brush xml:id="br0">
      <inkml:brushProperty name="width" value="0.025" units="cm"/>
      <inkml:brushProperty name="height" value="0.025" units="cm"/>
      <inkml:brushProperty name="color" value="#E71224"/>
    </inkml:brush>
  </inkml:definitions>
  <inkml:trace contextRef="#ctx0" brushRef="#br0">0 87 14221,'0'0'8617,"54"-8"-7336,-16 2-544,1-5-513,6 1-128,-3-3-128,0 2-1121,-8-1-1858,-4 3-1217,-11 2-2787</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27.729"/>
    </inkml:context>
    <inkml:brush xml:id="br0">
      <inkml:brushProperty name="width" value="0.025" units="cm"/>
      <inkml:brushProperty name="height" value="0.025" units="cm"/>
      <inkml:brushProperty name="color" value="#E71224"/>
    </inkml:brush>
  </inkml:definitions>
  <inkml:trace contextRef="#ctx0" brushRef="#br0">0 9 16207,'0'0'9252,"1"8"-8601,-1-5-610,0 1 0,1-1 0,-1 0 0,1 1 0,0-1 0,0 0-1,0 1 1,0-1 0,1 0 0,0 0 0,2 4 0,-3-6-31,0 0 0,1 0 0,-1 1 1,0-1-1,1 0 0,0 0 0,-1 0 0,1 0 0,-1-1 1,1 1-1,0 0 0,0-1 0,0 1 0,-1-1 0,1 1 0,0-1 1,0 0-1,0 0 0,0 0 0,-1 0 0,1 0 0,0 0 0,0-1 1,0 1-1,0-1 0,-1 1 0,1-1 0,0 1 0,2-2 0,0 0 17,-1-1-1,1 1 0,0 0 0,-1-1 0,1 0 0,-1 0 0,0 0 0,0 0 0,0-1 0,2-3 0,-2 3-19,0 0-1,0 1 1,0-1 0,0 1 0,1 0-1,-1 0 1,1 0 0,7-4-1,-11 7 8,1 0 0,0 1 0,-1-1 0,1 0 0,-1 0 0,1 1-1,-1-1 1,1 0 0,-1 1 0,1-1 0,-1 0 0,1 1-1,-1-1 1,1 1 0,-1-1 0,0 0 0,1 1 0,-1-1 0,0 1-1,1 0 1,-1-1 0,0 1 0,0-1 0,0 1 0,1-1 0,-1 1-1,0-1 1,0 1 0,0 0 0,0-1 0,0 1 0,0-1-1,0 1 1,0 0 0,4 34 563,-3-24-427,-1-10-139,0 1-1,0-1 0,1 0 1,-1 1-1,0-1 0,0 0 1,1 0-1,-1 1 0,1-1 1,-1 0-1,1 0 0,0 0 1,-1 0-1,1 1 0,0-1 1,0 0-1,0 0 0,-1 0 1,1-1-1,0 1 0,0 0 1,1 0-1,-1 0 0,0-1 1,0 1-1,0-1 0,0 1 1,1-1-1,-1 1 0,0-1 1,0 0-1,2 1 0,16-8-2166,-1-10-4858,-6 0-4069</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28.321"/>
    </inkml:context>
    <inkml:brush xml:id="br0">
      <inkml:brushProperty name="width" value="0.025" units="cm"/>
      <inkml:brushProperty name="height" value="0.025" units="cm"/>
      <inkml:brushProperty name="color" value="#E71224"/>
    </inkml:brush>
  </inkml:definitions>
  <inkml:trace contextRef="#ctx0" brushRef="#br0">124 251 12812,'0'0'8921,"-10"-7"-7726,-32-20-159,41 27-1019,0-1 1,0 1-1,0 0 0,0-1 0,0 1 1,0 0-1,0 0 0,0 0 1,0-1-1,0 1 0,0 0 0,0 1 1,0-1-1,0 0 0,0 0 1,0 0-1,0 0 0,0 1 0,0-1 1,0 1-1,0-1 0,0 1 1,0-1-1,1 1 0,-1-1 0,0 1 1,0 0-1,0-1 0,1 1 1,-1 0-1,0 0 0,1-1 0,-2 3 1,-13 30-14,13-28 45,-3 9 116,1-1 0,0 1-1,1-1 1,0 1 0,1 0 0,1 0 0,0 0 0,1 0 0,3 21 0,-3-34-150,0 0-1,0 0 1,1 0 0,-1 0-1,0 0 1,1-1 0,-1 1-1,1 0 1,-1 0-1,1 0 1,0 0 0,-1 0-1,1-1 1,0 1 0,-1 0-1,1 0 1,0-1 0,0 1-1,0-1 1,0 1-1,-1-1 1,1 1 0,0-1-1,0 1 1,0-1 0,0 0-1,0 0 1,0 1 0,0-1-1,0 0 1,0 0-1,0 0 1,0 0 0,0 0-1,0 0 1,0-1 0,0 1-1,0 0 1,0 0-1,0-1 1,0 1 0,0 0-1,0-1 1,0 1 0,0-1-1,1 0 1,3-2 84,1 0 0,-1 0 1,0 0-1,0 0 0,0-1 1,7-7-1,5-8-10,-1 0 0,-1-2 1,0 0-1,-2 0 0,0-1 1,-1-1-1,-2 0 0,0-1 1,-2 0-1,0-1 0,-2 1 1,0-1-1,-2 0 0,2-51 1,-9 60 172,-5 19 1,-4 25-164,7 5-73,2 0-1,1 1 0,5 53 1,-4-85-19,1 1 1,0-1-1,0 0 1,0 0 0,0 0-1,1 0 1,-1 0-1,1 0 1,-1 0-1,1 0 1,0 0-1,-1 0 1,1 0-1,0-1 1,0 1 0,1 0-1,-1 0 1,0-1-1,0 1 1,1-1-1,-1 1 1,1-1-1,0 0 1,-1 1 0,1-1-1,0 0 1,-1 0-1,1 0 1,0 0-1,0-1 1,0 1-1,0 0 1,0-1 0,0 1-1,0-1 1,0 0-1,0 0 1,0 0-1,0 0 1,5 0-1,-3-1-380,0 0 0,1 0 0,-1-1-1,0 1 1,0-1 0,1 0-1,6-5 1,-7 4-926,1 0 0,-1 0-1,0-1 1,-1 1 0,1-1 0,5-7 0,4-9-8529</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28.648"/>
    </inkml:context>
    <inkml:brush xml:id="br0">
      <inkml:brushProperty name="width" value="0.025" units="cm"/>
      <inkml:brushProperty name="height" value="0.025" units="cm"/>
      <inkml:brushProperty name="color" value="#E71224"/>
    </inkml:brush>
  </inkml:definitions>
  <inkml:trace contextRef="#ctx0" brushRef="#br0">11 150 15727,'0'0'8904,"-10"50"-7014,10-34-160,0-1-994,0-1-639,10 0-130,5-2-799,0-2-578,1-5-479,-1-1-738,-2-4-320,-6 0-1153,-3-11-2370</inkml:trace>
  <inkml:trace contextRef="#ctx0" brushRef="#br0" timeOffset="1">15 25 6054,'0'0'19955,"-6"-24"-24888,17 26-448,-1-1-5285</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29.894"/>
    </inkml:context>
    <inkml:brush xml:id="br0">
      <inkml:brushProperty name="width" value="0.025" units="cm"/>
      <inkml:brushProperty name="height" value="0.025" units="cm"/>
      <inkml:brushProperty name="color" value="#E71224"/>
    </inkml:brush>
  </inkml:definitions>
  <inkml:trace contextRef="#ctx0" brushRef="#br0">31 159 10826,'0'0'5109,"-1"-8"-2680,-4-28-646,1 24 646,0 16-1231,-1 14-885,-1 34 146,2 1 0,3-1 0,6 64 0,-3-98-374,0 0-1,2 0 1,0-1-1,2 0 1,-1 1-1,2-2 1,0 1-1,1-1 1,1 0-1,1-1 1,11 16-1,-21-31-85,0 0-1,0 0 0,0 0 0,0 0 0,0 0 1,0 1-1,0-1 0,0 0 0,0 0 0,0 0 1,0 0-1,1 0 0,-1 0 0,0 0 0,0 1 1,0-1-1,0 0 0,0 0 0,0 0 0,0 0 1,0 0-1,0 0 0,1 0 0,-1 0 0,0 0 0,0 0 1,0 0-1,0 0 0,0 1 0,0-1 0,1 0 1,-1 0-1,0 0 0,0 0 0,0 0 0,0 0 1,0 0-1,0 0 0,1 0 0,-1 0 0,0 0 1,0-1-1,0 1 0,0 0 0,0 0 0,0 0 0,1 0 1,-1 0-1,0 0 0,0 0 0,0 0 0,0 0 1,0 0-1,0 0 0,0 0 0,0-1 0,1 1 1,-1 0-1,0 0 0,0 0 0,0 0 0,0 0 1,0 0-1,0 0 0,0-1 0,0 1 0,0 0 1,0 0-1,1-17-151,-4-21-381,-8-57-2237,4-1 1,10-171-1,-1 245 2809,1 1-1,9-37 0,-13 74 601,1 0 1,1 0-1,4 27 0,-4-32-404,15 106 3142,33 124 1,-47-233-3378,-2-5-10,0 0-1,1 0 0,-1-1 1,1 1-1,0 0 0,0 0 1,0-1-1,0 1 1,0 0-1,1-1 0,-1 1 1,1-1-1,0 0 0,-1 1 1,3 1-1,-3-12-208,0 1 0,0-1 0,-1 1 0,-2-14 0,-18-50-1780,16 60 1403,0-1 1,0 0 0,1 0-1,1 0 1,-3-23 0,5 34 594,0 1 0,1-1-1,-1 0 1,0 1 0,0-1 0,0 1 0,0-1 0,0 1 0,1-1 0,-1 1-1,0-1 1,0 1 0,1 0 0,-1-1 0,0 1 0,1-1 0,-1 1-1,1 0 1,-1-1 0,0 1 0,1 0 0,-1-1 0,1 1 0,-1 0 0,1-1-1,-1 1 1,1 0 0,-1 0 0,1 0 0,-1 0 0,1 0 0,-1-1 0,1 1-1,-1 0 1,1 0 0,0 0 0,-1 0 0,1 1 0,-1-1 0,1 0 0,-1 0-1,1 0 1,-1 0 0,1 0 0,-1 1 0,1-1 0,0 1 0,34 13 154,-22-8-85,-11-5-28,-1-1-1,1 0 0,-1 1 1,1-1-1,0 0 0,-1 0 1,1 0-1,-1 0 0,1 0 1,0-1-1,-1 1 0,1 0 0,-1-1 1,1 1-1,-1-1 0,1 1 1,-1-1-1,1 0 0,-1 0 1,0 0-1,1 1 0,-1-1 1,0-1-1,0 1 0,0 0 1,0 0-1,0 0 0,0 0 1,0-1-1,0 1 0,0-1 1,0 1-1,-1 0 0,1-1 1,-1 1-1,1-1 0,-1 0 1,1 1-1,-1-1 0,0 1 1,0-3-1,2-4 337,-1-1 1,-1 1 0,1-1-1,-1 0 1,-1 1-1,-2-16 1,2 25-334,1-1-1,-1 0 1,0 0-1,1 1 1,-1-1 0,0 1-1,1-1 1,-1 1 0,0-1-1,1 1 1,-1-1 0,1 1-1,-1-1 1,1 1 0,-1-1-1,1 1 1,-1 0-1,1-1 1,0 1 0,-1 0-1,1 0 1,0-1 0,0 1-1,-1 1 1,-2 10 34,1 0 1,0-1-1,0 1 1,1 1 0,1-1-1,0 0 1,0 0-1,3 14 1,-3-25-71,1 0 0,-1 0 0,0 0 1,1 0-1,-1 0 0,0 0 0,1 0 1,-1 0-1,1-1 0,0 1 0,-1 0 1,1 0-1,0 0 0,-1-1 0,1 1 0,0 0 1,0 0-1,0-1 0,0 1 0,-1-1 1,1 1-1,0-1 0,0 1 0,0-1 1,0 0-1,0 0 0,2 1 0,-1-1 12,1 0 0,0 0-1,-1-1 1,1 1-1,0 0 1,-1-1 0,1 0-1,-1 0 1,1 0-1,3-2 1,50-34-188,-55 36 153,12-11-272,-10 8 164,0 1 1,0 0-1,0 0 0,1 0 0,0 0 0,-1 0 1,1 1-1,0-1 0,0 1 0,1 0 1,-1 1-1,9-4 0,-21 9 2556,8-3-2391,-1-1 0,1 0 1,0 1-1,0-1 1,-1 0-1,1 0 0,0 1 1,-1-1-1,1 0 0,0 0 1,-1 0-1,1 1 0,0-1 1,-1 0-1,1 0 1,0 0-1,-1 0 0,1 0 1,-1 0-1,1 0 0,0 0 1,-1 0-1,1 0 0,-1 0 1,1 0-1,0 0 1,-1 0-1,1 0 0,0 0 1,-1 0-1,1-1 0,0 1 1,-1 0-1,1 0 0,0 0 1,-1-1-1,1 1 1,0 0-1,-1 0 0,1-1 1,0 1-1,0 0 0,-1 0 1,1-1-1,0 1 0,0 0 1,0-1-1,-1 1 1,1 0-1,0-1 0,0 1 1,0-1-1,0 1 0,0 0 1,0-1-1,0 1 0,0 0 1,0-1-1,0 0 1,-1-1-19,-1-1 1,1 1 0,0-1 0,1 0 0,-1 1 0,0-1-1,1 0 1,-1 1 0,1-1 0,0 0 0,0 0 0,0 1 0,0-1-1,1 0 1,0-4 0,1 6-66,-1-1-1,0 1 0,1 0 1,-1 0-1,1 0 1,0 0-1,-1 0 1,1 0-1,0 0 1,-1 0-1,1 1 0,0-1 1,0 1-1,0-1 1,0 1-1,-1 0 1,1 0-1,0 0 1,0 0-1,0 0 1,3 1-1,-2-1 25,0 1-1,1-1 1,-1 0-1,0 0 1,0 0 0,0 0-1,0-1 1,0 1-1,0-1 1,-1 0 0,1 0-1,0 0 1,0 0-1,0 0 1,-1 0 0,1-1-1,0 0 1,-1 1-1,1-1 1,-1 0 0,0 0-1,0 0 1,0-1-1,0 1 1,0 0 0,0-1-1,0 1 1,-1-1-1,2-3 1,-3 6 13,0 0 0,1-1 0,-1 1 0,0 0 0,0 0 0,1-1 0,-1 1 0,0 0 0,0 0 0,1-1 0,-1 1 0,0 0 0,1 0 0,-1 0 0,0 0-1,1 0 1,-1 0 0,0-1 0,1 1 0,-1 0 0,0 0 0,1 0 0,-1 0 0,0 0 0,1 0 0,-1 0 0,1 0 0,-1 1 0,0-1 0,1 0 0,-1 0 0,0 0 0,1 0 0,-1 0 0,0 0 0,0 1 0,1-1 0,-1 0 0,0 0 0,1 1 0,-1-1 0,0 0 0,0 0-1,1 1 1,-1-1 0,0 0 0,0 1 0,0-1 0,0 0 0,1 1 0,-1-1 0,0 1 0,16 27-3,-1-3 39,-13-23-28,0 0 0,0-1-1,0 0 1,0 1 0,1-1 0,-1 0 0,0 0-1,1 0 1,-1 0 0,1-1 0,-1 1 0,1-1-1,-1 1 1,1-1 0,0 0 0,-1 0-1,1 0 1,-1 0 0,1 0 0,-1-1 0,1 1-1,-1-1 1,1 0 0,-1 0 0,1 0-1,-1 0 1,0 0 0,0 0 0,1-1 0,2-1-1,6-6-160,-1 1 0,0-2 0,0 1-1,11-16 1,-11 14-515,-8 12-1182,-2 7 1080,-5 20-953,3-13-2766,1-9-2167</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30.253"/>
    </inkml:context>
    <inkml:brush xml:id="br0">
      <inkml:brushProperty name="width" value="0.025" units="cm"/>
      <inkml:brushProperty name="height" value="0.025" units="cm"/>
      <inkml:brushProperty name="color" value="#E71224"/>
    </inkml:brush>
  </inkml:definitions>
  <inkml:trace contextRef="#ctx0" brushRef="#br0">83 1 18449,'-6'-1'8309,"-18"15"-6966,20-11-1250,-1 0 0,1 0 1,0 1-1,1 0 0,-1 0 0,0 0 0,1 0 0,0 0 0,0 1 0,0-1 0,1 1 0,0 0 0,0 0 0,0 0 1,-2 10-1,4-14-70,1 0 1,-1-1-1,1 1 1,-1-1-1,1 1 1,-1 0-1,1-1 1,0 1-1,-1-1 1,1 0 0,0 1-1,0-1 1,-1 0-1,1 1 1,0-1-1,0 0 1,0 0-1,-1 1 1,1-1-1,0 0 1,0 0-1,0 0 1,-1 0-1,1 0 1,0 0 0,1-1-1,30 0 47,-28 1-7,7-1-382,0 0 0,-1-1-1,1 0 1,15-5 0,18-14-7309,-19 4-1848</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30.878"/>
    </inkml:context>
    <inkml:brush xml:id="br0">
      <inkml:brushProperty name="width" value="0.025" units="cm"/>
      <inkml:brushProperty name="height" value="0.025" units="cm"/>
      <inkml:brushProperty name="color" value="#E71224"/>
    </inkml:brush>
  </inkml:definitions>
  <inkml:trace contextRef="#ctx0" brushRef="#br0">21 142 6694,'0'0'21631,"8"-10"-21348,-2 4-232,38-47 43,-42 50-69,0 0 0,0 0 0,0 0 0,-1 0 0,1-1 0,-1 1 0,1 0 0,-1-1 0,0 1 0,0 0 0,-1-1 0,1 1 0,-1-1 0,0 0 0,0 1 0,0-1 0,0 1 0,-1-5 0,1 8-15,-1-1 0,1 1 1,0 0-1,-1-1 0,1 1 0,0 0 1,-1-1-1,1 1 0,-1 0 1,1-1-1,0 1 0,-1 0 1,1 0-1,-1 0 0,1 0 0,-1-1 1,1 1-1,-1 0 0,1 0 1,-1 0-1,1 0 0,-1 0 1,1 0-1,-1 0 0,1 0 0,-1 0 1,1 0-1,-1 1 0,1-1 1,-1 0-1,1 0 0,0 0 0,-1 1 1,1-1-1,-1 0 0,0 1 1,-16 10 8,9-2-1,2 0 0,0 0 0,0 0 0,0 1 0,1 0 0,1 0-1,0 1 1,0-1 0,1 1 0,0 0 0,1 0 0,0-1 0,0 23 0,2-32-18,0 0 0,0 0 0,0 0 0,0 0 1,0 0-1,0 0 0,1 0 0,-1 0 0,1 0 0,-1 0 0,0 0 1,1 0-1,0 0 0,-1 0 0,1 0 0,-1 0 0,1 0 0,0-1 0,0 1 1,0 0-1,-1 0 0,1-1 0,0 1 0,0-1 0,2 2 0,0-1-9,0 0-1,0 0 0,1 0 0,-1-1 0,1 1 0,-1-1 1,1 0-1,4 0 0,3 0-460,0-1 0,1-1 0,-1 0 1,16-6-1,19-13-4645,0-7-3474</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32.080"/>
    </inkml:context>
    <inkml:brush xml:id="br0">
      <inkml:brushProperty name="width" value="0.025" units="cm"/>
      <inkml:brushProperty name="height" value="0.025" units="cm"/>
      <inkml:brushProperty name="color" value="#E71224"/>
    </inkml:brush>
  </inkml:definitions>
  <inkml:trace contextRef="#ctx0" brushRef="#br0">82 39 11691,'0'0'16827,"-8"-1"-16544,6 1-279,0 0 1,0-1-1,-1 1 1,1 0 0,0 1-1,0-1 1,0 0-1,0 0 1,0 1 0,0-1-1,0 1 1,0 0-1,0 0 1,0 0 0,0 0-1,0 0 1,1 0-1,-4 3 1,2-1 1,1 1-1,-1 0 1,1 0-1,0 0 1,0 0 0,0 0-1,1 0 1,0 1 0,-1-1-1,0 8 1,2-10-3,-3 8 22,1 0 0,0 0 0,0 1 1,1-1-1,1 0 0,0 1 0,0-1 0,3 19 1,-2-27-22,0-1 0,0 0 1,0 0-1,0 0 0,0 0 1,0 0-1,0-1 0,0 1 1,1 0-1,-1 0 0,0-1 1,0 1-1,1-1 0,-1 1 1,0-1-1,1 0 0,-1 1 1,0-1-1,1 0 0,-1 0 1,1 0-1,-1 0 0,0 0 1,1 0-1,-1 0 0,1-1 1,-1 1-1,0 0 0,1-1 1,-1 1-1,0-1 0,0 0 1,2 0-1,4-2 20,-1 1-1,1-1 1,-1-1-1,0 1 0,7-7 1,0 0-419,-2-1-1,1-1 1,-1 0-1,-1 0 1,11-19 0,-16 23-132,0 0 1,-1 0 0,0 0-1,-1-1 1,0 0-1,0 1 1,-1-1 0,0 0-1,0-1 1,0-14-1,-17 41-118,12-5 780,0-1 0,1 1 1,0 0-1,1 0 1,0 0-1,1 0 1,2 23-1,-2-34-116,0 0 0,0 0 0,0 0 1,0 0-1,1 0 0,-1 0 0,0 0 0,0 0 0,1-1 0,-1 1 0,0 0 0,1 0 0,-1 0 0,1 0 1,-1-1-1,1 1 0,0 0 0,-1-1 0,1 1 0,0 0 0,-1-1 0,1 1 0,0-1 0,0 1 0,-1-1 0,1 1 1,0-1-1,0 1 0,0-1 0,0 0 0,0 0 0,0 0 0,0 1 0,-1-1 0,1 0 0,0 0 0,0 0 0,0 0 1,0 0-1,0 0 0,0-1 0,0 1 0,0 0 0,0 0 0,0-1 0,-1 1 0,3-1 0,1-1 5,0 0 0,-1 0-1,1 0 1,0-1 0,-1 1 0,0-1-1,1 0 1,-1 0 0,3-4-1,12-25-859,-6 11 777,-16 43 1403,1-13-1069,1 0 1,1 0-1,-1 0 1,1 0-1,1 0 0,0 13 1,0-21-237,1 1-1,-1-1 1,0 1 0,0-1-1,1 1 1,-1-1 0,1 1-1,-1-1 1,1 1 0,0-1-1,-1 0 1,1 0 0,0 1 0,0-1-1,0 0 1,0 0 0,0 0-1,2 2 1,-2-3-8,1 1 0,0-1 0,-1 1-1,1-1 1,-1 0 0,1 0 0,0 0 0,-1 0 0,1 0-1,0 0 1,-1 0 0,1 0 0,-1-1 0,1 1 0,0-1 0,-1 1-1,1-1 1,-1 1 0,1-1 0,-1 0 0,2-1 0,7-5-35,0 0 1,0-1-1,-1 0 1,0 0 0,-1-1-1,0 0 1,8-12 0,33-33-1631,-49 54 1637,0-1 0,0 1 0,1 0-1,-1 0 1,0 0 0,0 0 0,0-1 0,1 1-1,-1 0 1,0 0 0,0 0 0,0 0 0,1 0-1,-1 0 1,0 0 0,0 0 0,1-1 0,-1 1-1,0 0 1,0 0 0,1 0 0,-1 0-1,0 0 1,0 0 0,1 1 0,-1-1 0,0 0-1,0 0 1,0 0 0,1 0 0,-1 0 0,0 0-1,0 0 1,1 0 0,-1 0 0,0 1-1,0-1 1,0 0 0,1 0 0,-1 0 0,0 0-1,0 1 1,0-1 0,0 0 0,0 0 0,0 1-1,1-1 1,-1 0 0,0 0 0,0 0-1,0 1 1,0-1 0,0 0 0,0 0 0,0 1-1,0-1 1,3 26 778,-7 27 703,5-48-252,5-10-428,14-28-307,19-51-2726,-39 112 1517,5-14-2253,-4-14 2691,-1 1-1,0-1 1,1 0 0,-1 0-1,0 1 1,1-1 0,-1 0 0,1 0-1,-1 0 1,0 0 0,1 0-1,-1 0 1,1 0 0,-1 0 0,1 0-1,-1 0 1,1 0 0,-1 0-1,0 0 1,1 0 0,-1 0 0,1 0-1,-1 0 1,0 0 0,1-1-1,-1 1 1,1 0 0,-1 0 0,0-1-1,1 1 1,-1 0 0,6-6-4840</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32.653"/>
    </inkml:context>
    <inkml:brush xml:id="br0">
      <inkml:brushProperty name="width" value="0.025" units="cm"/>
      <inkml:brushProperty name="height" value="0.025" units="cm"/>
      <inkml:brushProperty name="color" value="#E71224"/>
    </inkml:brush>
  </inkml:definitions>
  <inkml:trace contextRef="#ctx0" brushRef="#br0">4 20 13261,'0'0'14077,"0"10"-13543,-2 6-330,1 55 711,1-65-864,0-1 0,1 0 0,-1 1 0,2-1 0,-1 0-1,0 1 1,1-1 0,0 0 0,0 0 0,1 0 0,3 6-1,-5-10-55,-1-1-1,1 1 0,0 0 0,-1-1 1,1 1-1,0 0 0,-1-1 0,1 1 1,0-1-1,0 1 0,-1-1 0,1 0 1,0 1-1,0-1 0,0 0 0,0 1 1,0-1-1,0 0 0,-1 0 0,1 0 1,0 0-1,0 0 0,0 0 0,0 0 1,0 0-1,0 0 0,0 0 0,0-1 1,0 1-1,-1 0 0,1-1 0,0 1 1,0 0-1,0-1 0,-1 1 0,1-1 1,0 1-1,0-1 0,-1 0 0,1 1 1,0-1-1,-1 0 0,1 1 0,-1-1 1,1 0-1,-1 0 0,1 0 0,-1 0 0,22-41-2322,-18 28 949,-1 0 1,0 0-1,-2 0 0,2-23 1,1-10-8652,-9 69 6603,3-10 1110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41.827"/>
    </inkml:context>
    <inkml:brush xml:id="br0">
      <inkml:brushProperty name="width" value="0.025" units="cm"/>
      <inkml:brushProperty name="height" value="0.025" units="cm"/>
    </inkml:brush>
  </inkml:definitions>
  <inkml:trace contextRef="#ctx0" brushRef="#br0">3980 202 14862,'0'-12'304,"1"5"-252,-1 0 0,0 1 0,-1-1 0,1 0 0,-1 1 0,-1-1 0,1 1 0,-1-1 0,0 1 0,-1 0 0,1 0 0,-1 0 0,0 0 0,-1 0 0,0 0 0,0 1 0,0 0 0,0 0 0,-1 0 0,0 0 0,0 1 0,-8-6 0,-1 2-85,-1 1 0,0 1 0,-1 0 0,1 1 0,-1 0 0,0 1 0,-1 1 0,1 1 0,0 0 0,-21 1 1,-3 2-61,0 1 1,0 2 0,-43 10 0,-71 24-262,-199 75 1,-139 88 462,271-103 427,4 10 0,-240 161 0,321-176-185,5 6 0,4 5 0,5 6 0,-128 149 0,144-132-124,6 4 1,5 4-1,7 4 0,5 4 0,7 3 1,-107 295-1,152-344-183,4 1 0,5 2 1,4 0-1,4 1 0,5 1 0,4-1 1,15 180-1,-1-212-62,3 0 1,3 0-1,3-2 1,3 0-1,29 64 0,-25-78 10,2-2 0,2-1 0,2-1 0,2-1 0,3-2 0,64 65 0,-64-77 20,2-2 0,1-1 0,2-2 0,1-2 0,1-2 0,0-2 0,2-1 0,1-3 0,1-2 0,0-1 0,98 17 0,-83-24 23,1-2 0,1-4 0,-1-2 0,1-3 0,-1-3 0,0-2 0,-1-3 0,122-37 0,-63 4 78,-3-5 0,-2-5 0,-2-5-1,146-101 1,-98 44-48,-6-6 0,159-162-1,-170 137 6,-7-7 0,-7-6 0,-6-5 0,-8-6 0,-8-4 0,-7-5 0,-8-5 0,-8-3 0,108-348 0,-156 393-105,39-291 1,-68 344 108,-5-1-1,-3-1 1,-5 1-1,-21-133 1,16 178 177,-1 0 0,-3 1 0,-1 1 1,-3 0-1,-1 0 0,-2 2 1,-2 1-1,-2 0 0,-39-50 1,44 67-195,-1 1 0,-1 0 0,-1 2 0,-1 0 0,0 2 0,-1 0 1,-2 2-1,1 1 0,-2 1 0,0 1 0,0 1 0,-1 1 0,-1 2 0,1 1 1,-43-6-1,27 9-338,0 2 0,0 2 0,1 2 1,-1 2-1,-48 10 0,-1 6-2122,-119 41-1,-22 19-4018</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32.997"/>
    </inkml:context>
    <inkml:brush xml:id="br0">
      <inkml:brushProperty name="width" value="0.025" units="cm"/>
      <inkml:brushProperty name="height" value="0.025" units="cm"/>
      <inkml:brushProperty name="color" value="#E71224"/>
    </inkml:brush>
  </inkml:definitions>
  <inkml:trace contextRef="#ctx0" brushRef="#br0">0 136 11403,'0'0'11424,"9"-3"-9785,3-3-1187,1 0-1,-1-1 1,0 0 0,16-13-1,-24 17-340,0 0-1,0 0 1,0-1 0,0 0-1,0 1 1,-1-1-1,0-1 1,1 1 0,-2 0-1,1-1 1,0 0 0,-1 0-1,0 1 1,0-1-1,0 0 1,-1-1 0,2-9-1,-20 29-185,8-3 266,1 0 0,0 1-1,1 0 1,0 1-1,1-1 1,0 1-1,1 0 1,0 0-1,1 1 1,1 0-1,0-1 1,-2 28-1,5-39-158,0-1 0,0 1 0,0-1 0,1 1 0,-1-1 0,0 1 0,1-1 0,-1 1 0,0-1-1,1 1 1,0-1 0,-1 0 0,1 1 0,0-1 0,0 0 0,0 1 0,0-1 0,0 0-1,0 0 1,0 0 0,0 0 0,0 0 0,1 0 0,-1 0 0,0 0 0,3 1 0,0-1-4,0 0 1,1 0 0,-1 0 0,0 0-1,1-1 1,-1 0 0,0 0 0,1 0 0,6-1-1,8-2-88,0-1 0,0-1-1,24-9 1,47-25-2664,-35 3-5346,-19 3-4961</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30.667"/>
    </inkml:context>
    <inkml:brush xml:id="br0">
      <inkml:brushProperty name="width" value="0.025" units="cm"/>
      <inkml:brushProperty name="height" value="0.025" units="cm"/>
      <inkml:brushProperty name="color" value="#E71224"/>
    </inkml:brush>
  </inkml:definitions>
  <inkml:trace contextRef="#ctx0" brushRef="#br0">42 112 3267,'0'0'6267,"0"-8"-3795,1-5-1314,1-11 260,-5 1 5327,3 23-6678,0-1 0,0 1 0,0 0 0,0 0 1,0 0-1,0 0 0,0 0 0,0-1 0,-1 1 0,1 0 0,0 0 1,0 0-1,0 0 0,0 0 0,0 0 0,0 0 0,0-1 0,-1 1 1,1 0-1,0 0 0,0 0 0,0 0 0,0 0 0,0 0 1,-1 0-1,1 0 0,0 0 0,0 0 0,0 0 0,0 0 0,-1 0 1,1 0-1,0 0 0,0 0 0,0 0 0,0 0 0,-1 0 0,1 0 1,0 0-1,0 0 0,0 0 0,0 0 0,0 0 0,-1 0 0,1 1 1,0-1-1,0 0 0,0 0 0,0 0 0,0 0 0,0 0 0,0 0 1,-1 0-1,1 1 0,0-1 0,0 0 0,0 0 0,0 0 0,0 0 1,0 0-1,0 1 0,0-1 0,0 0 0,0 0 0,0 0 1,0 0-1,0 1 0,-7 10 251,0 13 36,1 0 0,0 0 0,2 1 0,1-1 0,1 1 0,3 42-1,-1-64-326,0 0-1,0 0 1,1 0-1,-1-1 1,1 1-1,0 0 0,-1 0 1,1 0-1,1-1 1,-1 1-1,0-1 0,1 1 1,-1-1-1,1 1 1,0-1-1,0 0 0,0 0 1,0 0-1,0 0 1,0 0-1,0 0 0,1-1 1,-1 1-1,1-1 1,-1 0-1,1 1 1,0-1-1,-1 0 0,1 0 1,0-1-1,0 1 1,0-1-1,0 1 0,-1-1 1,1 0-1,0 0 1,0 0-1,0-1 0,0 1 1,4-1-1,3-1 28,0 0-1,0-1 1,0 1-1,-1-2 1,1 1-1,-1-2 1,0 1-1,0-1 0,0 0 1,11-9-1,-13 7 13,0 1-1,0-1 1,0-1-1,-1 1 1,0-1-1,0 0 1,-1 0-1,0-1 1,0 0-1,-1 0 1,-1 0-1,1 0 0,-1 0 1,-1-1-1,0 1 1,0-1-1,-1 0 1,1-11-1,-19 97-305,16-65 240,1-1 0,0 1 0,0 0 1,1-1-1,0 1 0,1-1 0,4 18 0,-5-26 8,0 0 0,0 0 0,0 0 0,1 1 0,-1-1 0,0 0 1,1 0-1,0-1 0,-1 1 0,1 0 0,0 0 0,0-1 0,0 1 0,0-1 0,0 0 0,2 2 0,-1-2 27,1 0 0,-1-1 1,0 1-1,1 0 0,-1-1 1,1 0-1,-1 0 0,1 0 0,-1 0 1,1-1-1,-1 1 0,0-1 1,1 0-1,4-2 0,-2 1-7,0-1 0,-1 0 0,1-1 0,-1 1 0,0-1 0,0 0 0,0-1 1,0 1-1,-1-1 0,0 0 0,0 0 0,0 0 0,-1 0 0,1-1 0,3-9 0,-4 9-9,0 0 0,0-1 0,-1 1 1,0-1-1,0 0 0,-1 0 0,0 0 0,0 1 1,0-1-1,-1 0 0,0 0 0,0 0 1,-1 0-1,-2-11 0,3 17-19,0 0 0,-1 0 0,1 0 0,0-1 0,-1 1 0,1 0 0,-1 0 0,1 0 0,-1 0 0,0 0 0,1 0 0,-1 0 0,0 0 0,0 0 0,0 0 0,1 1 0,-1-1 0,0 0 0,0 0 0,0 1 0,0-1 0,-1 1 0,1-1 0,0 1 0,0-1 0,0 1 0,0 0 0,0-1 0,-1 1 0,1 0 0,0 0 0,0 0 0,0 0 0,-1 0 0,1 0 0,0 0 0,0 0 0,0 1 0,-1-1 0,1 0 0,-1 1 0,0 0 0,0 0 0,0 1 0,0-1 0,0 0 0,0 1 0,1-1 0,-1 1 0,0-1 0,1 1 0,-1 0 0,1 0 0,0 0 0,0-1 0,0 1 0,0 0 0,0 1 0,0-1 0,0 0 0,0 0 0,1 0 0,-1 5 0,0-6 0,1 1 0,0-1 0,0 1 0,0 0 0,0-1 0,0 1 0,0 0 0,0-1 0,0 1 0,1 0 0,-1-1 0,0 1 0,1-1 0,0 1 0,-1 0 0,1-1 0,0 0 0,0 1 0,0-1 0,0 1 0,0-1 0,0 0 0,0 0 0,0 0 0,0 1 0,1-1 0,-1 0 0,0-1 0,1 1 0,2 1 0,2 0 0,0-1 0,1 0 0,-1 0 0,0-1 0,1 1 0,11-3 0,-2 2 0,95-16 0,-107 15 0,0 1 0,0-1 0,0-1 0,0 1 0,0 0 0,0-1 0,0 0 0,0 0 0,-1 0 0,1-1 0,-1 1 0,0-1 0,1 0 0,-1 0 0,0 0 0,3-5 0,40-56 0,-42 59 0,-1 0 0,0-1 0,-1 0 0,1 0 0,-1 1 0,0-1 0,-1-1 0,1 1 0,-1 0 0,0-9 0,-1 14 0,0 1 0,0 0 0,0-1 0,0 1 0,0 0 0,-1-1 0,1 1 0,0 0 0,0 0 0,0-1 0,-1 1 0,1 0 0,0 0 0,0-1 0,-1 1 0,1 0 0,0 0 0,-1 0 0,1-1 0,0 1 0,-1 0 0,1 0 0,0 0 0,-1 0 0,1 0 0,0 0 0,-1 0 0,1 0 0,0 0 0,-1 0 0,1 0 0,0 0 0,-1 0 0,1 0 0,0 0 0,-1 0 0,1 0 0,0 0 0,-1 1 0,-16 4 0,1 8 0,1 0 0,0 1 0,1 1 0,0 0 0,1 1 0,-19 30 0,21-29 0,7-13 0,-2 3 0,1 0 0,-1 1 0,1-1 0,1 1 0,-1 0 0,2 0 0,-1 1 0,1-1 0,0 1 0,0-1 0,1 1 0,1 0 0,-2 11 0,4-19 0,-1 1 0,1 0 0,-1 0 0,1 0 0,0 0 0,0-1 0,0 1 0,0 0 0,0-1 0,0 1 0,0-1 0,1 1 0,-1-1 0,1 0 0,-1 1 0,1-1 0,-1 0 0,1 0 0,0 0 0,-1 0 0,1 0 0,0-1 0,0 1 0,0 0 0,-1-1 0,1 1 0,0-1 0,4 0 0,64 5 0,-59-5 0,16 1-251,41-1-2991,1-6-4534,-21-4-8789</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32.290"/>
    </inkml:context>
    <inkml:brush xml:id="br0">
      <inkml:brushProperty name="width" value="0.025" units="cm"/>
      <inkml:brushProperty name="height" value="0.025" units="cm"/>
      <inkml:brushProperty name="color" value="#E71224"/>
    </inkml:brush>
  </inkml:definitions>
  <inkml:trace contextRef="#ctx0" brushRef="#br0">208 75 14542,'0'0'2124,"3"-8"-31,1-3-1029,3-13 418,-5 0 2821,-2 24-4169,-1-1-1,1 0 1,-1 1-1,1-1 1,-1 1-1,1-1 1,-1 1-1,1-1 1,-1 1-1,0 0 0,1-1 1,-1 1-1,0 0 1,1-1-1,-1 1 1,0 0-1,0 0 1,1 0-1,-1 0 1,0 0-1,1 0 1,-1 0-1,0 0 1,0 0-1,1 0 1,-3 0-1,-23 3 352,18 1-397,0 0 0,0 0 0,0 1 0,0 0 0,1 1 0,0-1 0,0 1 0,-9 12 0,0-1 107,2 0 0,-17 27 1,25-34-86,1-1 0,0 1 1,0 1-1,1-1 0,0 1 1,1-1-1,-4 23 0,7-30-108,-1 0-1,1 1 0,0-1 1,0 0-1,0 1 0,0-1 1,1 0-1,-1 1 0,1-1 0,0 0 1,0 0-1,0 0 0,1 0 1,-1 0-1,1 0 0,-1 0 1,1 0-1,0 0 0,0-1 1,0 1-1,0-1 0,1 1 1,-1-1-1,1 0 0,-1 0 1,1 0-1,0 0 0,0-1 1,0 1-1,4 1 0,5 1-509,-1-1 0,1 0 0,-1-1 0,1-1 0,0 1 0,0-2 0,20-1 0,-17 0-1233,0-1 0,0 0 0,0-1 0,0-1 0,22-9 1,6-7-7485</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32.792"/>
    </inkml:context>
    <inkml:brush xml:id="br0">
      <inkml:brushProperty name="width" value="0.025" units="cm"/>
      <inkml:brushProperty name="height" value="0.025" units="cm"/>
      <inkml:brushProperty name="color" value="#E71224"/>
    </inkml:brush>
  </inkml:definitions>
  <inkml:trace contextRef="#ctx0" brushRef="#br0">174 15 13741,'0'0'8995,"-10"-4"-6480,5 3-2333,1-1-54,0 1 1,0-1 0,0 1-1,-1 0 1,1 0-1,-1 1 1,1-1 0,-1 1-1,1 0 1,-1 0-1,1 0 1,0 1 0,-1 0-1,1 0 1,-1 0-1,1 0 1,0 0 0,0 1-1,0 0 1,-5 3-1,4-2-32,0 0-1,1 1 0,-1 0 0,1 0 1,0 0-1,0 1 0,0-1 1,0 1-1,1 0 0,0 0 0,0 0 1,0 0-1,1 1 0,0-1 1,0 1-1,0 0 0,1-1 1,-1 1-1,1 8 0,1-13-89,1 0-1,-1 0 1,1 0-1,-1 0 1,1 0-1,0 0 1,0 0-1,0 0 1,-1 0 0,1 0-1,0-1 1,0 1-1,0 0 1,0-1-1,0 1 1,0 0-1,1-1 1,-1 1 0,0-1-1,0 0 1,0 1-1,0-1 1,1 0-1,-1 0 1,0 0-1,0 0 1,0 0 0,1 0-1,-1 0 1,2 0-1,45-5 143,-31-2-147,1-1-1,-1-1 1,-1 0-1,0-1 1,0 0 0,-1-2-1,0 0 1,23-25-1,-25 25-5,-13 12 3,0-1 0,0 1 0,1 0-1,-1 0 1,0 0 0,0 0 0,0-1 0,0 1-1,1 0 1,-1 0 0,0 0 0,0 0-1,0 0 1,1 0 0,-1 0 0,0-1-1,0 1 1,0 0 0,1 0 0,-1 0 0,0 0-1,0 0 1,0 0 0,1 0 0,-1 0-1,0 0 1,0 0 0,1 0 0,-1 0-1,0 0 1,0 0 0,0 0 0,1 1 0,-1-1-1,0 0 1,0 0 0,0 0 0,1 0-1,-1 0 1,0 0 0,0 1 0,0-1-1,0 0 1,1 0 0,-1 0 0,0 0 0,0 1-1,0-1 1,0 0 0,0 0 0,0 0-1,1 1 1,-1-1 0,0 0 0,0 1-1,3 22 82,-7 36 337,3-51-321,0-1-65,0-1 0,1 0 0,0 1 0,0-1 1,1 0-1,-1 1 0,1-1 0,3 8 0,-3-12-26,0 0 0,0 0 0,0-1 0,1 1-1,-1 0 1,1-1 0,-1 1 0,1-1 0,-1 1 0,1-1 0,0 0-1,-1 0 1,1 0 0,0 0 0,0 0 0,0 0 0,0 0-1,0-1 1,0 1 0,0-1 0,0 1 0,1-1 0,-1 0-1,0 0 1,0 0 0,0 0 0,3 0 0,2-1 1,1 0 0,-1-1 0,0 1 0,1-1 0,-1-1 0,0 1-1,0-1 1,-1 0 0,1-1 0,-1 0 0,1 0 0,-1 0 0,0-1 0,-1 0 0,10-10 0,-5 6-74,0 1 0,1-1-1,20-11 1,-31 20 63,0 0 0,1 0 0,-1-1-1,0 1 1,1 0 0,-1 0 0,0 0-1,0 0 1,1 0 0,-1 0 0,0 0 0,1 0-1,-1 0 1,0 0 0,1 0 0,-1 0-1,0 0 1,1 0 0,-1 0 0,0 0-1,1 0 1,-1 0 0,0 0 0,1 0 0,-1 1-1,0-1 1,0 0 0,1 0 0,-1 0-1,0 0 1,0 1 0,1-1 0,-1 0-1,0 0 1,0 1 0,1-1 0,-1 0 0,0 0-1,0 1 1,0-1 0,0 0 0,0 1-1,1-1 1,-1 0 0,0 1 0,0-1-1,0 0 1,0 1 0,0-1 0,0 1-1,1 27-5,-1-26 20,0 1-1,-1-1 1,1 1-1,0-1 1,0 1-1,0-1 1,0 1-1,1-1 1,-1 1 0,1-1-1,0 0 1,-1 1-1,1-1 1,0 0-1,0 0 1,0 1-1,1-1 1,1 3-1,4-4 15,0 1-1,0-1 0,0-1 0,0 1 0,0-1 0,0-1 0,0 1 0,0-1 0,0 0 0,0-1 0,0 1 0,-1-1 0,1-1 0,-1 1 0,9-5 0,-5 2-143,0 2 0,0-1 0,0 1 0,1 1 0,19-2 0,-29 4 48,0 0 0,0 0 0,0 1 0,-1-1 0,1 0 0,0 1 0,0-1 0,0 1 0,-1-1 0,1 1 0,0-1 0,-1 1-1,1 0 1,0-1 0,-1 1 0,1 0 0,-1 0 0,1-1 0,-1 1 0,0 0 0,1 0 0,-1 0 0,0-1 0,1 1 0,-1 0 0,0 0-1,0 0 1,0 0 0,0 0 0,1 0 0,-1-1 0,-1 1 0,1 0 0,0 0 0,0 0 0,0 0 0,-1 1 0,-6 35-6294,3-26-1068</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22.943"/>
    </inkml:context>
    <inkml:brush xml:id="br0">
      <inkml:brushProperty name="width" value="0.025" units="cm"/>
      <inkml:brushProperty name="height" value="0.025" units="cm"/>
      <inkml:brushProperty name="color" value="#E71224"/>
    </inkml:brush>
  </inkml:definitions>
  <inkml:trace contextRef="#ctx0" brushRef="#br0">280 184 7911,'0'0'1180,"8"-12"411,10-15-740,29-46 3462,5 3 4803,-52 70-9051,0 0-1,0 0 0,0 0 1,0-1-1,0 1 0,0 0 1,0 0-1,0 0 1,1 0-1,-1 0 0,0 0 1,0 0-1,0 0 0,0 0 1,0 0-1,0 0 1,0-1-1,0 1 0,0 0 1,0 0-1,1 0 0,-1 0 1,0 0-1,0 0 0,0 0 1,0 0-1,0 0 1,0 0-1,0 0 0,1 0 1,-1 0-1,0 0 0,0 0 1,0 0-1,0 0 1,0 0-1,0 0 0,0 0 1,0 0-1,1 0 0,-1 0 1,0 1-1,0-1 0,0 0 1,0 0-1,0 0 1,0 0-1,0 0 0,0 0 1,0 0-1,0 0 0,0 0 1,1 0-1,-1 0 0,0 1 1,0-1-1,0 0 1,0 0-1,0 0 0,0 0 1,0 0-1,0 0 0,0 0 1,1 13 947,-4 15-741,-3-10-100,0 0 0,-2 0 0,0-1 0,-19 31 0,-52 62 39,55-79-106,-45 60 70,-111 164 591,248-395-14938,-40 83 7276</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23.283"/>
    </inkml:context>
    <inkml:brush xml:id="br0">
      <inkml:brushProperty name="width" value="0.025" units="cm"/>
      <inkml:brushProperty name="height" value="0.025" units="cm"/>
      <inkml:brushProperty name="color" value="#E71224"/>
    </inkml:brush>
  </inkml:definitions>
  <inkml:trace contextRef="#ctx0" brushRef="#br0">40 0 17168,'0'0'2488,"0"14"288,-19 160 3326,10-116-5504,3 0 0,0 95-1,13-112-229,2-21-1183,4-11-3660,-12-24-5442,-1 14 9029,-3-21-10125</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23.627"/>
    </inkml:context>
    <inkml:brush xml:id="br0">
      <inkml:brushProperty name="width" value="0.025" units="cm"/>
      <inkml:brushProperty name="height" value="0.025" units="cm"/>
      <inkml:brushProperty name="color" value="#E71224"/>
    </inkml:brush>
  </inkml:definitions>
  <inkml:trace contextRef="#ctx0" brushRef="#br0">62 23 9737,'0'0'10570,"-53"-22"-6566,46 22-833,5 0-1345,2 4-1186,13 7-512,13 1-31,10 1 31,6-2-96,7-3-769,-3-5-2754,0-3-2979,-7 0-7944</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24.597"/>
    </inkml:context>
    <inkml:brush xml:id="br0">
      <inkml:brushProperty name="width" value="0.025" units="cm"/>
      <inkml:brushProperty name="height" value="0.025" units="cm"/>
      <inkml:brushProperty name="color" value="#E71224"/>
    </inkml:brush>
  </inkml:definitions>
  <inkml:trace contextRef="#ctx0" brushRef="#br0">213 275 15567,'0'0'11056,"-8"-4"-10539,4 2-435,0 0-1,0 0 1,-1 0-1,1 1 1,0 0-1,-1 0 1,1 0-1,0 0 1,-1 0-1,1 1 1,-1 0-1,1 0 1,-1 0-1,1 1 1,-1-1-1,1 1 1,-1 0-1,1 0 1,0 1-1,0-1 1,0 1-1,-1 0 1,2 0-1,-1 1 1,0-1-1,0 1 1,1 0-1,-1-1 1,-3 5-1,-1 2 2,1 1 0,-1 0 0,1 0-1,1 0 1,0 1 0,0 0 0,1 0-1,1 0 1,0 1 0,0 0 0,1-1-1,1 1 1,0 1 0,0-1 0,1 14-1,1-25-79,0 0 0,0 1 0,0-1 0,0 1-1,0-1 1,0 1 0,0-1 0,1 1 0,-1-1 0,1 0-1,-1 1 1,1-1 0,-1 0 0,1 1 0,0-1-1,0 0 1,-1 0 0,1 0 0,0 1 0,0-1 0,0 0-1,0 0 1,0 0 0,1-1 0,-1 1 0,0 0 0,0 0-1,1-1 1,-1 1 0,0 0 0,1-1 0,-1 0 0,0 1-1,1-1 1,-1 0 0,1 1 0,-1-1 0,1 0-1,-1 0 1,1 0 0,-1 0 0,1-1 0,-1 1 0,0 0-1,3-1 1,4-1 18,-1 0 1,0-1-1,0 1 0,0-1 0,0-1 0,0 1 0,-1-1 0,7-5 1,9-9 37,-1-2 0,-1 0 0,0-1 0,-2-1 0,0-1 0,-2-1 0,-1 0 0,0-1 0,-2-1 0,-1 0 0,-1 0 0,-1-1 0,-1-1 0,-2 0 0,-1 0 0,-1 0 0,2-40 0,-9 65 128,-3 10-36,-4 14-14,-46 174-137,48-162 0,1 1 0,2-1 0,1 1 0,2 33 0,1-65-200,0 0 0,0 0 0,1 0 0,-1-1 0,0 1 0,1 0 0,-1 0 0,1-1 0,-1 1 0,1 0 0,0-1 0,0 1 0,0-1 0,0 1 0,0-1 0,0 1 0,0-1 0,0 0 0,1 1 0,-1-1 0,0 0 0,1 0 0,-1 0 0,1 0 0,-1 0 0,1-1 0,0 1 0,-1 0 0,1-1 0,0 1 0,-1-1 1,1 1-1,0-1 0,0 0 0,0 0 0,-1 0 0,1 0 0,2 0 0,8 0-6991</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25.061"/>
    </inkml:context>
    <inkml:brush xml:id="br0">
      <inkml:brushProperty name="width" value="0.025" units="cm"/>
      <inkml:brushProperty name="height" value="0.025" units="cm"/>
      <inkml:brushProperty name="color" value="#E71224"/>
    </inkml:brush>
  </inkml:definitions>
  <inkml:trace contextRef="#ctx0" brushRef="#br0">108 284 18481,'0'0'2131,"4"-11"479,-3 9-2249,18-41 1424,-18 40-1510,0 0 1,0 0-1,0 1 1,0-1-1,0 0 1,-1 0-1,1 0 1,-1 0-1,0 0 1,0 0-1,0 0 1,0 0-1,0 0 0,-2-6 1,1 9-225,1-1 0,-1 1 0,0-1-1,1 1 1,-1 0 0,0-1 0,1 1 0,-1 0 0,0-1 0,0 1 0,1 0-1,-1 0 1,0 0 0,0 0 0,1 0 0,-1 0 0,0 0 0,0 0 0,0 0-1,1 0 1,-1 0 0,0 1 0,0-1 0,1 0 0,-1 0 0,0 1 0,-1 0 0,-20 12 184,14-6-190,1 1 1,0 0-1,0 1 0,0 0 1,1 0-1,1 1 0,0-1 1,0 1-1,-7 20 0,6-10 31,1-1 0,1 1 0,1 0 0,-2 31 0,5-49-70,0 1 0,-1 0 1,2 0-1,-1 0 0,0-1 0,1 1 0,-1 0 0,1-1 1,0 1-1,-1 0 0,2-1 0,-1 1 0,0-1 1,0 1-1,1-1 0,-1 0 0,4 4 0,-3-4 0,0-1-1,0 0 0,-1 0 0,1 0 0,0 0 0,0-1 0,0 1 1,0 0-1,0-1 0,0 0 0,1 1 0,-1-1 0,0 0 0,0 0 1,0 0-1,0 0 0,0 0 0,0-1 0,0 1 0,0-1 1,0 1-1,0-1 0,0 0 0,3-1 0,3-2 21,0-1 0,0 0 0,0 0-1,0-1 1,-1 0 0,0-1 0,0 1 0,-1-1 0,9-13-1,2-3 20,27-50-1,-31 46-23,-1-2 0,-1 1-1,-1-1 1,-1-1 0,-2 0 0,-1 0-1,-2-1 1,2-50 0,-37 173-21,21-51 0,1 0 0,3 1 0,-3 76 0,8-116-126,1 0 0,0 1 0,0-1 0,1 1 0,-1-1 0,0 1 0,1-1 0,-1 0 0,1 1 0,0-1 0,0 0 0,0 0 0,0 1 1,0-1-1,0 0 0,1 0 0,-1 0 0,1 0 0,-1 0 0,1-1 0,0 1 0,-1 0 0,1-1 0,0 0 0,0 1 0,0-1 0,1 0 0,3 2 0,3-1-910,0 0 1,0 0-1,1-1 1,-1-1-1,0 1 0,12-2 1,0 0-779,-7 1-6418</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25.393"/>
    </inkml:context>
    <inkml:brush xml:id="br0">
      <inkml:brushProperty name="width" value="0.025" units="cm"/>
      <inkml:brushProperty name="height" value="0.025" units="cm"/>
      <inkml:brushProperty name="color" value="#E71224"/>
    </inkml:brush>
  </inkml:definitions>
  <inkml:trace contextRef="#ctx0" brushRef="#br0">0 0 17008,'0'0'12972,"1"77"-12587,-1-45-193,0-1-96,-1 0-64,1-2 0,0-3-64,0-8-833,0-6-640,0-7-769,5-5-1314,2 0-1953,-1-10-8168</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6:52.045"/>
    </inkml:context>
    <inkml:brush xml:id="br0">
      <inkml:brushProperty name="width" value="0.025" units="cm"/>
      <inkml:brushProperty name="height" value="0.025" units="cm"/>
    </inkml:brush>
  </inkml:definitions>
  <inkml:trace contextRef="#ctx0" brushRef="#br0">0 1 1345</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25.750"/>
    </inkml:context>
    <inkml:brush xml:id="br0">
      <inkml:brushProperty name="width" value="0.025" units="cm"/>
      <inkml:brushProperty name="height" value="0.025" units="cm"/>
      <inkml:brushProperty name="color" value="#E71224"/>
    </inkml:brush>
  </inkml:definitions>
  <inkml:trace contextRef="#ctx0" brushRef="#br0">11 17 18834,'0'0'7079,"-6"-17"-8361,6 18 706,0 3-737,0-1-1218,-5 0-3651</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26.091"/>
    </inkml:context>
    <inkml:brush xml:id="br0">
      <inkml:brushProperty name="width" value="0.025" units="cm"/>
      <inkml:brushProperty name="height" value="0.025" units="cm"/>
      <inkml:brushProperty name="color" value="#E71224"/>
    </inkml:brush>
  </inkml:definitions>
  <inkml:trace contextRef="#ctx0" brushRef="#br0">1 1 18353,'0'0'10031,"0"13"-8654,0 17-833,-1 36 396,10 83 0,-9-147-934,0 0-1,0 0 0,1 0 1,-1 0-1,0 0 1,1 0-1,-1 0 0,1 0 1,0-1-1,0 1 1,0 0-1,0 0 0,0-1 1,0 1-1,0 0 1,0-1-1,1 1 0,-1-1 1,1 0-1,2 3 1,-3-4 3,1 0 0,-1 0-1,0 0 1,1 0 0,-1 0 0,1 0 0,-1 0 0,1 0 0,-1 0 0,0-1 0,1 1 0,-1 0 0,1-1 0,-1 1 0,0-1 0,0 0 0,1 1 0,-1-1 0,0 0 0,0 0 0,2-1 0,6-6 45,0-1 0,-1 0 1,0 0-1,14-22 0,9-25-54,-22 38 0,1 1 0,0 1 0,16-21 0,-26 38 0,0-1 0,0 0 0,0 1 0,0-1 0,0 0 0,0 1 0,0-1 0,0 0 0,0 1 0,0-1 0,0 0 0,0 1 0,0-1 0,0 0 0,1 1 0,-1-1 0,0 0 0,0 0 0,0 1 0,1-1 0,-1 0 0,0 0 0,0 1 0,1-1 0,-1 0 0,0 0 0,0 0 0,1 1 0,-1-1 0,0 0 0,1 0 0,-1 0 0,0 0 0,0 0 0,1 0 0,-1 0 0,0 0 0,1 0 0,-1 0 0,0 0 0,1 0 0,-1 0 0,0 0 0,1 0 0,-1 0 0,0 0 0,1 0 0,-1 0 0,0 0 0,1 0 0,-1 0 0,0-1 0,0 1 0,1 0 0,-1 0 0,0 0 0,1-1 0,-1 1 0,0 0 0,0 0 0,0-1 0,1 1 0,-1 0 0,0 0 0,0-1 0,0 1 0,0 0 0,1-1 0,-1 33 0,0-25 0,0 140 0,0-146-137,0-1-1,0 1 1,0-1-1,0 1 1,0-1 0,1 1-1,-1-1 1,0 1 0,0-1-1,1 1 1,-1-1-1,0 1 1,0-1 0,1 1-1,-1-1 1,1 1-1,-1-1 1,0 0 0,1 1-1,-1-1 1,1 0-1,-1 0 1,1 1 0,-1-1-1,1 0 1,-1 0 0,1 1-1,-1-1 1,1 0-1,-1 0 1,1 0 0,-1 0-1,1 0 1,0 0-1,-1 0 1,1 0 0,-1 0-1,1 0 1,-1 0-1,1 0 1,-1-1 0,1 1-1,-1 0 1,1 0 0,-1 0-1,1-1 1,-1 1-1,1 0 1,-1-1 0,1 1-1,-1 0 1,1-1-1,7-11-7538</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26.450"/>
    </inkml:context>
    <inkml:brush xml:id="br0">
      <inkml:brushProperty name="width" value="0.025" units="cm"/>
      <inkml:brushProperty name="height" value="0.025" units="cm"/>
      <inkml:brushProperty name="color" value="#E71224"/>
    </inkml:brush>
  </inkml:definitions>
  <inkml:trace contextRef="#ctx0" brushRef="#br0">66 6 18706,'0'0'13693,"-9"9"-13373,3-3-317,1 1 0,0-1 0,0 1 0,0 0 0,1 1 0,0-1 0,0 1 0,1-1 0,0 1 0,0 0 0,1 1 0,0-1 0,0 0 0,1 1 0,0 14 0,0-21-3,1 0 0,0 0 0,0 0 0,0 0 0,0 0 0,0 0 0,0 0 0,1-1 0,-1 1 0,0 0 0,1 0 0,0 0 0,-1 0 0,1 0 0,0-1 0,0 1 0,0 0 0,0-1 0,0 1 0,1-1 0,-1 1 0,0-1 0,1 1 0,-1-1 0,1 0 0,0 0 0,-1 0 0,1 0 0,0 0 0,-1 0 0,1 0 0,0 0 0,0-1 0,0 1 0,0-1 0,0 0 0,0 1 0,0-1 0,-1 0 0,1 0 0,0 0 0,0 0 0,0 0 0,0-1 0,0 1 0,0-1 0,0 1 0,0-1 0,0 0 0,3-1 0,1-1 0,0-1 0,0 0 0,0 0 0,0 0 0,-1-1 0,1 1 0,-1-1 0,-1 0 0,1-1 0,-1 1 0,0-1 0,0 0 0,0 0 0,-1-1 0,0 1 0,0-1 0,0 1 0,-1-1 0,0 0 0,-1 0 0,0 0 0,0 0 0,0 0 0,-1 0 0,0-11 0,0 17 0,-1-1 0,1 0 0,-1 0 0,0 1 0,1-1 0,-1 0 0,0 1 0,0-1 0,0 0 0,0 1 0,0-1 0,-1 1 0,1 0 0,0-1 0,-1 1 0,1 0 0,-1 0 0,1 0 0,-1 0 0,1 0 0,-1 0 0,0 0 0,1 1 0,-1-1 0,0 1 0,-2-1 0,-51-4 0,49 5 0,4 1-335,6 0-726,9 1-3586,5-4-3371</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27.891"/>
    </inkml:context>
    <inkml:brush xml:id="br0">
      <inkml:brushProperty name="width" value="0.025" units="cm"/>
      <inkml:brushProperty name="height" value="0.025" units="cm"/>
      <inkml:brushProperty name="color" value="#E71224"/>
    </inkml:brush>
  </inkml:definitions>
  <inkml:trace contextRef="#ctx0" brushRef="#br0">18 0 8968,'0'1'7642,"-2"1"-3641,-6 19-1881,4 9-110,1 57 0,2-86-1979,1-1-1,0 1 1,0-1 0,0 0 0,0 1 0,0-1 0,0 1 0,0-1 0,0 0 0,0 1 0,0-1 0,1 1 0,-1-1 0,0 0-1,0 1 1,0-1 0,0 1 0,1-1 0,-1 0 0,0 1 0,0-1 0,0 0 0,1 0 0,-1 1 0,0-1 0,1 0 0,-1 1-1,0-1 1,1 0 0,-1 0 0,0 0 0,1 1 0,-1-1 0,0 0 0,1 0 0,-1 0 0,1 0 0,-1 0 0,0 0-1,1 0 1,0 0 0,20-9 620,17-22-134,-18 6-355,-16 19-155,0 0-1,1 1 1,-1-1 0,1 1 0,0 0 0,0 0 0,1 0 0,0 1-1,0 0 1,0 0 0,0 0 0,8-3 0,-13 8 6,-1-1 0,1 0 0,0 0 0,-1 0 0,1 1 0,-1-1 0,1 0 0,0 1 0,-1-1 0,1 0 0,-1 1 0,1-1-1,-1 1 1,1-1 0,-1 1 0,0-1 0,1 1 0,-1-1 0,0 1 0,1-1 0,-1 1 0,0 0 0,1-1 0,-1 1 0,0-1 0,0 1 0,0 0 0,0-1 0,0 1 0,0 0 0,0-1 0,0 1 0,0 0 0,0-1 0,0 2 0,0 32 418,0-27-277,0 92 475,0-97-767,17-29-5895,-5 6-608,3-3-3528</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28.231"/>
    </inkml:context>
    <inkml:brush xml:id="br0">
      <inkml:brushProperty name="width" value="0.025" units="cm"/>
      <inkml:brushProperty name="height" value="0.025" units="cm"/>
      <inkml:brushProperty name="color" value="#E71224"/>
    </inkml:brush>
  </inkml:definitions>
  <inkml:trace contextRef="#ctx0" brushRef="#br0">15 81 16239,'0'0'13683,"-3"6"-13817,1-2 137,0 0 0,1 0 0,-1 0-1,1 0 1,0 0 0,0 0 0,0 0 0,1 1-1,-1-1 1,1 0 0,0 0 0,0 1 0,1 3-1,0-5 3,-1-1-1,1 0 0,0 0 0,-1 0 0,1 0 0,0 0 0,0 0 0,0 0 0,0 0 1,1 0-1,-1-1 0,0 1 0,1 0 0,-1-1 0,1 1 0,0-1 0,0 0 0,-1 1 1,1-1-1,0 0 0,0 0 0,0 0 0,0 0 0,0 0 0,0-1 0,0 1 0,1-1 1,-1 1-1,0-1 0,0 0 0,4 0 0,-2 0-9,0-1 1,0 0-1,0 1 1,0-1-1,-1-1 1,1 1-1,0-1 1,-1 1-1,1-1 1,-1 0-1,0 0 0,1-1 1,-1 1-1,0-1 1,0 1-1,-1-1 1,1 0-1,-1 0 1,1 0-1,-1 0 0,0-1 1,0 1-1,0-1 1,-1 1-1,1-1 1,1-6-1,2-2-5,-1 0-1,-1-1 0,0 1 1,0-1-1,-2 0 0,2-24 0,-3 36 20,0 1 0,0-1 0,0 1 0,0 0 0,0-1 0,0 1 0,0-1 0,0 1 0,0 0 0,0-1 0,0 1 0,0 0 0,0-1 0,-1 1 0,1-1 0,0 1 0,0 0 0,0-1-1,0 1 1,-1 0 0,1-1 0,0 1 0,0 0 0,-1-1 0,1 1 0,0 0 0,-1 0 0,1-1 0,0 1 0,0 0 0,-1 0 0,1 0 0,-1 0 0,1-1 0,-13 9 106,-8 20 22,16-15-112,1 1-1,0 0 0,0-1 1,1 2-1,1-1 0,1 0 1,0 0-1,1 16 0,0-28-111,0 0 0,0 0 0,0 0 0,0 0 0,1 0 0,-1 0 0,1 0 0,-1 0-1,1 0 1,0 0 0,-1 0 0,1-1 0,0 1 0,0 0 0,1-1 0,-1 1 0,0 0 0,0-1 0,1 1 0,-1-1-1,1 0 1,-1 0 0,1 1 0,0-1 0,-1 0 0,1 0 0,0 0 0,0-1 0,0 1 0,0 0 0,0-1 0,0 1-1,0-1 1,0 0 0,0 1 0,0-1 0,0 0 0,0 0 0,0-1 0,0 1 0,0 0 0,0-1 0,2 0 0,4 0-510,-1-1 0,1 0 1,-1-1-1,1 0 1,-1 0-1,0 0 1,0-1-1,-1 0 1,1 0-1,6-6 0,20-24-5558</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29.044"/>
    </inkml:context>
    <inkml:brush xml:id="br0">
      <inkml:brushProperty name="width" value="0.025" units="cm"/>
      <inkml:brushProperty name="height" value="0.025" units="cm"/>
      <inkml:brushProperty name="color" value="#E71224"/>
    </inkml:brush>
  </inkml:definitions>
  <inkml:trace contextRef="#ctx0" brushRef="#br0">30 81 1217,'0'0'19608,"-5"11"-17035,0 2-2026,1-1 0,0 1 0,1 0-1,0 0 1,1 0 0,0 24 0,1-1-256,0 0-211,2 0 1,1 0 0,10 51 0,-12-85-78,1 0 1,-1 0 0,1 0-1,-1 0 1,1 0-1,0 0 1,-1 0 0,1-1-1,0 1 1,0 0 0,0-1-1,1 1 1,-1 0-1,0-1 1,1 0 0,-1 1-1,1-1 1,-1 0 0,3 2-1,-2-3 5,-1 1 0,1-1 1,-1 0-1,1 1 0,0-1 0,-1 0 0,1 0 0,-1 0 0,1-1 0,0 1 1,-1 0-1,1-1 0,-1 1 0,1 0 0,-1-1 0,1 0 0,-1 1 1,3-3-1,2-1-96,1-1 1,-1 0-1,0 0 1,0-1-1,-1 1 1,0-1-1,0-1 1,4-6-1,6-13-608,-1-1-1,-2 0 0,0-1 1,-2 0-1,7-33 1,-9 23 1113,-1-1 1,-2 1 0,1-56-1,-9 90 994,-3 12-924,-4 16-95,-6 26 240,-13 77-1,24-101-405,2-1-1,2 1 1,0 0-1,1 0 1,5 28-1,-6-53-218,1 1 1,0 0-1,0-1 1,1 1-1,-1 0 1,0 0-1,0-1 1,1 1-1,-1-1 0,1 1 1,0 0-1,-1-1 1,1 1-1,0-1 1,0 1-1,0-1 0,0 0 1,0 1-1,0-1 1,0 0-1,1 0 1,-1 0-1,0 0 0,1 0 1,-1 0-1,1 0 1,-1 0-1,1 0 1,-1-1-1,1 1 0,-1-1 1,1 1-1,0-1 1,-1 1-1,1-1 1,0 0-1,0 0 0,-1 0 1,1 0-1,0 0 1,-1 0-1,1-1 1,0 1-1,-1-1 0,4 0 1,0-1 17,1-1 0,-1 0 0,1 0-1,-1 0 1,0-1 0,0 1 0,0-1 0,0 0 0,-1-1 0,0 1 0,5-7 0,5-12-385,-1-1 1,18-42-1,-19 38 256,22-38 0,-31 85 200,-4 13-37,-7 15 80,3-26 12,2 0-1,0-1 1,1 27 0,2-46-155,0 0-1,0 0 1,0 0 0,0 0 0,0 0-1,0 0 1,0 0 0,1-1-1,-1 1 1,0 0 0,1 0 0,-1 0-1,0 0 1,1-1 0,-1 1-1,1 0 1,0 0 0,-1-1 0,1 1-1,-1-1 1,1 1 0,0 0-1,0-1 1,-1 1 0,1-1 0,0 1-1,0-1 1,0 0 0,-1 1-1,1-1 1,0 0 0,0 0 0,0 1-1,0-1 1,0 0 0,0 0-1,-1 0 1,1 0 0,0 0 0,0 0-1,0 0 1,0-1 0,0 1-1,0 0 1,0 0 0,-1-1 0,1 1-1,0-1 1,0 1 0,0 0-1,1-2 1,4 0-340,0-1-1,0-1 1,-1 1-1,1-1 0,8-7 1,-5 2-418,-8 7 677,0 0-1,1 0 1,-1 0-1,0 0 1,1 1-1,0-1 0,-1 1 1,1-1-1,0 1 1,0 0-1,0-1 1,2 0-1,-3 47 1762,5 350 630,-5-369-2217,1-6-59,-2-1 0,-2 30 0,2-45 69,-1 0 1,1-1 0,-1 1-1,0-1 1,0 1 0,0-1 0,0 1-1,-1-1 1,1 1 0,-1-1 0,0 0-1,0 0 1,0 0 0,0 0 0,-1 0-1,1-1 1,-1 1 0,0-1-1,-4 4 1,5-5-83,1-1 0,-1 1 1,0 0-1,0-1 0,0 1 0,0-1 0,1 0 0,-1 0 0,0 0 1,0 0-1,0 0 0,0 0 0,0 0 0,0 0 0,0-1 0,0 1 1,1-1-1,-1 1 0,0-1 0,0 0 0,1 0 0,-1 0 0,0 0 1,1 0-1,-1 0 0,1 0 0,-1-1 0,1 1 0,0 0 0,-1-1 1,1 1-1,0-1 0,0 0 0,0 1 0,0-1 0,-1-2 0,-4-8 37,-1-1 0,1 0-1,-6-22 1,11 32-54,-5-17 6,0 1-1,2-2 1,0 1-1,2 0 1,0-1-1,1 0 1,3-36-1,-1 47-17,0-1 0,1 1-1,1 0 1,0 1 0,0-1 0,1 0-1,0 1 1,0 0 0,1 0 0,0 0-1,1 0 1,0 1 0,0 0 0,1 0 0,0 1-1,1 0 1,12-10 0,26-11-1613,3 4-3690,4 0-4609</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34.159"/>
    </inkml:context>
    <inkml:brush xml:id="br0">
      <inkml:brushProperty name="width" value="0.025" units="cm"/>
      <inkml:brushProperty name="height" value="0.025" units="cm"/>
      <inkml:brushProperty name="color" value="#E71224"/>
    </inkml:brush>
  </inkml:definitions>
  <inkml:trace contextRef="#ctx0" brushRef="#br0">0 0 11275,'0'0'14162,"0"10"-13345,0 2-653,4 80 1085,-4-82-1052,2 1 0,0-1 0,0 0 0,0 1 0,2-1 1,-1 0-1,7 12 0,-9-20-183,0 0 0,0-1 1,0 1-1,1 0 0,-1-1 0,0 1 1,1-1-1,-1 1 0,1-1 1,-1 0-1,1 0 0,0 1 0,0-1 1,-1 0-1,1-1 0,0 1 1,0 0-1,0 0 0,0-1 0,0 1 1,0-1-1,4 0 0,-2 0 24,1 0 0,-1-1 0,0 0 0,0 0 0,0 0-1,0-1 1,0 1 0,0-1 0,0 0 0,5-4 0,8-5 93,-2-2 0,1 0 0,21-24 1,-36 36-132,24-29-43,-19 22 22,0 0 1,1 0-1,0 1 1,0 0-1,1 0 1,11-8-1,-19 15 23,1 0 1,-1 0-1,1 0 0,0 0 0,-1 0 0,1 0 0,-1 0 0,1 0 0,-1 0 0,1 0 0,0 0 1,-1 1-1,1-1 0,-1 0 0,1 0 0,-1 1 0,1-1 0,-1 0 0,1 0 0,-1 1 0,1-1 1,-1 1-1,1-1 0,-1 0 0,0 1 0,1-1 0,-1 1 0,0-1 0,1 1 0,-1-1 0,0 1 1,0-1-1,1 1 0,-1-1 0,0 1 0,0 0 0,0-1 0,0 1 0,0-1 0,0 1 0,0-1 1,0 1-1,0 0 0,0-1 0,0 1 0,0-1 0,0 2 0,2 42 334,-2-30-255,0-13-76,0-1-1,0 0 0,0 1 1,0-1-1,0 0 0,0 1 1,0-1-1,0 0 0,0 1 1,0-1-1,0 0 0,1 1 1,-1-1-1,0 0 0,0 1 1,0-1-1,1 0 0,-1 1 1,0-1-1,0 0 0,1 0 1,-1 1-1,0-1 0,0 0 1,1 0-1,-1 0 0,0 0 1,1 1-1,-1-1 0,0 0 1,1 0-1,-1 0 0,0 0 1,1 0-1,-1 0 0,0 0 1,1 0-1,15-6 297,11-16 66,17-17-431,-41 36-16,0 1 1,0 0 0,1 0 0,-1 0-1,1 1 1,-1-1 0,1 1 0,0-1 0,-1 1-1,1 1 1,0-1 0,7 0 0,-10 1 69,0 1 1,0-1-1,0 1 1,0-1-1,0 1 1,0 0-1,0-1 1,0 1-1,0 0 0,0 0 1,-1-1-1,1 1 1,0 0-1,0 0 1,-1 0-1,1 0 1,-1 0-1,1 0 1,-1 0-1,1 1 1,-1-1-1,1 0 1,-1 0-1,0 0 1,0 0-1,0 0 1,0 1-1,0-1 1,0 2-1,1 45-221,-2-36 208,1-9-84,0 21-2154,0-24 2182,0 1-1,0-1 1,0 1-1,0-1 1,0 1-1,0-1 1,0 0 0,0 1-1,-1-1 1,1 1-1,0-1 1,0 1 0,0-1-1,0 0 1,0 1-1,-1-1 1,1 1-1,0-1 1,0 0 0,-1 1-1,1-1 1,0 0-1,-1 1 1,1-1-1,0 0 1,-1 1 0,1-1-1,-1 0 1,1 0-1,0 1 1,-1-1 0,1 0-1,-1 0 1,1 0-1,-1 0 1,1 0-1,-1 0 1,0 0-174,1 0 1,-1-1-1,0 0 1,1 1-1,-1-1 0,1 1 1,-1-1-1,1 0 0,0 1 1,-1-1-1,1 0 1,-1 1-1,1-1 0,0 0 1,0 0-1,-1 1 1,1-1-1,0 0 0,0 0 1,0 0-1,0 1 0,0-1 1,0 0-1,0-1 1,0-4-1702,-7-21-4922</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34.552"/>
    </inkml:context>
    <inkml:brush xml:id="br0">
      <inkml:brushProperty name="width" value="0.025" units="cm"/>
      <inkml:brushProperty name="height" value="0.025" units="cm"/>
      <inkml:brushProperty name="color" value="#E71224"/>
    </inkml:brush>
  </inkml:definitions>
  <inkml:trace contextRef="#ctx0" brushRef="#br0">3 1 14638,'0'0'10954,"-3"51"-10890,3-39-1249,0-6-5093</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35.681"/>
    </inkml:context>
    <inkml:brush xml:id="br0">
      <inkml:brushProperty name="width" value="0.025" units="cm"/>
      <inkml:brushProperty name="height" value="0.025" units="cm"/>
      <inkml:brushProperty name="color" value="#E71224"/>
    </inkml:brush>
  </inkml:definitions>
  <inkml:trace contextRef="#ctx0" brushRef="#br0">147 136 13901,'0'0'3790,"3"-12"-330,-1 6-2561,1 1-350,-1 0-1,0 0 1,0 0-1,-1 0 1,0-1-1,0 1 1,0 0-1,0-1 1,-1 1-1,0-1 1,0 1-1,0-1 1,-2-5-1,1 10-447,0 0 0,0 0 0,0 0-1,0 1 1,-1-1 0,1 0-1,0 1 1,0-1 0,-1 0 0,1 1-1,0 0 1,-1-1 0,1 1-1,-1 0 1,1 0 0,0 0 0,-1-1-1,1 2 1,-1-1 0,1 0-1,0 0 1,-3 1 0,-33 9 6,30-6-146,0 1 1,0 0-1,1 0 0,0 1 1,-1 0-1,2 0 0,-1 0 0,1 1 1,0 0-1,0 0 0,1 0 1,0 1-1,1-1 0,-1 1 1,1 0-1,1 0 0,-1 0 0,1 0 1,-1 17-1,3-24 15,1-1 0,-1 1 0,1 0-1,-1 0 1,1 0 0,-1-1 0,1 1 0,0 0 0,-1-1-1,1 1 1,0-1 0,-1 1 0,1-1 0,0 1 0,0-1-1,0 1 1,0-1 0,-1 0 0,1 1 0,0-1 0,0 0-1,0 0 1,0 0 0,0 0 0,0 0 0,0 0 0,1 0-1,37 3-261,-23-3 107,-7 1 62,0 0 0,0 1 0,1 0 0,-1 0 1,-1 1-1,1 0 0,0 1 0,-1 0 1,1 0-1,-1 1 0,0 0 0,-1 0 0,1 1 1,-1 0-1,7 8 0,-8-6 97,1 0 0,-2 1-1,1 0 1,-1 0 0,-1 0 0,0 0 0,0 1-1,-1 0 1,0 0 0,0 0 0,-1 0 0,-1 0-1,1 17 1,0 3 287,-2-1 1,-5 56-1,4-76-9,-1 0 1,0 0-1,0 0 1,-1-1-1,0 1 1,0-1-1,-1 0 1,0 0-1,0 0 0,-1 0 1,0-1-1,-1 0 1,-11 13-1,16-19-250,0 0-1,0 0 0,-1 1 0,1-2 0,0 1 0,0 0 0,-1 0 1,1 0-1,0 0 0,-1-1 0,1 1 0,-1-1 0,1 1 0,-1-1 1,1 0-1,-1 1 0,0-1 0,1 0 0,-1 0 0,1 0 0,-1 0 1,1-1-1,-1 1 0,1 0 0,-3-1 0,2 0-1,0-1-1,0 1 0,0-1 1,0 0-1,0 1 0,0-1 1,0 0-1,0 0 1,1 0-1,-1-1 0,1 1 1,-1 0-1,-1-4 0,-3-9-4,0 0-1,1-1 0,-5-27 0,10 40 0,-3-6-32,2-1 1,-1 1-1,1-1 0,1 0 0,-1 1 1,2-1-1,-1 1 0,5-19 0,-3 21-30,1 0-1,0 0 1,0 0-1,1 1 1,0 0-1,0-1 1,0 1-1,1 1 1,0-1-1,0 1 1,11-10-1,35-27-1791,-17 14 265,0-1 0,46-52 0,-73 72 1771,0 0 0,0 0 0,-1 0-1,0 0 1,-1-1 0,0 0 0,-1 0 0,0-1 0,0 1 0,-1-1 0,0 0 0,-1 1 0,-1-1 0,1 0 0,-1-16 0,-1 25-144,0 1 0,0-1 0,0 1 1,0 0-1,0-1 0,-1 1 0,1 0 0,0-1 0,-1 1 0,1 0 0,-1-1 0,1 1 0,-1 0 1,1 0-1,-1 0 0,0-1 0,0 1 0,1 0 0,-1 0 0,0 0 0,0 0 0,0 0 0,0 1 1,-1-1-1,1 0 0,0 0 0,0 1 0,0-1 0,0 0 0,-1 1 0,1 0 0,0-1 0,-1 1 1,1 0-1,0-1 0,-1 1 0,1 0 0,0 0 0,-1 0 0,1 0 0,-1 0 0,1 1 0,0-1 1,-1 0-1,1 0 0,-2 1 0,-1 1-39,1-1 1,-1 1-1,0-1 1,0 1-1,1 0 1,-1 0-1,1 1 1,0-1-1,0 1 1,0 0-1,0-1 1,0 1-1,0 1 1,-3 5-1,-1 4 33,1 1 0,0 0 0,2 0 0,-1 0 0,2 1 0,0-1 0,0 1 0,2 0 0,0 0 0,1 27 1,1-40-27,-1 1 1,1-1-1,-1 0 1,1 1 0,0-1-1,0 0 1,0 0-1,0 0 1,0 1 0,1-1-1,-1 0 1,1-1-1,-1 1 1,1 0 0,0 0-1,-1-1 1,1 1-1,0-1 1,0 1 0,0-1-1,0 0 1,0 0-1,1 0 1,-1 0 0,0 0-1,1-1 1,-1 1-1,0-1 1,1 1 0,-1-1-1,0 0 1,1 0-1,-1 0 1,1 0 0,-1 0-1,4-1 1,3 0 10,1 0 0,-1-1 1,0 0-1,0-1 1,0 1-1,0-2 0,-1 1 1,12-7-1,-3-2-116,-1 0 0,19-19 0,22-16-127,-57 47 231,0-1 0,0 1 0,0 0 1,0 0-1,1 0 0,-1 0 0,0 0 0,0 0 1,0 0-1,1-1 0,-1 1 0,0 0 0,0 0 0,0 0 1,1 0-1,-1 0 0,0 0 0,0 0 0,1 0 1,-1 0-1,0 0 0,0 0 0,0 0 0,1 0 1,-1 1-1,0-1 0,0 0 0,0 0 0,1 0 1,-1 0-1,0 0 0,0 0 0,0 0 0,0 1 1,1-1-1,-1 0 0,0 0 0,0 0 0,0 0 1,0 0-1,0 1 0,1-1 0,-1 0 0,0 0 1,0 0-1,0 1 0,3 16 245,-5 19 201,0-23-339,0-6 54,1 1 0,1-1 0,-1 1 0,1 0 1,2 14-1,-2-21-148,0 0 1,1 0-1,-1-1 0,0 1 1,0 0-1,1-1 0,-1 1 1,0 0-1,1-1 0,-1 1 1,1 0-1,-1-1 0,1 1 1,-1-1-1,1 1 0,-1-1 1,1 1-1,0-1 0,-1 1 1,1-1-1,0 0 0,-1 1 1,1-1-1,0 0 0,1 1 1,0-1-5,0 0 1,0-1-1,1 1 1,-1 0-1,0-1 0,0 0 1,0 1-1,0-1 1,0 0-1,0 0 1,0 0-1,0 0 1,3-3-1,6-4-74,0-1 0,0-1 0,-1 0 1,14-19-1,-17 20 14,0 0-1,1 0 1,0 1 0,0 0 0,1 1-1,0-1 1,0 2 0,10-6 0,-18 11 50,-1 1 0,1 0 1,-1 0-1,1 0 1,-1 0-1,1 0 1,-1 0-1,1 1 0,-1-1 1,1 0-1,-1 0 1,0 0-1,1 0 0,-1 0 1,1 1-1,-1-1 1,1 0-1,-1 0 0,0 1 1,1-1-1,-1 0 1,0 1-1,1-1 1,-1 0-1,0 1 0,0-1 1,1 1-1,-1-1 1,0 0-1,0 1 0,0-1 1,1 1-1,-1-1 1,0 1-1,0-1 0,0 1 1,0-1-1,0 0 1,0 1-1,0-1 1,0 1-1,0-1 0,0 1 1,0 0-1,2 35 366,-1-15-223,-1-20-154,0 0-1,1-1 1,-1 1 0,1 0-1,-1 0 1,1 0 0,0-1 0,-1 1-1,1 0 1,0-1 0,-1 1-1,1-1 1,0 1 0,0-1-1,-1 1 1,1-1 0,0 1-1,0-1 1,0 0 0,0 1 0,0-1-1,0 0 1,0 0 0,-1 0-1,1 0 1,0 0 0,0 0-1,0 0 1,0 0 0,0 0 0,0 0-1,1-1 1,42-9-724,-13 4-326,-18 8-3188,-13-1 3716,1-1 0,-1 1 1,1 0-1,-1-1 0,1 1 1,-1 0-1,1-1 0,-1 1 1,0 0-1,1 0 0,-1-1 1,0 1-1,0 0 0,0 0 1,0 0-1,0-1 0,1 1 1,-2 0-1,1 0 0,0 1 1,0 5-6279</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36.223"/>
    </inkml:context>
    <inkml:brush xml:id="br0">
      <inkml:brushProperty name="width" value="0.025" units="cm"/>
      <inkml:brushProperty name="height" value="0.025" units="cm"/>
      <inkml:brushProperty name="color" value="#E71224"/>
    </inkml:brush>
  </inkml:definitions>
  <inkml:trace contextRef="#ctx0" brushRef="#br0">36 144 15150,'0'0'13031,"10"1"-11013,-6-1-1932,1 1-1,-1-1 1,0 0 0,0 0-1,1 0 1,-1-1-1,0 0 1,0 1 0,0-2-1,0 1 1,0 0-1,0-1 1,0 0 0,0 1-1,0-2 1,-1 1-1,1 0 1,-1-1-1,0 1 1,0-1 0,1 0-1,-2 0 1,1-1-1,0 1 1,-1 0 0,1-1-1,-1 0 1,0 1-1,2-7 1,-2 6-86,0 0 0,0 1 0,0-1 0,-1 0 0,0 0 0,0 0 0,0 0 0,0 0 0,0 0 0,-1 0 0,0 0 0,0-6 0,0 8 0,-1 1 0,1 0 0,-1-1 0,0 1 0,1 0 0,-1-1 0,0 1 0,0 0 0,0 0 0,0 0 0,0 0 0,0 0 0,0 0 0,0 0 0,-1 0 0,1 0 0,0 0 0,0 1 0,-1-1 0,1 0 0,-1 1 0,1-1 0,0 1 0,-1 0 0,1-1 0,-1 1 0,1 0 0,-1 0 0,1 0 0,-1 0 0,1 0 0,-1 0 0,1 0 0,-1 1 0,1-1 0,-2 1 0,-3 0 0,1 1 0,0 0 0,0 0 0,-1 0 0,1 0 0,0 1 0,1 0 0,-1 0 0,0 0 0,1 0 0,0 1 0,0 0 0,0 0 0,0 0 0,1 0 0,-1 1 0,1-1 0,-3 7 0,1-2 0,0-1 0,1 1 0,0 0 0,0 0 0,1 0 0,0 0 0,1 0 0,0 1 0,-1 18 0,3-27 0,0 0 0,0 0 0,0 0 0,1 0 0,-1 0 0,0 0 0,0 0 0,1 0 0,-1 0 0,1 0 0,-1 0 0,1 0 0,-1 0 0,1 0 0,0 0 0,-1 0 0,1 0 0,0 0 0,0-1 0,0 1 0,-1 0 0,1-1 0,0 1 0,0 0 0,1 0 0,34 5 0,-23-6 0,0-1 0,0-1 0,21-5 0,33-15-531,-49 15 285,-1 1 0,1 1 0,1 1 0,-1 0 0,35-2 0,-52 6 272,0 0-1,0 0 1,0 0 0,0 0 0,0 0 0,0 1-1,-1-1 1,1 0 0,0 1 0,0-1 0,0 0-1,0 1 1,-1-1 0,1 1 0,0 0-1,-1-1 1,1 1 0,0-1 0,-1 1 0,1 0-1,0 0 1,-1-1 0,0 1 0,1 0 0,-1 0-1,1 0 1,-1 0 0,0-1 0,1 1 0,-1 0-1,0 0 1,0 1 0,2 34 1018,-3-26-932,-11-90-112,6-25-459,32 114-4794,15 11-3934,-15-11 1697</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7:00.255"/>
    </inkml:context>
    <inkml:brush xml:id="br0">
      <inkml:brushProperty name="width" value="0.025" units="cm"/>
      <inkml:brushProperty name="height" value="0.025" units="cm"/>
    </inkml:brush>
  </inkml:definitions>
  <inkml:trace contextRef="#ctx0" brushRef="#br0">1241 413 11915,'-13'-14'561,"3"4"-519,-126-126 310,115 116-218,-2 1 1,-1 1-1,0 1 1,-1 2-1,-31-16 1,46 27-165,-1 0 0,-1 0 1,1 1-1,0 1 0,-1 0 0,0 1 1,1 0-1,-1 0 0,0 1 0,1 1 1,-19 3-1,13 0 15,0 0 0,0 2 0,0 0 1,1 1-1,0 0 0,-29 19 0,5 4 23,1 1 0,1 2 0,2 2-1,-45 55 1,35-36 88,4 2 0,1 2 0,4 1 1,2 2-1,2 1 0,4 2 0,2 1 0,3 1 0,-18 80 0,35-113-12,2 1 0,1-1 0,2 1 0,1 0-1,7 60 1,-3-70-39,2-1-1,1 0 0,1 0 1,0 0-1,2-1 0,1 0 1,0 0-1,27 38 0,-17-33-32,2 0 0,0-1 0,2-1 0,1-2 0,1 0-1,1-2 1,1 0 0,1-2 0,0-2 0,1 0 0,1-2 0,1-1-1,0-2 1,0-1 0,1-2 0,50 9 0,-46-13 3,-1-2 0,0-1 0,1-1 0,-1-2 0,1-2 0,-1-1 1,0-2-1,0-2 0,-1-1 0,0-1 0,-1-2 0,0-2 0,-1-1 0,0-1 0,44-31 0,-34 15 134,-1-2 1,-2-2-1,-1-2 0,-2-2 0,-2-1 0,-1-1 0,-3-2 0,-1-1 0,-2-2 0,34-79 0,-40 73-118,-2-2 0,-2 0 0,-3-1 0,-2 0 0,-3-1-1,-2 0 1,-3-1 0,-2 0 0,-8-103 0,0 123-68,-2 1-1,-2 0 1,-1 1 0,-2 0 0,-1 0 0,-18-34-1,18 45 149,-1-1-1,-2 2 0,0 0 0,-1 0 0,-2 2 1,0 0-1,-1 2 0,-33-27 0,42 39-19,-1 0-1,0 1 0,-1 0 1,1 1-1,-1 0 0,-1 1 1,1 1-1,-1 0 1,0 1-1,0 0 0,0 1 1,0 0-1,0 2 0,0-1 1,0 2-1,0 0 1,0 0-1,0 2 0,0-1 1,0 2-1,0 0 0,1 1 1,0 0-1,0 1 1,0 0-1,1 1 0,-19 13 1,6 1-108,0 0 1,1 2-1,1 1 1,-29 40 0,-67 115-1293,8-11-4182,40-81-1320</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36.721"/>
    </inkml:context>
    <inkml:brush xml:id="br0">
      <inkml:brushProperty name="width" value="0.025" units="cm"/>
      <inkml:brushProperty name="height" value="0.025" units="cm"/>
      <inkml:brushProperty name="color" value="#E71224"/>
    </inkml:brush>
  </inkml:definitions>
  <inkml:trace contextRef="#ctx0" brushRef="#br0">91 282 18546,'0'0'9838,"-9"-2"-8461,7 1-1312,0 1 0,-1-1-1,0 0 1,1 1-1,-1 0 1,1 0 0,-1 0-1,1 0 1,-1 0-1,0 0 1,1 1-1,-1-1 1,1 1 0,-1 0-1,1-1 1,0 1-1,-1 0 1,1 1 0,0-1-1,0 0 1,-1 1-1,1-1 1,0 1-1,0 0 1,1-1 0,-1 1-1,0 0 1,1 0-1,-1 0 1,1 1 0,-1-1-1,1 0 1,0 0-1,0 1 1,0-1-1,0 1 1,1-1 0,-1 1-1,0-1 1,1 4-1,-1-4-53,0 0-1,1 0 0,-1 0 1,1 0-1,0 0 1,0 0-1,-1 0 0,1 1 1,1-1-1,-1 0 1,0 0-1,0 0 0,1 0 1,-1 0-1,1 0 1,0 0-1,-1-1 0,1 1 1,0 0-1,0 0 0,0 0 1,0-1-1,1 1 1,-1 0-1,0-1 0,1 1 1,-1-1-1,1 0 1,3 3-1,-1-3-23,0 1 0,0-1 0,1 0 0,-1 0-1,1 0 1,-1-1 0,0 1 0,1-1 0,-1 0 0,1 0 0,-1-1 0,1 1 0,6-3-1,-3 0-37,0 0-1,0-1 1,-1 0-1,1 0 1,-1 0-1,0-1 1,0 0-1,-1-1 1,0 1-1,0-1 1,0-1-1,0 1 1,-1-1-1,0 0 1,-1 0-1,1 0 0,-1-1 1,-1 1-1,0-1 1,0 0-1,0 0 1,1-10-1,-6 17 341,-6 10-161,-4 11 53,9-14-142,1 0-1,0 0 0,1 0 1,-1 1-1,1-1 0,1 0 1,-1 1-1,1-1 1,0 1-1,0-1 0,3 11 1,-3-16-27,1 1 0,-1-1 1,1 1-1,-1-1 1,1 1-1,0-1 1,0 0-1,-1 1 0,1-1 1,0 0-1,0 1 1,1-1-1,-1 0 0,0 0 1,0 0-1,0 0 1,1 0-1,-1 0 0,3 1 1,-1-2-7,-1 1 1,1-1-1,0 1 0,-1-1 1,1 0-1,0 0 0,-1 0 1,1-1-1,-1 1 0,1-1 1,0 1-1,-1-1 1,1 0-1,-1 0 0,1 0 1,2-1-1,5-4-6,-1 0 0,1 0 0,-1-1 0,0 0 0,-1-1 0,0 0 0,0 0 0,7-10 0,7-10 0,21-38 0,-30 44 0,-1-1 0,11-27 0,-20 43 0,0 0 0,-1 1 0,0-1 0,0 0 0,-1 0 0,0-1 0,0 1 0,-1 0 0,0 0 0,0 0 0,0 0 0,-3-13 0,3 20 0,-1-1 0,1 0 0,0 1 0,0-1 0,-1 0 0,1 1 0,0-1 0,-1 0 0,1 1 0,-1-1 0,1 1 0,-1-1 0,1 1 0,-1-1 0,1 1 0,-1-1 0,1 1 0,-1-1 0,0 1 0,1 0 0,-1-1 0,0 1 0,1 0 0,-1 0 0,0-1 0,1 1 0,-1 0 0,-1 0 0,-21 8 0,-16 26 0,28-19 0,1 0 0,0 1 0,1 0 0,-13 32 0,19-39 0,0 0 0,0 0 0,1 0 0,0 0 0,1 0 0,0 1 0,0-1 0,1 1 0,0-1 0,1 1 0,2 13 0,-1-19-35,0 0 0,0 0 0,0 0 1,0 0-1,1-1 0,-1 1 0,1-1 0,0 1 0,0-1 0,0 0 0,0 0 1,1-1-1,-1 1 0,1-1 0,0 1 0,-1-1 0,1 0 0,0-1 1,0 1-1,1-1 0,-1 1 0,0-1 0,9 1 0,6 1-858,0-1 1,0 0-1,0-1 0,21-3 0,-1-2-8316</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37.754"/>
    </inkml:context>
    <inkml:brush xml:id="br0">
      <inkml:brushProperty name="width" value="0.025" units="cm"/>
      <inkml:brushProperty name="height" value="0.025" units="cm"/>
      <inkml:brushProperty name="color" value="#E71224"/>
    </inkml:brush>
  </inkml:definitions>
  <inkml:trace contextRef="#ctx0" brushRef="#br0">105 191 8232,'0'0'3160,"6"-10"401,0 1-2495,16-28 1295,-15 4 2508,-7 33-4781,0-1 0,0 1 1,-1-1-1,1 1 0,0 0 1,0-1-1,0 1 0,-1-1 0,1 1 1,0-1-1,-1 1 0,1 0 1,0-1-1,-1 1 0,1 0 1,0-1-1,-1 1 0,1 0 1,-1 0-1,1-1 0,-1 1 1,1 0-1,0 0 0,-1 0 0,1-1 1,-1 1-1,1 0 0,-1 0 1,1 0-1,-1 0 0,1 0 1,-1 0-1,1 0 0,-1 0 1,1 0-1,-1 0 0,1 1 1,-1-1-1,1 0 0,-1 0 0,1 0 1,-1 1-1,1-1 0,0 0 1,-1 0-1,1 1 0,-1-1 1,1 0-1,-1 1 0,-24 14 162,14-2-133,0 0 1,2 0-1,-1 1 0,2 0 0,0 0 0,0 1 0,1 0 0,1 1 0,1-1 0,0 1 0,1 0 0,1 1 0,-2 16 0,5-32-103,0 1 0,0-1-1,0 0 1,-1 1 0,1-1 0,1 0-1,-1 1 1,0-1 0,0 0-1,0 1 1,1-1 0,-1 0 0,1 1-1,-1-1 1,1 0 0,-1 0-1,1 0 1,0 0 0,0 1 0,-1-1-1,1 0 1,0 0 0,0 0-1,0-1 1,0 1 0,0 0 0,2 1-1,0-1 7,-1-1-1,0 1 1,1-1-1,-1 0 1,1 0-1,-1 0 1,1 0-1,-1 0 1,1-1-1,-1 1 0,1-1 1,-1 1-1,5-3 1,6-2 46,-1-1 0,1 0 0,-1-1 1,15-11-1,-1-2-32,-1-2 0,0 0-1,41-51 1,-55 60 90,-1-2 1,0 1-1,0-1 0,-2-1 0,0 0 0,-1 0 1,0 0-1,-1-1 0,3-19 0,-9 23 248,-6 18-107,-7 19-53,2 9-212,1 1 0,1 0 0,2 1 0,1 0 0,2 0 0,0 53 0,4-86-105,0-1 0,0 0 0,0 1 0,0-1-1,0 0 1,0 1 0,1-1 0,-1 0 0,0 1 0,1-1 0,-1 0 0,1 0 0,0 1-1,-1-1 1,1 0 0,0 0 0,0 0 0,-1 0 0,1 0 0,0 0 0,0 0 0,0 0-1,0 0 1,2 0 0,-1 0-316,1 0 1,-1 0-1,1 0 0,-1-1 0,1 1 0,0-1 1,-1 0-1,1 0 0,-1 0 0,1 0 0,-1 0 0,4-1 1,12-4-6280</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39.052"/>
    </inkml:context>
    <inkml:brush xml:id="br0">
      <inkml:brushProperty name="width" value="0.025" units="cm"/>
      <inkml:brushProperty name="height" value="0.025" units="cm"/>
      <inkml:brushProperty name="color" value="#E71224"/>
    </inkml:brush>
  </inkml:definitions>
  <inkml:trace contextRef="#ctx0" brushRef="#br0">0 171 7431,'0'0'20040,"12"5"-19132,-10-4-891,1 1 37,0 0 0,1 0 1,-1-1-1,1 1 0,-1-1 0,1 0 0,-1 0 1,1 0-1,0-1 0,0 1 0,-1-1 1,1 0-1,0 0 0,0 0 0,-1-1 1,1 1-1,0-1 0,0 0 0,-1 0 1,1 0-1,-1-1 0,1 1 0,-1-1 1,0 0-1,1 0 0,-1 0 0,0 0 1,0 0-1,3-4 0,1 0-5,-1 0 1,1 0-1,-2 0 0,1-1 0,-1 0 0,0 0 1,0 0-1,-1 0 0,0-1 0,0 0 1,0 0-1,-1 0 0,-1 0 0,0-1 1,0 1-1,0-1 0,0-9 0,-2 17-37,0 0-1,0 0 0,0 0 1,0 0-1,-1 0 1,1 0-1,0 0 0,-1 0 1,1 1-1,0-1 1,-1 0-1,1 0 0,-1 0 1,1 1-1,-1-1 1,0 0-1,1 0 0,-1 1 1,0-1-1,1 1 1,-1-1-1,0 1 0,0-1 1,1 1-1,-1-1 0,0 1 1,0 0-1,0-1 1,0 1-1,0 0 0,0 0 1,0-1-1,1 1 1,-1 0-1,0 0 0,0 0 1,0 0-1,0 0 1,0 1-1,0-1 0,0 0 1,0 0-1,0 1 1,1-1-1,-1 0 0,-2 1 1,-1 1-24,0-1 1,0 1 0,-1 0-1,1 0 1,1 0-1,-1 0 1,0 1 0,0 0-1,-3 3 1,-7 10 76,0 1 1,1 1 0,1 1-1,1-1 1,1 2-1,0 0 1,1 0-1,1 0 1,1 1-1,-4 22 1,11-42-53,0 0 1,-1 0-1,1 0 1,0 1-1,0-1 1,0 0-1,0 0 1,0 0 0,0 0-1,0 0 1,1 0-1,-1 0 1,0 0-1,1 1 1,-1-1-1,0 0 1,1 0-1,-1 0 1,1 0-1,0-1 1,-1 1 0,1 0-1,0 0 1,0 0-1,-1 0 1,1-1-1,0 1 1,0 0-1,1 0 1,0 0-1,1-1-1,0 1 1,-1 0 0,1-1 0,-1 0-1,1 0 1,0 0 0,-1 0 0,1 0 0,-1 0-1,1-1 1,2 0 0,7-2-21,-1 0 0,0-1 1,0-1-1,20-10 0,-19 7 7,-1-1-1,0 0 0,-1 0 0,13-17 0,32-26 102,-52 50-101,0 0-1,0 0 1,0 0-1,0 0 1,0 1-1,0-1 1,0 1-1,1 0 1,-1 0-1,1 0 0,-1 0 1,1 1-1,-1-1 1,1 1-1,-1 0 1,1 0-1,-1 0 1,1 1-1,-1-1 1,1 1-1,-1 0 1,1 0-1,-1 0 1,0 0-1,0 0 1,1 1-1,-1 0 1,0-1-1,0 1 0,0 1 1,-1-1-1,1 0 1,0 0-1,-1 1 1,0 0-1,1-1 1,-1 1-1,0 0 1,0 0-1,-1 0 1,1 0-1,-1 1 1,1-1-1,-1 0 1,0 1-1,0-1 1,-1 1-1,1 5 1,0 0 13,-2 1 1,1-1 0,-2 1-1,1-1 1,-1 1 0,0-1 0,-1 0-1,0 0 1,-1 0 0,0 0 0,0-1-1,-11 17 1,21-41-13,-1 1 0,0 0 0,-2-1 0,1 0 0,-2 0 0,0 0 0,-1 0 0,-1 0 0,-1-19 0,1 28 0,0 8 0,0 1 0,1 1 0,-1-1 0,1 0 0,0 0 0,0 0 0,0 0 0,0 1 0,0-1 0,0 0 0,1-1 0,-1 1 0,0 0 0,1 0 0,0-1 0,-1 1 0,4 2 0,-4-8 0,-1 1 0,1-1 0,-1 0 0,0 1 0,0-1 0,-1 0 0,1 0 0,-1 1 0,-1-6 0,-4 8-638,5 1 427,1 0-1,-1 0 0,1 0 0,-1 0 1,1-1-1,-1 1 0,1 0 0,-1 0 1,1 0-1,-1 0 0,1 0 0,-1 0 1,1 0-1,-1 1 0,1-1 0,-1 0 1,1 0-1,-1 0 0,1 0 0,-1 1 1,1-1-1,-1 0 0,1 0 0,-1 1 1,1-1-1,0 0 0,-1 1 1,1-1-1,-1 1 0,1-1 0,0 0 1,0 1-1,-1-1 0,1 1 0,0-1 1,0 1-1,-1-1 0,1 1 0,0-1 1,0 1-1,0-1 0,0 1 0,0-1 1,0 1-1,0-1 0,0 1 0,0-1 1,0 2-1</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39.852"/>
    </inkml:context>
    <inkml:brush xml:id="br0">
      <inkml:brushProperty name="width" value="0.025" units="cm"/>
      <inkml:brushProperty name="height" value="0.025" units="cm"/>
      <inkml:brushProperty name="color" value="#E71224"/>
    </inkml:brush>
  </inkml:definitions>
  <inkml:trace contextRef="#ctx0" brushRef="#br0">37 110 10954,'-1'0'504,"0"0"0,0-1 0,0 1 0,0 0 1,0 0-1,0 0 0,0 0 0,0 0 0,0 0 0,-1 0 0,1 0 0,0 0 0,0 1 0,0-1 0,0 0 0,0 1 0,-2 0 0,-10 15 3766,13-15-4075,-1 1-1,1-1 1,-1 1-1,1 0 1,0-1-1,0 1 1,-1 0-1,1 0 1,0-1 0,1 1-1,-1 0 1,0-1-1,0 1 1,1 0-1,-1-1 1,1 1-1,-1 0 1,1-1-1,0 1 1,0-1-1,0 1 1,0-1 0,2 3-1,-1-2-86,0-1-1,0 1 1,1-1-1,-1 1 1,0-1-1,1 0 1,-1 0-1,1 0 1,0-1-1,-1 1 1,1 0-1,0-1 1,-1 0-1,1 0 1,0 1-1,0-2 1,-1 1-1,1 0 1,0 0-1,0-1 1,-1 0-1,1 1 1,-1-1-1,1 0 1,-1 0-1,4-2 1,3-2-55,-1 1 1,0-1-1,0 0 1,0-1 0,0 0-1,7-8 1,-6 5-31,0-1 1,-1 0-1,-1 0 1,1 0-1,-1-1 1,-1 0-1,0-1 1,-1 1-1,7-24 1,-17 145 264,3-89-288,-1-7 0,2-1 0,0 1 0,1 15 0,0-26 0,0-1 0,0 0 0,0 1 0,1-1 0,-1 0 0,1 0 0,-1 1 0,1-1 0,0 0 0,0 0 0,0 0 0,0 0 0,0 0 0,1 0 0,-1 0 0,0 0 0,1-1 0,0 1 0,-1-1 0,1 1 0,0-1 0,0 1 0,0-1 0,3 2 0,50 11 0,-74-54-7143,10 15 1308,-2-5-1462</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40.181"/>
    </inkml:context>
    <inkml:brush xml:id="br0">
      <inkml:brushProperty name="width" value="0.025" units="cm"/>
      <inkml:brushProperty name="height" value="0.025" units="cm"/>
      <inkml:brushProperty name="color" value="#E71224"/>
    </inkml:brush>
  </inkml:definitions>
  <inkml:trace contextRef="#ctx0" brushRef="#br0">0 37 15599,'0'0'16495,"33"-36"-31645</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40.617"/>
    </inkml:context>
    <inkml:brush xml:id="br0">
      <inkml:brushProperty name="width" value="0.025" units="cm"/>
      <inkml:brushProperty name="height" value="0.025" units="cm"/>
      <inkml:brushProperty name="color" value="#E71224"/>
    </inkml:brush>
  </inkml:definitions>
  <inkml:trace contextRef="#ctx0" brushRef="#br0">1 59 17232,'0'0'9978,"3"8"-8713,4 11-989,0 1 0,-2 0-1,0-1 1,-1 1 0,1 34 0,-5 71 2345,0-124-2621,0 0 1,0-1-1,0 1 1,1 0-1,-1 0 1,0-1-1,0 1 0,1 0 1,-1-1-1,1 1 1,-1 0-1,0-1 1,1 1-1,-1-1 1,1 1-1,0 0 0,-1-1 1,1 1-1,-1-1 1,1 0-1,0 1 1,-1-1-1,1 0 0,0 1 1,0-1-1,-1 0 1,1 0-1,0 1 1,0-1-1,-1 0 0,1 0 1,0 0-1,0 0 1,-1 0-1,1 0 1,0 0-1,0 0 1,0 0-1,-1-1 0,1 1 1,0 0-1,-1 0 1,1-1-1,0 1 1,0-1-1,37-16-4,-28 8 4,0 0 0,0-1 0,-1 0 0,0-1 0,-1 0 0,0-1 0,10-19 0,-14 24 0,0-1 0,-1 0 0,0 1 0,0-1 0,-1 0 0,0 0 0,0 0 0,-1 0 0,0-1 0,0 1 0,-1 0 0,0-1 0,-1 1 0,-1-10 0,2 18 0,-1-1 0,1 0 0,0 0 0,-1 1 0,1-1 0,-1 0 0,1 1 0,-1-1 0,1 0 0,-1 1 0,0-1 0,1 1 0,-1-1 0,0 1 0,1-1 0,-1 1 0,0 0 0,0-1 0,1 1 0,-1 0 0,0-1 0,0 1 0,1 0 0,-1 0 0,0 0 0,0 0 0,0 0 0,0 0 0,1 0 0,-1 0 0,0 0 0,0 0 0,0 0 0,0 1 0,1-1 0,-1 0 0,0 1 0,0-1 0,1 0 0,-1 1 0,0-1 0,1 1 0,-1-1 0,0 1 0,1-1 0,-1 1 0,1 0 0,-1-1 0,1 1 0,-1 0 0,1-1 0,-1 1 0,1 0 0,0 0 0,-1-1 0,1 1 0,0 0 0,-1 1 0,1 1 0,-1 0 0,1 0 0,0 0 0,0 0 0,0-1 0,0 1 0,0 0 0,1 0 0,0 0 0,-1-1 0,1 1 0,0 0 0,0-1 0,0 1 0,0 0 0,1-1 0,-1 1 0,1-1 0,0 0 0,-1 0 0,1 1 0,0-1 0,0 0 0,0-1 0,1 1 0,-1 0 0,0-1 0,1 1 0,-1-1 0,1 0 0,0 1 0,-1-1 0,1 0 0,0-1 0,-1 1 0,1 0 0,4-1 0,0 1 0,1 0 0,0 0 0,0-1 0,0 0 0,0-1 0,0 0 0,-1 0 0,1 0 0,0-1 0,-1 0 0,1-1 0,13-6 0,-7 1 0,0 0 0,-1-1 0,0-1 0,0 0 0,-1-1 0,0 0 0,-1 0 0,0-2 0,-1 1 0,12-20 0,-21 30 0,0 1 0,-1 0 0,1-1 0,0 1 0,-1-1 0,1 1 0,-1-1 0,0 1 0,1-1 0,-1 1 0,0-1 0,0 1 0,0-1 0,0 0 0,0 1 0,0-1 0,-1-2 0,1 4 0,-1-1 0,1 0 0,-1 1 0,1-1 0,-1 1 0,1-1 0,-1 1 0,0-1 0,1 1 0,-1 0 0,1-1 0,-1 1 0,0 0 0,0-1 0,1 1 0,-1 0 0,0 0 0,1-1 0,-1 1 0,0 0 0,0 0 0,1 0 0,-1 0 0,0 0 0,-1 0 0,-1 1 0,-1 0 0,1-1 0,-1 1 0,1 0 0,-1 1 0,1-1 0,0 0 0,-1 1 0,1 0 0,0 0 0,0 0 0,0 0 0,-4 4 0,-2 5 0,1 0 0,1 1 0,0-1 0,0 1 0,1 1 0,1-1 0,0 1 0,0 0 0,1 0 0,1 0 0,0 1 0,0 14 0,2-22 0,1 1 0,0 0 0,0 0 0,1-1 0,0 1 0,0 0 0,1-1 0,-1 1 0,1-1 0,1 1 0,4 8 0,-4-11 0,-1 0 0,1 0 0,0 0 0,1-1 0,-1 1 0,1-1 0,-1 0 0,1 0 0,0 0 0,0-1 0,0 1 0,1-1 0,-1 0 0,0 0 0,1 0 0,0-1 0,7 2 0,4 0-183,0-1 0,0 0-1,20-1 1,-30-1-136,1 0 0,-1 0-1,0-1 1,0 0 0,0 0-1,0-1 1,0 0 0,0 0 0,0 0-1,-1-1 1,8-4 0,8-11-7513</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43.535"/>
    </inkml:context>
    <inkml:brush xml:id="br0">
      <inkml:brushProperty name="width" value="0.025" units="cm"/>
      <inkml:brushProperty name="height" value="0.025" units="cm"/>
      <inkml:brushProperty name="color" value="#E71224"/>
    </inkml:brush>
  </inkml:definitions>
  <inkml:trace contextRef="#ctx0" brushRef="#br0">13 1 16688,'0'0'7911,"0"63"-6501,-4-27-289,1 3-673,-2 4-384,5 1-32,0-2-96,0-3-961,0-5-929,0-7-832,0-9-610,0-7-3010</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43.897"/>
    </inkml:context>
    <inkml:brush xml:id="br0">
      <inkml:brushProperty name="width" value="0.025" units="cm"/>
      <inkml:brushProperty name="height" value="0.025" units="cm"/>
      <inkml:brushProperty name="color" value="#E71224"/>
    </inkml:brush>
  </inkml:definitions>
  <inkml:trace contextRef="#ctx0" brushRef="#br0">8 97 15727,'-1'-9'2803,"-5"-27"-92,6 35-2575,0-1-1,0 1 1,0-1-1,0 0 0,0 1 1,0-1-1,1 1 1,-1-1-1,1 0 0,-1 1 1,1-1-1,-1 1 1,1 0-1,0-1 1,0 1-1,0-1 0,0 1 1,0 0-1,0 0 1,0 0-1,0-1 0,0 1 1,1 0-1,-1 0 1,0 1-1,1-1 0,-1 0 1,1 0-1,-1 1 1,1-1-1,-1 1 0,3-1 1,5-2 26,0 1 1,0 1 0,1-1-1,10 1 1,-15 1-31,-3 0-118,164-2 695,-151 2-699,1 2 0,-1 0 1,0 1-1,0 1 1,0 0-1,0 1 0,0 0 1,21 13-1,-31-16-18,-1 1 0,0 0 0,0 1 0,0-1 0,0 1 0,0 0-1,-1 0 1,0 0 0,0 0 0,0 0 0,0 1 0,0-1 0,-1 1-1,0 0 1,3 9 0,-3-4 171,0-1-1,-1 0 0,0 0 1,-1 1-1,0-1 1,0 0-1,-1 0 1,-3 13-1,-3 6 498,-1-1 1,-1-1-1,-1 1 1,-26 46-1,27-56-525,-4 7 66,-30 42 1,40-62-195,0 1 1,0-1-1,-1 0 0,1 0 0,-1-1 1,0 1-1,-1-1 0,1 0 1,0 0-1,-1 0 0,0 0 1,0-1-1,0 0 0,0 0 0,0 0 1,-6 1-1,6-4-59,0 1 0,1-1 0,-1 0 1,0 0-1,1-1 0,-1 1 0,1-1 0,-1 0 0,1 0 1,0-1-1,0 1 0,0-1 0,0 0 0,1 0 0,-1 0 0,1-1 1,-1 1-1,1-1 0,-2-4 0,-12-13-1005,-25-44 0,40 62 973,-7-22-4200,9 25 4015,0-1-1,0 0 0,0 1 0,0-1 1,0 1-1,1-1 0,-1 0 0,0 1 1,0-1-1,1 1 0,-1-1 0,0 1 1,1-1-1,-1 1 0,1-1 0,-1 1 1,0-1-1,1 1 0,-1-1 0,1 1 0,-1 0 1,1-1-1,0 1 0,-1 0 0,1 0 1,-1-1-1,1 1 0,0 0 0,-1 0 1,1 0-1,-1 0 0,1 0 0,0 0 1,0 0-1,19-3-6601</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44.599"/>
    </inkml:context>
    <inkml:brush xml:id="br0">
      <inkml:brushProperty name="width" value="0.025" units="cm"/>
      <inkml:brushProperty name="height" value="0.025" units="cm"/>
      <inkml:brushProperty name="color" value="#E71224"/>
    </inkml:brush>
  </inkml:definitions>
  <inkml:trace contextRef="#ctx0" brushRef="#br0">1 283 21332,'0'0'4372,"9"-6"-2284,11-6-1597,-1 0 1,-1-2 0,-1 0 0,32-33-1,-43 41-474,0 0 0,0-1 0,-1 0 0,0 0 0,0-1 0,0 1 1,-1-1-1,0 0 0,-1 0 0,0 0 0,0-1 0,-1 1 0,0-1 0,0 1 0,-1-1 0,0 0 0,0-9 0,-1 17 9,0-1 1,-1 1-1,1 0 0,0 0 1,0 0-1,-1-1 1,1 1-1,0 0 0,-1 0 1,0 0-1,1 0 0,-1 0 1,1 0-1,-1 0 1,0 0-1,0 0 0,0 0 1,1 0-1,-1 0 0,0 0 1,0 1-1,0-1 1,0 0-1,-1 1 0,0-1 1,-1 0 9,1 1 1,0-1 0,0 1-1,-1 0 1,1 0 0,0 0-1,-1 0 1,1 1 0,0-1-1,0 1 1,-1-1 0,-3 2-1,0 1 14,-1 0 0,1 0 0,0 1 0,0-1 0,0 1 0,1 0 0,-1 1 0,-5 6 0,3-2-10,1 1 0,0 0 0,1 0 0,0 1-1,1 0 1,0 0 0,1 0 0,0 1 0,1 0 0,0-1 0,1 1-1,0 0 1,1 0 0,0 23 0,1-33-40,0 0 0,0 0 0,0 0 0,1 0 0,-1 0 0,1 0 0,-1 0 0,1 0 0,0 0 0,-1 0 0,1-1 0,0 1 0,0 0 0,1 0 0,-1-1 0,0 1 0,0-1 0,1 1 0,-1-1 0,1 0 0,-1 1 0,4 1 0,-2-2 0,0 0 0,0 0 0,0 0 0,1 0 0,-1-1 0,0 1 0,1-1 0,-1 0 0,0 0 0,0 0 0,1-1 0,5 0 0,1-1 0,1-1 0,-1-1 0,0 1 0,0-2 0,0 1 0,-1-1 0,16-11 0,-8 1 0,0-1 0,-1-1 0,23-30 0,7-8 0,-46 97 0,-6-10 0,-3 45 0,9-76 0,0 0 0,0 0 0,0 0 0,0 0 0,0 0 0,0-1 0,0 1 0,0 0 0,1 0 0,-1 0 0,0 0 0,1 0 0,-1-1 0,0 1 0,1 0 0,-1 0 0,1-1 0,0 1 0,-1 0 0,1 0 0,-1-1 0,1 1 0,0-1 0,0 1 0,-1-1 0,1 1 0,0-1 0,0 1 0,0-1 0,-1 0 0,1 1 0,0-1 0,0 0 0,0 0 0,0 0 0,0 1 0,0-1 0,0 0 0,-1 0 0,1 0 0,0-1 0,0 1 0,0 0 0,0 0 0,0 0 0,0-1 0,-1 1 0,1 0 0,0-1 0,0 1 0,0-1 0,1 0 0,5-2 0,-1 0 0,1-1 0,-1 1 0,1-2 0,6-5 0,16-18 0,-23 21 0,1 0 0,-1 0 0,1 0 0,1 1 0,-1 0 0,1 1 0,0-1 0,1 2 0,-1-1 0,11-3 0,-18 8 0,0 0 0,-1 0 0,1 1 0,-1-1 0,0 0 0,1 1 0,-1-1 0,1 0 0,-1 1 0,1-1 0,-1 1 0,0-1 0,1 1 0,-1-1 0,0 1 0,0-1 0,1 1 0,-1-1 0,0 1 0,0-1 0,0 1 0,0-1 0,1 1 0,-1 0 0,0-1 0,0 1 0,0-1 0,0 1 0,0-1 0,0 1 0,-1 0 0,1 27 0,0-21 0,0 56 0,0-63 0,0 1 0,0 0 0,0-1 0,0 1 0,1-1 0,-1 1 0,0-1 0,0 1 0,0-1 0,1 1 0,-1-1 0,0 1 0,1-1 0,-1 1 0,0-1 0,1 1 0,-1-1 0,0 1 0,1-1 0,-1 0 0,1 1 0,-1-1 0,1 0 0,-1 0 0,1 1 0,-1-1 0,1 0 0,-1 0 0,1 0 0,0 1 0,-1-1 0,1 0 0,-1 0 0,1 0 0,-1 0 0,1 0 0,0 0 0,-1 0 0,1 0 0,-1-1 0,1 1 0,-1 0 0,1 0 0,-1 0 0,1-1 0,0 1 0,0-1 0,28-14 0,30-44 0,-46 43 0,2 0 0,0 2 0,17-14 0,-31 27 0,0 1 0,-1-1 0,1 0 0,0 0 0,0 1 0,-1-1 0,1 1 0,0-1 0,0 1 0,0-1 0,0 1 0,0-1 0,0 1 0,0 0 0,0 0 0,0-1 0,0 1 0,0 0 0,0 0 0,0 0 0,0 0 0,0 0 0,0 0 0,0 0 0,0 1 0,0-1 0,0 0 0,0 0 0,0 1 0,1 0 0,-1 1 0,0-1 0,0 1 0,0 0 0,0-1 0,-1 1 0,1 0 0,-1 0 0,1 0 0,-1 0 0,0-1 0,0 1 0,0 0 0,0 0 0,0 3 0,-2 11 0,0-1 0,-8 28 0,9-40-621,-2 9-4524,7-15-1704,6-11-1868</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45.112"/>
    </inkml:context>
    <inkml:brush xml:id="br0">
      <inkml:brushProperty name="width" value="0.025" units="cm"/>
      <inkml:brushProperty name="height" value="0.025" units="cm"/>
      <inkml:brushProperty name="color" value="#E71224"/>
    </inkml:brush>
  </inkml:definitions>
  <inkml:trace contextRef="#ctx0" brushRef="#br0">167 22 18738,'0'0'8280,"-11"-2"-5056,0 0-2912,-1 0 1,1 1-1,0 1 1,-1-1 0,-16 3-1,25-1-289,-1-1 0,1 1 1,0-1-1,0 1 0,0 0 0,-1 1 1,1-1-1,0 0 0,0 1 0,1 0 0,-1 0 1,0 0-1,1 0 0,-1 0 0,1 0 0,-1 1 1,1-1-1,0 1 0,0-1 0,0 1 1,0 0-1,1 0 0,-1 0 0,1 0 0,0 0 1,0 0-1,-2 6 0,3-7-23,-1-1 0,1 0 0,0 1 0,0 0 0,-1-1 0,1 1 0,0-1 0,0 1 0,0-1 0,0 1 0,1-1 0,-1 1 0,0-1 0,1 1 0,-1-1 0,1 0 0,-1 1 0,1-1 0,0 1 0,0-1 0,-1 0 0,1 0 0,0 1 0,0-1 0,0 0 0,0 0 0,3 2 0,-2-2 0,0-1 0,1 1 0,-1 0 0,0 0 0,1-1 0,-1 0 0,1 1 0,-1-1 0,0 0 0,1 0 0,-1 0 0,1-1 0,-1 1 0,1 0 0,-1-1 0,0 0 0,1 0 0,1 0 0,5-5 0,0 1 0,0-1 0,-1 0 0,0-1 0,-1 0 0,1 0 0,-1-1 0,-1 0 0,1 0 0,9-17 0,2 0 0,-29 75-315,10-46 317,-1 1 22,1 0 0,-1 0 0,1 1-1,0-1 1,1 0 0,-1 11 0,2-15-20,-1 0-1,0 0 1,1 0-1,-1 0 1,1 0-1,-1 0 1,1 0 0,-1 0-1,1 0 1,0 0-1,-1-1 1,1 1-1,0 0 1,0 0-1,0-1 1,0 1 0,0 0-1,-1-1 1,1 1-1,0-1 1,0 0-1,0 1 1,0-1-1,1 0 1,-1 1 0,0-1-1,0 0 1,0 0-1,0 0 1,0 0-1,0 0 1,0 0 0,0 0-1,0 0 1,0-1-1,0 1 1,0 0-1,0 0 1,0-1-1,2 0 1,6-2-4,0 0 0,-1-1 0,1 0 0,-1 0 0,0-1 0,0 0 0,-1 0 0,1-1 0,6-7 0,-6 6 0,0 0 0,1 1 0,-1 0 0,1 1 0,1-1 0,14-5 0,-24 11 0,1 0 0,-1 0 0,0 1 0,1-1 0,-1 0 0,1 0 0,-1 0 0,0 0 0,1 1 0,-1-1 0,0 0 0,0 0 0,1 0 0,-1 1 0,0-1 0,1 0 0,-1 1 0,0-1 0,0 0 0,0 1 0,1-1 0,-1 0 0,0 1 0,0-1 0,0 0 0,0 1 0,0-1 0,0 1 0,1-1 0,-1 0 0,0 1 0,0-1 0,0 0 0,0 1 0,0-1 0,-1 1 0,1-1 0,0 0 0,0 1 0,0-1 0,0 1 0,-2 14 0,-4 7 0,-3 16 0,9-37 0,0-1 0,1 0 0,-1 1 0,1-1 0,-1 0 0,0 0 0,1 1 0,-1-1 0,1 0 0,-1 0 0,1 1 0,-1-1 0,1 0 0,-1 0 0,1 0 0,-1 0 0,1 0 0,-1 0 0,1 0 0,-1 0 0,1 0 0,-1 0 0,1 0 0,-1 0 0,1 0 0,-1 0 0,1-1 0,-1 1 0,1 0 0,-1 0 0,0-1 0,1 1 0,-1 0 0,1 0 0,-1-1 0,0 1 0,1 0 0,-1-1 0,0 1 0,1-1 0,-1 0 0,21-12 0,-16 9-57,29-24-2782,-22 18 368,1 1 0,0 0 0,0 1-1,19-8 1,-17 9-4826</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7:25.955"/>
    </inkml:context>
    <inkml:brush xml:id="br0">
      <inkml:brushProperty name="width" value="0.025" units="cm"/>
      <inkml:brushProperty name="height" value="0.025" units="cm"/>
    </inkml:brush>
  </inkml:definitions>
  <inkml:trace contextRef="#ctx0" brushRef="#br0">549 321 6726,'3'-15'1137,"7"-22"-771,-1 8 325,-1-1 0,-1 0 0,-2 0 0,-1-1-1,0-45 1,-5 74-627,1 0-1,-1-1 1,0 1-1,0 0 1,0 0-1,0 0 1,0 0-1,0 0 1,0 0-1,0 0 1,-1 1-1,1-1 1,-1 0-1,0 1 1,1-1-1,-1 1 1,0 0-1,0-1 1,0 1-1,0 0 1,0 0-1,0 0 1,0 0-1,0 1 1,0-1-1,0 0 1,-1 1-1,1 0 1,0-1-1,0 1 0,-1 0 1,1 0-1,-3 1 1,-5-1 31,0 0 0,-1 1 0,1 0 0,0 1 0,0 1 0,-12 3 0,-3 5-67,1 0-1,0 1 0,0 2 1,1 0-1,1 2 1,0 0-1,2 2 0,0 0 1,0 1-1,2 1 0,1 1 1,0 0-1,-14 26 0,9-11-28,3 1-1,0 1 0,3 1 0,1 0 0,2 1 0,1 0 1,-10 74-1,16-74 169,2-1 1,2 1-1,5 67 1,-1-90-151,0-1 1,2 1-1,0 0 1,1-1-1,0 0 1,2 0 0,0-1-1,0 1 1,2-2-1,0 1 1,12 15 0,-9-16-18,0 0 0,1 0 0,0-2 0,1 0 0,1 0 0,0-1 0,0-1 1,1-1-1,0 0 0,1-1 0,0 0 0,18 4 0,-12-6 18,1-1-1,-1-1 0,0-1 1,1-1-1,0-1 0,0-1 1,-1-1-1,36-7 1,-13-2 0,-2-2 0,1-1 1,-2-3-1,0-2 0,-1-1 1,-1-2-1,-1-2 0,-1-2 1,41-33-1,-56 38 31,0 0-1,-1-2 0,-1-1 0,-1 0 1,-1-2-1,-2 0 0,0-2 1,-2 1-1,0-2 0,-2 0 1,-1-1-1,-2-1 0,0 1 0,-3-2 1,0 1-1,-2-1 0,-1 0 1,-1-1-1,-2 1 0,-2-38 1,-1 55-19,-1 0 1,0 0-1,-1 0 1,0 1 0,-1-1-1,0 1 1,-2 0-1,1 0 1,-2 1 0,1 0-1,-2 0 1,1 0 0,-13-13-1,13 18-62,0-1-1,-1 1 0,0 1 1,0 0-1,0 0 0,-1 0 0,0 1 1,0 0-1,0 1 0,0 0 1,-1 0-1,0 1 0,0 0 1,0 1-1,0 0 0,0 1 1,0 0-1,-17 1 0,7 1-689,1 2-1,-1 0 1,1 2-1,0 0 1,-23 9 0,-43 17-4708</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45.487"/>
    </inkml:context>
    <inkml:brush xml:id="br0">
      <inkml:brushProperty name="width" value="0.025" units="cm"/>
      <inkml:brushProperty name="height" value="0.025" units="cm"/>
      <inkml:brushProperty name="color" value="#E71224"/>
    </inkml:brush>
  </inkml:definitions>
  <inkml:trace contextRef="#ctx0" brushRef="#br0">62 201 14990,'0'0'12001,"-8"10"-11670,3-4-199,-27 34 395,30-37-360,0 0 1,0 0-1,1 0 0,-1 0 0,1 1 0,0-1 1,-1 1-1,1-1 0,1 1 0,-1-1 0,0 1 1,1-1-1,0 7 0,0-9-152,1-1 0,-1 1 0,1-1 0,-1 0 0,1 1 0,-1-1 0,1 0 0,-1 1-1,1-1 1,-1 0 0,1 0 0,-1 0 0,1 1 0,0-1 0,-1 0 0,1 0 0,-1 0 0,1 0 0,-1 0 0,1 0 0,0 0 0,-1 0 0,1 0 0,-1 0 0,1 0 0,0-1-1,-1 1 1,1 0 0,-1 0 0,1-1 0,-1 1 0,1 0 0,-1-1 0,1 1 0,21-10 183,-8-2-148,-1-1 0,0 0-1,-1 0 1,0-1 0,-1-1 0,-1 0 0,0 0 0,-1-1 0,-1 0 0,0-1 0,-1 0 0,-1 0 0,0-1 0,-2 1 0,0-1 0,3-30 0,-7 48-42,0 0 0,0-1 0,0 1 0,0 0 0,0 0 0,0 0 0,0 0 0,0-1 0,0 1 0,1 0 0,-1 0 0,0 0 0,0 0 0,0-1 0,0 1 0,0 0 0,0 0 0,0 0 1,0 0-1,0-1 0,0 1 0,0 0 0,0 0 0,-1 0 0,1 0 0,0-1 0,0 1 0,0 0 0,0 0 0,0 0 0,0 0 0,0-1 0,0 1 0,0 0 0,-1 0 0,1 0 0,0 0 1,0 0-1,0 0 0,0 0 0,0-1 0,-1 1 0,1 0 0,0 0 0,0 0 0,0 0 0,0 0 0,-1 0 0,1 0 0,0 0 0,0 0 0,0 0 0,0 0 0,-1 0 0,1 0 0,0 0 0,-9 11 140,-7 19-130,9-15-31,1 0 0,1 0 0,0 1 1,1-1-1,1 1 0,1 0 0,0 0 0,1 0 0,0 1 0,2-1 0,3 26 0,-3-40-173,-1 1 0,1-1 0,1 1 1,-1-1-1,0 1 0,1-1 0,-1 0 0,1 0 0,0 1 0,-1-1 0,1 0 0,3 1 0,17 8-6744,-5-10-3880</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47.806"/>
    </inkml:context>
    <inkml:brush xml:id="br0">
      <inkml:brushProperty name="width" value="0.025" units="cm"/>
      <inkml:brushProperty name="height" value="0.025" units="cm"/>
      <inkml:brushProperty name="color" value="#E71224"/>
    </inkml:brush>
  </inkml:definitions>
  <inkml:trace contextRef="#ctx0" brushRef="#br0">195 124 14510,'1'-6'866,"2"-2"86,-1-1 0,0 0 0,0 0 0,-1 0 0,0-1 0,0 1 0,-1 0 0,-1 0 0,0 0 0,-2-11 0,3 20-930,0-1 0,0 1-1,0-1 1,-1 1 0,1-1-1,0 1 1,0 0 0,-1-1-1,1 1 1,0-1 0,-1 1 0,1 0-1,0 0 1,-1-1 0,1 1-1,-1 0 1,1-1 0,0 1-1,-1 0 1,1 0 0,-1 0-1,1 0 1,-1-1 0,1 1-1,-1 0 1,1 0 0,-1 0-1,1 0 1,-1 0 0,1 0-1,-1 0 1,1 0 0,-1 0-1,1 1 1,-1-1 0,1 0-1,0 0 1,-1 0 0,1 1-1,-1-1 1,1 0 0,-1 0-1,1 1 1,0-1 0,-1 0-1,1 1 1,0-1 0,-1 0-1,1 1 1,0-1 0,-1 0-1,1 1 1,0-1 0,0 1-1,0-1 1,-1 1 0,1-1-1,0 1 1,0-1 0,0 1-1,-15 29 147,3 38 1125,2 1 1,4 0 0,3 123-1,4-138-1081,-2-41-209,0 0 0,2 0 0,0 0 0,0 0 0,1-1-1,1 1 1,0 0 0,0-1 0,1 0 0,1 0 0,0 0-1,1 0 1,0-1 0,9 12 0,-55-81-868,3-1 0,2-1 1,-34-85-1,61 115 998,8 29-122,0 1 1,0-1 0,0 0-1,0 1 1,0-1 0,0 1 0,0-1-1,0 0 1,0 1 0,1-1-1,-1 0 1,0 1 0,0-1 0,1 1-1,-1-1 1,0 1 0,1-1-1,-1 1 1,1-1 0,-1 1 0,1-1-1,-1 1 1,1 0 0,0-1-1,2 0 18,0 0 0,1 1 0,-1 0 0,0 0 0,0 0 0,1 0 0,-1 0 0,0 1 0,0-1 0,0 1 0,1 0-1,-1 0 1,0 0 0,3 2 0,25 9-448,51 10-1,-3-14-5942,-42-8 52</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48.524"/>
    </inkml:context>
    <inkml:brush xml:id="br0">
      <inkml:brushProperty name="width" value="0.025" units="cm"/>
      <inkml:brushProperty name="height" value="0.025" units="cm"/>
      <inkml:brushProperty name="color" value="#E71224"/>
    </inkml:brush>
  </inkml:definitions>
  <inkml:trace contextRef="#ctx0" brushRef="#br0">146 69 12620,'0'0'5514,"-4"-9"-2391,-13-29-336,17 37-2629,0 0-1,-1-1 1,1 1 0,-1 0-1,0 0 1,1 0 0,-1 0-1,0 0 1,0 0-1,0 0 1,0 0 0,0 0-1,0 0 1,0 0 0,0 0-1,0 1 1,0-1 0,0 0-1,0 1 1,-1-1 0,1 1-1,0-1 1,0 1-1,-1 0 1,1-1 0,0 1-1,-1 0 1,1 0 0,0 0-1,-1 0 1,1 0 0,0 0-1,-1 1 1,1-1-1,0 0 1,0 1 0,-1-1-1,1 1 1,-2 0 0,0 1-98,-1 0 0,1 0 0,0 1 0,0-1 0,1 1 0,-1 0 0,1 0 0,-1 0 0,1 0 1,-3 4-1,-3 9 135,1 0 0,0 0 0,2 1 0,-1-1 0,2 1 1,1 0-1,0 1 0,-1 31 0,4-49-195,0 1 0,0-1 0,0 0 0,0 0 0,0 1 0,0-1 0,0 0 0,0 1 0,0-1 0,0 0 0,1 0 0,-1 1 0,0-1 0,0 0 0,0 0 0,0 1 0,1-1 0,-1 0 0,0 0 0,0 0 0,1 1 0,-1-1 0,0 0 0,0 0 0,1 0 0,-1 0 0,0 1 0,0-1 0,1 0 0,-1 0 0,0 0 0,1 0 0,-1 0 0,0 0 0,0 0 0,1 0 0,-1 0 0,1 0 0,17-4 0,14-10 0,14-15 0,-27 17 0,0 0 0,0 1 0,1 0 0,0 2 0,37-12 0,-56 21 0,0 0 0,0 0 0,0 1 0,-1-1 0,1 0 0,0 0 0,0 1 0,0-1 0,0 0 0,0 1 0,-1-1 0,1 1 0,0-1 0,0 1 0,-1-1 0,1 1 0,0-1 0,-1 1 0,1 0 0,0-1 0,-1 1 0,1 0 0,-1 0 0,1 0 0,-1-1 0,0 1 0,1 0 0,-1 0 0,0 0 0,1 0 0,-1 0 0,0 0 0,0-1 0,0 1 0,0 0 0,0 0 0,0 0 0,0 2 0,-1 48 0,1-37 0,-2 23 0,2-37 0,0 1 0,0-1 0,0 0 0,0 0 0,0 1 0,0-1 0,0 0 0,0 0 0,0 1 0,0-1 0,0 0 0,1 0 0,-1 1 0,0-1 0,0 0 0,0 0 0,0 1 0,0-1 0,1 0 0,-1 0 0,0 0 0,0 0 0,0 1 0,1-1 0,-1 0 0,0 0 0,0 0 0,1 0 0,-1 0 0,0 0 0,0 1 0,1-1 0,-1 0 0,0 0 0,0 0 0,1 0 0,-1 0 0,0 0 0,1 0 0,-1 0 0,0 0 0,0 0 0,1 0 0,-1 0 0,0-1 0,0 1 0,1 0 0,-1 0 0,0 0 0,0 0 0,1 0 0,-1 0 0,0-1 0,0 1 0,0 0 0,1 0 0,-1 0 0,0-1 0,0 1 0,0 0 0,14-10 0,-14 10 0,20-18 0,36-29 0,-53 45 0,0 0 0,0 0 0,0 0 0,1 1 0,-1-1 0,0 1 0,1 0 0,-1 0 0,1 0 0,-1 0 0,1 1 0,-1-1 0,1 1 0,0 0 0,-1 0 0,5 0 0,-6 2 0,-1-1 0,1 0 0,-1 1 0,1-1 0,-1 1 0,1 0 0,-1 0 0,0-1 0,0 1 0,0 0 0,0 0 0,0 0 0,0 0 0,-1 0 0,1 0 0,-1 0 0,1 0 0,-1 0 0,1 3 0,11 29 0,-11-34 0,-1 1 0,1 0 0,0-1 0,-1 1 0,1-1 0,0 1 0,-1-1 0,1 0 0,0 1 0,0-1 0,-1 0 0,1 1 0,0-1 0,0 0 0,0 0 0,0 0 0,-1 0 0,1 0 0,0 0 0,0 0 0,0 0 0,-1 0 0,1 0 0,0 0 0,0-1 0,0 1 0,-1 0 0,1 0 0,0-1 0,0 1 0,-1-1 0,1 1 0,0-1 0,-1 1 0,1-1 0,0 1 0,0-2 0,34-29 0,9-8 0,-42 38 0,1-1 0,0 1 0,0-1 0,0 1 0,0 0 0,-1 0 0,2 0 0,-1 1 0,0-1 0,0 1 0,0 0 0,0-1 0,0 1 0,0 1 0,0-1 0,4 1 0,-5 0 0,-1-1 0,1 1 0,-1 0 0,1 0 0,-1 0 0,0 0 0,0 0 0,1 0 0,-1 0 0,0 1 0,0-1 0,0 0 0,0 1 0,0-1 0,-1 1 0,1-1 0,0 1 0,-1-1 0,1 1 0,-1-1 0,1 1 0,-1 0 0,0-1 0,0 1 0,1-1 0,-2 4 0,2-2 0,-1-1 0,0 0 0,1 1 0,-1-1 0,1 0 0,0 1 0,0-1 0,-1 0 0,2 0 0,-1 0 0,2 3 0,1-8-1652,5-14-5156,-5 10 1575,2-3-6762</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50.533"/>
    </inkml:context>
    <inkml:brush xml:id="br0">
      <inkml:brushProperty name="width" value="0.025" units="cm"/>
      <inkml:brushProperty name="height" value="0.025" units="cm"/>
      <inkml:brushProperty name="color" value="#E71224"/>
    </inkml:brush>
  </inkml:definitions>
  <inkml:trace contextRef="#ctx0" brushRef="#br0">160 154 7815,'16'-32'9735,"-14"27"-8840,-1 0-1,0 0 0,0 0 1,-1 0-1,0-1 1,0 1-1,0 0 1,0 0-1,-2-6 0,2 10-748,-1 0-1,0 0 0,0 0 1,1 1-1,-1-1 0,0 0 1,0 1-1,0-1 0,0 0 0,0 1 1,0-1-1,0 1 0,0-1 1,0 1-1,0 0 0,-1-1 1,1 1-1,0 0 0,0 0 1,0 0-1,0 0 0,0 0 1,-1 0-1,1 0 0,0 0 0,0 0 1,0 1-1,0-1 0,-1 1 1,-36 9 737,29-4-852,0 0 0,1 1 0,-1 0 0,1 0 0,0 0 0,1 1 0,0 1 0,-11 16 0,15-20-8,-1-1 0,2 1 0,-1 0 0,1 0 0,-1 0-1,1 0 1,1 1 0,-1-1 0,1 0 0,0 1 0,0-1 0,0 1-1,1-1 1,0 1 0,0-1 0,0 1 0,1-1 0,0 1 0,2 8-1,-1-11-15,0-1 0,0 1 0,0 0-1,0-1 1,0 0 0,1 1 0,-1-1 0,1 0-1,0 0 1,-1 0 0,1-1 0,0 1-1,0-1 1,0 1 0,0-1 0,0 0-1,1 0 1,-1-1 0,0 1 0,0-1 0,1 1-1,-1-1 1,0 0 0,1 0 0,-1 0-1,5-2 1,0 2 2,-1-1 1,0 0-1,0 0 0,0-1 0,0 0 1,0 0-1,0-1 0,0 0 0,-1 0 1,0-1-1,8-5 0,-7 3-9,-1 0 0,0-1 0,-1 0 0,1 0 0,-1-1 0,-1 0 0,1 0 0,-1 0 0,5-15 0,-7 17 0,0 0 0,-1 0 0,1-1 0,-1 1 0,0 0 0,-1-1 0,0 1 0,0 0 0,0-1 0,-1 1 0,0 0 0,0-1 0,0 1 0,-4-10 0,5 15 0,-1 1 0,1 0 0,0-1 0,0 1 0,0-1 0,0 1 0,0 0 0,0-1 0,0 1 0,-1 0 0,1-1 0,0 1 0,0 0 0,0-1 0,-1 1 0,1 0 0,0-1 0,-1 1 0,1 0 0,0 0 0,0 0 0,-1-1 0,1 1 0,0 0 0,-1 0 0,1 0 0,-1-1 0,1 1 0,0 0 0,-1 0 0,1 0 0,0 0 0,-1 0 0,1 0 0,-1 0 0,1 0 0,0 0 0,-1 0 0,1 0 0,-1 0 0,1 0 0,-10 12 0,6-7 0,3-9 0,1 4 0,1 0 0,-1-1 0,0 1 0,0 0 0,1 0 0,-1-1 0,0 1 0,1 0 0,-1 0 0,0 0 0,0-1 0,1 1 0,-1 0 0,1 0 0,-1 0 0,0 0 0,1 0 0,-1 0 0,0 0 0,1 0 0,-1 0 0,0 0 0,1 0 0,-1 0 0,1 0 0,-1 0 0,0 0 0,1 0 0,-1 0 0,0 0 0,1 0 0,-1 1 0,0-1 0,1 0 0,-1 0 0,0 0 0,1 1 0,-1-1 0,0 0 0,14 7 0,-9-2 0,0 0 0,0 0 0,0 0 0,1 0 0,0-1 0,0 0 0,0 0 0,0-1 0,1 1 0,-1-2 0,1 1 0,0-1 0,0 1 0,13 1 0,-16-4 0,0 0 0,0 0 0,0 0 0,-1 0 0,1-1 0,0 1 0,0-1 0,-1 0 0,1 0 0,0-1 0,-1 1 0,0-1 0,1 0 0,-1 1 0,0-2 0,1 1 0,-1 0 0,-1 0 0,1-1 0,0 0 0,0 0 0,-1 1 0,0-1 0,0-1 0,1 1 0,-2 0 0,1 0 0,0-1 0,1-6 0,-1 6 0,0-1 0,0 1 0,-1-1 0,0 0 0,0 0 0,1-9 0,-2 14 0,0 0 0,0 0 0,0-1 0,0 1 0,0 0 0,0 0 0,0 0 0,0-1 0,0 1 0,0 0 0,0 0 0,0 0 0,0 0 0,0-1 0,0 1 0,0 0 0,0 0 0,0 0 0,0-1 0,0 1 0,0 0 0,-1 0 0,1 0 0,0 0 0,0-1 0,0 1 0,0 0 0,0 0 0,0 0 0,-1 0 0,1 0 0,0 0 0,0-1 0,0 1 0,0 0 0,-1 0 0,1 0 0,0 0 0,0 0 0,0 0 0,-1 0 0,1 0 0,0 0 0,0 0 0,0 0 0,-1 0 0,1 0 0,0 0 0,0 0 0,0 0 0,-1 0 0,1 0 0,0 0 0,0 0 0,0 0 0,0 0 0,-1 0 0,1 1 0,0-1 0,0 0 0,0 0 0,0 0 0,-1 0 0,1 0 0,0 0 0,0 1 0,0-1 0,0 0 0,-9 9 0,4 2 0,1 1 0,0-1 0,1 1 0,1 0 0,-1 0 0,2 0 0,0 1 0,0 16 0,1-29 0,0 1 0,0-1 0,0 1 0,0-1 0,0 1 0,1-1 0,-1 1 0,0-1 0,0 1 0,0-1 0,0 0 0,1 1 0,-1-1 0,0 1 0,0-1 0,1 0 0,-1 1 0,0-1 0,1 1 0,-1-1 0,0 0 0,1 0 0,-1 1 0,0-1 0,1 0 0,-1 0 0,1 1 0,-1-1 0,1 0 0,-1 0 0,1 0 0,-1 0 0,1 1 0,22-3 0,19-17 0,-27 6 0,1-1 0,-2 0 0,0-2 0,0 1 0,12-21 0,-28 70 0,-4-8 0,2-12 0,0 0 0,2 0 0,-1 1 0,2-1 0,0 0 0,1 1 0,1 16 0,0-30 0,-1 1 0,1-1 0,-1 1 0,1-1 0,0 0 0,-1 1 0,1-1 0,0 0 0,0 0 0,0 0 0,0 0 0,0 0 0,0 0 0,0 0 0,1 0 0,-1 0 0,0 0 0,0-1 0,1 1 0,-1 0 0,0-1 0,1 1 0,-1-1 0,1 1 0,-1-1 0,1 0 0,-1 0 0,1 0 0,-1 0 0,0 0 0,1 0 0,-1 0 0,1 0 0,-1 0 0,1-1 0,-1 1 0,1-1 0,-1 1 0,0-1 0,3 0 0,5-2 0,-1-1 0,1 1 0,0-1 0,-1-1 0,9-5 0,31-33 0,-42 35 0,1 1 0,0 0 0,0 1 0,1-1 0,0 1 0,0 1 0,0-1 0,1 1 0,-1 1 0,17-6 0,-25 10 0,1 0 0,-1 0 0,1 0 0,0 0 0,-1 0 0,1 0 0,-1 1 0,1-1 0,0 0 0,-1 0 0,1 1 0,-1-1 0,1 0 0,-1 1 0,1-1 0,-1 1 0,1-1 0,-1 0 0,0 1 0,1-1 0,-1 1 0,1-1 0,-1 1 0,0 0 0,0-1 0,1 1 0,-1-1 0,0 1 0,0-1 0,0 1 0,0 0 0,1-1 0,-1 1 0,0-1 0,0 1 0,0 0 0,0 0 0,0 31 0,-1-24 0,1 76 0,11-96 0,2-10 0,-8 11 0,-1-1 0,1 0 0,-2 1 0,0-1 0,0-1 0,-1 1 0,-1 0 0,0 0 0,-1-1 0,0 1 0,0-1 0,-2 1 0,-2-14 0,3 25 4,1 0 1,-1 0-1,1 0 0,0 0 1,-1 0-1,1 0 1,0 0-1,0 0 0,-1 0 1,1 0-1,0 0 0,0 0 1,0 0-1,0 0 0,0 0 1,1 0-1,-1-2 1,18 0-139,-2 3-158,52-8-6781,-26-3-1554</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51.235"/>
    </inkml:context>
    <inkml:brush xml:id="br0">
      <inkml:brushProperty name="width" value="0.025" units="cm"/>
      <inkml:brushProperty name="height" value="0.025" units="cm"/>
      <inkml:brushProperty name="color" value="#E71224"/>
    </inkml:brush>
  </inkml:definitions>
  <inkml:trace contextRef="#ctx0" brushRef="#br0">6 30 1954,'5'-29'21909,"-5"29"-21753,4 17 3501,-2 11-4081,-17 373 4241,15-398-3763,-1 39 1302,22-69-1068,-2-13-288,22-64 0,-33 77 0,1 1 0,1 0 0,2 1 0,0 0 0,2 1 0,1 0 0,18-22 0,-29 42-53,0 0 0,0 0 0,0 1 0,1-1 0,0 1 0,-1 0 0,1 0-1,0 1 1,1-1 0,-1 1 0,0 0 0,1 1 0,-1-1 0,1 1 0,-1 0 0,10 0 0,-15 1 48,0 0 0,0 0 0,1 0-1,-1 0 1,0 0 0,1 0 0,-1 0 0,0 0 0,1 0 0,-1 0 0,0 0 0,0 0 0,1 0 0,-1 0 0,0 0 0,0 0-1,1 1 1,-1-1 0,0 0 0,0 0 0,1 0 0,-1 0 0,0 1 0,0-1 0,1 0 0,-1 0 0,0 1 0,0-1-1,0 0 1,0 0 0,1 1 0,-1-1 0,0 0 0,0 0 0,0 1 0,0-1 0,0 0 0,0 1 0,-5 13-46,-15 11 86,7-14-15,0-1-1,0 0 1,-1-1-1,-1 0 1,1-1-1,-1 0 0,-1-2 1,1 0-1,-1 0 1,0-1-1,-1-1 1,1-1-1,-29 2 1,45-5-80,-1 0 0,1 0 1,-1 1-1,1-1 1,-1 0-1,1 0 1,-1 0-1,0 0 1,1 0-1,-1 0 1,1 0-1,-1-1 0,1 1 1,-1 0-1,1 0 1,-1 0-1,1 0 1,-1-1-1,0 1 1,1 0-1,0-1 1,-1 1-1,1 0 0,-1-1 1,1 1-1,-1-1 1,1 1-1,0 0 1,-1-1-1,1 1 1,0-1-1,-1 1 1,1-1-1,0 1 0,0-1 1,0 1-1,-1-1 1,1 0-1,0 1 1,0-1-1,0 1 1,0-1-1,0 1 1,0-1-1,0-1 0,1 1-338,-1-1-1,1 0 1,0 1-1,0-1 1,0 1-1,0-1 0,0 1 1,0-1-1,0 1 1,0-1-1,1 1 1,-1 0-1,0 0 1,3-2-1,24-12-5468,9-1-1735</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51.733"/>
    </inkml:context>
    <inkml:brush xml:id="br0">
      <inkml:brushProperty name="width" value="0.025" units="cm"/>
      <inkml:brushProperty name="height" value="0.025" units="cm"/>
      <inkml:brushProperty name="color" value="#E71224"/>
    </inkml:brush>
  </inkml:definitions>
  <inkml:trace contextRef="#ctx0" brushRef="#br0">7 60 19346,'0'0'10496,"1"11"-9674,-7 142 742,5-152-1559,1 0 0,0-1 0,0 1 0,0 0 1,-1 0-1,1-1 0,0 1 0,0 0 0,0-1 0,0 1 0,0 0 1,0 0-1,0-1 0,0 1 0,0 0 0,1 0 0,-1-1 0,0 1 1,0 0-1,1-1 0,-1 1 0,0 0 0,1-1 0,-1 1 0,2 1 1,9-17 173,9-33 47,-18 38-226,1 0 0,-2 0 0,1 1 0,-1-1 0,-1-1 0,1 1 0,-2 0 0,-2-17 0,3 27 0,0 0 0,0 1 0,0-1 0,0 0 0,0 1 0,0-1 0,-1 0 0,1 0 0,0 1 0,0-1 0,0 0 0,0 1 0,0-1 0,-1 0 0,1 0 0,0 0 0,0 1 0,-1-1 0,1 0 0,0 0 0,0 0 0,-1 1 0,1-1 0,0 0 0,0 0 0,-1 0 0,1 0 0,0 0 0,0 0 0,-1 0 0,1 0 0,0 0 0,-1 0 0,1 0 0,0 0 0,-1 0 0,1 0 0,0 0 0,-1 0 0,1 0 0,0 0 0,0 0 0,-1 0 0,1 0 0,0 0 0,0-1 0,-1 1 0,1 0 0,0 0 0,0 0 0,-1 0 0,1-1 0,0 1 0,0 0 0,-1 0 0,1-1 0,0 1 0,0 0 0,0 0 0,0-1 0,0 1 0,-1 0 0,1 0 0,0-1 0,0 1 0,0 0 0,0-1 0,-6 24 0,6-22 0,0 1 0,1-1 0,-1 1 0,0-1 0,0 1 0,1-1 0,-1 0 0,1 1 0,-1-1 0,1 0 0,-1 1 0,1-1 0,0 0 0,0 0 0,0 0 0,-1 0 0,1 0 0,0 0 0,1 0 0,-1 0 0,0 0 0,0 0 0,2 1 0,0-1 0,1 1 0,0 0 0,-1-1 0,1 0 0,0 0 0,0 0 0,0-1 0,6 1 0,1 0 0,0-2 0,0 1 0,1-1 0,-1-1 0,17-5 0,-16 3-3,0-1-1,0-1 1,-1 0 0,0 0-1,14-11 1,-20 14 3,-1-1 1,1 1-1,-1-1 0,0 0 0,0 0 1,-1 0-1,1-1 0,-1 1 0,0-1 1,0 0-1,0 0 0,-1 0 0,0 0 1,3-8-1,-5 12 0,0 1 1,-1-1-1,1 1 1,0-1-1,0 1 1,0 0-1,-1-1 0,1 1 1,0-1-1,0 1 1,-1 0-1,1-1 1,0 1-1,-1-1 1,1 1-1,-1 0 0,1 0 1,0-1-1,-1 1 1,1 0-1,-1 0 1,1-1-1,-1 1 0,1 0 1,-1 0-1,1 0 1,0 0-1,-1 0 1,1 0-1,-1 0 0,1 0 1,-1 0-1,1 0 1,-1 0-1,1 0 1,-1 0-1,1 0 1,-1 0-1,1 0 0,-1 1 1,1-1-1,-1 0 1,1 0-1,-1 0 1,0 1-1,-25 9-4,14-2 4,2 0 0,-1 0 0,1 1 0,1 0 0,-13 14 0,19-19 0,0-1 0,0 1 0,0 0 0,1 0 0,-1 0 0,1 0 0,0 1 0,0-1 0,0 1 0,1-1 0,0 1 0,-1-1 0,2 1 0,-1 0 0,0 0 0,1-1 0,0 1 0,1 7 0,0-11 0,-1 1 0,1-1 0,0 1 0,0-1 0,0 1 0,0-1 0,1 0 0,-1 1 0,0-1 0,1 0 0,-1 0 0,0 0 0,1 0 0,-1 0 0,1 0 0,0-1 0,-1 1 0,1 0 0,0-1 0,-1 1 0,1-1 0,0 0 0,2 1 0,48 3 0,-45-4 0,16 1-436,-8 0-1689,0-1 0,0 0 0,21-4 0,-9-5-9567</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53.157"/>
    </inkml:context>
    <inkml:brush xml:id="br0">
      <inkml:brushProperty name="width" value="0.025" units="cm"/>
      <inkml:brushProperty name="height" value="0.025" units="cm"/>
      <inkml:brushProperty name="color" value="#E71224"/>
    </inkml:brush>
  </inkml:definitions>
  <inkml:trace contextRef="#ctx0" brushRef="#br0">226 145 7303,'6'-12'1661,"0"0"0,-1-1-1,-1 0 1,0 0 0,-1 0 0,0-1 0,-1 1 0,1-17-1,-3 29-1600,0 1-1,0-1 1,0 1 0,0 0-1,0-1 1,0 1-1,0-1 1,0 1-1,0-1 1,0 1-1,-1 0 1,1-1 0,0 1-1,0-1 1,0 1-1,0 0 1,-1-1-1,1 1 1,0 0-1,0-1 1,-1 1-1,1 0 1,0 0 0,-1-1-1,1 1 1,0 0-1,-1 0 1,1-1-1,-1 1 1,1 0-1,0 0 1,-1 0 0,1 0-1,-1 0 1,1 0-1,0-1 1,-1 1-1,1 0 1,-1 0-1,1 0 1,0 0-1,-1 0 1,1 1 0,-1-1-1,1 0 1,0 0-1,-1 0 1,1 0-1,-1 0 1,1 0-1,0 1 1,-1-1-1,1 0 1,-1 1 0,-21 15 156,10 1 46,0 1-1,2 0 1,0 1 0,1 0 0,0 1 0,2-1 0,-5 22-1,-28 149 2513,39-179-2640,-7 27 270,3 0 1,1 1 0,1-1-1,5 64 1,9-70-405,-11-31 0,0 0 0,0-1 0,0 1 0,0 0 0,1 0 0,-1 0 0,0-1 0,1 1 0,-1 0 0,1 0 0,-1-1 0,1 1 0,-1 0 0,1-1 0,-1 1 0,1-1 0,0 1 0,-1-1 0,1 1 0,0-1 0,-1 1 0,1-1 0,0 0 0,0 1 0,0-1 0,-1 0 0,1 1 0,0-1 0,0 0 0,0 0 0,-1 0 0,1 0 0,1 0 0,-1-3 0,0 0 0,0 1 0,-1-1 0,1 0 0,-1 0 0,0 0 0,1 0 0,-2 0 0,1 0 0,-1-4 0,1-1 0,-1-7-14,-1 1 0,0-1 0,-1 1 1,0 0-1,-1 0 0,-1 0 0,0 1 0,-9-17 0,-62-98-159,75 127 172,1 0-9,0 1-1,0 0 1,0 0-1,-1 0 1,1 0-1,0 0 1,0-1-1,0 1 1,0 0-1,0 0 1,0 0-1,0-1 1,0 1-1,0 0 1,0 0-1,0 0 0,0 0 1,0-1-1,0 1 1,0 0-1,0 0 1,0 0-1,0-1 1,0 1-1,0 0 1,0 0-1,0 0 1,0-1-1,0 1 1,0 0-1,0 0 1,0 0-1,1 0 1,-1-1-1,0 1 1,0 0-1,0 0 1,0 0-1,0 0 1,1 0-1,-1 0 1,0-1-1,0 1 1,13-2-132,20 4 100,-29-1-11,153 5-3929,-82-5-2702,-42-1 219</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54.789"/>
    </inkml:context>
    <inkml:brush xml:id="br0">
      <inkml:brushProperty name="width" value="0.025" units="cm"/>
      <inkml:brushProperty name="height" value="0.025" units="cm"/>
      <inkml:brushProperty name="color" value="#E71224"/>
    </inkml:brush>
  </inkml:definitions>
  <inkml:trace contextRef="#ctx0" brushRef="#br0">60 113 3491,'-1'0'691,"-33"3"9915,34-3-10463,-1 0 0,1 0-1,-1 0 1,1 0 0,-1 0 0,1 0 0,-1 1 0,1-1 0,-1 0 0,1 0 0,-1 0 0,1 1-1,-1-1 1,1 0 0,-1 1 0,1-1 0,0 0 0,-1 1 0,1-1 0,0 0 0,-1 1 0,1-1 0,0 1-1,-1-1 1,1 1 0,0-1 0,0 1 0,0-1 0,0 0 0,-1 1 0,1 0 0,0-1 0,0 1-1,0-1 1,0 1 0,0-1 0,0 1 0,0-1 0,0 1 0,0-1 0,0 1 0,1-1 0,-1 1 0,0-1-1,0 1 1,0-1 0,0 1 0,1-1 0,-1 0 0,0 1 0,1-1 0,-1 1 0,0-1 0,1 0 0,-1 1-1,0-1 1,1 0 0,-1 1 0,1-1 0,0 1 0,1 0 67,1 1 0,-1-1 0,1 0-1,-1 1 1,1-1 0,0 0 0,-1 0 0,1-1 0,0 1 0,0-1 0,0 1-1,0-1 1,0 0 0,-1 0 0,1 0 0,0 0 0,3-1 0,0 0-30,-1 0 1,1 0-1,-1 0 1,0 0-1,1-1 1,-1 0-1,0 0 1,5-3-1,-4 2-146,-1 0-1,0-1 1,0 1 0,0-1-1,-1 0 1,1 0-1,-1-1 1,0 1-1,0-1 1,0 0-1,-1 0 1,0 0 0,0-1-1,0 1 1,-1-1-1,1 1 1,-1-1-1,-1 0 1,1 0-1,1-11 1,-4 16-13,1 0 1,0 0-1,-1 0 1,1-1-1,-1 1 0,1 0 1,-1 0-1,1 0 0,-1 0 1,0 0-1,1 0 1,-1 0-1,0 0 0,0 1 1,0-1-1,0 0 1,0 0-1,1 1 0,-2-1 1,1 0-1,0 1 0,0-1 1,0 1-1,0 0 1,0-1-1,0 1 0,0 0 1,-1-1-1,1 1 1,0 0-1,0 0 0,0 0 1,-1 0-1,1 0 0,0 1 1,0-1-1,0 0 1,0 0-1,-3 1 0,-1 0-1,0 0-1,0 0 1,0 1-1,1-1 1,-1 1-1,0 0 0,1 0 1,-9 6-1,3 1 15,-1 1-1,2 0 1,0 0-1,0 1 1,1 0-1,0 1 1,1 0-1,0 0 0,1 1 1,0-1-1,1 1 1,1 1-1,0-1 1,-3 18-1,7-30-12,0 0 0,-1 1 0,1-1 0,0 0 0,0 0 0,0 0 0,0 0 0,1 0-1,-1 0 1,0 0 0,0 0 0,1 0 0,-1 0 0,0 0 0,1 0 0,-1 0 0,1 0 0,-1 0 0,1 0 0,0 0 0,-1 0 0,1 0 0,0-1-1,0 1 1,0 0 0,0-1 0,0 2 0,2-1 3,-1 0 0,1 0 0,-1-1 0,1 1 0,0-1 0,-1 1 0,1-1 0,-1 0 0,1 0-1,0 0 1,2-1 0,6 0 12,0-1 0,0 0-1,-1-1 1,17-7 0,32-22-381,-47 24 188,0 1-1,0 0 1,1 1 0,0 1-1,1 0 1,20-6-1,-33 11 167,0 0 0,0 0 0,0 0 0,0 0-1,0 0 1,0 0 0,0 0 0,0 0 0,0 1 0,0-1 0,0 0-1,0 0 1,-1 1 0,1-1 0,0 1 0,0-1 0,0 1 0,0-1 0,0 1-1,-1-1 1,1 1 0,0 0 0,-1 0 0,2 0 0,8 29 515,-10 47 583,-1-53-942,5 13-165,5-26 0,-8-11 0,0 0 0,0 0 0,-1 0 0,1 0 0,0-1 0,0 1 0,0 0 0,0 0 0,0-1 0,-1 1 0,1-1 0,0 1 0,0-1 0,-1 1 0,1-1 0,0 0 0,-1 1 0,1-1 0,-1 0 0,2-1 0,2-3 0,-1 0 0,1-1 0,-1 1 0,-1-1 0,1 0 0,-1 0 0,0 0 0,0 0 0,0 0 0,-1 0 0,1-11 0,0-78 0,-3 60 0,2 34 0,0-1 0,1 1 0,-1 0 0,1 0 0,-1-1 0,1 1 0,-1 0 0,1 0 0,0 1 0,-1-1 0,1 0 0,0 0 0,0 1 0,-1-1 0,1 1 0,0 0 0,0-1 0,3 1 0,-1-1 0,27-7 0,40-9 0,-66 15 0,1 2 0,0-1 0,-1 1 0,1 0 0,0 0 0,0 0 0,-1 1 0,1 0 0,9 3 0,-13-3 0,0 1 0,0 0 0,0-1 0,0 1 0,0 0 0,-1 0 0,1 0 0,0 0 0,-1 1 0,0-1 0,1 0 0,-1 1 0,0-1 0,0 0 0,0 1 0,-1 0 0,1-1 0,-1 1 0,1-1 0,-1 1 0,0 0 0,0-1 0,0 1 0,-1 5 0,1 3 0,-1 1 0,-1-1 0,0 1 0,-4 14 0,-4 4 0,46-64 0,-28 27 0,58-49 0,-61 52 0,1 1 0,-1 0 0,1 0 0,-1 0 0,1 1 0,0-1 0,0 2 0,0-1 0,0 0 0,0 1 0,9 0 0,-14 1 0,0 0 0,0 1 0,0 0 0,0-1 0,0 1 0,0-1 0,0 1 0,0 0 0,0 0 0,0-1 0,-1 1 0,1 0 0,0 0 0,-1 0 0,1 0 0,0 0 0,-1 0 0,0 0 0,1 0 0,-1 0 0,1 0 0,-1 0 0,0 1 0,0-1 0,0 0 0,0 0 0,0 0 0,0 0 0,0 0 0,0 2 0,0 46 0,-1-37 0,1-12-61,0 0 0,0 1-1,0-1 1,0 1 0,0-1 0,0 1 0,0-1 0,0 1-1,0-1 1,0 1 0,0-1 0,0 0 0,0 1-1,0-1 1,0 1 0,0-1 0,1 1 0,-1-1 0,0 0-1,0 1 1,1-1 0,-1 1 0,0-1 0,0 0-1,1 1 1,-1-1 0,0 0 0,1 1 0,-1-1 0,0 0-1,1 1 1,11-11-6549,1-6-5097</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55.132"/>
    </inkml:context>
    <inkml:brush xml:id="br0">
      <inkml:brushProperty name="width" value="0.025" units="cm"/>
      <inkml:brushProperty name="height" value="0.025" units="cm"/>
      <inkml:brushProperty name="color" value="#E71224"/>
    </inkml:brush>
  </inkml:definitions>
  <inkml:trace contextRef="#ctx0" brushRef="#br0">179 52 18097,'0'0'7810,"4"-9"-6166,14-25-501,-14 25-508,-7 10-576,-1 1 0,1-1-1,-1 1 1,1 0 0,0 0-1,0 0 1,0 0 0,0 0 0,0 1-1,0-1 1,-4 6 0,-2 1 384,-15 10-127,-55 53 947,73-67-1198,1 1-1,0 0 1,0 0-1,0 1 1,1 0 0,0-1-1,0 1 1,1 1 0,0-1-1,-3 12 1,6-18-70,-1 0 0,1 0 1,0 0-1,0 0 0,0 0 1,0 0-1,0 0 0,0 1 0,1-1 1,-1 0-1,0 0 0,0 0 0,1 0 1,-1 0-1,1 0 0,-1 0 0,1 0 1,-1 0-1,1 0 0,0-1 0,-1 1 1,1 0-1,0 0 0,0 0 0,-1-1 1,1 1-1,0 0 0,2 0 1,0 1-50,1 0 0,0-1 0,0 0 0,0 0 0,0 0 0,0 0 0,0 0 0,5-1 0,10 0-765,-1 0 0,31-5 0,-37 2-1869,1 0 0,-1-1 0,22-9 0,-4-2-5325</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55.506"/>
    </inkml:context>
    <inkml:brush xml:id="br0">
      <inkml:brushProperty name="width" value="0.025" units="cm"/>
      <inkml:brushProperty name="height" value="0.025" units="cm"/>
      <inkml:brushProperty name="color" value="#E71224"/>
    </inkml:brush>
  </inkml:definitions>
  <inkml:trace contextRef="#ctx0" brushRef="#br0">1 93 3171,'0'0'26446,"13"6"-25517,-1 0-827,0-1-1,0-1 1,1 0-1,25 5 1,-31-8-86,1-1 0,-1 1 0,1-1 0,-1 0 0,1-1 0,-1 1 0,1-2 0,-1 1 0,0-1 0,0 0 0,1 0 0,9-6 0,-8 3 18,-1-1 0,1 0 0,-2 0 0,14-13 1,-20 18 4,1 0 0,0 0 0,-1-1 0,1 1 0,-1-1 1,0 0-1,1 1 0,-1-1 0,0 0 0,0 0 0,0 1 0,0-1 0,-1 0 1,1 0-1,0 0 0,-1 0 0,1 0 0,-1 0 0,0 0 0,0 0 1,0-1-1,0 1 0,0 0 0,0 0 0,0 0 0,-1 0 0,1 0 1,-1 0-1,-1-3 0,1 4-32,-1 0 1,0 0 0,0 0-1,0 0 1,0 0 0,0 0-1,0 0 1,0 0-1,0 1 1,0-1 0,0 1-1,0 0 1,0-1 0,0 1-1,-1 0 1,1 0-1,0 1 1,0-1 0,0 0-1,0 1 1,-3 0 0,-45 15-101,39-10 97,0 1 1,1 0 0,0 1 0,0 0-1,0 1 1,1 0 0,1 0 0,-1 1-1,2 0 1,-1 0 0,1 1 0,1 0-1,0 0 1,0 1 0,2 0 0,-1 0-1,-3 16 1,8-27-3,-1 1 0,1-1 0,0 1 0,0 0-1,0-1 1,0 1 0,0-1 0,1 1 0,-1-1 0,0 1 0,1-1 0,-1 1-1,1-1 1,-1 1 0,1-1 0,0 1 0,0-1 0,0 0 0,0 1 0,0-1-1,0 0 1,0 0 0,0 0 0,0 0 0,2 1 0,0 0 1,0 0 0,1 0 0,-1-1 0,1 0 0,0 0 0,-1 0 0,1 0-1,0 0 1,0-1 0,4 1 0,5-1-113,0-1-1,0 0 1,0 0-1,0-1 1,17-6-1,-19 4-1267,-1 0 0,0-1 0,0-1-1,0 1 1,15-13 0,10-12-6587</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01.929"/>
    </inkml:context>
    <inkml:brush xml:id="br0">
      <inkml:brushProperty name="width" value="0.025" units="cm"/>
      <inkml:brushProperty name="height" value="0.025" units="cm"/>
    </inkml:brush>
  </inkml:definitions>
  <inkml:trace contextRef="#ctx0" brushRef="#br0">6671 308 6919,'-200'25'7315,"0"-2"-3886,-575 88-1740,-1384 463-2010,1343-276 971,628-211-418,3 8 0,-204 141 0,207-105-141,5 7 1,7 7 0,6 8 0,-246 298 0,368-400-95,-279 369 45,271-347 152,4 3 1,3 2-1,-63 157 0,95-204-59,2 1 0,0 0-1,2 0 1,2 1 0,1-1-1,1 1 1,4 62 0,1-72-79,2-1 0,0 1 1,1-1-1,2 0 0,0 0 1,1-1-1,2 0 1,0 0-1,1-1 0,0-1 1,2 0-1,17 20 0,4-2-71,1-1-1,2-2 1,1-2 0,2-1-1,0-2 1,3-2-1,0-2 1,62 26-1,-34-21-358,2-3-1,2-4 0,0-3 0,130 18 1,-114-29 124,1-3 1,0-5 0,130-14 0,-93-5 219,229-62 0,117-82 519,-16-31 164,680-334 1257,-139 61-1514,-924 432-345,549-252-455,-17-38-767,-453 226 684,246-200 1,-303 211 534,-4-4 0,-3-4-1,95-132 1,-144 170 84,-2-3 0,-3-1 0,-3-2 1,-3-1-1,-2-1 0,23-80 0,-42 109-56,-1 0 0,-2 0 0,-1-1 1,-2 0-1,-2 0 0,-1 0 0,-2 0 0,-1 0 0,-2 0 1,-2 0-1,-1 1 0,-2 0 0,-21-56 0,11 51 48,-2 1-1,-2 0 1,-2 2-1,-1 0 0,-1 2 1,-3 1-1,0 2 1,-2 0-1,-2 3 1,-1 0-1,-1 3 1,-1 0-1,-77-39 1,49 35 54,-1 2 0,0 3 0,-2 4 0,-1 2 0,-1 3 0,0 4 0,-1 2 0,-83-1 0,60 12-298,1 4 0,0 4-1,0 4 1,1 5-1,1 3 1,-149 54-1,52 0-2961,3 9 0,-180 110 0,78-24-6287</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55.849"/>
    </inkml:context>
    <inkml:brush xml:id="br0">
      <inkml:brushProperty name="width" value="0.025" units="cm"/>
      <inkml:brushProperty name="height" value="0.025" units="cm"/>
      <inkml:brushProperty name="color" value="#E71224"/>
    </inkml:brush>
  </inkml:definitions>
  <inkml:trace contextRef="#ctx0" brushRef="#br0">150 1 17905,'0'0'9161,"-9"0"-6631,-49 8-432,56-8-2055,-1 1 0,1-1 0,-1 1 0,1 0 0,-1 0-1,1 0 1,0 0 0,-1 0 0,1 1 0,0-1 0,0 1 0,0-1 0,0 1 0,0 0 0,0 0 0,0 0 0,1 0 0,-1 0-1,1 0 1,-1 0 0,1 1 0,0-1 0,0 0 0,-1 5 0,2-7-59,0 1 1,1 0-1,-1-1 1,0 1-1,1-1 1,-1 1-1,1-1 1,-1 1-1,1-1 1,-1 1-1,1-1 1,-1 1-1,1-1 0,-1 1 1,1-1-1,-1 0 1,1 1-1,0-1 1,-1 0-1,1 0 1,0 0-1,-1 1 1,1-1-1,0 0 1,-1 0-1,1 0 0,0 0 1,-1 0-1,1 0 1,0 0-1,1-1 1,30 2-859,-24-2 649,36 0-786,47 1-476,-83 0 1504,0 1-1,0 0 1,-1 1-1,1-1 1,0 2-1,-1-1 1,1 1-1,10 6 1,-17-9 10,1 1 0,-1-1 0,0 1-1,0 0 1,0-1 0,0 1 0,-1 0 0,1 0 0,0-1 0,0 1 0,0 0-1,-1 0 1,1 0 0,0 0 0,-1 0 0,1 0 0,-1 1 0,1-1-1,-1 0 1,1 0 0,-1 0 0,0 0 0,0 1 0,0-1 0,1 0 0,-1 0-1,-1 2 1,1-1 75,-1 0 0,0 1-1,0-1 1,0 0-1,0 0 1,0 0 0,-1 0-1,1 0 1,-1 0 0,0 0-1,1 0 1,-4 2 0,-6 5 365,-1 0 1,0-1-1,-18 9 1,29-17-467,-19 11-4,-87 41-595,94-47 159,1-1 0,-1 0 1,0 0-1,0-1 0,-1-1 0,-21 1 0</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02.636"/>
    </inkml:context>
    <inkml:brush xml:id="br0">
      <inkml:brushProperty name="width" value="0.025" units="cm"/>
      <inkml:brushProperty name="height" value="0.025" units="cm"/>
      <inkml:brushProperty name="color" value="#E71224"/>
    </inkml:brush>
  </inkml:definitions>
  <inkml:trace contextRef="#ctx0" brushRef="#br0">0 10 22389,'0'0'-1377,"51"-10"-8809</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03.293"/>
    </inkml:context>
    <inkml:brush xml:id="br0">
      <inkml:brushProperty name="width" value="0.025" units="cm"/>
      <inkml:brushProperty name="height" value="0.025" units="cm"/>
      <inkml:brushProperty name="color" value="#E71224"/>
    </inkml:brush>
  </inkml:definitions>
  <inkml:trace contextRef="#ctx0" brushRef="#br0">347 0 13004,'0'0'2184,"-9"9"-1250,0 1-648,0 0 1,1 0-1,0 1 0,0 0 1,1 0-1,0 1 0,1 0 1,1 0-1,0 1 0,-4 16 1,-2 35 552,-2 67 0,0-6 392,10-103-1071,-73 734 2146,20 44-592,13-92-225,43-692-1480,0-8-41,1 0 0,-2 1 1,1-1-1,-1 0 0,0 1 1,-5 14-1,6-23-38,0 1 1,0-1-1,0 0 1,0 0-1,0 1 1,0-1-1,-1 0 1,1 1-1,0-1 1,0 0-1,0 0 1,0 0-1,-1 1 1,1-1-1,0 0 0,0 0 1,-1 0-1,1 1 1,0-1-1,0 0 1,-1 0-1,1 0 1,0 0-1,-1 0 1,1 0-1,0 0 1,0 0-1,-1 0 1,1 1-1,0-1 1,-1 0-1,1 0 1,0-1-1,0 1 1,-1 0-1,1 0 1,0 0-1,-1 0 0,1 0 1,0 0-1,0 0 1,-1 0-1,1 0 1,0-1-1,0 1 1,-1 0-1,1 0 1,0 0-1,0-1 1,-1 1-1,1 0 1,0 0-1,0-1 1,0 1-1,0 0 1,-1 0-1,1-1 1,0 1-1,0 0 1,0 0-1,0-1 1,0 1-1,0-1 0,-10-19-5760,10 20 5316,-11-25-8770</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04.359"/>
    </inkml:context>
    <inkml:brush xml:id="br0">
      <inkml:brushProperty name="width" value="0.025" units="cm"/>
      <inkml:brushProperty name="height" value="0.025" units="cm"/>
      <inkml:brushProperty name="color" value="#E71224"/>
    </inkml:brush>
  </inkml:definitions>
  <inkml:trace contextRef="#ctx0" brushRef="#br0">1 277 15022,'0'0'2109,"13"6"-1228,0 0-678,1-1 1,0 0 0,0-1-1,0 0 1,0-1-1,27 2 1,51-5 2,134-17 1,90-33-188,69-7-333,-6 36 398,-305 22 385,0 4-1,0 2 1,81 20 0,-73-8-1316,140 12 1,-179-29 678,0-1 0,1-2 0,-1-3 0,0-1 0,47-12-1,131-43 1913,48-12-147,-204 58-1497,0 3 0,83-2 0,190 24 1480,-203-3-1169,-107-5-353,1-2 0,-1-1 0,0-1-1,0-2 1,1-1 0,-2-1 0,1-1-1,-1-1 1,1-2 0,27-13 0,-45 17 12,1 0 0,0 0 0,1 1 0,-1 1 0,1 0 0,0 0 0,16 0 1,22 5-2992,-43-2-992,-2 0-2658</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04.719"/>
    </inkml:context>
    <inkml:brush xml:id="br0">
      <inkml:brushProperty name="width" value="0.025" units="cm"/>
      <inkml:brushProperty name="height" value="0.025" units="cm"/>
      <inkml:brushProperty name="color" value="#E71224"/>
    </inkml:brush>
  </inkml:definitions>
  <inkml:trace contextRef="#ctx0" brushRef="#br0">0 38 7431,'0'0'9364,"12"-6"-9210,3 0-94,1 0-1,-1 1 1,1 1-1,0 1 0,0 0 1,1 1-1,18-1 0,-19 3-388,1 0 0,-1 1-1,1 1 1,-1 1 0,21 5-1,-32-7 425,-1 1 0,0 0 0,0 0 0,0 0 0,0 0-1,0 1 1,-1-1 0,1 1 0,-1 0 0,5 6 0,-5-6 221,-1 0 0,0 0 1,0 0-1,-1 1 0,1-1 0,-1 1 1,1 0-1,-1-1 0,0 1 1,0 0-1,-1 0 0,1-1 0,-1 1 1,0 5-1,-1-1 78,0 1-1,-1-1 1,0 1 0,0-1-1,-1 0 1,0 0 0,0 0-1,-1 0 1,0 0-1,0-1 1,-1 0 0,0 1-1,0-2 1,-1 1 0,-8 7-1,-15 14 219,-1-2-1,-36 24 0,30-23 220,17-13-1016,-49 42 892,64-52-1337,0 1-1,0-1 1,0 1-1,1 0 1,-1 0-1,-3 10 1</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05.532"/>
    </inkml:context>
    <inkml:brush xml:id="br0">
      <inkml:brushProperty name="width" value="0.025" units="cm"/>
      <inkml:brushProperty name="height" value="0.025" units="cm"/>
      <inkml:brushProperty name="color" value="#E71224"/>
    </inkml:brush>
  </inkml:definitions>
  <inkml:trace contextRef="#ctx0" brushRef="#br0">1 508 14830,'0'0'4543,"6"-9"-3684,61-84 739,5 3 0,150-145 0,-215 229-1593,0-2-13,1 1-1,0-1 1,0 2-1,1-1 1,-1 1 0,2 0-1,-1 1 1,1 0-1,-1 0 1,1 1 0,15-4-1,-24 8-1,0 0 0,0 0 0,0 0 0,0 0 0,0 1 0,1-1 0,-1 0-1,0 1 1,0-1 0,0 0 0,0 1 0,0-1 0,-1 1 0,1 0 0,0-1 0,0 1 0,0 0-1,0-1 1,-1 1 0,1 0 0,0 0 0,0 0 0,-1 0 0,1-1 0,-1 1 0,1 0 0,-1 0-1,1 0 1,-1 0 0,0 0 0,0 0 0,1 1 0,-1-1 0,0 0 0,0 0 0,0 1-1,2 49 63,-2-40-2,-5 86 193,2-65-221,2 0 0,0-1 0,2 1 0,10 57-1,-10-85-73,0 0 0,0 0 0,1 0-1,0 0 1,0 0 0,0 0 0,0 0 0,0 0-1,1-1 1,-1 1 0,1-1 0,0 0 0,0 0-1,1 0 1,-1 0 0,6 3 0,-6-4-477,1-1 1,-1 1 0,0-1-1,1 0 1,-1 0-1,1 0 1,-1 0 0,1-1-1,-1 0 1,1 1-1,0-1 1,6-1 0,19-6-10224</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07.495"/>
    </inkml:context>
    <inkml:brush xml:id="br0">
      <inkml:brushProperty name="width" value="0.025" units="cm"/>
      <inkml:brushProperty name="height" value="0.025" units="cm"/>
      <inkml:brushProperty name="color" value="#E71224"/>
    </inkml:brush>
  </inkml:definitions>
  <inkml:trace contextRef="#ctx0" brushRef="#br0">119 0 15599,'0'0'7463,"-17"53"-6182,11-21-416,-3 5-449,3 1-288,-3-1-96,2-5 32,-2-5-160,1-7-256,4-9-385,-2-9-352,-1-2-768,0-7-1603,-4-12-2337,-2-7-577</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07.881"/>
    </inkml:context>
    <inkml:brush xml:id="br0">
      <inkml:brushProperty name="width" value="0.025" units="cm"/>
      <inkml:brushProperty name="height" value="0.025" units="cm"/>
      <inkml:brushProperty name="color" value="#E71224"/>
    </inkml:brush>
  </inkml:definitions>
  <inkml:trace contextRef="#ctx0" brushRef="#br0">63 145 5862,'0'-9'3902,"0"5"-3544,0-1 0,0 0 1,1 1-1,-1-1 0,1 0 1,0 1-1,0-1 0,1 1 0,-1 0 1,1-1-1,0 1 0,0 0 1,1 0-1,-1 0 0,1 0 1,0 0-1,0 1 0,0 0 0,0-1 1,1 1-1,0 0 0,-1 0 1,1 1-1,0-1 0,6-2 0,1 0 225,0 0 0,1 0-1,-1 1 1,1 1-1,0 0 1,0 1-1,23-2 1,-32 3-544,0 1 1,-1 0-1,1 0 0,0 0 1,0 0-1,-1 0 1,1 1-1,0-1 0,-1 1 1,1 0-1,0-1 0,-1 1 1,1 1-1,-1-1 0,1 0 1,-1 0-1,0 1 1,0 0-1,0-1 0,0 1 1,0 0-1,0 0 0,0 0 1,0 0-1,-1 0 0,1 1 1,-1-1-1,1 0 1,-1 1-1,0-1 0,0 1 1,0-1-1,0 1 0,-1 0 1,1-1-1,-1 1 0,1 0 1,-1 0-1,0 4 1,0 1-3,-1 0 1,0 0 0,0 1-1,0-1 1,-1 0 0,-1 0 0,1 0-1,-1-1 1,0 1 0,-1-1-1,0 1 1,0-1 0,-1 0-1,0-1 1,-9 12 0,47-21-145,-20 0-57,0 1-1,0 0 1,1 1-1,-1 0 1,16 2-1,-27-1 136,0 0 1,0 0-1,0 1 0,0-1 0,1 1 0,-1-1 0,0 1 0,0 0 0,0 0 0,0 0 0,-1 0 0,1 0 0,0 0 0,0 0 0,-1 1 1,1-1-1,0 1 0,-1-1 0,0 1 0,1-1 0,-1 1 0,0 0 0,0 0 0,0 0 0,0 0 0,0 0 0,0 0 0,0 0 0,-1 0 1,1 0-1,-1 0 0,0 0 0,1 0 0,-1 0 0,0 1 0,0-1 0,0 0 0,-1 0 0,1 0 0,-1 3 0,-2 4 228,1 0-1,-1-1 0,-1 1 0,0-1 0,0 0 0,-1 0 1,1 0-1,-2-1 0,1 0 0,-1 0 0,0 0 0,-1 0 0,-8 6 1,-7 5 630,0-1 0,0-1 0,-28 14 0,36-23-436,-1 0 0,-1-1-1,1-1 1,-1 0 0,0-1-1,-22 3 1,31-7-345,-1 1 0,1-1 0,-1 0-1,1 0 1,-1-1 0,1 0 0,-9-3 0,13 3-86,-1 0 1,1 0 0,0-1 0,-1 1 0,1-1-1,0 0 1,0 0 0,1 0 0,-1 0 0,0-1-1,1 1 1,-1-1 0,1 1 0,0-1-1,-4-5 1,12 11-5398,23 14-415,-8-4-812</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08.720"/>
    </inkml:context>
    <inkml:brush xml:id="br0">
      <inkml:brushProperty name="width" value="0.025" units="cm"/>
      <inkml:brushProperty name="height" value="0.025" units="cm"/>
      <inkml:brushProperty name="color" value="#E71224"/>
    </inkml:brush>
  </inkml:definitions>
  <inkml:trace contextRef="#ctx0" brushRef="#br0">270 1 16303,'0'0'7928,"-9"7"-6828,-8 7-737,0 2 0,1 0 1,1 1-1,0 0 1,-19 32-1,-63 114 1174,77-126-1336,14-26-237,2-7-37,1 1 0,1 0 1,-1 0-1,1 0 0,0 0 1,0 0-1,0 0 0,1 1 0,-1 5 1,16-21-4840,31-51-6394,-17 18-610</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09.063"/>
    </inkml:context>
    <inkml:brush xml:id="br0">
      <inkml:brushProperty name="width" value="0.025" units="cm"/>
      <inkml:brushProperty name="height" value="0.025" units="cm"/>
      <inkml:brushProperty name="color" value="#E71224"/>
    </inkml:brush>
  </inkml:definitions>
  <inkml:trace contextRef="#ctx0" brushRef="#br0">1 0 13421,'0'0'9433,"6"13"-8366,0 0-898,-1 1-1,0 1 1,-1-1-1,-1 1 1,0-1 0,2 30-1,-11 198 195,6-242-421,0 1 0,0-1 1,0 0-1,0 0 0,-1 1 0,1-1 0,0 0 0,0 1 0,0-1 0,0 0 1,0 0-1,0 1 0,0-1 0,0 0 0,0 0 0,0 1 0,1-1 1,-1 0-1,0 0 0,0 1 0,0-1 0,0 0 0,0 0 0,0 1 1,1-1-1,-1 0 0,0 0 0,0 0 0,0 1 0,0-1 0,1 0 1,-1 0-1,0 0 0,0 0 0,1 1 0,-1-1 0,0 0 0,0 0 1,1 0-1,-1 0 0,0 0 0,0 0 0,1 0 0,-1 0 0,0 0 1,0 0-1,1 0 0,-1 0 0,0 0 0,1 0 0,-1 0 0,0 0 1,0 0-1,1 0 0,-1 0 0,0 0 0,0 0 0,1 0 0,-1-1 1,0 1-1,0 0 0,0 0 0,1 0 0,-1 0 0,0-1 0,13-15-6095,-9-5-2068</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9:41.731"/>
    </inkml:context>
    <inkml:brush xml:id="br0">
      <inkml:brushProperty name="width" value="0.025" units="cm"/>
      <inkml:brushProperty name="height" value="0.025" units="cm"/>
    </inkml:brush>
  </inkml:definitions>
  <inkml:trace contextRef="#ctx0" brushRef="#br0">2344 122 14286,'0'0'870,"-1"-9"-422,0-10-48,1 12-353,0-1 1,0 1 0,-1 0-1,-1-1 1,-3-13 0,4 19-64,0-1 0,0 1 1,0 0-1,0 0 0,0 1 0,-1-1 1,1 0-1,-1 0 0,1 1 1,-1-1-1,0 0 0,1 1 1,-1 0-1,0-1 0,0 1 0,0 0 1,0 0-1,0 0 0,0 0 1,-1 1-1,1-1 0,0 0 1,0 1-1,-1 0 0,1-1 0,-3 1 1,-28 0 24,0 1 0,-1 1 0,1 2 0,0 1 1,0 2-1,-57 20 0,5 5 164,-104 54 1,47-9 289,-153 110 0,-118 116-189,413-302-273,-112 85 332,4 4 1,4 5-1,-100 119 1,162-164-323,3 1-1,2 1 1,3 3 0,1 0 0,4 2-1,1 2 1,4 0 0,2 2-1,-16 70 1,33-108-14,0-1 0,2 1-1,1 0 1,1 0 0,1 0-1,1 0 1,4 25 0,-2-35 1,0 0 0,1 0 0,0-1 0,1 1 0,0-1 0,1 0 0,1-1 0,-1 1 0,2-1 0,0 0 1,0-1-1,1 0 0,15 13 0,-4-6 10,1-2 0,1 0 0,1-1-1,0-1 1,1-1 0,0-2 0,0 0 0,1-1 0,1-2 0,40 7 0,2-4 29,1-3-1,127-4 1,-120-8 24,-1-3-1,-1-4 0,0-2 1,136-47-1,-72 9-8,201-107 0,-214 90-39,-3-6-1,-4-5 1,-3-5 0,-4-5-1,-4-5 1,-4-4 0,123-155 0,-188 207-5,-3-2 1,-2-2 0,-3-1 0,47-108 0,-64 128 42,-3-1 0,0 0 1,-2 0-1,-2-1 0,-1 0 1,-1-1-1,-2 1 0,-1 0 0,-2-1 1,-6-38-1,3 54 22,0 1-1,-1 0 1,-1 0 0,0 1 0,-1-1-1,-2 2 1,1-1 0,-2 1-1,0 0 1,-1 1 0,0 0-1,-1 1 1,-1 0 0,-1 1-1,1 1 1,-2 0 0,-20-13-1,9 9 7,-1 1 0,-1 1 0,0 2 0,0 1 0,-1 1 0,-1 1 0,0 2 0,0 1 0,-57-4 0,33 8-50,1 2 0,0 2 0,-1 3 0,-63 14 0,39 0-339,0 3 0,-83 37 0,20-1-1336,-61 25-4774,44-25-7006</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09.436"/>
    </inkml:context>
    <inkml:brush xml:id="br0">
      <inkml:brushProperty name="width" value="0.025" units="cm"/>
      <inkml:brushProperty name="height" value="0.025" units="cm"/>
      <inkml:brushProperty name="color" value="#E71224"/>
    </inkml:brush>
  </inkml:definitions>
  <inkml:trace contextRef="#ctx0" brushRef="#br0">0 0 14734,'0'0'10218,"60"24"-9802,-17-17-384,3-1-256,1-4-1794,-5-2-2498,-2-7-8841</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23.262"/>
    </inkml:context>
    <inkml:brush xml:id="br0">
      <inkml:brushProperty name="width" value="0.025" units="cm"/>
      <inkml:brushProperty name="height" value="0.025" units="cm"/>
      <inkml:brushProperty name="color" value="#E71224"/>
    </inkml:brush>
  </inkml:definitions>
  <inkml:trace contextRef="#ctx0" brushRef="#br0">0 291 11211,'0'0'13100,"14"-9"-11712,89-57 2,85-51-690,-146 93-726,0 3 0,76-27 1,-98 44 508,-2 2-3537,-12 7-1740,-22 6 56,-14 3-2799</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23.596"/>
    </inkml:context>
    <inkml:brush xml:id="br0">
      <inkml:brushProperty name="width" value="0.025" units="cm"/>
      <inkml:brushProperty name="height" value="0.025" units="cm"/>
      <inkml:brushProperty name="color" value="#E71224"/>
    </inkml:brush>
  </inkml:definitions>
  <inkml:trace contextRef="#ctx0" brushRef="#br0">278 1 12204,'0'0'8386,"-6"6"-7633,-61 68 269,-98 114 2707,160-183-3563,1 0 1,0 0-1,0 1 1,1-1-1,0 1 0,0-1 1,0 1-1,0 0 0,1 0 1,0 1-1,-2 8 1,4-15-161,0 1 0,0 0 0,0-1 0,0 1 0,1-1 0,-1 1 0,0 0 1,0-1-1,0 1 0,1-1 0,-1 1 0,0-1 0,0 1 0,1 0 1,-1-1-1,1 1 0,-1-1 0,0 0 0,1 1 0,-1-1 0,1 1 0,-1-1 1,1 0-1,-1 1 0,1-1 0,0 0 0,-1 1 0,1-1 0,-1 0 0,1 0 1,-1 0-1,1 1 0,0-1 0,-1 0 0,1 0 0,0 0 0,-1 0 1,2 0-1,28-2 41,-27 1-29,22-4 15,1-2 1,0-1-1,-1-1 1,25-13-1,25-9-579,-42 20-876,57-12 0,-6 15-6053,-59 8 508</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24.672"/>
    </inkml:context>
    <inkml:brush xml:id="br0">
      <inkml:brushProperty name="width" value="0.025" units="cm"/>
      <inkml:brushProperty name="height" value="0.025" units="cm"/>
      <inkml:brushProperty name="color" value="#E71224"/>
    </inkml:brush>
  </inkml:definitions>
  <inkml:trace contextRef="#ctx0" brushRef="#br0">1 32 14286,'0'0'7783,"7"13"-6812,5 9-813,-1 1 0,-2 1 1,0-1-1,9 40 0,-9-5 243,3 86 0,-10-32 6019,-2-153-5977,6-158-246,-3 176-376,0 1 0,2 0 0,0-1 0,1 2 0,1-1-1,18-35 1,-21 50 149,0 0-1,1 0 0,0 0 0,1 0 0,-1 1 0,1 0 0,12-10 0,-15 14 15,0 0 1,0 0 0,1 0-1,-1 0 1,1 0-1,-1 0 1,1 1 0,-1 0-1,1 0 1,0 0 0,0 0-1,-1 0 1,1 1-1,0 0 1,0 0 0,0 0-1,0 0 1,-1 0 0,5 2-1,-6-1 11,0-1 0,-1 1 0,0 0 0,1 0 1,-1 0-1,1 0 0,-1 0 0,0 0 0,0 1 0,0-1 0,0 0 0,0 1 0,0-1 0,0 1 0,0-1 0,0 1 0,-1-1 0,1 1 0,0-1 0,-1 1 0,0 0 0,1-1 0,-1 1 0,0 0 0,0-1 1,0 1-1,0 0 0,0-1 0,0 1 0,0 0 0,-1 0 0,1-1 0,-1 2 0,0 4 15,-1-1 1,1 0-1,-1 1 0,-1-1 1,1 0-1,-1 0 0,-5 7 1,1-3 43,0-1 0,-1 0 0,0-1 0,-1 0 0,0 0 0,0-1-1,-1 0 1,0 0 0,0-1 0,0-1 0,-1 0 0,0 0 0,0-1 0,0 0 0,0-1 0,-1 0 0,1-1 0,-19 1 0,30-2-79,0-1 1,0 0 0,-1 0-1,1 0 1,0 0 0,0 0-1,-1 0 1,1 0-1,0 0 1,0 0 0,-1 0-1,1 0 1,0 0 0,0 0-1,-1 0 1,1 0 0,0 0-1,-1-1 1,1 1-1,0 0 1,0 0 0,0 0-1,-1 0 1,1 0 0,0-1-1,0 1 1,0 0-1,-1 0 1,1 0 0,0 0-1,0-1 1,0 1 0,0 0-1,-1 0 1,1-1-1,0 1 1,0 0 0,0 0-1,0-1 1,0 1 0,0-1-1,7-10-2230,17-8-2730,6 4-2131,3-2-5253</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25.029"/>
    </inkml:context>
    <inkml:brush xml:id="br0">
      <inkml:brushProperty name="width" value="0.025" units="cm"/>
      <inkml:brushProperty name="height" value="0.025" units="cm"/>
      <inkml:brushProperty name="color" value="#E71224"/>
    </inkml:brush>
  </inkml:definitions>
  <inkml:trace contextRef="#ctx0" brushRef="#br0">100 4 9833,'0'0'15935,"0"-1"-15849,1 1 0,-1 0 0,0 0 0,0 0 0,0-1 0,0 1 0,0 0 0,1 0 0,-1 0 0,0 0 0,0 0 0,0-1 0,1 1 0,-1 0 0,0 0 0,0 0 0,0 0 0,1 0 0,-1 0 0,0 0 0,0 0 0,1 0 0,-1 0 0,0 0 0,0 0 0,1 0 0,-1 0 0,0 0 0,0 0 0,0 0 0,1 0 0,-1 0 0,0 0 0,0 0 0,0 0 0,1 0 0,-1 1 0,0-1 0,0 0 0,0 0 0,1 0 0,-1 0 0,0 0 0,0 1 0,0-1 0,0 0 0,-15 36 826,-24 41 1,19-40-1476,-14 38 0,33-74-542,15-32-8440,-4 8 1954</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25.403"/>
    </inkml:context>
    <inkml:brush xml:id="br0">
      <inkml:brushProperty name="width" value="0.025" units="cm"/>
      <inkml:brushProperty name="height" value="0.025" units="cm"/>
      <inkml:brushProperty name="color" value="#E71224"/>
    </inkml:brush>
  </inkml:definitions>
  <inkml:trace contextRef="#ctx0" brushRef="#br0">1 1 8232,'0'0'1505</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25.731"/>
    </inkml:context>
    <inkml:brush xml:id="br0">
      <inkml:brushProperty name="width" value="0.025" units="cm"/>
      <inkml:brushProperty name="height" value="0.025" units="cm"/>
      <inkml:brushProperty name="color" value="#E71224"/>
    </inkml:brush>
  </inkml:definitions>
  <inkml:trace contextRef="#ctx0" brushRef="#br0">8 37 10218,'15'-31'3502,"-12"25"-198,0 17 3650,-1 1-4405,3 14-622,4-9-1279,1-1 1,0 0 0,23 27 0,-14-21-1557,41 33 0,-86-61-15385,6-4 8638</inkml:trace>
  <inkml:trace contextRef="#ctx0" brushRef="#br0" timeOffset="1">0 149 10410,'0'0'16271,"61"-32"-15822,-32 29-257,0-2-192,-2 5-961,-4 0-2146,-8-1-3523</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26.092"/>
    </inkml:context>
    <inkml:brush xml:id="br0">
      <inkml:brushProperty name="width" value="0.025" units="cm"/>
      <inkml:brushProperty name="height" value="0.025" units="cm"/>
      <inkml:brushProperty name="color" value="#E71224"/>
    </inkml:brush>
  </inkml:definitions>
  <inkml:trace contextRef="#ctx0" brushRef="#br0">1 253 11211,'0'0'11733,"10"3"-10158,2-1-1248,1 0-1,0 0 1,0-1 0,0-1-1,0 0 1,-1-1-1,1 0 1,0-1 0,0 0-1,23-9 1,241-78 1242,-48 15-1984,2 11-3392,-203 56 2421,13-3-894,-12 8-5697,-33 2 2937</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26.745"/>
    </inkml:context>
    <inkml:brush xml:id="br0">
      <inkml:brushProperty name="width" value="0.025" units="cm"/>
      <inkml:brushProperty name="height" value="0.025" units="cm"/>
      <inkml:brushProperty name="color" value="#E71224"/>
    </inkml:brush>
  </inkml:definitions>
  <inkml:trace contextRef="#ctx0" brushRef="#br0">54 40 11787,'0'0'13229,"1"10"-12466,11 139 795,-8-76-1400,17 91 0,-36-214-6524,-5-7 3765,8 30 2983,2 0 1,1-2-1,1 1 0,2-1 1,-6-58-1,12 83-210,0 1-1,0-1 1,1 0-1,-1 0 1,1 1 0,0-1-1,0 1 1,1-1 0,-1 1-1,0-1 1,1 1 0,0 0-1,0-1 1,0 1 0,0 0-1,1 0 1,-1 1 0,4-4-1,-2 3-55,1-1 0,1 1 0,-1-1 0,0 2 0,1-1 0,0 0 0,-1 1 0,1 0 0,0 1 0,8-2-1,-2 1-100,0 1-1,0 0 0,0 1 1,-1 0-1,1 0 0,0 2 1,0 0-1,0 0 0,-1 1 1,1 0-1,11 6 0,-21-9 13,0 1 0,0 0-1,0-1 1,0 1 0,-1 0-1,1 0 1,0 0 0,-1 1 0,1-1-1,-1 0 1,1 1 0,-1-1-1,1 1 1,-1-1 0,0 1-1,0-1 1,0 1 0,0 0 0,0 0-1,0 0 1,-1-1 0,2 5-1,-2-4 104,-1 0 0,1 0 0,0 0 0,-1 0 0,0 0 0,1 0 0,-1 0 0,0 0 0,0 0 0,0 0 0,0-1 0,-1 1 0,1 0 0,0-1 0,-1 1 0,1-1 0,-4 3 0,-8 6 436,-1 0 1,-1-1-1,1-1 1,-17 7-1,27-13-720,-5 2 244,-2 2-51,0-1-1,-1 1 0,1-2 0,-1 0 0,0-1 0,0 0 0,-25 3 0,38-7-348,-1 0 1,0 0-1,1 0 0,-1 0 0,1 0 0,-1 0 0,1 0 0,0 0 0,-1 0 0,1 0 1,0 0-1,0 0 0,-1 0 0,1 1 0,0-1 0,0 0 0,0 1 0,0-1 0,2 0 0,22-15-4660,5 1-2669</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27.104"/>
    </inkml:context>
    <inkml:brush xml:id="br0">
      <inkml:brushProperty name="width" value="0.025" units="cm"/>
      <inkml:brushProperty name="height" value="0.025" units="cm"/>
      <inkml:brushProperty name="color" value="#E71224"/>
    </inkml:brush>
  </inkml:definitions>
  <inkml:trace contextRef="#ctx0" brushRef="#br0">0 1 3940,'0'0'24823,"33"61"-23926,-28-35-320,2 1-353,-1-1-160,0-1-32,-3-1-96,1-6-897,-2-4-1281,-2-9-1025</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20:04.195"/>
    </inkml:context>
    <inkml:brush xml:id="br0">
      <inkml:brushProperty name="width" value="0.025" units="cm"/>
      <inkml:brushProperty name="height" value="0.025" units="cm"/>
    </inkml:brush>
  </inkml:definitions>
  <inkml:trace contextRef="#ctx0" brushRef="#br0">846 716 12556,'-91'56'1187,"2"4"0,3 4 1,3 3-1,-95 101 0,130-117-1025,2 3 1,-65 100-1,95-126-135,0 0 0,2 1 0,1 1 1,1 0-1,2 1 0,1 0 0,2 0 0,-5 38 1,9-35 24,2 0 0,1 1 1,1-1-1,3 0 1,0 0-1,2 0 1,2-1-1,1 0 0,1 0 1,2-1-1,2 0 1,0-1-1,2-1 1,1 0-1,2-2 1,40 49-1,-31-44 26,2-1 0,1-2 0,2-1 0,0-1-1,2-2 1,1-1 0,1-2 0,1-2 0,1-1 0,0-2 0,1-2 0,2-2-1,-1-1 1,1-2 0,1-3 0,75 7 0,-37-11 116,0-5-1,1-2 1,-2-5-1,1-3 1,-1-3-1,121-38 1,-39-4 11,-2-7 0,159-88 0,-173 75-2,-4-7 1,169-128-1,-249 163-44,-3-3 0,-2-2 1,-2-2-1,-2-3 0,-3-3 0,82-130 0,-111 153-119,-2-1-1,-2 0 1,-1-1-1,-2-1 1,-2-1-1,-1 0 1,7-71-1,-15 83-32,-2-1-1,-1 1 1,-1 0-1,-2-1 1,-1 1 0,-1 0-1,-2 0 1,-1 1-1,-1 0 1,-2 0 0,-21-42-1,11 35-17,-1 1 0,-1 2-1,-2 0 1,-2 2 0,0 0-1,-51-41 1,35 37 187,-2 2-1,-1 2 1,-2 3-1,-71-33 1,40 29 169,0 4 0,-2 3 0,-1 4 0,0 3 0,-2 3 0,-121-4 0,100 16-199,-1 4 0,0 5 0,-195 37 1,218-24-184,0 4 1,1 4 0,1 3 0,2 3 0,-92 55 0,110-51-703,2 3-1,2 3 1,-96 92-1,-30 71-5511,98-93-550</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27.447"/>
    </inkml:context>
    <inkml:brush xml:id="br0">
      <inkml:brushProperty name="width" value="0.025" units="cm"/>
      <inkml:brushProperty name="height" value="0.025" units="cm"/>
      <inkml:brushProperty name="color" value="#E71224"/>
    </inkml:brush>
  </inkml:definitions>
  <inkml:trace contextRef="#ctx0" brushRef="#br0">1 104 14798,'0'0'5467,"7"-10"-3321,-2 3-1948,0 0 0,0 1 0,1-1 0,0 1 1,0 1-1,1-1 0,0 1 0,0 0 1,0 1-1,0 0 0,1 0 0,-1 0 1,1 1-1,9-3 0,-1 2 128,1 0-1,0 1 1,0 1 0,0 1-1,31 1 1,-47 0-288,1 0 0,-1 0 0,1 0 0,-1 1 0,1-1 0,-1 1 0,1-1 0,-1 1 0,1-1 0,-1 1 0,0 0 0,1-1 0,-1 1 1,0 0-1,0 0 0,0 0 0,1 0 0,-1 0 0,0 0 0,0 1 0,-1-1 0,1 0 0,1 3 0,-1-1 57,0 0 0,0 0 0,0 0 0,-1 0 0,1 0 0,-1 0 0,0 0 0,0 0 0,0 0-1,-1 0 1,0 4 0,-1 2 72,0 0 0,-1 0-1,0 0 1,0 0 0,-1 0-1,-9 13 1,11-18-75,0 0 0,-1 0 0,0 0 1,1 0-1,-2-1 0,1 1 0,0-1 0,-1 0 1,1 0-1,-1 0 0,0-1 0,0 1 0,0-1 0,-8 4 1,42-30-1759,-19 20 1188,0 0-1,1 1 1,0 0 0,0 1-1,0 0 1,0 1 0,0 0-1,0 1 1,13 2 0,-25-2 505,1 0 0,0 0 0,-1 0 0,1 1 0,0-1 0,-1 0 0,1 1 0,-1-1 0,1 0 0,-1 1 0,1-1 0,-1 0 0,1 1-1,-1-1 1,1 1 0,-1-1 0,0 1 0,1-1 0,-1 1 0,0 0 0,1-1 0,-1 1 0,0-1 0,0 1 0,1 0 0,-1-1 0,0 1 0,0 0 0,0-1 0,0 1 0,0 0 0,0-1 0,0 1 0,0 0 0,0-1 0,0 1 0,0-1 0,-1 1 0,1 0 0,0-1 0,0 1 0,-1 0 0,-13 29 2037,-4-10-1614,-1-1 1,0-2-1,-1 0 0,-1-1 0,0 0 0,-1-2 1,-1-1-1,-41 18 0,60-29-624,-1-1 0,1 1 1,-1-1-1,1 0 0,-1 0 0,0 0 1,1 0-1,-1-1 0,-6 0 0,10 0-15,-1-1 0,1 1 0,0-1 0,0 1 0,-1-1 0,1 0 0,0 1-1,0-1 1,0 0 0,0 0 0,0 0 0,0 0 0,0 0 0,0 0 0,0 0-1,0 0 1,1 0 0,-1 0 0,0 0 0,1-1 0,-1 1 0,1 0 0,-1-1-1,1 1 1,-1 0 0,1-1 0,0 1 0,0 0 0,0-1 0,0 1 0,0 0-1,0-1 1,1-2 0,-1-23-11822</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34.043"/>
    </inkml:context>
    <inkml:brush xml:id="br0">
      <inkml:brushProperty name="width" value="0.025" units="cm"/>
      <inkml:brushProperty name="height" value="0.025" units="cm"/>
      <inkml:brushProperty name="color" value="#E71224"/>
    </inkml:brush>
  </inkml:definitions>
  <inkml:trace contextRef="#ctx0" brushRef="#br0">0 3 13837,'0'0'2013,"9"-1"-705,-3 0-1138,-1 1 0,0 0 0,0 0 0,1 1 0,-1-1 0,0 1 0,0 0 0,1 1 0,-1-1 0,0 1 0,0 0 0,-1 0 0,1 1 0,0-1 0,-1 1 0,0 0 0,1 0 0,-1 1 0,7 7 0,28 28 455,-1 1 1,52 76-1,-70-88-331,-2 1 0,-1 1 1,-2 1-1,-1 0 0,16 51 0,-26-64-206,0 0 0,-2 1 0,0-1 0,0 1 0,-2 0 0,0 0 0,-2-1 0,0 1 0,-1-1 0,0 1 0,-2-1 0,0 0 0,-1 0 0,-1-1 0,-12 23 0,9-22-511,0-1 0,-2 0-1,0 0 1,-1-1-1,-1-1 1,0 0-1,-1-1 1,-27 20 0,-7-6-3272,-2-14-2107</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34.418"/>
    </inkml:context>
    <inkml:brush xml:id="br0">
      <inkml:brushProperty name="width" value="0.025" units="cm"/>
      <inkml:brushProperty name="height" value="0.025" units="cm"/>
      <inkml:brushProperty name="color" value="#E71224"/>
    </inkml:brush>
  </inkml:definitions>
  <inkml:trace contextRef="#ctx0" brushRef="#br0">29 0 12139,'0'0'4890,"-2"12"-3785,-11 72 67,4 1 0,4 1 0,9 136 0,-2-206-922,1 0 1,0 1-1,1-1 1,1 0 0,0-1-1,2 1 1,-1-1 0,2 0-1,0-1 1,18 25-1,-18-30-231,0 0-1,0-1 0,1 0 0,0 0 0,0-1 1,1 0-1,0-1 0,0 0 0,0-1 1,1 0-1,0 0 0,0-1 0,0 0 0,0-1 1,23 3-1,-11-4-510,0-1 0,-1 0-1,1-2 1,0 0 0,-1-2 0,1-1 0,41-12 0,-34 6-1808,0-1 0,49-28 0,12-15-8569</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34.747"/>
    </inkml:context>
    <inkml:brush xml:id="br0">
      <inkml:brushProperty name="width" value="0.025" units="cm"/>
      <inkml:brushProperty name="height" value="0.025" units="cm"/>
      <inkml:brushProperty name="color" value="#E71224"/>
    </inkml:brush>
  </inkml:definitions>
  <inkml:trace contextRef="#ctx0" brushRef="#br0">1 0 19090,'0'0'7207,"21"83"-6663,12-36-223,1 6-193,6-1-96,-1-1 0,-4-4 0,1-2-673,-8-6-2145,-9-10-2916,-9-10-7911</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49.543"/>
    </inkml:context>
    <inkml:brush xml:id="br0">
      <inkml:brushProperty name="width" value="0.025" units="cm"/>
      <inkml:brushProperty name="height" value="0.025" units="cm"/>
      <inkml:brushProperty name="color" value="#E71224"/>
    </inkml:brush>
  </inkml:definitions>
  <inkml:trace contextRef="#ctx0" brushRef="#br0">1 79 4484,'0'0'4511,"9"-9"-3763,-1 3 345,32-28 1015,-20 4 8261,-21 70-7097,-18 80-1309,-1-3-2828,19-100-2380,0-1 0,4 30 0</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49.905"/>
    </inkml:context>
    <inkml:brush xml:id="br0">
      <inkml:brushProperty name="width" value="0.025" units="cm"/>
      <inkml:brushProperty name="height" value="0.025" units="cm"/>
      <inkml:brushProperty name="color" value="#E71224"/>
    </inkml:brush>
  </inkml:definitions>
  <inkml:trace contextRef="#ctx0" brushRef="#br0">0 55 14253,'0'0'11611,"11"0"-11082,274-37-1271,-281 36 197,15-1-1967,-11-5-4916,-7 0-1268</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50.235"/>
    </inkml:context>
    <inkml:brush xml:id="br0">
      <inkml:brushProperty name="width" value="0.025" units="cm"/>
      <inkml:brushProperty name="height" value="0.025" units="cm"/>
      <inkml:brushProperty name="color" value="#E71224"/>
    </inkml:brush>
  </inkml:definitions>
  <inkml:trace contextRef="#ctx0" brushRef="#br0">0 72 10954,'0'0'9193,"81"-27"-8136,-26 20-448,3-1-449,6 1-224,-6 0-1602,-4-1-3267,-11 0-6085</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50.593"/>
    </inkml:context>
    <inkml:brush xml:id="br0">
      <inkml:brushProperty name="width" value="0.025" units="cm"/>
      <inkml:brushProperty name="height" value="0.025" units="cm"/>
      <inkml:brushProperty name="color" value="#E71224"/>
    </inkml:brush>
  </inkml:definitions>
  <inkml:trace contextRef="#ctx0" brushRef="#br0">0 1 17777,'0'0'8071,"46"76"-8006,-41-48-33,-2 4-193,1-1-1440,1-4-1858,0-5-2403,-2-4-7174</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52.536"/>
    </inkml:context>
    <inkml:brush xml:id="br0">
      <inkml:brushProperty name="width" value="0.025" units="cm"/>
      <inkml:brushProperty name="height" value="0.025" units="cm"/>
      <inkml:brushProperty name="color" value="#E71224"/>
    </inkml:brush>
  </inkml:definitions>
  <inkml:trace contextRef="#ctx0" brushRef="#br0">43 76 9801,'0'0'17088,"-3"5"-16431,2-4-600,0 0 0,0 0 0,0 0 0,0 0-1,0 0 1,1 0 0,-1 1 0,0-1 0,1 0 0,-1 1 0,1-1 0,-1 0 0,1 1-1,0-1 1,-1 0 0,1 1 0,0-1 0,0 1 0,0-1 0,0 1 0,0-1-1,1 0 1,-1 1 0,0-1 0,1 1 0,-1-1 0,1 0 0,-1 0 0,1 1-1,0-1 1,-1 0 0,1 0 0,0 1 0,0-1 0,0 0 0,0 0 0,0 0 0,0 0-1,0 0 1,0-1 0,0 1 0,1 0 0,-1 0 0,0-1 0,0 1 0,1-1-1,-1 1 1,1-1 0,-1 0 0,0 1 0,1-1 0,-1 0 0,1 0 0,-1 0 0,0 0-1,1 0 1,1 0 0,-2-1-23,0 1-1,0-1 1,0 1-1,0-1 1,-1 1-1,1-1 1,0 0-1,0 1 1,0-1 0,-1 0-1,1 0 1,-1 0-1,1 1 1,0-1-1,-1 0 1,1 0-1,-1 0 1,0 0-1,1 0 1,-1 0-1,0 0 1,0 0-1,1 0 1,-1 0-1,0 0 1,0 0 0,0 0-1,0 0 1,0 0-1,0 0 1,-1-1-1,1 1-16,0 0-1,0 1 0,0-1 0,0 0 1,0 0-1,-1 1 0,1-1 1,0 0-1,0 1 0,-1-1 1,1 0-1,0 1 0,-1-1 1,1 0-1,-1 1 0,1-1 1,-1 1-1,1-1 0,-1 1 1,1-1-1,-1 1 0,0-1 1,1 1-1,-1-1 0,0 1 1,1 0-1,-1-1 0,0 1 1,1 0-1,-1 0 0,0 0 1,0-1-1,1 1 0,-1 0 1,0 0-1,0 0 0,1 0 0,-1 0 1,0 0-1,0 1 0,1-1 1,-1 0-1,0 0 0,0 0 1,1 1-1,-1-1 0,0 0 1,1 1-1,-1-1 0,0 1 1,0 0-1,-3 3-16,-1 0 0,1 0 0,0 0 0,1 1 0,-1-1 0,1 1 0,0 0 0,0 0 0,1 0 0,-1 0 0,1 1 0,0-1 0,1 1 0,-1-1 0,1 1 0,0 0 0,0-1 0,1 1 0,0 7 0,0-12 0,0-1 0,0 0 0,0 1 0,0-1 0,0 1 0,0-1 0,0 0 0,1 1 0,-1-1 0,0 0 0,0 1 0,0-1 0,1 0 0,-1 1 0,0-1 0,0 0 0,0 0 0,1 1 0,-1-1 0,0 0 0,1 0 0,-1 1 0,0-1 0,1 0 0,-1 0 0,0 0 0,1 0 0,-1 0 0,0 1 0,1-1 0,-1 0 0,0 0 0,1 0 0,-1 0 0,1 0 0,-1 0 0,18-6 0,11-15 0,-24 17 0,-1-1 0,0 1 0,0-1 0,0 0 0,0 0 0,-1 0 0,0 0 0,0-1 0,0 1 0,-1-1 0,0 1 0,0-1 0,0 0 0,0 0 0,-1 0 0,0 0 0,0-11 0,-2 16 0,1 1 0,0-1 0,0 0 0,0 1 0,-1-1 0,1 1 0,0-1 0,-1 1 0,1-1 0,-1 1 0,1-1 0,-1 1 0,1-1 0,-1 1 0,1 0 0,-1-1 0,1 1 0,-1 0 0,1-1 0,-1 1 0,1 0 0,-1 0 0,0-1 0,1 1 0,-1 0 0,0 0 0,1 0 0,-1 0 0,0 0 0,1 0 0,-1 0 0,1 0 0,-1 0 0,0 0 0,1 0 0,-1 0 0,0 1 0,1-1 0,-1 0 0,1 0 0,-1 1 0,0-1 0,1 0 0,-1 1 0,1-1 0,-1 1 0,1-1 0,-1 1 0,0 0 0,-28 20 0,23-13 0,0 0 0,0 0 0,1 1 0,0 0 0,0 0 0,1 0 0,0 1 0,1-1 0,0 1 0,0 0 0,-1 14 0,4-23 0,0-1 0,0 1 0,-1-1 0,1 1 0,0-1 0,0 0 0,0 1 0,0-1 0,0 1 0,0-1 0,1 1 0,-1-1 0,0 1 0,0-1 0,0 0 0,0 1 0,0-1 0,1 1 0,-1-1 0,0 0 0,0 1 0,1-1 0,-1 1 0,0-1 0,1 0 0,-1 1 0,0-1 0,1 0 0,-1 0 0,0 1 0,1-1 0,-1 0 0,1 0 0,-1 0 0,0 1 0,1-1 0,-1 0 0,1 0 0,-1 0 0,1 0 0,21-9 0,17-23 0,-34 26 0,0 1 0,0-1 0,0-1 0,-1 1 0,0 0 0,0-1 0,-1 0 0,0 0 0,0 0 0,-1 0 0,1-1 0,-1 1 0,-1-1 0,1-9 0,-2 17 0,0-1 0,0 0 0,0 1 0,0-1 0,0 1 0,0-1 0,0 0 0,-1 1 0,1-1 0,0 1 0,0-1 0,-1 1 0,1-1 0,0 1 0,-1-1 0,1 1 0,-1-1 0,1 1 0,-1 0 0,1-1 0,0 1 0,-1 0 0,1-1 0,-1 1 0,0 0 0,1-1 0,-1 1 0,1 0 0,-1 0 0,1 0 0,-1 0 0,0-1 0,1 1 0,-1 0 0,1 0 0,-1 0 0,1 0 0,-1 0 0,0 1 0,1-1 0,-1 0 0,1 0 0,-1 0 0,0 0 0,1 1 0,-1-1 0,1 0 0,-1 0 0,1 1 0,-1-1 0,1 0 0,-1 1 0,1-1 0,-1 2 0,-30 21 0,28-18 0,-1 0 0,1 1 0,0-1 0,0 1 0,1 0 0,-3 10 0,5-16 0,0 0 0,0 0 0,0 1 0,0-1 0,-1 0 0,1 0 0,0 0 0,0 1 0,0-1 0,0 0 0,0 0 0,0 0 0,0 1 0,0-1 0,0 0 0,0 0 0,1 0 0,-1 1 0,0-1 0,0 0 0,0 0 0,0 0 0,0 1 0,0-1 0,0 0 0,0 0 0,1 0 0,-1 0 0,0 1 0,0-1 0,0 0 0,0 0 0,0 0 0,1 0 0,-1 0 0,0 0 0,0 0 0,0 1 0,1-1 0,-1 0 0,0 0 0,0 0 0,0 0 0,1 0 0,-1 0 0,0 0 0,0 0 0,0 0 0,1 0 0,-1 0 0,0 0 0,0 0 0,1 0 0,-1 0 0,0 0 0,0-1 0,9-2 0,3-4 0,0-1 0,-1 0 0,0-1 0,-1 0 0,0-1 0,0 0 0,-1-1 0,-1 1 0,0-2 0,12-20 0,-19 31 0,-1 1 0,0-1 0,0 1 0,1 0 0,-1-1 0,0 1 0,0-1 0,1 1 0,-1-1 0,0 1 0,0-1 0,0 1 0,0 0 0,0-1 0,0 1 0,0-1 0,0 1 0,0-1 0,0 1 0,0-1 0,0 1 0,0-1 0,0 1 0,0-1 0,0 1 0,-1-1 0,1 1 0,0-1 0,-1 0 0,-11 5 0,-16 18 0,19-11 0,1-1 0,0 1 0,0 1 0,1-1 0,1 1 0,0 1 0,0-1 0,-5 21 0,11-33 0,0 1 0,0-1 0,0 0 0,0 0 0,0 1 0,0-1 0,0 0 0,0 0 0,0 1 0,0-1 0,0 0 0,0 0 0,0 1 0,0-1 0,0 0 0,0 0 0,0 1 0,0-1 0,0 0 0,0 0 0,0 1 0,0-1 0,0 0 0,1 0 0,-1 0 0,0 1 0,0-1 0,0 0 0,0 0 0,1 0 0,-1 1 0,0-1 0,0 0 0,0 0 0,1 0 0,-1 0 0,0 0 0,0 0 0,1 0 0,-1 1 0,0-1 0,0 0 0,1 0 0,-1 0 0,0 0 0,1 0 0,15-6 0,14-14 0,-29 19 0,58-56 0,-55 53 0,0-1 0,0 0 0,0 0 0,-1-1 0,0 1 0,0 0 0,0-1 0,0 0 0,-1 0 0,3-11 0,-5 17-2,0-1 1,0 1-1,0-1 1,0 1-1,0 0 1,0-1-1,0 1 1,0-1-1,0 1 1,0 0-1,0-1 1,0 1-1,0 0 1,0-1-1,0 1 1,-1-1-1,1 1 1,0 0-1,0-1 0,0 1 1,0 0-1,-1-1 1,1 1-1,0 0 1,0 0-1,-1-1 1,1 1-1,0 0 1,-1 0-1,1-1 1,0 1-1,-1 0 1,1 0-1,-1-1 1,-15 4-129,-16 15-173,22-8 129,1 1 1,0 0-1,0 1 0,1 0 1,1 0-1,-7 15 0,-14 44-6575,20-47-1552</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37.653"/>
    </inkml:context>
    <inkml:brush xml:id="br0">
      <inkml:brushProperty name="width" value="0.025" units="cm"/>
      <inkml:brushProperty name="height" value="0.025" units="cm"/>
      <inkml:brushProperty name="color" value="#E71224"/>
    </inkml:brush>
  </inkml:definitions>
  <inkml:trace contextRef="#ctx0" brushRef="#br0">1 66 6919,'0'0'20109,"6"6"-19009,-3-3-1012,0 0 0,0-1 0,0 1 0,0-1 1,1 0-1,-1 0 0,1 0 0,-1 0 0,1 0 0,0-1 0,0 0 1,0 0-1,6 1 0,1-1 4,0 0 1,0-1-1,0 0 1,0-1-1,11-2 0,70-11 5,45-8-306,158-4 1,-270 26-470,56-5-4545,-76 4 4070,-1 0-1,0 0 1,1 0-1,-1-1 1,0 1-1,1-1 1,-1 0-1,6-5 1,1-6-7485</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48.846"/>
    </inkml:context>
    <inkml:brush xml:id="br0">
      <inkml:brushProperty name="width" value="0.025" units="cm"/>
      <inkml:brushProperty name="height" value="0.025" units="cm"/>
    </inkml:brush>
  </inkml:definitions>
  <inkml:trace contextRef="#ctx0" brushRef="#br0">32 63 5765,'0'0'7213,"7"-8"-3503,4-5-2421,6-6 263,1-4 4815,-24 48-2442,4-9-3787,-18 59 355,4 1-1,-10 109 1,12 157-2483,14-340 1714,0 1 1,1 0 0,-1 0 0,1 0 0,0-1 0,0 1 0,0 0 0,0-1 0,0 1 0,2 2 0,8 1-3766,-10-6 3710,0-1 0,0 1 0,-1-1 1,1 1-1,0-1 0,0 1 0,0-1 1,-1 1-1,1-1 0,0 0 0,-1 0 1,1 1-1,-1-1 0,1 0 0,0 0 1,-1 0-1,0 0 0,1-1 0,9-25-6828</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37.983"/>
    </inkml:context>
    <inkml:brush xml:id="br0">
      <inkml:brushProperty name="width" value="0.025" units="cm"/>
      <inkml:brushProperty name="height" value="0.025" units="cm"/>
      <inkml:brushProperty name="color" value="#E71224"/>
    </inkml:brush>
  </inkml:definitions>
  <inkml:trace contextRef="#ctx0" brushRef="#br0">1 35 12588,'0'0'8088,"12"-6"-7079,-10 5-957,6-4 123,1 1 0,-1 1 1,1-1-1,0 1 0,0 1 1,0 0-1,0 0 0,0 1 0,0 0 1,16 1-1,28 5 179,0 2 0,-1 3 0,0 3 1,-1 1-1,51 22 0,-97-34-344,1 0 1,-1 1 0,0 0 0,0 0-1,0 0 1,0 1 0,-1 0 0,1 0-1,-1 0 1,0 0 0,6 9 0,-8-10 0,-1-1 0,0 1 1,0 0-1,0-1 1,0 1-1,0 0 1,-1 0-1,1 0 0,-1 0 1,0-1-1,0 1 1,0 0-1,0 0 1,0 0-1,-1 0 1,1 0-1,-1-1 0,0 1 1,0 0-1,0-1 1,0 1-1,0 0 1,-1-1-1,1 1 1,-1-1-1,-2 3 0,-16 19 468,-1 0 0,-2-2 0,0-1 0,-40 29 0,-22 20 362,69-56-832,-5 5 432,-30 34 1,46-47-615,1-1 0,0 1 0,0 0 0,0 0 0,1 0 0,0 0 0,0 0 0,1 1 0,0 0 0,0-1 1,0 1-1,0 7 0,4-5-5374,11-7-4777</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41.626"/>
    </inkml:context>
    <inkml:brush xml:id="br0">
      <inkml:brushProperty name="width" value="0.025" units="cm"/>
      <inkml:brushProperty name="height" value="0.025" units="cm"/>
      <inkml:brushProperty name="color" value="#E71224"/>
    </inkml:brush>
  </inkml:definitions>
  <inkml:trace contextRef="#ctx0" brushRef="#br0">39 0 10250,'0'0'14830,"0"14"-14200,-15 260 1910,0 13-553,11-177-997,0-27-297,8 92-1,-4-170-636,1-1 0,0 0 0,0 0 0,1 0 0,-1 0 0,1 0-1,3 6 1,-4-9-134,-1 0-1,0 0 0,1-1 0,-1 1 1,1 0-1,-1-1 0,1 1 1,-1 0-1,1-1 0,-1 1 0,1-1 1,-1 1-1,1-1 0,0 1 1,0-1-1,-1 1 0,1-1 0,0 0 1,-1 1-1,1-1 0,0 0 1,0 0-1,0 0 0,-1 0 0,1 1 1,0-1-1,0 0 0,0 0 1,-1 0-1,1-1 0,0 1 0,0 0 1,0 0-1,-1 0 0,1-1 1,0 1-1,0 0 0,-1-1 0,1 1 1,0 0-1,0-1 0,-1 1 1,1-1-1,-1 1 0,1-1 0,0 1 1,0-2-1,3-6-4442,-3 2-1747,-1-3-5882</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42.639"/>
    </inkml:context>
    <inkml:brush xml:id="br0">
      <inkml:brushProperty name="width" value="0.025" units="cm"/>
      <inkml:brushProperty name="height" value="0.025" units="cm"/>
      <inkml:brushProperty name="color" value="#E71224"/>
    </inkml:brush>
  </inkml:definitions>
  <inkml:trace contextRef="#ctx0" brushRef="#br0">125 122 4356,'-9'1'3641,"-6"-1"-2960,-50 2 2609,61-2-2509,1 1-1,-1-1 1,1 1 0,-1 0-1,1 0 1,-1 0 0,1 1-1,-5 1 1,20-2 2626,18 1-2287,367-36 2134,-202 10-3188,-174 22-46,629-55 491,0 45-369,-534 27 381,-82-9-202,63 3-1,-97-9-602,1-1 1,0 1 0,-1-1-1,1 1 1,0-1 0,-1 1-1,1-1 1,-1 1 0,1-1 0,-1 1-1,1-1 1,-1 0 0,1 1-1,-1-1 1,1 0 0,-1 0-1,0 1 1,1-1 0,-1 0-1,0 0 1,0 1 0,0-1-1,0 0 1,0 0 0,0 0-1,0 1 1,0-1 0,0 0-1,0 0 1,0 0 0,0 1-1,0-1 1,-1-1 0,1-2-2550,0-6-4226</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42.966"/>
    </inkml:context>
    <inkml:brush xml:id="br0">
      <inkml:brushProperty name="width" value="0.025" units="cm"/>
      <inkml:brushProperty name="height" value="0.025" units="cm"/>
      <inkml:brushProperty name="color" value="#E71224"/>
    </inkml:brush>
  </inkml:definitions>
  <inkml:trace contextRef="#ctx0" brushRef="#br0">0 0 17424,'0'0'8590,"10"4"-7650,165 57 174,-29-12-1033,-143-49-68,0 1 0,0 0 0,0 0-1,-1 1 1,1-1 0,-1 1 0,1-1 0,-1 1-1,1 0 1,-1 0 0,0 0 0,0 0-1,0 0 1,0 0 0,0 0 0,0 1 0,-1-1-1,1 1 1,-1 0 0,0-1 0,2 4 0,-3-3 67,0 0 1,0 0-1,0 0 1,-1 0 0,1 0-1,-1 0 1,0-1 0,1 1-1,-1 0 1,0 0 0,-1-1-1,1 1 1,0-1-1,-1 1 1,0-1 0,1 1-1,-1-1 1,0 0 0,0 0-1,0 0 1,-3 2 0,-100 80 1392,82-68-1457,0 1 0,2 1 0,0 1 0,0 0 0,2 2 0,-25 34 0,31-30-1329,9-9-3081</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43.715"/>
    </inkml:context>
    <inkml:brush xml:id="br0">
      <inkml:brushProperty name="width" value="0.025" units="cm"/>
      <inkml:brushProperty name="height" value="0.025" units="cm"/>
      <inkml:brushProperty name="color" value="#E71224"/>
    </inkml:brush>
  </inkml:definitions>
  <inkml:trace contextRef="#ctx0" brushRef="#br0">1 307 14958,'0'0'13442,"9"-3"-12780,5-5-568,0-1 0,-1 0 0,0 0 0,0-1 0,-1-1 0,-1 0 0,0 0 0,0-2 0,9-13 0,-2 0-56,21-46 0,12-16 14,-44 87-85,0 13-43,4 24-83,-7-25 139,2 6 110,1-1 0,1 0 0,1 0 1,0-1-1,1 0 0,1-1 0,0 0 1,1-1-1,16 15 0,-18-19-285,0-1 0,1 0-1,0-1 1,0 0 0,1-1-1,0 0 1,13 4 0,-15-7-725,1 0 1,-1-1-1,1 0 1,-1-1 0,17 1-1,11-2-8908</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44.319"/>
    </inkml:context>
    <inkml:brush xml:id="br0">
      <inkml:brushProperty name="width" value="0.025" units="cm"/>
      <inkml:brushProperty name="height" value="0.025" units="cm"/>
      <inkml:brushProperty name="color" value="#E71224"/>
    </inkml:brush>
  </inkml:definitions>
  <inkml:trace contextRef="#ctx0" brushRef="#br0">155 0 14157,'0'0'15492,"-2"9"-14974,-4 9-512,-1 1 0,-1-1 0,-1-1-1,0 0 1,-1 0 0,-1-1 0,0 0-1,-2-1 1,1 0 0,-2-1 0,-23 20 0,31-34-4182,7-10 1453,8-13-1536,8-10-2296</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44.661"/>
    </inkml:context>
    <inkml:brush xml:id="br0">
      <inkml:brushProperty name="width" value="0.025" units="cm"/>
      <inkml:brushProperty name="height" value="0.025" units="cm"/>
      <inkml:brushProperty name="color" value="#E71224"/>
    </inkml:brush>
  </inkml:definitions>
  <inkml:trace contextRef="#ctx0" brushRef="#br0">26 0 6438,'0'0'18482,"-23"68"-16913,21-41-320,2 5-640,0-3-417,2 0-160,9-2-32,3-5-192,0-6-449,-4-6-31,0-4-353,1-6-513,-5 0-1793</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45.036"/>
    </inkml:context>
    <inkml:brush xml:id="br0">
      <inkml:brushProperty name="width" value="0.025" units="cm"/>
      <inkml:brushProperty name="height" value="0.025" units="cm"/>
      <inkml:brushProperty name="color" value="#E71224"/>
    </inkml:brush>
  </inkml:definitions>
  <inkml:trace contextRef="#ctx0" brushRef="#br0">221 0 14638,'0'0'13805,"75"6"-13004,-39-4-449,3 0-352,-4-1-416,-3-1-2243,-13 0-2978,-8 0-4197</inkml:trace>
  <inkml:trace contextRef="#ctx0" brushRef="#br0" timeOffset="1">0 272 16335,'0'0'10474,"81"-6"-8392,-30-11-1089,10-2-576,5 1-321,3 3-96,-1 2-256,-7 4-801,-5 3-737,-14 4-1441,-13 1-737,-19 1-640</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45.379"/>
    </inkml:context>
    <inkml:brush xml:id="br0">
      <inkml:brushProperty name="width" value="0.025" units="cm"/>
      <inkml:brushProperty name="height" value="0.025" units="cm"/>
      <inkml:brushProperty name="color" value="#E71224"/>
    </inkml:brush>
  </inkml:definitions>
  <inkml:trace contextRef="#ctx0" brushRef="#br0">36 1 11755,'0'0'6983,"-24"59"-3876,15-26 128,7 5-1057,2 0-1249,0 2-673,0-4-256,0-4-833,2-6-1153,4-7-32,-1-6 449,-2-8 127</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45.753"/>
    </inkml:context>
    <inkml:brush xml:id="br0">
      <inkml:brushProperty name="width" value="0.025" units="cm"/>
      <inkml:brushProperty name="height" value="0.025" units="cm"/>
      <inkml:brushProperty name="color" value="#E71224"/>
    </inkml:brush>
  </inkml:definitions>
  <inkml:trace contextRef="#ctx0" brushRef="#br0">0 96 18097,'0'0'2504,"3"-9"133,-2 5-2398,1 0 0,0 0 0,0 0 0,0 0-1,0 0 1,1 1 0,0-1 0,-1 1 0,1-1 0,0 1 0,1 0 0,-1 0 0,1 0-1,-1 1 1,1-1 0,0 1 0,0 0 0,0 0 0,0 0 0,0 1 0,0-1 0,1 1 0,8-2-1,12-2-42,2 0 0,-1 2 0,0 0-1,1 2 1,32 3 0,-56-2-237,-1 0 1,1 0 0,0 0-1,-1 1 1,1-1-1,0 1 1,-1 0 0,1 0-1,-1 0 1,1 0-1,-1 0 1,0 0-1,1 1 1,-1-1 0,0 1-1,0-1 1,0 1-1,0 0 1,0 0 0,2 3-1,-3-3 33,-1-1-1,1 1 1,-1 0-1,1-1 1,-1 1 0,0 0-1,0 0 1,0-1-1,0 1 1,0 0-1,0 0 1,0-1-1,0 1 1,-1 0 0,1 0-1,-1-1 1,1 1-1,-1 0 1,0-1-1,1 1 1,-1-1-1,0 1 1,0-1 0,0 1-1,0-1 1,-1 0-1,1 1 1,0-1-1,-1 0 1,-1 2-1,-11 8 327,1 0 0,-1-1-1,-1-1 1,0 0 0,-1-1-1,1 0 1,-24 7 0,57-17-932,0 0 1,-1 2-1,1 0 1,25 4-1,-22-3 3,-17-1 547,1 1-1,-1-1 0,1 1 1,-1 0-1,1 0 0,-1 0 1,0 1-1,1 0 0,-1 0 1,0 0-1,0 0 0,0 0 1,-1 1-1,1 0 0,0-1 1,-1 1-1,0 1 0,0-1 1,0 0-1,0 1 1,0 0-1,3 6 0,-4-6 131,-1 0 0,0 1 1,0-1-1,0 0 0,0 0 0,-1 0 0,0 1 0,0-1 0,0 0 0,0 1 0,0-1 0,-1 0 1,0 0-1,0 0 0,0 1 0,-1-1 0,1 0 0,-1 0 0,0-1 0,0 1 0,0 0 1,0-1-1,-1 1 0,-4 4 0,-3 2 189,-1 1-1,0-1 1,-1-1 0,0 0 0,0-1 0,-1 0-1,0-1 1,0-1 0,-21 8 0,15-7 53,0-1-1,0-1 1,0-1 0,0-1 0,-1 0 0,-33 0 0,51-3-397,1 0 0,-1 0 1,1 0-1,0-1 0,-1 1 0,1 0 0,-1-1 1,1 1-1,-1-1 0,1 1 0,0-1 0,-1 0 0,1 1 1,0-1-1,-1 0 0,1 0 0,0 0 0,0 0 1,0 0-1,0 0 0,0 0 0,0 0 0,0-1 1,0 1-1,1 0 0,-1-1 0,0 1 0,1 0 0,-1-1 1,1 1-1,0-1 0,-1-1 0,0-1-531,1 0-1,0-1 0,0 1 1,1 0-1,-1 0 1,1 0-1,0 0 1,0-1-1,0 1 0,0 0 1,3-4-1,12-20-10461</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49.236"/>
    </inkml:context>
    <inkml:brush xml:id="br0">
      <inkml:brushProperty name="width" value="0.025" units="cm"/>
      <inkml:brushProperty name="height" value="0.025" units="cm"/>
    </inkml:brush>
  </inkml:definitions>
  <inkml:trace contextRef="#ctx0" brushRef="#br0">40 281 12364,'0'0'5301,"-7"-11"-2611,-21-37-704,27 46-1898,0 0-1,0 0 0,1 0 1,-1 0-1,1 0 1,-1 0-1,1 0 1,0 0-1,0-1 0,0 1 1,0 0-1,1 0 1,-1 0-1,0 0 1,1 0-1,-1 0 0,1 0 1,0 0-1,0 0 1,0 0-1,0 0 1,0 0-1,0 0 0,3-2 1,1-2 79,1 0-1,0 0 1,1 0 0,11-7-1,-8 5 72,13-8 105,1 1 0,0 0 0,1 2 0,0 1 0,1 1 0,41-12 0,-50 18-317,0 1-1,0 1 1,1 0-1,-1 1 0,0 1 1,1 1-1,-1 0 1,1 2-1,-1 0 0,0 0 1,30 10-1,-40-10-110,0 1 0,0 0 1,0 0-1,-1 0 0,1 1 0,-1 0 0,0 1 0,0-1 0,0 1 1,-1 0-1,0 1 0,0-1 0,0 1 0,0 0 0,-1 0 1,0 1-1,-1-1 0,1 1 0,-1 0 0,0 0 0,-1 0 0,0 0 1,0 0-1,0 1 0,0 7 0,-2-3 64,1 1 0,-2-1 0,0 0 0,0 0 0,-1 1 1,-1-1-1,0 0 0,0 0 0,-1-1 0,-1 1 0,0-1 0,-1 0 0,0 0 0,-11 15 0,-7 3 920,-2 0 1,-52 45-1,48-47-49,1 1 0,-33 39 0,60-65-844,0 1 0,0-1 0,1 0 0,-1 0-1,0 1 1,1-1 0,0 1 0,-1-1 0,1 1 0,0 0 0,0 0 0,1-1-1,-1 1 1,0 0 0,1 0 0,0 0 0,0 0 0,0-1 0,0 1 0,0 0 0,0 0-1,1 0 1,-1 0 0,1 0 0,0-1 0,0 1 0,1 3 0,2-2-25,-1 0 0,1 0 0,0 0 0,1 0 1,-1 0-1,0-1 0,1 0 0,0 0 0,0 0 0,0 0 1,0-1-1,11 4 0,40 13-1354,87 17 0,-7-14-8773,-103-19 2880</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47.937"/>
    </inkml:context>
    <inkml:brush xml:id="br0">
      <inkml:brushProperty name="width" value="0.025" units="cm"/>
      <inkml:brushProperty name="height" value="0.025" units="cm"/>
      <inkml:brushProperty name="color" value="#E71224"/>
    </inkml:brush>
  </inkml:definitions>
  <inkml:trace contextRef="#ctx0" brushRef="#br0">14 5 14990,'0'0'9054,"0"12"-7869,1 226 3000,13-262-2273,-2-41-1765,6-20-99,-17 79-51,1 0-1,1 1 0,-1-1 0,1 0 1,0 1-1,0-1 0,0 1 1,1 0-1,0 0 0,7-7 0,-10 11-4,0 0 0,0 0 0,0 0 0,0 0 0,0 0-1,0 0 1,0 0 0,0 1 0,0-1 0,1 0-1,-1 1 1,0-1 0,1 1 0,-1-1 0,0 1 0,1-1-1,-1 1 1,0 0 0,1 0 0,-1 0 0,1 0-1,-1 0 1,0 0 0,1 0 0,-1 0 0,1 1-1,-1-1 1,0 0 0,1 1 0,-1-1 0,0 1 0,1 0-1,-1-1 1,0 1 0,0 0 0,0 0 0,0 0-1,0 0 1,0 0 0,0 0 0,0 0 0,0 0 0,0 0-1,0 0 1,-1 0 0,2 3 0,0 0 2,0 0 0,-1 0 0,1 0 0,-1 0 0,0 1 0,0-1 0,0 0 0,-1 1 0,0-1-1,0 0 1,0 1 0,0-1 0,0 1 0,-3 5 0,1-5 94,0 0-1,0 0 1,-1-1 0,0 0-1,0 1 1,0-1-1,0 0 1,-1 0-1,0-1 1,0 1-1,0-1 1,0 0-1,0 0 1,0 0 0,-1 0-1,-6 2 1,2-1-57,0 0 1,0-1-1,-1 0 1,1 0-1,-1-1 1,1-1-1,-20 2 1,27-5-2738,8-4 560,10-3-1560,4 1-1728,3 0-1917</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48.265"/>
    </inkml:context>
    <inkml:brush xml:id="br0">
      <inkml:brushProperty name="width" value="0.025" units="cm"/>
      <inkml:brushProperty name="height" value="0.025" units="cm"/>
      <inkml:brushProperty name="color" value="#E71224"/>
    </inkml:brush>
  </inkml:definitions>
  <inkml:trace contextRef="#ctx0" brushRef="#br0">43 1 12684,'0'0'17542,"-2"11"-17329,1-7-208,0 3 3,0 0 0,0 0 0,-1 0-1,0 0 1,0 0 0,0-1 0,-1 1 0,0-1 0,-1 0 0,1 1-1,-1-2 1,-8 10 0,39-67-12281,-11 24 2040</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48.607"/>
    </inkml:context>
    <inkml:brush xml:id="br0">
      <inkml:brushProperty name="width" value="0.025" units="cm"/>
      <inkml:brushProperty name="height" value="0.025" units="cm"/>
      <inkml:brushProperty name="color" value="#E71224"/>
    </inkml:brush>
  </inkml:definitions>
  <inkml:trace contextRef="#ctx0" brushRef="#br0">16 52 5317,'18'-34'6072,"-8"16"-2315,-12 26 3032,-2 2-5793,2 1-1,0-1 1,0 0-1,0 1 0,1 11 1,1-7-688,0 0 1,1-1 0,3 17-1,-3-29-460,0 0-1,0 0 0,0 0 1,0 0-1,0-1 0,0 1 1,0 0-1,1-1 0,-1 1 1,1 0-1,2 1 0,-4-3-20,0 1-1,1-1 1,-1 0-1,0 1 0,0-1 1,1 0-1,-1 1 1,0-1-1,1 0 0,-1 0 1,0 0-1,1 1 0,-1-1 1,1 0-1,-1 0 1,0 0-1,1 0 0,-1 0 1,1 0-1,-1 0 0,0 0 1,1 1-1,-1-2 1,1 1-1,-1 0 0,0 0 1,1 0-1,-1 0 1,1 0-1,-1 0 0,0 0 1,1 0-1,-1-1 0,0 1 1,1 0-1,-1 0 1,0 0-1,1-1 0,-1 1 1,0 0-1,1-1 1,-1 1-1,0 0 0,0 0 1,1-1-1,-1 1 0,0 0 1,0-1-1,0 1 1,1-1-1,-1 1 0,0 0 1,0-1-1,0 1 0,0-1 1,0 1-1,0 0 1,0-1-1,0 1 0,0-1 1,1-11-6105</inkml:trace>
  <inkml:trace contextRef="#ctx0" brushRef="#br0" timeOffset="1">1 117 13100,'0'0'12524,"51"0"-12364,-31-1-96,4 1-768,-6 0-2659,-4 0-4581</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48.935"/>
    </inkml:context>
    <inkml:brush xml:id="br0">
      <inkml:brushProperty name="width" value="0.025" units="cm"/>
      <inkml:brushProperty name="height" value="0.025" units="cm"/>
      <inkml:brushProperty name="color" value="#E71224"/>
    </inkml:brush>
  </inkml:definitions>
  <inkml:trace contextRef="#ctx0" brushRef="#br0">1 84 11082,'0'0'14510,"71"-21"-12844,-34 9-321,3-1-448,2 1-449,-2 1-288,-4 4-127,-6 0-33,-6 6-801,-8 1-1121,-4 0-1441,-7 0-1634</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49.463"/>
    </inkml:context>
    <inkml:brush xml:id="br0">
      <inkml:brushProperty name="width" value="0.025" units="cm"/>
      <inkml:brushProperty name="height" value="0.025" units="cm"/>
      <inkml:brushProperty name="color" value="#E71224"/>
    </inkml:brush>
  </inkml:definitions>
  <inkml:trace contextRef="#ctx0" brushRef="#br0">42 41 3107,'0'0'23265,"-1"11"-22406,-2 61-222,2-36-616,-1 0 0,-7 38-1,1-57-204,1-27-606,-1-29-200,7 18 909,0 0 1,0 0-1,2 0 0,1 0 0,5-25 1,-6 41 148,0 1 0,1-1 0,-1 1-1,1 0 1,0-1 0,0 1 0,1 0 0,-1 0 0,1 1 0,-1-1 0,1 0 0,1 1 0,-1 0 0,0-1 0,1 1 0,-1 1-1,1-1 1,0 1 0,0-1 0,0 1 0,0 0 0,1 0 0,-1 1 0,0-1 0,1 1 0,-1 0 0,1 0 0,0 1-1,8-1 1,-10 1-73,0 0 0,1 0 0,-1 0 0,0 0 0,0 1 0,0-1-1,0 1 1,0 0 0,0 0 0,0 0 0,-1 0 0,1 1 0,0-1-1,0 1 1,-1 0 0,5 3 0,-6-3 18,0-1 0,0 0 0,0 1 0,0-1-1,-1 1 1,1-1 0,-1 1 0,1-1 0,-1 1 0,1-1 0,-1 1-1,0-1 1,0 1 0,0 0 0,0-1 0,0 1 0,0-1 0,0 1 0,0 0-1,-1-1 1,1 1 0,-1-1 0,1 1 0,-1-1 0,0 1 0,1-1-1,-1 0 1,0 1 0,0-1 0,0 0 0,0 1 0,0-1 0,0 0 0,-3 2-1,-2 3 335,0 0 0,-1 0 0,0 0 0,0-1 0,0 0-1,-1-1 1,0 0 0,0 0 0,0 0 0,0-1 0,-1 0-1,-8 1 1,-36 2-1012,58-9-6757,20-6 1618,-25 9 5091,21-8-5927</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49.947"/>
    </inkml:context>
    <inkml:brush xml:id="br0">
      <inkml:brushProperty name="width" value="0.025" units="cm"/>
      <inkml:brushProperty name="height" value="0.025" units="cm"/>
      <inkml:brushProperty name="color" value="#E71224"/>
    </inkml:brush>
  </inkml:definitions>
  <inkml:trace contextRef="#ctx0" brushRef="#br0">27 1 9129,'0'0'20627,"0"60"-20595,-4-41 0,2 0-160,-3-3-609,3-5-1152,-1-6-610,0-5-191,-4-23-16336</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50.308"/>
    </inkml:context>
    <inkml:brush xml:id="br0">
      <inkml:brushProperty name="width" value="0.025" units="cm"/>
      <inkml:brushProperty name="height" value="0.025" units="cm"/>
      <inkml:brushProperty name="color" value="#E71224"/>
    </inkml:brush>
  </inkml:definitions>
  <inkml:trace contextRef="#ctx0" brushRef="#br0">99 54 8776,'-30'-27'3833,"30"27"-3682,-1 0 0,1-1-1,0 1 1,0-1 0,-1 1 0,1-1-1,0 1 1,0-1 0,0 1-1,0-1 1,0 1 0,0-1-1,-1 1 1,1-1 0,0 1 0,1-1-1,-1 1 1,0-1 0,0 1-1,0-1 1,0 1 0,0-1 0,0 1-1,1-1 1,-1 1 0,0-1-1,0 1 1,1-1 0,-1 1-1,0-1 1,1 1 0,-1 0 0,0-1-1,1 1 1,-1 0 0,0-1-1,1 1 1,-1 0 0,1 0 0,-1-1-1,1 1 1,-1 0 0,1 0-1,-1 0 1,1-1 0,-1 1-1,1 0 1,-1 0 0,1 0 0,-1 0-1,1 0 1,0 0 0,27-5 3157,-23 4-3016,1 0 3,0 1 0,1-1 0,-1 1 0,1 0 0,-1 1 0,0 0-1,10 2 1,-14-2-284,0 0 0,-1 0 0,1 0 0,0 0 0,-1 0 0,1 1 0,-1-1 0,0 0 0,1 1 0,-1-1 0,0 1 0,0 0 0,0-1 0,0 1 0,0 0-1,0 0 1,-1 0 0,1 0 0,0 0 0,-1-1 0,0 1 0,1 0 0,-1 0 0,0 0 0,0 0 0,0 0 0,-1 4 0,1-3 112,0 0 1,-1 1-1,1-1 0,-1 0 1,0 0-1,0 0 0,0 0 1,0 0-1,-1 0 0,1-1 1,-1 1-1,1 0 1,-1-1-1,0 1 0,-3 2 1,-14 24 1761,64-32-8328,-45 5 6501,0 0 1,0 0-1,0-1 0,0 1 1,0 0-1,-1 0 1,1 0-1,-1 0 0,1 0 1,-1 0-1,0 0 0,1-1 1,-1 1-1,-2 2 0,-3 4 194,-2 0-1,1-1 0,-1 1 0,0-1 0,0-1 1,-1 0-1,0 0 0,0-1 0,-1 0 0,1 0 1,-1-1-1,0 0 0,0-1 0,-1 0 0,1-1 1,-1 0-1,-14 0 0,12-5-1885,10-7-2343,2-7-5258</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51.833"/>
    </inkml:context>
    <inkml:brush xml:id="br0">
      <inkml:brushProperty name="width" value="0.025" units="cm"/>
      <inkml:brushProperty name="height" value="0.025" units="cm"/>
      <inkml:brushProperty name="color" value="#E71224"/>
    </inkml:brush>
  </inkml:definitions>
  <inkml:trace contextRef="#ctx0" brushRef="#br0">87 49 9513,'0'0'3897,"-9"-5"-1703,-62-39 566,64 46 3539,10 9-4832,7 10-1572,19 17 239,46 48 1,3 4-63,-13-13-41,4-2-1,126 105 0,-175-166-70,1 0 1,1-2-1,0 0 1,1-1-1,0-2 1,46 14-1,37 15-67,-85-29 89,0-2 0,1-1 1,0-1-1,24 3 0,-20-3 16,-9-1 22,-1 0 1,0 2-1,19 8 0,-22-8-48,1 0-1,0-1 0,0-1 1,0 0-1,17 2 0,-28-6-183,0 1-1,0-1 0,0 0 1,0 0-1,0 0 1,1 0-1,-1 0 1,0-1-1,6-1 1,-8 1-182,0 0 1,0 0 0,0 0 0,0 0-1,0 0 1,0 0 0,0-1 0,-1 1 0,1 0-1,0 0 1,-1-1 0,1 1 0,-1-1-1,1 1 1,-1 0 0,0-1 0,0 1 0,1-1-1,-1 1 1,0 0 0,0-1 0,0 1-1,-1-3 1,1-13-8073</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57.288"/>
    </inkml:context>
    <inkml:brush xml:id="br0">
      <inkml:brushProperty name="width" value="0.025" units="cm"/>
      <inkml:brushProperty name="height" value="0.025" units="cm"/>
      <inkml:brushProperty name="color" value="#E71224"/>
    </inkml:brush>
  </inkml:definitions>
  <inkml:trace contextRef="#ctx0" brushRef="#br0">1 386 20243,'0'0'8291,"8"-6"-7763,66-57 485,77-81 0,-12-12-5121,-140 156 3928,1 0 0,0 1 0,-1-1-1,1 0 1,0 0 0,-1 0 0,1 0 0,-1 0 0,1 0-1,0-1 1,-1 1 0,1 0 0,-1 0 0,1 0 0,0 0-1,-1 0 1,1 0 0,0-1 0,-1 1 0,1 0 0,0 0-1,-1-1 1,1 1 0,0 0 0,0 0 0,-1-1-1,1 1 1,0 0 0,0-1 0,0 1 0,-1 0 0,1-1-1,0 1 1,0 0 0,0-1 0,0 1 0,0-1 0,0 1-1,-1 0 1,1-1 0,0 1 0,0 0 0,0-1-1,0 1 1,1-1 0,-1 1 0,0 0 0,0-1 0,0 1-1,0-1 1,0 1 0,0 0 0,0-1 0,1 1 0,-1 0-1,0-1 1,0 1 0,1 0 0,-1 0 0,0-1-1,0 1 1,1-1 0,-3 1-165,-15-1-6739</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57.629"/>
    </inkml:context>
    <inkml:brush xml:id="br0">
      <inkml:brushProperty name="width" value="0.025" units="cm"/>
      <inkml:brushProperty name="height" value="0.025" units="cm"/>
      <inkml:brushProperty name="color" value="#E71224"/>
    </inkml:brush>
  </inkml:definitions>
  <inkml:trace contextRef="#ctx0" brushRef="#br0">276 1 14478,'0'0'7820,"-8"8"-6330,-5 9-1099,1 0 1,1 0-1,0 2 1,2-1-1,-10 25 1,-21 47 722,-3-2 0,-58 86 0,100-173-1090,1-1 0,-1 2 0,0-1 1,0 0-1,0 0 0,1 0 0,-1 0 1,1 0-1,-1 1 0,1-1 0,-1 0 1,1 0-1,0 1 0,-1-1 1,1 0-1,0 1 0,0-1 0,0 0 1,0 1-1,0-1 0,0 0 0,1 3 1,0-3-21,0-1 1,0 1 0,0 0 0,0-1-1,0 1 1,0-1 0,0 1 0,0-1-1,0 1 1,0-1 0,0 0-1,1 0 1,-1 0 0,0 1 0,0-1-1,0 0 1,0 0 0,0 0 0,0-1-1,2 1 1,13-3-25,-1 0 0,28-11 0,-36 11 90,47-16-223,85-25 708,-123 40-960,0 1 1,0 0 0,0 1-1,0 1 1,0 1-1,30 3 1,-21 6-3691,-10 4-2135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9:49.978"/>
    </inkml:context>
    <inkml:brush xml:id="br0">
      <inkml:brushProperty name="width" value="0.025" units="cm"/>
      <inkml:brushProperty name="height" value="0.025" units="cm"/>
    </inkml:brush>
  </inkml:definitions>
  <inkml:trace contextRef="#ctx0" brushRef="#br0">72 97 7559,'0'0'17558,"-6"-1"-17376,-16-2 3,48 6 274,53 6 327,-76-8-765,24 3 203,54 3 1,-75-7-163,0 0-1,1 0 1,-1-1 0,0 0 0,0 0-1,0 0 1,0-1 0,0 0 0,0 0-1,-1 0 1,1-1 0,0 1-1,-1-2 1,0 1 0,6-5 0,-16 6 244,-1 1 1,0 0-1,1 0 1,-1 1 0,0 0-1,-6 0 1,-49 3 13,0 3 0,1 3 1,-70 19-1,207-20-470,221-4-469,-297-4 657,-4-3 2,0 0 0,-1 0 1,0 1-1,1-1 0,-1 1 1,0 0-1,-8-3 0,7 2 6,-13-6-17,1 1 0,-2 1 0,1 0 1,-1 1-1,0 1 0,0 1 0,0 1 0,0 1 0,-1 0 0,0 2 1,1 0-1,-24 3 0,31 1 54,14-1-170,23-5-101,23-18 92,-18 7 85,44-12 0,-65 23-170,1-1-1,0 2 1,0 0-1,0 0 1,0 0-1,0 1 1,-1 1-1,21 3 1,-27-3 25,1 0 0,-1 0 0,1 1 0,-1-1 0,0 1 0,0 0 0,0 0 0,0 1 0,0-1 0,0 0 0,0 1 0,-1 0 0,1-1 0,-1 1 0,0 0 0,0 0 0,0 1 0,2 3 0,8 30-2852,-10-2-3363,-6-17-3414</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49.567"/>
    </inkml:context>
    <inkml:brush xml:id="br0">
      <inkml:brushProperty name="width" value="0.025" units="cm"/>
      <inkml:brushProperty name="height" value="0.025" units="cm"/>
    </inkml:brush>
  </inkml:definitions>
  <inkml:trace contextRef="#ctx0" brushRef="#br0">70 0 21524,'0'0'3107,"-40"63"-1922,25-28 1442,5 5-1346,6-2-1025,4-2-224,0-1-96,14-5-1345,2-3-1858,1-8-865,-4-9-1698,-4-10-3971</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5:00.643"/>
    </inkml:context>
    <inkml:brush xml:id="br0">
      <inkml:brushProperty name="width" value="0.025" units="cm"/>
      <inkml:brushProperty name="height" value="0.025" units="cm"/>
      <inkml:brushProperty name="color" value="#E71224"/>
    </inkml:brush>
  </inkml:definitions>
  <inkml:trace contextRef="#ctx0" brushRef="#br0">1 13 15150,'1'-8'3556,"-1"4"-1186,2 4 160,1 4-1216,4 16-1122,1 10 1505,-1 6-672,3 8-865,-2-2-63,0-2-65,-2-4-32,1-6-161,-3-6-767,-1-10-738,-3-6-1633,-11-8-10794</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5:01.020"/>
    </inkml:context>
    <inkml:brush xml:id="br0">
      <inkml:brushProperty name="width" value="0.025" units="cm"/>
      <inkml:brushProperty name="height" value="0.025" units="cm"/>
      <inkml:brushProperty name="color" value="#E71224"/>
    </inkml:brush>
  </inkml:definitions>
  <inkml:trace contextRef="#ctx0" brushRef="#br0">1 84 11819,'0'0'15385,"4"-8"-15187,-1 3-192,0 1 0,-1 0 0,2 0-1,-1 0 1,0 1 0,1-1 0,0 1 0,0-1 0,0 1 0,0 1 0,0-1-1,0 0 1,1 1 0,-1 0 0,1 0 0,0 0 0,0 1 0,0 0 0,8-2-1,4-1 31,-6 1-62,1 0-1,-1 1 1,0 0-1,1 1 1,12 0-1,-22 1 24,0 0-1,1 0 1,-1 1-1,0-1 1,0 1-1,0-1 1,0 1-1,0 0 0,0-1 1,0 1-1,0 0 1,0 1-1,0-1 1,0 0-1,-1 0 1,1 1-1,0-1 0,-1 1 1,1 0-1,-1-1 1,0 1-1,0 0 1,1 0-1,-1 0 1,0 0-1,0 0 0,-1 0 1,1 0-1,0 0 1,-1 0-1,1 0 1,-1 3-1,3 13 354,-1-1 0,-1 1 0,-1-1 0,0 1 0,-2-1 0,0 1 0,-8 32 0,9-45-260,0 1-1,-1-1 1,0 0 0,0 0-1,0 0 1,-1-1-1,0 1 1,0 0-1,0-1 1,0 0 0,-1 0-1,1 0 1,-1 0-1,0 0 1,0-1 0,-1 0-1,1 0 1,-1 0-1,1 0 1,-1-1 0,0 0-1,0 0 1,0 0-1,0 0 1,0-1 0,-1 0-1,1 0 1,0 0-1,-9-1 1,10 0-247,0-1-1,0 1 1,0-1-1,0 0 1,0-1-1,0 1 1,1-1-1,-1 0 1,0 1-1,1-2 1,0 1-1,-1 0 1,1-1-1,0 1 1,0-1-1,0 0 1,0 0-1,1 0 1,-1-1-1,1 1 1,0-1-1,0 1 1,0-1-1,1 0 1,-1 1-1,1-1 1,0 0 0,0 0-1,-1-4 1,2 7-189,1 1 0,-1-1 1,1 1-1,-1-1 1,1 1-1,-1 0 1,1-1-1,-1 1 1,1 0-1,-1-1 1,1 1-1,-1 0 1,1 0-1,-1-1 1,1 1-1,0 0 1,-1 0-1,1 0 0,0 0 1,-1 0-1,1 0 1,-1 0-1,1 0 1,0 0-1,-1 0 1,1 0-1,-1 1 1,2-1-1,2 0-1880,12-1-6908</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5:01.647"/>
    </inkml:context>
    <inkml:brush xml:id="br0">
      <inkml:brushProperty name="width" value="0.025" units="cm"/>
      <inkml:brushProperty name="height" value="0.025" units="cm"/>
      <inkml:brushProperty name="color" value="#E71224"/>
    </inkml:brush>
  </inkml:definitions>
  <inkml:trace contextRef="#ctx0" brushRef="#br0">1 173 7175,'0'0'12444,"10"0"-10208,4 1-1760,-6-1 350,0 1 1,1-1 0,-1-1 0,16-2-1,-21 2-668,0 0 0,-1 0 0,1 0 0,0 0 0,0 0 0,-1-1 0,1 1 0,-1-1 0,1 0 0,-1 0-1,0 0 1,1 0 0,-1 0 0,0 0 0,0-1 0,-1 1 0,1-1 0,0 1 0,1-4 0,0-3-19,0 0 1,-1 0-1,0 0 0,0 0 1,-1 0-1,0 0 1,0-11-1,-1 17-103,0 1 1,-1-1-1,1 0 0,0 0 1,-1 1-1,0-1 0,1 0 0,-1 1 1,0-1-1,-1 0 0,1 1 0,-2-4 1,2 5-15,0 0 1,-1 0 0,1 0 0,0 0-1,0 1 1,0-1 0,-1 0 0,1 1-1,0-1 1,0 0 0,-1 1-1,1 0 1,-1-1 0,1 1 0,0 0-1,-1 0 1,1-1 0,-1 1 0,1 0-1,-1 1 1,1-1 0,0 0 0,-1 0-1,1 1 1,-3 0 0,2 0-22,0 0 0,0 1 0,0-1 0,0 1 1,0-1-1,0 1 0,0 0 0,0-1 0,1 1 0,-1 0 1,1 0-1,-1 1 0,1-1 0,0 0 0,0 0 1,0 1-1,0-1 0,0 0 0,0 1 0,1-1 0,-1 4 1,-7 55 9,7-50-3,1-5-12,-1 1 0,1-1 0,0 1 0,1 0 0,1 10 0,-2-15 4,1-1 0,-1 0-1,1 0 1,-1 0 0,1 0 0,-1 0-1,1 0 1,-1 0 0,1 0 0,0 0-1,0 0 1,-1-1 0,1 1-1,0 0 1,0 0 0,0-1 0,0 1-1,0 0 1,0-1 0,0 1 0,0-1-1,0 0 1,0 1 0,0-1-1,1 0 1,-1 1 0,0-1 0,0 0-1,0 0 1,0 0 0,0 0 0,1 0-1,-1 0 1,0-1 0,0 1-1,0 0 1,0 0 0,0-1 0,2 0-1,2-1 10,1-1 0,-1 0-1,0-1 1,0 1-1,0-1 1,0 0 0,-1-1-1,1 1 1,-1-1-1,0 1 1,-1-1 0,1 0-1,-1-1 1,4-6 0,28-35 38,-30 49-70,-2 11-26,-1 17-30,-2-28 80,6 29 153,-6-31-140,1 1-1,-1-1 0,0 1 0,0 0 1,1-1-1,-1 1 0,0-1 0,1 1 1,-1-1-1,1 1 0,-1-1 0,1 1 1,-1-1-1,1 0 0,-1 1 0,1-1 1,-1 0-1,1 1 0,0-1 1,-1 0-1,1 0 0,-1 0 0,2 1 1,0-2 8,1 0 1,-1 1 0,0-1 0,0 0 0,0-1 0,0 1-1,0 0 1,0-1 0,-1 1 0,1-1 0,0 1-1,-1-1 1,1 0 0,-1 1 0,1-1 0,-1 0 0,0 0-1,0 0 1,1-3 0,12-20-23,-11 17 0,0 1 0,0 1 0,1-1 0,0 0 0,1 1 0,-1 0 0,1 0 0,0 0 0,9-7 0,-14 13 0,1 0 0,-1 0 0,0 0 0,0 0 0,1 0 0,-1 0 0,0 0 0,0 0 0,0 0 0,1 0 0,-1 0 0,0 0 0,0 0 0,1 0 0,-1 0 0,0 0 0,0 0 0,0 0 0,1 0 0,-1 1 0,0-1 0,0 0 0,0 0 0,1 0 0,-1 0 0,0 0 0,0 1 0,0-1 0,0 0 0,1 0 0,-1 0 0,0 1 0,0-1 0,0 0 0,0 0 0,0 0 0,0 1 0,0-1 0,0 0 0,0 0 0,0 1 0,4 17 0,-4 26 0,0-37 0,4 13 0,5-23 0,15-35 0,-12 20 0,6 0-2536,-16 17 2140,-1 0-1,0 0 0,0 0 1,1 0-1,-1 1 0,1-1 1,-1 0-1,1 1 0,-1-1 1,1 1-1,-1-1 0,1 1 1,0 0-1,-1 0 0,1 0 1,-1 0-1,1 0 0,0 0 1,-1 0-1,1 0 0,0 1 1,2 0-1,1 4-8988</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5:02.058"/>
    </inkml:context>
    <inkml:brush xml:id="br0">
      <inkml:brushProperty name="width" value="0.025" units="cm"/>
      <inkml:brushProperty name="height" value="0.025" units="cm"/>
      <inkml:brushProperty name="color" value="#E71224"/>
    </inkml:brush>
  </inkml:definitions>
  <inkml:trace contextRef="#ctx0" brushRef="#br0">51 44 17969,'0'0'10554,"-5"9"-10511,2-5-22,-3 6 75,0-1 0,1 1 0,0 0 0,1 0 0,0 1 1,0-1-1,1 1 0,-3 18 0,7-28-64,0-1 0,-1 0 0,1 0 0,0 0 0,-1 1 0,1-1 0,0 0 0,0 0 0,-1 0 0,1 0 0,0 0 0,-1-1 0,1 1 0,0 0 0,-1 0 0,1 0 0,0-1 0,-1 1 0,1 0 0,0-1 0,9-6-65,-1 0 0,0-1 0,-1 0 0,0-1 0,0 1 0,-1-1 0,0-1-1,8-14 1,-5 9-175,1 0-1,18-20 1,-29 78 1452,-1-25-1145,0-15-71,0 1-1,1 0 1,-1 0 0,1 0-1,0 0 1,0 0-1,2 7 1,-2-11-5,1 1 1,-1-1-1,0 0 0,1 0 1,-1 0-1,0 0 0,1 0 1,-1 0-1,1 0 0,-1 0 1,0 0-1,1 0 0,-1 0 1,0 0-1,1 0 0,-1 0 0,1 0 1,-1 0-1,0 0 0,1 0 1,-1 0-1,0-1 0,1 1 1,-1 0-1,0 0 0,1 0 1,-1-1-1,0 1 0,0 0 1,1 0-1,-1-1 0,0 1 0,0 0 1,1 0-1,-1-1 0,0 1 1,0 0-1,1-1 0,10-12 221,3-9-397,18-24 521,-30 44-766,-1 0 1,1 0 0,0 0-1,0 0 1,-1 1 0,1-1 0,0 1-1,1-1 1,-1 1 0,0 0-1,0-1 1,1 1 0,-1 1 0,0-1-1,1 0 1,4 0 0,-6 1 103,-1 0 1,1 0-1,-1 0 1,1 0-1,0 0 1,-1 0-1,1 1 1,-1-1-1,1 0 1,-1 1-1,1-1 1,-1 0-1,1 1 1,-1-1-1,0 0 1,1 1-1,-1-1 1,1 1-1,-1-1 1,0 1-1,1-1 1,-1 1-1,0-1 1,0 1-1,1-1 1,-1 1-1,0-1 1,0 1-1,0-1 1,0 1-1,0 0 1,0-1-1,0 2 1,1 1-923,2 7-4832</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5:02.419"/>
    </inkml:context>
    <inkml:brush xml:id="br0">
      <inkml:brushProperty name="width" value="0.025" units="cm"/>
      <inkml:brushProperty name="height" value="0.025" units="cm"/>
      <inkml:brushProperty name="color" value="#E71224"/>
    </inkml:brush>
  </inkml:definitions>
  <inkml:trace contextRef="#ctx0" brushRef="#br0">29 249 10858,'0'0'3753,"2"-10"-577,0 0-2098,5-22 533,-6 3 4039,-14 63-4936,4-16-440,5-9-100,2-3 295,-1 1 0,1 0 1,0 0-1,0 0 0,1 0 1,-1 9-1,2-16-447,1 1 0,-1-1 0,0 0 0,1 0-1,-1 1 1,1-1 0,-1 0 0,1 0 0,-1 1 0,1-1 0,-1 0 0,1 0 0,-1 0 0,1 0 0,-1 0 0,1 0-1,-1 0 1,1 0 0,-1 0 0,0 0 0,1 0 0,-1 0 0,1 0 0,-1-1 0,1 1 0,-1 0 0,1 0-1,-1 0 1,1-1 0,-1 1 0,0 0 0,1 0 0,-1-1 0,1 1 0,0-1 0,18-10 112,-8-1-131,0 1-1,-1-2 1,-1 0 0,0 0-1,0 0 1,-1-1-1,-1-1 1,0 1-1,-1-1 1,-1 0-1,-1-1 1,0 1-1,0-1 1,-2 0-1,0 0 1,0-25-1,-2 40-1,0 1 0,0 0 0,0 0 0,0 0 0,0 0 0,0 0 1,0 0-1,1 0 0,-1-1 0,0 1 0,0 0 0,0 0 0,0 0 0,0 0 0,0 0 0,0 0 0,0-1 0,0 1 0,0 0 0,0 0 0,0 0 0,0 0 0,0 0 0,-1 0 0,1-1 0,0 1 1,0 0-1,0 0 0,0 0 0,0 0 0,0 0 0,0 0 0,0 0 0,0-1 0,0 1 0,0 0 0,-1 0 0,1 0 0,0 0 0,0 0 0,0 0 0,0 0 0,0 0 0,0 0 0,0 0 1,-1 0-1,1 0 0,0 0 0,0 0 0,0 0 0,0 0 0,0 0 0,-1 0 0,1 0 0,0 0 0,0 0 0,0 0 0,0 0 0,0 0 0,0 0 0,-1 0 0,1 0 0,0 0 0,-9 10 12,-5 16-18,7-6 133,0 0 0,2 0 0,0 1 0,1-1 1,1 1-1,1 0 0,1 0 0,1 23 0,1-42-150,0-1 0,-1 0 0,1 1 0,0-1 0,0 0 0,0 0 0,-1 1 0,1-1 0,0 0 0,1 0 0,-1 0 0,0 0 0,0-1 0,0 1 0,1 0 0,-1 0 0,0-1 0,0 1 0,1-1 0,-1 1 0,1-1 0,-1 1 0,1-1 0,-1 0 0,1 0 0,-1 0 0,0 0 0,1 0 0,-1 0 0,3 0 0,48-8-2846,-29-3-3757,-3-3-5237</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5:03.123"/>
    </inkml:context>
    <inkml:brush xml:id="br0">
      <inkml:brushProperty name="width" value="0.025" units="cm"/>
      <inkml:brushProperty name="height" value="0.025" units="cm"/>
      <inkml:brushProperty name="color" value="#E71224"/>
    </inkml:brush>
  </inkml:definitions>
  <inkml:trace contextRef="#ctx0" brushRef="#br0">0 92 13965,'0'0'17393,"75"-40"-17009,-46 23-288,-4 2-32,-5 3-256,-6 6-865,-7 5-1441</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5:04.798"/>
    </inkml:context>
    <inkml:brush xml:id="br0">
      <inkml:brushProperty name="width" value="0.025" units="cm"/>
      <inkml:brushProperty name="height" value="0.025" units="cm"/>
      <inkml:brushProperty name="color" value="#E71224"/>
    </inkml:brush>
  </inkml:definitions>
  <inkml:trace contextRef="#ctx0" brushRef="#br0">38 102 12139,'0'0'3171,"6"-10"-48,-2 4-2411,23-40 2451,-16 10 2481,-12 35-5588,1 1 0,0 0 1,0 0-1,0 0 0,0-1 1,-1 1-1,1 0 0,0 0 1,0 0-1,0-1 0,-1 1 1,1 0-1,0 0 0,0 0 1,-1 0-1,1 0 0,0 0 0,0-1 1,-1 1-1,1 0 0,0 0 1,0 0-1,-1 0 0,1 0 1,0 0-1,-1 0 0,1 0 1,0 0-1,0 0 0,-1 0 1,1 0-1,0 0 0,0 1 1,-1-1-1,1 0 0,0 0 0,0 0 1,-1 0-1,1 0 0,0 0 1,0 1-1,0-1 0,-1 0 1,1 0-1,0 0 0,0 1 1,0-1-1,-1 0 0,1 1 1,-13 9 287,4 3-226,2 0 1,-1 0-1,2 1 0,0 0 0,1 0 0,0 0 1,1 1-1,0-1 0,2 1 0,0 0 0,0 0 1,1 0-1,2 19 0,-1-33-127,-1 1 0,1-1 0,0 0 1,0 1-1,0-1 0,1 0 0,-1 1 0,0-1 0,0 0 1,1 1-1,-1-1 0,1 0 0,-1 0 0,1 1 0,-1-1 0,1 0 1,0 0-1,-1 0 0,1 0 0,0 0 0,0 0 0,0 0 0,0 0 1,0 0-1,0 0 0,0-1 0,0 1 0,1 0 0,-1-1 1,0 1-1,0-1 0,0 1 0,1-1 0,-1 1 0,0-1 0,1 0 1,-1 0-1,0 0 0,1 0 0,-1 0 0,0 0 0,1 0 0,-1 0 1,0 0-1,2-1 0,2 0-141,0-1 0,0 1 0,0-1 1,0 0-1,-1-1 0,1 1 0,-1-1 0,1 0 0,-1 0 1,7-6-1,-2-2-1856,1 0-1,-1 0 1,-1-1 0,8-14 0,3-14-7176</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5:05.328"/>
    </inkml:context>
    <inkml:brush xml:id="br0">
      <inkml:brushProperty name="width" value="0.025" units="cm"/>
      <inkml:brushProperty name="height" value="0.025" units="cm"/>
      <inkml:brushProperty name="color" value="#E71224"/>
    </inkml:brush>
  </inkml:definitions>
  <inkml:trace contextRef="#ctx0" brushRef="#br0">1 26 11339,'0'0'8509,"0"10"-6507,0 82 2995,0-92-4977,0 1 0,0 0 0,0-1 0,0 1 1,0 0-1,0-1 0,0 1 0,0 0 0,0-1 1,0 1-1,0 0 0,1-1 0,-1 1 0,0-1 1,0 1-1,1 0 0,-1-1 0,0 1 0,1-1 0,-1 1 1,1-1-1,-1 1 0,0-1 0,1 1 0,-1-1 1,1 0-1,0 1 0,-1-1 0,1 1 0,-1-1 0,1 0 1,-1 0-1,1 1 0,0-1 0,-1 0 0,1 0 1,0 0-1,-1 0 0,1 0 0,0 0 0,-1 0 0,1 0 1,0 0-1,-1 0 0,1 0 0,0 0 0,-1 0 1,1 0-1,0-1 0,-1 1 0,1 0 0,-1-1 1,1 1-1,-1 0 0,1-1 0,0 1 0,-1 0 0,1-2 1,2 0 53,1 0 0,-1-1 0,0 1 0,0-1 0,0 0 0,0 0 0,-1 0 0,3-4 0,-1-1 134,0 0-1,0-1 0,-1 1 0,-1-1 0,1 0 0,-1 1 0,-1-1 1,1 0-1,-1-18 0,-16 91 786,14-50-982,1-1 0,1 0 1,0 1-1,3 13 0,-4-25-7,0-1-1,0 1 1,1 0 0,-1-1-1,1 1 1,0-1 0,-1 1-1,1-1 1,0 1 0,0-1-1,0 0 1,0 1 0,0-1-1,0 0 1,0 0 0,1 0-1,-1 0 1,2 2 0,-1-3 7,0 0 1,-1 0 0,1 0-1,0 1 1,-1-2 0,1 1 0,0 0-1,-1 0 1,1 0 0,0-1-1,-1 1 1,1-1 0,-1 0-1,1 1 1,-1-1 0,1 0 0,-1 0-1,1 0 1,-1 0 0,0 0-1,0 0 1,3-2 0,5-7 27,0 1 0,0-1-1,-1 0 1,8-13 0,-10 13-22,0 1 1,1 0-1,0 0 0,1 1 0,0 0 1,12-10-1,-19 18-15,-1-1 0,1 1 0,-1 0 0,1-1 0,-1 1 0,1 0 0,0 0 0,-1 0 0,1-1 0,-1 1 0,1 0 0,0 0 0,-1 0 0,1 0 0,0 0 0,-1 0 0,1 0 0,-1 0 0,1 0 0,0 0 0,-1 1 0,1-1 0,-1 0 0,1 0 0,-1 1 0,1-1 0,0 0 0,-1 1 0,1-1 0,-1 0 0,1 1 0,-1-1 0,0 1 0,1-1 0,-1 1 0,1-1 0,-1 1 0,0-1 0,1 1 0,-1-1 0,0 1 0,0-1 0,1 1 0,-1-1 0,0 1 0,0 0 0,0-1 0,0 1 0,0 0 0,0-1 0,0 1 0,0-1 0,0 1 0,0 0 0,0-1 0,0 2 0,0 47 156,0-39-142,0-81-5196,0 32 0,0 62-577</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5:05.905"/>
    </inkml:context>
    <inkml:brush xml:id="br0">
      <inkml:brushProperty name="width" value="0.025" units="cm"/>
      <inkml:brushProperty name="height" value="0.025" units="cm"/>
      <inkml:brushProperty name="color" value="#E71224"/>
    </inkml:brush>
  </inkml:definitions>
  <inkml:trace contextRef="#ctx0" brushRef="#br0">0 208 16367,'0'0'9396,"8"-4"-7485,-3 0-1638,-1 2-46,0-1 0,0 1 0,0 0 1,0 0-1,0 0 0,0 0 0,1 1 1,-1 0-1,1 0 0,-1 0 0,1 0 1,-1 1-1,7-1 0,-10 3-161,0 0-1,0 0 1,0 0-1,0 1 1,0-1-1,-1 0 1,1 0-1,-1 0 1,0 1-1,0-1 1,1 0-1,-2 0 1,1 1-1,0-1 1,-1 4-1,1-1 158,-2 80 145,2-85-368,0 0 0,0 0 0,0 1 0,0-1 0,0 0 0,0 1 0,0-1 0,0 0 0,0 0 0,1 1 0,-1-1 0,0 0 0,0 0 0,0 1 0,0-1 0,0 0 0,1 0 0,-1 0 0,0 1 0,0-1 0,1 0 0,-1 0 0,0 0 0,0 1 0,0-1 0,1 0 0,-1 0 0,0 0 0,1 0 0,-1 0 0,0 0 0,0 0 0,1 0 0,-1 0 0,0 0 0,1 0 0,-1 0 0,0 0 0,0 0 0,1 0 0,-1 0 0,0 0 0,1 0 0,-1 0 0,0 0 0,0 0 0,1 0 0,-1 0 0,0-1 0,0 1 0,1 0 0,-1 0 0,0 0 0,0 0 0,0-1 0,1 1 0,-1 0 0,0-1 0,16-11 0,3-16 0,-1-2 0,-2 1 0,14-35 0,-30 65 0,0-1 0,0 1 0,0 0 0,0-1 0,0 1 0,0 0 0,0-1 0,0 1 0,0 0 0,0-1 0,1 1 0,-1 0 0,0-1 0,0 1 0,1-1 0,-1 1 0,0 0 0,1-1 0,-1 1 0,1-1 0,-1 1 0,1-1 0,-1 1 0,1-1 0,-1 1 0,1-1 0,-1 0 0,1 1 0,0-1 0,-1 0 0,1 1 0,-1-1 0,1 0 0,0 0 0,-1 0 0,1 0 0,0 1 0,-1-1 0,1 0 0,0 0 0,0 0 0,-1 0 0,1-1 0,0 1 0,-1 0 0,1 0 0,0 0 0,-1 0 0,1-1 0,-1 1 0,1 0 0,1-1 0,31-20 0,20-41 0,-49 57 0,0 0 0,-1 0 0,0-1 0,0 1 0,0-1 0,-1 1 0,0-1 0,0 0 0,0 0 0,-1 0 0,1-8 0,-2 14 0,0-1 0,-1 1 0,1-1 0,0 1 0,-1 0 0,1-1 0,-1 1 0,1 0 0,0-1 0,-1 1 0,1 0 0,-1 0 0,1-1 0,-1 1 0,1 0 0,-1 0 0,1 0 0,-1 0 0,0 0 0,1 0 0,-1-1 0,1 1 0,-1 1 0,1-1 0,-1 0 0,1 0 0,-1 0 0,1 0 0,-1 0 0,1 0 0,-1 0 0,1 1 0,-1-1 0,1 0 0,-1 0 0,1 1 0,-1-1 0,1 0 0,-1 1 0,1-1 0,0 1 0,-1-1 0,-23 15 0,17-8 0,1 1 0,0-1 0,1 1 0,0 1 0,0-1 0,0 1 0,1 0 0,1 0 0,-1 0 0,2 0 0,-1 1 0,1-1 0,0 1 0,1-1 0,1 1 0,-1 0 0,2 10 0,-1-17-32,1 0 0,-1 0 0,1-1 0,0 1 0,0 0 0,0-1 0,0 1 0,0-1 0,1 1 0,-1-1 0,1 0 0,0 0 0,-1 1 0,1-1 0,0 0 0,0 0-1,0-1 1,1 1 0,-1 0 0,0-1 0,1 1 0,-1-1 0,1 0 0,-1 0 0,4 1 0,4 1-502,0-1 1,0 0-1,0 0 0,0-1 0,18 0 0,9-1-5167</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5:08.556"/>
    </inkml:context>
    <inkml:brush xml:id="br0">
      <inkml:brushProperty name="width" value="0.025" units="cm"/>
      <inkml:brushProperty name="height" value="0.025" units="cm"/>
      <inkml:brushProperty name="color" value="#E71224"/>
    </inkml:brush>
  </inkml:definitions>
  <inkml:trace contextRef="#ctx0" brushRef="#br0">1 1 11115,'0'0'4676,"2"8"-3187,8 19-942,1 0 0,2-1 0,1-1-1,0 0 1,32 39 0,12 22 59,38 65 672,128 152 1,-61-112-347,9-8 1,208 171-1,-350-329-922,651 520 2019,-464-414-1755,-43-27 258,133 66-234,-171-99-265,41 13-57,306 100 0,-438-168-21,602 199-91,-401-151-75,-131-37-1201,-111-26 920,19 6-1337,-15 0-4333</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49.905"/>
    </inkml:context>
    <inkml:brush xml:id="br0">
      <inkml:brushProperty name="width" value="0.025" units="cm"/>
      <inkml:brushProperty name="height" value="0.025" units="cm"/>
    </inkml:brush>
  </inkml:definitions>
  <inkml:trace contextRef="#ctx0" brushRef="#br0">24 0 23638,'0'0'4068,"-23"50"-12524,37-35-4356</inkml:trace>
  <inkml:trace contextRef="#ctx0" brushRef="#br0" timeOffset="1">462 338 21845,'0'0'715,"-10"3"673,-1 0-1036,-1 1-1,1 0 1,0 0-1,1 2 1,-1-1-1,1 1 1,0 0-1,0 1 1,1 0-1,0 1 1,0 0-1,-7 9 1,9-8-335,1 1 0,0-1 0,0 1 1,1 0-1,1 0 0,-1 1 1,2-1-1,-1 1 0,2 0 0,-1 0 1,1 0-1,1 0 0,0 0 0,1 0 1,0 0-1,3 21 0,-2-29-101,0 0-1,0 1 1,1-1 0,-1-1-1,1 1 1,0 0-1,0 0 1,0 0-1,0-1 1,0 1 0,1-1-1,-1 0 1,1 0-1,-1 0 1,1 0-1,0 0 1,0 0 0,0-1-1,0 1 1,0-1-1,0 0 1,0 0-1,0 0 1,1 0-1,-1-1 1,4 1 0,7 1-1251,0-1 0,0-1 1,0 0-1,-1 0 1,16-3-1,21-9-6523</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5:15.061"/>
    </inkml:context>
    <inkml:brush xml:id="br0">
      <inkml:brushProperty name="width" value="0.025" units="cm"/>
      <inkml:brushProperty name="height" value="0.025" units="cm"/>
      <inkml:brushProperty name="color" value="#E71224"/>
    </inkml:brush>
  </inkml:definitions>
  <inkml:trace contextRef="#ctx0" brushRef="#br0">55 1 11339,'0'0'217,"0"0"0,0 0 1,0 0-1,0 0 1,1 0-1,-1 0 0,0 0 1,0 0-1,0 0 1,0 0-1,1 0 0,-1 0 1,0 0-1,0 0 0,0 0 1,0 0-1,1 0 1,-1 0-1,0 0 0,0 0 1,0 0-1,0 0 0,1 1 436,-1-1-436,0 0 0,0 0 1,0 0-1,0 0 1,0 1-1,0-1 0,0 0 1,1 0-1,-1 0 0,0 0 1,0 1-1,0-1 1,0 0-1,0 0 0,0 0 1,0 0-1,0 1 0,0-1 1,0 0-1,0 0 1,0 0-1,0 0 0,0 1 1,0-1-1,0 0 0,-1 0 1,1 0-1,0 0 1,0 1-1,0-1 0,0 0 1,0 0-1,0 0 1,1 27 2877,-3 35-2642,-11 42 908,5-37-2153,-2 72-1,4-144-7828,-2-11 5338,-4-11-3294</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5:15.418"/>
    </inkml:context>
    <inkml:brush xml:id="br0">
      <inkml:brushProperty name="width" value="0.025" units="cm"/>
      <inkml:brushProperty name="height" value="0.025" units="cm"/>
      <inkml:brushProperty name="color" value="#E71224"/>
    </inkml:brush>
  </inkml:definitions>
  <inkml:trace contextRef="#ctx0" brushRef="#br0">17 45 13004,'0'0'11275,"10"-7"-9860,-7 4-1296,1-1 20,1 1 0,0-1-1,-1 1 1,1 0-1,1 0 1,-1 1 0,0-1-1,1 1 1,-1 1 0,1-1-1,-1 0 1,1 1 0,0 0-1,8 0 1,15 1 211,-1 2 0,56 9-1,-73-9-340,-1 1 0,1 0-1,-1 1 1,0 0 0,-1 0-1,1 1 1,-1 0 0,0 1-1,0 0 1,0 0 0,9 10-1,-14-11 23,0 0 0,0 1 0,-1-1 0,0 1 0,0 0 0,0 0 0,-1 0 0,0 1 0,0-1 0,-1 0 0,0 1 0,0-1 0,0 1 0,-1-1 0,0 1 0,0 0 0,0-1 0,-1 1 0,0-1 0,-1 0 0,-2 10 0,-3 8 397,-1 0 1,-2 0-1,0-1 1,-15 25-1,21-40-405,-1-1-1,0 1 0,0-1 1,-1 0-1,1-1 1,-2 0-1,1 0 1,-1 0-1,0 0 0,0-1 1,0 0-1,-1-1 1,1 0-1,-1 0 0,0 0 1,-1-1-1,1 0 1,0-1-1,-1 0 1,0 0-1,1-1 0,-1 0 1,0-1-1,0 1 1,1-2-1,-1 1 1,0-1-1,0-1 0,1 1 1,-1-2-1,1 1 1,0-1-1,-1 0 0,1-1 1,0 0-1,1 0 1,-1-1-1,1 0 1,-13-11-1,17 14-161,0 0-1,1 0 1,-1 0 0,1-1-1,0 1 1,0-1 0,0 1 0,0-1-1,0 0 1,0 0 0,1 0-1,-1 0 1,1 0 0,0 0-1,0 0 1,0 0 0,1-1-1,-1 1 1,1 0 0,-1-5 0,3 6-380,0 1 1,0 0-1,0 0 1,0-1-1,0 1 1,0 0-1,0 1 1,0-1-1,0 0 1,0 1-1,1-1 1,-1 1-1,0 0 1,0-1-1,1 1 1,3 1-1,2-2-1578,22-4-4437</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5:16.112"/>
    </inkml:context>
    <inkml:brush xml:id="br0">
      <inkml:brushProperty name="width" value="0.025" units="cm"/>
      <inkml:brushProperty name="height" value="0.025" units="cm"/>
      <inkml:brushProperty name="color" value="#E71224"/>
    </inkml:brush>
  </inkml:definitions>
  <inkml:trace contextRef="#ctx0" brushRef="#br0">0 157 13933,'0'0'10437,"10"-1"-8788,9-2-902,-1-1 0,1 0 0,-1-2 0,27-10 1,-41 14-645,1 0 1,-1 0-1,1 0 1,-1-1 0,0 1-1,0-1 1,0 0 0,0 0-1,-1-1 1,1 1-1,-1-1 1,0 0 0,0 1-1,0-1 1,0-1 0,-1 1-1,1 0 1,-1-1 0,0 1-1,-1-1 1,1 0-1,-1 1 1,0-1 0,1-9-1,-2 13-95,0 0-1,0 0 0,-1 0 1,1 0-1,0 0 0,-1 0 1,1 0-1,0 0 0,-1 0 1,1 0-1,-1 0 1,1 0-1,-1 0 0,0 0 1,1 0-1,-1 1 0,0-1 1,0 0-1,0 1 0,1-1 1,-1 0-1,0 1 0,0-1 1,0 1-1,0-1 1,0 1-1,0 0 0,0-1 1,0 1-1,0 0 0,0 0 1,0 0-1,0-1 0,-1 1 1,1 0-1,0 1 0,0-1 1,-2 0-1,0 0 4,0 1-1,-1-1 0,1 1 1,0-1-1,0 1 0,0 0 1,-1 0-1,1 1 1,0-1-1,0 1 0,1-1 1,-5 4-1,2 1-10,-1 1 0,1 0 0,0 1 0,1 0 0,0-1 0,0 1 0,0 1 0,1-1 0,0 0 0,1 1 0,0 0 0,0-1 0,1 1 0,0 0 0,1 0 0,0 0 0,0 0 0,3 15 0,-3-22 0,1 0 0,-1 0 0,0 0 0,1-1 0,0 1 0,0 0 0,-1 0 0,1-1 0,0 1 0,0 0 0,0-1 0,1 1 0,-1-1 0,0 0 0,0 1 0,1-1 0,-1 0 0,1 0 0,-1 0 0,1 0 0,2 1 0,0 0 0,0-1 0,0 0 0,-1 0 0,1-1 0,0 1 0,0-1 0,0 0 0,0 0 0,8-1 0,-1 0 0,1-2 0,-1 0 0,0 0 0,0-1 0,0 0 0,12-7 0,43-37-72,-51 35 41,1 2 0,27-17 0,-43 28 31,1 0 0,-1-1 1,0 1-1,1 0 0,-1 0 1,0 0-1,0 0 0,1 0 1,-1 0-1,0 0 0,1 0 1,-1 0-1,0 0 0,1 0 1,-1 0-1,0 0 1,1 0-1,-1 0 0,0 0 1,1 0-1,-1 0 0,0 0 1,1 0-1,-1 1 0,0-1 1,0 0-1,1 0 0,-1 0 1,0 1-1,0-1 1,1 0-1,-1 0 0,0 1 1,0-1-1,0 0 0,1 0 1,-1 1-1,0-1 0,0 1 1,5 20 42,-5 36 52,-1-42-82,1-14-13,0 1 0,0-1 0,0 1 0,0-1 0,0 1 0,0-1 0,0 1 0,1-1 0,-1 0 0,1 1 0,-1-1 0,1 0 0,-1 1 0,1-1 0,0 0 0,0 1 0,0-1 0,-1 0 0,1 0 0,0 0 0,0 0 0,1 0 0,-1 0 0,0 0 0,1 0 0,1 0 0,0 0 0,-1 0 0,1-1 0,0 1 0,-1-1 0,1 0 0,0 0 0,-1 0 0,1 0 0,0 0 0,-1 0 0,5-2 0,7-2 0,-1 0 0,0-1 0,0-1 0,16-9 0,-10 3 0,-12 7 0,0 1 0,0 0 0,0 0 0,1 0 0,-1 1 0,1 0 0,0 1 0,0-1 0,15-1 0,-22 4 0,-1 1 0,1 0 0,0-1 0,-1 1 0,1 0 0,0-1 0,-1 1 0,1 0 0,-1 0 0,1-1 0,-1 1 0,1 0 0,-1 0 0,0 0 0,1 0 0,-1 0 0,0 0 0,0 0 0,0-1 0,0 1 0,0 0 0,0 0 0,0 0 0,0 0 0,0 0 0,0 0 0,0 0 0,0 0 0,-1 0 0,1 1 0,-1-1 0,1 0 0,0 1 0,-1-1 0,1 0 0,0 1 0,0-1 0,0 0 0,0 1 0,0-1 0,0 0 0,1 1 0,-1-1 0,0 0 0,1 1 0,-1-1 0,1 0 0,-1 0 0,1 1 0,0-1 0,-1 0 0,1 0 0,0 0 0,0 0 0,2 2 0,2-2 0,1-1 0,0 1 0,0-1 0,-1-1 0,1 1 0,0-1 0,0 0 0,-1 0 0,1 0 0,-1-1 0,1 0 0,-1 0 0,1 0 0,-1-1 0,7-4 0,-6 3 0,0 1 0,0 0 0,0 0 0,1 1 0,-1 0 0,1 0 0,0 0 0,0 1 0,-1 0 0,9 0 0,-14 1 0,-1 1 0,1-1 0,-1 1 0,1-1 0,-1 1 0,1-1 0,-1 1 0,1-1 0,-1 1 0,1-1 0,-1 1 0,0 0 0,1-1 0,-1 1 0,0 0 0,0-1 0,1 1 0,-1 0 0,0-1 0,0 1 0,0 0 0,0-1 0,0 1 0,0 0 0,0-1 0,0 1 0,0 0 0,0-1 0,0 1 0,-1 0 0,1 0 0,0-1 0,0 1 0,-1-1 0,0 2 0,-8 25 0,3-10-2771,-1 1-6555</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5:16.832"/>
    </inkml:context>
    <inkml:brush xml:id="br0">
      <inkml:brushProperty name="width" value="0.025" units="cm"/>
      <inkml:brushProperty name="height" value="0.025" units="cm"/>
      <inkml:brushProperty name="color" value="#E71224"/>
    </inkml:brush>
  </inkml:definitions>
  <inkml:trace contextRef="#ctx0" brushRef="#br0">203 27 8840,'0'0'18802,"-9"-6"-17174,9 6-1614,-3-3 55,0 1 0,0 0 0,0 0 1,0 0-1,0 1 0,0-1 0,-1 1 0,1-1 0,-1 1 0,1 0 0,-1 1 0,1-1 0,-1 1 0,1-1 0,-1 1 1,1 0-1,-1 0 0,0 1 0,1-1 0,-1 1 0,1-1 0,-1 1 0,1 1 0,-1-1 0,1 0 0,-5 3 0,-3 3 107,1-1-1,0 2 1,0 0-1,-13 13 0,19-18-128,1 0-1,0 1 0,0 0 0,1-1 1,-1 1-1,1 0 0,0 0 1,0 1-1,0-1 0,0 0 1,1 1-1,-1-1 0,1 1 0,0-1 1,0 7-1,1-10-46,0-1 0,0 1 0,1 0 0,-1-1 0,0 1 0,0 0 0,0 0 0,1-1 0,-1 1 0,0 0 0,1-1 0,-1 1 0,0-1 0,1 1 0,-1 0 0,1-1 0,-1 1 0,1-1 0,-1 1 0,1-1 0,0 0 0,-1 1 0,1-1 0,-1 1 0,1-1 0,0 0 0,-1 0 0,1 1 0,1-1 0,28 2 0,29-14 0,-43 4-138,-1 0-1,0-1 1,16-13 0,-16 12-25,-1 0 1,28-13-1,-42 23 179,0 0 1,1 0-1,-1 1 0,0-1 1,0 0-1,1 0 0,-1 0 0,0 0 1,1 1-1,-1-1 0,0 0 1,0 0-1,1 0 0,-1 1 0,0-1 1,0 0-1,0 0 0,1 1 1,-1-1-1,0 0 0,0 1 1,0-1-1,0 0 0,0 0 0,0 1 1,0-1-1,0 0 0,1 1 1,-1-1-1,0 0 0,0 1 1,0-1-1,-1 0 0,1 1 0,0-1 1,0 0-1,0 1 0,0-1 1,0 0-1,0 1 0,0-1 1,-2 17 256,2-17-265,-1 8 15,0-4-15,0 1 0,0 0 0,1 0 0,0 0-1,0 0 1,0 0 0,0 0 0,2 6 0,-1-9-9,0-1 0,0 1 1,0-1-1,0 0 0,0 1 1,0-1-1,0 0 0,1 0 1,-1 0-1,0 0 1,1 0-1,-1 0 0,0 0 1,1 0-1,-1-1 0,1 1 1,0 0-1,-1-1 0,1 1 1,0-1-1,-1 0 0,1 0 1,0 1-1,-1-1 1,1 0-1,0 0 0,-1-1 1,3 1-1,10-1 1,0-1 0,0 0 0,-1-1 0,1-1 0,-1 0 0,1-1 0,15-7 0,-14 5 0,0 1 0,1 0 0,-1 2 0,27-5 0,-41 9 0,0-1 0,-1 1 0,1 0 0,0 0 0,0 0 0,0 0 0,-1 0 0,1 0 0,0 0 0,0 0 0,-1 1 0,1-1 0,0 0 0,0 0 0,-1 1 0,1-1 0,0 0 0,0 1 0,-1-1 0,1 1 0,-1-1 0,1 1 0,0-1 0,-1 1 0,1-1 0,-1 1 0,1-1 0,-1 1 0,1 0 0,-1-1 0,0 1 0,1 0 0,-1 0 0,0-1 0,1 2 0,-1-1 0,0 0 0,1 0 0,-1 0 0,1 0 0,-1 0 0,1 0 0,-1 0 0,1 0 0,0 0 0,-1-1 0,1 1 0,0 0 0,0 0 0,0-1 0,-1 1 0,1 0 0,0-1 0,0 1 0,0-1 0,0 1 0,0-1 0,0 0 0,0 1 0,0-1 0,0 0 0,0 0 0,0 0 0,0 0 0,0 0 0,0 0 0,2 0 0,11-1 0,0-1 0,0 0 0,0-1 0,0-1 0,0 0 0,13-7 0,-14 6 0,0 1 0,0-1 0,0 2 0,0 0 0,1 0 0,25 0 0,-38 3 0,0 0 0,0 0 0,-1 0 0,1 0 0,0 0 0,0 1-1,0-1 1,0 0 0,0 1 0,-1-1 0,1 0 0,0 1 0,0-1 0,0 1 0,-1-1 0,1 1 0,0 0 0,-1-1-1,1 1 1,0-1 0,-1 1 0,1 0 0,-1 0 0,1-1 0,-1 1 0,0 0 0,1 1 0,4 28-112,2 4-367,-7-33 443,1 0-1,0 0 1,0 0-1,-1 0 1,1 0-1,0-1 1,0 1-1,0 0 1,0-1 0,0 1-1,0 0 1,0-1-1,0 1 1,0-1-1,0 0 1,0 1-1,0-1 1,0 0-1,1 0 1,-1 0-1,0 1 1,0-1-1,0 0 1,0 0-1,0-1 1,1 1-1,-1 0 1,0 0 0,1-1-1,10-5-4832,-2-9-4718</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5:28.735"/>
    </inkml:context>
    <inkml:brush xml:id="br0">
      <inkml:brushProperty name="width" value="0.025" units="cm"/>
      <inkml:brushProperty name="height" value="0.025" units="cm"/>
      <inkml:brushProperty name="color" value="#E71224"/>
    </inkml:brush>
  </inkml:definitions>
  <inkml:trace contextRef="#ctx0" brushRef="#br0">124 297 5990,'0'0'13079,"4"-9"-10223,1 2-2033,-3 5-572,0-1 1,0 1 0,0-1-1,-1 0 1,0 1-1,1-1 1,-1 0 0,0 0-1,0 0 1,0 0-1,-1 0 1,1 0 0,-1-5-1,0 7-154,0 0-1,0 0 1,0 0 0,0-1-1,0 1 1,0 0 0,0 0-1,-1 0 1,1 0 0,0 0-1,-1 0 1,1 0 0,-1 0-1,1 0 1,-1 0-1,1 0 1,-1 0 0,0 0-1,0 1 1,1-1 0,-1 0-1,0 0 1,0 1 0,0-1-1,0 1 1,0-1-1,0 0 1,0 1 0,0 0-1,0-1 1,0 1 0,0 0-1,0-1 1,0 1 0,0 0-1,0 0 1,0 0 0,-1 0-1,1 0 1,0 0-1,0 0 1,0 0 0,0 1-1,0-1 1,-2 1 0,-1 0-32,0 0 0,0 0 0,0 1 0,1-1 0,-1 1 0,0 0 0,1 0 0,-1 0 0,1 0 0,0 1 0,-5 4 0,-2 5-26,1 1 0,0 1 0,-12 24 0,18-32-34,1 1-1,-1-1 0,1 1 0,0 0 1,0-1-1,1 1 0,0 0 0,0 0 1,1 0-1,0 14 0,1-21-6,-1 1 1,0 0-1,1 0 0,-1-1 0,0 1 0,1 0 1,-1 0-1,1-1 0,-1 1 0,1-1 0,-1 1 0,1 0 1,0-1-1,-1 1 0,1-1 0,0 0 0,-1 1 1,1-1-1,0 1 0,0-1 0,-1 0 0,1 0 0,0 1 1,0-1-1,0 0 0,-1 0 0,1 0 0,0 0 0,0 0 1,0 0-1,-1 0 0,1 0 0,0 0 0,0 0 1,1-1-1,31-10 73,-23 4-51,1-1 0,-1 0 0,-1 0 0,1-1 0,-1-1 0,-1 1 0,0-2 0,0 1 0,11-23 1,-7 12 28,-2 0 1,-1-1-1,-1 0 1,9-38-1,-13 45 28,-1 1 0,-1-1-1,0 0 1,-1 1 0,-1-1 0,0 0-1,-2-17 1,2 32-77,0-1 0,-1 1 0,1 0 0,0-1 0,0 1 0,0 0 0,0-1 0,0 1 0,0 0 0,0-1 0,-1 1 0,1 0 0,0-1 0,0 1 0,0 0 0,-1 0 0,1-1 0,0 1 0,0 0 0,-1 0 0,1-1 0,0 1 0,0 0 0,-1 0 0,1 0 0,0-1 0,-1 1 0,1 0 0,0 0 0,-1 0 0,1 0 0,0 0 0,-1 0 0,1 0 0,0 0 0,-1 0 0,1 0 0,0 0 0,-1 0 0,1 0 0,0 0 0,-1 0 0,1 0 0,0 0 0,-1 1 0,1-1 0,0 0 0,-1 0 0,1 0 0,0 0 0,-1 1 0,1-1 0,0 0 0,0 0 0,-1 1 0,1-1 0,0 1 0,-14 16 0,7 6 0,1-1 0,0 2 0,2-1 0,1 1 0,0-1 0,2 1 0,2 34 0,-1-39 0,1-11 6,0-1 0,0 0 0,1 1 0,0-1 0,0 0 0,1 0 1,0 0-1,0 0 0,1 0 0,0-1 0,0 0 0,0 0 0,1 0 0,10 11 0,-7-8-115,0 1 0,-1 0 0,0 0 0,7 15 0,-6-7-2960,-2-7-3658</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5:45.047"/>
    </inkml:context>
    <inkml:brush xml:id="br0">
      <inkml:brushProperty name="width" value="0.025" units="cm"/>
      <inkml:brushProperty name="height" value="0.025" units="cm"/>
    </inkml:brush>
  </inkml:definitions>
  <inkml:trace contextRef="#ctx0" brushRef="#br0">13 0 8904,'0'0'1186,"-9"87"159,6-45 352,3-1-1088,0 0-64,0 0-1,4 0-512,4 3-1601,0-3-1026,-2-2-1409,-2-3 1122,1-7 3971,-3-6 2946,4-1-2369,-2-2-1314,2 0-416,0 2-1729,-1 4-2852</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5:45.419"/>
    </inkml:context>
    <inkml:brush xml:id="br0">
      <inkml:brushProperty name="width" value="0.025" units="cm"/>
      <inkml:brushProperty name="height" value="0.025" units="cm"/>
    </inkml:brush>
  </inkml:definitions>
  <inkml:trace contextRef="#ctx0" brushRef="#br0">53 1 10186,'-21'134'8915,"-2"67"-5750,22-189-3097,-7 110 3935,12-69-6467,-4-52 1766,0 0 199</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5:44.705"/>
    </inkml:context>
    <inkml:brush xml:id="br0">
      <inkml:brushProperty name="width" value="0.025" units="cm"/>
      <inkml:brushProperty name="height" value="0.025" units="cm"/>
    </inkml:brush>
  </inkml:definitions>
  <inkml:trace contextRef="#ctx0" brushRef="#br0">22 1 13068,'-3'9'1057,"-3"16"37,2 0 0,0 1-1,2-1 1,0 1 0,2 0 0,1-1-1,4 30 1,16 66-779,8-1-5984,-16-55-3919,-8 0 6513,-6 13 5497,-8 38 7355,-1 14-1466,11-44-10793,8-20-6001,-7-35 2344</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5:45.904"/>
    </inkml:context>
    <inkml:brush xml:id="br0">
      <inkml:brushProperty name="width" value="0.025" units="cm"/>
      <inkml:brushProperty name="height" value="0.025" units="cm"/>
    </inkml:brush>
  </inkml:definitions>
  <inkml:trace contextRef="#ctx0" brushRef="#br0">1 79 15503,'0'0'3747,"54"3"-3619,-14-3-96,12-4-64,6-8 64,12-2-1121,4 0-993,3 1-544,-1 2-129,-4 2 289,0 5 320,-5 3 576,-1 1-1376</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5:46.234"/>
    </inkml:context>
    <inkml:brush xml:id="br0">
      <inkml:brushProperty name="width" value="0.025" units="cm"/>
      <inkml:brushProperty name="height" value="0.025" units="cm"/>
    </inkml:brush>
  </inkml:definitions>
  <inkml:trace contextRef="#ctx0" brushRef="#br0">1 73 9417,'0'0'3491,"84"1"-896,-42-1-513,2 0-737,-4-4-640,3 2-257,-1 2-288,1 0-96,2 0-64,1 0-224,-1 2-1826,0-2-3683</inkml:trace>
  <inkml:trace contextRef="#ctx0" brushRef="#br0" timeOffset="1">868 28 11499,'0'0'3075,"63"-21"-737,-42 19-544,-3-1 224,-2 3 0,-1 0-609,-1 0-993,0 0-352,-2 0-32,1 0-64,2 0-512,-3 0-737,-1 0-385,-4-2-2754</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0.388"/>
    </inkml:context>
    <inkml:brush xml:id="br0">
      <inkml:brushProperty name="width" value="0.025" units="cm"/>
      <inkml:brushProperty name="height" value="0.025" units="cm"/>
    </inkml:brush>
  </inkml:definitions>
  <inkml:trace contextRef="#ctx0" brushRef="#br0">205 6 21204,'-8'-1'865,"1"0"-727,0 0 0,1 0-1,-1 0 1,0 1 0,1 0 0,-1 0 0,0 1 0,0 0 0,1 0 0,-1 0-1,1 1 1,-1 0 0,1 0 0,0 1 0,-1 0 0,1 0 0,1 0 0,-1 1-1,0 0 1,1 0 0,0 1 0,-9 8 0,9-6-112,0 1 0,0-1 0,1 1 0,0 0 0,0 0 0,1 1 0,0-1 0,0 0 0,1 1 1,0 0-1,1 0 0,0 0 0,0 0 0,1-1 0,0 1 0,1 12 0,0-19-19,-1 0-1,0 0 1,1 0-1,-1 0 1,1 0 0,0 0-1,0 0 1,0 0 0,0 0-1,0-1 1,0 1 0,0 0-1,0-1 1,1 1-1,-1 0 1,1-1 0,-1 0-1,1 1 1,2 1 0,1-1 13,-1 0 0,0 0 0,0 0 0,1 0 0,0-1 0,-1 0 0,1 0 0,7 1 0,-2-2 15,0 1 1,1-2 0,-1 1-1,0-1 1,0-1 0,0 0-1,19-6 1,-11-1-25,0-1 0,0-1 0,-2-1 0,1 0 0,-2-1 0,1-1 0,23-28 0,14-11 734,-73 99 2,20-46-746,-11 21 36,-16 41 0,25-57-45,0 0 1,1 0-1,0 0 0,0 1 1,0-1-1,0 0 0,1 0 1,0 1-1,0-1 0,0 0 0,1 0 1,0 1-1,0-1 0,0 0 1,2 6-1,-1-9-35,1 1-1,-1-1 1,0 0-1,0 0 1,1 1-1,0-2 1,-1 1-1,1 0 1,0 0 0,0-1-1,0 0 1,0 1-1,0-1 1,0 0-1,0-1 1,0 1 0,0 0-1,0-1 1,1 0-1,3 0 1,4 1-199,0-1 1,0 0-1,0-1 1,21-4 0,-24 2 204,0 0 1,0 0-1,0 0 1,0-1-1,-1 0 1,0-1-1,1 0 1,7-7-1,-12 10 118,0-1 1,0 0-1,0 1 0,-1-1 0,1 0 1,-1 0-1,0-1 0,0 1 0,0 0 0,0-1 1,0 1-1,-1-1 0,0 0 0,1 1 1,-1-1-1,-1 0 0,1 0 0,-1 0 0,1 0 1,-1-5-1,-1 6 8,0 0 0,-1 1 0,1-1 0,0 1 1,-1-1-1,0 1 0,0 0 0,1-1 0,-1 1 0,-1 0 0,1 0 0,0 0 1,0 1-1,-1-1 0,1 0 0,-1 1 0,1 0 0,-1 0 0,0-1 0,1 1 1,-1 1-1,0-1 0,0 0 0,0 1 0,-3-1 0,-10-2 677,0 1 0,0 0 0,-17 1 0,31 1-584,5 0-188,72-3-527,-38 4-1054,0-3 0,0-1 0,53-12 0,-45 0-6960</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6:31.871"/>
    </inkml:context>
    <inkml:brush xml:id="br0">
      <inkml:brushProperty name="width" value="0.025" units="cm"/>
      <inkml:brushProperty name="height" value="0.025" units="cm"/>
      <inkml:brushProperty name="color" value="#AB008B"/>
    </inkml:brush>
  </inkml:definitions>
  <inkml:trace contextRef="#ctx0" brushRef="#br0">1 1 9705,'0'0'-2402</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6:33.943"/>
    </inkml:context>
    <inkml:brush xml:id="br0">
      <inkml:brushProperty name="width" value="0.025" units="cm"/>
      <inkml:brushProperty name="height" value="0.025" units="cm"/>
      <inkml:brushProperty name="color" value="#AB008B"/>
    </inkml:brush>
  </inkml:definitions>
  <inkml:trace contextRef="#ctx0" brushRef="#br0">7047 485 21973,'0'0'640,"-3"-9"-586,-15-72-1047,16 77 913,1 0 0,-1 1-1,0-1 1,0 0 0,0 1 0,0-1 0,-1 1 0,1 0-1,-1-1 1,0 1 0,0 0 0,0 1 0,0-1 0,-1 1-1,1-1 1,-1 1 0,1 0 0,-1 0 0,0 1 0,0-1-1,-6-1 1,-10-3 202,0 2 1,0 0-1,-22-1 0,33 4-64,-620-20 2150,373 21-1961,-392-25-180,-110-1 539,-28 48-827,-4-1-49,300-26 286,-291 3 27,611 10 0,-215 35 0,265-20 37,1 4-1,-179 67 1,271-85-81,1 2 0,1 1 0,-1 1 0,2 1 0,0 2 0,1 0 0,1 1 0,0 1 0,1 2 0,1 0 0,1 0 0,1 2 0,1 1 0,0 0 0,-18 36 0,21-31-87,1 0 0,1 1 0,1 0 0,-10 46 0,19-65 97,0 1 1,0-1-1,1 1 1,1-1 0,0 1-1,0 0 1,1-1-1,1 1 1,-1-1 0,2 1-1,-1-1 1,2 0-1,-1 0 1,1 0-1,1 0 1,9 15 0,3-4 54,1-1 0,0 0 0,2-2 0,0 0 0,1-1 0,1-1 0,0-1 0,1-1 0,1-1 1,42 17-1,26 4-29,147 35 0,-231-67-31,274 61-64,352 32 0,296-24 639,843-40-437,-1737-31-140,459-17 46,873-146 0,-659 16 55,-568 108-61,-2-7 1,256-121-1,-366 152-7,-1-1-1,0-1 1,-1-1 0,0-2-1,39-39 1,-59 52-17,-1 0 0,-1 0-1,1-1 1,-1 1 0,0-1 0,-1-1-1,0 1 1,0-1 0,-1 1 0,4-18-1,-6 20-5,0-1 0,-1 0 0,0 1-1,0-1 1,-1 0 0,0 1 0,0-1-1,0 1 1,-1-1 0,0 1 0,0 0-1,-1 0 1,0 0 0,0 0 0,0 0-1,-9-10 1,-1-1 4,-2 0-1,-1 1 1,0 1 0,0 0-1,-2 1 1,-27-16 0,-123-62 13,139 77-13,-122-54-28,-4 6 0,-1 7 0,-3 6 0,-287-49-1,-671-13-54,883 99 83,-1800-73-96,1745 82 50,-451 52 1,456-2-250,3 12 0,3 12 0,-456 180 0,727-247 279,-80 33-49,-103 58-1,166-80 6,0 1 0,2 1 0,0 0-1,0 2 1,2 1 0,0 0 0,2 2 0,-32 43 0,42-52 33,2 0-1,-1 0 1,2 1 0,0 0 0,0 0 0,1 0-1,0 0 1,2 1 0,-1-1 0,2 1 0,0 0-1,0-1 1,1 1 0,1 0 0,0 0 0,1-1-1,1 1 1,0-1 0,1 1 0,0-1 0,1 0-1,0-1 1,1 1 0,1-1 0,8 12 0,4 4-14,2 0 1,1-2 0,2-1 0,0 0-1,1-2 1,1-1 0,1-1-1,2-1 1,31 16 0,25 9-179,1-4 0,3-4 0,123 35 0,290 42-704,704 23 613,8-129 1367,-503-54-1049,912-177 0,-835 56 5,-613 119 154,-2-7-1,235-110 1,-319 121 399,91-61 0,-142 80-226,-2-2 1,0-1 0,-3-2-1,53-59 1,-77 78-250,0 0 1,-1 0-1,0-1 1,-1 0-1,-1-1 1,0 0-1,-1 0 1,0 0-1,0 0 1,3-24-1,-7 29-92,0-1-1,-1 1 0,0 0 0,-1 0 1,0 0-1,0 0 0,0 0 0,-1 0 1,0 0-1,-1 0 0,0 0 1,0 1-1,-1-1 0,0 1 0,0 0 1,0 0-1,-1 0 0,0 1 1,-9-9-1,-11-8-61,-1 2 0,0 0 0,-2 2 0,-1 0 0,0 2 0,-1 2 0,-50-19-1,-19-1-33,-120-26 0,-562-72-5593,749 128 5246,-288-38-4878</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7:24.381"/>
    </inkml:context>
    <inkml:brush xml:id="br0">
      <inkml:brushProperty name="width" value="0.025" units="cm"/>
      <inkml:brushProperty name="height" value="0.025" units="cm"/>
      <inkml:brushProperty name="color" value="#AB008B"/>
    </inkml:brush>
  </inkml:definitions>
  <inkml:trace contextRef="#ctx0" brushRef="#br0">1 38 4388,'0'0'10031,"4"-8"-9919,-3 6-106,-1 0 7,1 1-1,0-1 1,-1 1 0,1-1-1,0 1 1,0-1-1,0 1 1,0 0 0,0-1-1,0 1 1,0 0-1,0 0 1,0 0 0,0 0-1,1 0 1,-1 0 0,1 0-1,-1 0 1,0 1-1,1-1 1,-1 1 0,1-1-1,0 1 1,-1-1-1,1 1 1,-1 0 0,1-1-1,0 1 1,-1 0-1,1 0 1,-1 1 0,1-1-1,0 0 1,-1 0 0,1 1-1,-1-1 1,1 1-1,-1-1 1,1 1 0,2 1-1,21 3 176,1-2 0,-1 0 0,1-2 0,0 0 0,39-6 0,18 1 579,-64 6-585,0 0 0,0 1 0,0 1 0,-1 0 0,31 13 0,-27-9-114,0-1-1,0-1 0,36 4 1,0-7 17,1-4 0,66-8-1,-81 4-59,1 1-1,-1 3 0,0 1 1,0 3-1,62 10 0,-52 0 5,48 12 74,167 18 0,385 48 778,-541-73-755,1-5 0,0-6 0,0-4 0,212-23 0,-63 0 182,332 16-1,-64 4-330,472-4 71,-550 24-29,70 1 5,-338-22-24,581 24 0,251 11 0,-909-34 7,0 6 0,151 27 0,-179-20 243,103 5-1,-142-17 30,0-2 1,0-2-1,-1-1 0,57-15 0,-58 8 49,-27 7-177,1 0-1,0 1 0,0 0 0,23-2 0,-35 7-486,0 0 1,0 0-1,-1 0 0,1 0 1,-1 1-1,1-1 1,-1 0-1,0 0 0,0 0 1,0 0-1,0 0 1,0 1-1,0-1 0,-2 3 1,-5 17-5153</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7:41.572"/>
    </inkml:context>
    <inkml:brush xml:id="br0">
      <inkml:brushProperty name="width" value="0.025" units="cm"/>
      <inkml:brushProperty name="height" value="0.025" units="cm"/>
      <inkml:brushProperty name="color" value="#AB008B"/>
    </inkml:brush>
  </inkml:definitions>
  <inkml:trace contextRef="#ctx0" brushRef="#br0">0 178 14798,'0'0'2263,"9"9"-2166,-2 0-83,-4-5-11,0-1 1,-1 1-1,1-1 0,1 0 0,-1 0 1,0 0-1,1 0 0,-1-1 0,1 1 0,0-1 1,0 0-1,0 0 0,0-1 0,0 1 1,0-1-1,8 2 0,24-1 115,0-2 0,-1-1 0,1-2 0,-1-1 0,41-11 0,84-8 498,-19 20 44,148 16 0,21 1 1121,603-66 622,-817 41-2352,0 5 0,0 4 1,0 4-1,163 24 0,-122-3 96,261 9 0,-193-24 234,287 51 1,-308-36-327,1-8-1,1-8 1,338-32 0,444-11 1306,-746 35-1233,-142-2-110,140-25-1,75-35 56,-144 28-36,160-17 0,-5 30-35,177-21 12,-438 35 7,17-3 248,1 2 1,0 3 0,126 5 0,-153 8-250,-1 1 0,0 2 1,-1 1-1,0 2 1,46 24-1,-66-28-682,-3-3-1895,-4-2-3128</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7:47.424"/>
    </inkml:context>
    <inkml:brush xml:id="br0">
      <inkml:brushProperty name="width" value="0.025" units="cm"/>
      <inkml:brushProperty name="height" value="0.025" units="cm"/>
      <inkml:brushProperty name="color" value="#AB008B"/>
    </inkml:brush>
  </inkml:definitions>
  <inkml:trace contextRef="#ctx0" brushRef="#br0">1 0 17969,'0'0'1452,"10"4"-1372,13 4-52,1-1-1,0-2 1,1 0-1,-1-1 1,35 0 0,149-20 69,-16 1-60,-162 14 70,0 2 1,0 1 0,0 2 0,42 10-1,187 75 1340,-167-54-1052,127 31 0,-141-51-303,1-4 0,1-3 0,98-3 0,238-29 273,-200 7-41,-44 11-192,0 8-1,319 45 1,-147-2 74,384-1-1,1034-59 1343,-464 55-128,-1214-32-1232,51 3 418,-47-14-3460,-66-4-1807,0-11-3437</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2:05.503"/>
    </inkml:context>
    <inkml:brush xml:id="br0">
      <inkml:brushProperty name="width" value="0.025" units="cm"/>
      <inkml:brushProperty name="height" value="0.025" units="cm"/>
    </inkml:brush>
  </inkml:definitions>
  <inkml:trace contextRef="#ctx0" brushRef="#br0">1 48 8648,'0'0'2477,"9"-1"-929,220-21 3772,131 16-4658,-69 3-547,-5-8 1033,-1209 46 1953,917-35-3021,-20 2 55,21-1 355,16-3 620,97-10-835,176-16-171,710 46 568,-917-14-644,-9-1 147,849 40 1745,-1-37-978,-290-35-280,-29 0-416,-434 24-209,363-2 363,-517 7-397,-5 0-5,0 0-1,1 0 1,-1 0 0,1 1-1,-1 0 1,0-1 0,8 4-1,-68-2 233,37-2-977,-14 0-2250,11-4-2810,5-4-4741</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2:16.835"/>
    </inkml:context>
    <inkml:brush xml:id="br0">
      <inkml:brushProperty name="width" value="0.025" units="cm"/>
      <inkml:brushProperty name="height" value="0.025" units="cm"/>
    </inkml:brush>
  </inkml:definitions>
  <inkml:trace contextRef="#ctx0" brushRef="#br0">1 34 7559,'0'0'6598,"65"-34"-6566,-34 41 32,7 0-31,9-1-1,9-1 32,5-4-96,4-1-1506,-2-13-3619</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2:17.444"/>
    </inkml:context>
    <inkml:brush xml:id="br0">
      <inkml:brushProperty name="width" value="0.025" units="cm"/>
      <inkml:brushProperty name="height" value="0.025" units="cm"/>
    </inkml:brush>
  </inkml:definitions>
  <inkml:trace contextRef="#ctx0" brushRef="#br0">201 95 1794,'0'0'2562,"-26"-58"-2786,5 43 0,-5 4 192,-9 3 224,-6 5-96,-10 3-1954</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2:17.788"/>
    </inkml:context>
    <inkml:brush xml:id="br0">
      <inkml:brushProperty name="width" value="0.025" units="cm"/>
      <inkml:brushProperty name="height" value="0.025" units="cm"/>
    </inkml:brush>
  </inkml:definitions>
  <inkml:trace contextRef="#ctx0" brushRef="#br0">493 1 3555,'-9'6'1292,"-33"25"-499,1 2 0,2 2 0,2 1 0,1 2-1,-51 70 1,65-75-723,1 1-1,2 0 0,1 2 1,1 0-1,3 1 0,1 1 1,1 0-1,-8 53 0,-4 145-1872,14-100-275,-1-36-714</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2:08.890"/>
    </inkml:context>
    <inkml:brush xml:id="br0">
      <inkml:brushProperty name="width" value="0.025" units="cm"/>
      <inkml:brushProperty name="height" value="0.025" units="cm"/>
    </inkml:brush>
  </inkml:definitions>
  <inkml:trace contextRef="#ctx0" brushRef="#br0">76 123 6694,'0'0'1212,"-9"-3"-352,-29-7-391,37 9-432,0 1 0,-1-1-1,1 1 1,0-1 0,-1 0-1,1 1 1,0-1-1,0 0 1,0 0 0,0 0-1,-1 0 1,2 0 0,-1 0-1,0 0 1,0-1-1,0 1 1,0 0 0,1 0-1,-1-1 1,0 1 0,1-1-1,-1 1 1,1 0-1,0-1 1,0 1 0,-1-1-1,1 1 1,0-1 0,0-1-1,12-44 579,-5 21 3106,-7 25-2600,-18 13 1052,17-11-2134,0 0 1,1 0 0,-1 0 0,1 0 0,-1 0-1,1 1 1,0-1 0,-1 0 0,1 0-1,0 0 1,0 0 0,0 0 0,0 1 0,0-1-1,0 0 1,0 0 0,0 0 0,0 0 0,0 1-1,1-1 1,-1 0 0,1 0 0,-1 0-1,1 0 1,-1 0 0,2 1 0,-1 0 31,1-1-1,0 1 1,0-1 0,0 0 0,0 1 0,0-1-1,0 0 1,0-1 0,0 1 0,0 0 0,1 0-1,3 0 1,12 1 280,0-1 1,0-1-1,19-1 0,-15 0 8,380-29 1079,6 1-1296,-416 30-121,-1 0 0,0 0 1,1 1-1,-1 1 0,-13 5 0,-14 3 60,-86 20 173,-1-7-1,0-4 1,-187 5 0,386-41-9954,-34 7 4132</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1.064"/>
    </inkml:context>
    <inkml:brush xml:id="br0">
      <inkml:brushProperty name="width" value="0.025" units="cm"/>
      <inkml:brushProperty name="height" value="0.025" units="cm"/>
    </inkml:brush>
  </inkml:definitions>
  <inkml:trace contextRef="#ctx0" brushRef="#br0">228 392 14286,'0'0'2626,"-11"-1"-272,2 0-1963,0 0 0,0 0-1,1 1 1,-1 1 0,0-1-1,1 1 1,-1 1 0,1 0 0,-1 0-1,1 0 1,0 1 0,0 1-1,0-1 1,0 1 0,-10 7-1,11-6-257,2 0 0,-1 0 0,1 1 0,-1 0 0,1-1 0,1 2 0,-1-1 0,1 0 0,1 1 0,-1 0 0,1 0 0,0 0 0,0 0-1,1 1 1,0-1 0,0 1 0,1-1 0,0 1 0,0 11 0,2-18-132,-1 1 1,0-1-1,1 0 0,-1 0 1,1 0-1,0 1 0,-1-1 1,1 0-1,0 0 0,0 0 0,-1 0 1,1 0-1,0 0 0,0 0 1,0-1-1,0 1 0,1 0 1,-1 0-1,0-1 0,0 1 1,0-1-1,0 1 0,1-1 1,-1 1-1,0-1 0,0 0 1,1 0-1,-1 1 0,0-1 0,1 0 1,1-1-1,45-3 112,-30-2-30,0-1 0,-1 0 0,0-1 0,-1-1 0,1 0 0,25-21 0,-3-1 123,47-49 0,-60 53-139,-2 0-1,-1-2 1,28-45 0,-41 58 1,-1 0-1,-1-1 1,-1-1-1,0 1 1,-1-1 0,-1 0-1,0 0 1,2-30-1,-6 45-72,-1-1-1,0 0 0,0 1 0,-1-1 1,1 0-1,-1 1 0,0-1 0,1 1 1,-2-1-1,0-3 0,1 6 1,1 0-1,-1 1 0,1-1 0,-1 0 1,0 0-1,0 1 0,1-1 0,-1 0 0,0 1 1,0-1-1,0 1 0,1-1 0,-1 1 1,0-1-1,0 1 0,0-1 0,0 1 1,0 0-1,0 0 0,0 0 0,0-1 1,0 1-1,0 0 0,0 0 0,0 0 1,0 0-1,0 1 0,0-1 0,0 0 1,0 0-1,0 1 0,0-1 0,0 0 1,0 1-1,0-1 0,0 1 0,0-1 1,1 1-1,-1 0 0,-1 0 0,-6 4-5,1 1-1,0 0 0,0 0 1,0 0-1,1 1 0,0 0 0,-8 12 1,-34 62 77,41-69-60,-6 9 38,1 1-1,1 1 1,1 0 0,1 0 0,1 1 0,1 0-1,1 1 1,2-1 0,-4 46 0,8-66-163,0 0 0,0 0 0,1 0-1,0 0 1,0 0 0,0 0 0,0 0 0,0-1 0,1 1 0,-1 0 0,1-1 0,0 1 0,0-1 0,1 0 0,-1 1 0,1-1 0,-1 0 0,1 0 0,0-1 0,0 1-1,1-1 1,-1 1 0,0-1 0,1 0 0,-1 0 0,1-1 0,0 1 0,-1-1 0,1 1 0,0-1 0,0 0 0,0-1 0,0 1 0,0-1 0,6 0 0,4 1-862,0-1 0,0-1 0,0-1 1,0 1-1,0-2 0,-1 0 1,1-1-1,-1 0 0,16-8 0,35-22-5697</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2:09.607"/>
    </inkml:context>
    <inkml:brush xml:id="br0">
      <inkml:brushProperty name="width" value="0.025" units="cm"/>
      <inkml:brushProperty name="height" value="0.025" units="cm"/>
    </inkml:brush>
  </inkml:definitions>
  <inkml:trace contextRef="#ctx0" brushRef="#br0">1 80 12364,'0'0'4132,"14"-1"-2921,70-7 306,458-24 20,-514 32-1472,2 0-301,-59 5 145,-382 27 1864,410-31-1757,1-1 1,-1 0-1,0 0 1,1 0-1,-1 0 1,0 0-1,1 0 1,-1 0-1,1 0 1,-1 0-1,0 0 1,1 0 0,-1 0-1,0 0 1,1 0-1,-1-1 1,1 1-1,-1 0 1,0-1-1,1 1 1,-1 0-1,1-1 1,-1 1-1,1 0 1,-1-1-1,0 0 1,13-9 28,30-8-200,39 2-98,0 4 1,122-3-1,-292 19 797,-137 26-1,159-20-237,42-6-210,16-4-95,1 1 0,-1 0-1,1 1 1,0 0 0,-1 0 0,-8 5 0,42-7-5163,14-9-2163</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2:10.952"/>
    </inkml:context>
    <inkml:brush xml:id="br0">
      <inkml:brushProperty name="width" value="0.025" units="cm"/>
      <inkml:brushProperty name="height" value="0.025" units="cm"/>
    </inkml:brush>
  </inkml:definitions>
  <inkml:trace contextRef="#ctx0" brushRef="#br0">210 80 3716,'-11'0'501,"-81"-4"4045,-15-1 5546,420-25-8203,259-10-1707,-581 41-176,0 0-1,0 1 0,0 0 0,0 0 0,-12 6 0,-13 3 61,-280 57 603,246-57-495,0-4-1,-117-2 1,167-9-58,17-6-108,3 8-42,0 0 0,0 1-1,-1-1 1,1 0-1,0 1 1,0-1 0,0 1-1,1-1 1,-1 1 0,0 0-1,3-1 1,41-12-827,1 2 1,0 3-1,0 1 1,58-2-1,11-2-3340,-32-1-1212</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2:12.027"/>
    </inkml:context>
    <inkml:brush xml:id="br0">
      <inkml:brushProperty name="width" value="0.025" units="cm"/>
      <inkml:brushProperty name="height" value="0.025" units="cm"/>
    </inkml:brush>
  </inkml:definitions>
  <inkml:trace contextRef="#ctx0" brushRef="#br0">1 44 9737,'0'0'9956,"9"-1"-9363,88-13-79,0 5 0,112 4 1,-209 5-521,1 0 1,-1 0-1,1 0 1,-1 0-1,0 0 0,1 0 1,-1 0-1,1 0 1,-1 0-1,0 0 1,1 0-1,-1 0 1,1 1-1,-1-1 1,0 0-1,1 0 1,-1 0-1,0 0 0,1 1 1,-1-1-1,0 0 1,1 0-1,-1 1 1,0-1-1,0 0 1,1 1-1,-1-1 1,0 0-1,0 1 1,0-1-1,1 1 1,-11 10-149,-11-3 227,-1-1 0,-1-1 1,1-1-1,-1-1 0,0-1 1,-42-1-1,33 0 150,-112 1 1368,143-3-1574,0 0-1,0 0 1,-1 0 0,1 0-1,0 0 1,0 0-1,-1 0 1,1 0-1,0-1 1,0 1 0,0 0-1,-1-1 1,1 1-1,0-1 1,0 0 0,0 1-1,0-1 1,0 0-1,0 1 1,0-1-1,0 0 1,0 0 0,0 0-1,0 0 1,1 0-1,-1 0 1,-1-2 0,2 2-29,1-1 1,-1 1-1,0 0 1,0 0-1,1 0 1,-1-1 0,1 1-1,-1 0 1,1 0-1,0 0 1,-1 0-1,1 0 1,0 0-1,0 0 1,-1 0 0,1 0-1,0 0 1,0 0-1,0 1 1,0-1-1,0 0 1,1 1 0,-1-1-1,0 0 1,0 1-1,0 0 1,2-1-1,14-5-439,0 0 1,0 1-1,1 1 0,-1 1 0,1 0 0,0 2 0,0 0 0,0 0 0,0 2 0,0 0 0,0 2 0,0 0 0,-1 0 1,29 11-1,-17 3-3105,-15-1-1286</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2:21.918"/>
    </inkml:context>
    <inkml:brush xml:id="br0">
      <inkml:brushProperty name="width" value="0.025" units="cm"/>
      <inkml:brushProperty name="height" value="0.025" units="cm"/>
    </inkml:brush>
  </inkml:definitions>
  <inkml:trace contextRef="#ctx0" brushRef="#br0">1 120 4452,'9'-2'785,"57"-8"215,1 2 0,-1 4 1,78 4-1,27-2-42,496-11-612,-201 6-633,-251 2 234,925-48 1932,-947 41-801,2 9 0,382 43 1,114 61-556,-635-94-479,2-2-1,-1-3 1,0-2-1,0-3 1,110-20 0,-138 15-17,-22 5-250,1 0 1,0 1 0,0 0 0,16-1 0,-36 3-8037</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2:53.280"/>
    </inkml:context>
    <inkml:brush xml:id="br0">
      <inkml:brushProperty name="width" value="0.025" units="cm"/>
      <inkml:brushProperty name="height" value="0.025" units="cm"/>
    </inkml:brush>
  </inkml:definitions>
  <inkml:trace contextRef="#ctx0" brushRef="#br0">26 54 4773,'0'0'13532,"-6"-7"-13313,3 4-217,-14-22 79,23 15-8,17 4 11,7 4-259,-1 2-1,0 0 1,39 6-1,-2 10-6446,-44-8 2485</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3:42.241"/>
    </inkml:context>
    <inkml:brush xml:id="br0">
      <inkml:brushProperty name="width" value="0.025" units="cm"/>
      <inkml:brushProperty name="height" value="0.025" units="cm"/>
    </inkml:brush>
  </inkml:definitions>
  <inkml:trace contextRef="#ctx0" brushRef="#br0">3 95 14221,'0'0'6278,"-2"8"-4308,2-33 824,0 21-1126,0 18-1144,-1-6-522,5 50 57,-4-56-64,0-1 0,0 1 0,1-1 0,-1 1 1,0-1-1,1 1 0,-1-1 0,1 1 0,0-1 0,-1 1 0,1-1 0,0 1 0,0-1 1,0 0-1,0 0 0,0 0 0,0 1 0,0-1 0,0 0 0,1 0 0,-1 0 1,0-1-1,1 1 0,-1 0 0,1 0 0,-1-1 0,0 1 0,1-1 0,0 1 0,2 0 1,-3-2 19,0 0 0,0 0 0,-1 0 0,1 0 0,0 0 0,-1 0 0,1 0 0,0 0 0,-1 0 1,1 0-1,-1 0 0,0 0 0,1-1 0,-1 1 0,0 0 0,0 0 0,0 0 0,1-1 1,-1 1-1,-1 0 0,1 0 0,0-3 0,-2-31 945,2 34-908,0 0 0,0 0 0,-1 0 0,1 0 0,0 0 0,0 0 0,-1-1 0,1 1 0,0 0 0,-1 0 0,1 0 0,-1 0 0,0 0 0,1 1-1,-1-1 1,0 0 0,0 0 0,1 0 0,-1 0 0,0 1 0,0-1 0,0 0 0,0 1 0,0-1 0,0 1 0,0-1 0,0 1 0,0 0 0,0-1-1,0 1 1,-1-1 0,1 2-51,0-1-1,0 1 0,0-1 0,0 1 1,0-1-1,0 1 0,0 0 1,0-1-1,0 1 0,1 0 0,-1 0 1,0 0-1,1 0 0,-1-1 1,0 1-1,1 0 0,-1 0 0,1 0 1,-1 0-1,1 0 0,0 0 1,-1 0-1,1 1 0,0-1 0,0 0 1,0 0-1,0 0 0,0 0 1,0 0-1,0 0 0,0 2 0,0 3-13,0-5 7,0 0-1,-1 1 1,1-1 0,0 0-1,0 1 1,0-1 0,0 0-1,0 1 1,0-1-1,1 0 1,-1 1 0,0-1-1,1 0 1,-1 1-1,1-1 1,-1 0 0,1 0-1,0 0 1,-1 1-1,1-1 1,0 0 0,2 2-1,0-39 221,-3 33-194,-1 0 1,1 0-1,0 0 0,-1 0 1,0 0-1,0 0 0,1 1 1,-2-1-1,1 0 1,-2-3-1,1 5 113,11 18-74,12 6-7,-11-22 13,-6-18 26,-3 4 126,1-46 204,-2 56-372,0 1 0,0-1 0,-1 0 0,1 1 0,0-1 1,-1 0-1,0 1 0,0-1 0,0 0 0,0 1 1,0-1-1,0 1 0,0 0 0,-1-1 0,1 1 1,-3-2-1,3 3-47,1 1 1,0 0 0,0 0-1,0 0 1,-1-1 0,1 1 0,0 0-1,0 0 1,0 0 0,-1 0-1,1 0 1,0 0 0,-1 0-1,1 0 1,0 0 0,0 0-1,-1-1 1,1 1 0,0 0-1,0 0 1,-1 1 0,1-1 0,0 0-1,0 0 1,-1 0 0,1 0-1,0 0 1,0 0 0,-1 0-1,1 0 1,0 0 0,0 1-1,-1-1 1,1 0 0,0 0-1,0 0 1,0 0 0,-1 1 0,1-1-1,0 0 1,0 0 0,0 1-1,-5 16 79,4 26-8,1-37-70,1 15-1436,0-32-2276,3-16-6924,3 42-3060</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4:10.722"/>
    </inkml:context>
    <inkml:brush xml:id="br0">
      <inkml:brushProperty name="width" value="0.025" units="cm"/>
      <inkml:brushProperty name="height" value="0.025" units="cm"/>
    </inkml:brush>
  </inkml:definitions>
  <inkml:trace contextRef="#ctx0" brushRef="#br0">64 90 6951,'0'0'10425,"1"5"-10019,0 9 456,-7-24 869,-20-33 908,25 41-2544,-1 0 0,0 0 0,1 0 0,-1 1 0,0-1 0,0 0 0,-1 1 0,1-1 0,0 1 0,-5-2 1,7 3-89,-1 0 1,1 0-1,0 0 1,-1 0-1,1 0 1,0 0 0,-1 0-1,1 1 1,0-1-1,0 0 1,-1 0-1,1 0 1,0 0 0,-1 1-1,1-1 1,0 0-1,0 0 1,-1 0-1,1 1 1,0-1 0,0 0-1,0 0 1,0 1-1,-1-1 1,1 0-1,0 1 1,0-1 0,0 0-1,0 0 1,0 1-1,0-1 1,0 0-1,-1 1 1,1-1 0,0 0-1,0 1 1,0-1-1,1 0 1,-1 1-1,0-1 1,0 0 0,0 1-1,0-1 1,0 1-1,1 3-8,0 0-1,0 0 0,0 0 1,1 0-1,-1 0 0,1 0 1,0-1-1,0 1 0,0 0 1,1-1-1,5 6 0,-8-8 0,0 0 0,1-1-1,-1 1 1,1 0 0,-1-1-1,1 1 1,-1-1 0,0 1-1,1-1 1,0 1 0,-1-1-1,1 1 1,-1-1-1,1 0 1,0 1 0,-1-1-1,1 0 1,0 1 0,-1-1-1,1 0 1,0 0 0,-1 0-1,1 1 1,0-1 0,0 0-1,-1 0 1,1 0 0,0 0-1,-1 0 1,1-1-1,0 1 1,0 0 0,0 0-1,0-2 52,0 1-1,-1-1 1,1 1-1,-1-1 1,0 1-1,1-1 1,-1 1-1,0-1 1,0 0-1,0 1 1,0-1 0,0 1-1,-1-4 1,-13-56 1700,6 39-1096,13 31-531,16 25-336,-6-14-504,21 26-429,-34-44 752,0 1 0,1-1 0,-1 0 0,1 1 1,0-1-1,0-1 0,0 1 0,0 0 0,0-1 0,0 1 0,0-1 0,1 0 0,3 1 0,-6-2 243,-1 0 0,1 0 0,-1 0 0,1 0 1,-1 0-1,1 0 0,-1 0 0,1 0 0,-1 0 0,1 0 0,-1-1 0,1 1 0,-1 0 0,1 0 0,-1 0 0,1-1 0,-1 1 1,1 0-1,-1-1 0,0 1 0,1 0 0,-1-1 0,0 1 0,1-1 0,-1 1 0,0 0 0,0-1 0,1 1 0,-1-1 0,0 1 1,0-1-1,0 1 0,1-1 0,-1 1 0,0-1 0,1-21-3413,-1 17 2280,0-21-6498</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4:09.811"/>
    </inkml:context>
    <inkml:brush xml:id="br0">
      <inkml:brushProperty name="width" value="0.025" units="cm"/>
      <inkml:brushProperty name="height" value="0.025" units="cm"/>
    </inkml:brush>
  </inkml:definitions>
  <inkml:trace contextRef="#ctx0" brushRef="#br0">1 74 8232,'0'0'347,"6"9"1148,-2-2-1387,8 10 838,-1 1-1,-1 0 1,-1 1-1,0 0 1,11 39-1,-20-57-742,0-13-262,-1-9 188,-2 0 1,0 1-1,-1 0 0,-1 0 0,-1 0 0,-1 0 0,-1 1 1,0 0-1,-17-26 0,20 42 1278,5 15-1109,7 20-348,13 17 103,36 66 0,-15-50-5231,-28-49-2162</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4:12.747"/>
    </inkml:context>
    <inkml:brush xml:id="br0">
      <inkml:brushProperty name="width" value="0.025" units="cm"/>
      <inkml:brushProperty name="height" value="0.025" units="cm"/>
    </inkml:brush>
  </inkml:definitions>
  <inkml:trace contextRef="#ctx0" brushRef="#br0">52 56 4612,'-52'-56'7143,"381"469"-4458,-199-239-2665,67 78-755,43 24-589,-122-136 1239,276 283-246,21 17 2981,-340-359-2498,40 32-95,6 7-386,-98-93-1569,25 36 0,-31-37-1934</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4:19.736"/>
    </inkml:context>
    <inkml:brush xml:id="br0">
      <inkml:brushProperty name="width" value="0.025" units="cm"/>
      <inkml:brushProperty name="height" value="0.025" units="cm"/>
    </inkml:brush>
  </inkml:definitions>
  <inkml:trace contextRef="#ctx0" brushRef="#br0">3 1 14061,'0'0'6022,"-3"58"-4645,9-13-416,0 5-512,-2 2-321,4-6-64,-1-5-32,7-10-32,-1-9 32,1-10-320,-3-9-994,-4-3-1088,-7-9-1281,0-17-3684</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1.390"/>
    </inkml:context>
    <inkml:brush xml:id="br0">
      <inkml:brushProperty name="width" value="0.025" units="cm"/>
      <inkml:brushProperty name="height" value="0.025" units="cm"/>
    </inkml:brush>
  </inkml:definitions>
  <inkml:trace contextRef="#ctx0" brushRef="#br0">202 1 8232,'-9'6'7447,"-16"14"-5320,1 1 1,-43 46-1,58-57-1580,1 0 0,0 0-1,1 1 1,0 0 0,1 0-1,0 1 1,1 0 0,0 0-1,0 0 1,-4 26 0,8-36-506,1 0 0,0 0 1,0 0-1,0 0 0,0 0 1,0 0-1,0 0 1,0 0-1,1 0 0,-1 0 1,1 0-1,0 0 1,-1 0-1,1 0 0,0 0 1,0 0-1,0 0 1,0-1-1,0 1 0,1 0 1,-1-1-1,3 3 0,-1-2-10,0 0-1,0-1 0,0 1 0,0-1 1,0 0-1,0 0 0,0 0 0,0 0 0,1-1 1,-1 1-1,0-1 0,7 0 0,-1 0 24,0-1 0,0 0 0,-1 0 0,1-1 0,0 0 0,-1-1 0,0 0 0,1 0 0,-1-1-1,7-4 1,-6 1-23,-1 1 0,0-1 0,-1 0 0,0-1 0,0 0 0,-1 0 0,0 0 0,0-1 0,-1 0 0,5-10 0,-7 13 35,0 0-1,-1 0 1,0-1 0,-1 1-1,1-1 1,-1 1 0,0-1 0,0 1-1,-1-1 1,0 0 0,0 1-1,-1-1 1,0 1 0,0-1-1,0 1 1,-5-13 0,4 16-62,0-1 0,0 1 0,-1-1 0,1 1 0,-1 0 1,0 0-1,1 0 0,-1 0 0,-1 0 0,1 1 0,0-1 0,-1 1 0,1 0 0,-1 0 1,0 0-1,1 1 0,-1-1 0,0 1 0,0 0 0,0 0 0,0 0 0,0 1 1,0-1-1,-1 1 0,1 0 0,-7 1 0,7-1-107,0 1 0,0-1-1,1 1 1,-1 0 0,0 1 0,1-1 0,-1 0-1,1 1 1,-1 0 0,1 0 0,-1 0 0,-4 4-1,6-4-214,0 1-1,0-1 0,0 1 1,0-1-1,0 1 0,1 0 1,-1-1-1,1 1 0,-1 0 1,1 0-1,0 0 0,0 0 1,1 0-1,-1 0 0,1 0 1,-1 0-1,1 4 0,0 11-6663</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4:20.067"/>
    </inkml:context>
    <inkml:brush xml:id="br0">
      <inkml:brushProperty name="width" value="0.025" units="cm"/>
      <inkml:brushProperty name="height" value="0.025" units="cm"/>
    </inkml:brush>
  </inkml:definitions>
  <inkml:trace contextRef="#ctx0" brushRef="#br0">1 95 10890,'0'0'7976,"50"-40"-6983,-21 38-96,7-7-577,2 1-192,4-2-32,-5 1-96,-4 1-1281,-10 2-1153,-14 3-2083</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4:20.425"/>
    </inkml:context>
    <inkml:brush xml:id="br0">
      <inkml:brushProperty name="width" value="0.025" units="cm"/>
      <inkml:brushProperty name="height" value="0.025" units="cm"/>
    </inkml:brush>
  </inkml:definitions>
  <inkml:trace contextRef="#ctx0" brushRef="#br0">0 209 11627,'0'0'6406,"79"-38"-4676,-30 5-737,9-4-737,0 1-128,-6 8-128,-8 5-1826,-14 11-1857,-18 10-3460</inkml:trace>
  <inkml:trace contextRef="#ctx0" brushRef="#br0" timeOffset="1">21 533 8136,'0'0'4003,"74"-30"-1184,-32-2-1345,9-8-321,0-5-385,-2 3-543,0 2-161,-13 7-192,-9 6-2755,-11 5-5797</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4:20.771"/>
    </inkml:context>
    <inkml:brush xml:id="br0">
      <inkml:brushProperty name="width" value="0.025" units="cm"/>
      <inkml:brushProperty name="height" value="0.025" units="cm"/>
    </inkml:brush>
  </inkml:definitions>
  <inkml:trace contextRef="#ctx0" brushRef="#br0">1 681 10570,'0'0'5616,"13"-14"-3785,370-365 3841,-180 183-5349,-198 192-537,53-52-1123,-18 24-6102</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4:21.537"/>
    </inkml:context>
    <inkml:brush xml:id="br0">
      <inkml:brushProperty name="width" value="0.025" units="cm"/>
      <inkml:brushProperty name="height" value="0.025" units="cm"/>
    </inkml:brush>
  </inkml:definitions>
  <inkml:trace contextRef="#ctx0" brushRef="#br0">0 146 10314,'0'0'1350,"4"9"300,44 122 3811,42 73-2306,-83-192-2956,-4-9-77,-1 1 1,0 0 0,0 0-1,0-1 1,-1 1 0,1 1-1,-1-1 1,1 4 0,-18-11 1243,7-7-1328,-1 0 0,1 0 0,1-1 0,0 0 0,0 0 0,1-1-1,1 0 1,-8-20 0,11 27-32,-8-19-25,0-1 0,2-1 0,1 1-1,1-2 1,1 1 0,1-1 0,1 0 0,2 0-1,1-30 1,2 51 9,0 0 0,0 0 1,1 0-1,0 0 0,0 1 0,0-1 0,1 1 0,-1-1 0,1 1 1,1 0-1,-1 0 0,1 0 0,0 1 0,0-1 0,0 1 1,1 0-1,-1 0 0,1 1 0,0-1 0,0 1 0,1 0 1,-1 1-1,0-1 0,1 1 0,0 0 0,-1 0 0,1 0 0,0 1 1,0 0-1,0 1 0,9-1 0,-15 1 8,1 1 1,0-1-1,0 0 1,-1 1-1,1-1 0,0 1 1,-1 0-1,1-1 0,0 1 1,-1-1-1,1 1 0,-1 0 1,1-1-1,-1 1 1,1 0-1,-1 0 0,0 0 1,1-1-1,-1 1 0,0 0 1,0 0-1,1 0 0,-1 0 1,0-1-1,0 1 1,0 0-1,0 0 0,0 0 1,0 0-1,0 0 0,0-1 1,-1 1-1,1 0 0,0 0 1,-1 0-1,1-1 1,-1 3-1,-12 36 64,-33 21-7,38-52-48,0 1 1,1 0 0,0 0-1,1 0 1,0 1-1,0 0 1,1 0-1,-7 20 1,12-29-60,0 0 1,0 0 0,0 0-1,0 0 1,0 0-1,0 0 1,0-1 0,0 1-1,1 0 1,-1 0-1,0 0 1,1 0-1,-1-1 1,0 1 0,1 0-1,-1 0 1,1-1-1,-1 1 1,1 0 0,0-1-1,-1 1 1,1 0-1,0-1 1,-1 1-1,1-1 1,0 1 0,-1-1-1,1 1 1,0-1-1,0 0 1,0 1 0,0-1-1,-1 0 1,1 0-1,0 0 1,0 1-1,0-1 1,0 0 0,0 0-1,0 0 1,0 0-1,-1-1 1,3 1-1,44-7-8629,-21-6-2535</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4:22.272"/>
    </inkml:context>
    <inkml:brush xml:id="br0">
      <inkml:brushProperty name="width" value="0.025" units="cm"/>
      <inkml:brushProperty name="height" value="0.025" units="cm"/>
    </inkml:brush>
  </inkml:definitions>
  <inkml:trace contextRef="#ctx0" brushRef="#br0">0 117 7847,'0'0'1880,"1"-10"196,3-13-1036,3-26 2347,-5 14 3861,-2 72-6639,3 0-448,1 0 1,12 52-1,0-3 6,-13-75-611,2-12-2289,-1-20-4030,-4 2-444</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4:22.755"/>
    </inkml:context>
    <inkml:brush xml:id="br0">
      <inkml:brushProperty name="width" value="0.025" units="cm"/>
      <inkml:brushProperty name="height" value="0.025" units="cm"/>
    </inkml:brush>
  </inkml:definitions>
  <inkml:trace contextRef="#ctx0" brushRef="#br0">0 198 11115,'0'0'4980,"3"-10"-2914,-1 2-1762,1 0-1,0 0 1,0 1-1,1-1 1,0 1-1,0 0 1,0 0-1,1 0 1,0 1-1,1 0 1,0 0-1,-1 0 1,12-8 0,58-39 1800,-68 49-2006,1 0 0,-1 0-1,1 1 1,0 0 0,0 0 0,0 0-1,0 1 1,14-1 0,-21 3-95,0 0 0,0 0 1,0 0-1,0 0 0,-1 0 1,1 0-1,0 0 0,0 0 0,0 0 1,0 1-1,-1-1 0,1 0 1,0 1-1,0-1 0,-1 1 1,1-1-1,0 1 0,0-1 0,-1 1 1,1-1-1,-1 1 0,1-1 1,-1 1-1,1 0 0,-1-1 1,1 1-1,-1 0 0,1 1 1,1 29 149,-3-21-58,-2-1-1,1 1 0,-1-1 0,-6 13 0,-1-4 206,-1 0 0,0 0 0,-2-1-1,0-1 1,-1 0 0,-17 16-1,29-31-219,9-2-411,25-13-492,-23 9 758,1 0 0,0 1 0,0 0 0,0 0 1,1 1-1,-1 1 0,1 0 0,0 0 0,0 1 1,-1 0-1,17 1 0,-26 1 64,0-1-1,1 1 1,-1-1-1,0 1 1,0 0 0,0-1-1,1 1 1,-1 0 0,0 0-1,0 0 1,0 0-1,0 0 1,0 0 0,-1 0-1,1 0 1,0 0 0,0 0-1,-1 0 1,1 1 0,-1-1-1,1 0 1,-1 0-1,1 1 1,-1-1 0,0 0-1,1 1 1,-1-1 0,0 1-1,0-1 1,0 0-1,0 1 1,0-1 0,-1 0-1,1 1 1,0-1 0,-1 0-1,1 1 1,-2 1 0,1 4 75,-1-1-1,0 0 1,-1 1 0,1-1 0,-1 0 0,-6 9 0,-6 5 479,-1-1-1,-1-1 0,-33 29 1,43-41-452,-1-1 0,0 1 0,1-1 0,-1-1 0,-1 0 0,1 0 0,-1 0 1,0-1-1,1-1 0,-1 1 0,-1-1 0,1-1 0,-11 1 0,19-2-201,0 0 0,0 0 0,1 0 0,-1 0 0,0-1 0,0 1 0,1 0 0,-1 0 0,0-1 0,1 1-1,-1-1 1,0 1 0,1 0 0,-1-1 0,1 1 0,-1-1 0,1 0 0,-1 1 0,1-1 0,-1 1 0,1-1 0,-1 0 0,1 1 0,0-1 0,-1 0-1,1 1 1,0-1 0,0 0 0,0 0 0,-1 1 0,1-1 0,0 0 0,0 0 0,0-1 0,4-30-8431,7 7-1590</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4:50.013"/>
    </inkml:context>
    <inkml:brush xml:id="br0">
      <inkml:brushProperty name="width" value="0.025" units="cm"/>
      <inkml:brushProperty name="height" value="0.025" units="cm"/>
    </inkml:brush>
  </inkml:definitions>
  <inkml:trace contextRef="#ctx0" brushRef="#br0">33 108 4484,'0'0'10794,"-5"-1"-9843,3 0-946,2 1 39,-1-1-1,0 1 0,1 0 0,-1-1 0,1 1 0,-1 0 0,0-1 1,1 1-1,-1 0 0,0 0 0,1 0 0,-1 0 0,0 0 0,1 0 1,-1 0-1,0 0 0,1 0 0,-1 0 0,0 0 0,1 0 0,-1 0 1,0 0-1,1 1 0,-1-1 0,0 0 0,1 0 0,-1 1 1,1-1-1,-1 1 0,1-1 0,-1 0 0,0 1 0,1-1 0,0 1 1,-1-1-1,1 1 0,-1-1 0,1 1 0,0 0 0,-1-1 0,1 1 1,0-1-1,-1 1 0,1 0 0,0-1 0,0 1 0,0 0 0,0-1 1,0 1-1,0 0 0,-1-1 0,2 1 0,-1 0 0,0 0 0,0-1 1,0 1-1,0 0 0,0-1 0,1 2 0,7-8 50,1-9 33,-6 6-6,-1 1-1,0-1 1,-1 0-1,0-17 1,-1 26-90,0 0 0,0-1 1,0 1-1,0 0 0,-1 0 1,1 0-1,0 0 0,0 0 0,0-1 1,0 1-1,-1 0 0,1 0 1,0 0-1,0 0 0,0 0 0,0 0 1,-1 0-1,1 0 0,0 0 0,0 0 1,-1 0-1,1 0 0,0 0 1,0 0-1,0 0 0,-1 0 0,1 0 1,0 0-1,0 0 0,0 0 0,-1 0 1,1 0-1,0 0 0,0 0 1,0 0-1,0 0 0,-1 1 0,1-1 1,0 0-1,0 0 0,0 0 1,0 0-1,0 0 0,-1 1 0,1-1 1,0 0-1,0 0 0,0 0 0,0 0 1,0 1-1,0-1 0,0 0 1,0 0-1,0 0 0,0 1 0,0-1 1,0 0-1,0 0 0,0 0 1,0 1-1,-10 11 194,9 1 210,10-33-414,9-30 1742,-29 161-940,32-211-1057,-21 213-6570,0-67 622,0-13-3741</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5:39.999"/>
    </inkml:context>
    <inkml:brush xml:id="br0">
      <inkml:brushProperty name="width" value="0.025" units="cm"/>
      <inkml:brushProperty name="height" value="0.025" units="cm"/>
    </inkml:brush>
  </inkml:definitions>
  <inkml:trace contextRef="#ctx0" brushRef="#br0">0 58 4292,'0'0'10100,"2"-13"-6219,-2 14-3842,1-1 0,0 0 0,-1 1 0,1-1 0,0 0 0,-1 0 0,1 0 0,0 1 0,-1-1 1,1 0-1,0 0 0,-1 0 0,1 0 0,0 0 0,-1 0 0,1-1 0,0 1 0,-1 0 0,1 0 0,0 0 0,-1 0 0,1-1 0,0 0 0,-1 1-4,0 0 1,1 0-1,-1 0 1,0 0-1,0-1 1,0 1-1,0 0 1,0 0 0,0 0-1,0-1 1,0 1-1,0 0 1,0 0-1,0 0 1,0-1-1,0 1 1,0 0-1,0 0 1,-1 0-1,1 0 1,0-1-1,0 1 1,0 0-1,0 0 1,0 0-1,0 0 1,0-1-1,0 1 1,-1 0-1,1 0 1,0 0 0,0 0-1,0 0 1,0 0-1,-1 0 1,1-1-1,0 1 1,0 0-1,0 0 1,0 0-1,-1 0 1,1 0-1,0 0 1,0 0-1,0 0 1,-1 0-1,1 0 1,0 0-1,0 0 1,0 0-1,-1 0 1,1 0-1,0 0 1,0 0 0,0 0-1,0 0 1,-1 1-1,1-1 1,0 0-1,0 0 1,0 0-1,-3 18 161,3-17-196,0-1-1,0 1 1,0-1-1,-1 1 1,1 0 0,1-1-1,-1 1 1,0 0-1,0-1 1,0 1 0,0-1-1,0 1 1,0 0 0,1-1-1,-1 1 1,0-1-1,1 1 1,-1-1 0,0 1-1,1-1 1,-1 1 0,1-1-1,-1 1 1,0-1-1,1 1 1,-1-1 0,1 0-1,0 1 1,-1-1-1,1 0 1,-1 1 0,1-1-1,-1 0 1,1 0 0,0 0-1,0 1 1,0-1 15,0 0 1,-1-1-1,1 1 0,0 0 1,0 0-1,-1-1 1,1 1-1,0 0 0,0-1 1,-1 1-1,1 0 1,0-1-1,-1 1 0,1-1 1,-1 1-1,1-1 1,0 0-1,-1 1 1,1-1-1,-1 1 0,0-1 1,1 0-1,-1 0 1,1 1-1,-1-1 0,0 0 1,0 0-1,1 1 1,-1-1-1,0-1 0,3-26 1040,-3 32-960,0-1-1,0 0 1,1 1 0,-1-1 0,1 0 0,0 0-1,0 1 1,0-1 0,3 4 0,-4-7-92,0 0 0,0 0 0,0 0 1,0 0-1,0 0 0,0 1 0,0-1 0,0 0 1,0 0-1,0 0 0,0 0 0,0 0 0,0 0 1,1 1-1,-1-1 0,0 0 0,0 0 0,0 0 0,0 0 1,0 0-1,0 0 0,0 0 0,1 0 0,-1 0 1,0 0-1,0 0 0,0 0 0,0 0 0,0 0 1,1 0-1,-1 0 0,0 0 0,0 0 0,0 0 1,0 0-1,0 0 0,0 0 0,1 0 0,-1 0 1,0 0-1,0 0 0,0 0 0,0 0 0,0 0 1,0 0-1,1 0 0,-1 0 0,0 0 0,0 0 1,0-1-1,0 1 0,0 0 0,0 0 0,0 0 1,0 0-1,0 0 0,1 0 0,-1 0 0,0-1 1,0 1-1,3-24 354,-3 23-343,-2-24 360,2 24-356,0 1 1,0-1 0,0 1 0,0 0-1,0-1 1,0 1 0,0 0 0,0-1-1,0 1 1,0-1 0,0 1 0,0 0 0,0-1-1,0 1 1,0 0 0,0-1 0,-1 1-1,1 0 1,0-1 0,0 1 0,0 0-1,-1-1 1,1 1 0,0 0 0,0-1 0,-1 1-1,1 0 1,0 0 0,0 0 0,-1-1-1,1 1 1,0 0 0,-1 0 0,1 0-1,-1 0 1,1-1 0,0 1 0,-1 0 0,1 0-1,0 0 1,-1 0 0,1 0 0,-1 0-1,1 0 1,0 0 0,-1 0 0,1 0-1,0 0 1,-1 0 0,1 1 0,0-1 0,-1 0-1,1 0 1,0 0 0,-1 0 0,0 1-1,0 2-13,0 0-1,0 0 0,0 0 1,0 0-1,1 0 0,-1 1 1,1-1-1,0 0 1,0 0-1,0 0 0,0 1 1,1 4-1,0 2-13,5-74 597,-9 122-470,1-33-70,1-21-35,1-7-11,-3-32-1850,2 30-2762,4 21-1157,1 1-68</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5:43.069"/>
    </inkml:context>
    <inkml:brush xml:id="br0">
      <inkml:brushProperty name="width" value="0.025" units="cm"/>
      <inkml:brushProperty name="height" value="0.025" units="cm"/>
    </inkml:brush>
  </inkml:definitions>
  <inkml:trace contextRef="#ctx0" brushRef="#br0">24 73 3812,'0'0'8578,"-3"9"-7435,-4 24-167,2 0 0,1 0 0,1 1 0,2 0 0,3 36 0,2-59-834,2-15-108,5-16 73,1-36 290,6-87 0,-18 139-59,-11 171-349,16-346 358,-5 178-256,0 18 218,2 64-141,0 95 364,38-467-922,-44 338 641,-2-1 0,-23 87 0,30-144-192,1 0 1,-2 0-1,-1-20 0,2-27-147,-1 53 81,6-50-785,15-62 0,-17 218-142,-33 287 427,20-343-3326,-3-20-4399</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6:18.511"/>
    </inkml:context>
    <inkml:brush xml:id="br0">
      <inkml:brushProperty name="width" value="0.025" units="cm"/>
      <inkml:brushProperty name="height" value="0.025" units="cm"/>
    </inkml:brush>
  </inkml:definitions>
  <inkml:trace contextRef="#ctx0" brushRef="#br0">1 164 12588,'0'0'5616,"10"-1"-4847,499-45 2166,-73 2-2699,-235 41-100,302 34 0,-351-26 37,-136-5-106,-15 0-42,-1 0 0,0 0-1,1 0 1,-1 0 0,0 0 0,1 0-1,-1 0 1,0 0 0,1 0-1,-1 0 1,0 0 0,1 0 0,-1 0-1,0 0 1,1 0 0,-1 0 0,0 0-1,1 0 1,-1-1 0,0 1 0,0 0-1,1 0 1,-1 0 0,0 0 0,0-1-1,1 1 1,-1 0 0,0 0 0,0-1-1,1 1 1,-1 0 0,0 0 0,0-1-1,0 1 1,0 0 0,1-1-1,-1 1 1,0 0 0,0-1 0,0 1-1,0 0 1,0-1 0,0 1 0,0 0-1,0-1 1,-14-11 1079,-6 6-983,0 1 0,-1 1 0,0 1-1,-30-2 1,-93 5-95,72 1 33,-208 1-23,-306-4 3,583 2-38,-202-16 393,205 16-394,0 0 0,0 0 0,0 0 0,0 0 1,0 0-1,0 0 0,0 0 0,0 0 0,0 0 1,0 0-1,0 0 0,0 0 0,0 0 0,0 0 1,0 0-1,0-1 0,0 1 0,0 0 0,0 0 1,0 0-1,0 0 0,0 0 0,0 0 0,0 0 1,0 0-1,0 0 0,0 0 0,0 0 0,0 0 1,0 0-1,0 0 0,0 0 0,0-1 1,0 1-1,0 0 0,0 0 0,0 0 0,0 0 1,0 0-1,0 0 0,0 0 0,-1 0 0,1 0 1,0 0-1,13-3-75,20-2-20,964-32-598,-946 37 325,-1 3 1,1 3 0,71 15 0,-122-21 339,1 0-1,0 0 0,0 0 0,0 0 1,0 1-1,0-1 0,-1 0 0,1 0 1,0 1-1,0-1 0,0 0 0,-1 1 1,1-1-1,0 1 0,0-1 0,-1 1 1,1-1-1,0 1 0,-1-1 0,1 1 1,-1 0-1,1-1 0,-1 1 0,1 1 1,-18 4-78,-41-1 244,56-5-172,-175 11-4723,111-8 337</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1.861"/>
    </inkml:context>
    <inkml:brush xml:id="br0">
      <inkml:brushProperty name="width" value="0.025" units="cm"/>
      <inkml:brushProperty name="height" value="0.025" units="cm"/>
    </inkml:brush>
  </inkml:definitions>
  <inkml:trace contextRef="#ctx0" brushRef="#br0">1 64 18385,'0'0'9577,"89"-2"-8744,-40-15-737,10 4-672,3 0-2307,-4 2-1954,-6 3-3779</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7:01.505"/>
    </inkml:context>
    <inkml:brush xml:id="br0">
      <inkml:brushProperty name="width" value="0.025" units="cm"/>
      <inkml:brushProperty name="height" value="0.025" units="cm"/>
    </inkml:brush>
  </inkml:definitions>
  <inkml:trace contextRef="#ctx0" brushRef="#br0">2479 109 10282,'0'0'1254,"-4"-8"-1131,1 2-89,1 0 0,-1 1-1,-1-1 1,1 1 0,-1 0 0,0 0 0,0 0 0,0 1-1,-1-1 1,0 1 0,0 0 0,0 1 0,0-1-1,0 1 1,-1 0 0,1 0 0,-11-3 0,-15-1 254,0 2 0,0 2 1,0 0-1,-1 2 0,-45 5 0,-5-2-352,39-2 403,-494 20 3326,403-7-4971,14-2 730,-218 48 1,301-49 777,0 2 0,0 1 0,2 2-1,0 1 1,0 2 0,2 1 0,0 2 0,2 1 0,-58 52 0,47-29 50,2 2 0,1 1-1,3 3 1,2 0 0,-29 60-1,18-17-514,4 1 0,-36 122 0,55-143 522,4 1 1,4 1 0,2 0-1,4 1 1,3 0-1,4 0 1,8 78 0,-2-114-218,1-1 1,3 0 0,1-1-1,2 1 1,1-2 0,2 0-1,2-1 1,28 45 0,-30-58-123,1-1 1,0 0-1,2-1 0,1-1 1,1-1-1,0-1 0,2-1 1,0 0-1,1-2 0,0-1 1,2 0-1,47 20 0,-31-21 36,0-2 0,1-2-1,1-1 1,76 5 0,176-12 4,-209-7 48,0-5 1,0-3 0,-1-4 0,-1-3-1,-1-4 1,-1-4 0,-1-4-1,-1-2 1,-3-5 0,-1-2 0,-2-4-1,96-76 1,-102 66-1,-3-2 0,-2-4 0,-3-2 1,-3-3-1,-2-2 0,-4-3 0,-3-1 0,-3-3 0,-3-2 0,-4-1 0,-3-2 0,31-106 1,-53 139 57,-1 0 0,-3 0 0,-2-1 0,-2 0 0,-1-51 0,-4 78-30,-1 1 1,-1 0 0,-1 0-1,-1-1 1,-1 2-1,-1-1 1,0 1-1,-1 0 1,-2 0 0,0 0-1,0 1 1,-2 1-1,0 0 1,-20-23-1,6 15 82,-1 2-1,-1 0 0,0 2 0,-2 1 1,-1 1-1,0 2 0,-1 1 0,-1 1 0,0 2 1,-1 1-1,-53-12 0,11 9-1041,0 3 0,-2 3 0,1 3 0,-94 5 0,40 7-5456</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7:34.429"/>
    </inkml:context>
    <inkml:brush xml:id="br0">
      <inkml:brushProperty name="width" value="0.025" units="cm"/>
      <inkml:brushProperty name="height" value="0.025" units="cm"/>
    </inkml:brush>
  </inkml:definitions>
  <inkml:trace contextRef="#ctx0" brushRef="#br0">1032 1 2883,'-13'0'3827,"-371"-1"-127,366 3-3690,1 0 0,-1 0 0,1 2 0,0 0 0,0 1 0,0 1 0,1 1 0,0 0 0,0 1 0,1 0 0,0 2 0,0-1 0,1 2 0,1 0 0,-13 13 0,-6 8 125,1 1-1,2 1 1,1 2-1,-39 68 1,38-51 139,3 0 0,2 2 0,3 1 1,2 1-1,3 1 0,2 0 0,2 1 1,4 1-1,1-1 0,4 1 0,2 0 1,12 104-1,-1-89-305,4 0 1,3-1 0,3-1-1,3-1 1,3-1 0,4-1-1,2-1 1,4-2 0,73 105-1,-90-146-92,1-1 0,0-1 0,2-1-1,1-1 1,0-1 0,2-1 0,43 27 0,-49-36 54,0-2 0,0 0 0,1-2 1,0 0-1,1-1 0,-1-1 1,1 0-1,0-2 0,0-1 0,0 0 1,0-2-1,28-2 0,-19-2-12,0-2-1,0-1 1,-1-1-1,0-1 0,-1-2 1,0-1-1,0-1 1,41-28-1,-16 6-63,-3-2 1,-1-3-1,51-52 0,-56 45 169,-3-2-1,-2-1 1,-2-2-1,-2-2 1,-3-1 0,-2-2-1,-3 0 1,-2-2 0,28-103-1,-29 65 247,-4-2-1,-4 0 0,-4-1 1,-5-1-1,-8-140 0,-1 208-127,-1-1 0,-1 1 0,-2 0 0,-1 0 0,-2 1 0,-2 0 0,0 1 0,-24-46 0,27 64-92,0-1 0,-1 1 0,0 0 1,-1 1-1,0 0 0,-1 1 1,0 0-1,-1 1 0,0 0 0,-1 1 1,0 0-1,-1 1 0,1 0 0,-2 2 1,1-1-1,-1 2 0,1 0 1,-2 0-1,1 1 0,-18-1 0,-11 2-236,-1 1 0,1 3 0,0 2 0,0 1-1,1 3 1,-1 1 0,-68 24 0,81-23-718,-1 0 0,-41 4 0,11-11-1808</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7:39.983"/>
    </inkml:context>
    <inkml:brush xml:id="br0">
      <inkml:brushProperty name="width" value="0.025" units="cm"/>
      <inkml:brushProperty name="height" value="0.025" units="cm"/>
    </inkml:brush>
  </inkml:definitions>
  <inkml:trace contextRef="#ctx0" brushRef="#br0">847 249 4004,'0'0'1521,"-2"-8"-1019,1 3-582,0-2 177,-1 0 0,0-1 0,0 1 0,-1 0 1,-3-7-1,5 12 87,-1-1 0,1 1-1,0 0 1,-1 0 0,0 0 0,1 0 0,-1 1 0,0-1 0,0 0 0,0 1 0,0-1-1,-1 1 1,1 0 0,0-1 0,0 1 0,-1 0 0,1 1 0,-1-1 0,1 0 0,-1 1-1,-4-1 1,-197-1 4250,160 3-4127,37 0-265,1 0 0,0 0 1,-1 1-1,1-1 0,0 2 0,0-1 0,0 1 1,0 0-1,1 0 0,-1 0 0,1 1 1,0 0-1,-6 5 0,-11 11-44,-30 36-1,34-36 52,-26 30 254,2 2 1,3 1-1,2 2 0,-32 64 0,49-78-139,2 0 0,2 2 0,1 0 0,3 1 0,1 0 0,-9 83 0,13-18-116,10 191 0,0-251 87,3 0 1,2 0-1,2 0 1,2-1-1,2-1 0,25 57 1,-30-87-94,0-1-1,0 1 1,2-2 0,0 1-1,1-2 1,0 1 0,1-2-1,20 17 1,-21-21-14,1-1 1,0 0 0,1 0-1,-1-1 1,1-1-1,1 0 1,-1-1-1,1-1 1,0 0-1,0-1 1,23 2 0,13-4 98,0-1 1,0-3-1,71-13 1,62-4 125,-162 20-246,1-1 0,-1-1 1,1-2-1,-1 0 0,0-1 0,0-1 1,-1-1-1,0-1 0,0-1 0,0 0 0,-1-2 1,-1-1-1,0 0 0,-1-1 0,0-1 1,27-27-1,259-279 94,-284 298-101,-1 0 0,-1-1 0,-1 0 0,-1-2 0,-1 0 0,-2 0 0,0-2 0,-2 1 0,-1-2 0,-1 1 0,10-49 0,0-58 240,-6 0 1,-4-172-1,-10 280-168,0 0-1,-2 1 1,-1-1-1,-1 1 1,-1 0 0,-2 0-1,0 1 1,-1 0 0,-2 0-1,0 1 1,-2 1 0,0 0-1,-1 0 1,-2 1-1,0 1 1,-1 1 0,-1 0-1,0 2 1,-2 0 0,0 1-1,-1 0 1,0 2 0,-1 1-1,-1 0 1,0 2-1,-1 1 1,0 0 0,0 2-1,-1 1 1,-46-7 0,32 10-37,0 1 1,-1 2-1,1 2 1,0 2-1,-1 2 1,1 1-1,-47 14 1,16 2-1490,0 3-1,-126 65 1,158-71-1106,14-8-2540,6-4-4776</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2:54.109"/>
    </inkml:context>
    <inkml:brush xml:id="br0">
      <inkml:brushProperty name="width" value="0.025" units="cm"/>
      <inkml:brushProperty name="height" value="0.025" units="cm"/>
    </inkml:brush>
  </inkml:definitions>
  <inkml:trace contextRef="#ctx0" brushRef="#br0">157 85 2659,'0'0'5317,"-10"-2"-5483,2 1 192,1-1 0,0 0-1,0 0 1,0-1 0,1 0 0,-1 0 0,0-1-1,1 1 1,0-2 0,0 1 0,-9-9 0,8 6-193,-19-16 421,8 16-3811,12 7-1093</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2:54.450"/>
    </inkml:context>
    <inkml:brush xml:id="br0">
      <inkml:brushProperty name="width" value="0.025" units="cm"/>
      <inkml:brushProperty name="height" value="0.025" units="cm"/>
    </inkml:brush>
  </inkml:definitions>
  <inkml:trace contextRef="#ctx0" brushRef="#br0">33 0 1954,'0'0'6187,"-2"7"-4997,-2 24-79,1-1-1,1 34 1,-19-110-1474,22 68 954,1-1 0,10 40-1,-6-39-549,-2 0 0,3 45 0,-9-63-2908,-7-3-4137</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4:14.360"/>
    </inkml:context>
    <inkml:brush xml:id="br0">
      <inkml:brushProperty name="width" value="0.025" units="cm"/>
      <inkml:brushProperty name="height" value="0.025" units="cm"/>
    </inkml:brush>
  </inkml:definitions>
  <inkml:trace contextRef="#ctx0" brushRef="#br0">0 1 6022,'107'108'1082,"190"205"-825,-223-228-17,112 172 1,-125-170 760,4-2-1,78 78 1,92 122-1142,60 127 296,-257-348-154,-29-48-2,0-1 0,0 0 0,2 0-1,14 17 1,-2-6 152,37 56 0,-12-14 204,12 5-325,3-3 0,91 78 0,-130-125-94,0 1 0,-1 1 0,33 48 0,-25-32 59,71 72-1,-62-84 527,-8-7-1335,-16-5-2608,-13-12-480</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4:16.154"/>
    </inkml:context>
    <inkml:brush xml:id="br0">
      <inkml:brushProperty name="width" value="0.025" units="cm"/>
      <inkml:brushProperty name="height" value="0.025" units="cm"/>
    </inkml:brush>
  </inkml:definitions>
  <inkml:trace contextRef="#ctx0" brushRef="#br0">8 1 13837,'0'0'6209,"1"8"-4885,0 35 25,-6 43 0,0 20 394,11-110-3793,0-10-1046,-4-10-3849,-2-7-6070</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4:16.499"/>
    </inkml:context>
    <inkml:brush xml:id="br0">
      <inkml:brushProperty name="width" value="0.025" units="cm"/>
      <inkml:brushProperty name="height" value="0.025" units="cm"/>
    </inkml:brush>
  </inkml:definitions>
  <inkml:trace contextRef="#ctx0" brushRef="#br0">1 104 14734,'0'0'11723,"78"-40"-11275,-44 24-255,1-1-97,-3 1-64,-4 6-609,-5 5-928,-10 5-962,-6 0-896,-7 10-1153,0 6-1890</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4:16.894"/>
    </inkml:context>
    <inkml:brush xml:id="br0">
      <inkml:brushProperty name="width" value="0.025" units="cm"/>
      <inkml:brushProperty name="height" value="0.025" units="cm"/>
    </inkml:brush>
  </inkml:definitions>
  <inkml:trace contextRef="#ctx0" brushRef="#br0">77 101 14125,'0'0'10602,"56"-43"-10249,-22 25-225,-3 1-96,-1 3 0,-4 7-64,-7 5-1153,-5 2-1153,-6 0-321,-7 13-352,-1 0-736,0-1-3076</inkml:trace>
  <inkml:trace contextRef="#ctx0" brushRef="#br0" timeOffset="1">0 279 2626,'0'0'18578,"87"-46"-17233,-42 14-480,5-3-416,-2-1-289,-4 8-64,-5 7-160,-9 7-1922,-9 6-1698,-12 7-2401</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4:17.239"/>
    </inkml:context>
    <inkml:brush xml:id="br0">
      <inkml:brushProperty name="width" value="0.025" units="cm"/>
      <inkml:brushProperty name="height" value="0.025" units="cm"/>
    </inkml:brush>
  </inkml:definitions>
  <inkml:trace contextRef="#ctx0" brushRef="#br0">0 450 13741,'0'0'4132,"35"-59"-2050,-2 20-256,9-6-353,9-2-320,5-1-512,-2 3-449,2 4-64,-6 5-128,-7 6 0,-7 6-384,-10 7-898,-5 5-63,-9 7-192,-6 4-673</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2.560"/>
    </inkml:context>
    <inkml:brush xml:id="br0">
      <inkml:brushProperty name="width" value="0.025" units="cm"/>
      <inkml:brushProperty name="height" value="0.025" units="cm"/>
    </inkml:brush>
  </inkml:definitions>
  <inkml:trace contextRef="#ctx0" brushRef="#br0">51 110 17713,'0'0'6673,"0"15"-7058,-3 42 410,-18 93 1,10-84 517,-4 102 0,15-168-523,0 0 0,0 0-1,0 0 1,0 0-1,0 0 1,0 0-1,0 0 1,0 0 0,1 0-1,-1-1 1,0 1-1,0 0 1,0 0 0,0 0-1,0 0 1,0 0-1,0 0 1,0 0-1,0 0 1,0 0 0,1 0-1,-1 0 1,0 0-1,0 0 1,0 0-1,0 0 1,0 0 0,0 0-1,0 0 1,0 0-1,0 0 1,1 0-1,-1 0 1,0 0 0,0 0-1,0 0 1,0 0-1,0 0 1,0 1-1,0-1 1,0 0 0,0 0-1,0 0 1,0 0-1,1 0 1,-1 0 0,0 0-1,0 0 1,0 0-1,0 0 1,0 0-1,0 1 1,0-1 0,0 0-1,0 0 1,0 0-1,0 0 1,0 0-1,0 0 1,0 0 0,0 0-1,0 0 1,0 1-1,0-1 1,0 0-1,0 0 1,0 0 0,9-11 742,7-16 187,-5-3-724,-1-1 0,-1 0 0,-1 0-1,-2-1 1,3-52 0,-8-161-501,-1 241 256,1 2 9,-1 0 0,0 0 0,0 0 1,0 0-1,0 0 0,0 0 0,0 0 0,-1 0 0,1 1 0,-1-1 0,1 0 0,-1 0 0,0 0 0,1 0 0,-1 1 0,0-1 0,0 0 0,0 1 0,-1-1 0,1 0 0,-2-1 0,2 5-13,1-1-1,-1 1 1,0-1 0,1 1 0,-1 0 0,1-1-1,0 1 1,-1 0 0,1-1 0,0 1 0,0-1-1,0 1 1,0 0 0,1 2 0,-1-2-3,0 0 22,0 0 0,0 1 1,0-1-1,1 0 0,-1 1 0,1-1 0,0 0 0,-1 0 1,1 1-1,0-1 0,0 0 0,0 0 0,1 0 0,-1 0 1,0 0-1,1 0 0,-1-1 0,1 1 0,0 0 1,0-1-1,2 3 0,1-2-2,-1 1-1,1-1 1,0 0 0,-1-1-1,1 1 1,0-1 0,0 0 0,0 0-1,10 1 1,-6-2 6,0 0 0,0 0 0,0 0 0,0-1 0,0-1-1,0 0 1,-1 0 0,1 0 0,0-1 0,-1-1 0,11-5 0,-3-3 85,0-1-1,23-26 1,-37 63-378,-29 88 320,16-73 18,2 1 1,-8 78 0,16-107-188,1 1 0,0-1-1,1 0 1,0 0-1,1 1 1,5 19 0,-6-28-99,0-1 0,0 1 0,1 0 0,-1-1 1,1 0-1,-1 1 0,1-1 0,0 0 0,0 0 1,0 0-1,0 0 0,0 0 0,4 3 0,-3-4-193,0 0 0,0 0 0,0 0 0,0 0 0,0 0 0,0-1 0,0 1 0,0-1 0,0 0 0,0 0 0,0 0 0,1 0 0,-1 0 0,0-1 0,3 0 0,22-9-6526</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4:17.614"/>
    </inkml:context>
    <inkml:brush xml:id="br0">
      <inkml:brushProperty name="width" value="0.025" units="cm"/>
      <inkml:brushProperty name="height" value="0.025" units="cm"/>
    </inkml:brush>
  </inkml:definitions>
  <inkml:trace contextRef="#ctx0" brushRef="#br0">1 73 13357,'0'0'4003,"0"9"-2524,2 12-950,1-1-1,1 1 1,0-1-1,2 0 1,1 0-1,13 30 1,-14-39-463,0 0 0,-1 1 0,-1 0 0,0 0 0,-1 0 0,0 0 0,3 25 0,-7-37-53,1 1-1,0-1 1,0 0-1,-1 1 0,1-1 1,0 0-1,-1 1 1,1-1-1,0 0 1,-1 1-1,1-1 1,0 0-1,-1 0 0,1 1 1,0-1-1,-1 0 1,1 0-1,-1 0 1,1 0-1,-1 1 1,1-1-1,0 0 1,-1 0-1,1 0 0,-1 0 1,1 0-1,-1 0 1,1 0-1,-1 0 1,1 0-1,0-1 1,-1 1-1,1 0 1,-1 0-1,1 0 0,-1 0 1,1-1-1,0 1 1,-1 0-1,1 0 1,0-1-1,-1 1 1,1 0-1,0 0 1,-1-1-1,1 0 0,-21-12 97,15 4-110,1 1 1,0-1-1,0 0 0,1 0 0,1-1 1,-1 1-1,1-1 0,1 0 0,0 0 0,0 0 1,1 0-1,1 0 0,-1 0 0,3-19 1,-1 15 96,1-1 1,1 0 0,0 1-1,1-1 1,0 1 0,1 0 0,1 1-1,0-1 1,12-18 0,-16 29-82,0 0 0,0 1 1,0-1-1,0 1 1,0-1-1,0 1 0,1 0 1,-1 0-1,1 0 0,-1 0 1,1 0-1,0 1 0,0-1 1,0 1-1,0 0 1,0 0-1,0 0 0,0 0 1,0 0-1,1 1 0,-1-1 1,0 1-1,0 0 0,1 0 1,-1 0-1,0 0 1,0 1-1,6 1 0,-7-1-10,1 0-1,-1 0 1,0 1-1,0-1 1,0 1-1,0 0 1,0 0-1,0-1 1,0 1-1,0 0 1,0 1-1,-1-1 1,0 0-1,1 0 1,-1 1-1,0-1 1,0 1-1,0-1 1,0 1-1,0-1 1,-1 1-1,1 0 1,-1-1-1,0 1 1,0 0-1,0-1 1,0 1-1,0 0 1,0-1-1,-1 1 1,1 0-1,-1-1 1,0 1-1,-1 3 1,-1 0 169,0 0-1,0 0 1,0 0-1,-1-1 1,0 1 0,0-1-1,0 0 1,-1 0-1,1-1 1,-1 1 0,0-1-1,-1 0 1,1 0 0,-1-1-1,0 0 1,1 0-1,-1 0 1,-1 0 0,1-1-1,0 0 1,-1 0-1,-11 1 1,17-3-289,0 0 0,0 0 0,0 0-1,0 0 1,0 0 0,0-1 0,-1 1 0,1 0-1,0 0 1,0-1 0,0 1 0,0 0 0,0-1 0,0 1-1,0-1 1,0 0 0,0 1 0,1-1 0,-1 0-1,0 1 1,0-1 0,1 0 0,-1 0 0,0 0 0,1 0-1,-1 0 1,0 0 0,1 0 0,0 0 0,-1 0-1,1 0 1,-1-1 0,-4-24-6147</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4:18.611"/>
    </inkml:context>
    <inkml:brush xml:id="br0">
      <inkml:brushProperty name="width" value="0.025" units="cm"/>
      <inkml:brushProperty name="height" value="0.025" units="cm"/>
    </inkml:brush>
  </inkml:definitions>
  <inkml:trace contextRef="#ctx0" brushRef="#br0">28 1 13100,'0'0'8867,"-3"12"-8658,-6 42-85,1 0 1,1 60-1,13-180-4080,6-4-3966,0 22-1147</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4:18.939"/>
    </inkml:context>
    <inkml:brush xml:id="br0">
      <inkml:brushProperty name="width" value="0.025" units="cm"/>
      <inkml:brushProperty name="height" value="0.025" units="cm"/>
    </inkml:brush>
  </inkml:definitions>
  <inkml:trace contextRef="#ctx0" brushRef="#br0">17 52 2114,'49'-52'5445,"-49"77"-2690,0 11-449,0 3-897,0 4-576,0-3 32,0-5 32,0-11-289,8-11-351,1-9-257,2-4-161,-5-13-1536,-2-6-1410,-4-3-2210</inkml:trace>
  <inkml:trace contextRef="#ctx0" brushRef="#br0" timeOffset="1">0 131 11307,'0'0'8808,"53"38"-7783,-23-38-513,5-4-287,-1-17-578,-7-9-4323</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5:34.097"/>
    </inkml:context>
    <inkml:brush xml:id="br0">
      <inkml:brushProperty name="width" value="0.025" units="cm"/>
      <inkml:brushProperty name="height" value="0.025" units="cm"/>
    </inkml:brush>
  </inkml:definitions>
  <inkml:trace contextRef="#ctx0" brushRef="#br0">412 85 3395,'0'0'1388,"-9"1"-1009,-99-3 3993,104 3-4298,0 0 1,-1 0-1,1 0 0,0 1 0,0 0 0,1 0 0,-1 0 0,0 0 1,0 1-1,1-1 0,0 1 0,-6 5 0,-38 44 372,38-40-249,-16 17-38,2 2-1,1 0 1,-35 69-1,47-79-108,1 1-1,1 1 1,1 0-1,1 0 1,1 0-1,1 0 1,-2 40 0,5-30-36,0 0 0,3 0 0,1 0 0,1 0 1,2 0-1,1 0 0,1-1 0,20 46 1,30 45 54,103 160 0,-141-252-168,40 50 0,-51-70 71,2-1 0,-1 1 0,1-2 0,1 1 0,0-2 0,0 1 1,17 7-1,-25-14 28,1 0 1,-1-1 0,1 1 0,0-1-1,-1 0 1,1-1 0,0 1-1,0-1 1,0 0 0,0 0 0,0 0-1,-1 0 1,1-1 0,0 0 0,0 0-1,-1-1 1,1 1 0,0-1-1,-1 0 1,5-2 0,9-7 13,-1 0 1,-1-1-1,26-23 1,11-8 2,52-22-2,-60 39-1,68-52 0,-85 55 23,-1-1 0,-2-1 0,0-1-1,25-35 1,-39 45-7,0-1 0,-2-1-1,0 0 1,0 0-1,-2-1 1,0 1 0,-1-2-1,-2 1 1,4-23 0,-2-6 67,-3-1 1,-2 1-1,-2-1 1,-2 1 0,-2-1-1,-3 1 1,-1 1 0,-2-1-1,-3 2 1,-2 0-1,-1 0 1,-3 2 0,-43-73-1,56 105-74,-1 1 0,-1 0 0,0 1-1,0-1 1,-1 2 0,-1 0 0,1 0 0,-1 0 0,-1 2-1,0-1 1,0 1 0,0 1 0,-1 0 0,0 1-1,0 1 1,0 0 0,-1 0 0,1 1 0,-1 1-1,0 0 1,1 1 0,-1 1 0,0 0 0,0 1-1,0 0 1,0 1 0,1 1 0,-1 0 0,1 0 0,0 2-1,0 0 1,-18 9 0,-53 35-433,-14 6-3659,75-46-1365</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5:30.938"/>
    </inkml:context>
    <inkml:brush xml:id="br0">
      <inkml:brushProperty name="width" value="0.025" units="cm"/>
      <inkml:brushProperty name="height" value="0.025" units="cm"/>
    </inkml:brush>
  </inkml:definitions>
  <inkml:trace contextRef="#ctx0" brushRef="#br0">248 0 6150,'0'0'1089,"-48"22"-993,22-12-128,4 3-160,1 0-65,1-3 225,2-2 64,0 0 1,2 1-1,-2 2-64,-2 2-1410,0 3-2177</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5:31.815"/>
    </inkml:context>
    <inkml:brush xml:id="br0">
      <inkml:brushProperty name="width" value="0.025" units="cm"/>
      <inkml:brushProperty name="height" value="0.025" units="cm"/>
    </inkml:brush>
  </inkml:definitions>
  <inkml:trace contextRef="#ctx0" brushRef="#br0">204 35 8200,'0'0'3235,"-9"3"-2178,-3 2-772,-29 14 1127,41-19-1386,0 0 0,0 0 0,0 0 0,-1 1 0,1-1 0,0 0 0,0 0 0,0 0-1,0 1 1,-1-1 0,1 0 0,0 0 0,0 1 0,0-1 0,0 0 0,0 0-1,0 1 1,0-1 0,0 0 0,0 0 0,0 1 0,0-1 0,0 0 0,0 0 0,0 0-1,0 1 1,0-1 0,0 0 0,0 0 0,0 1 0,0-1 0,1 0 0,-1 0 0,0 1-1,0-1 1,0 0 0,0 0 0,0 0 0,1 1 0,-1-1 0,0 0 0,0 0 0,16 12 855,21 9 199,-34-20-984,53 26 197,1-2 0,1-3 0,1-2-1,1-3 1,110 16 0,168 12-113,167 25 868,-386-52-765,-1-5-1,2-5 1,-1-5 0,217-24 0,-207 6-269,157 2-1,-322-7 206,-22-5-205,-2 3-1,0 3 1,-1 2 0,-1 4 0,-70-8-1,-320-8 11,426 29-29,-334-8 60,-590-40 686,851 38-372,8 1-232,0-3-1,-89-25 1,180 37-148,0 0 0,-1 0-1,1 0 1,0 0 0,-1 0 0,1 0-1,0 0 1,-1 0 0,1 0 0,0 0 0,0 0-1,-1 0 1,1 0 0,0 0 0,-1 0-1,1 0 1,0 0 0,-1 0 0,1-1 0,0 1-1,0 0 1,-1 0 0,1 0 0,0 0-1,0-1 1,-1 1 0,1 0 0,0 0 0,0-1-1,0 1 1,-1 0 0,1 0 0,0-1-1,0 1 1,0 0 0,0-1 0,0 1 0,0 0-1,0-1 1,-1 1 0,1-1 0,16-3-365,31 0 38,429-6-599,63-1 145,-183-7-4366,-194 6 119</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6:36.908"/>
    </inkml:context>
    <inkml:brush xml:id="br0">
      <inkml:brushProperty name="width" value="0.025" units="cm"/>
      <inkml:brushProperty name="height" value="0.025" units="cm"/>
    </inkml:brush>
  </inkml:definitions>
  <inkml:trace contextRef="#ctx0" brushRef="#br0">1 115 9801,'0'0'5248,"3"-3"-4762,-1 1-437,0 0 0,0 0 0,0 0 0,-1 0 0,1-1 1,-1 1-1,0-1 0,0 1 0,0-1 0,0 1 0,0-1 1,0 1-1,-1-1 0,1 0 0,-1 0 0,1-4 0,-1-45 1079,-1 43 112,2 154 105,1-140-893,2-18-141,3-21 202,-6-53 320,0 66-144,-1 60-508,0 83 11,0-122-196,0 0 1,0 0-1,0 0 1,0 0-1,0 0 1,0 0-1,0 0 1,0 0-1,0 0 1,0 0-1,0 0 1,0 0-1,0 0 1,1 0-1,-1 0 1,0 0-1,0 0 1,0 0-1,0 0 1,0 0-1,2-15 178,-5-19 607,0 83-295,3-35-578,-1-7 7,0 0 1,1 0-1,0 0 0,0 1 1,1-1-1,0 0 0,0 0 1,1 0-1,0 0 0,0-1 1,1 1-1,-1-1 1,1 1-1,5 6 0,-1-9-2772,-4-16-14534</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6:39.613"/>
    </inkml:context>
    <inkml:brush xml:id="br0">
      <inkml:brushProperty name="width" value="0.025" units="cm"/>
      <inkml:brushProperty name="height" value="0.025" units="cm"/>
    </inkml:brush>
  </inkml:definitions>
  <inkml:trace contextRef="#ctx0" brushRef="#br0">343 9 6854,'0'0'2494,"-10"-2"-1918,1 0-357,0 0-1,0 1 0,0 0 1,-1 0-1,1 1 1,0 0-1,0 1 1,0 0-1,-1 0 1,1 1-1,0 1 1,-11 3-1,7 1-146,1 0 0,0 0 0,1 1 0,-1 1-1,2 0 1,-1 0 0,1 1 0,1 0 0,0 1 0,0 0 0,1 1 0,0-1-1,1 1 1,1 1 0,0 0 0,0 0 0,1 0 0,-3 14 0,-1 8-56,1 1 0,2 0 0,2 1 0,1-1 1,3 64-1,3-73 5,1 0-1,1 0 1,1-1 0,1 0 0,2 0-1,23 48 1,-9-28 14,3-1 1,52 71-1,-64-100-42,-1 0 0,2 0 0,0-1 0,1-1 1,0-1-1,1 0 0,34 19 0,-44-28 6,0-1 1,0 1-1,1-1 1,0 0-1,-1-1 0,1 0 1,0 0-1,0-1 0,0 0 1,0 0-1,0-1 1,0 0-1,0 0 0,1-1 1,-1 0-1,0-1 1,-1 1-1,1-2 0,0 1 1,0-1-1,-1 0 1,0 0-1,10-7 0,0-3 23,0-1-1,-1-1 1,-1 0-1,0-1 0,-1-1 1,-1 0-1,0-1 1,-2 0-1,13-25 1,6-22 68,33-98 0,-51 128 317,-2-1 1,-1 0-1,-1-1 0,4-69 0,-12 91-127,0-1 1,-1 1-1,-1 0 0,-1 0 0,0 0 1,-6-20-1,6 27-135,-1-1 1,0 1-1,0 0 1,-1 0 0,0 1-1,0-1 1,0 1-1,-1 0 1,0 1-1,-1-1 1,-11-8-1,14 12-148,0 0-1,-1 0 1,1 1 0,-1 0-1,1 0 1,-1 0-1,0 0 1,0 1-1,0 0 1,0 0-1,0 0 1,0 0-1,0 1 1,0 0-1,0 0 1,0 0-1,0 1 1,0 0-1,-5 1 1,-2 1-699,1 1 1,0 1-1,0 0 0,0 1 1,1-1-1,-18 15 1,-16 13-4744</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6:42.762"/>
    </inkml:context>
    <inkml:brush xml:id="br0">
      <inkml:brushProperty name="width" value="0.025" units="cm"/>
      <inkml:brushProperty name="height" value="0.025" units="cm"/>
    </inkml:brush>
  </inkml:definitions>
  <inkml:trace contextRef="#ctx0" brushRef="#br0">836 20 10250,'-30'9'1380,"0"-2"1,0-1 0,-1-2 0,0 0 0,-48-2-1,15 0-536,43 0-536,0 1 1,0 2-1,0-1 0,1 2 0,0 1 0,-30 14 0,4 2 245,-66 45-1,94-56-480,2 2 0,0 0 0,0 1 1,1 0-1,1 1 0,1 1 0,0 0 0,1 1 0,1 1 0,1-1 0,0 2 0,2-1 1,0 1-1,-7 29 0,11-34-40,1-1 0,0 0-1,1 1 1,1 0 0,0-1 0,1 1 0,1 0 0,0-1 0,1 1 0,0-1-1,1 1 1,1-1 0,0 0 0,1 0 0,1-1 0,0 1 0,1-1 0,0 0-1,1-1 1,0 0 0,18 19 0,-17-22-32,1-1 1,-1-1-1,2 0 0,-1 0 0,1-1 0,0 0 1,1-1-1,-1 0 0,1-1 0,0 0 0,18 3 1,18 1 65,81 3 0,-33-4-19,-70-4-16,3 1-36,1-1-1,35-2 1,-56-1 1,-1-1-1,1 0 1,-1-1-1,1 0 1,-1 0-1,0 0 1,0-1-1,0-1 1,0 1-1,0-1 1,-1-1-1,8-5 1,20-20 50,0-2 0,-3-1-1,-1-1 1,39-55 0,89-163-3,-149 236 91,-1 0 0,0 0 0,-2-1 0,0 0 0,0-1-1,-2 1 1,0-1 0,-1 0 0,-1 0 0,-1 0 0,0-1 0,-2-30-1,-1 44-31,-1 0 0,1 1-1,-1-1 1,0 1-1,0-1 1,0 1 0,0 0-1,-1 0 1,0 0 0,0 0-1,0 0 1,0 0-1,0 1 1,-1 0 0,0 0-1,1 0 1,-1 0-1,-1 0 1,1 1 0,0-1-1,0 1 1,-1 0-1,-7-2 1,-14-4 47,1 1 1,-1 1-1,-29-3 1,30 5-106,-38-7-21,-81-3 0,123 14-5,0 0 0,0 1 0,0 1 1,0 1-1,0 1 0,1 1 1,-37 14-1,-234 115 265,283-130-629,1 1 1,-1 0-1,1 0 1,0 1-1,0-1 1,0 1-1,-6 8 1,-1 9-3365,6 2-3397,7-13-1531</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6:44.882"/>
    </inkml:context>
    <inkml:brush xml:id="br0">
      <inkml:brushProperty name="width" value="0.025" units="cm"/>
      <inkml:brushProperty name="height" value="0.025" units="cm"/>
    </inkml:brush>
  </inkml:definitions>
  <inkml:trace contextRef="#ctx0" brushRef="#br0">665 5 6374,'0'0'1516,"-12"-1"-75,11 1-1409,-11-2 317,0 1 0,-1 1 0,1 0-1,0 0 1,0 1 0,0 1 0,0 0 0,-19 6-1,-11 7 158,1 2-1,1 3 0,1 0 1,1 3-1,1 1 0,0 2 1,-42 40-1,62-50-486,1 1 0,1 1 0,1 0 0,0 1 0,1 1-1,1 0 1,1 0 0,1 1 0,1 1 0,1 0 0,1 0 0,0 0 0,2 1 0,1 0 0,-3 41 0,6-27 58,1 0 0,2 1 0,1-1 1,2 0-1,2 0 0,19 61 0,-19-79-60,0-1 1,1 0-1,1 0 1,0-1-1,2 0 0,0-1 1,0 0-1,2-1 0,0 0 1,0-1-1,2 0 1,0-1-1,0-1 0,26 16 1,-31-23-23,0 1-1,1-1 1,0-1 0,0 0 0,0 0 0,0-1-1,1-1 1,-1 0 0,1 0 0,0-1 0,-1-1-1,20-1 1,-16-1 3,0-1 0,0 0-1,0-2 1,-1 1 0,0-2 0,0 0-1,0-1 1,22-14 0,-1-5 120,-1-2-1,-1-1 1,-1-2 0,-2-1 0,47-64 0,-39 44 193,-2-1 0,-2-2 0,39-90 0,-60 116-56,-2-1-1,-1 0 1,-1-1-1,-2 0 1,-1 0 0,-1-1-1,-2 0 1,-1 0 0,-3-35-1,0 58-219,0 0-1,-1 1 1,0-1-1,-1 0 0,0 1 1,0-1-1,-1 1 1,0 0-1,-1 1 1,1-1-1,-1 1 1,-1-1-1,0 1 0,0 1 1,0-1-1,-1 1 1,1 0-1,-1 1 1,-1 0-1,1 0 1,-1 0-1,0 1 0,0 0 1,0 1-1,-1 0 1,1 0-1,-11-2 1,5 2-274,0 0-1,0 0 1,-1 1 0,1 1 0,0 1 0,-1 0-1,1 1 1,0 0 0,-1 1 0,1 1 0,0 0 0,0 1-1,1 0 1,-1 1 0,1 1 0,-17 9 0,-21 24-2612,9 2-2301</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2.889"/>
    </inkml:context>
    <inkml:brush xml:id="br0">
      <inkml:brushProperty name="width" value="0.025" units="cm"/>
      <inkml:brushProperty name="height" value="0.025" units="cm"/>
    </inkml:brush>
  </inkml:definitions>
  <inkml:trace contextRef="#ctx0" brushRef="#br0">124 0 8936,'0'0'8350,"-11"12"-5174,2-3-2844,-9 8 1315,1 0 0,-22 31 0,36-44-1487,0 0 0,0 0 0,0 0 0,0 1 0,1-1 0,0 1 0,0 0-1,0 0 1,0-1 0,1 1 0,0 0 0,0 0 0,0 0 0,1 1 0,-1-1 0,1 0 0,1 0 0,-1 0 0,1 0 0,1 7 0,-1-11-161,-1 1-1,1-1 0,0 0 1,0 0-1,0 1 0,0-1 1,0 0-1,0 0 0,0 0 1,0 0-1,0 0 0,1 0 1,-1-1-1,0 1 0,1 0 1,-1-1-1,0 1 1,1-1-1,-1 1 0,1-1 1,-1 1-1,1-1 0,-1 0 1,1 0-1,-1 0 0,1 0 1,-1 0-1,1 0 0,-1 0 1,1-1-1,2 0 0,-2 1 37,1-1-1,-1 1 1,0-1 0,1 0-1,-1 0 1,0 0-1,1-1 1,-1 1-1,0 0 1,0-1-1,0 0 1,0 1-1,0-1 1,-1 0-1,1 0 1,0 0-1,-1 0 1,3-4-1,0-6 67,0 0 0,-1-1 0,0 0 0,0 0 0,-2 0 0,0 0 0,0 0 0,-1 0 0,-2-16-1,2 29-109,0 0-1,0-1 1,0 1-1,0 0 1,0-1-1,0 1 0,0 0 1,0-1-1,0 1 1,0 0-1,0-1 1,0 1-1,0 0 0,0-1 1,0 1-1,0 0 1,0-1-1,0 1 1,-1 0-1,1 0 0,0-1 1,0 1-1,0 0 1,-1-1-1,1 1 1,0 0-1,0 0 0,-1 0 1,1-1-1,0 1 1,0 0-1,-1 0 1,1 0-1,0 0 0,-1 0 1,1-1-1,0 1 1,-1 0-1,1 0 1,0 0-1,-1 0 0,1 0 1,0 0-1,-1 0 1,1 0-1,0 0 1,-1 0-1,1 0 0,0 0 1,-1 1-1,1-1 1,0 0-1,0 0 1,-1 0-1,1 0 0,0 0 1,-1 1-1,1-1 1,0 0-1,-13 16-515,12-12 240,-1 0 0,2 0 0,-1 0 0,0 0 0,1 0 0,-1 0 0,1 0 0,0 0 1,1 0-1,0 5 0,0-7-147,-1 1 0,1-1 0,0 0 0,0 0 0,0 0 1,0 0-1,0 0 0,0-1 0,1 1 0,-1 0 0,1 0 0,-1-1 1,1 1-1,0-1 0,-1 1 0,1-1 0,0 0 0,0 0 0,3 2 1,21 6-6323</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55.885"/>
    </inkml:context>
    <inkml:brush xml:id="br0">
      <inkml:brushProperty name="width" value="0.025" units="cm"/>
      <inkml:brushProperty name="height" value="0.025" units="cm"/>
    </inkml:brush>
  </inkml:definitions>
  <inkml:trace contextRef="#ctx0" brushRef="#br0">1 16 2018,'0'0'0,"62"-16"-320</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56.231"/>
    </inkml:context>
    <inkml:brush xml:id="br0">
      <inkml:brushProperty name="width" value="0.025" units="cm"/>
      <inkml:brushProperty name="height" value="0.025" units="cm"/>
    </inkml:brush>
  </inkml:definitions>
  <inkml:trace contextRef="#ctx0" brushRef="#br0">305 6 4612,'-74'0'128,"1"0"-63,-4-1-866,-4-3-2594</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57.807"/>
    </inkml:context>
    <inkml:brush xml:id="br0">
      <inkml:brushProperty name="width" value="0.025" units="cm"/>
      <inkml:brushProperty name="height" value="0.025" units="cm"/>
    </inkml:brush>
  </inkml:definitions>
  <inkml:trace contextRef="#ctx0" brushRef="#br0">57 481 4773,'0'0'2487,"-8"0"-421,-26 0-646,20-3 779,21-3-1550,19-4-566,314-52 494,-203 41-519,902-128 69,-406 62 1567,-507 69-1355,499-88 112,-623 105-142,-6 0-117,-16 2-59,-31 4-132,-1393 219 1157,1372-216-1157,-197 27 11,213-25-9,1 3 0,-92 33 0,110-27 1,25-4-127,12-15 110,0 1 0,0-1 0,0 1 0,0-1 0,0 1 0,0-1 0,0 1 0,0-1 0,0 0 0,1 1 0,-1-1 1,0 1-1,0-1 0,1 1 0,-1-1 0,0 0 0,0 1 0,1-1 0,-1 1 0,1-1 0,-1 0 0,0 0 0,1 1 1,-1-1-1,1 0 0,-1 0 0,1 1 0,-1-1 0,0 0 0,1 0 0,-1 0 0,1 0 0,-1 0 0,2 1 1,21 4 16,1-1 1,-1-1 0,1-1 0,0-1-1,43-4 1,-5 1-7,470-28 19,1-36-3,-383 45-13,-46 8-1,458-67 17,-9-35 25,-546 112-20,-13 0-9,-29 0-7,-53 2-10,-505 40-36,358-20 43,77-8 2,-271 31-5,419-41-27,6-1-2,0 1 1,0-1-1,0 1 0,1 0 0,-1 0 0,0 0 0,0 1 0,0-1 0,1 1 0,-1 0 1,-3 2-1,7-3-5,0-1 1,0 0-1,0 0 1,-1 1-1,1-1 1,0 0-1,0 0 0,0 1 1,0-1-1,0 0 1,0 1-1,0-1 1,0 0-1,0 0 1,0 1-1,0-1 1,1 0-1,-1 0 1,0 1-1,0-1 1,0 0-1,0 0 1,0 1-1,0-1 1,1 0-1,-1 0 1,0 1-1,0-1 1,0 0-1,0 0 1,1 0-1,-1 1 1,0-1-1,0 0 1,1 0-1,-1 0 1,0 0-1,0 0 1,1 0-1,-1 0 1,0 1-1,0-1 0,1 0 1,-1 0-1,0 0 1,1 0-1,-1 0 1,0 0-1,0 0 1,1 0-1,-1 0 1,1-1-1,16 4-131,-16-3 137,111 3-231,0-5 1,144-21-1,-132 11 261,-109 10 40,1123-118 941,-1110 116-1011,-9 2 39,0 0 0,0-2 0,24-7 0,-59 5 78,-14 2-82,-94 3 331,0 5 0,-148 24 0,210-18-317,-96 3 1,157-13-12,46 0-36,496-42-354,-1 0-319,-489 43-3123,-36-1-1388</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0:05.516"/>
    </inkml:context>
    <inkml:brush xml:id="br0">
      <inkml:brushProperty name="width" value="0.025" units="cm"/>
      <inkml:brushProperty name="height" value="0.025" units="cm"/>
    </inkml:brush>
  </inkml:definitions>
  <inkml:trace contextRef="#ctx0" brushRef="#br0">3498 613 13357,'-104'-34'279,"-2"4"1,-150-21-1,203 45-627,0 2 1,-1 2-1,1 2 0,-1 3 0,1 2 0,-103 24 0,-398 161 452,352-115 641,-177 88 794,303-121-1399,1 2 0,-118 95 0,116-74-122,4 4 0,2 3 0,4 3 0,-78 113 0,73-78-86,5 2 1,-100 230 0,95-152 60,9 3 1,8 2 0,9 3 0,-28 272-1,55-277 194,10 347 0,19-394-138,7 0 1,5-1-1,43 143 1,-16-121-27,8-2 0,6-2 1,8-4-1,7-2 1,109 163-1,-106-200-8,6-4-1,4-4 0,5-4 0,5-4 0,4-5 1,187 137-1,676 372 2041,-430-325-1916,-399-222-128,2-6-1,151 35 1,286 40 49,-105-27-56,-399-85 11,449 100 163,-354-87-80,195 8 1,331-43 10,-3-58-16,-178 11 96,121-14 295,-6-40-196,372-175-247,-832 217-95,-4-7 0,-2-7-1,268-174 1,-301 158-38,-5-6 0,-4-5 0,-5-5 0,-5-6 1,-4-4-1,-7-5 0,-4-4 0,138-245 0,139-383-445,-311 604 595,-7-3 0,-8-2 0,33-185 0,-58 209-45,-6-2 0,-6 0 0,-5 0-1,-7 0 1,-5 0 0,-6 0-1,-33-141 1,-12 31 220,-135-363 0,145 490-135,-5 2 0,-5 2 0,-6 3 0,-149-199-1,122 202-120,-4 5 0,-4 4 0,-5 5 0,-4 4 0,-119-76 0,85 77-37,-3 6 0,-3 7 0,-298-108-1,-286-30 367,-12 39 747,520 125-709,-863-142 1346,757 158-2850,-440 11 0,372 59-2721,208-6-37</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8:06.445"/>
    </inkml:context>
    <inkml:brush xml:id="br0">
      <inkml:brushProperty name="width" value="0.025" units="cm"/>
      <inkml:brushProperty name="height" value="0.025" units="cm"/>
    </inkml:brush>
  </inkml:definitions>
  <inkml:trace contextRef="#ctx0" brushRef="#br0">0 0 2723,'0'0'288</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8:11.798"/>
    </inkml:context>
    <inkml:brush xml:id="br0">
      <inkml:brushProperty name="width" value="0.025" units="cm"/>
      <inkml:brushProperty name="height" value="0.025" units="cm"/>
    </inkml:brush>
  </inkml:definitions>
  <inkml:trace contextRef="#ctx0" brushRef="#br0">73 11 1121,'-16'19'4367,"15"-18"-4283,0 0 0,0 0 0,0-1 0,0 1 0,0 0 0,0-1 0,0 1 0,0-1 0,0 1 0,0-1 0,-1 1 0,1-1 0,0 0 1,0 0-1,0 0 0,-1 1 0,1-1 0,0 0 0,0-1 0,0 1 0,-1 0 0,1 0 0,0 0 0,0-1 0,0 1 0,0 0 0,-1-1 0,1 1 0,-1-2 0,-10 0 5490,2 2 7359,12 2-12860,0 0 0,0 0 0,0 0 0,0-1 0,0 1-1,0 0 1,0-1 0,0 1 0,1-1 0,-1 0 0,4 1 0,126 8 2869,28-2-1971,-155-8-908,0-1 0,0 1 0,1-1 0,-1 0 0,0-1 0,0 1-1,0-1 1,0 0 0,-1-1 0,1 1 0,0-1 0,-1 0 0,0 0 0,6-5 0,22-13 168,-25 17-210,0 2 1,0-1 0,1 1 0,-1 0-1,0 1 1,1 0 0,0 0-1,-1 1 1,1 0 0,-1 0 0,9 1-1,9 0 7,-22-1-28,0 1 0,-1-1 0,1 1 0,-1 0 0,1 0 0,-1 0 0,0 0 0,1 1 0,-1-1 0,2 2 0,27 11 0,75 10 0,-3 3 0,-62-14 0,53 8 0,-44-15 0,-25-4 0,46 12 0,-40-8 0,0-1 0,63 2 0,14 2 0,-8 1 0,129-2 0,-36-4 0,-56-1 0,62 6 0,-97-3 0,117-7 0,-75-2 0,78 5 0,192-3 0,-183-16 0,310 7 0,-508 10 0,63 5 0,123 21 0,-73-7 0,236 29 0,-206-35 0,195 22 0,-241-20 0,169 29 0,-126-19 0,2 0 0,308 58 0,-445-73 0,0 2 0,43 18 0,48 16 0,230 58 0,-262-77 0,-29-9 0,-1 2 0,89 41 0,85 68 0,-198-102 0,-2 2 0,0 1 0,48 49 0,77 92 0,58 57 0,34 52 0,-55-54 0,-174-196 0,-4-6 0,0 2 0,-2 1 0,0 1 0,23 39 0,63 115 0,89 168 0,-41 6 0,-92-201 0,-29-76 0,36 125 0,-11-14 0,-14-49 0,-46-138-112,9 0-11264</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8:27.871"/>
    </inkml:context>
    <inkml:brush xml:id="br0">
      <inkml:brushProperty name="width" value="0.025" units="cm"/>
      <inkml:brushProperty name="height" value="0.025" units="cm"/>
    </inkml:brush>
  </inkml:definitions>
  <inkml:trace contextRef="#ctx0" brushRef="#br0">18 0 2947,'0'0'12566,"-18"3"-8605,18-2-3530,0 0 1,1 0-1,-1 0 0,0 0 0,1 0 0,-1 0 0,0 0 0,1 0 0,-1-1 0,1 1 0,-1 0 0,1 0 0,0-1 0,-1 1 0,1 0 0,0-1 0,0 1 0,0 0 0,24 13 1059,25 1-1913,72 15 2665,20-16-1377,-120-11-752,-1-1 0,1-1 0,27-2 0,-29 0-18,0 1 1,1 1-1,-1 0 1,23 6-1,31 6-95,20 7 0,79 18 0,113 34 0,-204-45 0,-1 3 0,98 51 0,-154-69 0,73 38 0,114 77 0,148 122 0,-319-215 0,-1 1 0,-2 3 0,50 62 0,-46-50 0,24 29 0,-3 3 0,84 144 0,121 192 0,-200-317 0,78 127 0,140 296 0,-61-32 0,-129-299 0,106 225 0,-21 62 0,-135-329 0,-6 2 0,23 181 0,9 322 0,-58-508 0,13 924 0,-88-262 0,37-565 0,6-63 0,-15 183 0,28-282 0,-6 152 0,-4-67 0,16-149 0,-1-13 0,1 1 0,-1-1 0,0 1 0,-1-1 0,1 1 0,-1-1 0,-1 0 0,1 1 0,-4 7 0,0-10-2154,-2-5-4660,-1-5-4749</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9:43.618"/>
    </inkml:context>
    <inkml:brush xml:id="br0">
      <inkml:brushProperty name="width" value="0.025" units="cm"/>
      <inkml:brushProperty name="height" value="0.025" units="cm"/>
    </inkml:brush>
  </inkml:definitions>
  <inkml:trace contextRef="#ctx0" brushRef="#br0">64 15 1634,'0'0'768,"-56"-10"-1056,49 5-833</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9:47.102"/>
    </inkml:context>
    <inkml:brush xml:id="br0">
      <inkml:brushProperty name="width" value="0.025" units="cm"/>
      <inkml:brushProperty name="height" value="0.025" units="cm"/>
    </inkml:brush>
  </inkml:definitions>
  <inkml:trace contextRef="#ctx0" brushRef="#br0">136 72 641,'0'0'3245,"-5"-1"-3079,-7-2 733,1-1 0,0 0-1,0 0 1,0-1 0,1-1 0,-1 1 0,-10-9 0,10 5-793,-11-7 7100,48 28-3121,47 23-2798,-50-25-1024,-2 0 0,1 1-1,25 19 1,-25-16-131,41 20 0,-36-20 218,157 63 125,79 39 171,62 11 598,-253-99-1103,-17-6-67,90 23-1,-113-35-21,60 25-1,-62-22-42,219 78 109,-171-66-108,156 44 44,-161-51-52,5 0 8,-1 3 0,123 51 0,-11 4-10,-149-59 1,56 17-1,-14-6-6,194 63-417,-86-31 146,32 28 80,-124-53-1258,107 54 0,-48-8 1432,216 97-792,-90-52-242,-90-57 612,-58-24-289,11 23 262,-133-61 495,64 31-837,-35-18-5488,-38-17 3179,-1 0-1500</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9:50.114"/>
    </inkml:context>
    <inkml:brush xml:id="br0">
      <inkml:brushProperty name="width" value="0.025" units="cm"/>
      <inkml:brushProperty name="height" value="0.025" units="cm"/>
    </inkml:brush>
  </inkml:definitions>
  <inkml:trace contextRef="#ctx0" brushRef="#br0">28 179 8936,'0'0'10272,"1"-10"-10208,2-9-22,2-15 152,-4 26 5468,-6 43-4705,15-61 302,-7-1-274,-10 44-358,4-1-575,1 0-1,-1 32 1,22-92 727,-10-28 161,-9 72-938,0 0 0,0-1 0,0 1 0,-1 0 1,1 0-1,0 0 0,0-1 0,0 1 0,0 0 0,-1 0 0,1 0 0,0 0 1,0 0-1,0-1 0,-1 1 0,1 0 0,0 0 0,0 0 0,-1 0 0,1 0 1,0 0-1,0 0 0,-1 0 0,1 0 0,0 0 0,0 0 0,-1 0 0,1 0 1,0 0-1,0 0 0,-1 0 0,1 0 0,0 0 0,0 0 0,0 0 0,-1 1 1,1-1-1,0 0 0,0 0 0,-1 0 0,1 0 0,0 0 0,0 1 0,0-1 1,-1 0-1,-10 8-63,7-3 55,0 1 1,0-1-1,1 1 0,0 0 0,0 0 1,0 1-1,1-1 0,0 0 0,0 1 1,0 0-1,1-1 0,-1 14 1,2-20 1,0 0 0,0 0 0,0 0 0,0 0 0,0 0 0,0 1 0,0-1 0,0 0 0,0 0 0,0 0 0,0 0 0,0 0 0,0 1 0,0-1 0,0 0 0,1 0 0,-1 0 0,0 0 0,0 0 0,0 0 0,0 1 0,0-1 0,0 0 0,0 0 0,0 0 0,0 0 0,0 0 0,1 0 0,-1 0 0,0 1 0,0-1 0,0 0 0,0 0 0,0 0 0,0 0 0,1 0 1,-1 0-1,0 0 0,0 0 0,0 0 0,0 0 0,0 0 0,1 0 0,-1 0 0,0 0 0,0 0 0,0 0 0,0 0 0,0 0 0,1 0 0,-1 0 0,0 0 0,10-7-35,7-11 128,-14 12-62,0 0 0,-1-1-1,1 1 1,-1-1 0,-1 0 0,1 0-1,-1 1 1,0-1 0,-1-8-1,0 14-27,0 1-1,0 0 0,-1 0 0,1 0 1,0 0-1,-1-1 0,1 1 0,0 0 0,-1 0 1,1 0-1,0 0 0,-1 0 0,1 0 1,0 0-1,-1 0 0,1 0 0,0 0 1,-1 0-1,1 0 0,0 0 0,-1 0 1,1 0-1,0 0 0,-1 1 0,1-1 1,0 0-1,-1 0 0,1 0 0,0 1 1,0-1-1,-1 0 0,1 0 0,0 0 1,0 1-1,-1-1 0,1 0 0,0 0 1,0 1-1,0-1 0,0 0 0,-1 1 1,1-1-1,0 1 0,-13 11-49,10-6 41,-1 0 0,1 0 0,-1 1-1,2 0 1,-1-1 0,1 1 0,0 0 0,1 0-1,-1 0 1,1 9 0,2-16-6,0 0 1,1-1-1,-1 1 0,0 0 1,0-1-1,1 1 0,-1-1 1,0 1-1,0-1 0,1 1 1,-1-1-1,0 0 0,0 0 1,1-1-1,4-5 44,-1-1 0,0 0 0,0 0 0,-1 0 0,7-17-1,0-10 68,-13 38-103,-5 10 7,1 0-1,1 0 0,0 0 0,0 0 1,2 1-1,-1 0 0,-1 19 0,5-33-3,1 0 0,-1 1 0,1-1 0,-1 0-1,0 0 1,1 0 0,-1 0 0,1 0-1,-1 0 1,0 0 0,1 0 0,-1 0-1,1 0 1,-1 0 0,0 0 0,1 0 0,-1 0-1,1 0 1,-1 0 0,0-1 0,1 1-1,-1 0 1,1 0 0,-1 0 0,0-1 0,1 1-1,-1 0 1,0 0 0,0-1 0,1 1-1,-1 0 1,0-1 0,0 1 0,1 0 0,-1-1-1,0 1 1,0 0 0,0-1 0,1 0-1,14-14 71,-9 7-29,-1-1-1,1 1 1,-1-2-1,-1 1 0,0 0 1,0-1-1,0 0 1,-2 0-1,1 0 1,1-19-1,-24 47-158,-21 54 82,38-66 43,0 1 1,1-1-1,0 1 0,0-1 0,0 1 1,1 0-1,0-1 0,0 1 1,1 0-1,0 7 0,1-13-6,-1-1-1,1 0 1,-1 0-1,0 0 1,1 0 0,-1 0-1,1 0 1,-1 1-1,0-1 1,1 0-1,-1 0 1,1 0-1,-1 0 1,0-1 0,1 1-1,-1 0 1,1 0-1,-1 0 1,0 0-1,1 0 1,-1 0-1,1-1 1,-1 1 0,0 0-1,1 0 1,-1-1-1,0 1 1,1 0-1,-1 0 1,0-1 0,0 1-1,1 0 1,-1-1-1,0 1 1,0 0-1,0-1 1,1 0-1,12-12 30,-7 5 10,0 0 0,-1 0 0,0-1 1,0 0-1,-1 0 0,0 0 0,-1-1 0,0 0 0,0 1 0,-1-1 1,2-19-1,-5 36-56,0-1 1,-1 1 0,1 0-1,-1-1 1,0 0 0,-6 11-1,-5 22-55,7 14 108,20-73-21,-9 9 35,0 0 1,-1-1 0,0 0-1,-1 1 1,0-2 0,-1 1 0,1-19-1,-3 30-51,0 1 0,-1 0 0,1-1 0,0 1 0,0 0 0,-1-1 0,1 1 0,0 0-1,-1 0 1,1-1 0,0 1 0,-1 0 0,1 0 0,0 0 0,-1-1 0,1 1 0,0 0 0,-1 0 0,1 0-1,-1 0 1,1 0 0,0 0 0,-1 0 0,1 0 0,-1 0 0,1 0 0,0 0 0,-1 0 0,1 0 0,-1 0-1,1 0 1,0 0 0,-1 0 0,1 1 0,-1-1 0,1 0 0,0 0 0,-1 0 0,1 1 0,0-1 0,-1 0-1,1 0 1,0 1 0,0-1 0,-1 0 0,1 1 0,0-1 0,0 0 0,-1 1 0,-18 14-40,15-9 41,0-1-1,1 1 1,-1 0 0,1 0-1,0 0 1,1 0-1,0 1 1,0-1-1,0 1 1,1-1-1,-2 12 1,3-18 3,0 0-1,0 0 1,0 0-1,0 0 1,0 1 0,0-1-1,0 0 1,0 0-1,0 0 1,0 0 0,0 1-1,0-1 1,0 0 0,0 0-1,1 0 1,-1 0-1,0 1 1,0-1 0,0 0-1,0 0 1,0 0 0,0 0-1,0 0 1,0 0-1,1 1 1,-1-1 0,0 0-1,0 0 1,0 0-1,0 0 1,0 0 0,1 0-1,-1 0 1,0 0 0,0 0-1,0 0 1,0 0-1,1 0 1,-1 0 0,0 1-1,0-1 1,0-1-1,0 1 1,1 0 0,-1 0-1,0 0 1,0 0 0,0 0-1,1 0 1,11-7 24,9-12 124,-12 8-121,-1 0 0,0 0 0,-1-1 0,0 0-1,-1-1 1,0 0 0,-1 0 0,0 0 0,-1 0-1,0-1 1,1-18 0,-18 41-336,2 7 268,0 1 0,1 0 0,1 0 0,1 1 0,0 1 0,1-1 0,-6 28 0,5 9-762,9-20-4216,1-24-1664</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3.219"/>
    </inkml:context>
    <inkml:brush xml:id="br0">
      <inkml:brushProperty name="width" value="0.025" units="cm"/>
      <inkml:brushProperty name="height" value="0.025" units="cm"/>
    </inkml:brush>
  </inkml:definitions>
  <inkml:trace contextRef="#ctx0" brushRef="#br0">248 254 13837,'-12'0'5077,"-10"0"-3609,-1 2-1,0 0 1,-23 5 0,38-5-1162,1 0 0,0 0 0,-1 0 0,1 1 0,0-1 0,0 2 0,1-1 0,-1 1 0,1 0 0,-1 1 0,1-1 0,1 1 0,-1 0 0,1 1 0,-6 7 0,9-12-308,1 1 0,0-1 0,0 1 0,0-1-1,0 1 1,0-1 0,1 1 0,-1 0-1,0-1 1,1 1 0,0 0 0,-1 0-1,1 0 1,0-1 0,0 1 0,-1 0 0,2 0-1,-1 0 1,0-1 0,0 1 0,0 0-1,1 0 1,-1 0 0,2 2 0,0-2-5,-1 0 1,1 0-1,0 0 0,0-1 1,0 1-1,0-1 0,0 1 1,0-1-1,0 0 1,0 0-1,1 0 0,-1 0 1,0 0-1,1 0 0,4 0 1,1 1-1,1-1 0,0 0 0,0-1 1,0 0-1,0 0 0,0-1 0,0 0 0,0-1 1,10-2-1,-6-3-8,0 0-1,0 0 1,-1-1 0,0-1 0,-1 0-1,1-1 1,-2 0 0,0 0 0,0-1-1,-1-1 1,9-13 0,-1 0-20,-1-2 0,-2 0 0,0 0 0,12-38 0,-23 56 37,-1 1 1,1-1-1,-2 0 0,1 0 1,-1-1-1,0-14 0,-1 24-3,0-1 0,0 0 1,0 0-1,0 0 0,0 1 0,-1-1 0,1 0 0,0 0 0,0 1 0,0-1 1,-1 0-1,1 0 0,0 1 0,-1-1 0,1 0 0,0 1 0,-1-1 0,1 1 0,-1-1 1,1 0-1,-1 1 0,0-1 0,1 1 0,-1-1 0,1 1 0,-1 0 0,0-1 1,0 1-1,1 0 0,-1-1 0,-1 1 0,0 0 14,0 0 0,0 0 1,0 0-1,0 0 0,0 0 0,0 1 0,0-1 0,0 1 1,0 0-1,0 0 0,-3 1 0,-3 2 66,0 1-1,0 0 1,1 0 0,-12 11-1,7-4 39,1 1 0,0 0 0,1 0 0,1 1-1,0 1 1,1-1 0,0 1 0,1 1 0,1 0 0,0 0-1,1 0 1,1 0 0,1 1 0,0-1 0,1 1-1,1 24 1,1-37-200,0-1 0,1 1 0,-1-1 0,1 1 0,0-1 0,0 1 0,1-1 0,-1 0 0,1 0 0,-1 1 0,1-1 0,0 0 0,0-1 0,1 1 0,-1 0-1,0-1 1,1 1 0,0-1 0,-1 0 0,1 1 0,0-2 0,0 1 0,0 0 0,1 0 0,-1-1 0,0 0 0,7 2 0,-3-1-581,-1-1 1,1 0-1,-1 0 1,1-1-1,-1 1 1,9-2-1,-7 0-744,-1 0 0,0 0 1,0-1-1,0 0 0,10-4 0,14-11-8100</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7:16.081"/>
    </inkml:context>
    <inkml:brush xml:id="br0">
      <inkml:brushProperty name="width" value="0.025" units="cm"/>
      <inkml:brushProperty name="height" value="0.025" units="cm"/>
    </inkml:brush>
  </inkml:definitions>
  <inkml:trace contextRef="#ctx0" brushRef="#br0">531 1 11307,'-15'4'6988,"7"190"-2975,0 4-3040,8-135-827,2-1 1,3 1 0,21 101 0,-13-116-4,-3 0 0,-2 1-1,3 83 1,-13-49 949,0-44-910,1 0 0,2 0 0,2 0 0,1 0-1,2 0 1,13 41 0,-12-55-123,-1 0-1,-1 0 1,-1 1 0,1 39 0,-7 107 889,0-131-690,4 562 201,8 166-261,-71 79 810,38-602-746,11-116-202,-52 930 243,64-918-290,-40 1413 268,-120-300-201,84-809-61,-40 283 90,88-529-29,-22 235 769,47-384-1040,-1 35 435,9-34-5363,-2-47 492</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7:17.606"/>
    </inkml:context>
    <inkml:brush xml:id="br0">
      <inkml:brushProperty name="width" value="0.025" units="cm"/>
      <inkml:brushProperty name="height" value="0.025" units="cm"/>
    </inkml:brush>
  </inkml:definitions>
  <inkml:trace contextRef="#ctx0" brushRef="#br0">1 383 13613,'0'-5'97,"0"1"0,0 0-1,0 0 1,1 0 0,-1 0 0,1 0 0,0 0-1,0 0 1,1 0 0,-1 0 0,1 0 0,0 1 0,0-1-1,2-3 1,-1 4-21,0 1-1,-1-1 0,1 1 1,0 0-1,1 0 0,-1 1 1,0-1-1,0 0 0,1 1 1,-1 0-1,1 0 0,-1 0 1,1 0-1,-1 1 0,1-1 1,7 1-1,41-1 989,73 9-1,16 1-740,396-47 1732,0-44-1561,-370 55-224,887-72 659,-861 92-899,2000-48 2433,-1277 52-2085,974 6 1198,-435 34-1373,-1384-35-198,1055 77 432,72 3 108,-142-79-187,-533-6 53,-187 0-157,235 2 298,-556 3-707,0-1 1,-1 2-1,1 0 0,-1 0 0,0 1 0,20 9 0,-26-18-11301,2-19 6953,-8 19 1778,4-11-4316</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7:17.982"/>
    </inkml:context>
    <inkml:brush xml:id="br0">
      <inkml:brushProperty name="width" value="0.025" units="cm"/>
      <inkml:brushProperty name="height" value="0.025" units="cm"/>
    </inkml:brush>
  </inkml:definitions>
  <inkml:trace contextRef="#ctx0" brushRef="#br0">0 91 4644,'3'-10'1078,"0"0"-1,1 0 0,8-18 1,3 11 9042,2 14-5543,16 4-2502,-14 1-1221,76-10 656,-74 5-1467,1 1 0,-1 0-1,1 2 1,-1 0 0,37 7 0,-55-7-32,-1 0 0,1 0 1,-1 1-1,0-1 0,1 1 0,-1 0 0,0 0 1,1-1-1,-1 2 0,0-1 0,0 0 1,0 0-1,0 1 0,0-1 0,0 1 1,0 0-1,0-1 0,-1 1 0,1 0 0,-1 0 1,1 0-1,-1 0 0,0 0 0,0 0 1,1 1-1,-2-1 0,1 0 0,0 1 1,0-1-1,-1 0 0,1 1 0,-1-1 0,0 1 1,0-1-1,0 1 0,0-1 0,0 1 1,-2 4-1,0 1 185,-1 0 0,0 0 0,-1 0-1,1 0 1,-2-1 0,1 0 0,-1 0 0,0 0 0,-12 12 0,-52 45 477,-2-3 1,-130 86 0,192-141-672,-4 5-1518,13-9-346,8-6-707,9-9-4456</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7:19.042"/>
    </inkml:context>
    <inkml:brush xml:id="br0">
      <inkml:brushProperty name="width" value="0.025" units="cm"/>
      <inkml:brushProperty name="height" value="0.025" units="cm"/>
    </inkml:brush>
  </inkml:definitions>
  <inkml:trace contextRef="#ctx0" brushRef="#br0">0 884 12588,'0'0'10415,"10"-8"-8760,10-10-1115,0-2 1,-1 0-1,-1-1 1,0-1-1,19-35 1,73-138 431,-95 166-911,59-114 177,69-192-1,-133 319-113,-3 29-70,-1 47 3,-4-38 18,3 12-259,4 43 832,23 85 1,-24-133-1005,2-1 1,14 29 0,-15-39-889,0 0 1,2 0-1,24 30 0,-5-16-5482</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7:23.464"/>
    </inkml:context>
    <inkml:brush xml:id="br0">
      <inkml:brushProperty name="width" value="0.025" units="cm"/>
      <inkml:brushProperty name="height" value="0.025" units="cm"/>
    </inkml:brush>
  </inkml:definitions>
  <inkml:trace contextRef="#ctx0" brushRef="#br0">75 0 11531,'0'21'4100,"0"6"-2883,0 7 673,-4 10 96,-2 4-449,0 2-160,-2-3-480,3-3-705,1-8-96,1-9-63,2-9-33,1-8-33,0-3-1088,-5-7-1025,-2-3-384,-4-17-3235,-4-9-5702</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7:23.887"/>
    </inkml:context>
    <inkml:brush xml:id="br0">
      <inkml:brushProperty name="width" value="0.025" units="cm"/>
      <inkml:brushProperty name="height" value="0.025" units="cm"/>
    </inkml:brush>
  </inkml:definitions>
  <inkml:trace contextRef="#ctx0" brushRef="#br0">27 135 16367,'0'0'2296,"5"-10"-118,0 2-1806,0 0-1,0 0 1,1 0-1,0 1 1,1 0-1,0 0 1,0 0-1,0 1 1,1 0 0,0 1-1,0-1 1,0 2-1,1-1 1,16-6-1,-15 7-265,1 0 0,0 1 0,0 0 0,0 1 0,0 0 0,22-1 0,-31 3-106,1 0 0,-1 0-1,1 0 1,-1 0 0,1 1 0,-1-1 0,1 1 0,-1-1 0,1 1 0,-1 0-1,0 0 1,0 0 0,1 1 0,-1-1 0,0 0 0,0 1 0,0-1-1,0 1 1,-1 0 0,1 0 0,0 0 0,-1 0 0,1 0 0,-1 0-1,0 0 1,1 0 0,-1 0 0,0 1 0,-1-1 0,1 0 0,0 1 0,-1-1-1,1 1 1,-1-1 0,1 6 0,-1 1 36,0 0 0,0 0 0,-1 0 0,0 0 0,-1 0 0,0 0 0,0 0 0,-7 15 0,-37 63 257,35-70-178,1 0-1,0 1 1,2 0 0,-11 31-1,19-49-122,1 1-1,-1 0 0,0-1 0,0 1 0,1-1 0,-1 1 0,0-1 1,1 1-1,-1-1 0,1 1 0,-1-1 0,0 1 0,1-1 0,-1 1 1,1-1-1,-1 0 0,1 1 0,0-1 0,-1 0 0,1 1 1,-1-1-1,1 0 0,0 0 0,-1 0 0,1 0 0,-1 1 0,1-1 1,0 0-1,-1 0 0,1 0 0,0 0 0,-1 0 0,1-1 0,-1 1 1,1 0-1,0 0 0,0 0 0,31-3-74,-31 3 70,59-11-642,-46 8 521,0 0-1,0 0 1,0 2-1,0-1 1,0 2-1,15 1 1,-27-1 126,0 0-1,0 1 1,0-1 0,0 0-1,0 1 1,0 0 0,-1-1-1,1 1 1,0 0 0,0 0-1,-1 0 1,1 0 0,-1 0 0,1 0-1,-1 1 1,1-1 0,-1 0-1,1 1 1,-1-1 0,0 1-1,0-1 1,2 4 0,-2-2 25,0 1 1,0-1 0,-1 1 0,1-1-1,-1 1 1,1-1 0,-1 1-1,0 0 1,-1-1 0,1 1-1,-2 5 1,0 2 228,-2 0-1,1 0 1,-1 0-1,-1-1 1,0 1 0,-12 16-1,3-7 133,-2-2-1,0 0 0,-1-1 0,0 0 1,-2-2-1,-25 18 0,34-27-238,0 1-1,-1-1 0,0-1 0,1 0 0,-2 0 0,1-2 1,0 1-1,-1-1 0,0-1 0,0 0 0,1 0 0,-1-1 1,0-1-1,-19-1 0,26 0-605,-1-1 1,1 1-1,-1-1 0,1 0 0,0 0 1,0-1-1,0 0 0,0 0 1,-5-4-1,7 6-107,1-1 0,0 0 0,-1 0 0,1 0 0,0-1 0,0 1 0,1-1 0,-1 1 0,0-1 0,1 1 0,-1-1 1,1 0-1,0 1 0,0-1 0,0 0 0,0 0 0,1 0 0,-1-6 0,1-7-15820</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7:25.152"/>
    </inkml:context>
    <inkml:brush xml:id="br0">
      <inkml:brushProperty name="width" value="0.025" units="cm"/>
      <inkml:brushProperty name="height" value="0.025" units="cm"/>
    </inkml:brush>
  </inkml:definitions>
  <inkml:trace contextRef="#ctx0" brushRef="#br0">61 513 13965,'0'0'1746,"-8"9"197,4-4-1468,-29 35 1140,32-38-1313,-1 0 0,0 1 0,1-1 0,-1 1 0,1 0 0,0-1 0,0 1 0,0 0 0,0 0-1,0 0 1,1 0 0,-1-1 0,1 1 0,0 0 0,0 0 0,0 5 0,1-7-211,0-1 0,0 0 0,1 0 0,-1 0 0,0 0 0,0 0 0,0 0 0,1 0 0,-1 0 1,0 0-1,0 0 0,0-1 0,0 1 0,0 0 0,0-1 0,2 0 0,7-5 245,0-1 0,-1-1-1,1 1 1,-2-2 0,1 1 0,-1-1-1,9-13 1,4-3 80,379-468 582,-399 492-997,0-1 0,0 1 1,0-1-1,0 1 0,0-1 0,0 1 0,0 0 1,1 0-1,-1-1 0,0 1 0,1 0 0,-1 0 1,1 0-1,-1 1 0,1-1 0,0 0 1,1 0-1,-2 1 1,-1 1 0,1-1 1,-1 1-1,1-1 0,-1 1 1,1-1-1,-1 1 0,1-1 1,-1 1-1,0 0 0,1-1 0,-1 1 1,0 0-1,0-1 0,1 1 1,-1 0-1,0-1 0,0 1 1,0 0-1,0 0 0,0-1 1,0 1-1,0 0 0,0-1 0,0 1 1,0 1-1,-10 65 197,-5-2-79,-20 103 745,32-143-754,1 0-1,0 0 1,2 0-1,6 46 0,15-7 108,-17-53-1248,0 0 0,0 1 0,4 18 0,-10-39-12305,-8-14 4825</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7:25.482"/>
    </inkml:context>
    <inkml:brush xml:id="br0">
      <inkml:brushProperty name="width" value="0.025" units="cm"/>
      <inkml:brushProperty name="height" value="0.025" units="cm"/>
    </inkml:brush>
  </inkml:definitions>
  <inkml:trace contextRef="#ctx0" brushRef="#br0">0 43 15631,'0'0'10378,"52"11"-8617,-9-12-704,6-9-704,7 0-257,-4-1-1249,-5 1-3812,-9-2-5829</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8:31.086"/>
    </inkml:context>
    <inkml:brush xml:id="br0">
      <inkml:brushProperty name="width" value="0.025" units="cm"/>
      <inkml:brushProperty name="height" value="0.025" units="cm"/>
    </inkml:brush>
  </inkml:definitions>
  <inkml:trace contextRef="#ctx0" brushRef="#br0">0 138 10858,'0'0'14782,"6"-7"-13773,13-14-444,-2 0-1,0-1 1,24-44-1,-51 126 333,1-32-872,1 2-1,2-1 1,1 1-1,-1 49 1,9-73-2477,5-13 497,5-15-1624,-8-7-1930,-3-5-3108</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8:31.523"/>
    </inkml:context>
    <inkml:brush xml:id="br0">
      <inkml:brushProperty name="width" value="0.025" units="cm"/>
      <inkml:brushProperty name="height" value="0.025" units="cm"/>
    </inkml:brush>
  </inkml:definitions>
  <inkml:trace contextRef="#ctx0" brushRef="#br0">217 39 14830,'0'0'1260,"-8"-3"598,1 0-1443,0 0 0,-1 1 1,1 0-1,0 0 1,-13-1-1,17 3-321,0 0-1,-1 0 1,1 0 0,0 1-1,0-1 1,-1 1-1,1 0 1,0 0-1,0 0 1,0 0 0,0 1-1,0-1 1,0 1-1,0-1 1,1 1 0,-1 0-1,1 0 1,-5 5-1,-3 5 293,0 1 1,1 0-1,0 0 0,1 1 0,1 0 0,0 1 0,-9 27 0,13-31-204,-1 1-1,2 0 1,-1 0 0,2 0 0,0 0-1,0 0 1,1 0 0,0 0-1,1 1 1,5 21 0,-4-29-168,0 0-1,0 0 1,1 0 0,0 0 0,0 0 0,0-1-1,1 1 1,0-1 0,-1 0 0,1 0 0,1 0-1,-1 0 1,1-1 0,-1 0 0,1 0 0,0 0-1,0 0 1,0-1 0,0 0 0,1 0 0,-1 0-1,1-1 1,-1 0 0,1 0 0,-1 0 0,10 0-1,0 0 133,-1-1-1,1 0 0,0-1 1,-1-1-1,0 0 0,1-1 1,-1 0-1,0-2 0,19-7 1,-21 6 2,0-1 0,-1 0 0,0-1 0,0 0 0,0-1 0,-1 0 1,-1-1-1,1 0 0,-2 0 0,1-1 0,-1 0 0,10-21 0,-14 26-89,-1 1 0,-1-1 0,1-1 0,-1 1 0,0 0 0,-1 0 0,1-1 0,-1 1 0,-1-1 0,1 1 0,-1-1 0,0 1 0,0-1 0,-1 1 0,0-1 0,0 1 0,-1-1 0,1 1-1,-1 0 1,-1 0 0,1 0 0,-1 0 0,0 0 0,-1 1 0,1-1 0,-1 1 0,0 0 0,-7-7 0,2 4-119,0 0-1,-1 1 1,1 0-1,-2 1 1,1 0-1,-1 1 1,0 0-1,0 1 1,0 0-1,-1 0 1,1 1-1,-17-1 1,23 3-16,-1 0 0,1 0 0,-1 1 1,0 0-1,1 0 0,-1 0 0,1 1 0,-1 0 0,1 0 1,-1 0-1,1 1 0,0 0 0,0 0 0,0 0 0,0 1 1,0-1-1,0 1 0,0 0 0,1 1 0,0-1 0,0 1 1,0 0-1,0 0 0,0 0 0,1 1 0,-1-1 0,-4 10 1,4-4-1827,0 0 1,0 1-1,1-1 0,-3 21 1,3 2-8872</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3.700"/>
    </inkml:context>
    <inkml:brush xml:id="br0">
      <inkml:brushProperty name="width" value="0.025" units="cm"/>
      <inkml:brushProperty name="height" value="0.025" units="cm"/>
    </inkml:brush>
  </inkml:definitions>
  <inkml:trace contextRef="#ctx0" brushRef="#br0">0 408 19699,'0'0'3945,"10"4"-3273,1-1-620,0 1-1,1-1 0,-1-1 1,1 0-1,-1-1 0,17 0 0,-21-1-67,0 0 0,1-1 0,-1 0 0,0 0 0,0-1 0,1 0 0,-1 0 0,-1-1-1,1 0 1,0 0 0,-1-1 0,1 1 0,6-6 0,-8 5 132,-1 1 1,1-1-1,-1 0 0,0 0 1,0 0-1,-1-1 0,1 0 1,-1 1-1,0-1 1,0 0-1,0 0 0,-1-1 1,1 1-1,-2-1 0,1 1 1,0-1-1,-1 1 1,0-1-1,0-11 0,-1 16-102,-1-1 1,1 1-1,0 0 0,-1 0 0,0 0 0,1 0 0,-1-1 0,0 1 0,0 0 1,1 0-1,-1 0 0,0 0 0,0 1 0,0-1 0,0 0 0,0 0 0,0 0 1,0 1-1,-1-1 0,1 1 0,0-1 0,0 1 0,-1-1 0,1 1 0,0 0 1,0-1-1,-1 1 0,1 0 0,0 0 0,-1 0 0,1 0 0,0 0 1,-1 0-1,-1 1 0,-3-1 7,-1 1-1,0 0 1,0 0 0,0 1 0,-10 4 0,9-3 103,1 0 0,0 1 0,0 0 0,0 1 0,1-1 1,-1 1-1,1 1 0,0-1 0,0 1 0,1 0 1,0 0-1,0 1 0,0 0 0,1 0 0,0 0 0,0 0 1,1 0-1,0 1 0,0-1 0,1 1 0,0 0 0,-2 14 1,5-18-117,-1-1 0,1 0 0,0 0 0,-1 0 0,1 0 0,1 0 0,-1 0 0,0 0 0,1-1 1,0 1-1,-1 0 0,1-1 0,0 1 0,0-1 0,1 0 0,-1 1 0,0-1 0,1 0 0,-1 0 0,1-1 1,0 1-1,0 0 0,0-1 0,-1 0 0,1 0 0,0 0 0,1 0 0,-1 0 0,0 0 0,4-1 0,12 4 81,0-2-1,-1 0 0,33-1 0,-29-3-60,-1 0 1,0-2-1,1-1 0,-2 0 1,1-2-1,-1 0 0,0-1 1,0-1-1,-1-1 0,0-1 1,23-17-1,0-3 3,-2-2 0,-1-2 0,52-59 0,-88 91-28,9-9-15,0-1 0,-1 0 0,-1-1 0,0 0 0,-1 0 0,0-1 0,-1 0 0,-1-1 0,8-21 0,-15 36 8,1-1 0,-1 1-1,0 0 1,1-1 0,-1 1 0,0 0 0,0-1 0,0 1-1,0 0 1,0-1 0,0 1 0,0-1 0,0 1 0,-1 0-1,1-1 1,0 1 0,-1 0 0,1-1 0,-1 1-1,0 0 1,1 0 0,-1 0 0,0 0 0,0-1 0,0 1-1,0 0 1,0 0 0,0 0 0,0 1 0,0-1 0,0 0-1,0 0 1,0 0 0,0 1 0,-1-1 0,1 1 0,0-1-1,-1 1 1,1 0 0,0-1 0,-1 1 0,1 0 0,0 0-1,-1 0 1,1 0 0,-2 0 0,-6 0 15,0 1 0,1 0 1,-1 0-1,1 1 0,-1 0 0,-11 4 0,3 2 76,0 0 0,0 1 0,1 0 0,0 1 0,1 1 0,0 1 0,1 0-1,0 1 1,-19 23 0,27-29-50,0 0 0,0 1 0,1-1 0,0 1 0,0 0 0,1 1 0,0-1 0,0 1 0,1 0 0,0 0 0,1 0 0,0 0 0,0 0-1,1 1 1,0-1 0,1 1 0,0-1 0,0 0 0,1 1 0,0-1 0,3 11 0,0-11-60,0-1 0,1 0 0,0-1 0,0 1 0,0-1 0,1 0 0,0 0 0,1-1 0,0 0 0,0 0 0,0 0 0,0-1 0,1 0 0,0-1 0,0 0 0,13 5 0,8 3-369,1-1 0,1-2 0,44 9 0,6-8-3569,-1-8-3476</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8:32.791"/>
    </inkml:context>
    <inkml:brush xml:id="br0">
      <inkml:brushProperty name="width" value="0.025" units="cm"/>
      <inkml:brushProperty name="height" value="0.025" units="cm"/>
    </inkml:brush>
  </inkml:definitions>
  <inkml:trace contextRef="#ctx0" brushRef="#br0">0 105 15375,'0'0'4308,"3"-11"-2093,-2 4-1828,1 1 0,0-1 0,0 0-1,1 1 1,-1-1 0,2 1 0,3-7 0,-5 10-222,0 1 0,0-1 0,0 1 0,1-1 0,-1 1 0,1 0 0,-1 0 0,1 0 1,0 0-1,0 0 0,0 1 0,0-1 0,0 1 0,0 0 0,0 0 0,1 0 0,-1 0 0,0 1 0,0-1 0,1 1 0,3 0 0,-6 0-136,0 1-1,0-1 0,0 1 1,0-1-1,0 1 0,-1-1 0,1 1 1,0 0-1,0-1 0,-1 1 1,1 0-1,0 0 0,-1 0 0,1 0 1,-1-1-1,1 1 0,-1 0 1,1 0-1,-1 0 0,1 0 1,-1 0-1,0 0 0,0 0 0,0 0 1,1 0-1,-1 0 0,0 0 1,0 0-1,0 0 0,-1 0 0,1 2 1,-2 38 651,-2-27-470,1 0 1,-2-1-1,0 1 1,0-1-1,-1 0 1,-10 15-1,8-14 7,1 0 0,0 1 0,1 0-1,-8 26 1,14-40-217,0-1 0,0 1 0,0 0 0,-1-1-1,1 1 1,0 0 0,0-1 0,0 1 0,0 0 0,0-1 0,0 1 0,0 0 0,1-1 0,-1 1-1,0 0 1,0-1 0,0 1 0,1 0 0,-1-1 0,0 1 0,1-1 0,-1 1 0,0 0 0,1-1-1,-1 1 1,1-1 0,-1 1 0,1-1 0,-1 0 0,1 1 0,-1-1 0,1 1 0,0-1-1,-1 0 1,1 0 0,-1 1 0,1-1 0,1 0 0,1 1-8,1-1 0,-1 0 0,1 0 0,0 0 0,-1 0 0,1-1 0,-1 1 0,5-3 0,64-24-701,-19 1-3850,-20 6-3005,-13 3-2013</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8:33.198"/>
    </inkml:context>
    <inkml:brush xml:id="br0">
      <inkml:brushProperty name="width" value="0.025" units="cm"/>
      <inkml:brushProperty name="height" value="0.025" units="cm"/>
    </inkml:brush>
  </inkml:definitions>
  <inkml:trace contextRef="#ctx0" brushRef="#br0">155 57 9833,'0'0'4853,"-8"0"-2365,4 0-2280,0 0 1,0 0-1,0 0 1,0 1 0,0-1-1,0 1 1,1 0-1,-1 0 1,0 0 0,1 1-1,-1-1 1,1 1-1,-1 0 1,1 0 0,0 0-1,-1 0 1,1 1 0,0-1-1,1 1 1,-1 0-1,0 0 1,1 0 0,0 0-1,-1 0 1,-2 7-1,-4 8 59,0 1 0,1-1-1,1 2 1,1-1-1,1 1 1,0 0-1,2 0 1,0 0-1,1 30 1,1-34-211,2 0 0,0 0 0,0 0 1,2 0-1,0 0 0,1-1 0,0 1 0,1-1 0,1 0 0,1 0 0,0-1 0,12 20 1,-16-30-37,0 1 1,1-1 0,-1 0 0,1 0 0,0-1-1,0 1 1,0-1 0,0 1 0,1-1 0,-1-1-1,1 1 1,0-1 0,0 1 0,0-2 0,0 1-1,0 0 1,0-1 0,0 0 0,0 0 0,1 0-1,-1-1 1,0 0 0,1 0 0,-1 0 0,0-1 0,1 0-1,-1 0 1,0 0 0,0 0 0,0-1 0,0 0-1,0 0 1,7-4 0,4-3 165,-2 0 0,1-1 0,-1-1 0,-1 0 0,0-1 0,0 0 0,-1-1 0,-1 0 0,11-17 0,-8 7 181,0 1-1,-2-2 1,-1 0 0,-1 0-1,10-34 1,-16 43-167,0-2 1,-1 1 0,0 0 0,-1-1-1,-1 1 1,-1-1 0,0 0 0,-2 1-1,-4-27 1,4 37-238,0 1 1,0 0-1,-1-1 0,1 1 0,-1 0 1,0 1-1,-1-1 0,1 0 0,-1 1 1,0 0-1,0 0 0,0 0 1,-1 0-1,1 1 0,-1-1 0,0 1 1,0 0-1,0 1 0,-1-1 0,1 1 1,0 0-1,-1 1 0,1-1 1,-1 1-1,0 0 0,-6 0 0,3 0-115,0 0-1,0 0 1,0 1-1,0 1 1,-1 0-1,1 0 0,0 0 1,1 1-1,-1 1 1,0-1-1,1 2 1,-1-1-1,1 1 1,0 0-1,-14 10 0,-11 17-4497,13-9-1344,1 4-6226</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9:04.674"/>
    </inkml:context>
    <inkml:brush xml:id="br0">
      <inkml:brushProperty name="width" value="0.025" units="cm"/>
      <inkml:brushProperty name="height" value="0.025" units="cm"/>
    </inkml:brush>
  </inkml:definitions>
  <inkml:trace contextRef="#ctx0" brushRef="#br0">0 193 9769,'0'0'7079,"11"-2"-6481,284-6 896,-174 8-1355,125-15 0,-168 4-102,69-9 30,168-1 0,-266 23 101,-34-1-41,0 0-1,1 0 1,-1-2-1,26-4 1,-52 0 1214,-13 1-1257,-86 6 5,-175 26-1,82-5-9,81-16-80,-71 9-56,190-15-287,8 0 144,21 0 105,41-4 243,372-81-73,53-6-1133,-491 90 1057,23-4-38,1 2 0,-1 0-1,1 2 1,24 3 0,-47-3 2,-1 0 1,0 0-1,1 1 0,-1-1 1,0 1-1,0-1 1,0 1-1,1-1 0,-1 1 1,0 0-1,0-1 1,0 1-1,0 0 0,0 0 1,0 0-1,0 0 1,1 1-1,-2-1-64,0-1 0,0 1 0,1 0 0,-1-1 0,0 1 0,0 0 0,0-1-1,0 1 1,0 0 0,0-1 0,0 1 0,0 0 0,0-1 0,0 1 0,0 0 0,-1-1 0,1 1 0,0 0-1,0-1 1,-1 1 0,1 0 0,0-1 0,-1 1 0,1-1 0,-1 1 0,1-1 0,0 1 0,-1-1 0,1 1 0,-1-1-1,0 1 1,1-1 0,-1 0 0,1 1 0,-1-1 0,-1 1 0,-26 10-5777</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9:05.659"/>
    </inkml:context>
    <inkml:brush xml:id="br0">
      <inkml:brushProperty name="width" value="0.025" units="cm"/>
      <inkml:brushProperty name="height" value="0.025" units="cm"/>
    </inkml:brush>
  </inkml:definitions>
  <inkml:trace contextRef="#ctx0" brushRef="#br0">0 2767 9577,'0'0'5846,"2"-15"-5542,31-340 233,17-358 639,-44 314-1724,32 3 1385,7 106 1229,43-235-1335,-85 510-734,-3 9 4,1 0 0,0 0 0,1 1 0,-1-1 0,1 0 0,0 0 0,1 1-1,3-7 1,-6 11 352,-5 29-7491,0-18-1131</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0:08.931"/>
    </inkml:context>
    <inkml:brush xml:id="br0">
      <inkml:brushProperty name="width" value="0.025" units="cm"/>
      <inkml:brushProperty name="height" value="0.025" units="cm"/>
    </inkml:brush>
  </inkml:definitions>
  <inkml:trace contextRef="#ctx0" brushRef="#br0">1 2255 8680,'61'-55'2114,"111"-78"-1,82-30-1007,-127 84-1159,609-357 4628,188-5-5711,-253 129 1882,-271 131 1244,-206 95-1754,-23 1 100,195-132-1,-322 189-242,-36 23-85,-2 0-10,0 1-1,1 0 1,-1 1-1,1 0 1,-1 0-1,1 0 1,0 0 0,0 1-1,9-1 1,-18 10-3308,-16 4-2424</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0:09.869"/>
    </inkml:context>
    <inkml:brush xml:id="br0">
      <inkml:brushProperty name="width" value="0.025" units="cm"/>
      <inkml:brushProperty name="height" value="0.025" units="cm"/>
    </inkml:brush>
  </inkml:definitions>
  <inkml:trace contextRef="#ctx0" brushRef="#br0">1490 1 3267,'-2'9'961,"-18"89"300,-4-1 0,-5-1 0,-3-2 0,-56 112 0,-233 578 4728,214-467-5541,-144 465-90,50-164 122,5-15 356,147-422-613,-37 257 0,6 125 87,78-538-228,1-10-970,1-30-2315,0-17-1714</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0:11.653"/>
    </inkml:context>
    <inkml:brush xml:id="br0">
      <inkml:brushProperty name="width" value="0.025" units="cm"/>
      <inkml:brushProperty name="height" value="0.025" units="cm"/>
    </inkml:brush>
  </inkml:definitions>
  <inkml:trace contextRef="#ctx0" brushRef="#br0">257 180 3203,'0'0'2205,"4"-8"117,-3 6-2168,24-64 4165,-23 61-3706,0-1 0,-1 1 0,1-1-1,-1 1 1,-1-1 0,1 0-1,-1 1 1,0-1 0,0 0-1,-1 1 1,0-1 0,-1-6-1,0 10-440,1 0 0,0 0 0,-1 1-1,1-1 1,-1 0 0,0 1-1,0 0 1,1-1 0,-1 1-1,0 0 1,0 0 0,0 0-1,0 0 1,-1 0 0,1 0 0,0 0-1,0 1 1,0-1 0,-1 1-1,1 0 1,0 0 0,-1 0-1,1 0 1,0 0 0,0 0 0,-1 0-1,-3 2 1,0-2-126,-1 1 1,1 1 0,-1-1-1,1 1 1,-1 1-1,1-1 1,0 1-1,-7 4 1,-7 8-44,0 2 1,1 0 0,-32 38-1,45-48-1,0 1 0,0 0 0,0 1-1,1-1 1,1 1 0,-1 0 0,1 0-1,1 1 1,0-1 0,0 1 0,1 0-1,-2 18 1,4-26 0,0-1 0,0 1-1,0-1 1,0 1 0,0-1 0,0 1 0,1-1-1,-1 1 1,1-1 0,-1 1 0,1-1 0,-1 0-1,1 1 1,0-1 0,0 0 0,0 1 0,-1-1-1,1 0 1,0 0 0,1 0 0,-1 0 0,0 0-1,0 0 1,0 0 0,3 1 0,-1-1 7,1 0 0,-1 0-1,1 0 1,-1-1 0,1 1 0,-1-1 0,1 0 0,-1 0 0,0 0 0,1 0 0,3-2 0,5 0 23,0-1 0,0-1 0,-1 0 1,1 0-1,20-12 0,-19 7 63,0-1 1,0 0-1,0 0 0,-2-2 0,21-23 1,-27 28 60,1 0 1,-1-1-1,0 1 0,-1-1 1,0-1-1,-1 1 1,1 0-1,-1-1 0,-1 0 1,0 0-1,0 1 1,0-11-1,-1 18-147,-1 1 0,0 0 0,0-1 0,0 1 0,0 0 0,0-1 0,0 1 0,0 0 0,0-1 0,0 1 0,0 0 0,0-1 0,0 1 0,-1 0 0,1 0 0,0-1 0,0 1 0,0 0 0,0-1 0,0 1 0,-1 0 0,1 0 0,0-1 0,0 1 0,0 0 0,-1 0 0,1-1 0,0 1 0,0 0 0,-1 0 0,1 0 0,0-1 0,-1 1 0,1 0 0,0 0 0,-1 0 0,1 0 0,0 0 0,-1 0 0,1 0 0,0 0 0,-1 0 0,1 0 0,0 0 0,0 0 0,-1 0 0,1 0 0,0 0 0,-1 0 0,1 0 0,0 0 0,-1 0 0,1 0 0,0 1 0,-1-1 0,1 0 0,0 0 0,0 0 0,-1 1 0,1-1 0,0 0 0,0 0 0,-1 1 0,1-1 0,0 0 0,0 0 0,0 1 0,0-1 0,-1 1 0,-17 18-185,10-6 142,0 1 0,1 0 1,1 0-1,-8 25 0,12-32 31,0 0 0,0 1-1,1-1 1,0 1 0,0 0-1,0-1 1,1 1 0,1 0 0,-1-1-1,1 1 1,3 10 0,-3-17 5,0 1-1,0-1 1,0 1 0,0-1 0,0 0 0,0 1 0,1-1 0,-1 0 0,1 0-1,-1 0 1,1 0 0,-1 0 0,1-1 0,-1 1 0,1 0 0,0-1 0,-1 1-1,1-1 1,0 1 0,0-1 0,-1 0 0,1 0 0,0 0 0,0 0-1,-1 0 1,1 0 0,0 0 0,0-1 0,-1 1 0,1 0 0,1-2 0,5 1 38,0-1 1,0-1 0,-1 1 0,1-1-1,11-6 1,-5-1-21,0 0-1,0 0 1,-1-2 0,0 1-1,-1-2 1,15-20-1,-20 25 61,-2 0 0,1 0 0,-1-1 0,-1 0-1,1 0 1,-1 0 0,-1-1 0,0 0-1,0 1 1,-1-1 0,0 0 0,0-15-1,-6 18 459,-4 13-446,-8 14-166,9-8 91,1 0 0,-1 0 0,2 1 0,0-1 0,0 1 0,2 0 0,-1 1 0,2-1 0,-2 16 1,4-29-16,0 1 0,0 0 0,0 0 0,0-1 0,0 1 0,0 0 0,0-1 0,0 1 0,0 0 0,0-1 0,0 1 0,1 0 1,-1-1-1,0 1 0,1 0 0,-1-1 0,0 1 0,1 0 0,-1-1 0,1 1 0,-1-1 0,1 1 0,-1-1 0,1 1 0,-1-1 1,1 0-1,-1 1 0,1-1 0,0 0 0,-1 1 0,1-1 0,0 0 0,0 1 0,28-7 183,-19 1-76,-1 0 1,0 0 0,16-13-1,-8 2-47,-1 0 0,-1-1 0,0-1 0,-1 0-1,-1-1 1,17-34 0,-30 53-68,0 0-1,0 0 1,0 0 0,0 0-1,0 0 1,0 0 0,1 0-1,-1 1 1,0-1 0,0 0-1,0 0 1,0 0 0,0 0-1,0 0 1,0 0 0,0 0-1,0 0 1,0 1 0,0-1 0,0 0-1,1 0 1,-1 0 0,0 0-1,0 0 1,0 0 0,0 0-1,0 0 1,0 0 0,0 0-1,1 0 1,-1 0 0,0 0-1,0 0 1,0 0 0,0 0-1,0 0 1,0 0 0,0 0-1,1 0 1,-1 0 0,0 0 0,0 0-1,0 0 1,0 0 0,0 0-1,0 0 1,0 0 0,1 0-1,-1 0 1,0 0 0,0 0-1,0 0 1,0 0 0,0-1-1,2 24-118,-3 30 155,0-41-127,0-4 127,0 0 0,1 0 0,0 0 1,0 0-1,1 0 0,3 14 1,-4-20-145,1 0 1,0 0-1,0 0 1,1 0-1,-1 0 1,0 0-1,1 0 1,-1-1 0,1 1-1,-1-1 1,1 1-1,0-1 1,0 0-1,0 0 1,-1 1 0,1-1-1,0 0 1,0-1-1,1 1 1,-1 0-1,0-1 1,0 1-1,0-1 1,0 1 0,1-1-1,-1 0 1,0 0-1,0 0 1,3-1-1,-2 1-290,0 0-1,-1 0 0,1 0 0,-1 0 0,1-1 0,0 1 1,-1-1-1,1 0 0,-1 0 0,1 0 0,-1 0 0,0 0 1,1-1-1,-1 1 0,0 0 0,0-1 0,3-3 0,16-17-5739</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0:12.121"/>
    </inkml:context>
    <inkml:brush xml:id="br0">
      <inkml:brushProperty name="width" value="0.025" units="cm"/>
      <inkml:brushProperty name="height" value="0.025" units="cm"/>
    </inkml:brush>
  </inkml:definitions>
  <inkml:trace contextRef="#ctx0" brushRef="#br0">104 129 9449,'2'-12'3566,"-1"1"-2747,0-4 672,0-1 0,1 1 0,1 0-1,1 0 1,5-14 0,-7 37 2085,1 41-2566,-6 8 460,-16 86 1,9-86-804,-3 88 1,12-132-638,2 34 28,-1-46-57,0 0 0,0 0 0,0 0-1,0 1 1,0-1 0,1 0-1,-1 0 1,0 0 0,1 0 0,-1 0-1,1 0 1,-1 0 0,1 0-1,-1-1 1,1 1 0,0 0-1,-1 0 1,1 0 0,0 0 0,0-1-1,-1 1 1,1 0 0,0-1-1,0 1 1,0-1 0,0 1 0,0-1-1,0 1 1,0-1 0,0 0-1,0 1 1,2-1 0,-2-1 4,0 0 1,0 1 0,-1-1 0,1 0-1,0 0 1,0 0 0,-1 0-1,1 0 1,-1 0 0,1-1 0,-1 1-1,1 0 1,-1 0 0,0 0-1,1 0 1,-1-1 0,0 1-1,0 0 1,0 0 0,0 0 0,0-1-1,0 1 1,0 0 0,-1-2-1,-1-34-99,0 30 35,-1-1 1,1 0-1,-1 1 1,-1 0-1,0-1 1,0 1-1,0 1 1,-1-1-1,-5-6 1,7 9 27,0 0 0,0 1 0,0-1 0,-1 1 0,1 0 0,-1 0 0,0 0 1,0 1-1,0-1 0,0 1 0,0 0 0,-1 0 0,1 0 0,-1 1 0,1-1 0,-9 0 0,13 2 25,1 0 0,-1 0-1,0 0 1,0 0-1,0 0 1,0 0 0,1 0-1,-1 1 1,0-1-1,0 0 1,0 0-1,0 0 1,1 0 0,-1 0-1,0 0 1,0 1-1,0-1 1,0 0 0,0 0-1,0 0 1,0 0-1,1 1 1,-1-1 0,0 0-1,0 0 1,0 0-1,0 0 1,0 1 0,0-1-1,0 0 1,0 0-1,0 0 1,0 1-1,0-1 1,0 0 0,0 0-1,0 0 1,0 1-1,0-1 1,0 0 0,0 0-1,-1 0 1,1 0-1,0 1 1,0-1 0,0 0-1,0 0 1,0 0-1,0 0 1,0 1 0,-1-1-1,1 0 1,0 0-1,0 0 1,0 0 0,0 0-1,-1 0 1,1 0-1,0 0 1,0 0-1,0 1 1,0-1 0,-1 0-1,1 0 1,17 10-79,0-7-437,1-1 0,0 0 1,19-2-1,-20 0-1832,0-2-1,-1 0 1,25-6-1,-5-2-4766</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0:12.604"/>
    </inkml:context>
    <inkml:brush xml:id="br0">
      <inkml:brushProperty name="width" value="0.025" units="cm"/>
      <inkml:brushProperty name="height" value="0.025" units="cm"/>
    </inkml:brush>
  </inkml:definitions>
  <inkml:trace contextRef="#ctx0" brushRef="#br0">159 20 13965,'0'0'3689,"-11"5"-667,-5 3-1980,1 0 0,0 1 0,1 1 0,-16 12 0,25-18-810,0 0 0,1 1 0,-1-1 1,1 1-1,0 0 0,0 0 0,1 0 1,-1 0-1,1 1 0,0-1 0,1 1 0,-1 0 1,1 0-1,0 0 0,1 0 0,-1 0 1,0 9-1,2-14-231,0-1 0,0 1 0,0 0 0,0-1-1,0 1 1,1-1 0,-1 1 0,0 0 0,0-1 0,0 1 0,1-1 0,-1 1 0,0-1 0,0 1 0,1-1 0,-1 1 0,0-1 0,1 1 0,-1-1 0,1 1 0,-1-1-1,1 1 1,-1-1 0,1 0 0,-1 1 0,1-1 0,-1 0 0,1 0 0,-1 1 0,1-1 0,0 0 0,-1 0 0,1 0 0,27-2 92,22-19 81,-24 2-122,-22 15-58,1 0 0,-1 0 1,1 1-1,0-1 1,1 1-1,-1 0 1,1 0-1,-1 1 1,1 0-1,0 0 1,0 0-1,0 1 0,0-1 1,0 1-1,0 1 1,0-1-1,10 2 1,-14-1-12,0 1 0,-1 0 0,1 0 0,-1 0-1,1 0 1,-1 1 0,1-1 0,-1 0 0,1 1 0,-1-1 0,0 1 0,0-1 0,0 1 0,0-1 0,0 1 0,0 0 0,-1-1 0,1 1 0,0 0 0,-1 0 0,1 0 0,-1 0 0,1 3 0,5 55-36,-5-41 50,-2-18 9,2 1 0,-1 0 0,0 0-1,0-1 1,0 1 0,1 0 0,-1 0-1,1-1 1,-1 1 0,1 0 0,0-1 0,0 1-1,0-1 1,1 2 0,-2-3 5,1 1 1,-1-1-1,0 0 1,1 0 0,-1 0-1,1 0 1,-1 0-1,0 0 1,1 0-1,-1 0 1,1 0-1,-1-1 1,1 1-1,-1 0 1,0 0-1,1 0 1,-1 0-1,0-1 1,1 1 0,-1 0-1,0 0 1,1-1-1,-1 1 1,0 0-1,1 0 1,-1-1-1,0 1 1,0 0-1,1-1 1,-1 1-1,0-1 1,0 1-1,0 0 1,1-1 0,2-4 41,0-1 1,-1 1-1,0-1 1,0 0-1,0 1 1,2-11-1,3-72 88,-7 81-131,0 0-1,-1 0 1,1 0-1,-2 1 1,1-1-1,0 0 1,-1 0-1,-1 1 1,1-1-1,-6-9 1,62 14-336,-45 2 263,78-4-3801,-79 2 1684,1 0 1,-1 0-1,1-1 1,13-6-1,-4-1-7354</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0:13.137"/>
    </inkml:context>
    <inkml:brush xml:id="br0">
      <inkml:brushProperty name="width" value="0.025" units="cm"/>
      <inkml:brushProperty name="height" value="0.025" units="cm"/>
    </inkml:brush>
  </inkml:definitions>
  <inkml:trace contextRef="#ctx0" brushRef="#br0">52 1 15567,'0'0'5621,"-2"10"-4003,-41 270 5615,38-226-6945,3 0 0,3 0 1,10 79-1,-10-132 51,-1-4-107,1-16-187,-1-25-2348,-7 29-22814</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1:25.919"/>
    </inkml:context>
    <inkml:brush xml:id="br0">
      <inkml:brushProperty name="width" value="0.025" units="cm"/>
      <inkml:brushProperty name="height" value="0.025" units="cm"/>
    </inkml:brush>
  </inkml:definitions>
  <inkml:trace contextRef="#ctx0" brushRef="#br0">11 1 13100,'0'0'9353,"-1"11"-9315,-6 80 837,4 1 1,14 138-1,-11-225-867,0-1-6,0 0 0,1 0 0,-1 0 0,1 0 0,0 0 0,0 0 0,0 0 0,0 0 0,1 0 0,0 0 0,2 3 0,0-42 297,16-304 3235,-42 669-3425,21-322-106,16-97 67,-9 54-51,4-50-1,-8 52 37,0 4 105,-1 1-1,-6-54 1,-4 63 104,3 18-74,2 11-121,-6 202-154,20-286 97,-3 30 19,2-58 0,-27 302 157,8-115-285,4-38-295,-1 13-208,5-42-3884,2 0-3818,0-39-6528</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5.204"/>
    </inkml:context>
    <inkml:brush xml:id="br0">
      <inkml:brushProperty name="width" value="0.025" units="cm"/>
      <inkml:brushProperty name="height" value="0.025" units="cm"/>
    </inkml:brush>
  </inkml:definitions>
  <inkml:trace contextRef="#ctx0" brushRef="#br0">319 1 15983,'0'0'251,"-5"14"-139,-15 56 210,3 2 0,-14 134-1,8 169 585,9-106-583,-16 782 2314,-11-254 1047,6-257-2697,32-471-838,-57 1012 1587,21 21 474,39-845-2105,0-149-3488,1-96-1341</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0:13.496"/>
    </inkml:context>
    <inkml:brush xml:id="br0">
      <inkml:brushProperty name="width" value="0.025" units="cm"/>
      <inkml:brushProperty name="height" value="0.025" units="cm"/>
    </inkml:brush>
  </inkml:definitions>
  <inkml:trace contextRef="#ctx0" brushRef="#br0">13 46 3908,'0'0'17675,"-3"-6"-17157,2 6-517,0-1 46,1 0-1,-1 0 0,0 0 0,0 0 0,1 0 1,-1 0-1,0 0 0,1-1 0,-1 1 0,1 0 1,0 0-1,-1 0 0,1-1 0,0 1 0,0 0 1,0 0-1,0-2 0,1 2 114,1 0-1,-1 0 1,1 1-1,-1-1 1,1 0-1,0 1 1,-1-1-1,1 1 1,0 0-1,0-1 1,-1 1-1,1 0 1,0 0-1,0 0 1,-1 0-1,4 1 1,30 1 2567,-31-1-2658,1 0-1,0 0 1,-1-1 0,1 0 0,0 0-1,0 0 1,-1-1 0,1 1 0,0-1 0,-1-1-1,1 1 1,-1 0 0,1-1 0,-1 0-1,6-3 1,-7 3 809</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0:14.087"/>
    </inkml:context>
    <inkml:brush xml:id="br0">
      <inkml:brushProperty name="width" value="0.025" units="cm"/>
      <inkml:brushProperty name="height" value="0.025" units="cm"/>
    </inkml:brush>
  </inkml:definitions>
  <inkml:trace contextRef="#ctx0" brushRef="#br0">15 0 13869,'0'0'15604,"1"9"-15059,5 61 9,-3-1 1,-4 0 0,-11 89 0,1 5-25,10-106-530,23-97 0,17-79 0,-26 75 0,1 0 0,3 1 0,40-75 0,-54 113-560,1 1 0,-1-1 0,1 1 0,0 0 0,1 0 0,-1 1 0,1-1 0,-1 1 1,1 0-1,5-3 0,27-20-4945</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0:14.432"/>
    </inkml:context>
    <inkml:brush xml:id="br0">
      <inkml:brushProperty name="width" value="0.025" units="cm"/>
      <inkml:brushProperty name="height" value="0.025" units="cm"/>
    </inkml:brush>
  </inkml:definitions>
  <inkml:trace contextRef="#ctx0" brushRef="#br0">1 1 11499,'0'0'16020,"1"9"-14199,-1-5-1672,1 0 1,0 0-1,0 0 1,0 0-1,0 0 1,0 0-1,1-1 1,0 1-1,0 0 0,0-1 1,0 1-1,1-1 1,-1 0-1,1 0 1,0 0-1,0 0 1,0 0-1,5 3 1,21 17-118,32 33 1,-5 1-5279,-49-50 3909,4 1-3022,-2-7-1436,-2-1-5005</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0:14.792"/>
    </inkml:context>
    <inkml:brush xml:id="br0">
      <inkml:brushProperty name="width" value="0.025" units="cm"/>
      <inkml:brushProperty name="height" value="0.025" units="cm"/>
    </inkml:brush>
  </inkml:definitions>
  <inkml:trace contextRef="#ctx0" brushRef="#br0">0 1 13741,'0'0'17958,"6"11"-17483,0 0-408,1 1 0,0-1 0,0-1 0,1 1 0,14 12 0,-20-20-234,0-1-1,1 1 0,-1-1 1,1 0-1,-1 0 0,1 0 1,0-1-1,0 1 0,-1-1 1,1 1-1,1-1 1,-1 0-1,0 0 0,0 0 1,0-1-1,0 1 0,1-1 1,-1 0-1,0 1 0,0-2 1,1 1-1,-1 0 1,0-1-1,0 1 0,1-1 1,-1 0-1,0 0 0,0 0 1,0 0-1,0-1 1,0 1-1,5-5 0,-3 2-1192,0-2 0,0 1 0,0-1 0,-1 1 0,0-1 0,0 0 0,0-1-1,3-8 1,4-9-5051</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0:15.133"/>
    </inkml:context>
    <inkml:brush xml:id="br0">
      <inkml:brushProperty name="width" value="0.025" units="cm"/>
      <inkml:brushProperty name="height" value="0.025" units="cm"/>
    </inkml:brush>
  </inkml:definitions>
  <inkml:trace contextRef="#ctx0" brushRef="#br0">320 1 12460,'0'0'9225,"0"9"-6914,-1 39 948,-10 63 0,-42 134-2154,26-135-1033,12-45-268,-29 78 0,41-135 170,0-1-1,-1 0 1,0 0 0,-1 0-1,1 0 1,-1-1 0,0 0 0,-1 0-1,-6 6 1,10-11 20,1 1 1,-1-1-1,1 0 0,-1 1 0,0-1 1,0 0-1,0 0 0,0-1 1,0 1-1,0 0 0,0 0 0,0-1 1,0 1-1,0-1 0,0 0 1,0 0-1,0 0 0,0 0 0,0 0 1,0 0-1,0 0 0,-1-1 1,1 1-1,0-1 0,0 1 0,0-1 1,1 0-1,-1 0 0,0 0 1,0 0-1,0 0 0,0 0 0,1-1 1,-1 1-1,1-1 0,-1 1 1,1-1-1,-3-3 0,-1-1 3,1 0 0,-1 0 0,1-1 0,0 0 0,1 0 0,0 0 0,0 0 0,0 0 0,1-1 0,0 1 0,1-1 0,-1 0 1,1 1-1,1-1 0,0 0 0,0 1 0,0-1 0,1 0 0,0 0 0,1 1 0,4-15 0,-1 8 1,0 2 0,2-1-1,-1 1 1,1 0 0,1 0 0,0 0 0,1 2 0,0-1 0,1 1 0,0 0 0,14-11-1,22-10 128,1 1 0,1 3 0,58-25 0,35-18-5717,-89 40-2005</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0:41.945"/>
    </inkml:context>
    <inkml:brush xml:id="br0">
      <inkml:brushProperty name="width" value="0.025" units="cm"/>
      <inkml:brushProperty name="height" value="0.025" units="cm"/>
    </inkml:brush>
  </inkml:definitions>
  <inkml:trace contextRef="#ctx0" brushRef="#br0">24 36 12011,'0'0'11163,"1"11"-10362,17 344 2957,-18-350-3715,-1-21-641,-1 1 0,-1 0 1,-8-28-1,-4-21 309,13 55 292,-1-14-21,0-1 0,1 1 0,1-1 0,4-29 0,-3 49 31,0 0-1,1 0 1,-1-1-1,1 1 1,0 0 0,0 0-1,1 0 1,-1 0-1,1 0 1,0 0 0,0 1-1,0-1 1,1 1 0,-1-1-1,1 1 1,0 0-1,0 0 1,0 0 0,0 0-1,1 0 1,-1 1-1,1-1 1,-1 1 0,1 0-1,0 0 1,0 1 0,0-1-1,0 1 1,0 0-1,7-1 1,-1 0 10,0 1 0,1 1 0,-1 0 0,0 1 0,0-1 0,0 2 0,0 0 0,12 3 0,-19-4 22,-1 0 0,1 0 1,-1 0-1,1 0 0,-1 0 0,0 1 0,0-1 0,1 1 1,-1-1-1,0 1 0,0 0 0,-1 0 0,1 0 1,0 0-1,-1 0 0,1 0 0,-1 1 0,1-1 1,-1 0-1,0 1 0,0-1 0,0 1 0,-1 0 1,1-1-1,0 1 0,-1-1 0,0 1 0,0 0 1,0-1-1,0 1 0,0 0 0,0-1 0,0 1 1,-1 0-1,0-1 0,-1 5 0,1-4 71,-1 1 1,0-1-1,0 0 0,0 0 1,-1 0-1,1 0 0,-1 0 1,1 0-1,-1-1 0,0 1 1,0-1-1,0 0 0,0 0 1,0 0-1,-1 0 0,1 0 1,-1-1-1,1 0 0,-1 1 1,0-1-1,1-1 0,-1 1 1,-4 0-1,-2 1 34,-1-1 0,0 0 1,0 0-1,0-1 0,0 0 1,-20-4-1,29 4-177,1-1-1,-1 1 1,1 0 0,0-1 0,-1 1-1,1-1 1,-1 0 0,1 1 0,0-1 0,-1 0-1,1 0 1,0 0 0,0 0 0,-1 0 0,1 0-1,0 0 1,0 0 0,0 0 0,0-1 0,1 1-1,-1 0 1,0-1 0,-1-2 0,2 3-238,0 0 1,0 0-1,0 0 1,1 0-1,-1-1 1,0 1-1,0 0 0,1 0 1,-1 0-1,1 0 1,-1 0-1,1 0 1,-1 0-1,1 0 1,-1 0-1,1 0 1,0 0-1,0 0 1,-1 0-1,1 1 1,0-1-1,0 0 1,0 1-1,0-1 0,0 0 1,0 1-1,0-1 1,0 1-1,0 0 1,0-1-1,2 1 1,19-9-7199,5 0-5862</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0:42.606"/>
    </inkml:context>
    <inkml:brush xml:id="br0">
      <inkml:brushProperty name="width" value="0.025" units="cm"/>
      <inkml:brushProperty name="height" value="0.025" units="cm"/>
    </inkml:brush>
  </inkml:definitions>
  <inkml:trace contextRef="#ctx0" brushRef="#br0">112 7 10826,'0'0'15247,"-3"8"-14980,-17 37 112,-2-2 0,-36 52 1,50-82-1353,34-60-2631,36-67-12365,-37 65 21970,-25 56-1575,-7 52-1200,5-42-2102,0 0 0,1 0 0,2 19 0,-1-32-1074,1 0 0,-1 1 0,1-1-1,0 0 1,0 0 0,1 0 0,-1 0-1,4 5 1,-4-7-324,0-1-1,0 0 0,0 0 1,0 1-1,0-1 0,0 0 1,1 0-1,-1 0 1,0 0-1,1 0 0,-1-1 1,1 1-1,-1 0 0,0 0 1,1-1-1,0 1 1,-1-1-1,1 0 0,-1 1 1,1-1-1,0 0 0,1 0 1</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0:42.950"/>
    </inkml:context>
    <inkml:brush xml:id="br0">
      <inkml:brushProperty name="width" value="0.025" units="cm"/>
      <inkml:brushProperty name="height" value="0.025" units="cm"/>
    </inkml:brush>
  </inkml:definitions>
  <inkml:trace contextRef="#ctx0" brushRef="#br0">0 14 13421,'0'0'9609,"51"-14"-9545,-31 14-32,-1 0-2146,-4 0-3780</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0:43.324"/>
    </inkml:context>
    <inkml:brush xml:id="br0">
      <inkml:brushProperty name="width" value="0.025" units="cm"/>
      <inkml:brushProperty name="height" value="0.025" units="cm"/>
    </inkml:brush>
  </inkml:definitions>
  <inkml:trace contextRef="#ctx0" brushRef="#br0">0 102 14061,'0'0'4970,"10"-1"-2866,159-36 3008,-111 22-5548,0 3 0,1 1 0,87-2 0,-56 13-3920,-90 0 4217,0 0 0,1 0 1,-1 0-1,0 0 0,0 0 0,0 0 0,1 0 1,-1 0-1,0 0 0,0 0 0,1 0 0,-1 0 1,0 0-1,0 0 0,0 0 0,1-1 0,-1 1 1,0 0-1,0 0 0,0 0 0,1 0 0,-1 0 1,0 0-1,0 0 0,0-1 0,0 1 1,1 0-1,-1 0 0,0 0 0,0-1 0,0 1 1,0 0-1,0 0 0,0 0 0,1-1 0,-1 1 1,0 0-1,0 0 0,0 0 0,0-1 0,0 1 1,0 0-1,0 0 0,0-1 0,0 1 0,0-7-6544</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0:43.654"/>
    </inkml:context>
    <inkml:brush xml:id="br0">
      <inkml:brushProperty name="width" value="0.025" units="cm"/>
      <inkml:brushProperty name="height" value="0.025" units="cm"/>
    </inkml:brush>
  </inkml:definitions>
  <inkml:trace contextRef="#ctx0" brushRef="#br0">0 0 12172,'0'0'10634,"18"53"-9545,-15-26-545,0 5-384,-1 0-96,-1 3-32,1-3-160,-2 1-288,1-5-193,-1-4 97,0-6-1442,0-5-1057,0-6-2979</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6.052"/>
    </inkml:context>
    <inkml:brush xml:id="br0">
      <inkml:brushProperty name="width" value="0.025" units="cm"/>
      <inkml:brushProperty name="height" value="0.025" units="cm"/>
    </inkml:brush>
  </inkml:definitions>
  <inkml:trace contextRef="#ctx0" brushRef="#br0">1 352 15695,'0'0'2717,"2"-8"-2381,-2 5-329,1 0-1,0-1 1,1 1-1,-1 1 1,1-1-1,-1 0 1,1 0-1,0 0 1,0 1-1,0-1 1,0 1-1,0-1 1,1 1-1,-1 0 1,1 0-1,-1 0 1,1 0-1,4-2 1,7-2-1,-1 1 1,1 0-1,24-5 1,66-11-19,1 4 0,145-5 0,219 20-312,-241 4 374,1109-24 1995,596-40-242,-1143 40-1812,935 6 2172,-1375 16-2298,-220 0 137,0-7 0,174-30-1,-304 37-62,29-8-910,-20-1-2063,-5-6-5482,-4 6-3138</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0:43.995"/>
    </inkml:context>
    <inkml:brush xml:id="br0">
      <inkml:brushProperty name="width" value="0.025" units="cm"/>
      <inkml:brushProperty name="height" value="0.025" units="cm"/>
    </inkml:brush>
  </inkml:definitions>
  <inkml:trace contextRef="#ctx0" brushRef="#br0">1 140 14286,'0'0'2252,"2"-10"65,-2 4-2094,1 0-1,1 0 1,-1 0-1,1 0 1,0 0-1,0 1 1,1-1-1,0 1 1,0-1-1,0 1 1,0 0-1,1 0 1,0 1-1,0-1 1,0 1-1,1 0 1,-1 0-1,1 0 1,0 0-1,0 1 1,1 0-1,-1 0 1,0 0-1,8-2 1,-4 3-146,0-1 0,1 1 1,-1 1-1,0 0 0,1 0 0,-1 1 1,1 0-1,14 2 0,-21-2-29,0 1-1,-1-1 0,1 1 1,-1 0-1,1-1 0,-1 1 1,1 1-1,-1-1 1,1 0-1,-1 0 0,0 1 1,0 0-1,1-1 0,-1 1 1,0 0-1,-1 0 1,1 0-1,0 0 0,-1 0 1,1 0-1,-1 1 0,1-1 1,-1 0-1,0 1 1,0-1-1,0 1 0,-1 0 1,1-1-1,0 1 0,-1-1 1,0 1-1,1 0 1,-1 2-1,0-1 53,0-1-1,0 1 1,-1-1 0,1 1 0,-1-1-1,1 1 1,-1-1 0,0 1 0,-1-1-1,1 0 1,0 1 0,-1-1 0,0 0-1,0 0 1,0 0 0,0-1 0,0 1-1,0 0 1,-1-1 0,1 1 0,-1-1-1,0 0 1,0 0 0,0 0 0,0 0-1,0 0 1,0-1 0,0 0-1,-1 1 1,1-1 0,0 0 0,-1-1-1,1 1 1,-1 0 0,1-1 0,-1 0-1,-4 0 1,4 0-225,-35 1 652,39 0-602,-1-1 0,0 0 0,0 0 0,1 0 0,-1 0 0,0 0 0,0 0 0,1 0 0,-1 0-1,0 0 1,0-1 0,0 1 0,1 0 0,-1 0 0,0-1 0,1 1 0,-1 0 0,0-1 0,1 1 0,-1 0-1,0-1 1,1 1 0,-1-1 0,1 0 0,-1 1 0,1-1 0,-1 1 0,1-1 0,-1 0 0,1 1-1,-1-1 1,1 0 0,0 1 0,-1-3 0,2 2-393,0 0 0,0 0 1,0 0-1,0 0 0,0 0 0,1 0 0,-1 0 0,0 0 1,0 0-1,1 1 0,-1-1 0,1 0 0,-1 1 0,1-1 1,-1 1-1,0 0 0,1-1 0,1 1 0,4-2-1870,13-3-4537</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0:44.355"/>
    </inkml:context>
    <inkml:brush xml:id="br0">
      <inkml:brushProperty name="width" value="0.025" units="cm"/>
      <inkml:brushProperty name="height" value="0.025" units="cm"/>
    </inkml:brush>
  </inkml:definitions>
  <inkml:trace contextRef="#ctx0" brushRef="#br0">1 1 4516,'0'0'24696,"5"63"-24632,-4-39-32,1 2 32,1-2-320,-1-7-930,0-3-1184,-2-4-673,0-7-1345</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0:44.687"/>
    </inkml:context>
    <inkml:brush xml:id="br0">
      <inkml:brushProperty name="width" value="0.025" units="cm"/>
      <inkml:brushProperty name="height" value="0.025" units="cm"/>
    </inkml:brush>
  </inkml:definitions>
  <inkml:trace contextRef="#ctx0" brushRef="#br0">0 55 545,'0'0'26793,"11"-8"-25154,32-25-534,-41 31-1078,0 1 0,0 0 0,-1-1 0,1 1 1,0 0-1,0 0 0,0 0 0,0 1 0,0-1 0,0 0 0,1 1 1,-1-1-1,0 1 0,0 0 0,0-1 0,1 1 0,-1 0 0,0 1 1,0-1-1,0 0 0,1 0 0,-1 1 0,0 0 0,0-1 1,0 1-1,0 0 0,0 0 0,0 0 0,0 0 0,0 0 0,-1 1 1,4 2-1,-4-3-23,1 1-1,-1 1 1,0-1 0,0 0 0,0 0-1,0 0 1,0 1 0,-1-1 0,1 0 0,-1 1-1,1-1 1,-1 0 0,0 1 0,0-1 0,0 0-1,0 1 1,0-1 0,-1 1 0,1-1 0,-1 0-1,0 1 1,1-1 0,-1 0 0,0 0-1,0 0 1,-2 3 0,-12 16 175,12-18-163,0 0-1,0 1 1,0-1-1,1 1 0,0-1 1,0 1-1,0 0 0,0 0 1,0 0-1,1 0 0,0 1 1,-2 6-1,4-11-57,-1 1 0,1-1 0,-1 1 0,1-1 0,0 1 0,-1-1 0,1 1 0,0-1 0,-1 1 0,1-1 0,0 1 0,-1-1 0,1 0 0,0 0 0,0 1 0,0-1 0,-1 0 0,1 0 0,0 0 0,0 0 0,0 0 0,-1 0 0,3 0 0,27 0-333,-23 0 295,-5 0 75,0 1-1,1-1 0,-1 0 1,0 0-1,0 1 0,0-1 1,1 1-1,-1 0 0,0 0 1,0 0-1,0 0 1,0 0-1,0 0 0,0 0 1,-1 1-1,1-1 0,0 1 1,-1-1-1,1 1 0,-1 0 1,1-1-1,-1 1 0,0 0 1,0 0-1,0 0 0,0 0 1,0 0-1,0 0 0,0 1 1,-1-1-1,1 0 0,-1 0 1,1 0-1,-1 1 0,0-1 1,0 0-1,0 0 0,-1 3 1,1 0 61,0 0 0,-1-1 0,0 1 0,0-1 1,0 1-1,-1-1 0,1 1 0,-1-1 0,0 0 0,0 0 0,0 0 1,-1 0-1,0 0 0,0 0 0,0-1 0,0 1 0,-7 5 0,5-6 80,-1 0-1,0 0 1,0 0-1,0-1 0,-1 0 1,1 0-1,0 0 1,-1-1-1,1 0 0,-1 0 1,-10-1-1,15 1-225,-1-1 0,1-1 0,-1 1-1,1 0 1,-1-1 0,1 1 0,-1-1 0,1 0 0,0 1-1,-1-1 1,1 0 0,0-1 0,0 1 0,0 0 0,0-1-1,0 1 1,0-1 0,0 1 0,0-1 0,1 0-1,-1 0 1,1 0 0,-1 0 0,1 0 0,0 0 0,0 0-1,0-1 1,0 1 0,0 0 0,0-1 0,0 1-1,1 0 1,-1-4 0,1-36-6770,6 16-1297,6 3-4345</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0:45.032"/>
    </inkml:context>
    <inkml:brush xml:id="br0">
      <inkml:brushProperty name="width" value="0.025" units="cm"/>
      <inkml:brushProperty name="height" value="0.025" units="cm"/>
    </inkml:brush>
  </inkml:definitions>
  <inkml:trace contextRef="#ctx0" brushRef="#br0">93 0 15118,'0'0'5723,"8"12"-3145,11 17-1691,0 1-1,-2 1 0,-1 1 0,-2 0 0,11 37 1,-21-40-893,0 0 0,-2 1 0,-2-1-1,0 1 1,-2-1 0,-2 0 0,0 0 0,-2 0 0,-1 0 0,-1-1 0,-2 0 0,0-1 0,-2 0 0,-1 0 0,-32 47 0,40-66-514,-1 0-1,0 0 0,-1-1 0,-9 9 0,14-14-101,-1 0 0,0 0 0,0 0 0,1-1 0,-1 1 0,0-1 0,-1 1 0,1-1 0,-6 1 0,-15-1-7375</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0:45.440"/>
    </inkml:context>
    <inkml:brush xml:id="br0">
      <inkml:brushProperty name="width" value="0.025" units="cm"/>
      <inkml:brushProperty name="height" value="0.025" units="cm"/>
    </inkml:brush>
  </inkml:definitions>
  <inkml:trace contextRef="#ctx0" brushRef="#br0">70 1 12588,'0'0'1553,"-5"13"812,-10 26-809,3 1-1,1-1 1,2 2 0,-7 68-1,15-76-1020,0 0 0,2 0-1,2 0 1,1 0 0,1 0 0,13 41-1,-13-61-617,0-1-1,0 1 1,1-1 0,1 0-1,0 0 1,0 0 0,1-1-1,1-1 1,0 1-1,0-1 1,1-1 0,0 0-1,1 0 1,0-1 0,0 0-1,1-1 1,24 11-1,32 6-4146,-22-14-4432,-11-8-4780</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0:46.117"/>
    </inkml:context>
    <inkml:brush xml:id="br0">
      <inkml:brushProperty name="width" value="0.025" units="cm"/>
      <inkml:brushProperty name="height" value="0.025" units="cm"/>
    </inkml:brush>
  </inkml:definitions>
  <inkml:trace contextRef="#ctx0" brushRef="#br0">0 231 13100,'0'0'9802,"4"-10"-8244,87-146 1409,-51 92-2971,-43 106 212,-16 109 22,16-85-3038,3-81-11163</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0:46.507"/>
    </inkml:context>
    <inkml:brush xml:id="br0">
      <inkml:brushProperty name="width" value="0.025" units="cm"/>
      <inkml:brushProperty name="height" value="0.025" units="cm"/>
    </inkml:brush>
  </inkml:definitions>
  <inkml:trace contextRef="#ctx0" brushRef="#br0">187 3 6182,'0'0'9219,"-10"0"-6165,-1 0-2593,7-1-340,0 1-1,0-1 1,0 1 0,0 0 0,0 0-1,0 1 1,0-1 0,0 1-1,0 0 1,0 0 0,0 0 0,1 0-1,-1 1 1,0-1 0,1 1 0,-1 0-1,1 1 1,0-1 0,-1 0-1,1 1 1,0 0 0,1-1 0,-1 1-1,0 0 1,1 1 0,-3 3 0,-8 18 213,2 0 0,1 1 0,-11 39 0,17-50 49,1 0 1,0 1-1,1-1 1,1 1-1,0 0 1,1-1-1,4 27 1,-3-40-373,-1 0 0,1 1 1,0-1-1,0 0 0,0 0 1,0 0-1,0 1 0,0-1 0,1 0 1,-1-1-1,1 1 0,-1 0 0,1 0 1,0-1-1,0 1 0,0-1 1,0 1-1,0-1 0,0 0 0,0 0 1,0 0-1,0 0 0,1 0 1,-1 0-1,0-1 0,1 1 0,-1-1 1,1 0-1,-1 1 0,0-1 1,1 0-1,-1 0 0,1-1 0,-1 1 1,4-1-1,2 0-39,0-1-1,0 0 1,0 0 0,0-1-1,0 0 1,0 0 0,-1 0-1,1-1 1,6-5 0,2-4 110,-1 0 1,0-1 0,-1 0 0,-1-1-1,0-1 1,-2 0 0,11-18-1,-14 21 286,-1 0 0,-1-1 0,0 0 0,0 0 0,-2 0-1,0-1 1,-1 0 0,0 1 0,1-31 0,-4 44-361,0 0 0,0-1 0,0 1 1,0 0-1,-1-1 0,1 1 0,-1 0 1,1-1-1,-1 1 0,1 0 1,-1 0-1,0-1 0,1 1 0,-1 0 1,0 0-1,0 0 0,0 0 0,0 0 1,0 0-1,0 0 0,0 0 0,-2-1 1,-1 0-30,0 1 0,0-1 0,0 1 0,0-1 0,0 1 0,0 0 0,-8 0 0,1 0-464,0 1 0,0 0 0,-1 0 0,1 1-1,-14 4 1,20-4-296,0 1 0,0 0 0,0 0 0,0 1 0,1 0 0,-1-1 0,1 1 0,0 1 0,-6 4 0,-5 11-6575</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2:14.330"/>
    </inkml:context>
    <inkml:brush xml:id="br0">
      <inkml:brushProperty name="width" value="0.025" units="cm"/>
      <inkml:brushProperty name="height" value="0.025" units="cm"/>
    </inkml:brush>
  </inkml:definitions>
  <inkml:trace contextRef="#ctx0" brushRef="#br0">55 162 4548,'0'0'13800,"-8"7"-12748,-5 5-622,-20 18 2855,54-58 3958,20-42-7381,-20 33 560,-14 23-411,0 2-4,1 0-1,0 0 1,11-13 0,-19 25-1,0 0-1,0 0 1,0 0 0,0 0 0,0 0 0,1 0 0,-1 0 0,0 0 0,0 0 0,0-1 0,0 1-1,1 0 1,-1 0 0,0 0 0,0 0 0,0 0 0,1 0 0,-1 0 0,0 0 0,0 0 0,0 0-1,0 0 1,1 1 0,-1-1 0,0 0 0,0 0 0,0 0 0,0 0 0,1 0 0,-1 0 0,0 0-1,0 0 1,0 0 0,0 1 0,0-1 0,0 0 0,1 0 0,-1 0 0,0 0 0,0 0 0,0 1-1,0-1 1,0 0 0,0 0 0,0 0 0,0 0 0,0 1 0,0-1 0,0 0 0,0 0-1,0 0 1,0 0 0,0 1 0,0-1 0,0 0 0,0 0 0,0 0 0,0 1 0,0-1 0,3 23 287,-3 25 207,-12 106 376,12-154-1340,1-8-3076,3-7-1104,1-4-2595</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2:21.166"/>
    </inkml:context>
    <inkml:brush xml:id="br0">
      <inkml:brushProperty name="width" value="0.025" units="cm"/>
      <inkml:brushProperty name="height" value="0.025" units="cm"/>
    </inkml:brush>
  </inkml:definitions>
  <inkml:trace contextRef="#ctx0" brushRef="#br0">0 92 8680,'0'0'13997,"1"-10"-13068,-1 5-758,1 0 1,0 0-1,0-1 0,0 1 0,1 0 0,0 0 0,0 0 0,0 1 0,3-7 1,-3 9-94,-1 0 0,1 0 1,0 0-1,0 0 0,0 1 1,0-1-1,0 0 1,0 1-1,0 0 0,0-1 1,0 1-1,1 0 1,-1 0-1,1 0 0,-1 0 1,1 1-1,-1-1 0,1 1 1,-1 0-1,1-1 1,-1 1-1,1 0 0,-1 0 1,1 1-1,0-1 1,2 1-1,-3 0-22,-1-1-1,1 1 1,-1 0 0,0 0 0,1 0-1,-1 0 1,1 0 0,-1 0-1,0 0 1,0 1 0,0-1 0,0 0-1,0 1 1,0-1 0,0 0 0,0 1-1,0-1 1,-1 1 0,1 0-1,-1-1 1,1 1 0,-1 0 0,0-1-1,1 1 1,-1 0 0,0 2 0,1 55 749,-1-46-633,-1-2-7,0 0 0,-1-1-1,0 1 1,-1 0 0,-6 15 0,5-15-106,1-1 1,0 1-1,0-1 1,1 1-1,-1 18 1,4-28-41,-1 0 0,1 0 1,0 0-1,0 0 1,0-1-1,0 1 1,-1 0-1,1 0 0,0-1 1,0 1-1,1-1 1,-1 1-1,0-1 1,0 1-1,0-1 1,0 0-1,0 1 0,0-1 1,1 0-1,-1 0 1,0 0-1,0 0 1,0 0-1,0 0 0,1 0 1,-1 0-1,0-1 1,1 1-1,39-7 298,-21-3-368,10-5 68,-12 11-5865</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4:49.196"/>
    </inkml:context>
    <inkml:brush xml:id="br0">
      <inkml:brushProperty name="width" value="0.025" units="cm"/>
      <inkml:brushProperty name="height" value="0.025" units="cm"/>
      <inkml:brushProperty name="color" value="#E71224"/>
    </inkml:brush>
  </inkml:definitions>
  <inkml:trace contextRef="#ctx0" brushRef="#br0">120 103 5733,'0'0'11366,"-4"-10"-9338,3 6-1966,-19-38 2700,19 40-2459,0 0-1,-1 0 1,1 0-1,0 1 1,-1-1-1,0 0 1,1 0-1,-1 1 1,0-1 0,0 1-1,0 0 1,0-1-1,0 1 1,0 0-1,0 0 1,0 0-1,0 1 1,-1-1-1,1 0 1,-5 0-1,7 2-274,-1-1-1,0 1 1,0 0-1,1 0 1,-1-1 0,0 1-1,1 0 1,-1 0-1,1 0 1,-1 0 0,1-1-1,-1 1 1,1 0-1,0 0 1,-1 0 0,1 0-1,0 0 1,0 0-1,0 0 1,0 0 0,0 0-1,0 0 1,0 0-1,0 0 1,0 1-1,0 37 252,1-30-47,-2-11 1470,-6-24-469,6 25-1233,1 1 0,0-1 0,-1 0 0,1 0 0,-1 0-1,1 0 1,-1 1 0,1-1 0,-1 0 0,0 1 0,1-1 0,-1 0-1,0 1 1,1-1 0,-1 1 0,0-1 0,0 1 0,0-1 0,1 1-1,-1-1 1,0 1 0,0 0 0,0 0 0,0-1 0,0 1 0,0 0-1,0 0 1,0 0 0,0 0 0,0 0 0,-1 0 0,1 5-51,1-1 0,-1 1 0,1-1 0,0 0 0,0 1 0,1-1 0,-1 0 0,3 9 0,-3-13 53,0 1 1,0-1 0,0 0 0,0 1 0,1-1-1,-1 0 1,0 1 0,0-1 0,0 0 0,1 0-1,-1 1 1,0-1 0,0 0 0,1 0 0,-1 1-1,0-1 1,1 0 0,-1 0 0,0 0 0,0 0-1,1 1 1,-1-1 0,1 0 0,-1 0 0,0 0-1,1 0 1,-1 0 0,0 0 0,1 0 0,-1 0-1,0 0 1,1 0 0,-1 0 0,0 0 0,1 0-1,-1 0 1,0 0 0,1 0 0,-1 0 0,1-1-1,6-15 261,-4-22 123,-3 37-386,-2-23 0,2 23 0,0 1 0,-1-1 0,1 1 0,0 0 0,0-1 0,0 1 0,0-1 0,0 1 0,-1-1 0,1 1 0,0 0 0,0-1 0,-1 1 0,1 0 0,0-1 0,-1 1 0,1 0 0,0 0 0,-1-1 0,1 1 0,0 0 0,-1 0 0,1-1 0,-1 1 0,1 0 0,0 0 0,-1 0 0,1 0 0,-1 0 0,1 0 0,-1-1 0,1 1 0,0 0 0,-1 0 0,1 0 0,-1 1 0,1-1 0,-1 0 0,1 0 0,0 0 0,-1 0 0,1 0 0,-1 0 0,1 1 0,0-1 0,-1 0 0,1 0 0,-1 1 0,1-1 0,0 0 0,-1 1 0,0 0 0,0 0 0,0 1 0,0-1 0,0 1 0,0-1 0,1 1 0,-1-1 0,0 1 0,1-1 0,-1 1 0,1 0 0,0-1 0,0 1 0,-1 0 0,1-1 0,0 4 0,1 35 0,0-26 0,0-8 0,3-13 0,0-14 0,-4-28 0,-12 79 0,8 7 0,4-37 0,0 0 0,0 0 0,0 0 0,1 0 0,-1 0 0,0 0 0,0 0 0,0 0 0,0 0 0,0 0 0,0 0 0,0 0 0,0 0 0,0 0 0,0 0 0,0 0 0,0 0 0,0 0 0,0 0 0,4-21 0,-2-30 0,-3 59 0,1-1 0,1 1 0,-1 0 0,1-1 0,1 1 0,-1-1 0,1 1 0,0-1 0,4 8 0,-4-78-32,-2 80-461,1-1-1,0 1 1,1 0 0,6 22 0,-2-125 1042,-6 84-546,-3-37 54,3 38-55,0 0 0,0 1 1,1-1-1,-1 0 0,0 1 1,-1-1-1,1 0 0,0 0 1,0 1-1,0-1 0,0 0 1,0 1-1,-1-1 0,1 0 0,0 1 1,-1-1-1,1 0 0,0 1 1,-1-1-1,1 1 0,-1-1 1,1 0-1,-1 1 0,1-1 1,-1 1-1,1 0 0,-1-1 0,0 1 1,1-1-1,-1 1 0,0 0 1,1 0-1,-1-1 0,0 1 1,1 0-1,-1 0 0,0 0 1,1 0-1,-1 0 0,0 0 0,0 0 1,1 0-1,-1 0 0,0 0 1,0 0-1,-1 3-23,1 0 0,0 0 0,0 1 0,1-1 0,-1 0 0,1 0-1,0 0 1,-1 1 0,2-1 0,-1 0 0,0 1 0,1 2 0,-1 3-4,0-8-3,3 28 100,-3-29-101,0 1 0,0 0 0,0 0-1,0 0 1,1 0 0,-1-1 0,0 1 0,0 0 0,1 0 0,-1 0-1,1-1 1,-1 1 0,1 0 0,-1-1 0,1 1 0,-1 0 0,1-1-1,-1 1 1,1-1 0,0 1 0,-1-1 0,1 1 0,0-1 0,0 1-1,-1-1 1,1 0 0,0 1 0,0-1 0,0 0 0,0 0 0,0 0-138,-1 0 0,0 0 0,1 0 0,-1 0 0,1 0 1,-1-1-1,0 1 0,1 0 0,-1 0 0,0 0 0,1-1 1,-1 1-1,0 0 0,0-1 0,1 1 0,-1 0 1,0 0-1,0-1 0,1 1 0,-1 0 0,0-1 0,0 1 1,0-1-1,0 1 0,0 0 0,1-1 0,-1 1 0,0-1 1,0 1-1,0 0 0,0-1 0,0 1 0,0-1 1,0 1-1,-1-1 0,2-16-6229</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6.441"/>
    </inkml:context>
    <inkml:brush xml:id="br0">
      <inkml:brushProperty name="width" value="0.025" units="cm"/>
      <inkml:brushProperty name="height" value="0.025" units="cm"/>
    </inkml:brush>
  </inkml:definitions>
  <inkml:trace contextRef="#ctx0" brushRef="#br0">0 14 15695,'0'0'1804,"9"-2"-912,12-2-451,0 1 0,0 0 0,0 2 0,0 0 0,0 1 0,1 2 0,24 4 0,-33-4-376,1 0 0,-1 2 0,0-1-1,-1 2 1,1-1 0,-1 2 0,1 0 0,-2 0 0,1 1 0,-1 1-1,0-1 1,0 2 0,11 11 0,-19-16-55,1 1 1,-1-1-1,0 1 1,0 0-1,0 0 1,-1 0-1,1 0 0,-1 0 1,-1 0-1,1 1 1,-1-1-1,0 1 1,0-1-1,0 1 1,-1-1-1,0 1 0,0 0 1,0-1-1,-1 1 1,0-1-1,0 1 1,0-1-1,-1 1 1,0-1-1,0 0 0,0 0 1,-1 0-1,1 0 1,-1 0-1,-6 7 1,-8 11 376,-1-1 0,-2-1 0,0-1 0,-36 29 0,50-44-222,-85 64 1608,57-44-1516,0 1 1,-33 35 0,53-42-261,12-8-1828,9-6-4962,17-4-3376</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4:51.743"/>
    </inkml:context>
    <inkml:brush xml:id="br0">
      <inkml:brushProperty name="width" value="0.025" units="cm"/>
      <inkml:brushProperty name="height" value="0.025" units="cm"/>
      <inkml:brushProperty name="color" value="#E71224"/>
    </inkml:brush>
  </inkml:definitions>
  <inkml:trace contextRef="#ctx0" brushRef="#br0">145 229 3619,'0'0'8045,"-6"-8"-6112,-19-25 304,25 32-2000,0 0 0,0 1 0,-1-1 0,1 1 0,-1-1 1,1 1-1,0-1 0,-1 0 0,1 1 0,-1-1 0,1 1 1,-1 0-1,0-1 0,1 1 0,-1-1 0,1 1 0,-1 0 1,0 0-1,1-1 0,-1 1 0,0 0 0,1 0 0,-1 0 1,0 0-1,1-1 0,-1 1 0,0 0 0,0 0 0,1 0 1,-2 1-1,2-1-153,0 0 0,-1 0 0,1 0 0,0 0 0,0 0 0,-1 0-1,1 0 1,0 0 0,0 0 0,-1 0 0,1 0 0,0 0 0,-1 0 0,1 0 0,0 0 0,0 0 0,-1-1 0,1 1 0,0 0 0,0 0 0,0 0 0,-1 0 0,1 0 0,0-1 0,0 1 0,-1 0 0,1 0-1,0 0 1,0-1 0,0 1 0,0 0 0,0 0 0,-1-1 0,1 1 0,0 0 0,0 0 0,0-1 0,0 1 0,0 0 0,0-1 0,-7-17 1449,6 13-1339,0 0 0,-1 0 1,0 1-1,0-1 0,0 0 0,-1 1 0,1 0 1,-1-1-1,-5-4 0,8 13-209,-1 1-1,1 0 1,0 0 0,0-1-1,1 1 1,0 0 0,1 5-1,-2-9 20,0-1-1,0 0 0,0 1 1,0-1-1,0 1 0,1-1 1,-1 1-1,0-1 0,0 0 1,0 1-1,1-1 0,-1 0 1,0 1-1,0-1 0,1 0 1,-1 1-1,0-1 0,1 0 1,-1 1-1,0-1 0,1 0 1,-1 0-1,0 1 0,1-1 1,-1 0-1,1 0 0,-1 0 1,1 0-1,-1 0 0,0 0 1,1 1-1,-1-1 0,1 0 1,0 0-1,4-15 459,-2-24 262,-3 38-724,0-4 50,0-2 24,0 0-1,0 0 0,-1 0 1,0 0-1,-2-8 1,3 14-73,0 0-1,-1 0 1,1 0 0,-1 0 0,1 0 0,-1 0 0,1 0 0,-1 0 0,1 0 0,-1 0 0,0 0-1,0 0 1,1 1 0,-1-1 0,0 0 0,0 0 0,0 1 0,0-1 0,0 1 0,0-1 0,0 1-1,0-1 1,0 1 0,0-1 0,0 1 0,0 0 0,0 0 0,0 0 0,0 0 0,-1-1 0,1 1-1,0 1 1,0-1 0,0 0 0,0 0 0,0 0 0,0 0 0,0 1 0,0-1 0,0 1 0,-2 0-1,-1 3-7,1 1-1,-1 0 0,1-1 0,0 1 0,0 1 0,-3 7 0,1 0 118,16-36-4,-2 7-96,-3 15-72,0 25-54,-3-4 214,-3-19-60,1-21 160,2 13-341,3 20 82,-2 2 61,1 0 0,-1 1 0,-1-1 0,3 28 0,-6-42 43,-5-39 202,5 36-246,-1 1 0,1 0 0,-1 0 0,1 0 0,-1-1 0,0 1 0,0 0 0,1 0 0,-1 0 0,0 0 0,0 0 0,0 0 0,0 1 0,0-1 0,0 0 0,0 0 0,-1 1 0,1-1 0,0 1 0,0-1 0,0 1 0,-1-1 0,1 1 0,0 0 0,-1-1 0,1 1 0,0 0 0,0 0 0,-1 0 0,1 0 0,0 0 0,-1 1 0,1-1 0,0 0 0,-2 1 0,1 0-9,0 0 0,1 0 0,-1 1 0,0-1 0,1 0 0,0 1 0,-1 0 0,1-1 0,0 1 0,-1 0 0,1-1 0,0 1 0,0 0 0,1 0 0,-1 0 0,0 0 0,1 0 0,-1 0 0,1 0 0,-1 0 0,1 3 0,-1 4-5,1-1 1,0 1-1,0-1 0,3 14 0,-3-21 16,1 0 0,-1 0-1,0 0 1,0 0 0,0 0 0,1 0-1,-1 0 1,1 0 0,-1-1 0,1 1-1,-1 0 1,1 0 0,-1 0 0,1-1-1,-1 1 1,1 0 0,0-1 0,0 1-1,-1 0 1,1-1 0,0 1 0,0-1-1,0 1 1,-1-1 0,1 0 0,0 1-1,0-1 1,0 0 0,0 1 0,0-1-1,0 0 1,0 0 0,0 0 0,0 0-1,0 0 1,0 0 0,0 0 0,0 0-1,0-1 1,0 1 0,-1 0 0,1 0-1,0-1 1,0 1 0,0-1 0,0 1-1,0-1 1,-1 1 0,1-1 0,0 1-1,0-1 1,-1 0 0,1 1 0,0-1 0,0-1-1,4-2 14,0-1-1,0 0 1,0 0-1,-1 0 1,1-1-1,-1 1 1,-1-1-1,1 0 1,-1 0-1,0-1 1,0 1-1,-1 0 1,0-1-1,0 0 1,0 1-1,0-11 1,-2 16-13,0 1 1,0-1 0,-1 1 0,1-1-1,0 1 1,-1-1 0,1 1-1,0-1 1,-1 1 0,1-1-1,-1 1 1,1-1 0,-1 1-1,1 0 1,-1-1 0,1 1-1,-1 0 1,1-1 0,-1 1 0,1 0-1,-1 0 1,0-1 0,1 1-1,-1 0 1,1 0 0,-1 0-1,0 0 1,1 0 0,-1 0-1,1 0 1,-1 0 0,0 0 0,1 0-1,-1 0 1,0 0 0,1 0-1,-1 1 1,1-1 0,-1 0-1,1 0 1,-2 1 0,-25 12-52,25-10 40,0-1-1,0 1 1,0 0 0,1 0-1,-1 0 1,1 0-1,0 0 1,-1 0 0,2 1-1,-1-1 1,0 0 0,1 1-1,-1-1 1,1 0-1,0 1 1,0-1 0,1 6-1,-1-9 11,0 1-1,1-1 0,-1 1 0,1-1 1,-1 1-1,1-1 0,-1 0 0,1 1 1,-1-1-1,1 0 0,-1 0 0,1 1 1,-1-1-1,1 0 0,-1 0 0,1 0 1,-1 1-1,1-1 0,0 0 1,-1 0-1,1 0 0,-1 0 0,1 0 1,0 0-1,-1 0 0,1-1 0,-1 1 1,1 0-1,-1 0 0,1 0 0,0 0 1,-1-1-1,1 1 0,-1 0 0,1-1 1,-1 1-1,0 0 0,1-1 0,-1 1 1,1-1-1,-1 1 0,1-1 1,21-16 37,-17 12-29,0 0 0,0 1 0,-1-2 0,0 1 1,0 0-1,0-1 0,-1 0 0,0 0 0,0 0 0,0 0 1,-1 0-1,0 0 0,0-1 0,1-12 0,-3 18-7,0 0 0,-1 1-1,1-1 1,0 1 0,-1-1 0,1 1-1,-1-1 1,1 1 0,-1-1-1,1 1 1,-1 0 0,1-1-1,-1 1 1,1 0 0,-1-1-1,1 1 1,-1 0 0,0-1-1,1 1 1,-1 0 0,0 0-1,1 0 1,-1 0 0,0 0 0,1 0-1,-1 0 1,0 0 0,1 0-1,-1 0 1,0 0 0,1 0-1,-1 0 1,1 1 0,-1-1-1,0 0 1,1 0 0,-1 1-1,1-1 1,-2 1 0,-26 11-55,20-4 27,2-1 0,-1 1 1,1 1-1,0 0 0,1-1 1,-9 19-1,20-40 32,-1 4-24,0-1 0,-1 0 0,0 0 0,-1 0 0,0 0 0,-1-1 1,0 0-1,0 1 0,-1-1 0,-1-21 0,0 32 12,0 0 1,0-1-1,0 1 0,0 0 1,0 0-1,0-1 0,-1 1 1,1 0-1,0-1 0,0 1 1,0 0-1,0 0 0,0-1 0,-1 1 1,1 0-1,0 0 0,0-1 1,0 1-1,-1 0 0,1 0 1,0 0-1,0-1 0,-1 1 1,1 0-1,0 0 0,0 0 1,-1 0-1,1 0 0,0 0 1,0 0-1,-1-1 0,1 1 1,0 0-1,-1 0 0,1 0 1,0 0-1,-1 0 0,1 0 1,0 0-1,-1 1 0,1-1 0,0 0 1,0 0-1,-1 0 0,1 0 1,0 0-1,0 0 0,-1 0 1,1 1-1,0-1 0,0 0 1,-1 0-1,1 0 0,0 1 1,0-1-1,-1 0 0,1 0 1,0 1-1,0-1 0,0 0 1,0 0-1,-1 1 0,-10 16-191,8-8 179,1 0 0,0 0 1,0-1-1,1 1 0,0 1 1,1-1-1,0 0 0,1 0 1,2 16-1,-3-24 13,1 0 0,0-1 1,-1 1-1,1 0 0,-1-1 0,1 1 1,0-1-1,-1 1 0,1-1 0,0 1 1,-1-1-1,1 0 0,0 1 0,0-1 1,-1 0-1,1 0 0,0 1 0,0-1 1,0 0-1,-1 0 0,1 0 0,0 0 1,0 0-1,0 0 0,0 0 1,-1 0-1,1-1 0,0 1 0,0 0 1,0 0-1,-1-1 0,1 1 0,0 0 1,0-1-1,-1 1 0,1-1 0,0 0 1,26-19-941,-6-16-3340,-14 8-2953,-7 6-2520</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6:12.700"/>
    </inkml:context>
    <inkml:brush xml:id="br0">
      <inkml:brushProperty name="width" value="0.025" units="cm"/>
      <inkml:brushProperty name="height" value="0.025" units="cm"/>
      <inkml:brushProperty name="color" value="#E71224"/>
    </inkml:brush>
  </inkml:definitions>
  <inkml:trace contextRef="#ctx0" brushRef="#br0">51 36 7847,'0'0'10202,"21"1"-7880,30 51-1605,-34-33-675,0-2 1,1 0-1,27 19 0,-15-15 4,-2 2-1,0 1 1,38 41-1,33 34 1231,-99-99-1238,0 0 1,0 0 0,0 1-1,1-1 1,-1 0-1,0 0 1,0 1-1,0-1 1,0 0 0,0 0-1,0 1 1,0-1-1,0 0 1,0 0-1,0 1 1,0-1-1,0 0 1,0 0 0,0 1-1,0-1 1,-1 0-1,1 0 1,0 1-1,0-1 1,0 0 0,0 0-1,0 1 1,0-1-1,-1 0 1,1 0-1,0 0 1,0 1 0,0-1-1,-1 0 1,1 0-1,0 0 1,0 0-1,-1 0 1,1 0 0,0 1-1,0-1 1,-1 0-1,1 0 1,0 0-1,0 0 1,-1 0 0,1 0-1,0 0 1,0 0-1,-1 0 1,1 0-1,0 0 1,-1 0 0,-30 7 589,-37 0-590,0-4 767,-99-1 1129,51-21-829,115 16-1569,0 0 0,0 0 0,1 0 0,-1 0 0,1 0 0,-1 0 0,1 0 0,0 0 0,1 0 0,-1 0 0,0 0 0,2-4 0,-2-1-476,-12-131 5301,20 41-4300,-4 66-84,-4 6-470,2-16 141,4 24-2477,4 6-3453,-6 12 1162</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6:46.167"/>
    </inkml:context>
    <inkml:brush xml:id="br0">
      <inkml:brushProperty name="width" value="0.025" units="cm"/>
      <inkml:brushProperty name="height" value="0.025" units="cm"/>
      <inkml:brushProperty name="color" value="#E71224"/>
    </inkml:brush>
  </inkml:definitions>
  <inkml:trace contextRef="#ctx0" brushRef="#br0">23 21 929,'0'0'14478,"-5"-5"-14078,-12-11 505,35 34 768,63 62-1512,-47-47-50,53 64 1,-62-66 273,62 55-280,-22-23 174,-38-31 33,-22-25-299,-1 0 0,1-1 0,0 0 0,1 0-1,-1 0 1,1-1 0,0 0 0,1 0 0,-1 0-1,1-1 1,0 0 0,0 0 0,8 2 0,-9-3-5,-1-1-1,0 1 1,0 0 0,0 0 0,0 0 0,0 1 0,-1 0 0,1 0 0,5 6 0,27 21 30,-27-24 62,-1-1 0,0 1 1,-1 1-1,1 0 0,10 12 0,17 17 196,-21-20 692,-16-14 542,-11-10-1016,-11-13-487,1-1 0,1-2-1,0 0 1,-20-32 0,20 27-2,-1 0 1,0 2-1,-29-24 0,-166-127 7,187 150 4,1 0 0,-30-38 0,31 33 27,-52-46 1,130 124-36,76 92 0,-76-79-13,79 72-1,-34-39-51,-68-63-64,1-1-1,1-2 1,47 33-1,-65-56-9,-6-2-1373</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8:05.823"/>
    </inkml:context>
    <inkml:brush xml:id="br0">
      <inkml:brushProperty name="width" value="0.025" units="cm"/>
      <inkml:brushProperty name="height" value="0.025" units="cm"/>
      <inkml:brushProperty name="color" value="#E71224"/>
    </inkml:brush>
  </inkml:definitions>
  <inkml:trace contextRef="#ctx0" brushRef="#br0">55 1 10410,'0'0'7687,"9"1"-7447,126 17 548,74 6-604,-159-22-167,-18 0 4,0-1 0,0-1 0,60-9 0,-146 11 655,10-2-556,-181 25 959,-83 5 2251,526-46-3572,83-1-1902,-232 17 1653,-70 0 488,1 0-1,0 0 1,0 0 0,0 0-1,0 0 1,0 1 0,0-1-1,0 0 1,-1 0 0,1 0 0,0 0-1,0 0 1,0 0 0,0 0-1,0 0 1,0 0 0,0 1-1,0-1 1,0 0 0,0 0-1,0 0 1,0 0 0,0 0-1,0 0 1,0 1 0,0-1 0,0 0-1,0 0 1,0 0 0,0 0-1,0 0 1,0 1 0,0-1-1,0 0 1,0 0 0,0 0-1,0 0 1,0 0 0,0 0 0,0 0-1,0 1 1,0-1 0,0 0-1,0 0 1,0 0 0,1 0-1,-1 0 1,0 0 0,0 0-1,0 0 1,0 0 0,0 1 0,0-1-1,0 0 1,0 0 0,1 0-1,-1 0 1,0 0 0,0 0-1,0 0 1,0 0 0,0 0-1,1 0 1,-1 0 0,0 0 0,0 0-1,0 0 1,0 0 0,-11 7-105,-37 7 158,0-2 1,-85 10 0,24-5 208,-15 5-302,43-10-2925,32-7-2253</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6:34.787"/>
    </inkml:context>
    <inkml:brush xml:id="br0">
      <inkml:brushProperty name="width" value="0.025" units="cm"/>
      <inkml:brushProperty name="height" value="0.025" units="cm"/>
      <inkml:brushProperty name="color" value="#E71224"/>
    </inkml:brush>
  </inkml:definitions>
  <inkml:trace contextRef="#ctx0" brushRef="#br0">0 2253 9865,'0'0'4938,"10"-32"-3608,-5-58-446,25-146 0,0 23-1008,-10-227-442,-18 302 1011,-4-147-362,-8 106-77,0-11 218,2-20 699,1 66-1554,6 48-4316</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6:36.913"/>
    </inkml:context>
    <inkml:brush xml:id="br0">
      <inkml:brushProperty name="width" value="0.025" units="cm"/>
      <inkml:brushProperty name="height" value="0.025" units="cm"/>
      <inkml:brushProperty name="color" value="#E71224"/>
    </inkml:brush>
  </inkml:definitions>
  <inkml:trace contextRef="#ctx0" brushRef="#br0">1 1 7527,'0'0'9796,"8"4"-9113,0 0-474,0 0-1,0-1 0,0 0 0,0-1 0,1 0 1,-1 0-1,1-1 0,0 0 0,13 0 0,70-2 347,140 4 527,-189 0-1017,0 2-1,0 2 1,54 15-1,-16 9-47,-61-22 22,1-1 1,0-1-1,0 0 1,27 3-1,45 5 3,-46-6 22,0-2 1,52 0-1,332 0 1714,-417-6-1759,-1 1 0,1 0 1,-1 1-1,0 0 0,24 10 0,-24-8 5,1-1-1,-1 0 1,1-1-1,0 0 0,18 1 1,194 16 264,-225-20-287,7 1-62,0 0 0,0 0 1,0 1-1,-1 0 0,1 1 1,7 3-1,-12-5-285,-1 1 0,0-1 0,0 1 0,1 0-1,-1 0 1,-1 0 0,1 0 0,0 0 0,0 1 0,-1-1 0,1 0 0,-1 1-1,0-1 1,0 1 0,0 0 0,0-1 0,0 1 0,-1 0 0,1-1 0,0 6-1,0 12-6400</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7:19.157"/>
    </inkml:context>
    <inkml:brush xml:id="br0">
      <inkml:brushProperty name="width" value="0.025" units="cm"/>
      <inkml:brushProperty name="height" value="0.025" units="cm"/>
      <inkml:brushProperty name="color" value="#E71224"/>
    </inkml:brush>
  </inkml:definitions>
  <inkml:trace contextRef="#ctx0" brushRef="#br0">10 1 2210,'-4'-1'11387,"1"8"-4797,0 18-3261,4 17-6002,2-31 4353,3 8-1348,-1 1 1,4 34-1,9 31 454,-9-56-317,5 44 0,7 20 45,17 26 153,-27-89-404,1-2-1,2 0 1,21 34 0,-20-36-188,5 7 584,1-1-1,40 45 1,34 34-270,-91-106-347,1-1-1,-1 1 0,1-1 0,0 0 1,1 0-1,-1-1 0,1 0 1,11 6-1,54 17 471,-43-17-435,6 0 56,1-1 0,0-2-1,0-2 1,1-1 0,0-1-1,56-6 1,-89 4 268,20-4-2018,-23 4 1400,0-1 1,1 1 0,-1 0-1,0-1 1,1 1-1,-1 0 1,0-1 0,0 1-1,1 0 1,-1-1-1,0 1 1,0-1 0,0 1-1,0-1 1,0 1-1,0-1 1,1 1 0,-1 0-1,0-1 1,0 1-1,0-1 1,-1 1 0,1-1-1,0 1 1,0-1-1,0 1 1,0 0 0,0-1-1,0 1 1,-1-1-1,1 1 1,0-1 0,0 1-1,-1 0 1,1-1-1,0 1 1,0 0 0,-1-1-1,1 1 1,0 0-1,-1-1 1,1 1 0,-1 0-1,0-1 1,-11-11-7696</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7:20.749"/>
    </inkml:context>
    <inkml:brush xml:id="br0">
      <inkml:brushProperty name="width" value="0.025" units="cm"/>
      <inkml:brushProperty name="height" value="0.025" units="cm"/>
      <inkml:brushProperty name="color" value="#E71224"/>
    </inkml:brush>
  </inkml:definitions>
  <inkml:trace contextRef="#ctx0" brushRef="#br0">92 140 10154,'-24'3'7908,"12"7"-3982,11-6-3741,0-1 0,0 0 0,1 1 0,-1-1 0,1 1 0,-1-1 0,1 1-1,0-1 1,1 4 0,-1 7 145,2-10 392,1-16-92,2-19 650,-4 31-1255,-1-1 0,0 0 0,0 1 0,0-1 0,1 0 0,-1 1 0,0-1 0,0 1 0,0-1 0,0 0 0,0 1 0,0-1 0,-1 0 0,1 1 0,0-1 0,0 0 0,0 1 0,0-1 0,-1 1 0,1-1 0,0 0 0,-1 1 0,1-1 0,0 1 0,-1-1 0,1 1 1,-1-1-1,1 1 0,-1-1 0,1 1 0,-1 0 0,1-1 0,-1 1 0,0 0 0,1-1 0,-1 1 0,1 0 0,-1 0 0,0 0 0,1-1 0,-1 1 0,0 0 0,1 0 0,-2 0 0,1 1 23,-1-1-1,1 1 1,-1 0-1,1 0 0,0 0 1,-1 0-1,1 0 1,0 0-1,0 0 1,0 1-1,0-1 1,0 0-1,0 1 1,0-1-1,1 0 1,-1 1-1,0-1 1,0 3-1,-1 27-104,8-22 33,8-18 47,-11 4 59,1 0 1,-1 0 0,0 0 0,0-1-1,-1 1 1,1-1 0,-1 1 0,0-1-1,1-8 1,-3 14 141,-1 0-221,-1 1 0,1-1 0,0 0 0,0 1 1,0-1-1,0 1 0,-1 0 0,1-1 0,0 1 0,0 0 0,0 0 0,1-1 0,-1 1 0,0 0 0,0 0 0,0 0 0,0 0 0,1 0 1,-1 0-1,1 1 0,-1-1 0,1 0 0,-1 0 0,1 0 0,-1 0 0,1 1 0,0-1 0,0 0 0,0 0 0,0 1 0,0-1 0,0 0 1,0 0-1,0 1 0,0-1 0,0 0 0,1 0 0,-1 0 0,2 3 0,-2-4-5,0 0 0,0 1 0,0-1 0,0 0 0,0 1 0,1-1 0,-1 0 0,0 0 0,0 1 0,0-1 0,1 0 0,-1 0 0,0 1 0,0-1 0,1 0 0,-1 0 0,0 0 0,1 1 0,-1-1 0,0 0 0,0 0 0,1 0 0,-1 0 0,0 0 0,1 0 0,-1 0 0,0 0 0,1 0 0,-1 0 0,0 0 0,1 0 0,-1 0 0,0 0 0,1 0 0,-1 0 0,1 0 0,9-12 11,-1-17 430,-9 27-415,0 1 0,0-1 1,0 1-1,0-1 1,-1 1-1,1-1 1,0 1-1,-1-1 0,0 1 1,1 0-1,-1-1 1,0 1-1,1 0 0,-1 0 1,0-1-1,0 1 1,0 0-1,0 0 0,0 0 1,0 0-1,-1 0 1,1 0-1,0 0 0,0 1 1,-1-1-1,1 0 1,0 1-1,-1-1 0,1 1 1,-1-1-1,1 1 1,-1 0-1,1 0 0,-1-1 1,1 1-1,-1 0 1,1 0-1,-1 0 0,1 1 1,0-1-1,-1 0 1,1 1-1,-1-1 0,1 1 1,-1-1-1,1 1 1,0-1-1,-2 2 0,1 0-31,1-1-1,-1 1 0,1 0 0,0-1 0,0 1 0,0 0 0,0 0 0,0 0 0,0 0 0,0 0 0,0 0 0,1 0 0,-1 0 0,1 0 0,0 1 0,0-1 0,0 0 0,0 0 0,0 0 0,0 0 0,0 0 0,1 1 0,-1-1 0,1 0 0,-1 0 0,1 0 0,0 0 0,1 2 0,-2-3 4,0 0-1,1 0 1,-1 0 0,1 0-1,-1-1 1,1 1-1,-1 0 1,1 0-1,-1 0 1,1-1-1,0 1 1,-1 0-1,1-1 1,0 1-1,-1 0 1,1-1-1,0 1 1,0-1-1,0 0 1,0 1-1,0-1 1,-1 1 0,1-1-1,1 0 1,0 0 2,-1-1 1,0 1 0,1-1-1,-1 0 1,0 1 0,0-1 0,0 0-1,0 0 1,0 0 0,0 0-1,0 0 1,0 0 0,0 0 0,0 0-1,0-1 1,-1 1 0,1 0-1,0 0 1,-1-1 0,1 1 0,-1 0-1,1-1 1,-1-1 0,3-6 50,-1 0-1,0-1 1,0 0 0,-1 1 0,0-1 0,-1-17-1,0 27-40,0-1-1,-1 0 0,1 1 0,0-1 0,-1 0 1,1 1-1,0-1 0,-1 0 0,1 1 0,-1-1 1,1 0-1,-1 1 0,1-1 0,-1 1 0,1-1 1,-1 1-1,0-1 0,1 1 0,-1 0 0,0-1 1,1 1-1,-1 0 0,0 0 0,0-1 0,1 1 0,-1 0 1,0 0-1,0 0 0,1 0 0,-1 0 0,0 0 1,0 0-1,1 0 0,-1 0 0,0 0 0,0 0 1,1 1-1,-2-1 0,-1 1-4,1-1 1,0 0-1,0 1 0,0-1 1,0 1-1,0 0 1,0-1-1,0 1 0,1 0 1,-1 0-1,0 1 0,0-1 1,1 0-1,-3 3 0,1 0-11,1 0 0,1 1-1,-1-1 1,1 1-1,-1-1 1,1 1 0,1 0-1,-2 9 1,2-13 2,0 0 1,0 1-1,0-1 0,-1 0 1,1 0-1,0 0 1,1 1-1,-1-1 0,0 0 1,0 0-1,0 0 1,1 1-1,-1-1 0,1 0 1,-1 0-1,1 0 1,-1 0-1,1 0 0,-1 0 1,1 0-1,0 0 1,0 0-1,0 0 0,-1 0 1,1 0-1,0-1 1,0 1-1,0 0 1,0-1-1,0 1 0,1 0 1,-1-1-1,0 0 1,0 1-1,0-1 0,0 1 1,3-1-1,-3 0 3,1-1 0,-1 1 0,1-1-1,-1 0 1,1 0 0,-1 1 0,1-1 0,-1 0-1,0 0 1,1 0 0,-1 0 0,0-1 0,0 1-1,0 0 1,0-1 0,0 1 0,0 0 0,0-1-1,0 1 1,1-4 0,15-37 37,-15 35-33,1 0 17,0 1 0,-1-1 0,0 0-1,-1-1 1,0 1 0,0 0 0,0 0-1,-1-11 1,-3 17 0,0 1 0,0-1-1,0 1 1,0 0-1,-1 0 1,1 0 0,0 0-1,0 1 1,-3 0-1,2 1-26,1 0-1,0 1 0,0 0 1,0-1-1,0 1 0,0 0 1,0 0-1,1 1 0,-1-1 0,-3 7 1,5-8 2,0 0 0,-1 0 1,1 0-1,0 1 1,0-1-1,0 0 0,1 0 1,-1 1-1,0-1 1,1 0-1,0 1 0,-1-1 1,1 1-1,0-1 1,0 0-1,1 1 0,-1-1 1,0 1-1,1-1 0,0 3 1,0-4-1,-1-1 0,0 0 0,1 1 0,-1-1 0,1 0 0,-1 1 0,1-1 0,-1 0 0,1 0 0,-1 1 0,1-1 1,0 0-1,-1 0 0,1 0 0,-1 0 0,1 0 0,-1 0 0,1 0 0,-1 0 0,1 0 0,0 0 0,-1 0 0,1 0 0,-1 0 0,1 0 0,-1 0 0,1-1 0,-1 1 0,1 0 1,-1 0-1,1-1 0,-1 1 0,1 0 0,-1-1 0,1 1 0,-1 0 0,1-1 0,-1 1 0,0-1 0,1 1 0,-1-1 0,0 1 0,1-1 0,-1 1 0,0-2 0,16-20-52,-7 9 56,-5 8 5,-1-1 0,0 1 0,0 0 0,0-1 0,0 0-1,-1 0 1,0 1 0,0-1 0,1-11 0,-3 16-39,-15 3 53,10 1-14,1 0 1,-1 0-1,1 0 1,0 1 0,0-1-1,0 1 1,1 0 0,-1 0-1,-2 5 1,4-7-84,0 1 0,1 0 0,-1-1 0,1 1 0,-1 0 0,1 0 0,0 0 0,0 0 0,0 0 0,0 0 0,1 0 0,-1 0 0,1 0 0,0 1 0,0-1 0,0 5 0,1-7-283,0 0-1,0-1 1,-1 1 0,1 0 0,0 0-1,0-1 1,0 1 0,0-1 0,0 1-1,0-1 1,0 1 0,0-1 0,0 1-1,0-1 1,0 0 0,0 1 0,0-1-1,0 0 1,0 0 0,0 0 0,0 0-1,0 0 1,0 0 0,0 0 0,1 0-1,-1-1 1,0 1 0,0 0-1,2-1 1,11-7-8305</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7:57.454"/>
    </inkml:context>
    <inkml:brush xml:id="br0">
      <inkml:brushProperty name="width" value="0.025" units="cm"/>
      <inkml:brushProperty name="height" value="0.025" units="cm"/>
      <inkml:brushProperty name="color" value="#E71224"/>
    </inkml:brush>
  </inkml:definitions>
  <inkml:trace contextRef="#ctx0" brushRef="#br0">0 63 2018,'2'-1'480,"-2"-8"-191,0-4-33,1 0-224,1-1-384,-2 1-577</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7:57.797"/>
    </inkml:context>
    <inkml:brush xml:id="br0">
      <inkml:brushProperty name="width" value="0.025" units="cm"/>
      <inkml:brushProperty name="height" value="0.025" units="cm"/>
      <inkml:brushProperty name="color" value="#E71224"/>
    </inkml:brush>
  </inkml:definitions>
  <inkml:trace contextRef="#ctx0" brushRef="#br0">1 0 0,'0'0'384</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7.288"/>
    </inkml:context>
    <inkml:brush xml:id="br0">
      <inkml:brushProperty name="width" value="0.025" units="cm"/>
      <inkml:brushProperty name="height" value="0.025" units="cm"/>
    </inkml:brush>
  </inkml:definitions>
  <inkml:trace contextRef="#ctx0" brushRef="#br0">1 855 13837,'0'0'2589,"11"-10"-1692,76-67 168,-4-4 0,99-124-1,-142 153-568,-2-1-1,-2-2 0,-3-1 0,-3-2 1,46-119-1,-64 151 195,-12 25-677,0 1 1,0 0-1,1 0 0,-1-1 0,0 1 0,0 0 0,0 0 0,1-1 0,-1 1 0,0 0 0,1 0 0,-1 0 0,0-1 0,0 1 0,1 0 0,-1 0 1,0 0-1,1 0 0,-1 0 0,0 0 0,1 0 0,-1 0 0,0 0 0,1 0 0,-1 0 0,1 0 0,-1 0 0,0 0 0,1 0 0,-1 0 1,0 0-1,1 0 0,-1 0 0,1 1 0,2 2-2,0 1 0,0-1 1,-1 1-1,1 0 0,-1 1 1,0-1-1,4 9 0,181 343 85,-101-208-5001,-57-101 9</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7:58.156"/>
    </inkml:context>
    <inkml:brush xml:id="br0">
      <inkml:brushProperty name="width" value="0.025" units="cm"/>
      <inkml:brushProperty name="height" value="0.025" units="cm"/>
      <inkml:brushProperty name="color" value="#E71224"/>
    </inkml:brush>
  </inkml:definitions>
  <inkml:trace contextRef="#ctx0" brushRef="#br0">1 4 4356,'0'0'6855,"0"-4"-4496,0 7-2255</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7:58.747"/>
    </inkml:context>
    <inkml:brush xml:id="br0">
      <inkml:brushProperty name="width" value="0.025" units="cm"/>
      <inkml:brushProperty name="height" value="0.025" units="cm"/>
      <inkml:brushProperty name="color" value="#E71224"/>
    </inkml:brush>
  </inkml:definitions>
  <inkml:trace contextRef="#ctx0" brushRef="#br0">1 1 4901,'0'0'2498</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8:03.168"/>
    </inkml:context>
    <inkml:brush xml:id="br0">
      <inkml:brushProperty name="width" value="0.025" units="cm"/>
      <inkml:brushProperty name="height" value="0.025" units="cm"/>
      <inkml:brushProperty name="color" value="#E71224"/>
    </inkml:brush>
  </inkml:definitions>
  <inkml:trace contextRef="#ctx0" brushRef="#br0">58 90 865,'0'0'2279,"0"-9"-1910,0 3 227,-3-38-1134,-3 28 3229,-4 2 3544,9 14-6034,1 0-1,-1 0 0,1 0 1,0 0-1,-1 0 0,1 0 1,0 0-1,-1 0 0,1 0 1,0 0-1,-1 0 0,1 1 1,0-1-1,-1 0 0,1 0 1,0 0-1,0 0 1,-1 0-1,1 1 0,0-1 1,-1 0-1,1 0 0,0 1 1,0-1-1,0 0 0,-1 0 1,1 1-1,0-1 0,0 0 1,0 1-1,0-1 1,-1 0-1,1 1 0,0-1 1,0 0-1,0 1 0,0-1 1,0 0-1,0 1 0,0-1 1,0 0-1,0 1 0,0-1 1,0 0-1,0 1 1,0-1-1,0 0 0,1 1 1,-1-1-1,-5 42 2108,2 46-2372,3-59 130,7 153 1438,-5-170-1401,-1-1 0,-1 0 1,0 0-1,0 1 0,-3 11 0,4-35 83,0-1 0,-1 1 1,-2-21-1,0-7-173,2-137-653,-1 177 636,1 0 1,0 0 0,0 0 0,0 0-1,0 0 1,0 0 0,0 1 0,0-1 0,0 0-1,-1 0 1,1 0 0,0 0 0,0 0-1,0 0 1,0 0 0,0 0 0,-1 0-1,1 0 1,0 0 0,0 0 0,0 0-1,0 0 1,0 0 0,-1 0 0,1 0 0,0 0-1,0 0 1,0 0 0,0 0 0,0 0-1,-1 0 1,1 0 0,0 0 0,0 0-1,0 0 1,0 0 0,0 0 0,0 0 0,-1-1-1,1 1 1,0 0 0,0 0 0,0 0-1,0 0 1,-6 17-166,3 55 121,3-48 179,-1 1-1,-1-1 1,-6 30 0,16-131-2560,-7 115-8435,-1-18 967</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8:04.171"/>
    </inkml:context>
    <inkml:brush xml:id="br0">
      <inkml:brushProperty name="width" value="0.025" units="cm"/>
      <inkml:brushProperty name="height" value="0.025" units="cm"/>
      <inkml:brushProperty name="color" value="#E71224"/>
    </inkml:brush>
  </inkml:definitions>
  <inkml:trace contextRef="#ctx0" brushRef="#br0">101 49 6246,'-4'-1'371,"1"1"0,-1-1 0,0 0 0,1 0 0,-1-1 0,0 1 0,1-1 0,0 0 0,-1 1 0,1-2 0,-6-3 0,-18-10 13156,30 19-11624,13 5-2006,24-2 259,0-3-1,0-1 1,0-2 0,68-9 0,-314 8 1766,182 3-1726,5-2 201,0 2 0,-26 5 1,106-3-756,-29-5 276,0-3 1,47-10-1,-47 8-7,1 0 0,50-1 0,-110 22 345,-10-5 97,-1-1 1,0-3-1,-1-1 1,-72 0-1,155-8-1450,58-9 1,-57 5 17,62-1 0,-107 8 1143,-13 4 438,0-1-511,0 1-1,0-2 1,-24 2 0,3-3-5122,21-1-719</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8:07.056"/>
    </inkml:context>
    <inkml:brush xml:id="br0">
      <inkml:brushProperty name="width" value="0.025" units="cm"/>
      <inkml:brushProperty name="height" value="0.025" units="cm"/>
      <inkml:brushProperty name="color" value="#E71224"/>
    </inkml:brush>
  </inkml:definitions>
  <inkml:trace contextRef="#ctx0" brushRef="#br0">129 0 10314,'0'0'11136,"-6"9"-10725,-1 2-260,0 1 0,0 0 0,2 0 0,-1 1 0,2-1 0,-6 25 0,-16 146 175,8-40 672,5-102-224,13-41-764,0 0-1,0 0 0,0 0 0,0 1 1,0-1-1,0 0 0,-1 0 1,1 0-1,0 0 0,0 0 1,0 1-1,0-1 0,0 0 0,0 0 1,-1 0-1,1 0 0,0 0 1,0 0-1,0 1 0,0-1 0,-1 0 1,1 0-1,0 0 0,0 0 1,0 0-1,-1 0 0,1 0 1,0 0-1,0 0 0,0 0 0,0 0 1,-1 0-1,1 0 0,0 0 1,0 0-1,0 0 0,-1 0 0,1 0 1,0 0-1,0 0 0,0-1 1,0 1-1,-1 0 0,1 0 0,0 0 1,0 0-1,0 0 0,0 0 1,0-1-1,-1 1 0,1 0 1,-7-26 120,4-12-1887,2 0 0,3-39 0,0 2-7407</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8:07.400"/>
    </inkml:context>
    <inkml:brush xml:id="br0">
      <inkml:brushProperty name="width" value="0.025" units="cm"/>
      <inkml:brushProperty name="height" value="0.025" units="cm"/>
      <inkml:brushProperty name="color" value="#E71224"/>
    </inkml:brush>
  </inkml:definitions>
  <inkml:trace contextRef="#ctx0" brushRef="#br0">0 372 11082,'0'0'9786,"10"-7"-8921,37-30-650,-2-1 1,-2-2 0,-1-3 0,-2 0 0,-3-3 0,47-72-1,-85 123-256,0 0 0,1 0 0,-1 0 0,1 0 0,0 0 0,1 0 0,0 6 0,1 9 102,-3 28 56,-1-19 88,5 53 1,-2-75-261,0 1 0,0-1 0,1 0-1,0 1 1,0-1 0,1 0 0,0 0 0,0 0 0,1-1 0,0 1 0,9 11 0,6-3-2689,-1-10-2845</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8:19.057"/>
    </inkml:context>
    <inkml:brush xml:id="br0">
      <inkml:brushProperty name="width" value="0.025" units="cm"/>
      <inkml:brushProperty name="height" value="0.025" units="cm"/>
      <inkml:brushProperty name="color" value="#E71224"/>
    </inkml:brush>
  </inkml:definitions>
  <inkml:trace contextRef="#ctx0" brushRef="#br0">1 1 4965,'0'0'8274,"2"13"-10916,-1-9-2665</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8:19.403"/>
    </inkml:context>
    <inkml:brush xml:id="br0">
      <inkml:brushProperty name="width" value="0.025" units="cm"/>
      <inkml:brushProperty name="height" value="0.025" units="cm"/>
      <inkml:brushProperty name="color" value="#E71224"/>
    </inkml:brush>
  </inkml:definitions>
  <inkml:trace contextRef="#ctx0" brushRef="#br0">23 45 4356,'4'-42'1810,"-6"40"2347,-3 9-1949,-4 11-283,5-5-1209,2-1-1,0 1 0,0-1 1,1 15-1,21-25-10997,-16-2 6791</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8:19.760"/>
    </inkml:context>
    <inkml:brush xml:id="br0">
      <inkml:brushProperty name="width" value="0.025" units="cm"/>
      <inkml:brushProperty name="height" value="0.025" units="cm"/>
      <inkml:brushProperty name="color" value="#E71224"/>
    </inkml:brush>
  </inkml:definitions>
  <inkml:trace contextRef="#ctx0" brushRef="#br0">4 0 5061,'0'0'4292,"0"5"-5691,-1 3 612,-1 60 3339,2-39-7482,0-26 1775</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8:20.211"/>
    </inkml:context>
    <inkml:brush xml:id="br0">
      <inkml:brushProperty name="width" value="0.025" units="cm"/>
      <inkml:brushProperty name="height" value="0.025" units="cm"/>
      <inkml:brushProperty name="color" value="#E71224"/>
    </inkml:brush>
  </inkml:definitions>
  <inkml:trace contextRef="#ctx0" brushRef="#br0">12 1 7495,'0'0'6678,"0"10"-5647,-2 53-282,-8 393-10276,15-261 10153,-3-177-4187</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9.391"/>
    </inkml:context>
    <inkml:brush xml:id="br0">
      <inkml:brushProperty name="width" value="0.025" units="cm"/>
      <inkml:brushProperty name="height" value="0.025" units="cm"/>
    </inkml:brush>
  </inkml:definitions>
  <inkml:trace contextRef="#ctx0" brushRef="#br0">14 1 11755,'0'0'7816,"20"47"-6631,-18-2-641,-2 12-448,0 14-64,-8 5-929,-6-4-1537,0-8-2627</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8:20.570"/>
    </inkml:context>
    <inkml:brush xml:id="br0">
      <inkml:brushProperty name="width" value="0.025" units="cm"/>
      <inkml:brushProperty name="height" value="0.025" units="cm"/>
      <inkml:brushProperty name="color" value="#E71224"/>
    </inkml:brush>
  </inkml:definitions>
  <inkml:trace contextRef="#ctx0" brushRef="#br0">1 1 5894,'0'0'928,"0"52"-63,0-30-512,0-7-353,1-7-2114</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8:20.916"/>
    </inkml:context>
    <inkml:brush xml:id="br0">
      <inkml:brushProperty name="width" value="0.025" units="cm"/>
      <inkml:brushProperty name="height" value="0.025" units="cm"/>
      <inkml:brushProperty name="color" value="#E71224"/>
    </inkml:brush>
  </inkml:definitions>
  <inkml:trace contextRef="#ctx0" brushRef="#br0">1 1 9161,'0'0'138,"-1"10"-79,1 3-232,1 0-1,-1 1 1,2-1-1,0 0 1,1 0-1,0 0 1,6 16-1,19 49-3016,-1 40 2804,-6-24-517,-18-80-474</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8:21.801"/>
    </inkml:context>
    <inkml:brush xml:id="br0">
      <inkml:brushProperty name="width" value="0.025" units="cm"/>
      <inkml:brushProperty name="height" value="0.025" units="cm"/>
      <inkml:brushProperty name="color" value="#E71224"/>
    </inkml:brush>
  </inkml:definitions>
  <inkml:trace contextRef="#ctx0" brushRef="#br0">0 0 10762,'0'0'5712,"9"2"-4724,71 6-2,80-3 1,-53-5-5069,-46 0-1731,-39 0-1293</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8:22.442"/>
    </inkml:context>
    <inkml:brush xml:id="br0">
      <inkml:brushProperty name="width" value="0.025" units="cm"/>
      <inkml:brushProperty name="height" value="0.025" units="cm"/>
      <inkml:brushProperty name="color" value="#E71224"/>
    </inkml:brush>
  </inkml:definitions>
  <inkml:trace contextRef="#ctx0" brushRef="#br0">1 1 9321,'0'0'9075,"11"2"-8285,88 10-199,13-1-1372,-44 3-3225,-28-5-2459,-22-9 695</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8:23.003"/>
    </inkml:context>
    <inkml:brush xml:id="br0">
      <inkml:brushProperty name="width" value="0.025" units="cm"/>
      <inkml:brushProperty name="height" value="0.025" units="cm"/>
      <inkml:brushProperty name="color" value="#E71224"/>
    </inkml:brush>
  </inkml:definitions>
  <inkml:trace contextRef="#ctx0" brushRef="#br0">1 0 10186,'0'0'3283,"9"3"-3032,14 1-663,-1-1 1,36 0-1,30 3-3660,-22 1 1714,32-6 6310,-96-1-3821,3 1 141,0-1 1,-1 1-1,1 0 1,-1 1 0,1-1-1,-1 1 1,1 0 0,-1 0-1,7 4 1,-7-3-121,0-1 0,1 0 1,0 1-1,-1-2 0,1 1 1,0 0-1,0-1 0,0 0 1,9 1-1,60-1-2866,38 0-2788,-41-6 6276,-52 0 1323,-16 4-1585,0 0 0,1 0-1,0 0 1,-1 1 0,1-1-1,0 1 1,-1 0 0,1 0-1,0 0 1,-1 0 0,6 2-1,-8 6-2021,-5-8-2809</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8:24.250"/>
    </inkml:context>
    <inkml:brush xml:id="br0">
      <inkml:brushProperty name="width" value="0.025" units="cm"/>
      <inkml:brushProperty name="height" value="0.025" units="cm"/>
      <inkml:brushProperty name="color" value="#E71224"/>
    </inkml:brush>
  </inkml:definitions>
  <inkml:trace contextRef="#ctx0" brushRef="#br0">32 0 6406,'0'0'13682,"-7"2"-13276,-18 5 56,27-3 5,20 0-29,234 10 108,-15-1-473,-148-6-38,71 8 31,-109-10 335,103-5 0,19 2 212,-102 10-519,-52-8-17,0 0 0,34 1 1,163-2 4244,-229 0-4203,-13 1-6349,12-4-2274</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8:26.245"/>
    </inkml:context>
    <inkml:brush xml:id="br0">
      <inkml:brushProperty name="width" value="0.025" units="cm"/>
      <inkml:brushProperty name="height" value="0.025" units="cm"/>
      <inkml:brushProperty name="color" value="#E71224"/>
    </inkml:brush>
  </inkml:definitions>
  <inkml:trace contextRef="#ctx0" brushRef="#br0">50 0 15086,'0'0'13779,"3"9"-13085,1 1-520,-1 0 1,-1 1-1,0-1 1,0 1-1,-1 0 1,0-1-1,-1 1 1,0 0-1,-1-1 1,0 1-1,-1 0 1,-5 17-1,-6 23 60,4-21-92,2 1-1,0 0 0,3 0 0,-2 36 0,16-97-2735,-10 26 1774,-1-19-5454,-6 10-1350,-5 3-4660</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8:26.620"/>
    </inkml:context>
    <inkml:brush xml:id="br0">
      <inkml:brushProperty name="width" value="0.025" units="cm"/>
      <inkml:brushProperty name="height" value="0.025" units="cm"/>
      <inkml:brushProperty name="color" value="#E71224"/>
    </inkml:brush>
  </inkml:definitions>
  <inkml:trace contextRef="#ctx0" brushRef="#br0">0 83 15182,'0'0'8713,"11"-2"-6701,28-7-164,44-16 0,-58 15-1699,1 1 0,0 2 1,0 1-1,1 0 0,-1 2 1,1 2-1,40-1 0,-64 4-151,-1 0 0,0 0 0,1-1 0,-1 1-1,0 0 1,1 1 0,-1-1 0,0 0 0,0 1 0,2 1 0,3 2-3031,-1-2-5436,-15-5 2778</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8:26.948"/>
    </inkml:context>
    <inkml:brush xml:id="br0">
      <inkml:brushProperty name="width" value="0.025" units="cm"/>
      <inkml:brushProperty name="height" value="0.025" units="cm"/>
      <inkml:brushProperty name="color" value="#E71224"/>
    </inkml:brush>
  </inkml:definitions>
  <inkml:trace contextRef="#ctx0" brushRef="#br0">1 54 17809,'0'0'9742,"8"-2"-8572,9-1-559,263-41 2723,-273 43-3887,59-3 1203,-37 11-4244,-28-6 3144,-1-1 1,1 0-1,0 1 0,0-1 0,-1 1 1,1 0-1,0-1 0,-1 1 1,1 0-1,0-1 0,-1 1 1,1 0-1,-1 0 0,0-1 0,1 1 1,-1 0-1,1 0 0,-1 0 1,0 0-1,0 0 0,1 0 0,-1-1 1,0 1-1,0 1 0,0 5-6874</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8:27.436"/>
    </inkml:context>
    <inkml:brush xml:id="br0">
      <inkml:brushProperty name="width" value="0.025" units="cm"/>
      <inkml:brushProperty name="height" value="0.025" units="cm"/>
      <inkml:brushProperty name="color" value="#E71224"/>
    </inkml:brush>
  </inkml:definitions>
  <inkml:trace contextRef="#ctx0" brushRef="#br0">1 56 13261,'0'0'7959,"1"-9"-4478,8-37 1569,-10 54-4581,0 0 1,1-1-1,0 1 1,0 0-1,2 10 1,0 10-298,-2 36-145,0-63-27,1-1 0,-1 0 0,1 1 0,-1-1 0,1 0 0,-1 0 0,1 0 0,-1 1 0,1-1 0,-1 0 0,1 0 0,-1 0 0,1 0 0,-1 0 0,1 0 0,-1 0 0,1 0 0,-1 0 0,1 0 0,-1 0 0,1 0 0,-1 0 0,1-1 0,-1 1 0,1 0 0,-1 0 0,1-1 0,-1 1 0,1 0 0,-1 0 0,1-1 0,-1 1 0,0 0 0,1-2 0,18-8 0,1-11 0,-17 17 0,0 0 0,0 1 0,1-1 0,-1 1 0,1-1 0,0 1 0,0 1 0,0-1 0,1 0 0,-1 1 0,0 0 0,7-2 0,-10 4 0,-1 0 0,1 1 0,0-1 0,-1 1 0,1 0 0,-1-1 0,1 1 0,-1-1 0,1 1 0,-1 0 0,0 0 0,1-1 0,-1 1 0,0 0 0,1-1 0,-1 1 0,0 0 0,0 0 0,0 0 0,0-1 0,0 1 0,0 0 0,0 0 0,0-1 0,0 1 0,0 1 0,0 31 0,0-28 0,0 53 0,0-58 0,0 1 0,1-1 0,-1 0 0,0 0 0,0 1 0,1-1 0,-1 0 0,1 0 0,-1 1 0,0-1 0,1 0 0,-1 0 0,0 0 0,1 0 0,-1 0 0,1 1 0,-1-1 0,0 0 0,1 0 0,-1 0 0,1 0 0,-1 0 0,0 0 0,1 0 0,-1 0 0,1-1 0,-1 1 0,0 0 0,1 0 0,-1 0 0,1 0 0,-1-1 0,0 1 0,1 0 0,-1 0 0,0 0 0,1-1 0,-1 1 0,0 0 0,0-1 0,1 1 0,-1 0 0,0-1 0,1 1 0,16-12 0,9-14 0,-19 17 0,1 1 0,0 0 0,0 1 0,1 0 0,0 0 0,0 1 0,18-10 0,-26 17 0,0 0 0,-1 0 0,1-1 0,0 1 0,0 0 0,-1 0 0,1 0 0,0 0 0,-1 0 0,1 0 0,-1 0 0,1 0 0,-1 0 0,0 0 0,1 0 0,-1 0 0,0 0 0,0 0 0,0 0 0,0 0 0,0 0 0,0 1 0,0-1 0,0 0 0,0 0 0,0 0 0,-1 2 0,-3 39 0,-3-21 47,5-17-73,1-1 1,-1 0-1,1 1 0,0-1 0,0 1 1,0 0-1,1-1 0,-1 1 1,1 0-1,0-1 0,0 8 0,9-5-5654,-4-6-934</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9.859"/>
    </inkml:context>
    <inkml:brush xml:id="br0">
      <inkml:brushProperty name="width" value="0.025" units="cm"/>
      <inkml:brushProperty name="height" value="0.025" units="cm"/>
    </inkml:brush>
  </inkml:definitions>
  <inkml:trace contextRef="#ctx0" brushRef="#br0">104 183 17136,'0'0'1506,"-7"-9"586,-20-32-255,26 40-1797,1-1 0,-1 1 0,1 0 0,-1 0 0,1-1 0,-1 1 0,1 0 0,0-1 0,-1 1 0,1-1 1,0 1-1,0 0 0,0-1 0,0 1 0,0-1 0,1 1 0,-1 0 0,0-1 0,1 1 0,-1 0 0,1-1 0,-1 1 1,1 0-1,-1 0 0,1-1 0,0 1 0,0 0 0,0 0 0,0 0 0,1-1 0,33-21 92,-28 19-54,17-8-15,0 1 0,1 2 0,44-13 1,-56 19-62,-1 0 0,1 1-1,0 1 1,0 0 0,0 1 0,0 0 0,0 0 0,0 2 0,21 4 0,-31-5-5,0 0 1,0 1-1,0-1 1,0 1-1,-1-1 1,1 1-1,-1 0 1,1 0-1,-1 0 0,0 1 1,1-1-1,-1 0 1,0 1-1,-1-1 1,1 1-1,0 0 1,-1 0-1,1-1 0,-1 1 1,0 0-1,0 0 1,0 0-1,0 0 1,-1 1-1,1-1 1,-1 0-1,0 0 0,0 0 1,0 0-1,0 1 1,-2 4-1,1 3 20,-1 0 0,0 1 0,-1-1 0,0 0 0,-1 0 0,-1-1-1,-7 15 1,-33 41 184,33-51 144,1 1 0,0 0 0,-13 27 0,44-42-671,54-23 415,-62 17-92,1 0-1,0 1 1,0 0-1,0 1 0,0 1 1,0 0-1,1 1 1,-1 0-1,22 2 0,-33 0 1,1-1-1,-1 1 0,1 0 0,-1 0 0,0 1 1,1-1-1,-1 0 0,0 1 0,0-1 1,0 1-1,0 0 0,0 0 0,0 0 1,-1 0-1,1 0 0,0 0 0,-1 0 0,0 1 1,0-1-1,1 0 0,-1 1 0,-1-1 1,1 1-1,0-1 0,-1 1 0,1-1 1,-1 1-1,0 0 0,1 4 0,-1 1 49,0 1 1,0 0-1,-1-1 0,0 1 0,0-1 0,-1 1 1,0-1-1,-4 9 0,-1-3 277,0 0 1,-2-1 0,0 0-1,0-1 1,-1 0 0,0 0-1,-1-1 1,-1-1-1,0 0 1,-23 16 0,-6 0 766,-1-1 1,-51 20-1,73-35-1162,-1-1 1,-1-1-1,0-2 0,0 0 1,0-1-1,-32 3 1,50-7 28,0-1 1,0 0 0,0 1 0,0-2 0,-1 1-1,1 0 1,0-1 0,0 0 0,0 0 0,0 0-1,0 0 1,0-1 0,0 0 0,0 0 0,1 0 0,-1 0-1,1 0 1,-1-1 0,1 1 0,0-1 0,0 0-1,0 0 1,0 0 0,1-1 0,-1 1 0,1 0 0,0-1-1,0 0 1,0 0 0,0 1 0,1-1 0,-1 0-1,1 0 1,0 0 0,0-1 0,1 1 0,-1 0 0,1 0-1,0 0 1,0-1 0,1-4 0,-1 7-408,0-1 1,0 0-1,0 1 1,1-1-1,-1 1 0,0-1 1,1 1-1,0-1 1,0 1-1,0-1 1,0 1-1,0 0 1,0-1-1,1 1 0,-1 0 1,1 0-1,-1 0 1,1 0-1,2-2 1,18-15-8716</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8:29.392"/>
    </inkml:context>
    <inkml:brush xml:id="br0">
      <inkml:brushProperty name="width" value="0.025" units="cm"/>
      <inkml:brushProperty name="height" value="0.025" units="cm"/>
      <inkml:brushProperty name="color" value="#E71224"/>
    </inkml:brush>
  </inkml:definitions>
  <inkml:trace contextRef="#ctx0" brushRef="#br0">1 370 993,'0'0'27322,"10"-11"-26345,89-114 328,87-97 353,-185 221-1652,0 0 0,-1 0 0,1 0 0,0 1 0,0-1 0,0 0 1,-1 0-1,1 1 0,0-1 0,0 1 0,0-1 0,0 1 0,0-1 1,0 1-1,0-1 0,0 1 0,0 0 0,0 0 0,0-1 0,1 1 1,-1 0-1,0 0 0,1 0 0,-1 1 1,0 0 1,0-1-1,0 1 1,-1 0-1,1 0 0,0-1 1,-1 1-1,1 0 1,0 0-1,-1 0 0,1 0 1,-1 0-1,1 0 1,-1 0-1,0 0 0,1 0 1,-1 0-1,0 0 1,0 2-1,1 64 196,-2-53-189,0 5-14,-2-1 0,0 1 0,-1-1 0,-1 0 0,-10 23 0,8-23 0,2-1 0,-1 1 0,2 0 0,0 0 0,-1 32 0,4-49-9,1-1 1,0 1-1,0-1 1,0 0-1,0 1 1,0-1-1,0 1 1,0-1-1,1 0 1,-1 1-1,0-1 1,0 1-1,0-1 1,0 0-1,0 1 1,0-1-1,1 0 1,-1 1-1,0-1 1,0 0-1,1 1 1,-1-1-1,0 0 1,1 0-1,-1 1 1,0-1-1,0 0 1,1 0-1,-1 1 1,1-1-1,-1 0 1,0 0-1,1 0 1,-1 0-1,0 0 1,1 0-1,-1 1 1,1-1-1,-1 0 1,0 0-1,1 0 1,-1 0-1,1 0 1,-1-1-1,0 1 1,1 0-1,-1 0 1,1 0-1,-1 0 1,0 0-1,1 0 1,-1-1-1,0 1 1,1 0-1,-1-1 1,20-14-941,-16 9 303,0-1 0,-1 0 1,0 1-1,0-1 1,0-1-1,-1 1 1,2-12-1,-3 15-64,-1 1 0,1-1-1,-1 0 1,1 0 0,-1 0 0,0 0 0,-1 0 0,1 0-1,-1 1 1,0-1 0,0 0 0,0 0 0,0 1 0,-1-1-1,1 0 1,-4-4 0,-10-7-6091</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8:29.737"/>
    </inkml:context>
    <inkml:brush xml:id="br0">
      <inkml:brushProperty name="width" value="0.025" units="cm"/>
      <inkml:brushProperty name="height" value="0.025" units="cm"/>
      <inkml:brushProperty name="color" value="#E71224"/>
    </inkml:brush>
  </inkml:definitions>
  <inkml:trace contextRef="#ctx0" brushRef="#br0">1 26 13004,'0'0'17169,"55"12"-16177,-27-15-415,1-6-353,1 4-192,-1 0-32,1 2-1281,-6-2-2723,-5-2-4099</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8:40.535"/>
    </inkml:context>
    <inkml:brush xml:id="br0">
      <inkml:brushProperty name="width" value="0.025" units="cm"/>
      <inkml:brushProperty name="height" value="0.025" units="cm"/>
      <inkml:brushProperty name="color" value="#E71224"/>
    </inkml:brush>
  </inkml:definitions>
  <inkml:trace contextRef="#ctx0" brushRef="#br0">49 15 4837,'-24'-14'7062,"24"14"-6875,-1 0 0,1-1 1,-1 1-1,1 0 0,-1 0 0,1 0 0,-1 0 0,1 0 0,0 1 0,-1-1 0,1 0 0,-1 0 0,1 0 0,-1 0 0,1 0 0,-1 1 0,1-1 0,0 0 0,-1 0 0,1 1 0,-1-1 0,1 0 0,0 1 0,-1-1 0,1 0 0,0 1 0,-1-1 0,1 1 0,-2 4 271,1-1-1,0 1 0,0 0 1,0 0-1,0 0 0,1-1 1,0 9-1,0-4-982,-2 25 723,-1-8-19,2 0-1,1 0 0,1 0 0,9 51 0,-1-59-973,-2-22-1250,1-32-3774,-7 7-1591</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8:40.893"/>
    </inkml:context>
    <inkml:brush xml:id="br0">
      <inkml:brushProperty name="width" value="0.025" units="cm"/>
      <inkml:brushProperty name="height" value="0.025" units="cm"/>
      <inkml:brushProperty name="color" value="#E71224"/>
    </inkml:brush>
  </inkml:definitions>
  <inkml:trace contextRef="#ctx0" brushRef="#br0">1 61 14382,'0'0'6123,"8"-7"-5995,2-1-44,0 1 1,1-1 0,16-7-1,-23 12-237,0 1 1,0 1-1,1-1 0,-1 0 1,0 1-1,1 0 0,-1 0 0,0 0 1,1 0-1,-1 1 0,1 0 0,0 0 1,-1 0-1,1 1 0,-1-1 0,7 3 1,-10-1-347,0-1 1,0 1-1,-1 0 1,1 0-1,-1 0 1,1 0-1,-1 0 1,0 0-1,0 0 1,0 0-1,0 0 1,0 0-1,-1 0 1,1 0-1,0 0 1,-1 0-1,0 0 1,1 0-1,-1 0 1,-1 2-1,-12 15-7087</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8:41.256"/>
    </inkml:context>
    <inkml:brush xml:id="br0">
      <inkml:brushProperty name="width" value="0.025" units="cm"/>
      <inkml:brushProperty name="height" value="0.025" units="cm"/>
      <inkml:brushProperty name="color" value="#E71224"/>
    </inkml:brush>
  </inkml:definitions>
  <inkml:trace contextRef="#ctx0" brushRef="#br0">0 40 9705,'0'0'10923,"54"-17"-10315,-37 8-352,-2-1-192,-1 6-32,-2 4-704,-4 0-641,0 10-321,-8 7-928,0-1-1538,0 0-4548</inkml:trace>
  <inkml:trace contextRef="#ctx0" brushRef="#br0" timeOffset="1">32 148 10154,'0'0'7399,"1"1"-7315,-1 0 0,0-1 0,0 1 0,0-1 0,0 1 0,1 0 1,-1-1-1,0 1 0,1-1 0,-1 1 0,1-1 0,-1 1 0,0-1 0,1 1 1,-1-1-1,1 1 0,-1-1 0,1 0 0,-1 1 0,1-1 0,0 0 1,-1 1-1,1-1 0,1 1 0,73-8 108,-28-10-8301,-38 11 3769</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8:41.602"/>
    </inkml:context>
    <inkml:brush xml:id="br0">
      <inkml:brushProperty name="width" value="0.025" units="cm"/>
      <inkml:brushProperty name="height" value="0.025" units="cm"/>
      <inkml:brushProperty name="color" value="#E71224"/>
    </inkml:brush>
  </inkml:definitions>
  <inkml:trace contextRef="#ctx0" brushRef="#br0">0 1 13613,'0'0'6545,"6"10"-6294,13 14-201,1 0 1,1-1 0,26 22 0,-44-42-388,28 27 424,-19-13-1919,-12-17 1617,0 1 1,1-1-1,-1 1 0,0-1 0,0 1 0,0-1 0,0 1 0,0 0 1,1-1-1,-1 1 0,0-1 0,0 1 0,0-1 0,-1 1 1,1-1-1,0 1 0,0-1 0,0 1 0,0-1 0,0 1 0,-1-1 1,1 1-1,0-1 0,-1 2 0,-7 1-4232,-7-2-3432</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8:41.931"/>
    </inkml:context>
    <inkml:brush xml:id="br0">
      <inkml:brushProperty name="width" value="0.025" units="cm"/>
      <inkml:brushProperty name="height" value="0.025" units="cm"/>
      <inkml:brushProperty name="color" value="#E71224"/>
    </inkml:brush>
  </inkml:definitions>
  <inkml:trace contextRef="#ctx0" brushRef="#br0">0 133 3812,'0'0'16303,"25"-59"-15694,-5 41-481,-1 3-64,2 2-705,-1 4-1088,-7 0-1250,-2 5-1538,-4-1-4195</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8:42.305"/>
    </inkml:context>
    <inkml:brush xml:id="br0">
      <inkml:brushProperty name="width" value="0.025" units="cm"/>
      <inkml:brushProperty name="height" value="0.025" units="cm"/>
      <inkml:brushProperty name="color" value="#E71224"/>
    </inkml:brush>
  </inkml:definitions>
  <inkml:trace contextRef="#ctx0" brushRef="#br0">25 1 1057,'0'0'18033,"-3"48"-18033,2-16 96,0 2-64,0 2 0,1-5-96,-2-3-96,1-7-128,1-6-193,0-7-928,-3-8-1250,-1 0 513,-4-10-2786</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8:42.647"/>
    </inkml:context>
    <inkml:brush xml:id="br0">
      <inkml:brushProperty name="width" value="0.025" units="cm"/>
      <inkml:brushProperty name="height" value="0.025" units="cm"/>
      <inkml:brushProperty name="color" value="#E71224"/>
    </inkml:brush>
  </inkml:definitions>
  <inkml:trace contextRef="#ctx0" brushRef="#br0">1 120 5349,'0'0'5819,"2"-9"-3993,-1 2-1424,1 0 0,1 0 0,-1-1 1,1 2-1,0-1 0,1 0 1,0 1-1,5-8 0,-6 10-274,-1 1 0,1 0 0,0 0 0,0 0 0,0 0 0,0 1 1,0-1-1,1 1 0,-1 0 0,1-1 0,0 2 0,-1-1 0,1 0 0,0 1 0,0 0 0,0 0 0,0 0 0,0 0 0,6 0 0,-8 1-121,-1 1 0,1-1 0,-1 0 0,0 1 0,1-1 0,-1 1 0,0 0 0,1-1 0,-1 1 0,0 0 0,0 0 0,0 0 0,1 0 0,-1 0 0,0 0 0,0 0 0,0 0 0,-1 0 0,1 0-1,0 1 1,0-1 0,-1 0 0,1 1 0,-1-1 0,1 0 0,-1 1 0,1-1 0,-1 1 0,0-1 0,0 0 0,0 2 0,3 53 669,-3-46-507,0 1 100,0 0 0,-1 0 0,0 0 0,-1 0 0,-1 0 0,1 0 1,-2-1-1,0 1 0,-9 19 0,20-69 40,-7 37-349,1 0 0,0 0 0,0 1 0,0-1 0,0 0 0,0 0 0,0 0 0,1 1 0,-1-1 0,1 0 0,-1 1 0,1 0 0,-1-1 0,1 1 0,0 0 0,0 0 0,-1 0 0,1 0 0,0 0 0,0 0 0,0 0 0,0 1 0,0-1 0,0 1 0,1-1 0,-1 1 0,4 0 0,-4 1 7,0 0-1,0 0 1,1 0-1,-1 0 1,0 0-1,-1 1 1,1-1-1,0 1 1,0-1-1,0 1 1,-1 0-1,1 0 1,-1-1-1,0 1 1,1 0-1,-1 0 1,0 1-1,0-1 1,0 0-1,-1 0 1,1 0-1,0 1 1,-1-1-1,1 0 1,-1 4-1,1 1 119,1 1-1,-2-1 1,1 1 0,-1-1-1,0 0 1,-1 1 0,0-1-1,0 0 1,-1 1 0,1-1 0,-2 0-1,1 0 1,-1 0 0,0 0-1,0-1 1,-5 8 0,5-10 133,-1 1 0,0-1 0,0 0 0,-1 0 1,1 0-1,-1 0 0,1-1 0,-1 1 0,0-1 1,-1-1-1,1 1 0,0-1 0,-1 0 0,1 0 1,-1 0-1,0-1 0,0 0 0,1 0 0,-1 0 1,-10-1-1,14 0-272,0 0-1,0 0 1,0-1 0,0 1 0,1 0 0,-1-1 0,0 1 0,0-1-1,0 0 1,1 0 0,-1 0 0,0 1 0,1-1 0,-1-1-1,0 1 1,1 0 0,0 0 0,-1-1 0,1 1 0,0 0-1,-1-1 1,1 0 0,0 1 0,0-1 0,0 0 0,1 1 0,-1-1-1,0-2 1,-2-16-3679,6-1-3578,5 7-4465</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12.792"/>
    </inkml:context>
    <inkml:brush xml:id="br0">
      <inkml:brushProperty name="width" value="0.025" units="cm"/>
      <inkml:brushProperty name="height" value="0.025" units="cm"/>
      <inkml:brushProperty name="color" value="#E71224"/>
    </inkml:brush>
  </inkml:definitions>
  <inkml:trace contextRef="#ctx0" brushRef="#br0">18 189 15727,'0'0'6470,"2"-10"-5381,0 3-884,7-51 1288,-9 55-1261,1 1 0,-1-1 1,0 0-1,0 0 0,0 0 1,-1 0-1,1 0 1,-1 0-1,0 1 0,1-1 1,-1 0-1,0 1 0,-1-1 1,1 0-1,0 1 0,-1-1 1,1 1-1,-4-4 0,5 6-211,0 0-1,-1 0 0,1-1 0,0 1 0,0 0 0,0 0 0,-1 0 1,1 0-1,0 0 0,0-1 0,0 1 0,-1 0 0,1 0 0,0 0 0,0 0 1,-1 0-1,1 0 0,0 0 0,0 0 0,-1 0 0,1 0 0,0 0 1,-1 0-1,1 0 0,0 0 0,0 0 0,-1 0 0,1 0 0,0 0 0,0 0 1,-1 0-1,1 1 0,0-1 0,0 0 0,0 0 0,-1 0 0,1 0 0,0 1 1,0-1-1,0 0 0,-1 0 0,1 0 0,0 1 0,0-1 0,0 0 1,0 1-1,-4 17 74,4-15-103,0 0 0,0 0 0,0-1 0,1 1 0,-1 0 0,1 0 0,-1 0 0,1-1 0,0 1 0,0 0 0,0-1 0,3 5 0,-4-7 8,1 1-1,-1-1 1,1 1-1,-1-1 1,1 1-1,-1-1 1,1 1-1,-1-1 1,1 0-1,0 1 1,-1-1-1,1 0 1,-1 1-1,1-1 1,0 0-1,-1 0 1,1 0-1,0 0 1,-1 0-1,1 1 1,0-1-1,-1 0 1,1-1 0,0 1-1,0 0 1,-1 0-1,1 0 1,-1 0-1,1 0 1,0-1-1,0 1 1,10-21 226,-6-28 990,-5 40-977,0 7-210,1 1 0,-1-1 0,1 0 1,-1 1-1,0-1 0,0 1 0,0-1 0,0 0 0,0 1 0,0-1 0,-1 0 0,1 1 0,0-1 0,-1 1 0,1-1 0,-1 1 0,0-1 0,1 1 0,-1-1 0,0 1 1,0-1-1,0 1 0,0 0 0,0 0 0,0 0 0,-1-1 0,1 1 0,-3-1 0,4 2-28,-1 0 0,1 0 0,0 0 0,-1 0 0,1 1 0,-1-1 0,1 0 0,-1 0 0,1 1 0,0-1 0,-1 0 0,1 1 0,0-1 0,-1 0 0,1 1 0,0-1 0,0 0 0,-1 1 0,1-1 0,0 1 0,0-1 0,0 0 0,-1 1 0,1-1 0,0 1 0,0-1 0,0 1 0,0-1 0,0 1 0,0-1 0,0 1 0,0 0 0,-1 19 0,1-17 0,-1 1-4,4 52-659,-3-55 598,0 1 0,0-1 0,1 1 0,-1-1 0,0 1 0,1-1 0,-1 1 0,1-1 1,0 1-1,-1-1 0,1 0 0,0 1 0,0-1 0,0 0 0,0 0 0,0 0 0,0 0 1,0 0-1,0 0 0,1 0 0,-1 0 0,0 0 0,1 0 0,-1 0 0,0-1 0,1 1 1,-1-1-1,1 1 0,-1-1 0,1 0 0,2 1 0,-3-1-309,0-1-1,1 1 0,-1-1 1,0 0-1,0 1 1,1-1-1,-1 0 1,0 0-1,0 0 1,0 0-1,0 0 1,0 0-1,0 0 1,-1 0-1,1 0 1,0 0-1,0 0 1,-1 0-1,1-1 1,-1 1-1,1 0 1,-1-1-1,0 1 0,1 0 1,-1-1-1,0 1 1,0 0-1,0-2 1,1 1-312,5-40-13178</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2:00.890"/>
    </inkml:context>
    <inkml:brush xml:id="br0">
      <inkml:brushProperty name="width" value="0.025" units="cm"/>
      <inkml:brushProperty name="height" value="0.025" units="cm"/>
    </inkml:brush>
  </inkml:definitions>
  <inkml:trace contextRef="#ctx0" brushRef="#br0">47 683 16047,'-7'10'1660,"0"1"-1123,3-6-217,0 0 1,0 1 0,1-1-1,0 1 1,0 0-1,1 0 1,-1 0-1,1 0 1,-1 9 0,2-14-280,1-1 1,0 1-1,0-1 1,0 1-1,0-1 1,-1 1 0,1-1-1,0 0 1,0 1-1,0-1 1,0 1 0,0-1-1,0 1 1,1-1-1,-1 1 1,0-1-1,0 1 1,0-1 0,0 1-1,0-1 1,1 0-1,-1 1 1,0-1-1,0 1 1,1-1 0,-1 0-1,0 1 1,1-1-1,-1 0 1,0 1-1,1-1 1,-1 0 0,1 1-1,-1-1 1,0 0-1,1 0 1,-1 0-1,1 1 1,-1-1 0,1 0-1,-1 0 1,0 0-1,1 0 1,-1 0-1,1 0 1,-1 0 0,1 0-1,-1 0 1,1 0-1,-1 0 1,1 0-1,-1 0 1,1 0 0,0-1-1,29-11 555,-2-6-185,0-1-1,-2-2 0,47-44 0,-28 23-156,221-214 534,-195 180-643,95-132 1,-163 203-143,4-4 8,-1 1 0,0-2 0,-1 1 1,7-17-1,-36 46 143,-4 18-2,2 1-1,2 1 0,2 1 0,1 1 1,3 1-1,1 0 0,2 2 0,-11 59 1,20-80-128,2 1 0,0 0 0,2 0 0,1 0 0,4 43 0,-3-64-20,1-1 1,0 0 0,0 1 0,0-1-1,0 0 1,1 0 0,-1 0-1,1 0 1,0 0 0,0 0 0,0 0-1,0-1 1,0 1 0,0-1-1,1 1 1,0-1 0,-1 0 0,1 0-1,0 0 1,0-1 0,0 1-1,0 0 1,0-1 0,0 0-1,1 0 1,-1 0 0,0 0 0,1-1-1,2 1 1,-1 0-129,-1-1 1,0 0-1,0 0 0,1 0 1,-1-1-1,0 1 0,0-1 1,0 0-1,1 0 0,4-3 1,-6 3-194,0-1 0,-1 1 1,1-1-1,0 0 1,0 0-1,-1 0 0,1 0 1,-1 0-1,0-1 0,0 1 1,0-1-1,0 1 1,0-1-1,1-3 0,-2 5-105,0-1-1,-1 0 0,1 0 0,0 0 0,-1 1 0,0-1 0,0 0 0,1 0 0,-1 0 0,0 0 0,0 0 0,0 0 1,-1 1-1,1-1 0,0 0 0,-1 0 0,0-2 0,-14-14-4611</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13.414"/>
    </inkml:context>
    <inkml:brush xml:id="br0">
      <inkml:brushProperty name="width" value="0.025" units="cm"/>
      <inkml:brushProperty name="height" value="0.025" units="cm"/>
      <inkml:brushProperty name="color" value="#E71224"/>
    </inkml:brush>
  </inkml:definitions>
  <inkml:trace contextRef="#ctx0" brushRef="#br0">140 1 12876,'0'0'10175,"0"17"-9129,-3 51-297,-19 121 0,-33 78-259,2-10-348,49-233 443,2-11-5598,1-39-1080,1-16-1413</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13.787"/>
    </inkml:context>
    <inkml:brush xml:id="br0">
      <inkml:brushProperty name="width" value="0.025" units="cm"/>
      <inkml:brushProperty name="height" value="0.025" units="cm"/>
      <inkml:brushProperty name="color" value="#E71224"/>
    </inkml:brush>
  </inkml:definitions>
  <inkml:trace contextRef="#ctx0" brushRef="#br0">73 1 13196,'-3'14'1848,"-27"164"2745,-9 220 1,38-391-4405,3 27 968,-2-33-1143,0 0 0,0-1 1,0 1-1,0-1 0,0 1 0,0-1 0,1 1 1,-1-1-1,0 1 0,0-1 0,1 1 0,-1-1 0,0 0 1,1 1-1,-1-1 0,0 1 0,1-1 0,-1 0 1,0 1-1,1-1 0,-1 0 0,1 1 0,-1-1 0,1 0 1,-1 0-1,1 1 0,-1-1 0,1 0 0,-1 0 1,1 0-1,-1 0 0,1 0 0,0 0 0,-1 0 1,1 0-1,-1 0 0,1 0 0,-1 0 0,1 0 0,-1 0 1,1 0-1,-1 0 0,1-1 0,-1 1 0,1 0 1,-1 0-1,1-1 0,-1 1 0,1 0 0,-1-1 1,0 1-1,1-1 0,10-7 223,-1-2 0,0 1 0,-1-1-1,0 0 1,-1-1 0,0 0 0,12-21 0,2-3 131,110-142 898,-56 97-2907,-55 62-2741,45-32 0,-40 36-5718</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14.615"/>
    </inkml:context>
    <inkml:brush xml:id="br0">
      <inkml:brushProperty name="width" value="0.025" units="cm"/>
      <inkml:brushProperty name="height" value="0.025" units="cm"/>
      <inkml:brushProperty name="color" value="#E71224"/>
    </inkml:brush>
  </inkml:definitions>
  <inkml:trace contextRef="#ctx0" brushRef="#br0">0 84 10602,'0'0'11184,"7"13"-9753,113 294 1538,-59-143-2949,-46-125-92,-5-17-5,-1 1 1,-1 1-1,9 42 0,-44-111 654,0-16-606,2-1 0,2-1 1,4-1-1,2 0 0,3-2 0,3 0 1,-4-112-1,15 174 33,0 0 1,1 1-1,-1-1 0,1 0 1,0 0-1,0 1 1,0-1-1,0 0 0,1 1 1,-1-1-1,1 1 0,0 0 1,0-1-1,0 1 0,4-4 1,-5 6-5,1-1 1,-1 1 0,1 0-1,-1 0 1,1 0-1,0 1 1,-1-1 0,1 0-1,0 0 1,0 1-1,-1 0 1,1-1 0,0 1-1,0 0 1,0-1-1,0 1 1,-1 0 0,1 1-1,0-1 1,0 0-1,0 0 1,-1 1 0,1-1-1,0 1 1,0-1-1,-1 1 1,1 0 0,0 0-1,-1 0 1,1 0-1,-1 0 1,1 0 0,-1 0-1,2 2 1,1 1 19,0 1 0,0-1 1,0 1-1,0-1 0,-1 1 1,0 0-1,0 0 0,-1 1 1,1-1-1,-1 1 0,0-1 1,-1 1-1,1-1 0,-1 1 0,0 0 1,-1 0-1,1 0 0,-1 0 1,0 0-1,-1-1 0,1 1 1,-1 0-1,0 0 0,-3 6 0,3-4 135,-1 0-1,-1 0 1,0-1-1,0 1 1,0-1-1,-1 0 1,0 0-1,0 0 1,-1-1-1,0 1 1,0-1-1,0 0 1,-1-1-1,0 1 1,0-1-1,0 0 1,-9 5-1,13-9-143,1 0 0,-1 0 0,1-1 0,-1 1 0,0 0 0,1-1 0,-1 1 0,0-1 0,1 0 0,-1 0 0,0 1 1,0-1-1,1 0 0,-1 0 0,0-1 0,0 1 0,1 0 0,-1 0 0,-3-2 0,4 1-96,0 0 0,0 0 0,0 0 1,0 0-1,0 0 0,0 0 0,0 0 0,0 0 1,0 0-1,1-1 0,-1 1 0,0 0 0,1-1 1,-1 1-1,1 0 0,0-1 0,-1 1 0,1-3 1,-1-3-778,1 0-1,0 0 1,0 0 0,1 0 0,0 0 0,0 1 0,1-1-1,3-11 1,13-18-5576</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14.971"/>
    </inkml:context>
    <inkml:brush xml:id="br0">
      <inkml:brushProperty name="width" value="0.025" units="cm"/>
      <inkml:brushProperty name="height" value="0.025" units="cm"/>
      <inkml:brushProperty name="color" value="#E71224"/>
    </inkml:brush>
  </inkml:definitions>
  <inkml:trace contextRef="#ctx0" brushRef="#br0">0 1 16528,'0'0'2717,"1"9"-128,2 20-822,-2-9-736,1 1 0,1 0 0,1-1 0,0 0 0,2 0 0,13 33 0,-19-52-1028,1 0 0,-1 0 0,1 0-1,0 1 1,-1-1 0,1 0 0,0 0-1,0 0 1,0 0 0,0 0 0,0 0-1,0 0 1,0-1 0,0 1 0,0 0-1,0 0 1,1-1 0,-1 1 0,0-1-1,0 1 1,1-1 0,-1 0 0,0 1-1,1-1 1,-1 0 0,1 0 0,-1 0-1,0 0 1,1 0 0,-1 0 0,0 0-1,1 0 1,1-2 0,-1 1 17,0 0 1,0 0 0,0 0 0,0-1-1,-1 1 1,1-1 0,-1 0-1,1 1 1,-1-1 0,0 0-1,1 0 1,-1 0 0,0 0-1,0 0 1,0 0 0,-1 0 0,1 0-1,0 0 1,0-4 0,0-3 3,0 1 1,0 0 0,0-1 0,-1 1-1,0 0 1,-1-1 0,0 1 0,0 0-1,-1-1 1,0 1 0,0 0 0,-1 0-1,0 0 1,0 1 0,-1-1 0,0 1-1,-1 0 1,1 0 0,-1 0 0,-1 0-1,-10-9 1,16 15-53,0 1 0,-1-1 0,1 1 0,-1-1 1,1 1-1,0-1 0,-1 1 0,0-1 0,1 1 0,-1-1 0,1 1 0,-1 0 0,1-1 0,-1 1 0,0 0 0,1 0 1,-1 0-1,0-1 0,1 1 0,-1 0 0,0 0 0,1 0 0,-1 0 0,0 0 0,1 0 0,-1 0 0,0 0 0,1 0 1,-1 1-1,1-1 0,-1 0 0,0 0 0,1 0 0,-1 1 0,0-1 0,1 0 0,-1 1 0,1-1 0,-1 1 0,1-1 1,-1 0-1,1 1 0,-1-1 0,1 1 0,0 0 0,-1-1 0,1 1 0,0-1 0,-1 1 0,1-1 0,0 1 0,-1 0 1,1-1-1,0 1 0,0 0 0,0-1 0,0 1 0,0 0 0,0-1 0,0 2 0,0-1-102,-1 1 1,1 0-1,0-1 0,0 1 0,0 0 1,0-1-1,1 1 0,-1 0 0,0-1 1,1 1-1,-1 0 0,1-1 1,-1 1-1,1-1 0,0 1 0,0-1 1,0 0-1,0 1 0,0-1 0,0 0 1,0 1-1,2 1 0,2-2-683,-1 0-1,0 0 1,0 0-1,1 0 1,-1-1-1,0 0 1,1 0-1,-1 0 1,1 0-1,-1-1 1,0 0-1,7-1 1,15-10-4296</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15.314"/>
    </inkml:context>
    <inkml:brush xml:id="br0">
      <inkml:brushProperty name="width" value="0.025" units="cm"/>
      <inkml:brushProperty name="height" value="0.025" units="cm"/>
      <inkml:brushProperty name="color" value="#E71224"/>
    </inkml:brush>
  </inkml:definitions>
  <inkml:trace contextRef="#ctx0" brushRef="#br0">54 25 13004,'0'0'10725,"-7"11"-9876,3-4-787,0-1 124,0 1 0,0-1 0,1 1-1,-1 0 1,2 0 0,-1 0 0,1 0 0,0 1 0,0-1-1,1 0 1,0 1 0,0-1 0,1 13 0,0-19-181,1-1 1,-1 1 0,0 0-1,1-1 1,-1 1 0,0 0-1,1-1 1,-1 1 0,1-1-1,-1 1 1,1 0 0,-1-1-1,1 1 1,-1-1 0,1 1-1,-1-1 1,1 0-1,0 1 1,-1-1 0,1 0-1,0 1 1,-1-1 0,1 0-1,0 0 1,0 1 0,-1-1-1,1 0 1,0 0 0,0 0-1,-1 0 1,1 0 0,0 0-1,-1 0 1,1 0 0,0-1-1,0 1 1,-1 0-1,1 0 1,0 0 0,-1-1-1,1 1 1,1-1 0,0 0 59,1 0 0,-1 0 1,1-1-1,-1 1 0,1 0 0,-1-1 1,0 0-1,0 0 0,0 1 0,3-4 1,0-4 12,-1 0 1,0 0 0,-1 0 0,1 0-1,-2-1 1,1 1 0,-2-1 0,1 0-1,-1 0 1,0 1 0,-2-13 0,1 21-75,0 0 0,0 0 1,0 1-1,0-1 0,0 0 1,0 0-1,0 0 0,0 1 1,-1-1-1,1 0 0,0 1 1,0-1-1,-1 0 0,1 0 1,-1 1-1,1-1 0,0 1 1,-1-1-1,1 0 0,-1 1 1,0-1-1,1 1 0,-1-1 1,1 1-1,-1-1 0,0 1 1,1 0-1,-2-1 0,-25 2 66,23 0-106,0 0 0,0 0 0,1 1 0,-1-1 0,1 1 0,-1 0 0,1 0 0,0 0 0,0 1 0,0-1 0,0 1 0,-4 4 0,6-6-81,0 0-1,1-1 1,-1 1-1,1 0 1,-1 0-1,1-1 1,-1 1-1,1 0 0,-1 0 1,1 0-1,0 0 1,0 0-1,-1-1 1,1 1-1,0 0 1,0 0-1,0 0 1,0 0-1,0 0 1,0 0-1,0 0 0,0 0 1,0 0-1,1 0 1,-1 0-1,0-1 1,0 1-1,1 0 1,-1 0-1,1 0 1,-1 0-1,1-1 1,-1 1-1,1 0 0,-1 0 1,1-1-1,0 1 1,-1 0-1,1-1 1,0 1-1,0-1 1,0 1-1,-1-1 1,3 1-1,0 0-761,1 0-1,0 0 1,-1-1-1,1 0 1,0 1-1,-1-1 1,1-1-1,0 1 1,-1 0-1,7-3 1,20-8-7524</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15.800"/>
    </inkml:context>
    <inkml:brush xml:id="br0">
      <inkml:brushProperty name="width" value="0.025" units="cm"/>
      <inkml:brushProperty name="height" value="0.025" units="cm"/>
      <inkml:brushProperty name="color" value="#E71224"/>
    </inkml:brush>
  </inkml:definitions>
  <inkml:trace contextRef="#ctx0" brushRef="#br0">76 171 15503,'0'0'3021,"-9"13"-667,1-2-1899,1 0 0,-1 0-1,2 1 1,0 0-1,0 0 1,1 1 0,0-1-1,2 1 1,-1 0-1,1 0 1,1 1-1,-1 23 1,3-36-450,0 0-1,0-1 1,0 1-1,0 0 1,0 0 0,0 0-1,1 0 1,-1-1-1,0 1 1,1 0-1,-1 0 1,0 0 0,1-1-1,-1 1 1,1 0-1,-1-1 1,1 1 0,-1 0-1,1-1 1,0 1-1,-1-1 1,1 1-1,0-1 1,-1 1 0,1-1-1,0 1 1,-1-1-1,1 0 1,0 1 0,0-1-1,0 0 1,0 0-1,-1 0 1,1 1 0,0-1-1,0 0 1,0 0-1,0 0 1,-1 0-1,1-1 1,0 1 0,0 0-1,0 0 1,0 0-1,-1-1 1,1 1 0,0 0-1,0-1 1,-1 1-1,2-1 1,2-1 25,-1 1 0,1-1 0,-1 0 0,0 0 0,0-1 0,1 1 0,-1-1 0,-1 1 0,6-7 0,-1-3 24,-1-1 0,0 0 0,-1 0 0,0 0 0,-1 0 0,-1-1 0,0 0 0,2-26 0,-3 16-24,-2 1 0,0 0-1,-2 0 1,-7-38 0,9 61-30,0-4 2,0 1-1,-1-1 1,0 1-1,0-1 1,0 1-1,0 0 1,0-1 0,-1 1-1,1 0 1,-1 0-1,0 0 1,0 0 0,0 0-1,0 0 1,-1 1-1,-4-5 1,6 7-2,1 0 0,-1 1 0,0-1 0,1 0 0,-1 1 0,0-1 0,1 0 1,-1 1-1,1-1 0,-1 1 0,0-1 0,1 1 0,-1-1 0,1 1 0,0-1 0,-1 1 0,1 0 1,-1-1-1,1 1 0,0 0 0,-1-1 0,1 1 0,0 0 0,0-1 0,0 1 0,-1 0 0,1 0 0,0-1 1,0 1-1,0 0 0,0-1 0,0 1 0,1 1 0,-5 31 74,4-32-71,-2 16 134,2-1 1,0 1 0,1-1-1,0 1 1,1-1-1,9 30 1,-10-42-118,0-1 1,0 1 0,1-1-1,0 1 1,0-1-1,0 0 1,0 1-1,0-1 1,1 0-1,-1 0 1,1-1 0,0 1-1,0 0 1,0-1-1,0 0 1,0 0-1,0 0 1,1 0-1,-1 0 1,1-1 0,-1 1-1,1-1 1,0 0-1,0 0 1,-1 0-1,1-1 1,0 1-1,0-1 1,0 0 0,0 0-1,0-1 1,-1 1-1,1-1 1,0 1-1,4-3 1,-4 2-1,0 0 0,0-1 1,0 0-1,-1 0 0,1 0 0,0 0 1,-1-1-1,1 1 0,-1-1 0,0 0 0,0 0 1,0 0-1,0 0 0,-1-1 0,1 1 1,-1-1-1,0 0 0,0 0 0,0 1 1,0-1-1,-1 0 0,2-7 0,1-4-36,0 0 0,-1 0 0,-1-1-1,0-29 1,-13 95-395,11-49 413,0 5 41,0 1 0,0 0-1,0-1 1,1 1 0,3 11 0,-4-16-30,1-1 0,-1 0 1,1 0-1,-1 0 0,1 0 0,-1 0 0,1 0 0,0-1 0,-1 1 0,1 0 0,0 0 0,0 0 0,0-1 0,0 1 0,0 0 0,0-1 0,0 1 0,0-1 0,0 1 0,0-1 0,0 1 0,0-1 0,0 0 0,0 1 0,0-1 0,0 0 0,0 0 0,0 0 0,1 0 0,-1 0 0,0 0 1,0 0-1,0-1 0,0 1 0,0 0 0,0 0 0,0-1 0,1 1 0,-1-1 0,0 1 0,0-1 0,-1 1 0,3-2 0,2-2 25,0 1 0,0-1 0,-1 0-1,0 0 1,0-1 0,0 1 0,0-1 0,0 0 0,-1 0 0,0 0-1,4-8 1,24-62-54,-26 63-123,7-35-1302,-14 83 1043,1-21 365,1 1-1,0-1 0,0 0 0,5 19 1,-5-32-72,0-1 1,1 0-1,-1 1 1,1-1-1,0 0 1,-1 0-1,1 0 1,0 1-1,0-1 0,0 0 1,0 0-1,0 0 1,0 0-1,0 0 1,0 0-1,0-1 1,2 2-1,-1-1-292,-1 0-1,1-1 0,0 1 0,0-1 1,0 1-1,-1-1 0,1 1 0,0-1 1,0 0-1,0 0 0,0 0 1,0 0-1,0 0 0,-1-1 0,1 1 1,0 0-1,0-1 0,0 1 0,0-1 1,1-1-1,16-14-5069</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16.144"/>
    </inkml:context>
    <inkml:brush xml:id="br0">
      <inkml:brushProperty name="width" value="0.025" units="cm"/>
      <inkml:brushProperty name="height" value="0.025" units="cm"/>
      <inkml:brushProperty name="color" value="#E71224"/>
    </inkml:brush>
  </inkml:definitions>
  <inkml:trace contextRef="#ctx0" brushRef="#br0">52 0 14798,'0'0'10474,"-30"49"-9705,20-19 576,3 3-32,3-3-544,4-4-545,0-8-160,11-8-288,4-6-577,4-4-352,2-5-352,0-11 63,-2-4-1440,-1-7-1378,0-6-2082</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16.502"/>
    </inkml:context>
    <inkml:brush xml:id="br0">
      <inkml:brushProperty name="width" value="0.025" units="cm"/>
      <inkml:brushProperty name="height" value="0.025" units="cm"/>
      <inkml:brushProperty name="color" value="#E71224"/>
    </inkml:brush>
  </inkml:definitions>
  <inkml:trace contextRef="#ctx0" brushRef="#br0">59 1 11627,'0'0'9470,"-9"3"-7260,6-2-2110,0 1 1,1-1-1,-1 1 0,0-1 0,1 1 0,-1 0 0,1 0 0,-1 0 0,1 0 0,0 0 0,0 1 0,0-1 0,0 1 0,-2 4 1,1-1 103,1 0 1,1 1-1,-1-1 1,1 0-1,0 0 1,0 1-1,1-1 1,0 9-1,0 1 2,1 0 0,1 0 0,0 0 0,1-1 0,1 1 0,0 0 0,1-1-1,1 0 1,0 0 0,1-1 0,1 0 0,0 0 0,17 22 0,-10-14-154,-11-15-37,0 0-1,1-1 1,-1 1 0,1-1-1,1 0 1,5 5 0,-10-11-26,-1 0 1,1 0-1,-1-1 1,0 1-1,1 0 1,-1 0-1,0-1 1,1 1-1,-1 0 1,0-1-1,1 1 1,-1 0-1,0-1 1,1 1-1,-1 0 1,0-1-1,0 1 1,0 0-1,1-1 1,-1 1-1,0-1 1,0 1-1,0-1 1,0 1-1,0 0 1,0-1-1,0 1 1,0-1-1,0 1 1,0-1-1,0 1 1,0 0-1,0-1 1,0 1-1,0-1 1,0 1-1,-1-1 1,1 1-1,0-1 1,-2-24-366,-3 10 117,0 0-1,-1 1 0,0-1 0,-1 1 0,-1 1 1,0-1-1,-1 1 0,-17-20 0,11 23 359,10 17 366,5-6-434,0 1 0,1 0-1,-1 0 1,1 0 0,-1-1 0,1 1 0,0 0 0,-1-1 0,1 1 0,0-1 0,0 1 0,0-1 0,0 1-1,1-1 1,-1 0 0,2 2 0,1 0-11,-1 0 0,1 0-1,-1-1 1,1 0 0,0 0-1,0 0 1,0 0 0,0-1-1,0 1 1,1-1 0,-1 0-1,0 0 1,1-1 0,-1 1 0,0-1-1,1 0 1,-1 0 0,0-1-1,1 1 1,-1-1 0,0 0-1,1 0 1,-1 0 0,5-3-1,-4 1 71,1 0-1,-1 0 0,0-1 0,0 0 0,-1 0 0,1 0 0,-1 0 0,0-1 0,0 0 1,0 0-1,-1 0 0,0 0 0,0 0 0,0-1 0,0 1 0,2-10 0,3-13 570,1 0 175,-6 32-587,-2 20-188,-2-1 47,3 54 619,-1-73-696,-1 0 0,1 0-1,0 0 1,0-1 0,0 1-1,1 0 1,-1-1 0,1 1-1,0 0 1,0-1 0,0 0 0,0 0-1,0 1 1,1-1 0,0-1-1,3 4 1,-5-5-66,0 0 0,1 0 0,-1 0 0,0 0 0,1 0 0,-1-1 0,0 1 0,1 0 1,-1-1-1,1 1 0,-1-1 0,1 0 0,-1 0 0,1 1 0,0-1 0,-1 0 0,1 0 0,-1 0 0,1 0 0,-1-1 0,1 1 0,-1 0 0,4-2 0,-3 1-126,0-1-1,0 1 1,0-1-1,0 0 1,0 1-1,0-1 1,-1 0-1,1 0 0,0 0 1,-1-1-1,0 1 1,1 0-1,0-3 1,2-4-776,-1 0 0,0-1 0,-1 1 0,0-1 1,0 1-1,0-16 0,-2-16-6705</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16.862"/>
    </inkml:context>
    <inkml:brush xml:id="br0">
      <inkml:brushProperty name="width" value="0.025" units="cm"/>
      <inkml:brushProperty name="height" value="0.025" units="cm"/>
      <inkml:brushProperty name="color" value="#E71224"/>
    </inkml:brush>
  </inkml:definitions>
  <inkml:trace contextRef="#ctx0" brushRef="#br0">11 0 17905,'0'0'9897,"-10"63"-8263,24-49-705,5-1-481,4-3-352,5 1-64,0 0-1441,-2 0-2531,-1 0-2530,1-6-5381</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17.223"/>
    </inkml:context>
    <inkml:brush xml:id="br0">
      <inkml:brushProperty name="width" value="0.025" units="cm"/>
      <inkml:brushProperty name="height" value="0.025" units="cm"/>
      <inkml:brushProperty name="color" value="#E71224"/>
    </inkml:brush>
  </inkml:definitions>
  <inkml:trace contextRef="#ctx0" brushRef="#br0">93 51 13229,'0'0'8167,"-10"8"-5353,-1 2-1704,0 0 0,-19 23 0,27-29-862,-1 1-1,1 0 1,0 0 0,0 0-1,0 1 1,1-1 0,0 1-1,0-1 1,0 1 0,1 0-1,0 0 1,-1 11 0,2-17-248,0 1 1,0 0 0,0-1-1,0 1 1,0-1-1,0 1 1,1-1 0,-1 1-1,0 0 1,0-1-1,0 1 1,1-1 0,-1 1-1,0-1 1,0 1-1,1-1 1,-1 1 0,0-1-1,1 0 1,-1 1-1,1-1 1,-1 1 0,1-1-1,-1 0 1,0 1-1,1-1 1,-1 0 0,1 0-1,0 1 1,-1-1-1,1 0 1,23-2 32,-19 1-15,1-1 0,-1 0-1,0 0 1,0-1 0,0 1-1,7-6 1,32-45 124,-36 42-193,0 1-1,0 0 0,19-17 1,-27 26 47,1 1 0,-1-1 1,0 1-1,1 0 0,-1-1 1,1 1-1,0-1 0,-1 1 1,1 0-1,-1-1 0,1 1 1,-1 0-1,1 0 0,0 0 0,-1-1 1,1 1-1,0 0 0,-1 0 1,1 0-1,0 0 0,-1 0 1,1 0-1,0 0 0,-1 0 0,1 0 1,-1 1-1,1-1 0,0 0 1,-1 0-1,1 1 0,-1-1 1,1 0-1,0 1 0,-1-1 0,1 0 1,-1 1-1,1-1 0,-1 1 1,1-1-1,-1 1 0,0-1 1,1 1-1,-1-1 0,0 1 1,1-1-1,-1 1 0,0-1 0,1 1 1,-1 0-1,0 0 0,10 44 348,-5-23 232,-5-21-560,0 0 0,1 0-1,-1 0 1,1 0-1,-1 0 1,1 0 0,0 0-1,-1 0 1,1 0 0,0 0-1,0-1 1,-1 1 0,1 0-1,0 0 1,0-1 0,0 1-1,0 0 1,0-1-1,0 1 1,0-1 0,0 0-1,1 1 1,-1-1 0,0 0-1,0 1 1,0-1 0,0 0-1,0 0 1,1 0 0,-1 0-1,0 0 1,0 0-1,0-1 1,0 1 0,1 0-1,-1 0 1,0-1 0,0 1-1,0-1 1,0 1 0,0-1-1,0 0 1,0 1 0,1-2-1,6-3 77,-1 0 0,0-1 0,0 0-1,7-9 1,-13 14-91,30-36-1,-26 29 0,0 0 0,1 1 0,0 0 0,1 0 0,-1 0 0,1 0 0,1 1 0,-1 0 0,1 1 0,0 0 0,11-5 0,-19 10 1,1 0-1,0 0 1,0 0 0,-1 0-1,1 0 1,0 0 0,0 1-1,-1-1 1,1 0 0,0 0-1,-1 1 1,1-1 0,0 1-1,-1-1 1,1 1 0,-1-1-1,1 1 1,0-1-1,-1 1 1,0-1 0,1 1-1,-1 0 1,1-1 0,-1 1-1,0 0 1,1-1 0,-1 1-1,0 0 1,0-1 0,1 1-1,-1 0 1,0 0 0,0-1-1,0 2 1,7 39-19,-3-18-99,-3-19-329,6 15-645,3-11-6469,-2-8-2385</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2:01.219"/>
    </inkml:context>
    <inkml:brush xml:id="br0">
      <inkml:brushProperty name="width" value="0.025" units="cm"/>
      <inkml:brushProperty name="height" value="0.025" units="cm"/>
    </inkml:brush>
  </inkml:definitions>
  <inkml:trace contextRef="#ctx0" brushRef="#br0">48 50 15663,'0'0'3619,"-48"-12"-1345,51 12-96,29-4-1505,20 1 416,16-3-160,13 1-641,11-1-192,3 1-672,-5 1-3620,-10 0-5669</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17.691"/>
    </inkml:context>
    <inkml:brush xml:id="br0">
      <inkml:brushProperty name="width" value="0.025" units="cm"/>
      <inkml:brushProperty name="height" value="0.025" units="cm"/>
      <inkml:brushProperty name="color" value="#E71224"/>
    </inkml:brush>
  </inkml:definitions>
  <inkml:trace contextRef="#ctx0" brushRef="#br0">0 0 15695,'0'0'5045,"6"9"-2552,3 11-1558,-1 1 0,0 0 0,-2 0 0,7 33 1,-9-32-609,1 1 1,2-1-1,0 0 1,1-1-1,19 37 1,-24-54-312,0 0 1,0-1 0,1 1 0,-1-1 0,1 0 0,0 0 0,-1 0-1,1 0 1,1-1 0,3 3 0,-6-4-60,0 0-1,1 0 1,-1 0 0,0-1-1,0 1 1,0 0 0,1-1-1,-1 0 1,0 1 0,1-1-1,-1 0 1,0 0 0,1 0-1,-1-1 1,0 1 0,1 0-1,-1-1 1,0 0 0,0 1-1,0-1 1,1 0 0,2-2-1,-4 3-85,-1 0 0,1-1 1,0 1-1,-1-1 0,1 1 0,0 0 0,-1-1 0,1 1 0,-1-1 1,1 1-1,-1-1 0,1 0 0,-1 1 0,1-1 0,-1 1 0,0-1 0,1 0 1,-1 1-1,0-1 0,1 0 0,-1 0 0,0 1 0,0-1 0,0 0 1,0 0-1,1 1 0,-1-1 0,0 0 0,-1 0 0,1 1 0,0-1 1,0 0-1,0 0 0,0 1 0,0-1 0,-1 0 0,1 0 0,0 1 1,-1-1-1,1 0 0,-1 1 0,1-1 0,0 1 0,-1-1 0,1 0 0,-1 1 1,0-1-1,1 1 0,-1-1 0,1 1 0,-1 0 0,0-1 0,1 1 1,-2-1-1,-42-15-6584,7 8 1444</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18.033"/>
    </inkml:context>
    <inkml:brush xml:id="br0">
      <inkml:brushProperty name="width" value="0.025" units="cm"/>
      <inkml:brushProperty name="height" value="0.025" units="cm"/>
      <inkml:brushProperty name="color" value="#E71224"/>
    </inkml:brush>
  </inkml:definitions>
  <inkml:trace contextRef="#ctx0" brushRef="#br0">1 272 7623,'0'0'13613,"22"-52"-12492,8 30-96,9-5-224,5-3-225,4-2-415,2 1-225,-3 3-2211,-4 2-2914,-7 2-8167</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18.361"/>
    </inkml:context>
    <inkml:brush xml:id="br0">
      <inkml:brushProperty name="width" value="0.025" units="cm"/>
      <inkml:brushProperty name="height" value="0.025" units="cm"/>
      <inkml:brushProperty name="color" value="#E71224"/>
    </inkml:brush>
  </inkml:definitions>
  <inkml:trace contextRef="#ctx0" brushRef="#br0">0 1 20467,'0'0'6898,"1"9"-6461,1 11-301,2 0-1,1 0 0,0 0 0,1 0 1,1-1-1,1 0 0,1-1 0,1 0 0,0 0 1,1-1-1,15 18 0,-25-34-115,0 1 0,0-1 0,0 0 0,0 0 0,1 0 0,-1 1 0,0-1-1,1 0 1,-1 0 0,0-1 0,1 1 0,-1 0 0,1 0 0,-1-1 0,1 1 0,0-1 0,-1 0-1,1 1 1,2-1 0,-3 0 20,0 0-1,0-1 0,0 1 1,0-1-1,0 1 1,-1-1-1,1 1 0,0-1 1,0 1-1,-1-1 0,1 0 1,0 0-1,-1 1 1,1-1-1,-1 0 0,1 0 1,-1 0-1,1 1 0,-1-1 1,1 0-1,-1 0 1,0 0-1,0 0 0,1 0 1,-1 0-1,0 0 1,0 0-1,0 0 0,0 0 1,0 0-1,0 0 0,-1-1 1,1-12 1,-1 1 0,-1 0 0,0-1 0,-1 1 0,0 0 1,-1 0-1,-1 1 0,0-1 0,-1 1 0,0 0 0,0 0 0,-2 1 1,1 0-1,-1 0 0,-1 1 0,-13-13 0,16 19-884,7 9 178,10 8-549,-5-11 184,0 1 0,1-1 0,-1 0 0,1-1 0,0 1 0,-1-1 0,1-1 0,0 1 0,0-1 1,-1 0-1,1-1 0,13-2 0,12-8-6545</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18.721"/>
    </inkml:context>
    <inkml:brush xml:id="br0">
      <inkml:brushProperty name="width" value="0.025" units="cm"/>
      <inkml:brushProperty name="height" value="0.025" units="cm"/>
      <inkml:brushProperty name="color" value="#E71224"/>
    </inkml:brush>
  </inkml:definitions>
  <inkml:trace contextRef="#ctx0" brushRef="#br0">61 75 6758,'0'0'18482,"-9"8"-17724,5-5-648,-1 1-1,1 0 1,0 0-1,1 1 1,-1-1-1,0 1 1,1 0 0,0 0-1,1 0 1,-1 0-1,1 0 1,0 0-1,0 1 1,0-1 0,1 1-1,0 0 1,0-1-1,0 12 1,0-13-11,1 1-1,0-1 1,1 1 0,-1-1 0,1 1-1,0-1 1,0 0 0,0 1-1,3 5 1,-4-9-84,1 0-1,0 0 1,0 0 0,0 0-1,0 0 1,-1-1 0,1 1-1,0 0 1,1 0 0,-1-1-1,0 1 1,0-1 0,0 1-1,0-1 1,0 1 0,1-1-1,-1 0 1,0 0 0,0 1-1,1-1 1,-1 0 0,0 0-1,0 0 1,1 0 0,-1 0-1,0-1 1,0 1-1,1 0 1,-1-1 0,0 1-1,0 0 1,0-1 0,0 0-1,1 1 1,-1-1 0,0 0-1,0 1 1,1-3 0,4-1 64,0-1 1,0 1 0,-1-1-1,1-1 1,-1 1 0,-1-1-1,1 0 1,-1 0 0,0 0-1,0-1 1,-1 0-1,0 1 1,0-1 0,0 0-1,2-13 1,0-1-56,0-1 0,-2 0-1,0 1 1,-1-27 0,-2 64-477,0 0 0,2 1 0,0-2-1,1 1 1,0 0 0,1 0 0,1-1 0,9 20 0,-13-33 211,0-1 1,0 1 0,0-1 0,0 1 0,0-1 0,1 1 0,-1-1 0,0 0 0,1 0 0,-1 1 0,1-1 0,-1 0 0,1 0 0,0-1 0,-1 1 0,1 0 0,0-1 0,0 1 0,-1-1-1,1 1 1,0-1 0,0 0 0,0 0 0,0 1 0,0-2 0,-1 1 0,1 0 0,0 0 0,0 0 0,0-1 0,0 1 0,1-2 0,2 0-620,0 0 0,0-1 0,-1 1 0,1-1 0,-1 0 0,1 0 1,-1-1-1,0 0 0,-1 1 0,4-6 0,19-23-8668</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19.049"/>
    </inkml:context>
    <inkml:brush xml:id="br0">
      <inkml:brushProperty name="width" value="0.025" units="cm"/>
      <inkml:brushProperty name="height" value="0.025" units="cm"/>
      <inkml:brushProperty name="color" value="#E71224"/>
    </inkml:brush>
  </inkml:definitions>
  <inkml:trace contextRef="#ctx0" brushRef="#br0">48 267 5669,'0'0'18754,"-8"14"-17926,3-7-705,-23 48 554,27-51-577,0-1 1,0 0-1,0 0 1,0 0-1,0 1 0,1-1 1,0 0-1,0 1 0,0-1 1,0 0-1,0 1 1,0-1-1,1 0 0,0 1 1,-1-1-1,1 0 0,1 0 1,-1 0-1,2 4 1,-2-5-71,0 0 1,0-1 0,1 1 0,-1 0 0,0-1-1,0 1 1,1-1 0,-1 1 0,1-1 0,0 0-1,-1 0 1,1 0 0,0 1 0,0-2 0,-1 1-1,1 0 1,0 0 0,0-1 0,0 1 0,0-1 0,0 1-1,0-1 1,0 0 0,0 0 0,0 0 0,0 0-1,0 0 1,1 0 0,-1-1 0,0 1 0,0-1-1,-1 1 1,1-1 0,0 0 0,0 1 0,0-1-1,0 0 1,-1-1 0,1 1 0,0 0 0,-1 0-1,3-2 1,2-3 100,1-1-1,-1 1 1,0-1-1,0 0 0,-1-1 1,0 1-1,0-1 1,4-10-1,3-10-32,-2-1 0,-1 0 1,-1 0-1,-1-1 0,-2 0 0,-1 0 0,-2-1 1,-1 1-1,-4-52 0,1 80-413,-1 9 197,-2 14 39,1 29 147,2 68 0,3-102 17,0 0 0,1 1 0,1-1 0,0 0 1,1-1-1,1 1 0,1-1 0,9 19 0,-14-31-126,1 0 0,0 0 0,0 0 1,0-1-1,0 1 0,0-1 0,1 1 0,-1-1 0,1 0 0,-1 0 1,1 0-1,0 0 0,0-1 0,0 1 0,0-1 0,0 1 1,0-1-1,0 0 0,7 1 0,-8-2-217,0 0 0,0 0 0,0 0 0,0 0 0,0-1 0,0 1 0,0-1 0,0 1 0,0-1 0,0 0 0,0 1 0,0-1 0,3-2 0,-3 2-417,0-1-1,0 0 1,0 0-1,0 0 1,0 0-1,0 0 1,0 0-1,-1-1 1,1 1-1,-1-1 1,3-4-1,7-26-9013</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19.424"/>
    </inkml:context>
    <inkml:brush xml:id="br0">
      <inkml:brushProperty name="width" value="0.025" units="cm"/>
      <inkml:brushProperty name="height" value="0.025" units="cm"/>
      <inkml:brushProperty name="color" value="#E71224"/>
    </inkml:brush>
  </inkml:definitions>
  <inkml:trace contextRef="#ctx0" brushRef="#br0">1 181 16592,'0'0'10228,"11"4"-8514,-7-2-1595,1 1 28,1 0-1,0-1 0,0 0 0,0 0 0,0 0 0,0-1 0,0 0 0,0 0 0,1 0 0,-1-1 0,0 0 0,1 0 1,-1-1-1,0 0 0,0 0 0,1 0 0,5-3 0,-3 0-87,0 0 0,-1-1 1,0 0-1,0 0 0,0-1 0,-1 0 1,1-1-1,-1 1 0,-1-1 0,0-1 1,0 1-1,0-1 0,-1 0 1,0-1-1,0 1 0,-1-1 0,0 0 1,-1 0-1,5-16 0,-8 23-53,0 1-1,0-1 0,0 0 1,0 1-1,0-1 1,-1 1-1,1-1 1,-1 0-1,1 1 1,-1-1-1,1 1 1,-1-1-1,0 1 1,1 0-1,-1-1 0,0 1 1,0 0-1,0-1 1,0 1-1,-1 0 1,1 0-1,0 0 1,0 0-1,-1 0 1,1 0-1,0 0 1,-1 1-1,1-1 1,-1 0-1,1 1 0,-1-1 1,1 1-1,-1 0 1,0-1-1,1 1 1,-1 0-1,1 0 1,-1 0-1,0 0 1,1 0-1,-4 1 1,-1-1 0,0 0 0,1 1 1,-1 0-1,0 0 0,0 0 0,0 1 1,0 0-1,1 0 0,-1 1 1,-7 3-1,6 1-6,0 0 0,1 0 0,-1 0 0,1 1 0,1 0 0,-1 0 0,1 0 0,1 1 0,0-1 0,0 1 0,0 0 0,1 1 0,1-1 0,0 0 0,0 1 0,1 0 0,0-1 0,0 1 0,1 0 0,0-1 0,1 1 0,3 14 0,-3-20-95,1 0 0,0 0 0,-1-1 0,2 1 0,-1 0 0,0-1 0,1 0 0,-1 1 0,1-1 0,0 0 0,0 0 0,0-1 0,1 1 0,-1-1 0,1 0 0,-1 1 0,1-1 0,0-1 0,0 1 0,-1-1 0,1 1 0,0-1 0,1 0 0,-1-1 0,4 1 0,2 1-498,-1-1 1,1 0 0,-1-1 0,1 0 0,-1 0-1,1-1 1,-1-1 0,0 1 0,1-2 0,10-3-1,20-16-9512</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20.346"/>
    </inkml:context>
    <inkml:brush xml:id="br0">
      <inkml:brushProperty name="width" value="0.025" units="cm"/>
      <inkml:brushProperty name="height" value="0.025" units="cm"/>
      <inkml:brushProperty name="color" value="#E71224"/>
    </inkml:brush>
  </inkml:definitions>
  <inkml:trace contextRef="#ctx0" brushRef="#br0">0 71 17969,'0'0'1014,"12"-9"385,3-1-804,1 0 1,29-15-1,-40 22-560,0 1 1,1 0-1,-1 0 0,1 0 0,0 0 0,0 1 0,0 0 1,0 0-1,0 1 0,0 0 0,-1 0 0,1 0 0,0 1 1,0-1-1,11 4 0,-15-2-7,0-1 0,0 1 0,0-1 0,0 1 0,0 0 0,-1 0 0,1 0 0,-1 0 0,0 0 0,1 0 0,-1 0 0,0 0 0,0 0 0,0 1 0,-1-1 0,1 0 0,0 1 0,-1-1 0,0 0 0,1 1 0,-1-1 0,0 1 0,0-1 0,0 1 0,-1-1 0,0 4 0,0 3 392,0 0-1,-1 1 0,0-1 1,0 0-1,-6 14 0,-10 11 1124,13-26-1275,0 0 0,0 1 0,0 0-1,2 0 1,-1 0 0,1 0 0,0 0 0,1 1-1,0-1 1,0 1 0,1 9 0,1-17-265,1-1 0,0 0 0,0 0 0,0 0 0,0 0 0,0 0 0,0-1 0,0 1 0,0 0 0,0 0 0,0-1 0,0 1 0,1-1 0,-1 1 0,0-1 0,1 1 0,-1-1 0,0 0 0,0 1 0,1-1 0,-1 0 0,1 0 0,-1 0 0,0 0 0,1 0 0,-1-1 0,2 1 0,41-6 52,-35 3-452,0-1 0,0-1 0,0 1 0,0-1 0,-1-1 0,0 0 0,0 0 0,-1 0 0,1-1 0,9-12 0,-10 11-1040,0-1 0,-1 1 0,0-1-1,-1 0 1,0-1 0,0 1 0,-1-1 0,0 0 0,4-20 0,-4-10-6368</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20.687"/>
    </inkml:context>
    <inkml:brush xml:id="br0">
      <inkml:brushProperty name="width" value="0.025" units="cm"/>
      <inkml:brushProperty name="height" value="0.025" units="cm"/>
      <inkml:brushProperty name="color" value="#E71224"/>
    </inkml:brush>
  </inkml:definitions>
  <inkml:trace contextRef="#ctx0" brushRef="#br0">464 205 7815,'-12'-11'2552,"-2"-1"-1686,0 0-1,-1 1 0,-17-10 1,25 17-491,-1 0-1,0 0 1,0 1 0,0 0 0,0 0 0,0 1 0,-1 0-1,1 1 1,-1 0 0,1 0 0,-11 1 0,9 2-233,0-1 1,0 2 0,1-1-1,-1 2 1,1-1 0,0 1 0,0 0-1,0 1 1,1 0 0,0 1-1,-1 0 1,2 0 0,-1 0 0,1 1-1,0 0 1,-11 16 0,4-5-51,0 1 1,2 0 0,1 1-1,0 1 1,1-1 0,-9 31 0,14-31 220,0 0 1,1 0-1,1 0 1,1 1 0,0-1-1,2 1 1,1 0 0,0-1-1,1 0 1,1 1 0,12 37-1,-13-50-292,1 0-1,0 0 1,1 0-1,-1 0 1,2-1-1,-1 0 1,1 1-1,0-2 1,0 1-1,1 0 1,0-1-1,0 0 1,1-1-1,-1 1 1,1-1-1,0-1 1,1 1-1,-1-1 0,1 0 1,0-1-1,0 0 1,0 0-1,0-1 1,0 0-1,1 0 1,-1-1-1,1 0 1,-1 0-1,1-1 1,13-1-1,-6-2 84,0 0 0,0-1 0,0-1 0,0 0 0,-1-1 0,0 0 0,0-2 0,-1 1 0,0-2 0,0 0 0,-1-1-1,0 0 1,-1-1 0,0 0 0,-1-1 0,0 0 0,16-25 0,-12 16 211,0-1 0,-2-1-1,-1-1 1,-1 0 0,0 0 0,-2-1-1,-1 0 1,-1-1 0,-2 1 0,5-39-1,-9 42-179,0-1-1,-1 1 0,-1-1 0,-1 1 0,-2-1 0,0 1 0,-9-28 0,11 43-113,-1 0 0,0 0 0,0 1 0,0-1-1,-1 1 1,0 0 0,0 0 0,0 1-1,-1-1 1,0 1 0,0 0 0,0 0-1,-1 0 1,0 1 0,0 0 0,0 0-1,0 0 1,0 1 0,-1 0 0,0 0-1,0 1 1,1 0 0,-1 0 0,-1 0-1,1 1 1,-10 0 0,10 0-246,1 1 1,0 0-1,0 0 0,0 1 0,0 0 1,0 0-1,0 0 0,0 1 0,0 0 1,1 0-1,-1 0 0,0 1 0,1 0 1,0 0-1,0 0 0,0 1 1,-7 5-1,5-1-680,0 0 0,0 0 0,1 1 0,0 0 0,1 0 0,0 1 0,0-1 0,1 1 0,-3 12 0,-1 6-12041</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21.358"/>
    </inkml:context>
    <inkml:brush xml:id="br0">
      <inkml:brushProperty name="width" value="0.025" units="cm"/>
      <inkml:brushProperty name="height" value="0.025" units="cm"/>
      <inkml:brushProperty name="color" value="#E71224"/>
    </inkml:brush>
  </inkml:definitions>
  <inkml:trace contextRef="#ctx0" brushRef="#br0">0 895 14830,'0'0'7655,"11"-11"-5920,12-15-706,-1-2-1,-2 0 1,29-52-1,49-114 297,-45 85-1276,-1 4 79,-14 24-1014,90-140 0,-114 209-1332,-10 24-400,-10 26-1915,-8-2-1382</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21.719"/>
    </inkml:context>
    <inkml:brush xml:id="br0">
      <inkml:brushProperty name="width" value="0.025" units="cm"/>
      <inkml:brushProperty name="height" value="0.025" units="cm"/>
      <inkml:brushProperty name="color" value="#E71224"/>
    </inkml:brush>
  </inkml:definitions>
  <inkml:trace contextRef="#ctx0" brushRef="#br0">30 0 13485,'0'0'9048,"3"10"-8525,0 8-348,0 1 0,-1-1 0,-1 0 0,-1 1 0,-1 21 0,-19 100 1156,12-96-867,2 1 1,-1 82 0,7-125-470,1 0-1,-1 0 1,0 0 0,0 0 0,1 0 0,-1 0 0,1-1-1,0 1 1,0 0 0,-1 0 0,1 0 0,0-1 0,1 1-1,-1 0 1,0-1 0,0 1 0,1-1 0,-1 1 0,1-1-1,-1 0 1,1 0 0,-1 0 0,1 1 0,0-2 0,0 1-1,-1 0 1,1 0 0,0 0 0,0-1 0,0 1 0,0-1-1,0 0 1,0 1 0,0-1 0,3 0 0,8 0 24,1-1 0,-1 0 0,1-1 1,17-4-1,-5 0-15,-15 5-264,-1-1 0,0 0-1,-1-1 1,1 0 0,0-1 0,-1 0-1,0-1 1,16-9 0,-17 8-499,-1-1 1,1 1 0,-1-1 0,0-1 0,9-12-1,18-30-6282</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2:31.714"/>
    </inkml:context>
    <inkml:brush xml:id="br0">
      <inkml:brushProperty name="width" value="0.025" units="cm"/>
      <inkml:brushProperty name="height" value="0.025" units="cm"/>
    </inkml:brush>
  </inkml:definitions>
  <inkml:trace contextRef="#ctx0" brushRef="#br0">1 135 17745,'0'0'502,"11"1"-529,39-4 101,-1-1-1,0-2 1,92-26-1,21-2-47,38 10-626,339 4-1,-526 20 463,77-4-3546,-58-5-1121</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22.328"/>
    </inkml:context>
    <inkml:brush xml:id="br0">
      <inkml:brushProperty name="width" value="0.025" units="cm"/>
      <inkml:brushProperty name="height" value="0.025" units="cm"/>
      <inkml:brushProperty name="color" value="#E71224"/>
    </inkml:brush>
  </inkml:definitions>
  <inkml:trace contextRef="#ctx0" brushRef="#br0">104 97 16047,'0'-10'3182,"0"10"-3106,-9-55 3544,9 53-3433,-1 0 0,0 0 0,0-1 0,0 1 0,0 0 0,0 0 0,0 0 0,0 0 0,-1 1 0,1-1 0,-1 0 0,-1-1 0,2 2-103,0 1 1,0-1 0,0 1 0,0-1-1,0 1 1,0 0 0,0-1 0,0 1-1,0 0 1,0 0 0,0 0 0,0 0-1,-1 0 1,1 0 0,0 0-1,0 0 1,0 1 0,0-1 0,0 0-1,0 0 1,0 1 0,0-1 0,0 1-1,0-1 1,0 1 0,1-1 0,-1 1-1,-1 1 1,-2 1-73,1 0 0,0 1 1,0-1-1,1 1 0,-1-1 0,1 1 0,0 0 1,0 0-1,0 1 0,0-1 0,1 0 0,-1 0 0,0 8 1,-8 61 147,8-59-70,0 10 29,1 0 1,2 25-1,-1-45-121,0 0 0,0 0 0,1 0 0,-1 0 0,1-1 0,0 1 0,0 0 0,0-1 0,1 1 0,-1-1 0,1 1 0,0-1 0,0 1 0,0-1 0,0 0 0,1 0 0,-1 0 0,1 0 0,-1-1 0,7 5 0,-7-6-130,1 0 1,0-1 0,1 1 0,-1 0 0,0-1-1,0 0 1,0 0 0,0 0 0,0 0 0,0 0 0,0 0-1,0-1 1,0 0 0,0 0 0,0 0 0,0 0-1,0 0 1,0 0 0,0-1 0,-1 1 0,1-1-1,0 0 1,-1 0 0,0 0 0,1 0 0,-1 0-1,0 0 1,0-1 0,2-2 0,7-9-1712,0 0 0,-1-1 1,13-26-1,1-11-4638</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22.689"/>
    </inkml:context>
    <inkml:brush xml:id="br0">
      <inkml:brushProperty name="width" value="0.025" units="cm"/>
      <inkml:brushProperty name="height" value="0.025" units="cm"/>
      <inkml:brushProperty name="color" value="#E71224"/>
    </inkml:brush>
  </inkml:definitions>
  <inkml:trace contextRef="#ctx0" brushRef="#br0">5 201 7687,'0'0'10010,"0"13"-8019,-2 14-1151,0-7 150,1 1 1,1 0-1,1 0 1,4 25-1,-5-45-952,0 0 0,0-1-1,1 1 1,-1-1 0,0 1-1,0 0 1,0-1 0,0 1-1,1 0 1,-1-1 0,0 1-1,1-1 1,-1 1 0,0-1 0,1 1-1,-1-1 1,1 1 0,-1-1-1,1 1 1,-1-1 0,1 1-1,-1-1 1,1 0 0,-1 1-1,1-1 1,-1 0 0,1 0 0,0 1-1,-1-1 1,1 0 0,-1 0-1,1 0 1,0 0 0,-1 0-1,1 0 1,0 0 0,-1 0-1,1 0 1,0 0 0,-1 0 0,1 0-1,0 0 1,-1 0 0,1-1-1,-1 1 1,1 0 0,0-1-1,-1 1 1,1 0 0,-1-1 0,1 1-1,-1 0 1,1-1 0,-1 1-1,1-1 1,-1 1 0,0-1-1,1 1 1,0-2 0,24-31 599,-7-5-459,-2 0-1,-2-1 1,15-61 0,-28 94-158,-1 5-30,0 1 0,0-1 0,1 0 0,-1 0 0,0 0 0,0 0-1,1 1 1,-1-1 0,0 0 0,1 0 0,-1 1 0,0-1 0,1 0 0,-1 0 0,1 1-1,0-1 1,-1 1 0,1-1 0,-1 0 0,1 1 0,0-1 0,-1 1 0,2-1 0,-1 1 7,0 0 0,0 1 0,-1-1 0,1 0 0,0 1 0,0-1 0,-1 0 0,1 1 0,-1-1 0,1 1 0,0-1 0,-1 1 0,1 0 0,-1-1 0,1 1 0,-1 0 0,1-1 0,-1 1 0,0 0 0,1 0 0,23 58 124,-15-35-92,-9-23-28,1 0 0,-1 0-1,0 0 1,1 0 0,-1 0-1,1 0 1,-1 0-1,1 0 1,-1 0 0,1 0-1,0 0 1,-1-1-1,1 1 1,0 0 0,0 0-1,0-1 1,-1 1 0,1 0-1,0-1 1,0 1-1,0-1 1,0 1 0,0-1-1,0 0 1,0 1 0,0-1-1,1 0 1,-1 0-1,0 0 1,0 1 0,0-1-1,0 0 1,0-1 0,0 1-1,0 0 1,0 0-1,0 0 1,0-1 0,1 1-1,-1 0 1,0-1-1,0 1 1,0-1 0,-1 1-1,1-1 1,0 0 0,0 1-1,0-1 1,0 0-1,0 0 1,-1 1 0,1-1-1,0 0 1,-1 0 0,1 0-1,-1 0 1,2-2-1,4-8-239,1 0 0,-1 0-1,8-22 1,-12 27-190,34-94-10360,-26 68 4095</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23.018"/>
    </inkml:context>
    <inkml:brush xml:id="br0">
      <inkml:brushProperty name="width" value="0.025" units="cm"/>
      <inkml:brushProperty name="height" value="0.025" units="cm"/>
      <inkml:brushProperty name="color" value="#E71224"/>
    </inkml:brush>
  </inkml:definitions>
  <inkml:trace contextRef="#ctx0" brushRef="#br0">71 1 16111,'0'0'12129,"-9"7"-10965,-3 1-909,8-6-204,0 1 0,0-1 0,0 1 0,1 0 0,-1 0 0,1 1 0,0-1 0,-1 1 1,1-1-1,-3 6 0,6-8-77,-1-1 1,0 1 0,1 0 0,-1 0 0,0-1 0,1 1-1,-1 0 1,1 0 0,0 0 0,-1 0 0,1 0-1,0 0 1,-1 0 0,1-1 0,0 1 0,0 0 0,0 0-1,0 0 1,0 0 0,0 0 0,0 0 0,0 0-1,0 0 1,0 0 0,0 0 0,1 0 0,-1 0 0,0 0-1,1 0 1,-1 0 0,1 0 0,-1-1 0,1 1-1,-1 0 1,1 0 0,0-1 0,-1 1 0,1 0 0,0-1-1,0 1 1,-1 0 0,1-1 0,0 1 0,0-1-1,0 1 1,0-1 0,0 0 0,0 1 0,-1-1 0,1 0-1,0 0 1,0 0 0,0 0 0,1 0 0,10 2-374,-1-1 1,0 0 0,22-3-1,-17 1 41,25 0-859,32 1-929,-72 0 2204,0 1 1,-1-1-1,1 1 0,0-1 0,-1 0 1,1 1-1,0-1 0,-1 1 1,1 0-1,-1-1 0,1 1 1,-1-1-1,1 1 0,-1 0 1,1-1-1,-1 1 0,0 0 1,1 0-1,-1-1 0,0 1 0,0 0 1,0 0-1,0-1 0,1 1 1,-1 0-1,0 0 0,0 0 1,0-1-1,0 1 0,-1 0 1,1 0-1,0 0 0,0-1 0,0 1 1,-1 1-1,-9 30 1975,5-22-1672,-1-1 0,0 0 0,-1 0-1,-11 12 1,16-18-352,0-1-1,0 0 0,0 0 1,0 0-1,0 0 0,0 0 1,-1 0-1,1-1 1,-1 1-1,1-1 0,-1 0 1,1 0-1,-1 0 0,0 0 1,0 0-1,1 0 0,-1-1 1,0 1-1,0-1 0,0 0 1,0 0-1,-4 0 0,6-1-122,0 0-1,0 1 0,1-1 0,-1 0 0,0 1 0,0-1 0,0 0 1,1 0-1,-1 1 0,0-1 0,1 0 0,-1 0 0,1 0 0,-1 0 1,1 0-1,0 0 0,-1 0 0,1 0 0,0 0 0,0 0 1,-1 0-1,1 0 0,0-2 0,0-30-2889,0 23 1787,0-2-549,1-1 0,1 0 0,-1 0 0,6-17 0,8-16-4485</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23.345"/>
    </inkml:context>
    <inkml:brush xml:id="br0">
      <inkml:brushProperty name="width" value="0.025" units="cm"/>
      <inkml:brushProperty name="height" value="0.025" units="cm"/>
      <inkml:brushProperty name="color" value="#E71224"/>
    </inkml:brush>
  </inkml:definitions>
  <inkml:trace contextRef="#ctx0" brushRef="#br0">0 287 6983,'0'0'15860,"3"12"-14541,-1 0-959,-1-2-12,1 0 0,0 0 0,0 1 0,1-2 0,1 1 0,-1 0 0,9 14 0,-11-23-317,0 0 0,0 1 0,0-1 0,1 0 1,-1 0-1,0 0 0,0 0 0,1-1 0,-1 1 0,1 0 0,-1 0 1,1-1-1,-1 1 0,1-1 0,-1 0 0,1 1 0,0-1 1,-1 0-1,1 0 0,-1 0 0,1 0 0,0 0 0,-1 0 0,1 0 1,-1-1-1,1 1 0,0-1 0,-1 1 0,1-1 0,-1 1 0,1-1 1,-1 0-1,0 0 0,1 0 0,-1 0 0,0 0 0,0 0 1,1 0-1,-1 0 0,2-2 0,5-6 51,1 0 1,-1-1-1,12-18 1,9-19 114,-3-2 1,36-90-1,-56 128-324,-1 13 74,2 26 99,6 19 106,-13-46-153,1 0 1,-1-1 0,0 1 0,0 0 0,1 0 0,-1 0-1,1-1 1,-1 1 0,1 0 0,-1 0 0,1-1 0,-1 1-1,1 0 1,0-1 0,-1 1 0,1-1 0,0 1 0,-1-1-1,1 1 1,0-1 0,0 1 0,0-1 0,-1 0 0,1 1-1,0-1 1,0 0 0,0 0 0,0 0 0,0 1-1,-1-1 1,1 0 0,0 0 0,0 0 0,0-1 0,0 1-1,0 0 1,0 0 0,0-1 0,3-1 10,-1 0 0,0-1 0,0 0 0,0 1 0,0-1 0,-1 0 0,1 0 0,-1-1 0,0 1 0,0 0 0,0-1 0,1-4 0,22-51-1914,-22 50 1014,15-46-6979,-10 27-192</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23.708"/>
    </inkml:context>
    <inkml:brush xml:id="br0">
      <inkml:brushProperty name="width" value="0.025" units="cm"/>
      <inkml:brushProperty name="height" value="0.025" units="cm"/>
      <inkml:brushProperty name="color" value="#E71224"/>
    </inkml:brush>
  </inkml:definitions>
  <inkml:trace contextRef="#ctx0" brushRef="#br0">2 109 12332,'0'0'6288,"0"9"-2492,0 2-3156,-1-4-363,1 1-1,0-1 1,0 1 0,0 0 0,1-1-1,1 1 1,-1-1 0,1 1 0,0-1-1,1 0 1,-1 1 0,1-1 0,1-1-1,0 1 1,0 0 0,0-1-1,6 7 1,42 30-86,-42-35-168,0-1 1,0 1-1,-1 1 1,0 0 0,0 0-1,-1 1 1,12 17-1,-19-25-11,0-1 1,0 1-1,0 0 0,-1 0 0,1 0 0,0 0 0,-1 0 1,0 0-1,1 0 0,-1 0 0,0 0 0,0 4 1,0-6-3,0 1 1,0-1-1,-1 1 1,1-1 0,0 1-1,0-1 1,0 1 0,-1-1-1,1 1 1,0-1 0,-1 1-1,1-1 1,0 0 0,-1 1-1,1-1 1,-1 1-1,1-1 1,-1 0 0,1 0-1,-1 1 1,1-1 0,-1 0-1,1 0 1,-1 0 0,1 1-1,-1-1 1,1 0 0,-1 0-1,0 0 1,-2 0 5,1 0 0,0-1 0,-1 1 0,1-1 1,-1 0-1,1 0 0,0 0 0,-1 0 0,1 0 0,0 0 1,0 0-1,0-1 0,0 1 0,0-1 0,0 0 0,0 1 1,1-1-1,-4-4 0,-12-19-308,0 0 0,1-1 1,-23-56-1,34 69 129,0 0 0,0-1 1,1 0-1,1 0 0,1 0 0,0 0 1,0-1-1,2 1 0,0 0 0,2-23 0,-1 33 166,1 0 0,0 1 0,-1-1 0,1 0-1,0 1 1,1-1 0,-1 1 0,1 0 0,-1-1-1,1 1 1,0 0 0,0 1 0,0-1 0,1 1-1,-1-1 1,1 1 0,-1 0 0,8-3-1,-6 3-8,0 0 0,-1 0 0,1 0 0,0 1 0,0 0 0,0 0 0,0 0 0,0 0 0,0 1 0,0 0 0,1 0 0,-1 0 0,0 1 0,10 2 0,-13-2 28,0 1-1,0-1 1,0 1-1,0-1 1,0 1-1,-1 0 1,1 0 0,0 0-1,-1 0 1,1 0-1,-1 0 1,0 0-1,0 1 1,0-1-1,0 0 1,0 1 0,0-1-1,-1 0 1,1 1-1,-1-1 1,0 1-1,0-1 1,0 1 0,0-1-1,0 1 1,0 0-1,-1-1 1,0 5-1,0 2 248,-1-1-1,0 1 0,0-1 1,-1 1-1,0-1 0,-8 16 1,-27 25 1785,37-47-2035,-1 0 1,0-1 0,0 1 0,0 0 0,0-1 0,-1 1 0,1-1 0,0 1 0,-1-1 0,1 0-1,-1 0 1,1 0 0,-1 0 0,1-1 0,-1 1 0,0-1 0,1 0 0,-1 1 0,0-1 0,-3-1 0,5 0-264,0 0 0,0 0 0,0 0 0,0 0 0,0 0 1,0-1-1,1 1 0,-1 0 0,0-1 0,1 1 0,-1 0 1,1-1-1,-1 1 0,1-1 0,0 1 0,0-1 1,-1 1-1,1-1 0,0 1 0,0-1 0,1 1 0,-1-3 1,3-42-8898,-3 43 7784,5-35-12021</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24.224"/>
    </inkml:context>
    <inkml:brush xml:id="br0">
      <inkml:brushProperty name="width" value="0.025" units="cm"/>
      <inkml:brushProperty name="height" value="0.025" units="cm"/>
      <inkml:brushProperty name="color" value="#E71224"/>
    </inkml:brush>
  </inkml:definitions>
  <inkml:trace contextRef="#ctx0" brushRef="#br0">1 109 13453,'0'0'11573,"2"11"-10425,2 11-736,2-1 0,1 0 0,0 0 1,2 0-1,0-1 0,1 0 0,2-1 0,-1 0 0,25 29 0,6-3-241,-45-85 528,1 28-728,-2 0 0,1 0-1,-2 0 1,0 0 0,0 1-1,-1 0 1,0 0 0,-1 0-1,-10-11 1,17 21-57,33 13-346,-29-12 438,-1 0 0,1 0 0,0 0 0,-1 0 0,1-1 0,-1 1 0,1-1 0,-1 0 0,1 0 0,-1 0 0,0-1 1,1 1-1,-1-1 0,0 0 0,0 1 0,0-2 0,0 1 0,0 0 0,3-5 0,2-2 35,-1-1 1,0 0 0,-1 0-1,8-18 1,19-28 29,-30 60-136,-1 0 0,0 0-1,0 0 1,-1 0 0,1 0-1,-1 1 1,0-1 0,0 1 0,0 4-1,0-4 41,2 7 119,0-1-1,0 1 0,9 17 0,-11-27-72,0 0 0,0 0 1,1 0-1,-1-1 0,0 1 0,1 0 1,-1-1-1,1 1 0,-1 0 0,1-1 1,0 0-1,3 3 0,-4-4-15,0 0 0,0 0 0,0 1 0,0-1 0,0 0 0,0 0 0,0 0 0,0 0 0,0 0 0,1 0 0,-1 0 0,0-1 0,0 1 0,0 0 0,0-1 0,0 1 0,0 0 0,0-1 0,0 1 0,0-1 0,0 0 0,0 1 0,0-1 0,-1 0 0,1 1 0,0-1 0,0-1 0,3-3-155,0 1 0,-1-1-1,0 0 1,0-1 0,0 1-1,-1 0 1,0-1-1,0 0 1,0 1 0,-1-1-1,1 0 1,-1 0 0,-1 0-1,1-10 1,-6-38-5540,4 48 4072,-1 0-1,1 0 1,-1 0 0,-1 1 0,-4-10 0,-15-17-10299</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24.553"/>
    </inkml:context>
    <inkml:brush xml:id="br0">
      <inkml:brushProperty name="width" value="0.025" units="cm"/>
      <inkml:brushProperty name="height" value="0.025" units="cm"/>
      <inkml:brushProperty name="color" value="#E71224"/>
    </inkml:brush>
  </inkml:definitions>
  <inkml:trace contextRef="#ctx0" brushRef="#br0">0 0 15855,'0'0'9385,"66"45"-10634,-40-40-2787,0-5-3011</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24.897"/>
    </inkml:context>
    <inkml:brush xml:id="br0">
      <inkml:brushProperty name="width" value="0.025" units="cm"/>
      <inkml:brushProperty name="height" value="0.025" units="cm"/>
      <inkml:brushProperty name="color" value="#E71224"/>
    </inkml:brush>
  </inkml:definitions>
  <inkml:trace contextRef="#ctx0" brushRef="#br0">63 85 9673,'0'0'14344,"-7"8"-13297,1-2-713,1 0-1,0 0 1,0 0 0,1 0 0,-1 1 0,2-1-1,-1 1 1,1 0 0,0 0 0,0 1 0,1-1-1,0 0 1,0 1 0,1 0 0,-1-1 0,1 16-1,2-22-329,-1 0-1,0-1 1,1 1-1,-1 0 1,1-1 0,-1 1-1,1 0 1,-1-1-1,1 1 1,-1-1-1,1 1 1,0-1-1,-1 1 1,1-1-1,0 1 1,-1-1-1,1 0 1,0 1-1,0-1 1,-1 0-1,1 0 1,0 0-1,0 1 1,-1-1-1,1 0 1,0 0-1,0 0 1,0 0-1,-1 0 1,1 0-1,0-1 1,0 1-1,0 0 1,-1 0 0,1 0-1,0-1 1,-1 1-1,1-1 1,0 1-1,0 0 1,0-2-1,34-16 143,28-44-106,-54 50-86,1 1-1,1 1 1,-1-1-1,2 2 0,-1 0 1,1 0-1,0 1 1,24-11-1,-33 18 39,1 0 0,0 0 0,0 1-1,0-1 1,-1 1 0,1 0 0,0 0 0,0 1 0,0-1 0,0 1-1,-1 0 1,1 0 0,4 2 0,-5-2 30,-1 0 1,1 0-1,0 0 1,0-1 0,0 1-1,-1 0 1,1-1-1,0 0 1,0 0-1,0 0 1,0 0-1,0 0 1,0-1-1,0 1 1,-1-1-1,1 0 1,0 0-1,0 0 1,4-2-1,-6 2-37,25-18-2209,-14 2-2861,-4-1-3654</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25.338"/>
    </inkml:context>
    <inkml:brush xml:id="br0">
      <inkml:brushProperty name="width" value="0.025" units="cm"/>
      <inkml:brushProperty name="height" value="0.025" units="cm"/>
      <inkml:brushProperty name="color" value="#E71224"/>
    </inkml:brush>
  </inkml:definitions>
  <inkml:trace contextRef="#ctx0" brushRef="#br0">0 123 14446,'0'0'7409,"6"11"-6384,33 67 2040,84 124-1,-131-215-2932,1 0 0,0 0 0,0 0 1,1-1-1,1 0 0,0 0 0,1-1 0,1 1 0,-3-23 1,1-16-1124,2-65 1,3 109 965,0 5 9,0-1 0,0 0 0,0 1 0,1-1 0,0 0 0,0 1 0,0-1 0,0 1 0,4-9 0,-4 11 2,1 1 0,-1-1-1,0 1 1,0 0 0,1-1 0,-1 1 0,1 0-1,-1 0 1,1 0 0,0 0 0,-1 0-1,1 0 1,0 0 0,-1 1 0,1-1-1,0 1 1,0-1 0,0 1 0,0 0 0,0 0-1,-1-1 1,1 1 0,0 1 0,0-1-1,0 0 1,3 1 0,-4-1 16,0 1 0,1-1-1,-1 1 1,0-1 0,0 1 0,0-1 0,0 1-1,0 0 1,0 0 0,0-1 0,0 1 0,0 0-1,0 0 1,0 0 0,0 0 0,0 0 0,-1 0-1,1 0 1,-1 0 0,1 1 0,0-1 0,-1 0 0,0 0-1,1 0 1,-1 1 0,0-1 0,0 0 0,1 1-1,-1-1 1,0 0 0,0 0 0,-1 1 0,1-1-1,0 0 1,0 1 0,-1-1 0,1 0 0,0 0-1,-2 3 1,0 3 125,0 0 0,0-1 0,-1 1-1,0 0 1,-7 11 0,-2 1 131,-2 0 0,0-1 0,-2 0 0,0-2 0,-27 24 0,104-104-14506,-30 35 7847</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25.829"/>
    </inkml:context>
    <inkml:brush xml:id="br0">
      <inkml:brushProperty name="width" value="0.025" units="cm"/>
      <inkml:brushProperty name="height" value="0.025" units="cm"/>
      <inkml:brushProperty name="color" value="#E71224"/>
    </inkml:brush>
  </inkml:definitions>
  <inkml:trace contextRef="#ctx0" brushRef="#br0">74 293 14574,'0'0'12476,"-10"4"-11777,7-3-648,-1 0 1,1 0-1,0 0 1,-1 1-1,1 0 1,0-1-1,0 1 1,0 1-1,0-1 1,0 0-1,1 1 1,-1-1-1,1 1 1,0 0-1,-1-1 1,1 1-1,0 0 1,1 1-1,-1-1 0,0 0 1,1 0-1,0 1 1,0-1-1,0 1 1,0-1-1,0 1 1,1 5-1,-1-2 53,1-1-1,0 0 0,0 1 1,1-1-1,0 0 1,0 0-1,3 10 0,-4-14-94,1-1 0,-1 0-1,1 0 1,-1 0 0,1 0-1,0 0 1,-1 0 0,1 0-1,0-1 1,0 1 0,-1 0-1,1 0 1,0 0 0,0-1-1,0 1 1,0 0 0,0-1-1,0 1 1,2 0 0,-1-1 0,-1 0 1,1 0-1,0 0 0,-1 0 1,1 0-1,0-1 1,-1 1-1,1-1 1,-1 1-1,1-1 1,-1 1-1,1-1 0,-1 0 1,1 0-1,-1 0 1,0 0-1,1 0 1,1-2-1,2-2 63,0 0 0,0-1 0,0 1 0,-1-1 0,0-1 0,0 1 0,-1 0 0,0-1 0,0 0 0,0 0 0,-1 0-1,0 0 1,1-9 0,0 1 4,0-1 0,-2 0 0,0 0 0,-1 0 0,-2-18 0,2 33-76,0 0 0,0 0-1,0 0 1,0 0 0,-1 0 0,1 0 0,0 0 0,-1 0 0,1 0 0,0 0 0,-1 0-1,1 0 1,-1 0 0,0 0 0,1 1 0,-1-1 0,0 0 0,1 0 0,-1 1 0,0-1 0,0 0-1,-1 0 1,1 1-6,1 0-1,-1 0 1,0 0-1,1 0 1,-1 0-1,1 0 0,-1 1 1,1-1-1,-1 0 1,1 0-1,-1 1 1,1-1-1,0 0 1,-1 1-1,1-1 0,-1 1 1,1-1-1,0 0 1,-1 1-1,1-1 1,0 1-1,-1-1 1,1 1-1,0-1 1,0 1-1,0-1 0,-1 1 1,1-1-1,0 1 1,0 0-1,0-1 1,0 1-1,0-1 1,0 1-1,0-1 0,0 1 1,0-1-1,0 1 1,1-1-1,-1 1 1,0 0-1,0 3-4,0-1 1,0 1-1,0-1 0,1 0 0,-1 1 0,1-1 0,0 0 0,0 0 1,0 1-1,0-1 0,0 0 0,1 0 0,2 4 0,-2-6 9,-1 1-1,1-1 0,-1 0 0,1 0 0,0 0 0,0 0 0,-1 0 0,1 0 0,0 0 0,0 0 1,0-1-1,0 1 0,0-1 0,0 0 0,0 1 0,0-1 0,0 0 0,0 0 0,0 0 0,0 0 1,0-1-1,0 1 0,0-1 0,3 0 0,0-1 12,0 0 1,-1 0-1,1 0 0,-1-1 1,0 1-1,0-1 0,0 0 1,0 0-1,-1-1 0,1 1 1,-1-1-1,1 1 0,3-8 1,38-63 73,-29 44-78,-13 26 5,1-4-21,1 1 0,0-1 0,0 1-1,10-9 1,-14 15 6,-1 0 0,1 0 0,0 0 0,0 1-1,-1-1 1,1 0 0,0 1 0,0-1 0,0 1 0,0-1-1,0 1 1,0-1 0,0 1 0,0 0 0,0-1 0,0 1 0,0 0-1,0 0 1,1 0 0,-1 0 0,0 0 0,0 0 0,0 0-1,0 0 1,0 0 0,0 1 0,0-1 0,0 0 0,0 1-1,0-1 1,0 1 0,0-1 0,0 1 0,0-1 0,0 1-1,0 0 1,-1-1 0,1 1 0,0 0 0,0 0 0,-1 0 0,1-1-1,0 1 1,-1 0 0,2 2 0,3 5-40,-3-4 92,0 0-1,1 0 1,0 0 0,0-1 0,0 1-1,7 5 1,-10-9-35,1 1 1,0-1-1,0 1 0,0-1 0,0 0 0,0 1 1,0-1-1,0 0 0,0 0 0,0 0 0,0 0 1,0 0-1,0 0 0,0 0 0,0 0 0,0 0 1,0 0-1,0 0 0,0-1 0,0 1 0,0 0 1,0-1-1,0 1 0,-1-1 0,1 1 0,0-1 1,0 1-1,0-1 0,-1 0 0,1 1 0,0-1 1,-1 0-1,1 0 0,0 1 0,-1-1 0,1 0 1,-1 0-1,1-1 0,38-54 753,-23 23-3617,-10 2-9694</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2:32.495"/>
    </inkml:context>
    <inkml:brush xml:id="br0">
      <inkml:brushProperty name="width" value="0.025" units="cm"/>
      <inkml:brushProperty name="height" value="0.025" units="cm"/>
    </inkml:brush>
  </inkml:definitions>
  <inkml:trace contextRef="#ctx0" brushRef="#br0">1 268 16624,'0'0'1121,"76"4"-897,-11-4 353,20-9 31,19-15-288,18-6-256,12-9-31,12-3-290,1 1-447,-5 5-1250,-14 7-1954,-12 8-3555</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26.315"/>
    </inkml:context>
    <inkml:brush xml:id="br0">
      <inkml:brushProperty name="width" value="0.025" units="cm"/>
      <inkml:brushProperty name="height" value="0.025" units="cm"/>
      <inkml:brushProperty name="color" value="#E71224"/>
    </inkml:brush>
  </inkml:definitions>
  <inkml:trace contextRef="#ctx0" brushRef="#br0">2 90 11339,'0'0'8536,"1"-10"-5760,1 0-2044,3-28 711,-4 7 2852,14 64-3596,-2 9-546,-1-3 161,1 0 0,19 39 0,-27-68-321,0-1 0,0 0 0,1 0 0,0-1 1,0 1-1,1-1 0,0-1 0,0 1 0,1-1 0,0-1 0,0 1 0,1-1 0,12 6 0,-5-6-386,-11-5-917,-9-2-3419,-49-19 1161,-28-16 3806,42 18 593,36 17-427,0-1 0,-1 1 0,1-1 0,0 1 0,1-1 0,-1 0 0,0 0 0,0 0 0,1-1 0,0 1 0,-1-1 0,1 1 0,0-1 0,0 0 0,0 0 0,1 0 0,-3-3 0,4 5-217,0-1-1,0 0 0,-1 1 0,1-1 0,0 0 0,0 1 0,0-1 0,0 1 0,1-1 0,-1 0 0,0 1 0,1-1 0,-1 1 0,1-1 0,0 1 0,-1-1 0,1 1 0,1-2 0,19-20-690,-12 17 372,0-1-1,1 1 0,0 0 1,0 1-1,0 0 0,16-5 1,14 5-10161</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26.646"/>
    </inkml:context>
    <inkml:brush xml:id="br0">
      <inkml:brushProperty name="width" value="0.025" units="cm"/>
      <inkml:brushProperty name="height" value="0.025" units="cm"/>
      <inkml:brushProperty name="color" value="#E71224"/>
    </inkml:brush>
  </inkml:definitions>
  <inkml:trace contextRef="#ctx0" brushRef="#br0">1 39 18353,'0'0'8104,"59"-39"-17169</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27.330"/>
    </inkml:context>
    <inkml:brush xml:id="br0">
      <inkml:brushProperty name="width" value="0.025" units="cm"/>
      <inkml:brushProperty name="height" value="0.025" units="cm"/>
      <inkml:brushProperty name="color" value="#E71224"/>
    </inkml:brush>
  </inkml:definitions>
  <inkml:trace contextRef="#ctx0" brushRef="#br0">0 1 15983,'0'0'6871,"11"13"-5596,68 100 451,46 62 1145,-120-170-2806,-3-1-33,1-1 0,0 1 0,0-1 0,0 0 0,1 1 0,-1-2 0,1 1-1,0 0 1,0-1 0,4 3 0,-37-36-2509,-94-50 1196,123 81 1302,0-1 0,0 0 0,0 1-1,0-1 1,0 0 0,0 1 0,0-1 0,0 1 0,0-1-1,0 0 1,1 1 0,-1-1 0,0 0 0,0 1 0,1-1-1,-1 1 1,0-1 0,1 1 0,-1-1 0,0 1 0,1-1-1,-1 1 1,1-1 0,-1 1 0,1 0 0,-1-1 0,1 1-1,0-1 1,17-15 257,-17 15-204,48-45 871,-39 34-784,2 1 0,0-1-1,0 2 1,1 0 0,0 0 0,1 2-1,17-10 1,-28 17-159,-1 0 0,1 0 0,-1 0 0,0 1 0,1-1 0,-1 1 0,1-1 0,-1 1-1,1 0 1,0 0 0,-1 0 0,1 0 0,-1 1 0,1-1 0,-1 1 0,1-1 0,-1 1 0,1 0 0,-1 0 0,0 0 0,1 0 0,-1 0 0,0 1 0,0-1-1,0 1 1,0-1 0,0 1 0,0 0 0,-1 0 0,1 0 0,0 0 0,-1 0 0,0 0 0,1 0 0,-1 0 0,0 1 0,0-1 0,1 5 0,4 10 83,-2 1 0,0 0 0,-1-1 0,2 30 0,-2-12 103,-3-45 1726,1-2-1710,-1 1-1,0-1 0,-1 0 0,-2-11 0,-4 4-164,0 0-1,-1 1 0,-1 0 0,-1 0 0,0 0 0,-19-23 0,59 49-2152,23 5-2986,-45-12 3243,0-1 0,0 0-1,0 0 1,16-3-1,6-7-5866</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27.995"/>
    </inkml:context>
    <inkml:brush xml:id="br0">
      <inkml:brushProperty name="width" value="0.025" units="cm"/>
      <inkml:brushProperty name="height" value="0.025" units="cm"/>
      <inkml:brushProperty name="color" value="#E71224"/>
    </inkml:brush>
  </inkml:definitions>
  <inkml:trace contextRef="#ctx0" brushRef="#br0">70 343 16976,'0'0'2264,"-9"10"20,3-3-2069,-1 1-1,1 0 0,1 1 1,-1-1-1,2 1 1,-1 0-1,1 1 0,0-1 1,1 1-1,0-1 0,1 1 1,-2 13-1,3-12 53,0 1-1,1 0 1,0 0 0,1-1-1,4 19 1,-5-28-246,1 0 0,-1 0 0,1 0 0,-1 0 0,1 0 0,0 0 0,0 0 0,0 0 0,0 0 0,1 0 0,-1-1 0,0 1 0,1 0 0,-1-1 0,1 1 0,0-1 0,-1 0-1,1 1 1,0-1 0,0 0 0,0 0 0,0 0 0,0 0 0,0-1 0,0 1 0,0 0 0,0-1 0,0 1 0,0-1 0,1 0 0,-1 0 0,0 0 0,0 0 0,0 0 0,1 0 0,-1-1 0,3 0 0,-1 0 12,1-1 0,-1 0 1,0 0-1,0 0 0,0 0 0,0-1 0,0 0 0,0 1 1,-1-1-1,1-1 0,-1 1 0,0 0 0,0-1 1,0 0-1,0 1 0,-1-1 0,1-1 0,-1 1 1,0 0-1,-1 0 0,1-1 0,-1 1 0,1-1 0,0-5 1,1-7 349,0-1-1,0 0 1,-2 0 0,-1-35 0,0 50-376,0 1-1,0 0 1,0 0 0,0 0-1,-1 0 1,1 0 0,-1 0-1,1 0 1,-1 0 0,0 0-1,0 0 1,1 0 0,-1 0-1,-1 0 1,1 0 0,0 1-1,0-1 1,-1 0 0,-1-1-1,2 4-51,1 0 0,-1 0 0,0 0 0,1-1 0,-1 1 0,1 0 0,-1 0 0,1 0 0,0 0 0,-1 1 0,1-1 0,0 0 0,0 0 0,0 0 0,-1 0 0,1 0 0,0 0 0,1 0 0,-1 0 0,0 0 0,0 0 0,1 2 0,-1-1-30,0 5-162,-1 7-333,2-1 0,0 1 0,5 25 0,-6-36 326,0-1 0,1 0 0,-1 0 0,1 0 0,0 1 0,0-1 0,0 0 0,0 0 0,0 0 0,0 0 0,1 0 0,-1-1 0,0 1 0,1 0 0,0-1 0,-1 1 0,1-1 0,0 1 0,0-1 0,0 0 0,-1 0 0,2 0 0,-1 0 0,0 0 0,0 0 0,0 0 0,0-1 0,0 1 0,1-1 0,-1 1 1,3-1-1,-2-1 14,0 0 1,0 0-1,1 0 1,-1 0-1,-1-1 1,1 1-1,0-1 1,0 0-1,-1 0 1,1 0 0,-1 0-1,1 0 1,-1-1-1,0 1 1,0-1-1,0 1 1,0-1-1,0 0 1,-1 1-1,3-6 1,27-67-558,-29 69 686,4-15 964,-1 1 0,-1-1 0,2-26 0,-4 25 1701,-6 51-1519,2-1 1,1 0-1,1 1 0,6 40 0,-6-68-1010,0 1 0,0-1 0,1 0-1,-1 0 1,0 0 0,0 0 0,1 0-1,-1 0 1,0 0 0,1 0-1,-1 0 1,1 0 0,-1 0 0,1 0-1,0 0 1,-1 0 0,1-1 0,0 1-1,0 0 1,-1 0 0,1-1 0,0 1-1,0 0 1,0-1 0,0 1-1,0-1 1,0 1 0,0-1 0,0 0-1,0 1 1,0-1 0,0 0 0,0 0-1,0 0 1,1 0 0,-1 0 0,0 0-1,0 0 1,0 0 0,0 0-1,0 0 1,0-1 0,0 1 0,0 0-1,0-1 1,2 0 0,1-1 35,0 0 0,-1-1 0,1 1 0,-1-1 0,0 1 0,0-1 0,0 0 0,0-1 0,0 1 0,4-7 0,5-15 248,-1 0 0,-1-1 1,-1 0-1,-1-1 0,-2 0 1,0 0-1,-2-1 1,-1 1-1,-2-1 0,-2-50 1,-9 25-180,10 52-144,0-1 1,-1 1 0,1-1-1,0 1 1,-1-1 0,1 1-1,-1 0 1,0-1 0,1 1-1,-1 0 1,0-1 0,0 1-1,0 0 1,0 0 0,0 0-1,0 0 1,0 0 0,0 0-1,0 0 1,0 0-1,-1 1 1,1-1 0,0 0-1,0 1 1,-1-1 0,1 0-1,-1 1 1,1 0 0,-1-1-1,1 1 1,-2 0 0,2 0-5,0 1 1,0 0-1,0-1 1,0 1 0,1 0-1,-1-1 1,0 1-1,0 0 1,1 0 0,-1 0-1,0-1 1,1 1 0,-1 0-1,1 0 1,-1 0-1,1 0 1,0 0 0,-1 0-1,1 0 1,0 0-1,0 0 1,0 1 0,-1-1-1,1 0 1,1 1-1,-2 34-26,1-28 11,0 26-96,-1-2 435,1-1 0,8 46 0,-7-69-253,0 0-1,1 0 1,0 0 0,1 0 0,0-1-1,0 1 1,1-1 0,0 0 0,0 0-1,0 0 1,1-1 0,0 0 0,0 0-1,12 10 1,-15-14-104,0 0-1,0 0 1,0-1 0,1 0-1,-1 1 1,1-1 0,-1 0 0,1 0-1,-1 0 1,1 0 0,0-1-1,-1 1 1,1-1 0,0 1-1,0-1 1,-1 0 0,1 0-1,0 0 1,0-1 0,-1 1-1,1-1 1,0 1 0,-1-1-1,1 0 1,3-2 0,-2 1-576,0 0 1,-1-1-1,1 0 1,-1 0 0,0 0-1,0 0 1,0 0-1,0 0 1,0-1-1,-1 0 1,1 1 0,-1-1-1,0 0 1,3-8-1,4-19-6151</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28.450"/>
    </inkml:context>
    <inkml:brush xml:id="br0">
      <inkml:brushProperty name="width" value="0.025" units="cm"/>
      <inkml:brushProperty name="height" value="0.025" units="cm"/>
      <inkml:brushProperty name="color" value="#E71224"/>
    </inkml:brush>
  </inkml:definitions>
  <inkml:trace contextRef="#ctx0" brushRef="#br0">0 45 14478,'0'0'11627,"12"-4"-10303,3-2-1002,2-2 218,1 1 0,1 1 0,29-7 0,-47 13-537,-1 0 1,1 0-1,-1 0 1,1-1-1,-1 1 1,1 0-1,-1 0 1,1 0-1,0 1 1,-1-1-1,1 0 1,-1 0-1,1 0 1,-1 0-1,1 0 1,-1 1-1,1-1 1,-1 0-1,1 0 0,-1 1 1,1-1-1,-1 0 1,1 1-1,-1-1 1,0 1-1,1-1 1,-1 0-1,1 1 1,-1-1-1,0 1 1,0-1-1,1 2 1,-2 21 124,-18 24 104,-5-7-127,17-31-13,0 1 0,1 0 0,1 1 0,0-1 0,0 1 0,1 0-1,0 0 1,1 0 0,0 1 0,-1 11 0,5-22-87,-1 0-1,1 0 1,-1 0 0,1-1 0,0 1 0,-1 0 0,1-1-1,0 1 1,-1 0 0,1-1 0,0 1 0,0-1 0,0 1 0,0-1-1,0 0 1,-1 1 0,1-1 0,0 0 0,0 0 0,0 1-1,0-1 1,0 0 0,0 0 0,0 0 0,0 0 0,0 0-1,0 0 1,0-1 0,0 1 0,0 0 0,0 0 0,0-1-1,-1 1 1,1 0 0,2-2 0,37-10 125,-18 1-482,-1-2 0,0 0 0,0-1 1,20-19-1,-32 25-1106,0-1 0,0 0 0,-1-1 1,0 0-1,11-19 0,-5-5-5589</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28.812"/>
    </inkml:context>
    <inkml:brush xml:id="br0">
      <inkml:brushProperty name="width" value="0.025" units="cm"/>
      <inkml:brushProperty name="height" value="0.025" units="cm"/>
      <inkml:brushProperty name="color" value="#E71224"/>
    </inkml:brush>
  </inkml:definitions>
  <inkml:trace contextRef="#ctx0" brushRef="#br0">111 167 15535,'-9'5'2514,"3"-2"-2286,0 0 1,1 1-1,-1 0 1,1 0-1,0 0 0,0 0 1,1 1-1,-1 0 0,1 0 1,0 0-1,0 0 0,0 1 1,1 0-1,0-1 1,0 1-1,1 0 0,-4 10 1,-1 15 327,2 0 0,0 0-1,2 0 1,2 1 0,1-1 0,6 52 0,-5-76-519,1 0 0,0 0 0,0 0 0,1-1 0,0 1 0,0-1 0,1 1-1,0-1 1,0 0 0,0 0 0,0-1 0,1 1 0,0-1 0,1 0 0,-1-1-1,1 1 1,0-1 0,0 0 0,0 0 0,0-1 0,1 0 0,-1 0 0,1 0 0,0-1-1,0 0 1,0-1 0,0 1 0,0-1 0,0 0 0,0-1 0,0 0 0,1 0-1,-1-1 1,0 0 0,0 0 0,0 0 0,0-1 0,0 0 0,0 0 0,-1-1 0,1 0-1,-1 0 1,9-6 0,1-1 64,0-2 0,-1 0 0,0-1 0,-1 0 0,-1-1 0,0-1 0,0 0 0,-2 0 0,0-1 0,-1-1 0,15-31 0,-14 22 302,-1-1 0,-1 0 0,-2-1 0,0 0 0,-2-1 0,-1 1 0,1-37 0,-5 56-363,0 0 0,-1 0 0,1-1-1,-2 1 1,1 0 0,-1 0-1,-1 1 1,0-1 0,0 0 0,-1 1-1,1 0 1,-8-10 0,8 13-33,-1 0 1,0 0-1,0 1 0,-1-1 1,0 1-1,1 0 0,-1 1 1,-1-1-1,1 1 1,0 0-1,-1 0 0,0 1 1,1-1-1,-1 1 0,0 1 1,0-1-1,0 1 1,-11-1-1,8 1-209,1 1-1,0 0 1,0 0 0,0 1 0,0 0-1,0 0 1,0 1 0,0 0-1,0 1 1,1 0 0,-1 0-1,1 0 1,0 1 0,0 0 0,0 0-1,0 1 1,1 0 0,-7 6-1,-2 5-1024,1 0-1,1 1 0,0 0 0,1 1 0,-16 32 0,6-6-7484</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6:05.795"/>
    </inkml:context>
    <inkml:brush xml:id="br0">
      <inkml:brushProperty name="width" value="0.025" units="cm"/>
      <inkml:brushProperty name="height" value="0.025" units="cm"/>
      <inkml:brushProperty name="color" value="#E71224"/>
    </inkml:brush>
  </inkml:definitions>
  <inkml:trace contextRef="#ctx0" brushRef="#br0">1 145 5637,'0'0'13207,"0"4"-12091,-1 13 0,1-12 58,12-62-2369,-12-6-1546,0 22-5478,0 31 3249</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6:06.155"/>
    </inkml:context>
    <inkml:brush xml:id="br0">
      <inkml:brushProperty name="width" value="0.025" units="cm"/>
      <inkml:brushProperty name="height" value="0.025" units="cm"/>
      <inkml:brushProperty name="color" value="#E71224"/>
    </inkml:brush>
  </inkml:definitions>
  <inkml:trace contextRef="#ctx0" brushRef="#br0">0 217 7591,'0'0'5349,"0"-56"-4996,3 37 127,-2-2-224,1-2-128,-1-2-96,1 1-448,-2-1-1794,0 1-1570</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6:06.486"/>
    </inkml:context>
    <inkml:brush xml:id="br0">
      <inkml:brushProperty name="width" value="0.025" units="cm"/>
      <inkml:brushProperty name="height" value="0.025" units="cm"/>
      <inkml:brushProperty name="color" value="#E71224"/>
    </inkml:brush>
  </inkml:definitions>
  <inkml:trace contextRef="#ctx0" brushRef="#br0">6 306 3491,'0'0'9513,"-3"-57"-7239,1 39-1152,1-4-962,1-2-128,0 0-32,0-1-289,0 0-351,0 1 191,0 3 33,0 1 192,0 6-225,1 1-768,2 4-1313,-1 0-1666</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6:07.156"/>
    </inkml:context>
    <inkml:brush xml:id="br0">
      <inkml:brushProperty name="width" value="0.025" units="cm"/>
      <inkml:brushProperty name="height" value="0.025" units="cm"/>
      <inkml:brushProperty name="color" value="#E71224"/>
    </inkml:brush>
  </inkml:definitions>
  <inkml:trace contextRef="#ctx0" brushRef="#br0">0 21 7655,'0'0'9385,"9"3"-8638,11 0-888,1-1 0,-1-1 0,0 0 0,0-1 0,1-2 0,38-7 0,-55 8-533,72-14-5844,-66 14 6648,-1-1 0,1 2 0,0-1 0,0 2-1,0-1 1,0 1 0,0 1 0,0 0 0,13 4-1,-13-3-98,1 0 0,0-1-1,0-1 1,1 1-1,20-2 1,-22 0-799,0 0 1,0 1-1,0 0 0,0 0 1,0 1-1,0 0 0,15 6 1,-15-3-2036</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1:51.037"/>
    </inkml:context>
    <inkml:brush xml:id="br0">
      <inkml:brushProperty name="width" value="0.025" units="cm"/>
      <inkml:brushProperty name="height" value="0.025" units="cm"/>
    </inkml:brush>
  </inkml:definitions>
  <inkml:trace contextRef="#ctx0" brushRef="#br0">25 74 833,'-4'-10'2170,"1"0"0,0 0 0,0 0 0,1 0 0,-3-13 7585,0 22-5377,44 84-721,5 2-3497,-37-70 78,1 1 0,15 22 0,-3-5-124,107 192 521,-91-172-552,-28-42-55,0 0-1,0 0 0,7 15 0,7 16 10,46 65 0,1 3-9,-31-43 16,7 12 164,52 125-1,-73-149-177,2-2 1,2 0 0,38 52 0,-10-13 27,-11-8 12,-44-83-44,-1-1 183,0 10 309,0-1-1332,-8-20-1955,-2-11-5233</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47.490"/>
    </inkml:context>
    <inkml:brush xml:id="br0">
      <inkml:brushProperty name="width" value="0.025" units="cm"/>
      <inkml:brushProperty name="height" value="0.025" units="cm"/>
    </inkml:brush>
  </inkml:definitions>
  <inkml:trace contextRef="#ctx0" brushRef="#br0">23 0 15310,'0'0'4752,"10"13"-4240,-3-2-420,-2-5-64,0 0-1,0 0 1,-1 1-1,0-1 0,-1 1 1,0 0-1,0 0 1,0 0-1,-1 0 0,0 1 1,0-1-1,1 10 1,-7 216-67,-2-72-1337,4-120 1613,-2-1 0,-11 51-1,7-50 431,-5 82 0,13-121-641,-1 0 0,1 0 0,0 0 0,0 0 0,0 0 0,1 0 0,-1 0 0,0 0 0,1 0 0,-1 0-1,1 0 1,0 0 0,-1 0 0,1-1 0,0 1 0,0 0 0,0-1 0,0 1 0,1 0 0,-1-1-1,0 1 1,1-1 0,-1 0 0,1 1 0,-1-1 0,1 0 0,1 1 0,2-1-125,0 0-1,0 0 1,0 0 0,1 0 0,-1-1-1,0 0 1,0 0 0,0-1 0,10-1 0,4-1-678,-15 2 630,0 0 1,0 0-1,0 0 1,0 1 0,0 0-1,0 0 1,-1 0-1,1 0 1,7 2-1,-9-1 138,-1 0 0,0 0 0,0 0 0,0 0 1,0 0-1,0 1 0,0-1 0,0 0 0,0 1 0,0-1 0,0 0 0,-1 1 0,1-1 0,-1 1 0,1-1 0,-1 1 0,0-1 1,1 1-1,-1 0 0,0-1 0,0 1 0,0-1 0,0 1 0,0 0 0,0-1 0,-1 1 0,1-1 0,-1 1 0,0 2 1,-7 28 875,-2-1 1,0 0 0,-3-1 0,0 0 0,-2-1 0,-23 35 0,-13 28 2223,51-92-3073,-6 11 292,0 0 1,1 1 0,1-1 0,0 1 0,0 0 0,-3 20 0,7-31-307,0 0 0,0-1 0,0 1 0,1 0 0,-1 0 0,0-1 0,0 1 0,0 0 0,1-1 0,-1 1 0,0 0 0,1-1 0,-1 1 0,1-1 0,-1 1 0,0 0 0,1-1 0,0 1 0,-1-1 0,1 1 0,-1-1 0,1 0 0,-1 1 0,1-1 1,0 0-1,-1 1 0,1-1 0,0 0 0,-1 1 0,1-1 0,0 0 0,0 0 0,0 0 0,35 3-654,-11-2-1373,-23 0 1548,0-1 0,0 1 0,0 0-1,0 0 1,0 0 0,0 0 0,0 0 0,-1 0 0,1 0 0,0 0 0,-1 1-1,1-1 1,-1 1 0,1-1 0,-1 1 0,0-1 0,2 3 0,4 15-9001</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6:07.486"/>
    </inkml:context>
    <inkml:brush xml:id="br0">
      <inkml:brushProperty name="width" value="0.025" units="cm"/>
      <inkml:brushProperty name="height" value="0.025" units="cm"/>
      <inkml:brushProperty name="color" value="#E71224"/>
    </inkml:brush>
  </inkml:definitions>
  <inkml:trace contextRef="#ctx0" brushRef="#br0">0 1 3491,'0'0'4453,"11"3"-3621,0 1-856,112 35 1902,-105-35-2767,-1-1 0,0 0 0,22 0-1,-29-3-1250</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6:07.816"/>
    </inkml:context>
    <inkml:brush xml:id="br0">
      <inkml:brushProperty name="width" value="0.025" units="cm"/>
      <inkml:brushProperty name="height" value="0.025" units="cm"/>
      <inkml:brushProperty name="color" value="#E71224"/>
    </inkml:brush>
  </inkml:definitions>
  <inkml:trace contextRef="#ctx0" brushRef="#br0">1 1 1473,'0'0'1452,"9"0"-1371,7 0 190,29-1-236,-13 4 6331,-17 2-613,-3 0-4594,-2-4-7547</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6:24.349"/>
    </inkml:context>
    <inkml:brush xml:id="br0">
      <inkml:brushProperty name="width" value="0.025" units="cm"/>
      <inkml:brushProperty name="height" value="0.025" units="cm"/>
      <inkml:brushProperty name="color" value="#E71224"/>
    </inkml:brush>
  </inkml:definitions>
  <inkml:trace contextRef="#ctx0" brushRef="#br0">1 8 4869,'0'0'17750,"12"-8"-14718,-12 8-2999,1 0 0,-1 0 0,0 0 0,0 0 1,0 0-1,1 0 0,-1 0 0,0 0 0,0 0 0,0 0 0,1 0 0,-1 0 1,0 0-1,0 0 0,0 0 0,1 0 0,-1 0 0,0 1 0,0-1 0,0 0 0,0 0 1,1 0-1,-1 0 0,0 0 0,0 0 0,0 1 0,0-1 0,0 0 0,1 0 1,-1 0-1,0 0 0,0 0 0,0 1 0,0-1 0,0 0 0,0 0 0,0 0 1,0 1-1,0-1 0,0 0 0,0 0 0,0 0 0,0 1 0,0-1 0,0 0 1,0 0-1,0 0 0,0 1 0,0-1 0,0 0 0,0 0 0,0 0 0,0 1 1,0-1-1,0 0 0,0 0 0,0 0 0,-1 0 0,1 1 0,0-1 0,0 0 1,0 0-1,0 0 0,0 0 0,-1 0 0,1 1 0,-1 0 13,0-1-1,1 1 1,-1 0 0,0 0-1,1 0 1,-1 0 0,1 0-1,-1 1 1,1-1-1,-1 0 1,1 0 0,0 0-1,-1 0 1,1 0 0,0 1-1,0 1 1,0-3-45,2 25 41,-2-25-39,0 1-1,0 0 1,1 0-1,-1-1 0,0 1 1,0 0-1,0-1 0,1 1 1,-1 0-1,0-1 1,1 1-1,-1 0 0,0-1 1,1 1-1,-1-1 1,1 1-1,-1-1 0,1 1 1,0-1-1,-1 1 0,1-1 1,-1 1-1,1-1 1,0 0-1,-1 1 0,1-1 1,0 0-1,-1 0 0,1 1 1,1-1-1,-1-36 1317,-1 21-701,-1 19-483,6 26-162,-2-22-129,5 11 729,-6-41 99,4 40-1143,-6-18 477,0 1 0,0-1 0,0 0 0,0 1 0,0-1 0,0 1-1,0-1 1,0 0 0,0 1 0,1-1 0,-1 0 0,0 1 0,0-1 0,0 1 0,1-1 0,-1 0-1,0 1 1,0-1 0,1 0 0,-1 0 0,0 1 0,1-1 0,-1 0 0,0 0 0,1 1 0,-1-1-1,0 0 1,1 0 0,-1 0 0,1 0 0,-1 0 0,0 0 0,1 1 0,-1-1 0,1 0 0,-1 0 0,1 0-1,-1 0 1,0 0 0,1-1 0,-1 1 0,1 0 0,-1 0 0,0 0 0,1 0 0,-1 0 0,1 0-1,-1-1 1,1 0-3,-1 1 0,0-1 0,1 1 0,-1-1 0,1 1 0,-1-1 0,1 1-1,-1-1 1,1 1 0,-1-1 0,1 1 0,0 0 0,-1-1 0,1 1 0,-1 0-1,1 0 1,0-1 0,-1 1 0,1 0 0,0 0 0,-1 0 0,1 0 0,0 0 0,0 0-1,-1 0 1,1 0 0,0 0 0,-1 0 0,1 0 0,0 0 0,-1 1 0,1-1 0,0 0-1,-1 0 1,1 1 0,-1-1 0,1 0 0,0 1 0,-1-1 0,1 1 0,-1-1 0,1 1-1,-1-1 1,1 1 0,8 17-1519,-5-7-3984,-3-5-410,1-3-47</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6:26.325"/>
    </inkml:context>
    <inkml:brush xml:id="br0">
      <inkml:brushProperty name="width" value="0.025" units="cm"/>
      <inkml:brushProperty name="height" value="0.025" units="cm"/>
      <inkml:brushProperty name="color" value="#E71224"/>
    </inkml:brush>
  </inkml:definitions>
  <inkml:trace contextRef="#ctx0" brushRef="#br0">1 6 7207,'5'11'11553,"12"-14"-6393,-11-5-4830,-7 7-154,0 1 0,1-1-1,-1 1 1,0-1 0,0 1 0,1-1-1,-1 1 1,0 0 0,0-1 0,0 1-1,0 0 1,1 0 0,-1 0 0,0-1 0,0 1-1,0 0 1,0 0 0,0 0 0,1 0-1,-2 1 1,1-1-151,0 1 0,1-1 1,-1 0-1,1 1 0,-1-1 0,1 1 0,-1-1 1,1 1-1,-1 0 0,1-1 0,0 1 0,-1-1 1,1 1-1,0 0 0,-1-1 0,1 1 0,0 0 1,0 0-1,0-1 0,-1 1 0,1 0 0,0-1 0,0 1 1,0 0-1,0-1 0,0 1 0,1 0 0,-1 0 1,0-1-1,0 1 0,0 0 0,1-1 0,-1 1 1,0 0-1,1-1 0,-1 1 0,1 0 0,11 28 6,-12-29-3,1 1 1,-1-1 0,0 1 0,1-1 0,-1 1-1,1-1 1,-1 1 0,1-1 0,-1 0-1,0 1 1,1-1 0,-1 0 0,1 1 0,0-1-1,-1 0 1,1 0 0,-1 1 0,1-1-1,-1 0 1,1 0 0,0 0 0,-1 0 0,1 0-1,-1 0 1,1 0 0,0 0 0,-1 0-1,1 0 1,-1 0 0,1 0 0,0-1 0,-1 1-1,1 0 1,-1 0 0,1 0 0,-1-1 0,1 1-1,-1 0 1,1-1 0,-1 1 0,1-1-1,-1 1 1,1 0 0,0-2 0,9-29 763,-11 9-261,-7 47-21,4-20 240,0 10-886,7-1 127,7-16 79,3-1-115,-12 4 49,-1 0-1,1-1 1,-1 1 0,1-1-1,-1 1 1,0 0 0,1-1 0,-1 1-1,0 0 1,0-1 0,0 1-1,0 0 1,1 0 0,-1-1-1,0 1 1,0 0 0,0 0-1,0-1 1,0 1 0,-1 0 0,1-1-1,0 1 1,0 0 0,-1 0-1,1 0-6,0-1-1,-1 1 1,1 0-1,0-1 1,0 1-1,0-1 1,-1 1-1,1 0 1,0-1-1,0 1 1,0 0-1,0-1 1,0 1-1,0-1 1,0 1-1,0 0 0,1-1 1,-1 1-1,0 0 1,0-1-1,0 1 1,1-1-1,-1 1 1,0 0-1,1-1 1,-1 1-1,0-1 1,1 1-1,-1-1 1,1 1-1,-1-1 1,1 0-1,-1 1 1,1-1-1,-1 0 1,1 1-1,-1-1 0,1 0 1,0 1-1,-1-1 1,1 0-1,-1 0 1,1 0-1,0 0 1,-1 1-1,1-1 1,0 0-1,-1 0 1,1 0-1,0 0 1,0-1-1,-1 1-1,0 0-1,1-1 1,-1 1-1,0-1 1,0 1-1,0-1 1,1 1-1,-1-1 0,0 1 1,0 0-1,0-1 1,0 1-1,0-1 1,0 1-1,0-1 1,0 1-1,0-1 1,0 1-1,0-1 1,0 1-1,0-1 1,-1 1-1,1 0 1,0-1-1,0 1 1,0-1-1,-1 1 1,1-1-1,0 1 1,-1 0-1,1-1 1,0 1-1,-1 0 1,1-1-1,0 1 0,-1 0 1,1 0-1,0-1 1,-1 1-1,1 0 1,-1-1-1,-7 0-15,10 20-94,-2-17 114,1 0 1,0 0-1,0 1 0,0-1 1,0 0-1,0 0 1,0 0-1,1-1 0,-1 1 1,1 0-1,-1 0 1,1-1-1,0 1 1,-1-1-1,1 1 0,0-1 1,3 2-1,-4-8 17,-1 1 0,1-1 0,-1 1 0,0-1 0,-1 1 0,1-1 0,-3-7 0,-4 0 0,7 20-98,8 24 335,-8-66-87,0 21-116,0 31-31,0-15-19,0 1 0,0-1 0,0 0 0,1 0 0,-1 0 0,1 1 0,0-1 0,0 0 0,0 0 0,0 0 0,1 0 0,-1-1 0,3 5 0,-1-51 0,-4 26 0,-1 33 0,-1 30 0,5-35 0,2-30 0,3-36 0,-13 74 0,5-17 0,0 1 0,0 0 0,0-1 0,0 1 0,0 0 0,1 0 0,-1-1 0,1 1 0,0 0 0,-1 0 0,1 0 0,0 0 0,0-1 0,0 1 0,0 0 0,0 0 0,1 0 0,-1 0 0,0-1 0,2 3 0,-2-4 0,0 0 0,1 0 0,-1 0 0,1 0 0,-1 0 0,0 0 0,1 0 0,-1-1 0,1 1 0,-1 0 0,0 0 0,1 0 0,-1-1 0,1 1 0,-1 0 0,0 0 0,1-1 0,-1 1 0,0 0 0,0-1 0,1 1 0,-1 0 0,0-1 0,0 1 0,1 0 0,-1-1 0,0 1 0,0 0 0,0-1 0,0 1 0,0-1 0,1 1 0,-1-1 0,0 1 0,0 0 0,0-1 0,0 1 0,-1-1 0,8-21 0,-4-30 0,-11 78 0,12 6-152,-4-31 129,1-1 1,-1 1-1,0-1 1,1 1 0,-1 0-1,1-1 1,-1 1-1,0-1 1,1 1-1,-1-1 1,1 1-1,0-1 1,-1 0-1,1 1 1,-1-1 0,1 0-1,0 1 1,-1-1-1,1 0 1,0 0-1,-1 0 1,1 1-1,0-1 1,-1 0-1,1 0 1,0 0 0,-1 0-1,1 0 1,0 0-1,-1 0 1,1 0-1,0-1 1,-1 1-1,1 0 1,0 0-1,-1-1 1,1 1 0,0 0-1,-1-1 1,1 1-1,-1 0 1,1-1-1,-1 1 1,1-1-1,0 0 1,0 0-446,0 0 1,0 0-1,0 0 1,0 0-1,-1 0 0,1 0 1,0 0-1,-1-1 1,1 1-1,0 0 1,-1 0-1,0-1 0,1 1 1,-1 0-1,0-1 1,1-1-1,1-13-7983</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6:27.835"/>
    </inkml:context>
    <inkml:brush xml:id="br0">
      <inkml:brushProperty name="width" value="0.025" units="cm"/>
      <inkml:brushProperty name="height" value="0.025" units="cm"/>
      <inkml:brushProperty name="color" value="#E71224"/>
    </inkml:brush>
  </inkml:definitions>
  <inkml:trace contextRef="#ctx0" brushRef="#br0">26 61 6086,'-10'-26'4282,"9"22"-3212,1 1 0,-1 0 0,0 0 1,-1 0-1,1 0 0,-1 0 1,1 0-1,-1 0 0,-3-4 1,8 65 3061,11-23-3334,1-1 0,2-1 0,35 52 0,53 41 216,-96-112-779,1-1 1,0 0-1,1 0 0,1-1 1,0-1-1,0 0 0,1-1 1,1 0-1,-1-1 0,2 0 0,-1-1 1,22 8-1,-23-9-176,-1-1 0,0 1 1,20 17-1,9 4 3,-31-23-62,1 0 0,0 0 0,0-1 0,0-1 0,1 0 0,-1 0 0,1-1 0,-1 0 0,1-1 0,0-1 0,23-1 0,-32 1 0,2 0 0,1 1 0,-1 0 0,1 0 0,-1 1 0,0-1 0,1 1 0,4 3 0,-5-3 0,1 0 0,-1 0 0,1 0 0,0 0 0,0-1 0,-1 0 0,8 0 0,49 3 26,-48-2-49,-1-1-1,1 0 1,-1-1-1,0 0 0,1-1 1,24-5-1,-35 5-183,-18-5-21035</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6:29.561"/>
    </inkml:context>
    <inkml:brush xml:id="br0">
      <inkml:brushProperty name="width" value="0.025" units="cm"/>
      <inkml:brushProperty name="height" value="0.025" units="cm"/>
      <inkml:brushProperty name="color" value="#E71224"/>
    </inkml:brush>
  </inkml:definitions>
  <inkml:trace contextRef="#ctx0" brushRef="#br0">0 99 10090,'1'0'301,"0"0"1,-1 0 0,1 0 0,0-1-1,-1 1 1,1 0 0,-1-1-1,1 1 1,-1 0 0,1-1 0,0 1-1,-1-1 1,1 1 0,-1-1 0,0 1-1,1-1 1,-1 0 0,1 1 0,-1-1-1,0 1 1,0-1 0,1 0 0,-1 1-1,0-1 1,0 0 0,1 0 0,3-24 4176,-4 11-2270,-1 37-871,1-21-1267,0 1 1,0-1 0,1 0 0,-1 1 0,0-1 0,1 1 0,0-1-1,-1 1 1,1-1 0,0 0 0,0 0 0,0 1 0,1-1 0,-1 0 0,0 0-1,1 0 1,0 0 0,-1 0 0,1-1 0,0 1 0,0 0 0,0-1 0,0 1-1,0-1 1,0 0 0,0 0 0,1 0 0,2 2 0,-4-5 15,0 1 1,0-1-1,0 1 0,0-1 1,-1 1-1,1-1 0,-1 1 1,1-1-1,-1 1 0,1-1 1,-1 0-1,0 1 1,0-1-1,0 0 0,0 1 1,0-1-1,-1-2 0,0-32 687,1 34-764,-1 1 0,1 0 0,0 0 0,-1 0 0,1 0-1,0 0 1,-1 0 0,1 0 0,-1 0 0,0 0 0,1 0-1,-1 0 1,0 0 0,1 0 0,-1 0 0,0 1 0,0-1-1,0 0 1,0 1 0,0-1 0,0 0 0,0 1 0,0-1 0,0 1-1,0 0 1,0-1 0,0 1 0,0 0 0,0-1 0,-1 1-1,1 0 1,0 0 0,0 0 0,0 0 0,0 0 0,-1 0-1,1 1 1,0-1 0,0 0 0,0 1 0,0-1 0,0 0 0,0 1-1,0-1 1,0 1 0,0 0 0,0-1 0,0 1 0,0 0-1,0-1 1,0 1 0,1 0 0,-1 0 0,0 0 0,1 0-1,-1 0 1,0 0 0,1 0 0,-1 0 0,1 0 0,0 0 0,-1 0-1,1 2 1,-3 47-113,3-49 118,0 0 0,0 0-1,0 0 1,0 0 0,0 0 0,0 0 0,0 0-1,0 0 1,1 0 0,-1 0 0,0 0-1,0 0 1,1 0 0,-1 0 0,1-1-1,-1 1 1,1 0 0,-1 0 0,1 0 0,0 0-1,-1-1 1,1 1 0,0 0 0,0-1-1,-1 1 1,1 0 0,0-1 0,0 1-1,0-1 1,0 1 0,0-1 0,0 0 0,0 1-1,0-1 1,0 0 0,0 0 0,0 0-1,0 1 1,0-1 0,0 0 0,0 0-1,0-1 1,1 1 0,0-1 13,0-1 1,0 1-1,-1-1 1,1 1-1,0-1 0,-1 0 1,1 0-1,-1 0 1,0 0-1,1 0 0,-1 0 1,0 0-1,0 0 1,0 0-1,-1-1 0,1 1 1,0 0-1,-1-1 1,0 1-1,1 0 1,-1-4-1,3-55 165,-3 60-186,-11 38-65,9-19 51,1 0 0,0-1 0,3 20 0,2-30 117,3-16-10,4-15 24,-7 7-120,-1-1 0,0 1 1,-1-1-1,-1-24 0,-1 42-3,0 0 0,0 0 0,-1-1 0,1 1 0,0 0 0,0 0 0,0-1 0,-1 1 0,1 0 0,0 0 0,0 0 0,-1 0 0,1-1 0,0 1 0,0 0 0,-1 0 0,1 0 0,0 0 0,0 0 0,-1 0 0,1 0 0,0 0 0,-1 0 0,1 0 0,0 0 0,0 0 0,-1 0 0,1 0 0,0 0 0,-1 0 0,1 0 0,0 0 0,0 0 0,-1 0 0,1 1 0,0-1 0,0 0 0,-1 0 0,1 0 0,0 0 0,0 1 0,-1-1 0,1 0 0,0 0 0,0 0 0,0 1 0,-1-1 0,1 0 0,0 0 0,0 1 0,0-1 0,0 0 0,0 1 0,-14 11 0,8 2 0,0 1 0,0-1 0,-5 24 0,10-33 0,2-8 0,27-110 0,-19 174-320,-8-50 322,-1-4 2,1 0-1,-1-1 0,1 1 0,0 0 1,1-1-1,0 1 0,0-1 0,4 10 1,-4-64 284,-2-24-288,-17 99-411,14-11 415,0 0 0,1 0 1,0 0-1,2 18 0,25-85 162,-20 32-170,6-13-13,-11 32 17,0 0 0,0 0 0,0 0-1,0 0 1,0 0 0,0 0 0,0 0 0,0 1 0,0-1-1,0 0 1,0 0 0,0 0 0,0 0 0,0 0 0,0 0 0,0 0-1,0 0 1,0 0 0,1 0 0,-1 0 0,0 0 0,0 0-1,0 0 1,0 1 0,0-1 0,0 0 0,0 0 0,0 0 0,0 0-1,0 0 1,0 0 0,0 0 0,0 0 0,0 0 0,1 0-1,-1 0 1,0 0 0,0 0 0,0 0 0,0 0 0,0 0-1,0 0 1,0 0 0,0 0 0,0 0 0,0 0 0,0 0 0,0 0-1,0 0 1,1 0 0,-2 23-3,-10 63-35,25-120-122,-12-13 181,-9 30 13,7 17-35,-1 0-1,0 0 1,1 0-1,-1 0 0,0 0 1,1 0-1,-1 0 0,1 0 1,-1 0-1,0 0 1,1 1-1,-1-1 0,1 0 1,-1 0-1,0 1 1,1-1-1,-1 0 0,1 1 1,-1-1-1,1 1 1,-1-1-1,1 1 0,0-1 1,-1 1-1,1-1 1,-1 1-1,1-1 0,0 1 1,-1-1-1,1 2 1,-4 6-12,0 0 1,1 0-1,0 1 1,1-1-1,0 1 1,0-1-1,0 1 1,1 0-1,1 0 1,0 0 0,1 12-1,-2-21 15,1 0 0,0 1 1,0-1-1,0 0 0,0 0 0,0 0 0,0 0 1,0 1-1,0-1 0,0 0 0,0 0 0,0 0 0,0 1 1,0-1-1,0 0 0,0 0 0,0 0 0,0 0 0,0 1 1,0-1-1,0 0 0,0 0 0,0 0 0,0 0 1,0 1-1,0-1 0,1 0 0,-1 0 0,0 0 0,0 0 1,0 0-1,0 1 0,0-1 0,0 0 0,1 0 0,-1 0 1,0 0-1,0 0 0,0 0 0,0 0 0,1 0 1,-1 1-1,0-1 0,0 0 0,0 0 0,0 0 0,1 0 1,-1 0-1,0 0 0,0 0 0,0 0 0,1 0 1,-1 0-1,0 0 0,0 0 0,0-1 0,1 1 0,10-11 30,8-18-8,-14 17-12,0 0 0,-1-1 0,-1 1 0,0-1 0,0 1 0,-1-1 0,0-22 0,-2 34-14,0 1 1,-1 0-1,1 0 1,0-1 0,0 1-1,0 0 1,0 0-1,-1 0 1,1 0-1,0-1 1,0 1 0,0 0-1,-1 0 1,1 0-1,0 0 1,0 0-1,-1 0 1,1-1 0,0 1-1,0 0 1,-1 0-1,1 0 1,0 0-1,0 0 1,-1 0 0,1 0-1,0 0 1,0 0-1,-1 0 1,1 0-1,0 0 1,0 1 0,-1-1-1,1 0 1,0 0-1,0 0 1,-1 0-1,1 0 1,0 0 0,0 1-1,0-1 1,-1 0-1,1 0 1,0 0-1,0 0 1,0 1 0,0-1-1,-1 0 1,1 0-1,0 1 1,0-1-1,0 0 1,0 0-1,0 1 1,0-1 0,-13 12-79,-12 39 68,23-48 9,1 1 0,0-1 1,0 1-1,0-1 1,1 1-1,-1-1 1,1 1-1,0-1 0,0 1 1,0-1-1,0 1 1,1 0-1,1 6 1,-1-10-129,-1 1 1,1 0 0,0-1 0,0 1 0,-1 0 0,1-1 0,0 1 0,0-1 0,0 1 0,0-1 0,0 0 0,-1 1 0,1-1 0,0 0 0,0 0 0,0 1 0,0-1 0,0 0 0,0 0-1,0 0 1,0 0 0,1 0 0,15-1-7084,-15 1 5109,9-2-12346</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7:27.319"/>
    </inkml:context>
    <inkml:brush xml:id="br0">
      <inkml:brushProperty name="width" value="0.025" units="cm"/>
      <inkml:brushProperty name="height" value="0.025" units="cm"/>
      <inkml:brushProperty name="color" value="#E71224"/>
    </inkml:brush>
  </inkml:definitions>
  <inkml:trace contextRef="#ctx0" brushRef="#br0">6 1 609,'0'0'21129,"0"8"-20819,-1 1-334,-1 1 286,1 0 1,0 0 0,0 0-1,1 0 1,1 0 0,2 16 0,5-11-3952,-6-14 3502,-1 1 1,0 0 0,0 0-1,0 0 1,0 0-1,0 0 1,-1 0-1,1 0 1,0 0-1,-1 0 1,1 0 0,-1 2-1,3 293-915,-6-152 891,7-52-5921,5 0 4141,5 95 7194,-14-182-11374,0-2 1996</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7:29.345"/>
    </inkml:context>
    <inkml:brush xml:id="br0">
      <inkml:brushProperty name="width" value="0.025" units="cm"/>
      <inkml:brushProperty name="height" value="0.025" units="cm"/>
      <inkml:brushProperty name="color" value="#E71224"/>
    </inkml:brush>
  </inkml:definitions>
  <inkml:trace contextRef="#ctx0" brushRef="#br0">15 104 9833,'0'-1'275,"0"1"-1,1-1 1,-1 1-1,0-1 0,0 1 1,0-1-1,1 1 1,-1 0-1,0-1 0,1 1 1,-1-1-1,0 1 1,1 0-1,-1-1 1,0 1-1,1 0 0,-1-1 1,1 1-1,-1 0 1,1-1-1,-1 1 0,1 0 1,-1 0-1,1 0 1,-1 0-1,1-1 1,-1 1-1,1 0 0,0 0 1,27-1 1854,26 7-2488,-53-6 595,32 3-617,57 0 0,-62-4-2063,-1 2 0,1 0 0,30 7 0,-18-5 905,18-9 7487,-4 0 475,-18 7-5211,74 6-2296,-107-6 944,1-1 0,-1 0 0,0 1 0,0-1 0,0 0 0,0-1 0,1 1-1,-1 0 1,0-1 0,0 0 0,0 0 0,0 0 0,0 0 0,0 0 0,0 0 0,0-1 0,-1 0 0,1 1 0,0-1 0,4-4 0,-3 0-2460,-8 3 1684,-3 1 3850,-61-15 3621,-15-5-4809,56 17-1618,1 1-1,0 1 1,-1 1-1,0 2 1,-30 2 0,-40-1 13,44-2 153,30 1-56,0-1 1,0 0-1,1-2 1,-1-1-1,-28-8 1,46 10-104,0 0 0,-1 1 0,0-1 1,1 1-1,-1 0 0,1 0 0,-1 1 1,0 0-1,0 0 0,1 0 0,-10 2 1,14 0-131,4-1-14,-1 1 0,0 0 1,1 0-1,-1-1 0,1 1 1,0-1-1,-1 0 0,1 0 0,0 0 1,0 0-1,0 0 0,0-1 0,5 1 1,-3 0 2,27 5-35,0-2 0,0-1 0,47-2-1,44 3-775,173 7 42,-335-4 1074,-2-9 100,-63-11 0,81 8-454,1 1 0,-1 1 1,0 2-1,0 0 1,0 1-1,-1 1 0,2 1 1,-1 1-1,-23 7 0,11-4-1773,33-6 1403,1 0-1,-1 0 1,1 0-1,0 0 1,-1-1-1,1 1 1,-1 0-1,1-1 1,0 1-1,-1-1 1,1 0-1,0 1 1,0-1-1,-2-1 1,-7-9-4380</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7:34.199"/>
    </inkml:context>
    <inkml:brush xml:id="br0">
      <inkml:brushProperty name="width" value="0.025" units="cm"/>
      <inkml:brushProperty name="height" value="0.025" units="cm"/>
      <inkml:brushProperty name="color" value="#E71224"/>
    </inkml:brush>
  </inkml:definitions>
  <inkml:trace contextRef="#ctx0" brushRef="#br0">1 15 4356,'0'0'9417,"10"-14"-5963,8 15-2377,-18-1-1126,0 0 1,0 0-1,0 0 0,1-1 0,-1 1 1,0 0-1,0 0 0,0 0 1,0 0-1,1 0 0,-1 0 0,0 0 1,0 0-1,0 0 0,1 0 0,-1 0 1,0 0-1,0 0 0,0 0 0,0 0 1,1 0-1,-1 0 0,0 0 0,0 0 1,0 0-1,1 0 0,-1 0 0,0 1 1,0-1-1,0 0 0,0 0 1,1 0-1,-1 0 0,0 0 0,0 0 1,0 1-1,0-1 0,0 0 0,0 0 1,0 0-1,1 0 0,-1 1 0,0-1 1,0 0-1,0 0 0,0 0 0,0 0 1,0 1-1,0-1 0,0 0 0,0 0 1,0 0-1,0 1 0,0-1 1,0 0-1,0 0 0,0 0 0,0 1 1,0-1-1,3 25-8231,-3-21 5184</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7:34.759"/>
    </inkml:context>
    <inkml:brush xml:id="br0">
      <inkml:brushProperty name="width" value="0.025" units="cm"/>
      <inkml:brushProperty name="height" value="0.025" units="cm"/>
      <inkml:brushProperty name="color" value="#E71224"/>
    </inkml:brush>
  </inkml:definitions>
  <inkml:trace contextRef="#ctx0" brushRef="#br0">22 23 1986,'0'0'7975,"-4"0"-7217,-14 1-44,35-5 355,37-7 330,-5 6-2395,61 3-1,-27 2-816,-54-1-1331</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48.971"/>
    </inkml:context>
    <inkml:brush xml:id="br0">
      <inkml:brushProperty name="width" value="0.025" units="cm"/>
      <inkml:brushProperty name="height" value="0.025" units="cm"/>
    </inkml:brush>
  </inkml:definitions>
  <inkml:trace contextRef="#ctx0" brushRef="#br0">27 0 13100,'-1'11'5675,"-1"12"-4804,-16 345 3500,17-309-4300,5 116 638,-4-187-362,0 1 1,2-1-1,-1 0 1,5-16-1,3-15-189,40-379-548,-49 419 384,0 0 0,0 0-1,1 0 1,-1 0 0,1 0 0,0 0-1,0 0 1,0 0 0,0 0 0,0 0-1,1 1 1,-1-1 0,1 0 0,0 1-1,0-1 1,0 1 0,0 0 0,4-4-1,-3 5 2,0 0-1,-1 0 1,1 0-1,0 0 1,0 1-1,0-1 1,0 1-1,0 0 1,0 0-1,0 0 1,0 0-1,0 0 0,0 1 1,0-1-1,0 1 1,0 0-1,0 0 1,-1 0-1,5 2 1,-5-2 3,1-1 0,-1 1 0,0 0 0,0 0 0,1 1 0,-1-1 0,0 0 0,0 1 0,0-1 0,0 1 0,0 0 0,-1 0 0,1 0 0,0 0 0,-1 0 0,1 0 0,-1 0 0,0 0 0,0 0 0,0 1 0,0-1 0,0 0 0,0 1 0,-1-1 0,1 6 0,-1-5 10,0 0 1,-1 1 0,1-1-1,-1 0 1,0 1-1,0-1 1,0 0 0,-1 0-1,1 0 1,-1 0 0,1 0-1,-1 0 1,0 0 0,0 0-1,-1-1 1,1 1-1,0-1 1,-5 3 0,-10 9 355,0 0 1,0-2-1,-2 0 1,0-1-1,0-1 1,-37 14 0,56-24-392,0 0 0,0 0 0,-1 1 0,1-1 0,0 0 0,0 0 0,-1 0 0,1 0 0,0 0 0,0 0 0,-1 0 0,1 0 0,0 0 0,-1 1 0,1-1 0,0 0 0,0 0 0,-1 0 0,1-1 0,0 1 0,0 0 0,-1 0 0,1 0 0,0 0 0,-1 0 0,1 0 0,0 0 0,0 0 0,-1 0 0,1-1 0,0 1 0,0 0 0,0 0 0,-1 0 0,1-1 0,0 1 0,0 0 0,0 0 0,-1 0 0,1-1 0,0 1 0,0 0 0,5-14-1690,17-12-2281,8-2-2665,5-3-3410</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7:36.418"/>
    </inkml:context>
    <inkml:brush xml:id="br0">
      <inkml:brushProperty name="width" value="0.025" units="cm"/>
      <inkml:brushProperty name="height" value="0.025" units="cm"/>
      <inkml:brushProperty name="color" value="#E71224"/>
    </inkml:brush>
  </inkml:definitions>
  <inkml:trace contextRef="#ctx0" brushRef="#br0">0 21 4965,'0'0'9641,"42"-13"-4650,-36 10-2064,18-2-2907,-31 9-50,6-3 35,-1 0-1,1 0 1,0 0 0,0 0-1,-1 0 1,1-1 0,-1 1 0,1 0-1,0-1 1,-1 1 0,1-1-1,-1 0 1,0 1 0,1-1 0,-1 0-1,1 0 1,-1 0 0,1 0-1,-3 0 1,4 0-24,-1 0 0,1 0 0,0 0 0,-1 0-1,1 0 1,-1 0 0,1 0 0,0 0 0,-1 0 0,1 1 0,-1-1 0,1 0-1,0 0 1,-1 1 0,1-1 0,0 0 0,-1 0 0,1 1 0,0-1 0,0 0-1,-1 1 1,1-1 0,0 0 0,0 1 0,0-1 0,-1 0 0,1 1 0,0-1-1,0 1 1,0-1 0,0 0 0,0 1 0,0-1 0,0 1 0,0 0 0,0-1-268,0 0 0,0 1 0,0-1 0,0 1 0,0-1 0,-1 0 1,1 1-1,0-1 0,0 1 0,0-1 0,0 0 0,0 1 0,-1-1 1,1 0-1,0 1 0,0-1 0,-1 0 0,1 1 0,0-1 0,0 0 1,-1 0-1,1 1 0,0-1 0,-1 0 0,1 0 0,0 0 1,-1 1-1,1-1 0,-1 0 0,-4 0-4539</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7:40.390"/>
    </inkml:context>
    <inkml:brush xml:id="br0">
      <inkml:brushProperty name="width" value="0.025" units="cm"/>
      <inkml:brushProperty name="height" value="0.025" units="cm"/>
      <inkml:brushProperty name="color" value="#E71224"/>
    </inkml:brush>
  </inkml:definitions>
  <inkml:trace contextRef="#ctx0" brushRef="#br0">247 0 7143,'0'0'5888,"-12"1"2103,-10-1-6773,19 1-1217,1-1 1,0 0-1,0 1 1,0-1 0,0 1-1,0 0 1,0 0-1,0 0 1,0 0-1,0 0 1,0 0 0,1 0-1,-1 0 1,0 1-1,1-1 1,-3 3-1,5-3 21,-20 15 682,19-15-701,0-1-1,0 1 0,-1 0 0,1 0 0,-1-1 0,1 1 0,-1-1 0,1 1 0,-1 0 0,1-1 1,-1 1-1,1-1 0,-1 1 0,0-1 0,1 1 0,-1-1 0,0 0 0,1 1 0,-1-1 0,0 0 1,0 1-1,0-1 0,1 0 0,-1 0 0,-1 0 0,-28 2-6,26-2-4,3 0 67,1 0-38,-2 0-31,-40 2-428,42-2 416,0 0 54,-1 0-31,0 0-1,0 0 0,0 0 0,0 0 1,1 0-1,-1 0 0,0 1 0,0-1 1,0 0-1,0 0 0,0 1 0,1-1 1,-1 1-1,0-1 0,0 1 0,1-1 1,-1 1-1,0-1 0,1 1 0,-1-1 1,1 1-1,-1 0 0,0 0 0,0 0 1,-7 5-8,7-6-34,0 0 0,0 0 0,0 1 0,0-1-1,-1 0 1,1 1 0,0-1 0,0 0 0,0 1-1,0 0 1,0-1 0,0 1 0,0 0 0,0-1-1,0 1 1,0 0 0,0 0 0,1 0 0,-1 0-1,0 0 1,0 0 0,1 0 0,-1 0 0,0 2-1,-8 6-2542,5-9-3635</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7:42.082"/>
    </inkml:context>
    <inkml:brush xml:id="br0">
      <inkml:brushProperty name="width" value="0.025" units="cm"/>
      <inkml:brushProperty name="height" value="0.025" units="cm"/>
      <inkml:brushProperty name="color" value="#E71224"/>
    </inkml:brush>
  </inkml:definitions>
  <inkml:trace contextRef="#ctx0" brushRef="#br0">37 5 7719,'0'0'17094,"-5"-4"-15274,-2 34-1466,1 0 0,-2 39 1,2-13 82,1-7 1159,5-45-1523,0-14-3174,0-9-2812,0 6-1038,0-2-3939</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7:42.459"/>
    </inkml:context>
    <inkml:brush xml:id="br0">
      <inkml:brushProperty name="width" value="0.025" units="cm"/>
      <inkml:brushProperty name="height" value="0.025" units="cm"/>
      <inkml:brushProperty name="color" value="#E71224"/>
    </inkml:brush>
  </inkml:definitions>
  <inkml:trace contextRef="#ctx0" brushRef="#br0">1 33 11723,'0'0'14392,"3"-4"-13415,-1 1-866,1 1-1,0 0 0,0 0 1,0 0-1,0 0 1,0 0-1,0 0 0,0 1 1,1-1-1,-1 1 1,1 0-1,-1 0 0,1 1 1,-1-1-1,1 1 0,-1-1 1,5 1-1,80 1 432,-47 1-514,1-7-1132,-39 4-3479,-25 5-2659,7 0 1834,0 1-3053</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7:42.785"/>
    </inkml:context>
    <inkml:brush xml:id="br0">
      <inkml:brushProperty name="width" value="0.025" units="cm"/>
      <inkml:brushProperty name="height" value="0.025" units="cm"/>
      <inkml:brushProperty name="color" value="#E71224"/>
    </inkml:brush>
  </inkml:definitions>
  <inkml:trace contextRef="#ctx0" brushRef="#br0">0 26 11531,'0'0'10394,"11"-1"-8558,32-7-626,-26 3-954,1 1 1,-1 1-1,1 1 1,0 1-1,-1 0 1,26 2 0,-42 0-581,-1 1 0,1-1 0,-1 0 0,1 1 0,-1-1 0,1 0 0,-1 1 0,0-1 0,0 0 0,0 1 0,0-1 0,0 0 0,0 1 0,0-1 0,0 1 0,-1 1 0,-4 13-9639,-1-13 2383</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7:43.130"/>
    </inkml:context>
    <inkml:brush xml:id="br0">
      <inkml:brushProperty name="width" value="0.025" units="cm"/>
      <inkml:brushProperty name="height" value="0.025" units="cm"/>
      <inkml:brushProperty name="color" value="#E71224"/>
    </inkml:brush>
  </inkml:definitions>
  <inkml:trace contextRef="#ctx0" brushRef="#br0">1 10 8584,'0'0'16976,"61"9"-16495,-38-16-257,0 2-128,-2 3-96,-2 0 64,-2 2-320,1 0-1025,-5 0-1698,-2 0-2659,0-2-5828</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7:44.252"/>
    </inkml:context>
    <inkml:brush xml:id="br0">
      <inkml:brushProperty name="width" value="0.025" units="cm"/>
      <inkml:brushProperty name="height" value="0.025" units="cm"/>
      <inkml:brushProperty name="color" value="#E71224"/>
    </inkml:brush>
  </inkml:definitions>
  <inkml:trace contextRef="#ctx0" brushRef="#br0">162 1 6598,'0'0'19266,"-3"8"-18732,-7 12-347,-1 0 0,-1 0 0,0-2 0,-2 1 0,0-2-1,-1 0 1,-1 0 0,-20 16 0,35-33-237,1 1-1,0-1 1,-1 1-1,1-1 1,0 0 0,-1 1-1,1-1 1,0 0-1,-1 1 1,1-1 0,-1 0-1,1 0 1,0 1-1,-1-1 1,1 0 0,-1 0-1,1 0 1,-1 0-1,1 1 1,-1-1 0,1 0-1,-1 0 1,1 0-1,-1 0 1,1 0 0,-1 0-1,1 0 1,-1-1-1,1 1 1,0 0 0,-1 0-1,1 0 1,-1 0-1,0-1 1,-2-17-4087,13-25-5294,-2 22 1744</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7:44.596"/>
    </inkml:context>
    <inkml:brush xml:id="br0">
      <inkml:brushProperty name="width" value="0.025" units="cm"/>
      <inkml:brushProperty name="height" value="0.025" units="cm"/>
      <inkml:brushProperty name="color" value="#E71224"/>
    </inkml:brush>
  </inkml:definitions>
  <inkml:trace contextRef="#ctx0" brushRef="#br0">0 0 9545,'0'0'17553,"34"45"-16753,-20-34-319,-1 0-257,5-1-128,-2 1-96,-3 2-480,-3 3-1634,-2-2-1153,-3 1-1570,-4-3-2786</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7:44.953"/>
    </inkml:context>
    <inkml:brush xml:id="br0">
      <inkml:brushProperty name="width" value="0.025" units="cm"/>
      <inkml:brushProperty name="height" value="0.025" units="cm"/>
      <inkml:brushProperty name="color" value="#E71224"/>
    </inkml:brush>
  </inkml:definitions>
  <inkml:trace contextRef="#ctx0" brushRef="#br0">144 1 12876,'0'0'13965,"-5"12"-13847,-7 11-99,-1 1-1,-1-1 1,-34 40 0,33-44-69,11-12-286,-1-1 0,0 0 0,0 0 0,0-1 0,-8 7 0,19-19-4953,3-11 1651,-1 3-408,7-10-4714</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7:45.296"/>
    </inkml:context>
    <inkml:brush xml:id="br0">
      <inkml:brushProperty name="width" value="0.025" units="cm"/>
      <inkml:brushProperty name="height" value="0.025" units="cm"/>
      <inkml:brushProperty name="color" value="#E71224"/>
    </inkml:brush>
  </inkml:definitions>
  <inkml:trace contextRef="#ctx0" brushRef="#br0">75 1 6406,'0'0'16917,"1"8"-15902,28 179 239,-26-166-2672,-3-17-3164</inkml:trace>
  <inkml:trace contextRef="#ctx0" brushRef="#br0" timeOffset="1">0 175 5477,'0'0'19699,"26"-23"-18962,-4 19-353,2-1-320,-3 4-128,-4-1-1313,-2 0-2403,-5 2-3107</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49.488"/>
    </inkml:context>
    <inkml:brush xml:id="br0">
      <inkml:brushProperty name="width" value="0.025" units="cm"/>
      <inkml:brushProperty name="height" value="0.025" units="cm"/>
    </inkml:brush>
  </inkml:definitions>
  <inkml:trace contextRef="#ctx0" brushRef="#br0">27 1 14990,'0'0'3401,"-1"8"-615,-9 46 640,6-41-2918,0 1 1,2 0-1,-1 0 1,2 0-1,0 0 1,0 0-1,2 0 1,1 15 0,-2-28-508,1 0-1,-1-1 1,0 1 0,0-1 0,1 1 0,-1-1 0,0 1 0,1-1 0,-1 1 0,0-1 0,1 1 0,-1-1-1,1 0 1,-1 1 0,1-1 0,-1 0 0,1 1 0,-1-1 0,1 0 0,-1 1 0,1-1 0,-1 0 0,1 0 0,0 0-1,-1 0 1,1 0 0,-1 0 0,1 1 0,0-1 0,-1-1 0,1 1 0,-1 0 0,1 0 0,0 0 0,-1 0-1,1 0 1,-1 0 0,1-1 0,-1 1 0,1 0 0,0-1 0,21-15 51,-18 6-41,0 1-1,0-1 0,0 1 0,-1-1 1,-1 0-1,0 0 0,0 0 1,-1-1-1,0 1 0,-1 0 0,-1-20 1,1 13-23,-3 0-365,-2 24-621,5-4 848,-1-1 1,1 1 0,-1-1 0,1 1 0,0-1-1,0 1 1,0-1 0,1 1 0,-1-1-1,0 1 1,1-1 0,0 0 0,-1 1 0,3 3-1,0-3-373,-1 0-1,1 0 1,1 0 0,-1-1-1,0 1 1,0-1-1,1 0 1,0 0-1,-1 0 1,1-1-1,0 1 1,0-1 0,0 0-1,0 0 1,0 0-1,0 0 1,0-1-1,0 0 1,0 0-1,0 0 1,0 0 0,8-2-1,-3 1-292,-1 0 1,0-1-1,0 0 0,0-1 1,0 0-1,0 0 0,0 0 1,-1-1-1,0 0 0,9-7 0,10-13 2392,-24 22-691,-1-1 1,1 1-1,0 0 1,-1-1 0,1 0-1,-1 1 1,0-1-1,0 0 1,2-4 0,-7 7 3517,-15 9-2822,13-3-1162,-1 0 0,1 1 0,0-1 0,1 1 0,0 1 0,0-1 0,0 1 1,1 0-1,0 0 0,1 0 0,-1 1 0,2-1 0,-1 1 0,1 0 0,1 0 0,-1 0 0,1 11 0,2-19-408,-1 0 0,0 0 0,1 0 0,0 0 0,-1-1 0,1 1 0,-1 0 0,1 0 0,0-1 0,0 1 0,0 0 0,-1-1 0,1 1 0,0 0 0,0-1 0,0 0 0,0 1 0,0-1 0,0 1 0,0-1 0,0 0 0,0 0 0,0 1 0,0-1-1,0 0 1,0 0 0,0 0 0,0 0 0,0 0 0,0-1 0,0 1 0,0 0 0,0 0 0,0-1 0,0 1 0,0 0 0,2-2 0,37-14 218,-34 12-227,-1-1 0,0 1 0,0-1 0,-1 0 0,0 0 0,1-1 0,-2 1 0,1-1 0,-1 0 0,0 0 0,0 0 0,2-7 0,-1-27-4598,-12 35-1803</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8:46.254"/>
    </inkml:context>
    <inkml:brush xml:id="br0">
      <inkml:brushProperty name="width" value="0.025" units="cm"/>
      <inkml:brushProperty name="height" value="0.025" units="cm"/>
      <inkml:brushProperty name="color" value="#E71224"/>
    </inkml:brush>
  </inkml:definitions>
  <inkml:trace contextRef="#ctx0" brushRef="#br0">45 44 7207,'-1'-25'3761,"-1"6"6134,-3 42-6233,-3 21-2947,-3 16 1060,-7 118 0,46-209-964,-4-5-659,-15 22-139,1 0-1,-1 0 0,2 1 1,22-21-1,-33 33-18,0 1 0,1 0 0,-1-1 0,0 1 0,1 0 0,-1-1 0,0 1 0,1 0 1,-1 0-1,1-1 0,-1 1 0,1 0 0,-1 0 0,0 0 0,1-1 0,-1 1 0,1 0 0,-1 0 0,1 0 0,-1 0 1,1 0-1,-1 0 0,1 0 0,-1 0 0,1 0 0,-1 0 0,1 1 0,-1-1 0,0 0 0,1 0 0,0 1 0,6 15-21,-7 33 161,-1-38-115,0 41 146,19-65 145,74-98-11,-92 110-298,0 1 0,0 0 0,0 0 0,0 0 0,0 0 0,0 0 1,0-1-1,0 1 0,0 0 0,1 0 0,-1 0 0,0 0 0,0 0 0,0 0 0,0-1 0,0 1 0,0 0 0,0 0 1,0 0-1,1 0 0,-1 0 0,0 0 0,0 0 0,0 0 0,0 0 0,0 0 0,0 0 0,1-1 0,-1 1 1,0 0-1,0 0 0,0 0 0,0 0 0,0 0 0,1 0 0,-1 0 0,0 0 0,0 0 0,0 0 0,0 0 1,1 1-1,-1-1 0,0 0 0,0 0 0,0 0 0,0 0 0,0 0 0,0 0 0,1 0 0,-1 0 0,0 0 1,0 0-1,0 0 0,0 1 0,0-1 0,0 0 0,0 0 0,0 0 0,0 0 0,1 0 0,-1 0 0,0 1 1,0-1-1,0 0 0,0 0 0,0 0 0,0 1 0,-1 16 165,-6 20 106,4-28-738,-3 26 273,9-24-4270,5-1-4754</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8:47.380"/>
    </inkml:context>
    <inkml:brush xml:id="br0">
      <inkml:brushProperty name="width" value="0.025" units="cm"/>
      <inkml:brushProperty name="height" value="0.025" units="cm"/>
      <inkml:brushProperty name="color" value="#E71224"/>
    </inkml:brush>
  </inkml:definitions>
  <inkml:trace contextRef="#ctx0" brushRef="#br0">39 76 1121,'0'0'3385,"-3"6"-2158,0-2-150,-11 17 816,6-15 3246,-3-4 4866,20-26-7363,35-33-1938,-41 54-708,-1 0 0,1 0 0,0 0 0,0 1 0,1-1 0,-1 1 1,0 0-1,1 0 0,0 0 0,-1 0 0,1 1 0,0-1 0,0 1 0,0 0 0,6-1 0,-9 3 6,0-1 1,0 0 0,-1 1 0,1-1 0,0 1 0,0-1-1,0 1 1,0-1 0,0 1 0,0-1 0,-1 1 0,1 0-1,0 0 1,-1-1 0,1 1 0,0 0 0,-1 0-1,1 0 1,-1 0 0,1 0 0,-1 0 0,0-1 0,1 1-1,-1 0 1,0 0 0,0 0 0,0 0 0,1 1 0,-1 0-1,2 39 364,-1-31-229,-1-2-517,2 38 1509,5-29-2270,-7-16 998,1-1-1,-1 0 0,0 0 1,1 1-1,-1-1 0,1 0 0,-1 0 1,0 1-1,1-1 0,-1 0 0,1 0 1,-1 0-1,1 0 0,-1 0 0,1 0 1,-1 0-1,1 0 0,-1 0 0,1 0 1,-1 0-1,1 0 0,-1 0 1,1 0-1,-1 0 0,1 0 0,-1-1 1,0 1-1,1 0 0,-1 0 0,1-1 1,5-6-6061,-2-5-5850</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8:51.250"/>
    </inkml:context>
    <inkml:brush xml:id="br0">
      <inkml:brushProperty name="width" value="0.025" units="cm"/>
      <inkml:brushProperty name="height" value="0.025" units="cm"/>
      <inkml:brushProperty name="color" value="#E71224"/>
    </inkml:brush>
  </inkml:definitions>
  <inkml:trace contextRef="#ctx0" brushRef="#br0">1 35 2050,'4'-11'8648,"0"2"3153,3 4-8420,-7 4-3358,1 0 0,-1 0 0,1 1 0,0-1 0,-1 1 0,1-1 0,0 0 0,-1 1 0,1-1 0,0 1 0,0 0 0,-1-1 0,1 1 0,0 0 0,0-1 0,0 1 0,0 0 0,-1 0 0,1 0 0,0-1 0,0 1 0,0 0 0,0 0 0,0 0 0,0 1 0,-1-1 0,2 0 0,-3 22 1139,-3 8-624,4-20-318,1 1-165,-1 0 0,-1 0 1,1 0-1,-2 0 0,1 0 0,-2 0 1,-4 13-1,5-21-880</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8:52.953"/>
    </inkml:context>
    <inkml:brush xml:id="br0">
      <inkml:brushProperty name="width" value="0.025" units="cm"/>
      <inkml:brushProperty name="height" value="0.025" units="cm"/>
      <inkml:brushProperty name="color" value="#E71224"/>
    </inkml:brush>
  </inkml:definitions>
  <inkml:trace contextRef="#ctx0" brushRef="#br0">14 92 7143,'0'0'421,"-1"0"1,1 0-1,-1 0 1,0 0-1,1 0 0,-1 0 1,0 0-1,1 0 1,-1 0-1,1-1 1,-1 1-1,0 0 1,1 0-1,-1 0 0,1-1 1,-1 1-1,1 0 1,-1-1-1,1 1 1,-1-1-1,1 1 1,-1 0-1,0-2 0,3-11 3920,17-10-3011,-9 16-1201,-1 1 0,1 1 0,0-1 0,0 2 0,0-1 0,1 2 0,-1-1 0,1 1 0,0 1 0,0 0 0,15-1 0,-25 4-108,-1 0 1,1 0-1,0 0 0,-1 0 0,1 1 0,-1-1 0,1 0 0,-1 0 0,0 0 0,0 0 0,1 1 0,-1-1 0,0 0 0,0 0 0,0 1 0,0-1 0,0 0 0,-1 0 0,1 3 0,-5 27 861,3-28-757,0 0-1,0 0 1,0-1 0,0 1-1,0 0 1,-1-1 0,0 1-1,1-1 1,-1 0 0,-4 2-1,-16 16 614,23-20-740,0 0 1,0 0-1,0 0 0,-1 0 1,1 1-1,0-1 1,0 0-1,0 0 0,0 0 1,0 0-1,0 1 1,0-1-1,0 0 1,0 0-1,-1 0 0,1 0 1,0 1-1,0-1 1,0 0-1,0 0 1,0 0-1,0 1 0,0-1 1,1 0-1,-1 0 1,0 0-1,0 1 0,0-1 1,0 0-1,0 0 1,0 0-1,0 0 1,0 1-1,0-1 0,0 0 1,1 0-1,-1 0 1,0 0-1,0 1 1,0-1-1,0 0 0,0 0 1,1 0-1,-1 0 1,0 0-1,14 4-2,21-3 55,-31-1-52,5 0-16,-2-1-18,0 1 0,0 0 0,0 0 0,0 1 1,1-1-1,-1 2 0,0-1 0,0 1 0,0 0 1,0 0-1,-1 1 0,10 5 0,-15-7 43,0 1-1,0-1 0,0 0 1,-1 1-1,1-1 0,0 1 1,-1 0-1,1-1 1,-1 1-1,0-1 0,0 1 1,0 0-1,1-1 0,-1 1 1,-1 0-1,1-1 1,0 1-1,0-1 0,-1 1 1,1 0-1,-1-1 0,1 1 1,-1-1-1,1 1 0,-1-1 1,0 0-1,0 1 1,0-1-1,0 0 0,-1 2 1,-34 40 1407,26-36-1181,0 0-1,0-1 0,-1 0 0,0 0 1,0-1-1,0-1 0,-1 0 0,1 0 0,-1-1 1,0 0-1,0-2 0,0 1 0,-1-1 1,1-1-1,-23-2 0,25 0-774,14-4-862,22-5-2662,-19 8 2168,15-10-4045,0-3-3528</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30.965"/>
    </inkml:context>
    <inkml:brush xml:id="br0">
      <inkml:brushProperty name="width" value="0.025" units="cm"/>
      <inkml:brushProperty name="height" value="0.025" units="cm"/>
      <inkml:brushProperty name="color" value="#E71224"/>
    </inkml:brush>
  </inkml:definitions>
  <inkml:trace contextRef="#ctx0" brushRef="#br0">1 1243 12556,'-1'-5'4938,"4"-12"-3449,1 10-1168,1 0 1,-1 1-1,1 0 0,1 0 0,-1 1 0,1-1 1,9-6-1,4-5 238,707-748-282,-404 395 1266,-314 359-1304,-9 9-928,-17 12-2990,12-6 2309,-9 7-4027</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31.370"/>
    </inkml:context>
    <inkml:brush xml:id="br0">
      <inkml:brushProperty name="width" value="0.025" units="cm"/>
      <inkml:brushProperty name="height" value="0.025" units="cm"/>
      <inkml:brushProperty name="color" value="#E71224"/>
    </inkml:brush>
  </inkml:definitions>
  <inkml:trace contextRef="#ctx0" brushRef="#br0">176 0 12812,'0'0'9577,"4"16"-8632,-2-6-863,1 1-1,-1 0 1,-1 0-1,0 0 1,0 0-1,-1 0 1,-1 0-1,0 0 1,0 0-1,-6 20 1,-17 35 345,-43 83 0,-12 32 1452,77-177-1821,0 0 0,1 0-1,0 1 1,0-1 0,0 1 0,1-1-1,-1 6 1,9 1 23,13-14-79,-2-5 6,-1-2 1,-1-1-1,1 0 1,30-27-1,9-5 14,-25 23-243,1 2 0,0 1 0,2 1 0,70-21 0,-72 25-3169,-5-3-2904</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31.698"/>
    </inkml:context>
    <inkml:brush xml:id="br0">
      <inkml:brushProperty name="width" value="0.025" units="cm"/>
      <inkml:brushProperty name="height" value="0.025" units="cm"/>
      <inkml:brushProperty name="color" value="#E71224"/>
    </inkml:brush>
  </inkml:definitions>
  <inkml:trace contextRef="#ctx0" brushRef="#br0">0 1 19731,'0'0'-3396</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32.072"/>
    </inkml:context>
    <inkml:brush xml:id="br0">
      <inkml:brushProperty name="width" value="0.025" units="cm"/>
      <inkml:brushProperty name="height" value="0.025" units="cm"/>
      <inkml:brushProperty name="color" value="#E71224"/>
    </inkml:brush>
  </inkml:definitions>
  <inkml:trace contextRef="#ctx0" brushRef="#br0">23 279 11243,'0'0'4895,"-4"-9"-2151,-15-27-481,55 127 2559,10 67-3052,-40-135-1470,8 28 18,-2 0-1,-2 2 1,3 72 0,-20-380 127,2-133-490,6 375 36,1 0 0,0 1 1,1-1-1,0 0 0,10-23 0,-11 33 5,-1 0 0,1 0 0,0 0 0,0 0 0,0 0 0,0 0 0,0 0 0,1 1 0,-1-1 0,1 1 0,5-4 0,-6 5 0,0 0 0,0 0-1,0 1 1,0-1-1,0 1 1,0 0-1,0-1 1,0 1-1,0 0 1,0 0 0,0 0-1,0 0 1,0 0-1,0 1 1,0-1-1,0 1 1,0-1-1,0 1 1,-1 0 0,1 0-1,0-1 1,3 3-1,-3-1 5,0 0 0,0 0-1,0 0 1,0 1 0,-1-1 0,1 0-1,0 1 1,-1-1 0,0 1-1,1 0 1,-1-1 0,0 1-1,0 0 1,-1 0 0,1 0 0,-1-1-1,1 1 1,-1 5 0,1 3 9,-1 0 1,0 0-1,-3 20 0,-3-11 13,0 0-1,-2-1 0,0 0 1,-1-1-1,0 0 0,-2 0 1,0-1-1,-1 0 0,-1-1 1,-25 25-1,36-39-24,-1 1 0,0-1 0,0 1 0,0-1 0,0 0 0,0 0 0,0-1 0,0 1 0,0 0 0,-6 1 0,8-3-29,1 0 1,-1 0 0,1 0 0,-1 0 0,1 0 0,-1 0 0,0 0-1,1 0 1,-1 0 0,1 0 0,-1-1 0,1 1 0,-1 0 0,1 0 0,-1 0-1,1-1 1,-1 1 0,1 0 0,-1-1 0,1 1 0,-1 0 0,1-1-1,0 1 1,-1-1 0,0 1 0,-2-24-1928,4 14 876,0 1-1,1 0 1,1 0 0,-1 0 0,1 0 0,1 1 0,6-13 0,16-28-5339</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32.651"/>
    </inkml:context>
    <inkml:brush xml:id="br0">
      <inkml:brushProperty name="width" value="0.025" units="cm"/>
      <inkml:brushProperty name="height" value="0.025" units="cm"/>
      <inkml:brushProperty name="color" value="#E71224"/>
    </inkml:brush>
  </inkml:definitions>
  <inkml:trace contextRef="#ctx0" brushRef="#br0">7 186 14189,'0'0'3412,"2"13"-113,12 162 3573,-10-105-4770,-4-67-2033,0 1 1,0-1 0,1 0 0,0 0 0,-1 1 0,1-1-1,0 0 1,1 0 0,-1 0 0,1 0 0,-1 0-1,3 3 1,-3-6-63,-1 1-1,0-1 1,0 0-1,1 1 1,-1-1-1,0 0 1,1 0-1,-1 0 1,0 1-1,1-1 1,-1 0-1,1 0 0,-1 0 1,0 0-1,1 0 1,-1 0-1,1 0 1,-1 0-1,0 0 1,1 0-1,-1 0 1,1 0-1,-1 0 1,0 0-1,1 0 1,-1 0-1,0 0 1,1 0-1,-1 0 1,1 0-1,-1-1 1,1 1-1,13-23 90,-9 8-78,-1 0 1,0-1-1,-1 0 0,0 1 1,-2-1-1,0 0 1,0 0-1,-3-17 0,1 23-23,0-1-1,-1 0 0,0 1 0,-1-1 1,0 1-1,-1 0 0,0 0 0,0 0 1,-1 0-1,-1 1 0,0 0 0,-10-14 0,15 22-16,0 0-1,0-1 0,0 1 0,1 0 0,-1 0 0,0 0 0,0 0 0,-1 1 0,1-1 0,0 0 0,0 0 1,0 1-1,0-1 0,-1 0 0,1 1 0,0-1 0,-1 1 0,1 0 0,-2-1 0,2 1 12,1 1 1,-1-1-1,1 1 0,-1 0 0,1-1 1,-1 1-1,1-1 0,0 1 0,-1 0 1,1-1-1,0 1 0,0-1 0,-1 1 1,1 0-1,0 0 0,0-1 0,0 1 1,0 0-1,0-1 0,0 1 0,0 0 1,0-1-1,0 1 0,0 0 0,1 1 1,-1 3-133,1 0 0,0 0 1,1-1-1,-1 1 1,1 0-1,0 0 1,0-1-1,0 1 0,0-1 1,4 5-1,-2-6-338,0 1-1,-1-1 1,1 0-1,0-1 0,0 1 1,1-1-1,-1 1 1,0-1-1,1-1 0,0 1 1,-1 0-1,1-1 1,0 0-1,-1 0 1,1-1-1,0 0 0,0 1 1,0-1-1,0-1 1,0 1-1,-1-1 0,1 0 1,0 0-1,0 0 1,-1-1-1,1 1 0,-1-1 1,1 0-1,-1-1 1,8-4-1,-2 0-544,0 0 0,0 0 0,-1-1 0,0 0 1,0-1-1,9-12 0,15-31 2498,-29 41-972,1 0 0,-2 0 0,5-20 0,-7 26 275,0 0-1,-1 0 0,0 0 1,0 0-1,0 0 0,-1-8 0,1 13-703,0-1-1,0 1 1,0 0-1,0-1 1,-1 1-1,1 0 0,0-1 1,0 1-1,0 0 1,0-1-1,-1 1 1,1 0-1,0-1 0,0 1 1,-1 0-1,1-1 1,0 1-1,0 0 1,-1 0-1,1-1 0,0 1 1,-1 0-1,1 0 1,0 0-1,-1-1 1,1 1-1,0 0 0,-1 0 1,1 0-1,0 0 1,-1 0-1,1 0 1,-1 0-1,1 0 0,0 0 1,-1 0-1,1 0 1,-1 0-1,1 0 0,0 0 1,-1 0-1,1 0 1,0 0-1,-1 1 1,1-1-1,0 0 0,-1 0 1,0 1-1,-15 13 1135,10-1-671,0-1 1,1 1 0,1-1 0,0 1-1,0 1 1,-3 25 0,3-1 1298,1 46 0,3-81-1768,0 0-1,0-1 1,0 1-1,1 0 1,-1-1-1,1 1 0,-1-1 1,1 1-1,0-1 1,0 1-1,0-1 1,0 1-1,1-1 1,-1 0-1,1 0 1,-1 0-1,1 0 1,0 0-1,2 2 0,-3-3-53,1 0-1,-1-1 0,1 1 0,-1-1 1,1 1-1,0-1 0,-1 1 1,1-1-1,0 0 0,-1 0 0,1 0 1,0 0-1,-1 0 0,1 0 0,0-1 1,-1 1-1,1 0 0,0-1 0,-1 1 1,1-1-1,-1 0 0,1 1 0,-1-1 1,1 0-1,-1 0 0,1 0 0,-1 0 1,0 0-1,0 0 0,1-1 0,0-1 1,6-7 7,-1 1 1,0-1-1,0 0 0,-1-1 1,-1 1-1,0-1 0,0 0 1,-1-1-1,0 1 1,-1-1-1,-1 0 0,0 0 1,0 0-1,-1 0 1,0 0-1,-1 0 0,-2-15 1,1 23-9,0 0 1,0 0-1,-1 1 1,1-1-1,-1 0 1,1 1-1,-1-1 1,0 1-1,0-1 1,-1 1-1,1 0 1,-1 0-1,0 0 1,0 0-1,0 1 1,0-1-1,-6-3 1,7 4-20,-1 1 0,1-1 0,-1 1 1,1 0-1,-1-1 0,0 1 1,1 1-1,-1-1 0,0 0 1,0 1-1,0-1 0,0 1 0,1 0 1,-1 0-1,0 0 0,0 0 1,0 0-1,0 1 0,0 0 1,1-1-1,-1 1 0,0 0 0,0 0 1,1 0-1,-5 3 0,6-3-109,-1 0 0,1 0 0,-1 1 0,1-1 0,0 0 0,0 0 0,0 1-1,0-1 1,0 1 0,0-1 0,0 1 0,0-1 0,1 1 0,-1 0 0,0-1-1,1 1 1,0 0 0,-1 0 0,1-1 0,0 1 0,0 0 0,0 0 0,0-1-1,0 1 1,0 0 0,0 0 0,1-1 0,-1 1 0,1 0 0,-1-1 0,1 1-1,0 0 1,0-1 0,-1 1 0,1-1 0,0 1 0,0-1 0,1 1 0,-1-1-1,0 0 1,0 0 0,1 1 0,-1-1 0,0 0 0,1 0 0,-1-1 0,1 1-1,0 0 1,-1 0 0,1-1 0,0 1 0,-1-1 0,1 1 0,3 0 0,25-1-3502,5 0-1836</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33.290"/>
    </inkml:context>
    <inkml:brush xml:id="br0">
      <inkml:brushProperty name="width" value="0.025" units="cm"/>
      <inkml:brushProperty name="height" value="0.025" units="cm"/>
      <inkml:brushProperty name="color" value="#E71224"/>
    </inkml:brush>
  </inkml:definitions>
  <inkml:trace contextRef="#ctx0" brushRef="#br0">105 224 13613,'0'0'2317,"-11"9"245,2-2-2095,3-2-273,0-1 0,1 1-1,0 0 1,-1 0 0,1 0 0,1 1-1,-1 0 1,1 0 0,0 0 0,1 1-1,-4 6 1,2 0 359,1 1-1,0-1 1,0 1-1,2 0 1,0 0-1,0 0 1,1 0-1,1 0 1,1 18-1,-1-31-536,0 0-1,0 0 0,0 1 1,0-1-1,0 0 0,0 1 1,1-1-1,-1 0 1,0 0-1,1 1 0,-1-1 1,0 0-1,1 0 0,0 0 1,-1 1-1,1-1 0,0 0 1,-1 0-1,1 0 0,0 0 1,0 0-1,0 0 0,0-1 1,0 1-1,0 0 0,0 0 1,0-1-1,0 1 1,1 0-1,-1-1 0,0 1 1,0-1-1,0 0 0,1 1 1,-1-1-1,0 0 0,1 0 1,-1 0-1,0 0 0,1 0 1,-1 0-1,0 0 0,0 0 1,1-1-1,-1 1 1,0 0-1,0-1 0,1 1 1,-1-1-1,0 1 0,0-1 1,2-1-1,3-1-6,0-1-1,0 0 1,0-1 0,-1 1-1,0-1 1,0 0 0,0 0-1,5-7 1,3-9 17,-1 0 0,-1-1 0,-1 0 0,-1 0 0,-1-1 0,-1-1 0,0 1 0,-2-1 0,-1 0 0,-1 0 0,-1-1 0,-2 1 0,0 0 0,-6-45 0,6 66-31,-1 0 1,1 0-1,-1 0 1,0 0 0,0 0-1,0 0 1,0 0 0,-1 0-1,1 1 1,-1-1 0,1 1-1,-1-1 1,0 1-1,0-1 1,0 1 0,0 0-1,-1 0 1,1 0 0,-1 0-1,1 1 1,-6-3-1,8 4 2,-1 0-1,0 0 0,0 0 0,0 0 0,1 0 0,-1 0 0,0 0 0,0 1 0,1-1 0,-1 0 0,0 1 0,0-1 0,1 0 0,-1 1 0,0-1 0,1 1 0,-1-1 0,1 1 0,-1 0 0,1-1 0,-1 1 0,1-1 0,-1 1 0,1 0 0,-1 0 0,1-1 0,0 1 0,-1 0 1,1-1-1,0 1 0,0 0 0,-1 0 0,1 0 0,0-1 0,0 2 0,-5 34-43,4-33 44,-1 23-87,-2 10 316,1 57 1,3-86-124,0 1 1,1-1-1,0 1 0,0-1 0,0 0 0,1 0 1,1 0-1,-1 0 0,1 0 0,0 0 1,0-1-1,1 1 0,0-1 0,5 7 0,-7-11-95,0 0 0,0 0 0,1 0-1,-1-1 1,0 1 0,1-1 0,-1 1 0,1-1-1,-1 0 1,1 0 0,-1 0 0,1 0-1,0-1 1,-1 1 0,1-1 0,0 1-1,0-1 1,0 0 0,-1 0 0,1 0 0,0-1-1,0 1 1,-1-1 0,1 1 0,0-1-1,-1 0 1,1 0 0,0 0 0,-1 0-1,1-1 1,-1 1 0,0-1 0,1 1-1,-1-1 1,0 0 0,0 0 0,2-3 0,6-4 7,-1-1 1,-1-1 0,0 1 0,0-1 0,-1 0-1,9-19 1,-7 6-79,-1 0 0,-1-1 0,-2 0 0,5-43 0,-11 84 69,-1 3 136,0 1 0,2 0 1,0-1-1,1 1 0,5 24 1,-5-42-117,-1 0 0,0-1 1,1 1-1,-1-1 1,1 1-1,-1-1 1,1 1-1,-1-1 0,1 1 1,0-1-1,0 1 1,0-1-1,0 0 0,0 0 1,0 1-1,0-1 1,1 0-1,-1 0 0,0 0 1,1 0-1,-1 0 1,0-1-1,1 1 0,-1 0 1,1-1-1,-1 1 1,1-1-1,0 1 1,-1-1-1,1 0 0,-1 0 1,1 1-1,0-1 1,-1 0-1,1-1 0,0 1 1,-1 0-1,1 0 1,-1-1-1,1 1 0,-1-1 1,1 1-1,2-2 1,1-1-13,0 0 0,0 0-1,0 0 1,-1 0 0,1-1 0,-1 0 0,0 0 0,0 0 0,-1 0 0,1-1 0,3-6 0,0-2-7,-1-1 0,0-1 0,-1 1 0,0-1 0,-1 0 0,-1 0 0,-1 0-1,0 0 1,0-21 0,-2 36-26,0 0 0,0 0 0,-1 0 0,1 0 0,0 0 0,0 0 0,0 1-1,-1-1 1,1 0 0,0 0 0,0 0 0,0 0 0,-1 0 0,1 0 0,0 0 0,0 0-1,0 0 1,-1 0 0,1 0 0,0 0 0,0 0 0,0 0 0,-1 0 0,1-1 0,0 1-1,0 0 1,0 0 0,0 0 0,-1 0 0,1 0 0,0 0 0,0 0 0,0-1 0,0 1-1,-1 0 1,1 0 0,0 0 0,0 0 0,0-1 0,-8 23-71,4-8 49,1 1-1,1 0 1,1 0-1,0-1 1,1 1-1,0 0 1,1 0-1,5 23 1,-6-36-77,1-1 1,-1 0 0,1 0 0,0 1 0,0-1 0,-1 0 0,1 0 0,0 0 0,0 0 0,0 0 0,0 0 0,0 0 0,0 0 0,0-1 0,0 1 0,1 0 0,-1-1 0,0 1 0,0 0-1,1-1 1,-1 0 0,0 1 0,1-1 0,-1 0 0,0 0 0,1 1 0,-1-1 0,1 0 0,-1 0 0,0-1 0,3 1 0,0-1-525,-1 0 0,1 0 1,0 0-1,-1 0 0,1 0 0,-1-1 1,0 0-1,1 0 0,-1 0 0,5-4 1,18-21-5840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0.082"/>
    </inkml:context>
    <inkml:brush xml:id="br0">
      <inkml:brushProperty name="width" value="0.025" units="cm"/>
      <inkml:brushProperty name="height" value="0.025" units="cm"/>
    </inkml:brush>
  </inkml:definitions>
  <inkml:trace contextRef="#ctx0" brushRef="#br0">110 162 8360,'0'0'7212,"-11"8"-4511,3-3-2308,1 0 0,0 0-1,0 1 1,1 0-1,-1 0 1,1 0 0,1 1-1,-1 0 1,1 0 0,0 0-1,1 1 1,0 0 0,0 0-1,1 0 1,0 0 0,0 0-1,0 1 1,1-1-1,-1 18 1,3-24-347,0-1 0,0 0 0,0 1 0,0-1 0,0 0 0,0 1 0,0-1 0,1 0 0,-1 1 0,1-1 0,-1 0 0,1 0 0,-1 0 0,1 1 0,0-1 1,-1 0-1,1 0 0,0 0 0,0 0 0,0 0 0,0 0 0,0-1 0,0 1 0,0 0 0,0 0 0,0-1 0,2 2 0,1-1-18,-1 0 0,0-1 0,1 1 0,-1-1 0,1 0 0,-1 0 0,0 0 0,1 0 0,-1-1 0,7 0 1,0-2-10,0 0 1,0 0-1,0-1 1,-1 0 0,1-1-1,14-9 1,-12 2 8,0 0 1,0-1-1,-1 0 1,0 0-1,-1-1 0,-1-1 1,0 1-1,-1-2 0,-1 1 1,0-1-1,-2 0 1,1 0-1,-2-1 0,0 1 1,-1-1-1,-1 0 0,0 0 1,-1-27-1,-1 44-29,0 0 0,0-1 0,0 1 0,0 0 0,1-1-1,-1 1 1,0 0 0,0 0 0,0-1 0,0 1 0,0 0 0,0-1 0,0 1-1,0 0 1,0-1 0,0 1 0,0 0 0,0-1 0,0 1 0,0 0-1,0 0 1,-1-1 0,1 1 0,0 0 0,0-1 0,0 1 0,0 0 0,0 0-1,-1-1 1,1 1 0,0 0 0,0 0 0,-1 0 0,1-1 0,0 1-1,0 0 1,-1 0 0,1 0 0,0 0 0,0-1 0,-1 1 0,1 0 0,0 0-1,-1 0 1,1 0 0,0 0 0,0 0 0,-1 0 0,1 0 0,0 0 0,-1 0-1,1 0 1,0 0 0,-1 0 0,1 0 0,0 0 0,0 0 0,-1 0-1,1 1 1,0-1 0,-1 0 0,1 0 0,0 0 0,0 0 0,-1 1 0,1-1-1,0 0 1,-16 19 190,7-4 0,1 1 0,0 0 1,2 1-1,0 0 0,0 0 0,2 0 0,0 1 0,1-1 0,1 1 0,1 0 0,1 34 0,0-49-194,1 0 0,0 0 0,-1 0 0,1 0 0,0-1 0,0 1 0,1 0 1,-1-1-1,1 1 0,-1-1 0,1 0 0,0 1 0,0-1 0,0 0 0,0 0 0,0 0 0,0 0 0,0 0 0,1-1 0,-1 1 0,1-1 0,-1 1 0,1-1 0,0 0 0,0 0 0,-1 0 0,6 1 1,-4-2-10,0 1 0,0-1 0,0 1 0,0-1 0,-1 0 0,1 0 0,0-1 0,0 1 0,0-1 0,0 0 0,-1 0 0,1 0 0,0 0 0,-1-1 0,1 0 0,-1 1 0,1-1 0,-1-1 0,0 1 0,4-4 0,2-2-77,-1-1 0,-1-1 0,0 1 1,0-1-1,-1-1 0,0 1 0,-1-1 1,6-15-1,-31 77 828,16-43-517,0 1 1,0 1-1,1-1 1,0 0-1,0 1 0,1 0 1,0 0-1,1 0 1,0 11-1,1-20-212,1 1-1,-1-1 1,1 1-1,0-1 1,0 1-1,-1-1 1,1 1-1,0-1 1,0 0-1,0 0 1,1 1-1,-1-1 1,0 0-1,0 0 1,1 0-1,-1 0 1,0 0-1,1 0 1,-1-1-1,1 1 1,-1 0-1,1-1 1,0 1-1,-1-1 1,1 0-1,-1 1 1,1-1-1,0 0 1,-1 0-1,1 0 1,0 0-1,-1 0 1,4-1-1,3 0 0,1 1-1,-1-1 1,0-1-1,1 1 1,13-6-1,-10 1-68,0-1 0,0 0 1,-1-1-1,0 0 0,-1-1 0,0 0 1,0-1-1,-1 0 0,0 0 0,0-1 1,-1 0-1,-1 0 0,10-21 0,-16 30-39,-21 41 400,5 4 598,13-18-2993,2-24 1732,0 0 0,0-1 0,0 1 0,0-1 0,0 1 0,1-1 0,-1 1 0,0-1 0,0 1 0,1-1 0,-1 1 0,0-1 0,0 1 0,1-1 0,-1 1 0,1-1 0,-1 1 0,0-1 0,1 0 0,-1 1 0,1-1 1,-1 0-1,1 1 0,-1-1 0,1 0 0,-1 0 0,1 0 0,-1 1 0,2-1 0,16 1-15999</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33.964"/>
    </inkml:context>
    <inkml:brush xml:id="br0">
      <inkml:brushProperty name="width" value="0.025" units="cm"/>
      <inkml:brushProperty name="height" value="0.025" units="cm"/>
      <inkml:brushProperty name="color" value="#E71224"/>
    </inkml:brush>
  </inkml:definitions>
  <inkml:trace contextRef="#ctx0" brushRef="#br0">58 448 11082,'0'0'13165,"-8"14"-12855,1-4-156,1 1 0,0 0 0,1 0 0,0 0 0,1 1 0,0-1 0,0 1-1,2 0 1,-1 0 0,2 1 0,0-1 0,0 18 0,1-28-179,0-1-1,0 0 1,1 1-1,-1-1 0,1 1 1,-1-1-1,1 0 0,-1 0 1,1 1-1,0-1 0,-1 0 1,1 0-1,0 0 0,0 0 1,0 1-1,0-2 0,0 1 1,0 0-1,0 0 0,0 0 1,1 0-1,-1-1 0,0 1 1,0 0-1,1-1 0,-1 1 1,0-1-1,1 0 1,-1 1-1,0-1 0,1 0 1,-1 0-1,1 0 0,-1 0 1,0 0-1,1 0 0,-1 0 1,3-1-1,0 1-219,0-1 1,0 0-1,0 0 0,-1-1 1,1 1-1,0-1 0,-1 1 1,1-1-1,-1-1 1,1 1-1,-1 0 0,0-1 1,3-2-1,4-7-753,-2 0 1,1 0-1,-1-1 1,-1 0-1,0 0 1,5-15-1,-4 4 564,0-1 0,7-48 0,-7 2 2252,-2-107 0,-6 148-1595,1-84 2756,-1 100 75,-5 127-2642,1-52 1016,5 76 0,0-120-1109,1-1 0,0 1 0,2-1 0,0 0 0,0 0 1,2 0-1,0 0 0,1-1 0,11 20 0,-16-33-301,-1 1 0,1-1 0,0 1 0,0-1 0,0 0-1,0 0 1,0 0 0,0 0 0,1 0 0,-1-1 0,1 1 0,-1-1 0,1 0-1,-1 1 1,1-1 0,0 0 0,4 1 0,-5-2-19,0 0 1,-1 0-1,1-1 1,-1 1-1,1 0 1,-1-1-1,1 1 1,-1-1-1,1 1 1,-1-1-1,0 1 1,1-1-1,-1 0 1,0 0-1,1 0 1,-1 0-1,0 0 1,0 0-1,0 0 1,0 0-1,0 0 1,0-1-1,0 1 1,-1 0-1,1-1 1,0 1-1,-1-1 1,1 1-1,-1 0 1,1-1-1,-1 1 1,0-1-1,1-1 1,2-13-111,0 0 0,-1 0 0,0 0 0,-2 0 0,0 0 0,-3-25 0,2 31 124,-1 1-1,0-1 1,0 1 0,-1-1-1,0 1 1,-1 0 0,0 0-1,0 0 1,-1 1 0,0-1-1,-12-14 1,16 22-10,1 1 1,0-1-1,-1 0 0,1 1 0,-1-1 1,1 1-1,-1-1 0,0 0 1,1 1-1,-1-1 0,0 1 1,1-1-1,-1 1 0,0 0 1,1-1-1,-1 1 0,0 0 0,0 0 1,0-1-1,1 1 0,-1 0 1,0 0-1,0 0 0,0 0 1,1 0-1,-1 0 0,0 0 1,0 0-1,0 0 0,1 0 0,-2 1 1,1 0 12,0 0 1,0 0 0,0 1 0,0-1-1,1 0 1,-1 0 0,0 1-1,1-1 1,-1 1 0,1-1-1,-1 1 1,1-1 0,0 1-1,-1-1 1,1 2 0,-1 6 45,1 0 0,0 0 0,0 0 0,3 15 0,-3-21-50,1-1 0,-1 1 0,1-1 0,0 1 0,0-1 0,0 1 0,1-1 0,-1 0 0,0 0 0,1 1 0,0-1 0,-1 0-1,1 0 1,0 0 0,0-1 0,0 1 0,0 0 0,0-1 0,1 0 0,-1 1 0,0-1 0,1 0 0,-1 0 0,1 0 0,-1 0 0,1-1 0,-1 1 0,1-1-1,0 1 1,-1-1 0,1 0 0,3 0 0,-1-1-4,0 1 0,0-1 0,-1 0 0,1-1 0,0 1 0,-1-1 0,1 0 0,-1 0-1,1 0 1,-1-1 0,0 1 0,0-1 0,0 0 0,0 0 0,-1-1 0,6-6 0,4-8-6,-1-1 1,-1-1 0,-1 0-1,0-1 1,7-27 0,-16 46-179,-1 24-107,-1 16 224,0 41 350,2-73-185,-1-1 0,1 1 0,0-1 0,0 1 0,1-1 0,0 0 0,0 0 0,0 1 0,0-1 0,7 9 0,-9-13-83,1 0 0,0 0-1,0 1 1,0-1 0,0 0 0,0 0-1,0 0 1,0 0 0,0 0-1,0-1 1,0 1 0,0 0 0,0 0-1,1-1 1,-1 1 0,0-1-1,1 1 1,-1-1 0,0 1 0,1-1-1,-1 0 1,1 0 0,-1 0-1,0 0 1,1 0 0,-1 0-1,3 0 1,-1-2-8,-1 1-1,0 0 1,0-1-1,1 1 1,-1-1-1,0 0 1,-1 0-1,1 0 1,0 0 0,0 0-1,-1 0 1,1 0-1,1-5 1,3-3-339,-1-2 1,-1 1 0,0 0 0,0-1 0,2-18 0,-2-43-5305,-14 25-1936,-11 6-3337</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34.338"/>
    </inkml:context>
    <inkml:brush xml:id="br0">
      <inkml:brushProperty name="width" value="0.025" units="cm"/>
      <inkml:brushProperty name="height" value="0.025" units="cm"/>
      <inkml:brushProperty name="color" value="#E71224"/>
    </inkml:brush>
  </inkml:definitions>
  <inkml:trace contextRef="#ctx0" brushRef="#br0">1 1 9673,'0'0'6182,"2"60"-4484,11-49-1474,7-4-128,1-6-96,5-1-1249,-2 0-2851,3-4-4741</inkml:trace>
  <inkml:trace contextRef="#ctx0" brushRef="#br0" timeOffset="1">214 65 8840,'0'0'6300,"1"8"-2339,0 1-3304,0 0 1,1-1-1,1 1 1,-1-1 0,1 1-1,5 8 1,-7-15-606,0 0 1,0 0-1,0 0 0,1 0 1,-1 0-1,0-1 1,1 1-1,0 0 0,-1-1 1,1 1-1,0-1 1,0 1-1,0-1 0,0 0 1,0 0-1,0 0 1,0 0-1,0 0 0,1-1 1,-1 1-1,0 0 1,0-1-1,1 0 0,-1 0 1,0 1-1,1-2 1,-1 1-1,0 0 0,1 0 1,-1-1-1,0 1 1,1-1-1,2 0 0,7-5-312,0-1 0,0 0 0,0 0 0,-1-1 0,0 0 0,17-18 0,25-18-1897,-47 40 1896,3-2 11,0 0 1,0 0-1,1 0 0,-1 1 0,1 1 1,0 0-1,0 0 0,16-3 0,-26 7 362,1 0-1,-1 0 1,1 0-1,-1-1 1,1 1-1,-1 0 1,1 1-1,-1-1 1,1 0-1,-1 0 1,1 0-1,-1 0 1,1 0-1,-1 0 1,1 1-1,-1-1 1,1 0-1,-1 0 1,1 1-1,-1-1 1,1 0-1,-1 1 1,0-1-1,1 1 1,-1-1-1,0 0 1,1 1-1,-1-1 1,0 1-1,0-1 1,1 1-1,-1-1 1,0 1-1,0-1 0,1 2 1,-1 21 848,0-5-1311,2-16-2382</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35.030"/>
    </inkml:context>
    <inkml:brush xml:id="br0">
      <inkml:brushProperty name="width" value="0.025" units="cm"/>
      <inkml:brushProperty name="height" value="0.025" units="cm"/>
      <inkml:brushProperty name="color" value="#E71224"/>
    </inkml:brush>
  </inkml:definitions>
  <inkml:trace contextRef="#ctx0" brushRef="#br0">0 1 17649,'0'0'5552,"4"12"-4068,19 72 365,-7-20-1292,3-1 0,3-1 1,52 107-1,-72-166-631,0 2-50,1 0 1,-1-1 0,1 0 0,0 1 0,0-1-1,1 0 1,-1 0 0,1-1 0,0 1 0,0-1-1,0 0 1,6 3 0,-17-9-6012,-1-4 2878,-5-4-195,-20-8-5474</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35.389"/>
    </inkml:context>
    <inkml:brush xml:id="br0">
      <inkml:brushProperty name="width" value="0.025" units="cm"/>
      <inkml:brushProperty name="height" value="0.025" units="cm"/>
      <inkml:brushProperty name="color" value="#E71224"/>
    </inkml:brush>
  </inkml:definitions>
  <inkml:trace contextRef="#ctx0" brushRef="#br0">0 198 12588,'0'0'9097,"46"-53"-7752,-10 37-160,6-3-416,6-2-481,1 0-256,-3 0-480,-3-1-2563,-9-2-3427</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35.717"/>
    </inkml:context>
    <inkml:brush xml:id="br0">
      <inkml:brushProperty name="width" value="0.025" units="cm"/>
      <inkml:brushProperty name="height" value="0.025" units="cm"/>
      <inkml:brushProperty name="color" value="#E71224"/>
    </inkml:brush>
  </inkml:definitions>
  <inkml:trace contextRef="#ctx0" brushRef="#br0">1 8 17008,'0'10'1804,"1"49"782,2 1-1,4 0 0,15 66 0,-22-125-2580,0-1 0,0 0 0,0 1 0,0-1 0,0 0 0,0 1 0,0-1 0,0 0 0,0 1 0,0-1 0,0 0 0,0 1 0,0-1 1,0 0-1,0 0 0,1 1 0,-1-1 0,0 0 0,0 1 0,0-1 0,0 0 0,1 0 0,-1 1 0,0-1 0,0 0 0,1 0 0,-1 0 0,0 1 0,1-1 0,-1 0 0,0 0 0,0 0 0,1 0 0,-1 0 0,0 0 0,1 0 0,6-11 157,1-20 93,-3 2-140,-2-1 0,-2-58 0,-1 72-152,-2 0 0,0 1 0,-1-1 0,-1 1-1,0-1 1,-1 1 0,-9-19 0,22 56-531,7 12 127,-14-32 241,1 0-1,-1 0 0,1 0 0,-1 0 1,1-1-1,0 1 0,0 0 1,0-1-1,0 0 0,0 1 1,0-1-1,0 0 0,0 0 1,1 0-1,-1 0 0,0 0 1,1-1-1,-1 1 0,0-1 1,1 0-1,-1 1 0,1-1 0,-1 0 1,4-1-1,-2 0-363,0 0 0,-1 0 0,1-1 0,0 0-1,-1 1 1,1-1 0,-1-1 0,0 1 0,0 0 0,0-1-1,0 0 1,0 1 0,0-1 0,2-4 0,19-24-5015</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36.075"/>
    </inkml:context>
    <inkml:brush xml:id="br0">
      <inkml:brushProperty name="width" value="0.025" units="cm"/>
      <inkml:brushProperty name="height" value="0.025" units="cm"/>
      <inkml:brushProperty name="color" value="#E71224"/>
    </inkml:brush>
  </inkml:definitions>
  <inkml:trace contextRef="#ctx0" brushRef="#br0">83 29 7847,'-5'8'5542,"-8"17"-3943,1 1 1,1 0-1,2 1 1,0 0-1,2 0 1,1 1-1,-4 36 1,10-63-1565,0-1 0,0 0 0,0 1 0,-1-1 0,1 1 1,0-1-1,0 1 0,0-1 0,0 1 0,0-1 0,0 0 0,0 1 0,0-1 1,1 1-1,-1-1 0,0 1 0,0-1 0,0 1 0,0-1 0,1 0 0,-1 1 1,0-1-1,0 1 0,1-1 0,-1 0 0,0 1 0,1-1 0,-1 0 0,0 1 1,1-1-1,-1 0 0,1 1 0,12-9 320,11-22-209,-12 11-179,0-1 0,-2-1 0,0 1 0,-1-1 0,-1-1 0,-2 0 0,0 0 0,-1 0 0,-1-1 0,2-28 0,-7 85-528,0-10 432,5 46 1,-3-63-41,1 0 1,-1 0 0,1 0 0,0 0-1,1 0 1,0 0 0,0-1 0,0 1-1,1-1 1,7 10 0,-9-14 31,-1 0 1,0-1-1,1 1 0,-1 0 1,1-1-1,-1 0 0,1 1 1,0-1-1,-1 0 0,1 0 1,0 0-1,0 0 1,0 0-1,0 0 0,0-1 1,0 1-1,0-1 0,0 1 1,0-1-1,0 0 1,0 0-1,0 0 0,1 0 1,-1 0-1,0 0 0,0 0 1,0-1-1,0 1 0,0-1 1,3-1-1,0-1-468,-1 1 0,0-1-1,0 0 1,0 0 0,0-1 0,-1 1-1,1-1 1,-1 0 0,0 0-1,0 0 1,4-7 0,12-26-5534</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36.419"/>
    </inkml:context>
    <inkml:brush xml:id="br0">
      <inkml:brushProperty name="width" value="0.025" units="cm"/>
      <inkml:brushProperty name="height" value="0.025" units="cm"/>
      <inkml:brushProperty name="color" value="#E71224"/>
    </inkml:brush>
  </inkml:definitions>
  <inkml:trace contextRef="#ctx0" brushRef="#br0">17 321 10954,'0'0'6374,"-1"11"-5034,-13 222 5905,14-233-7232,-1 1 1,1-1 0,0 1 0,0-1 0,0 1 0,0-1 0,0 1 0,0-1 0,0 1 0,0-1 0,0 1 0,0-1 0,0 1 0,0-1 0,1 1 0,-1-1 0,0 1 0,0-1 0,0 1-1,1-1 1,-1 1 0,0-1 0,1 1 0,-1-1 0,0 0 0,1 1 0,-1-1 0,1 0 0,-1 1 0,0-1 0,1 0 0,0 1 0,14-11 119,10-26-86,-5-9 195,-2 0 0,-2-1 0,-2-1 0,-3-1 0,-1 0 0,-2 0 0,-3 0 0,-1-93 0,-4 141-242,1-1 1,-1 1-1,0-1 0,0 1 0,0-1 0,0 0 0,0 1 1,1-1-1,-1 0 0,-1 1 0,1-1 0,0 1 1,0-1-1,0 0 0,0 1 0,0-1 0,0 1 1,-1-1-1,1 1 0,0-1 0,0 0 0,-1 1 0,1-1 1,0 1-1,-1-1 0,1 1 0,-1 0 0,1-1 1,-1 1-1,1-1 0,-1 1 0,0-1 0,-6 22-6,4 239 1232,4-144-167,-1-103-949,0 1-8,0 1 0,1 0 0,3 16 0,-4-29-106,1 0 0,-1 1 0,1-1 0,-1 0 0,1 1 0,0-1 0,0 0 0,0 0 1,0 0-1,0 1 0,1-1 0,-1 0 0,1-1 0,-1 1 0,1 0 0,-1 0 0,1-1 1,0 1-1,0-1 0,0 1 0,0-1 0,0 0 0,0 0 0,1 0 0,3 1 0,-4-1-119,1-1 0,-1 0 0,1-1 0,-1 1 0,0 0 0,0-1 0,1 1 0,-1-1 0,0 0-1,0 0 1,1 0 0,-1 0 0,0 0 0,0 0 0,0-1 0,0 1 0,-1-1 0,1 1 0,0-1-1,-1 1 1,1-1 0,-1 0 0,1 0 0,1-4 0,2-2-1288,0 0 0,0-1 0,-1 0 0,5-18 0,1-16-5475</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36.749"/>
    </inkml:context>
    <inkml:brush xml:id="br0">
      <inkml:brushProperty name="width" value="0.025" units="cm"/>
      <inkml:brushProperty name="height" value="0.025" units="cm"/>
      <inkml:brushProperty name="color" value="#E71224"/>
    </inkml:brush>
  </inkml:definitions>
  <inkml:trace contextRef="#ctx0" brushRef="#br0">1 195 16432,'0'0'2044,"6"8"326,-2-3-2174,-1-1 0,1-1 0,0 1-1,0 0 1,0-1 0,0 0-1,1 0 1,-1 0 0,1-1 0,0 1-1,7 2 1,-9-4-134,0-1 0,0 1 0,1-1 0,-1 0 0,0 0 0,0 0 0,0 0 0,0 0 0,1 0 0,-1-1 0,0 0 0,0 0 0,0 0 0,0 0 0,0 0 0,0 0 0,-1-1 0,1 1 0,0-1 0,-1 0 0,1 0 0,-1 0 0,0 0 0,1 0 0,1-4 0,5-3 215,-2-1-1,1 0 0,-1-1 1,-1 0-1,0 0 1,0 0-1,-1-1 0,0 0 1,-1 0-1,-1 0 0,0 0 1,-1 0-1,0-1 0,0 0 1,-2 1-1,0-16 0,0 28-268,0-1 1,0 1-1,0 0 0,0-1 0,0 1 1,-1 0-1,1-1 0,0 1 0,0 0 1,0-1-1,-1 1 0,1 0 0,0-1 1,0 1-1,-1 0 0,1 0 0,0-1 1,0 1-1,-1 0 0,1 0 0,0-1 1,-1 1-1,1 0 0,0 0 0,-1 0 1,1 0-1,0 0 0,-1-1 0,1 1 1,-1 0-1,1 0 0,0 0 0,-1 0 1,1 0-1,-1 0 0,1 0 0,0 0 1,-1 0-1,1 1 0,0-1 0,-1 0 1,1 0-1,0 0 0,-1 0 0,1 0 1,0 1-1,-1-1 0,1 0 0,0 0 1,-1 1-1,1-1 0,0 0 0,-1 0 1,1 1-1,0-1 0,0 1 0,-18 16-3,10-2 8,0 2-1,1-1 0,1 1 0,0 1 0,2-1 1,0 1-1,1-1 0,0 1 0,2 0 0,0 0 1,1 0-1,1 0 0,4 25 0,-4-39-7,-1 0 0,1 0 0,0 0 0,1-1 0,-1 1 0,1 0 0,-1-1-1,1 1 1,0-1 0,1 0 0,-1 1 0,0-1 0,1 0 0,0-1 0,-1 1 0,1 0 0,1-1-1,-1 1 1,0-1 0,0 0 0,1 0 0,-1 0 0,1-1 0,0 1 0,5 1 0,-4-2-208,-1-1 0,0 1 0,1-1 0,-1 0 0,1 0-1,-1 0 1,1 0 0,-1-1 0,8-2 0,-7 2-403,0-1-1,-1 0 0,1 0 0,0-1 1,-1 1-1,0-1 0,1 0 0,-1 0 1,4-4-1,25-29-7321</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37.123"/>
    </inkml:context>
    <inkml:brush xml:id="br0">
      <inkml:brushProperty name="width" value="0.025" units="cm"/>
      <inkml:brushProperty name="height" value="0.025" units="cm"/>
      <inkml:brushProperty name="color" value="#E71224"/>
    </inkml:brush>
  </inkml:definitions>
  <inkml:trace contextRef="#ctx0" brushRef="#br0">1 499 19058,'0'0'7383,"8"-2"-6016,-2 0-1228,-1 0 1,1 0 0,0-1 0,-1 0 0,1 0-1,-1 0 1,0-1 0,0 1 0,0-1-1,-1 0 1,1-1 0,-1 1 0,0-1 0,0 0-1,4-9 1,13-17 72,22-49 1,-31 55-136,-9 20-70,17-31 36,-1-1-1,-2-1 1,-1-1-1,-2-1 0,12-60 1,-34 157-711,-16 156-1707,23-105-2010,1-67 58,0-20-1497</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37.485"/>
    </inkml:context>
    <inkml:brush xml:id="br0">
      <inkml:brushProperty name="width" value="0.025" units="cm"/>
      <inkml:brushProperty name="height" value="0.025" units="cm"/>
      <inkml:brushProperty name="color" value="#E71224"/>
    </inkml:brush>
  </inkml:definitions>
  <inkml:trace contextRef="#ctx0" brushRef="#br0">221 188 5285,'-39'59'3345,"2"1"0,3 2-1,-46 116 1,73-155-2906,0 0 0,2 1 0,1-1 0,0 1 0,2 0 0,1 30 1,2-37-303,1 1 1,0-1 0,2 0 0,0 0-1,0 0 1,2 0 0,0-1 0,1 0-1,15 25 1,-14-28-160,0-1 1,1 0-1,0 0 0,1-1 0,1 0 0,-1-1 1,2 0-1,0-1 0,0 0 0,0-1 1,1 0-1,24 10 0,-27-14-5,0 0 0,0-1-1,0-1 1,1 0 0,-1 0 0,1-1-1,-1-1 1,1 1 0,-1-2 0,1 1-1,-1-1 1,1-1 0,-1 0 0,0-1-1,0 0 1,0 0 0,0-1 0,17-9-1,-1-3 247,-1-1 0,-1-1 0,-1-1 0,-1-1 0,0-1 0,-2-1 0,0-1-1,-2 0 1,0-1 0,-2-2 0,16-29 0,-17 25 293,-2 0 0,0 0 0,-2-1 0,-2-1 0,0 0 0,-2 0 0,-2-1 0,-1 0-1,0-64 1,-6 76-297,-1 1-1,0-1 0,-1 1 0,-2 0 0,0 1 0,-1-1 0,-1 1 1,0 1-1,-2-1 0,0 2 0,-17-24 0,18 28-310,-1 2 0,0-1-1,-1 1 1,0 1 0,0 0 0,-1 0 0,0 1-1,-1 1 1,0 0 0,-1 1 0,1 0 0,-1 1-1,0 0 1,-1 2 0,-29-7 0,38 10-129,1 0 0,-1 1 0,0-1 0,0 1 0,0 1 0,0-1 0,0 1 1,0 0-1,1 0 0,-1 1 0,0-1 0,1 1 0,-1 1 0,1-1 0,0 1 0,0 0 0,0 0 1,-8 7-1,5-2-1014,0 0 1,1 1 0,0 0 0,1 0-1,0 1 1,0 0 0,1 0 0,-7 20-1,-4 17-10174</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0.506"/>
    </inkml:context>
    <inkml:brush xml:id="br0">
      <inkml:brushProperty name="width" value="0.025" units="cm"/>
      <inkml:brushProperty name="height" value="0.025" units="cm"/>
    </inkml:brush>
  </inkml:definitions>
  <inkml:trace contextRef="#ctx0" brushRef="#br0">139 4 7335,'0'0'19421,"-10"-1"-18300,3 1-987,5-1-99,-1 1 1,0-1 0,1 1 0,-1 0-1,0 0 1,1 0 0,-1 0-1,0 0 1,0 1 0,1-1 0,-1 1-1,1 0 1,-1 0 0,0 0-1,1 0 1,0 0 0,-1 1 0,1-1-1,0 1 1,-1-1 0,1 1 0,0 0-1,0 0 1,1 0 0,-4 4-1,-3 7 54,1 0-1,0 0 0,1 1 1,0 0-1,1 0 0,1 1 1,0 0-1,1-1 0,0 1 1,0 26-1,3-39-84,0 0-1,0-1 1,0 1-1,1 0 1,-1-1-1,0 1 1,1 0 0,-1-1-1,1 1 1,-1 0-1,1-1 1,0 1 0,0-1-1,0 1 1,0-1-1,0 0 1,0 1-1,0-1 1,0 0 0,1 0-1,-1 0 1,0 0-1,1 0 1,-1 0-1,4 2 1,-1-2-27,1 0 0,-1 1 0,1-1-1,-1-1 1,1 1 0,0-1 0,-1 0 0,1 0 0,8-1 0,4-2-439,1-1 1,-1 0 0,1-1-1,19-9 1,-8 0-4154,47-28 0,-32 10-3980</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38.766"/>
    </inkml:context>
    <inkml:brush xml:id="br0">
      <inkml:brushProperty name="width" value="0.025" units="cm"/>
      <inkml:brushProperty name="height" value="0.025" units="cm"/>
      <inkml:brushProperty name="color" value="#E71224"/>
    </inkml:brush>
  </inkml:definitions>
  <inkml:trace contextRef="#ctx0" brushRef="#br0">1 953 9225,'0'0'13821,"7"-11"-12326,195-304 892,-99 150-2527,5-20-521,41-58-1198,-146 237 1640,-2 4 148,0 0 0,0 0 0,1 0 0,-1 0-1,0 1 1,1-1 0,-1 0 0,1 0 0,-1 1 0,1-1 0,0 1 0,0 0 0,0-1 0,-1 1 0,4-1 0</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39.503"/>
    </inkml:context>
    <inkml:brush xml:id="br0">
      <inkml:brushProperty name="width" value="0.025" units="cm"/>
      <inkml:brushProperty name="height" value="0.025" units="cm"/>
      <inkml:brushProperty name="color" value="#E71224"/>
    </inkml:brush>
  </inkml:definitions>
  <inkml:trace contextRef="#ctx0" brushRef="#br0">160 83 6822,'0'-10'5979,"0"6"-5494,0-1 0,0 0 0,-1 1 0,1-1 0,-1 0 0,0 1 0,0-1 0,-3-4 0,3 7-280,0 0-1,0 0 1,0 1-1,-1-1 0,1 0 1,-1 1-1,1-1 0,-1 1 1,0 0-1,1-1 0,-1 1 1,0 0-1,0 0 1,0 0-1,0 0 0,0 1 1,0-1-1,0 0 0,0 1 1,0 0-1,0-1 0,0 1 1,-1 0-1,1 0 1,-3 0-1,1 0-67,1 0 1,0 1-1,-1-1 1,1 1-1,0-1 1,-1 1-1,1 0 1,0 0-1,0 1 0,0-1 1,0 0-1,0 1 1,0 0-1,0 0 1,0 0-1,1 0 1,-5 5-1,3-3-51,0 2 0,1-1 0,0 0 1,0 1-1,0-1 0,1 1 0,-1 0 0,1 0 0,-1 6 1,-2 14-36,2 1 0,0-1 1,2 44-1,1-53 118,0-1-241,0 2 163,0 1-1,1 0 1,1 0 0,4 19-1,-6-35-135,1-1-1,-1 1 0,1-1 0,-1 1 1,1-1-1,0 1 0,0-1 1,0 1-1,1-1 0,-1 0 0,0 1 1,1-1-1,0 0 0,-1 0 1,1 0-1,0 0 0,0-1 0,0 1 1,0 0-1,0-1 0,0 0 1,1 1-1,-1-1 0,1 0 0,-1 0 1,0 0-1,1 0 0,0-1 1,-1 1-1,1-1 0,-1 1 0,1-1 1,0 0-1,-1 0 0,1 0 1,0-1-1,2 0 0,1 0-505,-1-1 0,0 0 0,0 0 0,0-1 0,-1 1 0,1-1 0,-1 0-1,1 0 1,-1-1 0,0 1 0,0-1 0,6-8 0,25-30-6325</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39.833"/>
    </inkml:context>
    <inkml:brush xml:id="br0">
      <inkml:brushProperty name="width" value="0.025" units="cm"/>
      <inkml:brushProperty name="height" value="0.025" units="cm"/>
      <inkml:brushProperty name="color" value="#E71224"/>
    </inkml:brush>
  </inkml:definitions>
  <inkml:trace contextRef="#ctx0" brushRef="#br0">24 137 15375,'0'0'2300,"-3"11"-255,1-7-1780,-2 8 281,0 1 0,1-1 0,0 0 0,1 1 0,0 0 1,1 0-1,1 14 0,0-27-524,0 1 0,0-1-1,1 1 1,-1-1 0,0 1 0,0-1 0,0 0 0,1 1 0,-1-1 0,0 0 0,0 1 0,1-1 0,-1 0 0,0 1 0,1-1-1,-1 0 1,0 0 0,1 1 0,-1-1 0,1 0 0,-1 0 0,0 1 0,1-1 0,-1 0 0,1 0 0,-1 0 0,1 0 0,-1 0-1,0 0 1,1 0 0,-1 0 0,1 0 0,-1 0 0,1 0 0,-1 0 0,1 0 0,-1 0 0,0 0 0,1 0 0,-1-1 0,1 1-1,-1 0 1,20-10 215,-5-5-111,-1 0 0,-1-1-1,0 0 1,19-33 0,20-26-146,-30 56-74,-21 18 95,-1 1 0,1 0 0,-1 0-1,1 0 1,0-1 0,-1 1 0,1 0 0,-1 0-1,1 0 1,-1 0 0,1 0 0,-1 0 0,1 0 0,0 0-1,-1 0 1,1 0 0,-1 0 0,1 1 0,-1-1 0,1 0-1,-1 0 1,1 1 0,-1-1 0,1 0 0,0 1 0,1 2 11,0 0 0,0 0 0,0 0 0,0 0 0,-1 1 0,1-1 0,-1 1-1,0-1 1,1 6 0,11 25-109,-13-33 75,1 0 1,-1 0-1,1 0 0,-1 0 0,1 0 1,0 0-1,0 0 0,0 0 0,-1 0 1,1 0-1,0 0 0,0 0 0,0-1 1,0 1-1,0 0 0,0-1 0,0 1 1,1-1-1,-1 0 0,0 1 0,2-1 1,-2 0-152,1 0 0,0 0 0,-1 0 1,1-1-1,-1 1 0,1-1 0,0 1 1,-1-1-1,1 0 0,-1 0 0,0 0 1,1 1-1,-1-1 0,1-1 0,-1 1 1,0 0-1,0 0 0,0 0 0,0-1 1,2-2-1,20-34-2635,-17 27 1786,14-28-2443,0-3-2770</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40.164"/>
    </inkml:context>
    <inkml:brush xml:id="br0">
      <inkml:brushProperty name="width" value="0.025" units="cm"/>
      <inkml:brushProperty name="height" value="0.025" units="cm"/>
      <inkml:brushProperty name="color" value="#E71224"/>
    </inkml:brush>
  </inkml:definitions>
  <inkml:trace contextRef="#ctx0" brushRef="#br0">121 0 11723,'0'0'9476,"-11"11"-8302,4-4-1024,-55 61 1210,57-62-1164,1-1 0,0 1-1,0 0 1,0 0 0,1 0 0,0 0 0,0 1 0,0-1-1,1 1 1,0 0 0,-2 13 0,17-21-20,57-35-821,-59 28 475,0 2 1,0-1-1,1 2 0,0-1 0,0 2 0,0-1 0,0 2 0,1 0 0,22-3 0,-30 6 180,-1-1 98,1 1 0,-1 0 0,0 0 0,0 0-1,0 0 1,1 1 0,-1 0 0,6 2 0,-9-2-61,1-1 0,-1 1 1,0 0-1,0 1 0,0-1 1,0 0-1,0 0 0,-1 0 1,1 1-1,0-1 1,0 0-1,-1 1 0,1-1 1,-1 0-1,1 1 0,-1-1 1,0 1-1,1-1 0,-1 1 1,0-1-1,0 1 0,0-1 1,0 1-1,0-1 1,-1 1-1,1-1 0,-1 3 1,-2 6 170,-1-1 1,0 1 0,0-1 0,-1 0 0,0-1 0,0 1 0,-1-1 0,0 0-1,-1 0 1,0-1 0,0 0 0,0 0 0,-1 0 0,0-1 0,-16 9 0,23-15-323,1 1 0,0-1 0,-1 0 0,1 0 0,0 0 0,0 0 0,-1 0 0,1 0 0,0 1 0,-1-1 0,1 0 0,-1 0 0,1 0 0,0 0 0,-1 0 0,1 0 0,0 0 0,-1 0 0,1-1 0,0 1 0,-1 0 0,1 0 0,0 0 0,-1 0 0,1 0 0,0 0 0,-1-1 0,1 1 0,0 0 0,0 0 0,-1-1 0,1 1 0,0 0 0,0 0 0,-1-1 0,1 1 0,0 0 0,0 0 0,0-1 0,0 1 0,-1 0 0,1-1 0,0 1 0,0 0 0,0-1 0,0 1 0,0 0 0,0-1 0,0 1 0,0 0 0,0-1 0,0 1 0,0-1 0,3-21-4973,-3 21 4671,9-25-6710</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40.495"/>
    </inkml:context>
    <inkml:brush xml:id="br0">
      <inkml:brushProperty name="width" value="0.025" units="cm"/>
      <inkml:brushProperty name="height" value="0.025" units="cm"/>
      <inkml:brushProperty name="color" value="#E71224"/>
    </inkml:brush>
  </inkml:definitions>
  <inkml:trace contextRef="#ctx0" brushRef="#br0">4 396 17232,'0'0'4933,"-1"8"-3502,0 2-927,0 0 1,1 0 0,0 0 0,1 1-1,3 17 1,-4-26-467,0 0 0,1 0 1,-1 0-1,1 0 0,0 0 0,0 0 0,0 0 0,-1 0 0,2-1 0,-1 1 0,0 0 0,0 0 0,1-1 1,-1 1-1,1-1 0,-1 0 0,1 1 0,-1-1 0,1 0 0,0 0 0,0 0 0,0 0 0,-1 0 0,1 0 1,0 0-1,0-1 0,0 1 0,1-1 0,-1 1 0,0-1 0,0 0 0,0 0 0,0 0 0,0 0 0,0 0 1,0-1-1,0 1 0,0 0 0,0-1 0,0 0 0,2 0 0,2-2-16,0 0-1,-1 0 1,1 0 0,-1 0 0,0-1-1,0 0 1,0 0 0,0-1 0,-1 1-1,0-1 1,7-9 0,40-66 56,-44 67-75,24-48 22,-21 40 0,1-1 1,16-22-1,-27 43-23,0 1 0,0-1 0,1 1 0,-1-1-1,0 1 1,1 0 0,-1-1 0,0 1 0,1 0 0,-1-1-1,0 1 1,1 0 0,-1-1 0,0 1 0,1 0 0,-1 0-1,1-1 1,-1 1 0,1 0 0,-1 0 0,1 0 0,-1 0 0,1 0-1,-1-1 1,1 1 0,-1 0 0,1 0 0,-1 0 0,1 0-1,-1 0 1,1 1 0,-1-1 0,1 0 0,-1 0 0,0 0 0,1 0-1,-1 1 1,1-1 0,-1 0 0,1 0 0,-1 1 0,0-1-1,1 0 1,-1 0 0,1 1 0,-1-1 0,0 1 0,1-1-1,16 30 241,0-3 157,-14-26-378,0 0-1,-1 0 1,1 0-1,0 0 1,-1-1-1,1 0 0,0 1 1,0-1-1,-1 0 1,1 0-1,0 0 1,0-1-1,-1 1 0,1-1 1,0 1-1,-1-1 1,1 0-1,0 0 0,-1 0 1,1-1-1,-1 1 1,0 0-1,1-1 1,-1 0-1,3-2 0,8-7-11,1-1 0,20-24 0,-20 21-22,4-3-496,70-78-2401,-38 29-7935,-44 55 5512</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40.997"/>
    </inkml:context>
    <inkml:brush xml:id="br0">
      <inkml:brushProperty name="width" value="0.025" units="cm"/>
      <inkml:brushProperty name="height" value="0.025" units="cm"/>
      <inkml:brushProperty name="color" value="#E71224"/>
    </inkml:brush>
  </inkml:definitions>
  <inkml:trace contextRef="#ctx0" brushRef="#br0">2 55 9417,'0'0'11824,"0"13"-10404,0 4-1141,-1 18 682,1 1 0,3 0-1,0-1 1,2 0 0,11 36-1,-1-35-647,1 0-1,31 47 0,-26-49-426,-11-14-92,-10-20 206,0 0 1,0 0-1,0 0 1,0 0-1,0 0 1,-1 0 0,1 0-1,0 0 1,0 0-1,0 0 1,0 0-1,0 0 1,0 0-1,0 0 1,0 0 0,0 0-1,0 0 1,0 0-1,0 0 1,0 0-1,0 0 1,0 1-1,0-1 1,-1 0 0,1 0-1,0 0 1,0 0-1,0 0 1,0 0-1,0 0 1,0 0-1,0 0 1,0 0 0,0 0-1,-18-34 160,-4-34-231,4-1 0,2-1 1,-9-103-1,24 169 68,1 0-1,-1 1 1,1-1-1,0 0 1,0 0 0,0 0-1,1 0 1,-1 0-1,1 1 1,0-1 0,0 0-1,0 1 1,0-1 0,1 0-1,0 1 1,-1 0-1,1-1 1,0 1 0,3-4-1,0 4-3,0 0 0,-1 0 0,1 0 0,0 1 0,0 0 0,1 0-1,-1 0 1,0 0 0,1 1 0,-1 0 0,1 0 0,7 0 0,-1 0 4,2-2-10,0 2 0,1 0 0,-1 0 0,0 1 1,26 4-1,-38-4 11,-1 0 0,0 1 0,0-1 0,0 0 0,0 1 1,0-1-1,1 1 0,-1 0 0,0-1 0,0 1 0,0 0 1,0-1-1,-1 1 0,1 0 0,0 0 0,0 0 0,0 0 0,-1 0 1,1 0-1,0 0 0,-1 0 0,1 0 0,-1 0 0,1 0 0,-1 0 1,0 1-1,1-1 0,-1 0 0,0 0 0,0 0 0,0 1 1,0-1-1,0 0 0,0 0 0,0 0 0,0 1 0,-1-1 0,1 0 1,0 0-1,-1 0 0,1 0 0,-1 0 0,1 1 0,-1-1 0,1 0 1,-1 0-1,0 0 0,-1 1 0,-2 5 178,-1 0 0,0 0 1,0-1-1,-1 0 0,-10 9 0,13-12-54,0 0 1,0-1-1,0 0 0,0 1 0,-1-1 1,1-1-1,0 1 0,-1 0 1,0-1-1,1 0 0,-1 0 1,0 0-1,-5 1 0,8-2-164,0 0-1,1-1 0,-1 1 1,0 0-1,0 0 1,1 0-1,-1-1 0,0 1 1,1 0-1,-1-1 0,0 1 1,1-1-1,-1 1 1,1-1-1,-1 1 0,1-1 1,-1 1-1,1-1 1,-1 1-1,1-1 0,-1 0 1,1 1-1,0-1 1,-1 0-1,1 0 0,-1-2-307,0-1-1,1 1 0,-1 0 0,1 0 0,0 0 0,0-1 0,0 1 1,1 0-1,0-4 0,17-53-8489,-7 25 2492</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41.530"/>
    </inkml:context>
    <inkml:brush xml:id="br0">
      <inkml:brushProperty name="width" value="0.025" units="cm"/>
      <inkml:brushProperty name="height" value="0.025" units="cm"/>
      <inkml:brushProperty name="color" value="#E71224"/>
    </inkml:brush>
  </inkml:definitions>
  <inkml:trace contextRef="#ctx0" brushRef="#br0">1 1 14318,'0'0'7746,"0"12"-6476,2 28 120,3 0-1,11 50 0,-11-65-958,2-1 0,0 0 0,2 0 0,1-1-1,17 30 1,-26-51-396,0 1-1,0-1 1,1 0-1,0 1 1,-1-1-1,1 0 1,0 0-1,0 0 1,0 0-1,0-1 1,0 1-1,1-1 1,-1 1 0,0-1-1,1 0 1,-1 1-1,1-1 1,0 0-1,-1-1 1,1 1-1,3 0 1,-5-1-31,0 0 0,0 0 0,0-1 0,0 1 0,0 0 0,0-1 0,0 1 0,0 0 0,-1-1 0,1 1 0,0-1 0,0 0 0,0 1 0,-1-1 0,1 1 0,0-1-1,-1 0 1,1 0 0,0 1 0,-1-1 0,1-2 0,1 1-39,-1-1-1,0 0 0,0 0 0,-1 0 1,1 0-1,-1 0 0,1 0 0,-1 0 0,0 0 1,0-3-1,-2-1 14,1 0-1,-1 0 1,0 0 0,0 0 0,0 1 0,-1-1-1,0 1 1,-1-1 0,1 1 0,-1 0 0,-5-5-1,5 6 25,1 0-1,-1 1 0,0 0 0,0 0 0,0 0 0,-1 0 0,0 1 0,1-1 0,-1 1 0,0 0 0,0 1 0,-1-1 0,1 1 0,-8-2 0,13 4-3,0 0 1,0 0-1,-1 0 0,1 0 1,0 0-1,0 0 0,0-1 1,-1 1-1,1 0 1,0 0-1,0 0 0,0 0 1,-1 0-1,1 0 0,0 0 1,0 0-1,-1 0 0,1 0 1,0 0-1,0 0 0,0 1 1,-1-1-1,1 0 0,0 0 1,0 0-1,-1 0 1,1 0-1,0 0 0,0 0 1,0 1-1,0-1 0,-1 0 1,1 0-1,0 0 0,0 0 1,0 1-1,0-1 0,0 0 1,0 0-1,-1 0 0,1 1 1,0-1-1,0 0 1,0 0-1,0 0 0,0 1 1,0-1-1,7 14-12,18 10 27,-20-22-1,-1 1 0,1 0 0,0-1 0,0 0 0,0 0 0,1-1 0,-1 0 0,0 1 0,1-2 0,-1 1 0,0-1 0,1 1 0,-1-1 0,1-1 0,-1 1 0,11-3 0,-10 0 9,1 1 1,-1-1-1,1-1 1,-1 1-1,0-1 0,-1 0 1,1 0-1,-1-1 1,1 0-1,-1 0 1,6-8-1,6-11 247,-1-1 1,-1-1 0,-1 0-1,18-51 1,-31 75-237,-2 9-12,0 1 0,1-1-1,0 1 1,0-1-1,0 1 1,3 10-1,0 6 53,-2-9-2,0-1 0,2 0 0,6 23 0,-8-33-50,1 0 0,-1 0 0,1 0 0,0 0 1,0 0-1,0-1 0,6 7 0,-7-9-17,0 0 0,0 0 0,0 0 0,0 0 0,0 0 0,0-1 1,1 1-1,-1 0 0,0-1 0,0 1 0,1-1 0,-1 1 0,1-1 0,-1 1 0,0-1 0,1 0 0,-1 0 1,1 0-1,-1 0 0,1 0 0,-1 0 0,3-1 0,-2 1-116,-1-1 0,1 0-1,-1 0 1,0 0 0,1 0 0,-1 0 0,0-1-1,0 1 1,1 0 0,-1-1 0,0 1 0,0 0-1,0-1 1,-1 1 0,1-1 0,0 0 0,0 1-1,-1-1 1,1 0 0,-1 1 0,1-4 0,5-39-5020,-5 9-1118,-1-4-2296</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41.889"/>
    </inkml:context>
    <inkml:brush xml:id="br0">
      <inkml:brushProperty name="width" value="0.025" units="cm"/>
      <inkml:brushProperty name="height" value="0.025" units="cm"/>
      <inkml:brushProperty name="color" value="#E71224"/>
    </inkml:brush>
  </inkml:definitions>
  <inkml:trace contextRef="#ctx0" brushRef="#br0">0 1 14286,'0'0'8904,"42"50"-8744,-23-37-128,7-4-1633,-2-4-2467,-1-2-3844</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42.219"/>
    </inkml:context>
    <inkml:brush xml:id="br0">
      <inkml:brushProperty name="width" value="0.025" units="cm"/>
      <inkml:brushProperty name="height" value="0.025" units="cm"/>
      <inkml:brushProperty name="color" value="#E71224"/>
    </inkml:brush>
  </inkml:definitions>
  <inkml:trace contextRef="#ctx0" brushRef="#br0">2 29 13677,'0'0'7773,"0"11"-6305,0-2-1295,-1 1 415,1 1 1,0-1 0,1 1-1,0-1 1,4 15-1,-5-23-547,0-1-1,1 1 1,0 0-1,-1-1 0,1 1 1,0 0-1,0-1 1,-1 1-1,1-1 0,0 0 1,1 1-1,-1-1 1,0 0-1,0 1 1,1-1-1,-1 0 0,0 0 1,1 0-1,-1 0 1,1 0-1,0 0 0,-1-1 1,1 1-1,-1-1 1,1 1-1,0-1 0,0 1 1,-1-1-1,1 0 1,0 0-1,0 0 0,-1 0 1,1 0-1,0 0 1,0 0-1,-1-1 0,1 1 1,0-1-1,0 1 1,-1-1-1,1 0 0,-1 1 1,4-3-1,7-4-270,0 0 0,0-1 0,-1 0 0,0-1 0,0-1-1,-1 1 1,10-13 0,-9 10-5,1 0 0,0 1 0,1 0 0,23-15 0,-35 26 284,0 0 1,0 0-1,0 0 0,0 0 1,0 1-1,0-1 0,0 0 1,0 0-1,0 1 0,0-1 1,0 1-1,0-1 0,0 1 0,0-1 1,0 1-1,0 0 0,-1-1 1,1 1-1,0 0 0,0 0 1,-1-1-1,1 1 0,0 0 1,-1 0-1,1 0 0,-1 0 1,1 0-1,0 2 0,15 14-96,9-12-2311,-8-9-4984,-2-11-5561</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42.771"/>
    </inkml:context>
    <inkml:brush xml:id="br0">
      <inkml:brushProperty name="width" value="0.025" units="cm"/>
      <inkml:brushProperty name="height" value="0.025" units="cm"/>
      <inkml:brushProperty name="color" value="#E71224"/>
    </inkml:brush>
  </inkml:definitions>
  <inkml:trace contextRef="#ctx0" brushRef="#br0">0 226 13613,'0'0'11851,"11"9"-11034,-10-8-794,7 5 76,-1 1 0,0-1 1,-1 1-1,1 1 1,-1-1-1,-1 1 0,1 0 1,-1 0-1,-1 1 0,5 11 1,41 156 329,-5-16 263,-45-159-648,0 1 1,1-1-1,-1 1 0,0-1 1,1 0-1,-1 1 1,1-1-1,0 1 1,-1-1-1,1 0 1,0 0-1,0 1 0,0-1 1,0 0-1,0 0 1,0 0-1,0 0 1,0 0-1,0 0 1,3 1-1,-3-2-16,0-1 0,0 1 0,-1-1 0,1 0 0,0 1 0,0-1 0,-1 0 0,1 1 0,0-1 0,-1 0 0,1 0 0,0 0 0,-1 0 0,0 0 0,1 0 0,-1 0 0,1 1 0,-1-1 0,0 0 0,0 0 0,1-2 0,12-69 391,-13 70-423,8-111 75,-5 0 1,-21-211-1,18 283-266,0 40 189,0 1 1,0 0 0,0-1-1,0 1 1,0-1-1,0 1 1,0 0-1,1-1 1,-1 1 0,0 0-1,0-1 1,0 1-1,1 0 1,-1 0 0,0-1-1,0 1 1,1 0-1,-1 0 1,0-1 0,1 1-1,-1 0 1,0 0-1,1 0 1,-1-1 0,0 1-1,1 0 1,-1 0-1,1 0 1,-1 0-1,1 0 1,18 11-198,-15-7 177,-1 0 1,1 0-1,-1 0 1,0 1-1,0-1 1,0 1-1,-1 0 1,1 0-1,-1 0 1,0 0-1,-1 0 1,1 0-1,-1 1 1,0-1-1,-1 0 1,1 1-1,-1-1 1,0 0-1,0 1 1,-1-1-1,1 1 1,-1-1-1,0 0 1,-1 0-1,0 1 1,-2 4-1,0 0-28,0-1 0,0 0 0,-1 0-1,-1 0 1,1-1 0,-2 0 0,1 0 0,-1-1 0,0 1 0,0-2 0,-1 1-1,0-1 1,-11 7 0,19-13-83,-1 1 1,1-1-1,0 1 0,-1-1 0,1 1 1,-1-1-1,1 0 0,-1 1 0,0-1 1,1 0-1,-1 0 0,1 1 1,-1-1-1,1 0 0,-1 0 0,0 0 1,1 0-1,-1 0 0,0 0 0,1 0 1,-1 0-1,1 0 0,-1 0 0,0 0 1,1 0-1,-1 0 0,0 0 0,1-1 1,-1 1-1,1 0 0,-1 0 0,1-1 1,-1 1-1,1 0 0,-1-1 0,1 1 1,-1-1-1,0-1-573,1 0 0,-1 0 0,1 1 1,0-1-1,0 0 0,0 0 0,0 1 0,0-1 0,0 0 0,1 0 1,-1 1-1,2-4 0,9-21-11083</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1.024"/>
    </inkml:context>
    <inkml:brush xml:id="br0">
      <inkml:brushProperty name="width" value="0.025" units="cm"/>
      <inkml:brushProperty name="height" value="0.025" units="cm"/>
    </inkml:brush>
  </inkml:definitions>
  <inkml:trace contextRef="#ctx0" brushRef="#br0">124 1 18962,'0'0'7431,"-8"12"-6123,-9 18-772,2 0 0,1 1 0,2 1 0,-17 63 0,19-45-422,2-1 0,-3 97-1,21-161-191,2-17-57,23-168-1915,-35 216 2023,-1-1 72,1 0 0,1 0 0,0 0 1,7 25-1,-8-36-28,2-1 1,-1 0 0,0 1-1,1-1 1,-1 0-1,1 0 1,0 1 0,0-1-1,0-1 1,0 1-1,1 0 1,-1-1 0,1 1-1,0-1 1,-1 1-1,1-1 1,0 0 0,0 0-1,1-1 1,-1 1 0,0-1-1,1 0 1,-1 1-1,0-1 1,6 0 0,0 0 6,-1 0 1,0-1 0,1-1 0,-1 1 0,1-1 0,-1-1 0,0 1-1,0-1 1,0-1 0,0 0 0,0 0 0,-1 0 0,1-1 0,-1 0-1,0-1 1,0 1 0,0-2 0,-1 1 0,1 0 0,-1-1 0,-1 0-1,1-1 1,-1 1 0,0-1 0,-1 0 0,1-1 0,-2 1 0,1 0-1,-1-1 1,0 0 0,2-9 0,-6 21 55,-27 94 650,25-85-624,1 1-1,0-1 1,0 1-1,1 0 0,1-1 1,2 19-1,-2-31-117,0 0-1,0 0 0,0 0 1,1 0-1,-1 0 1,0 0-1,1 0 1,-1 0-1,1 0 0,-1 0 1,1 0-1,-1-1 1,1 1-1,0 0 1,-1 0-1,1 0 0,0-1 1,0 1-1,-1 0 1,1-1-1,0 1 1,0-1-1,0 1 0,0-1 1,0 1-1,0-1 1,0 0-1,0 1 1,0-1-1,0 0 0,0 0 1,0 0-1,0 0 1,0 0-1,0 0 1,0 0-1,0 0 0,0 0 1,0 0-1,0 0 1,0-1-1,0 1 1,1-1-1,2 0-276,-1-1 0,0 1 0,1-1 0,-1 0 1,0 0-1,0 0 0,0 0 0,0 0 0,-1-1 0,1 1 0,3-5 0,11-22-4820,-4-10-2391</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43.338"/>
    </inkml:context>
    <inkml:brush xml:id="br0">
      <inkml:brushProperty name="width" value="0.025" units="cm"/>
      <inkml:brushProperty name="height" value="0.025" units="cm"/>
      <inkml:brushProperty name="color" value="#E71224"/>
    </inkml:brush>
  </inkml:definitions>
  <inkml:trace contextRef="#ctx0" brushRef="#br0">64 381 17392,'0'0'9113,"-9"-5"-8328,-25-15-438,33 19-335,1 1 0,-1 0 1,0 0-1,0 0 0,1 0 1,-1 0-1,0 0 0,1 0 1,-1 1-1,0-1 0,1 0 1,-1 0-1,0 0 0,1 1 0,-1-1 1,0 0-1,1 1 0,-1-1 1,1 1-1,-1-1 0,1 0 1,-1 1-1,1-1 0,-1 1 1,1 0-1,-1-1 0,1 1 1,0-1-1,-1 1 0,1 0 0,0-1 1,-1 1-1,1 0 0,0-1 1,0 1-1,0 0 0,0-1 1,0 1-1,0 0 0,0-1 1,0 1-1,0 1 0,-2 35 76,2-33-70,0 7-13,1-1-1,0 0 0,0 1 1,1-1-1,5 15 1,-7-23-4,1 0 1,-1 0 0,1 0-1,0 0 1,-1 0 0,1-1-1,0 1 1,0 0 0,1 0-1,-1-1 1,0 1 0,0 0-1,1-1 1,-1 0 0,1 1 0,0-1-1,-1 0 1,1 1 0,0-1-1,0 0 1,-1-1 0,1 1-1,0 0 1,0 0 0,0-1-1,0 1 1,0-1 0,0 1-1,0-1 1,0 0 0,0 0-1,1 0 1,-1 0 0,3-1-1,-2 0 35,0-1 0,0 0-1,-1 1 1,1-1-1,0 0 1,-1 0 0,1-1-1,-1 1 1,0 0-1,0-1 1,0 1-1,0-1 1,0 0 0,0 0-1,-1 0 1,0 0-1,1 0 1,-1 0-1,1-5 1,15-64 491,-9-7-295,-8 72-215,0-1 0,0 1 0,-1-1 0,1 1 0,-2 0 0,1-1 0,-1 1-1,-4-10 1,6 16-17,0 0 0,0 1 0,-1-1-1,1 0 1,0 0 0,0 0 0,-1 1 0,1-1-1,-1 0 1,1 0 0,-1 1 0,1-1-1,-1 0 1,1 1 0,-1-1 0,0 1 0,1-1-1,-1 1 1,0-1 0,0 1 0,1-1-1,-1 1 1,0 0 0,0-1 0,-1 1 0,-6 17 5,5 40 45,3-54-41,0 2 12,1 0-1,-1 1 1,1-1-1,0 0 1,0 0-1,0 1 1,1-1-1,0 0 1,0 0-1,0 0 1,0-1-1,1 1 1,0-1-1,6 9 1,-7-12-13,0 1 0,0-1 0,0 1 1,0-1-1,0 0 0,0 1 0,0-1 1,0 0-1,1-1 0,-1 1 0,0 0 0,0-1 1,1 1-1,-1-1 0,1 0 0,-1 0 0,0 0 1,1 0-1,-1 0 0,0 0 0,1 0 0,-1-1 1,1 0-1,-1 1 0,0-1 0,0 0 0,0 0 1,1 0-1,-1 0 0,0 0 0,0-1 1,0 1-1,-1-1 0,1 1 0,3-4 0,6-6 6,-1 0 0,0 0 0,-1-1 0,0-1-1,0 1 1,-2-2 0,0 1 0,8-21 0,-7 17 12,0 0 0,1 1 1,1 0-1,20-27 1,-29 43-29,-1-1 1,1 0-1,-1 0 1,1 0 0,0 1-1,0-1 1,-1 0-1,1 1 1,0-1 0,0 1-1,0-1 1,0 1-1,-1-1 1,1 1 0,0-1-1,0 1 1,0 0-1,0 0 1,0-1 0,0 1-1,0 0 1,0 0-1,0 0 1,0 0 0,0 0-1,0 0 1,0 0-1,0 1 1,0-1 0,0 0-1,0 0 1,0 1-1,0-1 1,0 1 0,0-1-1,0 1 1,0-1 0,-1 1-1,1 0 1,1 0-1,3 5 12,-1-1 0,0 1 0,0 0 0,0 0 0,3 8 0,10 13 116,-15-25-106,0 0 1,0 0 0,1-1-1,-1 1 1,1 0 0,-1-1 0,1 0-1,-1 1 1,1-1 0,0 0-1,-1 0 1,1 0 0,0-1-1,0 1 1,0-1 0,0 0 0,-1 1-1,1-1 1,0-1 0,0 1-1,0 0 1,0-1 0,0 1-1,0-1 1,-1 0 0,1 0-1,0 0 1,-1 0 0,1 0 0,-1-1-1,1 1 1,-1-1 0,4-3-1,8-6 115,0 0-1,-1-1 0,0 0 0,12-17 1,-23 26-133,12-12-242,26-34-1989,-37 46 1988,-1-1 1,1 1-1,-1-1 1,0 0 0,-1 0-1,1 0 1,-1 0-1,1 0 1,-1 0-1,0 0 1,0-6 0,-1 9-111,0 0 1,0 1-1,0-1 1,0 0-1,0 0 1,0 1 0,0-1-1,-1 0 1,1 1-1,0-1 1,0 0-1,-1 1 1,1-1 0,0 0-1,-1 1 1,1-1-1,-1 1 1,1-1-1,-1 1 1,1-1 0,-1 1-1,1-1 1,-1 1-1,1-1 1,-1 1 0,0 0-1,0-1 1,-15-7-10194</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43.682"/>
    </inkml:context>
    <inkml:brush xml:id="br0">
      <inkml:brushProperty name="width" value="0.025" units="cm"/>
      <inkml:brushProperty name="height" value="0.025" units="cm"/>
      <inkml:brushProperty name="color" value="#E71224"/>
    </inkml:brush>
  </inkml:definitions>
  <inkml:trace contextRef="#ctx0" brushRef="#br0">1 6 19635,'0'0'13132,"50"-5"-13132,-28 9 0,-2-3-673,-10-1-5444</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44.434"/>
    </inkml:context>
    <inkml:brush xml:id="br0">
      <inkml:brushProperty name="width" value="0.025" units="cm"/>
      <inkml:brushProperty name="height" value="0.025" units="cm"/>
      <inkml:brushProperty name="color" value="#E71224"/>
    </inkml:brush>
  </inkml:definitions>
  <inkml:trace contextRef="#ctx0" brushRef="#br0">1 1 10922,'0'0'10490,"5"8"-9305,8 14-149,-1 0-1,-1 1 0,13 42 0,21 90 1440,-28-91-2028,34 120 1123,-48-302-1111,-5 71-572,0 21 28,2 0-1,4-47 1,-3 71 54,0-1-1,0 1 0,0-1 1,0 1-1,1-1 0,-1 1 1,1 0-1,-1 0 0,1 0 1,0 0-1,0 0 0,0 0 1,0 0-1,0 0 0,0 1 1,0-1-1,1 1 0,-1 0 1,1 0-1,-1 0 0,1 0 1,-1 0-1,1 0 0,-1 1 1,1-1-1,0 1 0,-1-1 1,1 1-1,0 0 0,0 0 1,-1 1-1,1-1 0,0 0 1,-1 1-1,1 0 0,-1-1 1,1 1-1,-1 0 0,1 0 1,-1 1-1,1-1 0,-1 1 1,0-1-1,0 1 0,0-1 1,0 1-1,0 0 0,0 0 1,0 0-1,0 0 0,-1 1 1,1-1-1,-1 0 0,0 1 1,0-1-1,0 0 0,0 1 0,1 4 1,-1 1 49,-1 0 1,0 0-1,0 0 0,-1 0 1,0 0-1,0 0 1,-1 0-1,0 0 0,0 0 1,-1 0-1,0-1 1,-1 1-1,1-1 0,-1 0 1,-1 0-1,1-1 0,-10 11 1,14-17-1,0 0 0,0 0 0,0 1 0,0-1 1,0 0-1,-1 0 0,1 1 0,0-1 0,0 0 0,0 0 1,-1 0-1,1 1 0,0-1 0,0 0 0,0 0 0,-1 0 1,1 0-1,0 1 0,0-1 0,-1 0 0,1 0 0,0 0 0,0 0 1,-1 0-1,1 0 0,0 0 0,-1 0 0,1 0 0,0 0 1,0 0-1,-1 0 0,1 0 0,0 0 0,-1 0 0,1 0 1,0 0-1,0 0 0,-1-1 0,1 1 0,0 0 0,-1 0 0,-1-14 233,7-20-170,27-76 145,-23 83-52,0-1 1,-1 0-1,-2 0 1,-1 0-1,-1-1 1,0-42-1,-6 66 192,-2 12-277,0 16-181,3-21 83,1 0 0,0 0 0,1 0 0,-1 0-1,0 0 1,1 0 0,-1 0 0,1-1 0,-1 1 0,1 0 0,0 0 0,0 0 0,0 0 0,0-1 0,0 1-1,0-1 1,1 1 0,-1-1 0,0 1 0,1-1 0,-1 1 0,1-1 0,2 1 0,-1 0-222,1 0 1,0-1-1,0 0 1,0 0 0,0 0-1,0 0 1,0 0-1,0-1 1,0 0-1,8 0 1,-3 0-1103,1-1 1,-1-1-1,1 0 0,-1 0 1,0-1-1,0 0 1,0 0-1,0-1 0,11-7 1,11-13-5987</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44.779"/>
    </inkml:context>
    <inkml:brush xml:id="br0">
      <inkml:brushProperty name="width" value="0.025" units="cm"/>
      <inkml:brushProperty name="height" value="0.025" units="cm"/>
      <inkml:brushProperty name="color" value="#E71224"/>
    </inkml:brush>
  </inkml:definitions>
  <inkml:trace contextRef="#ctx0" brushRef="#br0">117 45 13805,'0'0'3331,"-10"5"-427,3-1-2549,1 0 0,-1 1 0,1 0 0,-1 0 0,2 0 0,-1 1 0,0 0 0,1 1 0,0-1 0,1 1 0,0 0 0,0 0 0,0 0 0,1 0 0,0 1 0,0-1 0,-3 15 0,2-6-20,0 1 0,1 0 0,1 0 0,0 0 0,2 0 0,-1 1 0,4 22 0,-2-39-329,-1 1 0,0-1-1,0 0 1,0 0 0,1 0-1,-1 0 1,1 0 0,-1 0-1,0-1 1,1 1 0,0 0-1,-1 0 1,1 0 0,0 0-1,-1 0 1,1-1 0,0 1-1,0 0 1,-1-1 0,1 1-1,0-1 1,0 1 0,0-1-1,0 1 1,0-1 0,0 1 0,0-1-1,0 0 1,0 0 0,0 1-1,0-1 1,0 0 0,0 0-1,0 0 1,0 0 0,0 0-1,0-1 1,1 1 0,-1 0-1,0 0 1,0-1 0,0 1-1,0 0 1,-1-1 0,1 1-1,1-2 1,3 0 4,0-1-1,-1 1 1,1-1-1,-1 0 1,0-1-1,0 1 1,0-1-1,3-4 1,6-10 15,-2 0 0,0 0 0,-1-1 0,-1-1 0,-1 1 1,-1-1-1,0-1 0,-2 1 0,0-1 0,-2 0 0,0 0 1,-1 0-1,-1-31 0,-3 42 6,-3 12-52,-1 18-43,6-11-145,-1 8-201,1 0-1,1 0 0,5 33 0,-5-46-69,1 1-1,-1-1 0,1 0 0,0 0 0,-1 0 0,2 0 0,-1 0 0,5 6 0,-5-8-129,0 0-1,0 0 0,0 0 1,0 0-1,1-1 0,-1 1 1,0-1-1,1 0 0,-1 0 1,1 0-1,-1 0 0,1 0 0,0 0 1,-1-1-1,6 1 0,15 0-9996</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45.157"/>
    </inkml:context>
    <inkml:brush xml:id="br0">
      <inkml:brushProperty name="width" value="0.025" units="cm"/>
      <inkml:brushProperty name="height" value="0.025" units="cm"/>
      <inkml:brushProperty name="color" value="#E71224"/>
    </inkml:brush>
  </inkml:definitions>
  <inkml:trace contextRef="#ctx0" brushRef="#br0">60 450 14189,'0'0'5766,"-8"-7"-4768,-25-18-373,32 25-605,1 0 1,0-1-1,0 1 0,-1 0 1,1 0-1,0 0 0,-1-1 1,1 1-1,0 0 1,-1 0-1,1 0 0,-1 0 1,1 0-1,0 0 0,-1 0 1,1 0-1,0 0 1,-1 0-1,1 0 0,0 0 1,-1 0-1,1 0 1,0 0-1,-1 0 0,1 0 1,0 1-1,-1-1 0,1 0 1,0 0-1,-1 0 1,1 0-1,0 1 0,-1-1 1,1 0-1,0 0 1,0 1-1,-1-1 0,1 0 1,0 1-1,0-1 0,0 0 1,-1 1-1,1-1 1,0 0-1,0 1 0,0-1 1,0 0-1,0 1 0,0 0 1,-2 19 639,3-16-476,-3 27 507,1-6-175,3 48 0,-1-68-404,-1 0 0,1-1 0,0 1 0,0 0 1,0 0-1,1-1 0,0 1 0,-1-1 0,2 1 1,-1-1-1,1 0 0,-1 0 0,1 0 0,0 0 1,0 0-1,5 3 0,-7-6-90,0 0-1,1 0 1,-1 0 0,0 0-1,1-1 1,-1 1 0,1 0-1,0-1 1,-1 1 0,1-1-1,-1 0 1,1 1 0,0-1-1,-1 0 1,1 0 0,0 0-1,-1 0 1,1 0-1,0-1 1,-1 1 0,1 0-1,0-1 1,-1 1 0,1-1-1,-1 0 1,1 1 0,-1-1-1,1 0 1,-1 0 0,0 0-1,1 0 1,-1 0 0,0 0-1,0 0 1,2-2 0,3-5 61,0 1 0,-1-1 0,0 0 1,8-16-1,1-8 307,0-1 0,-3 0 1,0-1-1,-2 0 1,6-54-1,-8 22 689,-3-132 0,-4 196-1079,-5-42 0,5 43 0,0-1 0,0 1 0,0-1 0,-1 1 0,1 0 0,-1-1 0,1 1 0,-1-1 0,1 1 0,-1 0 0,0-1 0,0 1 0,1 0 0,-1 0 0,0 0 0,0 0 0,0 0 0,0 0 0,-1 0 0,1 0 0,0 0 0,0 0 0,-3-1 0,3 3 0,0 0 0,0 0 0,0 1 0,1-1 0,-1 0 0,0 0 0,1 1 0,-1-1 0,1 0 0,-1 1 0,1-1 0,0 1 0,0-1 0,-1 0 0,1 1 0,0-1 0,0 1 0,1-1 0,-1 1 0,0-1 0,1 2 0,-1 1 0,8 232 0,-5-208 0,1 1 0,1-1 0,2 0 0,1 0 0,1-1 0,14 31 0,-21-55-231,0 1 0,0-1 1,1 0-1,-1 1 0,0-1 0,1 0 0,0-1 1,0 1-1,0 0 0,0-1 0,0 0 0,0 1 1,1-1-1,-1-1 0,7 3 0,-9-3 47,1-1-1,-1 0 0,1 1 1,-1-1-1,1 0 1,0 0-1,-1 0 0,1-1 1,0 1-1,-1 0 0,1 0 1,-1-1-1,1 1 1,-1-1-1,1 0 0,-1 1 1,1-1-1,-1 0 1,0 0-1,1 0 0,-1 0 1,0 0-1,0 0 1,0 0-1,1 0 0,-1 0 1,0-1-1,-1 1 1,1 0-1,0-1 0,0 1 1,-1-1-1,1 1 1,0-1-1,-1 1 0,0-1 1,1 1-1,-1-1 0,0-1 1,6-27-8085</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45.506"/>
    </inkml:context>
    <inkml:brush xml:id="br0">
      <inkml:brushProperty name="width" value="0.025" units="cm"/>
      <inkml:brushProperty name="height" value="0.025" units="cm"/>
      <inkml:brushProperty name="color" value="#E71224"/>
    </inkml:brush>
  </inkml:definitions>
  <inkml:trace contextRef="#ctx0" brushRef="#br0">0 192 16464,'0'0'6619,"9"6"-4152,-4-3-2343,-1 0 1,0-1 0,1 1 0,0-1 0,0 0 0,-1 0 0,1 0 0,1-1 0,-1 0 0,0 0 0,0 0 0,0-1-1,0 1 1,1-1 0,-1 0 0,0-1 0,0 0 0,0 1 0,1-1 0,-1-1 0,0 1 0,0-1 0,-1 0 0,1 0-1,0-1 1,-1 1 0,1-1 0,-1 0 0,7-5 0,-6 3-29,0-1-1,0 1 1,0-1-1,-1 0 1,0 0 0,0 0-1,-1 0 1,1-1 0,-1 1-1,-1-1 1,1 0-1,-1 0 1,0 0 0,-1 0-1,1 0 1,-2-1-1,1 1 1,-1 0 0,0-1-1,0 1 1,-3-14-1,2 19-73,1 1 0,-1-1 0,0 0 0,1 1 0,-1-1 0,0 1 0,0-1-1,0 1 1,0-1 0,-1 1 0,1-1 0,0 1 0,-1 0 0,1 0 0,0 0 0,-1 0-1,0 0 1,1 0 0,-1 0 0,1 0 0,-1 1 0,0-1 0,0 0 0,1 1 0,-1 0-1,0-1 1,0 1 0,0 0 0,1 0 0,-1 0 0,0 0 0,0 0 0,0 1 0,1-1-1,-1 0 1,0 1 0,0-1 0,1 1 0,-4 1 0,0 0 16,0 1-1,0-1 1,1 1 0,-1 0 0,1 0 0,-1 0-1,1 1 1,0 0 0,0 0 0,1 0-1,-1 0 1,-3 6 0,1 1-38,1 1 0,1-1 0,0 1 0,0 0 0,1 0 0,1 1 0,0-1 0,1 0 0,0 21 0,1-28 0,0 1 0,1-1 0,0 1 0,0-1 0,0 1 0,1-1 0,0 1 0,0-1 0,0 0 0,5 7 0,-5-9 0,0-1 0,0 1 0,0 0 0,1-1 0,-1 0 0,1 0 0,0 1 0,0-2 0,0 1 0,0 0 0,0 0 0,0-1 0,0 0 0,0 0 0,1 0 0,-1 0 0,0 0 0,5 0 0,1 0-456,0 0 1,0 0-1,0-1 0,0 0 0,0-1 1,1 0-1,-1 0 0,-1-1 1,1 0-1,16-7 0,13-14-6510</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46.338"/>
    </inkml:context>
    <inkml:brush xml:id="br0">
      <inkml:brushProperty name="width" value="0.025" units="cm"/>
      <inkml:brushProperty name="height" value="0.025" units="cm"/>
      <inkml:brushProperty name="color" value="#E71224"/>
    </inkml:brush>
  </inkml:definitions>
  <inkml:trace contextRef="#ctx0" brushRef="#br0">0 160 15375,'0'-9'3662,"1"1"-3344,0 1 0,1-1 0,0 1 0,0 0 0,0 0 0,1 0 0,0 0 0,0 0 0,1 1 0,0-1 1,0 1-1,1 0 0,-1 0 0,1 0 0,0 1 0,1 0 0,0 0 0,-1 0 0,2 1 0,-1 0 0,0 0 0,1 0 0,9-3 1,-14 6-281,0 0 0,0 0 1,1 0-1,-1 1 1,0-1-1,0 1 0,1 0 1,-1-1-1,0 1 0,0 0 1,1 0-1,-1 0 1,0 1-1,1-1 0,-1 0 1,0 1-1,0 0 1,0-1-1,1 1 0,-1 0 1,0 0-1,0 0 0,0 1 1,2 1-1,-1 0-10,-1 0-1,0 0 1,0 0-1,0 0 1,-1 1-1,1-1 1,-1 1-1,1-1 1,-1 1-1,0-1 0,0 1 1,-1 0-1,1 6 1,0 9 1,-1-1-1,-1 1 1,-1 0-1,-1 0 1,-5 19 0,-14 30 0,15-49 2,0 0 0,-6 33 0,13-51-22,0-1 0,0 1 0,-1-1 0,1 1-1,0 0 1,0-1 0,-1 1 0,1 0 0,0-1-1,0 1 1,0 0 0,0-1 0,0 1-1,0 0 1,0-1 0,0 1 0,0 0 0,1-1-1,-1 1 1,0 0 0,0-1 0,0 1 0,1-1-1,-1 1 1,0 0 0,1-1 0,-1 1 0,1-1-1,-1 1 1,0-1 0,1 1 0,-1-1-1,1 0 1,0 1 0,-1-1 0,1 1 0,-1-1-1,1 0 1,-1 1 0,1-1 0,0 0 0,-1 0-1,1 0 1,0 0 0,-1 1 0,1-1 0,0 0-1,-1 0 1,1 0 0,0 0 0,-1 0-1,1 0 1,0-1 0,-1 1 0,1 0 0,0 0-1,-1 0 1,1-1 0,-1 1 0,1 0 0,1-1-1,36-23 88,-2-7-628,53-57-1,-71 66-1617,-1 0-1,16-26 1,-10 4-4294</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9:46.732"/>
    </inkml:context>
    <inkml:brush xml:id="br0">
      <inkml:brushProperty name="width" value="0.025" units="cm"/>
      <inkml:brushProperty name="height" value="0.025" units="cm"/>
      <inkml:brushProperty name="color" value="#E71224"/>
    </inkml:brush>
  </inkml:definitions>
  <inkml:trace contextRef="#ctx0" brushRef="#br0">250 131 13421,'-13'2'1425,"6"-1"-1226,0 0-1,-1 1 1,1 0-1,0 0 1,0 1 0,0-1-1,1 2 1,-1-1-1,1 1 1,0 0 0,0 0-1,0 1 1,0-1-1,1 1 1,-1 1-1,1-1 1,1 1 0,-1 0-1,-4 8 1,-7 13 309,2 1 0,0 0 1,2 1-1,1 1 0,2 0 0,1 0 1,-6 41-1,8-32-320,3 0 0,1 1 0,1 0 0,3-1 0,8 56 0,-8-82-205,1 1 1,0-1-1,1 1 1,1-1-1,0 0 0,1 0 1,0-1-1,1 0 0,0 0 1,1 0-1,0-1 1,1 0-1,20 18 0,-22-23-76,0-1 0,1 0-1,0 0 1,0-1-1,0 0 1,0-1 0,0 1-1,1-2 1,0 1-1,0-1 1,-1-1 0,1 1-1,0-1 1,0-1-1,0 0 1,0 0 0,0-1-1,0 0 1,0 0-1,0-1 1,0 0 0,14-7-1,-2 0 153,-1 0 0,0-2-1,0-1 1,-1 0 0,-1-2-1,0 0 1,-1 0 0,0-2-1,24-30 1,-9 6 227,-1-2-1,-3 0 1,29-58 0,-35 57 150,-2-1-1,-2-2 1,13-47 0,-26 72 21,0 1-1,-1 0 1,-1-1 0,-2 0-1,1 0 1,-2 0 0,-1 0-1,-1 1 1,-6-34 0,6 47-303,-1-1 0,0 1 1,0-1-1,0 1 0,-1 0 0,0 0 1,0 0-1,-1 1 0,0 0 0,0 0 1,0 0-1,-1 0 0,-10-8 1,6 8-77,0-1 1,-1 1-1,1 1 1,-1 0 0,0 1-1,-1 0 1,1 0-1,-17-2 1,5 2-131,1 2 0,-1 1 1,1 0-1,-1 2 0,0 0 0,1 2 0,0 0 0,0 2 0,-26 8 1,30-6-314,0 0 1,1 1 0,0 1 0,1 1 0,0 0-1,0 1 1,1 0 0,1 2 0,0 0 0,-17 20-1,13-12-2437,2 1 0,1 1 0,-22 42 0,5 4-12754</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0:33.572"/>
    </inkml:context>
    <inkml:brush xml:id="br0">
      <inkml:brushProperty name="width" value="0.025" units="cm"/>
      <inkml:brushProperty name="height" value="0.025" units="cm"/>
      <inkml:brushProperty name="color" value="#E71224"/>
    </inkml:brush>
  </inkml:definitions>
  <inkml:trace contextRef="#ctx0" brushRef="#br0">29 299 9833,'0'0'4741,"-2"10"-3914,-13 75 1406,4 138 9729,14-206-10987,3-20 140,8-25-269,7-76-787,-5-1 0,-4 0-1,-2-184 1,11 331-59,22 108 0,-33-109 0,1 0 0,2-2 0,32 68 0,-45-107 0,0 1 0,0-1 0,0 1 0,0-1 0,1 1 0,-1-1 0,0 1 0,0-1 0,1 0 0,-1 1 0,0-1 0,0 1 0,1-1 0,-1 1 0,1-1 0,-1 0 0,0 1 0,1-1 0,-1 0 0,1 0 0,-1 1 0,1-1 0,-1 0 0,1 0 0,-1 0 0,1 1 0,0-1 0,4-13 0,-4-30 0,-1 38 0,0-2-380,0-26-8043,0 22 698</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0:34.096"/>
    </inkml:context>
    <inkml:brush xml:id="br0">
      <inkml:brushProperty name="width" value="0.025" units="cm"/>
      <inkml:brushProperty name="height" value="0.025" units="cm"/>
      <inkml:brushProperty name="color" value="#E71224"/>
    </inkml:brush>
  </inkml:definitions>
  <inkml:trace contextRef="#ctx0" brushRef="#br0">21 520 9737,'0'0'3075,"-3"11"251,-8 42 231,8-32 168,0-1 3690,22-182-6449,-2-269 0,-21 399-966,15 113 0,23 87 0,-25-107 0,3-1 0,3-1 0,43 112 0,-26-120 0,-30-86-2984,-3-4-8483,-1 20 2087</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1.354"/>
    </inkml:context>
    <inkml:brush xml:id="br0">
      <inkml:brushProperty name="width" value="0.025" units="cm"/>
      <inkml:brushProperty name="height" value="0.025" units="cm"/>
    </inkml:brush>
  </inkml:definitions>
  <inkml:trace contextRef="#ctx0" brushRef="#br0">17 1 897,'0'0'19602,"-16"49"-19057,26-34-865,9-2-1154,7-1-1889,6 1-5125</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0:34.583"/>
    </inkml:context>
    <inkml:brush xml:id="br0">
      <inkml:brushProperty name="width" value="0.025" units="cm"/>
      <inkml:brushProperty name="height" value="0.025" units="cm"/>
      <inkml:brushProperty name="color" value="#E71224"/>
    </inkml:brush>
  </inkml:definitions>
  <inkml:trace contextRef="#ctx0" brushRef="#br0">16 627 14029,'0'0'14088,"-5"-10"-13298,2-2-659,1 1 0,0-1 0,0 0 0,1 0-1,0 0 1,1 0 0,1 0 0,0 0-1,0 1 1,1-1 0,5-16 0,9-68 331,-4-1 1,-1-164 0,-10 261-461,-1 1 0,0-1 0,0 0 1,0 0-1,0 1 0,1-1 0,-1 0 1,0 0-1,0 1 0,1-1 0,-1 0 0,0 0 1,0 0-1,1 1 0,-1-1 0,0 0 0,1 0 1,-1 0-1,0 0 0,1 0 0,-1 0 0,0 0 1,1 0-1,-1 0 0,0 0 0,1 0 1,-1 0-1,0 0 0,1 0 0,-1 0 0,0 0 1,1 0-1,-1 0 0,0 0 0,0 0 0,1 0 1,-1-1-1,0 1 0,1 0 0,-1 0 1,0 0-1,0-1 0,1 1 0,-1 0 0,0 0 1,0-1-1,0 1 0,1 0 0,-1 0 0,0-1 1,0 1-1,0 0 0,0-1 0,0 1 1,1 0-1,-1-1 0,0 1 0,0 0 0,0 0 1,0-1-1,0 1 0,0 0 0,0-1 0,0 1 1,0-1-1,17 24 17,-2 20 81,-1 0-1,13 67 1,-22-76-38,3-1 1,1 0-1,1-1 1,2 0 0,1 0-1,17 30 1,-27-58-254,0 0-1,0 0 1,1 0 0,-1-1-1,1 1 1,0-1 0,4 3-1,-8-5 111,1-1 0,-1 1 1,1-1-1,-1 0 0,1 1 0,-1-1 0,1 0 0,0 1 0,-1-1 0,1 0 0,-1 0 1,1 0-1,0 0 0,-1 0 0,1 1 0,0-1 0,-1 0 0,1 0 0,-1 0 0,1-1 1,0 1-1,-1 0 0,1 0 0,0 0 0,-1 0 0,1-1 0,-1 1 0,1 0 1,0 0-1,-1-1 0,1 1 0,-1 0 0,1-1 0,-1 1 0,1-1 0,-1 1 0,0-1 1,1 1-1,-1-1 0,1 1 0,-1-1 0,0 1 0,0-1 0,1 0 0,-1 1 0,0-1 1,0 1-1,0-1 0,1 0 0,-1 1 0,0-1 0,0 0 0,0 1 0,0-1 0,0 1 1,0-1-1,0 0 0,-1 1 0,1-1 0,0 0 0,0-24-8252</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1:28.320"/>
    </inkml:context>
    <inkml:brush xml:id="br0">
      <inkml:brushProperty name="width" value="0.025" units="cm"/>
      <inkml:brushProperty name="height" value="0.025" units="cm"/>
    </inkml:brush>
  </inkml:definitions>
  <inkml:trace contextRef="#ctx0" brushRef="#br0">2 152 15375,'0'0'8397,"-1"14"-7137,1-10 1831,11-28-1132,-11 23-1933,0 0 7,0-3 66,0 0 0,0 0 0,0 0 0,1 0 0,-1 0 0,1 0 0,0 0 0,0 1 0,1-1 0,2-6 0,-4 10-126,1 0 27,2-25 977,-4 23-1361,1 0 0,0 1 0,1-1 0,-1 0 0,0 0 0,0 0 1,1 0-1,-1 0 0,1 0 0,0 0 0,-1 0 0,1 1 0,0-1 0,0 0 0,0 1 1,0-1-1,0 0 0,1 1 0,-1 0 0,3-3 0,-1 0-1035,2-11-7571,-2 3-2221</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39:59.082"/>
    </inkml:context>
    <inkml:brush xml:id="br0">
      <inkml:brushProperty name="width" value="0.025" units="cm"/>
      <inkml:brushProperty name="height" value="0.025" units="cm"/>
    </inkml:brush>
  </inkml:definitions>
  <inkml:trace contextRef="#ctx0" brushRef="#br0">36 90 1954,'-2'-6'119,"-8"-29"3666,-13-13 8390,24 65-6868,2 8-5057,6-4 209,-1 0 1,0 1-1,-2 0 0,0 0 0,4 39 0,-6-43-301,0-1 1,2 0-1,9 21 1,8 28 216,38 117 95,-6-38-326,39 112 1036,-75-212-1138,-1 1 1,15 62 0,-30-100-42,1-1-1,-1 1 1,1-1 0,1 0 0,0 0 0,10 12-1,9 14 53,13 40-44,-26-49 1,0-2-1,27 39 1,16 25 17,-14-20-17,-15-25-10,26 60-1,7 12-3,69 139-60,-41-87-113,-53-108 60,34 82 0,-45-84 116,82 185-105,-90-208 118,-1-1 0,12 43 0,-15-39-204,27 58 1,32 48-802,-14-28 993,40 60-43,28 72-1121,-103-201 1090,69 159-882,0-20-1350,-65-142 2309,-19-35-51,-1 1-1,1 1 1,-1-1-1,-1 1 0,4 10 1,28 86-1879,-35-99 883,0 0 91</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0:01.097"/>
    </inkml:context>
    <inkml:brush xml:id="br0">
      <inkml:brushProperty name="width" value="0.025" units="cm"/>
      <inkml:brushProperty name="height" value="0.025" units="cm"/>
    </inkml:brush>
  </inkml:definitions>
  <inkml:trace contextRef="#ctx0" brushRef="#br0">83 42 6919,'0'0'1046,"7"3"1420,22 10-234,-28-12-2043,0-1-1,0 1 1,-1 0 0,1-1 0,0 1 0,-1 0 0,1 0 0,-1 0 0,1-1-1,-1 1 1,1 0 0,-1 0 0,1 0 0,-1 0 0,0 0 0,0 0 0,1 0 0,-1 1-1,-1 34 253,0-27-381,1-9-52,0 1 1,0-1-1,0 1 0,0-1 1,0 1-1,0 0 0,-1-1 1,1 1-1,0-1 0,0 1 1,-1-1-1,1 1 1,0-1-1,-1 1 0,1-1 1,0 1-1,-1-1 0,1 0 1,-1 1-1,1-1 0,-1 0 1,1 1-1,-1-1 0,1 0 1,-1 0-1,1 1 1,-1-1-1,0 0 0,1 0 1,-1 0-1,1 0 0,-1 0 1,1 0-1,-1 0 0,0 0 1,1 0-1,-2 0 0,2 0 40,-1 0 0,0 0-1,0 0 1,0 0-1,0 1 1,0-1 0,0 0-1,1 0 1,-1 1-1,0-1 1,0 0 0,0 1-1,1-1 1,-1 1-1,0-1 1,0 1-1,1-1 1,-1 1 0,0-1-1,1 1 1,-1 0-1,1-1 1,-1 1 0,1 0-1,-1 0 1,1-1-1,-1 1 1,0 2-1,0-12 7336,-2-25-5737,3 33-1569,0 0-1,0 0 0,-1 0 1,1 0-1,0 0 1,0 0-1,0 0 1,-1 0-1,1 1 1,0-1-1,-1 0 1,1 0-1,-1 0 1,1 1-1,-1-1 0,1 0 1,-1 0-1,1 1 1,-1-1-1,0 0 1,1 1-1,-1-1 1,0 1-1,0-1 1,1 1-1,-2-1 1,1 1-67,0 1 0,0-1 1,0 1-1,0-1 0,0 1 0,1 0 1,-1-1-1,0 1 0,0 0 1,1 0-1,-1 0 0,1-1 1,-1 1-1,1 0 0,-1 0 1,1 0-1,-1 0 0,1 0 1,0 0-1,-1 0 0,1 0 1,0 0-1,0 0 0,0 0 0,0 0 1,0 1-1,-3 35 53,2-33-63,1 5-2,1 57-52,-1-64 52,0 0 0,0 0-1,1 0 1,-1 0 0,0 0 0,1-1 0,-1 1-1,1 0 1,0 0 0,0-1 0,0 1-1,-1 0 1,1-1 0,1 1 0,-1-1 0,0 1-1,0-1 1,0 0 0,1 0 0,-1 1-1,1-1 1,-1 0 0,1 0 0,0 0 0,-1 0-1,1-1 1,0 1 0,-1 0 0,4 0-1,-3-1 21,-1 0-1,0-1 1,1 1-1,-1-1 1,0 1-1,0-1 1,0 1-1,1-1 1,-1 0-1,0 1 1,0-1-1,0 0 1,0 0-1,0 0 1,0 0-1,0 0 1,-1 0-1,1 0 1,0 0-1,0 0 1,-1-1-1,1 1 1,-1 0-1,1 0 1,-1-1-1,0 1 1,1 0-1,-1 0 1,0-1-1,0 1 1,0 0-1,0-3 1,3-49 1226,-3 47-1032,0 1-126,-4-30 517,4 34-596,-1 0 1,1 0-1,-1 1 1,1-1-1,-1 0 1,1 1-1,-1-1 0,0 0 1,1 1-1,-1-1 1,0 1-1,1-1 1,-1 1-1,0-1 1,0 1-1,0 0 1,1-1-1,-1 1 0,0 0 1,0-1-1,0 1 1,0 0-1,0 0 1,1 0-1,-1 0 1,0 0-1,0 0 0,0 0 1,0 0-1,0 1 1,0-1-1,1 0 1,-1 0-1,0 1 1,0-1-1,0 0 1,0 1-1,-2 1-8,1-1-1,0 1 1,0 0 0,0 0-1,0 0 1,0 0 0,1 0-1,-1 0 1,1 0 0,-1 0-1,1 1 1,0-1 0,0 0-1,0 1 1,0-1 0,0 1-1,0 0 1,1-1 0,-1 1-1,1 3 1,-5 55-51,6-51 46,2-14 11,5-28 24,6-51 23,-13 55-52,-1 19 0,-1 18 0,-2 26 0,0-18 0,1 1 0,1 0 0,1 0 0,0-1 0,4 24 0,14-72 0,-13 15 0,-1 0 0,-1-1 0,0 1 0,-1-1 0,-1 0 0,0 0 0,-3-17 0,2 33 0,0 0 0,0 1 0,-1-1 0,1 1 0,0-1 0,-1 1 0,1-1 0,0 1 0,-1-1 0,1 1 0,-1 0 0,1-1 0,-1 1 0,1 0 0,-1-1 0,1 1 0,-1 0 0,1-1 0,-1 1 0,1 0 0,-1 0 0,0 0 0,1 0 0,-1 0 0,1-1 0,-1 1 0,0 0 0,1 0 0,-1 0 0,1 0 0,-1 1 0,0-1 0,1 0 0,-1 0 0,1 0 0,-1 0 0,1 1 0,-1-1 0,0 0 0,1 1 0,-1-1 0,1 0 0,-1 1 0,1-1 0,0 0 0,-1 1 0,0 0 0,-25 18 0,20-12-8,1 0 0,0 0 1,0 1-1,1-1 0,0 1 0,0 0 0,1 1 1,0-1-1,0 1 0,1-1 0,0 1 0,-1 16 1,18-54-57,-6 15 112,38-108 55,-45 116-146,-3 10-17,-6 16 31,0 1 1,1 0-1,2 0 1,0 1-1,-2 29 1,6-50 25,0-1 1,0 0 0,0 0 0,0 0-1,0 1 1,0-1 0,0 0 0,0 0-1,0 1 1,0-1 0,0 0-1,0 0 1,0 1 0,0-1 0,0 0-1,0 0 1,0 0 0,0 1-1,0-1 1,0 0 0,0 0 0,0 1-1,0-1 1,1 0 0,-1 0 0,0 0-1,0 0 1,0 1 0,0-1-1,0 0 1,1 0 0,-1 0 0,0 0-1,0 1 1,0-1 0,1 0-1,-1 0 1,0 0 0,0 0 0,0 0-1,1 0 1,-1 0 0,0 0 0,0 0-1,1 0 1,9-8-20,6-17 63,-8 8 6,-2 0 0,0 0-1,-1 0 1,-1-1 0,0 1 0,-1-1-1,0-29 1,-3 47-47,0-1 0,-1 1 0,1 0 0,0-1 0,0 1 1,-1 0-1,1-1 0,0 1 0,-1 0 0,1 0 0,0 0 0,-1-1 0,1 1 0,0 0 0,-1 0 0,1 0 1,-1 0-1,1-1 0,0 1 0,-1 0 0,1 0 0,-1 0 0,1 0 0,0 0 0,-1 0 0,1 0 0,-1 0 1,1 0-1,0 0 0,-1 1 0,1-1 0,-1 0 0,1 0 0,0 0 0,-1 0 0,1 1 0,0-1 0,-1 0 1,1 0-1,0 1 0,-1-1 0,1 0 0,0 0 0,-1 1 0,-17 10-20,9-1-4,1 0-1,0 1 1,0 0-1,1 0 1,1 0 0,0 1-1,0 0 1,1 0-1,1 1 1,0 0 0,0-1-1,2 1 1,-3 17-1,5-30 22,0 1 0,0-1 1,0 0-1,0 1 0,0-1 0,0 0 0,0 1 0,-1-1 0,1 0 0,0 1 0,0-1 0,0 0 0,0 1 0,1-1 0,-1 1 0,0-1 0,0 0 0,0 1 1,0-1-1,0 0 0,0 1 0,0-1 0,1 0 0,-1 0 0,0 1 0,0-1 0,1 0 0,-1 1 0,0-1 0,0 0 0,1 0 0,-1 0 0,0 1 0,0-1 1,1 0-1,-1 0 0,0 0 0,1 0 0,-1 1 0,0-1 0,1 0 0,-1 0 0,0 0 0,1 0 0,0 0 0,17-12-39,14-28 70,-27 31-8,37-65 32,-38 67-33,0-1-1,-1 0 0,0 0 0,-1 0 1,1 0-1,-2-1 0,2-14 1,-24 48-105,8-6 71,1 0 0,1 0 0,1 1 1,1 1-1,1-1 0,0 1 0,2 1 0,0 0 0,-2 22 0,8-44-14,-1 1 1,1-1 0,0 1-1,0-1 1,0 1-1,0-1 1,-1 1-1,1 0 1,0-1 0,0 1-1,0-1 1,0 1-1,0-1 1,1 1-1,-1-1 1,0 1-1,0 0 1,0-1 0,0 1-1,1-1 1,-1 1-1,0-1 1,0 1-1,1-1 1,-1 1 0,0-1-1,1 0 1,-1 1-1,0-1 1,1 1-1,-1-1 1,1 0 0,-1 1-1,1-1 1,-1 0-1,1 0 1,-1 1-1,1-1 1,-1 0 0,1 0-1,-1 0 1,2 0-1,24-14-1610,21-34-6058,-29 20-567</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0:54.915"/>
    </inkml:context>
    <inkml:brush xml:id="br0">
      <inkml:brushProperty name="width" value="0.025" units="cm"/>
      <inkml:brushProperty name="height" value="0.025" units="cm"/>
    </inkml:brush>
  </inkml:definitions>
  <inkml:trace contextRef="#ctx0" brushRef="#br0">49 45 1634,'0'0'22052,"-2"9"-21544,-1 26-194,0 1 0,3-1 0,1 0 0,1 0 0,12 59 0,4 49 684,-21-158-725,0 1 0,0-1 0,-1 1 0,-11-26 0,-6-20-244,13 30-40,1 0 0,2 0 1,1-1-1,1 0 0,3-60 1,0 88-1,1 0 1,0 0 0,-1 0 0,1 0 0,0 0-1,0 0 1,1 0 0,-1 0 0,1 0 0,-1 0-1,1 1 1,0-1 0,0 1 0,0-1 0,0 1 0,0 0-1,1 0 1,-1 0 0,1 0 0,-1 0 0,1 1-1,0-1 1,0 1 0,0 0 0,-1-1 0,1 1-1,1 1 1,-1-1 0,0 0 0,0 1 0,0-1-1,0 1 1,0 0 0,0 0 0,6 1 0,-6-1 7,1 1 1,0-1-1,-1 1 1,1 0-1,0 0 1,-1 0 0,1 0-1,-1 1 1,0-1-1,1 1 1,-1 0-1,0 0 1,0 0-1,0 0 1,0 1-1,-1-1 1,1 1-1,0 0 1,-1 0 0,0 0-1,0 0 1,0 0-1,0 0 1,0 0-1,-1 1 1,1-1-1,-1 1 1,0-1-1,0 1 1,0 5-1,0-1 158,-1 0-1,0-1 1,0 1-1,-1 0 1,0-1-1,0 1 1,-1 0-1,1-1 1,-2 0-1,1 1 1,-7 10-1,7-15-96,0 1 0,0-1 0,-1 0 0,1 0-1,-1 0 1,0 0 0,0-1 0,0 1 0,0-1-1,0 0 1,-1 0 0,1 0 0,-1 0 0,1 0-1,-1-1 1,0 0 0,1 1 0,-1-1 0,0-1 0,0 1-1,0-1 1,0 1 0,0-1 0,-5-1 0,-5-2 424,10-4-4111,5 6 3230,-1 0 1,1 1-1,-1-1 0,1 0 1,0 1-1,-1-1 0,1 0 0,0 1 1,0-1-1,-1 1 0,1-1 1,0 1-1,0 0 0,-1-1 0,1 1 1,0 0-1,0-1 0,0 1 1,0 0-1,0 0 0,0 0 0,-1 0 1,1 0-1,0 0 0,0 0 0,1 0 1,13 0-5160,-2 0-2551</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0:55.291"/>
    </inkml:context>
    <inkml:brush xml:id="br0">
      <inkml:brushProperty name="width" value="0.025" units="cm"/>
      <inkml:brushProperty name="height" value="0.025" units="cm"/>
    </inkml:brush>
  </inkml:definitions>
  <inkml:trace contextRef="#ctx0" brushRef="#br0">68 0 11915,'0'0'13426,"-2"12"-13287,-63 237 406,72-311-10192,-1 30 4298,1-2-2157</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0:55.635"/>
    </inkml:context>
    <inkml:brush xml:id="br0">
      <inkml:brushProperty name="width" value="0.025" units="cm"/>
      <inkml:brushProperty name="height" value="0.025" units="cm"/>
    </inkml:brush>
  </inkml:definitions>
  <inkml:trace contextRef="#ctx0" brushRef="#br0">0 0 7143,'0'0'14461,"4"10"-13857,-2-5-682,2 7 297,0-1-1,2 1 0,-1-1 0,1 0 0,1 0 0,11 14 0,-14-20-489,0-1 0,0 0 0,1 0 0,-1-1 0,1 1-1,10 4 1,-14-7-616,3 1-1282</inkml:trace>
  <inkml:trace contextRef="#ctx0" brushRef="#br0" timeOffset="1">28 127 6951,'0'0'15630,"-28"-36"-15598,44 33-64,4-1-1121,-2 3-1345,-2 0-1890,-2 1-3812</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0:55.992"/>
    </inkml:context>
    <inkml:brush xml:id="br0">
      <inkml:brushProperty name="width" value="0.025" units="cm"/>
      <inkml:brushProperty name="height" value="0.025" units="cm"/>
    </inkml:brush>
  </inkml:definitions>
  <inkml:trace contextRef="#ctx0" brushRef="#br0">1 172 11403,'0'0'6470,"61"-18"-4708,-34-3 191,5-1-415,2-4-353,1 3-416,1 2-481,-3 3-256,-2 6-320,-2 6-929,-5 1-929,-5 5-769,-6 0-1794,-7 0-2562</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0:56.442"/>
    </inkml:context>
    <inkml:brush xml:id="br0">
      <inkml:brushProperty name="width" value="0.025" units="cm"/>
      <inkml:brushProperty name="height" value="0.025" units="cm"/>
    </inkml:brush>
  </inkml:definitions>
  <inkml:trace contextRef="#ctx0" brushRef="#br0">31 57 11851,'0'0'9631,"6"12"-8270,45 99 261,-44-94-1857,-1 0-1,-1 0 0,-1 0 1,0 1-1,2 34 0,-8-38-1354,-7-2-4920,-6-12 718,0-8 5479,9 3 554,0 0 1,1-1 0,-1 0 0,1 0-1,0 0 1,1-1 0,-1 1-1,1-1 1,0 0 0,1 0 0,0-1-1,0 1 1,0-1 0,-2-14-1,1-3 1273,0-1-1,2 0 0,1-30 0,1 52-1305,0-1 0,0 1 0,1 0 1,0 0-1,0 0 0,0 1 0,0-1 0,1 0 0,0 0 0,0 1 0,0-1 0,0 1 0,0-1 0,0 1 0,1 0 1,0 0-1,0 0 0,0 0 0,0 0 0,5-3 0,-5 4-178,-1 1 0,1 0 0,0-1 0,-1 1 0,1 0 0,0 1 0,0-1 0,-1 0 0,1 1 0,0-1 0,0 1 0,0 0 0,0 0 0,0 0 0,0 0 0,-1 1-1,1-1 1,0 1 0,0 0 0,0 0 0,-1 0 0,1 0 0,0 0 0,-1 0 0,1 1 0,-1-1 0,0 1 0,1 0 0,3 3 0,-3-2 18,0 0 0,0 0-1,-1 0 1,1 0 0,0 0 0,-1 1-1,0-1 1,0 1 0,0-1 0,0 1-1,-1 0 1,0 0 0,1 0 0,-1 0-1,-1 0 1,1 0 0,0 0 0,-1 0-1,0 0 1,0 0 0,0 0 0,-1 1-1,1-1 1,-1 0 0,0 0 0,0 0-1,0 0 1,-1-1 0,0 1 0,1 0-1,-1 0 1,0-1 0,-1 1 0,1-1-1,-1 0 1,1 0 0,-1 0 0,0 0-1,0 0 1,0-1 0,-1 1 0,1-1-1,-1 0 1,1 0 0,-1 0 0,0 0-1,1-1 1,-1 1 0,0-1 0,0 0-1,0 0 1,0 0 0,-6-1 0,8 0-266,1 0 0,0 0 1,0 0-1,0 0 1,0 0-1,0 0 1,0 0-1,0-1 0,0 1 1,-1 0-1,1-1 1,0 1-1,0-1 1,1 1-1,-1-1 0,-2-1 1,3 2-99,0-1 0,0 1 0,-1-1-1,1 1 1,0-1 0,0 1 0,0-1 0,0 1 0,0-1 0,0 1 0,0-1 0,0 1 0,0-1-1,0 1 1,0-1 0,0 1 0,0-1 0,1 1 0,-1-1 0,0 1 0,0-1 0,0 1 0,1-1 0,-1 1-1,0-1 1,1 1 0,-1 0 0,1-1 0,7-6-6336</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0:56.769"/>
    </inkml:context>
    <inkml:brush xml:id="br0">
      <inkml:brushProperty name="width" value="0.025" units="cm"/>
      <inkml:brushProperty name="height" value="0.025" units="cm"/>
    </inkml:brush>
  </inkml:definitions>
  <inkml:trace contextRef="#ctx0" brushRef="#br0">0 0 17392,'0'0'8136,"12"50"-7751,-10-31-257,0 1-64,1-4-32,-1-2-32,-1-3-769,-1-4-897,0-5-640,-10-11-11531</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1.727"/>
    </inkml:context>
    <inkml:brush xml:id="br0">
      <inkml:brushProperty name="width" value="0.025" units="cm"/>
      <inkml:brushProperty name="height" value="0.025" units="cm"/>
    </inkml:brush>
  </inkml:definitions>
  <inkml:trace contextRef="#ctx0" brushRef="#br0">128 0 18449,'-10'5'2424,"6"-4"-2207,-60 34 4395,60-32-4298,0 0-1,0 0 0,0 0 1,1 0-1,0 0 1,-1 1-1,1-1 1,0 1-1,1 0 0,-1 0 1,1 0-1,-1 0 1,1 0-1,0 1 1,-1 5-1,3-9-304,0 0-1,0-1 1,0 1-1,-1 0 1,2-1 0,-1 1-1,0 0 1,0-1 0,0 1-1,0 0 1,0-1-1,0 1 1,1 0 0,-1-1-1,0 1 1,1-1-1,-1 1 1,0 0 0,1-1-1,-1 1 1,1-1-1,-1 1 1,1-1 0,-1 1-1,1-1 1,-1 0-1,1 1 1,0 0 0,25 6-54,33-8-379,-56 0 387,9 0-167,-1-2-1,1 0 1,-1 0 0,0-1-1,20-10 1,-21 10 54,-1-1-1,1 1 1,0 1-1,0 0 1,0 0 0,0 1-1,18-2 1,-28 4 197,1 1 1,0-1-1,-1 1 0,1-1 1,0 1-1,-1-1 1,1 1-1,0-1 0,-1 1 1,1 0-1,-1-1 1,1 1-1,-1 0 0,0-1 1,1 1-1,-1 0 1,1-1-1,-1 1 0,0 0 1,0 0-1,0 0 1,1-1-1,-1 1 0,0 0 1,0 0-1,0 0 1,0-1-1,0 1 0,-1 1 1,1 39 882,0-16-405,1-24-518,0 0-1,-1-1 1,1 1 0,0 0-1,-1-1 1,1 1 0,0-1-1,0 1 1,0-1-1,-1 1 1,1-1 0,0 1-1,0-1 1,0 0 0,0 1-1,0-1 1,0 0-1,0 0 1,0 0 0,0 0-1,0 0 1,0 0 0,0 0-1,-1 0 1,3 0-1,27-4 68,25-18-333,-47 17 215,0 1 1,0 0 0,0 1 0,0 0-1,1 0 1,-1 1 0,1 0 0,-1 0-1,1 1 1,0 0 0,0 1-1,0 0 1,12 2 0,-19-1-38,0 0-1,0 0 1,-1 0-1,1 0 1,0 1-1,-1-1 1,1 0-1,-1 1 1,0 0-1,1-1 1,-1 1 0,0 0-1,0-1 1,0 1-1,0 0 1,0 0-1,-1 0 1,1 0-1,0 0 1,-1 0-1,0 0 1,1 0-1,-1 0 1,0 0 0,0 0-1,-1 4 1,3 6-3822,-1-4-2508</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0:57.112"/>
    </inkml:context>
    <inkml:brush xml:id="br0">
      <inkml:brushProperty name="width" value="0.025" units="cm"/>
      <inkml:brushProperty name="height" value="0.025" units="cm"/>
    </inkml:brush>
  </inkml:definitions>
  <inkml:trace contextRef="#ctx0" brushRef="#br0">0 82 10826,'0'0'9364,"6"-10"-8307,-5 7-973,4-5 163,0 0 0,0 0 0,1 0 0,7-8 0,-11 14-228,-1 1 1,1-1-1,-1 1 0,1-1 0,-1 1 1,1-1-1,0 1 0,0 0 1,-1 0-1,1 0 0,0 0 0,0 0 1,0 0-1,0 1 0,0-1 0,0 1 1,1-1-1,-1 1 0,0 0 0,0 0 1,0 0-1,0 0 0,0 0 0,1 0 1,-1 1-1,0-1 0,0 1 0,0-1 1,0 1-1,2 1 0,-3-1 7,1 0 0,-1 0-1,0 0 1,0 1 0,0-1-1,0 1 1,0-1 0,0 0 0,0 1-1,0 0 1,-1-1 0,1 1-1,-1-1 1,1 1 0,-1 0-1,1-1 1,-1 1 0,0 3 0,0 36 1494,0-27-929,0-14-559,27-19-897,-24 18 880,-1 1 0,0 0 0,0 1-1,0-1 1,0 0 0,1 1 0,-1-1-1,0 1 1,0-1 0,0 1-1,0 0 1,0 0 0,0 0 0,0 0-1,-1 0 1,1 1 0,0-1 0,-1 0-1,1 1 1,0-1 0,-1 1 0,0 0-1,1-1 1,-1 1 0,0 0 0,0 0-1,0 0 1,0 0 0,0 0 0,-1 0-1,1 0 1,0 0 0,-1 0 0,0 0-1,1 1 1,-1-1 0,0 0 0,0 0-1,-1 3 1,2-1 194,-1 1 0,0-1 0,-1 0 0,1 0-1,-1 0 1,0 0 0,0 0 0,0 0 0,0 0 0,-1 0-1,1 0 1,-1 0 0,0-1 0,0 1 0,-1-1-1,1 1 1,-1-1 0,0 0 0,0 0 0,-6 5 0,4-6-56,-1 0-1,0 0 1,0 0 0,0-1 0,0 0 0,-8 0 0,-13-4-2742,26 3 2207,1 0-1,-1 0 1,1-1 0,-1 1-1,0 0 1,1-1-1,-1 1 1,1-1 0,-1 1-1,1-1 1,-1 1 0,1-1-1,-1 1 1,1-1-1,-1 1 1,1-1 0,0 1-1,-1-1 1,1 0 0,0 1-1,0-1 1,-1 0 0,1 1-1,0-1 1,0 0-1,0 1 1,0-2 0,0-3-6441</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0:57.475"/>
    </inkml:context>
    <inkml:brush xml:id="br0">
      <inkml:brushProperty name="width" value="0.025" units="cm"/>
      <inkml:brushProperty name="height" value="0.025" units="cm"/>
    </inkml:brush>
  </inkml:definitions>
  <inkml:trace contextRef="#ctx0" brushRef="#br0">0 0 13421,'0'0'6037,"9"7"-4787,17 11-427,1-1 1,32 14 0,-52-27-779,0 0-1,0 1 0,0 0 0,0 0 1,-1 0-1,0 1 0,0 0 0,-1 0 1,1 1-1,-1-1 0,-1 1 0,1 0 1,-1 1-1,0-1 0,-1 1 0,0-1 1,0 1-1,-1 0 0,0 0 0,2 13 1,-1 7 235,-1 0 1,-1 0 0,-1 0-1,-8 51 1,4-54-326,0 1 0,-2-1 0,-1-1 0,-11 26 0,12-35-810,-2 0 0,-15 25 0,17-32-242,0 1-1,-1-2 1,0 1 0,-1-1-1,-9 9 1,-10 2-4567</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0:57.895"/>
    </inkml:context>
    <inkml:brush xml:id="br0">
      <inkml:brushProperty name="width" value="0.025" units="cm"/>
      <inkml:brushProperty name="height" value="0.025" units="cm"/>
    </inkml:brush>
  </inkml:definitions>
  <inkml:trace contextRef="#ctx0" brushRef="#br0">54 1 10250,'0'0'10890,"-7"10"-10842,0 2-37,1 0-1,1 1 1,-1 0 0,2 0-1,0 0 1,0 0 0,1 1-1,1-1 1,-1 25 0,1 12 273,2 0-1,2 0 1,14 80 0,-11-106-183,1 0 0,1 0 0,1-1 0,1 0 0,1 0 0,1-1 1,0 0-1,2-1 0,21 27 0,-30-44-195,0 1 0,0 0 0,0-1 0,1 0 0,-1 0 0,1-1 0,0 1 0,0-1 0,0 0 0,0 0 0,1 0 0,-1-1 0,1 0 0,0 0 0,-1 0 0,1-1 0,0 0 0,0 0 1,0-1-1,8 1 0,-6-2-460,0 0 1,-1 0-1,1-1 1,-1 0 0,1 0-1,8-5 1,45-29-6770,-25 9-2147</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0:58.752"/>
    </inkml:context>
    <inkml:brush xml:id="br0">
      <inkml:brushProperty name="width" value="0.025" units="cm"/>
      <inkml:brushProperty name="height" value="0.025" units="cm"/>
    </inkml:brush>
  </inkml:definitions>
  <inkml:trace contextRef="#ctx0" brushRef="#br0">1 52 14798,'0'0'10992,"2"-8"-10869,9-26-38,-4 24 54,-3 18 174,-3 13 255,-15 84 2320,15-107-2924,0 1 1,1 0-1,-1 0 1,0-1 0,0 1-1,1 0 1,-1 0-1,0 0 1,1 1 0,-1-1-1,1 0 1,-1 0-1,1 1 1,-1-1 0,1 1-1,0-1 1,-1 1-1,1 0 1,0 0 0,-1 0-1,1 0 1,0 0-1,-1 0 1,1 0 0,0 0-1,-1 1 1,1-1-1,-1 1 1,1-1 0,0 1-1,-1-1 1,1 1-1,-1 0 1,0 0 0,1 0-1,-1 0 1,2 2-1,5 3-1884,-7-6 1509,0 1 1,0-1-1,0 0 0,0 0 1,0 1-1,0-1 0,0 0 1,0 0-1,0 0 0,0 0 1,0 0-1,0 0 0,0 0 0,0 0 1,0-1-1,0 1 0,0 0 1,0-1-1,0 1 0,0 0 1,0-1-1,0 0 0,0 1 1,1-1-1,5-11-5872</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0:59.192"/>
    </inkml:context>
    <inkml:brush xml:id="br0">
      <inkml:brushProperty name="width" value="0.025" units="cm"/>
      <inkml:brushProperty name="height" value="0.025" units="cm"/>
    </inkml:brush>
  </inkml:definitions>
  <inkml:trace contextRef="#ctx0" brushRef="#br0">112 1 10474,'0'0'5979,"-11"7"-3780,4-1-1953,0-1-1,0 1 0,0 0 0,0 0 0,1 1 1,0 0-1,1 0 0,-1 0 0,1 1 1,1-1-1,0 1 0,0 1 0,0-1 1,1 0-1,-3 11 0,1 5 84,2-1-1,0 1 1,1 38-1,2-54-271,0 0 1,1 0-1,0-1 0,0 1 0,1 0 1,0 0-1,0-1 0,1 0 0,0 1 1,0-1-1,0 0 0,1 0 0,0 0 0,8 9 1,-9-14-54,-1 0 0,1 0 0,0 0 0,-1 0 1,1 0-1,0-1 0,0 1 0,0-1 0,1 0 1,-1 0-1,0 0 0,0 0 0,0 0 0,1-1 1,-1 1-1,0-1 0,1 0 0,-1 0 0,1-1 0,-1 1 1,0 0-1,0-1 0,1 0 0,-1 0 0,0 0 1,0 0-1,0-1 0,0 1 0,0-1 0,0 0 1,0 1-1,3-4 0,8-6 95,-1 0 1,0-1-1,0 0 1,18-25-1,-10 13 55,1-2-103,33-50 0,-51 70-8,0 0-1,-1-1 0,1 0 1,-1 0-1,-1 1 0,1-2 1,-1 1-1,0 0 0,-1 0 1,0-1-1,0 1 0,0-1 0,-2-13 1,0 19 0,0 0 0,0 0 1,0 0-1,0 0 0,0 1 0,-1-1 1,1 0-1,-1 1 0,1-1 0,-1 1 0,1 0 1,-1-1-1,0 1 0,0 0 0,0 0 1,0 0-1,1 0 0,-1 1 0,0-1 1,-1 0-1,1 1 0,0-1 0,0 1 1,0 0-1,0 0 0,-3 0 0,-5-1-120,0 0-1,0 1 0,0 0 1,-14 3-1,14 0-912,1 0-1,0 0 0,0 1 1,0 1-1,-15 9 1,20-12 180,-17 11-4459</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2:09.876"/>
    </inkml:context>
    <inkml:brush xml:id="br0">
      <inkml:brushProperty name="width" value="0.025" units="cm"/>
      <inkml:brushProperty name="height" value="0.025" units="cm"/>
    </inkml:brush>
  </inkml:definitions>
  <inkml:trace contextRef="#ctx0" brushRef="#br0">15 83 7495,'-1'0'456,"1"0"0,-1-1 1,1 1-1,-1 0 0,0 0 0,1 0 0,-1-1 0,1 1 0,-1 0 1,1-1-1,-1 1 0,1-1 0,-1 1 0,1 0 0,-1-1 1,1 1-1,-1-1 0,1 1 0,0-1 0,-1 0 0,1 1 0,0-1 1,0 1-1,-1-1 0,1 1 0,0-2 0,-3-25 3795,3 25-4187,0 0-1,0 0 1,1 0-1,-1 0 1,0 0 0,1 0-1,-1 1 1,1-1-1,-1 0 1,1 0 0,0 1-1,0-1 1,0 0-1,0 1 1,0-1 0,0 1-1,0-1 1,1 1-1,-1-1 1,1 1 0,-1 0-1,1 0 1,-1 0-1,1 0 1,-1 0-1,4-1 1,-3 1-21,0 1 1,0 0-1,-1 0 1,1 0-1,0 1 0,-1-1 1,1 0-1,0 1 1,-1-1-1,1 1 1,-1-1-1,1 1 0,-1 0 1,1 0-1,-1-1 1,1 1-1,-1 0 0,0 0 1,1 1-1,-1-1 1,0 0-1,0 0 0,0 1 1,0-1-1,0 0 1,0 1-1,0-1 0,-1 1 1,1-1-1,0 1 1,-1-1-1,1 1 0,-1 0 1,0-1-1,1 1 1,-1 0-1,0-1 0,0 4 1,1 10 375,0 1 0,-1-1 0,-3 22 0,2-22-174,-13 98 1720,14-112-1958,0-1-1,1 0 1,-1 0 0,1 1 0,-1-1 0,0 0 0,1 0 0,-1 0-1,1 0 1,-1 0 0,1 0 0,-1 0 0,0 1 0,1-1 0,-1 0-1,1-1 1,-1 1 0,1 0 0,-1 0 0,1 0 0,-1 0 0,0 0-1,1 0 1,-1 0 0,1-1 0,-1 1 0,0 0 0,1 0 0,-1-1 0,1 1-1,-1 0 1,1-1 0,14-7 252,35-44 455,1 0-1245,-13 21-4275,-36 30 4091,4-3-2479,-3 0-1967</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2:10.515"/>
    </inkml:context>
    <inkml:brush xml:id="br0">
      <inkml:brushProperty name="width" value="0.025" units="cm"/>
      <inkml:brushProperty name="height" value="0.025" units="cm"/>
    </inkml:brush>
  </inkml:definitions>
  <inkml:trace contextRef="#ctx0" brushRef="#br0">9 131 9449,'0'0'14755,"-2"-10"-13655,-5-35-86,7 42-931,1 1 0,-1-1 0,1 0 0,0 0-1,-1 0 1,1 1 0,1-1 0,-1 0 0,0 1-1,1-1 1,-1 1 0,1 0 0,0-1 0,-1 1 0,1 0-1,0 0 1,1 0 0,-1 0 0,3-2 0,0 1-35,-1 0 1,1 0-1,-1 0 1,1 1-1,0-1 0,0 1 1,0 1-1,8-3 1,-12 4-43,0 0 1,1-1-1,-1 1 0,0 0 1,0 0-1,0 1 1,0-1-1,0 0 1,1 0-1,-1 0 0,0 1 1,0-1-1,0 1 1,0-1-1,0 1 0,0-1 1,0 1-1,0-1 1,0 1-1,0 0 0,0 0 1,0-1-1,-1 1 1,1 0-1,1 1 0,0 1 12,-1 0-1,1 0 0,-1 1 0,0-1 0,0 0 0,0 0 0,-1 0 0,1 1 0,0 3 1,-1 10 129,0 0 1,-4 30-1,3-43-110,-1 7 160,0 1 0,-1-1 0,-9 19 0,8-21 34,1-1 1,0 1-1,0 0 0,1 0 1,0 0-1,-1 16 0,3-25-229,0 1 0,0-1 0,0 0 0,1 1 0,-1-1 0,0 0 0,0 0 0,0 1 0,0-1 0,0 0 0,1 0 0,-1 1 0,0-1 0,0 0 0,0 0 0,1 1 0,-1-1-1,0 0 1,0 0 0,1 0 0,-1 0 0,0 0 0,0 1 0,1-1 0,-1 0 0,0 0 0,1 0 0,-1 0 0,0 0 0,1 0 0,-1 0 0,0 0 0,0 0 0,1 0 0,-1 0 0,0 0 0,1 0 0,-1 0 0,0 0-1,0 0 1,1 0 0,-1-1 0,0 1 0,1 0 0,11-5 33,61-50 584,-22 14-2957,-13 18-4735,-30 17 1254</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42:11.091"/>
    </inkml:context>
    <inkml:brush xml:id="br0">
      <inkml:brushProperty name="width" value="0.025" units="cm"/>
      <inkml:brushProperty name="height" value="0.025" units="cm"/>
    </inkml:brush>
  </inkml:definitions>
  <inkml:trace contextRef="#ctx0" brushRef="#br0">197 27 12588,'0'0'6353,"-9"-1"-3951,-31-3-939,38 4-1390,-1 0 0,1 1 0,-1-1 1,1 1-1,-1 0 0,1 0 1,0 0-1,-1 0 0,1 0 1,0 0-1,0 1 0,0-1 1,0 1-1,0-1 0,0 1 0,0 0 1,1 0-1,-1-1 0,1 1 1,-1 1-1,-1 2 0,-23 48-35,23-44 4,-12 29 261,2 0-1,2 2 1,1-1 0,2 1 0,2 1-1,-2 80 1,7-118-290,1 0 0,0 0 1,0 0-1,1 0 0,-1 0 0,0 0 0,1 1 0,0-1 1,0-1-1,0 1 0,0 0 0,0 0 0,1 0 0,-1-1 1,1 1-1,0 0 0,0-1 0,0 0 0,0 1 0,0-1 0,0 0 1,1 0-1,-1 0 0,1 0 0,-1-1 0,1 1 0,0-1 1,-1 1-1,1-1 0,0 0 0,0 0 0,0 0 0,0-1 0,0 1 1,0-1-1,0 0 0,0 1 0,4-2 0,1 1 47,0 0-1,0-1 1,0 0-1,0-1 0,0 0 1,0 0-1,0-1 1,-1 0-1,1 0 1,-1-1-1,0 0 1,0 0-1,10-9 0,-2 0 77,-1-1 0,0-1 0,-1-1 0,-1 0 0,0 0 0,-1-1-1,-1-1 1,-1 0 0,-1 0 0,0 0 0,-1-1 0,-1-1 0,-1 1 0,0-1-1,-2 0 1,0 0 0,-2 0 0,0 0 0,-3-37 0,0 51-96,1 0 1,-1 1-1,0-1 1,-1 0 0,0 1-1,0 0 1,0-1-1,0 1 1,-1 0-1,0 1 1,0-1-1,0 1 1,0 0 0,-1 0-1,0 0 1,0 0-1,0 1 1,0 0-1,0 0 1,-12-4 0,13 4-67,-1 1 0,1 1 0,-1-1 0,0 1-1,1-1 1,-1 2 0,0-1 0,0 0 0,0 1 0,0 0 0,0 0 0,1 0 0,-1 1 0,0-1 0,0 1 0,0 0 0,1 1 0,-1-1 0,0 1 0,1 0 0,0 0 0,-1 1 0,1-1 0,0 1 0,0 0 0,-4 3 0,2 1-366,0 1-1,1-1 1,0 1 0,0 1-1,0-1 1,-3 11-1,0 5-3559,2 0-3912</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1:36.352"/>
    </inkml:context>
    <inkml:brush xml:id="br0">
      <inkml:brushProperty name="width" value="0.025" units="cm"/>
      <inkml:brushProperty name="height" value="0.025" units="cm"/>
    </inkml:brush>
  </inkml:definitions>
  <inkml:trace contextRef="#ctx0" brushRef="#br0">12 0 11435,'-9'6'10693,"7"-5"-9113,2 0-1548,1-1 17,-1 0 1,1 0-1,0 0 0,-1 0 1,1 0-1,0 0 1,-1 0-1,1 0 1,0 0-1,-1 0 0,1 0 1,-1 0-1,1 1 1,0-1-1,-1 0 1,1 0-1,-1 1 0,1-1 1,-1 1-1,1-1 1,-1 0-1,1 1 1,-1-1-1,1 1 0,-1-1 1,0 1-1,1-1 1,0 2-1,-1-1 28,1 0 0,0 0-1,0 0 1,0-1 0,0 1 0,-1 0 0,1 0-1,0-1 1,0 1 0,0 0 0,1-1-1,-1 1 1,0-1 0,0 1 0,0-1 0,3 1-1,-4-1-86,6 8-9183</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4:25.854"/>
    </inkml:context>
    <inkml:brush xml:id="br0">
      <inkml:brushProperty name="width" value="0.025" units="cm"/>
      <inkml:brushProperty name="height" value="0.025" units="cm"/>
    </inkml:brush>
  </inkml:definitions>
  <inkml:trace contextRef="#ctx0" brushRef="#br0">27 85 8360,'0'0'14440,"-4"-17"-10552,-4-15-2197,8 32-1616,-1-1 254,1 1-232,-1 0 0,0 0 0,1-1 0,-1 1 1,1 0-1,-1 0 0,1-1 0,-1 1 0,0-1 0,1 1 1,0 0-1,-1-1 0,1 1 0,-1-1 0,1 1 0,-1-1 1,1 1-1,0-1 0,-1 1 0,1-1 0,0 0 1,0 1-1,0-1 0,-1 1 0,1-1 0,0 0 0,0 1 1,0-1-1,0 0 0,0 1 0,0-1 0,0 0 1,0 1-1,0-1 0,0 1 0,1-1 0,-1 0 0,0 1 1,0-1-1,1-1 0,-1 2-97,1-1 0,-1 0 0,1 0 0,-1 0 0,1 1 0,-1-1 0,1 0 0,-1 1 0,1-1 0,0 0 0,-1 1 0,1-1 0,0 1 0,-1-1 0,1 1 0,0-1 0,0 1 0,0 0 0,0-1 0,1 0 0,-1 2 0,-1 0 0,1-1 0,-1 1 0,1 0 0,-1-1 0,1 1 0,-1 0 0,0 0 0,1 0 0,-1-1 0,0 1 0,1 0 0,-1 0 0,0 0 0,0 0 0,0-1 0,0 1 0,0 0 0,0 0 0,0 0 0,0 0 0,-1 1 0,6 16 0,-5-17 0,1 1 0,0-1 0,-1 0 0,1 1 0,-1-1 0,1 1 0,-1-1 0,0 1 0,0-1 0,0 1 0,0-1 0,0 1 0,0-1 0,0 1 0,0-1 0,0 1 0,-1-1 0,1 0 0,-1 1 0,0 1 0,0-3 0,-1 0 0,1 0-16,1 0-59,0 0-61,-1-1 0,1 0-1,-1 0 1,1 1 0,-1-1-1,1 0 1,-1 1 0,0-1 0,0 0-1,1 1 1,-1-1 0,0 1-1,0 0 1,1-1 0,-1 1-1,0-1 1,0 1 0,0 0 0,0 0-1,0-1 1,0 1 0,1 0-1,-1 0 1,0 0 0,-2 0 0,-2 1-5357</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2.242"/>
    </inkml:context>
    <inkml:brush xml:id="br0">
      <inkml:brushProperty name="width" value="0.025" units="cm"/>
      <inkml:brushProperty name="height" value="0.025" units="cm"/>
    </inkml:brush>
  </inkml:definitions>
  <inkml:trace contextRef="#ctx0" brushRef="#br0">31 54 3043,'0'0'23580,"-1"12"-22459,-8 70 328,-2 0-1199,4 0 0,4 89 0,4-171-253,-1 0-1,0 0 1,0 0-1,0-1 1,0 1-1,1 0 1,-1 0 0,0 0-1,0 0 1,0 0-1,0-1 1,1 1 0,-1 0-1,0 0 1,0 0-1,1 0 1,-1 0 0,0 0-1,0 0 1,1 0-1,-1 0 1,0 0-1,0 0 1,0 0 0,1 0-1,-1 0 1,0 0-1,0 0 1,1 0 0,-1 0-1,0 0 1,0 0-1,1 0 1,-1 0-1,0 1 1,0-1 0,0 0-1,1 0 1,-1 0-1,0 0 1,0 0 0,0 1-1,0-1 1,0 0-1,1 0 1,-1 0-1,0 1 1,0-1 0,0 0-1,0 0 1,0 0-1,0 1 1,0-1 0,0 0-1,0 0 1,1 1-1,-1-1 1,0 0-1,0 0 1,0 1 0,0-1-1,-1 0 1,1 0-1,0 1 1,0-1-1,11-17-213,6-33-815,-3 0 0,13-86 0,9-36 55,-34 168 829,-1-1 0,1 0 0,0 0 0,1 1 0,-1-1 0,1 1 0,-1 0 0,1 0 0,1 0 0,-1 0 1,5-4-1,-7 7 96,0 1 1,0-1 0,0 0-1,0 1 1,0-1 0,0 1-1,0-1 1,0 1 0,0-1 0,1 1-1,-1 0 1,0 0 0,0-1-1,0 1 1,0 0 0,1 0-1,-1 0 1,0 0 0,0 0-1,2 1 1,-1 0 53,0 0 1,-1 0-1,1 0 0,0 0 1,-1 0-1,1 1 0,-1-1 1,1 1-1,-1-1 0,0 1 1,1-1-1,-1 1 0,0 0 0,0-1 1,0 1-1,1 2 0,0 4 19,1-1 0,-1 0 0,0 1 0,-1-1 0,0 1 0,0 0 0,0-1 0,-1 1 0,0 0 0,-1-1 0,0 1 0,0 0 0,-1-1 0,1 1 0,-2-1 0,1 0 0,-6 11 0,6-13 64,0 0 1,-1 0-1,1 0 1,-1 0-1,-1 0 1,1-1-1,-1 1 1,1-1-1,-1 0 1,0 0-1,-1-1 1,1 1-1,-1-1 1,1 0-1,-1 0 1,0 0-1,0-1 0,-1 1 1,1-1-1,0-1 1,-1 1-1,1-1 1,-1 0-1,-7 1 1,12-2-134,1 0 1,-1-1-1,0 1 1,1 0-1,-1 0 1,0 0-1,1-1 1,-1 1-1,0 0 1,1-1-1,-1 1 1,1-1-1,-1 1 1,1 0-1,-1-1 1,1 1-1,-1-1 1,1 1-1,0-1 1,-1 0-1,1 1 1,-1-1-1,1 1 1,0-1-1,0 0 1,-1 1-1,1-1 1,0 0-1,0 1 1,0-1-1,0 0 1,0 1-1,0-2 1,0 0-438,0 0-1,0 0 1,0 0 0,0 0 0,0-1 0,0 1 0,1 0 0,-1 0 0,1 0 0,0 0 0,1-2-1,12-12-6987</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4:27.446"/>
    </inkml:context>
    <inkml:brush xml:id="br0">
      <inkml:brushProperty name="width" value="0.025" units="cm"/>
      <inkml:brushProperty name="height" value="0.025" units="cm"/>
    </inkml:brush>
  </inkml:definitions>
  <inkml:trace contextRef="#ctx0" brushRef="#br0">213 40 5477,'-98'-22'4876,"77"16"-796,1 0 3284,18 5-7340,1 0 0,-1 0 0,0 1 0,0-1 1,0 1-1,0-1 0,0 1 0,0-1 1,-1 1-1,1 0 0,0 0 0,0 0 0,0 0 1,0 1-1,0-1 0,0 1 0,0-1 0,0 1 1,0-1-1,0 1 0,0 0 0,0 0 1,0 0-1,1 0 0,-1 0 0,0 1 0,-2 1 1,0 0-20,3-2-29,0-1 0,0 1 0,0-1 1,1 1-1,-1-1 0,0 1 0,1 0 0,-1-1 0,0 1 0,1 0 1,-1-1-1,1 1 0,-1 0 0,1 0 0,-1-1 0,1 1 1,0 0-1,-1 0 0,1 0 0,0 0 0,0 0 0,0 0 0,0-1 1,-1 1-1,1 0 0,0 0 0,1 0 0,-1 0 0,0 0 1,0 0-1,0 0 0,0 0 0,1-1 0,0 3 0,0-2-26,-1 0-1,1 1 0,0-1 1,0 0-1,1 0 1,-1 0-1,0 0 0,0 0 1,0-1-1,1 1 0,-1 0 1,0 0-1,1-1 0,-1 1 1,0-1-1,1 1 1,-1-1-1,1 0 0,-1 0 1,1 1-1,2-1 0,36-2 53,67-12 0,-68 7-489,69-2-1,-92 9 447,-1 0 1,1 2-1,-1 0 1,1 0-1,-1 1 0,0 1 1,0 1-1,-1 0 1,23 12-1,-17-8-276,1-1 0,-1-1 0,1 0-1,0-2 1,28 4 0,-35-7 262,0-1 1,0 0-1,0-1 0,-1-1 0,1 0 1,0 0-1,0-2 0,-1 0 1,20-6-1,-14-3-621,10-3 1085,-57 13 1230,-173-17 2651,-105 18-2866,145 3-705,672-14-917,-494 13 184,0 0 1,0 1-1,0 1 0,0 0 0,0 2 1,18 7-1,-35-12 16,1 0 0,-1 0 1,0 0-1,0 0 0,0 0 0,0 0 0,0 0 1,0 0-1,0 0 0,1 0 0,-1 0 1,0 0-1,0 0 0,0 0 0,0 0 1,0 0-1,0 0 0,0 0 0,0 0 0,1 0 1,-1 0-1,0 0 0,0 1 0,0-1 1,0 0-1,0 0 0,0 0 0,0 0 0,0 0 1,0 0-1,0 0 0,0 0 0,0 1 1,0-1-1,0 0 0,0 0 0,0 0 0,0 0 1,0 0-1,0 0 0,0 0 0,0 1 1,0-1-1,0 0 0,0 0 0,0 0 0,0 0 1,0 0-1,0 0 0,0 0 0,0 1 1,0-1-1,0 0 0,0 0 0,0 0 0,0 0 1,0 0-1,0 0 0,0 0 0,0 0 1,-1 0-1,1 1 0,-11 3 88,-14 1 96,-9-1 244,1-2-1,0-1 0,-66-7 0,-95-28-167,64 9-773,218 48-10272,-52-15 4500</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3:07.818"/>
    </inkml:context>
    <inkml:brush xml:id="br0">
      <inkml:brushProperty name="width" value="0.025" units="cm"/>
      <inkml:brushProperty name="height" value="0.025" units="cm"/>
    </inkml:brush>
  </inkml:definitions>
  <inkml:trace contextRef="#ctx0" brushRef="#br0">54 18 17681,'-11'-3'736,"-31"-8"172,192 8-545,390 9-922,569 17 2138,637 105-527,-966-63-999,-98-10-29,792 58 34,0-35-7,1710-24 24,-2764-50-64,-305-3-15,516-3-73,-614 2-531,-1 0-1,1-2 1,0 0-1,0-1 1,30-9-1,-5-9-5103</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3:26.754"/>
    </inkml:context>
    <inkml:brush xml:id="br0">
      <inkml:brushProperty name="width" value="0.025" units="cm"/>
      <inkml:brushProperty name="height" value="0.025" units="cm"/>
    </inkml:brush>
  </inkml:definitions>
  <inkml:trace contextRef="#ctx0" brushRef="#br0">3513 637 6983,'0'0'950,"2"-10"262,-1 6-1207,1-1 160,0 0 0,-1 1-1,0-1 1,0 0-1,0 0 1,-1 1 0,1-1-1,-1 0 1,0 0 0,-1 0-1,1 0 1,-1 0-1,0 1 1,0-1 0,-1 0-1,1 1 1,-1-1 0,0 1-1,0-1 1,0 1-1,-1 0 1,0 0 0,0 0-1,-3-4 1,-34-25 144,0 1 1,-2 2-1,-1 2 0,-1 2 1,-80-33-1,-250-71-371,202 85 166,-348-44 0,-185 58 1060,607 34-1026,0 4 0,-185 39 0,216-30-58,0 4 1,1 2-1,1 3 1,-117 65-1,146-68-73,1 3 0,1 0 0,2 3 0,0 0 0,2 2 0,1 2 0,2 0-1,1 2 1,-36 61 0,43-62 14,2 0 0,2 2 0,0 0 0,3 1 0,1 0 0,1 1 0,2 0 0,2 0 0,1 1 0,2 0 0,2 38 0,3-57-2,0-1 0,1 0 0,1 0 0,0 0 0,2 0 0,0 0 0,1-1 0,14 26 0,-7-20 33,1 0 0,1-1 0,1-1 0,1 0 1,26 23-1,-4-11 65,1-2 1,1-1 0,1-2 0,2-2-1,83 35 1,-39-29-56,0-3 1,2-4-1,1-4 0,188 18 0,383-22 47,-609-17-102,104-6 31,0-6-1,264-55 1,-232 21 31,330-125 0,-468 150 17,-2-2 0,0-3-1,-2-1 1,0-3 0,-3-1-1,0-3 1,50-49 0,-71 59 67,-1-1 1,-1-1-1,-2-1 1,-1-1-1,-1-1 1,-1 0-1,-1-1 1,-2-1-1,-1 0 1,-2-1-1,-1 0 1,-1-1-1,5-41 1,-11 50-96,-1-1 1,-1 1 0,0-1-1,-2 1 1,-1 0-1,-1-1 1,-1 1-1,-12-39 1,10 48 17,0 0 0,-1 0 0,-1 1 0,0 0 0,-1 0 0,-1 1 0,0 0 0,0 0 0,-2 2 0,1-1 0,-1 1 0,-1 1 0,-27-18 0,12 12-56,-1 2 1,0 1 0,-1 1 0,-1 1-1,1 2 1,-2 1 0,1 1 0,-34-2 0,-41 1-1361,-116 6 0,123 2-956,-59 0-3005</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3:43.844"/>
    </inkml:context>
    <inkml:brush xml:id="br0">
      <inkml:brushProperty name="width" value="0.025" units="cm"/>
      <inkml:brushProperty name="height" value="0.025" units="cm"/>
    </inkml:brush>
  </inkml:definitions>
  <inkml:trace contextRef="#ctx0" brushRef="#br0">33 157 7944,'0'0'14253,"-2"-15"-9827,6 33-3937,5-16-157,-7-2-287,-1-1 1,0 0 0,0 0-1,0 0 1,0-1 0,0 1-1,0 0 1,0 0 0,0-1 0,0 1-1,-1 0 1,1-1 0,0 1-1,-1-1 1,1 1 0,-1 0-1,0-1 1,1 1 0,-1-4 0,-5-28 1204,5 33-1239,0-1 1,0 1-1,0-1 1,0 1 0,-1-1-1,1 1 1,0-1-1,0 1 1,-1-1-1,1 1 1,0 0 0,0-1-1,-1 1 1,1-1-1,-1 1 1,1 0-1,0-1 1,-1 1 0,1 0-1,-1-1 1,1 1-1,0 0 1,-1 0 0,1 0-1,-1-1 1,1 1-1,-1 0 1,1 0-1,-1 0 1,1 0 0,-1 0-1,1 0 1,-1 0-1,1 0 1,-1 0-1,1 0 1,-1 0 0,0 0-1,1 0 1,0 0-1,-1 1 1,1-1 0,-1 0-1,1 0 1,-1 1-1,1-1 1,-1 0-1,1 0 1,0 1 0,-1-1-1,1 1 1,-1-1-1,1 0 1,0 1 0,0-1-1,-1 1 1,1-1-1,0 0 1,0 1-1,-1-1 1,1 1 0,0-1-1,0 1 1,-3 6-17,0 0 0,1 0 0,-1-1 0,2 1 1,-1 0-1,1 1 0,0-1 0,0 0 0,1 0 1,0 0-1,1 10 0,-1-4-12,4-55 677,-2 31-807,-1 32 109,-1-20 38,-1 0 1,1-1-1,0 1 0,0 0 0,0 0 1,-1 0-1,1 0 0,0 0 0,0-1 1,0 1-1,1 0 0,-1 0 0,0 0 1,0 0-1,0 0 0,1-1 1,-1 1-1,0 0 0,1 0 0,-1 0 1,0-1-1,1 1 0,-1 0 0,1-1 1,0 1-1,-1 0 0,1-1 0,0 1 1,-1-1-1,1 1 0,0-1 0,-1 1 1,1-1-1,0 1 0,0-1 1,0 0-1,-1 1 0,1-1 0,0 0 1,1 0-1,0 0 6,-1-1 0,1 0-1,-1 0 1,1 0 0,-1 0 0,1 0 0,-1 0 0,1 0 0,-1 0 0,0-1-1,0 1 1,1 0 0,-1-1 0,0 1 0,0-1 0,-1 1 0,1-1-1,0 0 1,0-1 0,1-2 17,0 0 0,-1 0-1,1 0 1,-1 0 0,0-1-1,-1 1 1,1-7 0,-13 64-167,12-52 148,-1 1 1,1-1 0,0 0-1,0 1 1,0-1 0,0 0 0,-1 0-1,1 1 1,0-1 0,0 0-1,0 1 1,0-1 0,0 0 0,0 1-1,0-1 1,0 0 0,0 1-1,0-1 1,0 0 0,0 1 0,0-1-1,0 0 1,0 1 0,0-1-1,1 0 1,-1 1 0,0-1 0,0 0-1,0 0 1,0 1 0,1-1-1,-1 0 1,0 1 0,0-1 0,0 0-1,1 0 1,-1 0 0,0 1-1,1-1 1,-1 0 0,0 0 0,1 0-1,9-14 92,8-29 17,-20 18-21,1 25-91,1-1 0,0 1 0,0 0 0,-1-1 0,1 1 0,0 0 0,-1-1 0,1 1 0,0 0-1,-1 0 1,1-1 0,-1 1 0,1 0 0,0 0 0,-1 0 0,1 0 0,-1-1 0,1 1 0,0 0 0,-1 0 0,1 0 0,-1 0 0,1 0 0,-1 0-1,1 0 1,0 0 0,-1 0 0,1 1 0,-1-1 0,0 0 0,-1 1-6,0 0 0,0 1-1,0-1 1,0 1 0,0-1 0,0 1-1,0 0 1,0-1 0,1 1 0,-1 0-1,1 0 1,-1 0 0,1 0 0,0 1-1,-2 2 1,-8 33 219,11-37-140,13-11 140,-9 5-188,1 0 0,-1 0 0,0 0 0,0-1 0,0 1 0,-1-1 0,0 0 0,0 0 0,-1 0 0,1 0 0,-1-1 0,-1 1 0,1-1 0,0-9 0,-2 16-26,0-1 1,-1 1 0,1 0 0,0 0-1,-1-1 1,1 1 0,0 0 0,-1 0 0,1-1-1,-1 1 1,1 0 0,0 0 0,-1 0 0,1 0-1,-1 0 1,1 0 0,-1 0 0,1 0 0,-1 0-1,1 0 1,0 0 0,-1 0 0,1 0 0,-1 0-1,1 0 1,-1 0 0,1 0 0,0 0 0,-1 0-1,1 1 1,-1-1 0,1 0 0,0 0-1,-1 1 1,1-1 0,0 0 0,-1 1 0,1-1-1,0 0 1,-1 1 0,1 0 0,-19 11-29,-1 16 32,22-25 19,13-15 3,16-28-131,-31 40 103,0 0-1,0 0 1,-1 0 0,1 0-1,0 0 1,0 0 0,0 0 0,0 0-1,0 0 1,0 0 0,0 0-1,0 0 1,0 0 0,0 0 0,0-1-1,0 1 1,-1 0 0,1 0-1,0 0 1,0 0 0,0 0-1,0 0 1,0 0 0,0 0 0,0 0-1,0 0 1,0 0 0,0 0-1,0 0 1,0-1 0,0 1 0,0 0-1,0 0 1,-19 24-34,-8 18 36,50-59 70,-11 5-55,21-28-121,-33 37 90,-26 20-80,-15 30 160,41-46-27,16-17 1,28-21-567,-60 42 444,7 2 75,6-5 34,0 0 1,-1 0 0,1 1-1,0-1 1,0 1-1,1 0 1,-1 0 0,1 0-1,-1 0 1,1 0-1,0 1 1,-2 4-1,6-9-20,0 1-1,0-1 0,0 0 0,1 0 0,-1 0 0,0 0 0,-1-1 0,1 1 0,0-1 1,0 1-1,2-4 0,-2 4 3,0-1 0,-1 1 1,1-1-1,-1 0 0,0 1 1,0-1-1,1 0 1,-1 0-1,0 0 0,-1 0 1,1 0-1,0 0 0,0-1 1,-1 1-1,1-4 0,-5 5-3,0 1 0,0 0 0,-1 0 0,1 1 0,0-1 0,0 1 0,0 0 0,-5 1 0,6-1-3,0 1 0,0-1 0,0 1 0,0-1 0,0 1 0,1 0 0,-1 0 0,1 0 0,-1 1 0,1-1 0,0 1 0,0-1 0,0 1 0,0 0 0,0-1 0,-1 4 0,25-7-21,-18-1 18,0 0 0,0 0 0,0 0 0,0-1 0,-1 0 0,1 1 0,-1-1 0,1 0 0,-1-1 0,0 1 0,-1 0 0,1-1 0,0 0 0,-1 0 0,3-4 0,-6 7 1,1 1 1,-1 0-1,1 0 1,-1 0-1,1 0 1,-1 0-1,1 0 1,0-1-1,-1 1 1,1 0-1,-1 0 1,1 0-1,-1 0 1,1 1-1,-1-1 1,1 0-1,-1 0 1,1 0-1,-1 0 1,1 0-1,0 1 1,-1-1-1,1 0 1,-1 0-1,1 1 1,0-1-1,-1 0 1,1 0-1,0 1 1,-1-1-1,1 0 1,0 1-1,-1-1 1,1 1-1,-15 11-58,0 6 41,24-24-9,25-29 33,-30 30-6,-2 2-26,1 0 0,-1 0 0,0 0-1,0 0 1,0 0 0,-1 0 0,1-1 0,-1 1 0,0-1 0,0 1 0,1-5 0,-2 8 22,-1-1 1,1 1-1,0 0 0,-1 0 0,1-1 1,-1 1-1,1 0 0,-1 0 0,1 0 1,-1 0-1,1-1 0,-1 1 1,1 0-1,-1 0 0,1 0 0,-1 0 1,1 0-1,-1 0 0,1 0 0,-1 0 1,1 0-1,-1 1 0,1-1 0,0 0 1,-1 0-1,1 0 0,-1 0 0,1 1 1,-1-1-1,1 0 0,0 1 1,-1-1-1,1 0 0,-1 1 0,1-1 1,0 0-1,-1 1 0,1-1 0,0 1 1,-20 13-20,-21 35 292,34-41-10,28-32-245,10-20-835,-31 43 336,0 8-1708,0-1 1211,0 2-509,0-1 0,0 0 0,-1 0 0,0 1 0,-2 9 0,0-8-4893</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4:24.397"/>
    </inkml:context>
    <inkml:brush xml:id="br0">
      <inkml:brushProperty name="width" value="0.025" units="cm"/>
      <inkml:brushProperty name="height" value="0.025" units="cm"/>
    </inkml:brush>
  </inkml:definitions>
  <inkml:trace contextRef="#ctx0" brushRef="#br0">16 123 16271,'0'0'9124,"-3"5"-8601,-6 7 59,5-16 435,7-30 1219,-1 9-1464,-2 28-774,2 38-83,-2-40 80,0-1 0,0 1 0,0 0 1,0-1-1,0 1 0,0-1 1,0 1-1,1 0 0,-1-1 0,0 1 1,0-1-1,0 1 0,1 0 0,-1-1 1,0 1-1,1-1 0,-1 1 0,0-1 1,1 1-1,-1-1 0,1 1 1,-1-1-1,1 1 0,-1-1 0,1 0 1,-1 1-1,1-1 0,-1 0 0,1 1 1,-1-1-1,1 0 0,0 0 0,-1 0 1,1 1-1,0-1 0,-1 0 1,1 0-1,-1 0 0,1 0 0,0 0 1,-1 0-1,1 0 0,0 0 0,-1 0 1,1-1-1,-1 1 0,1 0 0,0 0 1,-1-1-1,1 1 0,-1 0 0,1 0 1,-1-1-1,1 1 0,0-1 1,2-2-241,0 0 0,0 0 1,0 0-1,-1-1 0,1 1 1,-1-1-1,0 1 0,0-1 1,0 0-1,-1 0 0,1 0 1,-1 0-1,0 0 0,1-5 1,3-36-8568,-4 16-4811</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4:30.582"/>
    </inkml:context>
    <inkml:brush xml:id="br0">
      <inkml:brushProperty name="width" value="0.025" units="cm"/>
      <inkml:brushProperty name="height" value="0.025" units="cm"/>
    </inkml:brush>
  </inkml:definitions>
  <inkml:trace contextRef="#ctx0" brushRef="#br0">3308 454 11691,'-14'-9'1356,"-71"-43"-964,-2 4-1,-2 4 1,-115-40 0,72 40 571,-246-47 0,121 54-403,-1 11 0,-289 8 0,287 26-455,206-3 209,0 3 0,-91 25-1,91-16 33,1 2-1,0 2 0,1 3 1,2 2-1,1 2 0,1 2 1,-87 72-1,112-82-330,1 1 1,1 1 0,1 1-1,1 1 1,1 1-1,1 0 1,1 1-1,1 1 1,2 1-1,0 0 1,2 0-1,1 1 1,2 0-1,1 1 1,1 0 0,-3 43-1,8-47 53,0 1 0,2 0 1,1-1-1,2 1 0,0-1 0,2 0 0,0 0 0,2 0 0,1-1 1,1 0-1,1-1 0,2 0 0,0-1 0,1 0 0,1-1 0,21 23 1,-6-14 70,1-1 1,1-2-1,1-1 1,1-1-1,2-2 1,0-2-1,2-1 1,0-2-1,67 23 1,10-5-64,2-5 0,137 19-1,-43-19-17,2-10 0,0-8-1,0-10 1,394-44 0,-481 23 81,-1-6 1,170-54 0,-241 59 202,0-3 0,-2-2 0,0-2 0,-2-2 0,-1-3 0,-1-1 0,74-65 0,-107 81-305,-1 0 0,0-1 0,-1 0 0,-1-1 0,0 0 1,-1-1-1,-2 0 0,1-1 0,-2 0 0,-1 0 0,0-1 1,-1 0-1,-1 0 0,-1-1 0,-1 1 0,-1-1 0,-1 0 0,-1 1 1,0-1-1,-1 0 0,-2 0 0,0 1 0,-1 0 0,-10-29 1,-2 4-2,-2 1 0,-2 0 0,-2 1 0,-2 2 0,-2 0 0,-1 2 0,-46-51 0,46 61-37,-1 1-1,-2 2 0,0 0 1,-2 3-1,-1 0 0,-1 2 1,0 2-1,-2 1 0,-51-19 1,26 18-293,-1 3 0,0 3 0,-2 2 1,-97-3-1,-258 17-9351,416-3 9559,-159 9-8279</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4:52.717"/>
    </inkml:context>
    <inkml:brush xml:id="br0">
      <inkml:brushProperty name="width" value="0.025" units="cm"/>
      <inkml:brushProperty name="height" value="0.025" units="cm"/>
    </inkml:brush>
  </inkml:definitions>
  <inkml:trace contextRef="#ctx0" brushRef="#br0">46 736 17457,'0'0'1718,"-8"5"412,-26 14-101,34-19-1966,0 0 1,0 0-1,0-1 1,0 1-1,0 0 0,0 0 1,0 0-1,0 0 0,0 0 1,0 0-1,0 0 0,0 0 1,-1-1-1,1 1 1,0 0-1,0 0 0,0 0 1,0 0-1,0 0 0,0 0 1,0 0-1,0 0 0,0 0 1,0 0-1,0-1 1,0 1-1,0 0 0,-1 0 1,1 0-1,0 0 0,0 0 1,0 0-1,0 0 0,0 0 1,0 0-1,0 0 1,0 0-1,-1 0 0,1 0 1,0 0-1,0 0 0,0 0 1,0 0-1,8-11 373,124-141 2190,56-69-2086,-141 161-1165,67-116 1,-112 173 531,2-3-372,1-1 1,-1-1 0,-1 1 0,1 0-1,-1-1 1,0 0 0,-1 1 0,0-1-1,0 0 1,-1 0 0,0 0 0,0-1-1,-1-7 1,0 15 225,0 0 0,-1 0 0,1 0 0,-1 0-1,1 0 1,-1 0 0,1 0 0,-1 0 0,1 0 0,-1 1 0,0-1-1,0 0 1,1 0 0,-1 1 0,0-1 0,0 0 0,0 1 0,0-1 0,0 1-1,0-1 1,0 1 0,0 0 0,0-1 0,0 1 0,0 0 0,0 0-1,0 0 1,0 0 0,0 0 0,0 0 0,0 0 0,0 0 0,-2 0-1,1 0-325,-27 0-8201</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4:53.045"/>
    </inkml:context>
    <inkml:brush xml:id="br0">
      <inkml:brushProperty name="width" value="0.025" units="cm"/>
      <inkml:brushProperty name="height" value="0.025" units="cm"/>
    </inkml:brush>
  </inkml:definitions>
  <inkml:trace contextRef="#ctx0" brushRef="#br0">416 1 17585,'-9'9'1420,"-35"40"530,2 1 1,-36 57 0,24-22-813,4 2 1,-46 107-1,92-184-1076,-4 5 7,2 1-1,0 0 1,1 0 0,0 0 0,-3 28 0,8-43-73,0 0 1,0 0-1,0 0 0,0 0 1,0 0-1,0 1 0,1-1 1,-1 0-1,0 0 0,1 0 0,-1 0 1,1 0-1,-1 0 0,1 0 1,-1 0-1,1 0 0,0 0 0,0-1 1,-1 1-1,1 0 0,0 0 1,0-1-1,0 1 0,0 0 0,0-1 1,0 1-1,0-1 0,0 1 1,0-1-1,0 0 0,0 1 0,0-1 1,0 0-1,0 0 0,0 0 1,1 1-1,-1-1 0,0 0 0,0-1 1,0 1-1,0 0 0,0 0 1,0 0-1,2-1 0,7-1 11,0 0 0,0 0 0,19-8 0,152-72 256,-106 46-202,96-33 0,-114 51-727,11-3-2501,-2-3-3901,-14 0-4682</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4:53.713"/>
    </inkml:context>
    <inkml:brush xml:id="br0">
      <inkml:brushProperty name="width" value="0.025" units="cm"/>
      <inkml:brushProperty name="height" value="0.025" units="cm"/>
    </inkml:brush>
  </inkml:definitions>
  <inkml:trace contextRef="#ctx0" brushRef="#br0">1 0 18417,'0'0'6156,"0"14"-5105,2 245 2264,-2-253-3208,4 39 477,-4-45-576,0 1 0,0 0 0,1 0 0,-1 0-1,0-1 1,0 1 0,1 0 0,-1 0 0,0-1-1,1 1 1,-1 0 0,1-1 0,-1 1 0,1 0-1,-1-1 1,1 1 0,0-1 0,-1 1 0,1-1-1,0 1 1,-1-1 0,1 0 0,0 1 0,-1-1-1,1 0 1,0 1 0,0-1 0,0 0 0,-1 0-1,1 0 1,0 0 0,0 1 0,0-1-1,-1 0 1,1-1 0,0 1 0,0 0 0,0 0-1,-1 0 1,1 0 0,0-1 0,0 1 0,-1 0-1,1-1 1,0 1 0,0 0 0,-1-1 0,2 0-1,11-9 110,-1 0-1,1-1 1,-2-1-1,0 0 0,0 0 1,-1-1-1,9-14 1,16-20-61,-7 12-29,-19 22-22,1 0-1,0 1 1,1 0-1,0 0 1,1 1-1,25-18 1,-36 28-9,0 1 1,0-1-1,-1 1 1,1-1-1,0 1 1,0 0 0,0 0-1,-1-1 1,1 1-1,0 0 1,0 0-1,0 0 1,0 0-1,0 0 1,0 0 0,-1 0-1,1 0 1,0 0-1,0 0 1,0 0-1,0 1 1,0-1-1,-1 0 1,1 1 0,0-1-1,0 0 1,0 1-1,-1-1 1,1 1-1,0-1 1,-1 1-1,2 1 1,0 0 13,-1 1 0,0-1 0,1 1 0,-1 0 0,0 0 0,0-1 0,-1 1 0,1 0 0,0 0 0,-1 4 0,1 13 106,0-1-1,-4 26 1,3-38-102,-13 59 112,9-53-102,1 1 1,1 0 0,-2 22 0,5-36-96,0 0 1,0 1 0,-1-1 0,1 0 0,0 0-1,0 0 1,-1 0 0,1 0 0,0 0 0,0 0-1,-1 0 1,1 0 0,0 0 0,0 0 0,-1 0-1,1-1 1,0 1 0,-1 0 0,2-1 0,7-6-1040,-1 1 1,0-1 0,0 0 0,-1-1-1,0 0 1,0 0 0,9-15 0,-15 21 731,23-35-6610</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4:54.086"/>
    </inkml:context>
    <inkml:brush xml:id="br0">
      <inkml:brushProperty name="width" value="0.025" units="cm"/>
      <inkml:brushProperty name="height" value="0.025" units="cm"/>
    </inkml:brush>
  </inkml:definitions>
  <inkml:trace contextRef="#ctx0" brushRef="#br0">112 1 18065,'0'0'1917,"-9"6"-28,0 1-1575,0 1 0,1 0-1,0 0 1,1 0 0,0 1-1,0 0 1,0 0-1,1 1 1,1 0 0,0 0-1,0 0 1,1 0 0,0 1-1,1 0 1,-4 20-1,6-24-224,1-1 0,-1 1 0,1 0 0,0 0 0,1 0 0,-1-1 0,2 1 0,2 10 0,-3-14-23,0-1 1,0 0-1,1 0 0,-1 0 0,1 0 1,0 0-1,-1 0 0,1 0 0,0 0 1,0-1-1,0 1 0,0-1 0,1 1 0,-1-1 1,0 0-1,0 0 0,1 0 0,-1 0 1,1-1-1,-1 1 0,1 0 0,-1-1 1,1 0-1,-1 0 0,1 1 0,2-2 1,2 1 45,0 0 1,0-1 0,0-1-1,0 1 1,0-1 0,-1 0 0,1 0-1,-1-1 1,1 0 0,-1 0 0,0 0-1,0-1 1,-1 0 0,1 0 0,-1-1-1,9-8 1,-8 7-15,0 0 0,-1 0 0,0-1 0,0 0 0,-1 0 0,0 0 0,0 0 0,0-1 0,-1 1 0,-1-1 0,1 0 0,-1 0 0,2-16 0,-4 22-98,0-1 0,0 1 0,0 0 0,-1 0 0,1-1 0,-1 1 0,0 0 0,0 0 0,0 0 0,0 0 0,0 0 0,0 0 0,0 0 0,-1 0 0,1 0 0,0 1 0,-1-1 0,0 0 0,1 1 0,-1-1 0,0 1 0,0 0 0,0 0 0,0 0 0,0 0 0,0 0 0,0 0 0,0 0 0,-1 0 0,1 1 0,0-1 0,-3 1 0,-4-2 0,0 0 0,-1 1 0,1 1 0,0-1 0,-1 2 0,-15 1 0,24-2-203,0 1 1,0-1-1,0 0 0,0 1 0,0-1 1,0 1-1,0 0 0,0-1 1,0 1-1,1 0 0,-1-1 0,0 1 1,0 0-1,1 0 0,-1 0 1,0 0-1,1-1 0,-1 2 0,1-2 64,0 0-1,0 0 1,0 0-1,0 0 1,1 0-1,-1 0 1,0 0-1,0 0 1,0 0-1,1 0 1,-1 0-1,0-1 1,0 1-1,0 0 1,1 0-1,-1 0 1,0 0-1,0 1 1,0-1-1,1 0 1,-1 0-1,0 0 1,0 0-1,0 0 1,1 0-1,-1 0 1,0 0-1,0 0 1,0 0-1,0 0 1,1 1-1,-1-1 1,0 0-1,0 0 1,0 0-1,0 0 1,0 1-1,0-1 1,1 0-1,-1 0 1,0 0-1,0 0 1,0 1-1,0-1 1,0 0-1,0 0 1,0 0-1,0 1 0,0-1 1,0 0-1,0 0 1,0 0-1,0 1 1,0-1-1,0 0 1,0 0-1,0 0 1,0 1-1,0-1 1,0 0-1,0 0 1,-1 0-1,1 1 1,16-11-12001</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2.569"/>
    </inkml:context>
    <inkml:brush xml:id="br0">
      <inkml:brushProperty name="width" value="0.025" units="cm"/>
      <inkml:brushProperty name="height" value="0.025" units="cm"/>
    </inkml:brush>
  </inkml:definitions>
  <inkml:trace contextRef="#ctx0" brushRef="#br0">139 1 16912,'-12'4'625,"2"0"-236,0 1 0,0 0 1,1 1-1,-1 0 0,1 0 1,0 1-1,-13 13 0,18-16-225,0 0-1,1 0 1,0 0-1,0 0 1,0 0-1,1 0 1,-1 1 0,1 0-1,0-1 1,0 1-1,1 0 1,0 0-1,-1 0 1,1 0-1,1 0 1,-1 0-1,1 0 1,0 0-1,0 0 1,1 0-1,-1 0 1,3 9-1,-2-11-156,1-1 0,-1 0 0,1 1 0,0-1 0,-1 0 0,1 0 0,0 1 0,0-2 0,1 1 0,-1 0 0,0 0 0,1-1 0,-1 1 0,0-1-1,1 0 1,0 0 0,-1 0 0,1 0 0,0 0 0,0 0 0,-1-1 0,1 1 0,0-1 0,0 0 0,4 0 0,3 1 52,1-1 0,0 0 0,0-1-1,-1 0 1,18-5 0,-20 3 54,0 0 0,0 0-1,-1-1 1,1 0-1,-1-1 1,0 0 0,-1 0-1,1 0 1,-1-1 0,10-11-1,-12 14-50,-1-1 0,0 0 1,0-1-1,0 1 0,0 0 0,-1-1 0,0 1 0,0-1 0,0 0 0,0 0 0,-1 0 0,0 0 0,0 0 0,0 0 0,0 0 0,-1 0 0,0 0 0,-1-9 1,0 12-94,1 0 1,-1 1-1,0-1 1,0 1-1,1-1 1,-1 1-1,0 0 1,-1-1-1,1 1 1,0 0-1,0 0 1,0 0-1,-1 0 1,1 0-1,-1 0 1,1 0-1,0 0 1,-1 0-1,0 1 1,1-1-1,-1 1 1,1-1-1,-1 1 1,0-1-1,1 1 1,-1 0-1,0 0 1,1 0-1,-1 0 1,0 0 0,0 0-1,1 1 1,-1-1-1,0 0 1,1 1-1,-1-1 1,-1 2-1,0-1-151,1-1-1,0 1 0,0 0 1,0 0-1,0 0 1,0 0-1,0 1 1,0-1-1,1 1 1,-1-1-1,0 1 1,-1 1-1,2-2-26,1 0 0,-1 0-1,1-1 1,-1 1 0,1 0 0,-1 0-1,1 0 1,0 0 0,0 0 0,-1 0-1,1 0 1,0 0 0,0 0 0,0 0-1,0-1 1,0 1 0,0 0 0,0 0 0,0 0-1,1 0 1,-1 0 0,0 0 0,0 0-1,1 0 1,-1 0 0,1 0 0,0 1-1,8 4-5144</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4:54.507"/>
    </inkml:context>
    <inkml:brush xml:id="br0">
      <inkml:brushProperty name="width" value="0.025" units="cm"/>
      <inkml:brushProperty name="height" value="0.025" units="cm"/>
    </inkml:brush>
  </inkml:definitions>
  <inkml:trace contextRef="#ctx0" brushRef="#br0">263 97 15727,'0'0'3641,"1"-10"-486,2-34 5,-3 43-3039,0-1 1,0 0-1,0 0 1,0 1-1,0-1 1,0 0-1,-1 1 1,1-1-1,0 1 1,-1-1-1,0 0 1,1 1-1,-1-1 1,0 1-1,0 0 1,0-1-1,0 1 1,0 0-1,0-1 1,0 1-1,0 0 1,-1 0-1,1 0 1,0 0-1,-1 0 1,1 0-1,-1 0 1,1 1-1,-1-1 1,1 0-1,-1 1 1,1-1-1,-1 1 1,0 0-1,1-1 1,-1 1-1,0 0 1,1 0-1,-1 0 1,0 0-1,1 1 1,-1-1-1,0 0 1,-1 1-1,-5 0-41,0 0 0,1 1 0,-1 0 0,1 0 0,-1 1 0,1 0 0,-12 7 0,3 1 68,1 0 0,1 2 0,0-1 0,0 2 0,-14 19 0,23-27-146,1 0 1,-1 0-1,1 1 0,0-1 0,1 1 0,-1 0 1,1 0-1,1 1 0,-1-1 0,2 1 1,-1-1-1,1 1 0,0-1 0,0 1 0,1 14 1,0-20-83,1 0 0,0-1 0,0 1 0,0 0 0,0 0 0,0 0 0,0-1 0,0 1 1,0-1-1,0 1 0,1-1 0,-1 1 0,1-1 0,-1 0 0,1 0 0,0 1 0,-1-1 1,1 0-1,0-1 0,0 1 0,0 0 0,0 0 0,0-1 0,0 1 0,-1-1 0,1 0 1,0 0-1,0 1 0,3-1 0,7 0-1165,0 1-1,1-1 1,17-3 0,20-8-3907,1-10-1996</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4:54.959"/>
    </inkml:context>
    <inkml:brush xml:id="br0">
      <inkml:brushProperty name="width" value="0.025" units="cm"/>
      <inkml:brushProperty name="height" value="0.025" units="cm"/>
    </inkml:brush>
  </inkml:definitions>
  <inkml:trace contextRef="#ctx0" brushRef="#br0">168 0 16496,'0'0'2381,"-12"5"-118,-3 3-1437,-1 0 1,2 1-1,-1 1 0,-20 17 1,30-23-750,0 1 0,0-1 0,0 1 0,1 0 0,-1 0 1,1 1-1,0 0 0,1-1 0,0 1 0,-1 0 0,2 1 0,-1-1 0,1 0 0,0 1 1,0-1-1,1 1 0,-1 7 0,3-13-73,-1-1 0,1 1 0,-1 0 0,1-1 0,-1 1 0,1-1 0,0 1 0,-1 0 0,1-1 0,0 0 0,0 1 0,0-1 0,-1 1 0,1-1 0,0 0 0,0 1 0,0-1 0,-1 0 1,1 0-1,0 0 0,0 0 0,0 0 0,0 0 0,0 0 0,0 0 0,-1 0 0,1 0 0,1-1 0,30-3 690,-20-2-523,-1 0-1,0-1 1,0 0-1,0-1 1,-1 0-1,-1-1 0,1 0 1,12-16-1,29-26 907,-52 89-986,1-36-82,-1 0 1,0-1 0,1 1 0,0 0 0,0 0 0,-1 0 0,1-1 0,0 1 0,0 0-1,0 0 1,1 0 0,-1-1 0,0 1 0,1 0 0,-1 0 0,1-1 0,0 1 0,-1 0-1,1-1 1,0 1 0,0-1 0,0 1 0,0-1 0,0 1 0,1-1 0,-1 0-1,0 1 1,3 1 0,-1-3 7,0 1 0,0-1-1,0 0 1,0 0 0,-1 0-1,1 0 1,0-1 0,0 1-1,0-1 1,0 1-1,0-1 1,-1 0 0,1 0-1,0 0 1,-1-1 0,1 1-1,-1-1 1,4-2 0,21-14 112,-21 13-149,0 1 0,0-1 0,1 1 1,0 0-1,0 0 0,0 1 0,0 0 0,0 0 1,1 1-1,-1 0 0,1 0 0,13-1 1,-18 5-13,0 0 1,-1 0 0,1 0-1,-1 0 1,0 0 0,0 0-1,0 1 1,0-1 0,0 1-1,0-1 1,0 1 0,-1 0-1,0 0 1,1-1 0,-1 1-1,0 0 1,0 0 0,0 4-1,12 22-301,-11-27 122,-1 0 0,1 0 1,0-1-1,0 1 0,0 0 1,0-1-1,0 1 0,0-1 1,0 1-1,0-1 0,1 0 0,-1 0 1,1 0-1,-1 0 0,0-1 1,1 1-1,0-1 0,-1 1 1,1-1-1,-1 0 0,1 0 1,-1 0-1,1 0 0,-1-1 1,1 1-1,-1-1 0,1 1 0,-1-1 1,1 0-1,-1 0 0,0 0 1,1 0-1,-1 0 0,0-1 1,2-1-1,6-3-1166,0-1 1,-1 0-1,-1 0 0,1-1 1,-1 0-1,10-13 0,6-13-5483</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4:55.400"/>
    </inkml:context>
    <inkml:brush xml:id="br0">
      <inkml:brushProperty name="width" value="0.025" units="cm"/>
      <inkml:brushProperty name="height" value="0.025" units="cm"/>
    </inkml:brush>
  </inkml:definitions>
  <inkml:trace contextRef="#ctx0" brushRef="#br0">90 1 15695,'0'0'8344,"-8"12"-7511,-4 10-570,0 1 1,1 1 0,2 0-1,-13 47 1,17-51-72,2-13-85,1 0 0,1 0 1,-1 0-1,1 1 1,0-1-1,1 0 0,0 1 1,0-1-1,1 8 0,0-14-102,-1-1-1,1 1 0,-1 0 1,1-1-1,0 1 0,-1-1 1,1 1-1,0 0 1,-1-1-1,1 0 0,0 1 1,0-1-1,-1 1 0,1-1 1,0 0-1,0 0 1,0 1-1,-1-1 0,1 0 1,0 0-1,0 0 0,0 0 1,0 0-1,0 0 0,-1 0 1,1 0-1,0 0 1,1-1-1,26-5 200,42-24-32,-59 24-212,0 1 0,0 0 0,0 0 1,0 1-1,1 0 0,0 1 0,0 1 0,20-2 0,-31 4 34,0 0 0,0 0-1,0 0 1,0 0-1,0 0 1,0 0-1,0 1 1,0-1-1,0 0 1,1 1-1,-1-1 1,-1 1 0,1-1-1,0 1 1,0-1-1,0 1 1,0 0-1,0 0 1,0-1-1,-1 1 1,1 0-1,0 0 1,-1 0-1,1 0 1,0 0 0,-1 0-1,1 1 1,0 2 52,0-1 0,0 1 1,-1-1-1,1 1 1,-1-1-1,0 1 0,0-1 1,-1 8-1,-1 4 291,-1 0 0,-1 0 1,-6 15-1,4-6 252,9-19-155,8-10 128,1-5-478,0 1 0,1 0-1,0 1 1,0 0 0,1 1-1,0 1 1,1 0 0,24-6-1,-39 12-159,0 0-1,1 0 1,-1 0 0,1 0-1,-1 0 1,0 0-1,1-1 1,-1 1-1,0 0 1,1 0 0,-1 0-1,1-1 1,-1 1-1,0 0 1,1 0 0,-1 0-1,0-1 1,0 1-1,1 0 1,-1-1 0,0 1-1,0 0 1,1-1-1,-1 1 1,0 0 0,0-1-1,0 1 1,0-1-1,1 1 1,-1 0 0,0-1-1,0 1 1,0-1-1,0 1 1,0 0-1,0-1 1,0 1 0,0-1-1,0 1 1,0 0-1,0-1 1,-1 1 0,1 0-1,0-1 1,0 1-1,0-1 1,0 1 0,-1 0-1,1-1 1,0 1-1,0 0 1,-1-1 0,1 1-1,0 0 1,0 0-1,-1-1 1,1 1 0,0 0-1,-1 0 1,1-1-1,-1 1 1,1 0-1,-1 0 1,-23-17-4344,-4 5 16,-8 0-1746</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4:55.727"/>
    </inkml:context>
    <inkml:brush xml:id="br0">
      <inkml:brushProperty name="width" value="0.025" units="cm"/>
      <inkml:brushProperty name="height" value="0.025" units="cm"/>
    </inkml:brush>
  </inkml:definitions>
  <inkml:trace contextRef="#ctx0" brushRef="#br0">38 76 11659,'0'0'11339,"-37"-55"-9770,45 42-320,9 9-384,6 0-705,6 4-192,4 0-1089,6 2-2210,-2 4-4132</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4:56.071"/>
    </inkml:context>
    <inkml:brush xml:id="br0">
      <inkml:brushProperty name="width" value="0.025" units="cm"/>
      <inkml:brushProperty name="height" value="0.025" units="cm"/>
    </inkml:brush>
  </inkml:definitions>
  <inkml:trace contextRef="#ctx0" brushRef="#br0">0 1 22293,'0'0'3128,"10"10"-3400,-2-2 286,0 1-202,1-1 0,0 0 0,0 0 0,15 9 1,-21-15 198,-1 0 1,1-1 0,0 1-1,0-1 1,0 0-1,1 0 1,-1 0 0,0 0-1,0-1 1,0 1 0,1-1-1,-1 1 1,0-1 0,1 0-1,-1-1 1,0 1 0,0-1-1,1 1 1,-1-1 0,0 0-1,0 0 1,0 0 0,6-4-1,7-6 159,-13 8-162,0 0 0,0 1 0,0 0-1,1 0 1,-1 0 0,1 0 0,-1 0 0,8-2-1,-11 5-12,1 0 0,0 0 0,0 0 0,-1 0 0,1 0 0,-1 0 0,1 0 0,-1 0 0,1 1-1,-1-1 1,0 0 0,0 0 0,1 0 0,-1 0 0,0 0 0,0 1 0,0-1 0,0 0 0,0 0-1,-1 0 1,1 1 0,-1 1 0,1 2 85,-1 14 390,-1 1 0,-1-1 0,-8 26 0,-5 40 816,13 3-1046,3-48-615,-9 66-1,8-97 447,-1 1-1,0-1 1,-1 1 0,0-1-1,0 0 1,-1 0-1,0 0 1,-1-1-1,0 1 1,0-1-1,-13 14 1,17-21-32,1 0 0,-1 0 1,0 0-1,0 0 0,0 0 0,0 0 1,0 0-1,0 0 0,0-1 0,0 1 0,-1 0 1,1-1-1,0 1 0,0-1 0,0 1 0,-1-1 1,1 0-1,0 1 0,-1-1 0,1 0 1,0 0-1,-1 0 0,0 0 0,0-1 32,1 1 0,0-1 0,0 0 0,0 0 0,0 0 0,0 0 0,1 1 0,-1-1 0,0 0 0,0 0 0,1-1 0,-1 1 0,0 0 0,1 0 0,-1 0 0,1 0 0,-1-1 0,1 1 0,0-1 0,-3-11 467,1 0 1,1 0 0,0-20-1,1 26-494,-1-25-1021,2 0 0,2 1 0,8-42 0,-7 55 12,1 0 0,0 1 1,2 0-1,0 0 0,0 1 0,2-1 0,14-20 0,5 3-8964</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4:56.402"/>
    </inkml:context>
    <inkml:brush xml:id="br0">
      <inkml:brushProperty name="width" value="0.025" units="cm"/>
      <inkml:brushProperty name="height" value="0.025" units="cm"/>
    </inkml:brush>
  </inkml:definitions>
  <inkml:trace contextRef="#ctx0" brushRef="#br0">9 1 21204,'0'0'4004,"0"63"-2659,-3-25-544,-1 2-641,2-1-128,2-7-512,0-8-577,0-4-865,0-10-545,0-31-16462</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4:56.730"/>
    </inkml:context>
    <inkml:brush xml:id="br0">
      <inkml:brushProperty name="width" value="0.025" units="cm"/>
      <inkml:brushProperty name="height" value="0.025" units="cm"/>
    </inkml:brush>
  </inkml:definitions>
  <inkml:trace contextRef="#ctx0" brushRef="#br0">0 1 13068,'0'0'8168,"60"21"-21268</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4:57.087"/>
    </inkml:context>
    <inkml:brush xml:id="br0">
      <inkml:brushProperty name="width" value="0.025" units="cm"/>
      <inkml:brushProperty name="height" value="0.025" units="cm"/>
    </inkml:brush>
  </inkml:definitions>
  <inkml:trace contextRef="#ctx0" brushRef="#br0">82 0 20820,'0'0'1799,"-10"9"299,3-4-1780,-33 30 1190,38-32-1433,-1 0 1,1 0-1,0 0 1,0 0-1,0 0 0,0 1 1,0-1-1,1 0 1,-1 1-1,1-1 1,0 1-1,0 0 0,0-1 1,0 6-1,2-8-128,-1 1 0,1-1 0,-1 0 0,1 0 0,-1 0-1,1 0 1,0 0 0,0 0 0,-1-1 0,1 1 0,0 0 0,0 0 0,0 0-1,0-1 1,0 1 0,0-1 0,0 1 0,0-1 0,0 1 0,1-1 0,-1 1-1,0-1 1,0 0 0,0 0 0,0 1 0,1-1 0,-1 0 0,0 0 0,0 0-1,2-1 1,49 1-2109,-38 0 1546,-11 0 621,0 0 0,0 0 0,0 0 1,-1 1-1,1-1 0,0 1 0,0-1 1,0 1-1,-1 0 0,1 0 0,0 1 1,-1-1-1,1 0 0,-1 1 0,0 0 0,1-1 1,-1 1-1,0 0 0,0 0 0,0 0 1,0 1-1,0-1 0,-1 0 0,1 1 1,-1-1-1,1 1 0,-1-1 0,0 1 1,1 3-1,-1-3 226,-1 1 0,1-1 1,-1 1-1,0 0 0,0 0 1,0-1-1,0 1 0,0 0 1,-1-1-1,0 1 0,0-1 0,0 1 1,0-1-1,0 1 0,-1-1 1,1 1-1,-1-1 0,0 0 1,0 0-1,0 0 0,-1 0 1,-3 4-1,0-2-32,1 1 0,0-1 0,-1-1 0,0 1 0,0-1 0,0 0-1,-1 0 1,1-1 0,-1 0 0,0 0 0,0 0 0,0-1 0,0 0 0,-12 1 0,19-3-289,-1 0-1,1 0 1,-1 0-1,1 0 1,-1-1-1,1 1 1,-1 0 0,0 0-1,1-1 1,-1 1-1,1 0 1,0-1-1,-1 1 1,1 0-1,-1-1 1,1 1 0,-1-1-1,1 1 1,0 0-1,-1-1 1,1 1-1,0-1 1,0 1 0,-1-1-1,1 1 1,0-1-1,0 0 1,0 1-1,0-1 1,0 1 0,0-1-1,-1 1 1,1-1-1,0 0 1,1 1-1,-1-1 1,0 1-1,0-1 1,0 1 0,0-1-1,0 1 1,0-1-1,1 0 1,-1 1-1,0-1 1,1 1 0,-1-1-1,0 1 1,1 0-1,-1-1 1,1 0-1,17-28-5509,8 4-1804,6-2-5318</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4:57.446"/>
    </inkml:context>
    <inkml:brush xml:id="br0">
      <inkml:brushProperty name="width" value="0.025" units="cm"/>
      <inkml:brushProperty name="height" value="0.025" units="cm"/>
    </inkml:brush>
  </inkml:definitions>
  <inkml:trace contextRef="#ctx0" brushRef="#br0">122 316 19955,'0'0'1991,"-12"2"732,7-1-2477,-54 16 2361,56-16-2485,0 0 1,0 0-1,1 0 1,-1 1-1,0-1 1,1 1-1,0 0 0,-1 0 1,1 0-1,0 0 1,0 0-1,0 1 0,0-1 1,0 0-1,1 1 1,-1 0-1,1-1 1,0 1-1,0 0 0,0 0 1,-2 5-1,3-8-127,0 1-1,0-1 1,0 1 0,0-1-1,0 1 1,0-1 0,0 1-1,0-1 1,0 0-1,1 1 1,-1-1 0,0 1-1,0-1 1,0 1 0,1-1-1,-1 0 1,0 1-1,0-1 1,1 0 0,-1 1-1,0-1 1,0 0 0,1 1-1,-1-1 1,1 0 0,-1 0-1,0 1 1,1-1-1,-1 0 1,1 0 0,-1 0-1,0 1 1,1-1 0,-1 0-1,1 0 1,0 0-1,24-1-21,22-14 136,-30 4-349,-1-1-1,0 0 1,-1-1 0,-1-1 0,0 0-1,0-1 1,20-31 0,-42 71-2597,1-1 3021,3-15 0,0 0 0,0 0 0,1 0 1,0 1-1,1-1 0,0 1 0,1 0 0,0 0 0,0 17 1,2-25-170,-1-1 0,0 0 0,1 0 0,-1 0 0,1 0 0,-1 0 1,1 0-1,-1 0 0,1 0 0,0 0 0,-1 0 0,1 0 1,0 0-1,0 0 0,0 0 0,0-1 0,0 1 0,0 0 0,0-1 1,0 1-1,0-1 0,0 1 0,0-1 0,0 1 0,0-1 0,0 0 1,1 0-1,-1 1 0,0-1 0,0 0 0,0 0 0,1 0 1,-1 0-1,0 0 0,0-1 0,0 1 0,0 0 0,1 0 0,0-1 1,4-1 80,1 1 1,-1-1-1,1 0 1,-1-1-1,11-5 1,7-8 30,-1-1 0,-1-1 1,0-1-1,-1 0 1,-2-2-1,27-34 1,-12 8-330,-1-2 1,28-60 0,-47 80-840,-10 18 227,-6 12-198,-22 40 2165,2 0 0,-32 84-1,46-102-735,1 0 1,1 1-1,1 0 0,1 0 0,2 0 1,0 0-1,3 40 0,-1-61-475,1 0 0,0 0 0,0 0-1,0 0 1,0 0 0,1 0 0,-1 0 0,1 0 0,0 0 0,-1-1-1,1 1 1,0-1 0,1 1 0,-1-1 0,4 3 0,-5-4 21,-1 0 1,1-1 0,0 1-1,0-1 1,0 0 0,-1 1 0,1-1-1,0 0 1,0 1 0,0-1-1,0 0 1,-1 0 0,1 0-1,0 0 1,0 1 0,0-1-1,0-1 1,0 1 0,0 0-1,0 0 1,0 0 0,0-1-1,1 1-2,-1-1-1,0 0 1,0 0-1,0 0 0,0 0 1,0 0-1,0-1 1,-1 1-1,1 0 1,0 0-1,-1 0 0,1-1 1,0 1-1,-1 0 1,0-1-1,1 1 1,-1-1-1,0 1 0,1-2 1,0-9-586,0 1 0,0-1 0,-1 1-1,0-1 1,-1 0 0,0 1 0,-1-1 0,-1 1 0,-3-12 0,-7-13-69,-24-48 1,12 29 2453,24 53-1469,0-1 0,1 1 0,-1 0 0,0 0-1,0-1 1,1 1 0,0 0 0,-1-1-1,1 1 1,0 0 0,0-1 0,0 1 0,1-4-1,-1 5-155,1 0 0,-1 0 0,1 0-1,0 0 1,-1-1 0,1 1 0,0 0-1,-1 0 1,1 1 0,0-1-1,0 0 1,0 0 0,0 0 0,0 0-1,0 1 1,0-1 0,0 1 0,2-2-1,4 0 85,1 0 0,-1 1 0,0 0 0,1 0-1,-1 1 1,14 0 0,-10 0-326,83 8-263,-32 2-5917,-55-9 4931,25 5-10655</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4:59.099"/>
    </inkml:context>
    <inkml:brush xml:id="br0">
      <inkml:brushProperty name="width" value="0.025" units="cm"/>
      <inkml:brushProperty name="height" value="0.025" units="cm"/>
    </inkml:brush>
  </inkml:definitions>
  <inkml:trace contextRef="#ctx0" brushRef="#br0">0 0 19442,'0'0'4848,"4"11"-3263,1 7-1097,0 0 0,-1 0 0,-1 0 0,0 31 0,-3 89 342,-1-34 96,1-103-914,0-1 0,0 1 0,0-1 0,0 1-1,0 0 1,0-1 0,0 1 0,0-1 0,0 1 0,0-1-1,0 1 1,0-1 0,0 1 0,1-1 0,-1 1 0,0 0 0,0-1-1,0 0 1,1 1 0,-1-1 0,0 1 0,1-1 0,-1 1-1,1-1 1,-1 0 0,0 1 0,1-1 0,-1 0 0,1 1 0,-1-1-1,1 0 1,-1 1 0,1-1 0,-1 0 0,1 0 0,-1 0-1,1 0 1,-1 0 0,1 1 0,0-1 0,-1 0 0,1 0 0,-1 0-1,1 0 1,-1-1 0,1 1 0,-1 0 0,1 0 0,-1 0-1,1 0 1,-1 0 0,1-1 0,-1 1 0,1 0 0,-1-1 0,1 1-1,-1 0 1,1-1 0,-1 1 0,1 0 0,-1-1 0,0 1-1,1-1 1,-1 0 0,29-28 377,-22 15-346,0 1 0,-1-1 0,0-1 1,-1 1-1,-1-1 0,0 0 0,2-17 1,-2-8-220,0-59 0,-6 94-125,-2 16 67,-1 22 81,4-21 148,0 2 24,1-1 0,0 1 0,0-1 1,1 1-1,6 23 0,-6-34-3,0 0-1,0 0 0,0-1 0,0 1 1,1-1-1,-1 1 0,1-1 0,0 1 1,-1-1-1,1 0 0,0 0 1,0 0-1,1 0 0,-1 0 0,0 0 1,1-1-1,-1 1 0,1-1 0,-1 0 1,1 1-1,0-1 0,0 0 0,-1-1 1,1 1-1,0 0 0,0-1 1,0 0-1,0 1 0,0-1 0,0 0 1,-1-1-1,1 1 0,4-1 0,0-1 32,0 0-1,0 0 1,-1-1-1,1 0 0,-1 0 1,0 0-1,0-1 0,0 0 1,0 0-1,-1 0 0,0-1 1,1 0-1,-2 0 1,1 0-1,-1-1 0,1 1 1,-2-1-1,6-10 0,1 0 74,-2-1 1,0-1-1,-1 1 0,0-1 0,6-33 0,-8 13-120,-34 97 0,21-41 0,3-8 0,0 0 0,1 0 0,0 1 0,0-1 0,1 1 0,1 0 0,0 0 0,0-1 0,1 2 0,1 18 0,1-28 0,-1-1 0,1 1 0,0 0 0,0 0 0,1 0 0,-1 0 0,0-1 0,1 1 0,-1-1 0,0 1 0,1-1 0,0 1 0,-1-1 0,1 0 0,0 0 0,0 0 0,0 0 0,0 0 0,0 0 0,0-1 0,0 1 0,0-1 0,0 1 0,3 0 0,54 4 0,-58-6 0,1 0 0,-1 0 0,1 1 0,-1-1 0,1 0 0,-1 0 0,1-1 0,-1 1 0,0 0 0,0 0 0,0 0 0,0-1 0,0 1 0,0-1 0,0 1 0,0-1 0,0 1 0,0-1 0,-1 0 0,1 1 0,-1-1 0,1 0 0,-1 1 0,0-4 0,6-44 0,-7 49-6,1-1 1,0 1-1,0-1 0,0 0 1,0 1-1,-1-1 0,1 0 1,0 1-1,0-1 0,-1 1 1,1-1-1,-1 1 0,1-1 1,0 1-1,-1-1 0,1 1 1,-1-1-1,1 1 0,-1 0 1,1-1-1,-1 1 0,0 0 1,1-1-1,-1 1 1,1 0-1,-1 0 0,0-1 1,1 1-1,-1 0 0,1 0 1,-1 0-1,0 0 0,1 0 1,-1 0-1,0 0 0,1 0 1,-1 0-1,0 0 0,1 0 1,-1 1-1,0-1 0,1 0 1,-1 0-1,1 1 0,-1-1 1,1 0-1,-1 1 0,1-1 1,-1 0-1,1 1 0,-1-1 1,1 1-1,-1 0 0,-29 23-323,26-19 360,0 0 1,0 0 0,0 1-1,1-1 1,-1 1 0,2 0-1,-1 0 1,1 0 0,0 1-1,0-1 1,0 0 0,1 1 0,0-1-1,0 14 1,2-19-28,-1 1 1,1-1-1,0 0 0,0 0 0,0 0 1,1 0-1,-1 0 0,0 0 1,0 0-1,1 0 0,-1 0 1,0-1-1,1 1 0,-1 0 1,1-1-1,-1 1 0,1-1 1,-1 0-1,1 1 0,-1-1 1,1 0-1,-1 0 0,1 0 1,2 0-1,48-1 45,-42 0-46,70-6-6345,-67 3-961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11.818"/>
    </inkml:context>
    <inkml:brush xml:id="br0">
      <inkml:brushProperty name="width" value="0.025" units="cm"/>
      <inkml:brushProperty name="height" value="0.025" units="cm"/>
    </inkml:brush>
  </inkml:definitions>
  <inkml:trace contextRef="#ctx0" brushRef="#br0">1 25 1569,'0'0'11916,"0"-4"-10934,0 4-961,0-1 0,0 0 0,0 1 0,0-1 0,0 1 0,0-1 0,0 0 1,1 1-1,-1-1 0,0 1 0,0-1 0,0 0 0,0 1 0,1-1 0,-1 1 0,0-1 0,1 1 0,-1-1 0,0 1 0,1-1 0,-1 1 0,1-1 1,-1 1-1,1-1 0,-1 1 0,1 0 0,-1-1 0,1 1 0,0-1 0,11 13 867,-10-9-718,-1-1 0,1 1 0,0-1 0,0 0 0,1 0 0,-1 0-1,0 0 1,0-1 0,4 3 0,-6-5-6,1 0 1,0 0-1,-1 1 0,1-1 0,-1 0 1,1 0-1,-1 0 0,0 0 0,1 0 1,-1 0-1,0 0 0,0 0 1,1 0-1,-1 0 0,0 0 0,0 0 1,0 0-1,0 0 0,-1 0 0,1 0 1,0 0-1,0 0 0,0 0 0,-1 0 1,1 0-1,-1 0 0,1 0 1,-1 0-1,1 0 0,-1 1 0,1-1 1,-1 0-1,0 0 0,1 0 0,-1 1 1,0-1-1,0 0 0,0 1 0,1-1 1,-1 1-1,0-1 0,0 1 1,0-1-1,0 1 0,0 0 0,0-1 1,-2 1-1,2 1-139,0 0 0,0-1 0,0 1 0,0 0 0,0 0 0,0 0 0,0 1 0,0-1 0,0 0 0,0 0 0,1 0 0,-1 1 0,0-1 0,1 0 0,0 1-1,-1-1 1,1 0 0,-1 1 0,1-1 0,0 1 0,0-1 0,0 0 0,0 1 0,0-1 0,0 1 0,1 2 0,-1 0-30,0 0 0,0 0 0,0 0 0,1 0 0,-1 0 0,1 0 0,0 0 0,0 0 0,2 4 0,-3-9 50,0 0 0,-1 0-1,1 0 1,0 0-1,-1 0 1,1 0-1,0 0 1,0 0-1,0 0 1,0 0-1,0 0 1,0 0-1,0 0 1,0 0 0,0 0-1,1 0 1,-1 0-1,0 0 1,0 0-1,1 0 1,-1 0-1,1 0 1,-1 0-1,1 0 1,0 1-1,-1-1 1,1 0 0,0 0-1,-1 1 1,1-1-1,0 0 1,0 1-1,0-1 1,-1 0-1,1 1 1,0 0-1,0-1 1,0 1-1,0-1 1,0 1 0,0 0-1,0 0 1,0-1-1,0 1 1,0 0-1,0 0 1,0 0-1,0 0 1,0 0-1,0 1 1,0-1-1,0 0 1,0 0 0,0 1-1,0-1 1,0 0-1,0 1 1,0-1-1,0 1 1,0 0-1,0-1 1,-1 1-1,1-1 1,0 1-1,0 0 1,-1 0-1,1-1 1,0 1 0,0 1-1,-1-2-38,-1-1 1,1 1-1,0-1 0,-1 1 0,1-1 0,0 1 1,-1-1-1,1 1 0,-1 0 0,1-1 1,-1 1-1,1-1 0,0 1 0,-1 0 1,0 0-1,1-1 0,-1 1 0,1 0 0,-1 0 1,1 0-1,-1-1 0,1 1 0,-1 0 1,0 0-1,1 0 0,-1 0 0,1 0 1,-1 0-1,0 0 0,1 0 0,-1 1 0,1-1 1,-1 0-1,1 0 0,-1 0 0,1 1 1,-1-1-1,1 0 0,-1 0 0,1 1 1,-1-1-1,1 1 0,-1-1 0,1 0 0,-1 1 1,1-1-1,-1 1 0,-14 24-91,14-23 93,1 0 0,-1-1 1,1 1-1,0 0 1,0-1-1,-1 1 1,1 0-1,0 0 0,1 0 1,-1-1-1,0 1 1,0 0-1,1-1 0,-1 1 1,2 3-1,-1-5-8,-1 0 0,0 0 0,1 1-1,-1-1 1,1 0 0,-1 0 0,1 0 0,-1 0-1,1 0 1,-1 0 0,1 1 0,-1-1 0,1 0-1,-1 0 1,0 0 0,1-1 0,-1 1 0,1 0-1,-1 0 1,1 0 0,-1 0 0,1 0-1,-1-1 1,1 1 0,-1 0 0,0 0 0,1 0-1,-1-1 1,1 1 0,-1 0 0,0-1 0,1 1-1,-1-1 1,3-1 83,-1 0 0,0-1 1,1 1-1,-1-1 0,0 1 0,-1-1 0,1 0 0,0 0 0,-1 0 0,0 0 0,1 0 1,-1 0-1,-1 0 0,1 0 0,0-4 0,-2 7-44,0 0 0,-1 1 1,1 0-1,-1-1 0,1 1 0,0 0 1,0-1-1,-1 1 0,1 0 1,0 0-1,0 0 0,0 0 0,0 1 1,0-1-1,0 0 0,-1 2 0,-2 5-48,1 1 0,1-1-1,0 1 1,0-1 0,0 1-1,1 0 1,0 16 0,26-60 601,-21 29-532,-1-1 0,1 1-1,-1-1 1,-1 0 0,1 0 0,-1 0 0,-1-1-1,1 1 1,0-8 0,-20 38-60,10-2 0,6-15 0,0 0 0,0-1 0,-1 1 0,0 0 0,0-1 0,-7 11 0,9-69 0,10-1 44,-9 51-68,0 11-47,-2 14-54,2-20 76,2 22-2443,-2-23 2183,1-1 0,-1 1-1,0-1 1,1 1-1,-1-1 1,1 1 0,-1-1-1,1 1 1,-1-1-1,1 1 1,-1-1-1,1 0 1,0 1 0,-1-1-1,1 0 1,0 1-1,-1-1 1,1 0 0,0 0-1,-1 0 1,2 1-1,15-1-8808</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2.943"/>
    </inkml:context>
    <inkml:brush xml:id="br0">
      <inkml:brushProperty name="width" value="0.025" units="cm"/>
      <inkml:brushProperty name="height" value="0.025" units="cm"/>
    </inkml:brush>
  </inkml:definitions>
  <inkml:trace contextRef="#ctx0" brushRef="#br0">183 1 16592,'0'0'2781,"-9"0"-112,-1 1-2239,0 0 0,1 1 0,-1 1 0,1-1 1,0 2-1,0-1 0,0 1 0,0 0 0,0 1 0,1 0 0,0 1 0,0-1 0,0 1 0,1 1 0,-10 10 0,14-14-355,0 0 0,0 0-1,0 1 1,1-1-1,-1 1 1,1-1 0,-3 8-1,5-11-82,0 1 0,-1-1-1,1 1 1,0-1 0,0 1 0,0-1-1,0 0 1,0 1 0,0-1-1,0 1 1,0-1 0,0 1-1,0-1 1,1 1 0,-1-1 0,0 0-1,0 1 1,0-1 0,0 1-1,1-1 1,-1 0 0,0 1-1,1-1 1,-1 0 0,0 1 0,0-1-1,1 1 1,21 3-383,57-5-1950,-30-1-1157,70 6 0,-118-4 3531,0 0 0,0 0 0,0 0 0,0 0 0,0 0 0,1 0 0,-1 1 0,0-1 0,0 0 0,0 0 1,-1 1-1,1-1 0,0 1 0,0-1 0,0 1 0,0-1 0,0 1 0,0 0 0,-1-1 0,1 1 0,0 0 0,0 0 0,-1 0 0,1-1 0,-1 1 1,2 1-1,-2-1 86,-1 1 1,1-1-1,0 0 1,0 0-1,0 1 1,-1-1-1,1 0 1,-1 0-1,1 0 1,-1 1-1,1-1 1,-1 0-1,0 0 1,1 0-1,-1 0 1,0 0-1,-2 1 1,-4 5 699,0 0 0,-1 0 0,-17 10 0,11-8-360,0 0-1,-1-1 0,0-1 0,-1 0 0,1-1 0,-1-1 0,-1 0 0,1-1 0,-30 3 0,45-7-548,1 0 1,0 0 0,-1 0 0,1-1-1,-1 1 1,1 0 0,0 0-1,-1 0 1,1 0 0,0-1-1,-1 1 1,1 0 0,0 0-1,-1-1 1,1 1 0,0 0-1,0 0 1,-1-1 0,1 1-1,0 0 1,0-1 0,-1 1-1,1 0 1,0-1 0,0 1-1,0 0 1,0-1 0,0 1-1,0-1 1,0 1 0,-1 0-1,1-1 1,0 1 0,0-1-1,0 1 1,0 0 0,1-1-1,-1 1 1,0 0 0,0-1-1,0 1 1,0-1 0,0 1-1,0 0 1,1-1 0,-1 1 0,0 0-1,0-1 1,1 1 0,-1 0-1,0-1 1,0 1 0,1-1-1,13-19-5811,5 7-767</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4:59.439"/>
    </inkml:context>
    <inkml:brush xml:id="br0">
      <inkml:brushProperty name="width" value="0.025" units="cm"/>
      <inkml:brushProperty name="height" value="0.025" units="cm"/>
    </inkml:brush>
  </inkml:definitions>
  <inkml:trace contextRef="#ctx0" brushRef="#br0">1 1 19442</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4:59.766"/>
    </inkml:context>
    <inkml:brush xml:id="br0">
      <inkml:brushProperty name="width" value="0.025" units="cm"/>
      <inkml:brushProperty name="height" value="0.025" units="cm"/>
    </inkml:brush>
  </inkml:definitions>
  <inkml:trace contextRef="#ctx0" brushRef="#br0">216 0 15855,'0'0'5712,"-11"1"-3566,1 0-1831,0 1-1,0 0 1,1 0 0,-1 1-1,0 1 1,1-1-1,0 1 1,0 1 0,0 0-1,1 0 1,-1 1-1,1 0 1,1 0 0,-10 10-1,9-7-116,0 0 0,0 0 0,1 1 0,-7 13 0,11-19-151,1 1 0,0-1 0,1 0-1,-1 1 1,1-1 0,0 1-1,0-1 1,0 1 0,0 0 0,1-1-1,0 1 1,0 0 0,1 8-1,0-11-58,0 0 0,0-1 0,0 1-1,0-1 1,0 1 0,0-1-1,0 0 1,1 1 0,-1-1-1,1 0 1,-1 0 0,1 0 0,-1 0-1,1 0 1,-1 0 0,1 0-1,0-1 1,-1 1 0,1-1 0,0 1-1,0-1 1,0 0 0,-1 1-1,1-1 1,0 0 0,0 0-1,2-1 1,55-2-925,-44 0-2,0-1-1,-1 0 0,1-1 1,14-7-1,27-15-6075,-55 26 6786,48-23-10859</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00.156"/>
    </inkml:context>
    <inkml:brush xml:id="br0">
      <inkml:brushProperty name="width" value="0.025" units="cm"/>
      <inkml:brushProperty name="height" value="0.025" units="cm"/>
    </inkml:brush>
  </inkml:definitions>
  <inkml:trace contextRef="#ctx0" brushRef="#br0">131 45 18866,'-11'7'1863,"-1"0"-1301,-50 34 2864,58-38-3118,0 0 0,0 0 0,0 1 0,0 0 0,1-1 0,-1 1 0,1 0 0,0 1 0,0-1 0,0 0 0,1 1 0,-3 5 0,6-9-312,-1-1 1,1 1 0,-1-1-1,1 1 1,-1-1 0,1 0-1,-1 1 1,1-1 0,-1 0-1,1 1 1,-1-1 0,1 0-1,0 0 1,-1 0 0,1 1-1,-1-1 1,1 0 0,0 0-1,-1 0 1,1 0 0,0 0-1,-1 0 1,1 0 0,0 0-1,-1-1 1,1 1 0,-1 0-1,1 0 1,0 0 0,-1-1-1,1 1 1,-1 0 0,2-1-1,24-7 48,-8-1-175,-1-2 1,0 0-1,-1-1 0,-1-1 0,1 0 0,-2-1 1,0-1-1,-1 0 0,15-22 0,-25 39-333,-5 13 299,-5 17 175,0-13 19,2-7-47,1 0 0,1 0 0,-1 1-1,2 0 1,-2 23 0,4-35-143,0 0 0,0-1 1,0 1-1,0 0 0,0 0 0,0 0 0,1 0 1,-1 0-1,0 0 0,0-1 0,1 1 1,-1 0-1,1 0 0,-1 0 0,1-1 0,-1 1 1,1 0-1,-1-1 0,1 1 0,0 0 0,-1-1 1,1 1-1,0-1 0,0 1 0,-1-1 1,1 1-1,0-1 0,0 0 0,0 1 0,0-1 1,0 0-1,-1 0 0,1 1 0,0-1 1,0 0-1,0 0 0,0 0 0,0 0 0,0 0 1,0 0-1,0-1 0,-1 1 0,1 0 1,0 0-1,0-1 0,0 1 0,0 0 0,-1-1 1,1 1-1,1-2 0,21-9-6432</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00.484"/>
    </inkml:context>
    <inkml:brush xml:id="br0">
      <inkml:brushProperty name="width" value="0.025" units="cm"/>
      <inkml:brushProperty name="height" value="0.025" units="cm"/>
    </inkml:brush>
  </inkml:definitions>
  <inkml:trace contextRef="#ctx0" brushRef="#br0">163 51 12236,'-10'16'1692,"-18"34"989,-23 59-1,40-82-1628,1 0-1,1 1 0,1 0 1,-7 57-1,15-34-885,1-40-123,-1 1-1,0 0 1,-1 0-1,0 0 1,-6 22 0,0-24 1981,3-24-471,2-24-374,4 10-1151,0 0 0,2 0 0,1 0 0,2 0 0,13-38 0,-4 23-609,2 0 0,38-63 0,-46 88 554,2 1 1,0 0-1,15-14 0,-25 27-7,1 1 0,0-1 0,1 1 0,-1 0 0,0 0 0,1 1 0,0-1 0,0 1 0,0-1 0,0 1 0,0 0 0,0 1-1,0-1 1,0 1 0,1 0 0,-1 0 0,1 0 0,-1 1 0,1-1 0,6 1 0,-10 1 12,0 0-1,-1 0 1,1-1 0,0 1-1,0 0 1,0 0 0,-1 0-1,1 0 1,0 0-1,-1 0 1,1 1 0,-1-1-1,1 0 1,-1 0 0,0 0-1,1 0 1,-1 1-1,0-1 1,0 0 0,0 0-1,0 0 1,0 1 0,0-1-1,0 0 1,0 0-1,-1 2 1,-7 36 12,1-27 275,0 0 0,-1-1 0,0 0 0,-1 0 0,-1-1 0,1 0 0,-2-1 0,1 0 0,-1-1 0,-1 0 0,1 0 0,-1-1 0,-24 9 0,35-15-271,0-1-1,0 1 0,1-1 0,-1 0 0,0 0 0,0 1 1,0-1-1,0 0 0,1 0 0,-1 0 0,0 0 0,0 0 0,0 0 1,0 0-1,1 0 0,-1 0 0,0 0 0,0-1 0,0 1 0,1 0 1,-1 0-1,0-1 0,0 1 0,1-1 0,-2 0 0,5-16-2116,25-20-4240,-1 13-726</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00.829"/>
    </inkml:context>
    <inkml:brush xml:id="br0">
      <inkml:brushProperty name="width" value="0.025" units="cm"/>
      <inkml:brushProperty name="height" value="0.025" units="cm"/>
    </inkml:brush>
  </inkml:definitions>
  <inkml:trace contextRef="#ctx0" brushRef="#br0">129 84 15118,'-9'3'3684,"-52"21"115,56-22-3419,1 0 1,-1 0 0,1 1 0,0-1-1,0 1 1,0 0 0,0 1-1,0-1 1,1 1 0,-1-1-1,1 1 1,0 0 0,-2 5-1,4-9-370,1 1-1,0-1 1,0 0-1,0 1 0,0-1 1,-1 0-1,1 1 1,0-1-1,0 1 1,0-1-1,0 1 0,0-1 1,0 0-1,0 1 1,0-1-1,0 1 0,0-1 1,0 0-1,0 1 1,0-1-1,1 1 1,-1-1-1,0 0 0,0 1 1,0-1-1,0 0 1,1 1-1,-1-1 0,0 0 1,1 1-1,-1-1 1,0 0-1,0 1 0,1-1 1,-1 0-1,0 0 1,1 1-1,0-1 1,21 3 130,23-13 62,-35 6-205,0 0-1,-1-1 0,1 0 1,-1-1-1,0 0 0,-1-1 1,0 0-1,0 0 0,0 0 0,-1-1 1,0-1-1,6-8 0,-20 28-376,1 0 1,1 1-1,0 0 0,0 0 0,2 0 0,-1 0 0,1 1 0,1 0 0,0-1 0,1 1 0,0 14 0,7-18-4280,9-8-2029</inkml:trace>
  <inkml:trace contextRef="#ctx0" brushRef="#br0" timeOffset="1">424 1 13100,'0'0'3908,"-58"45"-2627,35-23 1186,3 1-321,8 0-1025,5-3-993,7-6-128,0-4-417,10-2-31,4-6 128,5-2 96,1 0-321,4-10-1825,-1-3-2179,-1-1-5508</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01.204"/>
    </inkml:context>
    <inkml:brush xml:id="br0">
      <inkml:brushProperty name="width" value="0.025" units="cm"/>
      <inkml:brushProperty name="height" value="0.025" units="cm"/>
    </inkml:brush>
  </inkml:definitions>
  <inkml:trace contextRef="#ctx0" brushRef="#br0">48 0 11627,'0'0'9065,"-43"58"-6567,39-45-1089,4-5-1185,4-5-159,12-3-418,2 0-480,3-1-1088,-1-11-1346,-2-1-2691,-2-1-4772</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01.609"/>
    </inkml:context>
    <inkml:brush xml:id="br0">
      <inkml:brushProperty name="width" value="0.025" units="cm"/>
      <inkml:brushProperty name="height" value="0.025" units="cm"/>
    </inkml:brush>
  </inkml:definitions>
  <inkml:trace contextRef="#ctx0" brushRef="#br0">145 0 19378,'0'0'1527,"-8"11"128,-11 21-87,1 1 1,1 0-1,2 1 1,-17 58-1,26-70-1273,-2 3 66,2 2-1,0-1 1,2 1 0,-1 29-1,17-96-2166,-1 14 980,-3-29-1140,-2 8-566,-2 36 2148,2 14 1177,-4 0-741,1 1 0,0-1 0,0 0-1,1 0 1,-1 0 0,1 0 0,-1-1 0,1 1 0,0-1-1,0 0 1,0 0 0,0 0 0,0-1 0,0 1 0,1-1-1,-1 0 1,0-1 0,1 1 0,-1-1 0,1 1-1,-1-1 1,1 0 0,7-2 0,-1 1-12,0 0-1,-1-1 1,1 0 0,0-1 0,-1 0-1,0-1 1,0 0 0,16-9 0,17-18-72,-47 57-887,-6 20 1711,2 1-1,2 1 0,3-1 0,4 96 0,0-50-1058,-1-91 269,0 0 0,0-1 0,0 1 0,0-1 0,0 1 0,0 0 0,-1-1 1,1 1-1,-1-1 0,1 1 0,-1 0 0,0-1 0,1 1 0,-1-1 0,0 0 0,0 1 0,0-1 0,0 0 0,0 0 0,0 1 0,-1-1 0,1 0 0,-2 1 0,0-1 31,1 0 0,-1 0 0,0 0-1,1 0 1,-1-1 0,0 1 0,1-1 0,-1 0-1,0 0 1,0 0 0,1 0 0,-1 0 0,-3-2 0,-1 1 145,0-1 1,0 0 0,0 0 0,0-1 0,1 0 0,-1 0 0,1-1 0,0 0 0,0 0 0,-8-7 0,7 3-161,-1-1-1,1 0 1,1-1-1,0 0 1,0 0-1,1 0 1,0-1-1,1 1 1,0-1-1,-3-19 1,5 22-24,1 0 0,0 0 0,0 1 0,1-1 0,0 0 0,0 0 0,1 0 0,0 1 0,1-1 0,-1 0 0,1 1 0,1-1 0,0 1 0,0 0 0,0 0 0,8-11 0,34-36-1105,-11 16-1764,-6-5-4371,-10 4-4248</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01.951"/>
    </inkml:context>
    <inkml:brush xml:id="br0">
      <inkml:brushProperty name="width" value="0.025" units="cm"/>
      <inkml:brushProperty name="height" value="0.025" units="cm"/>
    </inkml:brush>
  </inkml:definitions>
  <inkml:trace contextRef="#ctx0" brushRef="#br0">1 0 13741,'0'0'6502</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02.559"/>
    </inkml:context>
    <inkml:brush xml:id="br0">
      <inkml:brushProperty name="width" value="0.025" units="cm"/>
      <inkml:brushProperty name="height" value="0.025" units="cm"/>
    </inkml:brush>
  </inkml:definitions>
  <inkml:trace contextRef="#ctx0" brushRef="#br0">99 1 11723,'0'0'14291,"-1"10"-13592,-7 36 222,-2-1 0,-17 50 0,14-55-98,1 1-1,3 0 1,-8 77 0,16-116-823,1 1 0,0-1 0,0 1 0,0-1 0,0 1 0,0-1 0,1 1 0,-1-1 0,1 0 0,0 1 0,0-1 0,-1 0 0,1 1 0,1-1 0,-1 0 0,0 0 0,1 0 0,-1 0 0,3 3 0,-1-4 0,-1 0 0,0 1 0,1-1 0,-1 0 0,1-1 0,-1 1 0,1 0 0,0-1 0,-1 1 0,1-1 0,0 0 0,-1 0 0,1 0 0,0 0 0,-1-1 0,1 1 0,4-2 0,1 0 0,0-1 0,0 0 0,-1-1 0,1 1 0,-1-2 0,0 1 0,0-1 0,-1 0 0,1 0 0,-1 0 0,0-1 0,-1 0 0,9-11 0,-1 0 0,-1-1 0,-1 0 0,-1-1 0,10-22 0,-3-12 0,-27 92 0,4-19 0,0 0 0,1 0 0,2 1 0,-3 38 0,6-58 0,0 1 0,1-1 0,-1 0 0,1 0 0,-1 0 0,1 1 0,-1-1 0,1 0 0,-1 0 0,1 0 0,0 0 0,0 0 0,0 0 0,0 0 0,-1 0 0,1 0 0,0 0 0,1-1 0,-1 1 0,0 0 0,0-1 0,0 1 0,0-1 0,0 1 0,1-1 0,-1 1 0,0-1 0,0 0 0,1 0 0,-1 1 0,0-1 0,1 0 0,-1 0 0,0 0 0,0-1 0,1 1 0,-1 0 0,0 0 0,0-1 0,1 1 0,0-1 0,7-1 0,-1 0 0,1-1 0,-1 0 0,15-7 0,18-14 0,34-19 0,-68 40 0,0 0 0,0 0 0,0 1 0,0 0 0,0 0 0,0 1 0,1 0 0,13-1 0,-20 3 0,0 0 0,0 0 0,0-1 0,1 1 0,-1 0 0,0 0 0,0 0 0,-1 0 0,1 0 0,0 1 0,0-1 0,0 0 0,-1 0 0,1 0 0,-1 1 0,1-1 0,-1 0 0,1 1 0,-1-1 0,0 1 0,1-1 0,-1 0 0,0 1 0,0 2 0,0-2 0,0 0 0,0 0 0,1 0 0,-1 1 0,1-1 0,-1 0 0,1 0 0,0 0 0,0 0 0,0 0 0,0 0 0,0-1 0,1 1 0,-1 0 0,2 2 0,0-3 0,0 0 0,0 0 0,0 0 0,0 0 0,1 0 0,-1-1 0,0 1 0,0-1 0,0 0 0,0 0 0,0 0 0,1-1 0,-1 1 0,0-1 0,0 1 0,6-3 0,51-26 0,-18 8 0,-39 19 0,0 1 0,-1 0 0,1 0 0,0 0 0,0 0 0,1 0 0,-1 1 0,0 0 0,0-1 0,0 1 0,0 0 0,0 0 0,0 1 0,4 0 0,-6 0 0,1 0 0,-1 1 0,1-1 0,-1 1 0,0-1 0,0 1 0,1-1 0,-1 1 0,0 0 0,-1 0 0,1-1 0,0 1 0,0 0 0,-1 0 0,1 0 0,-1 0 0,0 0 0,1 0 0,-1 0 0,0 0 0,0 0 0,-1 3 0,1-4-59,0 1 1,0-1-1,0 0 1,0 1-1,0-1 1,0 0-1,1 1 1,-1-1-1,0 1 1,1-1-1,-1 0 1,1 0-1,-1 1 1,1-1-1,0 0 1,-1 0-1,1 0 1,0 0-1,0 1 1,0-1-1,0 0 1,0-1-1,0 1 1,0 0-1,0 0 1,0 0-1,3 1 1,-2-2-210,1 0 0,-1 0 0,0 0 1,1 0-1,-1-1 0,1 1 0,-1 0 1,0-1-1,0 0 0,1 1 0,-1-1 1,0 0-1,0 0 0,4-2 0,8-7-2176,-1 1-1,1-1 0,16-17 1,-6 3-7139</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03.266"/>
    </inkml:context>
    <inkml:brush xml:id="br0">
      <inkml:brushProperty name="width" value="0.025" units="cm"/>
      <inkml:brushProperty name="height" value="0.025" units="cm"/>
    </inkml:brush>
  </inkml:definitions>
  <inkml:trace contextRef="#ctx0" brushRef="#br0">54 174 14382,'0'0'7623,"-6"9"-5360,3-5-2053,-30 50 1868,31-52-2023,1 1 0,-1 0 1,1-1-1,0 1 0,0 0 1,0 0-1,0 0 0,1 0 0,-1 0 1,1 0-1,0 0 0,0 0 1,0 0-1,0 0 0,0 0 0,1 0 1,-1 0-1,1 0 0,0 0 1,1 4-1,-1-7-139,0 1 0,0 0 0,0 0 0,0-1 0,0 1 0,0 0 0,1-1 0,-1 1-1,0-1 1,0 1 0,1-1 0,-1 0 0,0 0 0,1 1 0,-1-1 0,0 0 0,0 0 0,1 0 0,-1-1 0,0 1 0,1 0 0,-1 0 0,0-1 0,0 1 0,1 0 0,-1-1 0,0 0 0,0 1 0,2-2-1,35-21-3441,-16 2 1995,-1-1 0,-2 0 1,28-41-1,1-1 932,6 6 6429,-47 55-553,-8 10-4370,-9 12-1288,5-14 525,0 1 1,0 0-1,0 0 1,1 1-1,0 0 1,1-1 0,-1 1-1,1 0 1,-2 11-1,-6 11 151,-26 44 35,10-28-3121,27-44 2682,0 0 0,0-1 0,-1 1 0,1 0 0,0-1 0,-1 1 0,1-1 0,-1 1 0,1 0 0,-1-1 0,1 1 0,-1-1 0,1 1 0,-1-1 0,1 0 0,-1 1 0,0-1 0,1 0 0,-1 1 0,1-1 0,-1 0 0,0 0 0,0 1 0,1-1 0,-1 0 0,0 0 0,1 0 0,-2 0 0,-8-16-432,1-38 1997,8 47-1495,-20-207 691,22 241 579,-1-22-1160,0 1 0,0-1 1,1 1-1,-1-1 1,1 0-1,0 1 1,1-1-1,-1 0 1,1 0-1,0 1 1,0-2-1,1 1 1,3 5-1,1-1 270,0 0 0,1 0 0,1-1 0,-1 0 0,2 0 0,-1-1 0,1 0 0,0-1 1,0 0-1,0-1 0,1 0 0,0-1 0,15 5 0,-14-6-342,0 0 0,0-1 0,0 0 0,0-1 0,0-1 0,1 0 0,21-2 0,-32 1-137,-1 1 0,0 0 0,1 0 0,-1-1 0,0 1 0,1-1 0,-1 1 0,0-1 0,0 0 0,0 1 0,1-1 0,-1 0 0,0 0 0,0 0 1,0 0-1,0 0 0,0 0 0,-1 0 0,1 0 0,0 0 0,0 0 0,-1 0 0,1-1 0,0-1 0,0-1-897,0 1 1,-1 0-1,1-1 1,-1 1-1,0 0 1,0-1-1,0 1 1,-1 0-1,0-7 1,-8-17-12136</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3.426"/>
    </inkml:context>
    <inkml:brush xml:id="br0">
      <inkml:brushProperty name="width" value="0.025" units="cm"/>
      <inkml:brushProperty name="height" value="0.025" units="cm"/>
    </inkml:brush>
  </inkml:definitions>
  <inkml:trace contextRef="#ctx0" brushRef="#br0">176 5 9769,'0'0'19379,"-12"-1"-19054,5 0-297,3 0-19,0 1 0,0-1 0,0 1 0,0 0 0,0 0 0,0 0 0,0 0 0,0 1 0,0 0 0,0 0 0,0 0 0,0 0 0,1 0 0,-1 1 0,0 0 0,1-1 0,-1 1 0,1 1 0,-6 3 0,2 1 6,0 0 0,0 0 0,1 0 0,-1 1 0,2 0 0,-1 0 0,1 0-1,1 1 1,-1 0 0,1 0 0,1 0 0,0 0 0,-2 11 0,5-19-67,0 0 0,0 1 0,1-1 0,-1 0 0,1 0 0,-1 0 1,1 0-1,-1 0 0,1 0 0,-1 0 0,1-1 0,0 1 0,0 0 1,-1 0-1,1 0 0,0-1 0,0 1 0,0 0 0,0-1 0,0 1 1,0-1-1,0 1 0,0-1 0,0 1 0,0-1 0,0 0 1,0 0-1,1 1 0,-1-1 0,0 0 0,0 0 0,0 0 0,0 0 1,0 0-1,0 0 0,2-1 0,48-3-2311,-49 4 2214,48-9-1861,-29 5 1681,-1 0 1,33 0 0,-52 4 350,0 0-1,-1 0 1,1 0 0,0 0-1,0 0 1,-1 1 0,1-1-1,0 0 1,-1 0 0,1 1 0,-1-1-1,1 0 1,0 1 0,-1-1-1,1 1 1,-1-1 0,1 1-1,-1-1 1,1 1 0,-1-1 0,1 1-1,-1 0 1,0-1 0,1 1-1,-1-1 1,0 1 0,1 0-1,-1 0 1,0-1 0,0 1-1,0 0 1,0-1 0,1 1 0,-1 0-1,0-1 1,0 1 0,-1 0-1,1 0 1,0-1 0,0 1-1,0 0 1,0-1 0,-1 1-1,1 0 1,0-1 0,0 1 0,-1 0-1,1-1 1,-1 2 0,-20 33 2747,7-22-1765,0-1-1,-28 18 0,36-26-1060,0 0 0,-1 0 0,1-1-1,-1 0 1,0-1 0,0 1 0,0-1 0,0-1 0,0 1-1,-8 0 1,16-12-6050,13-6 801,9-5-3172</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03.626"/>
    </inkml:context>
    <inkml:brush xml:id="br0">
      <inkml:brushProperty name="width" value="0.025" units="cm"/>
      <inkml:brushProperty name="height" value="0.025" units="cm"/>
    </inkml:brush>
  </inkml:definitions>
  <inkml:trace contextRef="#ctx0" brushRef="#br0">122 35 21300,'0'0'7175,"33"61"-5542,-11-44-1216,1-2-353,1-6-1409,-7-2-3108,-9-6-3554</inkml:trace>
  <inkml:trace contextRef="#ctx0" brushRef="#br0" timeOffset="1">0 0 22742,'0'0'6245</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3:30.612"/>
    </inkml:context>
    <inkml:brush xml:id="br0">
      <inkml:brushProperty name="width" value="0.025" units="cm"/>
      <inkml:brushProperty name="height" value="0.025" units="cm"/>
    </inkml:brush>
  </inkml:definitions>
  <inkml:trace contextRef="#ctx0" brushRef="#br0">414 1 8200,'0'0'1692,"-7"8"-816,-1 4-394,1-1 1,0 1 0,1 1 0,0-1 0,0 1-1,2 0 1,-1 0 0,-3 22 0,-49 410 4496,-3 17-3445,-21-106 971,30-143-1884,-40 348 0,82-380-427,8-142-6586,1-70 381</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3:31.298"/>
    </inkml:context>
    <inkml:brush xml:id="br0">
      <inkml:brushProperty name="width" value="0.025" units="cm"/>
      <inkml:brushProperty name="height" value="0.025" units="cm"/>
    </inkml:brush>
  </inkml:definitions>
  <inkml:trace contextRef="#ctx0" brushRef="#br0">70 81 9641,'-8'2'1057,"4"-2"-695,0 0-52,0 1 1,0-1-1,0 1 1,0 0-1,1-1 0,-1 2 1,0-1-1,1 0 1,-1 1-1,0 0 1,1 0-1,0 0 0,-1 0 1,-2 3-1,6-5-268,0 1-1,0-1 1,0 0-1,0 1 1,0-1 0,0 0-1,1 1 1,-1-1-1,0 0 1,0 1-1,0-1 1,0 0-1,0 0 1,1 1 0,-1-1-1,0 0 1,0 0-1,0 1 1,1-1-1,-1 0 1,0 0-1,0 1 1,1-1 0,-1 0-1,0 0 1,0 0-1,1 0 1,-1 1-1,0-1 1,1 0-1,-1 0 1,0 0 0,1 0-1,-1 0 1,0 0-1,1 0 1,-1 0-1,0 0 1,1 0-1,-1 0 1,0 0 0,1 0-1,20 2 206,-18-2-49,465 13 1793,161-20-1951,-1-40-91,-566 41 144,-7 0 37,0 1 1,1 4-1,106 10 0,-107 5 328,-37-8-170,0-1 1,1-1 0,0 0-1,28 1 1,-44-5-329,1 0 0,-1 0 0,1 0 0,-1 0 0,1-1 1,-1 0-1,0 1 0,1-1 0,-1 0 0,0-1 0,0 1 0,1-1 1,-1 1-1,0-1 0,-1 0 0,1 0 0,0 0 0,0 0 0,-1-1 0,0 1 1,1-1-1,-1 0 0,0 1 0,0-1 0,0 0 0,-1 0 0,1 0 0,-1-1 1,3-5-1,-4 6-511,1 1-1,0 0 1,-1-1 0,0 1 0,0 0 0,1-1-1,-1 1 1,0 0 0,-1-1 0,1 1 0,-1-3 0,-6-9-5946</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3:31.628"/>
    </inkml:context>
    <inkml:brush xml:id="br0">
      <inkml:brushProperty name="width" value="0.025" units="cm"/>
      <inkml:brushProperty name="height" value="0.025" units="cm"/>
    </inkml:brush>
  </inkml:definitions>
  <inkml:trace contextRef="#ctx0" brushRef="#br0">53 1 11082,'0'0'7133,"8"6"-5996,19 11-560,2-1-1,-1-1 1,2-2 0,35 11 0,-51-18-621,-4-2 55,4 0 1,0 2 0,0 0-1,-1 1 1,0 0-1,13 10 1,-23-16-8,-1 1 0,0 0 0,1 0 1,-1 0-1,0 1 0,0-1 0,0 1 0,-1-1 0,1 1 0,0-1 0,-1 1 1,0 0-1,0 0 0,0 0 0,0-1 0,0 1 0,0 0 0,-1 0 0,1 1 1,-1-1-1,0 0 0,0 0 0,0 0 0,0 0 0,-1 0 0,1 0 1,-1 0-1,0 0 0,0 0 0,0 0 0,-2 3 0,-2 5 221,-1-1 0,-1 1-1,0-1 1,0-1 0,-1 0-1,-14 14 1,-63 49 2244,32-28-1274,-59 69 911,78-77-4552,0-1-4971</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3:32.249"/>
    </inkml:context>
    <inkml:brush xml:id="br0">
      <inkml:brushProperty name="width" value="0.025" units="cm"/>
      <inkml:brushProperty name="height" value="0.025" units="cm"/>
    </inkml:brush>
  </inkml:definitions>
  <inkml:trace contextRef="#ctx0" brushRef="#br0">1 537 14542,'0'0'2979,"11"-8"-1522,34-25-696,-1-3-1,-2-1 1,45-53-1,113-147-616,-144 167 401,-30 46-467,-26 24-77,1 0 0,-1-1 0,0 1 0,1 0-1,-1 0 1,0 0 0,1 0 0,-1-1 0,0 1 0,1 0-1,-1 0 1,0 0 0,1 0 0,-1 0 0,1 0-1,-1 0 1,0 0 0,1 0 0,-1 0 0,0 1 0,1-1-1,-1 0 1,0 0 0,1 0 0,-1 0 0,0 0-1,1 1 1,-1-1 0,0 0 0,1 0 0,-1 1 0,0-1-1,0 0 1,1 0 0,-1 1 0,0-1 0,0 0 0,1 1-1,0 5 71,1 0-1,-1 0 0,0 1 0,-1-1 0,0 0 1,0 12-1,-1-2 225,0 45 54,0-12 215,6 67-1,-4-103-900,1 0 0,1 0 0,0 0 0,0-1 0,2 1 0,-1-1 0,2 0 0,-1 0 0,2 0 0,7 10 0,14 8-5503</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3:33.077"/>
    </inkml:context>
    <inkml:brush xml:id="br0">
      <inkml:brushProperty name="width" value="0.025" units="cm"/>
      <inkml:brushProperty name="height" value="0.025" units="cm"/>
    </inkml:brush>
  </inkml:definitions>
  <inkml:trace contextRef="#ctx0" brushRef="#br0">0 0 4933,'0'0'-1986</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3:33.416"/>
    </inkml:context>
    <inkml:brush xml:id="br0">
      <inkml:brushProperty name="width" value="0.025" units="cm"/>
      <inkml:brushProperty name="height" value="0.025" units="cm"/>
    </inkml:brush>
  </inkml:definitions>
  <inkml:trace contextRef="#ctx0" brushRef="#br0">23 1 4292,'-12'11'352,"2"-4"-736</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3:33.854"/>
    </inkml:context>
    <inkml:brush xml:id="br0">
      <inkml:brushProperty name="width" value="0.025" units="cm"/>
      <inkml:brushProperty name="height" value="0.025" units="cm"/>
    </inkml:brush>
  </inkml:definitions>
  <inkml:trace contextRef="#ctx0" brushRef="#br0">213 30 7207,'0'0'11248,"-3"13"-10485,-2 15-504,-15 75 148,-40 127 0,60-229-480,0 0 1,0 0-1,0 0 0,0-1 1,-1 1-1,1 0 0,0-1 1,0 1-1,-1 0 0,1 0 1,0-1-1,-1 1 0,1-1 0,-1 1 1,1 0-1,-1-1 0,1 1 1,-1-1-1,0 1 0,1-1 1,-1 1-1,1-1 0,-1 0 0,0 1 1,0-1-1,1 0 0,-1 1 1,0-1-1,1 0 0,-1 0 1,0 0-1,0 0 0,1 0 0,-1 0 1,-1 0-1,0-1-192,0 0 0,0 0 0,0 0 0,0-1 0,0 1 0,0-1 0,1 1 0,-1-1 0,0 0 0,1 1 0,-3-5 0,-29-55-3846,26 42 3471,0 0 0,-4-26 0,7 26 1117,2 1 1,0-1-1,0-23 0,3 32 36,-1 0 1,1 0-1,1 1 0,0-1 0,0 1 1,1-1-1,6-13 0,-7 19-202,0-1 1,1 0-1,0 1 1,0 0-1,0-1 0,1 1 1,0 0-1,-1 1 1,1-1-1,1 1 0,-1 0 1,0 0-1,1 0 0,7-3 1,-8 4-250,1 1 0,-1 0 0,1 0 0,0 0 0,0 0 0,0 1 0,-1 0 0,1 0 0,0 1 0,0-1 0,-1 1 0,1 0 0,0 0 0,-1 0 0,1 1 0,0 0 0,-1 0 0,0 0 0,0 0 0,1 1 0,-1-1 0,-1 1 0,1 0 0,0 0 0,-1 1 0,0-1 0,4 5 0,-2-3-30,-1 0 0,-1-1 0,1 1 0,0 0 0,-1 1 0,0-1 0,-1 1 0,1-1 0,-1 1 0,0 0 0,0 0 0,-1 0 0,0 0 0,0 0 0,0 0 0,-1 0 0,0 0 0,0 0 0,0 0-1,-1 0 1,-1 8 0,2-14-26,-1 0 0,1 0 0,0 1 0,0-1 0,0 0-1,0 0 1,0 1 0,-1-1 0,1 0 0,0 0 0,0 1-1,0-1 1,0 0 0,0 1 0,0-1 0,0 0 0,0 0-1,0 1 1,0-1 0,0 0 0,0 1 0,0-1 0,0 0-1,0 0 1,1 1 0,-1-1 0,0 0 0,0 1 0,0-1 0,0 0-1,0 0 1,1 0 0,-1 1 0,0-1 0,0 0 0,0 0-1,1 0 1,-1 1 0,0-1 0,0 0 0,1 0 0,-1 0-1,0 0 1,0 0 0,1 1 0,-1-1 0,0 0 0,1 0-1,-1 0 1,0 0 0,0 0 0,1 0 0,-1 0 0,0 0-1,1 0 1,-1 0 0,0 0 0,1-1 0,0 1-17,0 0 1,0 0 0,0 1 0,0-1 0,-1 0-1,1 0 1,0 0 0,0 1 0,0-1-1,0 0 1,0 1 0,0-1 0,-1 1-1,1-1 1,0 1 0,0-1 0,-1 1 0,1 0-1,0-1 1,-1 1 0,1 0 0,-1-1-1,1 1 1,-1 0 0,1 0 0,-1 0-1,1-1 1,-1 1 0,1 1 0,2 8 130,-1 0-1,0 1 1,-1-1 0,0 0-1,0 1 1,-1-1 0,0 1 0,-1-1-1,0 0 1,-1 1 0,0-1 0,-1 0-1,0 0 1,0 0 0,-1-1-1,-1 1 1,1-1 0,-1 0 0,-7 9-1,7-10 116,-1 0 0,1-1 0,-1 0 0,0 0 0,-1 0 0,0-1 0,0 0 0,0 0 0,-1-1 0,0 0 0,0 0 0,0-1 0,-1 0 0,1 0 0,-1-1 0,0 0 0,0-1 0,0 0 0,0 0 0,-1-1 0,-13 0 0,19-1-217,0-1-1,0 0 1,0 0 0,0 0-1,0-1 1,0 1 0,0-1-1,0 0 1,1 0-1,-5-3 1,6 4-138,1 0 1,-1 0-1,1 0 1,0 0-1,-1 0 1,1-1-1,0 1 1,0 0-1,0-1 0,0 1 1,0-1-1,0 1 1,0-1-1,0 0 1,1 1-1,-1-1 1,0 0-1,1 1 0,0-1 1,-1 0-1,1 0 1,0 0-1,0 1 1,0-1-1,0-3 1,2 4-289,-1 0 1,1-1 0,-1 1 0,1 0-1,0 0 1,-1 0 0,1 0 0,0 1 0,0-1-1,-1 0 1,1 1 0,0-1 0,0 1-1,0 0 1,0 0 0,0-1 0,0 1 0,0 0-1,0 1 1,3-1 0,3 0-1942,21-2-6556</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3:34.543"/>
    </inkml:context>
    <inkml:brush xml:id="br0">
      <inkml:brushProperty name="width" value="0.025" units="cm"/>
      <inkml:brushProperty name="height" value="0.025" units="cm"/>
    </inkml:brush>
  </inkml:definitions>
  <inkml:trace contextRef="#ctx0" brushRef="#br0">16 447 12268,'0'0'3528,"-2"9"-2481,-10 26-263,12-35-738,0 0 0,0 1 1,0-1-1,-1 0 0,1 0 0,0 1 0,0-1 0,0 0 0,0 0 0,0 1 0,0-1 0,0 0 0,0 1 0,0-1 0,0 0 0,0 0 0,0 1 0,0-1 0,0 0 1,0 1-1,0-1 0,0 0 0,0 0 0,0 1 0,0-1 0,0 0 0,0 0 0,0 1 0,1-1 0,-1 0 0,0 0 0,0 1 0,0-1 0,1 0 0,-1 0 0,0 0 1,0 1-1,0-1 0,1 0 0,-1 0 0,13-4 681,13-15-1,37-48 49,-4-2 0,-2-3 1,-4-3-1,65-120 0,-125 253-6,-8 1-651,3 1 1,-7 95 0,15-34-9204,4-111 3827</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3:34.887"/>
    </inkml:context>
    <inkml:brush xml:id="br0">
      <inkml:brushProperty name="width" value="0.025" units="cm"/>
      <inkml:brushProperty name="height" value="0.025" units="cm"/>
    </inkml:brush>
  </inkml:definitions>
  <inkml:trace contextRef="#ctx0" brushRef="#br0">1 1 15983,'0'0'4420,"36"53"-3491,-5-43-705,5-6-95,2-4-1699,3-8-4548</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3.768"/>
    </inkml:context>
    <inkml:brush xml:id="br0">
      <inkml:brushProperty name="width" value="0.025" units="cm"/>
      <inkml:brushProperty name="height" value="0.025" units="cm"/>
    </inkml:brush>
  </inkml:definitions>
  <inkml:trace contextRef="#ctx0" brushRef="#br0">38 330 9673,'0'0'15983,"-21"69"-14157,11-38-641,5 0-480,3-4-449,2-5-256,0-8-1505,8-9-1987,5-5-1857,-1-4-4356</inkml:trace>
  <inkml:trace contextRef="#ctx0" brushRef="#br0" timeOffset="1">58 1 18770,'0'0'5381</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3:35.812"/>
    </inkml:context>
    <inkml:brush xml:id="br0">
      <inkml:brushProperty name="width" value="0.025" units="cm"/>
      <inkml:brushProperty name="height" value="0.025" units="cm"/>
    </inkml:brush>
  </inkml:definitions>
  <inkml:trace contextRef="#ctx0" brushRef="#br0">56 92 6182,'0'0'2925,"-7"-9"-2177,-27-42-118,20 20 4938,32 34 2610,23 6-6769,24 25-577,-40-19-730,1-2 0,36 13-1,-45-18 5,0-1-1,-1 2 1,1 0 0,17 14-1,-19-12-13,1-1 0,0 0 0,0-2 0,22 9 0,39 14 490,-51-20-72,1-1 1,48 13 0,-64-21-479,-1 0 1,0 1-1,1 1 1,-1 0 0,0 0-1,-1 1 1,1 0-1,-1 0 1,0 1-1,15 13 1,-19-15-2,0-1 1,0 0 0,0 0 0,0 0 0,1 0 0,-1-1-1,1 0 1,-1 0 0,1-1 0,0 0 0,0 1 0,0-2-1,10 1 1,-4 0 121,-9 0-123,-1 0 1,0 0 0,1 0 0,-1 0-1,0 0 1,0 0 0,0 0 0,0 1 0,0-1-1,0 1 1,0-1 0,0 1 0,0 0 0,-1 0-1,1 0 1,1 2 0,-2-2-233,0 0-1,0 0 1,1-1 0,-1 1-1,1 0 1,-1-1 0,1 1-1,0-1 1,-1 0 0,1 0 0,0 1-1,0-1 1,0 0 0,0 0-1,0-1 1,0 1 0,0 0-1,5 0 1,-4-7-8249,-3-8-1291</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3:37.238"/>
    </inkml:context>
    <inkml:brush xml:id="br0">
      <inkml:brushProperty name="width" value="0.025" units="cm"/>
      <inkml:brushProperty name="height" value="0.025" units="cm"/>
    </inkml:brush>
  </inkml:definitions>
  <inkml:trace contextRef="#ctx0" brushRef="#br0">1 13 3587,'3'-6'6455,"4"0"4639,4 20-9942,1 4-599,2 0 0,0 0 0,27 25 0,-29-32-400,-1-1 0,0 2 0,-1-1 0,-1 2 0,0-1 0,0 1 0,-1 0 0,-1 1 0,10 24 0,-2 12 491,2 0 0,31 63 0,31 67 579,-71-157-1048,9 48 0,-14-54-106,1 1 0,1 0 0,1-1 0,0 0-1,11 22 1,19 30 111,-23-42-99,1-1-1,29 41 1,-36-59 199,-7-8-229,1 1 0,-1 0-1,1-1 1,-1 1 0,1 0-1,-1-1 1,1 1 0,-1 0 0,0 0-1,1 0 1,-1-1 0,0 1 0,0 0-1,1 0 1,-1 0 0,0 0-1,0 0 1,0-1 0,0 1 0,0 0-1,0 0 1,-1 1 0,-1-12-7787,-8-6-1035</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3:47.485"/>
    </inkml:context>
    <inkml:brush xml:id="br0">
      <inkml:brushProperty name="width" value="0.025" units="cm"/>
      <inkml:brushProperty name="height" value="0.025" units="cm"/>
    </inkml:brush>
  </inkml:definitions>
  <inkml:trace contextRef="#ctx0" brushRef="#br0">1 70 6406,'0'-11'5109,"0"-14"-1854,0 25-3158,0-1 0,0 1 0,0-1 1,0 1-1,0-1 0,0 1 0,0-1 1,0 1-1,0-1 0,1 1 0,-1-1 1,0 1-1,0-1 0,0 1 0,1 0 1,-1-1-1,0 1 0,1-1 0,-1 1 0,0 0 1,1-1-1,-1 1 0,1 0 0,-1-1 1,0 1-1,1 0 0,-1 0 0,1 0 1,-1-1-1,1 1 0,-1 0 0,1 0 1,0 0-1,0 0-28,0 1 0,1 0 0,-1 0 0,0 0 0,0 0 0,0 1 0,0-1 0,0 0 0,0 0 0,0 1 0,0-1 0,0 0 0,-1 1 0,1-1 0,-1 1 0,1-1 0,-1 0 0,1 1 0,-1 1 0,0-1 58,1-1 0,-1 1 0,0-1 0,1 1 0,0-1-1,-1 1 1,1-1 0,0 1 0,-1-1 0,1 0 0,0 1 0,0-1 0,0 0 0,0 0 0,0 0 0,0 0-1,1 0 1,-1 0 0,2 1 0,-2-10 3040,-10-25-1519,9 32-1636,0 1 1,-1-1-1,1 0 0,0 1 0,0-1 0,-1 0 0,1 1 0,0-1 1,-1 1-1,1-1 0,-1 0 0,1 1 0,-1-1 0,1 1 0,-1-1 1,1 1-1,-1 0 0,0-1 0,1 1 0,-1-1 0,1 1 0,-1 0 0,0 0 1,1-1-1,-1 1 0,0 0 0,0 0 0,1 0 0,-1 0 0,0 0 1,1 0-1,-1 0 0,0 0 0,0 0 0,1 0 0,-1 0 0,0 0 0,1 0 1,-1 1-1,0-1 0,1 0 0,-1 1 0,0-1 0,0 1 0,0 0-17,0 0-1,1 0 0,-1 0 0,1 0 0,-1 0 1,1 0-1,0 0 0,-1 1 0,1-1 0,0 0 1,0 0-1,0 0 0,0 0 0,0 1 0,0-1 0,0 0 1,0 0-1,0 0 0,1 0 0,-1 0 0,0 1 1,1-1-1,-1 0 0,1 0 0,0 2 0,0-3 15,-1 0-1,1 0 0,0 0 1,-1 0-1,1 0 0,-1 1 1,1-1-1,0 0 0,-1 0 1,1-1-1,-1 1 0,1 0 1,0 0-1,-1 0 0,1 0 1,-1 0-1,1-1 0,-1 1 0,1 0 1,0 0-1,-1-1 0,1 1 1,-1-1-1,1 1 0,-1 0 1,0-1-1,1 1 0,-1-1 1,1 1-1,-1-1 0,0 1 1,1-1-1,-1 1 0,0-1 1,0 1-1,1-1 0,-1 1 1,0-1-1,0-1 0,14-22 1047,-11 5 451,-6 30-2329,2 8-5716,1-13 843</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3:48.724"/>
    </inkml:context>
    <inkml:brush xml:id="br0">
      <inkml:brushProperty name="width" value="0.025" units="cm"/>
      <inkml:brushProperty name="height" value="0.025" units="cm"/>
    </inkml:brush>
  </inkml:definitions>
  <inkml:trace contextRef="#ctx0" brushRef="#br0">11 60 5990,'1'0'328,"-1"0"-1,0 0 1,1 0 0,-1 0 0,0 0 0,1 0 0,-1 0 0,0 0 0,0 1 0,1-1 0,-1 0 0,0 0-1,1-1 1,-1 1 0,0 0 0,1 0 0,-1 0 0,0 0 0,1 0 0,-1 0 0,0 0 0,0 0-1,1-1 1,-1 1 0,0 0 0,0 0 0,1 0 0,-1 0 0,0-1 0,0 1 0,1 0 0,-1 0 0,0-1-1,0 1 1,0 0 0,1-1 0,4-16 5510,-5-21-2140,-1 38-3596,-2 4 834,1-3-253,4-4-840,-8 6 886,2-3-1812,0 4-3720,1-2 36,-3-1-2359</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3:58.842"/>
    </inkml:context>
    <inkml:brush xml:id="br0">
      <inkml:brushProperty name="width" value="0.025" units="cm"/>
      <inkml:brushProperty name="height" value="0.025" units="cm"/>
    </inkml:brush>
  </inkml:definitions>
  <inkml:trace contextRef="#ctx0" brushRef="#br0">0 0 10250,'0'0'9700,"1"9"-9273,18 115 14,-4-72-5965,-9-44-22,-2-6 1147</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3:59.328"/>
    </inkml:context>
    <inkml:brush xml:id="br0">
      <inkml:brushProperty name="width" value="0.025" units="cm"/>
      <inkml:brushProperty name="height" value="0.025" units="cm"/>
    </inkml:brush>
  </inkml:definitions>
  <inkml:trace contextRef="#ctx0" brushRef="#br0">8 1 3491,'0'9'1127,"-1"51"516,-1-7-935,6 69 0,3-14 2455,-7 55 6524,-2-55-6522,-11-69-12331</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4:19.909"/>
    </inkml:context>
    <inkml:brush xml:id="br0">
      <inkml:brushProperty name="width" value="0.025" units="cm"/>
      <inkml:brushProperty name="height" value="0.025" units="cm"/>
    </inkml:brush>
  </inkml:definitions>
  <inkml:trace contextRef="#ctx0" brushRef="#br0">1 0 7783,'0'0'15007,"0"6"-14281,4 41-282,2 39 176,0-30-7503,-5-46 589</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4:20.253"/>
    </inkml:context>
    <inkml:brush xml:id="br0">
      <inkml:brushProperty name="width" value="0.025" units="cm"/>
      <inkml:brushProperty name="height" value="0.025" units="cm"/>
    </inkml:brush>
  </inkml:definitions>
  <inkml:trace contextRef="#ctx0" brushRef="#br0">22 1 5381,'0'0'12972,"-21"55"-11434,21-47-449,0 0-545,0-1-319,0 2-161,2-1-32,2 4-609,-1-1-672,-1-2-160,-1 1-385,1-3-1249</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4:20.909"/>
    </inkml:context>
    <inkml:brush xml:id="br0">
      <inkml:brushProperty name="width" value="0.025" units="cm"/>
      <inkml:brushProperty name="height" value="0.025" units="cm"/>
    </inkml:brush>
  </inkml:definitions>
  <inkml:trace contextRef="#ctx0" brushRef="#br0">63 26 5894,'0'0'13362,"16"0"-10992,137-10 635,-384 20-805,230-10-2147,18 0-64,159-12-667,-211 19 1687,0-3 0,-60 2 0,91-9-685,14-3-310,17-4-293,-1 6-1288,0 0-1,1 2 1,-1 1 0,41 3-1,-67-2 1464,-1 0 0,1 1 0,0-1 0,-1 0 0,1 0 0,0 0 0,-1 0 0,1 0 0,0 1 0,0-1 0,-1 0-1,1 0 1,0 0 0,0 1 0,-1-1 0,1 0 0,0 1 0,0-1 0,0 0 0,-1 0 0,1 1 0,0-1 0,0 0 0,0 1 0,0-1 0,0 0-1,0 1 1,0-1 0,0 0 0,0 1 0,0-1 0,0 0 0,0 1 0,0-1 0,0 0 0,0 1 0,0-1 0,0 0 0,0 1 0,0-1 0,0 0-1,0 1 1,1-1 0,-1 0 0,0 0 0,0 1 0,0-1 0,1 0 0,-1 0 0,0 1 0,0-1 0,1 0 0,-1 0 0,0 0 0,1 1 0,-1-1-1,0 0 1,0 0 0,1 0 0,-1 0 0,0 0 0,1 1 0,-1-1 0,0 0 0,1 0 0,-1 0 0,0 0 0,1 0 0,0 0 0,-23 14-3219,-1-8 1017,-1-4-460</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3:14.070"/>
    </inkml:context>
    <inkml:brush xml:id="br0">
      <inkml:brushProperty name="width" value="0.025" units="cm"/>
      <inkml:brushProperty name="height" value="0.025" units="cm"/>
    </inkml:brush>
  </inkml:definitions>
  <inkml:trace contextRef="#ctx0" brushRef="#br0">0 1 865</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4.374"/>
    </inkml:context>
    <inkml:brush xml:id="br0">
      <inkml:brushProperty name="width" value="0.025" units="cm"/>
      <inkml:brushProperty name="height" value="0.025" units="cm"/>
    </inkml:brush>
  </inkml:definitions>
  <inkml:trace contextRef="#ctx0" brushRef="#br0">88 1 15855,'0'0'8040,"-3"8"-6647,-8 35-645,1 1 0,2 1 1,3-1-1,1 1 0,2 51 1,2-94-742,0 0 0,0 0 0,0 0 1,0 0-1,0 1 0,1-1 0,-1 0 1,1 0-1,-1 0 0,1 0 0,0 0 1,0 0-1,0 0 0,0 0 1,0 0-1,0-1 0,2 3 0,-2-3-9,0 0-1,0-1 0,1 1 1,-1 0-1,0-1 1,0 1-1,1-1 0,-1 0 1,0 1-1,0-1 0,1 0 1,-1 0-1,0 0 1,1 0-1,-1 0 0,0 0 1,1 0-1,-1 0 0,0 0 1,3-1-1,2-1-50,0-1 0,0 0 0,0 0 0,0 0 0,0-1 1,0 1-1,-1-1 0,0-1 0,6-5 0,10-12-267,-15 14 210,1 0 1,0 1-1,0 0 1,1 0-1,13-8 1,-21 15 109,0 0-1,0 0 1,0 0 0,0-1-1,0 1 1,0 0 0,0 0 0,1 0-1,-1 0 1,0 0 0,0 0 0,0 0-1,0 0 1,0 0 0,0 0-1,0 0 1,1 0 0,-1 0 0,0 0-1,0 0 1,0 0 0,0 0 0,0 0-1,0 0 1,0 0 0,1 0-1,-1 0 1,0 0 0,0 0 0,0 0-1,0 0 1,0 0 0,0 0 0,0 0-1,1 0 1,-1 0 0,0 0-1,0 0 1,0 0 0,0 0 0,0 0-1,0 0 1,0 1 0,0-1 0,0 0-1,1 0 1,-1 0 0,0 0-1,0 0 1,0 0 0,0 0 0,0 1-1,0-1 1,0 0 0,0 0 0,0 0-1,0 0 1,0 0 0,0 0-1,0 1 1,-3 10-29,-9 11 64,-7 4 213,-1-1 0,-30 30 1,44-49-198,1-1 1,-1 1 0,-1-1 0,1-1 0,-1 1-1,0-1 1,0 0 0,0 0 0,0-1 0,-1 0-1,1 0 1,-1-1 0,0 0 0,-14 2 0,22-4-98,-1-1 1,1 1-1,-1 0 1,1 0 0,0 0-1,-1 0 1,1 0 0,0-1-1,-1 1 1,1 0-1,0 0 1,-1 0 0,1-1-1,0 1 1,-1 0 0,1-1-1,0 1 1,0 0-1,-1-1 1,1 1 0,0 0-1,0-1 1,0 1-1,-1 0 1,1-1 0,0 1-1,0-1 1,0 1 0,0 0-1,0-1 1,0 1-1,0-1 1,0 1 0,0 0-1,0-1 1,0 1 0,0-1-1,0 1 1,0 0-1,0-1 1,1 1 0,-1-1-1,0 1 1,8-21-2384,1 11 517,0 0 0,1 0 0,0 1-1,0 0 1,1 1 0,19-12 0,-27 18 1487,36-25-6841</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3:14.854"/>
    </inkml:context>
    <inkml:brush xml:id="br0">
      <inkml:brushProperty name="width" value="0.025" units="cm"/>
      <inkml:brushProperty name="height" value="0.025" units="cm"/>
    </inkml:brush>
  </inkml:definitions>
  <inkml:trace contextRef="#ctx0" brushRef="#br0">362 144 2018,'-110'-5'1889,"-39"-1"-407,50 4 3688,98 2-5157,1 0-1,0 1 0,0-1 1,0 0-1,-1 0 0,1 1 1,0-1-1,0 0 0,0 0 1,-1 1-1,1-1 0,0 0 1,0 0-1,0 1 0,0-1 1,0 0-1,0 1 0,0-1 1,0 0-1,0 1 0,0-1 1,0 0-1,0 0 1,0 1-1,0-1 0,0 0 1,0 1-1,0-1 0,0 0 1,0 1-1,0-1 0,0 0 1,0 0-1,1 1 0,-1-1 1,0 0-1,0 0 0,0 1 1,1-1-1,-1 0 0,0 0 1,0 1-1,1-1 0,-1 0 1,0 0-1,0 0 0,1 0 1,-1 1-1,13 13 216,-3-10-92,1 0 1,-1-1-1,1 0 1,0 0-1,0-1 0,21 1 1,74-4 650,-51 0-468,317-13 434,-73 0 138,293-24 459,-187 7-239,1323 7 508,-1178 26-1252,209-27-24,-1-1-243,-83 19 306,-672 8-456,1 0-1,0 0 1,0 0 0,-1 0 0,1 1 0,-1 0 0,1 0 0,-1 0 0,0 0 0,0 0 0,0 0-1,0 1 1,4 5 0,25 16-1256,4-11-2329,6-1-3716</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3:16.334"/>
    </inkml:context>
    <inkml:brush xml:id="br0">
      <inkml:brushProperty name="width" value="0.025" units="cm"/>
      <inkml:brushProperty name="height" value="0.025" units="cm"/>
    </inkml:brush>
  </inkml:definitions>
  <inkml:trace contextRef="#ctx0" brushRef="#br0">1 253 10730,'0'0'1244,"5"-8"-267,-1 3-937,0 0 0,0 0 0,0 0 0,1 1 0,-1 0 0,1 0 0,0 0 0,1 0 0,-1 1 0,1 0 0,-1 0 0,1 0 0,0 1 0,0-1 0,0 2 1,0-1-1,10-1 0,64-10-1,132-6 1,87 17-416,-106 2 32,3492-74 3921,-3055 37-2756,-53 2 264,-456 34-2067,-94 1-1651,-13 0-1824</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08.617"/>
    </inkml:context>
    <inkml:brush xml:id="br0">
      <inkml:brushProperty name="width" value="0.025" units="cm"/>
      <inkml:brushProperty name="height" value="0.025" units="cm"/>
    </inkml:brush>
  </inkml:definitions>
  <inkml:trace contextRef="#ctx0" brushRef="#br0">73 1 14798,'0'0'6561,"-2"11"-6001,-9 119 1161,5 143 0,5-113-817,-19 1572 2811,-10-1312-2853,28-405-960,2-56-8145,0 1-325</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09.567"/>
    </inkml:context>
    <inkml:brush xml:id="br0">
      <inkml:brushProperty name="width" value="0.025" units="cm"/>
      <inkml:brushProperty name="height" value="0.025" units="cm"/>
    </inkml:brush>
  </inkml:definitions>
  <inkml:trace contextRef="#ctx0" brushRef="#br0">1 118 14862,'0'0'3112,"14"-1"-2717,302-4 2447,-13 2-2443,-24-6-301,304-19-314,329-1 1013,-674 27-14,136-18 451,27-1 1002,31 39-1889,-331-16 0,21 3-220,-45 10-3414,-72-14-1838</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10.692"/>
    </inkml:context>
    <inkml:brush xml:id="br0">
      <inkml:brushProperty name="width" value="0.025" units="cm"/>
      <inkml:brushProperty name="height" value="0.025" units="cm"/>
    </inkml:brush>
  </inkml:definitions>
  <inkml:trace contextRef="#ctx0" brushRef="#br0">1 254 8680,'7'2'7490,"47"4"-4607,343-7 1652,526-38-4159,-805 31-570,1322-93 1445,-1280 89-614,440-52 3109,-528 50-3792,1 4-1,136-3 1,-178 20-2099,-30-6 1816,0 0 0,0-1 0,0 1 0,0 0 0,0 0 0,-1 0 0,1 0 0,0 0 0,0 0 0,-1 0 0,1 0 0,0 0 0,-1 0-1,1 0 1,0 2 0,0 6-5415</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11.593"/>
    </inkml:context>
    <inkml:brush xml:id="br0">
      <inkml:brushProperty name="width" value="0.025" units="cm"/>
      <inkml:brushProperty name="height" value="0.025" units="cm"/>
    </inkml:brush>
  </inkml:definitions>
  <inkml:trace contextRef="#ctx0" brushRef="#br0">1 0 15310,'0'0'5318,"0"12"-5153,42 533 1812,-3-122-324,-54 352 134,8-649-1476,-19 654 2796,28-777-3253,2-17-524,3-23-2342,-2-7-3420,0-9-6017</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12.360"/>
    </inkml:context>
    <inkml:brush xml:id="br0">
      <inkml:brushProperty name="width" value="0.025" units="cm"/>
      <inkml:brushProperty name="height" value="0.025" units="cm"/>
    </inkml:brush>
  </inkml:definitions>
  <inkml:trace contextRef="#ctx0" brushRef="#br0">11 1 14862,'0'0'8541,"-3"11"-7884,0 12-218,0 1 1,2-1-1,1 1 0,0-1 0,2 0 1,6 31-1,2 55-92,-4 132 0,-6-241-403,0 1 1,0-1-1,0 0 0,0 0 1,0 1-1,-1-1 0,1 0 0,0 0 1,0 1-1,0-1 0,0 0 1,0 0-1,0 1 0,0-1 1,0 0-1,0 0 0,0 1 1,0-1-1,0 0 0,0 0 0,0 1 1,1-1-1,-1 0 0,0 0 1,0 1-1,0-1 0,0 0 1,0 0-1,1 1 0,-1-1 0,0 0 1,0 0-1,0 0 0,0 1 1,1-1-1,-1 0 0,0 0 1,0 0-1,1 0 0,-1 0 1,0 0-1,0 1 0,1-1 0,-1 0 1,0 0-1,0 0 0,1 0 1,-1 0-1,0 0 0,0 0 1,1 0-1,-1 0 0,1 0 1,10-14-6131,1-16-3001</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12.988"/>
    </inkml:context>
    <inkml:brush xml:id="br0">
      <inkml:brushProperty name="width" value="0.025" units="cm"/>
      <inkml:brushProperty name="height" value="0.025" units="cm"/>
    </inkml:brush>
  </inkml:definitions>
  <inkml:trace contextRef="#ctx0" brushRef="#br0">0 110 9769,'0'0'3625,"0"13"-1313,2 12-933,1 0 0,1 1 1,12 43-1,-12-56-940,0 0 0,1-1 0,0 1 0,1-1 0,0 0 0,1-1 0,0 0 0,1 0 0,0 0-1,12 11 1,-17-20-304,-1 0 1,1 0-1,-1 0 0,1 0 0,0-1 0,0 1 1,-1-1-1,1 0 0,0 0 0,0 0 0,0 0 0,0-1 1,1 1-1,-1-1 0,0 0 0,0 1 0,0-2 0,0 1 1,1 0-1,-1-1 0,0 1 0,0-1 0,0 0 0,0 0 1,0 0-1,0 0 0,0 0 0,-1-1 0,1 0 1,0 1-1,-1-1 0,1 0 0,-1 0 0,3-3 0,9-8 269,-1-1 0,-1 0 0,0-1 0,14-23 0,-20 28-471,20-27-377,-3-1 0,0-1 0,-3-1-1,22-62 1,-36 76-5908,-5 7-5671</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14.274"/>
    </inkml:context>
    <inkml:brush xml:id="br0">
      <inkml:brushProperty name="width" value="0.025" units="cm"/>
      <inkml:brushProperty name="height" value="0.025" units="cm"/>
    </inkml:brush>
  </inkml:definitions>
  <inkml:trace contextRef="#ctx0" brushRef="#br0">26 39 15695,'0'0'5765,"13"-6"-4873,-1 0-677,0 1 0,1 0 1,-1 1-1,1 1 0,0 0 1,0 1-1,0 0 0,20 0 1,42 9 362,-70-6-550,1 0 0,-1 0 0,0 1 0,1 0 0,-1 0-1,0 0 1,0 1 0,0 0 0,-1 0 0,1 0 0,5 5 0,-8-6 22,-1-1 1,0 1 0,0-1 0,0 1 0,0-1-1,0 1 1,0 0 0,-1 0 0,1-1 0,-1 1-1,1 0 1,-1 0 0,1 0 0,-1-1 0,0 1 0,0 0-1,0 0 1,0 0 0,0 0 0,-1 0 0,1 0-1,0-1 1,-1 1 0,1 0 0,-1 0 0,0-1 0,0 1-1,0 0 1,0-1 0,-1 3 0,-4 5 281,0-1 1,-1 1 0,0-1-1,-9 7 1,11-10-294,-137 118 2382,30-27-1537,100-80-468,8-9-1481,8-7-4730,21-14-904</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15.037"/>
    </inkml:context>
    <inkml:brush xml:id="br0">
      <inkml:brushProperty name="width" value="0.025" units="cm"/>
      <inkml:brushProperty name="height" value="0.025" units="cm"/>
    </inkml:brush>
  </inkml:definitions>
  <inkml:trace contextRef="#ctx0" brushRef="#br0">247 0 14510,'0'0'9950,"0"9"-8909,-2 1-921,0-1 0,0 1-1,-1 0 1,0-1-1,0 1 1,-1-1 0,-1 0-1,1 0 1,-12 15 0,-69 83 190,26-34-124,50-62-164,3-4-8,0 1 0,1 0 0,-1 0-1,1 1 1,1-1 0,0 1 0,0 0-1,1 0 1,-3 12 0,5-20-43,1 1 1,1 0 0,-1-1-1,0 1 1,0-1-1,1 1 1,-1-1-1,0 1 1,1-1 0,0 1-1,-1-1 1,1 0-1,0 1 1,0-1-1,0 0 1,0 1 0,0-1-1,0 0 1,0 0-1,0 0 1,0 0 0,0 0-1,1 0 1,-1 0-1,0 0 1,1-1-1,-1 1 1,1 0 0,-1-1-1,1 1 1,-1-1-1,1 0 1,-1 1-1,1-1 1,-1 0 0,3 0-1,11 2-430,-1-1 0,31 0 0,-29-2 64,142-5-6401,-71-6-848</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4.702"/>
    </inkml:context>
    <inkml:brush xml:id="br0">
      <inkml:brushProperty name="width" value="0.025" units="cm"/>
      <inkml:brushProperty name="height" value="0.025" units="cm"/>
    </inkml:brush>
  </inkml:definitions>
  <inkml:trace contextRef="#ctx0" brushRef="#br0">72 0 9129,'0'0'14285,"-27"64"-12395,13-36-769,-1-1-64,7-1-512,1-7-449,7-6-801,0-6-2082,3-7-2145,8-2-3877</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17.604"/>
    </inkml:context>
    <inkml:brush xml:id="br0">
      <inkml:brushProperty name="width" value="0.025" units="cm"/>
      <inkml:brushProperty name="height" value="0.025" units="cm"/>
    </inkml:brush>
  </inkml:definitions>
  <inkml:trace contextRef="#ctx0" brushRef="#br0">91 2480 5285,'0'0'7826,"-9"-2"-6032,-3 1-1139,8 1-275,0 0 1,1 0-1,-1-1 0,0 1 0,0-1 0,1 0 1,-1 0-1,1 0 0,-8-4 0,-7-9 5633,11-2-3711,7 13-2271,0-1-1,0 1 0,1-1 0,0 1 1,-1-1-1,1 1 0,1 0 1,-1-1-1,0 1 0,4-5 1,24-46 84,2 2 0,3 1 1,2 2-1,2 1 1,60-58-1,9 7 203,129-92 1,-205 166-315,204-143 125,-178 131-29,156-93 143,-171 108-150,2 1 0,1 3 0,56-16 1,256-55 1267,-324 80-1235,-1-2 0,39-19 0,30-11-61,395-165 190,-395 158-126,-50 21-53,-1-3-1,-2-1 0,84-73 1,-10 8 12,-72 56-88,-1-1 0,72-81 0,-41 16 0,2-4 0,-52 80 3,-21 22-6,0 0 0,-1-1 1,0 0-1,0 0 0,-1 0 1,12-21-1,-19 18-2394,-6 1-4301,5 10 6114,-7-12-12463</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18.586"/>
    </inkml:context>
    <inkml:brush xml:id="br0">
      <inkml:brushProperty name="width" value="0.025" units="cm"/>
      <inkml:brushProperty name="height" value="0.025" units="cm"/>
    </inkml:brush>
  </inkml:definitions>
  <inkml:trace contextRef="#ctx0" brushRef="#br0">0 0 3908</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19.881"/>
    </inkml:context>
    <inkml:brush xml:id="br0">
      <inkml:brushProperty name="width" value="0.025" units="cm"/>
      <inkml:brushProperty name="height" value="0.025" units="cm"/>
    </inkml:brush>
  </inkml:definitions>
  <inkml:trace contextRef="#ctx0" brushRef="#br0">56 0 14670,'0'15'2178,"-3"7"-256,-6 8 256,-3 5-673,0 4-448,3 2-576,1-5-353,5-5-64,3-9-64,0-8-32,5-9-481,6-5-319,0-2-770,-3-14-1217,-2-4-1729,-6-5-4677</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20.334"/>
    </inkml:context>
    <inkml:brush xml:id="br0">
      <inkml:brushProperty name="width" value="0.025" units="cm"/>
      <inkml:brushProperty name="height" value="0.025" units="cm"/>
    </inkml:brush>
  </inkml:definitions>
  <inkml:trace contextRef="#ctx0" brushRef="#br0">1 94 11371,'0'0'7820,"0"-10"-6085,0 7-1630,0 0-1,0 1 1,0-1-1,0 0 1,0 0-1,0 0 0,1 1 1,-1-1-1,1 0 1,0 1-1,0-1 0,0 0 1,0 1-1,1-1 1,-1 1-1,0 0 0,1-1 1,0 1-1,0 0 1,0 0-1,-1 0 1,2 0-1,-1 0 0,0 1 1,0-1-1,1 0 1,-1 1-1,0 0 0,1 0 1,0 0-1,-1 0 1,1 0-1,5-1 0,2-1 122,1 1 0,-1 0 0,1 1 0,0 0 0,0 0 0,-1 1 0,1 0 0,0 1 1,13 3-1,-22-4-204,1 1 0,0 0 1,0-1-1,0 1 0,-1 0 1,1 0-1,0 1 0,-1-1 1,1 0-1,-1 1 1,0 0-1,1-1 0,-1 1 1,0 0-1,0 0 0,0 0 1,0 1-1,-1-1 1,1 0-1,-1 1 0,1-1 1,-1 1-1,0-1 0,0 1 1,0 0-1,0-1 1,0 1-1,0 0 0,-1 0 1,0 0-1,1-1 0,-1 1 1,0 0-1,0 0 1,-1 0-1,1 0 0,-1 0 1,1-1-1,-2 4 0,-1 1 56,0 0-1,0 0 1,-1 0-1,0 0 1,0-1-1,0 1 1,-1-1-1,0 0 1,0-1-1,-1 1 0,-11 8 1,1-1 223,-1-1 1,0-1-1,-23 12 1,28-20 399,23-14-593,28-15-319,-32 23 156,0 1 0,0 0 0,1 0 0,-1 1 0,1-1 0,-1 2 0,1-1-1,-1 1 1,1 0 0,-1 1 0,1 0 0,9 2 0,-13-2 48,-1 0 0,0 0 1,0 0-1,1 1 0,-1-1 0,0 1 0,0 0 0,-1 0 0,1 0 0,0 0 0,-1 0 0,1 0 0,-1 1 0,0 0 0,0-1 0,0 1 0,0 0 0,0 0 1,0 0-1,-1 0 0,0 0 0,1 0 0,-1 1 0,-1-1 0,1 0 0,0 1 0,-1-1 0,1 0 0,-1 5 0,-1-1 83,1 0-1,-1 0 0,-1 0 1,1 0-1,-1-1 1,-1 1-1,1 0 0,-1-1 1,0 0-1,-1 1 1,1-1-1,-1-1 0,0 1 1,-1 0-1,1-1 1,-1 0-1,0 0 0,0 0 1,-1-1-1,0 0 1,-6 4-1,1-1 77,0 0-1,0-1 1,-1-1-1,1 0 1,-1 0-1,0-1 1,-1 0-1,1-1 1,-1-1-1,-24 2 1,35-4-192,1 0 0,0 0 0,-1 0 0,1 0 0,0 0 0,-1 0 0,1-1 0,-1 1 0,1-1 0,0 1 1,0-1-1,-1 1 0,1-1 0,0 1 0,-2-2 0,3 1-28,-1 1-1,1-1 1,0 1 0,-1-1 0,1 1 0,0-1 0,-1 1-1,1-1 1,0 1 0,0-1 0,0 0 0,0 1-1,0-1 1,0 1 0,-1-1 0,1 0 0,0 1 0,1-1-1,-1 1 1,0-1 0,0 0 0,0 1 0,0-1 0,1 0-1,0-2-285,0 1-1,0 0 0,1 0 0,-1-1 0,1 1 1,0 0-1,0 0 0,-1 0 0,1 1 0,0-1 0,1 0 1,-1 1-1,0-1 0,3 0 0,16-9-8298,3 0-7347</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21.523"/>
    </inkml:context>
    <inkml:brush xml:id="br0">
      <inkml:brushProperty name="width" value="0.025" units="cm"/>
      <inkml:brushProperty name="height" value="0.025" units="cm"/>
    </inkml:brush>
  </inkml:definitions>
  <inkml:trace contextRef="#ctx0" brushRef="#br0">92 235 8584,'0'0'2328,"-8"7"69,-3 2-1199,0 1 1,1 1 0,-10 12 0,16-19-557,1 1 0,-1 0 0,1 0 0,1 0 0,-1 0 1,0 0-1,1 1 0,0-1 0,1 1 0,-1-1 0,1 1 1,-1 11-1,2-17-594,0 0 1,0 1-1,1-1 0,-1 0 1,0 1-1,0-1 1,0 0-1,1 1 0,-1-1 1,0 0-1,0 1 1,1-1-1,-1 0 0,0 0 1,1 1-1,-1-1 1,0 0-1,1 0 0,-1 0 1,0 0-1,1 1 1,-1-1-1,1 0 1,-1 0-1,0 0 0,1 0 1,-1 0-1,1 0 1,-1 0-1,0 0 0,1 0 1,-1 0-1,1 0 1,-1 0-1,0 0 0,1 0 1,-1-1-1,0 1 1,1 0-1,-1 0 1,0 0-1,1-1 0,-1 1 1,0 0-1,1 0 1,-1-1-1,1 1 0,20-13 501,24-25 212,-2-2 1,65-80 0,-82 90-720,84-103 1,-105 131-567,-6 14 196,-5 19 155,-10 19 132,3-15-84,2 1-1,1 0 0,2 0 0,2 1 0,-2 40 1,14-65-6418,0-5-4600</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21.883"/>
    </inkml:context>
    <inkml:brush xml:id="br0">
      <inkml:brushProperty name="width" value="0.025" units="cm"/>
      <inkml:brushProperty name="height" value="0.025" units="cm"/>
    </inkml:brush>
  </inkml:definitions>
  <inkml:trace contextRef="#ctx0" brushRef="#br0">0 10 18001,'0'0'3395,"69"13"-2466,-28-13-224,5 0-545,-2 0-576,-4-6-3556,-5-11-7111</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22.471"/>
    </inkml:context>
    <inkml:brush xml:id="br0">
      <inkml:brushProperty name="width" value="0.025" units="cm"/>
      <inkml:brushProperty name="height" value="0.025" units="cm"/>
    </inkml:brush>
  </inkml:definitions>
  <inkml:trace contextRef="#ctx0" brushRef="#br0">1 337 12940,'0'0'10570,"10"-7"-9273,120-85 212,145-132-1,-258 211-1625,-17 13 104,1 0 1,-1 0 0,0 0 0,0 0-1,0 0 1,0 0 0,0 0-1,0-1 1,0 1 0,1 0 0,-1 0-1,0 0 1,0 0 0,0 0-1,0 0 1,0 0 0,0 0 0,1 0-1,-1 0 1,0 1 0,0-1-1,0 0 1,0 0 0,0 0-1,0 0 1,1 0 0,-1 0 0,0 0-1,0 0 1,0 0 0,0 0-1,0 0 1,0 0 0,0 0 0,0 1-1,0-1 1,1 0 0,-1 0-1,0 0 1,0 0 0,0 0 0,0 0-1,0 0 1,0 1 0,0-1-1,0 0 1,0 0 0,0 0 0,0 0-1,0 0 1,0 0 0,0 1-1,0-1 1,0 0 0,0 0 0,0 0-1,0 0 1,0 1 0,-14 31-1378,-16 21 378,-44 91 179,67-128 299,1 1 0,1-1 0,0 1 0,1 0 0,1 1 0,0-1-1,0 19 1,3-35 315,0-1-1,0 1 0,0 0 0,0-1 1,0 1-1,0-1 0,1 1 0,-1 0 1,0-1-1,0 1 0,0-1 0,0 1 1,1 0-1,-1-1 0,0 1 1,1-1-1,-1 1 0,0-1 0,1 1 1,-1-1-1,1 0 0,-1 1 0,1-1 1,-1 1-1,1-1 0,-1 0 0,1 1 1,-1-1-1,1 0 0,-1 0 0,1 1 1,-1-1-1,1 0 0,0 0 0,-1 0 1,1 0-1,-1 0 0,1 0 0,0 0 1,-1 0-1,1 0 0,-1 0 0,1 0 1,0 0-1,-1 0 0,1 0 0,-1-1 1,2 1-1,8-3-7078</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22.911"/>
    </inkml:context>
    <inkml:brush xml:id="br0">
      <inkml:brushProperty name="width" value="0.025" units="cm"/>
      <inkml:brushProperty name="height" value="0.025" units="cm"/>
    </inkml:brush>
  </inkml:definitions>
  <inkml:trace contextRef="#ctx0" brushRef="#br0">447 1 15150,'-36'20'503,"0"1"0,2 2 0,1 2 0,0 1 0,2 1 0,1 2 0,-38 47 0,51-54-199,0 1 0,2 1 0,0 1 0,2 0 0,1 1 0,1 0 0,1 1 0,1 0 0,2 0 0,0 1 0,-4 48 0,10-65-285,1 0 0,0 0 0,0 0 1,1 0-1,1 0 0,4 18 0,-5-25-25,1 1 0,0-1 0,0 0 0,0 0 0,0 0 1,1 0-1,-1 0 0,1 0 0,0 0 0,0-1 0,1 0 0,-1 0 0,1 0 0,-1 0 0,1 0 0,0 0 0,0-1 0,5 2 0,4 1 5,-1-1 0,1-1 0,0 0 1,0-1-1,0 0 0,1-1 0,-1 0 0,0-1 1,1-1-1,-1 0 0,18-4 0,3-3 124,-1 0-1,0-2 1,40-19-1,-20 5 131,0-2 0,-2-3 0,65-48 0,-89 57 77,-1-2-1,-1 0 0,-1-2 0,-1 0 1,-2-2-1,0 0 0,24-41 1,-40 58-252,0 0 1,-1-1 0,0 1-1,0-1 1,-1 1 0,-1-1 0,1 0-1,-1 0 1,-1 0 0,0-1-1,-1 1 1,0 0 0,-1-15 0,-1 17-84,0 0 0,0 1 0,-1 0 0,0 0 0,0 0 0,0 0 0,-1 0 0,0 0 0,0 1 1,-1 0-1,0 0 0,0 0 0,-1 1 0,1-1 0,-1 1 0,0 0 0,0 1 0,-9-5 0,-2-1-227,-1 1 0,0 1 0,0 1 0,-1 0-1,1 2 1,-2 0 0,1 0 0,0 2 0,-23-1 0,23 3-528,0 1 0,0 1 0,0 1 0,0 1 0,-31 8 0,-18 13-5219</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29.351"/>
    </inkml:context>
    <inkml:brush xml:id="br0">
      <inkml:brushProperty name="width" value="0.025" units="cm"/>
      <inkml:brushProperty name="height" value="0.025" units="cm"/>
    </inkml:brush>
  </inkml:definitions>
  <inkml:trace contextRef="#ctx0" brushRef="#br0">0 1 13581,'0'0'4367,"8"3"-3241,24 13 267,0 1 1,-1 1-1,32 26 0,-21-11-536,60 63-1,-49-38-688,-4 2-1,84 131 1,-85-103 554,-44-78-431,0 0-1,0 0 1,-1 0 0,0 1 0,-1-1-1,0 1 1,0 14 0,-2-25-243,-4-39-9008,2 30 5209,0-6-2927</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29.710"/>
    </inkml:context>
    <inkml:brush xml:id="br0">
      <inkml:brushProperty name="width" value="0.025" units="cm"/>
      <inkml:brushProperty name="height" value="0.025" units="cm"/>
    </inkml:brush>
  </inkml:definitions>
  <inkml:trace contextRef="#ctx0" brushRef="#br0">22 0 13325,'0'0'9187,"-5"10"-8440,2-4-647,1 0-1,-1 0 1,1 0 0,0 1-1,1-1 1,-1 1-1,1-1 1,1 1-1,-1-1 1,1 1-1,0 0 1,1-1-1,0 1 1,0-1 0,0 1-1,4 11 1,11 19 602,2 0 0,1-2 1,1 0-1,29 35 1,110 120 616,-147-176-1275,2 0 0,0-1 1,0 0-1,1-2 0,1 1 0,28 14 1,-40-23-197,1-1 1,0 0-1,-1 0 1,1-1-1,0 0 1,0 1-1,1-2 1,-1 1 0,0 0-1,0-1 1,0 0-1,0 0 1,1-1-1,-1 0 1,0 0 0,0 0-1,0 0 1,0-1-1,0 1 1,-1-1-1,1 0 1,0-1 0,-1 1-1,1-1 1,-1 0-1,0 0 1,0-1-1,0 1 1,4-7 0,21-28-5914,-3-8-5669</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5.062"/>
    </inkml:context>
    <inkml:brush xml:id="br0">
      <inkml:brushProperty name="width" value="0.025" units="cm"/>
      <inkml:brushProperty name="height" value="0.025" units="cm"/>
    </inkml:brush>
  </inkml:definitions>
  <inkml:trace contextRef="#ctx0" brushRef="#br0">125 1 17617,'0'0'4521,"-5"11"-2615,-6 20-1014,1-1-1,1 2 1,-7 49-1,-6 110 834,9-54-1576,12-133-24,0-7-1,-3-24-16,4 26-130,0 0 1,-1 0-1,1 0 1,0 1-1,-1-1 1,1 0-1,-1 0 1,1 0-1,-1 0 1,1 1-1,-1-1 1,1 0-1,-1 0 1,0 1-1,1-1 1,-1 0-1,0 1 1,0-1-1,1 1 0,-1-1 1,0 1-1,0-1 1,0 1-1,0 0 1,0-1-1,0 1 1,-1 0-1,-4-24-3650,-2 6 912,8 9-5171,0 5 3316,0 0-2602</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35.591"/>
    </inkml:context>
    <inkml:brush xml:id="br0">
      <inkml:brushProperty name="width" value="0.025" units="cm"/>
      <inkml:brushProperty name="height" value="0.025" units="cm"/>
    </inkml:brush>
  </inkml:definitions>
  <inkml:trace contextRef="#ctx0" brushRef="#br0">80 78 18001,'0'0'2264,"-7"10"-551,-4 13-845,0 0 0,2 1 0,0 1 0,2-1-1,0 1 1,-4 41 0,9-53-640,0-3-133,1 1 0,-1-1 0,2 0 0,-1 1 0,2-1 0,-1 0 0,4 20 0,-3-29-90,0-1 0,-1 1-1,1 0 1,0-1 0,-1 1 0,1-1 0,0 1 0,0 0 0,-1-1 0,1 0 0,0 1-1,0-1 1,0 1 0,0-1 0,0 0 0,-1 0 0,1 0 0,0 1 0,0-1 0,0 0-1,0 0 1,0 0 0,0 0 0,0 0 0,0-1 0,0 1 0,0 0 0,0 0 0,1-1-1,27-11 213,-5-6-99,0 0-1,-2-2 1,37-40 0,-9 8-77,133-121-1151,-181 171 793,19-22-1704,-14 9-981,-8 1-3445,-8 3-4742</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35.936"/>
    </inkml:context>
    <inkml:brush xml:id="br0">
      <inkml:brushProperty name="width" value="0.025" units="cm"/>
      <inkml:brushProperty name="height" value="0.025" units="cm"/>
    </inkml:brush>
  </inkml:definitions>
  <inkml:trace contextRef="#ctx0" brushRef="#br0">1 0 20275,'0'0'769,"0"62"64,9-34 1281,14-2-737,3 0-192,10-6-320,9-3-705,5-8-1153,1-4-4228,1-5-9256</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36.623"/>
    </inkml:context>
    <inkml:brush xml:id="br0">
      <inkml:brushProperty name="width" value="0.025" units="cm"/>
      <inkml:brushProperty name="height" value="0.025" units="cm"/>
    </inkml:brush>
  </inkml:definitions>
  <inkml:trace contextRef="#ctx0" brushRef="#br0">102 59 2723,'0'0'15694,"5"-9"-14599,19-29 170,-14 27-278,-5 14 446,-4 17 560,-1-17-2087,-1 16 473,0 0 1,-2 0 0,0-1-1,-1 1 1,-7 17 0,-39 93-395,24-66 234,15-35-171,-17 46 114,26-68-91,0 0-1,1 0 0,0 0 0,0 0 1,0 0-1,1 0 0,0 0 0,0 0 1,2 10-1,-1-14-58,-1-1 0,1 0 0,-1 1 0,1-1-1,0 0 1,0 1 0,0-1 0,0 0 0,0 0 0,0 0 0,0 1 0,0-1 0,1 0 0,-1-1 0,0 1-1,0 0 1,1 0 0,-1-1 0,1 1 0,-1 0 0,1-1 0,-1 0 0,1 1 0,-1-1 0,3 1-1,44 0 178,-38-2-137,53-5-314,1-3 0,96-26 0,-24 4-4141,-42 13-1960</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24.321"/>
    </inkml:context>
    <inkml:brush xml:id="br0">
      <inkml:brushProperty name="width" value="0.025" units="cm"/>
      <inkml:brushProperty name="height" value="0.025" units="cm"/>
    </inkml:brush>
  </inkml:definitions>
  <inkml:trace contextRef="#ctx0" brushRef="#br0">214 0 11275,'-7'11'5493,"-20"35"-4199,2 0 0,3 2 0,1 0 0,2 1 1,3 1-1,2 1 0,-14 98 0,10 0-521,2 235 0,15-227-728,20 446-53,-18-591-110,-1-9-18,-1 1-1,2-1 1,-1 0 0,0 0 0,1 0-1,-1 0 1,1 0 0,0 0 0,0 0-1,0 0 1,0 0 0,2 3 0,2-25-4962,-5-17-214,0-12-3534</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25.007"/>
    </inkml:context>
    <inkml:brush xml:id="br0">
      <inkml:brushProperty name="width" value="0.025" units="cm"/>
      <inkml:brushProperty name="height" value="0.025" units="cm"/>
    </inkml:brush>
  </inkml:definitions>
  <inkml:trace contextRef="#ctx0" brushRef="#br0">78 0 9897,'0'0'5718,"-3"5"-5681,3-4-36,-1 1-1,0-1 1,1 0-1,-1 0 1,1 1 0,-1-1-1,1 0 1,-1 1-1,1-1 1,0 0 0,0 1-1,0-1 1,0 1-1,0-1 1,0 0-1,0 1 1,0-1 0,1 0-1,-1 1 1,0-1-1,2 3 1,0-1 10,1 0 0,-1-1 0,1 1 0,0 0 0,0-1 0,0 0 0,0 1 0,6 1 0,-16-1-5,1 0-1,0-1 0,-1 0 1,1 0-1,-11 1 0,-10-2-1991,0-1-2759</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25.555"/>
    </inkml:context>
    <inkml:brush xml:id="br0">
      <inkml:brushProperty name="width" value="0.025" units="cm"/>
      <inkml:brushProperty name="height" value="0.025" units="cm"/>
    </inkml:brush>
  </inkml:definitions>
  <inkml:trace contextRef="#ctx0" brushRef="#br0">40 270 7175,'0'0'5552,"-8"3"-3294,0-1-2046,-15 7 1107,24-5-646,20-3-277,71-5 1673,94-17 0,-26 2-1622,765-40-196,39-3-123,298-21 155,-421 48 139,-823 34-751,-30 1-1475,-24 0-3152,4-5-4130</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26.165"/>
    </inkml:context>
    <inkml:brush xml:id="br0">
      <inkml:brushProperty name="width" value="0.025" units="cm"/>
      <inkml:brushProperty name="height" value="0.025" units="cm"/>
    </inkml:brush>
  </inkml:definitions>
  <inkml:trace contextRef="#ctx0" brushRef="#br0">1 1 8648,'0'0'7938,"4"11"-7083,2 11-352,0-1 1,-2 1-1,0 0 1,-2 0-1,0 24 1,82 854 2372,-28-435-2624,-45-149 1687,-11-275-2132,-3-47-3795,-3-14-928</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26.938"/>
    </inkml:context>
    <inkml:brush xml:id="br0">
      <inkml:brushProperty name="width" value="0.025" units="cm"/>
      <inkml:brushProperty name="height" value="0.025" units="cm"/>
    </inkml:brush>
  </inkml:definitions>
  <inkml:trace contextRef="#ctx0" brushRef="#br0">97 253 12300,'-9'4'1035,"-3"-1"-784,2-1-31,1 0-1,-1 1 1,1 0 0,0 0-1,0 1 1,-11 7 0,32-10 1814,80-6-198,119-21 1,-78 7-1544,1044-71 315,-680 61-554,745-30 155,-569 31 345,-335 23-447,-305 5-75,-32 0 32,-24-15-6529,12 3-3448</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32.070"/>
    </inkml:context>
    <inkml:brush xml:id="br0">
      <inkml:brushProperty name="width" value="0.025" units="cm"/>
      <inkml:brushProperty name="height" value="0.025" units="cm"/>
    </inkml:brush>
  </inkml:definitions>
  <inkml:trace contextRef="#ctx0" brushRef="#br0">1 1557 8968,'0'0'15023,"-1"-9"-14297,2 1-547,-1 0 0,1 0 0,1 0 0,0 0 1,0 1-1,0-1 0,1 0 0,0 1 0,0 0 0,1 0 1,0 0-1,0 0 0,1 0 0,0 1 0,7-8 0,18-19-155,1 1-1,2 1 0,1 2 0,1 1 0,1 2 0,2 1 0,0 2 0,53-22 1,-72 38 17,1 1 1,-1 1-1,1 1 1,0 1-1,0 0 1,41 1-1,11-1 74,-45-1 105,0-1 0,0-2 0,26-9-1,-27 7-1,1 2 0,0 0 0,27-2 0,55 6 414,-84 4-556,0 0-1,0-3 0,0 0 0,0-1 0,-1-1 1,33-10-1,-47 10-40,298-115 955,-260 94-808,-1-1 0,72-55 1,-46 30-95,-9 9-88,102-69 0,153-133 0,-152 82 0,-156 153-498,0-1 0,-1 1 0,0-2 0,9-12 0,-16 18-62,0 0 0,0-1 0,-1 1 0,1-1 0,-1 1 0,0-1 0,-1 0 0,1 0 0,-1 0 0,0 0 1,-1 0-1,0-7 0,0-6-11067</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33.551"/>
    </inkml:context>
    <inkml:brush xml:id="br0">
      <inkml:brushProperty name="width" value="0.025" units="cm"/>
      <inkml:brushProperty name="height" value="0.025" units="cm"/>
    </inkml:brush>
  </inkml:definitions>
  <inkml:trace contextRef="#ctx0" brushRef="#br0">42 0 13997,'0'0'14670,"0"77"-14414,0-32-128,0 0-95,0-5-130,0-4-639,0-8-834,0-6-159,0-6-770,-7-5-1376,-7-7-1282,-6-4-2691</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5.389"/>
    </inkml:context>
    <inkml:brush xml:id="br0">
      <inkml:brushProperty name="width" value="0.025" units="cm"/>
      <inkml:brushProperty name="height" value="0.025" units="cm"/>
    </inkml:brush>
  </inkml:definitions>
  <inkml:trace contextRef="#ctx0" brushRef="#br0">0 21 8552,'0'0'19218,"48"-21"-18225,-24 21-608,4 0-225,-3 3-128,4-1-288,-4-1-1346,-1-1-2017,-4 0-1859,-8 0-5572</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33.940"/>
    </inkml:context>
    <inkml:brush xml:id="br0">
      <inkml:brushProperty name="width" value="0.025" units="cm"/>
      <inkml:brushProperty name="height" value="0.025" units="cm"/>
    </inkml:brush>
  </inkml:definitions>
  <inkml:trace contextRef="#ctx0" brushRef="#br0">28 238 13036,'0'-13'2536,"-2"5"-2131,1 0 0,1 0 1,0 1-1,0-1 0,0 0 0,1 0 1,0 0-1,0 1 0,1-1 0,0 1 0,1-1 1,-1 1-1,1 0 0,1-1 0,0 2 0,0-1 1,0 0-1,0 1 0,1 0 0,9-9 0,-4 7-10,0 1 1,1 1-1,0-1 0,0 2 0,0-1 0,1 2 0,-1-1 0,1 2 0,1 0 0,-1 0 0,0 1 0,1 0 0,-1 1 0,1 1 0,-1 0 0,1 1 0,16 2 0,-27-2-389,0-1-1,0 1 0,1-1 1,-1 1-1,0 0 1,0 0-1,0 0 1,0 0-1,0 0 0,0 0 1,0 1-1,-1-1 1,1 1-1,0-1 0,-1 1 1,1 0-1,-1-1 1,0 1-1,1 0 0,-1 0 1,0 0-1,0 0 1,0 0-1,0 0 1,-1 1-1,1-1 0,-1 0 1,1 0-1,-1 0 1,0 1-1,0-1 0,0 0 1,0 1-1,0-1 1,0 0-1,0 0 1,-1 1-1,1-1 0,-2 3 1,0 3 23,-1 0 1,0-1 0,-1 1-1,1 0 1,-1-1-1,-1 0 1,1 0 0,-1 0-1,-8 8 1,-2 0 103,-1-1 1,-29 20-1,58-38-286,0 0 0,0 1 0,0 0 0,1 1 0,-1 0 0,1 1 0,-1 1 0,20 1 0,-28-1 148,-1 1 0,0-1 0,0 1 0,0 0 0,0 0 0,0 1 0,-1-1 0,1 1 0,0 0 0,-1 0 0,1 0 0,-1 0 0,1 0 0,-1 1 0,0 0 0,0 0 0,0-1 0,-1 2 0,1-1 0,-1 0 0,1 0 0,-1 1 0,0 0-1,0-1 1,-1 1 0,1 0 0,-1 0 0,0 0 0,0 0 0,0 0 0,0 0 0,-1 6 0,0-2 57,0-1-1,-1 1 1,-1 0-1,1 0 1,-1 0-1,-1-1 1,1 1 0,-1-1-1,0 0 1,-1 0-1,0 0 1,0 0-1,0-1 1,-1 1-1,0-1 1,-1 0-1,1 0 1,-1-1 0,0 0-1,-12 8 1,-4 3 172,-2-1 1,0-1-1,-1-1 1,-42 16-1,56-24-435,0-2 1,0 1-1,-1-1 0,1-1 0,-1 0 1,1-1-1,-1 0 0,-22-1 1,30-1 46,0 1 1,1-1 0,-1 0-1,0 0 1,0 0 0,1-1-1,-1 1 1,1-1 0,-1 0-1,1 0 1,0 0 0,-1-1 0,1 1-1,0-1 1,1 1 0,-1-1-1,0 0 1,1 0 0,0 0-1,-1 0 1,1-1 0,0 1-1,1-1 1,-1 1 0,1-1-1,-1 0 1,1 1 0,0-1 0,0-6-1,-2-12-7069</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34.705"/>
    </inkml:context>
    <inkml:brush xml:id="br0">
      <inkml:brushProperty name="width" value="0.025" units="cm"/>
      <inkml:brushProperty name="height" value="0.025" units="cm"/>
    </inkml:brush>
  </inkml:definitions>
  <inkml:trace contextRef="#ctx0" brushRef="#br0">0 358 16560,'0'0'8925,"14"-5"-7307,-4 1-1432,0 1 0,0-2 0,0 0-1,-1 0 1,0-1 0,0 0 0,0 0 0,-1-1 0,0 0 0,12-14 0,31-41 586,-4-2 0,50-88 0,-106 201-318,-10 7-290,3 1-1,3 0 0,2 1 1,-4 69-1,16-120-4107,2-16 820,2-20-3843,-5 1-1611</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35.064"/>
    </inkml:context>
    <inkml:brush xml:id="br0">
      <inkml:brushProperty name="width" value="0.025" units="cm"/>
      <inkml:brushProperty name="height" value="0.025" units="cm"/>
    </inkml:brush>
  </inkml:definitions>
  <inkml:trace contextRef="#ctx0" brushRef="#br0">0 97 18417,'0'0'10731,"77"7"-9642,-31-7-609,9-8-352,8-10-384,-4-4-2306,-5-5-3973,-11-1-8231</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37.361"/>
    </inkml:context>
    <inkml:brush xml:id="br0">
      <inkml:brushProperty name="width" value="0.025" units="cm"/>
      <inkml:brushProperty name="height" value="0.025" units="cm"/>
    </inkml:brush>
  </inkml:definitions>
  <inkml:trace contextRef="#ctx0" brushRef="#br0">11 86 4452,'0'-12'11270,"0"-4"-9115,0 8-1370,0 0 0,-1 0 0,0 0 0,0 0 0,-3-10 0,5 27-61,0 0 0,-1 1 1,0-1-1,-3 12 1,1 15-210,1 13 6,2 69 108,0-107-488,1 0-1,0 1 1,0-1-1,1 0 1,0 0-1,1 0 1,9 18-1,-12-27-104,1 1-1,0 0 1,-1-1-1,1 1 1,1-1 0,-1 1-1,0-1 1,0 0-1,1 0 1,-1 0 0,1 0-1,0 0 1,-1-1-1,1 1 1,0-1 0,0 0-1,0 0 1,0 0-1,5 1 1,-2-2 74,0 1-1,-1-1 1,1-1 0,-1 1 0,1-1 0,-1 0-1,1 0 1,-1-1 0,1 0 0,6-3 0,10-6 347,0-1 1,-1-2 0,38-30-1,-51 38-438,7-7-18,35-26-480,77-77 1,-119 104-1592,-9 6-2420,-9 3-2376</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37.724"/>
    </inkml:context>
    <inkml:brush xml:id="br0">
      <inkml:brushProperty name="width" value="0.025" units="cm"/>
      <inkml:brushProperty name="height" value="0.025" units="cm"/>
    </inkml:brush>
  </inkml:definitions>
  <inkml:trace contextRef="#ctx0" brushRef="#br0">1 0 16656,'0'0'4260,"55"65"-1730,-27-45-1537,10 2-801,4-3-96,1-1-64,1 0-1793,-3 3-4101</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38.067"/>
    </inkml:context>
    <inkml:brush xml:id="br0">
      <inkml:brushProperty name="width" value="0.025" units="cm"/>
      <inkml:brushProperty name="height" value="0.025" units="cm"/>
    </inkml:brush>
  </inkml:definitions>
  <inkml:trace contextRef="#ctx0" brushRef="#br0">32 15 13837,'0'0'10239,"8"-5"-8232,-7 4-1913,1 0 0,-1 0 0,1 0 0,0 0-1,0 0 1,-1 0 0,1 1 0,0-1 0,0 1 0,0-1-1,0 1 1,-1 0 0,1-1 0,0 1 0,0 0-1,0 0 1,0 1 0,3-1 0,-3 2 12,0 0 0,0 0 0,-1-1 0,1 1 0,-1 0 0,1 1 0,-1-1 0,0 0 0,0 0 0,0 0 0,0 1 0,0-1 0,-1 0 0,1 1 0,-1-1 0,1 1 0,-1-1 0,0 1 0,0 4 0,1 28 152,-1 0 0,-1 0 0,-2 0 0,-2 0 0,-1 0 0,-1-1 0,-2 0 0,-21 49 0,22-60-179,2-8-3,1 1 0,0-1 0,1 1 0,-4 32 0,8-46-76,0-1 0,0 0 0,0 0 0,0 0 0,0 0 0,0 0 0,1 0 0,-1 1 0,0-1 0,1 0 0,-1 0 0,0 0 0,1 0 0,-1 0 0,1 0 0,0 0 0,-1 0 0,1-1 0,0 1 0,0 0 0,-1 0 0,1 0 0,0-1 0,0 1 0,2 0 0,-1 1 0,1-1 0,0 0 0,0 0 0,0-1 0,0 1 0,0 0 0,1-1 0,-1 0 0,4 0 0,10-1 0,0-1 0,29-8 0,-45 10 0,176-53-2030,-2-11-4252,-87 30-5073</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38.830"/>
    </inkml:context>
    <inkml:brush xml:id="br0">
      <inkml:brushProperty name="width" value="0.025" units="cm"/>
      <inkml:brushProperty name="height" value="0.025" units="cm"/>
    </inkml:brush>
  </inkml:definitions>
  <inkml:trace contextRef="#ctx0" brushRef="#br0">1 495 14125,'0'0'10645,"3"-8"-9615,10-19-434,1 2-1,2 0 1,0 0-1,39-42 1,-16 19-312,159-219 127,-192 264-570,-4 14-102,-3 17-285,-1-4 220,-5 37-261,2 76 0,5-118-105,2 0 0,0-1-1,1 1 1,1-1 0,0 1 0,2-1-1,0-1 1,12 26 0,16 8-5799</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43.408"/>
    </inkml:context>
    <inkml:brush xml:id="br0">
      <inkml:brushProperty name="width" value="0.025" units="cm"/>
      <inkml:brushProperty name="height" value="0.025" units="cm"/>
    </inkml:brush>
  </inkml:definitions>
  <inkml:trace contextRef="#ctx0" brushRef="#br0">1 54 10826,'0'0'9999,"0"11"-8136,0-2-1366,1 0 0,0 0 0,0 0-1,1-1 1,0 1 0,1 0 0,-1-1 0,6 11 0,-6-16-318,0 1 0,0 0 1,0 0-1,1-1 0,-1 1 1,1-1-1,0 0 1,0 0-1,0 0 0,0 0 1,1 0-1,-1-1 0,1 1 1,-1-1-1,1 0 0,0 0 1,0-1-1,0 1 1,0-1-1,0 0 0,0 0 1,1 0-1,3 0 0,-4-1-149,-1 0-1,1-1 1,-1 1-1,0-1 0,1 0 1,-1 0-1,0 0 1,0 0-1,0-1 0,1 1 1,-2-1-1,1 0 1,0 0-1,0 0 0,0 0 1,-1-1-1,0 1 1,1-1-1,3-4 0,5-9 157,1-1-1,11-24 1,5-6-28,-24 43-388,0-1 1,0 1-1,1 0 0,-1 0 0,1 0 1,0 1-1,0-1 0,0 1 1,8-3-1,0-1-1386,3-3-5393</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44.698"/>
    </inkml:context>
    <inkml:brush xml:id="br0">
      <inkml:brushProperty name="width" value="0.025" units="cm"/>
      <inkml:brushProperty name="height" value="0.025" units="cm"/>
    </inkml:brush>
  </inkml:definitions>
  <inkml:trace contextRef="#ctx0" brushRef="#br0">0 18 19026,'0'0'2819,"9"0"-892,144-8 3262,21-1-4421,-173 9-764,-1 0-1,1 0 0,0 0 0,0 0 1,0 0-1,0 0 0,0 0 0,0 0 0,0 0 1,0 0-1,0 0 0,0 1 0,0-1 0,-1 0 1,1 1-1,0-1 0,0 1 0,0-1 0,0 1 1,-1-1-1,1 1 0,0 0 0,-1-1 1,1 1-1,0 0 0,-1 0 0,1-1 0,-1 1 1,1 1-1,-1 0 21,0 0 0,0-1 0,0 1 0,0 0 0,0 0-1,0 0 1,-1-1 0,1 1 0,-1 0 0,1 0 0,-1-1 0,0 1 0,0-1 0,-1 3 0,-7 10 266,0-1 0,-20 21 0,24-28-196,-70 74 966,45-50-943,1 1 0,2 0 0,-40 63-1,57-72-861,9-12-3651</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45.846"/>
    </inkml:context>
    <inkml:brush xml:id="br0">
      <inkml:brushProperty name="width" value="0.025" units="cm"/>
      <inkml:brushProperty name="height" value="0.025" units="cm"/>
    </inkml:brush>
  </inkml:definitions>
  <inkml:trace contextRef="#ctx0" brushRef="#br0">439 25 11659,'0'0'2253,"9"-5"-203,31-15 5490,-48 30-5858,-14 12-1018,-195 162 1405,168-137-1949,1 2 0,-47 64 0,87-102-111,1 0-1,0 1 0,0-1 0,-5 15 1,11-24-15,-1 1 1,1-1 0,0 1-1,1-1 1,-1 1 0,0-1 0,1 1-1,-1-1 1,1 1 0,0 0-1,0-1 1,0 1 0,0 0 0,1-1-1,-1 1 1,1-1 0,-1 1-1,1-1 1,0 1 0,0-1 0,0 1-1,0-1 1,1 0 0,-1 1-1,0-1 1,1 0 0,0 0 0,2 2-1,4 1-146,-1 0 0,1-1-1,0 0 1,1-1 0,-1 0-1,0 0 1,1 0 0,0-1-1,0-1 1,13 2 0,102-1-3334,-87-2 2081,56-2-2999,2-5-2381</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5.716"/>
    </inkml:context>
    <inkml:brush xml:id="br0">
      <inkml:brushProperty name="width" value="0.025" units="cm"/>
      <inkml:brushProperty name="height" value="0.025" units="cm"/>
    </inkml:brush>
  </inkml:definitions>
  <inkml:trace contextRef="#ctx0" brushRef="#br0">29 0 9385,'0'0'12203,"-5"51"-11914,5-33-129,-5-1-128,2 4-384,-2-2-225,-1-6-160,5-7-800,-2-6-3011</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47.704"/>
    </inkml:context>
    <inkml:brush xml:id="br0">
      <inkml:brushProperty name="width" value="0.025" units="cm"/>
      <inkml:brushProperty name="height" value="0.025" units="cm"/>
    </inkml:brush>
  </inkml:definitions>
  <inkml:trace contextRef="#ctx0" brushRef="#br0">0 1 15631,'0'0'3075,"36"56"-1186,-7-31-479,3-2-417,5 5-96,-2 2-609,-3 1-160,-6 7-96,-9 1 64,-6 2-64,-10 1 32,-1-4-64,0-8-480,-1-9-1090,-7-13-1152,3-8-1955,5-16-5893</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48.048"/>
    </inkml:context>
    <inkml:brush xml:id="br0">
      <inkml:brushProperty name="width" value="0.025" units="cm"/>
      <inkml:brushProperty name="height" value="0.025" units="cm"/>
    </inkml:brush>
  </inkml:definitions>
  <inkml:trace contextRef="#ctx0" brushRef="#br0">1 1 3940,'0'0'20088,"0"10"-19191,1 0-758,0 0 0,1 1-1,1-1 1,-1 0 0,2 0 0,-1-1 0,1 1-1,1-1 1,0 0 0,0 0 0,12 15-1,-2-4-1,9 13 356,29 50 0,-47-71-423,-1 0 0,1 1-1,-2-1 1,0 1 0,0 0 0,-1 0 0,-1 1 0,1 18-1,-2-11-171,-1 0 0,-4 27 0,3-39-1131,-1 0 0,-1 0 1,1 0-1,-7 12 0,-2-1-6833</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48.892"/>
    </inkml:context>
    <inkml:brush xml:id="br0">
      <inkml:brushProperty name="width" value="0.025" units="cm"/>
      <inkml:brushProperty name="height" value="0.025" units="cm"/>
    </inkml:brush>
  </inkml:definitions>
  <inkml:trace contextRef="#ctx0" brushRef="#br0">24 1 9897,'0'0'13047,"-4"5"-12935,1 1-30,0 1-1,0 0 1,1-1-1,0 1 0,0 0 1,0 0-1,1 0 0,0 0 1,0 0-1,1 0 1,0 1-1,0-1 0,1 0 1,0 0-1,3 13 0,6 20 633,21 60-1,-20-68-457,-5-14-169,0-1 1,2 1 0,0-1 0,0 0 0,2-1 0,19 27 0,-25-38-157,0-1 1,0 0 0,1 0 0,-1 0 0,1 0-1,-1-1 1,1 0 0,0 0 0,1 0-1,-1-1 1,0 1 0,1-1 0,-1-1 0,1 1-1,0-1 1,0 0 0,-1 0 0,1 0 0,0-1-1,0 0 1,0 0 0,0-1 0,-1 0 0,1 0-1,11-3 1,29-18-3439,1-7-2718</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49.968"/>
    </inkml:context>
    <inkml:brush xml:id="br0">
      <inkml:brushProperty name="width" value="0.025" units="cm"/>
      <inkml:brushProperty name="height" value="0.025" units="cm"/>
    </inkml:brush>
  </inkml:definitions>
  <inkml:trace contextRef="#ctx0" brushRef="#br0">0 89 11691,'0'0'4644,"75"42"-2818,-4-42-449,22-1-320,26-13-448,16-5-481,8 2-64,4-2-224,-10 3-929,-15 2-480,-22 4-1090,-20 2-192,-24 2-1825,-18-1-3716</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50.310"/>
    </inkml:context>
    <inkml:brush xml:id="br0">
      <inkml:brushProperty name="width" value="0.025" units="cm"/>
      <inkml:brushProperty name="height" value="0.025" units="cm"/>
    </inkml:brush>
  </inkml:definitions>
  <inkml:trace contextRef="#ctx0" brushRef="#br0">1 1 13901,'0'0'4650,"12"4"-4042,301 129 3899,-274-115-4326,-21-11-95,0 2 1,-1 0 0,0 1 0,22 16 0,-35-22-81,0-1-1,-1 0 1,1 1 0,-1 0-1,0-1 1,0 1 0,0 0 0,-1 1-1,1-1 1,-1 0 0,0 1 0,0 0-1,0-1 1,-1 1 0,0 0-1,0 0 1,0 0 0,0 0 0,-1 0-1,0 0 1,0 0 0,-1 9-1,-2-1-40,-1 0-1,0 0 0,-1 0 1,0-1-1,-1 0 1,0 0-1,-1 0 0,-14 18 1,-4 2-2773,-47 45 0,12-21-5899</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50.901"/>
    </inkml:context>
    <inkml:brush xml:id="br0">
      <inkml:brushProperty name="width" value="0.025" units="cm"/>
      <inkml:brushProperty name="height" value="0.025" units="cm"/>
    </inkml:brush>
  </inkml:definitions>
  <inkml:trace contextRef="#ctx0" brushRef="#br0">1 0 13421,'0'0'2402,"11"3"-1249,69 8 1485,139 0 0,-102-7-1887,-90-3-699,140 6-406,303 52-1,-439-48-70,-10-4-2215,-10-4-5345,-26-3 84</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51.248"/>
    </inkml:context>
    <inkml:brush xml:id="br0">
      <inkml:brushProperty name="width" value="0.025" units="cm"/>
      <inkml:brushProperty name="height" value="0.025" units="cm"/>
    </inkml:brush>
  </inkml:definitions>
  <inkml:trace contextRef="#ctx0" brushRef="#br0">868 9 10890,'0'0'2696,"9"-2"-1132,-8 2-1494,12-2 368,-1 0-1,1 0 1,0 2 0,16 0-1,-27 0-345,1 0 0,-1 0-1,0 0 1,1 0 0,-1 0-1,0 1 1,1-1 0,-1 1-1,0 0 1,1 0 0,-1 0-1,0 0 1,0 0 0,0 0-1,0 1 1,0-1 0,0 1-1,0-1 1,-1 1 0,1 0-1,0-1 1,-1 1 0,1 0-1,-1 0 1,0 0 0,0 0-1,0 0 1,0 1 0,0-1-1,0 0 1,0 1 0,-1-1-1,1 0 1,-1 4 0,0-4-36,0 1 0,-1 0 0,1 0 0,-1-1 0,1 1 0,-1 0 0,0-1 0,-1 1 1,1-1-1,0 1 0,-1-1 0,1 1 0,-1-1 0,1 0 0,-1 0 0,0 0 0,0 0 0,-3 2 0,-48 32 508,40-28-415,-69 39 420,-128 53 0,-99 18 393,69-27-756,222-84-192,12-5-11,1-1 0,-1 1 0,1 1 0,0-1 0,-1 1 0,1 0 0,1 0 0,-1 0 1,0 1-1,-7 7 0,12-11-8,-1 1 0,1-1 0,0 1 0,-1-1 0,1 1 0,0-1 0,0 1 0,0-1 0,0 1 1,0-1-1,-1 1 0,1-1 0,0 1 0,0-1 0,0 1 0,0-1 0,0 1 0,0-1 0,1 1 0,-1-1 0,0 1 1,0-1-1,0 1 0,0-1 0,1 1 0,-1-1 0,0 1 0,0-1 0,1 0 0,-1 1 0,0-1 0,1 1 0,-1-1 0,0 0 1,1 1-1,-1-1 0,1 0 0,-1 0 0,1 1 0,-1-1 0,0 0 0,1 0 0,-1 0 0,1 1 0,-1-1 0,1 0 1,0 0-1,31 8-411,-29-8 347,108 13-2100,118-3-1,-98-6 1005,362 22-5791,-342-20 1506</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52.573"/>
    </inkml:context>
    <inkml:brush xml:id="br0">
      <inkml:brushProperty name="width" value="0.025" units="cm"/>
      <inkml:brushProperty name="height" value="0.025" units="cm"/>
    </inkml:brush>
  </inkml:definitions>
  <inkml:trace contextRef="#ctx0" brushRef="#br0">72 1 11627,'0'0'2829,"0"10"-1852,-3 31 588,-2 0-1,-10 42 0,-9 73 1116,20 572 1067,9-578-3269,-10 583 1025,-9-580-561,8 190 0,14-300-639,-8-41-340,1-1-1,-1 1 1,1-1 0,0 1 0,0-1-1,0 0 1,0 1 0,0-1-1,0 0 1,0 1 0,0-1-1,0 0 1,1 0 0,-1 0-1,0 0 1,1 0 0,-1-1-1,0 1 1,1 0 0,-1-1-1,1 1 1,0-1 0,2 1 0,-3-1-139,-1 0 0,1 0 0,-1 0 0,1 0 0,0 0 0,-1 0 0,1 0 0,0 0 0,-1-1 0,1 1 1,-1 0-1,1-1 0,0 1 0,-1 0 0,1-1 0,-1 1 0,1 0 0,-1-1 0,1 1 0,-1-1 0,0 1 0,1-1 1,-1 1-1,0-1 0,1 1 0,-1-1 0,0 1 0,1-1 0,-1 0 0,0 1 0,0-1 0,0 0 0,0 1 1,1-1-1,-1 1 0,0-1 0,0 0 0,0 1 0,0-1 0,-1 0 0,1 0 0,3-30-8456</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53.638"/>
    </inkml:context>
    <inkml:brush xml:id="br0">
      <inkml:brushProperty name="width" value="0.025" units="cm"/>
      <inkml:brushProperty name="height" value="0.025" units="cm"/>
    </inkml:brush>
  </inkml:definitions>
  <inkml:trace contextRef="#ctx0" brushRef="#br0">44 60 9449,'0'0'1030,"-9"3"433,-25 13-321,34-16-1101,1 0 0,-1 0-1,1 0 1,-1 0-1,0 0 1,1 0 0,-1 0-1,1 1 1,-1-1 0,1 0-1,-1 0 1,0 1-1,1-1 1,-1 0 0,1 0-1,-1 1 1,0-1 0,1 0-1,-1 1 1,0-1-1,0 1 1,1-1 0,-1 0-1,0 1 1,0-1 0,1 1-1,-1-1 1,0 1-1,0-1 1,0 0 0,0 1-1,0-1 1,0 1 0,0-1-1,0 1 1,0-1-1,0 1 1,0-1 0,0 1-1,0-1 1,0 1 0,0-1-1,0 0 1,-1 1-1,1-1 1,0 1 0,0-1-1,0 1 1,-1-1 0,1 0-1,0 1 1,-1-1-1,1 0 1,0 1 0,-1-1-1,1 0 1,0 1 0,-1-1-1,1 0 1,-1 0-1,1 1 1,-1-1 0,1 0-1,0 0 1,-1 0-1,1 0 1,-1 0 0,0 0-1,33 8 1567,94-3-652,0-5 0,192-25 0,-93 5-633,620-28-19,-1 45 1268,-592 14-500,293 7-322,897-32 3239,-1416 15-3950,-20 0-26,0-1 1,-1 1 0,1-1 0,0 0-1,0 0 1,-1-1 0,1 0 0,0 0 0,7-3-1,-13 4-88,0-1 0,0 1-1,0-1 1,0 1-1,0 0 1,0-1 0,-1 1-1,1-1 1,0 1-1,0-1 1,0 1-1,-1 0 1,1-1 0,0 1-1,-1 0 1,1-1-1,0 1 1,-1 0 0,1 0-1,0-1 1,-1 1-1,1 0 1,-1 0 0,1-1-1,-1 1 1,1 0-1,0 0 1,-1 0 0,1 0-1,-1 0 1,1 0-1,-1 0 1,1 0 0,-1 0-1,1 0 1,-1 0-1,0 0 1,-21-6-3373,-13-2-7004,27 4 5072</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53.980"/>
    </inkml:context>
    <inkml:brush xml:id="br0">
      <inkml:brushProperty name="width" value="0.025" units="cm"/>
      <inkml:brushProperty name="height" value="0.025" units="cm"/>
    </inkml:brush>
  </inkml:definitions>
  <inkml:trace contextRef="#ctx0" brushRef="#br0">155 76 10154,'0'0'2701,"3"-9"-315,-2 6-2215,0-1 1,0 1-1,0 0 0,0-1 1,1 1-1,-1 0 0,1 0 1,0 0-1,0 0 0,0 0 1,0 0-1,0 1 0,1-1 1,-1 1-1,1-1 0,0 1 1,0 0-1,0 0 0,0 0 1,0 0-1,0 1 0,0-1 1,0 1-1,1 0 0,-1 0 1,1 0-1,-1 0 0,1 1 1,-1 0-1,1-1 0,3 1 1,12 2 23,0 0 0,0 1 0,0 1 0,0 1 0,-1 1 0,0 0 0,0 2 0,0 0 0,-1 0 0,-1 2 0,1 0 0,28 24 0,-43-32-129,0-1-1,0 1 1,0 0-1,0 0 0,-1 0 1,1 0-1,-1 0 1,1 0-1,-1 0 0,0 0 1,0 1-1,0-1 1,0 0-1,0 1 0,0-1 1,-1 1-1,1-1 1,-1 1-1,1-1 1,-1 1-1,0-1 0,0 1 1,0 0-1,-1-1 1,1 1-1,-1-1 0,1 1 1,-1-1-1,0 0 1,0 1-1,0-1 0,0 0 1,0 1-1,-1-1 1,1 0-1,-1 0 0,1 0 1,-1 0-1,-2 2 1,-7 7 345,-1-1 0,-1 0 1,0 0-1,0-1 1,-14 7-1,22-13-462,-105 57 885,61-35-1024,2 2 0,0 2 1,-78 64-1,116-84-910,-11 10-1173,12-4-5559</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6.074"/>
    </inkml:context>
    <inkml:brush xml:id="br0">
      <inkml:brushProperty name="width" value="0.025" units="cm"/>
      <inkml:brushProperty name="height" value="0.025" units="cm"/>
    </inkml:brush>
  </inkml:definitions>
  <inkml:trace contextRef="#ctx0" brushRef="#br0">0 1 14798,'0'0'13581,"16"39"-16240,-14-32-1889</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54.750"/>
    </inkml:context>
    <inkml:brush xml:id="br0">
      <inkml:brushProperty name="width" value="0.025" units="cm"/>
      <inkml:brushProperty name="height" value="0.025" units="cm"/>
    </inkml:brush>
  </inkml:definitions>
  <inkml:trace contextRef="#ctx0" brushRef="#br0">1 751 12684,'0'0'9801,"8"-6"-8439,38-28-829,-1-2 0,-1-2 0,-3-2 0,59-72 1,132-203-499,-198 261-26,-22 34-10,0 0 0,2 1 0,25-28 0,-39 46-2,1 1 0,-1-1 0,1 0 0,-1 1 0,1-1 0,0 0 0,-1 1 0,1-1 0,0 1 0,-1-1 0,1 1 0,0 0 0,0-1 0,0 1 0,-1 0 0,1-1 0,0 1 0,0 0 0,0 0 0,0 0 0,-1 0-1,1-1 1,0 1 0,0 0 0,0 1 0,0-1 0,0 0 0,-1 0 0,1 0 0,0 0 0,0 1 0,0-1 0,-1 0 0,1 1 0,0-1 0,0 1 0,-1-1 0,1 1 0,0-1 0,-1 1 0,1 0 0,0-1 0,-1 1 0,1 0 0,-1-1 0,1 1 0,-1 0 0,1 0 0,15 46 82,-13-35-10,16 43 26,41 83 0,-20-61-4315,-20-45-2608</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55.834"/>
    </inkml:context>
    <inkml:brush xml:id="br0">
      <inkml:brushProperty name="width" value="0.025" units="cm"/>
      <inkml:brushProperty name="height" value="0.025" units="cm"/>
    </inkml:brush>
  </inkml:definitions>
  <inkml:trace contextRef="#ctx0" brushRef="#br0">9 64 1794,'0'0'12972,"-1"-9"-11451,-6-36 1069,7 45-2483,1-1 1,-1 0 0,1 1 0,-1-1-1,1 1 1,0-1 0,-1 1 0,1-1-1,0 1 1,-1-1 0,1 1 0,0 0-1,0-1 1,-1 1 0,1 0 0,0-1-1,0 1 1,0 0 0,0 0 0,-1 0-1,1 0 1,0 0 0,0 0 0,0 0 0,0 0-1,32 0 665,-25 1-342,124-4 151,129 4 1290,-222 2-1653,-1 1 1,1 2 0,-1 2-1,58 18 1,-75-17-183,0 1 1,0 0-1,-1 2 1,33 24-1,68 68 346,-30-24-108,-70-63 118,-1 1 0,0 0 0,23 30 0,-35-36-268,0 0-1,0 0 1,-1 1 0,0 0-1,-2 0 1,1 1 0,6 28-1,-7-22-104,185 665 2909,-162-611-2928,-7-21 0,25 100 0,4 49 0,-50-202-76,0 1 0,1-1 0,-1 1 1,0-1-1,0 0 0,0 1 0,0-1 0,0 1 0,1-1 1,-1 1-1,0-1 0,0 0 0,1 1 0,-1-1 0,0 0 1,1 1-1,-1-1 0,0 0 0,1 1 0,-1-1 0,0 0 1,1 1-1,-1-1 0,1 0 0,-1 0 0,1 0 0,-1 0 0,0 1 1,1-1-1,-1 0 0,1 0 0,-1 0 0,1 0 0,-1 0 1,1 0-1,-1 0 0,1 0 0,-1 0 0,1 0 0,-1 0 1,1-1-1,-1 1 0,0 0 0,1 0 0,0-1 0,0 1-353,0-1-1,0 0 1,0 1-1,0-1 0,0 0 1,0 0-1,0 1 1,-1-1-1,1 0 0,0 0 1,-1 0-1,1 0 1,0 0-1,-1 0 1,1 0-1,-1 0 0,1-3 1,0-9-9426</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57.112"/>
    </inkml:context>
    <inkml:brush xml:id="br0">
      <inkml:brushProperty name="width" value="0.025" units="cm"/>
      <inkml:brushProperty name="height" value="0.025" units="cm"/>
    </inkml:brush>
  </inkml:definitions>
  <inkml:trace contextRef="#ctx0" brushRef="#br0">20 27 7559,'-20'-3'9214,"38"-4"-6363,36-4-1922,12 7 90,0 2 0,106 12 0,20 1-580,-6-14-76,186 6 54,65 43 480,-358-30-310,-2 3 1,0 3-1,120 53 0,47 14 945,-158-65-1259,-50-15-41,-1 1 0,1 1 0,-2 2 0,0 1 0,32 20 0,-58-28-146,0 0 0,-1 1 0,0 0-1,0 1 1,-1-1 0,0 1 0,0 1-1,-1-1 1,7 14 0,32 86 396,-39-90-466,-1 0-1,-1 0 1,-1 1-1,-1-1 1,0 1-1,-1-1 1,-1 1-1,-1-1 1,-6 27-1,8-45-26,0 1 0,0 0 0,0-1 0,0 1 0,0-1 0,1 1 0,-1 0 0,0-1 0,0 1 0,0 0 0,1-1 0,-1 1 0,0-1 0,1 1 0,-1-1 0,0 1 0,1-1 0,-1 1 0,1-1 0,-1 1 0,0-1 0,1 1 0,0-1-1,-1 0 1,1 1 0,-1-1 0,1 0 0,-1 0 0,1 1 0,0-1 0,0 0 0,32 5-980,40-9-2508,-67 4 2945,14-3-5836,-4-1-3956</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57.819"/>
    </inkml:context>
    <inkml:brush xml:id="br0">
      <inkml:brushProperty name="width" value="0.025" units="cm"/>
      <inkml:brushProperty name="height" value="0.025" units="cm"/>
    </inkml:brush>
  </inkml:definitions>
  <inkml:trace contextRef="#ctx0" brushRef="#br0">45 1 15663,'0'0'3683,"-33"75"-2562,24-34 129,6 5-193,3 1-225,0-1-511,13-7-193,4-6-64,1-8-32,0-8-737,-5-12-608,-9-5-961,-7-20-6054</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58.214"/>
    </inkml:context>
    <inkml:brush xml:id="br0">
      <inkml:brushProperty name="width" value="0.025" units="cm"/>
      <inkml:brushProperty name="height" value="0.025" units="cm"/>
    </inkml:brush>
  </inkml:definitions>
  <inkml:trace contextRef="#ctx0" brushRef="#br0">9 75 13421,'0'0'5269,"-3"-8"-4212,2 7-1024,0-1 0,1 1 0,-1 0 0,1-1 1,-1 1-1,1-1 0,-1 1 0,1-1 0,0 1 1,0-1-1,0 1 0,0-1 0,0 1 0,0-1 0,0 1 1,0-1-1,1 1 0,-1-1 0,1 1 0,-1-1 1,1 1-1,-1 0 0,1-1 0,0 1 0,0 0 1,0-1-1,1 0 0,2-1 77,1 1 1,0-1-1,0 1 1,0 1-1,0-1 1,0 1-1,0 0 1,1 0-1,8 0 1,39-5 385,0 4 1,87 6-1,-131-3-473,1 0-1,-1 1 1,0 0-1,0 0 1,0 1 0,-1 0-1,1 1 1,-1 0-1,9 5 1,-15-8 22,0 1 1,0-1-1,-1 0 0,1 1 0,0-1 1,-1 1-1,0 0 0,1-1 1,-1 1-1,0 0 0,0 0 0,0 0 1,0 0-1,0 0 0,0 0 1,-1 0-1,2 4 0,-2-3 64,-1 0 0,1-1 1,0 1-1,-1 0 0,0 0 0,0-1 0,1 1 0,-2-1 0,1 1 1,0-1-1,0 1 0,-1-1 0,1 1 0,-1-1 0,0 0 0,0 0 0,-4 3 1,-12 12 771,-2 0 0,-30 19 1,28-21-173,-35 31 0,56-46-709,1 0 1,-1 0-1,1 0 1,0 1-1,-1-1 0,1 0 1,-1 0-1,1 1 0,-1-1 1,1 1-1,0-1 0,-1 0 1,1 1-1,0-1 1,0 1-1,-1-1 0,1 0 1,0 1-1,0-1 0,-1 1 1,1-1-1,0 1 0,0-1 1,0 1-1,0-1 1,0 1-1,0-1 0,0 1 1,0-1-1,0 1 0,0-1 1,0 1-1,0-1 1,0 1-1,0-1 0,0 1 1,1-1-1,-1 1 0,0-1 1,0 1-1,1-1 0,-1 1 1,0-1-1,0 0 1,1 1-1,-1-1 0,1 1 1,-1-1-1,0 0 0,1 0 1,-1 1-1,1-1 0,-1 0 1,1 1-1,-1-1 1,0 0-1,1 0 0,-1 0 1,1 0-1,-1 0 0,1 1 1,0-1-1,-1 0 1,1 0-1,-1 0 0,1-1 1,44 4-346,-35-3 195,51 0-653,-38-1 493,0 0 0,0 2 0,0 1 0,0 0 0,0 2 0,35 10 0,-57-14 308,0 1 1,0-1-1,0 0 1,1 1-1,-1-1 1,0 1-1,0-1 1,0 1-1,0-1 1,0 1-1,0 0 1,0 0-1,0-1 1,0 1-1,-1 0 1,1 0-1,0 0 1,0 0-1,-1 0 1,1 0-1,-1 0 1,1 0-1,-1 0 0,1 1 1,-1-1-1,0 0 1,1 0-1,-1 0 1,0 0-1,0 1 1,0-1-1,0 0 1,0 0-1,0 0 1,0 1-1,0-1 1,-1 0-1,1 0 1,0 0-1,-1 0 1,1 1-1,-1-1 1,1 0-1,-1 0 1,0 1-1,-3 3 46,0 0-1,0 0 0,0-1 1,-1 1-1,1-1 1,-1 0-1,-9 5 0,-30 17 543,-1-2 0,-1-2-1,-1-3 1,-1-1 0,0-2 0,-91 16-1,56-26-270,71-8-1008,13-5-910,16-7-2226,-14 12 3351,29-19-6505</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58.870"/>
    </inkml:context>
    <inkml:brush xml:id="br0">
      <inkml:brushProperty name="width" value="0.025" units="cm"/>
      <inkml:brushProperty name="height" value="0.025" units="cm"/>
    </inkml:brush>
  </inkml:definitions>
  <inkml:trace contextRef="#ctx0" brushRef="#br0">384 1 20275,'0'0'5221,"-79"57"-4901,41-24-288,-8 7 65,1 0-1,-4-3 352,9 2-64,4-7 225,7-10-321,14-8-224,9-11-96,32-20-4228,10-16-480,8-6-2403</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59.198"/>
    </inkml:context>
    <inkml:brush xml:id="br0">
      <inkml:brushProperty name="width" value="0.025" units="cm"/>
      <inkml:brushProperty name="height" value="0.025" units="cm"/>
    </inkml:brush>
  </inkml:definitions>
  <inkml:trace contextRef="#ctx0" brushRef="#br0">41 0 18065,'0'0'2183,"-3"10"-26,-5 14-1451,1-5 371,1 0 1,1 0 0,-5 37-1,9-51-976,1 0 0,0 0 0,0 0-1,0 0 1,0 0 0,1 0 0,0 0 0,0 0-1,0 0 1,1 0 0,0-1 0,0 1 0,0 0-1,0-1 1,1 0 0,-1 1 0,1-1 0,0 0-1,1-1 1,-1 1 0,6 5 0,7 2-254,1-1-1,0-1 1,0 0 0,23 8 0,15 7-4591,-66-26-1801,-31-9-175,12-3 789</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5:59.543"/>
    </inkml:context>
    <inkml:brush xml:id="br0">
      <inkml:brushProperty name="width" value="0.025" units="cm"/>
      <inkml:brushProperty name="height" value="0.025" units="cm"/>
    </inkml:brush>
  </inkml:definitions>
  <inkml:trace contextRef="#ctx0" brushRef="#br0">84 93 448,'0'0'5029,"-52"-41"-609,34 27-512,7 4-545,8 2-736,3 4-353,22 3-1441,19 0-321,10 1-288,12 0-160,5 0-640,0-3-3076,-6-7-8199</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00.734"/>
    </inkml:context>
    <inkml:brush xml:id="br0">
      <inkml:brushProperty name="width" value="0.025" units="cm"/>
      <inkml:brushProperty name="height" value="0.025" units="cm"/>
    </inkml:brush>
  </inkml:definitions>
  <inkml:trace contextRef="#ctx0" brushRef="#br0">0 63 6758,'0'0'18348,"11"-4"-17931,7-3-323,0-1 0,0 0 0,-1-2 0,18-13 0,-34 23-96,-1 0 1,0 0-1,0-1 1,0 1-1,0 0 1,1 0 0,-1 0-1,0 0 1,0-1-1,1 1 1,-1 0-1,0 0 1,0 0 0,0 0-1,1 0 1,-1 0-1,0 0 1,0 0-1,1 0 1,-1 0-1,0 0 1,0 0 0,1 0-1,-1 0 1,0 0-1,0 0 1,1 0-1,-1 0 1,0 0 0,0 0-1,1 0 1,-1 0-1,0 0 1,0 1-1,0-1 1,1 0 0,-1 0-1,0 0 1,0 0-1,0 1 1,1-1-1,-1 0 1,0 0 0,0 0-1,0 1 1,0-1-1,0 0 1,0 0-1,1 0 1,-1 1-1,0-1 1,0 0 0,0 1-1,1 22-18,-9 26 176,2-29-180,2 0 0,1 1 0,-2 39 0,8-56-2970,3-10 910,5-9-952,-8 6 1177,-1 0 0,-1 0-1,1-1 1,-1-13 0,-6-38-3616,-1 39 3302</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01.064"/>
    </inkml:context>
    <inkml:brush xml:id="br0">
      <inkml:brushProperty name="width" value="0.025" units="cm"/>
      <inkml:brushProperty name="height" value="0.025" units="cm"/>
    </inkml:brush>
  </inkml:definitions>
  <inkml:trace contextRef="#ctx0" brushRef="#br0">130 32 1249,'0'-1'382,"0"0"0,-1-1 0,1 1 0,0 0 0,0 0 0,0 0-1,-1 0 1,1 0 0,0 0 0,-1 0 0,1 0 0,-1 0 0,0 0 0,1 0 0,-1 0-1,0 0 1,1 0 0,-1 0 0,0 0 0,0 1 0,0-1 0,0 0 0,1 1-1,-1-1 1,0 1 0,0-1 0,0 1 0,-2-1 0,1 1-121,0 0 0,0 0 1,0 0-1,0 0 0,0 1 0,0-1 1,0 1-1,0 0 0,0-1 0,0 1 1,0 0-1,0 0 0,1 0 0,-3 2 1,-3 2 318,0 0 0,1 1 0,0-1 0,0 1 0,0 1 0,1-1 1,-6 10-1,7-9-116,0 1 1,1 0 0,0 0-1,0 1 1,1-1-1,0 1 1,0-1 0,0 13-1,1-19-417,1 1 0,0-1 0,0 0 0,0 0 0,1 0 0,-1 0 0,0 1 0,1-1 0,0 0 0,-1 0 0,1 0 0,0 0 1,0 0-1,0 0 0,0 0 0,0-1 0,1 1 0,-1 0 0,1 0 0,-1-1 0,1 1 0,-1-1 0,1 0 0,0 1 0,0-1 0,-1 0 0,1 0 0,0 0 0,0 0 0,0 0 0,0-1 0,1 1 0,-1 0 0,0-1 0,0 0 0,0 0 0,3 1 0,4-1 31,0-1-1,1 0 0,-1 0 1,0 0-1,0-1 1,0-1-1,0 0 1,-1 0-1,1 0 1,-1-1-1,1 0 1,-1-1-1,-1 0 1,10-7-1,-10 6-33,0 1-1,-1-1 1,1 0-1,-2 0 1,1-1-1,-1 0 1,1 0-1,-2 0 0,1 0 1,-1-1-1,0 0 1,-1 0-1,0 0 1,0 0-1,2-13 1,-5 20-18,0-1 0,0 0 1,0 1-1,0-1 0,0 1 0,-1-1 0,1 1 1,-1-1-1,1 1 0,-1-1 0,1 1 1,-1-1-1,0 1 0,0 0 0,1-1 1,-1 1-1,0 0 0,0 0 0,-1 0 1,1 0-1,0 0 0,0 0 0,0 0 1,-1 0-1,1 0 0,0 0 0,-1 1 0,1-1 1,-1 0-1,1 1 0,-1 0 0,1-1 1,-1 1-1,1 0 0,-1 0 0,-2-1 1,-10 0 6,0 0 0,0 0 0,-18 2 0,13 0-10,-21 2-785,20-1-1917,2-1-3980,9-1-4557</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6.805"/>
    </inkml:context>
    <inkml:brush xml:id="br0">
      <inkml:brushProperty name="width" value="0.025" units="cm"/>
      <inkml:brushProperty name="height" value="0.025" units="cm"/>
    </inkml:brush>
  </inkml:definitions>
  <inkml:trace contextRef="#ctx0" brushRef="#br0">52 1 13485,'0'0'11536,"1"11"-10853,-2 37-421,-1 0 1,-2-1-1,-14 62 0,8-57 183,2 0 0,3 0 0,1 64 1,4-116-445,0 0 0,0 1 0,0-1 0,0 0 0,0 1 0,0-1 0,0 0 0,0 1 0,0-1 0,0 0 0,0 0 0,0 1 0,0-1 1,0 0-1,0 1 0,0-1 0,0 0 0,0 1 0,0-1 0,0 0 0,1 0 0,-1 1 0,0-1 0,0 0 0,0 0 0,0 1 0,1-1 0,-1 0 0,0 0 0,0 0 1,1 1-1,-1-1 0,0 0 0,0 0 0,1 0 0,-1 0 0,0 0 0,1 1 0,-1-1 0,0 0 0,0 0 0,1 0 0,-1 0 0,0 0 0,1 0 0,9-13 79,-3-13-430,-2 0 0,0 0 0,-2-1 0,0 0 0,-2 1 0,-1-1 0,-1 0 0,-6-32 0,1 42-550,-1 20 362,-3 28 545,9-22 161,0 1 0,1 0 0,0 0 0,0 0 0,1-1 0,3 14 0,-4-21-142,1-1 1,-1 1-1,1 0 1,0 0-1,0 0 1,0-1-1,0 1 1,0 0-1,0-1 1,0 1-1,1-1 1,-1 1-1,0-1 1,1 0 0,0 0-1,-1 1 1,1-1-1,-1 0 1,1 0-1,0-1 1,0 1-1,0 0 1,-1-1-1,1 1 1,0-1-1,0 1 1,0-1-1,0 0 1,0 0 0,0 0-1,0 0 1,0 0-1,0 0 1,0 0-1,0-1 1,0 1-1,3-2 1,0 0-14,0 0-1,0-1 1,0 1 0,0-1 0,-1 0-1,1 0 1,-1 0 0,0-1 0,0 1-1,0-1 1,0 0 0,-1-1 0,0 1 0,4-6-1,38-70 106,-39 68-43,-11 24 253,0 0-1,1 1 1,1-1 0,0 1-1,0 0 1,1 0-1,1 0 1,0 0-1,1 0 1,2 21 0,-2-32-327,1-1 0,-1 0 0,0 1 0,1-1 0,-1 0 0,1 1 0,0-1 1,-1 0-1,1 0 0,0 0 0,0 1 0,0-1 0,0 0 0,0 0 0,0 0 0,0-1 1,0 1-1,0 0 0,0 0 0,0 0 0,1-1 0,-1 1 0,0-1 0,0 1 0,1-1 1,-1 1-1,1-1 0,-1 0 0,0 0 0,1 0 0,-1 0 0,1 0 0,-1 0 0,0 0 1,1 0-1,-1 0 0,0 0 0,1-1 0,-1 1 0,2-1 0,1-1-14,0 1-1,0-1 1,0 1-1,0-1 0,0 0 1,0-1-1,-1 1 1,1-1-1,-1 1 0,1-1 1,4-6-1,-1-1-88,-1 0 1,-1 0-1,0-1 0,0 1 0,5-20 0,-8 24 101,0 1-1,-1-1 1,0 0-1,0 0 1,-1 0 0,1 0-1,-1 0 1,0 0-1,-1 0 1,0 0-1,0 0 1,-3-10-1,4 14 4,-1 1 0,1 0 1,-1-1-1,0 1 0,1 0 0,-1 0 0,0-1 0,0 1 0,0 0 0,0 0 0,0 0 0,0 0 0,0 0 0,0 0 1,0 0-1,-1 1 0,1-1 0,0 0 0,-1 0 0,1 1 0,0-1 0,-1 1 0,1 0 0,0-1 0,-1 1 0,1 0 1,-1 0-1,1 0 0,-1 0 0,1 0 0,-1 0 0,1 0 0,-1 0 0,1 1 0,0-1 0,-1 0 0,1 1 1,0-1-1,-1 1 0,1 0 0,0-1 0,-3 3 0,0-1 34,0 1 0,0 0 0,0 0 0,1 0 1,-1 0-1,1 1 0,-1-1 0,1 1 0,0 0 0,1 0 0,-5 8 0,5-9 24,1 1-1,-1 1 0,1-1 1,0 0-1,0 0 0,0 0 1,0 1-1,1-1 0,0 0 1,0 1-1,0-1 0,1 0 1,-1 1-1,1-1 0,0 0 1,2 6-1,-2-7-50,1-1 0,-1 1-1,1-1 1,0 0 0,0 0 0,0 1-1,0-1 1,0 0 0,1-1 0,-1 1 0,0 0-1,1-1 1,-1 1 0,1-1 0,0 0-1,0 0 1,-1 0 0,1 0 0,0 0-1,0-1 1,0 1 0,0-1 0,0 0-1,4 0 1,8 1-216,0 0 1,0-2-1,0 0 0,0 0 0,-1-1 0,1-1 0,21-7 0,-57 3-1674,8-2-5948,10 1 494</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01.798"/>
    </inkml:context>
    <inkml:brush xml:id="br0">
      <inkml:brushProperty name="width" value="0.025" units="cm"/>
      <inkml:brushProperty name="height" value="0.025" units="cm"/>
    </inkml:brush>
  </inkml:definitions>
  <inkml:trace contextRef="#ctx0" brushRef="#br0">1 22 14125,'0'0'4485,"9"-3"-2937,-5 1-1476,5-1 223,1 0 0,0 0 0,0 1-1,18-2 1,-26 3-257,0 1-1,-1 0 1,1 0 0,0 0-1,0 0 1,0 0-1,-1 0 1,1 1-1,0-1 1,0 0-1,-1 1 1,1 0-1,0-1 1,-1 1-1,1 0 1,0 0 0,-1 0-1,1 0 1,-1 0-1,0 0 1,1 0-1,-1 0 1,0 1-1,0-1 1,0 1-1,1-1 1,-2 1-1,1-1 1,0 1 0,0-1-1,0 1 1,-1 0-1,1-1 1,-1 1-1,1 0 1,-1 0-1,0-1 1,0 1-1,1 2 1,-2 2 63,0 0 0,0 1 0,0-1-1,0 0 1,-1 0 0,0-1 0,0 1 0,-1 0 0,0-1 0,0 1 0,0-1-1,0 0 1,-1 0 0,0 0 0,0 0 0,0-1 0,-1 1 0,-8 5 0,5-2 149,0-1 0,1 1 0,0 1 0,0 0 0,-5 10 0,11-19-235,1 0 1,0 1 0,0-1 0,0 0 0,0 0 0,-1 1 0,1-1 0,0 0 0,0 1 0,0-1-1,0 0 1,0 0 0,0 1 0,0-1 0,0 0 0,0 1 0,0-1 0,0 0 0,0 0 0,0 1-1,0-1 1,0 0 0,0 1 0,0-1 0,0 0 0,0 0 0,1 1 0,-1-1 0,0 0 0,0 0-1,0 1 1,0-1 0,1 0 0,-1 0 0,0 1 0,0-1 0,1 0 0,-1 0 0,0 0 0,0 0-1,1 1 1,-1-1 0,0 0 0,0 0 0,1 0 0,-1 0 0,0 0 0,1 0 0,23 0 215,24-12-200,-42 10-88,74-35-2224,-31 6-3976,-29 12-576</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02.176"/>
    </inkml:context>
    <inkml:brush xml:id="br0">
      <inkml:brushProperty name="width" value="0.025" units="cm"/>
      <inkml:brushProperty name="height" value="0.025" units="cm"/>
    </inkml:brush>
  </inkml:definitions>
  <inkml:trace contextRef="#ctx0" brushRef="#br0">186 27 10954,'0'0'1917,"-9"-5"-390,4 3-1355,-40-16 2023,43 18-2088,-1-1 0,0 1-1,1 0 1,-1 0 0,1 0-1,-1 0 1,1 0 0,-1 0-1,1 1 1,-1 0-1,1-1 1,-1 1 0,1 0-1,0 0 1,-1 0 0,1 0-1,0 1 1,0-1 0,0 1-1,0-1 1,-3 3-1,-3 5 103,1 1 0,0 0 0,0 0 0,1 1-1,0-1 1,1 1 0,0 1 0,1-1 0,0 1-1,0-1 1,2 1 0,-1 0 0,2 0-1,-1 1 1,2-1 0,-1 0 0,4 23 0,-3-31-190,1 1 0,0-1 0,0 0 0,0 1 1,0-1-1,1 0 0,0 0 0,0 0 0,0 0 1,0 0-1,0 0 0,1-1 0,0 1 0,-1-1 0,2 0 1,-1 1-1,6 3 0,-3-3-3,1 0-1,0 0 1,0 0-1,0-1 1,0-1-1,0 1 1,1-1-1,-1 0 1,13 1-1,-5-1 21,1-1-1,-1-1 0,0-1 1,1 0-1,-1 0 0,0-2 1,0 0-1,0-1 0,27-10 1,-29 7-22,1 0 1,-1-1-1,0 0 1,0-1-1,-1-1 0,15-14 1,-23 20 45,0 0 0,-1 0 0,1 0 0,-1-1 0,0 1 0,0-1 0,0 0 0,-1 0 0,0 0 0,0 0 0,0-1 0,0 1 0,-1 0 0,0-1 0,0 1 0,0-1 0,-1 1 0,0-1 0,0 1 0,-2-11 0,1 12-12,0 0 0,-1 1 0,1 0 0,-1-1 0,0 1 1,0 0-1,0 0 0,-1 0 0,1 0 0,-1 0 0,1 1 0,-1-1 0,0 1 0,0 0 0,0-1 0,0 1 0,-1 1 0,1-1 1,-1 0-1,1 1 0,-1 0 0,1 0 0,-1 0 0,-6-1 0,-9-1-192,-1 0-1,1 1 1,-27 1 0,42 1 80,-9 1-407,-1 0 1,1 0 0,-1 2 0,1-1-1,0 2 1,-14 4 0,-41 20-6589,55-22 4827,-25 10-10831</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06.062"/>
    </inkml:context>
    <inkml:brush xml:id="br0">
      <inkml:brushProperty name="width" value="0.025" units="cm"/>
      <inkml:brushProperty name="height" value="0.025" units="cm"/>
    </inkml:brush>
  </inkml:definitions>
  <inkml:trace contextRef="#ctx0" brushRef="#br0">47 39 5093,'0'0'9748,"-8"-7"-7928,-25-22-176,27 27 2731,10 10-3510,8 12-836,10 3 419,1 0 0,2-1-1,0-2 1,1 0 0,1-2-1,50 26 1,21 9-59,-60-31-290,1-2 0,1-1 0,48 15 0,-53-20 172,-1 1 0,0 2 1,-1 1-1,-1 1 1,35 28-1,-47-32-391,-13-9 793,1 0-1,0 0 1,0-1 0,16 7-1,-3-6-4215,4-4-5302</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06.953"/>
    </inkml:context>
    <inkml:brush xml:id="br0">
      <inkml:brushProperty name="width" value="0.025" units="cm"/>
      <inkml:brushProperty name="height" value="0.025" units="cm"/>
    </inkml:brush>
  </inkml:definitions>
  <inkml:trace contextRef="#ctx0" brushRef="#br0">26 6 7751,'-1'0'496,"0"-1"0,1 1 0,-1-1 0,1 1 1,-1-1-1,0 1 0,0-1 0,1 1 0,-1 0 0,0-1 0,0 1 0,1 0 0,-1 0 0,0 0 0,0-1 0,0 1 0,1 0 0,-1 0 0,0 0 0,0 0 0,0 0 0,1 1 0,-1-1 0,0 0 0,-1 1 0,1-1-269,1 1 1,-1 0-1,1 0 0,-1 0 0,1-1 0,-1 1 0,1 0 0,0 0 1,0 0-1,-1 0 0,1 0 0,0 0 0,0 0 0,0-1 1,0 1-1,0 0 0,0 0 0,1 2 0,-1 3-57,1-1 0,1 1 0,-1 0-1,1 0 1,0-1 0,4 8 0,4 2 9,1 0 1,1-1-1,0 0 1,1-1-1,1 0 1,0-1-1,0-1 1,2 0-1,-1-1 1,1 0-1,0-1 1,1-1-1,0-1 1,0-1-1,32 8 1,16-7 174,-38-7-4119,-27-7-5412,-1-3-1366</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07.939"/>
    </inkml:context>
    <inkml:brush xml:id="br0">
      <inkml:brushProperty name="width" value="0.025" units="cm"/>
      <inkml:brushProperty name="height" value="0.025" units="cm"/>
    </inkml:brush>
  </inkml:definitions>
  <inkml:trace contextRef="#ctx0" brushRef="#br0">55 64 609,'-19'-25'1726,"-2"-3"810,8 18 3825,11 10-6396</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09.014"/>
    </inkml:context>
    <inkml:brush xml:id="br0">
      <inkml:brushProperty name="width" value="0.025" units="cm"/>
      <inkml:brushProperty name="height" value="0.025" units="cm"/>
    </inkml:brush>
  </inkml:definitions>
  <inkml:trace contextRef="#ctx0" brushRef="#br0">36 40 5285,'0'0'6278,"-7"-8"-4778,-21-23-123,55 56 6048,7 1-3707,89 53-2587,-74-49 555,27 14-1183,-39-23-45,47 34 1,-64-42-446,0 0 0,1-1 0,32 13 0,-6-3 5,51 41 259,-91-57-194,1 0 0,-1 0 0,0 0-1,-1 1 1,7 7 0,-9-8 21,0-1-1,1 0 1,-1 0-1,1 0 1,1-1-1,-1 0 1,1 0-1,-1 0 1,13 5-1,-18-9-87,0 0-1,0 1 1,0-1-1,0 0 1,0 0-1,0 0 1,0 0-1,1 0 1,-1 0-1,0 0 1,0 0-1,0 0 1,0 0-1,0 0 1,0 0-1,0 0 1,0 0-1,1 0 1,-1 0-1,0 0 1,0 0-1,0 0 1,0 0-1,0 0 1,0 0-1,0 0 1,0 0-1,1 0 1,-1 0-1,0 0 1,0 0 0,0 0-1,0 0 1,0-1-1,0 1 1,0 0-1,0 0 1,0 0-1,0 0 1,1 0-1,-1 0 1,0 0-1,0 0 1,0 0-1,0-1 1,0 1-1,0 0 1,0 0-1,0 0 1,0 0-1,0 0 1,0 0-1,0 0 1,0 0-1,0-1 1,0 1-1,0 0 1,0 0-1,0 0 1,0 0-1,0 0 1,0 0-1,0 0 1,0 0-1,-1-1 1,-5-11-663,-4-2-3487,2 5-5305,-6-3-8327</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09.918"/>
    </inkml:context>
    <inkml:brush xml:id="br0">
      <inkml:brushProperty name="width" value="0.025" units="cm"/>
      <inkml:brushProperty name="height" value="0.025" units="cm"/>
    </inkml:brush>
  </inkml:definitions>
  <inkml:trace contextRef="#ctx0" brushRef="#br0">25 0 9993,'-16'3'7586,"8"6"-4638,8-7-2867,0 0-1,-1 0 0,1 0 1,0-1-1,0 1 0,1 0 1,-1 0-1,0 0 0,1-1 1,-1 1-1,1 0 0,-1 0 1,1-1-1,0 1 0,1 2 1,10 16 497,0 0 0,2-1 1,0 0-1,30 29 1,-33-36-362,1-1 1,0-1 0,1 0-1,0-1 1,0 0 0,1-1 0,27 11-1,-29-16-154,0 0 0,-1-2 0,1 1-1,0-1 1,0-1 0,13-1 0,-3 1-401,-21 0 15,0 0 0,-1-1 0,1 1 0,0-1 0,0 1 0,-1-1 1,1 1-1,0-1 0,-1 1 0,1-1 0,-1 1 0,1-1 0,0 0 0,-1 1 0,1-1 1,-1 0-1,0 0 0,1 1 0,-1-1 0,0 0 0,1 0 0,-1 0 0,0 1 0,0-1 1,0 0-1,0 0 0,1 0 0,-1 0 0,0 0 0,-1 1 0,1-1 0,0-1 0,0-13-8971</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10.700"/>
    </inkml:context>
    <inkml:brush xml:id="br0">
      <inkml:brushProperty name="width" value="0.025" units="cm"/>
      <inkml:brushProperty name="height" value="0.025" units="cm"/>
    </inkml:brush>
  </inkml:definitions>
  <inkml:trace contextRef="#ctx0" brushRef="#br0">22 65 12075,'0'0'15925,"-4"10"-15386,-11 30-165,15-40-366,0 1-1,-1-1 1,1 1 0,0-1 0,0 1 0,-1-1 0,1 1 0,0-1 0,0 1-1,0-1 1,0 1 0,0-1 0,0 1 0,0-1 0,0 1 0,0 0 0,0-1 0,0 1-1,0-1 1,0 1 0,1-1 0,-1 1 0,0-1 0,0 1 0,1-1 0,-1 1-1,0-1 1,0 0 0,1 1 0,-1-1 0,1 1 0,-1-1 0,0 0 0,1 1-1,-1-1 1,1 0 0,-1 1 0,1-1 0,-1 0 0,1 0 0,-1 1 0,1-1-1,-1 0 1,1 0 0,-1 0 0,1 0 0,-1 0 0,2 0 0,-1 0-10,0 0 0,0 0 0,0 0 1,0 0-1,0 0 0,-1-1 0,1 1 1,0 0-1,0-1 0,0 1 0,0-1 0,0 1 1,0-1-1,-1 1 0,1-1 0,0 1 1,0-1-1,-1 0 0,1 0 0,0 1 0,0-3 1,6-51 606,-7 53-542,0-1 0,0 1 0,1-1-1,-1 1 1,0-1 0,0 1 0,0-1 0,-1 1 0,1-1-1,0 1 1,0 0 0,-1-1 0,1 1 0,-1-1 0,1 1-1,-1 0 1,0-1 0,0 1 0,1 0 0,-1 0-1,0-1 1,0 1 0,0 0 0,0 0 0,0 0 0,-1 0-1,1 0 1,0 1 0,0-1 0,-1 0 0,-1 0-1,2 1-57,0 1-1,0-1 1,0 1-1,1 0 1,-1-1-1,0 1 1,0 0-1,1 0 1,-1 0-1,1-1 0,-1 1 1,0 0-1,1 0 1,-1 0-1,1 0 1,0 0-1,-1 0 1,1 0-1,0 0 0,0 0 1,0 0-1,0 0 1,-1 0-1,1 0 1,1 0-1,-1 0 1,0 0-1,0 2 1,2 32-279,9-6 186,-11-29 89,0 1-1,0 0 1,1 0 0,-1 0 0,0 0 0,1 0 0,-1-1-1,0 1 1,1 0 0,-1 0 0,1-1 0,0 1 0,-1 0 0,1-1-1,0 1 1,-1-1 0,1 1 0,0-1 0,-1 1 0,1-1 0,0 1-1,0-1 1,0 0 0,0 1 0,-1-1 0,1 0 0,0 0-1,1 1 1,-1-7 102,0 0 0,-1 0 0,0 1 0,0-1 0,0 0 0,-2-6 0,2 5-71,-1 0-1,-1 0 1,1 0-1,-1 0 1,0 0-1,-1 0 1,0 0 0,0 1-1,0-1 1,-1 1-1,-6-8 1,9 17-32,0 0 0,1 0 0,0 1 0,-1-1 0,1 0 0,0 1 0,1-1 0,-1 0 0,1 0 0,-1 1 0,2 3 0,0-3-238,-1 0-1,1 0 1,0 0-1,0 0 1,1 0-1,-1-1 1,1 1-1,-1-1 1,1 0 0,0 0-1,0 0 1,1 0-1,-1 0 1,8 4-1,-11-7 58,0 0 0,1 0 0,-1 0 0,0 0 0,0 0 0,1 0 0,-1 0 0,0 0 0,0 0 0,1 0 0,-1 0 0,0 0 0,0 0 0,1 0-1,-1 0 1,0 0 0,0-1 0,1 1 0,-1 0 0,0 0 0,0 0 0,1 0 0,-1-1 0,0 1 0,0 0 0,0 0 0,0 0 0,1-1 0,-1 1 0,0 0 0,0 0 0,0-1 0,0 1-1,0 0 1,0 0 0,0-1 0,0 1 0,0 0 0,1 0 0,-1-1 0,0 1 0,0 0 0,0 0 0,0-1 0,-1 1 0,1 0 0,0 0 0,0-1 0,0 1 0,0 0 0,0 0 0,0-1-1,0 1 1,0 0 0,0 0 0,-1-1 0,1 1 0,0-1-320,-3-19-12786</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11.565"/>
    </inkml:context>
    <inkml:brush xml:id="br0">
      <inkml:brushProperty name="width" value="0.025" units="cm"/>
      <inkml:brushProperty name="height" value="0.025" units="cm"/>
    </inkml:brush>
  </inkml:definitions>
  <inkml:trace contextRef="#ctx0" brushRef="#br0">0 30 7847,'0'0'18541,"9"4"-17495,25 14-299,-34-18-715,1 0 0,-1 0-1,1 0 1,-1 0-1,1-1 1,-1 1 0,1 0-1,-1 0 1,0-1 0,1 1-1,-1 0 1,1-1-1,-1 1 1,0 0 0,1-1-1,-1 1 1,0 0 0,1-1-1,-1 1 1,0-1-1,0 1 1,0-1 0,1 1-1,-1 0 1,0-1 0,0 1-1,0-1 1,0 1-1,0-1 1,0 1 0,0-1-1,0 1 1,0-1 0,0 1-1,0-1 1,0 1-1,0-1 1,0 1 0,0-1-1,0 1 1,-1-1 0,1 1-1,0-1 1,0 1-1,0 0 1,-1-1 0,1 1-1,0-1 1,-1 1 0,1 0-1,0-1 1,-1 1 0,1 0-1,-1-1 1,1 1-1,0 0 1,-1 0 0,1-1-1,-1 1 1,1 0 0,-1 0-1,1 0 1,-1 0-1,1 0 1,-2 0 0,2 0-2,-1 0 0,1 0 1,-1 0-1,0 0 0,1 0 0,-1 0 1,1 0-1,-1 0 0,1 1 1,-1-1-1,0 0 0,1 0 1,-1 1-1,1-1 0,-1 0 1,1 1-1,-1-1 0,1 0 0,0 1 1,-1-1-1,1 1 0,0-1 1,-1 1-1,1-1 0,0 1 1,-1-1-1,1 1 0,0-1 1,0 1-1,-1 0 0,1 0 0,2 26 77,-1-24-122,0 1 0,0-1 0,0 0 0,1 0-1,-1 0 1,1 1 0,-1-2 0,1 1 0,0 0-1,1 0 1,-1-1 0,0 1 0,1-1 0,3 4-1,-5-6 23,-1 1 0,1-1 0,0 0 0,-1 1 0,1-1 0,0 0-1,-1 0 1,1 1 0,0-1 0,-1 0 0,1 0 0,0 0-1,-1 0 1,1 0 0,0 0 0,0 0 0,-1 0 0,1 0-1,0 0 1,-1-1 0,1 1 0,0 0 0,-1 0 0,1-1 0,0 1-1,-1 0 1,1-1 0,-1 1 0,1 0 0,-1-1 0,1 1-1,-1-1 1,1 1 0,-1-1 0,1 1 0,0-2 0,0 0 44,0-1 1,-1 1-1,1-1 1,0 1 0,-1-1-1,0 0 1,1 1-1,-1-1 1,0 0 0,-1-3-1,1 0 32,-1-1 0,0 1 0,0 0 0,0 0 0,-1 0-1,0 0 1,0 1 0,-1-1 0,-4-7 0,7 12-83,-1 0 0,1 1 0,-1-1 0,0 0 0,0 0 0,1 1 0,-1-1 0,0 1 0,0-1 0,0 0 0,1 1 0,-1 0 0,0-1 0,0 1 0,0-1 0,0 1 0,0 0 0,0 0 0,-1-1 0,-6 12 0,8-6 0,-1-1 0,1 1 0,0-1 0,1 1 0,-1-1 0,1 0 0,1 6 0,1 0-560,1-1 0,0 1-1,1-1 1,0-1 0,0 1 0,1-1 0,11 13-1,-13-17 110,-1 0 0,1 0 0,0 0 0,0-1 0,0 0 0,0 1 0,0-2 0,1 1 0,-1 0-1,1-1 1,0 0 0,0 0 0,0-1 0,0 1 0,0-1 0,8 1 0,1-2-6841</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12.413"/>
    </inkml:context>
    <inkml:brush xml:id="br0">
      <inkml:brushProperty name="width" value="0.025" units="cm"/>
      <inkml:brushProperty name="height" value="0.025" units="cm"/>
    </inkml:brush>
  </inkml:definitions>
  <inkml:trace contextRef="#ctx0" brushRef="#br0">1 106 11082,'0'0'17206,"11"-18"-15663,-11 18-1522,0-1-1,0 1 1,0 0 0,0-1 0,0 1 0,0 0-1,0-1 1,0 1 0,0 0 0,1-1 0,-1 1-1,0 0 1,0-1 0,0 1 0,0 0 0,1 0-1,-1-1 1,0 1 0,0 0 0,0-1 0,1 1-1,-1 0 1,0 0 0,1 0 0,-1-1 0,0 1-1,1 0 1,-1 0 0,0 0 0,0 0 0,1 0-1,-1-1 1,1 1 0,-1 0 0,0 0 0,1 0-1,-1 0 1,0 0 0,1 0 0,-1 0 0,0 0-1,1 0 1,-1 0 0,0 1 0,1-1 0,-1 0-1,0 0 1,1 0 0,-1 0 0,0 0 0,1 1-1,-1-1 1,0 0 0,0 0 0,1 1 0,-1-1-1,11 2 560,-12-21-156,0 17-403,1 0 1,-1 0-1,0 0 1,0 0-1,0 0 1,0 0-1,0 0 1,-1 0-1,1 0 1,-1 0 0,1 0-1,-3-1 1,0 6 328,11 15-340,-6-15-15,1 2 7,0-1 1,0 1 0,1-1-1,-1 0 1,1 1 0,0-1-1,0 0 1,1-1 0,-1 1 0,1 0-1,4 3 1,-11-47 77,0 29-80,-1 1 0,-1 0 0,0 0 0,0 0 0,-10-14 0,16 49 0,4-10 0,1-1 0,1 1 0,0-1 0,11 16 0,-30-55 0,10 18 0,0 1 0,-1 0 0,0 0 0,0 1 0,0-1 0,-1 0 0,0 1 0,0 0 0,0 0 0,-1 0 0,-6-5 0,12 42 0,18 17-2574,-15-42 1577,-1 0 1,1 0 0,0 0-1,1 0 1,0-1-1,0 0 1,0 0 0,7 6-1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35.338"/>
    </inkml:context>
    <inkml:brush xml:id="br0">
      <inkml:brushProperty name="width" value="0.025" units="cm"/>
      <inkml:brushProperty name="height" value="0.025" units="cm"/>
    </inkml:brush>
  </inkml:definitions>
  <inkml:trace contextRef="#ctx0" brushRef="#br0">816 37 8200,'-13'-6'3240,"-3"0"-2522,-1 0 0,1 1 0,-2 1 0,1 1 1,-30-3-1,36 6-442,0-1 1,0 2 0,0-1 0,0 1-1,0 1 1,0 0 0,1 1 0,-1 0-1,1 0 1,0 1 0,0 1 0,-11 6-1,1 3-71,1 1-1,0 1 0,1 1 1,1 1-1,1 0 0,0 1 1,2 1-1,-23 39 0,0 11 62,-39 102 0,27-43-199,5 1 1,6 3 0,6 1 0,6 2 0,-12 176 0,33-223-68,3 0 1,5 1 0,4-1 0,3-1 0,5 0 0,3 0 0,4-2 0,3 0 0,47 102 0,-58-156-64,2 0-1,2 0 1,1-2 0,1 0 0,26 28-1,-38-49 16,1-1 0,0 0-1,0 0 1,0-1 0,1 0-1,0-1 1,0 0 0,17 7 0,-20-11 18,0 0 1,1 0 0,-1 0-1,1-1 1,-1 0 0,1-1-1,-1 1 1,1-1-1,-1-1 1,1 0 0,-1 0-1,1 0 1,-1-1 0,12-4-1,-8 1 31,-1 0 1,1-1-1,-1 0 0,0-1 0,0 0 0,-1 0 0,0-1 0,0-1 0,-1 1 0,13-19 0,1-4 95,-1-1 0,20-42-1,0-14 358,56-174 0,2-105 171,-98 365-622,149-726 303,-123 528-131,2-339-1,-30 532-153,2-20 116,-2-1-1,-2 0 0,-7-37 1,9 59-119,0 1 0,-1-1 1,1 1-1,-1 0 0,-1-1 1,1 1-1,-1 0 0,0 0 1,0 1-1,0-1 0,0 0 1,-1 1-1,0 0 0,0 0 1,0 0-1,0 0 1,-1 1-1,0 0 0,1 0 1,-1 0-1,0 0 0,-9-2 1,3 2-114,-1 0 0,0 1-1,0 1 1,0 0 0,0 1 0,1 0 0,-1 1 0,-16 2 0,-11 5-1142,-45 15 0,50-12-2414,-56 9 0,32-14-5797</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7.228"/>
    </inkml:context>
    <inkml:brush xml:id="br0">
      <inkml:brushProperty name="width" value="0.025" units="cm"/>
      <inkml:brushProperty name="height" value="0.025" units="cm"/>
    </inkml:brush>
  </inkml:definitions>
  <inkml:trace contextRef="#ctx0" brushRef="#br0">0 0 18802,'0'0'9326,"10"1"-21017,24-2 9750,75 3-3095,-109-2 5309,1 0 0,0 0 0,0 1 1,0-1-1,0 0 0,0 1 1,0-1-1,0 0 0,-1 1 1,1-1-1,0 1 0,0-1 0,0 1 1,-1 0-1,1-1 0,0 1 1,-1 0-1,1 0 0,-1-1 0,1 1 1,-1 0-1,1 0 0,-1 0 1,1-1-1,-1 1 0,0 0 0,0 0 1,1 0-1,-1 0 0,0 0 1,0 0-1,0 0 0,0 0 0,0 0 1,0 0-1,0 0 0,0 0 1,0 0-1,-1-1 0,1 1 1,0 0-1,-1 0 0,0 1 0,-21 48 4609,15-35-3552,6-13-1239,0-1 0,0 0 0,0 1 0,1-1 0,-1 1 0,0-1 0,1 1 0,-1-1 0,1 1 0,0-1 0,0 1 0,-1 0 0,1-1 0,0 1 1,0-1-1,0 1 0,1-1 0,-1 1 0,0 0 0,1-1 0,-1 1 0,1-1 0,-1 1 0,1-1 0,0 1 0,-1-1 0,1 0 0,0 1 1,1 0-1,1 0-187,1-1 1,-1 0 0,0 0 0,0-1 0,1 1-1,-1-1 1,1 1 0,-1-1 0,0 0 0,6-1-1,-6 0 44,0 1-1,-1-1 1,1 1 0,0 0-1,-1 0 1,1 0-1,0 0 1,0 0-1,-1 1 1,1-1-1,0 1 1,-1 0 0,1-1-1,-1 1 1,1 0-1,-1 1 1,1-1-1,-1 0 1,0 1-1,1 0 1,-1-1 0,0 1-1,0 0 1,3 4-1,-5-6 101,0 1-1,1 0 0,-1 0 0,0-1 1,0 1-1,0 0 0,1 0 1,-1 0-1,0 0 0,0-1 1,0 1-1,0 0 0,0 0 0,-1 0 1,1 0-1,0-1 0,0 1 1,-1 0-1,1 0 0,0 0 1,-1-1-1,1 1 0,0 0 0,-1 0 1,1-1-1,-1 1 0,0-1 1,0 2-1,-26 14 318,-33-2-1034,26-15-6591,21-2-2125</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14.274"/>
    </inkml:context>
    <inkml:brush xml:id="br0">
      <inkml:brushProperty name="width" value="0.025" units="cm"/>
      <inkml:brushProperty name="height" value="0.025" units="cm"/>
    </inkml:brush>
  </inkml:definitions>
  <inkml:trace contextRef="#ctx0" brushRef="#br0">173 72 1217,'-34'-2'8590,"12"1"-3195,16 0-4194,0 0-1,0 1 1,0 0 0,0 0 0,0 0-1,0 1 1,0-1 0,-9 4 0,15-4-1131,-1 0 1,1 0 0,0 0-1,0 0 1,-1 0 0,1 0 0,0 0-1,0 0 1,-1 0 0,1 0-1,0 0 1,0 1 0,-1-1-1,1 0 1,0 0 0,0 0 0,-1 0-1,1 1 1,0-1 0,0 0-1,0 0 1,-1 0 0,1 1 0,0-1-1,0 0 1,0 0 0,0 0-1,0 1 1,0-1 0,0 0-1,-1 1 1,1-1 0,0 0 0,0 0-1,0 1 1,0-1 0,0 0-1,0 0 1,0 1 0,0-1 0,0 0-1,0 1 1,0-1 0,1 0-1,-1 0 1,0 1 0,0-1-1,0 0 1,0 0 0,0 1 0,0-1-1,1 0 1,-1 0 0,0 0-1,0 1 1,0-1 0,1 0-1,-1 0 1,0 0 0,1 0-56,0 0 0,-1-1 0,1 1 0,0 0 0,0-1 0,-1 1 0,1-1 0,-1 0 0,1 1 0,0-1 0,-1 1 0,1-1 0,-1 0 0,1 1 0,-1-1 1,0 0-1,1 0 0,-1 1 0,0-1 0,1 0 0,-1 0 0,0 1 0,0-1 0,0 0 0,0 0 0,0 0 0,0 0 0,0 1 0,0-1 0,0-1 0,-2-30 381,0 28-97,1 20-231,7 28-108,-6-42 40,0-1 0,1 1-1,-1-1 1,0 1 0,1-1-1,0 1 1,-1-1 0,1 0 0,0 1-1,-1-1 1,1 0 0,0 1-1,0-1 1,0 0 0,0 0 0,0 0-1,0 0 1,1 0 0,-1 0-1,0 0 1,0-1 0,1 1 0,-1 0-1,0-1 1,1 1 0,2 0-1,-4-33 775,-18-18-409,18 48-355,-1 0-1,0 0 1,0-1 0,0 1 0,0 0 0,-1 0-1,1 1 1,-1-1 0,1 0 0,-1 0 0,1 1 0,-1-1-1,0 0 1,0 1 0,0 0 0,0 0 0,0-1-1,0 1 1,-3-1 0,3 6-10,1-1 0,0 1 0,0-1 0,1 1 0,-1 0 0,1-1 0,-1 1 0,1 0 0,0 0 0,1-1 0,0 6 0,-1-2 0,0 5 0,0 0 0,1 0 0,1 0 0,0 0 0,0 0 0,5 12 0,-19-81 0,-9 5 0,88 150 0,-76-129 0,-3 6 0,10 18 0,-1 0 0,0 1 0,0-1 0,-1 1 0,1 0 0,-1 0 0,-1 0 0,1 0 0,-1 0 0,0 1 0,-9-7 0,13 12-1,1 1 0,-1-1 0,1 1 0,0-1 0,-1 1 0,1-1 0,0 1-1,-1-1 1,1 1 0,0 0 0,-1-1 0,1 1 0,0 0 0,0-1 0,0 1 0,0 0 0,0-1 0,0 1 0,0 0 0,0-1 0,0 1-1,0 0 1,0-1 0,0 2 0,2 7-304,0 0-1,0-1 0,1 0 0,0 1 1,0-1-1,0-1 0,1 1 1,1 0-1,-1-1 0,1 0 0,1 0 1,-1 0-1,1-1 0,8 8 1,-6-11-2174,-6-14-16278</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20.301"/>
    </inkml:context>
    <inkml:brush xml:id="br0">
      <inkml:brushProperty name="width" value="0.025" units="cm"/>
      <inkml:brushProperty name="height" value="0.025" units="cm"/>
    </inkml:brush>
  </inkml:definitions>
  <inkml:trace contextRef="#ctx0" brushRef="#br0">128 0 10730,'1'2'7832,"0"7"-3756,-4 64-1618,-80 400 675,72-444-8152,3-28 201,-4-16-244,0-15-7211</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20.647"/>
    </inkml:context>
    <inkml:brush xml:id="br0">
      <inkml:brushProperty name="width" value="0.025" units="cm"/>
      <inkml:brushProperty name="height" value="0.025" units="cm"/>
    </inkml:brush>
  </inkml:definitions>
  <inkml:trace contextRef="#ctx0" brushRef="#br0">1 47 18033,'9'-5'1457,"9"-3"-504,1 1 0,0 1-1,0 0 1,0 2-1,1 0 1,0 1 0,-1 1-1,25 1 1,-36 1-903,-1 0 1,0 0-1,0 0 1,0 1-1,0 1 1,0-1-1,0 1 1,0 0-1,10 5 1,-15-6-49,1 1 0,-1 0 0,1 0 0,-1 0 0,0 1 0,0-1 0,0 0 0,0 1 1,0 0-1,0-1 0,-1 1 0,1 0 0,-1 0 0,0 0 0,0 0 0,0 0 0,0 0 0,-1 0 1,1 0-1,-1 0 0,1 0 0,-1 1 0,-1 4 0,0 2 162,0 0 0,-1 0 0,0-1 0,-1 1 1,0-1-1,-1 0 0,0 0 0,0 0 0,0 0 0,-2-1 0,1 1 0,-1-1 0,0-1 0,0 1 0,-1-1 1,-12 10-1,10-8-62,-1-1 0,1-1 0,-2 0 0,1 0 0,-1-1 0,0 0 0,-1-1 0,1 0 0,-1-1 0,0 0 0,0-1 0,-22 4 0,32-7-102,1 0-1,0 0 1,-1 0 0,1 1-1,0-1 1,0-1-1,-1 1 1,1 0 0,0 0-1,0 0 1,-1-1 0,1 1-1,0 0 1,0-1 0,0 1-1,0-1 1,0 0 0,-1 1-1,1-1 1,0 0 0,0 0-1,-1-1 1,2 1-62,0 0 0,-1 0 0,1 0 0,0 0 0,0 0 0,-1 0 0,1 0 0,0 0 0,0 0 0,0-1 0,1 1 1,-1 0-1,0 0 0,0 0 0,0 0 0,1 0 0,-1 0 0,1 0 0,0-2 0,2-3-893,1-1 0,0 1 0,1 0 0,-1 0 0,11-10 0,14-10-6871,1 0-6423</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21.257"/>
    </inkml:context>
    <inkml:brush xml:id="br0">
      <inkml:brushProperty name="width" value="0.025" units="cm"/>
      <inkml:brushProperty name="height" value="0.025" units="cm"/>
    </inkml:brush>
  </inkml:definitions>
  <inkml:trace contextRef="#ctx0" brushRef="#br0">41 348 11627,'0'0'3118,"-5"9"-11,-4 2-1884,-7 13 148,6 3 3455,15-36-1540,8-3-2575,-2 2-213,82-94 332,124-180 0,-242 353-1027,1-20 220,-33 84 82,50-117-85,2 2 1,1-1-1,0 0 1,1 1-1,-2 33 0,5-50-68,0 0-1,1 0 0,-1 0 0,0 0 0,0-1 0,1 1 0,-1 0 1,1 0-1,-1 0 0,1 0 0,-1 0 0,1 0 0,0-1 1,-1 1-1,1 0 0,0 0 0,0-1 0,-1 1 0,1-1 0,0 1 1,0 0-1,0-1 0,0 0 0,0 1 0,0-1 0,0 1 0,-1-1 1,1 0-1,0 0 0,0 0 0,0 0 0,1 1 0,-1-1 0,0-1 1,1 1-1,9-2-3986,-7-5-4457,-4-3 105</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21.603"/>
    </inkml:context>
    <inkml:brush xml:id="br0">
      <inkml:brushProperty name="width" value="0.025" units="cm"/>
      <inkml:brushProperty name="height" value="0.025" units="cm"/>
    </inkml:brush>
  </inkml:definitions>
  <inkml:trace contextRef="#ctx0" brushRef="#br0">0 63 19314,'0'0'8328,"54"-23"-7527,-13 21-481,6-3-256,4-2-1793,-3-3-4133,-3-6-10025</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22.122"/>
    </inkml:context>
    <inkml:brush xml:id="br0">
      <inkml:brushProperty name="width" value="0.025" units="cm"/>
      <inkml:brushProperty name="height" value="0.025" units="cm"/>
    </inkml:brush>
  </inkml:definitions>
  <inkml:trace contextRef="#ctx0" brushRef="#br0">0 122 10826,'0'0'6033,"9"2"-3903,7 0-1469,0 0 0,0-1 0,0-1 1,0-1-1,0 0 0,22-5 0,108-28 1168,-72 15-1432,16-2-781,0 3-1,1 5 1,109-2 0,-181 18-2075,-19-3 2311,0 0 0,1 0 1,-1 1-1,0-1 0,1 0 1,-1 0-1,0 0 0,1 1 1,-1-1-1,0 0 0,0 0 1,1 1-1,-1-1 0,0 0 1,0 1-1,0-1 0,1 0 1,-1 0-1,0 1 0,0-1 1,0 0-1,0 1 0,0-1 1,0 1-1,0-1 0,0 0 1,1 1-1,-1-1 0,-1 0 1,1 1-1,0-1 1,0 0-1,0 1 0,0-1 1,0 1-1,0-1 0,0 0 1,0 1-1,0-1 0,-1 0 1,1 0-1,0 1 0,-7 5-5836</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22.782"/>
    </inkml:context>
    <inkml:brush xml:id="br0">
      <inkml:brushProperty name="width" value="0.025" units="cm"/>
      <inkml:brushProperty name="height" value="0.025" units="cm"/>
    </inkml:brush>
  </inkml:definitions>
  <inkml:trace contextRef="#ctx0" brushRef="#br0">142 71 18257,'0'0'4276,"0"14"-2242,-2 38-886,-3-1 0,-11 55 0,-23 105-861,22-110-3185,16-101 2779,1 0 1,0 0-1,0 0 0,0 0 0,0 0 1,0 0-1,0 0 0,0 0 0,0 0 1,0-1-1,-1 1 0,1 0 0,0 0 1,0 0-1,0 0 0,0 0 1,0 0-1,0 0 0,-1 0 0,1 0 1,0 0-1,0 0 0,0 0 0,0 0 1,0 0-1,0 0 0,0 0 1,-1 0-1,1 0 0,0 1 0,0-1 1,0 0-1,0 0 0,0 0 0,0 0 1,0 0-1,0 0 0,-1 0 0,1 0 1,0 0-1,0 0 0,0 0 1,0 1-1,0-1 0,0 0 0,0 0 1,0 0-1,0 0 0,0 0 0,0 0 1,0 0-1,0 1 0,0-1 0,0 0 1,0 0-1,0 0 0,0 0 1,0 0-1,0 0 0,0 1 0,0-1 1,0 0-1,0 0 0,0 0 0,0 0 1,0 0-1,0 0 0,-6-13-3342,-4-22 518,-21-108 393,26 111 3780,2-1 0,1-57 0,2 74-453,2 1 0,0 0-1,1 0 1,0 0 0,1 0 0,1 0 0,10-22 0,-10 28-391,0 1 1,0-1-1,1 1 1,0 1 0,1-1-1,-1 1 1,2 0-1,-1 0 1,1 1-1,0 0 1,0 0-1,17-8 1,-19 11-233,-1 0 1,1 1-1,0 0 0,0 0 1,1 0-1,-1 1 0,0 0 1,0 0-1,1 1 0,-1-1 1,0 1-1,1 1 0,-1-1 1,0 1-1,1 0 0,-1 1 1,11 3-1,-13-3-132,1 0 1,-1 1-1,0 0 0,0-1 1,0 1-1,0 1 1,-1-1-1,1 0 0,-1 1 1,0 0-1,0 0 1,0 0-1,-1 0 0,1 0 1,-1 1-1,0-1 0,0 1 1,0-1-1,-1 1 1,0 0-1,0-1 0,0 1 1,0 6-1,-1-1 96,0-1 1,-1 0-1,0 0 0,-1 0 1,0 1-1,0-1 0,-1-1 0,0 1 1,0 0-1,-1-1 0,0 0 0,-1 0 1,0 0-1,0 0 0,-1-1 0,0 0 1,0 0-1,0 0 0,-1-1 1,-11 8-1,9-7 41,0 0 1,-1 0-1,1-1 1,-1 0-1,-1-1 0,1 0 1,-1-1-1,0 0 1,0-1-1,0 0 1,-1 0-1,1-1 1,-1-1-1,1 0 1,-1-1-1,-13-1 0,24 1-208,0 0-1,1 0 1,-1 0-1,0 0 0,0 0 1,0 0-1,0 0 0,1-1 1,-1 1-1,0 0 0,0 0 1,0-1-1,1 1 0,-1-1 1,0 1-1,1-1 0,-1 1 1,0-1-1,1 1 1,-1-1-1,1 0 0,-1 1 1,1-1-1,-1 0 0,1 1 1,-1-1-1,1 0 0,0 0 1,-1 0-1,1 1 0,0-1 1,0 0-1,0 0 1,-1 0-1,1 1 0,0-1 1,0 0-1,0 0 0,0 0 1,0 0-1,1 0 0,-1 1 1,0-1-1,0 0 0,1 0 1,-1 0-1,0 1 0,1-2 1,1-1-341,-1 1 0,0-1-1,1 1 1,-1 0 0,1-1 0,0 1 0,0 0-1,0 0 1,0 0 0,0 1 0,0-1 0,1 0 0,-1 1-1,3-2 1,57-13-8536,-28 12 2366</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23.127"/>
    </inkml:context>
    <inkml:brush xml:id="br0">
      <inkml:brushProperty name="width" value="0.025" units="cm"/>
      <inkml:brushProperty name="height" value="0.025" units="cm"/>
    </inkml:brush>
  </inkml:definitions>
  <inkml:trace contextRef="#ctx0" brushRef="#br0">76 1 10954,'0'0'13389,"2"58"-10955,-2-25-448,-5 3-865,-7 4-448,-2 1-321,2-2-192,2-6-96,1-6-32,4-7-128,3-9-929,-6-21-12235</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23.487"/>
    </inkml:context>
    <inkml:brush xml:id="br0">
      <inkml:brushProperty name="width" value="0.025" units="cm"/>
      <inkml:brushProperty name="height" value="0.025" units="cm"/>
    </inkml:brush>
  </inkml:definitions>
  <inkml:trace contextRef="#ctx0" brushRef="#br0">1 38 64,'0'0'22774,"48"-38"-24120,-46 46-191,-2-3-705</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23.897"/>
    </inkml:context>
    <inkml:brush xml:id="br0">
      <inkml:brushProperty name="width" value="0.025" units="cm"/>
      <inkml:brushProperty name="height" value="0.025" units="cm"/>
    </inkml:brush>
  </inkml:definitions>
  <inkml:trace contextRef="#ctx0" brushRef="#br0">56 88 11787,'0'0'13981,"-1"-6"-13094,1 4-802,0 0 1,0 0-1,0 0 1,0 0 0,1 0-1,-1 0 1,0 1-1,1-1 1,0 0 0,-1 0-1,1 0 1,0 0 0,0 1-1,0-1 1,0 0-1,0 1 1,0-1 0,1 1-1,-1-1 1,1 1-1,-1 0 1,1-1 0,1 0-1,4-2 197,1 0-1,-1 0 0,0 1 0,1 0 1,12-3-1,-1 2-10,0 0 0,0 1 1,0 1-1,23 0 0,-36 2-252,0 0 1,-1 0-1,1 0 0,0 1 1,0 0-1,-1 0 1,1 0-1,-1 1 0,1-1 1,-1 2-1,0-1 0,1 0 1,-1 1-1,0 0 1,-1 0-1,1 1 0,0-1 1,4 6-1,-8-7-17,1 1-1,0 0 1,-1 0 0,1 0-1,-1 0 1,0 1 0,0-1-1,0 0 1,-1 0 0,1 1-1,-1-1 1,0 0 0,0 1-1,0-1 1,0 0-1,0 1 1,-1-1 0,0 0-1,1 0 1,-1 1 0,0-1-1,-1 0 1,1 0 0,-1 0-1,1 0 1,-1 0 0,0-1-1,0 1 1,0 0 0,0-1-1,0 1 1,-1-1 0,-2 2-1,-7 8 17,-1-2 1,1 0-1,-2 0 0,1-1 0,-23 10 1,31-17-14,-52 24 45,53-24-44,0-1 0,0 0 0,0 1 0,0-1 0,-1-1 0,1 1 0,0-1 0,0 1 0,-1-1 1,1-1-1,-8 0 0,12 0-7,0 1 0,0 0 0,0-1 0,0 1 0,0-1 0,0 1 0,0-1 0,0 1 0,0-1 0,0 1 0,0-1 0,0 1 0,1 0 0,-1-1 0,0 1 0,0-1 0,0 1 0,1-1 0,-1 1 0,0 0 0,0-1 0,1 1 0,-1 0 0,0-1 0,1 1 0,-1 0 0,1 0 1,-1-1-1,0 1 0,1 0 0,-1 0 0,1-1 0,-1 1 0,0 0 0,2 0 0,15-12-124,-5 7-1,1 0 0,-1 0 0,1 1 0,0 1 0,1 0 1,-1 1-1,0 1 0,1 0 0,-1 0 0,1 1 0,-1 1 1,0 0-1,23 6 0,-33-6 118,0 0 1,-1 1-1,1-1 0,0 1 1,-1-1-1,1 1 0,-1 0 1,1 0-1,-1 0 0,0 0 1,0 1-1,0-1 1,0 1-1,-1-1 0,1 1 1,0-1-1,-1 1 0,0 0 1,0 0-1,0 0 0,0 0 1,0 0-1,0 0 1,-1 0-1,0 0 0,1 0 1,-1 0-1,0 0 0,-1 0 1,1 0-1,-1 4 0,0 0 81,-1-1 0,0 1-1,0 0 1,0-1-1,-1 1 1,0-1 0,0 0-1,-1 0 1,0 0-1,0-1 1,0 1 0,-10 9-1,-1-4 33,0-1 0,0-1 0,-1 0 0,-1-1 0,1 0 0,-1-2 0,0 0 0,-1 0 0,1-2 0,-1 0 0,0-1 0,0-1 0,0-1 0,-27-1 0,42 0-347,0 0 0,0-1 0,0 1 0,0 0 0,0-1-1,0 0 1,0 0 0,0 0 0,0 0 0,0 0 0,0-1 0,1 1 0,-1-1 0,1 1 0,-1-1 0,1 0 0,0 0-1,-1 0 1,1-1 0,0 1 0,0 0 0,-2-5 0,3 5-82,0 0-1,0 0 1,1-1-1,-1 1 1,1 0 0,-1-1-1,1 1 1,0 0-1,0-1 1,0 1 0,0-1-1,0 1 1,1 0 0,-1-1-1,1 1 1,-1 0-1,1 0 1,0-1 0,0 1-1,0 0 1,0 0-1,0 0 1,1 0 0,-1 0-1,0 0 1,1 0-1,0 1 1,-1-1 0,4-2-1,13-11-9583</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8.109"/>
    </inkml:context>
    <inkml:brush xml:id="br0">
      <inkml:brushProperty name="width" value="0.025" units="cm"/>
      <inkml:brushProperty name="height" value="0.025" units="cm"/>
    </inkml:brush>
  </inkml:definitions>
  <inkml:trace contextRef="#ctx0" brushRef="#br0">160 308 14350,'0'0'9950,"-8"-8"-8135,4 3-1689,-1 1 0,0 0-1,1 0 1,-1 0-1,0 1 1,-1 0 0,1 0-1,-1 0 1,-8-2-1,11 4-94,1 0-1,-1 1 0,0 0 0,0-1 1,0 1-1,0 0 0,0 1 0,0-1 1,0 0-1,1 1 0,-1 0 0,0-1 1,0 1-1,0 0 0,1 1 1,-1-1-1,1 0 0,-1 1 0,1-1 1,-1 1-1,1 0 0,0 0 0,0 0 1,0 0-1,0 0 0,0 0 0,-2 4 1,2-4-24,0 1 1,0-1-1,1 1 1,-1 0-1,0-1 1,1 1-1,0 0 1,0 0-1,0 0 1,0 0-1,0 0 1,0 0-1,1 1 1,-1-1-1,1 0 0,0 0 1,0 0-1,1 1 1,0 4-1,0-5-8,0-1 0,0 0-1,0 0 1,0 0 0,0-1-1,1 1 1,-1 0 0,1 0-1,-1-1 1,1 1 0,0-1-1,0 1 1,-1-1 0,1 0-1,0 0 1,0 1 0,0-1-1,0-1 1,1 1 0,-1 0-1,0 0 1,0-1 0,0 0-1,1 1 1,-1-1-1,0 0 1,4 0 0,7-1 9,1 0 0,-1-1 0,0 0 0,0-1 0,0-1 0,0 0 0,0 0 0,-1-1 0,0-1 0,0 0 0,-1-1 0,14-10 0,-3 2-1,-1-2 1,0-1 0,-2 0-1,0-2 1,18-23-1,-5-10 80,-31 51-117,0-1 1,0 1-1,1 0 1,-2-1-1,1 1 0,0-1 1,0 1-1,-1-1 1,0 1-1,1-1 1,-1 0-1,0 1 1,0-1-1,0 1 1,-1-1-1,1 0 1,-1 1-1,1-1 0,-1 1 1,-1-4-1,1 6-1,0-1-1,0 0 0,0 1 0,1-1 0,-1 1 1,0-1-1,0 1 0,0-1 0,0 1 0,0-1 1,0 1-1,0 0 0,0 0 0,-1 0 1,1 0-1,0 0 0,0 0 0,0 0 0,0 0 1,0 0-1,0 0 0,0 0 0,0 1 0,0-1 1,0 0-1,0 1 0,0-1 0,0 1 0,0-1 1,0 1-1,0-1 0,0 1 0,1 0 0,-1-1 1,0 1-1,0 0 0,0 1 0,-29 30-25,26-26 98,0-1-1,1 1 1,0 0-1,0 0 0,0 0 1,1 0-1,0 1 1,0-1-1,1 1 0,0-1 1,0 1-1,0 0 1,1 7-1,0-13-28,0-1 0,0 1 0,1-1-1,-1 1 1,0 0 0,1-1 0,-1 1 0,1-1-1,-1 0 1,1 1 0,-1-1 0,1 1 0,-1-1-1,1 1 1,-1-1 0,1 0 0,-1 0 0,1 1 0,-1-1-1,1 0 1,0 0 0,-1 0 0,1 1 0,0-1-1,-1 0 1,1 0 0,0 0 0,-1 0 0,1 0-1,-1 0 1,1 0 0,0-1 0,-1 1 0,1 0-1,0 0 1,0-1 0,25-8 74,-16 3-52,-1 0-1,0-1 1,-1 0 0,0 0-1,0-1 1,0 0-1,-1-1 1,10-16 0,4-9-166,18-40 1,-27 48-197,-13 30 272,1-1 0,-1 1 0,1-1 0,-1 1-1,1-1 1,0 1 0,0-1 0,1 5 0,-1 14 81,-15 88 14,5-43 345,-2 84-1,11-113-293,2-1 1,2 1 0,1-1 0,10 41-1,-8-56-11,0-1 0,-2 1-1,-1 1 1,-1-1-1,0 0 1,-3 26-1,1-46 1,0 0-1,-1-1 0,1 1 1,0 0-1,-1 0 1,0 0-1,1 0 1,-1-1-1,0 1 0,0 0 1,0-1-1,0 1 1,-1-1-1,1 1 0,0-1 1,0 1-1,-1-1 1,1 0-1,-1 0 0,0 0 1,1 0-1,-1 0 1,0 0-1,1 0 1,-1 0-1,0-1 0,0 1 1,0-1-1,0 1 1,1-1-1,-4 1 0,2-1-13,1 0 0,-1 0 0,0 0 1,0-1-1,1 1 0,-1-1 0,0 1 0,1-1 0,-1 0 0,0 0 0,1 0 0,-1 0 0,1-1 0,-1 1 0,1-1 0,0 1 0,0-1 0,0 0 0,0 0 0,0 0 0,-2-2 0,-3-6-85,1-1-1,0 0 1,1 0 0,1 0-1,-1 0 1,2-1 0,-1 0 0,2 1-1,0-1 1,0 0 0,1-1-1,0 1 1,1 0 0,1 0 0,3-22-1,-2 21-164,1 0-1,0 0 1,1 0-1,1 1 1,0-1-1,1 1 1,0 0-1,0 1 1,2 0-1,-1 0 1,1 0-1,1 1 1,0 0 0,12-10-1,1 4-2599,0 0 0,48-24 0,-5 9-5500</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24.383"/>
    </inkml:context>
    <inkml:brush xml:id="br0">
      <inkml:brushProperty name="width" value="0.025" units="cm"/>
      <inkml:brushProperty name="height" value="0.025" units="cm"/>
    </inkml:brush>
  </inkml:definitions>
  <inkml:trace contextRef="#ctx0" brushRef="#br0">318 1 13933,'0'0'4228,"9"7"-2989,2 5-793,0 0 0,-1 0 1,0 1-1,-1 0 0,0 0 0,-1 1 1,-1 0-1,0 1 0,8 26 1,1 3-91,-2 0 1,-2 1-1,-2 1 1,-2 0 0,-2 0-1,-2 0 1,-2 1-1,-2-1 1,-2 1 0,-2-1-1,-2 0 1,-2 0-1,-2 0 1,-28 76 0,-1-30-373,-5-1 0,-3-3 0,-90 126 0,130-205-244,-4 7-419,0 0 0,-2-1 0,-13 13 0,21-24-190,0 0 1,0 0-1,0 0 1,0-1-1,-1 0 1,0 0-1,-11 4 1,-21-1-8331</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24.733"/>
    </inkml:context>
    <inkml:brush xml:id="br0">
      <inkml:brushProperty name="width" value="0.025" units="cm"/>
      <inkml:brushProperty name="height" value="0.025" units="cm"/>
    </inkml:brush>
  </inkml:definitions>
  <inkml:trace contextRef="#ctx0" brushRef="#br0">384 1 12940,'0'0'6855,"-11"2"-5606,5 1-1148,-1-1 1,0 1-1,1 1 1,0 0-1,0-1 1,0 2-1,0-1 1,0 1-1,1 0 1,0 0-1,0 0 1,1 1-1,-1 0 1,1-1-1,-5 11 1,-10 19 408,-26 62 1,35-74-401,-31 80 715,5 2 1,5 2 0,-27 159-1,39-129-504,6 0 0,5 191 0,8-307-356,2 0-1,0-1 1,1 0 0,1 1-1,1-1 1,1-1 0,0 1-1,17 33 1,-18-44-171,1-1 0,-1 1 0,1-1-1,1 0 1,0 0 0,0-1 0,1 1 0,-1-2-1,1 1 1,1-1 0,-1-1 0,1 1 0,0-1 0,1-1-1,-1 0 1,1 0 0,-1-1 0,1 0 0,13 2-1,46 0-3514,7-8-1862</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25.723"/>
    </inkml:context>
    <inkml:brush xml:id="br0">
      <inkml:brushProperty name="width" value="0.025" units="cm"/>
      <inkml:brushProperty name="height" value="0.025" units="cm"/>
    </inkml:brush>
  </inkml:definitions>
  <inkml:trace contextRef="#ctx0" brushRef="#br0">1 286 13805,'0'0'14835,"13"-4"-14002,-2 1-716,0-1 0,0 0 0,0-1 0,0 0-1,-1 0 1,0-1 0,0-1 0,16-13 0,29-33 265,91-116-1,-182 265-509,34-88 36,-20 72-33,21-74-291,1-1 0,-1 1 0,1-1 0,0 0 0,1 1 0,-1-1 0,3 9 0,5-5-5050,5-8-4896</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26.299"/>
    </inkml:context>
    <inkml:brush xml:id="br0">
      <inkml:brushProperty name="width" value="0.025" units="cm"/>
      <inkml:brushProperty name="height" value="0.025" units="cm"/>
    </inkml:brush>
  </inkml:definitions>
  <inkml:trace contextRef="#ctx0" brushRef="#br0">0 0 17585,'0'0'8199,"65"12"-6725,-16-11-289,4-1-577,6 0-415,0 0-97,-3-3-96,-9 3-705,-13 0-1249,-11 2-736,-19 7-2019,-4 2-2754</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26.630"/>
    </inkml:context>
    <inkml:brush xml:id="br0">
      <inkml:brushProperty name="width" value="0.025" units="cm"/>
      <inkml:brushProperty name="height" value="0.025" units="cm"/>
    </inkml:brush>
  </inkml:definitions>
  <inkml:trace contextRef="#ctx0" brushRef="#br0">1 0 15086,'0'0'8873,"53"27"-7688,-6-27 288,6 0-704,8 0-609,-1-5-128,-2-3-1986,-9-4-4580</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27.227"/>
    </inkml:context>
    <inkml:brush xml:id="br0">
      <inkml:brushProperty name="width" value="0.025" units="cm"/>
      <inkml:brushProperty name="height" value="0.025" units="cm"/>
    </inkml:brush>
  </inkml:definitions>
  <inkml:trace contextRef="#ctx0" brushRef="#br0">63 31 17008,'0'0'6342,"0"10"-5237,1 122 2422,2-63-3092,-4 1 1,-2-1 0,-19 106-1,20-166-413,1-4 6,1 0 0,-1 0 0,-1-1 0,1 1 0,-1 0 0,0-1 0,0 1 0,0-1 0,0 0 0,-1 1 0,-4 5 0,7-10-20,-1 0 1,1 0-1,0 0 0,0 1 1,-1-1-1,1 0 0,0 0 1,-1 0-1,1 0 0,0 0 1,0 0-1,-1 0 1,1 1-1,0-1 0,-1 0 1,1 0-1,0 0 0,-1 0 1,1 0-1,0 0 1,-1 0-1,1-1 0,0 1 1,0 0-1,-1 0 0,1 0 1,0 0-1,-1 0 0,1 0 1,0 0-1,0-1 1,-1 1-1,1 0 0,0 0 1,0 0-1,-1-1 0,1 1 1,0 0-1,0 0 1,0-1-1,-1 1 0,1 0 1,0 0-1,0-1 0,0 1 1,0 0-1,0-1 1,0 1-1,0 0 0,0-1 1,0 1-1,-1 0 0,1-1 1,0 1-1,1 0 0,-1 0 1,0-1-1,-1-24 44,1 22-29,1-33-66,2 1 1,2-1-1,1 1 0,21-67 0,-4 36-653,50-98-1,-67 152 678,1 0 0,0 1 0,1 0 0,0 0 0,1 1-1,0 0 1,12-11 0,-19 20 23,0-1 0,0 0-1,0 1 1,0-1 0,0 1 0,0 0-1,0-1 1,1 1 0,-1 0 0,0 0-1,1 1 1,-1-1 0,1 0 0,-1 1 0,1-1-1,-1 1 1,1 0 0,-1 0 0,1 0-1,-1 0 1,1 1 0,-1-1 0,1 0-1,-1 1 1,0 0 0,1 0 0,-1-1-1,0 2 1,1-1 0,-1 0 0,0 0 0,0 1-1,0-1 1,0 1 0,0-1 0,0 1-1,-1 0 1,1 0 0,0 0 0,-1 0-1,0 0 1,1 0 0,-1 0 0,1 4-1,1-3 6,-1 1-1,0 0 0,-1 0 1,1 0-1,-1 0 0,0 0 1,0 0-1,0 0 0,0 0 1,-1 0-1,1 1 0,-1-1 0,0 0 1,-1 0-1,1 0 0,-1 1 1,-1 6-1,-1-5 62,1 0 0,-1 1 0,0-1 0,-1-1 0,1 1 0,-1 0 0,0-1 0,-1 0 0,1 0 0,-8 6 0,2-3 50,-1 0-1,1 0 0,-1-1 0,-1-1 0,1 1 0,-1-2 0,0 0 0,-1-1 0,1 0 0,-1 0 0,-15 1 0,28-5-162,0 1 0,-1-1 0,1 0-1,0 0 1,0 0 0,-1 0 0,1 0 0,0 0-1,0 0 1,-1 0 0,1 1 0,0-1-1,0 0 1,-1 0 0,1 0 0,0 0 0,0 0-1,-1 0 1,1-1 0,0 1 0,0 0-1,-1 0 1,1 0 0,0 0 0,0 0 0,-1 0-1,1 0 1,0 0 0,0-1 0,0 1-1,-1 0 1,1 0 0,0 0 0,0 0-1,0-1 1,0 1 0,-1 0 0,1 0 0,0 0-1,0-1 1,0 1 0,0-1 0,8-10-3677,12-8-2564</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28.327"/>
    </inkml:context>
    <inkml:brush xml:id="br0">
      <inkml:brushProperty name="width" value="0.025" units="cm"/>
      <inkml:brushProperty name="height" value="0.025" units="cm"/>
    </inkml:brush>
  </inkml:definitions>
  <inkml:trace contextRef="#ctx0" brushRef="#br0">29 326 13293,'-29'28'13294,"44"-43"-11935,275-324 1433,-286 355-2970,-5 10 207,-7 21-122,-3 12-613,3-1 1,0 64-1,8-122 495,-1 1 1,1-1-1,0 0 1,0 0-1,0 0 1,0 1-1,0-1 1,0 0-1,-1 0 1,1 0 0,0 1-1,0-1 1,0 0-1,-1 0 1,1 0-1,0 0 1,0 1-1,0-1 1,-1 0-1,1 0 1,0 0-1,0 0 1,-1 0-1,1 0 1,0 0-1,0 0 1,-1 0-1,1 0 1,0 0-1,0 0 1,-1 0-1,1 0 1,0 0-1,0 0 1,-1 0-1,1 0 1,0 0-1,0 0 1,-1 0-1,1 0 1,0 0 0,0-1-1,0 1 1,-1 0-1,1 0 1,0 0-1,0 0 1,-1-1-1,-5-7-6836</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28.689"/>
    </inkml:context>
    <inkml:brush xml:id="br0">
      <inkml:brushProperty name="width" value="0.025" units="cm"/>
      <inkml:brushProperty name="height" value="0.025" units="cm"/>
    </inkml:brush>
  </inkml:definitions>
  <inkml:trace contextRef="#ctx0" brushRef="#br0">0 22 13965,'0'0'9289,"68"-21"-8040,-36 21-608,-1 0-513,1 0-160,-5 0-1602,-4 0-3394,-10 0-8265</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29.021"/>
    </inkml:context>
    <inkml:brush xml:id="br0">
      <inkml:brushProperty name="width" value="0.025" units="cm"/>
      <inkml:brushProperty name="height" value="0.025" units="cm"/>
    </inkml:brush>
  </inkml:definitions>
  <inkml:trace contextRef="#ctx0" brushRef="#br0">0 109 17200,'0'0'6289,"9"1"-4922,21 1-160,0-2 1,0-2-1,53-8 1,98-29-162,-33 6-874,43 7-1903,-158 25-548,62 4 0,-35 12-6630,-39-9 1691</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29.354"/>
    </inkml:context>
    <inkml:brush xml:id="br0">
      <inkml:brushProperty name="width" value="0.025" units="cm"/>
      <inkml:brushProperty name="height" value="0.025" units="cm"/>
    </inkml:brush>
  </inkml:definitions>
  <inkml:trace contextRef="#ctx0" brushRef="#br0">73 0 15182,'0'0'6027,"0"9"-4003,-5 47 37,-1-1 1,-15 58-1,9-57-2138,2 1-1,-3 87 1,13-138-479,-6-24-20738</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9.001"/>
    </inkml:context>
    <inkml:brush xml:id="br0">
      <inkml:brushProperty name="width" value="0.025" units="cm"/>
      <inkml:brushProperty name="height" value="0.025" units="cm"/>
    </inkml:brush>
  </inkml:definitions>
  <inkml:trace contextRef="#ctx0" brushRef="#br0">0 5 20083,'0'0'93,"1"-1"-1,-1 1 1,0 0 0,0 0-1,0 0 1,0-1 0,0 1-1,0 0 1,0 0-1,1 0 1,-1-1 0,0 1-1,0 0 1,0 0 0,0 0-1,1 0 1,-1 0 0,0 0-1,0-1 1,0 1 0,1 0-1,-1 0 1,0 0-1,0 0 1,0 0 0,1 0-1,-1 0 1,0 0 0,0 0-1,1 0 1,-1 0 0,0 0-1,0 0 1,0 0 0,1 0-1,-1 0 1,0 0-1,0 0 1,1 0 0,-1 0-1,0 0 1,0 1 0,0-1-1,1 0 1,-1 0 0,0 0-1,0 0 1,0 0 0,0 1-1,1-1 1,-1 0-1,0 0 1,0 0 0,0 1-1,0-1 1,0 0 0,0 1-1,8 21 1189,-1 27-1091,-8 20 93,0-54-264,0 0 0,1 0 0,1 0 0,0 0 0,1 0 0,6 23 0,-8-38-12,0 0 1,0 0-1,0 1 0,0-1 0,0 0 1,0 1-1,0-1 0,0 0 0,0 0 1,0 1-1,1-1 0,-1 0 0,0 1 0,0-1 1,0 0-1,0 0 0,1 0 0,-1 1 1,0-1-1,0 0 0,0 0 0,1 0 1,-1 1-1,0-1 0,0 0 0,1 0 1,-1 0-1,0 0 0,1 0 0,-1 0 0,0 1 1,0-1-1,1 0 0,-1 0 0,0 0 1,1 0-1,-1 0 0,0 0 0,0 0 1,1 0-1,7-12 348,2-17 24,-6 10-560,-2 1 0,-1-1 0,0 0 0,-1 0 0,-1 0 0,-1 0 1,-7-32-1,13 56 94,-1-1 1,1 0-1,0 1 0,1-1 1,-1-1-1,1 1 0,0-1 1,0 0-1,0 0 0,0 0 1,0-1-1,6 3 0,2 0-13,0 0 0,0-1-1,0 0 1,1-1-1,0 0 1,-1-1-1,1-1 1,26-1 0,-35 0 132,0 0 0,0-1 0,0 0 1,0 0-1,0-1 0,0 1 0,-1-1 1,1 0-1,-1 0 0,1-1 0,7-5 1,-9 5 39,-1 1 1,1-1-1,-1 1 0,0-1 1,0 0-1,0 0 1,0 0-1,-1-1 1,1 1-1,-1 0 0,0 0 1,0-1-1,0 1 1,0-1-1,0 1 1,-1-1-1,0 1 0,0-7 1,1 9-39,-1-1 0,0 1 1,0-1-1,0 1 0,0-1 0,0 1 0,0-1 1,0 1-1,-1-1 0,1 1 0,-1-1 0,1 1 1,-1-1-1,1 1 0,-1 0 0,0-1 1,1 1-1,-1 0 0,0 0 0,0 0 0,0-1 1,0 1-1,0 0 0,0 0 0,-1 0 0,1 1 1,0-1-1,0 0 0,-1 0 0,1 1 0,0-1 1,-1 1-1,1-1 0,-1 1 0,1-1 1,-1 1-1,1 0 0,-1 0 0,1 0 0,-1 0 1,1 0-1,-1 0 0,1 0 0,-1 0 0,-1 1 1,-2 0-35,1 0 1,0 1 0,0-1 0,0 1-1,1 0 1,-1 0 0,0 0 0,1 0-1,-1 1 1,1-1 0,-1 1-1,1 0 1,0 0 0,1 0 0,-5 5-1,2 2-11,1 0 0,0 0 0,0 0 0,1 0 0,-4 21 0,6-27-89,1 0-1,-1 1 1,1-1 0,0 0 0,0 1 0,1-1-1,-1 0 1,2 5 0,-1-8-8,-1 1-1,1-1 1,-1 1 0,1-1 0,0 0-1,-1 0 1,1 1 0,0-1-1,0 0 1,0 0 0,0 0-1,0 0 1,0 0 0,1 0 0,-1 0-1,0 0 1,0 0 0,1 0-1,-1-1 1,0 1 0,1-1-1,1 2 1,3-1-612,0 0 1,0 0-1,0-1 0,0 1 1,0-1-1,0-1 0,0 1 1,0-1-1,0 0 0,0 0 1,0-1-1,0 0 0,-1 0 1,1 0-1,6-4 0,26-18-7234</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29.697"/>
    </inkml:context>
    <inkml:brush xml:id="br0">
      <inkml:brushProperty name="width" value="0.025" units="cm"/>
      <inkml:brushProperty name="height" value="0.025" units="cm"/>
    </inkml:brush>
  </inkml:definitions>
  <inkml:trace contextRef="#ctx0" brushRef="#br0">3 155 13453,'0'0'2776,"-1"-11"267,1 8-2901,-1-1 125,1 0 1,0-1 0,0 1-1,0 0 1,0 0 0,1-1 0,-1 1-1,1 0 1,0 0 0,0 0-1,1 0 1,-1 0 0,1 0 0,0 0-1,0 0 1,0 1 0,1-1-1,-1 1 1,1-1 0,0 1-1,0 0 1,6-5 0,1 2 99,1 0 0,-1 1 0,2 0 0,-1 1 0,0 0 0,1 0 0,0 2 0,22-4 0,8 3-55,49 2 0,-69 1-278,-11 0-32,0 1 1,1 1-1,-1 0 0,0 0 1,0 1-1,0 1 1,-1-1-1,21 11 0,-29-12-3,1-1-1,-1 0 0,0 1 0,1-1 1,-1 1-1,0 0 0,0-1 0,0 1 1,0 0-1,0 1 0,0-1 1,-1 0-1,1 0 0,-1 1 0,1-1 1,-1 1-1,0-1 0,0 1 0,0-1 1,-1 1-1,1 0 0,0-1 0,-1 1 1,0 0-1,0 0 0,1 0 0,-2-1 1,1 1-1,0 0 0,-1 0 0,1-1 1,-1 1-1,0 0 0,1-1 0,-2 1 1,1-1-1,0 1 0,0-1 1,-1 1-1,1-1 0,-1 0 0,-2 3 1,-4 4 71,0 1 1,-1-1 0,-1 0-1,1-1 1,-1 0 0,-1-1-1,1 0 1,-24 11 0,12-7 29,-1-2 0,-1 0-1,-39 9 1,17-15-701,46-3 524,0 0 1,-1 0-1,1 0 0,-1 0 1,1 0-1,0 0 1,-1 0-1,1 0 1,-1-1-1,1 1 1,0 0-1,-1 0 1,1 0-1,0 0 1,-1-1-1,1 1 1,0 0-1,-1 0 1,1-1-1,0 1 1,0 0-1,-1 0 1,1-1-1,0 1 1,0 0-1,-1-1 1,1 1-1,0 0 0,0-1 1,0 1-1,0-1 1,14-16-4017,11 2-1560,2-2-2680</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30.028"/>
    </inkml:context>
    <inkml:brush xml:id="br0">
      <inkml:brushProperty name="width" value="0.025" units="cm"/>
      <inkml:brushProperty name="height" value="0.025" units="cm"/>
    </inkml:brush>
  </inkml:definitions>
  <inkml:trace contextRef="#ctx0" brushRef="#br0">1 1 10025,'0'0'16144,"10"59"-14735,-10-28-736,0 5-385,0 0-192,0-2-64,0-2 0,0-5 0,0-7-480,0-8-833,2-8-1122,2-4-1921,0-8-1633</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30.607"/>
    </inkml:context>
    <inkml:brush xml:id="br0">
      <inkml:brushProperty name="width" value="0.025" units="cm"/>
      <inkml:brushProperty name="height" value="0.025" units="cm"/>
    </inkml:brush>
  </inkml:definitions>
  <inkml:trace contextRef="#ctx0" brushRef="#br0">51 120 9417,'0'0'6273,"-3"-10"-3183,-9-29-308,12 37-2591,0 1 1,0-1-1,0 0 1,0 0-1,1 1 1,-1-1-1,0 0 1,1 0-1,-1 1 1,1-1-1,0 0 1,-1 1 0,1-1-1,0 1 1,0-1-1,0 1 1,0-1-1,0 1 1,0 0-1,1 0 1,-1-1-1,0 1 1,1 0-1,-1 0 1,1 0-1,-1 0 1,1 0-1,-1 1 1,1-1-1,1 0 1,52-15 1983,-53 16-2034,23-5 582,0 2 0,47 0-1,-63 3-686,0 0-1,0 1 1,0 0-1,-1 0 1,1 1-1,0 1 1,-1-1-1,1 1 1,-1 1-1,0 0 1,11 6-1,-17-9-38,-1 0 1,1 0-1,0 0 0,-1 0 0,1 1 0,-1-1 0,1 1 0,-1-1 0,0 1 1,0 0-1,0-1 0,1 1 0,-2 0 0,1 0 0,0 0 0,0 0 1,0 0-1,-1 0 0,1 0 0,-1 0 0,0 0 0,0 0 0,0 4 0,0-3 6,-1-1-1,0 1 0,0 0 0,-1 0 0,1 0 0,-1-1 1,1 1-1,-1-1 0,0 1 0,0-1 0,0 1 0,0-1 1,-1 0-1,-2 2 0,-8 5 19,0 0 0,0-1 0,-1 0 1,-28 11-1,27-13-4,-1-1-1,1 0 1,-1-1 0,-1-1 0,1 0-1,-20 0 1,35-3-70,4 0-145,7-3 41,1 1 0,0 0 0,-1 1 0,1 1 0,0-1 0,0 2 0,0 0 0,-1 0 0,22 5 0,-28-5 140,0 0 0,0 1 0,0-1-1,0 1 1,-1-1 0,1 1 0,0 0-1,-1 0 1,1 1 0,-1-1 0,0 1-1,0 0 1,0 0 0,0 0 0,-1 0-1,1 0 1,-1 0 0,0 1 0,0-1-1,0 1 1,0 0 0,0 0 0,-1 0-1,0-1 1,0 1 0,0 0 0,0 0-1,0 1 1,-1 5 0,-1-6 70,0 0-1,0 0 1,0 0-1,-1-1 1,0 1 0,1 0-1,-1-1 1,0 1-1,-1-1 1,1 0 0,-1 0-1,0 0 1,1 0-1,-1 0 1,0-1 0,-1 1-1,1-1 1,0 0 0,-1 0-1,1 0 1,-1 0-1,-4 1 1,-13 7 227,-1-1 0,-30 8 0,36-12-144,-1-1 0,1-1 0,0-1-1,-21 1 1,32-2-215,1-2 0,-1 1 0,1 0 0,-1-1 0,1 0 0,-1 0 0,1-1 0,0 1 0,-5-3 0,7 3-99,0 0-1,1 0 1,-1 0 0,0-1 0,1 1-1,-1 0 1,1-1 0,-1 0 0,1 1-1,0-1 1,0 0 0,0 1 0,0-1-1,0 0 1,0 0 0,0 0 0,1 0-1,-1 0 1,1 0 0,-1-3 0,0-2-1083,0 0 0,1-1 1,0 1-1,0 0 0,1 0 1,1-9-1,11-17-4787</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30.952"/>
    </inkml:context>
    <inkml:brush xml:id="br0">
      <inkml:brushProperty name="width" value="0.025" units="cm"/>
      <inkml:brushProperty name="height" value="0.025" units="cm"/>
    </inkml:brush>
  </inkml:definitions>
  <inkml:trace contextRef="#ctx0" brushRef="#br0">261 1 14958,'0'0'3305,"6"11"-1058,13 30-151,-1 0 0,22 81 0,-29-77-1603,-2 0 0,-2 0 0,-2 0 0,-2 1 0,-4 75 0,-2-98-412,-1-1-1,-1 0 1,-1 0-1,-1-1 1,-1 0 0,-1 0-1,0 0 1,-2-1-1,-20 28 1,4-9-744,-3-2-1,-1-1 1,-51 46 0,34-42-3514,14-21-1388,1-8-3473</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31.358"/>
    </inkml:context>
    <inkml:brush xml:id="br0">
      <inkml:brushProperty name="width" value="0.025" units="cm"/>
      <inkml:brushProperty name="height" value="0.025" units="cm"/>
    </inkml:brush>
  </inkml:definitions>
  <inkml:trace contextRef="#ctx0" brushRef="#br0">211 0 12107,'0'0'10165,"-8"16"-9439,-30 68 73,3 2 0,4 1 0,4 2 0,4 0 0,-19 147 0,36-147-634,7 128 1,0-203-204,0 0-1,1 0 1,1-1 0,0 1 0,1 0 0,0-1 0,1 0 0,0 0 0,1 0 0,1-1 0,0 0 0,14 19-1,-13-22-273,1 0-1,0-1 1,0 0-1,1 0 1,0-1-1,1 0 0,-1-1 1,1 0-1,0-1 1,1 0-1,-1-1 1,1 0-1,0-1 1,18 3-1,42 2-3819,3-7-3304</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6:31.890"/>
    </inkml:context>
    <inkml:brush xml:id="br0">
      <inkml:brushProperty name="width" value="0.025" units="cm"/>
      <inkml:brushProperty name="height" value="0.025" units="cm"/>
    </inkml:brush>
  </inkml:definitions>
  <inkml:trace contextRef="#ctx0" brushRef="#br0">235 72 13805,'0'0'13378,"-2"-9"-12422,2 6-888,-1 1 0,1 0 0,-1-1 0,1 1 0,0-1 0,0 1 0,0-1 0,0 1 1,0-1-1,0 1 0,1-1 0,-1 1 0,1-1 0,1-2 0,0 3-31,-1 0 1,1 1-1,0-1 0,-1 0 1,1 1-1,0 0 0,0-1 0,0 1 1,0 0-1,0 0 0,1 0 1,-1 0-1,0 1 0,0-1 0,1 0 1,-1 1-1,0 0 0,1-1 0,-1 1 1,4 0-1,-3 0-16,4-1 19,0 1-1,-1 0 1,1 0-1,0 0 1,0 1-1,9 1 1,-15-1-40,1-1 0,-1 1-1,1 0 1,-1-1 0,0 1 0,1 0 0,-1 0 0,0 0 0,0 0 0,0 0-1,0 0 1,0 0 0,0 0 0,0 1 0,0-1 0,0 0 0,0 1 0,-1-1-1,1 0 1,0 1 0,-1-1 0,0 1 0,1-1 0,-1 1 0,0-1 0,1 1-1,-1-1 1,0 1 0,0-1 0,0 1 0,-1-1 0,1 1 0,-1 2 0,0 1 2,0 1 1,-1-1 0,0 0-1,0 1 1,0-1 0,-1 0 0,0 0-1,0 0 1,0-1 0,0 1-1,-1-1 1,0 1 0,-5 4-1,-64 50 100,58-48-87,-214 142 2361,229-153-2376,0 0 0,0 0 0,-1 0 0,1 0 0,0 0 0,0 0 0,-1 0 0,1 1 0,0-1 0,0 0 0,-1 0 0,1 0 0,0 0 0,0 0 0,0 0 0,-1 1 0,1-1 0,0 0 0,0 0 0,0 0 0,0 0 0,-1 1 0,1-1 0,0 0 0,0 0 0,0 0 0,0 1 0,0-1 0,0 0 0,0 0 0,0 1 0,0-1 0,0 0 0,0 0 0,0 1 0,0-1 0,0 0 0,0 0 0,0 1 0,0-1 0,0 0 0,0 0 0,0 1 0,0-1 0,0 0 0,0 0 0,0 0 0,0 1 0,0-1 0,1 0 0,-1 0 0,0 0 0,0 1 0,0-1 0,0 0 0,1 0 0,-1 0 0,0 0 0,0 1 0,0-1 0,1 0 0,-1 0 0,0 0 0,0 0 0,1 0 0,-1 0 0,0 0 0,30 2 0,37-11 0,-11-4-542,0 3-1,1 2 1,-1 3-1,60 1 1,-110 5-25,0-1 0,0 1 0,0 0 0,0 0 0,0 0 0,7 3 0,-11-3-142,0 1 0,1-1 1,-1 0-1,0 1 0,0-1 0,0 1 0,0 0 1,0-1-1,0 1 0,2 4 0,3 6-6433</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7:51.676"/>
    </inkml:context>
    <inkml:brush xml:id="br0">
      <inkml:brushProperty name="width" value="0.025" units="cm"/>
      <inkml:brushProperty name="height" value="0.025" units="cm"/>
    </inkml:brush>
  </inkml:definitions>
  <inkml:trace contextRef="#ctx0" brushRef="#br0">1 204 12684,'0'0'6187,"9"-5"-5600,24-12 313,1 2 0,0 1-1,1 2 1,69-15-1,166-16 1856,-179 31-2379,570-39 1539,7 49-1612,-342 4-23,97 20 489,-410-21-1693,-13-2 665,1 1 0,-1 0 0,0 0 0,1-1-1,-1 1 1,0 0 0,1-1 0,-1 1 0,0 0 0,1-1 0,-1 1 0,0 0-1,0-1 1,1 1 0,-1-1 0,0 1 0,0 0 0,0-1 0,0 1-1,0-1 1,0 1 0,0-1 0,1 1 0,-1-1 0,0 1 0,-1 0-1,1-1 1,0 1 0,0-1 0,0 1 0,0-1 0,0 1 0,0-1 0,0 1-1,-1 0 1,1-1 0,0 1 0,0-1 0,-1 1 0,1 0 0,0-1-1,-1 1 1,1 0 0,0-1 0,-1 1 0,-5-13-6809</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7:52.039"/>
    </inkml:context>
    <inkml:brush xml:id="br0">
      <inkml:brushProperty name="width" value="0.025" units="cm"/>
      <inkml:brushProperty name="height" value="0.025" units="cm"/>
    </inkml:brush>
  </inkml:definitions>
  <inkml:trace contextRef="#ctx0" brushRef="#br0">0 6 15535,'0'0'4660,"9"-1"-3016,11-2-1030,0 2 1,1 1-1,-1 0 0,0 1 0,1 2 0,-1 0 0,33 10 0,9 5-228,72 33 1,-124-47-304,0 0 1,-1 1 0,1 0-1,-1 1 1,-1 0-1,1 0 1,-1 1 0,11 10-1,-17-14-17,-1-1 0,1 0 0,0 0 0,-1 1-1,0-1 1,1 1 0,-1 0 0,0-1 0,0 1 0,-1 0 0,1-1-1,0 1 1,-1 0 0,0 0 0,1 0 0,-1 0 0,-1-1-1,1 1 1,0 0 0,-1 0 0,1 0 0,-1-1 0,0 1-1,0 0 1,0-1 0,0 1 0,0 0 0,0-1 0,-1 0 0,1 1-1,-1-1 1,0 0 0,0 0 0,0 0 0,-3 3 0,-27 24 278,-2-1 0,0-2-1,-74 41 1,65-40-657,-13 5-2671,4-7-4250</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7:52.739"/>
    </inkml:context>
    <inkml:brush xml:id="br0">
      <inkml:brushProperty name="width" value="0.025" units="cm"/>
      <inkml:brushProperty name="height" value="0.025" units="cm"/>
    </inkml:brush>
  </inkml:definitions>
  <inkml:trace contextRef="#ctx0" brushRef="#br0">1837 66 9225,'0'0'2327,"9"-3"-795,28-12 331,-36 15-1703,0-1 0,0 1 0,0 0-1,0-1 1,0 1 0,0-1 0,-1 1-1,1-1 1,0 0 0,0 1 0,-1-1-1,1 0 1,0 1 0,-1-1-1,1 0 1,-1 0 0,1 0 0,0-1-1,-7-9 2175,-20 0-426,-9 5-1025,-1 2-1,0 2 1,-51 2 0,31 1-309,-99 4 354,-203 32 0,-153 54-503,212-34-202,240-47-916,-1-2 1,-62-1 0,120-7 514,0 0-1,-1 0 1,1 0-1,-1 0 1,1 0 0,0-1-1,-1 1 1,1-1-1,0 0 1,0 1-1,-1-1 1,1 0 0,0 0-1,0-1 1,0 1-1,0 0 1,-2-2 0,3 1-334,0 0 1,0 0 0,0 0 0,0 0-1,0 0 1,0 0 0,1 0-1,-1 0 1,1 0 0,-1 0 0,1 0-1,0-1 1,0 1 0,0 0 0,0 0-1,0 0 1,0 0 0,1-1 0,0-1-1,4-16-6209</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7:53.116"/>
    </inkml:context>
    <inkml:brush xml:id="br0">
      <inkml:brushProperty name="width" value="0.025" units="cm"/>
      <inkml:brushProperty name="height" value="0.025" units="cm"/>
    </inkml:brush>
  </inkml:definitions>
  <inkml:trace contextRef="#ctx0" brushRef="#br0">1037 2 14798,'-16'0'1142,"-25"-1"-89,1 2 0,0 2 0,-67 13 0,14 13 220,1 4-1,1 4 0,2 4 1,2 4-1,-86 60 0,163-99-1237,-14 10 71,0 0 0,-30 28 1,49-40-129,0 1-1,1 0 1,-1 0 0,1 0 0,0 0 0,0 1 0,1 0 0,-1-1 0,1 1 0,1 1 0,-1-1 0,1 0 0,0 0 0,0 1 0,1 0 0,-1 9 0,2-14-79,1 1-1,-1-1 1,1 1 0,0-1 0,0 1 0,0-1-1,0 0 1,0 1 0,1-1 0,-1 0-1,1 0 1,-1 0 0,1 0 0,0 0-1,-1 0 1,1 0 0,0-1 0,0 1 0,1-1-1,-1 0 1,0 1 0,0-1 0,1 0-1,-1 0 1,0 0 0,1-1 0,-1 1-1,1 0 1,0-1 0,3 0 0,13 3-77,1 0 0,37-2 0,-47-1 124,82-4 140,35 1 8,-112 4-94,0 0 1,-1 1-1,1 1 0,-1 0 0,1 1 0,18 8 0,58 39 74,-39-20-1358,3-4-3933,-8-13-4280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9.357"/>
    </inkml:context>
    <inkml:brush xml:id="br0">
      <inkml:brushProperty name="width" value="0.025" units="cm"/>
      <inkml:brushProperty name="height" value="0.025" units="cm"/>
    </inkml:brush>
  </inkml:definitions>
  <inkml:trace contextRef="#ctx0" brushRef="#br0">93 125 10250,'0'0'10052,"-11"9"-8050,4-4-1770,1 0 0,0 0 0,0 0 0,0 1 0,0 0 0,1 0 0,0 1 0,1 0 0,-1 0 0,1 0 0,1 0-1,-1 0 1,1 1 0,0-1 0,1 1 0,0 0 0,0 0 0,1 0 0,0 0 0,0 0 0,1 11 0,0-18-209,1 0 0,-1 0 0,0 0 0,1 1 0,-1-1 0,1 0 0,0 0 0,-1 0 0,1-1 0,0 1 0,-1 0 0,1 0 1,0 0-1,0 0 0,0-1 0,0 1 0,0 0 0,0-1 0,0 1 0,0 0 0,0-1 0,0 0 0,0 1 0,0-1 0,0 0 0,0 1 0,0-1 0,0 0 0,1 0 0,-1 0 0,0 0 0,0 0 0,0 0 0,0 0 0,0 0 0,1-1 0,0 1 0,3-1-8,0 0 1,0 0-1,0-1 1,0 0-1,0 1 1,0-2-1,6-3 1,3-5 14,-1 0 0,-1-1 0,0-1 0,-1 0 0,-1 0 0,0-1 0,0-1 0,-1 1 0,-1-2 0,-1 1 0,0-1 0,-1 0 0,-1 0 0,0-1 0,-1 1 1,-1-1-1,-1 0 0,1-20 0,-20 62-810,7 1 724,2 0-1,1 1 0,1 0 0,-3 32 0,9 14-4287,4-47-1704</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7:54.572"/>
    </inkml:context>
    <inkml:brush xml:id="br0">
      <inkml:brushProperty name="width" value="0.025" units="cm"/>
      <inkml:brushProperty name="height" value="0.025" units="cm"/>
    </inkml:brush>
  </inkml:definitions>
  <inkml:trace contextRef="#ctx0" brushRef="#br0">1 106 4228,'0'0'2936,"0"-8"-245,0 0-2023,0-38 3799,9 16 2708,-9 30-7094,0-1 0,0 1-1,1 0 1,-1-1 0,0 1 0,0 0-1,1 0 1,-1-1 0,0 1 0,1 0-1,-1 0 1,0 0 0,1 0 0,-1-1 0,0 1-1,1 0 1,-1 0 0,0 0 0,1 0-1,-1 0 1,1 0 0,-1 0 0,0 0-1,1 0 1,-1 0 0,0 0 0,1 0-1,-1 0 1,0 0 0,1 0 0,-1 1 0,0-1-1,1 0 1,-1 0 0,0 0 0,1 0-1,-1 1 1,0-1 0,1 0 0,-1 0-1,0 1 1,0-1 0,1 0 0,-1 1 0,0-1-1,0 0 1,0 0 0,1 1 0,-1-1-1,0 1 1,0-1 0,0 0 0,0 1-1,0-1 1,0 0 0,0 1 0,0-1 0,0 0-1,0 1 1,0-1 0,0 1 0,8 24 175,7 80 821,-12-74-979,1 0 0,15 58 1,-18-87-50,0 1 0,0 0 0,0 0 0,0 0 0,1-1 0,-1 1 0,1-1 0,0 1 1,-1-1-1,1 0 0,0 0 0,0 1 0,4 2 0,-4-5 16,-1 1 0,1 0 0,-1 0 0,1-1 0,0 1 0,-1-1 0,1 0 1,0 1-1,-1-1 0,1 0 0,0 0 0,-1 0 0,1 0 0,0 0 0,-1 0 0,1 0 0,3-2 0,0 0 78,1-1 1,0 0-1,-1 0 0,0 0 0,0-1 0,0 0 0,0 0 1,-1 0-1,1 0 0,-1-1 0,4-6 0,10-13-76,-2-2-1,-1-1 0,-1 0 1,12-34-1,26-50-8,-36 106-4944,3 1-2747,-14-3-860</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7:56.189"/>
    </inkml:context>
    <inkml:brush xml:id="br0">
      <inkml:brushProperty name="width" value="0.025" units="cm"/>
      <inkml:brushProperty name="height" value="0.025" units="cm"/>
    </inkml:brush>
  </inkml:definitions>
  <inkml:trace contextRef="#ctx0" brushRef="#br0">14 84 3235,'0'-2'2778,"2"-34"9546,3 25-8413,4 23-1213,-4 0-2333,0 1 0,-1 1 0,-1-1 0,0 0-1,-1 1 1,1 15 0,-2 90 80,-2-74-347,0 68 988,-17 119 0,29-416 1466,-4 116-2552,-1-12 0,4 0 0,24-95 0,-32 167-42,0 1 1,1-1-1,0 1 1,0 0-1,7-10 0,-9 15 27,0 1-1,0-1 1,0 1 0,0-1-1,1 1 1,-1-1-1,1 1 1,-1 0-1,1 0 1,-1 0-1,1 0 1,0 0-1,-1 0 1,1 0-1,0 0 1,0 1-1,0-1 1,0 1-1,-1-1 1,1 1 0,0 0-1,0-1 1,0 1-1,0 0 1,0 1-1,4-1 1,-5 1-10,0 0 0,0 0 0,0 0 0,0 0 0,0 0 0,-1 0 0,1 0 0,0 0 0,0 1 0,-1-1 0,1 0 0,-1 0 0,1 1 0,-1-1 0,1 0 0,-1 1 0,0-1 0,0 0 0,1 1 1,-1-1-1,0 1 0,0-1 0,-1 0 0,1 3 0,-5 37-56,0-31 91,1 0 0,-1 0 0,-1-1 0,0 0 0,0 0 0,-1 0 0,0-1 0,-16 15 0,9-10 32,-2 0 0,1-1 0,-2-1-1,-18 11 1,20-15-3929,22-13 131,29-18-3065,-30 20 5056,19-13-4764</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7:56.517"/>
    </inkml:context>
    <inkml:brush xml:id="br0">
      <inkml:brushProperty name="width" value="0.025" units="cm"/>
      <inkml:brushProperty name="height" value="0.025" units="cm"/>
    </inkml:brush>
  </inkml:definitions>
  <inkml:trace contextRef="#ctx0" brushRef="#br0">0 8 15663,'0'0'10201,"2"10"-8108,-1 2-1674,0-5-101,0 0 0,0 0 0,1 0 0,0-1 0,4 14 0,-4-18-275,-1 0 0,0 0 0,0 0-1,1 0 1,-1 0 0,1-1-1,-1 1 1,1 0 0,0-1 0,0 1-1,0-1 1,0 1 0,0-1-1,0 0 1,0 0 0,0 0 0,1 0-1,-1 0 1,0-1 0,1 1-1,-1-1 1,0 1 0,1-1 0,2 0-1,6-1 6,0 0-1,0-1 1,-1 0-1,1-1 1,-1 0-1,1-1 0,-1 0 1,0-1-1,-1 0 1,1 0-1,-1-1 1,14-11-1,-14 10-47,1 0 0,0 1-1,0 0 1,0 1 0,1 0 0,0 0-1,0 1 1,0 0 0,1 1 0,13-2-1,-23 5 0,-1 0 0,0 1-1,1-1 1,-1 0 0,0 0 0,1 0-1,-1 1 1,0-1 0,0 1 0,1-1-1,-1 1 1,0 0 0,0-1-1,0 1 1,0 0 0,0 0 0,0 0-1,0-1 1,0 1 0,0 0 0,0 1-1,0-1 1,0 0 0,-1 0 0,1 0-1,0 0 1,-1 1 0,1-1-1,-1 0 1,0 0 0,1 1 0,-1-1-1,0 0 1,0 2 0,2 55 188,-3-41-143,14-37-4112,-13-22-5487,-3 12 2204</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7:56.861"/>
    </inkml:context>
    <inkml:brush xml:id="br0">
      <inkml:brushProperty name="width" value="0.025" units="cm"/>
      <inkml:brushProperty name="height" value="0.025" units="cm"/>
    </inkml:brush>
  </inkml:definitions>
  <inkml:trace contextRef="#ctx0" brushRef="#br0">0 0 15503,'0'0'7431,"74"36"-14318,-40-36-9160</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7:57.218"/>
    </inkml:context>
    <inkml:brush xml:id="br0">
      <inkml:brushProperty name="width" value="0.025" units="cm"/>
      <inkml:brushProperty name="height" value="0.025" units="cm"/>
    </inkml:brush>
  </inkml:definitions>
  <inkml:trace contextRef="#ctx0" brushRef="#br0">230 1 18065,'0'0'3684,"-11"6"-134,-91 58 3069,164-67-8765,-55 3 2066,0 0 0,0 1 0,0-1-1,0 1 1,-1 1 0,1-1 0,0 1 0,-1 0 0,1 1-1,-1-1 1,0 1 0,9 6 0,-12-8 78,-1 1 0,1 0 1,0 1-1,-1-1 0,0 0 1,1 1-1,-1-1 0,0 1 1,0 0-1,0-1 0,-1 1 1,1 0-1,-1 0 0,1 0 1,-1 0-1,0 1 0,0-1 1,-1 0-1,1 0 0,-1 1 1,1-1-1,-1 0 0,0 1 1,0-1-1,0 0 0,-1 1 1,-1 5-1,0-4 113,0-1-1,0 1 0,-1 0 1,1-1-1,-1 0 1,0 1-1,-1-1 1,1 0-1,-1 0 1,1-1-1,-1 1 1,0-1-1,-7 4 0,-62 36 1286,66-40-1343,-85 38-284,27-22-8026,45-14 1306</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7:57.549"/>
    </inkml:context>
    <inkml:brush xml:id="br0">
      <inkml:brushProperty name="width" value="0.025" units="cm"/>
      <inkml:brushProperty name="height" value="0.025" units="cm"/>
    </inkml:brush>
  </inkml:definitions>
  <inkml:trace contextRef="#ctx0" brushRef="#br0">129 304 9353,'0'0'3715,"2"-12"-255,-1 4-3393,0-1 873,1 1 1,-1-1-1,-1 1 0,0-1 0,0 0 1,-2-9-1,2 16-811,-1 0 0,1 1-1,-1-1 1,1 0 0,-1 1 0,0-1 0,0 1-1,1-1 1,-1 1 0,0-1 0,0 1 0,-1 0-1,1 0 1,0-1 0,0 1 0,-1 0 0,1 0-1,0 0 1,-1 0 0,1 0 0,-1 1 0,1-1-1,-1 0 1,0 1 0,1-1 0,-1 1 0,0-1-1,1 1 1,-1 0 0,0 0 0,1 0-1,-1 0 1,0 0 0,0 0 0,1 0 0,-1 0-1,0 1 1,1-1 0,-1 1 0,0-1 0,1 1-1,-3 1 1,0 0-100,0 0-1,0 0 1,0 1 0,0-1-1,1 1 1,-1 0-1,1 0 1,0 0 0,0 1-1,0-1 1,0 1-1,0-1 1,1 1-1,0 0 1,0 0 0,0 0-1,0 0 1,1 1-1,-1-1 1,0 7 0,-2 4 9,0 1-1,2 0 1,0 0 0,0 21 0,2-34-32,-1-1 0,1 1 1,1-1-1,-1 0 0,0 1 0,0-1 0,1 0 0,-1 1 0,1-1 0,0 0 0,0 0 0,0 1 1,0-1-1,0 0 0,0 0 0,0 0 0,1 0 0,-1 0 0,1-1 0,0 1 0,-1 0 1,1-1-1,0 1 0,0-1 0,0 0 0,3 2 0,-2-2 21,1 0 0,0 0-1,-1-1 1,1 1 0,0-1-1,0 0 1,-1 0 0,1 0 0,0-1-1,-1 1 1,1-1 0,0 0 0,-1 0-1,1 0 1,-1 0 0,6-4-1,5-2 42,-1-1-1,0-1 0,0 0 0,-1-1 1,0 0-1,-1-1 0,0-1 0,-1 1 0,0-2 1,10-16-1,-4 4-43,-2 0 0,-1-1 0,-1-1 0,14-45 0,-21 57-12,-1 0 1,-1 0-1,0 0 1,-1 0-1,-1-18 1,-15 70-201,4-18 130,-2 10 76,1-6 32,1 1 0,2 0 0,0 0 0,1 1 0,2 0 0,-5 45 1,10-68-87,0-1 1,0 0 0,0 0-1,0 0 1,0 1 0,0-1 0,0 0-1,1 0 1,-1 0 0,0 1 0,1-1-1,-1 0 1,1 0 0,-1 0-1,1 0 1,-1 0 0,1 0 0,0 0-1,0 0 1,-1 0 0,1 0 0,0 0-1,0-1 1,0 1 0,0 0 0,0-1-1,2 2 1,-1-2-191,1 1-1,-1-1 1,0 1-1,1-1 1,-1 0-1,1 0 1,-1 0-1,1-1 1,-1 1-1,1 0 1,-1-1 0,5-1-1,1-1-1098,0-1-1,0 1 0,-1-1 1,1-1-1,-1 1 0,0-1 1,8-7-1,11-17-7343</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7:57.924"/>
    </inkml:context>
    <inkml:brush xml:id="br0">
      <inkml:brushProperty name="width" value="0.025" units="cm"/>
      <inkml:brushProperty name="height" value="0.025" units="cm"/>
    </inkml:brush>
  </inkml:definitions>
  <inkml:trace contextRef="#ctx0" brushRef="#br0">115 0 11691,'0'0'12743,"-11"13"-10987,4-5-1654,-49 57 2109,51-57-1932,0-1 0,0 0-1,1 1 1,0 0-1,0 0 1,0 0-1,1 1 1,-3 15 0,6-23-279,0-1 0,0 0 0,0 1 0,0-1 1,0 1-1,0-1 0,0 1 0,0-1 0,0 1 1,0-1-1,0 0 0,0 1 0,0-1 0,1 1 1,-1-1-1,0 1 0,0-1 0,0 0 0,1 1 0,-1-1 1,0 0-1,1 1 0,-1-1 0,0 0 0,1 1 1,-1-1-1,0 0 0,1 0 0,-1 1 0,1-1 1,-1 0-1,0 0 0,1 0 0,-1 1 0,1-1 1,22-1 47,20-14-34,0-10-576,-35 19 451,1 0 0,-1 0 0,2 1 0,-1 0 0,0 1 0,1 0 0,0 1 0,0 0 0,0 0 0,11-1 0,-20 4 125,-1 0 0,1 0-1,-1 0 1,1 0 0,0 1-1,-1-1 1,1 0 0,-1 0 0,1 1-1,-1-1 1,0 0 0,1 0 0,-1 1-1,1-1 1,-1 0 0,1 1 0,-1-1-1,0 1 1,1-1 0,-1 1-1,0-1 1,1 1 0,-1-1 0,0 0-1,0 1 1,0 0 0,1-1 0,-1 1-1,0-1 1,0 1 0,0-1 0,0 1-1,0-1 1,0 2 0,-1 27 594,2-1 284,1-28-878,0 0 1,0 0-1,0-1 1,0 1 0,0-1-1,0 0 1,0 0-1,-1 1 1,1-1 0,0 0-1,0 0 1,-1-1-1,1 1 1,0 0 0,-1-1-1,2-1 1,-2 2-13,22-18-434,0 0-1204,0 0 0,1 2-1,38-21 1,-62 38 1616,1 0-1,0-1 0,-1 1 0,1 0 1,0-1-1,-1 1 0,1 0 1,0 0-1,0 0 0,0-1 1,-1 1-1,1 0 0,0 0 1,0 0-1,-1 0 0,1 1 1,0-1-1,0 0 0,-1 0 0,1 0 1,0 0-1,0 1 0,-1-1 1,1 0-1,0 1 0,-1-1 1,1 1-1,0-1 0,-1 1 1,1-1-1,-1 1 0,1-1 1,-1 1-1,1-1 0,-1 1 1,1 0-1,-1-1 0,1 1 0,-1 0 1,0 0-1,0-1 0,1 1 1,-1 0-1,0 0 0,0-1 1,0 1-1,0 0 0,0 0 1,0-1-1,0 1 0,0 0 1,0 0-1,0-1 0,0 1 0,0 0 1,-1 1-1,-7 62 2359,4-40-982,4-23-1290,0 0 1,0 0 0,0 0 0,0-1 0,0 1 0,0 0 0,0 0-1,0-1 1,0 1 0,1 0 0,-1 0 0,0-1 0,0 1 0,1 0-1,-1 0 1,1-1 0,-1 1 0,0 0 0,1-1 0,-1 1 0,1-1-1,-1 1 1,1 0 0,0-1 0,-1 1 0,1-1 0,0 0 0,-1 1-1,1-1 1,1 1 0,27-2 1186,-20-1-1043,0-1 1,0-1-1,0 1 1,10-8-1,20-21 20,-33 26-225,0 0-1,0 1 1,0 0 0,0 0-1,1 1 1,0 0-1,13-7 1,-20 12-139,1-1 0,-1 1 1,1-1-1,-1 0 0,0 1 0,1-1 0,-1 1 1,0-1-1,0 1 0,1-1 0,-1 1 0,0-1 0,0 1 1,0-1-1,1 1 0,-1-1 0,0 1 0,0-1 1,0 1-1,0 0 0,0-1 0,0 1 0,0-1 1,0 1-1,-1-1 0,1 1 0,0-1 0,0 1 1,0 2-3813</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7:58.787"/>
    </inkml:context>
    <inkml:brush xml:id="br0">
      <inkml:brushProperty name="width" value="0.025" units="cm"/>
      <inkml:brushProperty name="height" value="0.025" units="cm"/>
    </inkml:brush>
  </inkml:definitions>
  <inkml:trace contextRef="#ctx0" brushRef="#br0">1 176 18706,'0'0'6219,"9"7"-4762,-1-2-1166,-1 1 1,-1 0-1,1 0 0,-1 1 0,0 0 0,0 0 0,-1 0 0,0 1 1,0 0-1,-1 0 0,0 0 0,4 13 0,-3-8 37,-2-1-135,1 0 1,1-1-1,0 1 1,1-1 0,13 19-1,-18-28-180,1 0-1,0 0 0,0 0 1,0-1-1,0 1 0,0-1 1,0 1-1,0-1 0,0 0 1,0 1-1,1-1 0,-1 0 1,1-1-1,-1 1 0,1 0 0,-1-1 1,1 1-1,-1-1 0,1 0 1,-1 0-1,1 0 0,-1 0 1,1 0-1,-1-1 0,1 1 1,-1-1-1,1 1 0,-1-1 1,1 0-1,-1 0 0,0 0 0,0-1 1,1 1-1,-1 0 0,2-3 1,7-3 29,0-2 1,-1 1 0,0-1-1,0-1 1,-1 0 0,-1 0-1,0 0 1,12-20 0,3-12 36,19-46 0,-35 71-55,-7 16-23,0 0 0,1 1 0,-1-1-1,0 0 1,1 0 0,-1 0 0,0 0 0,1 0 0,-1 1 0,1-1 0,0 0 0,-1 0 0,1 1 0,0-1 0,-1 0 0,1 1 0,0-1 0,0 0 0,-1 1 0,3-1 0,6 11 34,-8-9-34,-1 0 0,0 0 0,1 0 0,-1 0 0,1 0 1,-1 0-1,1 0 0,-1 0 0,1 0 0,0 0 0,0-1 1,-1 1-1,1 0 0,0 0 0,0-1 0,0 1 0,0-1 1,-1 1-1,1-1 0,0 1 0,0-1 0,0 1 0,0-1 0,0 0 1,0 0-1,0 1 0,1-1 0,-1 0 0,0 0 0,0 0 1,0 0-1,0 0 0,0 0 0,0-1 0,0 1 0,0 0 1,0 0-1,0-1 0,1 0 0,4-3-1,0 0 0,-1 0 0,1-1 0,-1 0 0,0 0 0,0 0 0,-1 0 0,6-10 0,32-56 0,-29 49 0,-13 21 1,0 1-1,0-1 1,0 1 0,0-1-1,0 1 1,1-1 0,-1 1 0,0-1-1,0 1 1,0-1 0,1 1-1,-1 0 1,0-1 0,1 1-1,-1-1 1,0 1 0,1 0-1,-1-1 1,0 1 0,1 0-1,-1-1 1,1 1 0,-1 0 0,1-1-1,-1 1 1,1 0 0,-1 0-1,1 0 1,-1 0 0,1-1-1,-1 1 1,1 0 0,0 0-1,0 19 24,-11 32-258,7-25-2153,3-10-2756,0-7-208,0-4-2337</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7:59.194"/>
    </inkml:context>
    <inkml:brush xml:id="br0">
      <inkml:brushProperty name="width" value="0.025" units="cm"/>
      <inkml:brushProperty name="height" value="0.025" units="cm"/>
    </inkml:brush>
  </inkml:definitions>
  <inkml:trace contextRef="#ctx0" brushRef="#br0">0 274 13997,'0'0'8670,"11"3"-6818,4 1-1382,1-1 0,0-1 0,0-1-1,0 0 1,1-1 0,-1 0 0,0-2-1,29-5 1,78-25 95,-1-6-1,-2-4 1,119-62-1,-125 42-2950,-134 69-5393,-2 2 2452,-10 8-5862</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7:59.893"/>
    </inkml:context>
    <inkml:brush xml:id="br0">
      <inkml:brushProperty name="width" value="0.025" units="cm"/>
      <inkml:brushProperty name="height" value="0.025" units="cm"/>
    </inkml:brush>
  </inkml:definitions>
  <inkml:trace contextRef="#ctx0" brushRef="#br0">8 333 15022,'0'0'3486,"-1"-9"-64,-1 3-2954,1 3-162,0-1 1,0 0 0,0 0 0,1 0 0,-1 0 0,1 0 0,0 0 0,0 0 0,0 0 0,1 0 0,-1 0 0,1 0 0,0 0 0,0 1 0,1-1 0,-1 0 0,1 1-1,0-1 1,-1 0 0,5-4 0,2 0-137,0 1 0,1 1 0,-1-1 0,1 1-1,0 1 1,1 0 0,0 0 0,-1 1 0,1 0-1,1 1 1,-1 0 0,0 0 0,1 1 0,-1 1-1,1-1 1,0 2 0,0 0 0,-1 0 0,1 1 0,13 2-1,-19-1-167,-1 0-1,0 1 1,0-1-1,0 1 0,0 0 1,0 0-1,-1 0 1,1 1-1,-1-1 0,0 1 1,0 0-1,0 0 1,0 0-1,-1 0 0,1 0 1,-1 0-1,-1 1 1,1-1-1,0 1 0,-1 0 1,0-1-1,0 1 1,0 7-1,2 6 20,-2 0 0,0 1 0,-1-1 0,-4 36 0,3-45 1,0 0 0,-1 0 0,0 1 0,-1-1 0,0-1-1,0 1 1,-1 0 0,0-1 0,-6 10 0,8-54-22,24-343 0,-21 379 0,0 0 0,0 0 0,0-1 0,0 1 0,0 0 0,0 0 0,-1 0 0,1 0 0,0 0 0,0 1 0,0-1 0,0 0 0,0 0 0,0 1 0,0-1 0,0 0 0,0 1 0,-1-1 0,1 1 0,0-1 0,0 1 0,1 0 0,-1 0 0,8 3-278,0-2 0,0 1 0,0-1 0,0 0 0,0-1 0,0 0 0,0-1 0,0 0 0,0 0 0,1-1 0,-1 0 0,9-2 0,-4-1-931,0 0 1,-1 0-1,0-1 1,0 0 0,0-2-1,-1 1 1,15-11-1,17-19-15169</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9.902"/>
    </inkml:context>
    <inkml:brush xml:id="br0">
      <inkml:brushProperty name="width" value="0.025" units="cm"/>
      <inkml:brushProperty name="height" value="0.025" units="cm"/>
    </inkml:brush>
  </inkml:definitions>
  <inkml:trace contextRef="#ctx0" brushRef="#br0">55 59 8360,'0'0'14531,"1"-9"-11921,4-29-1163,-5 38-1418,0 0 0,0 0 0,0-1 0,1 1 0,-1 0 1,0 0-1,0-1 0,0 1 0,0 0 0,0-1 0,0 1 0,0 0 0,0-1 0,0 1 0,0 0 0,0-1 0,0 1 0,0 0 0,0 0 0,0-1 0,0 1 0,0 0 1,0-1-1,0 1 0,0 0 0,-1-1 0,1 1 0,0 0 0,0 0 0,0-1 0,-1 1 0,1 0 0,0 0 0,0 0 0,0-1 0,-1 1 0,1 0 0,0 0 0,0 0 1,-1-1-1,1 1 0,0 0 0,-1 0 0,1 0 0,0 0 0,-1 0 0,1 0 0,0 0 0,0 0 0,-1 0 0,1 0 0,0 0 0,-1 0 0,1 0 0,0 0 0,-1 0 1,1 0-1,-1 0 0,-11 9 359,7-4-380,1 2 0,0-1 0,0 0-1,0 1 1,1 0 0,0 0 0,1 0-1,-1 0 1,1 0 0,1 0 0,-1 1-1,1-1 1,0 1 0,1-1 0,0 1-1,0-1 1,1 1 0,0-1 0,3 13-1,-3-18-9,1 0 1,0-1-1,-1 1 0,1 0 0,0 0 0,0-1 0,0 1 0,1-1 0,-1 0 0,0 0 0,0 0 1,1 0-1,-1 0 0,1 0 0,-1 0 0,1-1 0,-1 1 0,1-1 0,-1 0 0,1 0 1,-1 0-1,1 0 0,-1 0 0,1 0 0,0-1 0,-1 1 0,1-1 0,3-2 0,6 0-55,-1 0 0,0-1-1,0 0 1,20-12 0,57-45-751,-79 53 710,0 1 0,0-1 0,-1-1 0,-1 1 0,0-2 1,0 1-1,7-13 0,-37 88-95,21-61 269,1 0 0,0 0 1,0 1-1,0-1 0,1 0 0,0 1 1,0-1-1,0 0 0,1 1 0,2 9 1,-3-14-65,1 0-1,0 0 1,1-1 0,-1 1 0,0 0-1,0 0 1,0-1 0,0 1 0,0 0-1,1-1 1,-1 1 0,0-1 0,1 0 0,-1 1-1,0-1 1,1 0 0,-1 0 0,0 0-1,1 0 1,-1 0 0,0 0 0,1 0 0,-1 0-1,0-1 1,1 1 0,-1 0 0,3-2-1,36-13-821,5-11-2308,-2-2-3811,-19 11-21</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00.569"/>
    </inkml:context>
    <inkml:brush xml:id="br0">
      <inkml:brushProperty name="width" value="0.025" units="cm"/>
      <inkml:brushProperty name="height" value="0.025" units="cm"/>
    </inkml:brush>
  </inkml:definitions>
  <inkml:trace contextRef="#ctx0" brushRef="#br0">177 0 12236,'0'0'3838,"12"7"-1617,25 15-768,-1 0 0,-1 3 0,43 38 1,-67-52-1237,0 0 0,0 1 0,-1 0 0,-1 1 0,0 0 0,-1 0 0,0 1 0,-1 0 0,-1 0 0,0 1 0,0 0 0,-2 0 0,4 23 0,-4-5-122,-2 0 0,-2 0 0,-1 0 0,-2 0 1,-1 0-1,-1 0 0,-2-1 0,-1 0 0,-2 0 0,-14 33 1,8-30-200,0 0 1,-3 0 0,0-2-1,-3-1 1,0 0 0,-2-2 0,-2 0-1,-38 34 1,57-58-484,0 0-1,-1 0 0,0-1 1,0 0-1,0 0 1,-17 6-1,17-9-584,-1 1-1,0-1 0,1-1 1,-1 0-1,0 0 1,-18-1-1,-27-4-7203</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00.913"/>
    </inkml:context>
    <inkml:brush xml:id="br0">
      <inkml:brushProperty name="width" value="0.025" units="cm"/>
      <inkml:brushProperty name="height" value="0.025" units="cm"/>
    </inkml:brush>
  </inkml:definitions>
  <inkml:trace contextRef="#ctx0" brushRef="#br0">115 0 17521,'0'0'993,"-10"11"-59,2-2-741,1 0 0,0 0 0,0 0 1,1 1-1,0 0 0,1 0 0,0 1 1,1-1-1,-6 20 0,-4 38 526,2 1 1,4 1-1,2-1 0,7 134 1,3-155-535,2 0 0,2-1 0,2 0 1,2 0-1,2-1 0,2-1 0,2 0 1,24 42-1,-33-71-300,1 0 0,1-1 0,0-1 0,0 0 0,1 0 0,1-1 0,1-1 0,0 0 0,0-1 1,1 0-1,0-1 0,17 7 0,-14-9-500,0 0 0,1-2 0,0-1 0,0 0 0,1-1 0,-1-1 0,1-1 0,-1-1 0,1 0 0,38-5 0,34-12-5727</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02.054"/>
    </inkml:context>
    <inkml:brush xml:id="br0">
      <inkml:brushProperty name="width" value="0.025" units="cm"/>
      <inkml:brushProperty name="height" value="0.025" units="cm"/>
    </inkml:brush>
  </inkml:definitions>
  <inkml:trace contextRef="#ctx0" brushRef="#br0">65 330 13741,'0'0'1559,"-8"7"443,-5 0-1249,-27 25 2268,36-27 523,12-8-2900,12-11-705,16-30 606,-1-2 0,-3-1 1,50-97-1,-47 80-394,-21 46 112,-14 18-255,0 0 0,0 0-1,0 0 1,0 0-1,1 0 1,-1 0-1,0 0 1,0 0 0,0 0-1,1 0 1,-1 0-1,0 0 1,0 0-1,0 0 1,0 0 0,1 0-1,-1 0 1,0 0-1,0 0 1,0 0-1,1 0 1,-1 1 0,0-1-1,0 0 1,0 0-1,0 0 1,0 0-1,1 0 1,-1 0 0,0 1-1,0-1 1,0 0-1,0 0 1,0 0-1,0 0 1,0 1 0,1-1-1,-1 0 1,0 0-1,0 0 1,0 0-1,0 1 1,0-1 0,0 0-1,0 0 1,0 1-1,1 38 491,-1-26-531,-5 89 247,1-68-414,3 0 0,0 0-1,2 0 1,2 0 0,8 44-1,-9-71-395,0-1 0,1 1 0,0 0 0,0-1 0,5 9 0,20 18-5938</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03.109"/>
    </inkml:context>
    <inkml:brush xml:id="br0">
      <inkml:brushProperty name="width" value="0.025" units="cm"/>
      <inkml:brushProperty name="height" value="0.025" units="cm"/>
    </inkml:brush>
  </inkml:definitions>
  <inkml:trace contextRef="#ctx0" brushRef="#br0">49 0 20692,'0'0'3646,"-3"12"-2749,-9 36-594,1 1 0,2 0 0,3 1 0,-1 70 1,7-118-295,0 0-1,-1-1 1,1 1 0,0 0 0,0 0 0,1-1 0,-1 1 0,0 0 0,1 0 0,-1-1-1,1 1 1,-1 0 0,1-1 0,0 1 0,-1-1 0,1 1 0,0-1 0,0 1 0,0-1 0,0 1-1,1-1 1,-1 0 0,0 0 0,1 0 0,-1 0 0,0 0 0,1 0 0,-1 0 0,1 0 0,0 0-1,-1-1 1,1 1 0,0 0 0,-1-1 0,1 0 0,0 1 0,-1-1 0,1 0 0,0 0-1,0 0 1,-1 0 0,1 0 0,0 0 0,2-1 0,4-1 122,-1-1 1,0 1-1,0-1 0,0-1 1,0 1-1,0-1 0,-1 0 1,1-1-1,5-4 0,15-17 28,-2-1-1,0-1 1,24-38-1,-22 30 57,-27 36-193,0-1 1,0 1-1,0-1 0,0 1 0,1 0 0,-1-1 1,0 1-1,0-1 0,1 1 0,-1 0 1,0-1-1,1 1 0,-1 0 0,0-1 1,1 1-1,-1 0 0,0-1 0,1 1 0,-1 0 1,1 0-1,-1 0 0,0-1 0,1 1 1,-1 0-1,1 0 0,-1 0 0,1 0 1,-1 0-1,1 0 0,0 0 0,-1 16 197,-15 44-317,9-40 212,1 1-93,-9 37 11,14-54-31,-1-1 0,0 1 0,1 0 0,0-1-1,0 1 1,0 0 0,1 0 0,-1-1 0,1 1 0,0-1 0,1 7 0,-1-10 3,0 1 0,0 0 0,0 0 0,0 0 0,0-1 0,0 1 1,0 0-1,0-1 0,0 1 0,0-1 0,0 1 0,1-1 0,-1 0 1,0 1-1,0-1 0,0 0 0,1 0 0,-1 0 0,0 0 0,0 0 0,1 0 1,-1 0-1,0 0 0,0 0 0,0-1 0,1 1 0,-1-1 0,0 1 1,0-1-1,2 0 0,34-19 348,-17 5-307,-2-1 0,0-1-1,-1-1 1,-1 0 0,0-1 0,-1-1-1,-2 0 1,0-1 0,-1-1 0,-1 1-1,-1-2 1,10-31 0,-29 94-12959,-2-18 487</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03.516"/>
    </inkml:context>
    <inkml:brush xml:id="br0">
      <inkml:brushProperty name="width" value="0.025" units="cm"/>
      <inkml:brushProperty name="height" value="0.025" units="cm"/>
    </inkml:brush>
  </inkml:definitions>
  <inkml:trace contextRef="#ctx0" brushRef="#br0">0 84 6502,'0'0'19923,"12"3"-17830,11 1-1543,-1-1 0,1-1 0,-1-1 0,1-2 0,41-4 0,128-31 106,-63 11-555,-115 22-205,164-21-122,-147 22-1947,56 3-1,-87-1 1996,1 0 0,-1 0-1,1 0 1,-1 0-1,1 0 1,-1 0-1,1 0 1,-1 0 0,1 0-1,0 0 1,-1 0-1,1 0 1,-1 1 0,1-1-1,-1 0 1,0 0-1,1 0 1,-1 1-1,1-1 1,-1 0 0,1 1-1,-1-1 1,0 0-1,1 1 1,-1-1-1,1 0 1,-1 1 0,0-1-1,0 1 1,1-1-1,-1 1 1,0-1 0,0 1-1,1-1 1,-1 1-1,0-1 1,0 1-1,0-1 1,0 1 0,0-1-1,0 1 1,0-1-1,0 1 1,0 0-1,0 10-5725</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04.265"/>
    </inkml:context>
    <inkml:brush xml:id="br0">
      <inkml:brushProperty name="width" value="0.025" units="cm"/>
      <inkml:brushProperty name="height" value="0.025" units="cm"/>
    </inkml:brush>
  </inkml:definitions>
  <inkml:trace contextRef="#ctx0" brushRef="#br0">0 286 9993,'0'0'3908,"2"-9"-1271,1-1-1988,0 0-1,1 1 0,0-1 0,1 1 1,-1 0-1,2 1 0,-1-1 1,1 1-1,1 0 0,-1 0 0,1 1 1,1 0-1,-1 0 0,1 1 1,10-7-1,-12 9-425,1 1 1,-1 0-1,1 0 0,0 0 1,-1 1-1,1 0 1,0 0-1,14-1 0,-19 2-208,0 1-1,-1 0 0,1 0 1,0 1-1,0-1 0,0 0 1,0 0-1,0 1 1,0 0-1,0-1 0,0 1 1,-1 0-1,1 0 0,0 0 1,-1 0-1,1 0 0,0 0 1,-1 0-1,1 0 0,-1 1 1,0-1-1,1 1 0,-1-1 1,0 1-1,0-1 0,0 1 1,0 0-1,0 0 0,0-1 1,-1 1-1,1 0 0,-1 0 1,1 0-1,-1 0 0,0 0 1,1 3-1,-1 19 400,0 1 1,-2-1-1,-1 0 0,0 0 1,-2 0-1,-1 0 1,-13 36-1,35-89-414,-1-1 0,-1 0 0,-1-1 0,-2 0 0,-1-1 0,-1-1 0,-2 1 0,-2-1 0,0 0 0,-1-40 0,-4 75-51,0 0 1,0 0-1,1-1 1,-1 1-1,1 0 1,-1 0-1,1 0 1,0-1-1,-1 1 0,1 0 1,0-1-1,0 1 1,0-1-1,0 1 1,1-1-1,-1 1 1,0-1-1,1 0 0,-1 0 1,2 2-1,2 0-323,0 0 0,0 0 0,1-1 0,-1 1 0,1-1-1,8 2 1,2-1-929,0 0 0,0-1 0,1 0 0,21-2 0,-2-3-5221</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04.673"/>
    </inkml:context>
    <inkml:brush xml:id="br0">
      <inkml:brushProperty name="width" value="0.025" units="cm"/>
      <inkml:brushProperty name="height" value="0.025" units="cm"/>
    </inkml:brush>
  </inkml:definitions>
  <inkml:trace contextRef="#ctx0" brushRef="#br0">439 0 17969,'0'0'3870,"8"1"-3459,-4-1-347,0 1 1,0 0-1,0 0 0,0 0 0,0 0 0,0 1 0,0-1 0,0 1 0,-1 0 0,1 0 0,-1 0 0,1 1 0,-1-1 0,0 1 0,0 0 0,0 0 0,-1 0 0,1 0 1,-1 1-1,1-1 0,-1 1 0,0-1 0,0 1 0,1 4 0,7 14 24,-1-1 1,0 2-1,-2-1 0,-1 1 1,0 0-1,-2 0 0,-1 0 1,-1 1-1,0 0 1,-3 27-1,-2-15 249,-1 0 0,-1 1 0,-2-2 0,-2 1 1,-24 65-1,11-53-232,-2 0 1,-2-2-1,-1 0 1,-3-2-1,-2-2 1,-66 70-1,69-84-1351,0-2 0,-66 44 0,37-40-3436,5-12-2087</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05.019"/>
    </inkml:context>
    <inkml:brush xml:id="br0">
      <inkml:brushProperty name="width" value="0.025" units="cm"/>
      <inkml:brushProperty name="height" value="0.025" units="cm"/>
    </inkml:brush>
  </inkml:definitions>
  <inkml:trace contextRef="#ctx0" brushRef="#br0">215 55 6374,'2'-9'5370,"8"-28"-2156,-9 29-507,-3 7-1796,-4 9-354,5-7-418,-18 32 853,0 1 0,2 0 0,-22 69 0,31-80-802,-22 60 1163,-35 162 0,57-198-1111,1 0 0,3 0 1,2 1-1,2-1 0,7 58 0,-4-85-349,1-1 1,1 1 0,1-1 0,0 0-1,2-1 1,0 0 0,1 0-1,20 30 1,-20-36-749,0 0 1,1-1-1,0 1 0,1-2 1,1 0-1,-1 0 0,18 10 1,26 9-5200</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05.346"/>
    </inkml:context>
    <inkml:brush xml:id="br0">
      <inkml:brushProperty name="width" value="0.025" units="cm"/>
      <inkml:brushProperty name="height" value="0.025" units="cm"/>
    </inkml:brush>
  </inkml:definitions>
  <inkml:trace contextRef="#ctx0" brushRef="#br0">67 23 19731,'0'0'1612,"12"-2"-395,35-6 230,0 2-1,0 2 1,52 2 0,-97 2-1428,-1 0 0,1 0 0,-1 0 0,1 0 0,-1 1 0,1-1 0,-1 1 0,1-1 0,-1 1 0,1-1 0,-1 1 0,1 0 0,-1 0 0,0 0 0,1 0 0,-1 0 0,0 0 1,0 0-1,0 0 0,0 0 0,0 0 0,0 1 0,0-1 0,0 0 0,-1 1 0,1-1 0,0 1 0,-1-1 0,1 1 0,-1-1 0,0 1 0,1-1 0,-1 1 0,0-1 0,0 1 0,0-1 0,0 1 0,0 0 0,0 1 0,-1 3 92,-1 0-1,1 0 0,-1-1 0,0 1 0,0 0 0,-1-1 0,1 1 1,-1-1-1,-5 7 0,-20 22 389,-1-1-1,-63 53 1,64-62-354,1 1 0,1 1 0,1 1 0,-39 57 0,63-82-148,-1-1 0,1 0 0,1 1 0,-1-1 1,0 1-1,0 0 0,1-1 0,-1 1 0,0-1 1,1 1-1,0 0 0,-1 0 0,1-1 0,0 1 0,0 0 1,0-1-1,0 1 0,0 0 0,0 0 0,1-1 1,-1 1-1,1 2 0,0-3-55,1 0 1,-1 1-1,0-1 1,0 0-1,0 0 1,1 0-1,-1 0 1,1-1-1,-1 1 1,1 0-1,-1-1 1,1 1-1,-1 0 1,1-1-1,-1 0 1,1 1-1,0-1 1,2 0-1,9 1-892,0-2-1,-1 1 1,1-2 0,22-4-1,21-13-5204,1-8-3545</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06.958"/>
    </inkml:context>
    <inkml:brush xml:id="br0">
      <inkml:brushProperty name="width" value="0.025" units="cm"/>
      <inkml:brushProperty name="height" value="0.025" units="cm"/>
    </inkml:brush>
  </inkml:definitions>
  <inkml:trace contextRef="#ctx0" brushRef="#br0">2546 0 5701,'0'0'5446,"2"13"-2847,0-3-2156,-1 0-1,0 1 0,0-1 0,-1 0 1,0 1-1,-1-1 0,0 1 0,-1-1 1,0 0-1,0 0 0,-1 0 1,-5 11-1,-7 4 89,0-1 0,-2-1-1,0 0 1,-2-2 0,0 0 0,-1-1 0,-2 0 0,0-2 0,-31 20 0,-18 7 690,-144 66 0,16-26-949,-4-10 1,-2-9-1,-4-8 0,-1-10 0,-251 25 1,400-66-310,-177 27-544,204-27 455,1 2-1,0 1 1,0 1 0,-55 29-1,73-29 597,8-1-4304,11-4-1825,12-9 653,5-11-1902</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00.292"/>
    </inkml:context>
    <inkml:brush xml:id="br0">
      <inkml:brushProperty name="width" value="0.025" units="cm"/>
      <inkml:brushProperty name="height" value="0.025" units="cm"/>
    </inkml:brush>
  </inkml:definitions>
  <inkml:trace contextRef="#ctx0" brushRef="#br0">17 223 6662,'0'0'11681,"-2"9"-11147,-2-1-240,3-5-165,-1 0-1,1 0 0,0 0 1,-1 0-1,2 0 1,-1 0-1,0 0 0,1 1 1,-1-1-1,1 0 1,0 1-1,0-1 0,0 0 1,1 5-1,1-7-10,0-1 0,0 0 0,0 0 0,-1 0 0,1 0 1,0-1-1,0 1 0,0-1 0,-1 1 0,1-1 0,0 1 0,-1-1 0,1 0 0,0 0 0,-1 0 0,1 0 0,1-1 0,10-9-87,-1 0 0,-1-1 0,0 0-1,-1-1 1,0 0 0,-1 0 0,0-1 0,-1 0 0,-1-1-1,0 0 1,-1 0 0,-1-1 0,0 1 0,-1-1 0,0 0-1,-2 0 1,1-19 0,-6 24-214,-7 19 286,-6 19 297,-1 6 427,-17 44 0,30-67-450,1 1 0,0 0-1,0 0 1,1 0 0,1 1 0,0-1 0,0 0-1,2 18 1,-1-26-373,1-1 1,0 0-1,0 0 0,0 0 0,0 0 1,0 0-1,0 0 0,0 0 0,1-1 1,-1 1-1,1 0 0,-1-1 0,1 1 1,-1-1-1,1 1 0,0-1 0,0 0 0,0 0 1,0 1-1,0-2 0,0 1 0,0 0 1,0 0-1,0-1 0,1 1 0,-1-1 1,0 1-1,0-1 0,1 0 0,-1 0 1,0 0-1,0 0 0,1-1 0,1 0 0,4 1-170,-1-1-1,1 0 0,-1 0 0,0-1 0,1 0 0,-1 0 0,0-1 0,0 0 0,9-5 0,-10 3-768,0 1 0,0-1 0,0-1 0,9-11 0,4-13-7080,-8 4-4418</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07.299"/>
    </inkml:context>
    <inkml:brush xml:id="br0">
      <inkml:brushProperty name="width" value="0.025" units="cm"/>
      <inkml:brushProperty name="height" value="0.025" units="cm"/>
    </inkml:brush>
  </inkml:definitions>
  <inkml:trace contextRef="#ctx0" brushRef="#br0">1027 1 13164,'0'0'8152,"-13"7"-6935,-248 174 1676,140-92-1862,18-16-215,-43 30-455,-160 145-1,299-242-357,1 0-5,-1-1 0,1 1 0,0 0 0,0 0 1,0 1-1,1 0 0,0 0 0,1 0 0,0 0 1,0 1-1,0 0 0,-2 9 0,6-16-2,0 0-1,0 0 1,0 0 0,0 0-1,1 0 1,-1 0-1,0-1 1,1 1 0,-1 0-1,1 0 1,-1 0 0,1-1-1,-1 1 1,1 0-1,0 0 1,-1-1 0,1 1-1,0-1 1,0 1 0,-1 0-1,1-1 1,0 0-1,0 1 1,0-1 0,0 1-1,-1-1 1,1 0 0,0 0-1,0 1 1,0-1-1,0 0 1,0 0 0,0 0-1,0 0 1,1 0 0,46 1 63,-37-2-46,336-15-2840,-161 4-2882,-95 8 258</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06.225"/>
    </inkml:context>
    <inkml:brush xml:id="br0">
      <inkml:brushProperty name="width" value="0.025" units="cm"/>
      <inkml:brushProperty name="height" value="0.025" units="cm"/>
    </inkml:brush>
  </inkml:definitions>
  <inkml:trace contextRef="#ctx0" brushRef="#br0">36 1 9065,'0'0'1665,"-6"12"-640,0 4-613,0 1 1,2-1-1,0 1 0,0 0 1,2 0-1,0 1 0,1-1 0,1 0 1,0 0-1,1 1 0,1-1 1,5 20-1,2-11-77,2-1-1,0-1 1,1 1 0,2-2 0,0 0-1,1-1 1,2 0 0,36 37 0,13 5 750,94 69 0,-35-38-980,5-4-1,152 78 1,-196-125 209,1-3 0,2-5 0,2-3 1,158 34-1,-105-43 799,267 10 1,150-41 422,171-61-461,-177 11-527,-513 53-587,-18 2-90,-1 0 1,1 1-1,0 2 0,34 4 0,-57-5-13,1 0 0,-1 1 0,1-1 0,-1 1 0,1-1 0,-1 1 0,0 0 1,1-1-1,-1 1 0,0 0 0,1 0 0,-1 0 0,0 0 0,0 0 0,0 0 0,0 1 0,0-1 0,0 0 0,0 0 0,-1 1 0,1-1 0,1 3 1,-2-2-324,0-1 1,1 0 0,-1 1-1,0-1 1,0 0 0,0 1 0,0-1-1,0 1 1,0-1 0,0 0 0,-1 1-1,1-1 1,-1 0 0,1 1-1,-1 1 1,-13 11-11611</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08.236"/>
    </inkml:context>
    <inkml:brush xml:id="br0">
      <inkml:brushProperty name="width" value="0.025" units="cm"/>
      <inkml:brushProperty name="height" value="0.025" units="cm"/>
    </inkml:brush>
  </inkml:definitions>
  <inkml:trace contextRef="#ctx0" brushRef="#br0">74 0 15599,'0'0'6160,"11"1"-5557,105 1 1001,66 4-715,-163-4-877,0 1 0,0 1 0,-1 0 0,0 2 0,0 0 0,0 1 1,24 13-1,-38-18-7,0 0 1,1 1 0,-1 0-1,0 0 1,0 0-1,-1 0 1,1 0 0,-1 1-1,1-1 1,-1 1 0,0 0-1,-1 0 1,1 0-1,-1 1 1,1-1 0,-1 1-1,-1-1 1,1 1 0,-1 0-1,1-1 1,-1 1 0,-1 0-1,1 0 1,-1 0-1,0 0 1,0 0 0,0 0-1,0 0 1,-1-1 0,0 1-1,0 0 1,-1 0 0,-1 5-1,-4 6 53,-1 0-1,0-1 1,-1 0 0,-1 0-1,0-1 1,-1 0-1,-1-1 1,-13 13 0,-33 25 610,-2-3 1,-116 72-1,12-11-4,159-106-882,1 0 0,-1 1 0,0-1 0,1 1 0,0 0 0,0 1 0,0-1 1,0 1-1,1-1 0,-6 10 0,9-14 69,0 1 1,0-1-1,-1 0 1,1 0-1,0 1 1,0-1-1,0 0 0,0 1 1,0-1-1,0 0 1,0 0-1,-1 1 1,1-1-1,0 0 0,0 1 1,0-1-1,0 0 1,0 1-1,1-1 1,-1 0-1,0 0 1,0 1-1,0-1 0,0 0 1,0 1-1,0-1 1,0 0-1,0 0 1,1 1-1,-1-1 1,0 0-1,0 0 0,0 1 1,1-1-1,14 2-8958</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10.311"/>
    </inkml:context>
    <inkml:brush xml:id="br0">
      <inkml:brushProperty name="width" value="0.025" units="cm"/>
      <inkml:brushProperty name="height" value="0.025" units="cm"/>
    </inkml:brush>
  </inkml:definitions>
  <inkml:trace contextRef="#ctx0" brushRef="#br0">0 25 14926,'5'28'9980,"12"52"-6884,0-4-2281,-12-51-602,-3-10-93,1 1 0,0-1 0,1 0 1,1 0-1,0 0 0,1-1 0,15 26 0,-19-38-85,-1 0 0,1 0 0,0 0-1,-1-1 1,1 1 0,0-1 0,0 0 0,0 1 0,0-1-1,0 0 1,0 0 0,0 0 0,1 0 0,-1-1 0,0 1-1,1 0 1,-1-1 0,0 0 0,1 0 0,-1 1 0,0-1-1,1-1 1,-1 1 0,0 0 0,1-1 0,-1 1 0,0-1-1,1 1 1,-1-1 0,0 0 0,0 0 0,0 0 0,0 0-1,0-1 1,3-1 0,5-4 85,0-1 0,0 0 1,-1 0-1,0-1 0,9-13 0,0 1-67,-2-1 0,-1-1-1,24-47 1,26-101 105,-75 209-173,1 1 0,2 0 1,-3 55-1,10-94 15,-1 9 2,1 0-1,0 1 1,0-1 0,1 0 0,3 13 0,-4-21-1,1 0-1,-1 1 1,0-1 0,1 0 0,0 1 0,-1-1 0,1 0 0,0 0 0,-1 0 0,1 1 0,0-1 0,0 0 0,0 0 0,0 0 0,0-1 0,0 1 0,0 0 0,1 0 0,-1 0 0,0-1-1,0 1 1,1-1 0,-1 1 0,0-1 0,1 1 0,-1-1 0,0 0 0,1 0 0,-1 1 0,0-1 0,1 0 0,-1 0 0,1-1 0,-1 1 0,0 0 0,1 0 0,-1-1 0,0 1 0,1 0-1,-1-1 1,0 0 0,1 1 0,-1-1 0,2-1 0,4-2 21,0-1-1,-1 1 0,0-1 1,0 0-1,0 0 1,0-1-1,-1 0 1,0 0-1,5-7 0,38-64 112,-27 36-168,27-75 0,-42 101-98,-2 7-736,-2 9-2343,-2 13-3159,-2-1-788</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10.814"/>
    </inkml:context>
    <inkml:brush xml:id="br0">
      <inkml:brushProperty name="width" value="0.025" units="cm"/>
      <inkml:brushProperty name="height" value="0.025" units="cm"/>
    </inkml:brush>
  </inkml:definitions>
  <inkml:trace contextRef="#ctx0" brushRef="#br0">0 194 11659,'0'0'10175,"12"1"-8344,27-1-827,-1-1 1,1-2-1,-1-1 1,50-13-1,164-52 624,-139 36-1215,-49 16-387,-26 8-1099,68-26 0,-98 31-306,-9 4 1257,1 0 1,0 0-1,0 0 1,0 0-1,0 0 1,0 0 0,0 0-1,0 0 1,0 0-1,-1 0 1,1 1-1,0-1 1,0 0-1,0 0 1,0 0-1,0 0 1,0-1 0,0 1-1,-1 0 1,1 0-1,0 0 1,0 0-1,0 0 1,0 0-1,0 0 1,0 0-1,0 0 1,0 0 0,0 0-1,-1 0 1,1 0-1,0 0 1,0 0-1,0 0 1,0 0-1,0-1 1,0 1 0,0 0-1,0 0 1,0 0-1,0 0 1,0 0-1,0 0 1,0 0-1,0 0 1,0-1-1,0 1 1,0 0 0,0 0-1,0 0 1,0 0-1,0 0 1,0 0-1,0 0 1,0 0-1,0-1 1,0 1-1,-15 0-6161</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11.283"/>
    </inkml:context>
    <inkml:brush xml:id="br0">
      <inkml:brushProperty name="width" value="0.025" units="cm"/>
      <inkml:brushProperty name="height" value="0.025" units="cm"/>
    </inkml:brush>
  </inkml:definitions>
  <inkml:trace contextRef="#ctx0" brushRef="#br0">0 289 17969,'0'0'4201,"8"-8"-2087,9-9-1278,1 0 1,1 2-1,0 0 0,22-12 0,-29 20-585,1 0 0,1 0 0,-1 1-1,1 1 1,0 0 0,0 1 0,1 0 0,24-2-1,-37 6-242,1-1-1,-1 1 1,1 0-1,-1 0 1,0 1-1,1-1 1,-1 0-1,0 1 0,1-1 1,-1 1-1,0 0 1,0 0-1,1 0 1,-1 0-1,0 0 1,0 0-1,0 1 0,0-1 1,0 1-1,-1-1 1,1 1-1,2 3 1,-2-1 1,0 0 0,0-1 0,0 1 1,-1 0-1,0 1 0,0-1 0,0 0 1,0 0-1,0 0 0,-1 0 1,0 9-1,-2 5 29,0 0 1,-1 1-1,-1-1 1,-12 33 0,-1-5 267,-2-2 0,-31 54 0,47-97-60,4-12-39,5-17-9,27-79-198,32-193 0,-65 298-18,1 0-1,-1 0 1,0 1-1,0-1 1,1 0-1,-1 0 1,1 1-1,-1-1 1,1 0-1,0 1 1,0-1-1,0 1 1,0-1-1,0 1 1,0-1-1,0 1 1,0-1-1,0 1 1,1 0-1,-1 0 1,0 0-1,1 0 1,-1 0-1,1 0 1,3-1 0,-1 1-85,0 1 1,1-1-1,-1 1 1,1 1-1,-1-1 1,0 1-1,1-1 1,-1 1-1,8 3 1,0-1-795,0 0 1,0-1 0,0-1-1,1 0 1,-1-1 0,19-1 0,-19 0-640,-2-1 0,1 0 0,0-1 0,0 0 0,-1-1 0,1 0 0,14-8 0,18-15-6007</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11.611"/>
    </inkml:context>
    <inkml:brush xml:id="br0">
      <inkml:brushProperty name="width" value="0.025" units="cm"/>
      <inkml:brushProperty name="height" value="0.025" units="cm"/>
    </inkml:brush>
  </inkml:definitions>
  <inkml:trace contextRef="#ctx0" brushRef="#br0">574 0 17360,'0'0'1319,"0"13"64,13 201 5279,-6-157-6343,-3 1 0,-2-1 0,-3 0 0,-2 1 0,-3-1 0,-2-1 0,-29 107 0,5-71-333,-4-1 1,-74 134-1,73-162-1060,-3-2 1,-49 59-1,74-103 341,1 0 1,-2-1-1,-23 18 0,32-29 56,0 0 0,-1 0 0,0 0-1,0-1 1,0-1 0,-14 5 0,-27 0-5206</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11.954"/>
    </inkml:context>
    <inkml:brush xml:id="br0">
      <inkml:brushProperty name="width" value="0.025" units="cm"/>
      <inkml:brushProperty name="height" value="0.025" units="cm"/>
    </inkml:brush>
  </inkml:definitions>
  <inkml:trace contextRef="#ctx0" brushRef="#br0">160 1 10890,'0'0'9652,"-6"9"-8744,-5 16-396,0 0 0,2 0 1,-12 50-1,-12 96 1158,22-108-1225,-35 229 1690,39-225-1767,3 1 1,6 91-1,-1-145-369,0 0 0,1 0 1,0-1-1,1 1 0,1-1 0,0 0 0,1 0 0,0 0 1,1-1-1,1 0 0,0 0 0,0 0 0,1-1 1,1 0-1,0-1 0,0 1 0,1-2 0,0 1 1,1-2-1,21 15 0,-18-16-388,0 0 0,1 0 1,0-2-1,0 0 0,0 0 0,29 4 0,30-4-3401,-2-4-1591</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12.331"/>
    </inkml:context>
    <inkml:brush xml:id="br0">
      <inkml:brushProperty name="width" value="0.025" units="cm"/>
      <inkml:brushProperty name="height" value="0.025" units="cm"/>
    </inkml:brush>
  </inkml:definitions>
  <inkml:trace contextRef="#ctx0" brushRef="#br0">0 317 19378,'0'0'10741,"14"-8"-10079,0 0-618,-1 0 0,-1-1 0,1 0 0,-1-1 0,-1 0 0,0-1 0,12-16 0,11-18 6,-1-3 0,38-76 0,-67 146-107,-6 19 66,0-27-97,-1 5-161,0 1-1,1-1 1,1 1 0,1 0 0,1 0-1,0 0 1,7 29 0,4-28-3477,3-10-2675</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13.032"/>
    </inkml:context>
    <inkml:brush xml:id="br0">
      <inkml:brushProperty name="width" value="0.025" units="cm"/>
      <inkml:brushProperty name="height" value="0.025" units="cm"/>
    </inkml:brush>
  </inkml:definitions>
  <inkml:trace contextRef="#ctx0" brushRef="#br0">0 73 14798,'0'0'12075,"70"0"-10313,-17 0-769,10-5-448,8-5-257,3-1-192,1-4-64,-6 2-32,-9 3-448,-16 3-866,-20 5-896,-19 2-1249,-10 2-1634,-25 9-6150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01.370"/>
    </inkml:context>
    <inkml:brush xml:id="br0">
      <inkml:brushProperty name="width" value="0.025" units="cm"/>
      <inkml:brushProperty name="height" value="0.025" units="cm"/>
    </inkml:brush>
  </inkml:definitions>
  <inkml:trace contextRef="#ctx0" brushRef="#br0">83 94 16912,'0'0'12257,"-7"9"-12060,3-5-183,1 1 0,-1 0-1,1 0 1,-1 1-1,1-1 1,1 1-1,-1-1 1,1 1-1,0 0 1,0 0-1,1 0 1,0 0-1,0 0 1,0 9-1,3 7-254,0 0 0,2 1-1,0-1 1,2-1-1,15 41 1,-13-42-50,-1 0 0,0 1 0,-2 0 0,-1 0 0,0 0-1,1 38 1,-6-56 334,1 0-1,-1 0 0,1 0 1,-1-1-1,0 1 1,0 0-1,0 0 0,0-1 1,-1 1-1,1-1 1,-1 1-1,0-1 0,1 0 1,-1 1-1,0-1 0,0 0 1,0 0-1,-1 0 1,1-1-1,-1 1 0,1 0 1,-1-1-1,1 0 0,-5 2 1,5-2 5,0 0 1,1-1 0,-1 1 0,0-1-1,0 0 1,0 1 0,0-1-1,0 0 1,0 0 0,0 0-1,0-1 1,0 1 0,0 0 0,0-1-1,0 1 1,0-1 0,0 0-1,1 1 1,-1-1 0,0 0-1,0 0 1,1 0 0,-1 0 0,1-1-1,-1 1 1,1 0 0,-1-1-1,1 1 1,0-1 0,-1 1-1,1-1 1,0 0 0,0 1 0,0-1-1,1 0 1,-2-3 0,-1-6-93,0 0 0,1-1 0,0 1 0,1-1 0,0 1 0,1-1 0,0 1 0,1-1 0,0 1 0,1 0 0,0-1 0,1 1 0,1 0 0,-1 0 0,1 1 0,1-1 0,9-14 0,11-18-196,2 1 0,53-63-1,-72 95 254,10-13-187,-11 13 113,0-1-1,1 1 1,1 1 0,0-1-1,0 2 1,1-1-1,0 1 1,17-10 0,-27 18 56,1-1 0,-1 1 1,0 0-1,1 0 0,-1 0 1,1-1-1,-1 1 0,0 0 1,1 0-1,-1 0 0,1 0 1,-1 0-1,1 0 0,-1 0 1,0 0-1,1 0 1,-1 0-1,1 0 0,-1 0 1,1 0-1,-1 0 0,0 0 1,1 0-1,-1 0 0,1 0 1,-1 1-1,0-1 0,1 0 1,-1 0-1,0 1 0,1-1 1,-1 0-1,0 0 0,1 1 1,-1-1-1,0 0 0,1 1 1,-1-1-1,0 1 1,0-1-1,0 0 0,1 1 1,-1 25-52,-14 27 274,-11-6 559,-10 23 795,36-64-1344,9-11-170,8-14-152,-10 9 73,-2 0 0,1 0-1,-2-1 1,1 0 0,-1-1-1,-1 1 1,0-1-1,-1 0 1,0 0 0,-1 0-1,0 0 1,-1 0 0,0-25-1,-1 36-20,0 25-44,0-21 93,0 0-1,0 0 0,1 0 1,-1 0-1,1 0 1,0-1-1,0 1 0,0 0 1,0-1-1,0 1 0,1-1 1,-1 1-1,1-1 1,0 1-1,-1-1 0,1 0 1,0 0-1,0 0 0,1 0 1,-1 0-1,0-1 1,0 1-1,1-1 0,-1 1 1,1-1-1,0 0 0,-1 0 1,5 1-1,-4-1 0,1 0 0,0-1 0,0 0 0,-1 0 0,1 0 0,0 0 0,0 0 0,-1-1-1,1 1 1,0-1 0,-1 0 0,1 0 0,-1-1 0,1 1 0,-1-1 0,0 0 0,1 1 0,-1-2 0,0 1-1,0 0 1,3-4 0,38-44 37,-41 47-53,0-1-1,0 0 1,-1 0 0,1 0 0,-1-1-1,0 1 1,-1-1 0,1 1 0,-1-1 0,0 1-1,1-8 1,-2 12 4,-1 0-1,0 0 1,0 0 0,1 0-1,-1 0 1,0 1-1,0-1 1,1 0 0,-1 0-1,0 1 1,0-1 0,1 0-1,-1 1 1,1-1-1,-1 1 1,0-1 0,1 1-1,-1-1 1,1 1 0,-1-1-1,1 1 1,-1 0-1,1-1 1,-1 1 0,0 1-1,-18 19 200,14-14-51,0 0 0,0 0-1,1 0 1,0 1 0,0-1 0,1 1 0,0 0 0,0 0-1,1 0 1,0 0 0,0 1 0,1-1 0,0 11 0,1-18-136,1 0 1,0 0-1,-1 1 1,1-1-1,0 0 1,0 0 0,0 0-1,0 0 1,0 0-1,0-1 1,0 1-1,0 0 1,0 0-1,0-1 1,1 1-1,-1-1 1,0 1 0,0-1-1,1 1 1,-1-1-1,0 0 1,1 0-1,-1 1 1,0-1-1,1 0 1,-1 0 0,0 0-1,1-1 1,-1 1-1,0 0 1,1 0-1,1-1 1,46-10-101,-8-13-528,-35 19 569,1 1 0,-1 0-1,1 0 1,0 0 0,0 1 0,1 0 0,-1 1 0,0-1 0,1 1 0,8-1 0,-16 4 69,1-1-1,0 1 1,-1 0-1,1 0 1,-1-1-1,1 1 1,-1 0 0,1 0-1,-1-1 1,0 1-1,1 0 1,-1 0-1,0 0 1,0 0 0,0 0-1,0-1 1,1 1-1,-1 0 1,0 0-1,0 0 1,-1 0 0,1 0-1,0 0 1,0 0-1,0-1 1,-1 1-1,1 1 1,-6 28 269,3-16-98,0-1-1,1 1 1,0 23 0,2-36-176,0 0 1,1 0-1,-1 0 1,0-1-1,1 1 0,-1 0 1,1 0-1,-1-1 0,1 1 1,0 0-1,-1-1 0,1 1 1,0-1-1,-1 1 1,1-1-1,0 1 0,-1-1 1,1 1-1,0-1 0,0 0 1,0 1-1,-1-1 0,1 0 1,0 0-1,0 0 1,0 0-1,0 1 0,0-1 1,-1 0-1,1 0 0,0-1 1,0 1-1,0 0 0,0 0 1,0 0-1,-1-1 1,1 1-1,0 0 0,0-1 1,1 0-1,39-14 206,-3-11-246,-21 14-361,-1 1 0,1 1-1,1 0 1,36-14 0,-61 48 742,-13 5-517,-11 22 679,22-18-9031</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13.363"/>
    </inkml:context>
    <inkml:brush xml:id="br0">
      <inkml:brushProperty name="width" value="0.025" units="cm"/>
      <inkml:brushProperty name="height" value="0.025" units="cm"/>
    </inkml:brush>
  </inkml:definitions>
  <inkml:trace contextRef="#ctx0" brushRef="#br0">1 82 9897,'0'0'11083,"55"17"-9418,-3-22-319,9-8-65,8-4-640,4 2-545,1-2-1025,-5 1-4324,-11 1-9769</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14.018"/>
    </inkml:context>
    <inkml:brush xml:id="br0">
      <inkml:brushProperty name="width" value="0.025" units="cm"/>
      <inkml:brushProperty name="height" value="0.025" units="cm"/>
    </inkml:brush>
  </inkml:definitions>
  <inkml:trace contextRef="#ctx0" brushRef="#br0">0 74 17777,'0'0'6443,"4"11"-5140,8 64 621,-10-51-1572,1-1 0,1 0 0,1 0 0,1-1 0,1 1 0,13 26 0,-19-46-314,1 0-1,-1-1 1,1 1-1,0-1 1,0 1-1,0-1 1,0 0 0,0 0-1,1 0 1,-1 0-1,1 0 1,-1 0-1,1-1 1,0 1 0,-1-1-1,1 0 1,0 0-1,0 0 1,0 0-1,0 0 1,0-1-1,0 1 1,0-1 0,0 0-1,0 0 1,0 0-1,0 0 1,0 0-1,0-1 1,0 0 0,0 1-1,0-1 1,0 0-1,0 0 1,0-1-1,0 1 1,-1 0 0,5-4-1,4-3 55,0 0 0,0-1 0,-1 0-1,0-1 1,-1 0 0,0 0 0,11-17-1,1-6 35,-1-1-1,-2-1 1,27-72-1,-49 177 30,-3-43-155,2 0 0,1 0 0,0 53 0,4-79 0,0 1 0,0-1 0,0 0 0,0 0 0,0 0 0,0 0 0,0 0 0,1 1 0,-1-1 0,0 0 0,1 0 0,-1 0 0,1 0 0,-1 0 0,1 0 0,0 0 0,-1 0 0,1 0 0,0 0 0,0 0 0,0-1 0,-1 1 0,1 0 0,0 0 0,0-1 0,0 1 0,0-1 0,0 1 0,2 0 0,0-1 0,0 1 0,0-1 0,0 0 0,0 0 0,0 0 0,-1-1 0,1 1 0,0-1 0,0 1 0,0-1 0,4-2 0,5-2 0,1-1 0,-1-1 0,0 0 0,12-9 0,-6 1 7,1-1 0,-2-1 0,0-1 0,-1 0-1,16-25 1,-23 30-30,0-1 0,-1-1 0,-1 0 0,0 0 0,-1 0 0,-1-1 0,0 0 0,4-24 1,-35 95-15775,9-27 5494</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14.363"/>
    </inkml:context>
    <inkml:brush xml:id="br0">
      <inkml:brushProperty name="width" value="0.025" units="cm"/>
      <inkml:brushProperty name="height" value="0.025" units="cm"/>
    </inkml:brush>
  </inkml:definitions>
  <inkml:trace contextRef="#ctx0" brushRef="#br0">1 174 17296,'0'0'9818,"9"-3"-8062,180-53 1841,44-13-3055,-179 56-1674,-1 3 0,79-6-1,-125 16 545,37-4-8583,-28 2 368</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14.845"/>
    </inkml:context>
    <inkml:brush xml:id="br0">
      <inkml:brushProperty name="width" value="0.025" units="cm"/>
      <inkml:brushProperty name="height" value="0.025" units="cm"/>
    </inkml:brush>
  </inkml:definitions>
  <inkml:trace contextRef="#ctx0" brushRef="#br0">1 257 17553,'0'0'2082,"4"-11"592,-1 4-2275,0 0-1,0 0 1,1 0-1,0 1 1,0-1-1,1 1 1,0 0-1,0 0 1,0 1-1,1-1 1,0 1-1,0 1 1,0-1-1,0 1 1,1 0-1,0 0 1,0 1-1,0 0 1,0 0 0,0 1-1,1 0 1,12-3-1,-18 5-375,0-1 0,0 1 0,0 0-1,0-1 1,0 1 0,0 0 0,0 0 0,0 0 0,0 0 0,0 1-1,0-1 1,0 1 0,0-1 0,0 1 0,0-1 0,0 1-1,0 0 1,-1 0 0,1 0 0,0 0 0,0 0 0,-1 1-1,1-1 1,-1 0 0,1 1 0,-1-1 0,0 1 0,2 3 0,-1 0-6,0 1 1,-1 0-1,0 0 1,0 0-1,0 0 1,-1 0 0,0 0-1,0 0 1,-2 6-1,1 0-1,-1 0 0,-1 0 0,0 0 0,0-1 0,-1 1 0,-1-1 0,0 0 0,0 0 0,-1-1 0,-1 1 0,1-1 0,-14 13 0,20-22-14,0-1-1,0 1 1,0-1-1,-1 1 1,1-1-1,0 1 1,0-1-1,-1 0 1,1 1-1,0-1 1,-1 0-1,1 1 1,0-1-1,-1 0 1,1 1-1,0-1 1,-1 0-1,1 0 1,-1 1-1,1-1 1,-1 0-1,1 0 1,-1 0-1,1 0 1,0 1-1,-1-1 1,1 0-1,-1 0 1,1 0-1,-1 0 1,1 0-1,-1 0 1,1 0-1,-1-1 1,1 1-1,-1 0 1,1 0-1,-1 0 1,1 0-1,-1-1 1,1 1-1,0 0 1,-1 0-1,1-1 1,-1 1-1,1 0 1,0-1-1,-1 1 1,1 0-1,0-1 1,-1 1-1,1 0 1,0-1-1,0 1 1,-1-1-1,1 1 1,0-1-1,0 1 1,0-1-1,0 1 1,0-1-1,0 1 1,0 0-1,-1-1 1,1 1-1,0-1 1,1 1-1,-1-2 1,-1-44 125,2 34-112,-1-20-15,2 1 0,1 0 0,1-1 0,2 1 0,1 1 0,1-1 0,14-29 0,-22 58 1,1 0 0,0 0-1,0 0 1,-1 0 0,1 0 0,0 1 0,1-1 0,-1 0-1,0 1 1,1-1 0,-1 1 0,0-1 0,1 1-1,0 0 1,-1-1 0,1 1 0,0 0 0,0 0 0,-1 0-1,1 1 1,0-1 0,0 0 0,0 1 0,0-1 0,0 1-1,0-1 1,0 1 0,0 0 0,3 0 0,3 2-4,-1 0 1,0 0 0,0 1 0,0-1-1,0 2 1,11 6 0,30 12-130,12-15-2465,-21-11-2568,-9-9-1620</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15.267"/>
    </inkml:context>
    <inkml:brush xml:id="br0">
      <inkml:brushProperty name="width" value="0.025" units="cm"/>
      <inkml:brushProperty name="height" value="0.025" units="cm"/>
    </inkml:brush>
  </inkml:definitions>
  <inkml:trace contextRef="#ctx0" brushRef="#br0">307 0 17617,'0'0'7767,"5"12"-6726,6 19-502,-1 0 0,-1 1 0,-1 0-1,-2 1 1,3 49 0,-2 184 1463,-7-227-1749,-2 9-58,-1 0 0,-2 0 1,-3 0-1,-19 67 0,17-81-423,-2 0 0,-1-1 0,-2 0 0,-1-1 0,-1-1 1,-38 49-1,45-67-803,-1-1 0,0 0 0,-1 0 0,-21 14 0,22-18-799,-1-1 0,1-1-1,-18 7 1,-20 4-7411</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15.614"/>
    </inkml:context>
    <inkml:brush xml:id="br0">
      <inkml:brushProperty name="width" value="0.025" units="cm"/>
      <inkml:brushProperty name="height" value="0.025" units="cm"/>
    </inkml:brush>
  </inkml:definitions>
  <inkml:trace contextRef="#ctx0" brushRef="#br0">166 1 15951,'0'0'3625,"-10"8"-2194,-1 1-1118,0 1 0,1 1 1,0 0-1,0 0 0,1 1 1,1 0-1,0 1 0,1 0 1,-11 27-1,5-2 356,2 0 1,2 0-1,2 1 0,-5 79 1,10-52-63,4 0 0,11 79 0,-9-114-545,1 0 1,2 0 0,1-1 0,23 55-1,-27-75-82,0-2-1,0 1 0,1 0 0,1-1 1,-1 0-1,1 0 0,1-1 0,-1 0 1,1 0-1,1 0 0,-1-1 0,1 0 1,0 0-1,0-1 0,1 0 0,0-1 1,0 0-1,0 0 0,15 4 0,-12-5-624,1-1 0,0-1-1,-1 0 1,1-1 0,0 0 0,0-1-1,13-2 1,34-17-5942</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16.289"/>
    </inkml:context>
    <inkml:brush xml:id="br0">
      <inkml:brushProperty name="width" value="0.025" units="cm"/>
      <inkml:brushProperty name="height" value="0.025" units="cm"/>
    </inkml:brush>
  </inkml:definitions>
  <inkml:trace contextRef="#ctx0" brushRef="#br0">70 101 14478,'0'0'6310,"7"-10"-3417,-2 3-2590,-1 1-1,1 0 1,0 0 0,0 0-1,1 1 1,0 0-1,0 0 1,0 0 0,0 1-1,1 0 1,0 0 0,-1 0-1,1 1 1,1 0-1,10-3 1,-16 6-226,11-3 423,0 0 0,0 1 1,24-1-1,-35 3-462,0 0-1,0 0 1,0 0 0,0 0-1,0 0 1,0 0 0,0 0-1,0 1 1,0-1 0,0 1-1,0 0 1,0 0-1,0-1 1,0 1 0,0 0-1,-1 1 1,1-1 0,0 0-1,-1 0 1,1 1 0,-1-1-1,1 1 1,-1-1-1,0 1 1,0 0 0,0-1-1,0 1 1,0 0 0,0 0-1,0 0 1,0 0 0,-1 0-1,1 2 1,0 6-4,-1 0 1,-1 1-1,0-1 0,0 0 1,-1 0-1,0 0 0,-1-1 1,0 1-1,-1 0 0,0-1 1,0 0-1,-1 0 0,0 0 1,-11 14-1,-10 10 90,-2 0-1,-33 31 1,42-44-124,-1-1 0,-1-1 0,-1-1 0,-34 20 0,46-32 0,8-7 0,7-5 0,-5 7 0,10-9 0,1 0 0,1 1 0,-1 1 0,1 0 0,1 1 0,-1 0 0,1 0 0,0 2 0,27-7 0,6 1 0,76-5 0,11 11-5974,-120-2-1958,-4-5-7758</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19.511"/>
    </inkml:context>
    <inkml:brush xml:id="br0">
      <inkml:brushProperty name="width" value="0.025" units="cm"/>
      <inkml:brushProperty name="height" value="0.025" units="cm"/>
    </inkml:brush>
  </inkml:definitions>
  <inkml:trace contextRef="#ctx0" brushRef="#br0">1 138 12204,'0'0'8936,"83"27"-7559,-13-36 289,15-11-481,8-2-640,2 0-385,-3 0-128,-13 7 0,-12 0-673,-15 5-1249,-16 3-576,-17-5-2755,-12 1-4452</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19.888"/>
    </inkml:context>
    <inkml:brush xml:id="br0">
      <inkml:brushProperty name="width" value="0.025" units="cm"/>
      <inkml:brushProperty name="height" value="0.025" units="cm"/>
    </inkml:brush>
  </inkml:definitions>
  <inkml:trace contextRef="#ctx0" brushRef="#br0">0 41 15791,'0'0'4703,"15"-7"-3299,-8 4-1247,5-2 119,0 0 1,0 1 0,1 0 0,0 0-1,0 2 1,0-1 0,14 1-1,3 0 112,0 2 0,0 1-1,-1 2 1,1 1-1,30 7 1,-53-9-378,-1 0 1,0 1-1,1 0 0,-1-1 0,0 2 1,0-1-1,0 1 0,-1 0 1,0 0-1,1 1 0,-1-1 1,5 7-1,-7-6-9,0 0 0,-1 0 0,1 0 0,-1 0 0,0 0 0,0 0 0,-1 0 0,1 1 0,-1-1 0,0 1 0,-1-1-1,0 1 1,1-1 0,-2 1 0,1-1 0,-1 1 0,-1 7 0,-1 0 10,-1 0 0,0 0 0,-1 0 0,-1 0 0,0-1 0,0 0 0,-1 0 0,-15 17-1,-81 88 100,50-61-67,-22 32-237,46-49-2414,17-21-2272</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22.585"/>
    </inkml:context>
    <inkml:brush xml:id="br0">
      <inkml:brushProperty name="width" value="0.025" units="cm"/>
      <inkml:brushProperty name="height" value="0.025" units="cm"/>
    </inkml:brush>
  </inkml:definitions>
  <inkml:trace contextRef="#ctx0" brushRef="#br0">55 0 9065,'0'11'11662,"1"17"-5488,-1 10-3979,1 133-2026,0-83 89,-4 54-1183,3-141 741,0 0 1,0 0 0,0 0-1,-1-1 1,1 1 0,0 0-1,-1 0 1,1 0 0,0-1-1,-1 1 1,1 0 0,-1-1-1,1 1 1,-1 0-1,1-1 1,-1 1 0,0 0-1,1-1 1,-1 1 0,0-1-1,1 1 1,-1-1 0,0 0-1,-1 1 1,1 0-293,0-1 0,-1 0 0,1 0 0,0 1 0,0-1 0,0 0 0,-1 0-1,1 0 1,0 0 0,0-1 0,0 1 0,-1 0 0,1 0 0,0-1 0,0 1 0,0-1 0,0 1 0,-2-2 0,-14-14-8503</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36.861"/>
    </inkml:context>
    <inkml:brush xml:id="br0">
      <inkml:brushProperty name="width" value="0.025" units="cm"/>
      <inkml:brushProperty name="height" value="0.025" units="cm"/>
    </inkml:brush>
  </inkml:definitions>
  <inkml:trace contextRef="#ctx0" brushRef="#br0">159 218 3491,'0'0'11483,"15"-3"-11451,21-4-40,0 1-1,60-1 1,96 7-87,-88 1 71,771-19 334,887-37 2289,-1010 59-3287,-1078-19 914,43 1 968,-1309 6 1507,1073 10-2728,-117 12 72,-9 0-495,619-17 223,27-1-138,14-3-68,39-5 272,1 2 1,0 3-1,69-1 1,-64 4 134,1191-20 121,-920 25-88,296 4-8,538-7 98,-1141 2-117,187-14-1433,-153 1-3240,-35-5-5567</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23.067"/>
    </inkml:context>
    <inkml:brush xml:id="br0">
      <inkml:brushProperty name="width" value="0.025" units="cm"/>
      <inkml:brushProperty name="height" value="0.025" units="cm"/>
    </inkml:brush>
  </inkml:definitions>
  <inkml:trace contextRef="#ctx0" brushRef="#br0">0 325 12908,'0'0'4944,"11"11"-2916,-6-6-1909,5 5 382,-1-1-1,1 0 1,20 12-1,-25-18-345,0 0 1,0 0-1,0-1 1,0 0-1,0 0 0,0-1 1,1 1-1,-1-1 1,1 0-1,-1-1 1,1 1-1,-1-1 0,1 0 1,10-2-1,-5-1-112,0-1-1,0 0 1,0 0-1,0-1 1,-1-1-1,0 1 1,0-2-1,-1 0 1,1 0-1,-1 0 1,-1-1-1,14-16 1,-9 9-30,-1 0 0,-1-1 0,-1 0 0,0 0 0,-1-1 0,-1 0 0,7-20 0,-10 20 202,-1 1-1,3-32 1,-6 43-100,0 0 0,-1 0 0,0 0 0,0 0 0,0 0 0,-1 0-1,0 0 1,0 0 0,0 0 0,0 0 0,-1 0 0,0 1 0,-3-7 0,5 10-97,-1 0 0,1 0 0,-1 0 0,1 1 0,-1-1 0,0 0 0,1 0 0,-1 1 0,0-1 0,1 1 1,-1-1-1,0 0 0,0 1 0,0 0 0,0-1 0,0 1 0,1-1 0,-1 1 0,0 0 0,0 0 0,0-1 0,0 1 0,0 0 0,0 0 1,0 0-1,0 0 0,0 0 0,0 0 0,0 1 0,0-1 0,0 0 0,0 0 0,0 1 0,0-1 0,0 0 0,1 1 0,-1-1 0,0 1 1,0-1-1,0 1 0,1 0 0,-1-1 0,0 1 0,1 0 0,-1-1 0,0 1 0,1 0 0,-1 0 0,1 0 0,-1 1 0,-4 4 43,1 1-1,0 0 0,1 1 0,-5 12 0,-2 14 13,1-1-1,2 1 1,2 0-1,1 1 1,1-1-1,3 41 0,0-70-44,0 1-1,0 0 0,1-1 1,0 1-1,0-1 0,1 1 1,-1-1-1,1 0 0,0 0 1,1 1-1,-1-1 0,1-1 1,0 1-1,5 6 0,-5-8-14,0-1-1,0 1 0,0-1 0,0 0 0,0 0 0,0 0 0,1-1 0,-1 1 0,1-1 1,-1 0-1,1 0 0,-1 0 0,1 0 0,0-1 0,-1 1 0,1-1 0,0 0 0,0 0 1,-1 0-1,1-1 0,0 1 0,6-3 0,-3 1 1,0-1 1,0 1-1,0-2 0,-1 1 1,1-1-1,-1 0 0,0 0 1,0-1-1,0 1 0,-1-1 1,1-1-1,-1 1 0,-1-1 1,1 0-1,-1 0 0,7-12 1,-2 1-16,-1 0 1,-1 0 0,0-1-1,-1 0 1,5-26 0,-16 86 92,-1 50 1,5-74-62,0-5-24,0-4 118,1-1 0,0 1 0,0 0 0,1-1 1,0 1-1,3 12 0,-4-20-103,1 1-1,0 0 1,0-1-1,0 1 1,0 0 0,0-1-1,0 1 1,0-1 0,1 0-1,-1 1 1,0-1 0,1 0-1,-1 0 1,1 0 0,-1 0-1,1 0 1,0 0-1,-1 0 1,1-1 0,0 1-1,-1 0 1,1-1 0,0 0-1,0 1 1,0-1 0,0 0-1,-1 0 1,1 0 0,0 0-1,0 0 1,0 0-1,0-1 1,0 1 0,-1-1-1,4-1 1,-1 1-39,0 0 1,0 0-1,-1-1 0,1 0 1,-1 0-1,1 0 1,-1 0-1,0 0 0,0-1 1,0 0-1,0 1 0,0-1 1,0 0-1,-1 0 0,0-1 1,1 1-1,-1 0 1,0-1-1,-1 0 0,1 1 1,-1-1-1,1 0 0,-1 0 1,0 1-1,0-5 0,1-1-792,-1 0 0,0 1 0,-1-1-1,0-14 1,-10-29-9158,-7 12-3164</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23.396"/>
    </inkml:context>
    <inkml:brush xml:id="br0">
      <inkml:brushProperty name="width" value="0.025" units="cm"/>
      <inkml:brushProperty name="height" value="0.025" units="cm"/>
    </inkml:brush>
  </inkml:definitions>
  <inkml:trace contextRef="#ctx0" brushRef="#br0">4 0 19603,'0'0'5156,"-3"51"-1953,3-32-1473,3-3-513,11-1-608,1-4-513,1-4-384,2 4-1698,-3-5-1954,-1 0-2018,-2-3-3971</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23.787"/>
    </inkml:context>
    <inkml:brush xml:id="br0">
      <inkml:brushProperty name="width" value="0.025" units="cm"/>
      <inkml:brushProperty name="height" value="0.025" units="cm"/>
    </inkml:brush>
  </inkml:definitions>
  <inkml:trace contextRef="#ctx0" brushRef="#br0">135 0 2402,'0'0'16950,"-9"4"-14121,-116 43 3203,124-46-6021,34-1-1127,-21 3 926,-1-1 0,0 2-1,0-1 1,0 2 0,0-1 0,-1 2-1,0-1 1,0 1 0,0 1-1,9 8 1,-12-11 277,-1 1 0,-1 0 0,1 1 0,-1-1 0,0 1 0,0 0 0,-1 0 0,1 1 0,-1-1 0,-1 1 0,1 0 0,-1 0 0,-1 0 0,1 0 0,-1 1 0,2 9 0,-4-13 20,-1 0-1,1-1 0,-1 1 0,0 0 1,0 0-1,0 0 0,0-1 1,-1 1-1,1 0 0,-1-1 0,0 1 1,0-1-1,0 0 0,0 0 0,-1 0 1,0 0-1,1 0 0,-1 0 0,0-1 1,-6 5-1,3-3-81,1-1 0,-1 1 0,0-1 0,0 0 0,0-1-1,0 0 1,0 0 0,-1 0 0,1 0 0,-1-1 0,-11 1 0,16-2-182,1 0 1,-1 0-1,1 0 0,0-1 1,-1 1-1,1 0 1,-1 0-1,1-1 1,0 1-1,-1-1 0,1 0 1,0 1-1,-1-1 1,-1-1-1,-10-19-6046,5-13-8152</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24.548"/>
    </inkml:context>
    <inkml:brush xml:id="br0">
      <inkml:brushProperty name="width" value="0.025" units="cm"/>
      <inkml:brushProperty name="height" value="0.025" units="cm"/>
    </inkml:brush>
  </inkml:definitions>
  <inkml:trace contextRef="#ctx0" brushRef="#br0">8 366 18321,'-2'-9'1436,"2"5"-1342,-2 0 160,1-1-1,0 1 0,1-1 0,-1 1 0,1-1 0,0 0 1,0 1-1,0-1 0,1 0 0,-1 1 0,1-1 1,0 1-1,1-1 0,-1 1 0,1 0 0,0-1 0,0 1 1,0 0-1,1 0 0,-1 0 0,6-6 0,-1 4-35,0-1-1,0 1 1,1 1 0,0-1-1,0 1 1,0 1-1,1 0 1,-1 0-1,1 0 1,0 1-1,0 0 1,0 1-1,1 0 1,-1 1-1,12-1 1,-19 2-209,-1 0-1,1 0 1,-1 0 0,1 0-1,0 1 1,-1-1-1,1 1 1,-1-1 0,1 1-1,-1-1 1,1 1 0,-1 0-1,1 0 1,-1 0-1,0 0 1,1 0 0,-1 0-1,0 0 1,0 0 0,0 1-1,0-1 1,0 0-1,0 1 1,1 1 0,0 2 3,0 0 0,0 0 0,-1 0 0,0 0 0,0 0 0,0 0 0,0 0 0,-1 5 0,0 12 44,-1 0-1,-8 39 1,-3-8-13,7-35-30,1-1 0,0 0-1,2 1 1,-1 33 0,3-51-6,0 1 0,0 0 0,0 0 0,0-1 0,0 1 0,0 0 0,1-1 0,-1 1 0,0 0 0,1-1 0,-1 1 0,0 0 0,1-1 0,-1 1 0,1-1 0,-1 1 0,1 0 0,-1-1 0,1 0 0,-1 1 0,1-1 0,0 1 0,-1-1 0,1 0 0,0 1 0,-1-1 0,1 0 0,0 0 0,-1 1 0,1-1 0,0 0 0,-1 0 0,1 0 0,0 0 0,0 0 0,-1 0 0,1 0 0,0 0 0,0 0 0,-1 0 0,1-1 0,0 1 0,-1 0 0,2-1 0,33-14 361,-12-1-312,-1-1 0,-1-2 0,0 0 0,-1-1 0,-1-1 1,-1-1-1,-1 0 0,-2-1 0,24-46 0,-27 42-4,-10 20-32,-7 19-12,-1 1 34,1 0 0,1 1 0,1-1 1,0 1-1,0 0 0,2 0 0,0 0 1,0 0-1,1 0 0,4 28 0,-3-40-37,-1 0 0,1 0 0,0 1 0,0-1 0,0 0 0,1 0 0,-1 0 0,0 0 0,1 0 0,-1 0 1,1-1-1,0 1 0,0-1 0,-1 1 0,1-1 0,0 1 0,0-1 0,0 0 0,1 0 0,-1 0 0,0 0 0,0 0 0,1-1 0,-1 1 0,0 0 0,1-1 0,-1 0 0,0 0 0,1 0 0,-1 0 0,0 0 0,1 0 0,-1 0 0,1-1 0,-1 1 0,0-1 0,0 0 0,4-1 0,3-1 81,-1 0 0,0-1 0,0 0 1,0 0-1,0 0 0,0-1 0,-1-1 0,0 1 0,7-7 0,-6 2-62,0 0-1,-1-1 1,0 1-1,-1-1 0,0-1 1,0 1-1,-1-1 1,-1 0-1,0 0 1,0 0-1,-2-1 0,1 1 1,-2-1-1,1 0 1,-2 1-1,0-1 1,-2-24-1,1 36-23,1 0 0,0 0 0,-1 0 0,1 1 0,-1-1 0,1 0 0,-1 0 0,1 0 0,-1 1 0,1-1 0,-1 0 0,0 1 0,1-1 0,-1 0 0,0 1 0,1-1 0,-1 1 0,0-1 0,0 1 0,0 0 0,0-1 0,0 1 0,1 0 0,-1-1 0,0 1 0,0 0 0,0 0 0,0 0 0,0 0 0,0 0 0,0 0 0,0 0 0,0 0 0,0 0 0,1 1 0,-1-1 0,0 0 0,0 0 0,0 1 0,0-1 0,0 1 0,1-1 0,-1 1 0,0-1 0,0 1 0,1-1 0,-1 1 0,0 0 0,1-1 0,-1 1 0,1 0 0,-1 0 0,0-1 0,1 1 0,0 0 0,-1 0 0,1 0 0,0 0 0,-1 1 0,-1 1 0,1 1 0,-1-1 0,1 0 0,0 1 0,0-1 0,0 1 0,1-1 0,-1 1 0,1-1 0,0 1 0,0-1 0,0 1 0,0-1 0,1 1 0,0-1 0,-1 1 0,1-1 0,0 1 0,2 3 0,-1-5 0,0 1 0,0-1 0,0 0 0,0 1 0,0-1 0,0 0 0,1-1 0,-1 1 0,1 0 0,-1-1 0,1 1 0,-1-1 0,1 0 0,0 0 0,0 0 0,0 0 0,0 0 0,0-1 0,0 1 0,0-1 0,0 0 0,0 0 0,3 0 0,5-1 0,-1-1 0,1 0 0,0 0 0,-1-1 0,1-1 0,-1 1 0,0-2 0,0 1 0,0-1 0,-1-1 0,0 0 0,0 0 0,12-12 0,4-4 0,0-2 0,-2-1 0,21-28 0,-39 47 0,0 0 0,0 0 0,-1 0 0,0 0 0,0 0 0,-1-1 0,0 0 0,0 0 0,0 0 0,-1 0 0,0 0 0,2-15 0,-4 22 0,0-1 0,-1 1 0,1 0 0,0-1 0,-1 1 0,1-1 0,0 1 0,0 0 0,-1-1 0,1 1 0,-1 0 0,1-1 0,0 1 0,-1 0 0,1 0 0,-1-1 0,1 1 0,-1 0 0,1 0 0,0 0 0,-1 0 0,1 0 0,-1-1 0,1 1 0,-1 0 0,1 0 0,-1 0 0,1 0 0,-1 0 0,1 1 0,-1-1 0,1 0 0,-1 0 0,1 0 0,-1 0 0,1 0 0,0 1 0,-1-1 0,1 0 0,-1 0 0,1 1 0,-1-1 0,1 0 0,0 1 0,-1 0 0,-21 13 0,9-2 0,1 0 0,1 0 0,0 2 0,1-1 0,0 2 0,1-1 0,1 1 0,0 0 0,1 1 0,1 0 0,0 0 0,1 0 0,-3 22 0,7-36 0,1 1 0,0-1 0,-1 0 0,1 1 0,1-1 0,-1 0 0,0 1 0,0-1 0,1 0 0,0 1 0,-1-1 0,1 0 0,0 0 0,0 1 0,0-1 0,0 0 0,1 0 0,-1 0 0,0 0 0,1-1 0,-1 1 0,1 0 0,0-1 0,0 1 0,0-1 0,-1 1 0,1-1 0,1 0 0,-1 0 0,0 0 0,0 0 0,0 0 0,0 0 0,4 0 0,8 2 0,-1-2 0,1 1 0,-1-2 0,1 0 0,13-1 0,3 0 0,28 0-903,-21-3-2470,3-4-5323</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25.098"/>
    </inkml:context>
    <inkml:brush xml:id="br0">
      <inkml:brushProperty name="width" value="0.025" units="cm"/>
      <inkml:brushProperty name="height" value="0.025" units="cm"/>
    </inkml:brush>
  </inkml:definitions>
  <inkml:trace contextRef="#ctx0" brushRef="#br0">267 232 11563,'0'0'3513,"9"-11"85,26-36-171,-35 47-3332,1-1 0,0 1 0,-1-1 0,1 0 0,-1 1 0,1-1 0,-1 0 0,1 0 1,-1 1-1,1-1 0,-1 0 0,0 0 0,1 0 0,-1 0 0,0 1 0,0-1 0,0 0 0,0 0 0,0 0 0,0 0 0,0 0 0,0 0 1,0 0-1,0 0 0,0 1 0,0-1 0,-1 0 0,1 0 0,0 0 0,-1 0 0,1 1 0,0-1 0,-1 0 0,1 0 0,-1 1 0,1-1 1,-1 0-1,0 1 0,1-1 0,-1 0 0,0 1 0,1-1 0,-1 1 0,0-1 0,0 1 0,0 0 0,1-1 0,-1 1 0,0 0 0,0-1 1,-1 1-1,-47-3 1561,44 4-1412,-6-1-170,0 2 1,1 0 0,-1 0 0,1 1-1,-1 0 1,1 1 0,0 0 0,0 0-1,1 1 1,-1 0 0,1 1 0,0 0-1,1 1 1,-1 0 0,-11 13 0,12-12-21,0 1 0,1 0 0,0 1 0,0-1 0,1 1 0,1 0 0,-1 1 0,2-1 0,0 1 0,0 0 1,1 0-1,0 1 0,1-1 0,-2 17 0,4-26-47,0 1 1,-1 0-1,1-1 1,0 1-1,1 0 1,-1-1-1,0 1 1,1 0-1,0-1 0,-1 1 1,1-1-1,0 1 1,0-1-1,1 1 1,-1-1-1,0 0 1,1 1-1,-1-1 1,1 0-1,0 0 0,0 0 1,0 0-1,0-1 1,0 1-1,0 0 1,0-1-1,1 1 1,-1-1-1,1 0 0,-1 0 1,1 0-1,-1 0 1,1 0-1,-1-1 1,1 1-1,0-1 1,-1 0-1,1 1 1,0-1-1,-1-1 0,5 1 1,2-1 2,1 0 1,-1-1-1,0 0 1,0 0-1,0-1 0,0 0 1,0 0-1,0-1 1,-1-1-1,0 1 0,8-7 1,-3 2 48,-1-2 1,-1 1-1,1-2 0,-2 1 1,1-1-1,-2-1 1,0 0-1,0 0 1,-1-1-1,-1 0 1,0-1-1,-1 1 1,-1-1-1,0 0 0,-1-1 1,-1 1-1,0-1 1,-1 0-1,0 1 1,-2-1-1,-2-31 1,1 43-54,0-1 0,0 0 0,-1 1 0,0-1 0,0 1 0,0-1 0,0 1 0,-1 0 0,1 0 0,-1 0 0,0 0 0,-7-6 0,8 8-8,-1-1 0,1 2 0,-1-1 0,1 0 0,-1 0 0,0 1 0,1-1 0,-1 1 0,0 0 0,0 0 0,0 0 1,0 0-1,0 1 0,0-1 0,0 1 0,-1 0 0,1-1 0,0 2 0,0-1 0,-6 1 0,7 0-56,-1 0 0,1 1 0,0-1 0,0 1 0,0-1 0,0 1 0,0 0 0,1-1 0,-1 1 0,0 0 0,1 0 0,-1 0 0,1 1 0,0-1 0,0 0 0,0 0 0,0 1 0,0-1 0,0 1 0,0-1 0,1 1 0,-1-1 0,1 1 0,0-1 0,0 1 0,0-1 0,0 1 0,0-1 0,1 1 0,0 2 0,-1 0-470,0 0-1,1-1 1,0 1 0,0 0 0,0-1-1,0 1 1,1-1 0,0 1 0,0-1 0,0 1-1,0-1 1,1 0 0,-1 0 0,1-1 0,6 7-1,16-1-5968,4-7-4174</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25.505"/>
    </inkml:context>
    <inkml:brush xml:id="br0">
      <inkml:brushProperty name="width" value="0.025" units="cm"/>
      <inkml:brushProperty name="height" value="0.025" units="cm"/>
    </inkml:brush>
  </inkml:definitions>
  <inkml:trace contextRef="#ctx0" brushRef="#br0">92 62 15695,'-1'-9'2285,"-5"-30"368,1 25-232,1 15-760,0 16-528,0 276 2404,4-290-3486,0 3 45,1 1 0,-1 0 0,1 0-1,0-1 1,1 1 0,0-1 0,0 1 0,0-1 0,0 0 0,5 7 0,-6-11-82,1 0 0,-1 0 1,1 0-1,0 0 0,0-1 0,-1 1 0,1-1 1,0 1-1,0-1 0,1 0 0,-1 0 1,0 0-1,0 0 0,1 0 0,-1 0 1,0-1-1,1 1 0,-1-1 0,0 0 1,1 1-1,-1-1 0,1 0 0,-1 0 1,1-1-1,-1 1 0,1 0 0,-1-1 1,0 0-1,1 1 0,-1-1 0,3-2 1,4-1 10,-2 0 0,1-1 0,0 0-1,-1 0 1,0-1 0,0 1 0,8-11 0,-11 11-43,1 0 0,-1 0-1,1 1 1,0 0 0,1 0 0,-1 0-1,1 0 1,-1 1 0,1 0-1,0 0 1,1 0 0,-1 1-1,0 0 1,10-2 0,-15 4 16,0 1 1,0-1-1,0 1 0,0-1 1,0 1-1,0-1 0,0 1 1,0 0-1,0-1 0,-1 1 1,1 0-1,0 0 0,-1 0 1,1 0-1,0 0 0,-1-1 1,1 1-1,-1 0 0,1 0 1,-1 0-1,0 0 0,1 1 1,-1-1-1,0 0 0,0 0 1,0 0-1,0 0 0,0 0 1,0 0-1,0 0 1,0 0-1,0 2 0,-3 40 468,1-33-412,0 0 1,-1 0-1,0 0 0,-1 0 1,0-1-1,-1 0 1,0 0-1,0 0 0,-1 0 1,0-1-1,0 0 1,-1 0-1,0-1 0,0 0 1,-12 9-1,10-9-10,-1 0 0,1-1 0,-1 0-1,0-1 1,0 0 0,-1 0 0,0-1 0,1-1 0,-1 0 0,-1 0-1,1-1 1,0-1 0,-19 1 0,26-2-170,1-1 0,-1 1 0,0-1 0,1 0 0,-1-1 0,1 1 0,0 0 0,-1-1 0,1 0 0,0 0 0,0 0 0,0 0 0,0 0 0,0-1 0,1 1 0,-1-1 0,1 0 0,-1 0 0,1 0 0,0 0 0,0 0 0,1 0 0,-1-1 0,0 1 0,1 0 0,-1-6 0,1 6-12,0 1-1,0-1 1,1 1-1,0-1 1,-1 1-1,1-1 1,0 1-1,0-1 1,0 1-1,1-1 1,-1 1-1,0-1 1,1 1-1,0 0 1,0-1-1,0 1 1,0 0-1,0-1 1,0 1-1,0 0 1,1 0-1,-1 0 1,1 0-1,-1 0 1,1 0-1,0 1 1,0-1-1,0 0 1,0 1-1,0-1 1,0 1-1,0 0 1,0 0-1,1 0 1,-1 0-1,0 0 1,1 0-1,-1 1 1,4-1-1,24-3-4612,1 2-1415</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26.073"/>
    </inkml:context>
    <inkml:brush xml:id="br0">
      <inkml:brushProperty name="width" value="0.025" units="cm"/>
      <inkml:brushProperty name="height" value="0.025" units="cm"/>
    </inkml:brush>
  </inkml:definitions>
  <inkml:trace contextRef="#ctx0" brushRef="#br0">35 0 15022,'0'0'6193,"3"9"-3631,4 24-1559,0 0 0,-2 0 1,-2 1-1,-1 0 0,-2 33 0,-1-29-639,2 0-1,2 0 1,1-1-1,12 52 1,-5-68-186,-5-33-40,-4-38-369,-6 33-36,0-1 0,-2 1 1,0 0-1,0 0 0,-2 1 0,0 0 0,-1 0 0,0 0 0,-21-24 0,19 32 150,8 13 12,10 18 66,-3-19 49,-1-1 0,1 1 0,0-1 1,0 0-1,0 0 0,0-1 0,0 1 1,1-1-1,-1 0 0,1 0 0,-1 0 1,1-1-1,0 1 0,0-1 1,0 0-1,-1-1 0,1 1 0,0-1 1,0 0-1,0 0 0,0-1 0,8-1 1,52-12-2210,-11-9-5287,-21 4-1905</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26.858"/>
    </inkml:context>
    <inkml:brush xml:id="br0">
      <inkml:brushProperty name="width" value="0.025" units="cm"/>
      <inkml:brushProperty name="height" value="0.025" units="cm"/>
    </inkml:brush>
  </inkml:definitions>
  <inkml:trace contextRef="#ctx0" brushRef="#br0">181 85 11563,'0'0'11365,"-11"-6"-9085,-38-17-695,46 22-1531,0 0 0,0 0-1,0 0 1,0 1-1,0 0 1,0-1 0,0 1-1,0 0 1,-1 1-1,1-1 1,0 0 0,0 1-1,0 0 1,1-1-1,-1 1 1,0 1 0,0-1-1,0 0 1,1 1-1,-1-1 1,0 1 0,1 0-1,0-1 1,-1 1-1,1 1 1,0-1 0,0 0-1,0 0 1,0 1-1,0-1 1,-1 5 0,-2 0-23,1 1 0,0 0 0,0 0 1,1 0-1,0 1 0,0-1 0,1 1 1,-2 16-1,3-17 9,1 0 1,-1 0-1,1 0 0,1 0 0,0 0 1,0 0-1,4 13 0,-4-19-35,0 0 0,0 0-1,1 1 1,-1-1 0,1 0 0,-1 0-1,1 0 1,0-1 0,-1 1-1,1 0 1,0-1 0,0 1-1,1-1 1,-1 0 0,0 1-1,0-1 1,1 0 0,-1-1-1,0 1 1,1 0 0,-1-1 0,1 1-1,-1-1 1,1 0 0,-1 1-1,1-1 1,4-1 0,1 0-5,1 0 0,-1-1 0,-1 0 0,1 0 0,0-1 0,0 0 0,-1 0 0,0-1 1,1 0-1,-1 0 0,-1-1 0,1 0 0,-1 0 0,0 0 0,0-1 0,0 0 0,-1 0 0,0 0 1,7-12-1,-6 9-4,0 0 0,0 0-1,-1 0 1,-1-1 0,0 0 0,0 0 0,-1 0 0,0-1 0,0 1 0,-2-1 0,1 1 0,-1-1 0,-1 0 0,-1-19 0,1 30 5,0-1-1,0 0 1,0 1-1,0-1 1,0 0 0,0 1-1,0-1 1,0 0 0,-1 1-1,1-1 1,0 0 0,-1 1-1,1-1 1,0 1-1,-1-1 1,1 0 0,-1 1-1,1-1 1,0 1 0,-1-1-1,0 1 1,1 0 0,-1-1-1,1 1 1,-1-1-1,1 1 1,-1 0 0,0 0-1,1-1 1,-1 1 0,0 0-1,1 0 1,-1 0 0,0 0-1,1 0 1,-1-1 0,0 1-1,0 1 1,1-1-1,-1 0 1,-1 0 0,1 1 0,-1-1 1,1 1-1,-1 0 1,1-1 0,-1 1-1,1 0 1,-1 0-1,1 0 1,0 0-1,0 1 1,-1-1 0,1 0-1,0 0 1,0 1-1,0-1 1,-1 3-1,-5 12 65,1 1-1,0 0 0,1 0 0,1 1 1,1-1-1,0 1 0,2 0 0,-1 19 1,2-35-56,0-1 0,0 0 0,0 0 1,0 1-1,0-1 0,0 0 1,0 1-1,0-1 0,0 0 1,1 0-1,-1 1 0,0-1 1,1 0-1,-1 0 0,1 0 0,-1 0 1,1 1-1,0-1 0,0 0 1,-1 0-1,1 0 0,0 0 1,0-1-1,0 1 0,0 0 1,0 0-1,0 0 0,0-1 0,0 1 1,0 0-1,1-1 0,-1 1 1,0-1-1,0 0 0,0 1 1,1-1-1,-1 0 0,0 0 1,1 0-1,-1 0 0,0 0 1,0 0-1,1 0 0,-1 0 0,2-1 1,2 0 3,0 0 1,0-1 0,0 0-1,-1 0 1,1 0 0,-1 0-1,1-1 1,-1 0 0,0 0-1,6-5 1,6-9-11,-2 0 0,0-1 0,-1-1 1,18-35-1,1-1 2,-32 56-6,0-1 0,0 1 1,1-1-1,-1 0 0,0 1 1,0-1-1,0 0 1,0 1-1,0-1 0,1 1 1,-1-1-1,0 0 0,0 1 1,0-1-1,1 0 1,-1 0-1,0 1 0,1-1 1,-1 0-1,0 1 1,1-1-1,-1 0 0,0 0 1,1 0-1,-1 1 0,0-1 1,1 0-1,-1 0 1,1 0-1,-1 0 0,0 0 1,1 0-1,-1 0 1,1 0-1,-1 0 0,0 0 1,1 0-1,-1 0 0,1 0 1,-1 0-1,0 0 1,1 0-1,-1 0 0,1-1 1,-1 1-1,0 0 1,1 0-1,-1 0 0,0-1 1,1 1-1,-1 0 0,0 0 1,0-1-1,1 1 1,-1 0-1,0-1 0,0 1 1,1 0-1,-1-1 0,0 0 1,4 54 27,-2-28-21,-2-22 1,0-1-1,0 0 1,1 0-1,-1 0 0,1 0 1,0 0-1,-1 0 1,1 0-1,0 0 1,0-1-1,0 1 1,0 0-1,1 0 0,-1-1 1,0 1-1,1-1 1,-1 1-1,1-1 1,0 0-1,1 2 1,-1-2 12,0-1 0,0 1 1,0-1-1,0 0 1,0 0-1,0 0 1,0 0-1,0 0 1,0 0-1,0 0 1,0 0-1,0-1 0,0 1 1,0-1-1,0 0 1,0 1-1,2-2 1,9-6 133,0 0-1,0-1 1,-1-1 0,17-15 0,-12 9-54,-7 8-43,-6 4-51,-1 1 1,1-1-1,0 1 1,0 0-1,1 0 1,-1 0-1,0 1 1,1-1-1,0 1 1,0 0-1,-1 1 1,1-1-1,0 1 1,9-1-1,-13 2-1,0 0 0,0 1 0,-1-1 0,1 1 0,0-1-1,0 1 1,-1-1 0,1 1 0,0 0 0,-1-1 0,1 1 0,-1 0-1,1-1 1,-1 1 0,1 0 0,-1 0 0,1 0 0,-1-1-1,0 1 1,1 0 0,-1 0 0,0 0 0,0 0 0,0 0 0,0 0-1,1 0 1,-1 0 0,-1 1 0,2 33 297,-2-26-254,1 0-19,2 24 72,-2-32-100,1-1 0,-1 1 1,0 0-1,1-1 0,-1 1 0,0-1 0,1 1 1,-1-1-1,1 1 0,-1-1 0,1 1 0,-1-1 0,1 1 1,-1-1-1,1 0 0,-1 1 0,1-1 0,0 0 0,-1 1 1,1-1-1,-1 0 0,1 0 0,0 0 0,-1 0 1,1 1-1,0-1 0,-1 0 0,1 0 0,0 0 0,0 0 1,-1 0-1,1-1 0,0 1 0,-1 0 0,1 0 1,-1 0-1,1-1 0,0 1 0,-1 0 0,1-1 0,0 1 1,-1 0-1,2-1 0,8-6 3,1 0-1,-1-1 1,0 0-1,0 0 1,13-16-1,31-24-115,-48 44-134,33-20-991,-11 17-4743,-28 15-628,-5-2 14</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27.217"/>
    </inkml:context>
    <inkml:brush xml:id="br0">
      <inkml:brushProperty name="width" value="0.025" units="cm"/>
      <inkml:brushProperty name="height" value="0.025" units="cm"/>
    </inkml:brush>
  </inkml:definitions>
  <inkml:trace contextRef="#ctx0" brushRef="#br0">0 1 11915,'0'0'14382</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28.528"/>
    </inkml:context>
    <inkml:brush xml:id="br0">
      <inkml:brushProperty name="width" value="0.025" units="cm"/>
      <inkml:brushProperty name="height" value="0.025" units="cm"/>
    </inkml:brush>
  </inkml:definitions>
  <inkml:trace contextRef="#ctx0" brushRef="#br0">290 380 14414,'0'0'8995,"1"-9"-6993,0 6-1862,0 0 1,0 0 0,-1 0-1,0 0 1,1 0 0,-1 0-1,0 0 1,-1 0-1,1 0 1,0 0 0,-1 0-1,0 0 1,1 0 0,-1 0-1,-1 1 1,1-1-1,0 0 1,-1 0 0,1 1-1,-1-1 1,0 1 0,0-1-1,0 1 1,0 0 0,0 0-1,0 0 1,-1 0-1,1 0 1,-1 0 0,1 1-1,-6-3 1,1 1-120,0 0 0,0 1 1,-1 0-1,0 0 0,1 1 0,-1-1 1,0 2-1,1-1 0,-1 1 0,0 0 1,0 1-1,1 0 0,-1 0 0,0 1 1,1 0-1,-1 0 0,1 1 0,0 0 1,0 0-1,0 0 0,0 1 0,0 0 0,1 1 1,0-1-1,0 1 0,0 0 0,0 1 1,1 0-1,0-1 0,0 2 0,1-1 1,-1 0-1,2 1 0,-1 0 0,1 0 1,-1 0-1,2 0 0,-1 1 0,1-1 1,0 1-1,1-1 0,0 1 0,0 0 1,1 0-1,0-1 0,1 16 0,0-21-21,-1 0 0,1 0 0,0 0 1,0 0-1,-1 0 0,1 0 0,0-1 0,1 1 0,-1 0 0,0 0 0,0-1 0,1 1 0,-1-1 0,1 1 0,-1-1 0,1 0 0,0 0 0,0 1 1,-1-1-1,1 0 0,0 0 0,0-1 0,0 1 0,0 0 0,0-1 0,0 1 0,0-1 0,0 0 0,1 0 0,-1 1 0,0-1 0,0-1 1,0 1-1,3 0 0,3-1 7,1 0 1,0-1 0,0 0-1,0 0 1,-1-1 0,0 0 0,9-4-1,0-3 52,0 0 0,-1-1-1,-1-1 1,1 0 0,-2-1 0,0-1-1,-1 0 1,0-1 0,-1 0 0,0-1-1,-2 0 1,0-1 0,-1 0-1,0-1 1,-1 0 0,-2 0 0,1 0-1,-2-1 1,-1 0 0,0 0-1,-1-1 1,0-20 0,-3 30 54,0-15 117,0 24-227,0 1-1,0-1 0,0 0 0,0 1 0,0-1 0,0 1 0,-1-1 1,1 1-1,0-1 0,0 1 0,0-1 0,-1 1 0,1-1 0,0 1 1,0 0-1,-1-1 0,1 1 0,-1-1 0,1 1 0,0 0 0,-1-1 1,1 1-1,-1 0 0,1-1 0,-1 1 0,1 0 0,-1 0 0,1 0 1,-1-1-1,1 1 0,-1 0 0,1 0 0,-1 0 0,0 0-8,0 1-1,0-1 1,0 1-1,0-1 1,0 1-1,0 0 1,0-1-1,0 1 1,0 0-1,0 0 0,1 0 1,-1-1-1,0 1 1,0 0-1,1 0 1,-1 0-1,1 0 1,-1 0-1,1 0 1,0 1-1,-1-1 1,1 0-1,-1 2 1,-8 36 42,7-27-28,-6 15 12,2 1 0,1 0 0,1 0 0,1 0-1,2 0 1,4 50 0,-3-76-20,0-1 0,0 1 0,0 0 0,1-1 0,-1 1 0,1 0 0,-1-1 0,1 1 0,0 0 0,0-1 0,0 1 0,0-1 0,0 0 0,0 1 0,0-1 0,0 0 0,0 1 0,0-1 0,1 0 0,-1 0 0,1 0 0,-1 0 0,1 0 0,-1 0 0,1-1 0,-1 1 0,1-1 0,0 1 0,-1-1 0,1 1 0,0-1 0,-1 0 0,1 0 0,0 1 0,0-2 0,-1 1 0,1 0 0,2 0 0,1-1 0,-1-1 0,1 1 0,-1-1 0,1 1 0,-1-1 0,1 0 0,-1-1 0,0 1 0,0-1 0,-1 0 0,1 0 0,6-6 0,2-6 0,-1-1 0,-1-1 0,0 0 0,-1 0 0,-1 0 0,0-1 0,5-23 0,-16 59 0,0 0 0,1 0 0,0 1 0,3 25 0,-1-28 0,-1-13 0,1-1 0,0 0 0,0 1 0,0-1 0,1 0 0,-1 0 0,1 1 0,-1-1 0,1 0 0,0 0 0,-1 1 0,1-1 0,0 0 0,1 0 0,-1 0 0,0 0 0,0 0 0,1-1 0,1 3 0,-1-3 0,0 0 0,-1 0 0,1 0 0,0-1 0,0 1 0,0 0 0,0-1 0,-1 0 0,1 1 0,0-1 0,0 0 0,0 0 0,0 0 0,0 0 0,0 0 0,0 0 0,4-2 0,2 0 0,0-1 0,0 0 0,0-1 0,0 0 0,-1 0 0,1-1 0,-1 0 0,11-9 0,-18 14 0,0 0 0,1 0 0,-1 0 0,0 0 0,1 0 0,-1 0 0,0 0 0,0-1 0,1 1 0,-1 0 0,0 0 0,1 0 0,-1 0 0,0-1 0,0 1 0,1 0 0,-1 0 0,0 0 0,0-1 0,0 1 0,1 0 0,-1-1 0,0 1 0,0 0 0,0 0 0,0-1 0,0 1 0,0 0 0,1-1 0,-1 1 0,0 0 0,0-1 0,0 1 0,0 0 0,0 0 0,0-1 0,0 1 0,0 0 0,0-1 0,0 1 0,-1 0 0,1-1 0,0 1 0,0 0 0,0-1 0,0 1 0,-1 0 0,-17 1 0,16 0 0,1-1 0,-1 1 0,0-1 0,0 0 0,0 0 0,0 0 0,0 1 0,0-2 0,0 1 0,0 0 0,0 0 0,1-1 0,-1 1 0,0-1 0,-3-1 0,2-5 0,0 0 0,0-1 0,1 0 0,0 1 0,1-1 0,0 0 0,0 0 0,1 0 0,0 0 0,0 0 0,1 0 0,0 0 0,0 1 0,1-1 0,0 0 0,5-14 0,-5 20 0,0 0 0,0 1 0,0-1 0,0 0 0,0 1 0,0 0 0,0-1 0,0 1 0,1 0 0,-1 0 0,0 0 0,1 0 0,-1 1 0,1-1 0,-1 0 0,1 1 0,-1 0 0,1 0 0,-1 0 0,1 0 0,-1 0 0,1 0 0,-1 1 0,4 0 0,8 2 0,0 1 0,0 1 0,16 7 0,8 3 0,-29-13 0,-1-1 0,0 1 0,1-1 0,0-1 0,-1 1 0,1-2 0,-1 1 0,1-1 0,-1 0 0,1-1 0,-1 0 0,0 0 0,0-1 0,0 0 0,0 0 0,0-1 0,7-5 0,-9 5 0,0 0 0,-1-1 0,1 1 0,-1-1 0,-1 0 0,1 0 0,-1-1 0,0 0 0,0 1 0,0-1 0,-1-1 0,0 1 0,0 0 0,-1-1 0,1 0 0,-1 1 0,-1-1 0,1 0 0,-1 0 0,-1 0 0,1-9 0,-1 13 0,0 1 0,-1-1 0,1 0 0,-1 0 0,1 0 0,-1 1 0,0-1 0,0 0 0,0 1 0,0-1 0,-1 1 0,1-1 0,-1 1 0,0 0 0,1 0 0,-1 0 0,0-1 0,0 2 0,0-1 0,0 0 0,-1 0 0,1 1 0,0-1 0,-1 1 0,1 0 0,-1-1 0,0 1 0,1 0 0,-1 1 0,0-1 0,0 0 0,1 1 0,-1 0 0,0 0 0,0-1 0,0 2 0,1-1 0,-1 0 0,0 0 0,0 1 0,1 0 0,-1-1 0,0 1 0,1 0 0,-1 0 0,0 1 0,1-1 0,0 1 0,-1-1 0,1 1 0,0 0 0,0-1 0,0 1 0,0 0 0,0 0 0,0 1 0,-2 3 0,0-2 0,1 1 0,0 0 0,1 0 0,-1 0 0,1 0 0,0 0 0,0 0 0,0 1 0,1-1 0,0 1 0,0-1 0,1 1 0,-1-1 0,1 1 0,0-1 0,1 9 0,1-12-60,-1-1 0,1 1-1,-1-1 1,1 1 0,0-1 0,0 0 0,-1 1 0,1-1-1,0 0 1,0 0 0,0 0 0,0-1 0,0 1 0,0 0-1,0-1 1,0 1 0,1-1 0,-1 0 0,0 0-1,0 0 1,0 0 0,4 0 0,-3-1-94,0 1-1,-1 0 1,1 0-1,-1 1 1,1-1 0,-1 1-1,1-1 1,-1 1-1,1 0 1,-1 0 0,1 0-1,-1 0 1,0 0-1,1 0 1,2 3 0,-4-1-4241</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38.066"/>
    </inkml:context>
    <inkml:brush xml:id="br0">
      <inkml:brushProperty name="width" value="0.025" units="cm"/>
      <inkml:brushProperty name="height" value="0.025" units="cm"/>
    </inkml:brush>
  </inkml:definitions>
  <inkml:trace contextRef="#ctx0" brushRef="#br0">31 0 19635,'0'0'2904,"0"14"-2435,-1 10-197,-3 52 121,4 0-1,3 1 1,14 86-1,-16-162-899,-2-7-341,0 1-1,0 0 1,0 0-1,0-1 1,-1 1 0,1 0-1,-2 0 1,1 0-1,0 1 1,-7-10 0,7 11 256,-19-33-5787</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28.863"/>
    </inkml:context>
    <inkml:brush xml:id="br0">
      <inkml:brushProperty name="width" value="0.025" units="cm"/>
      <inkml:brushProperty name="height" value="0.025" units="cm"/>
    </inkml:brush>
  </inkml:definitions>
  <inkml:trace contextRef="#ctx0" brushRef="#br0">0 0 18033,'0'0'10922</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29.221"/>
    </inkml:context>
    <inkml:brush xml:id="br0">
      <inkml:brushProperty name="width" value="0.025" units="cm"/>
      <inkml:brushProperty name="height" value="0.025" units="cm"/>
    </inkml:brush>
  </inkml:definitions>
  <inkml:trace contextRef="#ctx0" brushRef="#br0">90 162 19474,'0'0'3390,"0"-8"-934,2-4-1536,-1 8-640,-1-1 1,0 0 0,1 1 0,-1-1-1,-1 0 1,1 1 0,-2-6 0,2 10-248,0-1 1,0 1-1,0-1 1,0 1-1,-1-1 1,1 1 0,0-1-1,0 1 1,-1 0-1,1-1 1,0 1 0,-1-1-1,1 1 1,0-1-1,-1 1 1,1 0-1,-1-1 1,1 1 0,0 0-1,-1 0 1,1-1-1,-1 1 1,1 0-1,-1 0 1,1 0 0,-1-1-1,1 1 1,-1 0-1,0 0 1,1 0-1,-1 0 1,1 0 0,-1 0-1,1 0 1,-1 0-1,1 0 1,-1 0-1,1 1 1,-1-1 0,1 0-1,-1 0 1,1 0-1,-1 1 1,1-1 0,-1 0-1,1 1 1,-1-1-1,1 0 1,-1 1-1,-21 18 387,15-7-270,0-1 0,2 1 0,-1 0 1,1 0-1,1 0 0,0 1 1,1-1-1,1 1 0,0 0 1,0 0-1,1 0 0,2 21 0,-1-31-142,0 0 0,1 0-1,0 0 1,0 0-1,0-1 1,0 1-1,0 0 1,0 0-1,1-1 1,-1 1-1,1-1 1,0 1-1,0-1 1,0 0-1,0 0 1,0 0 0,0 0-1,0 0 1,1 0-1,-1-1 1,1 1-1,-1-1 1,1 1-1,0-1 1,0 0-1,-1 0 1,1 0-1,0-1 1,0 1-1,0-1 1,0 1 0,0-1-1,6 0 1,-1 0-18,1 0 1,0-1 0,0 0 0,0 0 0,-1-1-1,1 0 1,-1-1 0,1 0 0,-1 0-1,13-7 1,-10 3-442,-1 0-1,0-1 1,0 0-1,-1-1 1,0 0-1,0 0 1,-1-1-1,0 0 0,-1 0 1,0-1-1,5-12 1,-4 5-1488,-1 0-1,0 0 1,-2 0-1,0-1 1,-1 0 0,2-31-1,-3 0-2725</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29.688"/>
    </inkml:context>
    <inkml:brush xml:id="br0">
      <inkml:brushProperty name="width" value="0.025" units="cm"/>
      <inkml:brushProperty name="height" value="0.025" units="cm"/>
    </inkml:brush>
  </inkml:definitions>
  <inkml:trace contextRef="#ctx0" brushRef="#br0">22 1 12396,'0'0'10863,"-2"10"-9459,-2 24-888,2 0-1,1 0 1,2 0-1,1 1 1,1-2-1,2 1 0,2 0 1,14 42-1,-19-67-492,-1-6-9,-1 0 0,1 1-1,0-1 1,0 0 0,0 0 0,0 0 0,0 0-1,1 0 1,0 0 0,-1 0 0,1-1 0,0 1-1,0 0 1,4 2 0,-6-42 488,0 27-518,0 0 1,-1 0 0,-1 0-1,0 1 1,0-1 0,-1 1-1,0-1 1,0 1 0,-1 0-1,0 0 1,-1 0 0,0 1-1,0-1 1,-1 1 0,-11-11-1,5 10-8,8 12 130,5-2-101,-1 1 0,1-1-1,0 0 1,-1 0 0,1-1 0,0 1 0,0 0-1,-1 0 1,1 0 0,0 0 0,0-1-1,0 1 1,0 0 0,0-1 0,0 1-1,1-1 1,-1 1 0,0-1 0,0 0 0,0 1-1,2-1 1,12 3-25,0-2 0,0 0 1,0 0-1,0-1 0,0-1 0,0-1 0,0 0 1,-1-1-1,1 0 0,-1-1 0,1-1 0,-1-1 1,-1 0-1,1 0 0,-1-1 0,0-1 0,-1 0 1,1-1-1,-2 0 0,1-1 0,-2 0 1,1-1-1,16-23 0,-26 33 22,0 0 0,0 0 0,0 0 1,-1 0-1,1 0 0,0 0 0,-1 0 0,1 0 0,-1 0 0,1 0 1,-1-1-1,0 1 0,1 0 0,-1 0 0,0-1 0,0 1 1,0 0-1,0 0 0,0-1 0,-1-1 0,1 3-3,-1 0 0,0 0 0,0 0 1,0 0-1,1 0 0,-1 0 0,0 0 0,0 0 0,0 1 0,1-1 0,-1 0 0,0 0 0,0 1 0,1-1 0,-1 1 1,0-1-1,1 0 0,-1 1 0,0-1 0,1 1 0,-1 0 0,1-1 0,-1 1 0,1-1 0,-1 1 0,1 0 0,-1-1 1,1 1-1,0 0 0,-1 0 0,1 0 0,-8 10 95,0 0 1,1 0 0,1 1-1,-8 17 1,12-23-34,-1 0 1,2 0-1,-1 0 1,1 0 0,-1 0-1,2 1 1,-1-1-1,1 0 1,0 1 0,0-1-1,2 10 1,-1-15-54,-1 0 0,1 0 0,-1 0 0,1 0 1,0 0-1,0 0 0,0 0 0,0 0 0,0 0 1,0 0-1,0-1 0,0 1 0,0 0 0,0-1 0,0 1 1,0-1-1,0 1 0,0-1 0,1 0 0,-1 1 1,0-1-1,0 0 0,1 0 0,-1 0 0,0 0 1,0 0-1,1 0 0,1-1 0,38-6 182,9-19-133,-34 17-214,0 0 0,25-9 1,-37 17 128,-1-1 1,1 1 0,1 0 0,-1 0 0,0 1-1,0-1 1,0 1 0,0 0 0,0 0-1,0 0 1,1 1 0,-1 0 0,0-1-1,0 1 1,7 3 0,-7-1 8,0 0-1,-1 0 1,1 0 0,-1 0-1,0 0 1,0 1 0,0 0-1,-1-1 1,1 1 0,-1 0-1,0 0 1,0 0 0,0 1-1,0-1 1,1 9 0,14 73 69,-16-81-53,4 26 174,-2 0-1,-1 52 0,-2-76-65,0 0-1,-1 0 1,0 0-1,0-1 1,0 1 0,-1 0-1,0-1 1,0 1 0,-1-1-1,1 0 1,-2 0-1,1 0 1,0 0 0,-1 0-1,0-1 1,-1 0 0,1 0-1,-10 9 1,12-13-98,0 1 1,1-1-1,-1 0 1,0 0-1,0 0 1,0 0-1,0 0 1,0 0-1,0 0 1,0 0-1,0-1 1,-1 1-1,1-1 1,0 0-1,0 0 1,0 1-1,-1-1 1,1-1-1,0 1 0,0 0 1,0-1-1,-1 1 1,1-1-1,0 1 1,-2-2-1,1 0-2,1 0 0,-1-1 0,1 1 0,-1-1 0,1 1 0,0-1 0,0 0-1,0 0 1,1 0 0,-1 0 0,1 0 0,-1 0 0,1 0 0,-1-5 0,-2-11-147,0 0 1,2 0 0,0 0 0,1-29 0,1 41 102,0-1 0,1 1 0,0-1 0,1 1 0,-1 0 0,1 0 0,1 0 0,-1 0 0,1 0 0,1 0 0,-1 1 0,1-1 0,0 1 0,0 0 0,1 0 0,0 1 0,0-1-1,0 1 1,12-9 0,-3 5-512,1-1 0,0 2 0,27-12 0,20-4-5657,-34 13 1607,14-6-13037</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30.718"/>
    </inkml:context>
    <inkml:brush xml:id="br0">
      <inkml:brushProperty name="width" value="0.025" units="cm"/>
      <inkml:brushProperty name="height" value="0.025" units="cm"/>
    </inkml:brush>
  </inkml:definitions>
  <inkml:trace contextRef="#ctx0" brushRef="#br0">48 40 16688,'0'-4'-113,"3"-26"3894,-5 25-1196,-5 19-1188,-3 18-824,1 0 0,2 1 1,1 0-1,1 0 0,2 1 1,2-1-1,1 1 0,1-1 1,10 56-1,-7-71-483,1-1-1,1 1 1,0-1 0,1 0 0,1-1-1,11 18 1,67 85 48,-41-60-34,-35-42 139,-18-18 489,-22-25-175,6-11-555,1 0 0,2-1 0,2-1 0,1-1-1,-24-81 1,40 116-7,1 1 0,0-1-1,0 1 1,0-1 0,0 0 0,1 1-1,0-1 1,-1 0 0,2-6 0,0 9 0,0 0 1,0 0-1,0 0 1,0 1-1,0-1 1,0 0-1,0 1 1,0-1-1,1 1 1,-1-1-1,1 1 1,-1-1-1,1 1 1,-1 0-1,1 0 1,0 0-1,-1 0 1,1 0-1,0 0 1,0 1-1,0-1 1,0 1-1,4-1 1,46-12-769,1 3 0,1 2 1,85-1-1,-137 9 771,1 0 0,-1-1 0,1 1 1,-1 0-1,1 0 0,-1 1 0,1-1 0,-1 0 0,1 1 0,-1 0 0,0-1 1,1 1-1,-1 0 0,0 0 0,0 1 0,0-1 0,0 0 0,1 1 0,-2-1 1,1 1-1,0-1 0,0 1 0,2 3 0,-2 0 82,0 0 1,-1 0-1,0 1 0,0-1 0,0 0 1,0 0-1,-1 1 0,0-1 1,0 0-1,-1 8 0,-1 3 203,-1 0 0,0 0 0,-1 0 0,0 0 0,-2 0 0,0-1 0,-8 16 0,18-79 149,1 18-432,-2 0 0,-1 0 0,-1 0 0,-2-1 0,-1 1 0,-7-37 0,10 69-21,1-1-1,-1 1 1,1 0-1,-1-1 1,1 0-1,0 1 1,-1-1 0,1 0-1,0 0 1,0 0-1,0 0 1,0 0-1,0 0 1,0-1-1,2 1 1,37 9-730,-31-10 117,0 0 0,0 0 0,0-1 1,1-1-1,-1 0 0,0 0 0,14-6 0,35-20-6595,-28 10 380</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31.279"/>
    </inkml:context>
    <inkml:brush xml:id="br0">
      <inkml:brushProperty name="width" value="0.025" units="cm"/>
      <inkml:brushProperty name="height" value="0.025" units="cm"/>
    </inkml:brush>
  </inkml:definitions>
  <inkml:trace contextRef="#ctx0" brushRef="#br0">89 169 14221,'0'0'6844,"-8"3"-3934,2-1-2712,-41 21 3180,45-22-3257,0 0 0,0 1 0,0 0 0,0-1 0,0 1 0,1 0 0,-1 0 0,1 0 0,-1 0 0,1 0 0,0 0 0,-1 1 0,1-1 0,0 0 0,1 1 0,-1-1 0,0 1 0,1-1 0,-1 1 0,1 4 0,0-7-111,0 1-1,0 0 1,1 0-1,-1 0 1,0 0-1,1-1 1,-1 1-1,1 0 1,-1-1-1,1 1 1,-1 0-1,1-1 1,-1 1-1,1 0 1,0-1-1,-1 1 1,1-1-1,0 1 1,0-1-1,-1 1 1,1-1-1,0 0 1,0 0-1,0 1 1,-1-1-1,1 0 1,0 0-1,0 0 1,0 0-1,0 1 0,0-2 1,-1 1-1,1 0 1,0 0-1,0 0 1,1 0-1,37-8 190,-12-3-119,44-28-1,-58 31-60,1-1 0,0 1 0,0 1 1,1 1-1,0 0 0,0 1 0,0 0 0,1 1 0,-1 1 0,31-2 0,-44 5 13,0 0 1,-1 1-1,1-1 1,0 1-1,0-1 1,-1 1-1,1 0 1,0 0-1,-1 0 1,1 0-1,-1 0 1,1 0-1,-1 0 1,1 0-1,-1 1 1,0-1-1,0 1 1,1-1-1,-1 1 1,0-1-1,0 1 1,-1-1-1,1 1 1,0 0-1,0 2 1,-1-3-9,1 1-1,-1-1 1,1 1 0,0-1 0,-1 1 0,1-1 0,0 0 0,0 1 0,0-1 0,0 0 0,0 1 0,0-1 0,0 0 0,0 0 0,0 0 0,1 0 0,-1 0 0,0 0 0,1-1 0,-1 1 0,1 0 0,-1-1 0,1 1 0,-1-1 0,1 1 0,-1-1 0,1 0 0,-1 1 0,1-1 0,0 0 0,-1 0 0,1 0 0,-1 0 0,1-1 0,-1 1 0,1 0 0,1-1 0,6-3-24,-1 0 0,0 0 0,0-1 0,0 0 0,-1 0 0,0 0 0,0-1 0,10-11 0,-7 7 0,0 1 0,1 0 0,14-9 0,-21 16 0,-1 0 0,1 0 0,0 1 0,0-1 0,0 1 0,0 0 0,0 0 0,1 0 0,-1 0 0,0 1 0,0 0 0,1 0 0,-1 0 0,7 1 0,-9 0 0,-1-1 0,1 1 0,-1-1 0,1 1 0,-1 0 0,0 0 0,1 0 0,-1 0 0,0 0 0,0 0 0,0 0 0,1 0 0,-1 0 0,0 1 0,-1-1 0,1 0 0,0 1 0,0-1 0,-1 1 0,1-1 0,0 1 0,-1-1 0,0 1 0,1-1 0,-1 1 0,0-1 0,0 1 0,0 2 0,0-2 0,0-1 0,0 1 0,0-1 0,0 1 0,1-1 0,-1 1 0,0-1 0,0 1 0,1-1 0,-1 0 0,1 1 0,0-1 0,-1 0 0,1 1 0,0-1 0,0 0 0,-1 0 0,1 0 0,0 1 0,0-1 0,0 0 0,1 0 0,-1-1 0,0 1 0,0 0 0,0 0 0,1 0 0,-1-1 0,0 1 0,1-1 0,-1 1 0,1-1 0,-1 0 0,0 1 0,1-1 0,-1 0 0,1 0 0,-1 0 0,1 0 0,-1 0 0,3-1 0,6-2 0,0 0 0,0-1 0,0-1 0,0 0 0,-1 0 0,0-1 0,0 0 0,0-1 0,10-10 0,14-8 0,-26 20-9,65-40-452,-68 42 432,0 1 0,1 0 0,-1 0 0,1 0 1,-1 1-1,1 0 0,0-1 0,-1 2 1,1-1-1,0 0 0,0 1 0,0 0 0,0 0 1,7 1-1,-11 0 35,0 0 0,0 0 0,0 0 0,-1 0 0,1 0 0,0 0 0,-1 0 0,1 0 0,0 0 0,-1 0 0,1 0 0,-1 0 0,0 0 0,1 0 1,-1 1-1,0-1 0,0 0 0,0 0 0,0 0 0,0 1 0,0-1 0,0 0 0,0 0 0,0 0 0,0 1 0,-1-1 0,0 2 0,1-2-172,0 0 1,-1 0-1,1 0 1,0 0-1,0 1 0,0-1 1,0 0-1,0 0 0,0 0 1,0 0-1,0 1 0,0-1 1,1 0-1,-1 0 0,0 0 1,1 0-1,-1 0 0,1 1 1,-1-1-1,1 0 0,0 0 1,-1 0-1,2 1 1</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33.051"/>
    </inkml:context>
    <inkml:brush xml:id="br0">
      <inkml:brushProperty name="width" value="0.025" units="cm"/>
      <inkml:brushProperty name="height" value="0.025" units="cm"/>
    </inkml:brush>
  </inkml:definitions>
  <inkml:trace contextRef="#ctx0" brushRef="#br0">1 76 17104,'0'0'2365,"3"10"-705,14 64 468,-4 1-1,6 92 0,8 57-1804,-20-179-291,17 72 96,-25-125-24,0 0-1,0 0 0,1 1 0,0-1 0,2-14 0,0-10-33,-4-103 17,0 24-360,16-169 0,-14 280 273,3-19-4,0-1-1,1 1 1,13-35 0,-16 51 10,0 0 0,0 0 0,0 0 1,0 0-1,1 0 0,0 0 0,-1 1 0,1-1 1,0 0-1,0 1 0,1-1 0,-1 1 1,0 0-1,1 0 0,0 0 0,-1 0 0,1 0 1,0 0-1,0 1 0,0 0 0,0-1 0,0 1 1,0 0-1,0 0 0,1 1 0,-1-1 0,0 1 1,0 0-1,1-1 0,-1 1 0,4 1 1,-5 0-12,0-1 1,0 1-1,0 0 1,0 0-1,0 0 1,0 0-1,0 0 1,-1 1 0,1-1-1,-1 0 1,1 1-1,-1-1 1,1 1-1,-1 0 1,0-1-1,1 1 1,-1 0 0,0 0-1,0 0 1,0 0-1,-1 0 1,1 0-1,0 0 1,-1 0-1,0 0 1,1 0 0,-1 0-1,0 0 1,0 1-1,0-1 1,0 0-1,-1 3 1,1 4-15,-1 1 1,0-1-1,-1 0 0,0 0 0,-1 0 1,-4 11-1,-6 7 126,-1-1 1,-2-1 0,0 0-1,-2-2 1,0 0-1,-39 37 1,56-58-111,0-1 1,-1 0-1,1 0 1,0 1-1,0-1 1,-1 0-1,1 0 1,-1 0-1,1 0 1,-1-1-1,1 1 1,-1 0-1,0-1 1,1 1-1,-1-1 1,0 1-1,1-1 1,-1 0-1,0 0 1,-1 0-1,2 0-88,0-1 0,0 1 0,0-1 0,0 0 0,1 1 0,-1-1 0,0 0 0,1 1 0,-1-1-1,1 0 1,-1 0 0,1 0 0,-1 0 0,1 0 0,-1 0 0,1 0 0,0 0 0,0 0 0,-1 0 0,1 0 0,0 0 0,0 0 0,0 0 0,0-1-1,0-6-930,0 0-1,1 1 0,0-1 0,0 0 1,1 0-1,0 1 0,4-12 0,13-18-6039</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33.413"/>
    </inkml:context>
    <inkml:brush xml:id="br0">
      <inkml:brushProperty name="width" value="0.025" units="cm"/>
      <inkml:brushProperty name="height" value="0.025" units="cm"/>
    </inkml:brush>
  </inkml:definitions>
  <inkml:trace contextRef="#ctx0" brushRef="#br0">1 118 11275,'0'0'9742,"8"2"-7729,-5-1-1859,0 0 1,0 0-1,1 0 1,-1 1-1,0-1 0,0 1 1,0 0-1,0 0 1,-1 0-1,1 0 1,0 1-1,-1-1 0,1 1 1,-1-1-1,0 1 1,0 0-1,0 0 1,-1 0-1,1 0 0,0 0 1,-1 0-1,0 1 1,0-1-1,0 0 1,0 1-1,-1-1 0,1 5 1,9 51 752,-9-45-707,1 0 1,1-1-1,0 1 0,0-1 0,7 15 1,-10-27-181,1-1 0,-1 1 0,0-1 0,0 1 0,0-1 0,0 0 1,1 1-1,-1-1 0,0 1 0,0-1 0,1 0 0,-1 1 0,0-1 0,1 1 1,-1-1-1,0 0 0,1 0 0,-1 1 0,0-1 0,1 0 0,-1 0 1,1 1-1,-1-1 0,1 0 0,-1 0 0,0 0 0,1 0 0,-1 1 1,1-1-1,-1 0 0,1 0 0,-1 0 0,1 0 0,-1 0 0,1 0 1,-1-1-1,1 1 0,-1 0 0,1 0 0,-1 0 0,1 0 0,-1 0 0,0-1 1,1 1-1,-1 0 0,1 0 0,-1-1 0,0 1 0,1 0 0,-1-1 1,0 1-1,1 0 0,-1-1 0,0 1 0,1-1 0,-1 1 0,0 0 1,0-1-1,0 1 0,1-1 0,-1 1 0,0-1 0,0 0 0,14-29 416,-9 13-413,-1 0 0,-1 0 0,0 0 1,-2 0-1,1-28 0,-2 37-26,-1-1 0,1 0 0,-1 1 0,-1-1 1,0 1-1,0-1 0,-1 1 0,1 0 0,-2 0 0,1 0 0,-1 0 0,-10-13 0,14 20-2,-1 0-1,1 0 1,-1 0 0,0 1-1,1-1 1,-1 0-1,0 0 1,0 0 0,0 1-1,1-1 1,-1 1-1,0-1 1,0 0 0,0 1-1,0-1 1,0 1-1,0 0 1,0-1 0,0 1-1,0 0 1,0 0-1,0 0 1,-1 0 0,1 0-1,0 0 1,0 0-1,-1 0 1,1 1 1,0-1-1,0 1 1,0 0 0,0 0-1,0 0 1,0 0 0,0 0 0,1 0-1,-1 0 1,0 0 0,1 0-1,-1 0 1,1 0 0,-1 0 0,1 1-1,-1-1 1,1 0 0,0 0-1,-1 2 1,1-1-8,-1 1 1,1-1-1,-1 0 0,1 1 1,0-1-1,0 0 1,0 1-1,0-1 0,0 0 1,1 1-1,-1-1 0,1 0 1,0 1-1,-1-1 0,1 0 1,0 0-1,0 1 0,0-1 1,1 0-1,-1 0 0,0 0 1,1-1-1,-1 1 0,4 3 1,-1-4-168,0 0 0,0 0 0,0 0 0,0 0 1,0-1-1,0 1 0,0-1 0,0 0 0,0 0 0,0-1 0,0 1 1,1-1-1,-1 0 0,0 0 0,-1 0 0,1-1 0,0 1 1,0-1-1,-1 0 0,8-4 0,5-6-2081,-1 0 0,0 0-1,17-21 1,7-4-6372,-20 22-603</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33.772"/>
    </inkml:context>
    <inkml:brush xml:id="br0">
      <inkml:brushProperty name="width" value="0.025" units="cm"/>
      <inkml:brushProperty name="height" value="0.025" units="cm"/>
    </inkml:brush>
  </inkml:definitions>
  <inkml:trace contextRef="#ctx0" brushRef="#br0">62 27 6919,'0'0'9246,"-5"11"-6695,-36 84 1436,38-85-3431,-1 0 0,2 0 0,0 0 0,0 1-1,0-1 1,1 1 0,1-1 0,0 0 0,2 14-1,-2-23-532,0 0 0,1 0 0,-1 1 0,1-1 0,-1 0 0,1 0 0,0 0 0,-1 0 0,1 0 0,0-1 0,0 1 0,0 0-1,-1 0 1,1 0 0,0-1 0,0 1 0,0 0 0,0-1 0,0 1 0,0-1 0,1 1 0,-1-1 0,0 0 0,0 1 0,0-1 0,0 0-1,0 0 1,1 0 0,-1 0 0,0 0 0,0 0 0,0 0 0,0 0 0,3-1 0,0 1-3,0-1 0,0 0 0,0 0 0,0 0 0,-1-1 0,1 1 0,0-1 0,6-4 0,-2-1-1,0 0-1,-1-1 1,0 0 0,0 0 0,-1 0 0,0-1 0,0 0-1,-1 0 1,7-17 0,-9 18 52,0 0 0,0-1 0,0 1 0,-1-1 0,-1 1 0,1-1 0,-1 1-1,-1-1 1,0 0 0,0 0 0,-1 1 0,-1-11 0,1 17-44,0 0 0,0 0 0,0 0 0,-1 0 0,1 0-1,0 1 1,-1-1 0,1 0 0,-1 1 0,0-1 0,1 1 0,-1 0 0,0-1 0,0 1 0,0 0-1,0 0 1,0 0 0,0 1 0,0-1 0,-4-1 0,5 2-72,0 0 1,1-1-1,-1 1 0,0 0 1,0 0-1,0 0 0,0-1 0,0 1 1,0 0-1,0 0 0,0 0 1,0 1-1,0-1 0,0 0 1,1 0-1,-1 0 0,0 1 1,0-1-1,0 0 0,0 1 0,0-1 1,1 1-1,-1-1 0,0 1 1,0-1-1,1 1 0,-1 0 1,0-1-1,1 1 0,-1 0 1,1-1-1,-1 1 0,1 0 1,-1 0-1,1 0 0,-1 0 0,1-1 1,0 1-1,-1 0 0,1 0 1,0 0-1,0 0 0,0 0 1,0 0-1,0 0 0,0 0 1,0 1-1,0-1-244,0-1-1,1 1 1,-1 0-1,0 0 1,1-1 0,-1 1-1,0-1 1,1 1-1,-1 0 1,1-1 0,-1 1-1,1-1 1,-1 1-1,1-1 1,0 1 0,-1-1-1,1 0 1,-1 1 0,1-1-1,0 0 1,-1 1-1,1-1 1,0 0 0,0 0-1,-1 1 1,1-1-1,0 0 1,0 0 0,-1 0-1,1 0 1,0 0 0,0 0-1,-1 0 1,1-1-1,0 1 1,1 0 0,1 0-1234,16 0-8455</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34.683"/>
    </inkml:context>
    <inkml:brush xml:id="br0">
      <inkml:brushProperty name="width" value="0.025" units="cm"/>
      <inkml:brushProperty name="height" value="0.025" units="cm"/>
    </inkml:brush>
  </inkml:definitions>
  <inkml:trace contextRef="#ctx0" brushRef="#br0">100 144 10730,'3'-22'1836,"1"-41"2831,-4 59-4237,0 0 0,0 0 1,0 0-1,0 1 0,-1-1 1,0 0-1,0 1 0,0-1 1,0 0-1,-1 1 0,1-1 1,-3-3-1,3 6-340,1 1 1,0 0-1,0-1 1,0 1-1,-1 0 1,1-1-1,0 1 0,0-1 1,-1 1-1,1 0 1,0 0-1,-1-1 1,1 1-1,0 0 1,-1 0-1,1-1 0,-1 1 1,1 0-1,0 0 1,-1 0-1,1 0 1,-1 0-1,1-1 1,-1 1-1,1 0 0,0 0 1,-1 0-1,1 0 1,-1 0-1,1 0 1,-1 0-1,1 1 1,0-1-1,-1 0 0,1 0 1,-1 0-1,1 0 1,-1 1-1,-8 17 1018,3 28-736,1 71 477,5 1 0,24 197 0,-18-287-971,-4-20-76,-2-20 43,-2-1 132,-1-1 0,-1 1 0,0-1 0,0 1 0,-2 0 0,0 1 0,-11-20 0,9 19-46,1 0 0,0-1 0,1 1 0,1-2-1,0 1 1,-3-17 0,8 30 66,0 1 0,0-1-1,1 0 1,-1 0-1,0 1 1,0-1 0,0 0-1,1 1 1,-1-1-1,0 0 1,1 1 0,-1-1-1,1 0 1,-1 1-1,1-1 1,-1 1 0,1-1-1,-1 1 1,1-1-1,-1 1 1,1-1 0,0 1-1,-1-1 1,1 1-1,0 0 1,-1 0 0,1-1-1,0 1 1,-1 0-1,1 0 1,0 0 0,0 0-1,-1-1 1,1 1-1,0 0 1,0 0 0,0 1-1,39-1-157,-27 1 136,-8-1-9,1 0 0,0 1-1,0-2 1,0 1-1,0-1 1,0 0 0,0 0-1,-1 0 1,1-1-1,0 0 1,-1 0 0,0-1-1,1 1 1,-1-1-1,0 0 1,0-1 0,-1 1-1,1-1 1,-1 0-1,1 0 1,-1 0-1,0-1 1,-1 1 0,1-1-1,-1 0 1,5-10-1,-1 0 47,0 0 0,-1-1 0,0 0-1,2-17 1,-8 77 314,2 69 186,-1-103-432,0 0 0,1 0 0,0 0 0,1 0 0,0-1 1,1 1-1,0-1 0,9 16 0,-12-23-70,-1-1 0,1 1 0,0-1-1,0 0 1,0 0 0,0 1 0,0-1 0,0 0-1,0 0 1,0 0 0,0 0 0,1 0 0,-1 0 0,0 0-1,1-1 1,-1 1 0,0 0 0,1-1 0,-1 1 0,1-1-1,-1 0 1,1 1 0,0-1 0,1 0 0,-1 0 6,0-1 0,0 0 1,0 0-1,0 1 0,-1-1 1,1 0-1,0-1 0,-1 1 0,1 0 1,-1 0-1,1-1 0,-1 1 1,0-1-1,0 1 0,1-1 1,0-2-1,4-7 31,0 0 0,-1 0 0,0-1 0,6-20 0,-7 15-342,-1 0 0,0 0 0,1-26 0,-4 34-1252,-1-1 0,1 1 0,-1 0 0,-4-16 0,-4 3-5270</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35.069"/>
    </inkml:context>
    <inkml:brush xml:id="br0">
      <inkml:brushProperty name="width" value="0.025" units="cm"/>
      <inkml:brushProperty name="height" value="0.025" units="cm"/>
    </inkml:brush>
  </inkml:definitions>
  <inkml:trace contextRef="#ctx0" brushRef="#br0">1 0 16528,'0'0'9929,"7"53"-17008,-5-45-127</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38.443"/>
    </inkml:context>
    <inkml:brush xml:id="br0">
      <inkml:brushProperty name="width" value="0.025" units="cm"/>
      <inkml:brushProperty name="height" value="0.025" units="cm"/>
    </inkml:brush>
  </inkml:definitions>
  <inkml:trace contextRef="#ctx0" brushRef="#br0">0 164 9129,'0'0'16079,"53"-57"-14414,7 43-255,13-1-289,4-3-577,0 1-384,-2 2-224,-11 3-1633,-18 6-1955,-16 2-2658,-12-1-8840</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35.403"/>
    </inkml:context>
    <inkml:brush xml:id="br0">
      <inkml:brushProperty name="width" value="0.025" units="cm"/>
      <inkml:brushProperty name="height" value="0.025" units="cm"/>
    </inkml:brush>
  </inkml:definitions>
  <inkml:trace contextRef="#ctx0" brushRef="#br0">55 1 18770,'0'0'5183,"-3"9"-3175,-1 8-1523,1 1 1,0 0 0,2 0-1,0 0 1,1 0 0,1 0-1,4 29 1,34 136 1141,-29-142-1539,12 39 25,12 59-56,-62-197-6499,8 22 3916,5 4 1025,-36-70-2390,16 37 5151,35 64-1095,0 1 0,0 0 0,-1-1 0,1 1 0,0 0 0,0-1 1,0 1-1,0 0 0,0-1 0,0 1 0,0 0 0,0-1 0,0 1 0,0 0 0,0-1 0,0 1 0,0-1 1,0 1-1,0 0 0,0-1 0,0 1 0,0 0 0,0-1 0,1 1 0,-1 0 0,0-1 0,0 1 0,0 0 1,0-1-1,1 1 0,-1 0 0,0 0 0,0-1 0,1 1 0,-1 0 0,0 0 0,1 0 0,-1-1 0,0 1 1,1 0-1,-1 0 0,0 0 0,1 0 0,-1 0 0,27-4 2253,34 7-2308,-58-2 172,66 4-1316,-22-3-5112,-23-2-137</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35.923"/>
    </inkml:context>
    <inkml:brush xml:id="br0">
      <inkml:brushProperty name="width" value="0.025" units="cm"/>
      <inkml:brushProperty name="height" value="0.025" units="cm"/>
    </inkml:brush>
  </inkml:definitions>
  <inkml:trace contextRef="#ctx0" brushRef="#br0">10 88 16303,'0'0'5205,"-1"13"-2786,-1 5-1909,-2 11 939,2 51-1,2-73-1315,0 0 0,0 0-1,1 0 1,0-1 0,1 1-1,-1-1 1,1 1-1,1-1 1,-1 1 0,1-1-1,0 0 1,0 0 0,1-1-1,6 9 1,-8-12-119,0 0 0,-1-1 1,1 1-1,0-1 1,0 0-1,1 0 0,-1 0 1,0 0-1,0 0 0,1 0 1,-1-1-1,0 1 0,1-1 1,-1 1-1,0-1 0,1 0 1,-1 0-1,1 0 0,-1 0 1,0-1-1,1 1 1,-1 0-1,0-1 0,1 0 1,-1 0-1,0 1 0,0-1 1,0-1-1,1 1 0,-1 0 1,0 0-1,0-1 0,-1 1 1,1-1-1,2-2 1,4-4 9,0 1 1,-1-2-1,0 1 1,0-1-1,-1 0 1,8-15-1,59-146 40,-62 156-77,-6 24-15,-2 28 11,-4 2 91,0-23 143,0 1-1,2-1 0,2 20 0,-3-37-199,0 0 1,0 1-1,0-1 0,1 0 0,-1 1 0,0-1 0,0 0 1,0 1-1,1-1 0,-1 0 0,0 1 0,0-1 0,1 0 1,-1 0-1,0 1 0,1-1 0,-1 0 0,0 0 0,1 0 1,-1 1-1,0-1 0,1 0 0,-1 0 0,0 0 0,1 0 1,-1 0-1,0 0 0,1 0 0,-1 0 0,0 0 0,1 0 1,-1 0-1,1 0 0,-1 0 0,0 0 0,1 0 0,-1 0 1,0 0-1,1 0 0,-1-1 0,0 1 0,1 0 0,-1 0 0,0 0 1,1-1-1,-1 1 0,0 0 0,1 0 0,-1-1 0,0 1 1,17-14 254,2-11-155,-1-2 1,26-50-1,10-16-127,-54 92 7,1 0 1,-1 0 0,0 0-1,1 1 1,-1-1-1,1 0 1,-1 0 0,1 1-1,0-1 1,-1 0 0,1 1-1,0-1 1,-1 1-1,1-1 1,0 1 0,0-1-1,-1 1 1,1 0 0,0-1-1,0 1 1,0 0-1,0-1 1,-1 1 0,2 0-1,-1 0 2,0 1 0,-1 0 1,1-1-1,-1 1 0,1 0 0,0-1 0,-1 1 0,0 0 0,1-1 0,-1 1 0,1 0 0,-1 0 0,0 0 0,0 0 0,1-1 1,-1 1-1,0 0 0,0 0 0,0 1 0,1 59 47,-1-50-20,0 84 273,0-94-298,0 0 0,0-1 0,0 1 0,0 0 0,0 0 0,0 0 0,0 0 0,0-1 0,0 1 0,1 0-1,-1 0 1,0 0 0,0-1 0,1 1 0,-1 0 0,1-1 0,-1 1 0,1 0 0,-1-1 0,1 1 0,-1 0 0,1-1-1,-1 1 1,1-1 0,0 1 0,-1-1 0,1 1 0,1-1 0,-1 0-1,0 0 1,0 0-1,1 0 1,-1 0-1,0 0 0,0-1 1,0 1-1,1 0 1,-1-1-1,0 1 0,0-1 1,0 0-1,0 1 0,0-1 1,0 0-1,1 0 1,33-37-8,50-91 7,-85 130-3,0-1-1,0 0 1,0 1-1,0-1 1,0 0-1,0 1 1,0-1 0,0 0-1,1 1 1,-1-1-1,0 0 1,0 1-1,0-1 1,0 0 0,0 0-1,1 1 1,-1-1-1,0 0 1,0 1-1,1-1 1,-1 0 0,0 0-1,0 0 1,1 1-1,-1-1 1,0 0 0,0 0-1,1 0 1,-1 1-1,0-1 1,1 0-1,-1 0 1,0 0 0,1 0-1,-1 0 1,0 0-1,1 0 1,-1 0-1,0 0 1,1 0 0,-1 0-1,1 0 1,-1 0-1,0 0 1,1 0-1,-1 0 1,0-1 0,0 1-1,1 0 1,-1 0-1,0 0 1,1 0-1,-1-1 1,0 1 0,0 0-1,1 0 1,-1-1-1,0 1 1,0 0-1,1 0 1,-1-1 0,1 41-329,-2-31 273,-1 36-369,0-31-177,1-1 0,1 1 0,0 0 0,1 0 0,3 14 1,-4-28 384,0 1 1,0-1-1,0 0 1,0 1-1,1-1 1,-1 1 0,0-1-1,0 1 1,1-1-1,-1 0 1,0 1 0,1-1-1,-1 1 1,0-1-1,1 0 1,-1 1-1,0-1 1,1 0 0,-1 0-1,1 1 1,-1-1-1,1 0 1,-1 0-1,1 0 1,-1 0 0,1 1-1,-1-1 1,1 0-1,-1 0 1,1 0 0,-1 0-1,1 0 1,-1 0-1,1 0 1,-1-1-1,1 1 1,-1 0 0,1 0-1,9-5-7254</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36.251"/>
    </inkml:context>
    <inkml:brush xml:id="br0">
      <inkml:brushProperty name="width" value="0.025" units="cm"/>
      <inkml:brushProperty name="height" value="0.025" units="cm"/>
    </inkml:brush>
  </inkml:definitions>
  <inkml:trace contextRef="#ctx0" brushRef="#br0">0 0 14189,'0'0'15119,"25"58"-14286,-22-22-193,-3 0-63,3-1-161,2-4-224,0-9-192,3-6 0,0-8-416,2-5-865,-3-3-769,-5-7-2146,-1-11-2755</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37.139"/>
    </inkml:context>
    <inkml:brush xml:id="br0">
      <inkml:brushProperty name="width" value="0.025" units="cm"/>
      <inkml:brushProperty name="height" value="0.025" units="cm"/>
    </inkml:brush>
  </inkml:definitions>
  <inkml:trace contextRef="#ctx0" brushRef="#br0">96 46 15407,'0'0'2898,"7"-8"-282,21-25 342,-27 33-2903,-1-1 1,0 1-1,0 0 1,0 0-1,1-1 1,-1 1 0,0 0-1,0 0 1,1-1-1,-1 1 1,0 0-1,1 0 1,-1 0 0,0-1-1,1 1 1,-1 0-1,0 0 1,1 0 0,-1 0-1,0 0 1,1 0-1,-1 0 1,0 0-1,1 0 1,-1 0 0,0 0-1,1 0 1,-1 0-1,0 0 1,1 0-1,-1 0 1,0 0 0,1 0-1,-1 1 1,0-1-1,1 0 1,-1 0-1,0 0 1,1 0 0,-1 1-1,0-1 1,0 0-1,1 0 1,-1 1-1,0-1 1,0 0 0,0 1-1,1-1 1,-1 0-1,0 1 1,0-1-1,0 0 1,0 1 0,0-1-1,1 0 1,-1 1-1,0-1 1,0 0-1,0 1 1,0-1 0,0 0-1,0 1 1,0-1-1,0 0 1,0 1 0,-1-1-1,1 1 1,1 28 713,-1-27-492,-2 25-105,-2 0-1,-1-1 1,-1 0-1,-2 0 0,0-1 1,-2 1-1,0-2 0,-2 0 1,-20 32-1,32-55-245,-1 1 1,0-1-1,0 0 1,1 1-1,-1-1 0,0 0 1,0 0-1,0 0 0,-1 1 1,1-1-1,0 0 0,0 0 1,-1-1-1,1 1 0,0 0 1,-1 0-1,-1 0 0,2-1-98,1 0 0,-1 0 0,1-1 0,-1 1-1,0 0 1,1 0 0,-1-1 0,1 1-1,-1 0 1,1-1 0,-1 1 0,1-1-1,-1 1 1,1-1 0,-1 1 0,1-1 0,-1 1-1,1-1 1,0 1 0,-1-1 0,1 1-1,0-1 1,-1 1 0,1-1 0,0 0-1,0 1 1,0-2 0,-9-59-10446,8 52 9613,-1-11-810,-2-41-221,3 55 2533,1 1 0,1-1-1,-1 1 1,1 0-1,0-1 1,0 1 0,1 0-1,2-7 1,-4 11-270,1-1-1,-1 1 1,1 0-1,0 0 1,0 0 0,-1 0-1,1 0 1,0 0 0,0 0-1,0 0 1,0 0 0,0 0-1,0 0 1,0 1 0,1-1-1,-1 0 1,0 1 0,0-1-1,0 1 1,1-1 0,-1 1-1,0 0 1,1-1 0,-1 1-1,0 0 1,1 0-1,-1 0 1,0 0 0,1 0-1,-1 0 1,0 0 0,1 1-1,-1-1 1,0 0 0,1 1-1,-1-1 1,0 1 0,0 0-1,0-1 1,1 1 0,-1 0-1,0-1 1,0 1 0,1 2-1,4 1 215,0 1-1,-1 0 0,0 1 1,0-1-1,0 1 0,6 10 1,-3-2-447,-3-5 76,0-1-1,0 0 0,0 0 0,14 14 0,-17-20-337,0-1 0,0 1 0,0-1 0,0 1 0,0-1 0,1 0 0,-1 0 0,0 0 0,1 0 0,2 1 0,-3-2-269,0 0 0,1 1 0,-1-1 0,0 0 0,0 0 0,1-1-1,-1 1 1,0 0 0,0-1 0,0 0 0,1 1 0,-1-1 0,2-1 0,12-11-5154</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37.643"/>
    </inkml:context>
    <inkml:brush xml:id="br0">
      <inkml:brushProperty name="width" value="0.025" units="cm"/>
      <inkml:brushProperty name="height" value="0.025" units="cm"/>
    </inkml:brush>
  </inkml:definitions>
  <inkml:trace contextRef="#ctx0" brushRef="#br0">0 76 14574,'0'0'7292,"1"11"-6352,-2 8-592,1 55 1042,1-69-1257,-1 0 0,0 0 0,1 0-1,0 0 1,1-1 0,-1 1 0,1 0-1,-1-1 1,1 1 0,1-1 0,-1 0-1,5 7 1,-6-10-119,0 0 0,0 0 0,0 0 0,0 0 0,0 0 1,1-1-1,-1 1 0,0 0 0,0 0 0,1-1 0,-1 1 0,1-1 0,-1 1 0,0-1 0,1 0 0,-1 1 0,1-1 0,-1 0 0,1 0 0,-1 0 0,1 0 0,-1 0 0,1-1 0,1 1 1,0-2 3,1 1 1,-1-1 0,0 1 0,0-1 0,0 0 0,0 0 0,-1 0 0,1-1 0,-1 1 0,3-4 0,5-5 25,-1-1 0,-1 0 1,12-23-1,-2-12 6,-15 38-9,0 0 1,1 0-1,-1 0 0,2 1 0,-1-1 0,1 1 0,10-12 0,-15 20-30,0 1 1,1-1-1,-1 0 0,1 0 1,-1 1-1,1-1 0,-1 0 1,0 1-1,1-1 0,-1 0 1,1 1-1,-1-1 1,0 0-1,1 1 0,-1-1 1,0 1-1,0-1 0,0 1 1,1-1-1,-1 1 0,0-1 1,0 1-1,0-1 0,0 1 1,0-1-1,0 1 0,0-1 1,0 1-1,0-1 1,0 1-1,0-1 0,0 1 1,0-1-1,0 1 0,0-1 1,-1 1-1,3 27 215,-3-5-67,0-15-99,1-1 0,-1 1 1,1 0-1,1 0 0,-1 0 0,1 0 1,1 0-1,0 0 0,0-1 1,4 10-1,-6-16-41,0-1 0,1 1 0,-1-1 0,1 1 0,-1-1 0,1 1 1,-1-1-1,1 0 0,-1 1 0,1-1 0,-1 0 0,1 1 0,0-1 0,-1 0 0,1 1 0,0-1 0,-1 0 0,1 0 0,-1 0 1,1 0-1,0 0 0,-1 0 0,1 0 0,0 0 0,-1 0 0,1 0 0,0 0 0,-1 0 0,1 0 0,0-1 0,-1 1 1,1 0-1,0 0 0,-1-1 0,1 1 0,-1 0 0,1-1 0,-1 1 0,1-1 0,-1 1 0,1 0 0,-1-1 0,1 1 0,-1-1 1,1-1-1,19-24 352,2-17-276,-15 27-78,2-1 0,0 2 0,1-1 0,0 1 0,17-18 1,-27 33-19,1-1 0,-1 0 1,1 0-1,-1 1 0,1-1 1,0 1-1,-1-1 0,1 1 1,0-1-1,-1 1 1,1-1-1,0 1 0,0-1 1,0 1-1,-1 0 0,1-1 1,0 1-1,0 0 0,0 0 1,0 0-1,0 0 0,-1 0 1,1 0-1,0 0 0,0 0 1,0 0-1,0 0 0,0 0 1,-1 0-1,1 1 1,0-1-1,0 0 0,0 1 1,-1-1-1,1 1 0,0-1 1,0 0-1,-1 1 0,1 0 1,0-1-1,-1 1 0,1-1 1,-1 1-1,1 0 0,-1-1 1,1 1-1,-1 0 0,1 0 1,-1 0-1,0-1 1,1 1-1,-1 0 0,1 1 1,15 58-53,-13-41 45,-2-17 7,-1 0 0,1 0 1,-1 0-1,1 0 0,0 0 1,0 0-1,-1 0 1,1 0-1,1 0 0,-1 0 1,0-1-1,0 1 0,1-1 1,-1 1-1,1-1 1,-1 1-1,1-1 0,-1 0 1,1 1-1,2 0 0,-3-2 7,1 0-1,0 0 0,-1 0 0,1 0 0,-1 0 0,1 0 0,0 0 0,-1-1 0,1 1 0,-1 0 1,1-1-1,-1 1 0,1-1 0,-1 0 0,1 0 0,-1 1 0,0-1 0,1 0 0,-1 0 1,1-1-1,9-9-15,-1 0 1,0 0-1,0-1 0,10-17 1,-11 16-160,2-4-195,6-7-3377,-18 37-8015,-5 1 2692</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38.019"/>
    </inkml:context>
    <inkml:brush xml:id="br0">
      <inkml:brushProperty name="width" value="0.025" units="cm"/>
      <inkml:brushProperty name="height" value="0.025" units="cm"/>
    </inkml:brush>
  </inkml:definitions>
  <inkml:trace contextRef="#ctx0" brushRef="#br0">108 25 18161,'0'0'5098,"-10"2"-4783,5-1-220,0 1 1,0 0-1,0 0 0,0 0 0,0 0 0,0 1 0,1-1 0,-1 1 1,1 1-1,0-1 0,0 1 0,0-1 0,0 1 0,1 0 0,-1 0 1,1 1-1,0-1 0,0 1 0,1-1 0,-1 1 0,1 0 0,0 0 0,0 0 1,1 1-1,0-1 0,0 0 0,-1 10 0,2-15-88,-1 1-1,1 0 1,0 0-1,0-1 0,0 1 1,0 0-1,0 0 1,0-1-1,0 1 1,0 0-1,0-1 1,0 1-1,0 0 1,0 0-1,1-1 1,-1 1-1,0 0 1,1-1-1,-1 1 0,0 0 1,1-1-1,-1 1 1,1 0-1,-1-1 1,1 1-1,-1-1 1,1 1-1,-1-1 1,1 1-1,-1-1 1,1 0-1,0 1 0,-1-1 1,1 0-1,0 1 1,-1-1-1,1 0 1,0 0-1,0 0 1,-1 1-1,1-1 1,0 0-1,0 0 1,-1 0-1,1 0 1,0 0-1,0 0 0,-1-1 1,1 1-1,0 0 1,-1 0-1,1 0 1,0-1-1,-1 1 1,1 0-1,0-1 1,-1 1-1,1-1 1,0 1-1,-1-1 1,1 1-1,0-2 0,6-2 20,0 0-1,-1-1 0,1 0 1,9-11-1,-2 0-73,0-1 0,-2-1 0,0 0 0,17-36 0,-35 97-123,1-18 170,0 0-1,2 0 1,0 35 0,2-59-60,1 0 1,0-1 0,0 1 0,0-1-1,1 1 1,-1 0 0,0-1 0,0 1-1,0-1 1,0 1 0,0-1 0,1 1-1,-1 0 1,0-1 0,1 1 0,-1-1-1,0 1 1,1-1 0,-1 1 0,0-1-1,1 0 1,-1 1 0,1-1 0,-1 0-1,1 1 1,0-1-187,0 0 1,-1 1-1,1-1 0,0 0 1,0 0-1,-1 0 0,1 0 1,0 0-1,-1-1 0,1 1 1,0 0-1,-1 0 0,1 0 0,0 0 1,-1-1-1,1 1 0,0 0 1,-1-1-1,1 1 0,-1-1 1,1 1-1,0-1 0,-1 1 0,1-1 1,-1 1-1,1-1 0,-1 1 1,0-1-1,1 1 0,0-2 1,6-17-5814</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38.368"/>
    </inkml:context>
    <inkml:brush xml:id="br0">
      <inkml:brushProperty name="width" value="0.025" units="cm"/>
      <inkml:brushProperty name="height" value="0.025" units="cm"/>
    </inkml:brush>
  </inkml:definitions>
  <inkml:trace contextRef="#ctx0" brushRef="#br0">1 26 11627,'0'0'5691,"8"-4"-2536,-8 4-3018,40-17 2490,-39 16-2525,0 0 1,0 1-1,0-1 1,0 1-1,0-1 1,0 1-1,1 0 1,-1 0-1,0-1 1,0 1-1,0 0 1,0 0-1,0 0 1,1 0-1,-1 0 1,0 0-1,0 1 1,0-1-1,0 0 1,0 1-1,1-1 1,-1 0-1,0 1 1,0-1-1,0 1 1,0 0-1,0-1 1,0 1-1,-1 0 1,1 0-1,0-1 1,0 1-1,0 0 1,-1 0-1,1 0 1,0 0-1,-1 0 1,1 0-1,-1 0 1,1 1-1,0 5 82,-1 0 0,0 0 0,-1 0-1,0 0 1,0-1 0,0 1 0,-1 0-1,0 0 1,0-1 0,0 1 0,-1-1 0,0 0-1,0 0 1,-1 0 0,0 0 0,0-1-1,-6 7 1,5-6-81,0 1 0,1-1 0,-1 1 0,1 0 0,1 0 0,0 1 0,-1-1 0,2 1-1,-1 0 1,1-1 0,-1 10 0,4-17-98,-1 1 0,1 0 0,0-1 0,-1 1 0,1-1 0,0 1 0,-1-1 0,1 1 0,0-1 0,-1 1 0,1-1 0,0 0 0,0 1 0,0-1 0,-1 0 0,1 1 0,0-1 0,0 0 0,0 0 0,0 0 0,-1 0 0,1 0 0,0 0 0,0 0 0,0 0 0,0 0 0,1-1 0,28-2 58,-19-1-25,0 0 1,0-1-1,-1 0 0,0-1 0,18-12 0,8-14-1176,-33 29 583,0 0 0,0-1 0,-1 0 0,0 1 0,1-1 0,-1 0 0,2-5 0,-3-6-4095,-1 2-2258</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38.713"/>
    </inkml:context>
    <inkml:brush xml:id="br0">
      <inkml:brushProperty name="width" value="0.025" units="cm"/>
      <inkml:brushProperty name="height" value="0.025" units="cm"/>
    </inkml:brush>
  </inkml:definitions>
  <inkml:trace contextRef="#ctx0" brushRef="#br0">1 217 4901,'0'0'21652,"48"22"-21011,-16-26-481,2-10-96,1-1-737,-4-3-1601,-6-3-1954,-3-2-1409,-4-3-769</inkml:trace>
  <inkml:trace contextRef="#ctx0" brushRef="#br0" timeOffset="1">299 0 7623,'0'0'17425,"-3"72"-16400,-8-36-96,7 0-1,-1-5-127,5-3-224,0-7-385,0-6-160,3-7-96,2-7-705,1-1-544,0 0-1474,-1-16-2722,-3-6-3876</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39.070"/>
    </inkml:context>
    <inkml:brush xml:id="br0">
      <inkml:brushProperty name="width" value="0.025" units="cm"/>
      <inkml:brushProperty name="height" value="0.025" units="cm"/>
    </inkml:brush>
  </inkml:definitions>
  <inkml:trace contextRef="#ctx0" brushRef="#br0">0 1 19731,'0'0'10794,"7"56"-11691,-1-43-1601,-4-4-2563,-2-2-3235</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42.120"/>
    </inkml:context>
    <inkml:brush xml:id="br0">
      <inkml:brushProperty name="width" value="0.025" units="cm"/>
      <inkml:brushProperty name="height" value="0.025" units="cm"/>
    </inkml:brush>
  </inkml:definitions>
  <inkml:trace contextRef="#ctx0" brushRef="#br0">57 1 10922,'0'0'321,"-12"54"-289,6-49 0,3-5 0,-1 0-64,1-3-257,-5-8-575,1-1-1122,-7 2-2723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44.158"/>
    </inkml:context>
    <inkml:brush xml:id="br0">
      <inkml:brushProperty name="width" value="0.025" units="cm"/>
      <inkml:brushProperty name="height" value="0.025" units="cm"/>
      <inkml:brushProperty name="color" value="#E71224"/>
    </inkml:brush>
  </inkml:definitions>
  <inkml:trace contextRef="#ctx0" brushRef="#br0">0 1 19442,'0'0'1730,"12"52"-513,6-14 545,11 7-225,5 9-191,10 1-257,6 4-545,5 2-288,5 0-192,5-3 0,-3-2-96,-1-8-608,-5-8-1186,-10-9-1441,-17-16-3395</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32.607"/>
    </inkml:context>
    <inkml:brush xml:id="br0">
      <inkml:brushProperty name="width" value="0.025" units="cm"/>
      <inkml:brushProperty name="height" value="0.025" units="cm"/>
    </inkml:brush>
  </inkml:definitions>
  <inkml:trace contextRef="#ctx0" brushRef="#br0">516 207 7431,'-26'12'396,"2"1"-1,-1 1 1,2 1 0,0 1 0,1 1-1,1 2 1,0 0 0,1 0-1,1 2 1,2 1 0,0 0-1,-22 38 1,6-2 239,3 1-1,2 2 1,3 1 0,-19 73-1,26-70 148,-15 107-1,29-137-469,1 1 0,2 0 0,2-1 0,8 64 0,-6-86-243,0 1-1,1-1 1,0 0 0,1-1-1,0 1 1,2-1 0,-1 0-1,1 0 1,1-1 0,0 0-1,18 20 1,-12-19-38,0 1 0,0-2 1,2 0-1,-1 0 0,1-2 0,1 0 0,-1-1 1,23 8-1,-17-9-20,0 0 1,0-1 0,1-2 0,0 0 0,0-1-1,0-2 1,0 0 0,0-2 0,0 0-1,0-1 1,0-2 0,0 0 0,-1-2 0,36-12-1,-27 2 214,0 0 0,-2-3 0,0 0 0,-1-1 0,-1-2 0,-1-1 0,0-1-1,37-48 1,-23 20 508,-2-1-1,-3-2 1,49-104-1,-55 93-254,-3-2 0,-2-1 0,22-111 0,-38 134-370,-1-1 0,-2 0 0,-3 0 1,-1 0-1,-3 0 0,-11-71 1,10 105-95,0-1 0,0 0 1,-2 1-1,1 0 0,-2 0 1,0 0-1,0 1 1,-1 0-1,-1 0 0,0 1 1,0-1-1,-1 2 0,-1-1 1,0 2-1,-12-11 1,11 12-45,-1 1 0,1 1 0,-1 0 1,-1 0-1,1 1 0,-1 0 0,0 1 1,0 1-1,0 0 0,0 1 1,0 0-1,-1 1 0,1 1 0,-1 0 1,-22 3-1,10 1-198,0 2 0,0 0-1,1 1 1,0 2 0,0 1-1,-27 15 1,-132 88-3286,142-85 1814,3-6-3542,16-18-5814</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39.366"/>
    </inkml:context>
    <inkml:brush xml:id="br0">
      <inkml:brushProperty name="width" value="0.025" units="cm"/>
      <inkml:brushProperty name="height" value="0.025" units="cm"/>
    </inkml:brush>
  </inkml:definitions>
  <inkml:trace contextRef="#ctx0" brushRef="#br0">1 10 13325,'0'0'11808,"3"11"-10815,6 28-522,-2 1 1,3 68-1,2 12 266,-5-99-399,0-32 86,0-34-16,-6 7-338,-7-73 0,4 94-61,-2-1 0,1 1 0,-2 1 0,0-1 0,-1 1 0,-13-25-1,18 39-93,23 26-1399,-16-19 837,0-1 1,1 0-1,-1-1 0,1 1 0,0-1 1,0 0-1,0-1 0,1 0 1,-1 0-1,10 1 0,46 1-8201,-25-4-35</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42.511"/>
    </inkml:context>
    <inkml:brush xml:id="br0">
      <inkml:brushProperty name="width" value="0.025" units="cm"/>
      <inkml:brushProperty name="height" value="0.025" units="cm"/>
    </inkml:brush>
  </inkml:definitions>
  <inkml:trace contextRef="#ctx0" brushRef="#br0">84 14 13645,'0'0'10912,"-9"-3"-10421,-30-8-182,38 11-292,0 1 1,-1-1-1,1 0 0,0 0 0,0 1 0,0-1 0,-1 1 0,1-1 0,0 1 1,0-1-1,0 1 0,0 0 0,0-1 0,0 1 0,0 0 0,0 0 0,0 0 0,0 0 1,1 0-1,-1 0 0,0 0 0,1 0 0,-1 0 0,0 0 0,1 0 0,0 0 1,-1 0-1,1 1 0,-1-1 0,1 2 0,-7 35 680,7-34-578,-1 10 319,1 0 0,0 0 0,4 27-1,-4-38-408,0-1-1,1 1 0,-1-1 1,1 0-1,0 1 1,0-1-1,0 1 1,0-1-1,0 0 0,0 0 1,0 0-1,1 0 1,-1 0-1,1 0 0,0 0 1,0 0-1,-1 0 1,1-1-1,0 1 1,0-1-1,0 1 0,1-1 1,-1 0-1,0 0 1,1 0-1,-1 0 0,0 0 1,1-1-1,4 2 1,-5-3-15,1 1 0,-1-1 0,1 1 0,0-1 0,-1 0 0,1 0 0,-1 0 1,0-1-1,1 1 0,-1 0 0,0-1 0,0 0 0,0 1 0,0-1 0,0 0 0,0 0 1,0 0-1,-1 0 0,1 0 0,-1 0 0,1-1 0,-1 1 0,0-1 0,2-4 0,2-6 24,0 0-1,0 0 0,3-18 1,0-33 50,-7 56 15,-1 39-102,0-27-7,0 14-84,5 76 36,-5-88-298,2 1 0,-1-1 0,1 0 0,0 1 0,0-1 1,0 0-1,1 0 0,0 0 0,0-1 0,1 1 0,7 8 1,7-2-4571,-1-10-3326</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43.945"/>
    </inkml:context>
    <inkml:brush xml:id="br0">
      <inkml:brushProperty name="width" value="0.025" units="cm"/>
      <inkml:brushProperty name="height" value="0.025" units="cm"/>
    </inkml:brush>
  </inkml:definitions>
  <inkml:trace contextRef="#ctx0" brushRef="#br0">87 1 17905,'-2'0'112,"1"1"0,0-1-1,-1 0 1,1 1 0,0 0 0,0-1 0,-1 1 0,1 0 0,0 0-1,0-1 1,0 1 0,0 0 0,0 0 0,0 0 0,0 0 0,1 0-1,-1 1 1,0-1 0,0 0 0,1 0 0,-1 0 0,1 1-1,-1-1 1,1 0 0,0 1 0,-1-1 0,1 0 0,0 1 0,0-1-1,0 0 1,0 3 0,-1 54 1778,1-44-1396,3 25 213,2 0 0,1-1 0,3 0 0,0 0 0,3-1 0,26 60 0,-27-84-567,-20-31-1022,-21-14-168,-1 2 0,-52-40 0,89 79 2913,18 9-1206,-20-16-612,1 0 1,0 0-1,0 0 0,0-1 1,-1 0-1,1 0 1,0 0-1,0-1 1,1 0-1,-1 0 1,0 0-1,0 0 1,0-1-1,0 0 1,0 0-1,-1 0 1,1 0-1,0-1 0,0 0 1,-1 0-1,1 0 1,-1-1-1,1 0 1,-1 1-1,0-1 1,0-1-1,-1 1 1,1-1-1,-1 1 1,6-8-1,-2 1 95,-1 1-1,-1-1 1,1-1-1,-1 1 1,-1-1 0,0 1-1,-1-1 1,0-1 0,0 1-1,-1 0 1,-1-1-1,1-16 1,0 55 160,2 0-1,0-1 1,2 0 0,1 0 0,1 0-1,16 34 1,-21-54-300,0 0 0,0 0 0,1 0 0,0 0 0,1 0 0,-1-1 0,10 8 0,-13-12 0,0 0 0,0 0 0,0 0 0,0 0 0,1 0 0,-1 0 0,0-1 0,0 1 0,1-1 0,-1 1 0,1-1 0,-1 1 0,0-1 0,1 0 0,-1 1 0,1-1 0,-1 0 0,1 0 0,-1 0 0,1 0 0,-1-1 0,0 1 0,1 0 0,-1-1 0,1 1 0,-1-1 0,0 1 0,1-1 0,-1 1 0,0-1 0,0 0 0,1 0 0,-1 0 0,0 0 0,0 0 0,0 0 0,0 0 0,0 0 0,0 0 0,0 0 0,-1 0 0,1-1 0,1-1 0,2-3-352,-1-1 1,1 0-1,-1 0 1,0 0-1,2-9 1,-4 10-171,1 0 0,-1 1 0,0-1 0,-1 0 0,0 0 0,0 0 0,0 0 0,0 1 0,-1-1 0,0 0 0,0 0 0,-1 1 0,-2-7 0,-7-12-6525</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44.303"/>
    </inkml:context>
    <inkml:brush xml:id="br0">
      <inkml:brushProperty name="width" value="0.025" units="cm"/>
      <inkml:brushProperty name="height" value="0.025" units="cm"/>
    </inkml:brush>
  </inkml:definitions>
  <inkml:trace contextRef="#ctx0" brushRef="#br0">24 1 19154,'0'0'9865,"-23"64"-8904,38-44-224,6-4-449,6-4-256,5-6-768,-1-6-1506,5 0-1730,-3 0-1025,-4-6-1537</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44.645"/>
    </inkml:context>
    <inkml:brush xml:id="br0">
      <inkml:brushProperty name="width" value="0.025" units="cm"/>
      <inkml:brushProperty name="height" value="0.025" units="cm"/>
    </inkml:brush>
  </inkml:definitions>
  <inkml:trace contextRef="#ctx0" brushRef="#br0">3 44 14510,'0'10'3966,"-1"17"-1707,0-8-1098,0 1-1,1-1 1,2 0 0,0 0-1,0 1 1,8 23-1,-10-42-1093,0 0 0,1 0 0,-1 1 0,1-1 0,-1 0 0,1 1 0,0-1-1,-1 0 1,1 0 0,0 0 0,0 0 0,0 0 0,0 0 0,0 0 0,0 0 0,0 0 0,0 0-1,0-1 1,0 1 0,1 0 0,-1-1 0,0 1 0,0-1 0,1 1 0,-1-1 0,0 0 0,1 1-1,-1-1 1,2 0 0,0-1-6,0 0 0,-1 0 0,1 0 0,-1 0 0,1 0 0,-1-1 0,1 1 0,-1-1 0,0 1 0,0-1 0,1 0 0,-1 0 0,2-3 0,7-8 30,0-1 0,-1-1 0,10-19 0,54-109 26,-73 141-114,0 0 1,-1 1-1,1-1 0,0 1 0,0-1 1,0 1-1,0 0 0,1-1 0,-1 1 0,0 0 1,1 0-1,-1 0 0,0 0 0,1 0 1,1-1-1,-2 2 1,0 0 1,-1 0-1,1 0 0,0 0 1,-1 0-1,1 0 0,-1 0 1,1 1-1,0-1 0,-1 0 1,1 0-1,-1 1 0,1-1 1,-1 0-1,1 0 0,-1 1 1,1-1-1,-1 1 0,1-1 1,-1 1-1,1-1 0,-1 1 1,0-1-1,1 1 0,-1-1 1,0 1-1,1-1 0,-1 1 1,4 9 54,0 0 1,-1 0-1,0 0 1,1 13-1,5 10 32,-9-32-91,1 1 0,0-1 0,0 0 0,-1 1 0,1-1 0,0 0 0,0 1 0,0-1 0,1 0 0,-1 0 0,0 0 0,0 0 0,0 0 0,1 0 0,-1-1 0,1 1 0,-1 0 0,0-1 0,1 1 0,-1-1 0,1 1 0,-1-1 0,1 1 0,0-1 0,-1 0 0,1 0 0,-1 0 0,1 0 0,-1 0 0,1 0 0,0-1 0,-1 1 0,1 0 0,-1-1 0,1 1 0,-1-1 0,0 0 0,1 1 0,-1-1 0,1 0 0,-1 0 0,0 0 0,0 0 0,1 0 0,0-2 0,9-6 0,-1 0 0,-1-1 0,0 0 0,8-12 0,-12 15 0,-2 4-54,-1 0 0,1 1 1,-1-1-1,1 0 0,0 1 0,0-1 0,0 1 0,5-2 1,-8 3 40,1 1 1,0 0 0,-1 0 0,1 0-1,0-1 1,-1 1 0,1 0-1,0 0 1,-1 0 0,1 0 0,0 0-1,-1 0 1,1 1 0,0-1 0,-1 0-1,1 0 1,0 0 0,-1 1 0,1-1-1,0 0 1,-1 0 0,1 1 0,0-1-1,-1 1 1,1-1 0,-1 1-1,1-1 1,-1 1 0,1-1 0,-1 1-1,0-1 1,1 1 0,-1-1 0,0 1-1,1 0 1,-1-1 0,0 1 0,1 0-1,-1-1 1,0 1 0,0 0 0,0-1-1,0 1 1,0 0 0,0-1 0,0 1-1,0 1 1,6 50-137,-6-39-712,1 0-1,1 0 0,0-1 0,5 16 0,-2-19-4433,1-7-4507</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45.493"/>
    </inkml:context>
    <inkml:brush xml:id="br0">
      <inkml:brushProperty name="width" value="0.025" units="cm"/>
      <inkml:brushProperty name="height" value="0.025" units="cm"/>
    </inkml:brush>
  </inkml:definitions>
  <inkml:trace contextRef="#ctx0" brushRef="#br0">124 378 8392,'11'-20'1590,"0"0"1,-2 0-1,0-1 0,-2-1 0,0 1 1,-1-1-1,-1 0 0,-2-1 1,3-42-1,-6 63-1462,0 1 0,0-1 1,0 1-1,0-1 0,-1 1 0,1-1 0,0 1 0,-1-1 1,1 1-1,-1-1 0,0 1 0,1 0 0,-1-1 0,0 1 1,0 0-1,0 0 0,0-1 0,0 1 0,0 0 0,0 0 1,0 0-1,0 0 0,-1 0 0,1 1 0,0-1 1,-1 0-1,1 0 0,0 1 0,-1-1 0,1 1 0,-1-1 1,1 1-1,-1 0 0,1 0 0,-1 0 0,-2 0 0,-1 0 14,1 0 0,0 1 0,-1 0 0,1 0 0,0 0 0,0 0 0,-1 1 0,1 0 0,0 0 0,1 0 0,-1 0 0,-4 4 0,-1 1-60,1 1 0,0 0 0,0 1 0,1 0 0,0 0 0,1 0 1,0 1-1,0 0 0,1 1 0,0-1 0,-4 17 0,4-13-61,1 1 0,1 0 0,0 0 0,2 0 0,-1 0 0,2 0 0,0 0 0,2 19 0,-2-31-23,0-1 0,1 0 1,-1 0-1,0 1 0,1-1 0,-1 0 1,1 0-1,0 0 0,0 0 0,0 1 1,0-1-1,0 0 0,0-1 0,0 1 1,1 0-1,-1 0 0,1 0 0,-1-1 0,1 1 1,-1-1-1,1 1 0,0-1 0,0 0 1,0 0-1,0 0 0,0 0 0,0 0 1,0 0-1,0 0 0,1-1 0,-1 1 1,0-1-1,0 0 0,0 1 0,1-1 0,-1 0 1,3-1-1,1 0-22,-1 0 1,1 0-1,-1-1 0,0 0 1,0 0-1,1 0 0,-2-1 1,1 1-1,0-1 0,0 0 1,-1-1-1,0 1 1,0-1-1,5-5 0,10-15-109,-1-2 0,-2-1 0,0 0 1,-2 0-1,0-2 0,-3 0 0,0 0 0,-2-1 0,9-46 0,2 231-505,-19-148 630,1 4 82,10 47 230,-11-56-269,-1-1 0,0 1 0,1 0 1,0-1-1,-1 1 0,1-1 0,0 1 1,0 0-1,0-1 0,0 0 0,0 1 1,0-1-1,0 0 0,1 1 0,-1-1 1,0 0-1,1 0 0,-1 0 0,1 0 1,-1 0-1,1-1 0,-1 1 0,1 0 1,0-1-1,-1 1 0,4 0 0,-3-1 1,0-1-1,0 1 0,0-1 1,0 1-1,0-1 0,0 0 0,-1 0 1,1 0-1,0 0 0,0 0 1,-1 0-1,1 0 0,-1-1 1,1 1-1,-1 0 0,1-1 1,-1 1-1,0-1 0,2-3 0,22-40 260,-18 30-223,33-78 47,-29 64-118,1 1 0,2 0 0,17-27 0,-31 54-10,1 0 0,-1 0 0,1 0-1,-1 1 1,0-1 0,1 0 0,0 0 0,-1 0 0,1 0-1,0 0 1,-1 1 0,1-1 0,0 0 0,0 1 0,-1-1-1,1 1 1,0-1 0,0 0 0,0 1 0,0 0 0,0-1-1,0 1 1,0 0 0,0-1 0,0 1 0,0 0 0,0 0-1,0 0 1,0 0 0,0 0 0,0 0 0,0 0 0,0 0-1,0 0 1,0 1 0,0-1 0,0 0 0,0 1 0,0-1-1,0 1 1,0-1 0,0 1 0,0-1 0,0 1 0,-1-1 0,1 1-1,0 0 1,0 0 0,-1-1 0,1 1 0,0 0 0,-1 0-1,1 0 1,-1 0 0,1 0 0,-1 1 0,6 8 3,-1 0 1,0 1 0,-1 0 0,3 11-1,-4-11 64,-1-4-46,1 0 0,0 0 0,0-1 0,0 1 0,1-1 1,0 0-1,5 7 0,-8-12-3,0-1 0,-1 1 0,1 0 0,0 0 0,0-1 0,0 1 0,0 0 0,0-1 0,0 1 0,0-1 0,0 1 0,0-1 0,0 0 0,0 1 0,0-1 0,0 0 0,0 0 0,0 0 0,0 0 0,0 0 0,2 0 0,-1-1 7,-1 1 1,1-1-1,0 0 1,-1 0-1,1 0 1,-1 0-1,1-1 1,-1 1 0,1 0-1,-1-1 1,0 1-1,0-1 1,0 1-1,0-1 1,0 1-1,0-1 1,1-2 0,17-39 194,-15 33-206,0 0 0,1 0 0,0 0 0,0 1 0,1 0 0,0 0 0,11-13-1,-16 22-66,-1-1 0,1 1 0,-1-1-1,1 1 1,0 0 0,0-1-1,-1 1 1,1-1 0,0 1-1,0 0 1,-1 0 0,1 0-1,0-1 1,0 1 0,0 0-1,-1 0 1,1 0 0,0 0-1,0 0 1,0 0 0,0 1 0,-1-1-1,1 0 1,0 0 0,0 0-1,-1 1 1,1-1 0,0 0-1,0 1 1,-1-1 0,1 1-1,0-1 1,-1 1 0,1-1-1,-1 1 1,1 0 0,-1-1-1,1 1 1,-1-1 0,1 1 0,-1 0-1,1 0 1,-1-1 0,0 1-1,1 0 1,-1 0 0,0-1-1,0 1 1,0 1 0,15 50-6893,-12-42 2462,2 7-6242</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45.851"/>
    </inkml:context>
    <inkml:brush xml:id="br0">
      <inkml:brushProperty name="width" value="0.025" units="cm"/>
      <inkml:brushProperty name="height" value="0.025" units="cm"/>
    </inkml:brush>
  </inkml:definitions>
  <inkml:trace contextRef="#ctx0" brushRef="#br0">42 186 16784,'0'0'2674,"-4"11"-437,-4 9-1415,1 1-1,1 0 1,1 0-1,1 0 1,1 1-1,0-1 1,2 1-1,1 32 1,1-53-805,-1 0 1,0 0 0,0 0-1,0 0 1,0 0-1,1 0 1,-1 0 0,1 0-1,-1 0 1,1-1-1,-1 1 1,1 0 0,-1 0-1,1 0 1,0 0-1,-1-1 1,1 1 0,0 0-1,0 0 1,-1-1-1,1 1 1,0-1 0,0 1-1,0-1 1,0 1-1,0-1 1,0 0 0,0 1-1,0-1 1,0 0-1,0 0 1,0 1 0,0-1-1,0 0 1,0 0-1,0 0 1,0-1 0,0 1-1,0 0 1,0 0-1,0 0 1,0-1 0,0 1-1,0 0 1,0-1-1,0 1 1,1-2 0,4-1-5,-1 1 0,0-1 0,-1-1 0,1 1 1,-1-1-1,1 1 0,5-8 0,5-11 52,0 0 1,-2-1-1,-1 0 1,-1-1-1,-1 0 0,-1-1 1,6-26-1,-5 13 599,-2-1 0,7-74-1,-20 184-479,2-42-197,1 0 0,1 0-1,2 0 1,4 32 0,-5-59-123,1 0 0,-1 0 0,1 0 0,0 0 0,-1 0 1,1-1-1,0 1 0,0 0 0,0 0 0,0-1 0,0 1 0,1-1 0,-1 1 0,0-1 1,1 1-1,-1-1 0,4 2 0,-4-2-645,1 0 0,-1-1 0,1 1 0,0 0 0,0-1 0,-1 0 0,1 1 0,0-1 0,0 0 0,0 0 0,-1 0 0,4 0 0,16-4-14967</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46.387"/>
    </inkml:context>
    <inkml:brush xml:id="br0">
      <inkml:brushProperty name="width" value="0.025" units="cm"/>
      <inkml:brushProperty name="height" value="0.025" units="cm"/>
    </inkml:brush>
  </inkml:definitions>
  <inkml:trace contextRef="#ctx0" brushRef="#br0">224 46 16912,'0'0'2312,"-5"-8"202,5 6-2357,-1 0 1,0 0 0,0-1-1,0 1 1,-1 0-1,1 0 1,0 0-1,-1 1 1,1-1-1,-1 0 1,0 0-1,0 1 1,0-1 0,1 1-1,-1 0 1,-1-1-1,1 1 1,0 0-1,0 0 1,0 1-1,0-1 1,-1 0 0,1 1-1,0-1 1,-1 1-1,1-1 1,0 1-1,-1 0 1,1 0-1,-1 1 1,1-1-1,0 0 1,-1 1 0,1-1-1,0 1 1,-1 0-1,1 0 1,-2 1-1,-4 2 71,1 2 0,1-1 0,-1 1 1,1-1-1,0 2 0,0-1 0,0 1 0,1 0 0,0 0 0,1 0 0,-1 1 0,-5 15 0,-1 3 211,1 1 0,-9 45 0,13-46-353,1 0 0,1 0 0,1 0 0,1 0 1,2 1-1,2 26 0,-1-51-86,-1 0 0,1 1 1,0-1-1,-1 0 0,1 0 0,0 0 0,0 0 0,1 1 1,-1-2-1,0 1 0,1 0 0,-1 0 0,1 0 0,-1-1 1,1 1-1,0-1 0,0 1 0,0-1 0,0 0 1,0 1-1,0-1 0,0 0 0,0 0 0,0-1 0,1 1 1,-1 0-1,0-1 0,1 0 0,-1 1 0,0-1 0,1 0 1,-1 0-1,0 0 0,1 0 0,-1-1 0,0 1 1,3-1-1,8-1-6,0-1 1,0 0-1,0-1 0,0-1 1,12-5-1,10-7-1651,44-28 0,-10-5-7958,-35 22-1131</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46.716"/>
    </inkml:context>
    <inkml:brush xml:id="br0">
      <inkml:brushProperty name="width" value="0.025" units="cm"/>
      <inkml:brushProperty name="height" value="0.025" units="cm"/>
    </inkml:brush>
  </inkml:definitions>
  <inkml:trace contextRef="#ctx0" brushRef="#br0">45 0 18257,'0'0'6470,"-33"85"-3619,25-36-1698,5 9-640,3 2 127,0-1 1,1-5-449,10-9-128,6-10-96,-4-11-1121,1-7-1762,-5-9-1441</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47.075"/>
    </inkml:context>
    <inkml:brush xml:id="br0">
      <inkml:brushProperty name="width" value="0.025" units="cm"/>
      <inkml:brushProperty name="height" value="0.025" units="cm"/>
    </inkml:brush>
  </inkml:definitions>
  <inkml:trace contextRef="#ctx0" brushRef="#br0">1 126 12524,'3'-11'3352,"-1"5"-2902,0 0 0,0 0 0,1 0-1,-1 0 1,2 0 0,-1 0 0,0 1-1,1 0 1,0 0 0,0 0 0,1 0-1,0 1 1,-1-1 0,1 1 0,1 0-1,-1 1 1,1-1 0,-1 1 0,1 0 0,0 0-1,0 1 1,0 0 0,11-3 0,-6 3-59,0 1 0,0-1 1,0 2-1,0-1 1,1 2-1,-1-1 1,0 2-1,0-1 0,0 1 1,17 6-1,-23-6-362,-1 0 0,1 0 0,-1 0 0,1 1 0,-1-1 0,0 1 0,0 0 0,0 0 0,0 0 0,-1 1 0,1 0 0,-1-1 0,0 1 0,0 0 0,0 1 0,-1-1-1,1 0 1,-1 1 0,0-1 0,0 1 0,-1 0 0,1 0 0,-1 0 0,0-1 0,-1 1 0,1 5 0,0-1 13,-2 0 1,1 0-1,-1-1 1,0 1-1,-1 0 0,0-1 1,0 1-1,-1-1 1,0 0-1,-8 14 0,-2 0 130,-1 0 0,-22 25 0,20-27-145,16-20-28,-1 0 1,1 1-1,0-1 1,-1 0-1,1 1 0,0-1 1,-1 1-1,1-1 1,0 0-1,0 1 0,-1-1 1,1 1-1,0-1 1,0 1-1,0-1 0,0 1 1,0-1-1,0 1 0,0-1 1,-1 0-1,1 1 1,1-1-1,-1 1 0,0-1 1,0 1-1,0-1 1,0 1-1,0-1 0,0 1 1,0-1-1,1 1 1,-1-1-1,0 0 0,0 1 1,1-1-1,-1 1 1,0-1-1,0 0 0,1 1 1,0 0-1,25 5-89,47-8-378,-63 1 293,8 0-400,-3 0-1470,0 0 0,0-1 0,24-6 0,-8-3-4938</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47.437"/>
    </inkml:context>
    <inkml:brush xml:id="br0">
      <inkml:brushProperty name="width" value="0.025" units="cm"/>
      <inkml:brushProperty name="height" value="0.025" units="cm"/>
    </inkml:brush>
  </inkml:definitions>
  <inkml:trace contextRef="#ctx0" brushRef="#br0">270 0 5221,'0'0'12817,"-11"3"-7975,3 0-4307,3-3-344,1 1 0,0 0 0,0 1 1,0-1-1,0 1 0,0 0 0,0 0 1,1 0-1,-1 0 0,1 0 1,-1 1-1,1 0 0,0 0 0,0 0 1,0 0-1,0 0 0,-3 6 0,-2 4-24,1 1-1,0 0 1,1 0-1,1 0 1,0 1-1,1 0 1,0-1-1,1 2 1,1-1-1,0 19 0,2-33-165,0 0-1,1 0 0,-1 0 0,1 0 0,-1-1 0,1 1 0,-1 0 0,1 0 0,-1 0 0,1-1 0,0 1 0,-1 0 0,1 0 0,0-1 0,0 1 0,-1-1 0,1 1 0,0-1 0,0 1 0,0-1 0,0 1 0,0-1 0,0 0 0,0 1 0,0-1 0,0 0 0,0 0 0,0 0 0,0 0 1,1 0-1,39 0-333,-29-1-30,66-5-2448,-61 3 2601,1 1 1,0 1 0,-1 1-1,1 0 1,23 4 0,-38-4 245,-1 1-1,1 0 1,-1-1 0,0 1 0,1 0 0,-1 0 0,0 0 0,0 0 0,0 1 0,0-1 0,0 1 0,0-1 0,0 1 0,0 0-1,0 0 1,-1-1 0,1 1 0,-1 0 0,1 1 0,-1-1 0,0 0 0,0 0 0,0 0 0,0 1 0,0-1 0,-1 1 0,1-1-1,-1 0 1,1 1 0,-1-1 0,0 1 0,0-1 0,0 1 0,0-1 0,0 1 0,-1-1 0,1 1 0,-1-1 0,0 1 0,1-1-1,-3 3 1,-1 7 361,0 0 0,-1-1 0,-1 1 0,0-1 0,0 0 0,-14 16-1,-6 5 505,-2-1 1,-2-2-1,-52 42 0,64-58-1212,-2 0 1,1-1 0,-26 10-1,32-16-1097,0-2 0,0 1-1,0-2 1,0 0 0,0 0 0,-18 0-1,3-2-8034</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39.804"/>
    </inkml:context>
    <inkml:brush xml:id="br0">
      <inkml:brushProperty name="width" value="0.025" units="cm"/>
      <inkml:brushProperty name="height" value="0.025" units="cm"/>
    </inkml:brush>
  </inkml:definitions>
  <inkml:trace contextRef="#ctx0" brushRef="#br0">143 1 13901,'0'0'2664,"-10"5"-433,1 0-1779,0 0 0,0 1 0,1 1 0,-1 0 0,1 0 0,1 0 0,-1 1 0,1 0 0,1 0 0,-1 1 0,2 0 0,-1 0 0,1 1 0,-6 16 0,7-15-52,0 0 0,1 0-1,0 1 1,1-1 0,1 1-1,0 0 1,0 12 0,1-23-386,0 0 0,0 0 0,1 1 0,-1-1 0,0 0 0,0 0 0,1 0 0,-1 0 0,0 0 0,1 0 0,-1 0 0,1 0 1,0 0-1,-1 0 0,1 0 0,0 0 0,0 0 0,-1 0 0,1 0 0,0-1 0,0 1 0,0 0 0,0-1 0,0 1 0,2 0 0,-1 0-3,1 0 0,0-1 0,0 1 0,-1-1 0,1 0 0,0 1 0,0-1-1,0-1 1,0 1 0,3-1 0,3-1 5,-1 0-1,1-1 0,-1 0 0,0 0 1,0-1-1,10-5 0,1-6 4,-1 0 0,21-22 0,5-6-1,-44 43-18,0 0-1,1-1 0,-1 1 0,0 0 1,0 0-1,0 0 0,1 0 1,-1-1-1,0 1 0,0 0 1,0 0-1,1 0 0,-1 0 1,0 0-1,0 0 0,1 0 1,-1 0-1,0 0 0,0 0 1,1-1-1,-1 1 0,0 0 0,0 0 1,1 1-1,-1-1 0,0 0 1,0 0-1,1 0 0,-1 0 1,0 0-1,0 0 0,1 0 1,-1 0-1,0 0 0,0 0 1,0 1-1,1-1 0,-1 0 1,0 0-1,0 0 0,0 0 0,1 1 1,-1-1-1,0 0 0,0 0 1,0 0-1,0 1 0,0-1 1,0 0-1,1 1 0,3 21 21,-5 30 48,1-49-67,-3 22 11,2-18 43,-1 1 0,2-1 0,-1 1 0,1-1 1,0 0-1,1 1 0,1 8 0,-1-16-46,-1 1 1,1-1-1,-1 1 0,1-1 0,0 0 0,-1 1 0,1-1 0,-1 0 0,1 1 1,0-1-1,-1 0 0,1 0 0,0 1 0,-1-1 0,1 0 0,0 0 0,-1 0 1,1 0-1,0 0 0,0 0 0,-1 0 0,1 0 0,0-1 0,-1 1 0,1 0 0,0 0 1,-1 0-1,1-1 0,-1 1 0,1 0 0,0-1 0,-1 1 0,1-1 0,0 0 1,23-14 108,24-30-23,-39 34-99,1 1 1,0 1-1,0 0 1,1 0 0,0 1-1,1 0 1,0 1 0,18-9-1,-29 16 1,0-1 0,0 1-1,0 0 1,0-1 0,0 1 0,-1 0-1,1 0 1,0 0 0,0-1 0,0 1-1,0 0 1,0 0 0,0 0 0,0 1 0,0-1-1,0 0 1,0 0 0,0 0 0,0 1-1,-1-1 1,1 0 0,0 1 0,0-1-1,0 1 1,0-1 0,-1 1 0,1-1-1,0 1 1,0 0 0,-1-1 0,1 1-1,-1 0 1,1 0 0,0-1 0,-1 1-1,0 0 1,1 0 0,-1 0 0,1 0-1,-1 0 1,1 1 0,0 5 10,0 1-1,0 0 1,-1 0-1,-1 14 1,1-18-31,-1-1 1,1 1-1,-1 0 1,1 0-1,0 0 1,1 0-1,-1-1 0,1 1 1,0 0-1,-1 0 1,1-1-1,1 1 0,-1 0 1,1-1-1,2 6 1,-2-8-132,-1-1 0,1 1 0,-1-1 0,1 1 0,0-1 0,-1 1 0,1-1 0,-1 0 0,1 0 0,0 0 0,-1 0 1,1 0-1,0 0 0,-1 0 0,1 0 0,-1-1 0,1 1 0,0-1 0,-1 1 0,1-1 0,-1 0 0,1 1 0,-1-1 0,0 0 0,3-2 1,33-28-4504,-36 29 4343,29-29-5819,0-5-3256</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8:47.763"/>
    </inkml:context>
    <inkml:brush xml:id="br0">
      <inkml:brushProperty name="width" value="0.025" units="cm"/>
      <inkml:brushProperty name="height" value="0.025" units="cm"/>
    </inkml:brush>
  </inkml:definitions>
  <inkml:trace contextRef="#ctx0" brushRef="#br0">0 870 19282,'0'0'4426,"13"-13"-2312,36-34-520,3 3 1,62-41-1,392-204 400,-44 30-4266,-441 246 1480,46-32-177,-38 18-2101,-11-3-4185,-14 12-2146</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9:54.959"/>
    </inkml:context>
    <inkml:brush xml:id="br0">
      <inkml:brushProperty name="width" value="0.025" units="cm"/>
      <inkml:brushProperty name="height" value="0.025" units="cm"/>
    </inkml:brush>
  </inkml:definitions>
  <inkml:trace contextRef="#ctx0" brushRef="#br0">73 0 13741,'-10'1'4276,"-10"0"-3599,-23 3 3760,44-4-4384,-1 0-1,0 0 0,0 0 1,0 0-1,0 0 0,0 0 1,0 0-1,0 0 0,0 0 1,0 0-1,0 0 1,0 0-1,1 0 0,-1 0 1,0 0-1,0 0 0,0 0 1,0 0-1,0 1 0,0-1 1,0 0-1,0 0 0,0 0 1,0 0-1,0 0 0,0 0 1,0 0-1,0 0 0,0 0 1,0 1-1,0-1 0,0 0 1,0 0-1,0 0 0,0 0 1,0 0-1,0 0 0,0 0 1,0 0-1,33 5 844,520 39 316,-438-36-1447,-84-6-332,76 3-3457,-39-12-3023,-26-8-3192</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9:55.336"/>
    </inkml:context>
    <inkml:brush xml:id="br0">
      <inkml:brushProperty name="width" value="0.025" units="cm"/>
      <inkml:brushProperty name="height" value="0.025" units="cm"/>
    </inkml:brush>
  </inkml:definitions>
  <inkml:trace contextRef="#ctx0" brushRef="#br0">0 39 19090,'0'0'945,"11"-5"21,8-2-859,1 0 0,0 2 0,0 0-1,0 1 1,0 1 0,1 1 0,33 1-1,154 8 703,-180-4-725,-1 1 0,0 2 0,-1 0 0,1 2 1,39 16-1,-60-21-24,0 0 1,0 1-1,0-1 1,-1 1 0,0 0-1,0 0 1,0 1-1,0-1 1,0 1 0,-1 0-1,6 8 1,-8-9 1,-1-1 0,1 1-1,-1-1 1,1 1 0,-1 0 0,0-1 0,0 1-1,-1 0 1,1 0 0,-1 0 0,0-1 0,0 1 0,0 0-1,0 0 1,-1 0 0,1 0 0,-1-1 0,0 1-1,0 0 1,-1-1 0,-1 5 0,-4 4 237,0-1-1,-1 0 1,0 0 0,-1 0-1,0-2 1,0 1 0,-1-1-1,0 0 1,-13 8 0,-110 65 1885,122-75-1985,-93 47 828,49-27-470,-68 46 0,96-48-2457,19-10-362,8-15 2180,0 1 0,0-1 0,0 1 0,0-1 0,1 0 0,-1 1 0,0-1 0,0 0 0,0 1 0,0-1 0,0 0 0,1 1 0,-1-1 0,0 0 0,0 1 0,1-1 0,-1 0 0,0 1 0,1-1 0,-1 0 0,0 0 0,0 1 0,1-1 0,-1 0 0,0 0 0,1 0 0,-1 0 0,1 1 0,-1-1 0,0 0 0,1 0 0,-1 0 0,1 0 0,-1 0 0,0 0 0,1 0 0,29 1-7968</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9:56.258"/>
    </inkml:context>
    <inkml:brush xml:id="br0">
      <inkml:brushProperty name="width" value="0.025" units="cm"/>
      <inkml:brushProperty name="height" value="0.025" units="cm"/>
    </inkml:brush>
  </inkml:definitions>
  <inkml:trace contextRef="#ctx0" brushRef="#br0">104 1 17585,'0'0'4457,"1"10"-2690,-4 41 373,-3 0-1,-18 80 1,-2 12-930,10 22-546,6 177 1,12-316-624,-2-26-48,1 1 1,-1 0-1,0-1 0,0 1 0,0 0 0,1 0 0,-1-1 0,0 1 0,1 0 0,-1-1 1,0 1-1,1-1 0,-1 1 0,1 0 0,-1-1 0,1 1 0,0-1 0,-1 1 0,1-1 0,-1 0 1,1 1-1,0-1 0,-1 1 0,1-1 0,0 0 0,-1 0 0,1 1 0,0-1 0,1 0 1,-1-2-348,-1 0 0,1 0 0,0 0 1,0 0-1,-1 0 0,1 0 1,-1 0-1,0 0 0,1 0 0,-1 0 1,0 0-1,0 0 0,0 0 1,-1 0-1,0-4 0,1 1-579,-1-3-415,0-1 0,0 1 0,-1 0 0,0-1 0,0 1 0,-1 0 0,-4-8 0,-15-31-6894</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9:56.617"/>
    </inkml:context>
    <inkml:brush xml:id="br0">
      <inkml:brushProperty name="width" value="0.025" units="cm"/>
      <inkml:brushProperty name="height" value="0.025" units="cm"/>
    </inkml:brush>
  </inkml:definitions>
  <inkml:trace contextRef="#ctx0" brushRef="#br0">48 86 12844,'0'0'5830,"-45"-49"-3076,42 38-223,3 5-674,10 1-191,17 2-737,8 0-160,11 0-65,8 1-223,5-1-353,2 3-96,-1 0-577,-4 0-2017,-4 0-2659,-9 0-3011</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9:56.948"/>
    </inkml:context>
    <inkml:brush xml:id="br0">
      <inkml:brushProperty name="width" value="0.025" units="cm"/>
      <inkml:brushProperty name="height" value="0.025" units="cm"/>
    </inkml:brush>
  </inkml:definitions>
  <inkml:trace contextRef="#ctx0" brushRef="#br0">64 0 15086,'0'0'7421,"-5"13"-4731,-9 32-1230,1 1 0,2 1 0,-7 81 0,17-106-1424,0-7-6,0-1 1,1 0-1,1 0 0,4 24 0,-5-38-27,-1 1 0,1-1 1,0 1-1,1-1 0,-1 1 0,0-1 0,0 0 0,0 1 0,0-1 0,0 1 0,0-1 0,0 1 1,1-1-1,-1 0 0,0 1 0,0-1 0,1 1 0,-1-1 0,0 0 0,1 1 0,-1-1 0,0 0 1,1 1-1,-1-1 0,0 0 0,1 0 0,-1 1 0,1-1 0,-1 0 0,0 0 0,1 0 0,-1 1 1,1-1-1,-1 0 0,1 0 0,-1 0 0,1 0 0,-1 0 0,1 0 0,-1 0 0,0 0 0,1 0 0,-1 0 1,1 0-1,-1 0 0,1-1 0,-1 1 0,1 0 0,-1 0 0,0 0 0,1-1 0,-1 1 0,1 0 1,-1 0-1,0-1 0,1 1 0,0-1 0,15-22 346,-6-4-299,-2 1 1,-1-1 0,-1-1 0,-1 1-1,-1-1 1,-2 0 0,-1 0-1,-1 0 1,-7-52 0,-9 48-339,16 34 281,1-1 1,-1 1 0,1-1 0,0 0-1,-1 1 1,1-1 0,0 1 0,0-1-1,0 0 1,0 0 0,0 0 0,0 1-1,0-1 1,0 0 0,1 0 0,-1-1-1,0 1 1,1 0 0,-1 0 0,1-1-1,2 2 1,37 13-113,-38-14 87,26 7-806,0-2 0,0 0 0,30 0 0,41-2-7346,-46-4-881</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9:57.321"/>
    </inkml:context>
    <inkml:brush xml:id="br0">
      <inkml:brushProperty name="width" value="0.025" units="cm"/>
      <inkml:brushProperty name="height" value="0.025" units="cm"/>
    </inkml:brush>
  </inkml:definitions>
  <inkml:trace contextRef="#ctx0" brushRef="#br0">151 1 16816,'-8'0'4223,"-2"0"-3092,0 0 0,1 1 0,-1 0 1,1 1-1,0 0 0,-15 5 1,20-6-992,1 0 1,-1 1-1,1 0 1,0 0-1,-1 0 1,1 0-1,0 1 1,0-1 0,1 1-1,-1 0 1,0 0-1,1-1 1,0 2-1,0-1 1,0 0 0,0 0-1,0 1 1,0-1-1,1 1 1,0 0-1,0-1 1,-1 8-1,0-7-126,1 1-1,0 0 1,1-1-1,-1 1 0,1 0 1,0 0-1,0-1 1,1 1-1,-1 0 1,1-1-1,0 1 0,0 0 1,1-1-1,-1 1 1,1-1-1,0 0 0,0 0 1,0 1-1,1-1 1,0-1-1,-1 1 0,1 0 1,1-1-1,-1 1 1,0-1-1,1 0 0,0 0 1,0 0-1,0-1 1,0 1-1,0-1 0,0 0 1,1 0-1,-1-1 1,0 1-1,1-1 1,0 0-1,-1 0 0,1 0 1,0-1-1,-1 0 1,8 0-1,-3 0-13,0-1 0,1 0 0,-2 0 0,1-1 0,0-1 0,0 1 0,0-1 0,-1-1 0,0 1 0,0-1 0,0-1 0,0 0 0,0 0 0,-1 0 0,0-1 0,0 0 0,-1 0 0,1-1 0,-1 0 0,-1 0 0,0 0 0,0-1 0,0 0 0,-1 0 0,0 0 0,0 0 0,-1-1 0,0 0 0,0 1 0,-1-1 0,-1 0 0,2-12 0,-3 20 0,0 1 0,0-1 0,0 1 0,0-1 0,0 1 0,0-1 0,0 1 0,0-1 0,0 1 0,-1-1 0,1 1 0,0-1 0,0 1 0,0 0 0,-1-1 0,1 1 0,0-1 0,0 1 0,-1-1 0,1 1 0,0 0 0,-1-1 0,1 1 0,0 0 0,-1-1 0,1 1 0,-1 0 0,1 0 0,-1 0 0,1-1 0,0 1 0,-1 0 0,1 0 0,-1 0 0,1 0 0,-1 0 0,1-1 0,-1 1 0,1 0 0,-1 0 0,1 0 0,-1 1 0,1-1 0,-1 0 0,1 0 0,-1 0 0,1 0 0,-1 0 0,1 1 0,0-1 0,-1 0 0,1 0 0,-1 0 0,1 1 0,-1-1 0,1 0 0,0 1 0,-1 0 0,-25 19 0,18-9 0,1-1 0,1 1 0,-1 1 0,2-1 0,-1 1 0,2 0 0,-5 17 0,8-24 0,0-1 0,0 1 0,1-1 0,-1 1 0,1 0 0,0-1 0,1 1 0,-1 0 0,1-1 0,2 8 0,-2-9 0,0-1 0,0 0 0,0 1 0,1-1 0,-1 0 0,1 1 0,-1-1 0,1 0 0,0 0 0,0-1 0,0 1 0,0 0 0,0 0 0,0-1 0,1 0 0,-1 1 0,0-1 0,1 0 0,4 1 0,0 1-335,1-1 1,0-1-1,0 1 1,0-2-1,0 1 1,0-1-1,15-1 1,-15 0-1197,0-1 0,0 1 1,-1-1-1,14-6 0,28-19-17062</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9:57.811"/>
    </inkml:context>
    <inkml:brush xml:id="br0">
      <inkml:brushProperty name="width" value="0.025" units="cm"/>
      <inkml:brushProperty name="height" value="0.025" units="cm"/>
    </inkml:brush>
  </inkml:definitions>
  <inkml:trace contextRef="#ctx0" brushRef="#br0">118 365 13453,'0'0'2402,"9"-10"470,-2 4-2207,33-43 2276,-38 46-2509,0 0 0,0 0-1,0-1 1,-1 1 0,0-1-1,1 1 1,-1-1 0,-1 1-1,1-1 1,0-5 0,-1 8-376,0 1 0,0-1 0,0 1 0,-1-1 0,1 1 0,0-1 0,0 1 0,-1 0 0,1-1 0,0 1 0,0-1 0,-1 1 0,1 0-1,0-1 1,-1 1 0,1-1 0,-1 1 0,1 0 0,0 0 0,-1-1 0,1 1 0,-1 0 0,1 0 0,-1 0 0,1-1 0,-1 1 0,1 0 0,-1 0 0,1 0 0,-1 0 0,1 0 0,-1 0 0,1 0 0,-1 0 0,1 0 0,-1 0 0,1 0 0,-1 0 0,1 1 0,-1-1 0,-24 7 451,15 0-383,0 0 0,1 1-1,0 0 1,0 0 0,1 1-1,0 0 1,0 1 0,1-1-1,0 2 1,-6 11 0,5-8 23,1 1 1,0 0 0,1 0-1,1 0 1,0 1-1,1 0 1,-2 18-1,5-33-141,1 1-1,0 0 0,0-1 0,0 1 0,0-1 0,0 1 1,0 0-1,1-1 0,-1 1 0,0-1 0,1 1 0,-1-1 1,1 1-1,0-1 0,-1 1 0,1-1 0,0 1 0,0-1 1,0 0-1,0 0 0,0 1 0,0-1 0,0 0 0,1 0 1,-1 0-1,0 0 0,1 0 0,-1 0 0,0-1 0,1 1 1,-1 0-1,1-1 0,-1 1 0,1-1 0,0 1 0,-1-1 1,1 0-1,-1 0 0,1 0 0,0 0 0,-1 0 0,1 0 1,-1 0-1,1 0 0,0-1 0,1 0 0,8-1 9,-1 0 0,1 0 1,-1-1-1,0-1 0,0 0 0,11-6 0,11-8-14,-1-1 0,-1-2 0,-1 0 0,-1-3 0,-1 0 0,48-56 0,-61 63 0,-1-1 0,0 0 0,-1-1 0,-1 0 0,-1-1 0,-1-1 0,-1 1 0,0-1 0,-2 0 0,0-1 0,-1 0 0,2-36 0,-9 44 0,-4 15 0,-8 23 0,-7 26 0,-25 89 0,39-114 0,2-1 0,1 1 0,0 1 0,2-1 0,3 49 0,-1-71-87,0 0 0,1 0 0,0 0 1,-1 0-1,1 0 0,0-1 0,0 1 0,1 0 0,-1-1 0,1 1 1,-1-1-1,1 1 0,0-1 0,0 0 0,0 0 0,0 0 0,0 0 1,0 0-1,0 0 0,1 0 0,-1-1 0,1 1 0,0-1 0,-1 0 1,1 0-1,0 0 0,0 0 0,-1 0 0,1-1 0,0 1 0,0-1 1,0 0-1,0 1 0,0-2 0,0 1 0,4-1 0,0 1-374,-1-1 0,1 0 0,-1 0 0,0-1 0,1 0 0,-1 0 0,0 0-1,0-1 1,0 0 0,-1 0 0,1 0 0,-1-1 0,1 0 0,-1 0 0,7-8 0,8-16-9319</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9:58.158"/>
    </inkml:context>
    <inkml:brush xml:id="br0">
      <inkml:brushProperty name="width" value="0.025" units="cm"/>
      <inkml:brushProperty name="height" value="0.025" units="cm"/>
    </inkml:brush>
  </inkml:definitions>
  <inkml:trace contextRef="#ctx0" brushRef="#br0">0 146 18193,'0'0'6550,"3"9"-3485,-3-6-2903,1-1 0,-1 1 1,1-1-1,0 1 0,0-1 0,1 1 1,-1-1-1,0 0 0,1 1 1,-1-1-1,1 0 0,0 0 1,2 2-1,-2-2-60,1-1-1,-1 0 1,1 0 0,0 0 0,-1 0 0,1-1 0,0 1-1,-1-1 1,1 0 0,0 1 0,0-1 0,-1 0-1,1-1 1,0 1 0,-1 0 0,1-1 0,0 0-1,3-1 1,12-3-33,-1-1-1,0-1 1,0-1-1,-1-1 0,0 0 1,-1-1-1,0 0 1,0-1-1,-1-1 1,24-25-1,-36 34-68,0 1 0,0 0 0,0-1 0,-1 1 0,1-1 0,-1 0 0,1 0 0,-1 1 0,0-1 0,0 0 0,0 0 0,-1 0 0,1 0 0,-1 0 0,1 0 0,-1-5 0,0 8 0,0-1 0,-1 0 0,1 0 0,0 0 0,0 0 0,-1 1 0,1-1 0,-1 0 0,1 0 0,-1 1 0,1-1 0,-1 0 0,1 1 0,-1-1 0,1 1 0,-1-1 0,0 0 0,1 1 0,-1-1 0,0 1 0,-1-1 0,0 0 0,0 1 0,0-1 0,-1 1 0,1 0 0,0 0 0,0-1 0,0 2 0,-1-1 0,1 0 0,0 0 0,-4 2 0,-4 1 0,1 0 0,0 1 0,0 0 0,0 1 0,1 0 0,-1 0 0,1 1 0,0 0 0,1 1 0,0 0 0,0 0 0,0 0 0,-8 12 0,9-10 0,-1 0 0,2 0 0,-1 1 0,1-1 0,0 1 0,1 0 0,0 0 0,1 1 0,0-1 0,1 1 0,0 0 0,-1 11 0,4-19-67,-1 1 1,0-1-1,1 0 1,0 0-1,0 0 1,0 0-1,0 0 1,0 0-1,0 0 1,1 0-1,-1-1 1,1 1-1,0 0 0,0-1 1,0 1-1,0-1 1,1 0-1,-1 0 1,1 0-1,-1 0 1,1 0-1,-1 0 1,1-1-1,0 1 1,0-1-1,0 0 0,0 0 1,0 0-1,0 0 1,5 0-1,9 3-1464,2-1-1,-1-1 1,35-1-1,-51-1 1345,61 0-10591</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9:58.519"/>
    </inkml:context>
    <inkml:brush xml:id="br0">
      <inkml:brushProperty name="width" value="0.025" units="cm"/>
      <inkml:brushProperty name="height" value="0.025" units="cm"/>
    </inkml:brush>
  </inkml:definitions>
  <inkml:trace contextRef="#ctx0" brushRef="#br0">1 0 19314,'0'0'11403,"11"65"-10506,-11-35-385,0-2-383,2-7-97,8-6-481,4-11-1248,3-4-1314,-1-5-1538,-6-17-2273</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0.224"/>
    </inkml:context>
    <inkml:brush xml:id="br0">
      <inkml:brushProperty name="width" value="0.025" units="cm"/>
      <inkml:brushProperty name="height" value="0.025" units="cm"/>
    </inkml:brush>
  </inkml:definitions>
  <inkml:trace contextRef="#ctx0" brushRef="#br0">113 1 17617,'0'0'6230,"-10"2"-3583,9-2-2625,-2 0 129,-1 0 1,1 1-1,0-1 1,-1 1-1,1 0 0,-1 0 1,1 0-1,0 0 1,0 1-1,0-1 1,-1 1-1,2 0 0,-1 0 1,0 0-1,0 0 1,1 0-1,-1 1 1,1-1-1,-1 1 0,1 0 1,0 0-1,0 0 1,0 0-1,1 0 1,-1 0-1,1 0 0,0 0 1,0 1-1,-1 4 1,-1 7-137,1 0-1,0-1 1,1 1 0,1 0 0,1 0 0,0 0 0,0 0-1,2-1 1,0 1 0,1-1 0,8 22 0,4 0-54,1-1-1,2 0 1,25 34 0,-35-49 80,-22-25 580,-23-24 324,20 14-912,1-1 1,-22-32-1,33 44-34,1-1 0,0 0-1,0-1 1,0 1 0,1 0 0,-1-1-1,1 0 1,1 1 0,-1-1 0,1 0-1,0 0 1,0 0 0,1 0 0,-1 0-1,2-8 1,0 12 2,0 0 0,0 1-1,0-1 1,0 0 0,0 1 0,1-1-1,-1 0 1,0 1 0,1 0 0,0-1-1,-1 1 1,1 0 0,0 0 0,-1 0 0,1 0-1,0 0 1,0 0 0,0 0 0,0 1-1,0-1 1,0 1 0,0-1 0,3 1-1,53-7-67,-53 7 41,60-2-4220,-21 2-5036,-19 0 474,-10 0-1260</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9:58.848"/>
    </inkml:context>
    <inkml:brush xml:id="br0">
      <inkml:brushProperty name="width" value="0.025" units="cm"/>
      <inkml:brushProperty name="height" value="0.025" units="cm"/>
    </inkml:brush>
  </inkml:definitions>
  <inkml:trace contextRef="#ctx0" brushRef="#br0">0 0 15471,'0'0'8328,"39"53"-9065,-8-39-4548,8-5-5189</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9:59.195"/>
    </inkml:context>
    <inkml:brush xml:id="br0">
      <inkml:brushProperty name="width" value="0.025" units="cm"/>
      <inkml:brushProperty name="height" value="0.025" units="cm"/>
    </inkml:brush>
  </inkml:definitions>
  <inkml:trace contextRef="#ctx0" brushRef="#br0">144 1 17200,'0'0'5045,"-10"3"-966,-79 24 682,107-27-5101,-1 1 0,0 0 0,0 1 0,0 1 0,0 1 0,0 0 0,-1 2 0,0-1 0,0 2 0,0 0 0,-1 1 0,20 13 0,-33-20 381,-1 1 0,1-1 0,0 0 0,0 0 0,-1 1-1,1-1 1,-1 1 0,1-1 0,-1 1 0,0 0 0,0-1 0,1 1-1,-1 0 1,0 0 0,-1 0 0,1 0 0,0 0 0,0 0 0,-1 0 0,0 0-1,1 0 1,-1 3 0,0-2 83,-1-1-1,0 0 1,0 0-1,0 0 0,0 1 1,0-1-1,0 0 1,0 0-1,-1-1 1,1 1-1,-1 0 1,1 0-1,-1-1 1,0 1-1,1-1 1,-5 3-1,-7 4 490,-1 0-1,-1-1 1,1 0-1,-22 6 1,11-6-613,1 0 0,-1-1 0,0-2 0,0 0 0,-31 0 0,49-8-212,15-4-541,16-6-3071,6 3-4434,6-1-6241</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59:59.901"/>
    </inkml:context>
    <inkml:brush xml:id="br0">
      <inkml:brushProperty name="width" value="0.025" units="cm"/>
      <inkml:brushProperty name="height" value="0.025" units="cm"/>
    </inkml:brush>
  </inkml:definitions>
  <inkml:trace contextRef="#ctx0" brushRef="#br0">224 38 1922,'0'0'17520,"-8"3"-14829,-10 4-1872,1 1-1,0 1 1,1 0 0,0 1-1,0 1 1,-21 18 0,30-22-720,0 0 0,0 0 1,1 0-1,0 1 0,0 0 0,1 0 1,0 0-1,0 1 0,1 0 0,0 0 1,0 0-1,1 0 0,0 0 0,1 1 1,-1 11-1,2-19-93,1-1-1,0 0 1,0 1 0,0-1 0,0 1 0,0-1-1,0 1 1,0-1 0,0 1 0,1-1 0,-1 1-1,0-1 1,1 1 0,0-1 0,-1 0-1,1 1 1,0-1 0,-1 0 0,1 1 0,0-1-1,0 0 1,0 0 0,0 0 0,0 0 0,2 1-1,0-1 4,-1 0 0,0 0-1,1-1 1,-1 1-1,0-1 1,1 1 0,-1-1-1,1 0 1,-1 0-1,0 0 1,1-1 0,-1 1-1,1-1 1,2 0 0,6-2 37,0-1-1,-1 0 1,1-1 0,-1 0 0,17-12 0,-3-1 3,-1 0-1,-1-2 1,-1-1 0,0 0 0,-2-1-1,-1-1 1,30-49 0,-48 72-47,13-28 50,-13 27-47,1 0 0,0 0 0,-1 0 1,0 0-1,1 0 0,-1 0 1,0 0-1,1 0 0,-1-1 1,0 1-1,0 0 0,0 0 1,0 0-1,0 0 0,0 0 1,0-1-1,0 1 0,-1 0 1,1 0-1,0 0 0,-1-2 1,-1 4-1,1 0 0,-1 0 0,1 0 0,-1 0 1,1 1-1,0-1 0,-1 0 0,1 1 1,0-1-1,0 0 0,0 1 0,0-1 0,1 1 1,-1 0-1,0-1 0,0 4 0,0-3 3,-10 20 152,2 1 0,1 0 0,1 0 0,1 1 0,1 0 1,1 0-1,1 0 0,1 0 0,1 32 0,1-52-149,1 0 0,-1 0 0,0 0 0,1 0 0,0 0 0,0 0 0,1 0 0,-1 0-1,1 0 1,-1 0 0,1 0 0,0-1 0,1 1 0,-1-1 0,1 0 0,-1 1 0,1-1 0,0 0 0,0-1 0,0 1-1,1 0 1,-1-1 0,1 0 0,-1 0 0,7 3 0,-2-3-265,-1 0-1,0 0 1,1-1-1,-1 1 1,1-2 0,-1 1-1,1-1 1,0 0-1,-1-1 1,1 0 0,-1 0-1,1-1 1,11-3-1,36-22-6343</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00.484"/>
    </inkml:context>
    <inkml:brush xml:id="br0">
      <inkml:brushProperty name="width" value="0.025" units="cm"/>
      <inkml:brushProperty name="height" value="0.025" units="cm"/>
    </inkml:brush>
  </inkml:definitions>
  <inkml:trace contextRef="#ctx0" brushRef="#br0">259 29 7271,'0'0'18850,"-9"-6"-18017,5 3-728,-1 0 1,1 1-1,-1 0 1,1-1-1,-1 2 1,0-1-1,0 0 1,0 1-1,0 0 1,0 0 0,0 0-1,0 1 1,0 0-1,0 0 1,0 0-1,0 1 1,-1-1-1,1 1 1,0 0 0,1 1-1,-11 3 1,1 1 98,0 1 0,1 1 1,0 0-1,-16 12 0,25-17-180,0 0 0,0 1 0,0 0 0,0 0 0,1 0 0,-1 0 0,1 0-1,0 1 1,0 0 0,1-1 0,-1 1 0,1 0 0,0 0 0,1 0 0,-3 9 0,4-13-27,1 1 0,-1-1 1,0 0-1,0 0 1,1 0-1,-1 1 0,1-1 1,-1 0-1,1 0 0,-1 0 1,1 0-1,0 0 1,-1 0-1,1 0 0,0 0 1,0 0-1,0-1 0,-1 1 1,1 0-1,0 0 1,0-1-1,0 1 0,1-1 1,-1 1-1,0-1 0,0 1 1,0-1-1,0 1 1,0-1-1,1 0 0,-1 0 1,0 0-1,0 0 0,0 0 1,3 0-1,56 0-115,-42 0 53,15-1-95,-22-1 118,0 2 0,0 0 0,0 0 0,0 1 0,0 0-1,19 5 1,-28-4 40,1-1-1,-1 0 1,1 0-1,-1 1 1,0-1-1,0 1 1,0 0-1,0 0 1,0 0-1,0 0 1,0 0 0,-1 0-1,1 0 1,-1 0-1,0 1 1,1-1-1,-1 0 1,0 1-1,0 0 1,-1-1-1,1 1 1,0-1-1,-1 1 1,0 0-1,1-1 1,-1 1-1,0 0 1,0-1-1,-1 1 1,1 0-1,-1-1 1,1 1-1,-2 3 1,0 2 109,-1 1 1,0-1-1,0 0 1,-1 1-1,0-1 1,-1-1-1,1 1 1,-1-1-1,-1 0 1,0 0-1,-10 10 1,6-7 50,-1 0 0,0-1 0,-1 0 0,0-1 0,0 0 1,-20 8-1,30-15-168,1 0 0,-1 0 0,0 0 0,0-1 0,0 1 0,1-1 0,-1 1 0,0-1 0,0 0 0,0 0 0,0 1 0,0-1 0,0-1 0,-3 1 0,5 0-62,-1-1 1,1 1 0,0-1 0,-1 1 0,1 0 0,0-1 0,-1 1 0,1-1-1,0 1 1,-1 0 0,1-1 0,0 1 0,0-1 0,0 1 0,-1-1-1,1 1 1,0-1 0,0 0 0,0 1 0,0-1 0,0 1 0,0-1 0,0 1-1,0-1 1,0 1 0,0-1 0,0 1 0,1-1 0,-1 1 0,0-1-1,1 0 1,1-6-743,1 1 0,1-1 0,-1 1 0,1 0 0,0 0 0,6-7 0,29-33-5005,4-6-2407</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00.830"/>
    </inkml:context>
    <inkml:brush xml:id="br0">
      <inkml:brushProperty name="width" value="0.025" units="cm"/>
      <inkml:brushProperty name="height" value="0.025" units="cm"/>
    </inkml:brush>
  </inkml:definitions>
  <inkml:trace contextRef="#ctx0" brushRef="#br0">70 18 10794,'-3'11'7495,"-21"60"-1719,14-48-3903,1 1-1,2 1 1,-8 40-1,14-64-1859,1 0 0,0 0 0,0 0 0,0-1 0,0 1 0,0 0 0,0 0-1,0 0 1,0 0 0,0 0 0,1 0 0,-1 0 0,0 0 0,0 0 0,1-1 0,-1 1 0,1 0 0,-1 0 0,1 0-1,-1-1 1,1 1 0,-1 0 0,1-1 0,0 1 0,-1 0 0,1-1 0,0 1 0,0-1 0,-1 1 0,1-1-1,0 1 1,0-1 0,0 0 0,0 1 0,-1-1 0,1 0 0,0 0 0,0 1 0,0-1 0,0 0 0,0 0-1,0 0 1,0 0 0,0 0 0,0 0 0,0-1 0,-1 1 0,1 0 0,0 0 0,0-1 0,0 1 0,0 0-1,1-2 1,6 0-18,-1-1-1,0-1 0,1 1 0,-1-1 0,7-6 0,8-7-549,-1-1 0,0-1 0,-1 0-1,-2-2 1,0 0 0,-1-2 0,-1 0 0,-1 0-1,12-26 1,-35 103-37,-11 10 563,11-44-353,2 1 0,0 0 0,2 0 0,0 0-1,1 0 1,1 1 0,2 37 0,0-58 164,0 1 0,0-1 1,0 0-1,1 0 0,-1 0 0,0 1 0,1-1 0,-1 0 1,1 0-1,-1 0 0,1 0 0,0 0 0,-1 0 0,1 0 1,0 0-1,0 0 0,-1 0 0,1-1 0,0 1 0,0 0 1,0 0-1,0-1 0,0 1 0,0-1 0,1 1 0,-1-1 0,0 1 1,0-1-1,0 0 0,0 1 0,0-1 0,1 0 0,-1 0 1,0 0-1,2 0 0,23 1-4357</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01.188"/>
    </inkml:context>
    <inkml:brush xml:id="br0">
      <inkml:brushProperty name="width" value="0.025" units="cm"/>
      <inkml:brushProperty name="height" value="0.025" units="cm"/>
    </inkml:brush>
  </inkml:definitions>
  <inkml:trace contextRef="#ctx0" brushRef="#br0">174 1 17905,'-12'13'2584,"-1"1"-1835,-18 21 2213,-30 41 1,54-67-2588,1 1 1,-1-1 0,2 1 0,-1 0 0,1 1 0,1-1-1,0 1 1,1 0 0,0 0 0,0 0 0,0 13 0,3-23-375,0 0 0,0 0 1,0-1-1,0 1 1,0 0-1,0 0 0,0 0 1,1-1-1,-1 1 1,0 0-1,1 0 0,-1-1 1,1 1-1,-1 0 0,0-1 1,1 1-1,0-1 1,-1 1-1,1 0 0,-1-1 1,1 1-1,0-1 1,-1 1-1,1-1 0,0 0 1,-1 1-1,1-1 1,0 0-1,0 1 0,1-1 1,32 1 138,32-20-275,-54 13-167,0 1 0,0 1 0,1 0 0,-1 0 0,1 1 1,0 1-1,0 0 0,0 1 0,0 0 0,20 2 0,-30-1 336,-1 1 1,1-1-1,-1 1 0,0 0 0,1 0 0,-1 0 0,0 0 1,0 0-1,0 1 0,0-1 0,0 1 0,0-1 1,0 1-1,0 0 0,-1-1 0,1 1 0,-1 0 0,1 0 1,-1 0-1,0 1 0,1-1 0,-1 0 0,0 0 1,-1 1-1,1-1 0,0 0 0,-1 1 0,1-1 0,-1 1 1,0-1-1,0 1 0,0-1 0,0 0 0,0 1 1,0-1-1,-2 5 0,1 1 213,-1 0 0,0 0 0,0 0 0,0-1 0,-1 1 0,-1-1 0,1 0 0,-1 0 0,0 0 1,-7 8-1,4-7-222,0 1 1,-1-1 0,-1 0-1,1-1 1,-1 0-1,0 0 1,-1-1 0,0 0-1,0-1 1,0 0 0,0-1-1,-1 0 1,0 0-1,-19 3 1,28-7-122,1 1 0,-1-1-1,1 0 1,-1 0 0,1 0 0,-1 0 0,1 0-1,-1-1 1,1 1 0,-1 0 0,1-1 0,-1 1-1,1-1 1,0 1 0,-1-1 0,1 0 0,0 0-1,-1 1 1,1-1 0,0 0 0,0 0 0,0 0-1,0 0 1,0-1 0,0 1 0,0 0 0,0 0-1,0-1 1,1 1 0,-1 0 0,0-1 0,1 1-1,-1 0 1,1-1 0,0 1 0,-1-1 0,1 1-1,0-1 1,0 1 0,0-1 0,0 1 0,0-1-1,0 1 1,0-1 0,1 1 0,-1-1 0,0 1-1,2-3 1,0-4-846,0 1 0,0 0 0,1 1-1,-1-1 1,2 0 0,-1 1 0,1-1-1,0 1 1,5-6 0,22-18-9778</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01.519"/>
    </inkml:context>
    <inkml:brush xml:id="br0">
      <inkml:brushProperty name="width" value="0.025" units="cm"/>
      <inkml:brushProperty name="height" value="0.025" units="cm"/>
    </inkml:brush>
  </inkml:definitions>
  <inkml:trace contextRef="#ctx0" brushRef="#br0">194 3 18417,'0'0'4826,"-11"-1"-1115,6 1-3247,-14-1 650,0 0-1,-33 4 1,47-2-1045,0-1 1,1 1-1,-1 0 0,1 0 1,-1 0-1,1 1 1,-1-1-1,1 1 1,0 0-1,0 1 1,0-1-1,0 1 1,0-1-1,0 1 0,1 0 1,0 1-1,-1-1 1,-4 8-1,7-11-69,1 1-1,-1 0 1,1 0-1,0 0 1,-1 0-1,1-1 1,0 1-1,-1 0 1,1 0-1,0 0 1,0 0-1,0 0 1,0 0-1,0 0 1,0 0-1,0 0 1,0 0-1,0 0 1,0 0-1,1 0 0,-1-1 1,0 1-1,0 0 1,1 0-1,-1 0 1,2 1-1,-1 0-13,1-1 0,0 1 1,0-1-1,-1 1 0,1-1 0,0 0 0,0 0 0,0 0 0,0 0 0,1 0 0,2 0 0,8 2-171,1 0-1,0-1 1,15 0 0,-21-1-8,47 1-868,-39-3 670,-1 1 0,1 1-1,0 0 1,-1 1 0,1 1 0,-1 0 0,0 1 0,23 10 0,-37-14 433,0 1 0,1 0 0,-1-1 0,0 1 0,0 0 1,0 0-1,0 0 0,0 0 0,0 0 0,0 0 0,-1 0 0,1 0 0,0 0 0,0 0 0,-1 1 0,1-1 0,-1 0 0,1 0 0,-1 1 0,1-1 0,-1 0 0,0 1 0,0-1 0,1 0 0,-1 1 0,-1 1 0,1 0 135,-1 0 0,0 0 0,0 0 1,0 0-1,-1 0 0,1 0 0,-1 0 0,1 0 0,-1-1 0,-4 6 0,-5 4 492,-1-1 0,0 0 0,-17 12 0,28-22-673,-3 1 62,-51 36 409,51-35-457,-1-1-1,1 1 1,-1-1-1,0 0 1,0-1-1,0 1 1,0-1-1,0 0 1,0 0-1,-6 0 1,10-1-31,0-1 0,1 1 0,-1-1 0,0 0 0,0 1 0,1-1 0,-1 0 0,1 1 0,-1-1 0,0 0 0,1 0 0,-1 1 0,1-1 0,0 0 0,-1 0 0,1 0 0,0 0 0,-1 0 0,1 0 0,0 1 0,0-1 0,0 0 0,0 0 0,0 0 0,0 0 0,0 0-1,0 0 1,0 0 0,0 0 0,0 0 0,1 0 0,-1 0 0,0 1 0,1-1 0,0-1 0,10-38-2473,39-70-8583,-17 42 1799</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01.913"/>
    </inkml:context>
    <inkml:brush xml:id="br0">
      <inkml:brushProperty name="width" value="0.025" units="cm"/>
      <inkml:brushProperty name="height" value="0.025" units="cm"/>
    </inkml:brush>
  </inkml:definitions>
  <inkml:trace contextRef="#ctx0" brushRef="#br0">60 1 17360,'0'0'2509,"-1"9"1399,-23 91 1356,15-72-4458,2 0 0,1 1 0,-5 50 0,10-46-750,0 51 28,2-78-91,-1 1 0,1-1 0,1 1 0,-1-1 0,1 0 1,0 0-1,0 1 0,1-1 0,-1-1 0,5 7 0,-7-11-32,1-1 0,-1 1 0,1 0 0,0 0 0,-1-1 0,1 1-1,0 0 1,-1-1 0,1 1 0,0-1 0,0 1 0,-1-1 0,1 1 0,0-1-1,0 0 1,0 1 0,0-1 0,0 0 0,0 0 0,0 0 0,-1 1 0,1-1 0,0 0-1,0 0 1,0 0 0,0 0 0,0-1 0,0 1 0,0 0 0,0 0 0,0-1-1,0 1 1,-1 0 0,1-1 0,0 1 0,0-1 0,0 1 0,-1-1 0,1 1-1,0-1 1,0 1 0,-1-1 0,1 0 0,-1 1 0,1-1 0,0 0 0,-1 0 0,0 0-1,1 1 1,0-3 0,22-43-1868,-17 32 1472,-2-1 0,0 0 1,-1 0-1,-1-1 0,0 1 0,-1-1 0,0 1 1,-3-23-1,2 38 472,0-1-1,0 1 1,0 0 0,0 0-1,0-1 1,0 1 0,-1 0 0,1 0-1,0-1 1,0 1 0,0 0-1,0 0 1,0 0 0,-1-1 0,1 1-1,0 0 1,0 0 0,0 0-1,-1 0 1,1 0 0,0-1 0,0 1-1,-1 0 1,1 0 0,0 0 0,0 0-1,-1 0 1,1 0 0,0 0-1,0 0 1,-1 0 0,1 0 0,0 0-1,0 0 1,-1 0 0,1 0-1,0 0 1,0 0 0,-1 0 0,1 0-1,0 0 1,0 0 0,-1 1-1,1-1 1,0 0 0,0 0 0,0 0-1,-1 0 1,1 0 0,0 1-1,0-1 1,0 0 0,-1 0 0,1 0-1,0 1 1,0-1 0,0 0-1,0 0 1,0 1 0,0-1 0,0 0-1,-1 0 1,1 1 0,0-1 0,0 0-1,0 0 1,0 1 0,0-1-1,-10 18 1333,10-17-1306,-1 0-1,1 1 1,-1-1-1,1 1 1,-1-1 0,1 1-1,0-1 1,0 1-1,0-1 1,0 1-1,0-1 1,0 1-1,0-1 1,0 1-1,0-1 1,1 0 0,-1 1-1,1-1 1,-1 1-1,1-1 1,-1 0-1,1 1 1,0-1-1,0 0 1,-1 0-1,1 1 1,0-1 0,0 0-1,1 0 1,-1 0-1,0 0 1,0 0-1,0 0 1,1-1-1,-1 1 1,0 0 0,1-1-1,2 2 1,0-2-44,0 1 0,1-1 0,-1 0 0,0 0 0,1 0 0,-1-1 0,0 0 0,0 0 0,1 0 0,-1 0 1,0 0-1,0-1 0,6-3 0,0-1 8,-1 0 0,1-1 0,-1-1 1,0 0-1,-1 0 0,9-10 0,30-28 103,-46 48-74,-1-1 1,1 0-1,-1 1 1,1-1-1,-1 0 0,0 1 1,0-1-1,1 0 1,-1 1-1,0-1 0,0 1 1,-1-1-1,1 0 0,0 1 1,-1 0-1,-7 30 121,-7 39 16,14-66-189,1 0 0,-1-1 0,1 1 0,0 0 0,1 0 0,-1 0 0,1-1 0,0 1 0,0 0 0,1-1 0,-1 1 0,3 4 0,-3-7-87,0-1 0,-1 1 1,1-1-1,0 1 0,1-1 0,-1 0 1,0 1-1,0-1 0,1 0 0,-1 0 0,0 0 1,1 1-1,-1-2 0,1 1 0,0 0 1,-1 0-1,1 0 0,0-1 0,-1 1 0,1-1 1,0 1-1,0-1 0,-1 0 0,1 0 0,0 0 1,0 0-1,-1 0 0,1 0 0,0 0 1,0 0-1,0-1 0,-1 1 0,1-1 0,0 0 1,-1 1-1,1-1 0,2-1 0,1-1-490,0 0-1,0 0 1,-1-1-1,1 1 1,-1-1-1,0 0 1,0-1-1,0 1 1,-1-1-1,6-7 1,8-24-6340</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02.538"/>
    </inkml:context>
    <inkml:brush xml:id="br0">
      <inkml:brushProperty name="width" value="0.025" units="cm"/>
      <inkml:brushProperty name="height" value="0.025" units="cm"/>
    </inkml:brush>
  </inkml:definitions>
  <inkml:trace contextRef="#ctx0" brushRef="#br0">0 1 18193,'0'0'3219,"0"11"-21,19 494 4959,-16-497-8157,4-15 0,6-18 0,0-20-391,-2 0-1,10-78 1,-21 131 448,0 0 0,0 0 0,1-1 0,0 1 0,1 0 0,0-1 0,0 1 0,0-1 0,1 0 0,4 9 0,-5-13-33,1 0-1,-1 0 1,1 0 0,-1 0 0,1 0 0,0 0-1,0-1 1,0 0 0,0 1 0,1-1 0,-1 0-1,1 0 1,-1-1 0,1 1 0,0-1-1,-1 0 1,1 0 0,0 0 0,0 0 0,0-1-1,0 1 1,6-1 0,-3-1-24,1 1 0,-1-1 0,0-1 0,0 1 0,0-1 0,0 0 0,0-1 0,0 0 0,-1 0 0,1 0 0,-1-1 0,0 0 0,0 0 0,0 0 0,10-10 0,-8 5 0,1 0 0,-1-1 0,-1 0 0,0 0 0,0 0 0,-1-1 0,0 0 0,6-19 0,-27 57 0,8-17 0,1 2 0,0-1 0,-6 17 0,10-22 0,1-1 0,-1 0 0,1 0 0,0 0 0,1 1 0,-1-1 0,1 0 0,0 1 0,2 6 0,-2-11 0,1 1 0,-1 0 0,1-1 0,0 1 0,0-1 0,-1 1 0,1-1 0,0 0 0,1 1 0,-1-1 0,0 0 0,0 1 0,0-1 0,1 0 0,-1 0 0,1 0 0,-1 0 0,1-1 0,-1 1 0,1 0 0,-1-1 0,1 1 0,0-1 0,-1 1 0,1-1 0,0 0 0,-1 1 0,1-1 0,0 0 0,3-1 0,2 1 0,0-1 0,0-1 0,-1 1 0,1-1 0,0 0 0,0 0 0,-1-1 0,0 0 0,1 0 0,-1-1 0,0 0 0,-1 0 0,1 0 0,-1-1 0,0 1 0,0-1 0,0-1 0,6-8 0,6-8 0,-1-2 0,0 1 0,13-32 0,-46 122 0,13-47 0,2-10-95,0-1 1,0 1-1,2 0 1,-1-1-1,1 1 0,0 0 1,2 10-1,-1-18 30,-1 0-1,0 0 0,1 0 1,0 0-1,-1 0 1,1 0-1,0 0 0,0-1 1,0 1-1,0 0 1,1 0-1,-1-1 0,0 1 1,1 0-1,-1-1 1,1 0-1,-1 1 0,1-1 1,0 0-1,0 0 1,-1 0-1,1 0 0,0 0 1,0 0-1,0 0 1,0-1-1,0 1 0,0-1 1,0 1-1,0-1 1,0 0-1,0 0 0,1 0 1,-1 0-1,0 0 1,0-1-1,0 1 0,2-1 1,17-7-4670,0-12-2173</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03.026"/>
    </inkml:context>
    <inkml:brush xml:id="br0">
      <inkml:brushProperty name="width" value="0.025" units="cm"/>
      <inkml:brushProperty name="height" value="0.025" units="cm"/>
    </inkml:brush>
  </inkml:definitions>
  <inkml:trace contextRef="#ctx0" brushRef="#br0">41 0 21845,'-3'15'2642,"-2"2"-1312,-4 19 746,1 0 0,-6 69 0,13-96-2043,0 0 1,1 0-1,0-1 1,1 1-1,0 0 1,0 0-1,1-1 0,0 1 1,0-1-1,1 1 1,0-1-1,1 0 1,0 0-1,0 0 0,1-1 1,-1 0-1,2 1 1,-1-2-1,8 8 1,-13-13-126,1 0 1,0 0-1,0 0 1,0-1-1,0 1 1,1 0 0,-1 0-1,0-1 1,0 1-1,0-1 1,1 1-1,-1-1 1,0 1-1,0-1 1,1 0 0,-1 0-1,0 0 1,1 0-1,1 0 1,-2 0 20,-1 0 1,1-1 0,0 1 0,0-1-1,-1 1 1,1-1 0,0 0-1,-1 1 1,1-1 0,-1 0-1,1 1 1,-1-1 0,1 0-1,-1 0 1,1 1 0,-1-1-1,0 0 1,0 0 0,1 0 0,-1 0-1,0 1 1,0-2 0,2-9-624,-2 1 0,1-1 0,-3-21 0,1 14-291,1-47-3809,0 65 4840,0-1-1,0 1 1,0 0 0,0 0-1,0 0 1,0-1 0,0 1-1,0 0 1,0 0 0,0 0 0,0-1-1,0 1 1,0 0 0,0 0-1,0 0 1,0-1 0,0 1-1,0 0 1,0 0 0,0 0-1,0 0 1,0-1 0,1 1 0,-1 0-1,0 0 1,0 0 0,0 0-1,0 0 1,0-1 0,1 1-1,-1 0 1,0 0 0,0 0-1,0 0 1,1 0 0,-1 0 0,0 0-1,0 0 1,0 0 0,1 0-1,-1 0 1,0 0 0,0 0-1,0 0 1,1 0 0,-1 0-1,0 0 1,12 7 1903,9 13 506,-21-20-2443,8 7 171,0 1 0,0-1 0,1-1 0,0 0 0,0 0 0,1 0 0,-1-2 0,1 1 0,0-1 0,0 0 0,1-1 0,-1 0 0,1-1 0,-1 0 0,1-1 0,11 1 0,-14-2-157,-1 0 1,1-1 0,0 0 0,0 0-1,-1 0 1,1-1 0,-1 0 0,1-1-1,-1 1 1,0-1 0,0-1 0,0 1-1,0-1 1,-1-1 0,0 1 0,1-1-1,-2 0 1,1-1 0,0 1 0,-1-1 0,0 0-1,7-13 1,-10 18 17,-1-1 0,0 0-1,1 0 1,-1 0 0,0 1 0,-1-1 0,1 0-1,0 0 1,0 0 0,-1 0 0,1-1 0,-1 1-1,0 0 1,1 0 0,-1 0 0,0 0 0,0 0-1,-1 0 1,1-1 0,0 1 0,-1 0 0,1 0-1,-2-3 1,0 4-28,1-1 0,-1 1-1,1 0 1,-1-1 0,0 1-1,1 0 1,-1 0 0,0 0-1,0 1 1,0-1 0,0 0 0,0 1-1,0-1 1,0 1 0,0-1-1,0 1 1,0 0 0,0 0-1,-3 0 1,-5 1-12,1-1 0,-1 2-1,0-1 1,0 1 0,1 1 0,-1 0-1,1 0 1,-17 9 0,15-5 22,1 0 0,0 1 1,1 1-1,-1-1 0,2 2 1,-13 14-1,17-18-17,1-1 0,-1 1 0,1-1 0,0 1 0,0 0 0,1 0 0,0 0 0,0 1 1,0-1-1,1 0 0,0 1 0,0-1 0,1 1 0,0 8 0,0-11-9,1-1 0,0 0 0,0 0 0,1 0 0,-1 0 0,0 0 0,1 0 0,0-1 0,0 1 0,-1 0 0,2-1 0,-1 1 0,0-1 0,0 0 0,1 0 0,-1 0 0,1 0 0,0 0 0,0 0 0,-1-1 0,1 1 0,0-1 0,0 0 0,1 0 0,-1 0 0,0 0 0,0-1 0,4 1 0,13 2 0,0 0 0,0-2 0,26 0 0,-33-1 0,-8 0-615,1 0 1,0-1-1,-1 1 1,1-1-1,0 0 1,-1 0-1,9-4 0,-12 5 225,-1-1 1,1 0-1,0 0 0,-1-1 0,1 1 0,-1 0 0,1 0 0,-1-1 0,1 1 0,-1-1 0,0 1 0,0-1 1,0 0-1,0 1 0,0-1 0,0 0 0,0 0 0,0 0 0,-1 0 0,1 0 0,-1 0 0,0 1 0,1-1 1,-1 0-1,0-2 0,0-27-12550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0.553"/>
    </inkml:context>
    <inkml:brush xml:id="br0">
      <inkml:brushProperty name="width" value="0.025" units="cm"/>
      <inkml:brushProperty name="height" value="0.025" units="cm"/>
    </inkml:brush>
  </inkml:definitions>
  <inkml:trace contextRef="#ctx0" brushRef="#br0">121 1 9705,'0'0'19085,"-11"2"-17847,3-1-999,-1 1-1,1 1 1,0 0-1,0 0 0,-12 7 1,17-9-201,1 0 0,0 1 0,0-1 1,0 0-1,0 1 0,0 0 1,0-1-1,0 1 0,0 0 0,1 0 1,-1 0-1,1 0 0,-1 0 0,1 0 1,0 1-1,0-1 0,0 0 1,0 1-1,0-1 0,0 1 0,1-1 1,-1 1-1,1-1 0,0 1 0,0-1 1,0 1-1,0-1 0,0 1 1,1 3-1,0-5-41,-1-1 0,1 1 0,0 0 1,-1 0-1,1-1 0,0 1 0,0 0 0,0-1 0,-1 1 1,1-1-1,0 1 0,0-1 0,0 1 0,0-1 1,0 0-1,0 1 0,0-1 0,0 0 0,0 0 0,0 0 1,0 0-1,0 0 0,2 0 0,33-1-393,-23 1 27,168-13-3886,-181 13 4251,0 0-1,1 0 0,-1 0 0,1 0 0,-1 0 1,1 0-1,-1 0 0,0 0 0,1 0 1,-1 0-1,1 0 0,-1 0 0,1 0 0,-1 1 1,0-1-1,1 0 0,-1 0 0,0 1 0,1-1 1,-1 0-1,0 0 0,1 1 0,-1-1 1,0 0-1,0 1 0,1-1 0,-1 0 0,0 1 1,0-1-1,1 1 0,-1-1 0,0 0 0,0 1 1,0-1-1,0 1 0,0-1 0,0 1 1,0-1-1,-8 19 528,-12-3 19,-1-1 0,-1-1 0,1-1 0,-2-1 0,0 0 1,-1-2-1,1-1 0,-28 7 0,50-16-736,-22 5 566,11-5-1701,6-4-3515,6-11-2550</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03.386"/>
    </inkml:context>
    <inkml:brush xml:id="br0">
      <inkml:brushProperty name="width" value="0.025" units="cm"/>
      <inkml:brushProperty name="height" value="0.025" units="cm"/>
    </inkml:brush>
  </inkml:definitions>
  <inkml:trace contextRef="#ctx0" brushRef="#br0">1 0 23318,'0'0'5605,"56"0"-5925,-46 0-2467,1 0-3330</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04.074"/>
    </inkml:context>
    <inkml:brush xml:id="br0">
      <inkml:brushProperty name="width" value="0.025" units="cm"/>
      <inkml:brushProperty name="height" value="0.025" units="cm"/>
    </inkml:brush>
  </inkml:definitions>
  <inkml:trace contextRef="#ctx0" brushRef="#br0">1 0 20948,'0'0'4804,"7"15"-3522,18 47-188,-4 0 0,15 70 1,60 194-214,-96-326-997,0 0 1,0 0-1,0-1 1,-1 1-1,1 0 1,0 0-1,0 0 1,0 0 0,-1 0-1,1 0 1,0 0-1,0 0 1,0 0-1,-1 0 1,1 0 0,0 0-1,0 0 1,0 0-1,-1 0 1,1 0-1,0 0 1,0 0 0,0 0-1,0 0 1,-1 1-1,1-1 1,0 0-1,0 0 1,0 0-1,0 0 1,-1 0 0,1 0-1,0 1 1,0-1-1,0 0 1,0 0-1,0 0 1,0 0 0,-1 1-1,1-1 1,0 0-1,0 0 1,0 0-1,0 1 1,0-1 0,0 0-1,0 0 1,0 0-1,0 0 1,0 1-1,0-1 1,0 0 0,0 0-1,0 0 1,0 1-1,0-1 1,0 0-1,0 0 1,0 0-1,0 1 1,1-1 0,-19-15-4637,13 11 3128,-26-23-7489</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04.419"/>
    </inkml:context>
    <inkml:brush xml:id="br0">
      <inkml:brushProperty name="width" value="0.025" units="cm"/>
      <inkml:brushProperty name="height" value="0.025" units="cm"/>
    </inkml:brush>
  </inkml:definitions>
  <inkml:trace contextRef="#ctx0" brushRef="#br0">0 39 10025,'0'0'17073,"85"-38"-16369,-27 40-576,10 2-96,1-2-800,3 0-2179,-3-2-2466,-2 0-4773</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04.793"/>
    </inkml:context>
    <inkml:brush xml:id="br0">
      <inkml:brushProperty name="width" value="0.025" units="cm"/>
      <inkml:brushProperty name="height" value="0.025" units="cm"/>
    </inkml:brush>
  </inkml:definitions>
  <inkml:trace contextRef="#ctx0" brushRef="#br0">241 0 15182,'0'0'3668,"-11"1"-417,-2 0-2769,1 1-1,-1 1 1,1 0 0,0 0-1,0 1 1,0 1 0,0 0-1,1 0 1,0 1 0,0 1-1,0 0 1,-16 14 0,21-15-276,0 0 0,0 1-1,1 0 1,0 0 0,0 1 0,0 0 0,1-1 0,0 1 0,1 1 0,0-1-1,-3 11 1,5-17-170,1 1-1,-1-1 1,1 1-1,0 0 1,0-1-1,0 1 0,0 0 1,0-1-1,0 1 1,1-1-1,-1 1 1,1 0-1,0-1 1,0 1-1,0-1 0,0 0 1,0 1-1,0-1 1,1 0-1,-1 1 1,1-1-1,0 0 1,-1 0-1,1 0 0,0-1 1,0 1-1,0 0 1,1-1-1,-1 1 1,0-1-1,0 0 1,1 0-1,-1 0 0,1 0 1,-1 0-1,1 0 1,0-1-1,-1 1 1,1-1-1,4 0 1,16 2-10,0-1 1,0-1 0,0-1-1,0-1 1,0-1 0,0-2-1,-1 0 1,0-1 0,0-1-1,0-1 1,-1-1 0,0-1 0,-1-1-1,0 0 1,0-2 0,-2 0-1,30-27 1,-46 38-27,0 1 0,0-1 0,0 0 0,0 0 0,0 0 0,-1 0 0,1 0 0,-1 0 0,1-1 0,-1 1 0,0 0 0,0-1 0,0 1 0,0-1 0,0 1 0,-1-1 0,1 0 0,-1 1 0,0-1 0,1 1 0,-1-1 0,0 0 0,-1 1 0,0-5 0,0 5 0,-1 0 0,1-1 0,-1 1 0,0 0 0,0 0 0,0 0 0,0 1 0,0-1 0,0 0 0,0 1 0,-1-1 0,1 1 0,-1 0 0,1 0 0,-1 0 0,1 0 0,-1 0 0,0 0 0,1 1 0,-1 0 0,0-1 0,-3 1 0,-28-2-2177,-63 4 1,26 0-2888</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05.969"/>
    </inkml:context>
    <inkml:brush xml:id="br0">
      <inkml:brushProperty name="width" value="0.025" units="cm"/>
      <inkml:brushProperty name="height" value="0.025" units="cm"/>
    </inkml:brush>
  </inkml:definitions>
  <inkml:trace contextRef="#ctx0" brushRef="#br0">1 0 13485,'0'0'10858,"1"10"-9481,0-1-995,18 120 2104,-16-116-2375,0 0-1,0-1 0,1 1 0,1-1 0,0 0 0,1 0 1,0-1-1,12 16 0,-15-24-77,-1 0 1,1 0-1,-1 0 0,1 0 1,0-1-1,0 0 0,0 1 1,1-1-1,-1 0 1,0-1-1,1 1 0,-1 0 1,1-1-1,0 0 0,-1 0 1,1 0-1,0 0 0,0-1 1,6 1-1,-4-2 14,-1 0 0,1 0 0,-1-1 0,1 1 0,-1-1 0,0 0 0,0 0 0,0-1 0,0 0 0,0 0 0,0 0 0,4-4 0,7-8 4,-1 0 1,0-1-1,-1 0 0,0-1 0,18-31 0,9-30-61,-43 135 624,0-46-482,-2 3 12,2 1 1,0-1-1,0 0 0,1 1 1,2 22-1,-1-37-144,1 1 0,-1 0 0,0-1 0,1 1 0,-1 0 0,1-1 0,-1 1 0,0 0 0,1-1 0,-1 1 0,1-1 0,-1 1 0,1-1 0,0 1 0,-1-1 0,1 0 0,0 1 0,-1-1 0,1 0 0,0 1 0,-1-1 0,1 0 0,0 0 0,-1 0 0,1 0 0,0 0 0,0 1 0,-1-1 0,1 0 0,0-1 0,0 1 0,-1 0 0,1 0 0,0 0 0,0-1 0,28-8 0,-14 0 0,-2-2 0,1 0 0,-1-1 0,-1 0 0,0 0 0,18-27 0,24-24 0,-53 62 0,-1 1 1,0-1-1,1 0 0,-1 1 0,0-1 1,1 0-1,-1 1 0,1-1 1,-1 1-1,1-1 0,0 1 0,-1-1 1,1 1-1,-1 0 0,1-1 1,0 1-1,-1 0 0,1-1 0,0 1 1,0 0-1,-1 0 0,1-1 0,0 1 1,-1 0-1,1 0 0,0 0 1,0 0-1,-1 0 0,1 0 0,0 0 1,0 0-1,-1 1 0,1-1 1,0 0-1,0 0 0,-1 0 0,1 1 1,0-1-1,-1 1 0,1-1 1,0 0-1,-1 1 0,1-1 0,-1 1 1,1-1-1,-1 1 0,1-1 1,-1 1-1,1 0 0,-1-1 0,0 1 1,1 0-1,-1-1 0,0 1 0,1 0 1,-1-1-1,0 1 0,0 0 1,0 0-1,0-1 0,1 2 0,4 58-36,-4-45-20,-1-9-312,1 0 0,0-1 1,0 1-1,0-1 0,1 1 0,0-1 0,0 0 0,0 0 0,0 0 0,1 0 1,4 5-1,-6-8 106,1 0 1,0 0 0,0-1 0,0 1 0,0-1-1,0 1 1,0-1 0,0 0 0,1 0 0,-1 0-1,0 0 1,1 0 0,-1-1 0,1 1 0,-1-1-1,1 0 1,-1 1 0,1-1 0,-1 0 0,1 0-1,-1-1 1,1 1 0,-1 0 0,1-1-1,-1 0 1,0 1 0,4-3 0,-1 1-846,1-1 0,-1 0 0,0 0 1,0 0-1,-1-1 0,1 0 0,-1 0 0,8-8 0,12-17-8037</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06.301"/>
    </inkml:context>
    <inkml:brush xml:id="br0">
      <inkml:brushProperty name="width" value="0.025" units="cm"/>
      <inkml:brushProperty name="height" value="0.025" units="cm"/>
    </inkml:brush>
  </inkml:definitions>
  <inkml:trace contextRef="#ctx0" brushRef="#br0">88 54 10186,'0'0'16933,"-9"2"-15129,6-2-1723,0 1 0,0-1-1,0 1 1,0 0 0,0 0-1,0 0 1,0 1 0,0-1-1,0 1 1,1-1 0,-1 1-1,1 0 1,-1 0 0,-2 3-1,2-1-14,0 1 0,0 0 0,0-1 0,0 1-1,1 0 1,0 0 0,0 1 0,0-1 0,-1 9 0,1-6 106,0 1-1,1 0 1,-1-1 0,2 1-1,-1 0 1,2 10 0,-1-17-149,0 0-1,1 0 1,-1 0 0,1 0 0,-1 0 0,1 0-1,0 0 1,0 0 0,0-1 0,0 1-1,0 0 1,0 0 0,0-1 0,1 1 0,-1-1-1,0 1 1,1-1 0,-1 0 0,1 1-1,0-1 1,-1 0 0,1 0 0,0 0 0,0 0-1,0 0 1,0-1 0,0 1 0,0-1 0,0 1-1,0-1 1,0 0 0,2 1 0,4-1-22,-1 0 0,1-1 1,-1 0-1,1 0 0,0-1 1,-1 1-1,0-2 0,1 1 1,-1-1-1,0 0 0,0 0 1,-1-1-1,1 0 0,-1-1 1,0 1-1,0-1 0,0 0 1,0 0-1,7-10 0,-8 9-1,-1 0 0,1 0 0,-1 0-1,0-1 1,0 1 0,0-1-1,-1 0 1,0 0 0,-1 0 0,0-1-1,0 1 1,0-1 0,-1 1 0,0-1-1,0 0 1,-1 1 0,0-1 0,-1 0-1,-2-14 1,2 20-41,0 1 1,0-1-1,0 0 0,0 1 1,0-1-1,0 0 0,-1 1 1,1-1-1,0 1 1,-1 0-1,0 0 0,1-1 1,-1 1-1,0 0 0,1 0 1,-1 1-1,0-1 0,0 0 1,0 0-1,0 1 0,0-1 1,0 1-1,0 0 0,0 0 1,0 0-1,0-1 0,0 2 1,0-1-1,0 0 1,0 0-1,0 1 0,1-1 1,-1 1-1,-4 1 0,4-2-40,1 0 0,-1 1-1,0-1 1,0 1-1,0 0 1,0-1 0,0 1-1,1 0 1,-1 0 0,0 0-1,1 0 1,-1 0-1,0 0 1,1 1 0,0-1-1,-1 1 1,1-1 0,0 1-1,0-1 1,0 1 0,0 0-1,0-1 1,0 1-1,0 0 1,0 0 0,1 0-1,-1-1 1,1 1 0,-1 0-1,1 0 1,0 0-1,0 0 1,0 0 0,0 4-1,1-6-229,-1 1 0,1 0-1,0-1 1,-1 1-1,1-1 1,0 1 0,0-1-1,-1 0 1,1 1-1,0-1 1,0 0 0,0 1-1,0-1 1,-1 0 0,1 0-1,0 0 1,0 0-1,0 0 1,0 0 0,0 0-1,0 0 1,-1 0 0,1 0-1,0 0 1,0 0-1,0-1 1,0 1 0,-1 0-1,1-1 1,0 1-1,1-1 1,26-12-7187,5-10-2287</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06.663"/>
    </inkml:context>
    <inkml:brush xml:id="br0">
      <inkml:brushProperty name="width" value="0.025" units="cm"/>
      <inkml:brushProperty name="height" value="0.025" units="cm"/>
    </inkml:brush>
  </inkml:definitions>
  <inkml:trace contextRef="#ctx0" brushRef="#br0">112 1 17553,'0'0'7399,"-7"13"-4954,6-12-2400,-19 38 1547,-17 44-1,32-72-1396,1 1 0,0-1-1,1 1 1,0 0 0,1 0-1,0 1 1,1-1 0,0 0 0,1 0-1,2 17 1,-1-28-195,-1 1 0,1 0 0,-1-1 0,1 1 0,-1 0 0,1-1 0,0 1 0,0-1 0,0 0 0,0 1 0,0-1 0,0 0 0,0 1 0,0-1 0,1 0 0,-1 0 0,0 0 0,1 0 0,-1 0 0,1 0 0,-1-1 0,3 2 0,0-1 0,0 0 0,0 0 0,0 0 0,0-1 0,0 0 0,0 0 0,0 0 0,9-1 0,4-2 0,1-1 0,-1-1 0,20-8 0,-35 12 0,0 0 0,4-2 0,0 1 0,0-1 0,-1 1 0,2 1 0,-1-1 0,0 1 0,0 0 0,0 1 0,1-1 0,-1 1 0,13 1 0,-19 0 0,1 0 0,0-1 0,-1 1 0,1 0 0,-1-1 0,1 1 0,0 0 0,-1 0 0,0 0 0,1-1 0,-1 1 0,1 0 0,-1 0 0,0 0 0,0 0 0,0 0 0,1 0 0,-1 0 0,0-1 0,0 1 0,0 0 0,0 0 0,0 0 0,-1 0 0,1 0 0,-1 2 0,-9 24 0,4-21 0,-1 0 0,0 0 0,0 0 0,-1-1 0,0 0 0,0-1 0,0 1 0,0-2 0,0 1 0,-1-1 0,-16 4 0,14-5 0,-1 1 0,1-1 0,-1-1 0,0 0 0,0-1 0,0 0 0,1-1 0,-22-4 0,31 5-99,0-1 0,0 1 0,0-1 0,0 0 1,1 0-1,-1 0 0,0 0 0,1 0 0,-1 0 0,1 0 0,-1 0 0,1-1 1,-1 1-1,1-1 0,0 1 0,0-1 0,0 1 0,0-1 0,0 0 0,0 0 1,0 1-1,0-3 0,0 3-56,1-1-1,0 1 1,0 0 0,0-1-1,0 1 1,0 0 0,0-1-1,0 1 1,0 0 0,1-1 0,-1 1-1,0 0 1,1 0 0,-1-1-1,1 1 1,0 0 0,-1 0-1,1 0 1,0 0 0,0 0 0,-1 0-1,1 0 1,0 0 0,0 0-1,0 0 1,0 0 0,0 1 0,1-1-1,-1 0 1,0 1 0,0-1-1,2 0 1,28-10-6406,6-1-2317</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06.993"/>
    </inkml:context>
    <inkml:brush xml:id="br0">
      <inkml:brushProperty name="width" value="0.025" units="cm"/>
      <inkml:brushProperty name="height" value="0.025" units="cm"/>
    </inkml:brush>
  </inkml:definitions>
  <inkml:trace contextRef="#ctx0" brushRef="#br0">29 0 5445,'0'0'27322,"-20"63"-27322,15-27 0,2-6 0,3-2 0,0-7 0,5-10 0,0-8-6022</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07.526"/>
    </inkml:context>
    <inkml:brush xml:id="br0">
      <inkml:brushProperty name="width" value="0.025" units="cm"/>
      <inkml:brushProperty name="height" value="0.025" units="cm"/>
    </inkml:brush>
  </inkml:definitions>
  <inkml:trace contextRef="#ctx0" brushRef="#br0">4 55 5958,'0'0'9283,"6"-9"-4959,15-27-720,-10 27 336,-7 15-2302,-2 16-736,-2-20-587,-2 38 286,-2 1 0,-14 58 0,10-59-268,1 0 1,-1 62-1,7-99-333,1 0 0,0 1 0,0-1 0,0 1 0,1-1 0,-1 0 0,1 1 0,0-1 0,0 0 0,0 0 0,0 0 0,0 1 0,1-1 0,0 0 0,-1-1 0,1 1 0,0 0 0,0 0 0,1-1 0,-1 1 0,0-1 0,1 0 0,0 0 0,-1 0 0,1 0 0,0 0 0,0-1 0,0 1 0,0-1 0,0 0 0,1 0 0,-1 0 0,0 0 0,0 0 0,1-1 0,-1 1 0,0-1 0,1 0 0,-1 0 0,1 0 0,-1-1 0,0 1 0,1-1 0,5-2 0,-3 2-77,0-1 0,-1 0-1,1 0 1,-1-1 0,0 1 0,0-1 0,0 0 0,0 0-1,0-1 1,-1 0 0,1 0 0,-1 0 0,0 0 0,0 0-1,-1-1 1,6-8 0,-4 5-66,-1 0 0,-1 0-1,1 0 1,-1 0 0,0 0-1,-1 0 1,0-1 0,0 0 0,-1 1-1,0-14 1,-16 54-722,13-24 1002,-1 2 146,1 0 1,0 0 0,0-1-1,1 1 1,1 0 0,0 0 0,0 0-1,0 0 1,4 13 0,-3-21-266,-1-1 0,1 0 0,1 0 0,-1 1 0,0-1 0,0 0 0,0 0 0,1 0 0,-1 0 0,0 0 0,1 0 0,-1-1 0,1 1 0,-1 0 0,1-1 0,0 1 0,-1-1 0,1 1 0,-1-1 0,1 0 0,0 0-1,-1 0 1,1 0 0,0 0 0,-1 0 0,1 0 0,0 0 0,-1-1 0,1 1 0,1-2 0,3 1 14,0 0 0,0-1-1,0 0 1,0 0 0,-1-1-1,11-6 1,-9 5-32,-1-1 0,0 0 0,0 0 0,0-1 0,-1 1 0,0-1 0,0 0 0,0-1 0,4-7 0,-9 14-4,0 0 0,0-1 0,0 1-1,0 0 1,0 0 0,0 0 0,0-1 0,0 1 0,0 0 0,0 0 0,0 0-1,-1-1 1,1 1 0,0 0 0,0 0 0,0 0 0,0-1 0,0 1 0,0 0-1,-1 0 1,1 0 0,0 0 0,0 0 0,0-1 0,-1 1 0,1 0 0,0 0-1,0 0 1,0 0 0,-1 0 0,1 0 0,0 0 0,0 0 0,0 0-1,-1 0 1,1 0 0,0 0 0,0 0 0,-1 0 0,1 0 0,0 0 0,0 0-1,0 0 1,-1 0 0,1 0 0,0 0 0,0 0 0,0 0 0,-1 0 0,1 0-1,0 1 1,0-1 0,0 0 0,-1 0 0,-11 4-1058,1 1-631,-5 3-2778,4-6-3968</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08.184"/>
    </inkml:context>
    <inkml:brush xml:id="br0">
      <inkml:brushProperty name="width" value="0.025" units="cm"/>
      <inkml:brushProperty name="height" value="0.025" units="cm"/>
    </inkml:brush>
  </inkml:definitions>
  <inkml:trace contextRef="#ctx0" brushRef="#br0">59 1 16335,'0'0'10907,"1"9"-9386,0 22-989,-2-1-1,-1 1 1,-2-1-1,0 0 1,-10 32 0,-6 45 282,12-39-814,1 101 0,7-166 0,0 0 0,0 0 0,0 0 0,1 0 0,0 0 0,-1 0 0,1 0 0,0 0 0,0 0 0,1 0 0,-1-1 0,1 1 0,-1 0 0,1-1 0,3 4 0,-5-5 0,1-1 0,-1 1 0,1-1 0,0 1 0,-1-1 0,1 0 0,0 1 0,0-1 0,-1 0 0,1 0 0,0 1 0,0-1 0,-1 0 0,1 0 0,0 0 0,0 0 0,-1 0 0,1 0 0,0 0 0,0 0 0,-1 0 0,1 0 0,1-1 0,0 1 0,-1-1 0,1 0 0,0 0 0,-1-1 0,1 1 0,-1 0 0,0 0 0,1-1 0,-1 1 0,0-1 0,0 1 0,0-1 0,2-2 0,2-8 0,0 1 0,0-1 0,-1 0 0,-1-1 0,0 1 0,0 0 0,0-16 0,1-74 0,-4 93 0,-1 15-5,1 0 0,0 0 1,1 1-1,0-1 0,-1 0 0,2 0 0,-1 0 1,1 0-1,4 9 0,-4-12 3,-1-1 0,1 0 0,1 1 0,-1-1 0,0 0-1,0 0 1,1-1 0,-1 1 0,1-1 0,0 1 0,-1-1 0,1 0 0,0 1 0,0-2 0,0 1 0,0 0-1,0 0 1,0-1 0,0 0 0,0 1 0,0-1 0,4-1 0,2 1 6,0-1 0,0 0 0,0 0 0,0-1 0,0-1 0,0 1 0,0-1 0,-1-1 0,1 1 0,-1-2 0,14-8 0,-10 5 2,-1-1 0,0 0 0,-1-1 0,0 0 0,0 0 0,-1-1 0,8-12 0,-25 41-6,2 1 0,0-1 0,1 1 0,0 0 0,2 1 0,-2 36 0,0 6 0,6 91 0,12-71 0,-9-64 0,-1 0 0,0 1 0,-1-1 0,-2 0 0,-1 29 0,1-43 0,-1-1 0,0 1 0,0-1 0,0 0 0,-1 1 0,1-1 0,-1 0 0,1 0 0,-1 0 0,0 0 0,0 0 0,-1-1 0,1 1 0,-1-1 0,1 1 0,-1-1 0,0 0 0,1 0 0,-1 0 0,0 0 0,-1-1 0,1 1 0,0-1 0,0 0 0,-1 0 0,1 0 0,0 0 0,-5 0 0,3 0 0,0 0 0,0-1 0,0 0 0,1 0 0,-1 0 0,0-1 0,0 1 0,0-1 0,1 0 0,-1-1 0,1 1 0,-1-1 0,1 0 0,-1 0 0,1 0 0,0-1 0,0 1 0,0-1 0,0 0 0,-4-4 0,-2-6 10,0 0-1,1-1 1,1 0-1,0 0 1,1-1 0,0 0-1,1-1 1,1 1-1,1-1 1,-4-20-1,4 10-96,1 0-1,0 0 0,3 0 0,0 0 0,6-46 0,19-11-7220,-15 43 272</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2.461"/>
    </inkml:context>
    <inkml:brush xml:id="br0">
      <inkml:brushProperty name="width" value="0.025" units="cm"/>
      <inkml:brushProperty name="height" value="0.025" units="cm"/>
    </inkml:brush>
  </inkml:definitions>
  <inkml:trace contextRef="#ctx0" brushRef="#br0">136 133 7143,'25'-37'5851,"-19"32"-4844,-1-1-1,0 0 1,-1-1 0,0 1-1,0-1 1,0 0 0,-1 0 0,0 0-1,0-1 1,-1 1 0,2-9-1,-4 15-913,0 1-1,-1-1 0,1 1 0,-1 0 0,1-1 0,0 1 0,-1 0 0,1-1 1,-1 1-1,1 0 0,-1-1 0,1 1 0,-1 0 0,1 0 0,-1 0 0,1-1 1,-1 1-1,1 0 0,-1 0 0,0 0 0,1 0 0,-1 0 0,1 0 1,-1 0-1,1 0 0,-1 0 0,1 0 0,-1 0 0,0 1 0,1-1 0,-1 0 1,0 1-1,-22 5 22,5 3-81,1 1 1,0 1-1,-25 20 0,35-27-32,1 2 1,0-1-1,1 0 0,-1 1 1,1 0-1,0 1 1,1-1-1,-1 1 1,1 0-1,1 0 0,-6 14 1,8-19-4,1-1 1,0 0-1,0 0 1,0 1-1,0-1 1,0 0-1,0 0 1,0 1-1,0-1 1,1 0-1,-1 0 1,0 1-1,1-1 1,-1 0-1,1 0 1,-1 0-1,1 0 1,0 0-1,-1 0 1,1 0-1,0 0 0,0 0 1,0 0-1,0 0 1,0 0-1,0 0 1,0-1-1,0 1 1,0 0-1,0-1 1,0 1-1,0-1 1,0 1-1,1-1 1,0 1-1,58 9 93,-23-5-26,-34-4-46,1 1 0,-1-1-1,0 1 1,1 0 0,-1-1 0,0 2-1,0-1 1,-1 0 0,1 0 0,0 1-1,-1 0 1,1-1 0,-1 1 0,0 0-1,0 0 1,0 1 0,0-1 0,-1 0-1,1 0 1,-1 1 0,0-1 0,0 1-1,0-1 1,0 1 0,-1 0-1,1-1 1,-1 1 0,0 0 0,-1 6-1,1-5 126,-1-1 0,1 1-1,-1 0 1,0 0-1,-1-1 1,1 1 0,-1-1-1,0 1 1,0-1-1,0 0 1,-1 0 0,0 0-1,1 0 1,-1 0-1,-1 0 1,1-1 0,0 0-1,-1 1 1,0-1-1,0-1 1,0 1 0,-6 3-1,1-3-101,0 0 1,-1-1-1,1 0 0,0 0 0,-1-1 0,1-1 0,-1 1 1,1-2-1,-13-1 0,21 2-52,0 0 0,1 0 1,-1 0-1,0 0 0,0 0 0,1 0 0,-1-1 0,0 1 1,0 0-1,1-1 0,-1 1 0,0 0 0,1-1 0,-1 1 1,1-1-1,-1 1 0,1-1 0,-1 1 0,1-1 0,-1 0 1,1 1-1,-1-1 0,1 1 0,-1-1 0,1 0 1,0 1-1,0-1 0,-1 0 0,1 0 0,0 1 0,0-1 1,0 0-1,0 0 0,0 1 0,0-1 0,0 0 0,0 0 1,0 1-1,0-1 0,0 0 0,0 0 0,0 1 0,1-1 1,-1 0-1,0 1 0,1-1 0,-1 0 0,0 1 1,1-1-1,-1 0 0,1 1 0,-1-1 0,1 1 0,-1-1 1,1 1-1,-1-1 0,1 1 0,0-1 0,-1 1 0,1 0 1,0-1-1,-1 1 0,1 0 0,0-1 0,0 1 0,-1 0 1,1 0-1,1 0 0,36-13-2768,11-4-2803,-1-8-4606,-19 5-2107</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08.513"/>
    </inkml:context>
    <inkml:brush xml:id="br0">
      <inkml:brushProperty name="width" value="0.025" units="cm"/>
      <inkml:brushProperty name="height" value="0.025" units="cm"/>
    </inkml:brush>
  </inkml:definitions>
  <inkml:trace contextRef="#ctx0" brushRef="#br0">1 1 17809,'0'0'4420,"49"43"-13388</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08.885"/>
    </inkml:context>
    <inkml:brush xml:id="br0">
      <inkml:brushProperty name="width" value="0.025" units="cm"/>
      <inkml:brushProperty name="height" value="0.025" units="cm"/>
    </inkml:brush>
  </inkml:definitions>
  <inkml:trace contextRef="#ctx0" brushRef="#br0">54 0 16207,'0'0'6663,"-50"16"-4549,47-16-1922,10-4-6150,2-8-4195</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09.579"/>
    </inkml:context>
    <inkml:brush xml:id="br0">
      <inkml:brushProperty name="width" value="0.025" units="cm"/>
      <inkml:brushProperty name="height" value="0.025" units="cm"/>
    </inkml:brush>
  </inkml:definitions>
  <inkml:trace contextRef="#ctx0" brushRef="#br0">183 388 6278,'0'0'10581,"-1"-9"-6465,1 6-3912,-1 0 0,1 0 0,0-1 0,-1 1 0,0 0 0,0 0 0,0 0 0,0 0 0,0 0 1,-1 0-1,1 0 0,-1 1 0,0-1 0,0 0 0,0 1 0,0 0 0,0-1 0,0 1 0,-1 0 0,1 0 1,-1 0-1,0 0 0,1 1 0,-1-1 0,0 1 0,0-1 0,0 1 0,0 0 0,0 0 0,0 1 1,-1-1-1,1 0 0,0 1 0,0 0 0,0 0 0,-1 0 0,1 0 0,0 1 0,0-1 0,0 1 1,0-1-1,-4 3 0,2-1-173,0 1 0,1-1 0,-1 1 1,0 1-1,1-1 0,0 1 0,0 0 1,0 0-1,0 0 0,1 0 0,-1 0 0,1 1 1,0 0-1,1 0 0,-1-1 0,1 2 0,-2 5 1,1-4-35,1-1 0,0 0 0,0 1 0,0-1 0,1 1 0,0 0 0,0-1 0,1 1 0,0 0 0,0-1 0,1 1 0,0 0 1,0-1-1,2 8 0,-2-12 4,1 1 0,-1-1 0,1 0 0,0 1 0,-1-1 0,1 0 0,0-1 0,0 1 0,0 0 0,1 0 0,-1-1-1,0 1 1,0-1 0,1 0 0,-1 0 0,1 0 0,-1 0 0,1 0 0,0 0 0,-1-1 0,1 1 0,0-1 0,0 0 0,-1 0 0,1 0 0,0 0 0,-1 0 0,1 0 0,0-1 0,0 0 0,3-1 0,3 0 19,0 0-1,0-1 1,0 0 0,-1-1-1,1 0 1,-1 0 0,0-1-1,8-6 1,-2-1 37,-1 0 0,0-1 1,-1 0-1,0-1 0,13-21 1,-19 27 37,-1-1-1,-1 0 1,1 0 0,-1-1 0,-1 0 0,0 1 0,0-1 0,-1 0 0,0 0 0,1-19 0,-3 27-58,-4 26-186,3-14 147,0 0 0,1-1 0,0 1 0,0-1 1,1 1-1,1-1 0,3 15 0,-4-22 1,0 1 1,0 0-1,0-1 1,1 1-1,0-1 0,-1 0 1,1 1-1,0-1 1,0 0-1,0 0 0,0 0 1,0 0-1,1-1 1,-1 1-1,1-1 0,-1 1 1,1-1-1,-1 0 1,1 0-1,0 0 0,0 0 1,-1 0-1,1-1 1,0 1-1,0-1 0,0 0 1,0 0-1,5 0 1,0-1 29,0-1 1,0 1-1,-1-1 1,1-1-1,-1 0 1,0 0-1,1 0 1,-1-1-1,-1 0 1,1 0-1,-1-1 1,1 0-1,-1 0 1,-1 0-1,1-1 1,-1 0-1,5-7 1,11-13 142,-1-2-1,27-48 1,-37 56-172,0 1 0,-2-1 0,0-1 0,-1 0 0,-1 0 0,-1 0 0,-1-1 0,2-22 0,-8 38 0,-2 12 0,-4 13 0,-16 54 0,4 1 0,3 0 0,4 1 0,3 1 0,-2 113 0,13-172-59,1 0-1,0 0 1,1-1-1,1 1 1,0-1-1,11 26 1,5 0-213,26 42-1,-28-53 241,-16-28 65,-1 0 0,1 0 0,-1 1 1,0-1-1,1 0 0,-1 1 0,-1-1 0,1 1 0,0-1 0,-1 7 0,0-9-24,0-1 0,0 0-1,0 1 1,0-1-1,0 1 1,0-1 0,0 0-1,0 1 1,-1-1 0,1 1-1,0-1 1,0 0-1,0 1 1,-1-1 0,1 0-1,0 1 1,0-1-1,-1 0 1,1 0 0,0 1-1,-1-1 1,1 0 0,0 0-1,-1 0 1,1 1-1,0-1 1,-1 0 0,1 0-1,-1 0 1,1 0-1,0 0 1,-1 1 0,-23-12 191,13 3-190,1-1 0,0 0 0,1-1 1,0 0-1,0-1 0,1 0 0,1 0 0,0-1 0,0 0 0,1 0 1,1 0-1,-5-15 0,3 5-8,1 1-1,1-2 1,1 1 0,1 0 0,0-1-1,2-32 1,1 50-84,0 1 1,1-1-1,-1 1 0,1-1 0,0 1 1,0-1-1,1 1 0,-1 0 1,1-1-1,0 1 0,0 0 0,0 0 1,0 0-1,1 1 0,0-1 1,0 1-1,0-1 0,0 1 0,0 0 1,1 0-1,6-4 0,2 0-659,2 1 0,-1 1 0,1 0-1,-1 0 1,22-3 0,-5 1-744,22-8-6031</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10.237"/>
    </inkml:context>
    <inkml:brush xml:id="br0">
      <inkml:brushProperty name="width" value="0.025" units="cm"/>
      <inkml:brushProperty name="height" value="0.025" units="cm"/>
    </inkml:brush>
  </inkml:definitions>
  <inkml:trace contextRef="#ctx0" brushRef="#br0">210 167 13325,'6'-22'1964,"0"-1"1,-2 0-1,0 0 1,0-27-1,-4 49-1803,1 0-1,-1-1 1,0 1-1,0 0 1,0-1-1,-1 1 1,1 0-1,0-1 1,0 1-1,-1 0 1,1 0-1,-1 0 1,1-1-1,-1 1 1,1 0-1,-1 0 1,0 0-1,-1-2 1,2 3-75,-1 0-1,1 0 1,-1 0 0,0-1 0,1 1 0,-1 0-1,0 0 1,1 0 0,-1 0 0,1 0 0,-1 0 0,0 0-1,1 0 1,-1 1 0,0-1 0,1 0 0,-1 0-1,1 0 1,-1 1 0,1-1 0,-1 0 0,0 1-1,1-1 1,-1 0 0,0 2 0,-3 1 119,-1 2 0,1-1 0,0 0 0,0 1 0,0 0 0,-4 8 0,-15 30 85,2 2 1,2 0-1,2 1 1,2 1-1,1 0 0,4 1 1,1 1-1,2 0 1,-1 72-1,10-98-290,0 1 0,1-1 0,1 1 0,2-1 0,0 0 0,1-1 0,2 0 0,0 0 0,1 0 0,17 25 0,-31-89 0,-41-103-551,20 71-89,-21-102 0,89 212-2093,-37-31 1788,0-1 0,1-1 0,0 1 0,-1-1 0,1-1 0,1 1 0,-1-1 1,14 3-1,27-2-6230</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10.563"/>
    </inkml:context>
    <inkml:brush xml:id="br0">
      <inkml:brushProperty name="width" value="0.025" units="cm"/>
      <inkml:brushProperty name="height" value="0.025" units="cm"/>
    </inkml:brush>
  </inkml:definitions>
  <inkml:trace contextRef="#ctx0" brushRef="#br0">108 31 17809,'0'0'3133,"-10"-3"-154,-30-9-747,39 12-2150,-1 0 0,0 0 1,0 0-1,1 0 1,-1 0-1,0 0 0,1 1 1,-1-1-1,0 1 0,1-1 1,-1 1-1,0-1 0,1 1 1,-1 0-1,1 0 0,-1 0 1,1 0-1,-1 0 1,1 0-1,0 0 0,0 1 1,-1-1-1,1 0 0,0 1 1,0-1-1,0 0 0,1 1 1,-1 0-1,0-1 0,0 1 1,0 1-1,-1 4 81,-1 1 0,1-1 1,0 0-1,1 0 0,-1 10 0,2-14-149,-1 0-1,1 0 1,0 0 0,0 0 0,0 0 0,0 0 0,1-1-1,-1 1 1,1 0 0,-1 0 0,1-1 0,0 1 0,0 0-1,1-1 1,-1 1 0,0-1 0,1 1 0,0-1 0,-1 0-1,1 1 1,4 2 0,-2-3-3,-1 0-1,1 0 1,0 0 0,0-1-1,0 1 1,0-1 0,0 0-1,0-1 1,0 1 0,1-1 0,-1 1-1,0-1 1,0 0 0,7-2-1,-4 1 0,1 0-1,0-1 1,-1 0-1,0-1 1,1 1-1,-1-1 1,0-1-1,0 0 1,-1 0-1,1 0 1,-1 0 0,0-1-1,0 0 1,10-12-1,3-5 4,-1 0 0,23-41 0,-38 59-13,-3 29-479,1-14 429,-3 28-151,1-28-321,0 0 0,1 0 0,0 0 0,1 1 0,0-1 0,4 13 0,-4-21 200,0-1 0,0 1-1,0 0 1,1-1 0,-1 1 0,1-1-1,-1 1 1,1-1 0,0 0-1,0 0 1,0 0 0,1 0-1,-1 0 1,0-1 0,1 1-1,-1 0 1,1-1 0,-1 0 0,1 0-1,0 0 1,-1 0 0,1 0-1,0 0 1,0-1 0,0 1-1,0-1 1,0 0 0,5 0-1,-3 0-379,1 0-1,-1 0 0,0 0 0,1-1 0,-1 0 0,0 0 0,1-1 0,-1 1 0,0-1 1,0 0-1,7-5 0,24-16-5335</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10.938"/>
    </inkml:context>
    <inkml:brush xml:id="br0">
      <inkml:brushProperty name="width" value="0.025" units="cm"/>
      <inkml:brushProperty name="height" value="0.025" units="cm"/>
    </inkml:brush>
  </inkml:definitions>
  <inkml:trace contextRef="#ctx0" brushRef="#br0">131 157 2274,'5'-9'1415,"-2"1"0,1-1 0,-1 0 0,0 0 1,-1 0-1,0 0 0,0 0 0,-1 0 0,-1-1 0,1 1 0,-1-1 0,-2-10 0,2 19-1327,0-1 1,-1 1-1,1 0 0,-1-1 0,1 1 1,-1 0-1,0-1 0,1 1 0,-1 0 1,0 0-1,0 0 0,0 0 0,0 0 1,0 0-1,0 0 0,0 0 0,0 0 1,0 0-1,0 0 0,0 1 0,-1-1 1,1 1-1,0-1 0,0 1 0,-1-1 0,1 1 1,0-1-1,-1 1 0,1 0 0,-1 0 1,1 0-1,0 0 0,-1 0 0,1 0 1,-1 0-1,1 0 0,0 1 0,-1-1 1,1 1-1,0-1 0,-1 1 0,1-1 1,0 1-1,0 0 0,-1-1 0,1 1 1,-1 1-1,-6 3 102,1-1 0,0 1 1,1 0-1,-1 0 0,1 1 1,-8 9-1,8-8-81,1 0-1,0 0 0,1 0 1,0 1-1,0-1 1,1 1-1,-1 0 1,2 0-1,-1 1 1,1-1-1,1 1 0,-1-1 1,1 1-1,1-1 1,0 18-1,1-24-102,-1-1-1,0 1 0,1 0 1,-1 0-1,1 0 1,-1-1-1,1 1 1,0 0-1,0-1 1,0 1-1,0-1 0,0 1 1,0-1-1,0 1 1,1-1-1,-1 0 1,0 1-1,1-1 0,-1 0 1,1 0-1,2 1 1,0 0-102,0 0 1,0-1-1,1 0 1,-1 0-1,0 0 1,0-1-1,1 1 1,-1-1-1,6 0 1,1-1-431,1 0 0,0-1 0,-1 0 0,0-1 1,0 0-1,17-8 0,-3-2-2394,-1-1 0,32-24 0,-5-3-4026</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11.266"/>
    </inkml:context>
    <inkml:brush xml:id="br0">
      <inkml:brushProperty name="width" value="0.025" units="cm"/>
      <inkml:brushProperty name="height" value="0.025" units="cm"/>
    </inkml:brush>
  </inkml:definitions>
  <inkml:trace contextRef="#ctx0" brushRef="#br0">100 0 4644,'0'0'18984,"-6"13"-17607,-4 14-695,2 1 0,1 0-1,1 0 1,1 0 0,2 1 0,0 47 0,6-14-126,12 76 0,-1-26-441,-13-166-274,1 25-307,-4-57-1,2 80 443,-1-1-1,0 1 0,0-1 0,-1 1 1,1 0-1,-1-1 0,-1 1 1,1 0-1,-1 0 0,0 1 0,-1-1 1,1 1-1,-1-1 0,-7-7 1,10 12 34,0 0 0,0 1 0,1-1 0,-1 0 0,0 0 0,0 0 0,0 1 0,0-1 0,0 1 0,0-1 0,0 0 0,0 1 0,0 0 0,0-1 0,0 1 0,0 0 0,0-1 0,-1 1 0,1 0 1,0 0-1,0 0 0,0 0 0,0 0 0,0 0 0,-1 0 0,1 0 0,0 1 0,0-1 0,0 0 0,0 1 0,0-1 0,0 1 0,0-1 0,0 1 0,0 0 0,0-1 0,-1 2 0,1-1 1,1 0 0,-1 1 1,1-1-1,-1 0 0,1 0 0,0 1 0,0-1 0,-1 0 0,1 1 0,0-1 0,0 0 0,0 1 0,0-1 0,1 0 1,-1 0-1,0 1 0,1-1 0,-1 0 0,0 1 0,1-1 0,0 0 0,-1 0 0,1 0 0,0 0 0,-1 0 0,1 0 1,0 0-1,0 0 0,0 0 0,0 0 0,0 0 0,2 1 0,3 2-284,0 1 0,1-2 0,-1 1-1,1-1 1,0 0 0,0 0 0,0-1 0,1 0 0,-1 0 0,0 0-1,14 0 1,2-1-1727,0 0 0,37-5 0,-16-4-4406</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11.596"/>
    </inkml:context>
    <inkml:brush xml:id="br0">
      <inkml:brushProperty name="width" value="0.025" units="cm"/>
      <inkml:brushProperty name="height" value="0.025" units="cm"/>
    </inkml:brush>
  </inkml:definitions>
  <inkml:trace contextRef="#ctx0" brushRef="#br0">202 68 12204,'-9'3'4900,"-11"3"-3097,0 1 1,-38 20-1,49-23-1194,0 1 0,0 1 0,1 0-1,0 0 1,0 0 0,0 1 0,1 0 0,0 1 0,-10 12 0,17-19-584,-1-1 1,1 1-1,-1 0 0,1 0 1,-1-1-1,1 1 0,0 0 1,-1 0-1,1 0 0,0 0 1,-1 0-1,1-1 0,0 1 0,0 0 1,0 0-1,0 0 0,0 0 1,0 0-1,0 0 0,0 0 1,1 0-1,-1 0 0,0-1 1,0 1-1,1 0 0,-1 0 1,1 0-1,-1 0 0,1 1 1,1-1-11,0 0 1,0 1 0,-1-1 0,1 0 0,0 0 0,0 0 0,0 0 0,0-1 0,1 1 0,-1 0 0,0-1 0,3 1 0,13 1-211,0-2 0,30-1 0,-30 1-118,17-2-115,-12 1 277,0 1 1,34 4 0,-53-4 235,0 1 0,1-1-1,-1 1 1,0 0 0,0 1 0,1-1-1,-1 1 1,0 0 0,0 0 0,-1 0 0,1 0-1,0 1 1,-1-1 0,1 1 0,-1 0-1,0 0 1,0 0 0,5 7 0,-8-10-52,0 1 0,0-1 0,0 0 0,0 0 0,1 0 0,-1 0 0,0 1 0,0-1 0,0 0 0,0 0 0,1 0 0,-1 0 0,0 0 0,0 0 0,0 0 0,1 0 0,-1 1 0,0-1 0,0 0 0,0 0 0,1 0 0,-1 0 0,0 0 0,0 0 0,0 0 0,1 0 0,-1 0 0,0 0 0,0-1 0,0 1 0,1 0 0,-1 0 0,0 0 0,0 0 0,0 0 0,1 0 0,-1 0 1,0 0-1,0 0 0,0-1 0,0 1 0,1 0 0,-1 0 0,0 0 0,0 0 0,0-1 0,0 1 0,0 0 0,0 0 0,1 0 0,-1-1 0,0 1 0,0 0 0,0-1 0,11-21 531,6-29-478,-11 23-78,-2-2 0,-1 1-1,-1 0 1,-2-31 0,0 47-25,0 13-25,1-1 0,-1 1 0,0-1 0,1 1 0,-1 0 1,0-1-1,1 1 0,-1 0 0,1-1 0,-1 1 1,1 0-1,-1 0 0,1-1 0,-1 1 0,1 0 1,-1 0-1,1 0 0,-1 0 0,1 0 0,-1 0 1,1 0-1,-1 0 0,1 0 0,-1 0 0,1 0 1,-1 0-1,1 0 0,-1 0 0,1 0 0,-1 0 1,1 1-1,-1-1 0,1 0 0,-1 0 0,1 1 1,0-1-1,20 8-1184,-20-7 1191,15 4-1887,0 0 0,0-2 0,1 1 0,-1-2 0,1 0 1,0-1-1,21-1 0,9 0-6886</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11.926"/>
    </inkml:context>
    <inkml:brush xml:id="br0">
      <inkml:brushProperty name="width" value="0.025" units="cm"/>
      <inkml:brushProperty name="height" value="0.025" units="cm"/>
    </inkml:brush>
  </inkml:definitions>
  <inkml:trace contextRef="#ctx0" brushRef="#br0">257 16 9929,'0'0'12204,"-11"-5"-10330,7 4-1770,0-1 0,0 0 1,0 1-1,0 0 0,0 0 0,0 0 1,0 0-1,-1 1 0,1-1 1,0 1-1,0 0 0,0 0 0,-1 1 1,1-1-1,0 1 0,0 0 1,0 0-1,0 1 0,0-1 1,0 1-1,0 0 0,1-1 0,-1 2 1,0-1-1,1 0 0,0 1 1,-5 4-1,4-3 10,0 0 1,0 0-1,0 0 0,0 1 1,1 0-1,0 0 0,0 0 1,0 0-1,0 0 0,-2 8 1,5-11-129,-1 0 1,1-1-1,0 1 1,0-1-1,0 1 1,0 0-1,0-1 1,0 1-1,1 0 1,-1-1-1,1 1 1,-1-1-1,1 1 1,-1-1-1,1 1 1,0-1-1,0 1 1,-1-1-1,1 0 1,0 1-1,0-1 1,1 0-1,-1 0 1,0 0-1,0 0 1,1 0-1,-1 0 1,0 0-1,1 0 1,-1 0-1,1-1 1,-1 1-1,1-1 1,-1 1-1,1-1 1,-1 1-1,1-1 1,0 0-1,-1 0 1,4 0-1,33 6-2198,1-2 0,40-1 0,31 3-2040,-38 7 4533,-70-13-125,1 1-1,-1-1 0,0 1 1,1 0-1,-1 0 1,0 0-1,0 0 1,1 0-1,-1 0 0,0 0 1,0 1-1,0-1 1,-1 1-1,1-1 0,0 1 1,-1 0-1,3 2 1,-4-3 50,0 0 1,0 0 0,0 0 0,0 0-1,0 0 1,0 0 0,0 0-1,0 0 1,0 0 0,0 0-1,0 0 1,-1 1 0,1-1-1,-1-1 1,1 1 0,0 0 0,-1 0-1,0 0 1,1 0 0,-1 0-1,1 0 1,-1 0 0,0-1-1,0 1 1,-1 1 0,-6 5 1055,-1-1 0,0 0-1,0 0 1,-1-1 0,-18 7 0,-25 8-2277,-79 20 0,96-32-860,0-2 1,-1-1-1,-49 0 0,43-5-11466</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12.287"/>
    </inkml:context>
    <inkml:brush xml:id="br0">
      <inkml:brushProperty name="width" value="0.025" units="cm"/>
      <inkml:brushProperty name="height" value="0.025" units="cm"/>
    </inkml:brush>
  </inkml:definitions>
  <inkml:trace contextRef="#ctx0" brushRef="#br0">0 932 17424,'16'-6'940,"62"-19"1352,301-97 4873,10 11-4461,203-30-1850,470-129-2536,-351 62 4282,-690 202-2533,-16 5-173,1 0 1,-1 0-1,0 0 1,0-1-1,0 0 1,0 0-1,0-1 1,0 1-1,0-1 0,5-4 1,-10 6-107,0 1 1,0-1 0,-1 1-1,1-1 1,0 1 0,0-1-1,-1 1 1,1-1 0,0 1-1,-1-1 1,1 1-1,0 0 1,-1-1 0,1 1-1,-1-1 1,1 1 0,-1 0-1,1-1 1,-1 1 0,1 0-1,-1 0 1,1-1 0,-1 1-1,1 0 1,-1 0-1,1 0 1,-1 0 0,1 0-1,-1 0 1,0 0 0,1 0-1,-1 0 1,0 0 0,-1-1-1337,-22-6-8589</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2.897"/>
    </inkml:context>
    <inkml:brush xml:id="br0">
      <inkml:brushProperty name="width" value="0.025" units="cm"/>
      <inkml:brushProperty name="height" value="0.025" units="cm"/>
    </inkml:brush>
  </inkml:definitions>
  <inkml:trace contextRef="#ctx0" brushRef="#br0">164 57 15439,'0'0'1665,"-1"-9"390,-5-26 465,6 34-2456,0 1 1,0-1-1,0 1 0,0-1 0,0 1 0,0-1 1,0 1-1,0 0 0,0-1 0,0 1 1,0-1-1,0 1 0,-1-1 0,1 1 0,0 0 1,0-1-1,-1 1 0,1-1 0,0 1 1,0 0-1,-1-1 0,1 1 0,0 0 0,-1-1 1,1 1-1,-1 0 0,1 0 0,0-1 0,-1 1 1,1 0-1,-1 0 0,1 0 0,-1 0 1,1 0-1,0-1 0,-1 1 0,1 0 0,-1 0 1,1 0-1,-1 0 0,1 0 0,-1 0 1,1 0-1,-1 1 0,1-1 0,-1 0 0,1 0 1,0 0-1,-1 0 0,1 1 0,-1-1 0,1 0 1,0 0-1,-1 1 0,1-1 0,-1 0 1,1 0-1,0 1 0,0-1 0,-1 1 0,1-1 1,0 0-1,-1 1 0,1-1 0,0 1 0,0-1 1,-1 1-1,-13 27 1463,9 15-1008,0 0 1,3 0-1,2 0 0,2 0 1,1 0-1,2 0 1,3-1-1,1 1 1,28 78-1,-33-109-519,-2-6 0,1 0 0,-1 0 0,1 0 0,0 0 0,6 8 0,-13-41 0,-16-7 0,-1 1 0,-2 0 0,-1 2 0,-42-42 0,26 29 0,39 44 0,1 0 0,0 0 0,0 0 0,0 0 0,0-1 0,0 1 0,0 0 0,0 0 0,-1 0 0,1 0 0,0-1 0,0 1 0,0 0 0,0 0 0,0 0 0,0 0 0,0-1 0,0 1 0,0 0 0,0 0 0,0 0 0,0-1 0,0 1 0,0 0 0,0 0 0,0 0 0,1-1 0,-1 1 0,0 0 0,0 0 0,0 0 0,0 0 0,0 0 0,0-1 0,0 1 0,0 0 0,1 0 0,-1 0 0,0 0 0,0 0 0,0 0 0,0-1 0,1 1 0,-1 0 0,0 0 0,0 0 0,0 0 0,0 0 0,1 0 0,-1 0 0,0 0 0,0 0 0,0 0 0,1 0 0,-1 0 0,0 0 0,0 0 0,1 0 0,21-2 0,26 6 0,22 3-2138,94 0-9433,-123-7 4204</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37.038"/>
    </inkml:context>
    <inkml:brush xml:id="br0">
      <inkml:brushProperty name="width" value="0.025" units="cm"/>
      <inkml:brushProperty name="height" value="0.025" units="cm"/>
    </inkml:brush>
  </inkml:definitions>
  <inkml:trace contextRef="#ctx0" brushRef="#br0">0 56 9353,'0'0'9433,"7"2"-8921,11 1-232,0 0 0,0-2 0,0 0-1,0-1 1,0-1 0,0-1 0,25-5-1,29-1 211,527-20 2855,-236 14-2419,-196 8-613,1 7 0,197 27 0,554 26 777,-590-45-866,62-4 1585,-368-11-942,-22 1-2590,-13 2-3314,3-1-1497,3-5-4960</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38.913"/>
    </inkml:context>
    <inkml:brush xml:id="br0">
      <inkml:brushProperty name="width" value="0.025" units="cm"/>
      <inkml:brushProperty name="height" value="0.025" units="cm"/>
    </inkml:brush>
  </inkml:definitions>
  <inkml:trace contextRef="#ctx0" brushRef="#br0">85 19 12716,'0'0'7127,"0"8"-6108,1 65 238,-3 0 0,-4 0-1,-2 0 1,-28 106 0,36-177-1175,0-1 0,0 0 1,-1 1-1,1-1 1,-1 0-1,1 1 0,-1-1 1,1 0-1,-1 0 1,0 0-1,1 1 0,-1-1 1,0 0-1,0 0 1,0 0-1,0 0 0,-1 1 1,1-3-14,1 1 1,-1 0-1,1 0 1,-1 0-1,1 0 1,-1-1 0,1 1-1,-1 0 1,1 0-1,-1-1 1,1 1-1,-1 0 1,1-1-1,0 1 1,-1 0-1,1-1 1,0 1-1,-1-1 1,1 1 0,0-1-1,0 1 1,-1-1-1,1 1 1,0-1-1,0 1 1,0-1-1,-1 0 1,-9-50 1037,9 17-1096,2 1-1,1-1 1,2 1-1,1 0 0,10-35 1,-12 54-18,2 0 0,0 0 1,0 0-1,1 1 0,1-1 1,0 2-1,1-1 0,1 1 1,0 0-1,0 0 1,1 1-1,0 1 0,1 0 1,12-9-1,-14 14-16,1 1 1,-1 0-1,0 0 0,1 1 1,0 1-1,0-1 1,0 1-1,0 1 0,0 0 1,0 1-1,1-1 1,9 3-1,-15-2 9,-1 1-1,0-1 1,0 1 0,0 0 0,0 0-1,0 1 1,0 0 0,0-1 0,0 1-1,0 0 1,-1 1 0,1-1 0,5 5-1,-8-5 6,1 1 0,0-1-1,-1 0 1,1 1 0,-1 0-1,0-1 1,1 1-1,-1 0 1,-1 0 0,1-1-1,0 1 1,-1 0 0,1 0-1,-1 0 1,0 0 0,0 0-1,0 0 1,0 0 0,-1 0-1,1-1 1,-3 7 0,2-5 22,-1 1 0,-1-1 0,1 1 0,-1-1 0,0 0 0,0 0 0,0 0 0,0 0 0,-1 0 0,1-1 0,-1 0 0,0 0 0,0 0 0,0 0 0,0 0 0,-6 2 0,-9 4 228,0 0 0,-28 9 1,35-14-155,0-1 0,-1 0 0,1 0 0,-1-1 0,0-1 1,0 0-1,1-1 0,-18-1 0,29 1-99,0 0 0,1 0-1,-1 0 1,0 0-1,1 0 1,-1 0 0,1 0-1,-1 0 1,0 0 0,1 0-1,-1 0 1,1-1 0,-1 1-1,0 0 1,1 0 0,-1-1-1,1 1 1,-1 0 0,1-1-1,-1 1 1,1 0-1,-1-1 1,1 1 0,-1-1-1,1 1 1,0-1 0,-1 1-1,1-1 1,0 1 0,-1-1-1,1 1 1,0-1 0,0 0-1,-1 1 1,1-1-1,0 1 1,0-1 0,0 0-1,0 1 1,0-1 0,0 0-1,0 1 1,0-1 0,0 1-1,0-1 1,0 0 0,0 1-1,1-1 1,-1 1-1,0-1 1,1 0 0,0-1-263,0 0 1,0 0-1,1 0 0,-1 1 1,1-1-1,0 0 1,-1 1-1,1-1 1,0 1-1,0 0 0,0 0 1,4-2-1,69-21-10823,-28 13 1451</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39.487"/>
    </inkml:context>
    <inkml:brush xml:id="br0">
      <inkml:brushProperty name="width" value="0.025" units="cm"/>
      <inkml:brushProperty name="height" value="0.025" units="cm"/>
    </inkml:brush>
  </inkml:definitions>
  <inkml:trace contextRef="#ctx0" brushRef="#br0">162 1 11499,'0'0'13960,"-3"8"-12845,-9 20-766,0-1 0,-2-1 0,-1 0 0,-2-1 0,-27 33 0,-1 4-142,59-100-4376,48-79-9294,-40 75 6352</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39.816"/>
    </inkml:context>
    <inkml:brush xml:id="br0">
      <inkml:brushProperty name="width" value="0.025" units="cm"/>
      <inkml:brushProperty name="height" value="0.025" units="cm"/>
    </inkml:brush>
  </inkml:definitions>
  <inkml:trace contextRef="#ctx0" brushRef="#br0">99 32 6854,'2'-28'4130,"0"24"-174,-2 19-1514,-8 64 1930,4-56-3509,2-1-1,0 37 1,2-53-840,0 0 0,1 0 0,0-1-1,0 1 1,0 0 0,1 0 0,0-1 0,0 1 0,1-1-1,-1 1 1,1-1 0,1 0 0,-1 0 0,6 7 0,-3-5-701,5 7-1204</inkml:trace>
  <inkml:trace contextRef="#ctx0" brushRef="#br0" timeOffset="1">1 200 9641,'0'0'10826,"50"-32"-10473,-15 32-257,5 0-32,-1 0-320,-4 0-3492,-3 0-8039</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40.160"/>
    </inkml:context>
    <inkml:brush xml:id="br0">
      <inkml:brushProperty name="width" value="0.025" units="cm"/>
      <inkml:brushProperty name="height" value="0.025" units="cm"/>
    </inkml:brush>
  </inkml:definitions>
  <inkml:trace contextRef="#ctx0" brushRef="#br0">0 241 10666,'0'0'4709,"12"-3"-3225,247-67 5384,172-35-4725,-341 91-2240,152-30-3778,-221 40 1911,-12 4-3311</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40.772"/>
    </inkml:context>
    <inkml:brush xml:id="br0">
      <inkml:brushProperty name="width" value="0.025" units="cm"/>
      <inkml:brushProperty name="height" value="0.025" units="cm"/>
    </inkml:brush>
  </inkml:definitions>
  <inkml:trace contextRef="#ctx0" brushRef="#br0">45 107 5637,'3'-10'4650,"0"-4"-3035,8-38 2776,2 21 1903,-10 87-3011,-8 28-2516,-3 0-1,-23 98 1,29-172-665,2-8-59,0-1 0,0 1 0,0-1 0,0 0 0,0 1 0,0-1 0,-1 0 0,1 1 0,-1-1 0,1 0 0,-1 1 0,1-1 0,-1 0-1,0 0 1,1 1 0,-1-1 0,0 0 0,0 0 0,-2 2 0,2-4-3,0 0 0,0 0 0,1 0-1,-1 0 1,0 0 0,1 0 0,-1 0 0,0 0-1,1 0 1,-1 0 0,1 0 0,0 0-1,-1 0 1,1 0 0,0-1 0,-1-1 0,-9-64 255,10 50-324,0 0 1,1 1-1,1-1 0,0 0 1,1 1-1,1 0 0,1-1 1,0 2-1,1-1 0,14-25 1,-17 34-24,1 1 0,0 0 0,1 0 1,-1 1-1,1-1 0,1 1 0,-1 0 0,0 0 1,1 1-1,0 0 0,0 0 0,1 0 1,-1 1-1,1 0 0,-1 0 0,1 0 0,0 1 1,0 0-1,0 1 0,1-1 0,-1 1 0,0 1 1,0-1-1,1 1 0,-1 1 0,15 1 1,-20-2 40,0 0 0,0 1 0,0-1 0,0 0 1,-1 1-1,1-1 0,0 1 0,0 0 0,0-1 1,0 1-1,0 0 0,-1 0 0,1 0 0,0 1 1,-1-1-1,1 0 0,-1 1 0,1-1 0,-1 0 1,0 1-1,1 0 0,-1-1 0,0 1 1,0 0-1,0 0 0,-1-1 0,1 1 0,0 0 1,-1 0-1,1 0 0,-1 0 0,1 0 0,-1 0 1,0 0-1,0 0 0,0 0 0,0 0 0,-1 3 1,0 0 33,0 0 1,-1 1-1,1-2 1,-1 1 0,0 0-1,-1 0 1,1-1-1,-1 1 1,0-1-1,0 0 1,0 1 0,-1-1-1,-5 5 1,-2 0 263,0-1 1,-1 0 0,0-1-1,-21 10 1,28-15-223,-1 0 0,0 1 0,0-2 0,0 1 0,0-1 1,0 0-1,0 0 0,-1-1 0,1 1 0,0-1 0,0-1 0,-11-1 1,16 1-141,0 1 0,0 0 0,0-1 1,0 1-1,0-1 0,0 0 1,0 1-1,0-1 0,0 0 1,1 1-1,-1-1 0,0 0 1,1 0-1,-1 0 0,0 0 0,1 0 1,-1 0-1,1 0 0,-1 0 1,1 0-1,0 0 0,-1 0 1,1 0-1,0 0 0,0 0 0,0 0 1,0 0-1,0-2 0,0 1-382,0 1 0,0-1-1,0 1 1,0-1 0,0 1 0,1 0-1,-1-1 1,1 1 0,-1 0-1,1-1 1,-1 1 0,1 0 0,0 0-1,0 0 1,-1-1 0,1 1-1,0 0 1,0 0 0,0 0-1,0 0 1,0 0 0,2-1 0,17-5-6969</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41.132"/>
    </inkml:context>
    <inkml:brush xml:id="br0">
      <inkml:brushProperty name="width" value="0.025" units="cm"/>
      <inkml:brushProperty name="height" value="0.025" units="cm"/>
    </inkml:brush>
  </inkml:definitions>
  <inkml:trace contextRef="#ctx0" brushRef="#br0">55 0 19731,'0'0'8648,"-30"56"-7976,21-29-351,-1 1-193,6-2-128,3-4 96,1-2-352,0-3-865,0-3-1025,0-6-1089,0-4-1025</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41.495"/>
    </inkml:context>
    <inkml:brush xml:id="br0">
      <inkml:brushProperty name="width" value="0.025" units="cm"/>
      <inkml:brushProperty name="height" value="0.025" units="cm"/>
    </inkml:brush>
  </inkml:definitions>
  <inkml:trace contextRef="#ctx0" brushRef="#br0">1 96 13645,'0'0'6603,"9"-10"-4713,-1 1-1527,-4 4-140,1-1 0,0 1 0,0 0 0,1 0 0,-1 1 0,1-1-1,0 1 1,0 1 0,1-1 0,-1 1 0,12-4 0,6 1 169,1 1 1,-1 1-1,1 1 0,0 1 1,31 2-1,-55 0-393,0-1-1,0 1 0,0 0 1,0 0-1,0 0 1,0 1-1,0-1 1,-1 0-1,1 0 1,0 0-1,0 1 1,0-1-1,0 0 1,0 1-1,-1-1 1,1 1-1,0-1 1,0 1-1,-1-1 1,1 1-1,0-1 1,-1 1-1,1 0 1,0-1-1,-1 1 1,1 0-1,-1 0 1,1-1-1,-1 1 1,0 0-1,1 0 1,-1 0-1,0 0 1,0-1-1,1 1 0,-1 0 1,0 0-1,0 0 1,0 0-1,0 0 1,0 0-1,0 0 1,0 0-1,0-1 1,-1 1-1,1 0 1,0 0-1,-1 0 1,0 1-1,0 3 82,-1-1 1,0 0-1,-1 1 0,1-1 0,-1 0 0,0-1 1,0 1-1,-4 4 0,-8 6 287,-1-1-1,0-1 1,-1 0-1,0-2 1,-31 15-1,47-24-286,36-6-939,-10 0-6,1 2 0,51-2 1,-76 5 839,0 0 1,0-1 0,0 1-1,0 0 1,0 0-1,0 1 1,0-1 0,0 0-1,0 0 1,0 0 0,0 1-1,0-1 1,0 0 0,0 1-1,0-1 1,0 1 0,0 0-1,0-1 1,0 1 0,-1-1-1,1 1 1,0 0 0,-1 0-1,1-1 1,0 1 0,0 2-1,0-2 18,-1 1 0,0 0 0,0-1-1,0 1 1,0 0 0,0-1 0,0 1 0,0 0 0,0-1-1,-1 1 1,1 0 0,-1-1 0,1 1 0,-2 2-1,-2 3 189,1 0-1,-1 0 0,-1 0 0,1-1 1,-1 0-1,-6 6 0,-10 6 693,0 0 0,-1-2 0,-33 19 0,47-30-797,-1 0 1,-1-1-1,1 1 0,-1-2 1,0 0-1,1 0 0,-1 0 1,-1-1-1,1-1 0,0 0 1,0 0-1,-12-1 0,21-1-354,0 0-1,0 0 0,0 0 1,1 0-1,-1 1 1,0-1-1,1 0 0,-1-1 1,1 1-1,-1 0 0,1 0 1,-1 0-1,1 0 1,0 0-1,-1 0 0,1-1 1,0 1-1,0 0 1,0 0-1,0 0 0,0 0 1,0-1-1,0 1 0,1 0 1,-1 0-1,0 0 1,1 0-1,0-2 0,-1 0-748,5-22-5865</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41.838"/>
    </inkml:context>
    <inkml:brush xml:id="br0">
      <inkml:brushProperty name="width" value="0.025" units="cm"/>
      <inkml:brushProperty name="height" value="0.025" units="cm"/>
    </inkml:brush>
  </inkml:definitions>
  <inkml:trace contextRef="#ctx0" brushRef="#br0">263 1 11819,'0'0'4298,"11"4"-2574,-4 0-1405,0 0 0,1 1 0,-1-1-1,-1 1 1,1 1 0,-1-1 0,0 1 0,0 0 0,-1 1 0,1-1 0,-2 1-1,1 0 1,-1 0 0,7 15 0,1 6 221,-1 1 0,-2 1 1,0 0-1,-3 0 0,0 1 0,-2 0 0,-1 0 0,-1 0 0,-2 0 1,-7 58-1,5-73-567,-1 1 1,-1-1-1,0 0 1,-1 0-1,-1 0 1,-1 0 0,0-1-1,0 0 1,-2-1-1,0 0 1,-1 0-1,0-1 1,-1 0-1,0 0 1,-1-2 0,-1 1-1,1-2 1,-2 1-1,0-2 1,0 0-1,-23 11 1,22-14-1271,0-1 1,0 0-1,-1-1 1,0-1-1,1 0 0,-1-2 1,-29 1-1,-5-2-5616</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42.182"/>
    </inkml:context>
    <inkml:brush xml:id="br0">
      <inkml:brushProperty name="width" value="0.025" units="cm"/>
      <inkml:brushProperty name="height" value="0.025" units="cm"/>
    </inkml:brush>
  </inkml:definitions>
  <inkml:trace contextRef="#ctx0" brushRef="#br0">318 0 12812,'0'0'3614,"-13"10"-2413,-9 7-821,1 2 0,1 1 0,1 0 0,1 1 0,-27 41 0,22-24-39,1 0 0,3 2 1,1 0-1,2 2 0,1-1 0,3 2 1,1 0-1,3 0 0,1 1 0,2-1 1,2 2-1,5 83 0,0-112-306,1 0-1,0 0 0,1 0 1,1 0-1,0 0 1,1-1-1,1 0 1,13 22-1,-15-30-29,0 1 0,0-1 0,1 0 0,0 0 0,1 0 0,-1-1 0,1 0 0,1 0 0,-1-1 0,1 0 0,0 0 0,0-1 0,0 0 0,0-1 0,1 1 0,17 3 0,-8-4-210,0-1 0,1-1 1,-1-1-1,0 0 0,1-1 0,23-5 0,-9-1-1424,-1-1 0,51-21 0,4-9-3976</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3.566"/>
    </inkml:context>
    <inkml:brush xml:id="br0">
      <inkml:brushProperty name="width" value="0.025" units="cm"/>
      <inkml:brushProperty name="height" value="0.025" units="cm"/>
    </inkml:brush>
  </inkml:definitions>
  <inkml:trace contextRef="#ctx0" brushRef="#br0">137 38 14542,'0'0'6550,"-9"-2"-4020,6 2-2378,-1-1-1,1 1 1,0-1-1,0 1 1,-1 0-1,1 0 1,0 0-1,-1 1 1,1-1-1,0 1 1,0 0-1,0 0 1,-1 0-1,1 0 1,0 0-1,0 1 1,0-1-1,1 1 1,-1 0-1,0 0 1,1 0-1,-1 0 1,1 0-1,-1 1 1,1-1-1,0 1 1,0-1-1,-2 5 1,-1 0 171,-1 1 0,1-1 1,1 1-1,-1 0 0,2 0 0,-1 1 1,1-1-1,-4 15 0,8-23-306,-1 1-1,0 0 0,0-1 0,1 1 1,-1-1-1,0 1 0,1-1 1,-1 1-1,0-1 0,1 1 1,-1-1-1,1 1 0,-1-1 1,1 1-1,-1-1 0,1 0 0,-1 1 1,1-1-1,0 0 0,-1 1 1,1-1-1,-1 0 0,1 0 1,0 0-1,-1 0 0,1 0 1,0 1-1,-1-1 0,1 0 0,-1 0 1,1 0-1,0-1 0,-1 1 1,1 0-1,0 0 0,-1 0 1,1 0-1,-1-1 0,1 1 1,1-1-1,29-6 84,34-25-22,-55 26-107,0 0 1,1 0-1,0 1 1,1 0 0,-1 1-1,1 0 1,-1 1-1,1 0 1,0 1 0,19-1-1,-30 3 30,0 0 0,0 0 0,0 1-1,0-1 1,0 0 0,0 0 0,0 1 0,0-1-1,0 1 1,0-1 0,0 1 0,0 0 0,0-1 0,0 1-1,0 0 1,-1-1 0,1 1 0,0 0 0,0 0-1,-1 0 1,1 0 0,-1 0 0,1 0 0,-1 0 0,1 0-1,-1 0 1,1 0 0,-1 0 0,0 1 0,4 38 227,-2-12 288,2-26-346,1-10 5,2-10 19,-1-20-194,-5 30 0,-1-1 0,2 0 0,-1 1 0,1-1 0,0 1 0,1 0 0,0 0 0,0 0 0,9-15 0,-11 22 0,0 0 0,1 0 0,-1 0 0,0 1 0,0-1 0,1 0 0,-1 1 0,1-1 0,-1 1 0,0-1 0,1 1 0,-1-1 0,1 1 0,-1 0 0,1 0 0,-1 0 0,1 0 0,-1 0 0,1 0 0,-1 0 0,1 1 0,-1-1 0,0 0 0,1 1 0,-1-1 0,1 1 0,-1 0 0,0-1 0,0 1 0,1 0 0,-1 0 0,0 0 0,0 0 0,0 0 0,0 0 0,0 0 0,0 0 0,0 0 0,1 3 0,36 48 0,-38-52 0,3 5-23,-1 0 1,1-1-1,0 1 1,1-1-1,-1 0 1,1 0-1,0 0 1,5 4-1,-6-6-10,1 0 0,0-1 0,0 1 0,0-1 1,0 0-1,0 0 0,0-1 0,0 1 0,0-1 0,0 0 0,6 0 0,19-2-190,-23 1 186,-1 1 0,0-1 1,0 1-1,1 0 0,-1 0 0,0 0 1,1 1-1,-1 0 0,0 0 0,0 0 1,0 1-1,0 0 0,0 0 0,0 0 0,5 4 1,-9-5 32,0 0 0,0 0 1,1-1-1,-1 1 1,0 0-1,1 0 1,-1-1-1,0 1 0,1 0 1,-1-1-1,1 0 1,-1 1-1,1-1 0,-1 0 1,1 0-1,-1 1 1,1-1-1,-1 0 0,1-1 1,-1 1-1,1 0 1,-1 0-1,1-1 0,1 0 1,28-24-185,-29 22 176,1 1 1,-1-1-1,0 1 0,1 0 1,-1-1-1,1 1 1,0 0-1,-1 1 0,1-1 1,0 0-1,0 1 1,0 0-1,1-1 0,-1 1 1,0 0-1,4 0 1,-5 2 8,-1 0 1,1-1 0,-1 1 0,1 0 0,-1 0 0,0 0 0,1 1 0,-1-1 0,0 0 0,0 0 0,0 1 0,0-1 0,0 1 0,0-1-1,0 1 1,0-1 0,-1 1 0,1-1 0,0 1 0,-1 0 0,0-1 0,1 3 0,0-1-50,-1-1 1,1 1-1,0-1 1,0 1-1,0-1 1,1 0-1,-1 1 1,1-1-1,-1 0 1,1 0-1,0 0 1,-1 0-1,4 2 1,-2-3-305,-1 0 0,1 0 0,-1 0 0,1-1 0,0 1 0,0-1 1,-1 0-1,1 0 0,0 0 0,-1 0 0,1 0 0,0 0 0,-1-1 0,1 1 0,0-1 0,-1 0 1,1 0-1,3-2 0,1 0-984,-1-1-1,0 0 1,1 0 0,-2-1 0,9-7-1,8-12-4456</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42.526"/>
    </inkml:context>
    <inkml:brush xml:id="br0">
      <inkml:brushProperty name="width" value="0.025" units="cm"/>
      <inkml:brushProperty name="height" value="0.025" units="cm"/>
    </inkml:brush>
  </inkml:definitions>
  <inkml:trace contextRef="#ctx0" brushRef="#br0">0 1 16335,'0'0'9225,"21"64"-7880,-21-6-608,0 6-417,0 8-191,1 1-33,6-5-1410,1-14-2689,6-15-3973</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0:48.235"/>
    </inkml:context>
    <inkml:brush xml:id="br0">
      <inkml:brushProperty name="width" value="0.025" units="cm"/>
      <inkml:brushProperty name="height" value="0.025" units="cm"/>
    </inkml:brush>
  </inkml:definitions>
  <inkml:trace contextRef="#ctx0" brushRef="#br0">73 244 9513,'0'0'1345,"0"-9"2462,0 3-3198,0-48 4394,0 52-4746,0 1 1,0-1-1,0 1 1,0-1-1,-1 1 1,1-1-1,0 1 1,-1-1-1,1 1 1,-1-1-1,1 1 1,-1-1-1,0 1 1,1 0 0,-1-1-1,0 1 1,0 0-1,0 0 1,0 0-1,0 0 1,0 0-1,-1 0 1,1 0-1,0 0 1,0 0-1,-1 0 1,1 1 0,-1-1-1,1 0 1,0 1-1,-3-1 1,3 1-223,-1 1 1,1 0 0,0-1 0,0 1 0,0 0-1,0 0 1,0-1 0,1 1 0,-1 0 0,0 0 0,0 0-1,0 0 1,1 0 0,-1 0 0,1 1 0,-1-1-1,1 0 1,-1 0 0,1 0 0,-1 0 0,1 1-1,0-1 1,0 2 0,-8 38 103,7-35-70,-3 20 30,-1 1 26,1 1-1,1 0 0,1 0 1,4 51-1,-2-79-117,0 0 1,0 1-1,0-1 1,0 0-1,0 0 1,0 1-1,0-1 0,0 0 1,0 1-1,1-1 1,-1 0-1,0 0 1,0 1-1,0-1 0,0 0 1,1 0-1,-1 1 1,0-1-1,0 0 1,1 0-1,-1 0 0,0 1 1,0-1-1,1 0 1,-1 0-1,0 0 1,0 0-1,1 0 0,-1 0 1,0 0-1,1 0 1,-1 1-1,0-1 1,1 0-1,-1 0 0,0 0 1,1 0-1,-1 0 1,0-1-1,0 1 1,1 0-1,-1 0 0,0 0 1,1 0-1,-1 0 1,0 0-1,0 0 1,1-1-1,-1 1 0,0 0 1,0 0-1,1 0 1,-1-1-1,0 1 1,0 0-1,1-1 0,13-13 296,-2-7-225,-1-1 0,-2 0-1,0-1 1,-1 0 0,-1 0-1,-1-1 1,3-30 0,-1-4 97,-1-86 0,-9 216-559,0-27 533,4 54 1,-1-87-732,1 0 1,0 0 0,0 0-1,2 0 1,-1 0-1,1-1 1,1 1 0,0-1-1,8 13 1,12 7-6242</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3:56.478"/>
    </inkml:context>
    <inkml:brush xml:id="br0">
      <inkml:brushProperty name="width" value="0.025" units="cm"/>
      <inkml:brushProperty name="height" value="0.025" units="cm"/>
    </inkml:brush>
  </inkml:definitions>
  <inkml:trace contextRef="#ctx0" brushRef="#br0">10 30 2787,'-5'-2'8427,"2"-2"-4317,2-15-1897,1 15-580,0 4-1083,16 0-99,2 0-7046</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4:49.655"/>
    </inkml:context>
    <inkml:brush xml:id="br0">
      <inkml:brushProperty name="width" value="0.025" units="cm"/>
      <inkml:brushProperty name="height" value="0.025" units="cm"/>
    </inkml:brush>
  </inkml:definitions>
  <inkml:trace contextRef="#ctx0" brushRef="#br0">297 13 16015,'0'0'8104,"-12"-3"-7026,5 1-961,0 0 0,0 0-1,-1 1 1,1 0 0,0 0 0,-1 1-1,1 0 1,-1 0 0,1 1 0,-1 0-1,1 0 1,0 1 0,0 0-1,-12 4 1,8-1-24,-50 28 308,59-31-372,-1-1 1,0 1 0,1 0 0,-1 0 0,1 0-1,0 0 1,0 0 0,0 0 0,0 1 0,0-1 0,0 1-1,1-1 1,-1 1 0,1 0 0,-1 0 0,1-1 0,-1 7-1,2-8-30,0 0 0,0 0-1,1 0 1,-1 0-1,0 0 1,1 0-1,-1 0 1,1 0 0,-1-1-1,1 1 1,0 0-1,-1 0 1,1 0-1,0-1 1,0 1 0,-1 0-1,1-1 1,0 1-1,0-1 1,0 1-1,0-1 1,0 1 0,0-1-1,-1 0 1,1 1-1,0-1 1,0 0-1,0 0 1,2 1 0,37 4 45,-30-4-35,28 3-201,-25-4-78,0 1 0,-1 0 0,1 1 0,-1 0 1,1 1-1,-1 0 0,0 1 0,0 1 0,-1 0 1,14 7-1,-24-11 264,0 1 1,1-1-1,-1 0 0,0 0 1,1 1-1,-1-1 1,0 1-1,0-1 1,0 1-1,-1 0 0,1-1 1,0 1-1,0 0 1,-1 0-1,1-1 0,-1 1 1,0 0-1,1 0 1,-1 0-1,0 0 1,0-1-1,0 1 0,0 0 1,-1 0-1,1 0 1,0 0-1,-1-1 0,1 1 1,-1 0-1,0 0 1,0-1-1,1 1 0,-1-1 1,0 1-1,0 0 1,-1-1-1,1 0 1,0 1-1,0-1 0,-2 2 1,-5 5 161,0 0 1,0-1-1,0 0 1,-1 0-1,-13 7 1,-3 1 778,-1-2 0,-37 15-1,52-24-563,0-1 0,0 0 0,-1 0 0,1-1-1,0-1 1,-1 1 0,1-2 0,-1 0 0,-12-1 0,24 1-370,-1 0 1,1 0-1,-1 0 1,1 0 0,0 0-1,-1 0 1,1-1 0,-1 1-1,1 0 1,-1 0-1,1 0 1,-1 0 0,1 0-1,0-1 1,-1 1-1,1 0 1,-1 0 0,1-1-1,0 1 1,-1 0 0,1-1-1,0 1 1,-1 0-1,1-1 1,0 1 0,0-1-1,-1 1 1,1 0-1,0-1 1,0 1 0,0-1-1,-1 1 1,1-1-1,0 1 1,0-1 0,0 1-1,0-1 1,0 1 0,0 0-1,0-1 1,0 1-1,0-1 1,0 1 0,0-1-1,1 1 1,-1-1-1,0 1 1,0-1 0,0 1-1,0 0 1,1-1 0,-1 1-1,0-1 1,1 1-1,-1-1 1,22-19-1256,-1 10-1037,1 1 1,27-6 0,-10 3-1852,19-8-4106</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4:49.997"/>
    </inkml:context>
    <inkml:brush xml:id="br0">
      <inkml:brushProperty name="width" value="0.025" units="cm"/>
      <inkml:brushProperty name="height" value="0.025" units="cm"/>
    </inkml:brush>
  </inkml:definitions>
  <inkml:trace contextRef="#ctx0" brushRef="#br0">120 0 20403,'0'0'3225,"-11"5"-540,4-2-2465,1 0 0,0 0 0,-1 0 1,1 0-1,0 1 0,1 0 0,-1 0 0,1 1 0,0 0 0,0 0 1,0 0-1,0 0 0,1 1 0,0 0 0,0 0 0,1 0 1,0 0-1,0 0 0,0 1 0,1-1 0,0 1 0,0 0 0,0 0 1,0 13-1,2-19-217,0 0-1,0 1 1,0-1 0,0 0 0,1 0 0,-1 0-1,0 1 1,1-1 0,-1 0 0,1 0-1,0 0 1,-1 0 0,1 0 0,0 0 0,-1 0-1,1 0 1,0 0 0,0 0 0,0 0 0,0-1-1,0 1 1,0 0 0,0-1 0,0 1 0,2 0-1,2 1-20,-1 0 0,1-1 0,-1 0 0,1 0 0,-1-1 0,1 1 0,6-1 0,3 0-158,-1-1 0,1-1 1,-1 0-1,18-5 1,-18 2 109,-1 0 1,0-1 0,-1-1 0,1 0 0,-1 0 0,0-1 0,-1 0 0,0-1-1,0-1 1,-1 1 0,0-1 0,-1-1 0,0 0 0,7-14 0,-16 60 990,1-15-671,-2-1-120,0-10-6,1-1 1,0 0 0,0 1-1,1-1 1,0 0 0,3 15-1,-3-21-115,1 0 0,0 0 0,0 0-1,0 0 1,0 0 0,0-1 0,0 1-1,1 0 1,-1-1 0,0 1-1,1 0 1,-1-1 0,1 0 0,0 1-1,0-1 1,-1 0 0,1 0 0,0 0-1,0 0 1,0 0 0,0 0-1,0-1 1,0 1 0,0-1 0,0 1-1,1-1 1,-1 0 0,0 0 0,0 0-1,0 0 1,2 0 0,11 0-747,1 0 0,-1-1 0,22-4 0,-30 3-666,0 0-1,-1 0 1,1 0 0,-1-1 0,0 0 0,7-4-1,6-7-7065</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4:50.465"/>
    </inkml:context>
    <inkml:brush xml:id="br0">
      <inkml:brushProperty name="width" value="0.025" units="cm"/>
      <inkml:brushProperty name="height" value="0.025" units="cm"/>
    </inkml:brush>
  </inkml:definitions>
  <inkml:trace contextRef="#ctx0" brushRef="#br0">108 24 18097,'0'0'3385,"-6"11"-305,-3 9-1995,-1 1 1,2 0-1,1 0 1,1 1-1,-6 35 1,1 109-745,9-110-561,-2 1-1,-21 99 0,25-156 226,0 0 0,0 0 0,0 0 0,0 0 0,0 0 0,0 0 0,0 0 0,0 0 0,0 0 0,0 0 0,0-1 0,0 1 0,0 0 0,0 0 0,0 0 0,0 0 0,0 0 0,0 0 0,-1 0 0,1 0 0,0 0 0,0 0 0,0 0 0,0 0 0,0 0 0,0 0 0,0 0 0,0 0 0,0 0 0,0 0 0,0 0 0,-1 0 0,1 0 0,0 0 0,0 0 0,0 0 0,0 0 0,0 0 0,0 0 0,0 0 0,0 0 0,0 0 0,-3-18 104,1-25 5,2-10-118,3 0 0,2 1 0,2 0 0,2 0 0,3 1 0,2 0 0,27-65 0,-38 110-7,0 0 0,0 0 1,1 0-1,-1 0 0,1 1 0,1-1 0,-1 1 0,1 0 0,0 1 0,0-1 1,0 1-1,1 0 0,-1 0 0,1 1 0,11-6 0,-13 8 3,0 0 0,-1 0-1,1 0 1,0 1 0,0-1 0,0 1-1,0 0 1,0 0 0,0 0-1,0 1 1,0-1 0,0 1 0,0 0-1,0 0 1,0 0 0,0 1 0,-1-1-1,1 1 1,-1 0 0,1 0-1,-1 0 1,0 1 0,1-1 0,-1 1-1,0 0 1,-1 0 0,5 4-1,-4-3-19,0-1-1,-1 0 1,1 1-1,-1 0 0,1-1 1,-1 1-1,0 0 0,-1 0 1,1 0-1,-1 0 0,0 0 1,1 1-1,-2-1 0,1 0 1,-1 1-1,1-1 1,-1 0-1,0 1 0,-1-1 1,0 6-1,-1-4 39,0 1 1,-1-1-1,0 1 0,0-1 0,0 0 1,-1 0-1,0-1 0,0 1 0,0-1 1,-1 1-1,-8 7 0,-2-1 257,1-1 1,-2 0-1,1-1 0,-1-1 0,-1 0 1,0-1-1,0-1 0,-32 9 1,22-15-164,26-1-106,1 0 1,-1-1-1,1 1 0,0 0 0,-1 0 1,1-1-1,-1 1 0,1 0 0,0 0 0,-1-1 1,1 1-1,0 0 0,-1-1 0,1 1 1,0 0-1,0-1 0,-1 1 0,1-1 1,0 1-1,0-1 0,0 1 0,0 0 1,-1-1-1,1 1 0,0-1 0,0 1 1,0-1-1,0 1 0,0-1 0,1-3-119,0 1-1,0 0 1,0 0 0,1 0-1,-1 0 1,1 0-1,0 0 1,0 0-1,0 0 1,0 1 0,0-1-1,3-1 1,46-44-4697,4 2-4009,-13 14-1124</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4:50.920"/>
    </inkml:context>
    <inkml:brush xml:id="br0">
      <inkml:brushProperty name="width" value="0.025" units="cm"/>
      <inkml:brushProperty name="height" value="0.025" units="cm"/>
    </inkml:brush>
  </inkml:definitions>
  <inkml:trace contextRef="#ctx0" brushRef="#br0">142 0 12716,'0'0'8771,"-2"12"-5627,-38 135 2879,23-94-5502,3 0 0,-13 89 0,24-95-542,3-31 0,0 1 0,-2 0 1,0 0-1,-1-1 0,0 1 1,-2-1-1,-8 23 0,13-39 21,0-1-1,0 1 1,-1 0-1,1 0 1,0 0-1,0-1 1,0 1-1,0 0 1,0 0-1,-1 0 1,1 0-1,0-1 1,0 1-1,0 0 1,-1 0-1,1 0 1,0 0-1,0 0 1,-1 0-1,1-1 0,0 1 1,0 0-1,0 0 1,-1 0-1,1 0 1,0 0-1,0 0 1,-1 0-1,1 0 1,0 0-1,0 0 1,-1 0-1,1 0 1,0 0-1,0 0 1,-1 1-1,1-1 1,0 0-1,0 0 1,0 0-1,-1 0 1,1 0-1,0 0 1,0 1-1,0-1 1,-1 0-1,1 0 1,0-26-113,1 25 101,7-70-463,24-90 0,-17 91 181,-8 39 108,-4 10 141,1 0 0,0 0 1,2 1-1,1-1 0,0 1 0,1 1 0,21-35 0,-26 50 50,1 1 0,0-1 0,0 1 0,0 0 0,1 0 0,-1 0-1,1 1 1,-1-1 0,1 1 0,0 0 0,0 1 0,0-1 0,0 1-1,0 0 1,0 0 0,1 1 0,-1-1 0,0 1 0,0 0 0,1 1-1,-1-1 1,0 1 0,0 0 0,0 0 0,0 1 0,9 3-1,-8-3-4,0 0-1,-1 0 1,1 1-1,-1 0 0,1 0 1,-1 0-1,0 0 1,0 1-1,0 0 1,-1 0-1,1 1 0,-1-1 1,0 1-1,0 0 1,-1 0-1,1 0 0,-1 0 1,0 1-1,-1-1 1,1 1-1,-1 0 1,2 8-1,-4-11 23,1 0 1,-1 1-1,0-1 1,-1 1-1,1-1 1,-1 0-1,1 1 0,-1-1 1,0 0-1,0 0 1,0 1-1,-1-1 1,1 0-1,-1 0 1,0 0-1,1-1 1,-4 4-1,0-1 88,0 0 0,0 0-1,0 0 1,-1-1 0,0 0 0,0 0 0,-12 6-1,5-4 51,-1-1-1,0 0 0,-1-1 1,1 0-1,0-1 0,-1-1 1,-20 1-1,33-3-261,1 0-1,-1 0 1,1 0 0,0 0 0,-1 0-1,1 0 1,-1 0 0,1 0 0,-1-1-1,1 1 1,0-1 0,-1 1 0,1-1-1,0 1 1,-1-1 0,1 0 0,0 0-1,0 1 1,0-1 0,-1 0 0,1 0-1,0 0 1,0 0 0,0-1 0,1 1-1,-1 0 1,0 0 0,0 0 0,1-1-1,-1 1 1,1 0 0,-1-1 0,1 1-1,-1-1 1,1 1 0,0 0 0,0-1-1,-1-2 1,2 1-271,-1 0-1,1 0 1,-1 0 0,1 0-1,0 0 1,0 1-1,0-1 1,0 0 0,1 0-1,-1 1 1,1-1-1,0 1 1,-1-1 0,1 1-1,0 0 1,0 0-1,1 0 1,2-3 0,20-10-6418</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4:51.514"/>
    </inkml:context>
    <inkml:brush xml:id="br0">
      <inkml:brushProperty name="width" value="0.025" units="cm"/>
      <inkml:brushProperty name="height" value="0.025" units="cm"/>
    </inkml:brush>
  </inkml:definitions>
  <inkml:trace contextRef="#ctx0" brushRef="#br0">214 61 12075,'0'0'15439,"-8"-2"-13944,1 0-1325,0 0-1,0 0 1,0 1 0,0 0 0,0 1 0,0-1 0,0 2 0,-1-1 0,1 1-1,0-1 1,0 2 0,0-1 0,1 1 0,-1 0 0,0 1 0,1 0-1,-1 0 1,1 0 0,0 1 0,0-1 0,-6 6 0,7-4-167,-1 0 0,1 1 1,1-1-1,-1 1 0,1 0 1,0 1-1,-5 10 0,7-15-3,1 0 0,1-1 0,-1 1 0,0 0-1,0 0 1,1 0 0,-1 0 0,1 0 0,-1 0 0,1 0-1,0 0 1,0 0 0,0 0 0,0 0 0,0 0 0,1 0-1,-1 0 1,0 0 0,1 0 0,0 0 0,-1 0 0,1 0-1,0 0 1,0 0 0,0 0 0,0-1 0,0 1 0,1 0-1,-1-1 1,1 1 0,1 1 0,7 3 0,-1 0 0,1-1 0,0 0 0,1-1 0,-1 0 0,1-1 0,0 0 0,0-1 0,0 0 0,0 0 0,0-1 0,0-1 0,0 0 0,0 0 0,17-4 0,-24 2 0,0 0 0,0 0 0,-1 0 0,1-1 0,-1 1 0,0-1 0,1 0 0,-1 0 0,0 0 0,-1 0 0,1-1 0,-1 1 0,1-1 0,2-7 0,2-1 0,-1-1 0,-1 0 0,5-17 0,-7 21 0,-1 0 0,-1 0 0,1 0 0,-1 0 0,-1-1 0,0-16 0,0 24 0,-1 0 0,1 0 0,0 0 0,-1 0 0,1 0 0,-1 0 0,0 0 0,0 0 0,0 0 0,0 1 0,0-1 0,0 0 0,0 0 0,0 1 0,-1-1 0,1 1 0,-1-1 0,1 1 0,-1-1 0,0 1 0,1 0 0,-1 0 0,0 0 0,0 0 0,0 0 0,0 0 0,0 1 0,0-1 0,0 1 0,0-1 0,0 1 0,0 0 0,0-1 0,0 1 0,-2 1 0,2-1-14,-23 3-4445,25-3 4249,-1 1 0,0-1 1,1 1-1,-1-1 1,1 1-1,-1 0 0,1-1 1,0 1-1,-1 0 0,1-1 1,0 1-1,-1 0 1,1-1-1,0 1 0,0 0 1,-1-1-1,1 1 1,0 0-1,0 0 0,0-1 1,0 1-1,0 0 0,0 0 1,0-1-1,0 1 1,1 0-1,-1 0 0,0-1 1,0 1-1,0 0 1,1-1-1,-1 1 0,1 1 1</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4:51.921"/>
    </inkml:context>
    <inkml:brush xml:id="br0">
      <inkml:brushProperty name="width" value="0.025" units="cm"/>
      <inkml:brushProperty name="height" value="0.025" units="cm"/>
    </inkml:brush>
  </inkml:definitions>
  <inkml:trace contextRef="#ctx0" brushRef="#br0">160 7 16207,'0'0'13651,"-11"-2"-13566,7 1-81,-1 0 0,1 0 1,-1 0-1,1 1 0,-1 0 0,1 0 0,-1 0 0,1 0 1,-1 1-1,1 0 0,-1 0 0,1 0 0,0 0 0,-1 1 1,1 0-1,0 0 0,0 0 0,0 0 0,0 0 1,0 1-1,1 0 0,-5 4 0,2-3 24,3-2 34,0 0 1,0 0-1,0 0 1,0 1-1,1-1 0,-1 1 1,1 0-1,-1-1 1,1 1-1,0 0 1,0 1-1,0-1 0,1 0 1,-1 0-1,1 1 1,-3 6-1,7-9-55,-1 0 0,0 0 0,0 0 0,0 0 0,0 0 0,1 0 0,-1-1 0,0 1 0,1-1 0,-1 1 0,0-1 0,1 0 0,-1 0-1,1 0 1,-1-1 0,4 0 0,-2 1-45,59-1-1726,-14 0-1147,51 5 0,-98-4 2900,0 0-1,-1 0 1,1 0-1,0 0 1,0 0-1,0 0 0,-1 1 1,1-1-1,0 1 1,0-1-1,-1 1 1,1-1-1,0 1 0,-1 0 1,1 0-1,-1 0 1,1 0-1,-1 0 1,0 0-1,1 1 1,-1-1-1,0 0 0,0 1 1,0-1-1,0 1 1,0-1-1,0 1 1,0-1-1,1 4 0,-3-3 137,1 1 1,-1-1-1,1 1 0,-1-1 0,0 1 0,0-1 0,0 0 0,0 0 0,0 1 0,-1-1 0,1 0 0,-1 0 0,1 0 0,-1 0 0,0-1 0,0 1 1,0 0-1,0-1 0,0 1 0,-3 1 0,-16 13 856,-1-1-1,0-1 1,-1 0 0,-1-2 0,0-1-1,-29 9 1,53-19-1025,-1-1 0,1 0-1,-1 0 1,1 1 0,0-1 0,-1 0-1,1 0 1,-1 0 0,1 0 0,-1 1-1,1-1 1,-1 0 0,1 0 0,0 0-1,-1 0 1,1 0 0,-1 0 0,1 0-1,-1 0 1,1 0 0,-1 0 0,1-1-1,-1 1 1,1 0 0,-1 0 0,1 0-1,0 0 1,-1-1 0,1 1 0,-1 0-1,1-1 1,0 1 0,-1 0 0,1-1 0,0 1-1,-1 0 1,1-1 0,0 1 0,-1 0-1,1-1 1,0 1 0,0-1 0,0 1-1,-1-1 1,1 1 0,0 0 0,0-1-1,0 1 1,0-1 0,0 1 0,0-1-1,0 1 1,0-1 0,0 1 0,0-1-1,0 1 1,0-1 0,0 1 0,1-1-1,13-28-5836,4 4-1566</inkml:trace>
</inkml:ink>
</file>

<file path=ppt/ink/ink3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4:52.267"/>
    </inkml:context>
    <inkml:brush xml:id="br0">
      <inkml:brushProperty name="width" value="0.025" units="cm"/>
      <inkml:brushProperty name="height" value="0.025" units="cm"/>
    </inkml:brush>
  </inkml:definitions>
  <inkml:trace contextRef="#ctx0" brushRef="#br0">193 77 19538,'0'0'12177,"3"-8"-11280,12-29-742,-15 36-155,0 0 0,1 1 0,-1-1 0,0 0 0,1 0 0,-1 0 0,0 1 0,0-1 0,0 0 0,0 0 0,0 0 0,0 0 0,0 1 0,0-1 0,0 0 0,-1 0 0,1 0 0,0 0 0,0 1 0,-1-1 0,1 0 0,-1 0 0,1 1 0,0-1 0,-1 0 0,1 1 0,-1-1 0,0 0 0,1 1 0,-1-1 0,1 1 0,-1-1 0,0 1 0,0-1 0,1 1 0,-1-1 0,0 1 0,0 0 0,1 0 0,-2-1 0,-33-2 0,31 3 0,-3 0 0,-1 1 0,1 0 0,0 0 0,0 1 0,0 0 0,0 0 0,1 1 0,-1 0 0,0 0 0,1 1 0,0-1 0,0 1 0,0 1 0,0-1 0,1 1 0,0 0 0,-6 7 0,7-8 0,0 1 0,1 0 0,-1 0 0,1 0 0,0 0 0,0 0 0,1 1 0,0-1 0,0 1 0,0 0 0,0 0 0,1 0 0,0 0 0,0 0 0,1 0 0,0 0 0,0 0 0,0 0 0,1 0 0,0 0 0,1 7 0,0-9 0,0 0 1,0 0-1,0-1 0,0 1 1,1 0-1,-1-1 0,1 1 1,0-1-1,0 0 0,1 0 1,-1 0-1,0-1 0,1 1 1,0-1-1,-1 0 0,1 0 1,0 0-1,0 0 0,0-1 1,0 1-1,1-1 0,-1 0 1,7 0-1,9 2-10,-1-1 0,0-1 0,38-3 0,-44 1-491,-1-1 0,0 0 1,0-1-1,-1-1 0,23-8 0,24-19-7181,-1-7-7640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4.314"/>
    </inkml:context>
    <inkml:brush xml:id="br0">
      <inkml:brushProperty name="width" value="0.025" units="cm"/>
      <inkml:brushProperty name="height" value="0.025" units="cm"/>
    </inkml:brush>
  </inkml:definitions>
  <inkml:trace contextRef="#ctx0" brushRef="#br0">49 168 5093,'0'0'15107,"-7"8"-12923,4-4-1966,-1 0 53,0 0-1,1 0 1,0 0 0,0 0-1,0 1 1,0-1 0,1 1-1,-1-1 1,1 1-1,0 0 1,1 0 0,-1 0-1,1 0 1,0 0 0,0 7-1,1-12-279,1 1 0,-1-1 0,1 1 0,-1-1 0,1 1 0,-1-1-1,1 0 1,0 1 0,-1-1 0,1 0 0,-1 0 0,1 1 0,0-1 0,-1 0 0,1 0 0,0 0 0,-1 0-1,1 0 1,0 0 0,0 0 0,-1 0 0,1 0 0,0 0 0,-1 0 0,1 0 0,0 0 0,-1-1 0,1 1-1,-1 0 1,1 0 0,0-1 0,-1 1 0,1 0 0,-1-1 0,2 0 0,21-12-603,-7-7-190,-9 12 174,-8 27 638,0-12 92,0 1 1,1-1 0,-1 1 0,1-1 0,1 0 0,0 1 0,0-1 0,0 1 0,4 9-1,-4-15-65,0 0 0,0 0 0,0 0 0,1 0 0,-1-1 0,1 1 0,-1 0 0,1-1 0,0 1 0,0 0 0,0-1 0,0 0 0,-1 0 0,2 1 0,-1-1 0,0 0 0,0-1 0,0 1 0,0 0-1,1-1 1,-1 1 0,0-1 0,1 0 0,-1 1 0,0-1 0,1 0 0,-1-1 0,0 1 0,1 0 0,-1-1 0,0 1 0,0-1 0,1 0 0,1 0 0,2-2 127,1 0 0,-1 0 0,0 0 0,-1-1 0,1 0-1,-1 0 1,1 0 0,-1-1 0,-1 0 0,1 0 0,0 0 0,5-10 0,6-7-39,22-44 0,-29 49-51,0-1 1,-1-1 0,-1 1 0,-1-1-1,-1 0 1,0-1 0,3-37 0,-8 57-79,0-1 1,0 1 0,1 0-1,-1 0 1,0-1 0,0 1 0,0 0-1,0-1 1,0 1 0,0 0-1,0-1 1,0 1 0,-1 0-1,1-1 1,0 1 0,0 0 0,0-1-1,0 1 1,0 0 0,0-1-1,-1 1 1,1 0 0,0 0-1,0-1 1,0 1 0,-1 0 0,1 0-1,0-1 1,0 1 0,-1 0-1,1 0 1,0 0 0,-1-1-1,1 1 1,0 0 0,0 0 0,-1 0-1,-11 7 152,-9 20 246,14-14-199,1 1-1,1 0 1,0 0-1,1 1 1,1 0 0,-3 27-1,5-34-133,0 0 0,1 0 0,0 1 0,0-1 0,1 0 0,0 1 0,0-1 0,1 0 0,0 0 0,1 0 0,0 0 0,0-1-1,8 14 1,-10-20-68,-1 0-1,0 0 1,1 0-1,-1 0 1,1 0 0,0 0-1,-1-1 1,1 1-1,0 0 1,-1 0-1,1-1 1,0 1-1,0 0 1,-1-1-1,1 1 1,0-1-1,0 1 1,0-1-1,0 0 1,0 1-1,0-1 1,0 0-1,0 1 1,0-1-1,0 0 1,0 0-1,0 0 1,0 0-1,0 0 1,0 0-1,1-1 1,0 0 0,-1 0 1,0 0-1,1-1 1,-1 1-1,0-1 1,0 1-1,0-1 0,0 0 1,0 1-1,0-1 1,0 0-1,0 0 1,-1 0-1,1-3 0,3-9 7,-2 0-1,0 0 0,1-16 0,-3 23 10,0-19 7,0 26-16,0-1 0,1 1 0,-1-1 0,0 1 0,0-1 0,0 1-1,0-1 1,-1 1 0,1-1 0,0 1 0,0-1 0,0 1 0,0-1 0,0 1-1,-1-1 1,1 1 0,0-1 0,-1 1 0,1-1 0,0 1 0,0-1-1,-1 1 1,1 0 0,-1-1 0,1 1 0,0 0 0,-1-1 0,1 1 0,-1 0-1,1 0 1,-2-1 0,2 2 2,-1-1-1,0 1 1,0-1 0,0 1-1,1 0 1,-1-1-1,0 1 1,1 0 0,-1 0-1,1-1 1,-1 1 0,1 0-1,-1 0 1,1 0-1,-1 0 1,1 0 0,0 0-1,0 0 1,-1 0 0,1 0-1,0 0 1,0 0-1,0 0 1,0 0 0,0 0-1,0 1 1,4 29 50,-2-27-62,1 0 0,0-1 0,0 0 0,0 1 0,1-1-1,-1 0 1,1 0 0,-1-1 0,1 1 0,0-1 0,0 0 0,0 0 0,1 0 0,-1 0-1,0-1 1,1 0 0,-1 0 0,1 0 0,-1 0 0,8 0 0,-7-1-49,1 1 1,-1-1-1,1 0 1,-1 0-1,1 0 1,-1-1-1,1 0 1,-1 0-1,0 0 1,1-1-1,-1 1 1,0-1-1,0-1 1,0 1-1,0-1 1,-1 0 0,6-3-1,-4-2 48,0 1-1,0-1 1,-1 0-1,0-1 1,0 1-1,4-12 1,-16 40 274,4-13-136,1-1 0,0 1 0,0 0 0,0-1 0,1 1 1,0 0-1,0 0 0,0 0 0,1 0 0,0 0 0,2 13 0,-1-19-211,-1 0-1,1 0 1,-1 0-1,1 0 0,-1 0 1,1-1-1,-1 1 1,1 0-1,0 0 0,0-1 1,-1 1-1,1-1 1,0 1-1,0 0 0,0-1 1,-1 1-1,1-1 1,0 0-1,0 1 0,0-1 1,0 0-1,0 0 1,0 1-1,0-1 0,0 0 1,0 0-1,0 0 1,0 0-1,0 0 0,0 0 1,0 0-1,0-1 1,0 1-1,0 0 1,0-1-1,0 1 0,-1 0 1,2-1-1,1-1-547,0 1 0,0 0 1,0-1-1,-1 1 0,1-1 0,0 0 0,-1 0 0,0 0 0,1 0 0,3-5 1,8-18-7975</inkml:trace>
</inkml:ink>
</file>

<file path=ppt/ink/ink3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4:53.988"/>
    </inkml:context>
    <inkml:brush xml:id="br0">
      <inkml:brushProperty name="width" value="0.025" units="cm"/>
      <inkml:brushProperty name="height" value="0.025" units="cm"/>
    </inkml:brush>
  </inkml:definitions>
  <inkml:trace contextRef="#ctx0" brushRef="#br0">102 102 5958,'9'-22'2430,"12"-27"4612,-4 19 3211,-18 33-9739,0 1 0,0-1 0,1 1 0,0 0 0,-1-1 0,1 1 0,1 0 0,0 6 0,0 14 300,-6 1-535,-1 0 0,-2-1 0,0 1 0,-23 45 1,1-2-32,15-33-248,7-17 0,0 1 0,1 0 0,1 0 0,1 0 0,1 1 0,-3 21 0,7-40 0,1 0 0,-1 1 0,0-1 0,1 0 0,-1 0 0,0 0 0,1 0 0,-1 0 0,1 0 0,0 1 0,-1-1 0,1 0 0,0-1 0,0 1 0,-1 0 0,1 0 0,0 0 0,0 0 0,0-1 0,0 1 0,0 0 0,0-1 0,0 1 0,0-1 0,1 1 0,-1-1 0,0 0 0,0 1 0,0-1 0,1 0 0,-1 0 0,0 0 0,0 0 0,2 0 0,53-1 0,-44 0 0,28-4-311,-1-3 1,-1-1-1,1-1 1,-2-3-1,71-33 1,-85 33-3859,-7-1-2899</inkml:trace>
</inkml:ink>
</file>

<file path=ppt/ink/ink3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4:54.349"/>
    </inkml:context>
    <inkml:brush xml:id="br0">
      <inkml:brushProperty name="width" value="0.025" units="cm"/>
      <inkml:brushProperty name="height" value="0.025" units="cm"/>
    </inkml:brush>
  </inkml:definitions>
  <inkml:trace contextRef="#ctx0" brushRef="#br0">89 72 7399,'-10'0'7415,"-43"0"-2451,27 0 3429,81-3-7280,-1-3 1,74-17-1,16-2 143,7 11-3607,78 13-6023,-209 2-375</inkml:trace>
</inkml:ink>
</file>

<file path=ppt/ink/ink3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5:17.001"/>
    </inkml:context>
    <inkml:brush xml:id="br0">
      <inkml:brushProperty name="width" value="0.025" units="cm"/>
      <inkml:brushProperty name="height" value="0.025" units="cm"/>
    </inkml:brush>
  </inkml:definitions>
  <inkml:trace contextRef="#ctx0" brushRef="#br0">16 31 12492,'0'0'11942,"1"11"-11211,-1 12-199,-2 0 1,-4 26-1,-2 26 588,8-75-1098,0 0 0,0 1-1,0-1 1,0 0-1,0 1 1,0-1 0,0 0-1,0 1 1,0-1-1,0 0 1,0 1 0,0-1-1,0 0 1,0 1-1,0-1 1,0 0 0,0 1-1,0-1 1,1 0-1,-1 1 1,0-1 0,0 0-1,0 1 1,1-1-1,-1 0 1,0 0-1,0 1 1,1-1 0,-1 0-1,0 0 1,0 0-1,1 1 1,-1-1 0,0 0-1,1 0 1,-1 0-1,0 0 1,1 0 0,-1 0-1,1 1 1,16-8 457,17-20 249,20-26-143,-13 13-464,57-44 0,-97 83-113,0-1 0,1 1-1,-1 0 1,1 0-1,-1 0 1,1 1 0,-1-1-1,1 0 1,0 0-1,-1 1 1,1-1-1,0 1 1,0 0 0,-1-1-1,1 1 1,0 0-1,2 0 1,-3 1 20,0-1-1,0 0 1,0 1 0,-1-1-1,1 1 1,0-1 0,-1 1-1,1 0 1,0-1 0,-1 1 0,1 0-1,-1-1 1,1 1 0,-1 0-1,1 0 1,-1 0 0,1-1 0,-1 1-1,0 0 1,1 0 0,-1 0-1,0 0 1,0 1 0,1 8 193,0 0 0,-1-1 0,-1 1 1,-2 17-1,3-25-223,-11 46 74,7-37-74,2 0-1,-1 0 0,2 1 1,-2 11-1,4-22 5,-1-1-1,0 0 0,1 0 1,-1 1-1,1-1 1,-1 0-1,0 0 1,1 1-1,-1-1 1,1 0-1,-1 0 1,1 0-1,-1 0 1,1 0-1,-1 0 1,1 0-1,-1 0 1,1 0-1,-1 0 1,0 0-1,1 0 1,-1 0-1,1 0 1,-1 0-1,1 0 1,-1 0-1,1-1 0,-1 1 1,0 0-1,1 0 1,-1-1-1,1 1 1,-1 0-1,0 0 1,1-1-1,16-8-268,8-8-2952,1 2-5680,-7 6-1607</inkml:trace>
</inkml:ink>
</file>

<file path=ppt/ink/ink3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5:17.348"/>
    </inkml:context>
    <inkml:brush xml:id="br0">
      <inkml:brushProperty name="width" value="0.025" units="cm"/>
      <inkml:brushProperty name="height" value="0.025" units="cm"/>
    </inkml:brush>
  </inkml:definitions>
  <inkml:trace contextRef="#ctx0" brushRef="#br0">256 3 24888,'0'0'1953,"-12"0"359,6-1-2045,0 1-170,-1-1-1,0 1 1,0 0-1,0 0 0,0 1 1,1-1-1,-1 2 1,0-1-1,0 1 1,1 0-1,0 0 1,-1 1-1,-8 5 0,-2 5-74,0 1-1,1 0 1,-19 23-1,29-30 42,1-1 1,-1 2 0,1-1-1,1 0 1,-1 1-1,1 0 1,1 0-1,0 0 1,0 1 0,-4 16-1,7-23-63,0-1 1,1 1-1,-1-1 0,0 1 0,0 0 1,1-1-1,-1 1 0,1-1 0,-1 1 1,1-1-1,0 0 0,0 1 0,0-1 1,-1 0-1,1 1 0,0-1 0,1 0 1,-1 0-1,0 0 0,0 0 0,0 0 1,1 0-1,-1 0 0,0 0 0,1 0 1,-1-1-1,1 1 0,-1-1 0,1 1 1,-1-1-1,1 1 0,-1-1 0,1 0 1,0 0-1,2 0 0,10 2-407,1-1 0,29-1 0,-28-1-479,3 1-1416,-1-1 0,1-1 0,28-6-1,3-6-7567</inkml:trace>
</inkml:ink>
</file>

<file path=ppt/ink/ink3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5:17.865"/>
    </inkml:context>
    <inkml:brush xml:id="br0">
      <inkml:brushProperty name="width" value="0.025" units="cm"/>
      <inkml:brushProperty name="height" value="0.025" units="cm"/>
    </inkml:brush>
  </inkml:definitions>
  <inkml:trace contextRef="#ctx0" brushRef="#br0">83 0 19058,'0'0'5365,"-7"10"-3235,-2 3-1669,0 1 0,1 1 0,1-1 0,1 1 0,0 0-1,1 1 1,0-1 0,-2 18 0,4-12-345,0 0 0,2 0 0,2 42 0,-2-63-110,1 0 0,0 1-1,0-1 1,0 0 0,0 1-1,0-1 1,0 0 0,0 1-1,0-1 1,0 0 0,0 1 0,0-1-1,0 0 1,0 1 0,1-1-1,-1 0 1,0 0 0,0 1-1,0-1 1,0 0 0,0 1-1,1-1 1,-1 0 0,0 0-1,0 1 1,0-1 0,1 0-1,-1 0 1,0 0 0,0 1-1,1-1 1,-1 0 0,0 0-1,1 0 1,-1 0 0,0 0-1,1 1 1,-1-1 0,0 0-1,0 0 1,1 0 0,-1 0-1,0 0 1,1 0 0,-1 0-1,0 0 1,1 0 0,-1 0-1,0 0 1,1 0 0,-1-1-1,0 1 1,1 0 0,-1 0-1,0 0 1,0 0 0,1 0-1,-1-1 1,0 1 0,1 0-1,-1 0 1,0 0 0,0-1-1,0 1 1,1 0 0,-1 0-1,0-1 1,0 1 0,13-22 350,-4-50-244,-8 69-118,-1-1-1,0 0 1,0 1-1,0-1 1,0 1-1,-1-1 1,0 0-1,1 1 0,-1-1 1,0 1-1,-1-1 1,1 1-1,-1 0 1,1 0-1,-1-1 1,0 1-1,-3-4 1,4 7 7,1 0 0,-1-1 0,1 1 1,-1 0-1,1-1 0,-1 1 0,1 0 1,-1-1-1,1 1 0,-1 0 0,0 0 0,1 0 1,-1 0-1,1 0 0,-1-1 0,0 1 1,1 0-1,-1 0 0,1 0 0,-1 1 1,0-1-1,1 0 0,-1 0 0,1 0 1,-1 0-1,0 1 0,1-1 0,-1 0 1,1 0-1,-1 1 0,1-1 0,-1 0 1,1 1-1,-1-1 0,1 1 0,0-1 1,-1 1-1,1-1 0,-1 0 0,1 1 1,0 0-1,0-1 0,-1 1 0,1-1 1,0 1-1,0-1 0,-1 1 0,1 0 1,0-1-1,0 1 0,0-1 0,0 2 1,0-1 5,0 0 1,0 0 0,0 0 0,-1 0-1,2 0 1,-1 0 0,0 0 0,0 0-1,0 0 1,0 0 0,1 0-1,-1 0 1,0 0 0,1 0 0,-1 0-1,1 0 1,-1 0 0,1-1 0,-1 1-1,1 0 1,0 0 0,-1-1 0,1 1-1,0 0 1,0-1 0,-1 1-1,1 0 1,0-1 0,0 1 0,0-1-1,0 0 1,0 1 0,0-1 0,0 0-1,0 1 1,1-1 0,18 2-30,0-2 0,0 0 0,0-1 1,0-1-1,0-1 0,0 0 0,-1-2 0,1 0 1,-1-1-1,0-1 0,31-17 0,-47 22 34,0 0 0,0 0-1,0 0 1,0 0 0,0 0-1,-1 0 1,1-1 0,-1 1-1,0-1 1,0 0 0,0 0-1,0 0 1,0 0 0,0 0-1,-1 0 1,0 0 0,1-1-1,-1 1 1,0 0 0,-1-1-1,1 1 1,-1-1 0,1 1-1,-1-1 1,0 1 0,-1-5-1,0 7-2,0-1 1,0 1-1,0 0 0,0 0 0,0 0 0,0 1 1,0-1-1,0 0 0,-1 0 0,1 1 0,0-1 1,-1 0-1,1 1 0,0-1 0,-1 1 0,1 0 0,0 0 1,-1-1-1,1 1 0,-1 0 0,1 0 0,-1 0 1,1 0-1,-1 1 0,-1-1 0,-1 0 15,-1 1 0,1-1 0,0 1 0,0 0 0,0 0-1,0 0 1,0 1 0,-5 2 0,3 1-24,1 0 0,-1 1 0,1-1 0,1 1 0,-1 1 0,1-1 0,0 1 0,0-1 0,1 1 0,0 0 0,0 1 0,1-1 0,0 0 0,-2 9 0,3-12 0,1 0 0,-1 1 0,1-1 0,0 0 0,0 1 0,0-1 0,1 0 0,-1 0 0,1 1 0,0-1 0,3 7 0,-3-8 0,1-1 0,-1 0 0,0 0 0,1 0 0,0 0 0,-1 0 0,1 0 0,0 0 0,0 0 0,0-1 0,0 1 0,0-1 0,1 0 0,-1 1 0,0-1 0,1 0 0,-1 0 0,0-1 0,1 1 0,4 1 0,5-1-552,0 1-1,0-1 1,0-1-1,0 0 1,16-3-1,-15 1-790,0-1 1,0 0-1,0-1 1,0-1-1,-1 0 0,0 0 1,22-14-1,-2-5-8688</inkml:trace>
</inkml:ink>
</file>

<file path=ppt/ink/ink3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5:18.225"/>
    </inkml:context>
    <inkml:brush xml:id="br0">
      <inkml:brushProperty name="width" value="0.025" units="cm"/>
      <inkml:brushProperty name="height" value="0.025" units="cm"/>
    </inkml:brush>
  </inkml:definitions>
  <inkml:trace contextRef="#ctx0" brushRef="#br0">199 16 19122,'0'0'8771,"-9"-3"-6331,5 1-2389,0 0 0,0 0 0,0 1 0,0 0 0,0 0 0,0 0 0,0 0 0,0 0 0,0 1 0,0 0 0,-1 0 1,1 0-1,0 0 0,0 1 0,0-1 0,0 1 0,0 0 0,0 0 0,0 1 0,0-1 0,0 1 0,0 0 0,1 0 0,-1 0 0,1 1 1,0-1-1,-1 1 0,1 0 0,-3 3 0,-1 1-41,1-1 1,-1 1-1,2 1 0,-1-1 1,1 1-1,0 0 0,0 0 1,1 0-1,0 1 0,1 0 1,0-1-1,0 1 0,1 0 1,0 1-1,-1 16 0,3-25-6,0 0-1,0 0 1,0 0-1,0 0 1,1 1-1,-1-1 1,0 0-1,1 0 1,-1 0-1,1 0 1,-1 0-1,1 0 1,-1 0 0,1 0-1,0 0 1,-1 0-1,1 0 1,0-1-1,0 1 1,0 0-1,0 0 1,0-1-1,0 1 1,0-1-1,1 2 1,1-1 10,0 0 0,0-1 0,1 1 0,-1-1 0,0 1 0,0-1 1,0 0-1,0 0 0,5-1 0,1-1 16,0 1 0,0-2 0,-1 1 0,1-1 0,-1 0 0,10-6 0,3-6-26,0-1-1,-1-2 0,-1 0 1,0-1-1,-2 0 0,0-2 1,24-38-1,-49 71-6,0 0-1,1 0 1,1 0-1,0 1 1,1 0 0,0 0-1,1 1 1,0-1 0,1 1-1,-1 16 1,4-28-92,0-1 1,0 1-1,0-1 1,0 1-1,1-1 1,-1 1-1,0-1 1,1 1-1,-1-1 0,1 0 1,0 1-1,-1-1 1,1 0-1,0 0 1,0 1-1,0-1 1,-1 0-1,1 0 1,1 0-1,-1 0 1,0 0-1,0 0 1,0 0-1,0-1 1,1 1-1,-1 0 1,0-1-1,1 1 1,-1-1-1,0 1 1,1-1-1,-1 1 0,1-1 1,1 0-1,1 0-843,1 1-1,-1-1 0,0-1 0,0 1 0,0-1 0,0 1 0,0-1 1,0 0-1,0-1 0,0 1 0,0-1 0,4-2 0,24-18-10981</inkml:trace>
</inkml:ink>
</file>

<file path=ppt/ink/ink3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5:18.585"/>
    </inkml:context>
    <inkml:brush xml:id="br0">
      <inkml:brushProperty name="width" value="0.025" units="cm"/>
      <inkml:brushProperty name="height" value="0.025" units="cm"/>
    </inkml:brush>
  </inkml:definitions>
  <inkml:trace contextRef="#ctx0" brushRef="#br0">123 1 11627,'0'0'8232,"-8"5"-3972,-2 2-3286,-2 0-15,1 1 0,-1 1 1,2 0-1,-1 0 0,1 1 0,1 0 1,-12 16-1,63-23-3303,-36-3 1876,12-1-993,0 2 0,0 0-1,31 7 1,-45-7 1457,-1 0-1,1 0 1,-1 0-1,0 0 1,1 1-1,-1 0 1,0 0-1,0 0 1,0 0-1,0 0 0,3 4 1,-5-5 187,0 1 0,0-1 0,0 1 0,0 0 0,0-1 0,0 1 0,-1 0 0,1 0 0,-1-1 0,1 1 0,-1 0 0,0 0 0,1 0 0,-1 0 0,0-1 0,0 1 0,-1 0 0,1 0 0,0 0 0,-1 0 0,1 0 0,-1-1 0,0 4 0,-2-1-17,1 0 1,-1 0-1,0 0 0,0 0 0,0-1 1,0 1-1,-1-1 0,1 0 0,-1 0 1,0 0-1,0 0 0,0-1 0,0 0 1,0 1-1,-7 1 0,-4 2 249,0 0 0,-1-1-1,-19 3 1,-1-5-1949,15-10-3327,13-9-6873</inkml:trace>
</inkml:ink>
</file>

<file path=ppt/ink/ink3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5:19.651"/>
    </inkml:context>
    <inkml:brush xml:id="br0">
      <inkml:brushProperty name="width" value="0.025" units="cm"/>
      <inkml:brushProperty name="height" value="0.025" units="cm"/>
    </inkml:brush>
  </inkml:definitions>
  <inkml:trace contextRef="#ctx0" brushRef="#br0">201 223 19442,'-6'-9'3006,"1"1"-2318,1 1 0,-2 0 0,1 0 1,-1 1-1,0-1 0,-8-5 0,12 11-562,0-1 0,0 1 0,0-1 1,0 1-1,-1 0 0,1 0 0,0 0 0,-1 0 0,1 0 1,-1 0-1,1 1 0,-1-1 0,1 1 0,-1 0 0,0 0 1,1 0-1,-1 0 0,1 0 0,-1 0 0,0 1 0,1-1 1,-1 1-1,1 0 0,-1 0 0,1 0 0,0 0 1,-1 0-1,1 0 0,0 1 0,-4 2 0,0 2-92,-1 0-1,1 0 1,1 1 0,-1 0-1,1 0 1,0 0 0,1 1-1,0 0 1,0-1-1,0 2 1,1-1 0,0 0-1,1 0 1,0 1 0,0 0-1,1-1 1,0 1 0,0 0-1,2 11 1,-1-19-27,1 0 0,0 0 0,-1 1 1,1-1-1,0 0 0,0 0 0,0 0 1,0 0-1,0 0 0,0 0 0,0 0 0,0 0 1,0-1-1,0 1 0,0 0 0,1-1 0,-1 1 1,0 0-1,1-1 0,-1 0 0,0 1 0,1-1 1,-1 0-1,0 0 0,1 0 0,-1 0 1,1 0-1,-1 0 0,0 0 0,1 0 0,-1 0 1,3-1-1,3 0 30,0-1 0,0 1-1,-1-1 1,1-1 0,9-3 0,-2-2-5,0-1 0,-1 0 0,-1-1 0,1 0 0,13-16 0,-19 19-54,0 0-1,-1-1 1,0 1-1,0-2 1,-1 1 0,0 0-1,-1-1 1,0 0-1,6-18 1,-49 119-597,39-90 630,-1 0-1,0 0 1,1-1 0,-1 1 0,1 0 0,0 0 0,0 0 0,0 0 0,-1 0 0,2 0-1,-1-1 1,0 1 0,0 0 0,1 0 0,-1 0 0,1 0 0,-1 0 0,1-1 0,0 1-1,0 0 1,0-1 0,0 1 0,0 0 0,0-1 0,2 2 0,-1-2 12,0 0 1,1 0-1,-1-1 1,1 1-1,-1-1 1,1 1-1,0-1 1,-1 0-1,1 0 1,-1 0-1,1-1 1,-1 1-1,1-1 0,-1 1 1,1-1-1,-1 0 1,1 0-1,-1 0 1,3-1-1,9-5 3,0 0 0,0-1-1,-1 0 1,0-2 0,0 1-1,-1-1 1,0-1 0,18-22-1,-15 15-4,-1 0 0,-1-1 1,-1-1-1,-1 0 0,14-33 0,-17 16-201,-12 31 36,-10 21 36,-8 17 144,2 2 0,1 1 0,2 0 0,1 1 0,2 1 0,1 0 0,2 1 0,2 1 0,1-1 0,2 1 0,-1 56 0,6 126-36,2-220 0,-1 1 0,0-1 0,0 1 0,0-1 0,-1 1 0,1-1 0,0 1 0,0-1 0,-1 0 0,1 1 0,-1-1 0,1 1 0,-1-1 0,0 0 0,0 0 0,1 1 0,-1-1 0,0 0 0,0 0 0,0 0 0,-2 2 0,2-4 0,0 1 0,0 0 0,0 0 0,0-1 0,1 1 0,-1-1 0,0 1 0,0-1 0,1 1 0,-1-1 0,0 1 0,1-1 0,-1 0 0,0 1 0,1-1 0,-1 0 0,1 0 0,-1 1 0,1-1 0,-1 0 0,1 0 0,0 0 0,-1 1 0,1-1 0,0 0 0,0 0 0,0 0 0,0 0 0,-1 0 0,1 0 0,0 0 0,1 0 0,-1 0 0,0-1 0,-6-39 0,2-1 0,2-48 0,2 75 0,1-1 0,0 1 0,2-1 0,0 1 0,0 0 0,1 0 0,1 0 0,1 1 0,8-16 0,-11 24 0,1 0 0,1 1 0,-1-1 0,1 1 0,0 0 0,0 0 0,1 0 0,-1 1 0,1 0 0,0 0 0,13-6 0,2 1 0,1 2 0,31-8 0,-30 9 0,0-1 0,24-10 0,-41 14 0,0 0 0,1-1 0,-1 0 0,0 0 0,-1 0 0,1-1 0,-1 1 0,0-1 0,0 0 0,0-1 0,4-7 0,-8 12 0,0 0 0,0 0 0,0 0 0,0 0 0,-1 0 0,1 0 0,0 0 0,-1 0 0,1 0 0,-1 0 0,1-1 0,-1 1 0,1 0 0,-1-1 0,0 1 0,0 0 0,0 0 0,0-1 0,0 1 0,0 0 0,0-1 0,0 1 0,0 0 0,0-1 0,-1 1 0,1 0 0,-1 0 0,1-1 0,-1 1 0,1 0 0,-1 0 0,0 0 0,1 0 0,-1 0 0,0 0 0,0 0 0,0 0 0,0 0 0,0 0 0,0 0 0,0 0 0,-2 0 0,1 0 0,-1 0 0,0 0 0,0 1 0,0-1 0,0 1 0,0-1 0,0 1 0,0 0 0,1 1 0,-1-1 0,0 0 0,0 1 0,0-1 0,0 1 0,0 0 0,1 0 0,-1 0 0,-5 3 0,2 1 0,-1 0 0,1 0 0,0 1 0,0-1 0,0 1 0,1 1 0,0-1 0,0 1 0,1 0 0,0 0 0,0 0 0,1 0 0,0 1 0,0 0 0,0-1 0,1 1 0,0 0 0,1 0 0,0 0 0,0 1 0,1-1 0,0 0 0,1 13 0,0-19-169,-1 1 1,1-1-1,0 1 0,0-1 1,0 0-1,0 1 0,0-1 1,1 0-1,-1 0 0,1 1 1,-1-1-1,1 0 0,0-1 1,0 1-1,2 2 0,0-2-599,0 1-1,0-1 1,0 0-1,0 0 1,0 0-1,0-1 1,0 1-1,1-1 1,-1 0-1,1 0 1,-1-1-1,8 1 1,-2-1-10181</inkml:trace>
</inkml:ink>
</file>

<file path=ppt/ink/ink3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5:20.134"/>
    </inkml:context>
    <inkml:brush xml:id="br0">
      <inkml:brushProperty name="width" value="0.025" units="cm"/>
      <inkml:brushProperty name="height" value="0.025" units="cm"/>
    </inkml:brush>
  </inkml:definitions>
  <inkml:trace contextRef="#ctx0" brushRef="#br0">1 226 11627,'0'0'7036,"13"-3"-2215,12-3-2810,0-1 0,44-18 1,-48 15-1799,1 0 0,-1-2 0,-1 0 1,0-1-1,-1-1 0,34-33 1,-51 45-201,1 0 0,-1 0 0,-1-1 0,1 1 1,0-1-1,-1 1 0,1-1 0,-1 0 0,0 0 0,0 1 1,0-1-1,0 0 0,0 0 0,0-4 0,-1 6-7,0 0 0,-1-1 0,1 1 0,0 0 0,-1 0 0,1 0 0,-1 0 0,1 0 0,-1 0-1,0 0 1,1 0 0,-1 0 0,0 0 0,1 0 0,-1 1 0,0-1 0,0 0 0,0 0 0,0 1 0,0-1-1,0 1 1,0-1 0,0 1 0,0-1 0,0 1 0,0-1 0,0 1 0,-1 0 0,1 0 0,0 0 0,0 0-1,0-1 1,0 2 0,-1-1 0,1 0 0,-2 0 0,-4 1 29,0-1 0,1 1 0,-1 0 0,0 1 1,1 0-1,-1 0 0,1 0 0,0 1 0,-1 0 0,1 0 0,0 0 0,1 1 0,-1 0 0,1 0 0,0 0 0,0 1 1,0 0-1,-8 10 0,7-7 19,0 0-1,0 1 1,1 0 0,0 0 0,0 1 0,1 0 0,1-1 0,-1 1 0,1 0 0,1 1-1,-2 17 1,4-25-50,0 0 0,0 0 0,0 0 0,1 0 0,-1 0 0,1 0 0,0 0 0,0-1 0,0 1 0,0 0 0,0-1 0,0 1 0,1-1 0,0 1 0,-1-1 0,1 1 0,0-1 0,0 0 0,0 0 0,0 0 0,1 0 0,-1 0 0,0-1 0,1 1 0,-1-1 0,1 0 0,0 1 0,-1-1 0,1 0 0,0 0 0,0-1 0,0 1 0,3 0 0,12 2-433,1 0-1,0-2 0,38 0 1,-37-1-802,40-2-5495,4-9-6578</inkml:trace>
</inkml:ink>
</file>

<file path=ppt/ink/ink3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5:20.680"/>
    </inkml:context>
    <inkml:brush xml:id="br0">
      <inkml:brushProperty name="width" value="0.025" units="cm"/>
      <inkml:brushProperty name="height" value="0.025" units="cm"/>
    </inkml:brush>
  </inkml:definitions>
  <inkml:trace contextRef="#ctx0" brushRef="#br0">96 1 18610,'0'0'13201,"0"8"-12389,-1 7-792,-2-1 0,0 1 0,0-1-1,-2 0 1,1 0 0,-2-1 0,0 1 0,-11 16 0,8-12-27,0 1 0,1 0 0,0 0 0,-6 28 0,14-46 7,0 0 0,1 0 0,-1 0 0,0 0 0,0 0 0,0 0 0,1 0 0,-1 1 0,0-1 0,1 0 0,-1 0 0,1-1 0,-1 1 0,1 0 0,0 0 0,-1 0 0,1 0 0,0 0 0,0-1 0,-1 1 0,1 0 0,0 0 0,0-1 0,0 1 0,0-1 0,0 1 0,0-1 0,0 1 0,0-1 0,0 0 0,0 0 0,0 1 0,0-1 0,0 0 0,1 0 0,-1 0 0,0 0 0,0 0 0,2-1 0,58-1 0,-51 1 0,87-10-141,142-34-1,-233 43-276,10-3-1564,-8-1-4298,-6-1-5064</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4.674"/>
    </inkml:context>
    <inkml:brush xml:id="br0">
      <inkml:brushProperty name="width" value="0.025" units="cm"/>
      <inkml:brushProperty name="height" value="0.025" units="cm"/>
    </inkml:brush>
  </inkml:definitions>
  <inkml:trace contextRef="#ctx0" brushRef="#br0">12 0 22581,'0'0'4036,"-11"54"-2498,23-41-1410,10-2-481,4-1-1632,4-4-1763,0-1-1281,-6 1-2690</inkml:trace>
</inkml:ink>
</file>

<file path=ppt/ink/ink3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5:21.025"/>
    </inkml:context>
    <inkml:brush xml:id="br0">
      <inkml:brushProperty name="width" value="0.025" units="cm"/>
      <inkml:brushProperty name="height" value="0.025" units="cm"/>
    </inkml:brush>
  </inkml:definitions>
  <inkml:trace contextRef="#ctx0" brushRef="#br0">1 53 18033,'0'0'12684,"79"-31"-11211,-15 31-896,16 0-577,11 0 0,7 1 0,-1 4 0,-5-1 0,-5-3 0,-6-1-1537,-10-9-7560,-7-14-8968</inkml:trace>
</inkml:ink>
</file>

<file path=ppt/ink/ink3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5:29.195"/>
    </inkml:context>
    <inkml:brush xml:id="br0">
      <inkml:brushProperty name="width" value="0.025" units="cm"/>
      <inkml:brushProperty name="height" value="0.025" units="cm"/>
      <inkml:brushProperty name="color" value="#E71224"/>
    </inkml:brush>
  </inkml:definitions>
  <inkml:trace contextRef="#ctx0" brushRef="#br0">190 37 7111,'0'0'1911,"-9"0"310,-25 0-731,9 0 6588,52-11-5731,28 6-2080,0 2-1,0 2 1,0 3 0,77 13-1,-83-9-222,-122-8 117,-133 16 1,-56 3 92,262-17-254,-1 0 1,1 0-1,0 0 1,0 1 0,0-1-1,-1 0 1,1 0-1,0 0 1,0 0-1,-1 0 1,1 0-1,0 0 1,0 0 0,-1 0-1,1-1 1,0 1-1,0 0 1,-1 0-1,1 0 1,0 0-1,0 0 1,0 0-1,-1 0 1,1-1 0,0 1-1,0 0 1,0 0-1,-1 0 1,1 0-1,0-1 1,0 1-1,0 0 1,0 0 0,0 0-1,-1-1 1,1 1-1,0 0 1,0 0-1,0-1 1,0 1-1,0 0 1,0 0 0,0-1-1,0 1 1,0 0-1,0 0 1,0-1-1,0 1 1,0 0-1,0 0 1,0 0 0,0-1-1,0 1 1,0 0-1,0 0 1,1-1-1,-1 1 1,0 0-1,0 0 1,0 0-1,0-1 1,0 1 0,1 0-1,-1 0 1,0 0-1,0 0 1,1-1-1,14-11-43,22 2 44,0 2 0,1 1 0,-1 2-1,62 0 1,-38 2 1,218-4-1214,-278 6 1208,-1 1 1,1 0-1,0 0 1,0 0-1,-1 0 0,1 0 1,0 0-1,0 0 1,0 0-1,-1 0 0,1 0 1,0 0-1,0 0 1,-1 1-1,1-1 0,0 0 1,0 0-1,-1 1 1,1-1-1,0 1 0,-1-1 1,1 1-1,0-1 1,-1 1-1,2 0 0,-15 11 60,-33 9 249,0-9-25,-1-2 0,1-3 0,-1-1-1,-1-2 1,1-3 0,-55-4 0,10-9-258,75 5-170,63 4 34,509-13-1344,-607 24 555,-51 15-1,-15 12-9711,92-26 4214</inkml:trace>
</inkml:ink>
</file>

<file path=ppt/ink/ink3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5:42.445"/>
    </inkml:context>
    <inkml:brush xml:id="br0">
      <inkml:brushProperty name="width" value="0.025" units="cm"/>
      <inkml:brushProperty name="height" value="0.025" units="cm"/>
      <inkml:brushProperty name="color" value="#E71224"/>
    </inkml:brush>
  </inkml:definitions>
  <inkml:trace contextRef="#ctx0" brushRef="#br0">1 0 3683,'0'6'1148,"4"37"6311,-4-42-7384,0 0 1,1 1 0,-1-1 0,1 0-1,-1 0 1,1 0 0,-1 0 0,1 0-1,0 0 1,0 0 0,-1 0 0,1 0-1,0 0 1,0 0 0,0 0 0,0 0-1,0-1 1,0 1 0,0 0 0,0-1-1,0 1 1,1-1 0,-1 1 0,0-1-1,0 1 1,0-1 0,1 0 0,-1 0-1,0 0 1,2 0 0,141 2 5706,152-4-4453,-280 1-1274,21-1 28,0 2 0,59 6 0,-64-4 28,1 0 1,-1-3-1,60-7 1,35-2 104,367-3 3104,-298-5-2649,59 0 137,-227 18-766,-7-2-21,-1 2 0,0 1 0,1 0-1,-1 1 1,0 2 0,0 0 0,0 1 0,22 9 0,-19-6 20,0 0 0,0-1 0,0-1 0,1-1 1,34 2-1,124-3 99,-86-4-79,490 12 56,-512-9-109,256 23 22,-154-5 55,29 5 22,-121-15-71,161-2 0,-85-6-12,320 4 0,-435-7-21,140-12 16,2 1 31,-33 12-25,377-18 78,23-3 337,-259 19-271,-261 0-172,767-7 65,-352 19-57,440-84 59,-260 32-59,-521 41-2,379 13 21,142 6-19,-610-19 65,0-1-1,-1-1 1,1 0-1,-1-1 0,1-2 1,-1 1-1,0-2 1,25-11-1,-37 9-13,-17 5-1268,1 0-5869,5-4-1776</inkml:trace>
</inkml:ink>
</file>

<file path=ppt/ink/ink3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5:46.046"/>
    </inkml:context>
    <inkml:brush xml:id="br0">
      <inkml:brushProperty name="width" value="0.025" units="cm"/>
      <inkml:brushProperty name="height" value="0.025" units="cm"/>
      <inkml:brushProperty name="color" value="#E71224"/>
    </inkml:brush>
  </inkml:definitions>
  <inkml:trace contextRef="#ctx0" brushRef="#br0">7 112 7591,'0'0'4986,"1"-8"-1927,2-11-2831,-1-2 5420,2 48-2032,-3 67-2223,-2-52-1089,9 71 1,-3-97-89,1-29 130,0-30 213,-3-2-328,-3-62 0,-1 90-204,-1 1-1,-1 0 0,0 0 0,-1 1 1,0-1-1,-1 1 0,-10-21 0,11 41 54,2 16-7,0 27-1,14 183-99,-12-227-136,5 34-45,-5-37-28,0 0 0,1 0 0,-1 0 1,1 0-1,-1 0 0,1 0 0,-1 0 0,1 0 0,0 0 0,-1 0 0,1 0 0,0-1 1,0 1-1,0 0 0,-1-1 0,1 1 0,0 0 0,1 0 0,8 0-5967</inkml:trace>
</inkml:ink>
</file>

<file path=ppt/ink/ink3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5:53.219"/>
    </inkml:context>
    <inkml:brush xml:id="br0">
      <inkml:brushProperty name="width" value="0.025" units="cm"/>
      <inkml:brushProperty name="height" value="0.025" units="cm"/>
      <inkml:brushProperty name="color" value="#E71224"/>
    </inkml:brush>
  </inkml:definitions>
  <inkml:trace contextRef="#ctx0" brushRef="#br0">140 101 11659,'1'-26'2562,"0"18"-1377,-1-1 0,0 1 1,0-1-1,0 1 0,-2 0 0,-1-11 0,3 19-1138,-1-1 0,1 1-1,0 0 1,0-1 0,-1 1-1,1 0 1,-1-1 0,1 1-1,0 0 1,-1-1 0,1 1-1,0 0 1,-1 0-1,1-1 1,-1 1 0,1 0-1,-1 0 1,1 0 0,-1 0-1,1 0 1,-1 0 0,1 0-1,0 0 1,-1 0 0,1 0-1,-1 0 1,1 0 0,-1 0-1,1 0 1,-1 0 0,1 0-1,-1 0 1,1 0 0,-1 1-1,1-1 1,0 0 0,-1 0-1,1 1 1,-1-1-1,1 0 1,0 1 0,-1-1-1,1 0 1,0 1 0,-1-1-1,1 0 1,0 1 0,0-1-1,-1 1 1,1-1 0,0 0-1,0 2 1,-18 21 171,5 2 280,2 0 0,0 2 0,2-1 0,1 1 0,-5 30 0,-14 141 1067,22-92-1238,5-71 2154,0-68-2400,-2 1-64,2 1-1,1 0 1,2-1 0,1 1 0,1 0-1,12-37 1,-16 66-17,0-1 0,0 0 0,0 1 0,1 0 0,-1-1 0,0 1 0,1 0 0,0-1 0,-1 1 0,1 0 0,0 0 0,0 1 0,0-1 0,1 0 0,-1 1 0,0-1 0,0 1 0,1-1 0,-1 1 0,1 0 0,0 0 0,-1 1 0,1-1 0,-1 0 0,1 1 0,0-1 0,0 1 0,-1 0 0,1 0 0,3 0 0,8 2 0,-1 1 0,0 0 0,-1 1 0,1 0 0,13 7 0,9 2 0,-32-11-1,1-1 0,-1 1 1,1 0-1,-1 0 0,0 0 0,0 1 0,0-1 0,0 1 1,0 0-1,-1 0 0,1 0 0,-1 0 0,0 0 0,1 0 1,-2 1-1,1-1 0,0 1 0,-1-1 0,1 1 0,-1 0 1,0-1-1,0 1 0,-1 0 0,1 0 0,-1 0 0,0 0 1,0 0-1,0-1 0,0 1 0,-1 0 0,1 0 0,-1 0 1,0 0-1,-1-1 0,1 1 0,0 0 0,-1-1 0,0 1 1,0-1-1,0 0 0,0 0 0,-1 0 0,1 0 0,-5 4 1,9-50 37,9 1-37,-3-1 0,3-46 0,-8 89-44,0 0 1,0 0-1,-1 1 1,1-1-1,0 1 0,0 0 1,-1 0-1,1 0 1,-1 0-1,1 0 1,-1 0-1,1 1 0,2 2 1,12 4-719,3-3-1531,1 0-1,0-1 1,0-1-1,0-1 1,0-1-1,1 0 1,25-4-1,-15-4 1361,-17-2 2352,-9-2 4138,-11 10-1189,-12 8-2784,-26 35 1069,41-40-2528,0 1 0,0-1 0,0 0 0,1 1 1,-1-1-1,1 1 0,-1 0 0,1-1 0,0 1 1,0 0-1,0 0 0,0 0 0,1 0 0,-1 0 1,1 0-1,0 0 0,0 5 0,1-7-96,0 0 1,0-1-1,0 1 0,0 0 0,1-1 0,-1 1 0,0-1 0,0 1 0,1-1 1,-1 0-1,0 1 0,1-1 0,-1 0 0,0 0 0,1 0 0,-1 0 1,0 0-1,1 0 0,0-1 0,29-2 573,-10-1-414,0-2-1,33-13 0,-39 13-248,1 0 0,0 1 0,0 1-1,0 0 1,0 1 0,21-1 0,-36 4 53,0 0 0,-1 0 0,1 1 0,0-1 0,-1 0 0,1 0 0,0 0 0,0 1 0,-1-1 0,1 0 0,0 1 0,-1-1 0,1 0 0,-1 1 0,1-1 0,-1 1 0,1-1 0,0 1 0,-1-1 0,0 1 0,1-1 0,-1 1 0,1 0 0,-1-1 0,0 1 0,1 0 0,-1-1 0,0 1 0,0 0 0,1 0 0,-1-1 0,0 1 0,0 1 0,0 34 236,0-2 298,0-34-501,0 1 0,0 0 0,0 0 0,1-1-1,-1 1 1,0 0 0,0 0 0,0-1-1,1 1 1,-1 0 0,0 0 0,1-1 0,-1 1-1,1 0 1,-1-1 0,1 1 0,-1-1-1,1 1 1,-1-1 0,1 1 0,-1-1 0,1 1-1,0-1 1,-1 1 0,1-1 0,0 0-1,-1 1 1,2-1 0,9 1 9,1-1 1,-1 0-1,1-1 1,-1 0-1,1-1 1,-1 0-1,0-1 1,0 0-1,0 0 0,0-2 1,17-8-1,-16 7-169,1 0 0,0 1 0,1 0 0,-1 2 0,1-1 0,0 2 0,17-2 0,-30 4 125,-1 0 1,1 0-1,-1 0 1,1 0 0,-1 0-1,1 0 1,-1 0-1,1 0 1,-1 1-1,1-1 1,-1 0-1,1 0 1,-1 1 0,1-1-1,-1 0 1,0 1-1,1-1 1,-1 0-1,1 1 1,-1-1 0,0 0-1,1 1 1,-1-1-1,0 1 1,0-1-1,1 1 1,-1-1-1,0 1 1,0-1 0,0 1-1,0-1 1,1 1-1,-1 0 1,0 24 249,0 4 299,1-28-523,-1-1 1,0 1-1,0 0 0,0 0 1,0-1-1,1 1 1,-1 0-1,0-1 1,1 1-1,-1 0 0,1-1 1,-1 1-1,1 0 1,-1-1-1,1 1 1,-1-1-1,1 1 0,-1-1 1,1 1-1,0-1 1,-1 0-1,1 1 0,0-1 1,-1 0-1,1 1 1,0-1-1,-1 0 1,2 0-1,68 2-542,-23-10-4217,-2-7-4530</inkml:trace>
</inkml:ink>
</file>

<file path=ppt/ink/ink3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5:53.611"/>
    </inkml:context>
    <inkml:brush xml:id="br0">
      <inkml:brushProperty name="width" value="0.025" units="cm"/>
      <inkml:brushProperty name="height" value="0.025" units="cm"/>
      <inkml:brushProperty name="color" value="#E71224"/>
    </inkml:brush>
  </inkml:definitions>
  <inkml:trace contextRef="#ctx0" brushRef="#br0">55 3 17809,'0'0'51,"0"0"0,0 0 0,0 0 0,0-1 0,0 1 0,0 0 0,1 0 0,-1 0 0,0 0 0,0-1 1,0 1-1,0 0 0,1 0 0,-1 0 0,0 0 0,0 0 0,0 0 0,1-1 0,-1 1 0,0 0 0,0 0 0,1 0 0,-1 0 0,0 0 0,0 0 0,1 0 1,-1 0-1,0 0 0,0 0 0,0 0 0,1 0 0,-1 0 0,0 0 0,0 1 0,1-1 0,-1 0 0,0 0 0,0 0 0,0 0 0,1 0 0,-1 0 0,0 1 1,0-1-1,0 0 0,0 0 0,1 0 0,-1 0 0,0 1 0,0-1 0,0 0 0,0 0 0,0 0 0,0 1 0,0-1 0,-3 20 4222,-18 33 3044,17-44-6757,-3 10-560,0 0 0,2 0 0,0 1 0,1-1 0,0 1 0,2 0 0,0 33 0,3-51 0,-1 0 0,1-1 0,-1 1 0,1 0 0,0-1 0,0 1 0,0-1 0,0 1 0,0-1 0,0 0 0,0 1 0,1-1 0,-1 0 0,0 0 0,1 0 0,-1 0 0,1 0 0,-1 0 0,1 0 0,-1 0 0,1 0 0,0-1 0,-1 1 0,1-1 0,0 0 0,0 1 0,-1-1 0,1 0 0,4 0 0,63 3 0,-55-3 0,24 0 6,73-2-170,-99 0 17,1 1-1,-1-1 1,0-1-1,-1 0 1,1-1-1,20-9 1,-20 3-3299,-11-1-2707,-3-1-3365</inkml:trace>
</inkml:ink>
</file>

<file path=ppt/ink/ink3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5:53.989"/>
    </inkml:context>
    <inkml:brush xml:id="br0">
      <inkml:brushProperty name="width" value="0.025" units="cm"/>
      <inkml:brushProperty name="height" value="0.025" units="cm"/>
      <inkml:brushProperty name="color" value="#E71224"/>
    </inkml:brush>
  </inkml:definitions>
  <inkml:trace contextRef="#ctx0" brushRef="#br0">7 100 18065,'0'0'9161,"-7"-58"-7432,34 44-383,11 4-417,8 0-193,14 4-447,5 5-129,-2 1-96,4 0 0,-6 7-288,1 1-2211,-5-5-3971,1-3-6726</inkml:trace>
</inkml:ink>
</file>

<file path=ppt/ink/ink3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5:54.335"/>
    </inkml:context>
    <inkml:brush xml:id="br0">
      <inkml:brushProperty name="width" value="0.025" units="cm"/>
      <inkml:brushProperty name="height" value="0.025" units="cm"/>
      <inkml:brushProperty name="color" value="#E71224"/>
    </inkml:brush>
  </inkml:definitions>
  <inkml:trace contextRef="#ctx0" brushRef="#br0">1 8 18001,'0'0'4933,"66"1"-2275,-25 0-1024,14-1 159,7 0-287,9 0-705,1 0-609,2-1-192,-10-4-192,-11 2-1538,-15 2-1633,-19 1-2082</inkml:trace>
</inkml:ink>
</file>

<file path=ppt/ink/ink3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5:54.681"/>
    </inkml:context>
    <inkml:brush xml:id="br0">
      <inkml:brushProperty name="width" value="0.025" units="cm"/>
      <inkml:brushProperty name="height" value="0.025" units="cm"/>
      <inkml:brushProperty name="color" value="#E71224"/>
    </inkml:brush>
  </inkml:definitions>
  <inkml:trace contextRef="#ctx0" brushRef="#br0">0 67 13613,'0'0'6470,"86"1"-3715,-26-13-353,15 1-672,10-2-321,2 1-801,-3 7-576,-7-1-1793,-6 2-4805,-9 0-11179</inkml:trace>
</inkml:ink>
</file>

<file path=ppt/ink/ink3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5:55.070"/>
    </inkml:context>
    <inkml:brush xml:id="br0">
      <inkml:brushProperty name="width" value="0.025" units="cm"/>
      <inkml:brushProperty name="height" value="0.025" units="cm"/>
      <inkml:brushProperty name="color" value="#E71224"/>
    </inkml:brush>
  </inkml:definitions>
  <inkml:trace contextRef="#ctx0" brushRef="#br0">116 0 14830,'0'0'11777,"-3"13"-10390,-16 30 212,-47 81 0,56-108-1273,7-12-250,1 1 0,0-1 0,0 0 0,0 0 0,0 1 0,1-1 0,0 1 0,0 0 0,-1 5 1,2-8-64,1-1 1,-1 0 0,0 1 0,0-1 0,1 0 0,-1 1 0,1-1 0,-1 0 0,1 1 0,0-1 0,-1 0 0,1 0 0,0 0 0,0 0 0,0 1 0,0-1 0,0 0 0,0-1 0,0 1 0,0 0 0,0 0 0,0 0 0,0-1 0,1 1-1,-1 0 1,0-1 0,1 0 0,-1 1 0,0-1 0,1 1 0,-1-1 0,0 0 0,1 0 0,1 0 0,48 6-389,0-3 0,1-1-1,-1-3 1,0-2 0,0-3 0,51-11 0,-82 11-3837,-10-3-2499</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4.988"/>
    </inkml:context>
    <inkml:brush xml:id="br0">
      <inkml:brushProperty name="width" value="0.025" units="cm"/>
      <inkml:brushProperty name="height" value="0.025" units="cm"/>
    </inkml:brush>
  </inkml:definitions>
  <inkml:trace contextRef="#ctx0" brushRef="#br0">0 0 8072,'0'0'14557,"1"9"-12677,0 10-1053,5 51 4565,-6-69-5376,1 0 1,0 0-1,0 1 1,0-1-1,0 0 1,0-1-1,1 1 1,-1 0-1,0 0 1,0 0-1,0-1 1,1 1-1,-1 0 1,0-1-1,1 0 1,-1 1-1,1-1 1,-1 0-1,1 1 1,-1-1-1,0 0 1,1 0-1,-1 0 1,1 0-1,2-1 1,40-4-249,-27 0-437,0-1 1,-1 0-1,25-14 0,-30 14 529,1 0 0,0 0 0,0 1 0,0 1 0,1 0 0,-1 1 1,1 0-1,19-2 0,-32 6 229,1-1 1,0 0-1,0 1 1,-1-1-1,1 1 0,0-1 1,-1 1-1,1-1 1,0 1-1,-1-1 1,1 1-1,-1 0 0,1-1 1,-1 1-1,1 0 1,-1-1-1,0 1 1,1 0-1,-1 0 0,0-1 1,1 1-1,-1 0 1,0 0-1,0 0 1,0-1-1,0 1 0,0 0 1,0 0-1,0 0 1,0 1-1,0 41 959,1-7-2001,6-27-2017,2-8-1886,4-1-4940</inkml:trace>
</inkml:ink>
</file>

<file path=ppt/ink/ink3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5:55.403"/>
    </inkml:context>
    <inkml:brush xml:id="br0">
      <inkml:brushProperty name="width" value="0.025" units="cm"/>
      <inkml:brushProperty name="height" value="0.025" units="cm"/>
      <inkml:brushProperty name="color" value="#E71224"/>
    </inkml:brush>
  </inkml:definitions>
  <inkml:trace contextRef="#ctx0" brushRef="#br0">0 64 16752,'0'0'11947,"69"-48"-10730,-9 42-96,13-1-512,10 5-225,6 1-192,0 1-192,-11 0-256,-7 2-1698,-14 6-2498,-10-4-1570,-12-4-4387</inkml:trace>
</inkml:ink>
</file>

<file path=ppt/ink/ink3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5:55.731"/>
    </inkml:context>
    <inkml:brush xml:id="br0">
      <inkml:brushProperty name="width" value="0.025" units="cm"/>
      <inkml:brushProperty name="height" value="0.025" units="cm"/>
      <inkml:brushProperty name="color" value="#E71224"/>
    </inkml:brush>
  </inkml:definitions>
  <inkml:trace contextRef="#ctx0" brushRef="#br0">1 1 18898,'0'0'11178,"44"57"-9896,-42-24-321,-2-1-641,0 8-192,0-1-128,0 2-320,0-7-2339,0-3-4452</inkml:trace>
</inkml:ink>
</file>

<file path=ppt/ink/ink3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5:59.528"/>
    </inkml:context>
    <inkml:brush xml:id="br0">
      <inkml:brushProperty name="width" value="0.025" units="cm"/>
      <inkml:brushProperty name="height" value="0.025" units="cm"/>
      <inkml:brushProperty name="color" value="#E71224"/>
    </inkml:brush>
  </inkml:definitions>
  <inkml:trace contextRef="#ctx0" brushRef="#br0">1 69 10730,'0'0'1265,"6"-9"540,-3 3-1248,-2 2-285,1 0-1,0 0 0,0 1 0,0-1 0,0 1 0,1-1 0,-1 1 0,1 0 0,0 0 0,0 0 1,0 0-1,0 1 0,0-1 0,1 1 0,6-4 0,-10 7-192,1-1 0,-1 0 1,1 0-1,-1 0 0,1 0 0,-1 1 1,0-1-1,1 0 0,-1 0 0,1 1 0,-1-1 1,0 0-1,1 1 0,-1-1 0,0 1 1,1-1-1,-1 0 0,0 1 0,1-1 0,-1 1 1,0-1-1,0 1 0,0-1 0,1 1 0,-1-1 1,0 1-1,0-1 0,0 1 0,0-1 1,0 1-1,0-1 0,0 1 0,0-1 0,0 1 1,0 0-1,0 26 479,0-20-231,-4 146 2513,4 119 203,0-270-3018,6 35 193,-6-36-208,0 0 0,0 0 0,0 0 0,0 0-1,1 0 1,-1 0 0,0 0 0,1 0 0,-1 0-1,1 0 1,0 0 0,-1 0 0,1 0 0,-1 0-1,1 0 1,0 0 0,0-1 0,0 1-1,-1 0 1,1-1 0,0 1 0,0 0 0,0-1-1,0 1 1,0-1 0,0 1 0,1-1 0,-1 0 2,0-1 0,0 1 0,-1 0 0,1-1 0,0 1 0,-1-1 0,1 0 0,0 1 0,-1-1 0,1 0 0,-1 1 0,1-1 0,-1 0 0,1 1 0,-1-1 0,0 0 0,1 0 0,-1 1 0,0-1 0,0 0 0,0 0 0,1 0 0,-1 0 0,0 1 0,0-2 0,3-27 69,-3 26-74,3-32-173,-3 0 0,-1-1 0,-8-54 1,7 76 114,-1 0 0,0 0 1,-2 0-1,1 0 1,-2 0-1,0 1 0,0 0 1,-1 0-1,-1 1 1,0 0-1,-14-16 0,22 28 45,0-1-1,0 1 1,0 0-1,-1 0 1,1 0-1,0-1 0,0 1 1,0 0-1,0 0 1,-1 0-1,1 0 1,0-1-1,0 1 0,0 0 1,-1 0-1,1 0 1,0 0-1,0 0 1,0 0-1,-1 0 0,1-1 1,0 1-1,0 0 1,-1 0-1,1 0 1,0 0-1,0 0 0,-1 0 1,1 0-1,0 0 1,0 0-1,0 0 1,-1 0-1,1 1 1,0-1-1,0 0 0,-1 0 1,1 0-1,0 0 1,0 0-1,0 0 1,-1 0-1,1 1 0,0-1 1,0 0-1,0 0 1,-1 0-1,1 0 1,0 1-1,0-1 0,0 0 1,0 0-1,0 1 1,0-1-1,0 0 1,-1 0-1,1 0 0,0 1 1,0-1-1,0 0 1,0 0-1,0 1 1,0-1-1,-1 29-81,9 35 244,6 6 130,-9-40-100,1-1 1,1 0-1,2-1 0,15 36 0,-9-49 161,-3-19 35,-10 2-356,0 0 1,-1 0-1,1-1 1,-1 1-1,0-1 1,0 1-1,0-1 1,0 1-1,0-1 1,0 0-1,0-3 1,2-22-109,-1 1 0,-3-44 0,1 61-234,-1-1 0,-1 1 0,0-1 0,0 1 0,-1 0 0,0 0 0,-1 0 0,0 0 0,-10-15 0,14 24 237,-1-1 1,1 1-1,-1 0 1,0 0-1,1 0 0,-1 0 1,0 0-1,0 0 1,0 0-1,0 0 1,0 0-1,0 0 1,0 1-1,0-1 1,0 0-1,0 0 1,0 1-1,0-1 0,-1 1 1,1-1-1,0 1 1,0 0-1,0-1 1,-1 1-1,1 0 1,0 0-1,-1 0 1,1 0-1,0 0 0,-1 0 1,1 0-1,0 1 1,0-1-1,-1 0 1,1 1-1,-2 0 1,1 1-143,0 0 0,-1 0 0,1 0 1,0 0-1,1 1 0,-1-1 0,0 1 1,1-1-1,-1 1 0,1 0 0,0-1 1,0 1-1,0 0 0,0 0 0,0 4 1,-5 42-3288,5 7-2604</inkml:trace>
</inkml:ink>
</file>

<file path=ppt/ink/ink3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5:58.135"/>
    </inkml:context>
    <inkml:brush xml:id="br0">
      <inkml:brushProperty name="width" value="0.025" units="cm"/>
      <inkml:brushProperty name="height" value="0.025" units="cm"/>
      <inkml:brushProperty name="color" value="#E71224"/>
    </inkml:brush>
  </inkml:definitions>
  <inkml:trace contextRef="#ctx0" brushRef="#br0">0 1 8264,'0'0'6742,"1"8"-5386,1 1-1146,-1 1-1,1-1 1,1 1 0,0-1-1,0 0 1,1 0 0,0 0-1,0-1 1,1 0 0,12 16-1,38 34 292,2-1 0,3-4 0,2-2 0,3-3 0,104 60 0,-50-40 27,2-4-1,4-6 1,2-6 0,2-5 0,2-5-1,182 32 1,238 13 413,7-48 216,-274-50-839,344-59-1,14-25-279,278-38 36,-370 76-62,2 51 8,-491 11 188,-1 3-1,0 3 0,0 1 1,-2 4-1,1 2 0,69 32 1,-61-17-48,0 2 0,-3 2 1,-1 4-1,98 83 0,-156-120 46,6 7-792,2-1 1,-1-1 0,1 0-1,23 12 1,-32-19-74,0-1 1,-1 1-1,1-1 0,0 0 0,0 0 0,0-1 1,1 1-1,-1-1 0,7 0 0,-8-1-124,0 1-1,1-1 0,-1 0 1,0 0-1,0 0 0,0 0 1,0-1-1,0 1 0,0-1 0,0 0 1,-1 0-1,1 0 0,3-4 1,12-12-7193</inkml:trace>
</inkml:ink>
</file>

<file path=ppt/ink/ink3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5:58.650"/>
    </inkml:context>
    <inkml:brush xml:id="br0">
      <inkml:brushProperty name="width" value="0.025" units="cm"/>
      <inkml:brushProperty name="height" value="0.025" units="cm"/>
      <inkml:brushProperty name="color" value="#E71224"/>
    </inkml:brush>
  </inkml:definitions>
  <inkml:trace contextRef="#ctx0" brushRef="#br0">1 595 16432,'0'0'3010,"10"-10"-1739,54-53 468,101-77 0,-101 92-1684,2 3 0,3 3 0,1 2 0,78-30 0,-58 35-51,131-31 0,-170 54-10,1 3 0,0 2 0,0 2 0,65 3 0,-97 3 143,0 2 0,0 1 0,-1 0 0,1 1 0,-1 1 0,32 16-1,108 65 1597,-88-46-1322,-35-20 232,1-3 0,1-1 0,1-1 0,55 14 0,-72-25-488,0-1 0,0-1 1,0-1-1,1-1 0,-1 0 0,1-2 1,-1-1-1,1-1 0,37-9 0,-31 4-137,-1-1-1,0-1 0,-1-2 1,0 0-1,-1-2 0,-1-1 1,37-28-1,-61 42-64,1 0 0,0-1-1,-1 1 1,1 0 0,-1-1 0,1 0 0,-1 1 0,0-1-1,0 0 1,0 1 0,0-1 0,0 0 0,0 0-1,0 0 1,0 0 0,-1 0 0,1 0 0,0-4-1,-2 4-685,0-1 0,1 0 0,-1 1 0,0-1 0,-1 1 0,1-1 0,0 1 0,-1 0 0,1 0 0,-1 0 0,0-1 0,-3-2 0,-6-10-8000</inkml:trace>
</inkml:ink>
</file>

<file path=ppt/ink/ink3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6:01.027"/>
    </inkml:context>
    <inkml:brush xml:id="br0">
      <inkml:brushProperty name="width" value="0.025" units="cm"/>
      <inkml:brushProperty name="height" value="0.025" units="cm"/>
      <inkml:brushProperty name="color" value="#E71224"/>
    </inkml:brush>
  </inkml:definitions>
  <inkml:trace contextRef="#ctx0" brushRef="#br0">74 144 10122,'11'-12'4324,"2"-3"-3109,46-54 2558,-55 64-3140,0 0-1,1 1 0,0-1 1,0 1-1,1 1 1,-1-1-1,1 1 0,-1 0 1,1 0-1,0 0 1,10-2-1,-15 5-564,0 0 0,0 0 1,0 0-1,0 1 0,0-1 0,0 0 1,0 1-1,0-1 0,0 1 0,0-1 0,0 1 1,0 0-1,0-1 0,0 1 0,-1 0 1,1-1-1,0 1 0,-1 0 0,1 0 1,0 0-1,-1 0 0,1 0 0,-1 0 1,1 0-1,-1 0 0,0 0 0,1 0 0,-1 0 1,0 0-1,0 0 0,0 0 0,0 0 1,0 0-1,0 0 0,0 0 0,0 0 1,0 1-1,-3 49 707,3-48-657,-2 13 76,-2 0 0,0-1 0,0 1 0,-2-1 0,0 0 1,-10 19-1,-57 86 389,27-49-384,24-36-162,13-23-29,1-1 0,1 1 0,0 1 0,1-1 0,0 1 0,1 0 0,0 0 0,1 1 0,-5 25 0,9-37-8,0-1 0,0 0 0,1 0 0,-1 0 0,0 0 0,1 1 0,-1-1 0,0 0 0,1 0 0,-1 0 0,1 0 0,0 0 0,-1 0 0,1 0 0,0 0 0,-1 0 0,1-1 0,0 1 0,0 0 0,0 0 0,0-1 0,0 1 0,0 0 0,0-1 0,0 1 0,0-1 0,0 1 0,0-1 0,0 0 0,0 0 0,1 1 0,1-1 0,45 2 0,-36-2 0,35-4-313,0-1 1,0-3-1,-1-2 0,68-23 1,-33 10-687,-79 22 823,1 0-582,0 1 0,1-1 0,-1 0-1,0-1 1,0 1 0,0-1 0,0 1 0,0-1 0,0 0 0,3-2 0,2-9-6679</inkml:trace>
</inkml:ink>
</file>

<file path=ppt/ink/ink3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6:01.384"/>
    </inkml:context>
    <inkml:brush xml:id="br0">
      <inkml:brushProperty name="width" value="0.025" units="cm"/>
      <inkml:brushProperty name="height" value="0.025" units="cm"/>
      <inkml:brushProperty name="color" value="#E71224"/>
    </inkml:brush>
  </inkml:definitions>
  <inkml:trace contextRef="#ctx0" brushRef="#br0">0 11 14125,'0'0'9577,"80"-11"-7719,-11 17-352,15-2-481,12 1-353,6 0-223,1 0-257,-8-2-128,-14 3-96,-14 0-865,-12 0-929,-15-4-1153,-9-2-2113,-8-5-3332</inkml:trace>
</inkml:ink>
</file>

<file path=ppt/ink/ink3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6:01.715"/>
    </inkml:context>
    <inkml:brush xml:id="br0">
      <inkml:brushProperty name="width" value="0.025" units="cm"/>
      <inkml:brushProperty name="height" value="0.025" units="cm"/>
      <inkml:brushProperty name="color" value="#E71224"/>
    </inkml:brush>
  </inkml:definitions>
  <inkml:trace contextRef="#ctx0" brushRef="#br0">16 1 15535,'0'0'12492,"39"61"-11756,-41-16-512,-11 6-127,0 8-65,1 4 32,1 4-96,7 0-1250,4-8-2593,1-13-5510</inkml:trace>
</inkml:ink>
</file>

<file path=ppt/ink/ink3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6:08.415"/>
    </inkml:context>
    <inkml:brush xml:id="br0">
      <inkml:brushProperty name="width" value="0.025" units="cm"/>
      <inkml:brushProperty name="height" value="0.025" units="cm"/>
      <inkml:brushProperty name="color" value="#E71224"/>
    </inkml:brush>
  </inkml:definitions>
  <inkml:trace contextRef="#ctx0" brushRef="#br0">0 6752 9545,'0'0'9001,"5"-1"-8126,-3 0-792,0 0 0,0 0 0,0 0 0,0-1 0,0 1 0,-1-1 0,1 1 0,0-1 0,-1 1-1,1-1 1,-1 0 0,1 0 0,-1 0 0,0 0 0,0 0 0,0 0 0,0 0 0,0 0 0,0 0 0,-1 0 0,1-1 0,-1 1 0,1-3 0,11-76 803,-8 41-709,7-44-79,-1-107 0,3-29-97,23-677-131,-24 303 340,9-218-98,-6 443-88,-1 28 588,-11 107-507,-9-502 206,8 136 233,2 99-356,-6 185-114,16 148-63,1-9 15,0-168 492,-4 399-6758,-10-36 399</inkml:trace>
</inkml:ink>
</file>

<file path=ppt/ink/ink3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6:25.665"/>
    </inkml:context>
    <inkml:brush xml:id="br0">
      <inkml:brushProperty name="width" value="0.025" units="cm"/>
      <inkml:brushProperty name="height" value="0.025" units="cm"/>
    </inkml:brush>
  </inkml:definitions>
  <inkml:trace contextRef="#ctx0" brushRef="#br0">64 4721 6726,'0'0'3337,"-8"9"-2355,-4 6-584,-7 9 97,-6-2 2728,33-62-378,18-14-3143,3 1 0,50-71 0,-1 0-318,132-265-1210,-171 321 1966,4 1 1,54-64 0,9-14 40,-67 81-26,42-95-1,-34 64-73,39-96 242,-57 123-61,2 0 1,77-121-1,255-410 1486,-134 204-1120,45-79-564,-161 278-28,31-50 125,-102 179-140,111-187 1106,-133 218-996,3 1-1,0 1 0,3 1 1,0 1-1,2 1 1,45-38-1,-51 50 85,-1-2 0,-1-1 0,-1 0-1,-2-1 1,0-1 0,-1-1 0,17-36 0,-30 48 13,-3 11-247,0 1 0,1-1 0,-1 1-1,0 0 1,0-1 0,0 1 0,1-1 0,-1 1 0,1 0 0,-1-1 0,1 1 0,0 0 0,-1 0 0,1-1 0,0 1 0,0 0 0,0 0 0,0 0 0,0 0 0,0 0 0,0 0 0,0 0-1,2 0 1,-2 10-6343</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31.756"/>
    </inkml:context>
    <inkml:brush xml:id="br0">
      <inkml:brushProperty name="width" value="0.025" units="cm"/>
      <inkml:brushProperty name="height" value="0.025" units="cm"/>
      <inkml:brushProperty name="color" value="#F6630D"/>
    </inkml:brush>
  </inkml:definitions>
  <inkml:trace contextRef="#ctx0" brushRef="#br0">610 170 11723,'-10'-3'1591,"-5"0"-1335,0 0 0,0 1 1,1 1-1,-1 0 0,0 1 0,0 0 1,0 1-1,0 1 0,0 0 0,-20 7 1,10 1-47,1 2 0,0 0 1,1 1-1,0 1 0,2 2 0,-1 0 1,2 1-1,0 1 0,1 1 1,1 1-1,1 0 0,1 1 1,0 1-1,2 1 0,-14 29 1,12-20-9,3 1 1,0 1 0,2 0-1,2 1 1,1 0 0,2 1-1,1-1 1,2 1 0,1 0 0,6 65-1,-3-91-150,0 1 0,1-1 0,0 0 0,1 0 0,0 0 0,1 0-1,0-1 1,0 1 0,1-1 0,0 0 0,1 0 0,0-1 0,0 0 0,1 0-1,11 10 1,-9-10 56,1-1 1,0 0-1,0-1 0,0 0 0,1-1 0,0 0 0,0-1 0,0 0 0,1-1 0,-1 0 0,1 0 1,0-2-1,15 2 0,-2-3 125,0-1 0,0-1 0,0-1 0,0-2 0,0 0 0,-1-1 0,0-2 0,0 0 0,-1-2 0,44-24 0,-17 4 262,-2-2 0,-1-2 0,71-68 0,-79 65-375,-3-2 1,-1-1-1,-2-2 1,52-84-1,-72 102 30,0-1 0,-1 0 0,-2-1 0,0-1 0,-2 1 0,-1-1 0,-1 0 0,-1-1 0,-1 0 1,-1-55-1,-4 72-130,-1 0 0,0 1 0,0-1 0,-1 1 0,0-1 0,-1 1 1,0 0-1,-1 0 0,0 1 0,0-1 0,-1 1 0,0 0 0,-1 0 1,0 1-1,-1 0 0,1 1 0,-1-1 0,-1 1 0,1 1 0,-1-1 1,0 2-1,-1-1 0,0 1 0,0 1 0,0 0 0,0 0 1,0 1-1,-1 0 0,1 1 0,-16-2 0,6 1-146,1 1 1,-1 1-1,0 1 0,0 1 0,1 1 1,-1 0-1,0 1 0,1 1 0,0 1 1,0 1-1,-29 13 0,31-10-1011,0 0 0,1 1-1,0 1 1,1 1 0,0 0-1,1 0 1,-19 23 0,0 8-6262</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5.362"/>
    </inkml:context>
    <inkml:brush xml:id="br0">
      <inkml:brushProperty name="width" value="0.025" units="cm"/>
      <inkml:brushProperty name="height" value="0.025" units="cm"/>
    </inkml:brush>
  </inkml:definitions>
  <inkml:trace contextRef="#ctx0" brushRef="#br0">111 8 15887,'0'0'13036,"-61"-8"-12875,43 37-33,4 5 256,3 2-96,4 4-224,7-5-32,0-6-64,20-7-1153,8-11-2050,8-11-1665,6-3-2147</inkml:trace>
</inkml:ink>
</file>

<file path=ppt/ink/ink3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6:32.366"/>
    </inkml:context>
    <inkml:brush xml:id="br0">
      <inkml:brushProperty name="width" value="0.025" units="cm"/>
      <inkml:brushProperty name="height" value="0.025" units="cm"/>
      <inkml:brushProperty name="color" value="#E71224"/>
    </inkml:brush>
  </inkml:definitions>
  <inkml:trace contextRef="#ctx0" brushRef="#br0">1 27 3171,'0'0'2338,"57"-18"-2338,-35 10-2018</inkml:trace>
</inkml:ink>
</file>

<file path=ppt/ink/ink3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6:33.231"/>
    </inkml:context>
    <inkml:brush xml:id="br0">
      <inkml:brushProperty name="width" value="0.025" units="cm"/>
      <inkml:brushProperty name="height" value="0.025" units="cm"/>
      <inkml:brushProperty name="color" value="#E71224"/>
    </inkml:brush>
  </inkml:definitions>
  <inkml:trace contextRef="#ctx0" brushRef="#br0">1 1 1794,'0'0'-160</inkml:trace>
</inkml:ink>
</file>

<file path=ppt/ink/ink3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6:12.737"/>
    </inkml:context>
    <inkml:brush xml:id="br0">
      <inkml:brushProperty name="width" value="0.025" units="cm"/>
      <inkml:brushProperty name="height" value="0.025" units="cm"/>
      <inkml:brushProperty name="color" value="#E71224"/>
    </inkml:brush>
  </inkml:definitions>
  <inkml:trace contextRef="#ctx0" brushRef="#br0">11676 162 4004,'0'0'11258,"-4"-9"-10580,-2-1-236,2 0 0,-1-1 0,2 1 0,-5-21 1,7 30-375,1 0 1,0 0-1,0 0 1,-1 0-1,1 0 1,0 0-1,-1 1 1,1-1 0,-1 0-1,1 0 1,-1 0-1,1 1 1,-1-1-1,1 0 1,-1 1 0,0-1-1,0 0 1,1 1-1,-1-1 1,0 1-1,0-1 1,1 1-1,-1 0 1,0-1 0,0 1-1,-1-1 1,-28 1 592,27 0-545,1 1-1,0-1 0,-1 0 0,1 0 0,0 0 0,0 0 1,-1 0-1,1 0 0,0-1 0,-1 1 0,1-1 0,0 1 0,0-1 1,0 0-1,0 0 0,0 0 0,-3-2 0,2 0-78,0 0 0,-1 0-1,1 0 1,-1 0 0,0 1-1,0-1 1,0 1 0,0 0-1,-1 0 1,1 0 0,0 1-1,-1 0 1,1 0 0,-1 0-1,0 0 1,-5 0 0,-7 1 147,1 1 0,0 1 0,-23 4 0,-31 3 95,-62-8-266,-306-15 70,234-3-83,-1 9 0,-306 27 0,370-7-19,-470 27-37,-300-26 72,422-7-14,-133 5-126,478-4-298,-465 32 230,-609 17 245,157-127 17,11 19-70,744 45 0,-443 37-33,-422 29-351,1042-62 974,-140-20 0,213 18-239,-68 3 1,-33-3-441,142-1-924,19-3-2826,24-4-6299,-15 10 1041</inkml:trace>
</inkml:ink>
</file>

<file path=ppt/ink/ink3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6:13.253"/>
    </inkml:context>
    <inkml:brush xml:id="br0">
      <inkml:brushProperty name="width" value="0.025" units="cm"/>
      <inkml:brushProperty name="height" value="0.025" units="cm"/>
      <inkml:brushProperty name="color" value="#E71224"/>
    </inkml:brush>
  </inkml:definitions>
  <inkml:trace contextRef="#ctx0" brushRef="#br0">497 18 4420,'46'-11'9422,"-34"9"-8567,0 0 1,0 1-1,0 0 1,0 1-1,0 0 1,0 1 0,18 3-1,-29-4-789,0 0 0,0 1 0,1-1 0,-1 0 0,0 0 1,0 1-1,1-1 0,-1 1 0,0-1 0,0 1 0,0 0 0,0-1 0,0 1 0,0 0 0,0 0 0,0 0 0,0-1 0,0 1 0,0 0 0,-1 0 0,1 0 0,0 0 0,-1 1 0,1-1 0,-1 0 1,1 0-1,-1 0 0,1 0 0,-1 1 0,0-1 0,0 0 0,1 0 0,-1 1 0,0-1 0,0 0 0,0 0 0,-1 1 0,1-1 0,0 0 0,0 0 0,-1 1 0,1-1 0,0 0 0,-1 0 0,1 0 0,-1 0 1,0 1-1,1-1 0,-1 0 0,-1 1 0,-2 4 170,-1 0 1,0 1-1,0-2 0,0 1 1,-1-1-1,-11 9 1,-68 39 961,-127 59 1,123-69-924,-124 82-1,211-123-275,-1 0 0,0 0-1,1 0 1,-1 0-1,1 1 1,0-1-1,0 1 1,0 0-1,0 0 1,0 0 0,-2 5-1,3-7 5,1 0 0,0 0 0,0 0 1,0 0-1,0 0 0,0 0 0,0 0 0,0 0 0,0 0 0,0 0 1,0 0-1,1 0 0,-1 0 0,0 0 0,1 0 0,-1 0 0,1-1 1,-1 1-1,1 0 0,-1 0 0,1 0 0,-1-1 0,1 1 0,0 0 0,-1 0 1,1-1-1,0 1 0,0-1 0,0 1 0,-1-1 0,1 1 0,0-1 1,0 0-1,0 1 0,0-1 0,0 0 0,0 1 0,0-1 0,0 0 0,0 0 1,0 0-1,1 0 0,180 25 438,-114-18-346,87 20-1,-72 0 132,-2-2-955,-28-15-5532,-34-9-2158</inkml:trace>
</inkml:ink>
</file>

<file path=ppt/ink/ink3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6:14.609"/>
    </inkml:context>
    <inkml:brush xml:id="br0">
      <inkml:brushProperty name="width" value="0.025" units="cm"/>
      <inkml:brushProperty name="height" value="0.025" units="cm"/>
      <inkml:brushProperty name="color" value="#E71224"/>
    </inkml:brush>
  </inkml:definitions>
  <inkml:trace contextRef="#ctx0" brushRef="#br0">30 1 19474,'0'0'10554,"0"12"-9459,-1 90 109,-2 21-915,5-46-3090,-14-124-6620,8 34 6975,-8-20-4387</inkml:trace>
</inkml:ink>
</file>

<file path=ppt/ink/ink3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6:15.076"/>
    </inkml:context>
    <inkml:brush xml:id="br0">
      <inkml:brushProperty name="width" value="0.025" units="cm"/>
      <inkml:brushProperty name="height" value="0.025" units="cm"/>
      <inkml:brushProperty name="color" value="#E71224"/>
    </inkml:brush>
  </inkml:definitions>
  <inkml:trace contextRef="#ctx0" brushRef="#br0">6 65 13261,'0'0'10810,"-2"-8"-8061,1 7-2678,1-1 1,-1 1-1,1 0 0,0 0 0,-1-1 1,1 1-1,0 0 0,0-1 0,0 1 1,0 0-1,0-1 0,0 1 0,0 0 1,0-1-1,1 1 0,-1 0 0,1 0 1,-1-1-1,1 1 0,-1 0 0,1 0 1,-1 0-1,1-1 0,0 1 0,0 0 1,0 0-1,0 0 0,-1 0 0,1 0 1,1 1-1,0-2 0,5-1 199,1 1 1,-1 0-1,1 1 0,0 0 0,14-1 0,-21 2-253,87-6 998,130 6-1,-211 1-1014,-1-1 0,1 1 0,-1 0 0,1 1 0,-1 0 0,1 0 0,-1 0 0,0 0 0,0 1 0,0 0 0,-1 0 0,11 8 0,-14-9 0,0 0 0,0 1 0,-1-1 0,1 0 0,0 1 0,-1-1 0,0 1 0,1-1 0,-1 1 0,0 0 0,0-1 0,-1 1 0,1 0 0,-1 0 0,1 0 0,-1 0 0,0 0 0,0-1 0,0 1 0,0 0 0,-1 0 0,1 0 0,-1 0 0,1 0 0,-1-1 0,0 1 0,0 0 0,-1-1 0,1 1 0,0-1 0,-4 5 0,-4 8 0,-1-1 0,-1 0 0,-1-1 0,0 0 0,0 0 0,-21 15 0,-91 59 0,163-86 0,-29-3 0,19-2 5,52-1 1,-75 5-10,0 0 1,0 0 0,0 1-1,-1-1 1,1 1 0,0 1-1,-1-1 1,1 1 0,-1 0-1,1 0 1,-1 1 0,0 0-1,0-1 1,0 2 0,8 6-1,-12-9-8,1 0 0,-1 1 0,0-1 0,0 1 0,0-1 0,-1 1 0,1-1 0,0 1 0,-1-1 0,1 1 0,-1 0 0,1-1 0,-1 1 0,0 0 0,1 0 0,-1-1 0,0 1 0,0 0 0,0 0 0,-1-1 0,1 1 0,0 0 0,-1-1 0,1 1 0,-1 0 0,1-1 0,-1 1 0,0-1 0,0 1 0,0-1 0,0 1 0,0-1 0,0 1 0,0-1 0,0 0 0,0 0 0,-1 0 0,1 0 0,-2 2 0,-6 4 101,0-1-1,0 1 1,-1-1-1,-14 6 1,-3 1-81,0-1 0,-1-2 0,0 0 0,-1-2 0,0-1 0,0-1 0,0-2 0,0-1 0,-32-1 0,57-2-8,0 0 0,0 0 0,0 0 0,0-1 0,0 0 0,0 0 0,1 0 0,-1 0 0,0-1 0,0 1 0,1-1 0,-1 0 0,1 0 0,-1 0 0,1-1 0,0 1 0,0-1 0,0 1 0,0-1 0,1 0 0,-1-1 0,1 1 0,0 0 0,-1-1 0,2 1 0,-1-1 0,0 1 0,1-1 0,-1 0 0,1 0 0,0 0 0,0 0 0,1 1 0,-1-1 0,1-5 0,0 8-113,0-1 1,0 1-1,0-1 1,1 1-1,-1-1 1,0 1-1,1-1 0,-1 1 1,1 0-1,-1-1 1,1 1-1,0 0 1,0 0-1,-1-1 0,1 1 1,0 0-1,0 0 1,0 0-1,0 0 1,2-1-1,27-13-7126,-28 14 6656,30-10-11748</inkml:trace>
</inkml:ink>
</file>

<file path=ppt/ink/ink3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6:37.821"/>
    </inkml:context>
    <inkml:brush xml:id="br0">
      <inkml:brushProperty name="width" value="0.025" units="cm"/>
      <inkml:brushProperty name="height" value="0.025" units="cm"/>
      <inkml:brushProperty name="color" value="#E71224"/>
    </inkml:brush>
  </inkml:definitions>
  <inkml:trace contextRef="#ctx0" brushRef="#br0">47 149 1698,'0'0'3293,"6"-8"-1531,17-25-70,-21 30-1255,0 0-1,-1 0 0,1 0 0,-1 0 1,0-1-1,0 1 0,0 0 0,1-7 1,3-8 1348,-5 18-1717,0 0-1,0 0 0,0-1 0,0 1 1,1 0-1,-1 0 0,0 0 1,0 0-1,0 0 0,0 0 0,0-1 1,0 1-1,0 0 0,0 0 0,0 0 1,0 0-1,0 0 0,0-1 0,0 1 1,0 0-1,0 0 0,0 0 0,0 0 1,0 0-1,0-1 0,0 1 1,0 0-1,0 0 0,-1 0 0,1 0 1,0 0-1,0 0 0,0-1 0,0 1 1,0 0-1,0 0 0,0 0 0,0 0 1,0 0-1,-1 0 0,1 0 0,0 0 1,0 0-1,0 0 0,0 0 1,0-1-1,-1 1 0,1 0 0,0 0 1,0 0-1,0 0 0,0 0 0,0 0 1,0 0-1,-1 0 0,1 0 0,0 0 1,0 0-1,0 0 0,0 0 1,0 1-1,-1-1 0,1 0 0,0 0 1,-17 5 1230,-16 11 30,31-15-1147,-1 1 30,0-1-1,0 1 1,1 0 0,-1-1 0,0 1-1,1 1 1,0-1 0,-1 0-1,1 1 1,0-1 0,0 1 0,1-1-1,-1 1 1,-2 5 0,4-7-190,1-1 1,0 1-1,-1-1 1,1 0-1,-1 1 0,1-1 1,0 0-1,-1 0 1,1 1-1,-1-1 1,1 0-1,0 0 0,0 0 1,-1 0-1,1 0 1,0 0-1,-1 0 1,1 0-1,0 0 0,-1 0 1,1 0-1,0 0 1,-1 0-1,1-1 1,0 1-1,-1 0 0,1-1 1,1 0-1,21-6 233,17-19-49,-38 24-191,0 1 0,0-1 0,0 1-1,-1-1 1,1 0 0,0 0-1,-1 0 1,1 0 0,-1 0-1,1 0 1,-1 0 0,0-1-1,0 1 1,0 0 0,0-1-1,0-3 1,-3 6-13,0 0 1,0 0-1,-1 0 0,1 0 1,0 1-1,0-1 0,0 1 1,0 0-1,0-1 0,0 1 1,-4 2-1,2 1 68,-1-1 0,1 1 0,0 0 0,0 0 0,1 1 0,-1-1 0,1 1 0,0 0 0,0 0 1,0 0-1,1 0 0,0 1 0,0-1 0,-3 10 0,6-14-53,-1-1 0,0 1 1,0 0-1,0-1 0,0 1 1,1 0-1,-1-1 0,0 1 1,0 0-1,1-1 0,-1 1 1,1-1-1,-1 1 0,0-1 1,1 1-1,-1-1 0,1 1 1,-1-1-1,1 1 0,0-1 1,-1 1-1,1-1 0,-1 0 1,1 1-1,0-1 0,-1 0 1,1 0-1,0 0 0,-1 1 1,1-1-1,0 0 0,-1 0 1,1 0-1,0 0 0,-1 0 1,1 0-1,0 0 0,0 0 1,-1-1-1,1 1 1,0 0-1,-1 0 0,1 0 1,-1-1-1,2 0 0,31-11 445,-29 9-429,-1 0 1,1 0 0,-1-1 0,0 1 0,0-1 0,0 1 0,-1-1 0,1 0-1,-1 0 1,0 0 0,0 0 0,0-1 0,0 1 0,-1-1 0,0 1 0,0-1-1,0 1 1,0-6 0,-2 9-25,1 0-1,-1 0 1,0 0 0,1 0-1,-1 0 1,0 0-1,0 0 1,0 1 0,0-1-1,0 0 1,0 0-1,0 1 1,0-1 0,0 0-1,0 1 1,0-1 0,0 1-1,0-1 1,-1 1-1,1 0 1,0 0 0,0-1-1,0 1 1,-1 0-1,1 0 1,0 0 0,0 0-1,-1 0 1,1 1-1,-2-1 1,-41 6 7,41-5 4,-1 0 1,1 0-1,0 0 0,0 0 1,0 1-1,0-1 0,0 1 0,0 0 1,0 0-1,1 0 0,-1 0 1,-3 4-1,40-13 237,-22 2-227,-1 0 0,0-1 0,0 0 0,-1-1 0,1 0 0,10-11 0,-52 35-88,29-15 58,-1 0 12,0 1 0,0 0-1,0 0 1,0 0 0,1 0 0,0 0-1,-1 1 1,1-1 0,0 1 0,1 0 0,-1-1-1,1 1 1,-2 6 0,5-9 4,0 0 0,1 0 0,-1-1 0,0 1 0,1-1 0,-1 1-1,1-1 1,-1 0 0,0 0 0,1 0 0,-1 0 0,1 0 0,-1 0 0,5-2 0,4 0-241,-1 0 1,1-1-1,0-1 1,-1 0-1,0 0 1,0-1-1,12-7 1,-34 20-6150,-19 16-557,26-20 5179,-11 11-6682</inkml:trace>
</inkml:ink>
</file>

<file path=ppt/ink/ink3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6:47.081"/>
    </inkml:context>
    <inkml:brush xml:id="br0">
      <inkml:brushProperty name="width" value="0.025" units="cm"/>
      <inkml:brushProperty name="height" value="0.025" units="cm"/>
      <inkml:brushProperty name="color" value="#E71224"/>
    </inkml:brush>
  </inkml:definitions>
  <inkml:trace contextRef="#ctx0" brushRef="#br0">9505 10 4484,'-2'0'15930,"-8"-7"-8029,8 7-7760,0-1 0,0 1 1,0-1-1,0 1 0,1 0 1,-1 0-1,0 0 0,0 0 0,0 0 1,0 0-1,0 0 0,0 1 1,0-1-1,1 1 0,-1-1 1,-3 2-1,2 0-140,-1 0 1,0 0-1,1 1 1,-1-1-1,1 1 0,0 0 1,0 0-1,0 0 0,-5 7 1,5-6 2,0-1 0,1 0 0,-1 1 1,-1-1-1,1 0 0,0-1 0,-1 1 0,1 0 1,-1-1-1,0 0 0,-7 3 0,1-2-5,-1 1 1,1 0-1,0 0 0,0 1 0,0 0 1,-15 12-1,21-15 3,1 0 0,-1 0 1,0-1-1,0 1 0,0-1 1,0 0-1,0 0 0,0-1 1,-7 1-1,6 0 0,0-1 0,0 1-1,0 0 1,0 0 0,0 1 0,0-1-1,-7 4 1,-94 48-2,81-39 6,19-11-4,0 0 0,1 0 1,-1 1-1,1-1 0,0 1 0,-7 8 0,2-6 0,1 0-1,-1 0 0,1 0 0,-2-1 0,1-1 1,0 0-1,-1 0 0,-17 3 0,5 0 5,-169 50 4,57-21 6,-105 52 1,-19 4-7,179-72-21,50-14 7,1 1 0,-1 2 0,-50 23 0,-429 188 15,212-116 10,-73 10 3,208-68-64,35-10 71,-256 86-19,245-74-27,-93 41 3,-36 23 18,12-5 20,181-76-36,-82 21-1,-51 21 22,-52 59-82,170-83-33,-171 69 1,-300 43-89,261-83 211,-77 16-11,180-63-21,112-20 10,1 3-1,1 4 0,-83 30 1,-366 142-157,238-116 56,54-16 21,179-38-30,-87 45 1,5-2 113,-90 45-9,25-10 5,-38-14-24,220-79-528,-19 7 1273,34-4-3726,3 3-3297,13-27-1040</inkml:trace>
</inkml:ink>
</file>

<file path=ppt/ink/ink3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6:57.521"/>
    </inkml:context>
    <inkml:brush xml:id="br0">
      <inkml:brushProperty name="width" value="0.025" units="cm"/>
      <inkml:brushProperty name="height" value="0.025" units="cm"/>
      <inkml:brushProperty name="color" value="#E71224"/>
    </inkml:brush>
  </inkml:definitions>
  <inkml:trace contextRef="#ctx0" brushRef="#br0">28 117 10634,'0'0'16784,"-4"-5"-16122,4 5-652,0-1 0,0 1 0,0-1 1,-1 1-1,1-1 0,0 1 0,-1-1 0,1 1 0,0-1 1,-1 1-1,1-1 0,0 1 0,-1 0 0,1-1 0,-1 1 1,1-1-1,-1 1 0,1 0 0,-1 0 0,1-1 1,-1 1-1,1 0 0,-1 0 0,1 0 0,-1-1 0,0 1 1,1 0-1,-1 0 0,1 0 0,-1 0 0,0 0 0,1 0 1,-1 0-1,1 0 0,-1 0 0,1 1 0,-1-1 0,0 0 1,1 0-1,-1 0 0,1 1 0,-1-1 0,0 1 0,0 2 47,1-1-1,-1 1 1,1-1-1,0 1 1,-1 0-1,1-1 1,0 1-1,1 0 1,-1-1-1,0 1 1,1 0-1,0-1 1,1 4-1,-2-5-45,0-1-1,0 1 0,0-1 0,0 1 1,0 0-1,0-1 0,1 1 0,-1-1 1,0 1-1,0-1 0,1 1 0,-1-1 1,0 0-1,1 1 0,-1-1 0,1 1 0,-1-1 1,0 0-1,1 1 0,-1-1 0,1 0 1,-1 1-1,1-1 0,-1 0 0,1 0 1,-1 1-1,1-1 0,-1 0 0,1 0 1,-1 0-1,1 0 0,0 0 0,-1 0 1,1 0-1,-1 0 0,1 0 0,-1 0 1,1 0-1,-1 0 0,1 0 0,0 0 0,-1 0 1,1-1-1,-1 1 0,1 0 0,-1 0 1,1-1-1,-1 1 0,1 0 0,-1-1 1,0 1-1,1-1 0,-1 1 0,1 0 1,-1-1-1,0 1 0,0-1 0,1 1 1,-1-1-1,1 0 0,20-30 860,-18 21-649,0-1 0,0 1 0,-1-1 0,1-19 0,-3 28-167,0-1 0,0 0 0,0 0-1,-1 0 1,1 0 0,-1 0 0,0 0-1,1 1 1,-1-1 0,-2-3 0,3 5-45,-1 0-1,0 1 1,1-1 0,-1 0 0,0 0 0,1 1 0,-1-1 0,0 0 0,0 1-1,0-1 1,1 1 0,-1-1 0,0 1 0,0-1 0,0 1 0,0 0 0,0-1-1,0 1 1,0 0 0,0 0 0,0 0 0,0 0 0,0 0 0,0 0 0,0 0-1,0 0 1,0 0 0,-1 1 0,0 0-9,0 0 0,0 0 0,1 0 0,-1 1 0,1-1 0,-1 0 0,1 1 0,-1 0 0,1-1 0,0 1 0,0 0 0,0-1 0,0 1 0,0 0 0,0 0 0,1 0 0,-1 0 0,0 0 0,1 0 0,0 0 0,-1 0 0,1 0 0,0 0 0,0 0 0,0 3 0,1 55 0,-1-58 0,1 0 0,-1 1 0,0-1 0,1 0 0,-1 0 0,1 1 0,0-1 0,0 0 0,0 0 0,0 0 0,0 0 0,0 0 0,0 0 0,1 0 0,-1-1 0,1 1 0,-1 0 0,1-1 0,0 1 0,0-1 0,0 0 0,-1 1 0,1-1 0,0 0 0,1 0 0,-1 0 0,0-1 0,0 1 0,0 0 0,0-1 0,3 1 0,-3-1 0,0 0 0,0 0 0,0-1 0,0 1 0,0 0 0,0-1 0,-1 1 0,1-1 0,0 0 0,0 0 0,-1 1 0,1-1 0,0 0 0,-1-1 0,1 1 0,-1 0 0,1 0 0,-1-1 0,0 1 0,0 0 0,1-1 0,-1 0 0,0 1 0,0-1 0,0 0 0,-1 1 0,1-1 0,0 0 0,-1 0 0,1 1 0,-1-1 0,1 0 0,-1 0 0,0 0 0,0 0 0,0 0 0,0-2 0,-4-26 0,4 29 0,0 1 0,-1-1 0,1 0 0,0 1 0,-1-1 0,1 1 0,0-1 0,-1 1 0,1-1 0,-1 1 0,1-1 0,-1 1 0,1-1 0,-1 1 0,0-1 0,1 1 0,-1 0 0,1-1 0,-1 1 0,0 0 0,1 0 0,-1-1 0,0 1 0,1 0 0,-1 0 0,0 0 0,1 0 0,-1 0 0,0 0 0,1 0 0,-1 0 0,0 0 0,1 0 0,-1 0 0,0 1 0,1-1 0,-1 0 0,0 0 0,1 1 0,-1-1 0,1 0 0,-2 1 0,1 0 0,0 0 0,0 0 0,0 0 0,0 1 0,0-1 0,0 0 0,0 0 0,0 1 0,0-1 0,1 0 0,-1 1 0,0-1 0,1 1 0,0-1 0,-1 1 0,1-1 0,0 1 0,-1 0 0,1 2 0,-1 36 0,1-31 0,-1 13 0,0-16 0,1 0 0,-1 1 0,1-1 0,1 0 0,-1 0 0,1 0 0,2 9 0,-3-15 0,0 0 0,0 1 0,0-1 0,0 0 0,0 0 0,0 1 0,1-1 0,-1 0 0,0 0 0,0 1 0,0-1 0,0 0 0,1 0 0,-1 0 0,0 0 0,0 1 0,0-1 0,1 0 0,-1 0 0,0 0 0,0 0 0,1 0 0,-1 0 0,0 0 0,1 0 0,-1 0 0,0 0 0,0 0 0,1 0 0,-1 0 0,0 0 0,0 0 0,1 0 0,-1 0 0,0 0 0,0 0 0,1 0 0,-1 0 0,0 0 0,1-1 0,9-10 0,3-15 0,-9 16 0,-1 0 0,-1-1 0,1 1 0,-2-1 0,1-15 0,-1 25 0,-1 0 0,0-1 0,0 1 0,0-1 0,0 1 0,0 0 0,0-1 0,0 1 0,0-1 0,-1 1 0,1 0 0,0-1 0,-1 1 0,1 0 0,-1-1 0,0 1 0,1 0 0,-1 0 0,0 0 0,0-1 0,0 1 0,1 0 0,-1 0 0,0 0 0,-1 0 0,1 1 0,0-1 0,0 0 0,0 0 0,0 1 0,-1-1 0,1 0 0,0 1 0,-1 0 0,1-1 0,0 1 0,-1 0 0,1-1 0,-1 1 0,1 0 0,0 0 0,-1 0 0,1 0 0,-1 1 0,1-1 0,0 0 0,-1 0 0,1 1 0,0-1 0,-3 2 0,1 0 0,0-1 0,0 1 0,0 0 0,0 0 0,1 0 0,-1 1 0,1-1 0,-1 1 0,1 0 0,0-1 0,0 1 0,0 0 0,0 0 0,1 0 0,-1 0 0,1 1 0,0-1 0,0 0 0,-1 5 0,-1 3 0,0 1 0,1-1 0,0 1 0,1 15 0,0-26 0,1 0 0,0 0 0,0 0 0,0 0 0,0 0 0,0 0 0,0 0 0,0 0 0,0 0 0,1 0 0,-1 0 0,0 0 0,0 0 0,1 0 0,-1 0 0,1-1 0,-1 1 0,1 0 0,-1 0 0,1 0 0,0-1 0,-1 1 0,1 0 0,0-1 0,0 2 0,0-2 0,0 0 0,0 0 0,0 0 0,0 0 0,0 0 0,0 0 0,0-1 0,0 1 0,0 0 0,0 0 0,0-1 0,0 1 0,0-1 0,0 1 0,0-1 0,0 1 0,0-1 0,1-1 0,4-3 0,-1 0 0,0 0 0,0-1 0,0 1 0,4-9 0,-4 7 0,-1-1 0,0 0 0,-1 0 0,1 0 0,-2 0 0,1 0 0,-1 0 0,0-1 0,-1 1 0,0-1 0,0-14 0,-1 23 0,0-1 0,-1 1 0,1 0 0,0 0 0,0 0 0,0-1 0,0 1 0,0 0 0,0 0 0,0 0 0,-1 0 0,1-1 0,0 1 0,0 0 0,0 0 0,0 0 0,-1 0 0,1 0 0,0 0 0,0-1 0,0 1 0,-1 0 0,1 0 0,0 0 0,0 0 0,0 0 0,-1 0 0,1 0 0,0 0 0,0 0 0,-1 0 0,1 0 0,0 0 0,0 0 0,0 0 0,-1 0 0,1 0 0,0 0 0,0 0 0,0 1 0,-1-1 0,1 0 0,0 0 0,0 0 0,0 0 0,-1 0 0,1 0 0,0 1 0,0-1 0,0 0 0,0 0 0,0 0 0,-1 0 0,1 1 0,0-1 0,0 0 0,-11 11 0,4 6 0,0 0 0,1 0 0,1 0 0,0 1 0,2 0 0,0 0 0,1 0 0,1 0 0,1 22 0,-1-39 0,1 0 0,0-1 0,0 1 0,-1-1 0,1 1 0,0-1 0,0 1 0,0 0 0,0-1 0,0 1 0,0 0 0,0-1 0,0 1 0,0-1 0,1 1 0,-1 0 0,0-1 0,0 1 0,0-1 0,1 1 0,-1-1 0,0 1 0,1-1 0,-1 1 0,0-1 0,1 1 0,-1-1 0,1 1 0,-1-1 0,1 1 0,-1-1 0,1 0 0,-1 1 0,1-1 0,-1 0 0,1 0 0,-1 1 0,1-1 0,-1 0 0,1 0 0,0 0 0,-1 0 0,1 1 0,-1-1 0,1 0 0,0 0 0,-1 0 0,1-1 0,0 1 0,-1 0 0,1 0 0,-1 0 0,1 0 0,1-1 0,0 0 0,1-1 0,0 0 0,-1 1 0,1-1 0,-1 0 0,1-1 0,-1 1 0,0 0 0,0 0 0,2-4 0,4-8 0,0 0 0,-1-1 0,0 0 0,-2 0 0,1 0 0,-2-1 0,0 0 0,-1 0 0,-1 0 0,0 0 0,-1-22 0,-5 21-136,-6 16-208,8 2 285,1 0 1,-1 0 0,1 0 0,-1 0 0,1 0 0,0 1 0,0-1 0,-1 0 0,1 1 0,0-1 0,0 1 0,0-1 0,1 1 0,-1 0 0,-1 1 0,-10 38-2276,-9 63 1,14-68-4184,3-12-8148</inkml:trace>
</inkml:ink>
</file>

<file path=ppt/ink/ink3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6:31.455"/>
    </inkml:context>
    <inkml:brush xml:id="br0">
      <inkml:brushProperty name="width" value="0.025" units="cm"/>
      <inkml:brushProperty name="height" value="0.025" units="cm"/>
      <inkml:brushProperty name="color" value="#E71224"/>
    </inkml:brush>
  </inkml:definitions>
  <inkml:trace contextRef="#ctx0" brushRef="#br0">1 0 0,'0'0'224</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5.768"/>
    </inkml:context>
    <inkml:brush xml:id="br0">
      <inkml:brushProperty name="width" value="0.025" units="cm"/>
      <inkml:brushProperty name="height" value="0.025" units="cm"/>
    </inkml:brush>
  </inkml:definitions>
  <inkml:trace contextRef="#ctx0" brushRef="#br0">109 0 9737,'-8'9'8430,"-8"7"-6379,0 2 0,-23 35 0,35-47-1812,0-1-1,1 0 1,0 1 0,0-1-1,1 1 1,0 0 0,0 0-1,0 0 1,1 0-1,0 0 1,0 1 0,0-1-1,1 0 1,0 0-1,0 1 1,0-1 0,1 0-1,2 8 1,-2-12-242,0 1-1,1-1 1,-1 0 0,1 0-1,0-1 1,0 1 0,0 0-1,0 0 1,0-1 0,0 0 0,0 1-1,0-1 1,0 0 0,1 0-1,-1 0 1,0 0 0,1 0-1,-1-1 1,1 1 0,-1-1-1,1 1 1,-1-1 0,1 0 0,0 0-1,-1 0 1,5-1 0,0 1-23,0-1 1,0 0 0,0 0 0,-1-1 0,1 1 0,0-1 0,-1-1 0,13-5 0,-8 0 15,1-1 1,-2 0-1,1-1 1,-1 0-1,0-1 0,-1 0 1,-1 0-1,1-1 1,-2 0-1,0 0 0,0-1 1,-1 0-1,-1 0 0,5-15 1,-58 102 105,43-64 110,1-1 1,-1 1-1,2 0 1,-1 0-1,2 0 0,-1 0 1,1 1-1,-1 18 1,4-28-202,-1 0-1,1 0 1,-1 0 0,0 0 0,1 0 0,0-1 0,-1 1 0,1 0 0,-1 0-1,1-1 1,0 1 0,0 0 0,-1-1 0,1 1 0,0-1 0,0 1 0,0-1-1,0 1 1,0-1 0,0 1 0,-1-1 0,1 0 0,0 0 0,0 1 0,0-1-1,0 0 1,0 0 0,0 0 0,0 0 0,0 0 0,0 0 0,0 0 0,0-1-1,0 1 1,0 0 0,0 0 0,0-1 0,1 0 0,43-12 40,21-22-304,24-12-77,-82 44 259,0 0-1,0 0 1,0 1 0,0 0 0,1 1 0,-1-1 0,0 1-1,1 1 1,10 0 0,-17 1 76,-1-1 0,0 1-1,1-1 1,-1 1 0,0 0 0,0-1 0,0 1-1,1 0 1,-1 0 0,0 0 0,0 0 0,0 0-1,0 0 1,0 0 0,-1 0 0,1 0 0,0 0 0,0 1-1,-1-1 1,1 0 0,-1 1 0,1-1 0,-1 0-1,1 1 1,-1-1 0,0 0 0,0 3 0,4 48 449,-4-36-372,0-9 185,1 0 0,0 0 0,0 0 0,1 1 0,4 11 0,-6-18-230,0-1 0,0 1 0,1-1 0,-1 1 0,0-1 1,0 1-1,0-1 0,1 1 0,-1-1 0,0 0 1,1 1-1,-1-1 0,0 0 0,1 1 0,-1-1 0,1 0 1,-1 1-1,1-1 0,-1 0 0,0 0 0,1 1 1,-1-1-1,1 0 0,-1 0 0,1 0 0,-1 0 0,1 0 1,-1 0-1,1 0 0,-1 0 0,1 0 0,0 0 1,1-1 1,0 0 0,-1 0 0,1-1 0,0 1 0,-1-1 1,0 1-1,1-1 0,-1 0 0,0 1 0,0-1 0,0 0 1,0 0-1,1-3 0,4-6-54,0-1 1,-1 1-1,-1-1 1,0 0-1,-1-1 0,0 1 1,-1 0-1,0-1 1,-1 0-1,-1 1 1,1-1-1,-2 0 0,-3-18 1,4 30-45,0 0 0,-1 0 0,1 0 0,-1 0 0,0 0 0,1 0 0,-1 0 0,0 0 0,1 0 0,-1 0 0,0 1 0,0-1 0,0 0 0,0 0 0,0 1 1,0-1-1,0 1 0,0-1 0,0 1 0,0-1 0,0 1 0,0-1 0,0 1 0,0 0 0,0 0 0,-1 0 0,1-1 0,0 1 0,-1 1 0</inkml:trace>
</inkml:ink>
</file>

<file path=ppt/ink/ink3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6:31.802"/>
    </inkml:context>
    <inkml:brush xml:id="br0">
      <inkml:brushProperty name="width" value="0.025" units="cm"/>
      <inkml:brushProperty name="height" value="0.025" units="cm"/>
      <inkml:brushProperty name="color" value="#E71224"/>
    </inkml:brush>
  </inkml:definitions>
  <inkml:trace contextRef="#ctx0" brushRef="#br0">50 28 288,'0'0'2819,"15"-16"-2360,-15 15-328,0 0-1,-1 1 1,1-1 0,0 1 0,0-1-1,-1 1 1,1-1 0,0 1 0,-1-1-1,1 1 1,-1-1 0,1 1-1,0-1 1,-1 1 0,1-1 0,-1 1-1,1 0 1,-1-1 0,0 1 0,1 0-1,-1-1 1,1 1 0,-1 0-1,1 0 1,-1 0 0,0 0 0,1 0-1,-1-1 1,0 1 0,1 0-1,-1 0 1,0 1 0,-29-1 1274,19 0-2122,4 0-1509</inkml:trace>
</inkml:ink>
</file>

<file path=ppt/ink/ink3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6:32.854"/>
    </inkml:context>
    <inkml:brush xml:id="br0">
      <inkml:brushProperty name="width" value="0.025" units="cm"/>
      <inkml:brushProperty name="height" value="0.025" units="cm"/>
      <inkml:brushProperty name="color" value="#E71224"/>
    </inkml:brush>
  </inkml:definitions>
  <inkml:trace contextRef="#ctx0" brushRef="#br0">0 38 8648,'0'0'9065,"44"-37"-8969,-39 37-32,-2 0-32,-3 5-1313,-6 1-2531,-9-2-5509</inkml:trace>
</inkml:ink>
</file>

<file path=ppt/ink/ink3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6:33.604"/>
    </inkml:context>
    <inkml:brush xml:id="br0">
      <inkml:brushProperty name="width" value="0.025" units="cm"/>
      <inkml:brushProperty name="height" value="0.025" units="cm"/>
      <inkml:brushProperty name="color" value="#E71224"/>
    </inkml:brush>
  </inkml:definitions>
  <inkml:trace contextRef="#ctx0" brushRef="#br0">13 1 7399,'0'0'5445,"-7"11"-6053,4-6-738,0-4-1472</inkml:trace>
</inkml:ink>
</file>

<file path=ppt/ink/ink3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6:35.944"/>
    </inkml:context>
    <inkml:brush xml:id="br0">
      <inkml:brushProperty name="width" value="0.025" units="cm"/>
      <inkml:brushProperty name="height" value="0.025" units="cm"/>
      <inkml:brushProperty name="color" value="#E71224"/>
    </inkml:brush>
  </inkml:definitions>
  <inkml:trace contextRef="#ctx0" brushRef="#br0">35 199 4901,'0'0'14258,"4"-6"-14209,8-11 203,38-63 426,-46 74-439,-1 0-1,0 0 0,-1-1 0,1 1 1,-1-1-1,-1 0 0,1 1 1,-1-1-1,0 0 0,-1 0 0,0-8 1,0 15-199,0-1 1,-1 1 0,1-1-1,0 1 1,0-1 0,-1 1-1,1 0 1,0-1-1,-1 1 1,1-1 0,0 1-1,-1 0 1,1-1 0,-1 1-1,1 0 1,-1-1-1,1 1 1,-1 0 0,1 0-1,-1-1 1,1 1 0,-1 0-1,1 0 1,-1 0 0,1 0-1,-1 0 1,1 0-1,-1 0 1,1 0 0,-1 0-1,0 0 1,1 0 0,-1 0-1,1 0 1,-1 0-1,1 1 1,-1-1 0,1 0-1,-1 0 1,1 1 0,-1-1-1,0 1 1,-22 11 406,16-6-382,-1 1 1,1 1-1,1-1 0,0 1 1,0 0-1,0 1 1,1-1-1,0 1 0,1 0 1,0 1-1,0-1 1,1 1-1,1-1 0,-1 1 1,-1 18-1,4-28-68,0 1 0,0-1 0,1 1 0,-1-1 0,0 1 1,0-1-1,0 1 0,1-1 0,-1 0 0,0 1 0,1-1 0,-1 1 0,0-1 0,1 0 0,-1 1 0,0-1 0,1 0 0,-1 1 0,1-1 0,-1 0 1,1 0-1,-1 1 0,0-1 0,1 0 0,-1 0 0,1 0 0,-1 0 0,1 0 0,-1 1 0,1-1 0,-1 0 0,1 0 0,-1 0 0,1 0 0,-1-1 1,1 1-1,-1 0 0,1 0 0,-1 0 0,1 0 0,-1 0 0,1-1 0,-1 1 0,1 0 0,-1 0 0,1-1 0,-1 1 0,1-1 0,24-12 72,-16 4-338,14-14-283,-7 11-5988</inkml:trace>
</inkml:ink>
</file>

<file path=ppt/ink/ink3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12.219"/>
    </inkml:context>
    <inkml:brush xml:id="br0">
      <inkml:brushProperty name="width" value="0.025" units="cm"/>
      <inkml:brushProperty name="height" value="0.025" units="cm"/>
      <inkml:brushProperty name="color" value="#E71224"/>
    </inkml:brush>
  </inkml:definitions>
  <inkml:trace contextRef="#ctx0" brushRef="#br0">1 1 15919,'0'0'9769,"17"71"-8263,-7-44-802,-2 3-511,3-5-129,-2-2 0,4-5-289,0-5-928,-1-7-448,-4-5-1282,-4-1-1345</inkml:trace>
</inkml:ink>
</file>

<file path=ppt/ink/ink3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12.723"/>
    </inkml:context>
    <inkml:brush xml:id="br0">
      <inkml:brushProperty name="width" value="0.025" units="cm"/>
      <inkml:brushProperty name="height" value="0.025" units="cm"/>
      <inkml:brushProperty name="color" value="#E71224"/>
    </inkml:brush>
  </inkml:definitions>
  <inkml:trace contextRef="#ctx0" brushRef="#br0">1 118 18578,'0'0'5477,"15"-10"-4660,-5 3-655,5-3 189,1 0-1,0 1 0,0 1 0,1 1 0,25-9 0,-4 5-130,0 2 0,0 2 0,1 1 0,46-1 0,-84 7-221,-1-1 0,1 1-1,0 0 1,0 0 0,-1 0 0,1 0 0,0 0 0,0 0 0,-1 1 0,1-1 0,0 0-1,-1 0 1,1 0 0,0 1 0,-1-1 0,1 0 0,0 1 0,-1-1 0,1 1 0,0-1 0,-1 1-1,1-1 1,-1 1 0,1-1 0,-1 1 0,1-1 0,-1 1 0,0-1 0,1 1 0,-1 0-1,0-1 1,1 1 0,-1 0 0,0 1 0,0 0 33,0 0-1,0 1 1,0-1 0,-1 0-1,1 1 1,-1-1 0,0 0-1,1 0 1,-1 0 0,0 0-1,-2 3 1,-36 49 1089,-18-3 144,39-37-765,0 2 0,-18 20 1,70-32-667,21-9-282,42-1-379,-92 6 770,0 0 0,0 1 0,0 0 0,0-1 0,0 2 0,0-1 0,0 0 0,0 1 0,-1 0 0,1 0 0,-1 0 0,1 1 0,-1 0 0,7 5 0,-9-6 59,1 1-1,-1-1 0,0 1 1,0 0-1,0 0 1,-1 0-1,1 0 0,-1 1 1,1-1-1,-1 0 1,0 0-1,0 1 0,-1-1 1,1 1-1,-1-1 1,1 1-1,-1-1 0,0 1 1,0-1-1,-1 1 0,1-1 1,-1 1-1,0-1 1,0 0-1,0 1 0,0-1 1,0 0-1,-1 0 1,1 0-1,-4 5 0,-1 1 229,-1 0-1,1 0 1,-2-1-1,1 1 1,-1-2-1,0 1 1,-1-1-1,-11 8 1,4-6-183,0 0 0,0-1-1,-1-1 1,0 0 0,-1-2 0,1 0 0,-1-1 0,-23 3 0,33-6-44,0 0 0,0 0 0,0-1 0,0 0 0,0-1 1,0 1-1,0-2 0,0 1 0,1-1 0,-1 0 0,0-1 0,1 0 1,0 0-1,-1 0 0,1-1 0,1 0 0,-1-1 0,0 1 1,1-1-1,0 0 0,-6-8 0,11 13-119,0-1 0,0 0 0,0 0-1,0 0 1,0 0 0,1 0 0,-1 0 0,0 0 0,1 0 0,-1 0-1,0 0 1,1 0 0,-1 0 0,1 0 0,0 0 0,-1-1-1,1 1 1,0 0 0,0 0 0,0 0 0,0-1 0,0 1 0,0 0-1,0 0 1,0 0 0,0-1 0,1 1 0,-1 0 0,0 0 0,1 0-1,-1 0 1,1 0 0,-1-1 0,1 1 0,1-1 0,1-1-700,1 1 0,0 0 0,0 0 0,0 0 0,0 0 0,0 1-1,0-1 1,5 0 0,14-5-6396</inkml:trace>
</inkml:ink>
</file>

<file path=ppt/ink/ink3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13.051"/>
    </inkml:context>
    <inkml:brush xml:id="br0">
      <inkml:brushProperty name="width" value="0.025" units="cm"/>
      <inkml:brushProperty name="height" value="0.025" units="cm"/>
      <inkml:brushProperty name="color" value="#E71224"/>
    </inkml:brush>
  </inkml:definitions>
  <inkml:trace contextRef="#ctx0" brushRef="#br0">1 1 13389,'0'0'16079,"8"77"-14542,-1-35-704,1 2-545,3-4-192,3-5-63,4-8-226,4-9-1184,-2-9-2499,1-9-5316</inkml:trace>
</inkml:ink>
</file>

<file path=ppt/ink/ink3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17.548"/>
    </inkml:context>
    <inkml:brush xml:id="br0">
      <inkml:brushProperty name="width" value="0.025" units="cm"/>
      <inkml:brushProperty name="height" value="0.025" units="cm"/>
      <inkml:brushProperty name="color" value="#E71224"/>
    </inkml:brush>
  </inkml:definitions>
  <inkml:trace contextRef="#ctx0" brushRef="#br0">47 1 1890,'-24'178'7472,"2"238"2374,23-402-9699,3-14-683,1-22-4174,-5-5-5427</inkml:trace>
</inkml:ink>
</file>

<file path=ppt/ink/ink3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18.065"/>
    </inkml:context>
    <inkml:brush xml:id="br0">
      <inkml:brushProperty name="width" value="0.025" units="cm"/>
      <inkml:brushProperty name="height" value="0.025" units="cm"/>
      <inkml:brushProperty name="color" value="#E71224"/>
    </inkml:brush>
  </inkml:definitions>
  <inkml:trace contextRef="#ctx0" brushRef="#br0">47 1 13837,'0'0'545,"-28"56"127,19-20 65,0 10-64,8 5-161,1 8-64,1 4-319,14 5-97,9 3 0,2 4-961,-1 2-2018,1 4-4292</inkml:trace>
</inkml:ink>
</file>

<file path=ppt/ink/ink3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18.424"/>
    </inkml:context>
    <inkml:brush xml:id="br0">
      <inkml:brushProperty name="width" value="0.025" units="cm"/>
      <inkml:brushProperty name="height" value="0.025" units="cm"/>
      <inkml:brushProperty name="color" value="#E71224"/>
    </inkml:brush>
  </inkml:definitions>
  <inkml:trace contextRef="#ctx0" brushRef="#br0">54 1 288,'-5'66'6855,"-4"1"-6695,4 1 705,1-2-65,4 0-767,-2 2-33,2 0 448,0-5-384,0 0-192,0 2 96,0-3 0,0-2 32,-3-2-320,-3 3 287,2 1-543,-2-2-481,1 1-2947,1 2 2210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6.470"/>
    </inkml:context>
    <inkml:brush xml:id="br0">
      <inkml:brushProperty name="width" value="0.025" units="cm"/>
      <inkml:brushProperty name="height" value="0.025" units="cm"/>
    </inkml:brush>
  </inkml:definitions>
  <inkml:trace contextRef="#ctx0" brushRef="#br0">1 149 15278,'0'0'3545,"8"-5"-91,-6 4-3260,6-4 499,0 1 1,0 0 0,0 1 0,1-1 0,-1 2 0,1-1 0,-1 1-1,1 0 1,15 0 0,-23 2-675,0 1 0,1-1-1,-1 1 1,0 0 0,0 0 0,1 0-1,-1 0 1,0-1 0,0 1 0,0 1-1,0-1 1,0 0 0,0 0 0,-1 0 0,1 0-1,0 1 1,-1-1 0,1 0 0,-1 1-1,1-1 1,-1 0 0,1 1 0,-1-1-1,0 1 1,0-1 0,0 1 0,0-1-1,0 0 1,0 1 0,0 2 0,-4 48 467,-9 7-202,9-45-152,1 1-1,0-1 1,1 1-1,0 0 0,1 20 1,1-35-131,0 1 0,0 0 0,0-1 0,0 1 0,0 0 0,0-1 0,1 1 0,-1-1 1,0 1-1,0 0 0,0-1 0,1 1 0,-1-1 0,0 1 0,1-1 0,-1 1 0,1-1 0,-1 1 0,1-1 0,-1 1 1,0-1-1,1 1 0,0-1 0,-1 0 0,1 1 0,-1-1 0,1 0 0,-1 0 0,1 1 0,1-1 0,22-3 64,-18 1-59,-1-1 0,1 0-1,-1 0 1,1 0 0,-1 0 0,6-6 0,2-5-48,-1 0 1,0-1 0,-1-1 0,-1 1 0,10-20 0,-16 28 38,-1-1 1,1 0 0,-1 0 0,-1 0 0,1 0 0,-1 0-1,-1-1 1,1 1 0,-2-1 0,1 1 0,-1-1-1,0 1 1,-3-15 0,3 24-4,0-1 0,0 1 0,0-1-1,0 1 1,-1-1 0,1 0 0,0 1 0,0-1 0,-1 1 0,1-1-1,0 0 1,-1 1 0,1-1 0,0 0 0,-1 1 0,1-1 0,0 0-1,-1 0 1,1 1 0,-1-1 0,1 0 0,0 0 0,-1 0 0,1 0-1,-1 0 1,1 1 0,-1-1 0,1 0 0,-1 0 0,1 0 0,0 0-1,-1 0 1,1 0 0,-1 0 0,1-1 0,-1 1 0,1 0 0,-1 0-1,1 0 1,0 0 0,-1-1 0,1 1 0,-1 0 0,1 0 0,0-1-1,-1 1 1,1 0 0,0 0 0,-1-1 0,1 1 0,0 0 0,-1-2-1,2 6 16,1 0-1,0-1 0,0 0 1,0 1-1,0-1 0,0 0 0,1 0 1,0 0-1,-1-1 0,1 1 1,0-1-1,0 1 0,0-1 1,1 0-1,-1 0 0,0 0 0,1-1 1,0 1-1,-1-1 0,1 0 1,4 1-1,7 3 5,0-2 0,1 0 0,28 2 0,-32-4-5,0-1-1,0-1 1,0 0-1,-1-1 0,1 0 1,0-1-1,-1 0 1,1-1-1,16-7 1,-21 7 42,0 0 0,0 0 0,-1 0 0,0-1 0,0 0 0,0 0 0,0 0 0,-1-1 0,1 0 0,-2 0 0,1 0 1,-1-1-1,0 0 0,0 1 0,5-13 0,-8 17-42,0-1-1,0 1 1,0-1 0,-1 1-1,1-1 1,-1 0 0,1 1-1,-1-1 1,0 0 0,0 1 0,0-1-1,0 0 1,0 1 0,-1-1-1,1 1 1,-1-1 0,-1-3 0,1 5 0,0 0 0,0 0 0,0-1 1,0 1-1,0 0 0,0 0 1,0 0-1,0 1 0,0-1 1,-1 0-1,1 0 0,0 1 0,-1-1 1,1 0-1,0 1 0,-1 0 1,1-1-1,-1 1 0,1 0 1,-1 0-1,1-1 0,-3 1 0,-1 1 8,0-1-1,-1 1 0,1 0 0,0 0 0,0 1 0,0-1 0,0 1 0,0 0 0,0 1 0,0-1 1,1 1-1,-1 0 0,1 0 0,0 0 0,-6 6 0,3-1-15,1 0 0,0 0 0,0 0 0,1 0 0,0 1 0,1 0 0,0 0 0,0 1 0,1-1 0,-4 20 0,6-25 0,1 0 0,-1 0 0,1 0 0,0 1 0,0-1 0,0 0 0,1 0 0,-1 0 0,1 0 0,0 0 0,0 0 0,1 0 0,-1 0 0,1 0 0,0 0 0,0 0 0,0-1 0,0 1 0,1-1 0,-1 0 0,1 0 0,0 0 0,0 0 0,0 0 0,0 0 0,1-1 0,-1 1 0,5 1 0,6 2-238,-1-1 0,0 0-1,1-1 1,0 0 0,0-2 0,0 1 0,1-2 0,26 1-1,-26-3-969,0 0 0,1 0 0,-1-2 0,26-7 0,14-13-12549</inkml:trace>
</inkml:ink>
</file>

<file path=ppt/ink/ink3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18.767"/>
    </inkml:context>
    <inkml:brush xml:id="br0">
      <inkml:brushProperty name="width" value="0.025" units="cm"/>
      <inkml:brushProperty name="height" value="0.025" units="cm"/>
      <inkml:brushProperty name="color" value="#E71224"/>
    </inkml:brush>
  </inkml:definitions>
  <inkml:trace contextRef="#ctx0" brushRef="#br0">49 1 2819,'-8'497'16431,"8"-495"-16403,0 0 0,0 0 0,0 0 0,-1 0 0,1 0 0,-1 0-1,1-1 1,-1 1 0,0 0 0,0 0 0,0 0 0,-1 2 0,1-4-142,1 1 0,-1-1 1,1 0-1,0 1 0,-1-1 1,1 0-1,-1 0 0,0 1 1,1-1-1,-1 0 0,1 0 1,-1 0-1,1 0 0,-1 0 1,1 0-1,-1 0 0,1 0 1,-1 0-1,0 0 0,1 0 1,-1 0-1,1 0 0,-1 0 1,1 0-1,-1 0 0,1-1 1,-1 1-1,1 0 0,-1 0 1,1-1-1,-1 1 0,1 0 1,-1-1-1,1 1 0,0-1 1,-1 1-1,1 0 0,-1-1 1,1 1-1,0-1 0,0 1 1,-1-1-1,1 1 0,0-1 1,0 1-1,-1-1 0,1 1 1,0-1-1,0 0 0,0 0 1,-10-19-7585</inkml:trace>
</inkml:ink>
</file>

<file path=ppt/ink/ink3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20.762"/>
    </inkml:context>
    <inkml:brush xml:id="br0">
      <inkml:brushProperty name="width" value="0.025" units="cm"/>
      <inkml:brushProperty name="height" value="0.025" units="cm"/>
      <inkml:brushProperty name="color" value="#E71224"/>
    </inkml:brush>
  </inkml:definitions>
  <inkml:trace contextRef="#ctx0" brushRef="#br0">125 92 8616,'2'-25'887,"-1"18"-38,0 0 1,-1 0-1,0 0 0,0 0 1,0 0-1,-1 0 1,-2-11-1,-5 52 1100,-12 664 1657,20-666-3235,6-194 1617,-1 84-1992,-6-99 0,-9 116 60,10 59-54,-1 0-1,1-1 1,-1 1-1,0 0 1,1 0-1,-1-1 1,0 1-1,-1 0 1,1 0-1,0 0 1,0 0-1,-1 0 1,0 1-1,1-1 1,-1 0-1,0 1 1,1-1-1,-1 1 1,0-1-1,0 1 1,0 0-1,-3-1 1,4 2-9,0 0 0,0-1 0,0 2 0,0-1 0,0 0 0,0 0 0,0 0 0,0 0 0,0 1-1,0-1 1,0 0 0,0 1 0,0-1 0,1 1 0,-1-1 0,0 1 0,0-1 0,0 1 0,1 0 0,-1 0 0,0-1 0,1 1 0,-1 0 0,0 0 0,1-1 0,-1 1 0,1 0 0,-1 0-1,0 2 1,-10 32-127,10-30 117,-9 54-7,2 0 0,2 1-1,4 94 1,3-112 30,-2-32-140,1 0 0,0 1 0,1-1 0,0 1 0,1-1 0,0 0 0,0 0 0,1 0-1,1 0 1,0 0 0,0-1 0,1 1 0,0-1 0,0 0 0,1-1 0,12 14 0,8 1-4996</inkml:trace>
</inkml:ink>
</file>

<file path=ppt/ink/ink3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21.932"/>
    </inkml:context>
    <inkml:brush xml:id="br0">
      <inkml:brushProperty name="width" value="0.025" units="cm"/>
      <inkml:brushProperty name="height" value="0.025" units="cm"/>
      <inkml:brushProperty name="color" value="#E71224"/>
    </inkml:brush>
  </inkml:definitions>
  <inkml:trace contextRef="#ctx0" brushRef="#br0">101 1 4324,'0'0'12241,"-4"8"-10720,-8 19-855,1 0 0,1 1 0,1 0 1,2 0-1,1 1 0,-3 35 0,-3 186 1072,12-248-1721,5 61 96,7-36 197,-11-26-284,-1-1 1,1 1-1,-1-1 0,1 1 0,0-1 1,-1 1-1,1-1 0,0 0 0,0 1 1,-1-1-1,1 0 0,0 0 0,0 0 1,0 1-1,-1-1 0,1 0 1,0 0-1,0 0 0,0 0 0,0 0 1,-1 0-1,1-1 0,0 1 0,0 0 1,-1 0-1,1-1 0,0 1 0,0 0 1,0-1-1,1-1-6,0 1 1,0-1-1,0 1 0,0-1 1,-1 0-1,1 0 1,-1 0-1,1 0 0,-1 0 1,0 0-1,0 0 1,0-1-1,0 1 0,0 0 1,0-1-1,-1 1 0,2-5 1,4-48 73,-6 48-75,4-34 2,-2 1-1,-2 0 0,-2-1 1,-9-51-1,4 79-40,0 18-27,-3 24-36,-1 30 82,2 1 0,3-1-1,2 90 1,9-132 113,6-21 233,9-24 164,-5-4-464,-1 0 0,-2-1 1,-1-1-1,-1 0 0,-2 0 0,-2 0 0,-1-1 0,1-48 0,-6 82-44,0 0 0,0 1-1,1-1 1,-1 0 0,0 0 0,0 0-1,0 1 1,0-1 0,-1 0-1,1 0 1,0 0 0,0 0 0,0 1-1,-1-1 1,1 0 0,0 0 0,-1 1-1,1-1 1,0 0 0,-1 0 0,1 1-1,-1-1 1,0 1 0,1-1 0,-1 0-1,-14 10-69,-10 35-30,7 1 116,2 2 1,3 0 0,1 1 0,3 0 0,-5 59-1,14-105-15,0-1-1,0 0 0,-1 1 1,1-1-1,0 0 0,0 1 1,1-1-1,-1 0 0,0 1 1,0-1-1,1 0 0,-1 1 1,0-1-1,1 0 0,0 0 1,-1 0-1,1 1 0,0-1 0,1 2 1,-1-3 1,-1 0 1,1 0 0,0 1-1,0-1 1,0 0-1,-1 0 1,1 0 0,0 0-1,0 0 1,-1 0-1,1 0 1,0-1-1,0 1 1,-1 0 0,1 0-1,0-1 1,0 1-1,-1 0 1,1-1 0,0 1-1,-1 0 1,1-1-1,1 0 1,4-5 23,0 1 1,0-1-1,-1 0 1,1 0-1,4-7 1,6-10-55,-2 0-1,0 0 1,-1-1 0,-1-1 0,-2 0 0,0-1-1,-2 0 1,-1 0 0,4-29 0,-10 53 16,-1 0 1,0 0-1,0 0 0,0 0 1,0 0-1,0 0 1,0 0-1,0 0 1,-1 0-1,1 0 1,-1 0-1,1 0 0,-2-2 1,1 4 4,1-1 1,0 1 0,-1 0-1,1-1 1,0 1-1,-1 0 1,1 0 0,-1-1-1,1 1 1,-1 0-1,1 0 1,-1 0-1,1-1 1,-1 1 0,1 0-1,-1 0 1,1 0-1,-1 0 1,1 0 0,-1 0-1,1 0 1,-1 0-1,1 0 1,-1 0-1,1 0 1,-1 1 0,1-1-1,-1 0 1,1 0-1,-1 0 1,0 1 0,-3 2-24,0-1 1,0 1 0,0 1 0,0-1 0,1 1-1,-1-1 1,1 1 0,0 0 0,-4 6-1,-13 22-213,0 1 0,2 2-1,2-1 1,1 2 0,2 0-1,2 1 1,1 0 0,1 1-1,-5 69 1,16-65-3111,10-19-2658</inkml:trace>
</inkml:ink>
</file>

<file path=ppt/ink/ink3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33.833"/>
    </inkml:context>
    <inkml:brush xml:id="br0">
      <inkml:brushProperty name="width" value="0.025" units="cm"/>
      <inkml:brushProperty name="height" value="0.025" units="cm"/>
      <inkml:brushProperty name="color" value="#E71224"/>
    </inkml:brush>
  </inkml:definitions>
  <inkml:trace contextRef="#ctx0" brushRef="#br0">20 41 9545,'-2'-2'1027,"0"0"-1,0-1 1,0 1-1,0-1 1,1 1 0,-1-1-1,1 1 1,0-1-1,0 0 1,-2-5 0,3 8-912,0 0-1,0-1 1,0 1 0,0 0 0,0-1 0,0 1 0,0 0 0,0-1-1,0 1 1,1 0 0,-1 0 0,0-1 0,0 1 0,0 0 0,0 0-1,0-1 1,1 1 0,-1 0 0,0 0 0,0-1 0,0 1 0,1 0-1,-1 0 1,0 0 0,0 0 0,1-1 0,-1 1 0,0 0 0,1 0-1,-1 0 1,0 0 0,0 0 0,1 0 0,-1 0 0,1 0 0,24 5 520,-14 1-408,1 0 1,-1 2-1,0-1 0,-1 1 0,0 1 0,0 0 0,-1 0 1,11 14-1,26 24 835,5 3-863,-1 3-1,-3 2 0,-3 2 1,-1 2-1,52 99 1,87 185 100,-100-181 91,-74-141-267,0 0-1,-2 0 1,0 0 0,-1 1-1,-2 0 1,2 26 0,2 1 182,3-27-2897,8-10-7586</inkml:trace>
</inkml:ink>
</file>

<file path=ppt/ink/ink3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16.848"/>
    </inkml:context>
    <inkml:brush xml:id="br0">
      <inkml:brushProperty name="width" value="0.025" units="cm"/>
      <inkml:brushProperty name="height" value="0.025" units="cm"/>
      <inkml:brushProperty name="color" value="#E71224"/>
    </inkml:brush>
  </inkml:definitions>
  <inkml:trace contextRef="#ctx0" brushRef="#br0">53 0 12876,'0'0'1313,"-21"62"-768,11-19 128,0 5-33,5 2 97,0-1 160,4 1-449,1-5-320,0-5-96,0-6-961,0-7-1377,0-9-1954</inkml:trace>
</inkml:ink>
</file>

<file path=ppt/ink/ink3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17.192"/>
    </inkml:context>
    <inkml:brush xml:id="br0">
      <inkml:brushProperty name="width" value="0.025" units="cm"/>
      <inkml:brushProperty name="height" value="0.025" units="cm"/>
      <inkml:brushProperty name="color" value="#E71224"/>
    </inkml:brush>
  </inkml:definitions>
  <inkml:trace contextRef="#ctx0" brushRef="#br0">70 1 12043,'-18'68'1089,"0"-5"129,4-9-354,4-6-768,5-15-672,2-11-2179,2-6-3875</inkml:trace>
</inkml:ink>
</file>

<file path=ppt/ink/ink3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37.075"/>
    </inkml:context>
    <inkml:brush xml:id="br0">
      <inkml:brushProperty name="width" value="0.025" units="cm"/>
      <inkml:brushProperty name="height" value="0.025" units="cm"/>
      <inkml:brushProperty name="color" value="#E71224"/>
    </inkml:brush>
  </inkml:definitions>
  <inkml:trace contextRef="#ctx0" brushRef="#br0">0 36 5285,'0'0'17547,"2"-8"-16420,-1 0-950,4-11 919,0 20-327,4 15 66,90 229 1578,-98-235-5768,-11-17-5895,1 1 6080,-9-7-7870</inkml:trace>
</inkml:ink>
</file>

<file path=ppt/ink/ink3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37.544"/>
    </inkml:context>
    <inkml:brush xml:id="br0">
      <inkml:brushProperty name="width" value="0.025" units="cm"/>
      <inkml:brushProperty name="height" value="0.025" units="cm"/>
      <inkml:brushProperty name="color" value="#E71224"/>
    </inkml:brush>
  </inkml:definitions>
  <inkml:trace contextRef="#ctx0" brushRef="#br0">2 162 13164,'0'0'3177,"0"-9"-284,0 7-2774,-1-2 181,1 0 0,0 0 0,0 0 0,0 0 0,0 0 0,1 0 0,-1 0 0,1 0 0,0 0 0,1 0 0,-1 0 0,1 0-1,-1 1 1,1-1 0,0 0 0,0 1 0,1 0 0,-1-1 0,5-3 0,0 0-11,1 0 0,-1 0 0,2 1 0,-1 0 0,1 1 0,0 0 0,0 0 0,0 1 0,1 0 0,-1 1 0,1 0 0,0 0 0,0 1 0,16-2 0,-25 4-284,0 0-1,0 0 1,0 0 0,0 1 0,0-1-1,0 0 1,0 0 0,-1 1 0,1-1-1,0 0 1,0 1 0,0-1 0,0 1 0,0-1-1,-1 1 1,1-1 0,0 1 0,0 0-1,-1 0 1,1-1 0,0 1 0,-1 0-1,1 0 1,-1-1 0,1 3 0,4 28 253,-5-21-104,-1 0 0,-1 0 0,0 1 1,-5 12-1,-1-2 131,-1 0-1,-1-1 1,-1-1 0,-1 0-1,-14 18 1,35-43-287,0 1 0,0 0 0,1 0 0,12-3 0,-12 3-9,-2 2-46,0 0 0,0 0 1,0 1-1,0 0 0,0 0 0,1 1 1,-1 0-1,1 1 0,-1 0 0,0 0 1,15 2-1,-20-1 44,1 0 0,-1 0 1,0 0-1,1 1 0,-1-1 1,0 1-1,0 0 0,0 0 0,0 0 1,0 0-1,0 0 0,-1 1 1,1-1-1,-1 1 0,1 0 0,-1 0 1,0 0-1,0 0 0,0 0 1,-1 0-1,1 0 0,-1 0 0,0 1 1,0-1-1,0 1 0,0-1 1,0 1-1,-1-1 0,0 6 0,1-2 46,0 0 0,-1 0 0,0 1 0,-1-1 0,0 0 0,0 0 0,0 1 0,-1-1 0,0 0 0,0 0 0,-1-1 0,0 1 0,0 0 0,-1-1 0,0 0 0,0 0 0,0 0 0,-1 0 0,-6 6 0,5-7 5,-1 1-1,0-1 1,0-1 0,0 1 0,-1-1 0,1-1 0,-1 1-1,0-1 1,0-1 0,0 0 0,0 0 0,0 0 0,-1-1 0,1 0-1,-1-1 1,-11 0 0,18 0-173,1 0 0,-1 0 0,0 0 0,0 0 0,1 0 0,-1-1 0,0 1 0,1 0 0,-1-1 0,0 1 0,1-1 0,-1 0 0,0 0 0,1 0 0,0 0 0,-1 0 0,1 0 0,-1 0 0,1 0 0,0 0 0,0 0 0,0-1 0,0 1 0,0-1 0,0 1 0,0-1 0,0 1 0,0-1 0,1 1 0,-1-1 0,0 0 0,0-2 0,1 0-440,0 0-1,0 0 0,0 0 1,1 0-1,0 0 1,-1 1-1,1-1 0,0 0 1,1 0-1,-1 1 1,1-1-1,-1 1 0,5-6 1,3-8-7764</inkml:trace>
</inkml:ink>
</file>

<file path=ppt/ink/ink3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37.902"/>
    </inkml:context>
    <inkml:brush xml:id="br0">
      <inkml:brushProperty name="width" value="0.025" units="cm"/>
      <inkml:brushProperty name="height" value="0.025" units="cm"/>
      <inkml:brushProperty name="color" value="#E71224"/>
    </inkml:brush>
  </inkml:definitions>
  <inkml:trace contextRef="#ctx0" brushRef="#br0">0 1 14862,'0'0'14318,"25"57"-13806,-9-34-320,-1 0-128,1 3 0,1 0-96,1-4-1313,-3-4-2531,-4-7-3362</inkml:trace>
</inkml:ink>
</file>

<file path=ppt/ink/ink3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54.423"/>
    </inkml:context>
    <inkml:brush xml:id="br0">
      <inkml:brushProperty name="width" value="0.025" units="cm"/>
      <inkml:brushProperty name="height" value="0.025" units="cm"/>
    </inkml:brush>
  </inkml:definitions>
  <inkml:trace contextRef="#ctx0" brushRef="#br0">96 16 8232,'-10'1'1521,"5"-1"-699,-46 4 3135,48-4-3438,1 0 0,-1 1-1,1-1 1,-1 1 0,1 0-1,0 0 1,-1 0 0,1 0-1,0 0 1,-4 3 0,6-4-453,1 0 0,-1 0 0,0 1 0,0-1 0,0 0 1,0 0-1,0 1 0,0-1 0,0 0 0,0 1 0,0-1 0,1 0 0,-1 0 1,0 0-1,0 1 0,0-1 0,0 0 0,1 0 0,-1 1 0,0-1 0,0 0 1,1 0-1,-1 0 0,0 0 0,0 0 0,1 1 0,-1-1 0,0 0 0,0 0 1,1 0-1,-1 0 0,0 0 0,1 0 0,-1 0 0,0 0 0,0 0 0,1 0 0,-1 0 1,0 0-1,1 0 0,-1 0 0,0 0 0,1-1 0,137 6 3091,74-19-2697,-97 4-324,24 3 188,-23 1-2837,-57 1-8014,-86 9 5632</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8:51.565"/>
    </inkml:context>
    <inkml:brush xml:id="br0">
      <inkml:brushProperty name="width" value="0.025" units="cm"/>
      <inkml:brushProperty name="height" value="0.025" units="cm"/>
    </inkml:brush>
  </inkml:definitions>
  <inkml:trace contextRef="#ctx0" brushRef="#br0">544 61 7111,'0'0'4479,"3"-8"-2243,19-40 743,-24 43 249,-6 8-2472,-8 10-704,-70 86 1558,4 4 1,-95 154-1,156-224-1413,-30 65 0,46-87-233,0 1-1,1 0 1,1 1 0,0-1 0,1 1 0,0-1 0,1 1 0,0 0-1,2 20 1,-1-30-26,0-1 0,1 1 0,-1-1-1,1 1 1,0-1 0,-1 0 0,1 0 0,0 1-1,1-1 1,-1 0 0,0 0 0,1 0-1,-1 0 1,1 0 0,-1 0 0,1-1 0,0 1-1,0 0 1,0-1 0,0 0 0,4 3-1,3 0-123,0-1-1,0 0 1,0 0-1,15 2 1,32 10-316,-54-14 488,1 0 1,-1 0-1,1 0 0,-1 1 0,0 0 0,1-1 1,-1 1-1,0 0 0,0 0 0,0 0 0,0 0 1,-1 0-1,1 1 0,-1-1 0,1 0 1,1 5-1,0 2 56,-1 1 1,0 0-1,0 0 0,-1 0 1,0 0-1,-1 0 1,0 0-1,-1 0 0,0 0 1,-1 0-1,1 0 1,-7 17-1,-6 14 540,-31 63-1,34-79-512,-18 30 45,19-38-230,1 0 0,1 1 0,0 0 0,1 0 0,-8 38 0,15-56-17,0 1 1,0 0-1,1 0 0,-1 0 0,0-1 1,1 1-1,-1 0 0,1 0 1,-1-1-1,1 1 0,-1 0 1,1-1-1,0 1 0,-1-1 1,1 1-1,0 0 0,-1-1 0,1 0 1,0 1-1,0-1 0,0 1 1,-1-1-1,1 0 0,0 0 1,0 1-1,0-1 0,0 0 1,-1 0-1,1 0 0,0 0 0,0 0 1,0 0-1,1 0 0,47 0-450,-23 0 356,-24 1 218,0-1 0,-1 1 1,1-1-1,0 1 1,-1 0-1,1 0 0,-1 0 1,0 0-1,1 0 1,-1 0-1,0 0 0,0 0 1,1 1-1,-1-1 1,0 0-1,0 1 0,0-1 1,-1 1-1,1-1 1,0 1-1,-1 0 0,1-1 1,0 1-1,-1 0 1,0-1-1,1 1 1,-1 0-1,0-1 0,0 3 1,-1 57 149,1-59-105,-8 45 733,-3 0 0,-1-1-1,-3 0 1,-1-1-1,-24 46 1,0 3 390,31-73-922,-70 206 203,73-203-648,0 1 1,2-1 0,1 1-1,1 0 1,1 0 0,1 0-1,5 38 1,-4-57 162,0 0 0,1 0 0,0 0-1,0-1 1,0 1 0,1-1 0,0 0 0,0 1 0,0-1-1,1 0 1,-1-1 0,7 7 0,-8-9-178,1 0 0,-1 0 0,0 0 1,1 0-1,-1-1 0,1 1 0,0-1 0,-1 0 0,1 0 1,0 0-1,0 0 0,0 0 0,0 0 0,-1-1 0,1 1 1,0-1-1,0 0 0,0 0 0,0 0 0,0-1 0,0 1 1,0-1-1,0 1 0,0-1 0,0 0 0,5-2 0,13-13-5152</inkml:trace>
</inkml:ink>
</file>

<file path=ppt/ink/ink3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54.766"/>
    </inkml:context>
    <inkml:brush xml:id="br0">
      <inkml:brushProperty name="width" value="0.025" units="cm"/>
      <inkml:brushProperty name="height" value="0.025" units="cm"/>
    </inkml:brush>
  </inkml:definitions>
  <inkml:trace contextRef="#ctx0" brushRef="#br0">145 197 9769,'-26'10'1655,"11"-6"-454,1 1 0,-1 1 1,1 0-1,1 1 0,-1 0 0,-19 16 0,33-24-1148,0 1 1,1 0-1,-1 0 0,1 0 1,-1 0-1,0 0 0,1 0 1,-1 0-1,1 0 0,-1 0 1,1 0-1,-1 0 0,0 0 0,1 1 1,-1-1-1,0 0 0,1 0 1,-1 0-1,1 1 0,-1-1 1,0 0-1,1 0 0,-1 1 1,0-1-1,0 0 0,1 0 0,-1 1 1,0-1-1,0 0 0,1 1 1,-1-1-1,0 0 0,0 1 1,0-1-1,0 1 0,1-1 1,-1 0-1,0 1 0,0-1 0,0 1 1,0-1-1,0 0 0,0 1 1,0-1-1,0 1 0,0-1 1,0 0-1,0 1 0,-1-1 1,1 1-1,0-1 0,0 0 0,0 1 1,0-1-1,-1 0 0,1 1 1,0-1-1,0 0 0,-1 1 1,1-1-1,0 0 0,0 1 1,-1-1-1,1 0 0,0 0 0,-1 1 1,1-1-1,0 0 0,-1 0 1,42 2 589,-33-2-267,68-6-94,1-2 0,-2-4-1,111-31 1,-68 14-1617,-80 21 247,6-1-1111,-1-2 1,44-17-1,-78 25 1406,1-1 0,-1 0 0,0-1 0,0 0-1,0-1 1,-1 0 0,1 0 0,-2 0 0,1-1 0,-1-1 0,0 1-1,0-1 1,-1 0 0,9-14 0,-6-2-1983</inkml:trace>
</inkml:ink>
</file>

<file path=ppt/ink/ink3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55.093"/>
    </inkml:context>
    <inkml:brush xml:id="br0">
      <inkml:brushProperty name="width" value="0.025" units="cm"/>
      <inkml:brushProperty name="height" value="0.025" units="cm"/>
    </inkml:brush>
  </inkml:definitions>
  <inkml:trace contextRef="#ctx0" brushRef="#br0">154 43 3331,'0'0'6641,"-9"-7"-2979,-35-29 4255,60 36-5824,1 1-1600,1 1 1,0 1-1,-1 0 0,32 11 1,67 30 1161,-110-42-1528,5 3-1,0 0 1,0 0-1,0 1 0,-1 1 1,16 12-1,-24-18-125,0 1-1,0 0 0,0-1 0,0 1 1,-1 0-1,1 0 0,-1 0 1,1 0-1,-1 1 0,0-1 1,0 0-1,0 0 0,0 1 0,0-1 1,0 1-1,-1-1 0,1 1 1,-1-1-1,0 1 0,0-1 1,0 1-1,0-1 0,0 1 0,0-1 1,-1 1-1,1-1 0,-1 1 1,1-1-1,-1 1 0,0-1 1,0 0-1,0 1 0,-1-1 1,-1 3-1,-5 5 29,0-1 0,0 0 0,-1 0 0,0-1 0,0 0 0,-1-1 0,-11 7 0,-85 44 130,67-37-171,-4 2-57,-43 23-332,29-19-3181,19-15-2733</inkml:trace>
</inkml:ink>
</file>

<file path=ppt/ink/ink3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55.985"/>
    </inkml:context>
    <inkml:brush xml:id="br0">
      <inkml:brushProperty name="width" value="0.025" units="cm"/>
      <inkml:brushProperty name="height" value="0.025" units="cm"/>
    </inkml:brush>
  </inkml:definitions>
  <inkml:trace contextRef="#ctx0" brushRef="#br0">31 0 16303,'0'0'4132,"-9"71"-1890,0-30-992,2 5-450,2 6-255,5-2-289,0-4-160,0-3-32,6-9-32,4-7 32,-1-8-32,2-6 0,-4-6-480,-2-7-1250,-2 0-1793,-3-8-1890,-2-10-8456</inkml:trace>
</inkml:ink>
</file>

<file path=ppt/ink/ink3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56.504"/>
    </inkml:context>
    <inkml:brush xml:id="br0">
      <inkml:brushProperty name="width" value="0.025" units="cm"/>
      <inkml:brushProperty name="height" value="0.025" units="cm"/>
    </inkml:brush>
  </inkml:definitions>
  <inkml:trace contextRef="#ctx0" brushRef="#br0">0 145 17168,'0'0'2595,"5"-8"4,-1 1-2302,1 1 0,1-1 0,-1 1 0,1 0 0,0 0 0,1 1 0,-1 0 0,1 0 0,0 1 0,0-1 0,0 2 0,1-1 0,-1 1 0,1 0 0,11-2 0,23-9-12,2 2 0,-1 2-1,2 2 1,-1 2 0,1 2 0,0 2 0,52 4 0,-93-2-288,1 0-1,-1 1 1,0-1-1,0 1 1,0 0 0,0 1-1,0-1 1,0 1-1,0-1 1,0 1 0,0 0-1,-1 1 1,1-1-1,-1 1 1,1-1-1,-1 1 1,0 0 0,0 0-1,-1 1 1,1-1-1,-1 0 1,1 1 0,-1 0-1,2 4 1,-3-3 5,1 0 0,-1-1 0,-1 1 0,1 0 0,-1 0 0,0 0 0,0 0 0,0-1 0,0 1 0,-1 0 0,0 0 0,0 0 0,-1-1 0,1 1 0,-1 0 0,0-1 0,0 0 0,0 1 0,-1-1 0,-5 7 0,-8 9 482,0-1-1,-27 22 1,24-24-23,1 1 1,-16 22-1,34-39-464,0-1-1,0 1 1,0-1-1,0 0 1,0 1-1,1-1 1,-1 1-1,0-1 1,0 0-1,0 1 1,1-1-1,-1 0 1,0 1-1,0-1 1,1 0-1,-1 1 1,0-1-1,1 0 1,-1 0-1,0 1 1,1-1-1,-1 0 1,0 0-1,1 0 1,-1 1 0,1-1-1,-1 0 1,0 0-1,1 0 1,-1 0-1,1 0 1,-1 0-1,0 0 1,1 0-1,-1 0 1,1 0-1,-1 0 1,1 0-1,-1 0 1,0 0-1,1-1 1,28 3-253,-25-2 162,14 1-376,0 2 1,0 0 0,0 0 0,0 2 0,30 11-1,-42-13 309,-1 0-1,1-1 0,-1 1 0,0 1 0,-1-1 0,1 1 1,0 0-1,-1 0 0,6 8 0,-8-9 120,0 0 1,0 0-1,0 0 0,-1 1 1,1-1-1,-1 0 0,0 1 1,0-1-1,-1 1 0,1-1 1,-1 1-1,1-1 0,-1 1 1,0 0-1,0-1 0,-1 1 1,0 4-1,-1-3 153,0 0 0,0-1 0,0 1 0,-1-1 0,0 1 0,1-1 0,-2 0 0,1 0 0,0 0 0,-1-1 0,0 1 0,1-1 0,-1 0 0,-1 0 0,1 0 0,0-1 0,-8 4 0,-11 5 753,0-1 1,-26 8-1,21-9-655,0-2 0,-1 0 0,1-2 0,-1-2-1,-1 0 1,1-2 0,-50-4 0,72 2-200,-1 0-1,0-1 1,1 0-1,-1-1 1,1 0-1,0 0 1,-13-7-1,18 8-21,-1 1 0,1-1 0,0 1 0,0-1 0,0 1 0,0-1-1,0 0 1,0 0 0,1 0 0,-1 0 0,0-1 0,1 1 0,0 0 0,0-1 0,-1 1 0,1-1 0,1 1-1,-1-1 1,0 1 0,1-1 0,-1 1 0,1-1 0,0 0 0,0 1 0,0-6 0,1 5-473,1 0 1,-1 1 0,1-1 0,0 0-1,-1 1 1,1-1 0,0 1-1,1 0 1,-1 0 0,0 0 0,1 0-1,-1 0 1,1 0 0,0 0 0,-1 1-1,1-1 1,6-1 0,0-1-2359,21-12-8303</inkml:trace>
</inkml:ink>
</file>

<file path=ppt/ink/ink3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57.488"/>
    </inkml:context>
    <inkml:brush xml:id="br0">
      <inkml:brushProperty name="width" value="0.025" units="cm"/>
      <inkml:brushProperty name="height" value="0.025" units="cm"/>
    </inkml:brush>
  </inkml:definitions>
  <inkml:trace contextRef="#ctx0" brushRef="#br0">0 1 15887,'0'0'9609,"52"45"-8904,-46-13-321,-1 4-256,1 0-64,-2-2-96,-1-5-897,-3-7-576,0-4-289,0-10-800</inkml:trace>
</inkml:ink>
</file>

<file path=ppt/ink/ink3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57.849"/>
    </inkml:context>
    <inkml:brush xml:id="br0">
      <inkml:brushProperty name="width" value="0.025" units="cm"/>
      <inkml:brushProperty name="height" value="0.025" units="cm"/>
    </inkml:brush>
  </inkml:definitions>
  <inkml:trace contextRef="#ctx0" brushRef="#br0">0 1 21044,'0'0'7879,"5"5"-11146,13-3 96,0-2-1441,0 0-3684</inkml:trace>
</inkml:ink>
</file>

<file path=ppt/ink/ink3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58.195"/>
    </inkml:context>
    <inkml:brush xml:id="br0">
      <inkml:brushProperty name="width" value="0.025" units="cm"/>
      <inkml:brushProperty name="height" value="0.025" units="cm"/>
    </inkml:brush>
  </inkml:definitions>
  <inkml:trace contextRef="#ctx0" brushRef="#br0">158 0 7559,'0'0'20815,"-12"1"-19422,6-1-1290,-1 0 0,0 1-1,0 0 1,1 1 0,-1-1 0,1 1 0,-1 1 0,1-1 0,0 1-1,0 0 1,0 0 0,0 1 0,0 0 0,-6 5 0,9-5-93,-28 29 53,30-32-65,0 0 0,0 1 0,0-1 0,0 1 0,0 0 1,0-1-1,0 1 0,1 0 0,-1-1 0,0 1 0,1 0 0,0 0 1,-1 0-1,1-1 0,0 1 0,0 0 0,0 0 0,0 0 0,0 0 0,1-1 1,0 3-1,1-3-22,0 0 1,0 1 0,0-1 0,1-1 0,-1 1-1,1 0 1,-1-1 0,1 1 0,-1-1-1,1 1 1,-1-1 0,1 0 0,-1 0 0,1-1-1,-1 1 1,4-1 0,1 1-41,36-2-208,-18 0 12,44 3-1,-64 0 240,0-1 0,0 1 0,0 0 1,-1 0-1,1 0 0,0 1 0,-1 0 0,1 0 0,-1 0 0,1 0 1,-1 0-1,0 1 0,0 0 0,0 0 0,3 4 0,-5-5 43,0 0-1,0 1 1,0-1-1,-1 0 1,1 1-1,-1-1 1,0 1 0,0 0-1,0 0 1,0-1-1,0 1 1,0 0-1,-1 0 1,1 0-1,-1 0 1,0-1-1,0 1 1,0 0 0,0 0-1,-1 3 1,-1-1 64,1 0 0,-1-1 1,0 1-1,0-1 1,-1 0-1,1 0 0,-1 0 1,0 0-1,0 0 1,0 0-1,-5 3 1,0 1 65,-1-1 0,0 0 0,-1-1 0,1 0 0,-1 0 0,0-1 1,-1-1-1,1 1 0,-19 4 0,-24-7-296,52-2-127,1-1 1,-1 1-1,1-1 0,0 1 1,-1-1-1,1 1 0,0-1 1,0 0-1,-1 1 0,1-1 1,0 1-1,0-1 1,0 0-1,0 1 0,0-1 1,0 1-1,0-1 0,0 0 1,0 1-1,0-1 0,0 0 1,0 1-1,0-1 1,0 1-1,1-1 0,-1 0 1,0 1-1,0-1 0,1 1 1,-1-1-1,0 1 0,2-2 1,9-9-8560</inkml:trace>
</inkml:ink>
</file>

<file path=ppt/ink/ink3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59.153"/>
    </inkml:context>
    <inkml:brush xml:id="br0">
      <inkml:brushProperty name="width" value="0.025" units="cm"/>
      <inkml:brushProperty name="height" value="0.025" units="cm"/>
    </inkml:brush>
  </inkml:definitions>
  <inkml:trace contextRef="#ctx0" brushRef="#br0">3 1 11211,'0'0'12545,"0"13"-11798,-2 21-423,2 0 0,1 1 0,2-1 0,1 0-1,13 49 1,-16-80-284,0 0-1,0 0 0,0-1 0,0 1 0,1 0 0,-1-1 1,1 1-1,-1-1 0,1 1 0,0-1 0,0 0 0,0 0 1,1 0-1,-1 0 0,0 0 0,4 2 0,-4-4 27,0 1 0,0 0 0,0-1 0,0 1 0,0-1 0,1 0 0,-1 1 0,0-1 0,0 0 0,1-1 0,-1 1 0,0 0 0,0 0 0,0-1 0,1 0 0,3-1 0,2-2 101,1-1 0,-1 0-1,0-1 1,0 1 0,0-1 0,-1-1-1,0 0 1,8-9 0,85-115 271,-99 130-437,-1 1 1,1-1 0,-1 0 0,1 0-1,0 1 1,-1-1 0,1 0 0,0 1-1,-1-1 1,1 0 0,0 1 0,0-1-1,0 1 1,0 0 0,-1-1 0,1 1-1,0 0 1,0-1 0,0 1 0,0 0-1,0 0 1,2 0 0,-2 0 1,-1 0 0,1 1 1,0-1-1,-1 1 0,1-1 0,0 1 1,-1 0-1,1-1 0,0 1 0,-1 0 1,1-1-1,-1 1 0,1 0 0,-1 0 0,1-1 1,-1 1-1,0 0 0,0 0 0,1 1 1,7 54 166,-7-42-104,0-5-45,1 0-1,0 0 1,0-1-1,0 1 1,1 0-1,5 10 1,-7-18-15,-1-1 0,1 1 0,-1 0 0,1 0 0,0 0 0,-1-1 1,1 1-1,0 0 0,-1-1 0,1 1 0,0 0 0,0-1 0,0 1 0,-1-1 0,1 1 0,0-1 0,0 0 0,0 1 1,0-1-1,0 0 0,0 0 0,0 1 0,0-1 0,2 0 0,-1-1 19,1 0 0,-1 0-1,0 0 1,0 0 0,1 0 0,-1-1-1,0 1 1,0 0 0,0-1 0,-1 0-1,1 1 1,0-1 0,0 0 0,2-4 0,17-24 138,27-32-73,-45 59-95,0 0 0,0 0 1,1 0-1,-1 0 0,1 0 0,-1 1 1,1-1-1,0 1 0,0 0 0,0 0 1,0 1-1,0-1 0,7-1 0,-9 3-3,0 1 0,-1-1-1,1 0 1,0 1-1,-1-1 1,1 1 0,-1-1-1,1 1 1,-1 0 0,1 0-1,-1 0 1,1 0-1,-1 0 1,0 0 0,1 0-1,-1 0 1,0 0 0,0 1-1,0-1 1,0 0-1,0 1 1,0-1 0,0 1-1,-1-1 1,1 1 0,0-1-1,-1 1 1,1 0-1,-1-1 1,0 1 0,1 0-1,-1 2 1,7 70-655,-6-55-394,0-11 650,0-7-1471,-1-25-13934</inkml:trace>
</inkml:ink>
</file>

<file path=ppt/ink/ink3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59.481"/>
    </inkml:context>
    <inkml:brush xml:id="br0">
      <inkml:brushProperty name="width" value="0.025" units="cm"/>
      <inkml:brushProperty name="height" value="0.025" units="cm"/>
    </inkml:brush>
  </inkml:definitions>
  <inkml:trace contextRef="#ctx0" brushRef="#br0">0 0 15919,'0'0'6438,"56"55"-17232</inkml:trace>
</inkml:ink>
</file>

<file path=ppt/ink/ink3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59.825"/>
    </inkml:context>
    <inkml:brush xml:id="br0">
      <inkml:brushProperty name="width" value="0.025" units="cm"/>
      <inkml:brushProperty name="height" value="0.025" units="cm"/>
    </inkml:brush>
  </inkml:definitions>
  <inkml:trace contextRef="#ctx0" brushRef="#br0">188 0 17745,'0'0'4890,"-11"6"-2669,-2 0-1862,1 0 0,0 2 0,0-1 0,1 2 0,0-1 0,1 2 0,0-1 0,0 1 0,1 1 0,0 0 0,-13 22 0,15-18-119,0 0 1,2 1-1,-6 25 0,9-35-199,1 0 0,0 0-1,0 1 1,1-1-1,-1 0 1,2 0 0,-1 0-1,0 1 1,1-1-1,1 0 1,-1 0-1,4 9 1,-4-13-40,1 0 0,0 0 0,0 0 0,1 0 0,-1 0 0,0 0 0,1 0 0,-1-1 0,1 0 0,-1 1 0,1-1 0,-1 0 0,1 0 0,0 0 0,0-1 0,0 1 0,-1-1 0,1 1 0,0-1 0,0 0 0,0 0 0,0 0 0,3-1 0,7 0 4,0 0 0,0-1-1,23-7 1,-8-1-874,0 0 0,-1-3 0,35-20 0,24-26-9092,-58 36 1158</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8:54.304"/>
    </inkml:context>
    <inkml:brush xml:id="br0">
      <inkml:brushProperty name="width" value="0.025" units="cm"/>
      <inkml:brushProperty name="height" value="0.025" units="cm"/>
    </inkml:brush>
  </inkml:definitions>
  <inkml:trace contextRef="#ctx0" brushRef="#br0">19 105 10570,'6'-5'4611,"34"-18"-3782,-27 21-380,-1 0 1,0 1-1,18-1 0,-22 3-292,1-1-1,-1-1 1,0 0 0,0 0-1,1 0 1,-1-1-1,0 0 1,0-1-1,10-4 1,-22 4 2381,-14 0-1850,-24 2-576,39 1 68,-140-18 2168,130 16-2048,47 5-368,1-2 0,-1-1 0,1-2 0,-1-1 0,1-2 1,52-14-1,-76 18 36,-35 10 142,-42 11 63,-35-13 158,14-2 58,86-1-541,11 2 74,13 3-108,40-3-2254,-21-9-2284,-3-8-3706</inkml:trace>
</inkml:ink>
</file>

<file path=ppt/ink/ink3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8:00.185"/>
    </inkml:context>
    <inkml:brush xml:id="br0">
      <inkml:brushProperty name="width" value="0.025" units="cm"/>
      <inkml:brushProperty name="height" value="0.025" units="cm"/>
    </inkml:brush>
  </inkml:definitions>
  <inkml:trace contextRef="#ctx0" brushRef="#br0">0 53 16528,'0'0'8589,"0"11"-7099,0-3-1105,6 119 3595,-5-114-3838,1 0 0,0 0 0,1 0 0,1-1 0,0 1 0,1-1-1,0 0 1,9 16 0,-13-27-138,-1 0 0,1 0 0,-1 0 0,1 0 0,0 0 0,-1 0 0,1 0 0,0 0 0,-1 0 0,1-1-1,0 1 1,0 0 0,0-1 0,0 1 0,0 0 0,0-1 0,0 1 0,0-1 0,0 0 0,0 1 0,0-1 0,0 0 0,2 1 0,-2-2 4,0 1 0,-1-1 1,1 1-1,0-1 1,0 0-1,-1 1 0,1-1 1,-1 0-1,1 1 1,0-1-1,-1 0 0,1 0 1,-1 0-1,0 1 1,1-1-1,-1 0 0,0 0 1,1 0-1,-1 0 1,0-2-1,2-5 33,-1 1 0,-1-1 1,1 0-1,-1 0 0,-1-10 0,-2 8-73,1 0 0,-1 0 0,-1 1 0,0-1 0,0 1 0,-1 0 0,0 0 0,-1 0 0,0 1 0,0 0 0,-1 0 0,-9-9 0,18 24-711,8 5 658,-3-9 70,0 0-1,0-1 0,1 1 1,-1-2-1,1 1 1,-1-1-1,1 0 0,-1-1 1,1 1-1,0-2 1,-1 1-1,1-1 0,-1 0 1,1 0-1,-1-1 1,1 0-1,-1-1 0,0 0 1,10-5-1,-9 5 0,1-1 0,-1-1 1,-1 1-1,1-1 0,-1-1 0,0 1 0,0-1 0,0-1 0,-1 1 0,0-1 1,0 0-1,-1 0 0,0-1 0,0 1 0,0-1 0,3-11 0,-7 18 25,-1 0 0,1 0-1,0 0 1,-1 0 0,1 0-1,-1-1 1,0 1 0,1 0-1,-1 0 1,0 0 0,0-1-1,0 1 1,0 0 0,0 0 0,0 0-1,0-1 1,0 1 0,-1 0-1,1 0 1,0 0 0,-1-1-1,1 1 1,-1 0 0,1 0-1,-1 0 1,1 0 0,-1 0-1,0 0 1,1 0 0,-1 0-1,0 0 1,0 0 0,0 1 0,0-1-1,0 0 1,0 0 0,0 1-1,0-1 1,0 1 0,0-1-1,0 1 1,-1-1 0,1 1-1,0 0 1,0 0 0,0-1-1,-1 1 1,-1 0 0,0 0-1,-1 0 0,0 1 0,0-1 0,0 1-1,0 0 1,1 0 0,-1 0 0,0 1 0,1-1 0,-1 1 0,1 0 0,-1 0 0,1 0 0,-5 5 0,0 1 21,-1 1-1,2 1 1,-1 0 0,2 0 0,-1 0 0,-7 19 0,11-23 3,0-1 1,1 1 0,0-1 0,1 1-1,-1 0 1,1 0 0,0 0 0,1 0-1,-1 0 1,1 0 0,0 0 0,1 0 0,-1 0-1,1 0 1,3 9 0,-3-13-59,1 1-1,0 0 1,1 0 0,-1-1 0,0 0-1,1 1 1,-1-1 0,1 0 0,0 0 0,0 0-1,-1-1 1,1 1 0,1-1 0,-1 1-1,0-1 1,0 0 0,0 0 0,1-1 0,-1 1-1,0-1 1,1 1 0,3-1 0,11 1-1845,0 0 1,32-4 0,-40 1 417,0 0 0,1 0 1,-1-1-1,0 0 0,-1-1 0,17-8 0,15-13-5407</inkml:trace>
</inkml:ink>
</file>

<file path=ppt/ink/ink3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8:00.530"/>
    </inkml:context>
    <inkml:brush xml:id="br0">
      <inkml:brushProperty name="width" value="0.025" units="cm"/>
      <inkml:brushProperty name="height" value="0.025" units="cm"/>
    </inkml:brush>
  </inkml:definitions>
  <inkml:trace contextRef="#ctx0" brushRef="#br0">169 7 14350,'0'0'5194,"-9"-2"-1057,5 1-3925,1 0-1,-1 0 1,0 0-1,0 1 1,1 0-1,-1-1 1,0 1 0,0 1-1,0-1 1,1 0-1,-1 1 1,0 0-1,0 0 1,1 0-1,-1 0 1,1 1 0,-1-1-1,1 1 1,-1 0-1,1 0 1,0 0-1,0 0 1,0 1-1,0-1 1,1 1 0,-4 3-1,0 0-83,0 1 0,1-1 1,-1 1-1,1 0 0,0 0 0,1 1 0,0-1 0,0 1 0,1 0 0,0 0 0,0 0 1,0 1-1,1-1 0,1 1 0,0-1 0,0 1 0,0 8 0,2-15-129,-1-1-1,1 1 1,0 0 0,0-1-1,-1 0 1,1 1-1,0-1 1,0 1 0,1-1-1,-1 0 1,0 0-1,0 0 1,1 1 0,-1-1-1,1-1 1,-1 1-1,0 0 1,1 0-1,0 0 1,-1-1 0,1 1-1,-1-1 1,1 1-1,0-1 1,0 0 0,-1 0-1,1 1 1,0-1-1,-1 0 1,1-1-1,0 1 1,0 0 0,-1 0-1,4-2 1,2 2 14,0-2 1,0 1-1,0-1 1,0 0-1,0 0 1,0-1 0,7-3-1,-6 0-21,0 0-1,0 0 1,-1-1-1,0 0 1,0 0-1,0-1 1,-1 0 0,0 0-1,-1 0 1,0-1-1,0 1 1,-1-1-1,0-1 1,0 1 0,-1 0-1,-1-1 1,1 0-1,1-18 1,-18 102 12,10-61 62,1-1 1,1 0-1,0 1 0,0-1 0,1 1 0,1 0 1,2 23-1,-2-34-55,1 0 1,0 0-1,-1 0 0,1 0 1,0-1-1,0 1 1,0 0-1,0 0 1,0-1-1,0 1 1,0-1-1,1 1 0,-1-1 1,1 1-1,-1-1 1,1 0-1,-1 0 1,1 1-1,0-1 1,-1-1-1,1 1 0,0 0 1,0 0-1,0-1 1,0 1-1,0-1 1,0 1-1,0-1 1,0 0-1,0 0 0,0 0 1,0 0-1,0 0 1,0 0-1,0 0 1,0-1-1,3 0 0,1-1-203,0 1 0,1-1-1,-1 0 1,0 0-1,0-1 1,0 0 0,0 0-1,0 0 1,-1-1 0,7-6-1,18-26-5137,-7-5-4629,-11 12-2768</inkml:trace>
</inkml:ink>
</file>

<file path=ppt/ink/ink3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8:00.922"/>
    </inkml:context>
    <inkml:brush xml:id="br0">
      <inkml:brushProperty name="width" value="0.025" units="cm"/>
      <inkml:brushProperty name="height" value="0.025" units="cm"/>
    </inkml:brush>
  </inkml:definitions>
  <inkml:trace contextRef="#ctx0" brushRef="#br0">83 84 15471,'0'0'3411,"5"-10"53,0-2-2293,9-19 542,-9 1 2439,-36 58-2203,25-20-1964,-44 62 353,47-64-284,-1-1 1,2 1 0,-1 0-1,0 0 1,1 0-1,0 0 1,1 0 0,-1 1-1,1-1 1,0 13 0,1-18-67,1-1 1,0 1 0,0 0 0,-1-1 0,1 1 0,0-1 0,0 1 0,0-1 0,0 1 0,0-1 0,0 0 0,0 0 0,0 1 0,-1-1-1,1 0 1,0 0 0,0 0 0,0 0 0,0 0 0,0 0 0,2 0 0,30-1-398,-27 1 250,138-8-3594,-143 8 3749,1-1 1,-1 1-1,1 0 0,-1 0 0,1 1 0,-1-1 1,0 0-1,1 0 0,-1 1 0,1-1 0,-1 1 0,0-1 1,1 1-1,-1-1 0,0 1 0,0 0 0,1 0 1,-1 0-1,0 0 0,0 0 0,0 0 0,0 0 1,0 0-1,0 0 0,-1 0 0,1 0 0,0 1 1,0-1-1,-1 0 0,1 1 0,-1-1 0,1 0 1,-1 1-1,0-1 0,1 0 0,-1 1 0,0-1 0,0 1 1,0-1-1,0 1 0,-1 2 0,1 0 164,-1 0-1,-1 1 0,1-1 1,0 0-1,-1 0 0,0 0 0,0 0 1,0-1-1,-1 1 0,1 0 1,-1-1-1,-6 7 0,2-4-20,0 0 1,0 0-1,-1 0 0,0-1 0,0 0 0,-1-1 0,0 0 0,1 0 1,-1-1-1,0 0 0,-1 0 0,1-1 0,0-1 0,-1 1 0,-18-1 0,27-1-244,0 0-1,1 0 1,-1-1-1,0 1 0,1 0 1,-1-1-1,0 1 0,1-1 1,-1 1-1,1 0 0,-1-1 1,1 1-1,-1-1 0,1 1 1,-1-1-1,1 0 1,-1 1-1,1-1 0,0 1 1,-1-1-1,1 0 0,0 1 1,0-1-1,-1 0 0,1 0 1,0 1-1,0-1 1,0 0-1,0 1 0,0-1 1,0 0-1,0 0 0,0 1 1,0-1-1,0 0 0,1 1 1,-1-1-1,1-1 1,10-28-6169,9 6-506,4-2-4543</inkml:trace>
</inkml:ink>
</file>

<file path=ppt/ink/ink3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8:01.266"/>
    </inkml:context>
    <inkml:brush xml:id="br0">
      <inkml:brushProperty name="width" value="0.025" units="cm"/>
      <inkml:brushProperty name="height" value="0.025" units="cm"/>
    </inkml:brush>
  </inkml:definitions>
  <inkml:trace contextRef="#ctx0" brushRef="#br0">23 1 17392,'0'0'12610,"-4"11"-11767,2-3-695,-2 2-27,1 0-1,1 0 1,-1 1 0,0 17 0,2-26-113,1 0 0,0 0-1,0 0 1,0 0-1,0 0 1,0 0 0,1 0-1,-1 0 1,1 0 0,-1 0-1,1 0 1,0 0 0,-1 0-1,1 0 1,0 0 0,0 0-1,1-1 1,-1 1-1,0-1 1,0 1 0,1 0-1,-1-1 1,1 0 0,0 1-1,-1-1 1,1 0 0,0 0-1,-1 0 1,1 0 0,0 0-1,0-1 1,0 1-1,0 0 1,2 0 0,6 0-12,1-1 0,-1 1 0,0-2 0,0 1 0,0-1 0,0-1 0,0 0 0,0 0 0,0-1 0,-1-1 0,1 1 0,15-9 0,51-16-969,-74 27 1001,0 1 1,0 0 0,0-1-1,0 1 1,0 0 0,0 1-1,0-1 1,0 0 0,0 0-1,0 1 1,0-1 0,0 1-1,0 0 1,0 0 0,-1-1-1,1 1 1,0 0 0,-1 0-1,1 1 1,0-1 0,-1 0-1,1 1 1,-1-1-1,0 0 1,0 1 0,1 0-1,-1-1 1,0 1 0,0 0-1,0-1 1,-1 1 0,1 0-1,0 0 1,0 3 0,0-3 9,0 1 1,0 0-1,0-1 1,1 1-1,-1-1 1,1 1-1,0-1 1,-1 0-1,1 0 1,0 0-1,0 0 1,0 0-1,1 0 1,-1 0-1,0-1 1,1 1-1,-1-1 1,1 0-1,0 1 1,-1-1-1,1 0 1,0-1-1,3 2 1,3-2-36,-1 0 0,1-1-1,0 0 1,-1 0 0,1-1 0,-1 0 0,0 0-1,1-1 1,10-5 0,75-45-59,-20 11-215,-72 42 167,50-22-2023,-16 16-4087,-38 13-2125,-12-1 2616</inkml:trace>
</inkml:ink>
</file>

<file path=ppt/ink/ink3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8:01.595"/>
    </inkml:context>
    <inkml:brush xml:id="br0">
      <inkml:brushProperty name="width" value="0.025" units="cm"/>
      <inkml:brushProperty name="height" value="0.025" units="cm"/>
    </inkml:brush>
  </inkml:definitions>
  <inkml:trace contextRef="#ctx0" brushRef="#br0">1 0 16624,'0'0'12043</inkml:trace>
</inkml:ink>
</file>

<file path=ppt/ink/ink3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8:02.592"/>
    </inkml:context>
    <inkml:brush xml:id="br0">
      <inkml:brushProperty name="width" value="0.025" units="cm"/>
      <inkml:brushProperty name="height" value="0.025" units="cm"/>
    </inkml:brush>
  </inkml:definitions>
  <inkml:trace contextRef="#ctx0" brushRef="#br0">145 63 15535,'0'0'6155,"-5"-9"-4388,-18-28-358,23 36-1360,-1 0-1,1 1 1,-1-1-1,1 0 1,-1 0-1,1 0 1,-1 0-1,1 0 1,-1 0-1,0 1 1,0-1-1,1 0 1,-1 1-1,0-1 1,0 0-1,0 1 1,0-1-1,1 1 1,-1 0-1,0-1 1,0 1-1,0-1 1,0 1-1,0 0 1,0 0-1,0 0 0,0 0 1,0 0-1,0 0 1,0 0-1,0 0 1,0 0-1,-1 0 1,1 0-1,0 1 1,1-1-1,-1 0 1,0 1-1,0-1 1,0 1-1,0-1 1,0 1-1,0-1 1,0 1-1,1 0 1,-1-1-1,0 1 1,0 0-1,1 0 1,-1-1-1,0 2 1,-2 3-69,1-1 1,-1 0-1,1 1 0,0 0 1,1-1-1,-1 1 1,-1 8-1,3-11 10,-1 1-1,1-1 1,-1 1-1,1 0 1,0-1 0,0 1-1,0-1 1,1 1-1,-1-1 1,0 1-1,1-1 1,0 1 0,0-1-1,-1 0 1,2 1-1,-1-1 1,0 0-1,0 0 1,1 0 0,-1 0-1,1 0 1,-1 0-1,1 0 1,3 3 0,-2-4 4,-1 0 1,0 0 0,1-1 0,-1 1 0,1-1 0,0 1-1,-1-1 1,1 0 0,-1 0 0,1 0 0,0 0 0,-1-1-1,1 1 1,-1-1 0,1 1 0,-1-1 0,1 0 0,-1 0-1,0 0 1,1 0 0,-1 0 0,0-1 0,0 1 0,4-4-1,46-39 263,-50 91-610,-17 400 1405,14-430-1064,1 18 445,-7 49 1,6-74-268,-1 0 0,0-1-1,-1 0 1,0 1 0,0-1 0,-1 0 0,0-1 0,-1 1 0,0-1 0,-6 9 0,10-15-135,-1-1 0,1 1 0,0 0-1,-1-1 1,1 1 0,0 0 0,-1-1 0,0 0 0,1 1 0,-1-1 0,0 0 0,0 0-1,0 0 1,0 0 0,0 0 0,0-1 0,0 1 0,0 0 0,0-1 0,0 0 0,0 1-1,0-1 1,0 0 0,0 0 0,0 0 0,-1 0 0,1-1 0,0 1 0,0-1 0,0 1-1,0-1 1,0 0 0,0 1 0,0-1 0,0 0 0,-2-2 0,0 0 22,0-1 0,0 0 0,1 0 0,-1 0 0,1 0 0,0 0 0,0 0 0,1-1-1,-1 0 1,1 1 0,0-1 0,0 0 0,-2-8 0,0-7-78,0 0-1,1-1 0,1 1 1,1 0-1,1-1 0,0 1 1,2 0-1,1-1 0,0 1 1,1 0-1,1 1 0,1-1 1,1 1-1,1 0 0,0 0 1,1 1-1,1 0 0,1 1 1,1 0-1,0 1 0,1 0 1,0 1-1,2 0 0,0 1 1,20-14-1,43-26-8200,-39 23-1597</inkml:trace>
</inkml:ink>
</file>

<file path=ppt/ink/ink3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8:03.579"/>
    </inkml:context>
    <inkml:brush xml:id="br0">
      <inkml:brushProperty name="width" value="0.025" units="cm"/>
      <inkml:brushProperty name="height" value="0.025" units="cm"/>
    </inkml:brush>
  </inkml:definitions>
  <inkml:trace contextRef="#ctx0" brushRef="#br0">298 90 15407,'0'0'2845,"-2"-8"48,1 5-2701,0 0-1,0 0 0,0 0 1,0 0-1,0 1 0,0-1 0,-1 1 1,1-1-1,-1 1 0,0-1 1,0 1-1,0 0 0,0 0 0,0 0 1,0 0-1,0 0 0,-1 0 1,1 1-1,-1-1 0,0 1 0,1-1 1,-1 1-1,0 0 0,0 0 1,1 1-1,-1-1 0,0 0 1,0 1-1,0 0 0,0 0 0,0 0 1,0 0-1,0 0 0,0 0 1,-4 2-1,-1 0-149,0 0 1,0 0 0,0 1-1,1 0 1,-1 0-1,1 1 1,0 0-1,0 0 1,0 1-1,1 0 1,-1 0-1,1 1 1,1-1 0,-11 13-1,0 2 13,1 0 1,1 1-1,-18 35 0,29-48-34,-1-1 0,1 0 0,1 1-1,-1 0 1,-1 14 0,3-21-20,1 0 1,0 0-1,0 0 1,0 0-1,0 0 1,0 1-1,0-1 1,1 0-1,-1 0 1,0 0-1,1 0 1,-1 0-1,0 0 1,1 0 0,-1 0-1,1 0 1,0 0-1,-1 0 1,2 1-1,-1-1 2,1 0-1,-1-1 1,0 1-1,1-1 1,-1 1-1,0-1 1,1 1-1,-1-1 1,1 0 0,-1 0-1,1 0 1,-1 0-1,0 0 1,1 0-1,-1 0 1,1-1-1,-1 1 1,1 0-1,-1-1 1,2 0 0,8-3 30,-1-1 0,1 0 0,-1-1 0,0 0 0,-1-1 0,1 1 1,-1-2-1,-1 0 0,13-13 0,4-8 47,34-49 0,-47 60-36,-2-1 1,16-38-1,-16 33 84,-26 60-297,-32 81 66,44-106 120,1 0 0,0 0 0,1 0 1,0 1-1,1-1 0,0 1 0,1-1 1,1 16-1,0-26-13,-1 0 0,0 0 0,1 0 0,-1 0 0,1-1 0,-1 1 0,1 0 0,-1 0 0,1-1 0,-1 1 0,1 0 0,0-1 0,0 1 0,-1 0 0,1-1 0,0 1 1,0-1-1,-1 1 0,1-1 0,0 0 0,0 1 0,0-1 0,0 0 0,0 0 0,0 1 0,0-1 0,0 0 0,0 0 0,-1 0 0,1 0 0,0 0 0,0 0 0,2-1 0,33-7 184,-16-1-145,0-2-1,-1 0 1,0-1-1,-1-1 1,-1-1 0,30-29-1,-24 21-18,1 1-1,38-24 1,-62 44-30,1 1 1,-1-1-1,1 1 1,-1 0-1,1-1 1,0 1-1,-1 0 0,1 0 1,-1-1-1,1 1 1,-1 0-1,1 0 1,0 0-1,-1 0 1,1 0-1,0 0 1,-1 0-1,1 0 1,-1 0-1,1 0 0,0 0 1,-1 0-1,1 0 1,-1 1-1,1-1 1,0 0-1,-1 0 1,1 1-1,-1-1 1,1 0-1,-1 1 0,1 0 1,8 22-52,-10 44 119,0-52-44,0 1-8,1-11 3,-1 1-1,1-1 0,0 0 0,0 1 0,1-1 0,-1 0 1,3 7-1,-3-11 0,0 0 0,1 0 0,-1-1 0,1 1 0,-1 0 0,0-1 0,1 1 0,0 0 0,-1-1 0,1 1 0,-1-1 0,1 1 0,-1-1 0,1 1 0,0-1 0,-1 1 0,1-1 0,0 0 0,0 0 0,-1 1 0,2-1 1,1 0 32,-1 0 0,0 0 0,0 0 0,0 0 0,0 0 0,0-1 0,0 1 0,0-1 0,0 1 0,0-1 0,4-2 0,4-3 114,0-1 0,0 0 1,0 0-1,16-17 0,-21 17-158,1 1-1,0 0 0,0 1 0,1-1 1,-1 1-1,1 1 0,0-1 1,1 1-1,-1 0 0,1 1 1,0 0-1,14-4 0,-21 7-8,0 0 0,0 1 1,0-1-1,0 0 0,0 1 0,0-1 0,0 1 0,0-1 0,-1 1 0,1-1 0,0 1 1,0 0-1,0-1 0,-1 1 0,1 0 0,0 0 0,-1-1 0,1 1 0,0 0 1,-1 0-1,1 0 0,-1 0 0,0 0 0,1 0 0,-1 0 0,0 0 0,1 0 0,-1 0 1,0 0-1,0 0 0,0 0 0,0 0 0,0 2 0,1 49 86,-1-30-37,0-21-41,0 0 0,0 0 0,0 0 0,0 0 0,0-1 0,0 1 0,1 0 0,-1 0 0,0 0 0,1 0 0,-1-1 0,0 1 0,1 0 0,-1 0 0,1-1 0,-1 1 0,1 0 1,-1-1-1,1 1 0,0-1 0,-1 1 0,1-1 0,0 1 0,-1-1 0,1 1 0,0-1 0,0 1 0,1-1 0,-1 0 7,1 1 0,0-1-1,0-1 1,0 1 0,-1 0 0,1 0 0,0-1-1,0 1 1,0-1 0,-1 1 0,1-1 0,2-1-1,41-29 102,-31 17-283,10-9-250,-8 15-2722,-13 23-13413</inkml:trace>
</inkml:ink>
</file>

<file path=ppt/ink/ink3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8:04.049"/>
    </inkml:context>
    <inkml:brush xml:id="br0">
      <inkml:brushProperty name="width" value="0.025" units="cm"/>
      <inkml:brushProperty name="height" value="0.025" units="cm"/>
    </inkml:brush>
  </inkml:definitions>
  <inkml:trace contextRef="#ctx0" brushRef="#br0">214 223 15759,'0'0'4586,"-12"-4"-2323,5 1-1978,5 2-225,-1 0 1,1 0-1,-1 0 1,1 0-1,0 0 1,-1 0 0,0 1-1,1-1 1,-1 1-1,1 0 1,-1-1-1,0 1 1,1 0-1,-1 1 1,1-1 0,-1 0-1,0 1 1,1 0-1,-1-1 1,1 1-1,-1 0 1,1 0 0,0 1-1,-1-1 1,1 0-1,0 1 1,0-1-1,0 1 1,0 0 0,-2 2-1,-14 18 798,2 0-1,-27 49 1,36-58-533,1 0 0,0 0 0,1 1 0,1 0 0,0 0 0,1 0 0,-2 22 0,5-35-315,0 0 0,-1 0-1,1 0 1,0 1 0,0-1 0,0 0-1,0 0 1,1 0 0,-1 0 0,0 0-1,0 0 1,1 1 0,-1-1 0,1 0-1,-1 0 1,1 0 0,-1 0 0,1 0-1,-1 0 1,1-1 0,0 1 0,0 0-1,-1 0 1,1 0 0,0-1 0,0 1-1,0 0 1,0-1 0,0 1 0,1 0-1,1 0 7,0-1 0,-1 0-1,1 1 1,0-1 0,0 0-1,0-1 1,-1 1-1,1 0 1,0-1 0,0 1-1,-1-1 1,4-1 0,5-2 36,1-1 1,-1-1-1,0 1 1,19-15 0,-2-4-24,-1-1 1,-1-2-1,-2-1 1,0-1 0,-2 0-1,-1-2 1,-2-1-1,-1 0 1,-1-2-1,-2 1 1,-1-2 0,16-67-1,-66 184-568,25-55 558,1 0 1,1 1-1,2-1 0,0 2 1,2-1-1,1 1 0,0 46 1,4-72-80,0 1 0,1-1 0,-1 1 0,1-1 0,0 0-1,0 1 1,0-1 0,0 0 0,1 0 0,-1 0 0,1 0 0,0 0 0,0 0 0,0 0 0,0-1 0,1 1 0,4 4 0,-4-5-511,0 0 1,0-1-1,0 1 1,0 0-1,1-1 1,-1 0-1,0 0 1,1 0-1,-1 0 1,7 0-1,10 0-5295</inkml:trace>
</inkml:ink>
</file>

<file path=ppt/ink/ink3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2:04.315"/>
    </inkml:context>
    <inkml:brush xml:id="br0">
      <inkml:brushProperty name="width" value="0.025" units="cm"/>
      <inkml:brushProperty name="height" value="0.025" units="cm"/>
    </inkml:brush>
  </inkml:definitions>
  <inkml:trace contextRef="#ctx0" brushRef="#br0">270 0 3908,'0'0'23756,"1"1"-23681,1 0 1,-1-1 0,0 1 0,0 0 0,-1-1 0,1 1 0,0 0-1,0 0 1,0 0 0,0 0 0,-1 0 0,1 0 0,0 0 0,-1 0-1,1 0 1,-1 0 0,1 0 0,-1 2 0,-2 24 199,-1 0 0,-1 0 0,-13 40 0,-3 23-25,-16 313 199,10-63-342,12-219 478,6 0 1,8 129-1,13 260-585,-19 647 0,6-941 0,18 174 0,-82 683 0,44-565 0,-2 7 0,8-375 0,-45 385 0,59-517-1626,0-16-3154,0-9-2811</inkml:trace>
</inkml:ink>
</file>

<file path=ppt/ink/ink3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2:05.786"/>
    </inkml:context>
    <inkml:brush xml:id="br0">
      <inkml:brushProperty name="width" value="0.025" units="cm"/>
      <inkml:brushProperty name="height" value="0.025" units="cm"/>
    </inkml:brush>
  </inkml:definitions>
  <inkml:trace contextRef="#ctx0" brushRef="#br0">1 21 6758,'34'3'11003,"13"3"-8509,66 6-2783,418-31 3161,-103-3-1383,489 90-309,23-11-273,-633-50-817,235 3 1176,943-36-487,-1058 15-421,-137 3-256,338-5 576,-29 31-415,-2-1-40,77-15-3939,-681-7-4441,2-6 1292</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9:06.390"/>
    </inkml:context>
    <inkml:brush xml:id="br0">
      <inkml:brushProperty name="width" value="0.025" units="cm"/>
      <inkml:brushProperty name="height" value="0.025" units="cm"/>
    </inkml:brush>
  </inkml:definitions>
  <inkml:trace contextRef="#ctx0" brushRef="#br0">0 51 6246,'0'0'12235,"60"15"-12170,-25-31-97,8 2-1250,3 1-1280,3 1-1186,1 2-3042</inkml:trace>
</inkml:ink>
</file>

<file path=ppt/ink/ink3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2:06.130"/>
    </inkml:context>
    <inkml:brush xml:id="br0">
      <inkml:brushProperty name="width" value="0.025" units="cm"/>
      <inkml:brushProperty name="height" value="0.025" units="cm"/>
    </inkml:brush>
  </inkml:definitions>
  <inkml:trace contextRef="#ctx0" brushRef="#br0">0 0 12748,'5'8'7618,"12"-1"-4825,25-1-2710,-32-4 975,44 5-84,-36-6-893,0 1 1,0 1 0,0 0-1,0 2 1,0 0 0,-1 1-1,0 0 1,18 10 0,-33-14-33,0 0 1,0 0 0,-1 0-1,1 0 1,-1 0 0,1 0-1,-1 0 1,0 0 0,0 0-1,0 1 1,0-1 0,0 0 0,0 1-1,-1-1 1,1 1 0,-1-1-1,1 1 1,-1-1 0,0 1-1,0-1 1,-1 1 0,1-1-1,0 1 1,-1-1 0,1 1-1,-1-1 1,0 1 0,0-1-1,0 0 1,-1 3 0,-4 9 392,-1 0 0,-1-1 1,-12 18-1,20-30-442,-36 46 799,-1-2-1,-58 53 1,15-16-2736,74-76-1847</inkml:trace>
</inkml:ink>
</file>

<file path=ppt/ink/ink3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2:07.032"/>
    </inkml:context>
    <inkml:brush xml:id="br0">
      <inkml:brushProperty name="width" value="0.025" units="cm"/>
      <inkml:brushProperty name="height" value="0.025" units="cm"/>
    </inkml:brush>
  </inkml:definitions>
  <inkml:trace contextRef="#ctx0" brushRef="#br0">72 665 12139,'0'0'3284,"-9"5"-978,4-1-1780,0-2-182,1 0 1,-1 1-1,1-1 0,0 1 1,0 0-1,0 1 0,0-1 0,1 1 1,-1-1-1,1 1 0,0 0 1,0 0-1,1 0 0,-3 6 0,39-47 3634,141-200-1791,-109 141-1895,129-142-1,-178 219-296,2 2 0,0 0 0,26-17 0,-39 30-3,1-1-1,-1 2 1,1-1 0,0 1 0,0 0 0,0 1 0,0-1 0,0 1 0,1 1 0,-1 0 0,0 0 0,1 0 0,-1 1 0,1 0 0,10 1 0,-14 0 14,1 1 0,-1 0 1,0 0-1,1 0 1,-1 0-1,-1 1 0,1 0 1,0 0-1,0 0 0,-1 0 1,0 0-1,0 1 1,0-1-1,0 1 0,0 0 1,-1 0-1,1 0 0,-1 0 1,0 0-1,1 7 1,6 10 149,-2 1 1,7 38 0,-13-59-147,1 11-331,-1-3 471,1 1 1,1-1 0,0 1-1,0-1 1,6 12 0,-7-18-329,-1-1 1,1 0 0,0 0 0,-1 1-1,1-1 1,0-1 0,0 1 0,1 0-1,3 2 1,-3-2-426,-1-1 1,1 0-1,0 0 0,0 0 0,0 0 0,0 0 0,0-1 0,0 1 1,1-1-1,2 0 0,16 0-8883</inkml:trace>
</inkml:ink>
</file>

<file path=ppt/ink/ink3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2:08.327"/>
    </inkml:context>
    <inkml:brush xml:id="br0">
      <inkml:brushProperty name="width" value="0.025" units="cm"/>
      <inkml:brushProperty name="height" value="0.025" units="cm"/>
    </inkml:brush>
  </inkml:definitions>
  <inkml:trace contextRef="#ctx0" brushRef="#br0">0 80 13677,'0'0'5477,"10"1"-4799,22-2-184,1-1 0,57-11-1,32-3-282,1066-8 1711,-1025 24-2087,360 18 1637,-16 0-1119,418-44-278,439 4 80,-896 25-123,-154-11 361,-134 1 227,295 25 1,-47 2-330,-350-20-198,-63 0-14,1 1 0,-1 0 0,0 1 1,21 6-1,-30-6-364,1 0 0,-1 1 1,0-1-1,0 1 1,0 1-1,-1-1 0,1 1 1,-1 0-1,0 0 0,0 1 1,0-1-1,5 7 0,-2-6-7930</inkml:trace>
</inkml:ink>
</file>

<file path=ppt/ink/ink3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2:09.352"/>
    </inkml:context>
    <inkml:brush xml:id="br0">
      <inkml:brushProperty name="width" value="0.025" units="cm"/>
      <inkml:brushProperty name="height" value="0.025" units="cm"/>
    </inkml:brush>
  </inkml:definitions>
  <inkml:trace contextRef="#ctx0" brushRef="#br0">74 1 10346,'0'0'7959,"3"10"-7371,24 102 180,-5 1 1,-4 1 0,3 142-1,-16 203 408,0 478 1182,-35-397-2052,0-15 61,-18 1193 1971,32-1400-2194,-12 467 316,34-460 117,-6 235 703,-4-533-1138,-1-14-1603,-5-9-5014,1-7-112</inkml:trace>
</inkml:ink>
</file>

<file path=ppt/ink/ink3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2:09.850"/>
    </inkml:context>
    <inkml:brush xml:id="br0">
      <inkml:brushProperty name="width" value="0.025" units="cm"/>
      <inkml:brushProperty name="height" value="0.025" units="cm"/>
    </inkml:brush>
  </inkml:definitions>
  <inkml:trace contextRef="#ctx0" brushRef="#br0">0 128 9385,'2'10'9080,"14"89"-5478,22 114-1097,-29-175-2362,1-1 0,3 1 0,24 51 0,-33-81 89,1 0-1,0 0 1,0 0 0,1 0 0,13 12 0,-18-18-151,0-1 1,0 0 0,1 1-1,-1-1 1,0 0-1,1 0 1,-1 0 0,1 0-1,-1 0 1,1-1-1,0 1 1,-1 0 0,1-1-1,0 1 1,-1-1-1,1 1 1,0-1 0,0 0-1,0 0 1,-1 0-1,1 0 1,0 0 0,0 0-1,-1 0 1,1-1-1,0 1 1,0-1 0,-1 1-1,1-1 1,0 0-1,-1 1 1,1-1 0,-1 0-1,1 0 1,-1 0-1,1 0 1,-1-1 0,0 1-1,2-2 1,12-19 180,-1 0 0,-1 0 0,-1-1 1,-1-1-1,10-28 0,2-5-95,130-246 49,-78 177-3832,-57 93-1643,-8 5-3207</inkml:trace>
</inkml:ink>
</file>

<file path=ppt/ink/ink3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2:10.695"/>
    </inkml:context>
    <inkml:brush xml:id="br0">
      <inkml:brushProperty name="width" value="0.025" units="cm"/>
      <inkml:brushProperty name="height" value="0.025" units="cm"/>
    </inkml:brush>
  </inkml:definitions>
  <inkml:trace contextRef="#ctx0" brushRef="#br0">1 1 17168,'0'0'8584,"22"51"-7463,-22-19-768,-4 4-225,-3 0-96,0-4-32,3-1-128,4-9-769,0-6-480,0-6-1154</inkml:trace>
</inkml:ink>
</file>

<file path=ppt/ink/ink3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2:11.152"/>
    </inkml:context>
    <inkml:brush xml:id="br0">
      <inkml:brushProperty name="width" value="0.025" units="cm"/>
      <inkml:brushProperty name="height" value="0.025" units="cm"/>
    </inkml:brush>
  </inkml:definitions>
  <inkml:trace contextRef="#ctx0" brushRef="#br0">0 94 15663,'0'0'2199,"2"-8"209,-1 4-2182,0 1 0,0-1-1,0 1 1,1-1 0,-1 1 0,1 0 0,0-1 0,0 1 0,0 0-1,1 0 1,-1 0 0,1 1 0,-1-1 0,1 1 0,0-1 0,0 1-1,0 0 1,0 0 0,0 0 0,1 0 0,-1 1 0,1-1-1,-1 1 1,1 0 0,6-1 0,12-4 156,0 2 1,0 0-1,0 1 1,1 2-1,-1 0 0,1 1 1,42 7-1,-63-7-377,0 0 0,0 0 0,0 0-1,0 1 1,0-1 0,0 1 0,0 0 0,0 0 0,0-1 0,0 1 0,0 0-1,0 1 1,0-1 0,0 0 0,-1 1 0,1-1 0,0 0 0,-1 1-1,0 0 1,1-1 0,-1 1 0,0 0 0,0 0 0,0 0 0,0 0 0,0 0-1,0 0 1,0 0 0,-1 0 0,1 0 0,-1 0 0,0 0 0,1 0 0,-1 1-1,0-1 1,0 0 0,0 0 0,-1 4 0,-1 1 99,-1 1-1,1-1 1,-1 0 0,-1 0 0,1-1 0,-1 1-1,0-1 1,0 1 0,-10 8 0,-17 17 461,-16 19 567,47-51-1129,0 0 0,0 1 0,0-1 0,0 0 0,0 0 0,0 0 0,0 0 0,-1 1 0,1-1 0,0 0 0,0 0 0,0 0-1,0 0 1,0 1 0,0-1 0,0 0 0,0 0 0,0 0 0,0 1 0,0-1 0,0 0 0,0 0 0,1 0 0,-1 0 0,0 1-1,0-1 1,0 0 0,0 0 0,0 0 0,0 0 0,0 0 0,0 1 0,1-1 0,-1 0 0,0 0 0,0 0 0,0 0 0,0 0 0,0 0-1,1 0 1,-1 1 0,0-1 0,0 0 0,0 0 0,0 0 0,1 0 0,-1 0 0,16 3 45,25-2-109,-34-2 29,-1 1-30,10 0-133,1 0 0,-1 1 0,0 1 1,30 7-1,-43-9 184,-1 1 0,1 0 0,-1-1 1,0 1-1,1 0 0,-1 0 0,0 0 0,0 1 1,0-1-1,0 0 0,0 1 0,0 0 1,0-1-1,-1 1 0,1 0 0,0 0 1,-1 0-1,0 0 0,1 0 0,-1 0 0,0 0 1,0 0-1,0 1 0,0-1 0,-1 0 1,1 1-1,0-1 0,-1 0 0,0 1 0,0-1 1,1 1-1,-2-1 0,1 1 0,0-1 1,0 1-1,-1-1 0,1 0 0,-1 1 1,0-1-1,0 0 0,1 1 0,-3 1 0,0 2 64,0-1 0,0 1 0,-1-1 0,0 0 0,0 0 0,0 0 0,0-1 0,-1 0 0,0 0 0,-10 7 0,-60 33 1040,65-39-959,-7 5-114,-1-1-1,0-1 1,-1 0-1,1-2 1,-1 0 0,0-1-1,-1-1 1,1-1-1,-1 0 1,0-2-1,-32-1 1,50 0-66,0 0 1,1-1-1,-1 1 1,0 0-1,0-1 0,1 0 1,-1 1-1,0-1 0,1 0 1,-1 0-1,0 0 1,1 0-1,0 0 0,-1 0 1,1 0-1,-1-1 0,1 1 1,0 0-1,0-1 1,0 1-1,0-1 0,0 0 1,0 1-1,0-1 0,1 0 1,-2-1-1,2 1-139,0 0-1,-1 0 1,1 0 0,0 0-1,0 0 1,0 0-1,0 0 1,1 1 0,-1-1-1,0 0 1,1 0-1,-1 0 1,1 0 0,0 0-1,-1 1 1,1-1-1,0 0 1,0 1 0,0-1-1,1 0 1,-1 1-1,0 0 1,0-1 0,4-2-1,11-8-8361</inkml:trace>
</inkml:ink>
</file>

<file path=ppt/ink/ink3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2:12.056"/>
    </inkml:context>
    <inkml:brush xml:id="br0">
      <inkml:brushProperty name="width" value="0.025" units="cm"/>
      <inkml:brushProperty name="height" value="0.025" units="cm"/>
    </inkml:brush>
  </inkml:definitions>
  <inkml:trace contextRef="#ctx0" brushRef="#br0">105 222 14446,'-8'8'2087,"-7"5"-1080,1 1 0,1 1-1,-11 16 1,20-27-637,1 1 1,0-1-1,0 1 1,0 0-1,1-1 0,0 1 1,0 0-1,0 0 1,0 1-1,1-1 0,0 0 1,0 0-1,0 1 0,1-1 1,-1 1-1,1-1 1,1 0-1,-1 1 0,2 5 1,-2-11-326,1 1 0,-1-1 1,1 1-1,0 0 1,-1-1-1,1 1 0,-1-1 1,1 1-1,0-1 0,0 0 1,-1 1-1,1-1 0,0 0 1,0 1-1,-1-1 0,1 0 1,0 0-1,0 0 1,0 0-1,-1 0 0,1 0 1,0 0-1,0 0 0,0 0 1,0 0-1,-1 0 0,1 0 1,0-1-1,0 1 0,-1 0 1,1 0-1,0-1 1,1 0-1,27-13 612,11-17-374,-1-2 1,-2-1-1,-2-2 0,56-72 0,-40 46-263,-25 29-81,-19 23 5,0 1 0,0 0 0,1 0 0,18-15 0,-26 24 50,0 0 1,0 0-1,1 0 1,-1-1-1,0 1 1,0 0-1,1 0 1,-1 0 0,0 0-1,0 0 1,1 0-1,-1 0 1,0-1-1,0 1 1,1 0-1,-1 0 1,0 0-1,0 0 1,1 0 0,-1 0-1,0 0 1,0 0-1,1 0 1,-1 0-1,0 0 1,1 1-1,-1-1 1,0 0-1,0 0 1,1 0 0,-1 0-1,0 0 1,0 0-1,0 1 1,1-1-1,-1 0 1,0 0-1,5 14-92,-5 23 81,-1-30 25,-2 31 54,-1 1 0,-12 44 0,7-47 9,3 0 1,-4 64-1,10-100-104,0 0 0,0 1 0,0-1 0,0 0 0,0 0 0,0 1 0,0-1 0,0 0 0,0 1 1,1-1-1,-1 0 0,0 0 0,0 1 0,0-1 0,0 0 0,0 0 0,0 0 0,0 1 0,1-1 0,-1 0 0,0 0 0,0 1 0,0-1 0,0 0 0,1 0 0,-1 0 0,0 0 0,0 0 1,1 1-1,-1-1 0,0 0 0,0 0 0,1 0 0,-1 0 0,0 0 0,0 0 0,1 0 0,-1 0 0,0 0 0,1 0 0,13-5-2657,10-15-4448,-19 3 1416,-4-2-2190</inkml:trace>
</inkml:ink>
</file>

<file path=ppt/ink/ink3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2:12.402"/>
    </inkml:context>
    <inkml:brush xml:id="br0">
      <inkml:brushProperty name="width" value="0.025" units="cm"/>
      <inkml:brushProperty name="height" value="0.025" units="cm"/>
    </inkml:brush>
  </inkml:definitions>
  <inkml:trace contextRef="#ctx0" brushRef="#br0">1 46 18610,'0'0'8360,"89"-8"-7912,-36 1-352,2-1-288,0-1-2755,-9-4-3651</inkml:trace>
</inkml:ink>
</file>

<file path=ppt/ink/ink3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2:13.522"/>
    </inkml:context>
    <inkml:brush xml:id="br0">
      <inkml:brushProperty name="width" value="0.025" units="cm"/>
      <inkml:brushProperty name="height" value="0.025" units="cm"/>
    </inkml:brush>
  </inkml:definitions>
  <inkml:trace contextRef="#ctx0" brushRef="#br0">229 0 18449,'0'0'4463,"-4"11"-4014,-32 75 649,-18 40 413,-69 240 1,123-364-1498,-4 12 141,2 0 1,-1 0 0,0 28-1,3-39-146,0-1-1,0 0 0,0 0 1,0 0-1,0 1 1,1-1-1,-1 0 1,1 0-1,-1 0 1,1 0-1,0 0 1,0 0-1,0 0 0,0 0 1,0 0-1,0 0 1,1 0-1,-1-1 1,0 1-1,1 0 1,0-1-1,-1 1 1,1-1-1,0 0 0,0 1 1,-1-1-1,1 0 1,0 0-1,0 0 1,0-1-1,0 1 1,1 0-1,3 0 1,15-1 83,0 0 1,0-2-1,0 0 1,0-1 0,0-1-1,-1-2 1,38-13 0,-31 10-973,0 0 1,1 2 0,40-5 0,-31 11-2794,-10 1-2781</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9:04.699"/>
    </inkml:context>
    <inkml:brush xml:id="br0">
      <inkml:brushProperty name="width" value="0.025" units="cm"/>
      <inkml:brushProperty name="height" value="0.025" units="cm"/>
    </inkml:brush>
  </inkml:definitions>
  <inkml:trace contextRef="#ctx0" brushRef="#br0">6 107 9865,'0'0'8552,"-6"-34"-8391,6 25-97,0-4-64,0 0-1185,3-5-2627,-1-1-1249</inkml:trace>
</inkml:ink>
</file>

<file path=ppt/ink/ink3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2:42.925"/>
    </inkml:context>
    <inkml:brush xml:id="br0">
      <inkml:brushProperty name="width" value="0.025" units="cm"/>
      <inkml:brushProperty name="height" value="0.025" units="cm"/>
    </inkml:brush>
  </inkml:definitions>
  <inkml:trace contextRef="#ctx0" brushRef="#br0">112 47 13453,'0'0'7009,"2"-9"-4084,-1 3-3187,6-24 3759,-4 28-1307,-2 23-1369,-8 114-74,-6 0 1,-37 164-1,-5 39 145,64-367-892,2 0 0,1 1 0,22-38 0,-6 11 0,113-206 0,57-128 0,-190 367-745,-8 22 690,0 0-1,-1 0 1,1 0-1,0 0 1,0 0-1,0 0 1,0 0-1,0 0 1,0 0-1,0 0 1,0 0-1,0 0 1,0 0-1,0 0 1,0-1-1,0 1 1,0 0-1,0 0 1,0 0-1,0 0 0,0 0 1,-1 0-1,1 0 1,0 0-1,0 0 1,0 0-1,0 0 1,0 0-1,0 0 1,0 0-1,0 0 1,0-1-1,0 1 1,0 0-1,-18 31-5671,0 0 700,-5 0-1678</inkml:trace>
</inkml:ink>
</file>

<file path=ppt/ink/ink3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2:43.269"/>
    </inkml:context>
    <inkml:brush xml:id="br0">
      <inkml:brushProperty name="width" value="0.025" units="cm"/>
      <inkml:brushProperty name="height" value="0.025" units="cm"/>
    </inkml:brush>
  </inkml:definitions>
  <inkml:trace contextRef="#ctx0" brushRef="#br0">1 0 10954,'0'0'17772,"0"11"-16208,0-5-1332,0-1-100,0 0-1,0 0 1,0-1 0,0 1-1,1 0 1,0-1 0,0 1-1,0 0 1,1-1-1,0 0 1,0 1 0,0-1-1,0 0 1,0 0 0,5 6-1,39 48-103,3-2 0,2-1-1,2-3 1,79 58 0,-88-84-1864,-41-24 1520,-1-1 0,0 0 1,1 0-1,-1-1 1,1 1-1,-1 0 1,1-1-1,0 0 1,-1 1-1,1-1 0,-1 0 1,1 0-1,0-1 1,-1 1-1,1 0 1,-1-1-1,4-1 1,3-6-9017</inkml:trace>
</inkml:ink>
</file>

<file path=ppt/ink/ink3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2:44.190"/>
    </inkml:context>
    <inkml:brush xml:id="br0">
      <inkml:brushProperty name="width" value="0.025" units="cm"/>
      <inkml:brushProperty name="height" value="0.025" units="cm"/>
    </inkml:brush>
  </inkml:definitions>
  <inkml:trace contextRef="#ctx0" brushRef="#br0">291 1 21172,'0'0'6758,"1"14"-5257,0 18-856,-1 0 1,-2-1 0,-1 1 0,-11 46 0,-26 51-581,-70 158 0,13-42-88,92-232 23,1-2 0,0 1 0,0-1 0,1 1 0,1-1 0,0 1 0,-1 12 0,3-23 0,0-1 0,1 1 0,-1 0 0,0-1 0,0 1 0,0 0 0,1-1 0,-1 1 0,0-1 0,1 1 0,-1-1 0,1 1 0,-1-1 0,1 1 0,-1-1 0,1 1 0,-1-1 0,1 1 0,-1-1 0,1 0 0,-1 1 0,1-1 0,0 0 0,-1 0 0,1 1 0,0-1 0,-1 0 0,1 0 0,0 0 0,-1 0 0,1 0 0,0 0 0,-1 0 0,1 0 0,0 0 0,-1 0 0,2 0 0,29-6 0,-3-6 0,-1-1 0,-1-1 0,0-2 0,27-21 0,14-8 0,91-42 0,-140 78 0,1 2 0,0 0 0,1 1 0,0 1 0,0 0 0,36-2 0,-53 7-174,1-1 0,-1 1-1,0 0 1,1 0 0,-1 0 0,1 1 0,-1-1-1,0 1 1,1 0 0,-1-1 0,0 2 0,1-1-1,-1 0 1,0 1 0,0-1 0,0 1 0,0 0-1,2 2 1,8 15-6766</inkml:trace>
</inkml:ink>
</file>

<file path=ppt/ink/ink3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4:02.417"/>
    </inkml:context>
    <inkml:brush xml:id="br0">
      <inkml:brushProperty name="width" value="0.025" units="cm"/>
      <inkml:brushProperty name="height" value="0.025" units="cm"/>
    </inkml:brush>
  </inkml:definitions>
  <inkml:trace contextRef="#ctx0" brushRef="#br0">1 1 1730,'0'0'160</inkml:trace>
</inkml:ink>
</file>

<file path=ppt/ink/ink3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4:04.431"/>
    </inkml:context>
    <inkml:brush xml:id="br0">
      <inkml:brushProperty name="width" value="0.025" units="cm"/>
      <inkml:brushProperty name="height" value="0.025" units="cm"/>
    </inkml:brush>
  </inkml:definitions>
  <inkml:trace contextRef="#ctx0" brushRef="#br0">85 4454 4773,'-60'39'4612,"40"-25"-160,15-11-682,5-6-1723,12-12-1240,12-20-363,2-14-366,1 2 1,52-68-1,-4 16-58,-35 48 5,-2-1 1,49-90-1,178-344-52,-186 357 14,-23 42 10,157-290-23,-15 73 11,-103 164 35,-8-18-9,-61 104-6,37-55 0,110-174 2,-49 75-3,4-14 63,-9 13-6,115-157-18,-41 80-22,-192 285-21,137-215 166,13-15 15,-134 206-5989,-13 14 27</inkml:trace>
</inkml:ink>
</file>

<file path=ppt/ink/ink3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4:24.337"/>
    </inkml:context>
    <inkml:brush xml:id="br0">
      <inkml:brushProperty name="width" value="0.025" units="cm"/>
      <inkml:brushProperty name="height" value="0.025" units="cm"/>
    </inkml:brush>
  </inkml:definitions>
  <inkml:trace contextRef="#ctx0" brushRef="#br0">18 39 4740,'0'0'12636,"-1"-6"-11803,-3-26 203,4 32-801,-8 31 170,3-15-136,7-34 1187,-2 18-1387,12-6-26,-10 6-54,-2 0 6,9-3 1641,-15 1-8173,-2 3-499</inkml:trace>
</inkml:ink>
</file>

<file path=ppt/ink/ink3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4:25.538"/>
    </inkml:context>
    <inkml:brush xml:id="br0">
      <inkml:brushProperty name="width" value="0.025" units="cm"/>
      <inkml:brushProperty name="height" value="0.025" units="cm"/>
    </inkml:brush>
  </inkml:definitions>
  <inkml:trace contextRef="#ctx0" brushRef="#br0">16 4 7944,'0'0'11226,"-15"-4"-9251,15 6-1905,-1 0 0,1 0 0,0 0 0,0 0 0,1 0 0,-1 0 0,0 0 0,1 0 0,-1 0 0,1 0 0,-1 0 0,1 0 0,0 0 0,0 0 0,0-1 0,0 1 0,0 0 0,3 2 0,-4-4 180,-3-12 3500,1 7-4438</inkml:trace>
</inkml:ink>
</file>

<file path=ppt/ink/ink3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4:26.447"/>
    </inkml:context>
    <inkml:brush xml:id="br0">
      <inkml:brushProperty name="width" value="0.025" units="cm"/>
      <inkml:brushProperty name="height" value="0.025" units="cm"/>
    </inkml:brush>
  </inkml:definitions>
  <inkml:trace contextRef="#ctx0" brushRef="#br0">29 1 11883,'0'0'9866,"-5"0"-10059,5 5-671,-3 3-930,-7-3-1986,0-1-2786</inkml:trace>
</inkml:ink>
</file>

<file path=ppt/ink/ink3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4:34.518"/>
    </inkml:context>
    <inkml:brush xml:id="br0">
      <inkml:brushProperty name="width" value="0.025" units="cm"/>
      <inkml:brushProperty name="height" value="0.025" units="cm"/>
    </inkml:brush>
  </inkml:definitions>
  <inkml:trace contextRef="#ctx0" brushRef="#br0">4534 72 2466,'20'-10'946,"-11"4"-83,1 1 1,0 1 0,-1-1-1,20-4 1,-24 8 121,1-1 0,-1 1-1,0-1 1,0-1 0,1 1 0,5-5 0,20-8 1250,-72 30 4261,31-12-6386,0 2 0,0-1 0,0 1-1,1 0 1,0 1 0,0 0 0,0 1-1,-10 10 1,11-11-52,0 0 1,-1-1-1,0 0 0,0 0 1,0-1-1,0 0 0,-1-1 1,1 0-1,-1-1 0,-20 3 1,-9 5 4,-29 8 240,40-12-82,0 2 0,1 0 1,0 2-1,-46 24 0,52-24-148,0 0 1,0-2-1,-1 0 0,-38 7 1,-36 13 328,5 4-250,-63 27-16,0-3-89,73-29-30,-657 200 432,586-177-358,69-21-54,-156 53-11,205-70-30,0 2-1,-48 28 0,-9 3-7,48-29 49,-82 20 0,78-24-42,-68 25 0,83-25 13,0-3 0,-1 0 1,-38 4-1,34-7-30,1 2 0,-46 16 1,58-17 38,0 0-1,-26 3 1,26-6-44,0 2-1,-29 9 1,-53 24 25,-102 44-55,131-50 35,-131 36 1,85-31-32,84-26 11,0 2 1,1 2 0,-69 40-1,91-45-720,0-2 0,-31 13 0,42-20 506,-1 0-1,1 0 1,0 0-1,-1-1 1,1 0-1,-1 0 0,0-1 1,1 1-1,-1-1 1,0 0-1,1-1 1,-1 1-1,-9-3 1,15 2-53,-1 1-1,0-1 1,1 1 0,-1 0 0,1-1 0,-1 1 0,1-1-1,-1 0 1,1 1 0,-1-1 0,1 1 0,0-1 0,-1 0 0,1 1-1,0-1 1,-1 0 0,1 1 0,0-1 0,0 0 0,0 1-1,0-1 1,-1-1 0,-1-14-5761</inkml:trace>
</inkml:ink>
</file>

<file path=ppt/ink/ink3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4:36.251"/>
    </inkml:context>
    <inkml:brush xml:id="br0">
      <inkml:brushProperty name="width" value="0.025" units="cm"/>
      <inkml:brushProperty name="height" value="0.025" units="cm"/>
    </inkml:brush>
  </inkml:definitions>
  <inkml:trace contextRef="#ctx0" brushRef="#br0">25 160 12396,'0'0'11322,"9"-1"-9848,-7 1-1378,1 0 0,-1 0 0,0-1 0,0 1 0,1 0 0,-1-1 0,0 0 1,0 1-1,1-1 0,-1 0 0,0 0 0,0 0 0,0 0 0,0 0 0,0-1 0,0 1 0,-1-1 0,1 1 1,0-1-1,-1 0 0,1 1 0,-1-1 0,0 0 0,1 0 0,-1 0 0,0 0 0,0 0 0,0 0 0,0-1 1,-1 1-1,1 0 0,-1 0 0,1-1 0,-1 1 0,0 0 0,0-1 0,0 1 0,0 0 0,-1-5 0,-3-16 1106,3 23-1184,1-1 1,0 1-1,0 0 0,-1 0 0,1-1 0,0 1 0,-1 0 0,1 0 0,0-1 1,-1 1-1,1 0 0,0 0 0,-1 0 0,1 0 0,0 0 0,-1-1 0,1 1 1,-1 0-1,1 0 0,0 0 0,-1 0 0,1 0 0,-1 0 0,1 0 1,0 0-1,-1 0 0,1 1 0,0-1 0,-1 0 0,1 0 0,-1 0 0,-1 2-19,0-1 0,0 1-1,0 0 1,0-1 0,0 1-1,0 0 1,1 0 0,-1 0-1,1 0 1,-1 1 0,1-1-1,0 0 1,0 1-1,-1 1 1,-1 4 5,0-1 0,1 1 0,0 0 0,1 0 0,-1-1 0,1 1 0,1 0 0,-1 0 0,2 0 0,-1 0 0,3 16 0,-2-24 8,-1 1 1,0 0-1,1-1 0,-1 1 1,1-1-1,-1 1 0,1 0 1,-1-1-1,1 1 0,0-1 0,-1 0 1,1 1-1,-1-1 0,1 1 1,0-1-1,-1 0 0,1 1 0,0-1 1,0 0-1,-1 0 0,1 0 1,0 0-1,0 1 0,-1-1 0,1 0 1,0 0-1,0 0 0,-1 0 1,1-1-1,0 1 0,0 0 0,-1 0 1,1 0-1,0-1 0,0 1 1,-1 0-1,1-1 0,0 1 1,-1 0-1,1-1 0,-1 1 0,1-1 1,-1 1-1,1-1 0,0 0 1,-1 1-1,0-1 0,1 1 0,-1-1 1,1 0-1,-1 0 0,23-35 1154,-20 27-1145,0 0 0,-1-1-1,-1 1 1,0 0 0,0-1 0,-1-11 0,0 19-22,0-1 0,0 1 0,0 0 0,-1 0 0,1-1 0,-1 1 0,1 0 0,-1 0 0,0 0 0,0 0 0,0 0 0,0 0 0,-3-4 0,3 6 0,0-1 1,0 0-1,0 1 1,0-1-1,0 0 1,-1 1-1,1 0 1,0-1-1,0 1 0,0 0 1,-1-1-1,1 1 1,0 0-1,0 0 1,-1 0-1,1 0 1,0 0-1,0 0 1,-1 1-1,1-1 1,0 0-1,0 1 1,0-1-1,0 1 1,-1-1-1,1 1 1,-1 0-1,-1 1 1,1 0 0,0-1 0,0 1 0,0 0 0,0 0 0,0 0 0,0 1 0,1-1 0,-1 0 0,1 1 0,-1-1 0,1 1 0,0-1 0,0 1 0,0-1 0,0 1 0,1 0 0,-1 3 0,-5 52 0,6-58 0,0 1 0,0-1 0,0 0 0,0 1 0,0-1 0,0 0 0,0 1 0,0-1 0,0 0 0,0 1 0,0-1 0,0 0 0,0 1 0,0-1 0,1 0 0,-1 1 0,0-1 0,0 0 0,0 0 0,0 1 0,1-1 0,-1 0 0,0 0 0,0 1 0,0-1 0,1 0 0,-1 0 0,0 1 0,0-1 0,1 0 0,-1 0 0,0 0 0,1 0 0,-1 0 0,0 1 0,1-1 0,-1 0 0,0 0 0,1 0 0,0 0 0,15-8 0,12-18 0,-23 19 0,-1 0 0,1 0 0,-1 0 0,-1 0 0,1-1 0,-1 0 0,-1 1 0,1-1 0,-1 0 0,1-10 0,-3 18 0,0-1 0,0 1 0,0 0 0,0 0 0,-1 0 0,1-1 0,0 1 0,0 0 0,0 0 0,0 0 0,0-1 0,0 1 0,-1 0 0,1 0 0,0 0 0,0 0 0,0 0 0,0-1 0,-1 1 0,1 0 0,0 0 0,0 0 0,0 0 0,-1 0 0,1 0 0,0 0 0,0 0 0,-1 0 0,1 0 0,0 0 0,0 0 0,0 0 0,-1 0 0,1 0 0,0 0 0,0 0 0,-1 0 0,1 0 0,0 0 0,0 0 0,0 0 0,-1 0 0,1 0 0,0 0 0,0 1 0,0-1 0,-1 0 0,1 0 0,0 0 0,0 0 0,0 0 0,0 1 0,0-1 0,-1 0 0,1 0 0,0 0 0,0 1 0,0-1 0,0 0 0,0 0 0,0 0 0,0 1 0,0-1 0,0 0 0,0 0 0,0 1 0,0-1 0,-11 13 0,5-4 0,1 0 0,1 0 0,-1 0 0,2 0 0,-1 1 0,1 0 0,1 0 0,0 0 0,-2 15 0,4-25 0,0 1 0,0-1 0,0 0 0,0 0 0,0 1 0,0-1 0,0 0 0,0 0 0,0 1 0,0-1 0,0 0 0,0 1 0,0-1 0,0 0 0,0 0 0,0 1 0,0-1 0,0 0 0,0 0 0,0 0 0,1 1 0,-1-1 0,0 0 0,0 0 0,0 1 0,0-1 0,1 0 0,-1 0 0,0 0 0,0 0 0,0 1 0,1-1 0,-1 0 0,0 0 0,0 0 0,0 0 0,1 0 0,-1 0 0,0 1 0,0-1 0,1 0 0,-1 0 0,0 0 0,0 0 0,1 0 0,-1 0 0,0 0 0,0 0 0,1 0 0,-1 0 0,16-12 0,11-21 0,-22 26 0,-1-1 0,0 0 0,0 0 0,0-1 0,-1 1 0,-1-1 0,1 0 0,-1 0 0,-1 0 0,0 0 0,0-9 0,-1 17 0,0 1 0,0-1 0,0 0 0,0 1 0,0-1 0,0 1 0,-1-1 0,1 1 0,0-1 0,0 1 0,-1-1 0,1 1 0,0 0 0,-1-1 0,1 1 0,0-1 0,-1 1 0,1 0 0,-1-1 0,1 1 0,0 0 0,-1-1 0,1 1 0,-1 0 0,1 0 0,-1-1 0,1 1 0,-1 0 0,1 0 0,-1 0 0,0 0 0,1 0 0,-1 0 0,1 0 0,-1 0 0,1 0 0,-1 0 0,1 0 0,-1 0 0,1 0 0,-1 0 0,1 0 0,-1 1 0,1-1 0,-1 0 0,1 0 0,-1 1 0,1-1 0,-1 0 0,0 1 0,-27 16 0,19-7 0,1-1 0,0 1 0,1 1 0,0 0 0,0 0 0,1 0 0,1 0 0,0 1 0,0 0 0,1 0 0,-3 21 0,6-33 0,1 0 0,0 0 0,0 0 0,0 0 0,0 1 0,0-1 0,0 0 0,0 0 0,0 0 0,0 0 0,0 0 0,0 1 0,0-1 0,0 0 0,0 0 0,0 0 0,0 0 0,0 1 0,0-1 0,1 0 0,-1 0 0,0 0 0,0 0 0,0 0 0,0 0 0,0 1 0,0-1 0,0 0 0,0 0 0,0 0 0,1 0 0,-1 0 0,0 0 0,0 0 0,0 0 0,0 0 0,0 0 0,1 1 0,-1-1 0,0 0 0,0 0 0,0 0 0,0 0 0,0 0 0,1 0 0,-1 0 0,0 0 0,0 0 0,0 0 0,0 0 0,1 0 0,-1 0 0,0 0 0,0-1 0,12-6 0,9-11 0,-13 8 0,-1-1 0,0-1 0,0 1 0,5-15 0,-9 20 0,-1 0 0,0 0 0,0 0 0,-1 0 0,0 0 0,0 0 0,0 0 0,-1 0 0,0-1 0,0 1 0,-1-7 0,1 13 0,0 0 0,0-1 0,0 1 0,-1 0 0,1-1 0,0 1 0,0 0 0,-1-1 0,1 1 0,0 0 0,0 0 0,-1-1 0,1 1 0,0 0 0,-1 0 0,1 0 0,0-1 0,-1 1 0,1 0 0,0 0 0,-1 0 0,1 0 0,0 0 0,-1 0 0,1 0 0,0 0 0,-1 0 0,1 0 0,-1 0 0,1 0 0,0 0 0,-1 0 0,1 0 0,0 0 0,-1 0 0,1 0 0,0 0 0,-1 0 0,1 1 0,0-1 0,-1 0 0,1 0 0,0 0 0,-1 1 0,-15 10 0,7-2 0,1 1 0,0 1 0,1 0 0,-10 18 0,14-23 0,0 0 0,0 0 0,0 0 0,1 0 0,0 1 0,0-1 0,1 1 0,0-1 0,0 1 0,0 11 0,1-17-7,1-1 1,-1 1-1,0-1 1,1 1-1,-1-1 1,0 1-1,1-1 1,-1 1-1,0-1 0,1 1 1,-1-1-1,1 0 1,-1 1-1,1-1 1,-1 0-1,0 0 1,1 1-1,0-1 0,-1 0 1,1 0-1,-1 0 1,1 1-1,-1-1 1,1 0-1,-1 0 1,1 0-1,-1 0 0,1 0 1,0 0-1,-1 0 1,1 0-1,-1 0 1,1-1-1,-1 1 1,1 0-1,-1 0 0,1 0 1,-1-1-1,1 1 1,-1 0-1,1 0 1,-1-1-1,1 1 1,0-1-1,23-14-1017,-15 9 187,-1-1 0,-1 0 0,1-1 0,-1 0 0,-1 0 0,1 0 0,4-10 0,-5 8-1840,-1 1 0,-1-1 1,7-20-1,-3-8-10215</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9:05.075"/>
    </inkml:context>
    <inkml:brush xml:id="br0">
      <inkml:brushProperty name="width" value="0.025" units="cm"/>
      <inkml:brushProperty name="height" value="0.025" units="cm"/>
    </inkml:brush>
  </inkml:definitions>
  <inkml:trace contextRef="#ctx0" brushRef="#br0">1 182 8904,'0'0'6406,"0"-60"-7142,0 44-577,0-2 288,0 2 416,0 0 161,0 3 223,0-1 65,0 0-993,1-1-2594</inkml:trace>
</inkml:ink>
</file>

<file path=ppt/ink/ink3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4:44.260"/>
    </inkml:context>
    <inkml:brush xml:id="br0">
      <inkml:brushProperty name="width" value="0.025" units="cm"/>
      <inkml:brushProperty name="height" value="0.025" units="cm"/>
    </inkml:brush>
  </inkml:definitions>
  <inkml:trace contextRef="#ctx0" brushRef="#br0">70 1 3171,'-32'14'5520,"8"-4"-1153,11-3 1921,13-7-6210,0 1 0,0-1-1,0 0 1,0 1 0,0-1 0,0 0-1,0 1 1,0-1 0,0 1-1,0-1 1,0 0 0,0 1-1,0-1 1,0 0 0,1 1 0,-1-1-1,0 0 1,0 1 0,0-1-1,1 0 1,-1 1 0,0-1-1,0 0 1,1 1 0,-1-1 0,0 0-1,0 0 1,1 1 0,-1-1-1,0 0 1,1 0 0,-1 0-1,0 0 1,1 1 0,-1-1 0,0 0-1,1 0 1,0 0 0,15 9 617,23 6-328,0-1 0,2-2 0,-1-2 0,1-1 0,1-2 0,-1-3 0,50 1 0,17-7-350,170-23-1,-268 23-6,-3 2-2,0-1-1,1 0 0,-1 0 0,0-1 0,0 0 0,0 0 0,0-1 0,11-6 0,-18 9-2,0 0-1,0 0 0,-1 0 1,1 0-1,0 0 1,0 0-1,0 0 0,-1 0 1,1 0-1,0 0 0,0 0 1,0 0-1,-1 0 1,1 0-1,0-1 0,0 1 1,0 0-1,0 0 0,-1 0 1,1 0-1,0 0 1,0-1-1,0 1 0,0 0 1,0 0-1,0 0 0,-1 0 1,1-1-1,0 1 1,0 0-1,0 0 0,0 0 1,0-1-1,0 1 0,0 0 1,0 0-1,0-1 0,0 1 1,0 0-1,0 0 1,0 0-1,0-1 0,0 1 1,0 0-1,0 0 0,0 0 1,0-1-1,0 1 1,1 0-1,-1 0 0,0 0 1,0 0-1,0-1 0,0 1 1,0 0-1,0 0 1,1 0-1,-1 0 0,0 0 1,0-1-1,0 1 0,0 0 1,1 0-1,-1 0 0,0 0 1,-20-1 141,17 1-159,-41 3 114,0 2 1,0 1-1,-51 16 1,-34 4 421,55-14 34,-1-4-1,1-4 1,-110-6-1,178-1-486,13-2-129,14-3-16,334-29 113,-119 17-1005,-212 17 931,-40 4 153,-40 5 80,-22 6 16,11-1-384,-1-2 1,0-3-1,-102-4 0,165-7-3230,5-12-2070</inkml:trace>
</inkml:ink>
</file>

<file path=ppt/ink/ink3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4:45.587"/>
    </inkml:context>
    <inkml:brush xml:id="br0">
      <inkml:brushProperty name="width" value="0.025" units="cm"/>
      <inkml:brushProperty name="height" value="0.025" units="cm"/>
    </inkml:brush>
  </inkml:definitions>
  <inkml:trace contextRef="#ctx0" brushRef="#br0">1 63 10762,'0'0'11072,"10"-4"-10816,18-1-161,0 1 0,0 1 0,0 1 0,0 1 0,41 5-1,15-1-65,329-16 601,-654 27 801,78-15-948,-134 3 1004,533-9-1648,-45-13-1535,81-4-2229,-271 23 3866,-1 1 0,1 0 0,0 0 0,-1 0 0,1-1-1,0 1 1,0 0 0,-1 0 0,1 0 0,0 0 0,-1 0 0,1 0 0,0 1 0,0-1-1,-1 0 1,1 0 0,0 0 0,-1 1 0,1-1 0,0 0 0,-1 1 0,1-1 0,0 0-1,-1 1 1,1-1 0,-1 1 0,1 0 0,-14 12-322,-36 10 613,19-12-388,-1-1-1,0-1 1,0-2 0,-1-1 0,0-1 0,0-2 0,-59-1 0,36-7-4532</inkml:trace>
</inkml:ink>
</file>

<file path=ppt/ink/ink3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05.412"/>
    </inkml:context>
    <inkml:brush xml:id="br0">
      <inkml:brushProperty name="width" value="0.025" units="cm"/>
      <inkml:brushProperty name="height" value="0.025" units="cm"/>
    </inkml:brush>
  </inkml:definitions>
  <inkml:trace contextRef="#ctx0" brushRef="#br0">1 5 15150,'0'0'13581,"3"14"-12780,2 14-548,4 27 250,3 1-1,2-2 1,23 56-1,-36-108-490,-1 0 0,1-1 0,-1 1 0,1-1 0,0 0 0,0 1 0,0-1 0,0 1 0,0-1 0,0 0 0,0 0 0,0 0 0,1 0 0,-1 0 0,0 0 0,1 0 0,-1 0-1,0 0 1,1 0 0,3 0 0,-4-1 3,0 0 0,1 0-1,-1 0 1,0-1 0,1 1-1,-1 0 1,0-1-1,1 1 1,-1-1 0,0 0-1,0 1 1,0-1 0,1 0-1,-1 0 1,0 0 0,0 0-1,0 0 1,0 0 0,1-1-1,5-9 69,0 0 0,0 0-1,-1 0 1,5-15 0,-7 17-69,99-231-14,-98 231-2957,0 3-7736,-14 10-480</inkml:trace>
</inkml:ink>
</file>

<file path=ppt/ink/ink3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05.745"/>
    </inkml:context>
    <inkml:brush xml:id="br0">
      <inkml:brushProperty name="width" value="0.025" units="cm"/>
      <inkml:brushProperty name="height" value="0.025" units="cm"/>
    </inkml:brush>
  </inkml:definitions>
  <inkml:trace contextRef="#ctx0" brushRef="#br0">0 1 18898,'0'0'6726,"46"57"-4836,-28-47-705,2 2-768,4-3-385,-4-3-577,1-3-1505,-3-2-961,-6-1-1153,-6 0-2626</inkml:trace>
</inkml:ink>
</file>

<file path=ppt/ink/ink3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07.058"/>
    </inkml:context>
    <inkml:brush xml:id="br0">
      <inkml:brushProperty name="width" value="0.025" units="cm"/>
      <inkml:brushProperty name="height" value="0.025" units="cm"/>
    </inkml:brush>
  </inkml:definitions>
  <inkml:trace contextRef="#ctx0" brushRef="#br0">107 224 3972,'4'-9'1094,"43"-114"6746,-14 34 5104,-31 87-12284,-4 14 3263,4 16-2290,0 5-1044,-5-10-571,-2 0 0,-1 0 1,0-1-1,-2 0 0,0 0 0,-20 35 0,-2 9-33,23-48 15,-57 153 0,56-145 0,2 0 0,0 0 0,2 0 0,-2 49 0,9-64 0,4-13 0,4-15 0,10-58-3490,7-107-14448,-21 127 7432</inkml:trace>
</inkml:ink>
</file>

<file path=ppt/ink/ink3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07.786"/>
    </inkml:context>
    <inkml:brush xml:id="br0">
      <inkml:brushProperty name="width" value="0.025" units="cm"/>
      <inkml:brushProperty name="height" value="0.025" units="cm"/>
    </inkml:brush>
  </inkml:definitions>
  <inkml:trace contextRef="#ctx0" brushRef="#br0">102 85 12332,'3'-9'3181,"5"-28"-539,-8 35-2271,1 0-1,-1-1 0,1 1 1,-1 0-1,1 0 0,0 0 1,0 0-1,0 0 0,0 0 1,0 0-1,0 0 0,1 0 1,-1 1-1,0-1 0,1 0 1,0 1-1,-1-1 0,4-1 1,-4 3-266,1 0-1,-1 1 1,0 0 0,0-1 0,0 1-1,0-1 1,0 1 0,0 0 0,0 0-1,0 0 1,0-1 0,0 1 0,-1 0-1,1 0 1,0 0 0,0 0 0,-1 0-1,1 1 1,-1-1 0,1 0 0,0 1-1,13 35 520,-10-27-370,69 205 1899,0 4-137,-72-219-2035,-1 0-1,0 0 1,0 0 0,0 1 0,0-1 0,0 0-1,0 0 1,0 0 0,0 1 0,1-1 0,-1 0-1,0 0 1,0 0 0,0 1 0,0-1-1,0 0 1,0 0 0,0 1 0,0-1 0,-1 0-1,1 0 1,0 0 0,0 1 0,0-1 0,0 0-1,0 0 1,0 0 0,0 1 0,0-1 0,0 0-1,-1 0 1,1 0 0,0 0 0,0 1 0,0-1-1,0 0 1,-1 0 0,1 0 0,0 0 0,0 0-1,0 0 1,-1 1 0,1-1 0,0 0 0,-1 0-1,-13-2-1050,-18-9-1343,-64-24-3202,62 24 5796,1-1 0,-53-29 1,85 41-101,1 0 0,-1 0 0,1-1 0,-1 1 0,1 0 0,0 0 0,-1 0 1,1-1-1,-1 1 0,1 0 0,0-1 0,-1 1 0,1 0 0,0-1 0,0 1 0,-1 0 1,1-1-1,0 1 0,0-1 0,-1 1 0,1 0 0,0-1 0,0 1 0,0-1 1,0 1-1,0-1 0,-1 1 0,1-1 0,0 1 0,0 0 0,0-1 0,1 0 1,12-8 1177,30-2-258,-37 10-605,56-11 694,131-32-280,-191 44-719,-39 0 501,-221 30 759,255-29-1349,0 0-1,0 0 1,0 0-1,0 0 1,1 1-1,-1-1 1,0 1 0,1 0-1,-1-1 1,-3 4-1,6-4-5,-1-1-1,1 0 0,0 0 1,0 1-1,-1-1 0,1 0 0,0 0 1,0 1-1,0-1 0,-1 0 0,1 1 1,0-1-1,0 0 0,0 1 1,0-1-1,0 0 0,0 1 0,0-1 1,0 0-1,0 1 0,0-1 0,0 0 1,0 1-1,0-1 0,0 0 1,0 1-1,0-1 0,0 0 0,0 1 1,0-1-1,0 0 0,1 1 0,19 5-150,4-4 42,0-2-1,-1-1 0,1-1 0,-1-1 1,1-1-1,-1-1 0,0-1 0,0-1 1,-1-1-1,0-1 0,-1-1 0,26-16 1,-65 26 734,-13 6-420,-192 58 1096,236-65-9118,9-10 636</inkml:trace>
</inkml:ink>
</file>

<file path=ppt/ink/ink3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09.038"/>
    </inkml:context>
    <inkml:brush xml:id="br0">
      <inkml:brushProperty name="width" value="0.025" units="cm"/>
      <inkml:brushProperty name="height" value="0.025" units="cm"/>
    </inkml:brush>
  </inkml:definitions>
  <inkml:trace contextRef="#ctx0" brushRef="#br0">0 1 17969,'0'0'9897,"30"63"-8808,-16-27-544,1 2-385,0 1-64,-2-6-32,2-2-160,-2-9-577,-3-5-480,-1-8-768,-6-6-706</inkml:trace>
</inkml:ink>
</file>

<file path=ppt/ink/ink3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09.507"/>
    </inkml:context>
    <inkml:brush xml:id="br0">
      <inkml:brushProperty name="width" value="0.025" units="cm"/>
      <inkml:brushProperty name="height" value="0.025" units="cm"/>
    </inkml:brush>
  </inkml:definitions>
  <inkml:trace contextRef="#ctx0" brushRef="#br0">0 183 17136,'0'0'2648,"3"-10"-80,0 1-2163,0 0 0,1 0 0,0 1 0,0 0 0,1 0 0,0 0 0,1 0 1,-1 1-1,2 0 0,-1 0 0,1 1 0,0-1 0,0 1 0,0 1 0,1 0 0,12-7 0,-9 6-311,1 0 1,0 0-1,-1 1 0,2 1 0,-1 0 0,1 0 0,-1 1 1,1 1-1,0 0 0,21 1 0,-33 0-101,1 1-1,0 1 1,0-1-1,0 0 1,0 0-1,0 1 1,0-1 0,0 1-1,0-1 1,-1 1-1,1 0 1,0 0-1,0 0 1,-1 0 0,1 0-1,-1 0 1,1 0-1,-1 1 1,1-1-1,-1 1 1,0-1 0,2 3-1,-1 0 19,-1-1 0,1 0 0,-1 1 0,0-1 0,-1 1 0,1-1 0,0 1 0,-1-1 0,0 1 1,0-1-1,0 7 0,-2 1 174,0 0 0,0 0 0,-1 0-1,0 0 1,-1-1 0,0 1 0,-7 11 0,1-5 26,-1 0-1,0 0 0,-2-1 1,-26 28-1,39-44-210,0 0 0,0-1 0,0 1 0,0 0 0,0 0 0,0-1 0,0 1 0,0 0 0,0 0 0,0-1 0,0 1 0,0 0 0,0-1 0,0 1 0,0 0 0,0 0 0,0-1 0,0 1 0,0 0 0,0 0 0,0-1 0,0 1 0,0 0 0,-1 0 0,1-1 0,0 1 0,0 0 0,0 0 0,0 0 0,-1-1 0,1 1 0,0 0 0,0 0 0,-1 0 0,1 0 0,0 0 0,0-1 0,-1 1 0,1 0 0,0 0 0,0 0 0,-1 0 0,1 0 0,0 0 0,0 0 0,-1 0 0,1 0 0,0 0 0,0 0 0,-1 0 0,1 0 0,0 0 0,-1 0 0,1 0 0,0 0 0,0 0 0,-1 1 0,1-1 0,0 0 0,3-6-3,-1 0 1,1 1-1,1-1 1,-1 1-1,1 0 0,0 0 1,0 0-1,1 1 1,-1-1-1,1 1 1,0 0-1,0 1 0,0-1 1,1 1-1,-1 0 1,8-3-1,-3 1-26,1 1 1,0 1-1,0-1 1,1 2-1,-1-1 1,1 2-1,22-2 1,-31 3 3,0 1 0,-1-1 0,1 0 0,0 1 1,-1 0-1,1 0 0,0 0 0,-1 0 0,1 0 1,-1 0-1,1 0 0,-1 1 0,0-1 0,0 1 1,1 0-1,-1 0 0,0 0 0,-1 0 0,1 0 0,0 0 1,-1 0-1,1 1 0,-1-1 0,1 0 0,-1 1 1,0-1-1,0 1 0,0 0 0,-1-1 0,1 1 0,-1 0 1,1 5-1,0-2 94,-1 1-1,1 0 1,-2-1 0,1 1 0,-1-1 0,0 1-1,0-1 1,0 1 0,-1-1 0,0 0 0,0 0-1,-1 0 1,-4 8 0,-2-2-64,0 0 1,0-1 0,-1 0-1,0-1 1,-1 0-1,0-1 1,-1 0-1,0-1 1,0 0 0,0-1-1,-1 0 1,-1-1-1,1 0 1,-1-1-1,0-1 1,0 0 0,0-1-1,0-1 1,-1 0-1,1-1 1,-1 0-1,-16-2 1,27 0-79,-1 0 0,1 0 1,-1-1-1,1 1 0,0-1 0,0-1 0,0 1 1,-7-5-1,10 7 14,0-1 0,1 1 0,-1-1 0,0 1 0,1-1 0,-1 1 0,0-1 0,1 1 0,-1-1 0,0 0 0,1 1 0,-1-1 0,1 0 0,-1 1 0,1-1 0,-1 0 1,1 0-1,0 1 0,-1-1 0,1 0 0,0 0 0,0 0 0,0 0 0,-1 0 0,1 1 0,0-1 0,0 0 0,0 0 0,0 0 0,1 0 0,-1 0 0,0 1 0,0-1 0,0 0 0,1 0 0,-1 0 0,0 0 0,1 1 1,-1-1-1,1 0 0,-1 0 0,1 1 0,-1-1 0,1 0 0,0 1 0,-1-1 0,1 1 0,0-1 0,-1 1 0,1-1 0,1 0 0,14-8-6779,2-1-4223</inkml:trace>
</inkml:ink>
</file>

<file path=ppt/ink/ink3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42.647"/>
    </inkml:context>
    <inkml:brush xml:id="br0">
      <inkml:brushProperty name="width" value="0.025" units="cm"/>
      <inkml:brushProperty name="height" value="0.025" units="cm"/>
    </inkml:brush>
  </inkml:definitions>
  <inkml:trace contextRef="#ctx0" brushRef="#br0">1 0 10218,'0'0'12449,"6"11"-10778,137 93 1740,-16-3-2575,-66-54 168,59 58-1,-102-87-920,0 1 0,-2 1 0,0 1 0,-1 0 0,-1 1 0,-2 0 0,13 29 0,-6-7 169,-2 1 0,-2 1 0,-2 1-1,-2-1 1,8 85 0,-18-127-339,0 1-1,0 0 1,0 0-1,0 0 1,1-1-1,4 10 1,-4-10-151,0 0 1,0 1-1,0-1 1,-1 0-1,0 1 1,0 0 0,0-1-1,0 7 1</inkml:trace>
</inkml:ink>
</file>

<file path=ppt/ink/ink3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44.720"/>
    </inkml:context>
    <inkml:brush xml:id="br0">
      <inkml:brushProperty name="width" value="0.025" units="cm"/>
      <inkml:brushProperty name="height" value="0.025" units="cm"/>
    </inkml:brush>
  </inkml:definitions>
  <inkml:trace contextRef="#ctx0" brushRef="#br0">1 49 8136,'0'-12'2846,"0"-15"14689,0 17-16232,23 35-288,23 39-23,-18-26-682,55 62 0,-75-90-1356,-12-10-4707,-10-5-1572,5 0 5480,8 5 1900,-19-11-7139</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9:05.406"/>
    </inkml:context>
    <inkml:brush xml:id="br0">
      <inkml:brushProperty name="width" value="0.025" units="cm"/>
      <inkml:brushProperty name="height" value="0.025" units="cm"/>
    </inkml:brush>
  </inkml:definitions>
  <inkml:trace contextRef="#ctx0" brushRef="#br0">18 182 8872,'0'0'4741,"-10"-61"-5061,9 41-353,-1 1 257,1 0-65,-1 0-160,1 4-63,0 5-33,1 2-448,0 2-929,0 1-512</inkml:trace>
</inkml:ink>
</file>

<file path=ppt/ink/ink3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45.250"/>
    </inkml:context>
    <inkml:brush xml:id="br0">
      <inkml:brushProperty name="width" value="0.025" units="cm"/>
      <inkml:brushProperty name="height" value="0.025" units="cm"/>
    </inkml:brush>
  </inkml:definitions>
  <inkml:trace contextRef="#ctx0" brushRef="#br0">46 237 993,'0'0'18620,"-8"-10"-16436,-21-33-391,28 40-1647,-1 0 0,1 1-1,0-1 1,0 0-1,1 0 1,-1 0-1,0 0 1,1 0 0,0 0-1,0 0 1,0 0-1,0 0 1,0 0 0,0 0-1,1 0 1,0 0-1,-1 0 1,1 0 0,0 1-1,1-1 1,-1 0-1,0 1 1,1-1 0,-1 0-1,1 1 1,0 0-1,0-1 1,3-2 0,4-4-48,0 1 1,0 0 0,1 1 0,0 0 0,11-6 0,-6 5-69,1 1 0,0 1 0,0 0 0,1 1 0,-1 0 0,1 2 0,0 0 0,0 1 0,1 0 0,19 2 1,-36 0-28,1 0 0,-1 0 0,1 0 0,-1 0 0,1 0 0,-1 0 0,1 1 0,-1-1 0,1 0 0,-1 1 0,1-1 0,-1 1 0,0 0 0,1 0 0,-1-1 0,0 1 0,0 0 0,1 0 0,-1 0 0,0 0 0,0 0 0,0 0 0,0 1 0,-1-1 0,1 0 0,1 2 0,-1 0 60,0 0 0,0 0 0,-1 0 1,1 1-1,-1-1 0,0 0 0,0 0 0,0 1 0,0-1 1,-1 0-1,0 6 0,-2 1 187,1 0 0,-2 0 0,1-1 0,-2 1 0,1-1 0,-1 0 0,-6 9 1,1-7-32,-1 0 1,1 0 0,-14 8-1,24-19-217,54 4-370,-10-7 348,-31 1-27,0 1 1,0 0-1,0 1 0,0 1 1,0 0-1,17 4 0,-29-5 51,1 1 0,0 0 0,0-1 0,-1 1 0,1 0 0,-1 0 0,1 0 0,0 0 0,-1 0 0,0 1 0,1-1 0,-1 0 0,0 1 0,0-1 0,0 1 0,0-1 0,0 1 0,0 0 0,0-1 1,0 1-1,-1 0 0,1-1 0,-1 1 0,1 0 0,-1 0 0,0 0 0,1 0 0,-1-1 0,0 1 0,0 0 0,0 0 0,-1 0 0,1 0 0,0-1 0,-1 1 0,1 0 0,-1 0 0,0 0 0,1-1 0,-3 3 0,0 5 114,-1-1-1,0 1 1,-1-1-1,0 0 1,0-1-1,-12 13 1,8-11-116,0 0 0,-1 0 0,0-1 0,0 0 1,-1-1-1,0 0 0,-1-1 0,0 0 0,1-1 1,-2 0-1,1-1 0,0-1 0,-1 0 0,0 0 1,0-1-1,-21 0 0,40-8-1786,12-10-5352,1 0-1176</inkml:trace>
</inkml:ink>
</file>

<file path=ppt/ink/ink3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47.550"/>
    </inkml:context>
    <inkml:brush xml:id="br0">
      <inkml:brushProperty name="width" value="0.025" units="cm"/>
      <inkml:brushProperty name="height" value="0.025" units="cm"/>
    </inkml:brush>
  </inkml:definitions>
  <inkml:trace contextRef="#ctx0" brushRef="#br0">4 148 4484,'0'0'10538,"-3"-52"-9193,6 45-512,11-1-641,5 2-192,8-1 32,5-1-32,9 1-192,5-5-1569,14-3-1218,8-11-2787</inkml:trace>
</inkml:ink>
</file>

<file path=ppt/ink/ink3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47.910"/>
    </inkml:context>
    <inkml:brush xml:id="br0">
      <inkml:brushProperty name="width" value="0.025" units="cm"/>
      <inkml:brushProperty name="height" value="0.025" units="cm"/>
    </inkml:brush>
  </inkml:definitions>
  <inkml:trace contextRef="#ctx0" brushRef="#br0">0 47 11883,'0'0'1346,"60"-29"-546,-50 22 1154,0 3-192,-5 2-801,3-1-225,-6 2-287,-1 1-385,-1 5-1602</inkml:trace>
</inkml:ink>
</file>

<file path=ppt/ink/ink3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48.268"/>
    </inkml:context>
    <inkml:brush xml:id="br0">
      <inkml:brushProperty name="width" value="0.025" units="cm"/>
      <inkml:brushProperty name="height" value="0.025" units="cm"/>
    </inkml:brush>
  </inkml:definitions>
  <inkml:trace contextRef="#ctx0" brushRef="#br0">0 56 8456,'0'0'833,"55"-3"-993,-15-10 192,9-4-993,6-6-1506</inkml:trace>
</inkml:ink>
</file>

<file path=ppt/ink/ink3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48.595"/>
    </inkml:context>
    <inkml:brush xml:id="br0">
      <inkml:brushProperty name="width" value="0.025" units="cm"/>
      <inkml:brushProperty name="height" value="0.025" units="cm"/>
    </inkml:brush>
  </inkml:definitions>
  <inkml:trace contextRef="#ctx0" brushRef="#br0">1 57 16143,'0'0'5862,"51"-51"-5125,-39 47-449,0 3-256,0 1-64,0 0-449,0 2-928,-6 7-1217,-1-4-2147,-5 2-5381</inkml:trace>
</inkml:ink>
</file>

<file path=ppt/ink/ink3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48.970"/>
    </inkml:context>
    <inkml:brush xml:id="br0">
      <inkml:brushProperty name="width" value="0.025" units="cm"/>
      <inkml:brushProperty name="height" value="0.025" units="cm"/>
    </inkml:brush>
  </inkml:definitions>
  <inkml:trace contextRef="#ctx0" brushRef="#br0">0 8 16143,'0'0'64,"79"3"-1409,-32-14-2915</inkml:trace>
</inkml:ink>
</file>

<file path=ppt/ink/ink3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7:49.300"/>
    </inkml:context>
    <inkml:brush xml:id="br0">
      <inkml:brushProperty name="width" value="0.025" units="cm"/>
      <inkml:brushProperty name="height" value="0.025" units="cm"/>
    </inkml:brush>
  </inkml:definitions>
  <inkml:trace contextRef="#ctx0" brushRef="#br0">63 20 17745,'0'0'2466,"-51"-19"-6758,39 19-3844</inkml:trace>
</inkml:ink>
</file>

<file path=ppt/ink/ink3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8:04.933"/>
    </inkml:context>
    <inkml:brush xml:id="br0">
      <inkml:brushProperty name="width" value="0.025" units="cm"/>
      <inkml:brushProperty name="height" value="0.025" units="cm"/>
    </inkml:brush>
  </inkml:definitions>
  <inkml:trace contextRef="#ctx0" brushRef="#br0">52 0 11819,'0'0'8264,"11"0"-8264,-17 17-288,-3-1-1026,-4 1-1024,-3-1-1345,-2-5-3108</inkml:trace>
</inkml:ink>
</file>

<file path=ppt/ink/ink3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8:05.339"/>
    </inkml:context>
    <inkml:brush xml:id="br0">
      <inkml:brushProperty name="width" value="0.025" units="cm"/>
      <inkml:brushProperty name="height" value="0.025" units="cm"/>
    </inkml:brush>
  </inkml:definitions>
  <inkml:trace contextRef="#ctx0" brushRef="#br0">21 0 10890,'0'0'2371,"-21"54"-2371,21-53-97,7-3-2113,1-14-2018</inkml:trace>
</inkml:ink>
</file>

<file path=ppt/ink/ink3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8:06.853"/>
    </inkml:context>
    <inkml:brush xml:id="br0">
      <inkml:brushProperty name="width" value="0.025" units="cm"/>
      <inkml:brushProperty name="height" value="0.025" units="cm"/>
    </inkml:brush>
  </inkml:definitions>
  <inkml:trace contextRef="#ctx0" brushRef="#br0">33 1 9833,'-1'-1'154,"-1"1"-1,1 0 0,0 0 1,0 0-1,-1 0 1,1 1-1,0-1 0,0 0 1,0 0-1,-1 1 0,1-1 1,0 1-1,0-1 0,0 1 1,0-1-1,0 1 1,0 0-1,0 0 0,0-1 1,0 1-1,0 0 0,0 0 1,0 0-1,1 0 1,-1 0-1,0 0 0,1 0 1,-1 0-1,0 0 0,1 1 1,0-1-1,-1 0 1,1 0-1,0 0 0,-1 1 1,1-1-1,0 0 0,0 0 1,0 1-1,0-1 0,0 0 1,0 0-1,1 1 1,-1-1-1,0 0 0,1 0 1,-1 0-1,1 1 0,-1-1 1,1 0-1,-1 0 1,2 2-1,5 10 727,1 1 1,0-2-1,15 21 0,-9-15-75,44 81 1088,-35-57-1276,46 64 1,-37-65-254,1-2 0,2-1 1,2-1-1,1-2 0,2-2 0,1-1 0,2-3 1,53 29-1,-51-35 64,73 27 1,-96-43-362,0 0 0,1-2 0,-1-1 0,1-1 1,38 1-1,-54-4-20,28-2-12,-35 2-1,1 0-1,0 0 0,0 0 1,0-1-1,0 1 0,0 0 0,0 0 1,0-1-1,0 1 0,-1-1 1,1 1-1,0-1 0,0 1 0,-1-1 1,1 1-1,0-1 0,-1 0 1,1 1-1,0-1 0,-1 0 0,1 0 1,-1 1-1,1-1 0,-1 0 0,1 0 1,-1 0-1,0 0 0,0 0 1,1 1-1,-1-1 0,0-1 0,-5 3 130,-17 5-2766,12-5-5350,1-3 153</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9:05.736"/>
    </inkml:context>
    <inkml:brush xml:id="br0">
      <inkml:brushProperty name="width" value="0.025" units="cm"/>
      <inkml:brushProperty name="height" value="0.025" units="cm"/>
    </inkml:brush>
  </inkml:definitions>
  <inkml:trace contextRef="#ctx0" brushRef="#br0">35 710 8648,'0'0'7730,"-2"-11"-7698,-6-36-973,2 0-1,1-83 0,-5-52 2038,7 98-465,5 47-6889,-1 24 2361</inkml:trace>
  <inkml:trace contextRef="#ctx0" brushRef="#br0" timeOffset="1">20 16 6118,'0'0'14349,"-3"-8"-13612,3 4-3492,0 0-2786</inkml:trace>
</inkml:ink>
</file>

<file path=ppt/ink/ink3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8:07.622"/>
    </inkml:context>
    <inkml:brush xml:id="br0">
      <inkml:brushProperty name="width" value="0.025" units="cm"/>
      <inkml:brushProperty name="height" value="0.025" units="cm"/>
    </inkml:brush>
  </inkml:definitions>
  <inkml:trace contextRef="#ctx0" brushRef="#br0">40 81 1922,'-22'-41'288,"4"1"-1857</inkml:trace>
</inkml:ink>
</file>

<file path=ppt/ink/ink3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8:08.124"/>
    </inkml:context>
    <inkml:brush xml:id="br0">
      <inkml:brushProperty name="width" value="0.025" units="cm"/>
      <inkml:brushProperty name="height" value="0.025" units="cm"/>
    </inkml:brush>
  </inkml:definitions>
  <inkml:trace contextRef="#ctx0" brushRef="#br0">31 38 4388,'0'0'12348,"-5"-7"-10704,-16-23-69,17 47 1736,3 12-2923,8 7 299,2 0-1,1 0 1,2-1-1,1-1 1,19 36-1,-22-47-416,10 21 78,1-1 0,2-2 0,39 54 0,-48-78-286,1 0 1,0 0-1,1-1 1,0-1-1,2-1 1,-1 0 0,2-2-1,0 0 1,28 14-1,59 16 464,-66-27-445,-2 0 0,0 3-1,37 23 1,-69-37-3,-1 0-1,0-1 1,1 0-1,0 0 1,0 0-1,0 0 1,0-1 0,0 0-1,0-1 1,0 1-1,1-1 1,-1 0-1,1-1 1,-1 1-1,1-1 1,-1-1-1,0 1 1,1-1-1,-1 0 1,10-4-1,-11 5 272,-1-1-1533</inkml:trace>
</inkml:ink>
</file>

<file path=ppt/ink/ink3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8:10.136"/>
    </inkml:context>
    <inkml:brush xml:id="br0">
      <inkml:brushProperty name="width" value="0.025" units="cm"/>
      <inkml:brushProperty name="height" value="0.025" units="cm"/>
    </inkml:brush>
  </inkml:definitions>
  <inkml:trace contextRef="#ctx0" brushRef="#br0">415 51 21332,'0'0'1666,"2"-8"74,8-28 241,-10 36-1947,0 0 1,0 0-1,0 0 1,0 0-1,0 0 1,-1 0-1,1 0 1,0 0-1,0 0 1,0 0-1,0 0 1,0 0-1,-1 0 1,1 0 0,0 0-1,0-1 1,0 1-1,0 0 1,0 0-1,0 0 1,0 0-1,-1 0 1,1 0-1,0 0 1,0 0-1,0-1 1,0 1-1,0 0 1,0 0-1,0 0 1,0 0 0,0 0-1,0 0 1,0-1-1,0 1 1,0 0-1,0 0 1,0 0-1,0 0 1,0 0-1,0-1 1,0 1-1,0 0 1,0 0-1,0 0 1,0 0-1,0 0 1,0-1-1,0 1 1,0 0 0,0 0-1,0 0 1,0 0-1,0 0 1,0 0-1,0 0 1,1-1-1,-1 1 1,0 0-1,0 0 1,0 0-1,0 0 1,0 0-1,1 0 1,-8 6 9,7-6 38,-26 33 135,-39 64 0,22-29-21,-51 64 352,39-59-419,-69 125 0,122-196-331,1 0 1,0 1-1,0-1 0,-1 1 1,1-1-1,1 1 0,-1-1 1,0 1-1,1-1 1,-1 1-1,1 0 0,0-1 1,0 1-1,0 4 0,0-7 75,1 1 0,-1-1-1,0 0 1,0 1-1,1-1 1,-1 0-1,0 1 1,0-1 0,1 0-1,-1 0 1,0 0-1,1 1 1,-1-1-1,0 0 1,1 0 0,-1 0-1,1 0 1,-1 0-1,0 1 1,1-1-1,-1 0 1,0 0 0,1 0-1,-1 0 1,1 0-1,-1 0 1,0 0-1,1 0 1,-1-1 0,1 1-1,-1 0 1,1 0-1,24-14-3650,14-20-2318</inkml:trace>
</inkml:ink>
</file>

<file path=ppt/ink/ink3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8:10.481"/>
    </inkml:context>
    <inkml:brush xml:id="br0">
      <inkml:brushProperty name="width" value="0.025" units="cm"/>
      <inkml:brushProperty name="height" value="0.025" units="cm"/>
    </inkml:brush>
  </inkml:definitions>
  <inkml:trace contextRef="#ctx0" brushRef="#br0">257 0 12524,'0'0'10202,"-5"12"-9295,-7 20-276,1 0 1,1 0-1,2 1 0,2 0 1,-5 57-1,9-47-793,2 0 0,2 1 1,2-2-1,12 59 0,-13-88-826,-1 0 1,0 0-1,0 24 0,-2-37 816,0 1 0,0-1-1,0 1 1,-1-1 0,1 1-1,0-1 1,0 1 0,-1-1-1,1 1 1,0-1 0,-1 1-1,1-1 1,-1 1 0,1-1-1,0 0 1,-1 1 0,1-1-1,-1 0 1,1 1 0,-1-1-1,1 0 1,-1 0 0,1 0-1,-1 1 1,1-1 0,-1 0-1,1 0 1,-1 0 0,1 0-1,-1 0 1,0 0 0,1 0-1,-1 0 1,1 0 0,-1 0-1,0 0 1,-25-7-6376,-1-9-2420</inkml:trace>
  <inkml:trace contextRef="#ctx0" brushRef="#br0" timeOffset="1">40 449 10474,'0'0'3331,"-32"-77"-128,25 45-384,7 13-865,0 5-97,13 10-255,13 4-801,9 0-225,12 2-127,12 6-321,4 0-64,7-7-1858,-7-1-4003</inkml:trace>
</inkml:ink>
</file>

<file path=ppt/ink/ink3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8:11.055"/>
    </inkml:context>
    <inkml:brush xml:id="br0">
      <inkml:brushProperty name="width" value="0.025" units="cm"/>
      <inkml:brushProperty name="height" value="0.025" units="cm"/>
    </inkml:brush>
  </inkml:definitions>
  <inkml:trace contextRef="#ctx0" brushRef="#br0">16 1 19699,'0'0'6534,"-3"62"-5445,-1-21 416,0 4-512,2 0-608,0-2-289,2-7-32,0-7-32,0-5-64,0-5-833,2-12-1569,-1-17-8393,-1-17-2209</inkml:trace>
</inkml:ink>
</file>

<file path=ppt/ink/ink3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8:11.384"/>
    </inkml:context>
    <inkml:brush xml:id="br0">
      <inkml:brushProperty name="width" value="0.025" units="cm"/>
      <inkml:brushProperty name="height" value="0.025" units="cm"/>
    </inkml:brush>
  </inkml:definitions>
  <inkml:trace contextRef="#ctx0" brushRef="#br0">1 1 20948,'0'0'5125,"11"58"-4901,8-40-160,7-4-833,8-10-1793,2-4-1666,2 0-3556</inkml:trace>
</inkml:ink>
</file>

<file path=ppt/ink/ink3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8:11.726"/>
    </inkml:context>
    <inkml:brush xml:id="br0">
      <inkml:brushProperty name="width" value="0.025" units="cm"/>
      <inkml:brushProperty name="height" value="0.025" units="cm"/>
    </inkml:brush>
  </inkml:definitions>
  <inkml:trace contextRef="#ctx0" brushRef="#br0">176 1 16944,'0'0'2087,"-10"10"305,-28 26-471,2-3 684,-43 51 1,77-83-2591,1 0 0,0 1-1,0-1 1,0 1 0,0-1 0,0 1-1,0-1 1,1 1 0,-1 0 0,0-1-1,1 1 1,0 0 0,-1-1 0,1 1-1,0 3 1,0-4-19,0 0 1,0 0-1,1-1 1,-1 1-1,0 0 0,1-1 1,-1 1-1,1 0 0,-1-1 1,1 1-1,-1-1 1,1 1-1,0 0 0,-1-1 1,1 0-1,0 1 0,-1-1 1,1 1-1,0-1 1,-1 0-1,1 1 0,0-1 1,0 0-1,1 0 1,7 2-116,1-1 1,-1-1-1,1 0 1,17-2-1,-3 1-80,-6 1 29,-1 1 1,1 1-1,-1 0 0,0 2 0,0 0 0,0 1 1,28 12-1,-41-16 236,1 1 1,-1 0-1,0 0 1,0 1-1,0-1 0,0 1 1,-1 0-1,1 0 1,-1 0-1,1 0 0,-1 1 1,0-1-1,-1 1 1,1 0-1,-1 0 0,1 0 1,-1 0-1,0 0 1,0 0-1,-1 1 1,0-1-1,1 1 0,-1-1 1,-1 1-1,1-1 1,-1 1-1,0 0 0,0-1 1,0 1-1,0-1 1,-1 1-1,0 0 0,0-1 1,-2 7-1,0-6 45,1 0 1,-1 0-1,-1 0 0,1 0 0,-1 0 0,1-1 0,-1 1 0,-1-1 0,1 0 0,0-1 0,-1 1 1,0-1-1,0 0 0,0 0 0,0 0 0,-1 0 0,1-1 0,-1 0 0,-5 1 0,2 0 29,0-1-1,-1 1 0,1-2 0,0 1 0,0-2 0,-1 1 0,1-1 0,-1 0 1,1-1-1,0 0 0,-13-3 0,20 3-354,0 0-1,0 0 1,0 0 0,0 0-1,0 0 1,1 0 0,-1 0-1,0-1 1,0 1 0,1-1-1,-1 1 1,-2-4-1,2 2-605,1 0 0,-1 0 0,1 0 0,0 0 0,0 0 0,0 0 0,0-1 0,0 1-1,1 0 1,-1-1 0,1 1 0,0-4 0,0-13-11329</inkml:trace>
</inkml:ink>
</file>

<file path=ppt/ink/ink3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8:12.198"/>
    </inkml:context>
    <inkml:brush xml:id="br0">
      <inkml:brushProperty name="width" value="0.025" units="cm"/>
      <inkml:brushProperty name="height" value="0.025" units="cm"/>
    </inkml:brush>
  </inkml:definitions>
  <inkml:trace contextRef="#ctx0" brushRef="#br0">221 385 11627,'0'0'2941,"2"-9"150,2-31 16,-4 38-2970,0 1-1,0-1 1,-1 0 0,1 0-1,0 1 1,-1-1-1,1 1 1,-1-1-1,0 0 1,1 1 0,-1-1-1,0 1 1,0-1-1,0 1 1,0 0 0,0-1-1,0 1 1,-1 0-1,1 0 1,0 0-1,-1 0 1,1 0 0,0 0-1,-1 0 1,0 0-1,1 0 1,-1 1-1,1-1 1,-1 1 0,0-1-1,1 1 1,-1 0-1,0-1 1,0 1-1,1 0 1,-3 0 0,-2 0 31,0 0 1,0 0 0,-1 0-1,1 0 1,0 1 0,0 0-1,0 1 1,-8 2 0,6 0-119,1 1 1,0 0-1,1 0 1,-1 0-1,1 1 1,0 0-1,0 0 1,1 0-1,0 1 0,0 0 1,1 0-1,-1 0 1,2 1-1,-1-1 1,1 1-1,-3 8 1,0 3 6,0 0 0,2 1 0,0 0 1,1-1-1,-1 32 0,4-48-51,0-1 1,0 1-1,0 0 1,0-1-1,0 1 1,1 0-1,-1-1 1,1 1-1,0-1 1,0 1-1,0 0 1,0-1-1,0 0 1,0 1-1,1-1 1,2 3-1,-2-3-3,-1-1 0,1 0 0,0 0 0,0 0 0,0-1 0,0 1 0,0 0 0,0-1 0,0 1 0,0-1 0,0 0 0,0 0 0,0 1 0,0-1 0,0-1 0,0 1 0,0 0 0,0 0 0,0-1 0,0 1 0,0-1 0,0 0 0,2 0 0,11-6 23,0 0 0,0-1 1,-1 0-1,0-2 0,-1 1 1,1-1-1,-2-1 1,15-16-1,87-105 164,-84 94-213,-3 0 0,26-49 1,-43 70 24,-2-1 0,0 0 0,-1 0 0,-1 0 1,-1-1-1,0 0 0,-1 0 0,1-21 1,-10 10 307,5 29-293,-1 0-1,1 1 1,0-1 0,-1 1 0,1-1-1,-1 1 1,1-1 0,-1 1-1,1-1 1,-1 1 0,1-1-1,-1 1 1,1 0 0,-1-1 0,0 1-1,1 0 1,-1-1 0,0 1-1,1 0 1,-1 0 0,0 0 0,1-1-1,-1 1 1,-1 0 0,0 1 2,0-1 1,-1 1 0,1 0-1,0 0 1,0 0 0,0 0-1,0 1 1,-1-1 0,2 0-1,-1 1 1,0-1-1,0 1 1,0 0 0,1 0-1,-1 0 1,1 0 0,-1 0-1,1 0 1,-2 3 0,-8 16 86,1 0 0,1 1 1,0 1-1,2-1 1,1 1-1,-6 35 0,5-2 8,-1 89-1,8-137-211,-1 6 155,1 0 0,1 0 0,0-1 0,7 28 1,-8-39-165,1 0 1,0 1-1,-1-1 1,1 0-1,0 1 1,1-1-1,-1 0 1,0 0-1,1 0 1,-1 0-1,1 0 1,-1 0-1,1-1 1,0 1-1,0 0 1,0-1-1,0 1 1,0-1-1,0 0 1,0 0 0,0 0-1,1 0 1,-1 0-1,0 0 1,1 0-1,-1-1 1,1 1-1,-1-1 1,0 0-1,1 0 1,-1 0-1,1 0 1,-1 0-1,5-1 1,-3 0-486,-1 0 0,1 0 0,-1 0 0,1-1 0,-1 1 0,0-1 0,0 1 0,0-1 0,0 0 0,0 0 0,0-1 0,0 1 0,-1-1 0,1 1 0,-1-1 0,0 0 0,3-4 0,17-28-11665</inkml:trace>
</inkml:ink>
</file>

<file path=ppt/ink/ink3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8:12.546"/>
    </inkml:context>
    <inkml:brush xml:id="br0">
      <inkml:brushProperty name="width" value="0.025" units="cm"/>
      <inkml:brushProperty name="height" value="0.025" units="cm"/>
    </inkml:brush>
  </inkml:definitions>
  <inkml:trace contextRef="#ctx0" brushRef="#br0">70 173 18385,'-2'8'1794,"1"-2"-1557,-8 42 3552,9-47-3715,0 0 1,0 0-1,0 0 1,0-1-1,0 1 1,0 0-1,0 0 1,0-1-1,0 1 0,0 0 1,1 0-1,-1 0 1,0-1-1,0 1 1,1 0-1,-1 0 1,0-1-1,1 1 0,-1 0 1,1-1-1,-1 1 1,1-1-1,-1 1 1,1-1-1,0 1 1,-1 0-1,1-1 1,0 0-1,-1 1 0,1-1 1,0 1-1,-1-1 1,1 0-1,0 0 1,0 1-1,0-1 1,-1 0-1,1 0 0,0 0 1,0 0-1,0 0 1,-1 0-1,1 0 1,0 0-1,0 0 1,-1 0-1,1-1 1,0 1-1,0 0 0,-1 0 1,1-1-1,0 1 1,0-1-1,-1 1 1,1 0-1,0-1 1,0 0-1,8-4 35,-1-1 0,1 0-1,-1 0 1,-1 0 0,1-1 0,-1-1-1,0 1 1,-1-1 0,1 0 0,4-10 0,-4 7-87,0 0 1,-1 0-1,-1-1 1,0 1 0,0-1-1,-1-1 1,4-22-1,-7 34-2,-1-1 0,0 0 0,0 0 1,0 1-1,1-1 0,-2 0 0,1 0 0,0 0 0,0 1 0,0-1 0,-1 0 0,1 0 0,-1 1 0,0-1 0,1 0 0,-1 1 0,0-1 0,0 1 0,0-1 0,0 1 0,0-1 0,0 1 1,0 0-1,-1-1 0,1 1 0,0 0 0,-1 0 0,1 0 0,-1 0 0,0 0 0,1 0 0,-1 1 0,1-1 0,-1 1 0,-3-2 0,1 2-3,1 0 0,-1-1 0,0 1 0,1 1-1,-1-1 1,1 0 0,-1 1 0,1 0 0,-1 0 0,1 0-1,-1 0 1,1 1 0,0-1 0,0 1 0,-1 0 0,1 0-1,-4 4 1,-4 4 18,1 1 0,0 1 0,0-1 0,2 2 0,-1-1 0,2 1 0,0 1 0,0-1 0,1 1 0,-5 18 0,4-8 15,1 1 0,1 0-1,1 0 1,1 0 0,0 33 0,3-55-62,0-1 1,0 0-1,0 0 0,0 1 1,0-1-1,1 0 1,-1 0-1,1 0 1,-1 1-1,1-1 1,0 0-1,0 0 1,0 0-1,0 0 1,0 0-1,1 0 1,-1-1-1,0 1 1,1 0-1,-1-1 1,1 1-1,0-1 1,0 1-1,-1-1 0,1 0 1,0 1-1,0-1 1,0 0-1,0-1 1,1 1-1,-1 0 1,0 0-1,0-1 1,0 0-1,0 1 1,1-1-1,-1 0 1,4 0-1,2 0-194,0-1-1,1 0 1,-1-1-1,0 0 1,0 0-1,0-1 1,-1 0-1,1 0 1,10-6-1,3-4-2627,-1-2-1,35-30 0,-10 1-5840</inkml:trace>
</inkml:ink>
</file>

<file path=ppt/ink/ink3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8:12.886"/>
    </inkml:context>
    <inkml:brush xml:id="br0">
      <inkml:brushProperty name="width" value="0.025" units="cm"/>
      <inkml:brushProperty name="height" value="0.025" units="cm"/>
    </inkml:brush>
  </inkml:definitions>
  <inkml:trace contextRef="#ctx0" brushRef="#br0">24 77 1345,'0'0'13389,"13"-58"-11627,-10 49-449,-3 4 96,0 1 673,-5 4-2114,-1 0-737,2 7-320,1 0 32,-2 1-480,-1 2-449,1-3-801,0 0-1120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8:59.613"/>
    </inkml:context>
    <inkml:brush xml:id="br0">
      <inkml:brushProperty name="width" value="0.025" units="cm"/>
      <inkml:brushProperty name="height" value="0.025" units="cm"/>
      <inkml:brushProperty name="color" value="#F6630D"/>
    </inkml:brush>
  </inkml:definitions>
  <inkml:trace contextRef="#ctx0" brushRef="#br0">4452 5459 10250,'-13'-4'1672,"0"2"0,0-1 0,-17 0 0,-81 4 992,45 1-1259,-246 7-453,-64-1 640,286-11-1318,0-4 1,-106-21 0,66-3-259,2-6-1,-190-82 1,-230-143 38,332 151-90,6-10-1,-363-276 0,472 311 10,4-4-1,-123-147 1,157 158 18,4-2 0,3-3-1,-82-169 1,85 130 36,5-2 1,6-2-1,6-1 1,-23-150-1,36 111 33,6-2-1,10-310 0,12 399-17,4 1 0,2 0 0,4 1 1,4 1-1,32-87 0,-27 105 167,2 0-1,2 1 1,3 2 0,3 1-1,2 2 1,78-90 0,-38 65 291,4 3 1,106-77 0,190-107-1375,-192 136-2664,-166 110 1012,-1 0-1,0-1 1,21-23 0,-5-3-7948</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9:06.957"/>
    </inkml:context>
    <inkml:brush xml:id="br0">
      <inkml:brushProperty name="width" value="0.025" units="cm"/>
      <inkml:brushProperty name="height" value="0.025" units="cm"/>
    </inkml:brush>
  </inkml:definitions>
  <inkml:trace contextRef="#ctx0" brushRef="#br0">0 113 8712,'13'2'1362,"192"5"4990,12-19-6106,-70 10-3422,-110 3 1978,0-1-1,0-1 0,0-3 1,0-1-1,68-18 1,-67 10 1911,-1 0 1,2 3 0,0 1 0,0 2 0,0 2 0,43-1-1,-37 9 1361,75 12-1,-91-9-1875,-1-1-1,1-2 1,0-1 0,1-1-1,-1-1 1,57-9 0,-54 4 154,1 1-1,-1 1 1,64 4 0,-63 1-728,0-2 0,0-1 1,56-10-1,-65 5-291,1 2 0,-1 1 1,1 0-1,-1 2 0,1 1 1,0 1-1,0 1 0,38 8 0,-43-7 630,0 0 0,0-1 0,32-1 0,-40-1-1293,7 0-2994</inkml:trace>
</inkml:ink>
</file>

<file path=ppt/ink/ink3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8:13.229"/>
    </inkml:context>
    <inkml:brush xml:id="br0">
      <inkml:brushProperty name="width" value="0.025" units="cm"/>
      <inkml:brushProperty name="height" value="0.025" units="cm"/>
    </inkml:brush>
  </inkml:definitions>
  <inkml:trace contextRef="#ctx0" brushRef="#br0">270 41 16464,'0'0'10735,"-12"-7"-9352,-43-23-401,53 30-950,-1-1 0,1 0 0,-1 1 0,1-1 0,-1 1 0,0 0 0,1 0 0,-1 0 0,1 0 0,-1 0 0,0 1 0,1-1 0,-1 1 0,1 0 0,-1 0 0,1 0 0,0 0 0,-1 0 0,-1 2 0,-36 30 95,32-25-99,-4 4-3,0 1 0,1 1 0,0-1 0,1 2 0,-14 27 0,20-35 0,1 0-1,0 1 1,0-1-1,1 1 1,-1 0-1,2-1 1,-1 1-1,1 0 1,0 0 0,1 0-1,0 0 1,0 0-1,1 0 1,3 16-1,-2-21-24,-1-1-1,1 1 0,0 0 0,0-1 1,0 1-1,1-1 0,-1 0 1,1 0-1,-1 0 0,1 0 0,-1 0 1,1 0-1,0-1 0,0 1 1,0-1-1,0 0 0,0 0 1,0 0-1,1 0 0,-1-1 0,0 1 1,0-1-1,0 0 0,1 0 1,5-1-1,6 2-268,0-2 1,0 0-1,0-1 1,19-5-1,-18 2-750,-1 0-1,0-2 1,0 1 0,17-12-1,24-20-6626,-15 2-3938</inkml:trace>
</inkml:ink>
</file>

<file path=ppt/ink/ink3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8:13.776"/>
    </inkml:context>
    <inkml:brush xml:id="br0">
      <inkml:brushProperty name="width" value="0.025" units="cm"/>
      <inkml:brushProperty name="height" value="0.025" units="cm"/>
    </inkml:brush>
  </inkml:definitions>
  <inkml:trace contextRef="#ctx0" brushRef="#br0">98 45 19955,'-6'9'2189,"-8"14"-679,1 0 1,0 1 0,-17 50 0,25-59-1288,1 1 1,0 0-1,1 0 1,0 0 0,2 1-1,0-1 1,1 0 0,2 26-1,-2-41-226,0 1-1,0-1 0,1 0 1,-1 0-1,0 1 1,0-1-1,1 0 1,-1 0-1,0 1 0,1-1 1,-1 0-1,1 0 1,0 0-1,-1 0 0,1 0 1,0 0-1,0 0 1,0 0-1,-1 0 1,1 0-1,0 0 0,0 0 1,0-1-1,1 1 1,-1 0-1,0-1 0,0 1 1,0-1-1,0 1 1,1-1-1,-1 1 0,0-1 1,0 0-1,1 0 1,-1 0-1,0 0 1,1 0-1,-1 0 0,0 0 1,0 0-1,1 0 1,-1 0-1,0-1 0,0 1 1,1-1-1,-1 1 1,0-1-1,0 1 1,0-1-1,0 0 0,0 1 1,0-1-1,0 0 1,0 0-1,0 0 0,0 0 1,0 0-1,0 0 1,-1 0-1,1 0 0,0 0 1,-1 0-1,1-2 1,5-14-1,0-1 1,-2-1 0,0 1 0,-2 0 0,0-1-1,0 0 1,-2 0 0,-2-22 0,1 0 10,-1 25-2,-1 22 12,-3 25 25,6-29-38,0-1 0,0 1-1,0 0 1,0 0 0,1 0-1,-1-1 1,1 1 0,-1 0-1,1-1 1,-1 1 0,1 0-1,0-1 1,0 1 0,0-1-1,0 1 1,0-1 0,0 0-1,0 1 1,1-1 0,-1 0-1,3 2 1,-1-1 5,1 0 1,-1-1-1,0 0 0,1 1 1,-1-1-1,1-1 0,-1 1 1,1 0-1,-1-1 1,6 0-1,1 0 12,0 0 0,0-1 0,0-1 0,-1 1 0,1-2 1,-1 1-1,14-7 0,-5 0-1,1-1 1,-1-1-1,-1-1 1,27-24 0,-35 29-4,-1-1 0,0-1 1,-1 1-1,0-1 0,0 0 1,-1 0-1,0-1 0,-1 0 1,0 0-1,5-16 0,-11 19 253,-9 14-118,-10 16 35,11-9-136,-53 85 781,58-91-770,-1 1-1,1 1 1,1-1 0,-1 1-1,2-1 1,-1 1 0,1 0 0,1 0-1,-1 11 1,3-19-62,-1-1 0,1 1 1,0-1-1,0 1 0,0-1 0,0 0 0,0 1 0,0-1 1,0 0-1,0 0 0,1 0 0,-1 0 0,0 0 0,1 0 1,-1 0-1,1-1 0,-1 1 0,1 0 0,-1-1 0,1 1 1,-1-1-1,1 1 0,0-1 0,-1 0 0,1 0 0,0 0 1,-1 0-1,1 0 0,-1 0 0,4-1 0,55-2-26,-4-12-977,3-11-3833,-35 14-1329,-2-2 1,37-27-1,-36 22-2248</inkml:trace>
</inkml:ink>
</file>

<file path=ppt/ink/ink3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8:14.134"/>
    </inkml:context>
    <inkml:brush xml:id="br0">
      <inkml:brushProperty name="width" value="0.025" units="cm"/>
      <inkml:brushProperty name="height" value="0.025" units="cm"/>
    </inkml:brush>
  </inkml:definitions>
  <inkml:trace contextRef="#ctx0" brushRef="#br0">140 107 9161,'4'-9'4324,"-3"5"-3768,2-2 420,0-1 0,-1 1 1,0-1-1,0 0 0,-1 0 1,0 1-1,0-1 0,-1 0 1,0-10-1,0 17-876,0-1 1,0 0-1,-1 1 1,1-1-1,-1 0 1,1 0-1,0 1 0,-1-1 1,1 1-1,-1-1 1,0 0-1,1 1 1,-1-1-1,1 1 1,-1-1-1,0 1 0,1 0 1,-1-1-1,0 1 1,0 0-1,1-1 1,-1 1-1,0 0 1,0 0-1,1 0 0,-1-1 1,0 1-1,0 0 1,0 0-1,1 0 1,-1 0-1,0 1 1,0-1-1,0 0 0,1 0 1,-1 0-1,0 1 1,0-1-1,1 0 1,-1 1-1,0-1 1,1 0-1,-1 1 0,-1 0 1,-32 21 877,24-10-745,0 1-1,0 0 0,1 1 0,1 0 0,0 0 1,1 1-1,1 0 0,0 0 0,1 0 1,0 1-1,2 0 0,-1 0 0,0 25 0,4-40-229,0 1 0,0-1 0,0 1 0,0-1-1,0 1 1,0-1 0,1 0 0,-1 1-1,1-1 1,-1 0 0,1 1 0,-1-1 0,1 0-1,0 1 1,-1-1 0,1 0 0,0 0-1,0 0 1,0 0 0,0 0 0,0 0 0,0 0-1,0 0 1,2 1 0,0-1 3,-1 0-1,1 0 1,0-1 0,0 1 0,0 0 0,-1-1-1,1 0 1,0 0 0,0 0 0,0 0-1,4-1 1,3 0 5,-1-1 0,0-1-1,0 1 1,-1-1 0,1-1-1,15-9 1,-11 5-43,0-2-1,-1 1 1,-1-2 0,0 1-1,0-2 1,-1 1 0,-1-2-1,0 1 1,0-1 0,-1 0-1,-1-1 1,0 0 0,-1 0-1,-1-1 1,0 1 0,-1-1-1,4-25 1,-7 39 33,-1 1 1,0-1-1,0 0 0,1 1 1,-1-1-1,0 0 0,0 1 1,0-1-1,0 0 0,0 0 1,0 1-1,0-1 0,0 0 1,0 1-1,-1-1 0,1 0 1,0 1-1,0-1 0,-1 0 1,1 1-1,0-1 0,-1 1 1,1-1-1,0 0 0,-1 1 1,1-1-1,-1 1 0,1-1 1,-2 0-1,-14 11 113,-15 31 106,16-16-171,1 0 1,-12 31-1,22-45-42,0 1 1,0 0-1,1 0 1,1 0-1,0 0 1,1 0-1,-1 22 1,3-32-85,-1 0 0,1-1-1,-1 1 1,1 0 0,0 0 0,-1 0-1,1 0 1,0-1 0,0 1 0,0 0-1,1-1 1,-1 1 0,0-1 0,1 1-1,-1-1 1,1 0 0,-1 0 0,1 1 0,-1-1-1,1 0 1,0 0 0,0-1 0,-1 1-1,1 0 1,0 0 0,0-1 0,0 0-1,0 1 1,0-1 0,2 0 0,1 1-396,0 0 0,-1-1-1,1 0 1,0 0 0,0 0 0,0-1 0,0 1 0,0-1 0,0-1 0,-1 1-1,9-4 1,8-10-7182</inkml:trace>
</inkml:ink>
</file>

<file path=ppt/ink/ink3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8:14.523"/>
    </inkml:context>
    <inkml:brush xml:id="br0">
      <inkml:brushProperty name="width" value="0.025" units="cm"/>
      <inkml:brushProperty name="height" value="0.025" units="cm"/>
    </inkml:brush>
  </inkml:definitions>
  <inkml:trace contextRef="#ctx0" brushRef="#br0">158 19 22581,'0'0'5494,"-10"-4"-3487,-35-10-1404,43 14-564,-1 0-1,0 0 0,0 0 1,0 0-1,0 1 1,1-1-1,-1 1 1,0 0-1,0 0 1,1 0-1,-1 0 1,1 0-1,-1 1 1,1-1-1,-1 1 1,1 0-1,0-1 1,0 1-1,0 0 1,0 0-1,-3 4 1,-30 44 269,35-49-310,-1 0 3,0 1 0,0 0 0,0 0 0,0 0 1,0 0-1,0 0 0,1 0 0,-1 0 0,1 0 0,-1 0 0,1 0 0,0 0 0,0 0 0,0 0 0,1 5 1,-1-6-14,0 0 0,1 0 1,0 0-1,-1 0 0,1 0 1,0 0-1,-1 0 0,1 0 1,0 0-1,0 0 0,0 0 1,0-1-1,0 1 0,0 0 1,0-1-1,0 1 1,0-1-1,0 1 0,0-1 1,2 1-1,7 1-171,0 0 0,0-1 1,0 0-1,0-1 0,15-1 0,0 1-377,-9 0 99,-2-1 213,-1 1 0,1 1 0,-1 0 1,1 0-1,-1 1 0,0 1 0,0 0 0,0 1 0,0 1 1,19 9-1,-30-13 313,0 0 0,0 1 0,-1-1 0,1 1 0,0-1 0,-1 1 0,0 0 0,1-1 0,-1 1 0,0 0 0,0 0 0,0 0 0,0 0 0,0 0 0,0 0 0,0 0 0,-1 1 0,1-1 0,-1 0 0,0 0 0,1 0 0,-1 1 0,0-1 0,0 0 0,-1 0 0,1 1 0,0-1 0,-1 0 0,1 0 0,-1 0 0,0 0 0,0 1 0,0-1 0,0 0 0,0-1 0,0 1 0,0 0 0,-1 0 0,-2 3 0,-4 4 248,1 0 1,-2 0-1,1-1 0,-1 0 1,-1-1-1,-10 7 1,3-3-47,0-1 1,-26 10 0,36-17-228,0-1 1,0 1-1,0-1 0,0-1 0,0 0 1,0 0-1,-1 0 0,1 0 1,-14-2-1,21 1-96,-1-1-1,0 1 1,0 0-1,0-1 1,1 1 0,-1-1-1,0 1 1,0-1-1,1 1 1,-1-1 0,1 1-1,-1-1 1,0 1-1,1-1 1,-1 0 0,1 1-1,-1-1 1,1 0-1,0 0 1,-1 1 0,1-1-1,0 0 1,-1 0-1,1 0 1,0 1 0,0-1-1,0 0 1,0 0-1,0 0 1,0 0 0,0 0-1,0 1 1,0-1-1,0 0 1,0 0 0,1 0-1,-1 0 1,0 1-1,0-1 1,1 0 0,-1 0-1,1 1 1,-1-1-1,1 0 1,0 0 0,21-36-5005,5 6-892,6-3-2059</inkml:trace>
</inkml:ink>
</file>

<file path=ppt/ink/ink3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8:14.917"/>
    </inkml:context>
    <inkml:brush xml:id="br0">
      <inkml:brushProperty name="width" value="0.025" units="cm"/>
      <inkml:brushProperty name="height" value="0.025" units="cm"/>
    </inkml:brush>
  </inkml:definitions>
  <inkml:trace contextRef="#ctx0" brushRef="#br0">21 0 19667,'0'0'9459,"-2"14"-8119,-3 9-683,1-6-383,0 0 0,2 1 0,0-1 0,0 1 0,2 24 0,1-40-274,0 0 0,0 0 0,0 0 0,0 0 0,1 0 0,-1-1 0,0 1 0,1 0 0,-1-1 0,1 1 0,0-1 0,-1 1 0,1-1 0,0 0 0,0 0 0,0 0 0,0 0 0,0 0 0,0 0 0,0 0 0,0-1 0,0 1 0,0-1 0,0 0 0,1 1 0,-1-1 0,0 0 0,0 0 0,0 0 0,5-1 0,5 0 0,0 0 0,0 0 0,0-1 0,15-5 0,5-4-148,45-24 1,-57 24 69,0 1 0,1 1 0,0 1 0,0 1 0,39-7 0,-59 14 84,0 0 0,0-1 0,0 1 1,0 0-1,0 1 0,0-1 1,0 0-1,0 0 0,0 0 0,0 1 1,0-1-1,0 0 0,-1 1 1,1-1-1,0 1 0,0-1 0,0 1 1,0-1-1,0 1 0,-1 0 0,1-1 1,0 1-1,-1 0 0,1 0 1,0-1-1,-1 1 0,1 0 0,-1 0 1,1 0-1,-1 0 0,0 0 1,1 0-1,-1 0 0,0 0 0,0 0 1,0 0-1,1 0 0,-1 0 1,0 0-1,0 0 0,0 0 0,-1 1 1,-8 58 371,4-28-263,5-32-115,1 1 0,-1 0 0,1-1 0,-1 1 0,1 0 0,0-1 0,-1 1 0,1-1 0,0 1 0,-1-1 0,1 1 0,0-1 0,0 0 0,0 1 0,-1-1 0,1 0 0,0 1 0,0-1 0,0 0 0,0 0 0,-1 0 0,1 0 0,0 0 0,0 0 0,0 0 0,0 0 0,0 0 0,-1 0 0,1-1 0,0 1 0,0 0 0,0-1 0,-1 1 0,1 0 0,0-1 0,1 0 0,34-13 0,8-13-81,31-18-227,-68 42 284,-1 0 0,1 0 0,-1 1-1,1 0 1,0 0 0,0 1 0,0-1 0,0 2 0,11-1 0,-17 1 13,1 1 1,-1-1-1,0 1 0,1 0 0,-1-1 0,0 1 1,0 0-1,0-1 0,0 1 0,0 0 1,0 0-1,0 0 0,0 0 0,0 0 0,0 0 1,0 1-1,-1-1 0,1 0 0,0 0 1,-1 1-1,1-1 0,-1 0 0,0 0 1,1 1-1,-1-1 0,0 0 0,0 1 0,0-1 1,0 1-1,0 1 0,0 53-61,-1-43-24,-4 2-1081</inkml:trace>
</inkml:ink>
</file>

<file path=ppt/ink/ink3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8:15.259"/>
    </inkml:context>
    <inkml:brush xml:id="br0">
      <inkml:brushProperty name="width" value="0.025" units="cm"/>
      <inkml:brushProperty name="height" value="0.025" units="cm"/>
    </inkml:brush>
  </inkml:definitions>
  <inkml:trace contextRef="#ctx0" brushRef="#br0">1 0 23574,'0'0'7143,"63"47"-10955,-29-34-2305,3-4-1667</inkml:trace>
</inkml:ink>
</file>

<file path=ppt/ink/ink3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8:15.591"/>
    </inkml:context>
    <inkml:brush xml:id="br0">
      <inkml:brushProperty name="width" value="0.025" units="cm"/>
      <inkml:brushProperty name="height" value="0.025" units="cm"/>
    </inkml:brush>
  </inkml:definitions>
  <inkml:trace contextRef="#ctx0" brushRef="#br0">152 0 16592,'0'0'10474,"-8"11"-9156,3-3-1267,-2 1 458,1-1 1,0 2-1,0-1 0,1 1 1,-5 12-1,9-19-488,0 0 0,0 0 0,1 0 0,-1 0 0,1 0 0,-1 0 0,1 0 0,0 0 0,0 0 0,0 0 0,1 0 0,-1 0 0,1 0 0,-1 0 0,1 0 0,0-1 0,0 1 0,1 0 0,-1 0 0,0-1 0,1 1 0,0-1 0,-1 1-1,1-1 1,0 1 0,0-1 0,3 2 0,81 61-4654,-57-44 2649,43 38 0,-61-48 2041,-1 0-1,1 1 0,13 23 0,-17-24 239,0 1-1,-1 0 0,-1 0 1,0 1-1,0-1 0,-2 1 1,1 0-1,-2 0 0,1 0 1,-2 1-1,0-1 0,0 0 1,-2 1-1,1-1 0,-2 0 1,0 1-1,0-1 0,-1 0 1,-1 0-1,0 0 0,-1-1 1,0 0-1,-1 0 0,0 0 1,-1 0-1,-1-1 0,1 0 0,-2-1 1,-14 15-1,10-11-235,-1 0 0,-1-1-1,0-1 1,-28 18 0,34-25-65,0 0 1,0-1 0,0 0-1,-1-1 1,1 0 0,-1 0-1,0-1 1,0 0 0,0-1-1,-19 1 1,26-2 5,0-1 0,0 1 0,0 0 0,0-1 0,0 0 0,1 0 0,-1 0 0,0 0 0,0 0 0,1-1 0,-1 1 0,0-1 0,1 1 0,-1-1 0,1 0 0,0 0 0,0 0 0,-2-3 0,0 0 0,0-1 0,1 1 0,-1-1 0,2 0 0,-1 0 0,0 0 0,-2-13 0,0-5 0,1 0 0,1-1 0,1-34 0,3 42-12,0 0-1,2 0 1,0 1-1,0-1 1,2 1 0,0-1-1,1 1 1,0 1 0,1-1-1,1 1 1,1 0-1,0 1 1,1 0 0,0 0-1,1 1 1,1 1-1,22-20 1,8-2-175,0 1 0,2 3 0,2 2 0,69-33 0,92-31-5328,-113 52-266,0-3-3578</inkml:trace>
</inkml:ink>
</file>

<file path=ppt/ink/ink3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16.451"/>
    </inkml:context>
    <inkml:brush xml:id="br0">
      <inkml:brushProperty name="width" value="0.025" units="cm"/>
      <inkml:brushProperty name="height" value="0.025" units="cm"/>
    </inkml:brush>
  </inkml:definitions>
  <inkml:trace contextRef="#ctx0" brushRef="#br0">769 233 3235,'0'0'3924,"-4"-10"-2227,-7-13-1191,-48-126 7204,58 146-7659,0 0-1,-1 0 1,1 0-1,-1 0 1,0 1-1,0-1 1,1 0-1,-2 1 1,1-1-1,0 1 1,0 0-1,-1 0 0,1 0 1,-1 0-1,0 0 1,0 1-1,0-1 1,0 1-1,0-1 1,0 1-1,0 0 1,0 0-1,0 1 1,0-1-1,0 1 1,-1-1-1,1 1 1,0 0-1,-6 1 1,-12 0-229,1 2 0,-1 0 0,-32 10 0,30-7 165,-29 9-56,0 3-1,1 2 1,-82 45 0,121-58 82,0 2 0,0 0 0,1 0 0,0 1 0,1 0 0,0 1 0,0 0 0,1 1 0,1 0 0,0 0 0,1 1 0,0 0 0,1 0 0,0 1 0,-5 20 0,1 1 22,1 0-1,2 0 1,2 1 0,1-1-1,1 43 1,3-69-36,0-1 0,1 0 0,0 1 0,0-1 0,1 0 0,0 0 0,0 0 0,1 0 0,0-1 0,1 1 0,-1 0 0,1-1 0,1 0 0,-1 0 0,1-1 0,1 1 0,7 7 1,-5-7 7,0-1 1,0-1-1,1 0 1,-1 0-1,1 0 1,0-1 0,0 0-1,0-1 1,1 0-1,-1-1 1,1 0-1,0 0 1,0-1 0,14 0-1,2-1 25,0-2 1,0-1-1,0-1 1,-1-2-1,0 0 0,0-1 1,0-2-1,-1 0 0,36-21 1,-30 13-11,1-1 0,-2-2 1,-1-1-1,0-1 1,-2-2-1,38-41 1,-51 48 149,-1 0 0,0 0 1,-2-1-1,0-1 1,0 0-1,-2 0 0,0 0 1,-2-1-1,0 0 1,-1-1-1,-1 1 0,-1-1 1,-1 0-1,0 0 1,-2 0-1,-3-27 0,2 40-158,-1 1 0,0 0 0,0-1-1,-1 1 1,0 0 0,0 0 0,-1 1-1,0-1 1,0 1 0,-1 0 0,1 0 0,-1 0-1,0 0 1,-1 1 0,0 0 0,1 0-1,-2 1 1,1-1 0,0 1 0,-1 1-1,0-1 1,0 1 0,0 0 0,0 1 0,0 0-1,-1 0 1,1 0 0,-1 1 0,1 0-1,-1 1 1,1-1 0,-1 1 0,0 1-1,1 0 1,-1 0 0,1 0 0,-13 5 0,16-5-246,1 1 0,0-1 0,1 1 0,-1 0 0,0 0 0,0 0 1,1 1-1,-1-1 0,1 0 0,0 1 0,0 0 0,0-1 1,0 1-1,0 0 0,1 0 0,-1 0 0,1 0 0,0 1 1,0-1-1,0 0 0,0 0 0,0 1 0,1-1 0,-1 0 1,1 1-1,0-1 0,1 5 0,-1-8 198,0 1 1,1 0-1,-1-1 1,1 1-1,-1 0 0,1-1 1,-1 1-1,1-1 1,-1 1-1,1-1 0,-1 1 1,1-1-1,0 1 1,-1-1-1,1 0 0,0 1 1,-1-1-1,1 0 1,0 0-1,0 1 1,-1-1-1,1 0 0,0 0 1,0 0-1,-1 0 1,1 0-1,0 0 0,0 0 1,-1 0-1,2 0 1,26-4 3717,-38 26-3156,10-20-583,0-1-1,0 0 1,0 0-1,0 1 1,0-1-1,-1 0 1,1 0 0,0 1-1,-1-1 1,1 0-1,-1 0 1,0 0-1,1 0 1,-1 1 0,0-1-1,1 0 1,-1 0-1,0 0 1,0-1-1,0 1 1,0 0-1,0 0 1,0 0 0,0-1-1,0 1 1,0 0-1,-1-1 1,1 1-1,-2 0 1,-39 3-1806,39-4 1846,3 3-196,0 0-1,0 0 1,-1 1 0,0-1 0,1 0 0,-1 0 0,0 0 0,-1 0 0,1 0 0,-2 3-1,0-1 391,4-9 170,2-3-60,-3 7-310,-28 13 1302,22 1-421,6-13-1294,0 0-1,-1 1 1,1-1-1,0 0 0,-1 0 1,1 1-1,-1-1 0,1 0 1,-1 0-1,0 0 0,1 0 1,-1 1-1,0-1 0,0 0 1,0 0-1,-1 0 0,-5 4-6072</inkml:trace>
</inkml:ink>
</file>

<file path=ppt/ink/ink3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9:38.838"/>
    </inkml:context>
    <inkml:brush xml:id="br0">
      <inkml:brushProperty name="width" value="0.025" units="cm"/>
      <inkml:brushProperty name="height" value="0.025" units="cm"/>
    </inkml:brush>
  </inkml:definitions>
  <inkml:trace contextRef="#ctx0" brushRef="#br0">503 0 10378,'0'0'10933,"6"30"-8397,-18 149-702,1-10-1635,8 514 122,1-644 24,-11 61 1,-1 20 756,-39 383 3671,53-500-4773,-12 159 0,9-98 0,-12 71 0,-8-2 0,-7 200 0,-7 277 0,32-534 0,-23 563 0,0 509 0,27-788 0,-36 97 0,11-202 0,8 6 0,-16 170 0,21-332 0,-4-1 0,-40 127 0,55-218-638,2-6 196,0 1-1,0-1 1,0 0-1,-1 0 1,1 0-1,0 1 1,-1-1-1,1 0 1,0 0-1,-1 0 1,1 0-1,-1 0 1,0 0-1,1 0 1,-1 0-1,0 0 1,0 0-1,0 0 1,1 0-1,-1 0 0,0 0 1,-2 0-1</inkml:trace>
</inkml:ink>
</file>

<file path=ppt/ink/ink3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9:40.256"/>
    </inkml:context>
    <inkml:brush xml:id="br0">
      <inkml:brushProperty name="width" value="0.025" units="cm"/>
      <inkml:brushProperty name="height" value="0.025" units="cm"/>
    </inkml:brush>
  </inkml:definitions>
  <inkml:trace contextRef="#ctx0" brushRef="#br0">0 3 11018,'15'0'1862,"-1"2"-1,1 0 0,18 5 1,55 18 662,-55-14-2033,1-2-1,0 0 1,0-3-1,37 3 1,-48-9-291,457 25 2013,248-10-592,-421-20-1299,1509-85 1210,-1477 62-1463,647 31 1,136 23 1257,-384-18-1213,647 8 18,-1006-15-114,725 24 206,-997-24-353,143-1 534,-198-4-1942,59-11 1,-88 9-2297,-11-1-2963</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9:07.313"/>
    </inkml:context>
    <inkml:brush xml:id="br0">
      <inkml:brushProperty name="width" value="0.025" units="cm"/>
      <inkml:brushProperty name="height" value="0.025" units="cm"/>
    </inkml:brush>
  </inkml:definitions>
  <inkml:trace contextRef="#ctx0" brushRef="#br0">1 1 4901,'0'0'6101,"8"11"-4339,-1 0-1565,-1-1-262,1 0-1,-1-1 1,2 1 0,-1-1-1,2-1 1,-1 0 0,15 12-1,-22-19-101,0-1 0,0 1 0,-1-1 0,1 1 0,0-1 0,0 1-1,0-1 1,0 1 0,0-1 0,0 0 0,0 0 0,0 1 0,0-1-1,0 0 1,0 0 0,0 0 0,0 0 0,0 0 0,0 0 0,1-1-1,5-12-689,-2-1 5966,-4 14-5021,-1 0 0,0 0-1,1 0 1,-1 0-1,0 0 1,1 0 0,-1 0-1,0 0 1,1 0-1,-1 0 1,0 0 0,1 0-1,-1 0 1,0 0-1,1 0 1,-1 0-1,0 1 1,0-1 0,1 0-1,-1 0 1,0 0-1,1 1 1,-1-1 0,0 0-1,0 0 1,1 1-1,-1-1 1,0 0 0,0 0-1,0 1 1,0-1-1,1 0 1,-1 1-1,0-1 1,0 0 0,0 1-1,0-1 1,0 0-1,0 1 1,11 19-869,-9-16 829,19 16-447,-20-19 298,-1-1 0,0 1 0,1-1 0,-1 1 0,1-1 0,-1 0 0,0 1 1,1-1-1,-1 0 0,1 1 0,-1-1 0,1 0 0,-1 0 0,1 1 0,-1-1 0,1 0 0,-1 0 0,1 0 0,0 0 1,-1 0-1,1 0 0,-1 0 0,1 0 0,-1 0 0,1 0 0,-1 0 0,1 0 0,0 0 0,-1 0 0,1 0 0,-1 0 0,1-1 1,-1 1-1,1 0 0,-1 0 0,1-1 0,-1 1 0,0 0 0,1-1 0,-1 1 0,1-1 0,-1 1 0,0 0 0,1-1 1,-1 1-1,0-1 0,1 1 0,-1-1 0,0 0 0,2-8-7234</inkml:trace>
</inkml:ink>
</file>

<file path=ppt/ink/ink3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9:40.757"/>
    </inkml:context>
    <inkml:brush xml:id="br0">
      <inkml:brushProperty name="width" value="0.025" units="cm"/>
      <inkml:brushProperty name="height" value="0.025" units="cm"/>
    </inkml:brush>
  </inkml:definitions>
  <inkml:trace contextRef="#ctx0" brushRef="#br0">8 1 15118,'-7'1'6125,"7"1"-2319,17 6-1038,29 6-1795,73 13 616,-43-12-1412,0 4 0,87 35-1,-158-53-175,-1 1 0,1 0 0,-1 1 0,0-1 0,1 1 0,-1 0 0,-1 0 0,1 0 0,0 0 0,5 8 0,-8-9 5,0 0 0,0-1-1,0 1 1,0 0 0,-1 0-1,1 0 1,-1 0 0,0 0-1,1-1 1,-1 1 0,0 0-1,0 0 1,0 0 0,0 0-1,-1 0 1,1 0 0,0 0-1,-1 0 1,1 0 0,-1 0-1,0-1 1,0 1 0,0 0-1,0 0 1,0-1 0,0 1-1,0-1 1,0 1 0,0-1-1,-3 3 1,-23 22 278,-1 0 0,-2-2-1,0-1 1,-41 23 0,4-2-32,23-13-252,-102 77 0,144-106 0,-1-1 0,1 1 0,0-1 0,0 1 0,0 0 0,1 0 0,-1 0 0,0 0 0,1 0 0,-1 1 0,1-1 0,-2 4 0,4-5-158,-1-1-1,1 1 1,0-1 0,0 0 0,0 0-1,0 1 1,0-1 0,0 0-1,0 0 1,0 0 0,0 0 0,0 0-1,0-1 1,0 1 0,0 0-1,0 0 1,0 0 0,0-1 0,1 0-1,26-16-8169,8-11-8237</inkml:trace>
</inkml:ink>
</file>

<file path=ppt/ink/ink3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9:41.801"/>
    </inkml:context>
    <inkml:brush xml:id="br0">
      <inkml:brushProperty name="width" value="0.025" units="cm"/>
      <inkml:brushProperty name="height" value="0.025" units="cm"/>
    </inkml:brush>
  </inkml:definitions>
  <inkml:trace contextRef="#ctx0" brushRef="#br0">30 701 14350,'0'0'4468,"-6"9"-2616,-17 24-229,23-33-1587,0 0-1,1 0 1,-1 0 0,0 0-1,0 0 1,1 0-1,-1 0 1,0 0 0,0 0-1,1 0 1,-1 0-1,0 0 1,0 0 0,1 0-1,-1 0 1,0 0-1,0 1 1,1-1 0,-1 0-1,0 0 1,0 0-1,0 0 1,1 0 0,-1 1-1,0-1 1,0 0-1,0 0 1,1 0 0,-1 1-1,0-1 1,0 0-1,0 0 1,0 0 0,0 1-1,0-1 1,0 0-1,1 0 1,-1 1 0,0-1-1,0 0 1,0 0-1,0 1 1,0-1 0,0 0-1,0 0 1,0 1 0,0-1-1,0 0 1,0 0-1,-1 1 1,1-1 0,0 0-1,0 0 1,0 1-1,0-1 1,0 0 0,0 0-1,0 1 1,-1-1-1,1 0 1,0 0 0,0 0-1,0 1 1,-1-1-1,20-7 342,6-12 4,0-2-1,-2 0 1,0-2 0,-1-1 0,25-35 0,-27 33-248,80-101 495,-6-4 0,79-147 0,-160 261 35,-13 16-646,0 1 0,0 0 1,1 0-1,-1 0 0,0 0 0,0 0 0,0 0 0,1 0 0,-1 0 0,0 0 0,0 0 0,0 0 0,1 0 1,-1 0-1,0 0 0,0 0 0,0 0 0,1 0 0,-1 1 0,0-1 0,0 0 0,0 0 0,1 0 0,-1 0 1,0 0-1,0 0 0,0 1 0,0-1 0,0 0 0,1 0 0,-1 0 0,0 0 0,0 1 0,0-1 0,0 0 1,0 0-1,0 0 0,0 0 0,0 1 0,0-1 0,0 0 0,1 0 0,-1 1 0,3 36 548,-3-34-633,0 96 433,3 118 320,0-178-648,2 0-1,1 0 0,16 54 0,-19-83-161,1-1 0,0 1-1,0-1 1,8 12 0,-10-17-273,0-1 0,0 0 0,0-1-1,1 1 1,0 0 0,-1-1 0,1 1 0,0-1 0,0 0 0,0 0 0,0 0-1,1 0 1,-1-1 0,7 3 0,15-1-6755</inkml:trace>
</inkml:ink>
</file>

<file path=ppt/ink/ink3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9:46.717"/>
    </inkml:context>
    <inkml:brush xml:id="br0">
      <inkml:brushProperty name="width" value="0.025" units="cm"/>
      <inkml:brushProperty name="height" value="0.025" units="cm"/>
    </inkml:brush>
  </inkml:definitions>
  <inkml:trace contextRef="#ctx0" brushRef="#br0">21 0 18481,'0'0'2515,"0"13"-1560,15 273 2291,-11-257-3358,11 80-54,0 117 1,-17-247-1609,-1 1-1,0 0 1,-2 0-1,-7-22 1,3 8-549,-8-26-2417,-1-3-844</inkml:trace>
</inkml:ink>
</file>

<file path=ppt/ink/ink3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9:47.049"/>
    </inkml:context>
    <inkml:brush xml:id="br0">
      <inkml:brushProperty name="width" value="0.025" units="cm"/>
      <inkml:brushProperty name="height" value="0.025" units="cm"/>
    </inkml:brush>
  </inkml:definitions>
  <inkml:trace contextRef="#ctx0" brushRef="#br0">5 250 2851,'-2'-18'2334,"0"0"-1,1-1 1,1 1 0,3-29 0,-2 41-2059,1 1 1,-1-1-1,1 1 0,0-1 1,0 1-1,1 0 1,0 0-1,-1 0 0,2 0 1,-1 0-1,0 1 0,1-1 1,0 1-1,0 0 1,1 0-1,-1 1 0,1-1 1,8-4-1,-4 2-20,1 1 0,0 1 0,0 0 0,0 0 0,1 1 0,0 0 1,-1 1-1,1 0 0,0 1 0,0 0 0,0 0 0,16 3 0,-22-2-145,0 1 0,-1 0 0,1 0 0,0 0 0,-1 0 0,1 1 0,-1 0 0,1 0 0,-1 0 0,0 1 0,0-1 0,0 1 0,0 0 0,-1 0 0,1 0 0,-1 1 0,1-1 0,-1 1 0,0 0 0,-1 0 0,1 0 0,-1 0 0,0 0 0,0 1 0,0-1 0,0 1 0,-1-1 0,0 1 0,0 0 0,1 5 0,-1-1 70,0 0 0,0 0-1,-1 0 1,0 0 0,0 0-1,-1 0 1,0-1 0,-1 1-1,0 0 1,-1 0 0,1-1-1,-2 0 1,1 1 0,-1-1-1,0 0 1,-1-1 0,0 1 0,0-1-1,0 0 1,-1 0 0,0 0-1,-1-1 1,1 0 0,-1-1-1,-1 1 1,1-1 0,-1 0-1,1-1 1,-1 0 0,-1 0-1,1-1 1,0 0 0,-1-1-1,-17 4 1,19-5-170,1-1-1,-1 0 1,0 0 0,0 0-1,0-1 1,1 0 0,-13-3-1,18 3-19,-1 1-1,0-1 1,1 1 0,-1-1-1,1 0 1,-1 0-1,1 1 1,0-1-1,-1 0 1,1-1-1,0 1 1,-1 0-1,1 0 1,0 0-1,0-1 1,0 1 0,0 0-1,0-1 1,1 1-1,-1-1 1,0 0-1,1 1 1,-1-1-1,1 1 1,-1-1-1,1 0 1,0 1-1,0-1 1,-1 0 0,1 1-1,1-1 1,-1 0-1,0 1 1,0-1-1,1 0 1,0-1-1,0 0-417,0 1 0,1-1 0,0 1-1,-1 0 1,1-1 0,0 1 0,0 0-1,0 0 1,1 0 0,-1 1 0,0-1-1,1 1 1,-1-1 0,1 1 0,-1 0-1,1 0 1,0 0 0,-1 0 0,6-1-1,1-1-1464,22-9-4667</inkml:trace>
</inkml:ink>
</file>

<file path=ppt/ink/ink3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9:47.381"/>
    </inkml:context>
    <inkml:brush xml:id="br0">
      <inkml:brushProperty name="width" value="0.025" units="cm"/>
      <inkml:brushProperty name="height" value="0.025" units="cm"/>
    </inkml:brush>
  </inkml:definitions>
  <inkml:trace contextRef="#ctx0" brushRef="#br0">153 0 17328,'0'0'11046,"-5"11"-9888,0-2-1077,-44 91 1496,-43 123 0,91-215-3204,10-27-2435,14-33-6472,-6 8-1302</inkml:trace>
</inkml:ink>
</file>

<file path=ppt/ink/ink3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9:47.727"/>
    </inkml:context>
    <inkml:brush xml:id="br0">
      <inkml:brushProperty name="width" value="0.025" units="cm"/>
      <inkml:brushProperty name="height" value="0.025" units="cm"/>
    </inkml:brush>
  </inkml:definitions>
  <inkml:trace contextRef="#ctx0" brushRef="#br0">136 1 6406,'0'0'17136,"-10"54"-14798,1-20-159,3 2-578,-2 1-1056,5-1-449,3-3-64,0-6-32,8-5-128,2-5-481,3-5-704,1-2-1057,-3-4-866,-7-3-543</inkml:trace>
  <inkml:trace contextRef="#ctx0" brushRef="#br0" timeOffset="1">1 231 15246,'0'0'11243,"61"-23"-11147,-14 22-96,6 0-1986,-8-1-2498,-6-1-4773</inkml:trace>
</inkml:ink>
</file>

<file path=ppt/ink/ink3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9:48.103"/>
    </inkml:context>
    <inkml:brush xml:id="br0">
      <inkml:brushProperty name="width" value="0.025" units="cm"/>
      <inkml:brushProperty name="height" value="0.025" units="cm"/>
    </inkml:brush>
  </inkml:definitions>
  <inkml:trace contextRef="#ctx0" brushRef="#br0">0 127 13100,'0'0'9706,"55"-3"-7432,-10-10-32,15-4-865,8-5-672,10 3-385,1-2-256,-7 5-32,-7 5-1025,-13 6-1505,-11 5-833,-18 0-1314,-13 9-1504,-10 3-4646</inkml:trace>
</inkml:ink>
</file>

<file path=ppt/ink/ink3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9:48.431"/>
    </inkml:context>
    <inkml:brush xml:id="br0">
      <inkml:brushProperty name="width" value="0.025" units="cm"/>
      <inkml:brushProperty name="height" value="0.025" units="cm"/>
    </inkml:brush>
  </inkml:definitions>
  <inkml:trace contextRef="#ctx0" brushRef="#br0">1 1 17905,'0'0'4324,"16"79"-1601,-9-37-834,-1 10-351,-4 4-962,2 2-480,0-1 1,1-4-65,-2-7-289,1-8 33,-1-10-160,2-6-994,-2-9-1120,-2-9-961</inkml:trace>
</inkml:ink>
</file>

<file path=ppt/ink/ink3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9:48.791"/>
    </inkml:context>
    <inkml:brush xml:id="br0">
      <inkml:brushProperty name="width" value="0.025" units="cm"/>
      <inkml:brushProperty name="height" value="0.025" units="cm"/>
    </inkml:brush>
  </inkml:definitions>
  <inkml:trace contextRef="#ctx0" brushRef="#br0">0 175 14670,'7'-13'2984,"-2"2"-2467,1 0 1,0 0-1,1 1 1,0 0-1,1 0 0,0 0 1,0 1-1,1 1 0,0-1 1,0 1-1,14-7 1,-11 8-356,1 1-1,1 1 1,-1 0 0,1 1 0,0 0 0,-1 1 0,2 1 0,-1 0 0,0 1 0,0 0 0,1 1 0,-1 1 0,0 1 0,20 3 0,-30-3-107,0 0 1,0 0 0,0 0 0,0 1 0,0 0-1,0-1 1,0 1 0,-1 1 0,0-1 0,1 0-1,-1 1 1,-1 0 0,1 0 0,0-1 0,-1 2-1,0-1 1,0 0 0,0 0 0,0 1 0,-1-1-1,0 1 1,0-1 0,0 1 0,0-1 0,-1 10-1,1-5 259,-1 0-1,0 0 0,-1-1 0,0 1 0,0 0 0,-1-1 0,0 1 1,-1-1-1,0 1 0,0-1 0,-1 0 0,0 0 0,-5 7 0,1-5-282,0-1-1,0 0 1,-1-1-1,0 0 1,-1 0-1,0-1 1,0 0-1,0-1 1,-1 0-1,0-1 1,0 0-1,0-1 1,-1 0-1,0 0 1,0-2-1,0 1 1,0-1-1,0-1 1,0 0-1,-24-2 1,34 1-63,0 0 1,0 0-1,0 0 0,0-1 1,0 1-1,0-1 0,0 1 1,0-1-1,0 1 1,0-1-1,0 0 0,0 0 1,0 0-1,0 0 0,0-1 1,1 1-1,-1 0 0,1-1 1,-1 1-1,1-1 0,-1 1 1,1-1-1,0 0 0,0 0 1,0 0-1,0 1 0,-1-4 1,1 2-144,1 0 0,0 1 0,0-1 0,0 1 0,0-1 0,0 1 0,1-1 0,-1 1 0,1-1 0,0 1 0,-1-1 0,1 1 0,0-1 0,1 1 0,-1 0 0,0 0 0,1 0 0,-1 0 0,1 0 0,-1 0 0,1 0 0,3-2 0,26-24-7470</inkml:trace>
</inkml:ink>
</file>

<file path=ppt/ink/ink3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9:49.684"/>
    </inkml:context>
    <inkml:brush xml:id="br0">
      <inkml:brushProperty name="width" value="0.025" units="cm"/>
      <inkml:brushProperty name="height" value="0.025" units="cm"/>
    </inkml:brush>
  </inkml:definitions>
  <inkml:trace contextRef="#ctx0" brushRef="#br0">1 1 15054,'0'0'12588,"8"9"-11291,-2-3-1100,-3-3-103,1 0 1,-1 1-1,1 0 0,-1 0 0,0 0 1,-1 0-1,1 0 0,-1 1 0,0-1 1,0 1-1,0-1 0,0 1 0,-1 0 1,0 0-1,0 0 0,0 5 0,3 187 616,-4-112-8673,0-76 6536,-1-16-3056,-2-1 2121,0 0-119,-9-21-7721</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9:26.195"/>
    </inkml:context>
    <inkml:brush xml:id="br0">
      <inkml:brushProperty name="width" value="0.025" units="cm"/>
      <inkml:brushProperty name="height" value="0.025" units="cm"/>
    </inkml:brush>
  </inkml:definitions>
  <inkml:trace contextRef="#ctx0" brushRef="#br0">740 2136 3427,'-17'10'15174,"4"-2"-9223,-7-5-5274,1-4-491,0-2 0,0 0-1,1-1 1,-1 0 0,1-2-1,0 0 1,0-1 0,0-1-1,1-1 1,1 0 0,-18-13-1,-19-16-44,-90-84-1,112 93-155,1-1 0,1-2 0,2-1 0,-29-44 0,44 57 0,1-1 0,1 0 0,0 0 0,2-1 1,1 0-1,0-1 0,2 0 0,0 0 0,-1-32 0,-1-78-22,7-1-1,34-261 1,-27 358-12,1 0 1,2 0-1,2 1 1,1 1-1,2 0 1,1 1-1,2 1 1,1 0-1,1 1 1,2 1-1,2 2 1,0 0-1,2 1 1,1 2-1,1 0 0,1 2 1,1 1-1,1 2 1,1 1-1,1 1 1,52-21-1,-1 5-159,124-33 0,-209 67 890,-14 0-4760,13 1 3484,1-1 1,-1 1-1,0 0 1,1-1 0,0 1-1,-1-1 1,1 0 0,-1 1-1,1-1 1,0 0 0,-1 0-1,1 0 1,0 0 0,0 0-1,0 0 1,0 0 0,0-1-1,-2-1 1,-2-10-5947</inkml:trace>
</inkml:ink>
</file>

<file path=ppt/ink/ink3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9:50.077"/>
    </inkml:context>
    <inkml:brush xml:id="br0">
      <inkml:brushProperty name="width" value="0.025" units="cm"/>
      <inkml:brushProperty name="height" value="0.025" units="cm"/>
    </inkml:brush>
  </inkml:definitions>
  <inkml:trace contextRef="#ctx0" brushRef="#br0">22 108 12268,'0'0'3945,"2"-11"-993,-2 11-2935,0-4 184,0 0 1,1 0-1,0 0 0,-1 1 0,1-1 0,1 0 0,-1 1 0,0-1 0,1 1 0,0-1 0,0 1 0,0 0 0,0 0 1,0 0-1,1 0 0,-1 0 0,1 0 0,0 1 0,0-1 0,0 1 0,0 0 0,0 0 0,1 0 0,-1 0 1,0 1-1,1-1 0,4-1 0,10-1 105,1 0 1,-1 2 0,1 0-1,0 0 1,-1 2 0,1 1-1,0 0 1,21 4 0,-38-4-289,0-1 0,0 1-1,0-1 1,0 1 0,0-1 0,0 1 0,0 0 0,0 0 0,0 0 0,0 0 0,-1 1 0,1-1-1,0 0 1,-1 1 0,1-1 0,-1 1 0,0-1 0,1 1 0,-1 0 0,0-1 0,0 1 0,0 0-1,0 0 1,0 0 0,-1 0 0,1 0 0,0 0 0,-1 0 0,0 0 0,1 0 0,-1 0 0,0 0 0,0 1-1,0-1 1,0 0 0,-1 0 0,1 0 0,-1 0 0,1 0 0,-1 0 0,1 0 0,-3 4 0,-3 7 481,-1 1 1,0-1-1,0 0 1,-16 19 0,19-28-346,-16 20 487,15-18-572,-1 0 1,1 0-1,0 0 0,1 1 1,-1 0-1,1-1 0,1 2 1,-5 10-1,9-17-131,0 0-1,1 0 1,-1-1 0,1 1 0,-1-1 0,1 1-1,-1-1 1,1 0 0,0 1 0,-1-1-1,1 0 1,-1 0 0,1 0 0,-1 0 0,1-1-1,2 1 1,0 0-33,24-1-305,-18 0 144,1 1-1,-1 0 0,0 0 0,1 1 0,15 4 1,-23-4 228,-1 0 1,1 0-1,0 0 1,-1 0-1,1 1 1,-1-1-1,0 1 1,1 0 0,-1-1-1,0 1 1,0 0-1,0 0 1,0 1-1,0-1 1,-1 0-1,1 1 1,-1-1-1,1 1 1,-1-1 0,0 1-1,0 0 1,0-1-1,0 1 1,0 5-1,0 1 114,0 1-1,0-1 0,-1 0 0,0 0 1,-1 0-1,0 1 0,0-1 0,-1 0 1,-1 0-1,1 0 0,-1-1 0,-1 1 1,1 0-1,-2-1 0,1 0 0,-1 0 1,0-1-1,-1 1 0,1-1 0,-2 0 1,1 0-1,-1-1 0,0 0 0,-8 6 1,2-3 68,0 0 0,0-1-1,-1-1 1,1 0 0,-2-1 0,1 0 0,-1-1 0,0-1 0,0 0 0,0-1 0,0 0 0,0-2 0,-29 0 0,41-1-311,0 0 0,0 0 1,1-1-1,-1 1 0,0-1 0,1 0 1,-1 0-1,0 0 0,1 0 0,-1 0 1,1-1-1,0 1 0,-1-1 0,-3-3 0,4 3-312,0-1-1,0 1 1,1 0-1,-1-1 0,1 1 1,-1-1-1,1 0 1,0 1-1,0-1 0,0 0 1,1 0-1,-1 0 1,0 0-1,1-3 0,-1-15-11242</inkml:trace>
</inkml:ink>
</file>

<file path=ppt/ink/ink3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9:52.091"/>
    </inkml:context>
    <inkml:brush xml:id="br0">
      <inkml:brushProperty name="width" value="0.025" units="cm"/>
      <inkml:brushProperty name="height" value="0.025" units="cm"/>
    </inkml:brush>
  </inkml:definitions>
  <inkml:trace contextRef="#ctx0" brushRef="#br0">251 1 16560,'0'0'5541,"-5"11"-3865,-25 48-769,-3-1-1,-3-2 1,-2-1-1,-47 51 0,84-105-923,1 0-1,-1 0 1,0 1-1,0-1 1,0 0-1,0 0 1,0 0-1,0 0 1,0 0-1,0-1 1,0 1-1,0 0 1,-1 0-1,1-1 1,0 1-1,-1-1 1,-1 1-1,3-1-100,0-1-1,-1 1 1,1-1-1,0 0 1,-1 1-1,1-1 1,0 0 0,0 1-1,0-1 1,-1 0-1,1 1 1,0-1-1,0 0 1,0 0-1,0 1 1,0-1-1,0 0 1,1 1-1,-1-1 1,0 0-1,0 1 1,1-2-1,15-53-6380,-1 11-292</inkml:trace>
</inkml:ink>
</file>

<file path=ppt/ink/ink3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9:52.434"/>
    </inkml:context>
    <inkml:brush xml:id="br0">
      <inkml:brushProperty name="width" value="0.025" units="cm"/>
      <inkml:brushProperty name="height" value="0.025" units="cm"/>
    </inkml:brush>
  </inkml:definitions>
  <inkml:trace contextRef="#ctx0" brushRef="#br0">1 1 12268,'0'0'7906,"4"11"-5947,27 88 960,-17-48-1931,33 79 0,-29-99-989,9 19-148,-19-21-4292,-20-29-4832,-6-5 529</inkml:trace>
</inkml:ink>
</file>

<file path=ppt/ink/ink3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9:52.763"/>
    </inkml:context>
    <inkml:brush xml:id="br0">
      <inkml:brushProperty name="width" value="0.025" units="cm"/>
      <inkml:brushProperty name="height" value="0.025" units="cm"/>
    </inkml:brush>
  </inkml:definitions>
  <inkml:trace contextRef="#ctx0" brushRef="#br0">1 0 10762,'0'0'13485,"85"14"-12204,-40-11-512,9 2-545,-3-1-128,-1 1-352,-12-2-2210,-11-1-3332,-11-2-5412</inkml:trace>
</inkml:ink>
</file>

<file path=ppt/ink/ink3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9:53.122"/>
    </inkml:context>
    <inkml:brush xml:id="br0">
      <inkml:brushProperty name="width" value="0.025" units="cm"/>
      <inkml:brushProperty name="height" value="0.025" units="cm"/>
    </inkml:brush>
  </inkml:definitions>
  <inkml:trace contextRef="#ctx0" brushRef="#br0">1 65 11018,'0'0'8862,"8"-2"-7319,310-51 4641,-251 47-6183,0 2 0,130 10 0,-133 8-2256,-25-4-1363,0-6-4837,-34-4 2988</inkml:trace>
</inkml:ink>
</file>

<file path=ppt/ink/ink3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9:53.465"/>
    </inkml:context>
    <inkml:brush xml:id="br0">
      <inkml:brushProperty name="width" value="0.025" units="cm"/>
      <inkml:brushProperty name="height" value="0.025" units="cm"/>
    </inkml:brush>
  </inkml:definitions>
  <inkml:trace contextRef="#ctx0" brushRef="#br0">69 1 15695,'0'0'5541,"6"67"-2242,-6-27-1185,-3 10-640,-7 4-385,-2 2-673,1 0-320,2-6-32,2-7-192,1-9-673,3-9-512,2-12-128,-4-12-4549,-3-19-896</inkml:trace>
</inkml:ink>
</file>

<file path=ppt/ink/ink3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09:53.794"/>
    </inkml:context>
    <inkml:brush xml:id="br0">
      <inkml:brushProperty name="width" value="0.025" units="cm"/>
      <inkml:brushProperty name="height" value="0.025" units="cm"/>
    </inkml:brush>
  </inkml:definitions>
  <inkml:trace contextRef="#ctx0" brushRef="#br0">113 101 15951,'8'-7'3310,"8"-4"-2524,-1 1 0,2 0-1,-1 1 1,1 1 0,1 1 0,-1 0 0,1 1-1,0 1 1,28-4 0,-18 5-469,1 0-1,1 2 1,-1 1 0,0 1 0,49 7-1,-75-7-319,0 1 0,0 0-1,-1-1 1,1 1-1,0 1 1,0-1-1,-1 0 1,1 1 0,-1-1-1,1 1 1,-1 0-1,1-1 1,-1 1-1,0 0 1,0 1 0,0-1-1,0 0 1,-1 1-1,1-1 1,0 1 0,1 3-1,-2-2 39,0 1 1,0-1-1,0 1 0,-1 0 0,1-1 0,-1 1 1,0 0-1,0-1 0,-1 1 0,0 0 1,1-1-1,-3 7 0,-1 1 181,0 0 0,-1 0 0,-1 0 0,1-1 1,-2 1-1,0-2 0,0 1 0,-17 18 0,-50 32 323,73-55-1400,13-1 405,20-2-45,-26-2 259,8 0-184,-1 1 1,1 0 0,-1 1 0,0 1 0,18 7 0,-29-10 435,1 0 0,-1 0 0,0 0 0,0 0 0,0 0 1,0 0-1,0 1 0,-1-1 0,1 1 0,0 0 0,-1-1 0,1 1 0,-1 0 1,1 0-1,-1 0 0,0 0 0,0 0 0,0 0 0,0 0 0,0 0 1,0 1-1,-1-1 0,1 0 0,-1 0 0,1 1 0,-1-1 0,0 0 0,0 1 1,0-1-1,0 0 0,-1 1 0,1-1 0,0 0 0,-1 1 0,0-1 1,1 0-1,-1 0 0,0 0 0,0 0 0,-3 4 0,-1 1 244,0 1 0,0-1-1,0-1 1,-1 1 0,-1-1 0,1 0-1,-1-1 1,-12 9 0,-65 35 1365,81-47-1555,-33 17 195,0-2 1,-64 20 0,82-31-219,0-1 1,-1-2-1,1 1 1,-1-2-1,0-1 0,0 0 1,-36-4-1,49 1-144,-1 1 0,1-1 1,0-1-1,-1 1 0,1-1 0,0 0 1,0-1-1,1 1 0,-1-1 0,1 0 1,0 0-1,0-1 0,-8-9 0,10 11-39,0-1-1,1 1 0,-1-1 1,1 1-1,0-1 1,0 0-1,0 0 0,0 1 1,1-2-1,-1 1 0,1 0 1,0 0-1,1 0 1,-1 0-1,1-1 0,0 1 1,0 0-1,0-1 0,0 1 1,1 0-1,-1 0 1,4-8-1,9-5-4656,5 1-2147</inkml:trace>
</inkml:ink>
</file>

<file path=ppt/ink/ink3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0:22.646"/>
    </inkml:context>
    <inkml:brush xml:id="br0">
      <inkml:brushProperty name="width" value="0.025" units="cm"/>
      <inkml:brushProperty name="height" value="0.025" units="cm"/>
    </inkml:brush>
  </inkml:definitions>
  <inkml:trace contextRef="#ctx0" brushRef="#br0">11 3 7143,'0'0'9881,"0"0"-9840,0-1 0,-1 1 0,1 0 0,0 0 0,-1 0 0,1 0 0,0-1 0,-1 1 0,1 0 0,0 0 0,-1 0 0,1 0 0,0 0 0,-1 0 0,1 0 0,-1 0 0,1 0 0,0 0 0,-1 0 0,1 0 0,0 0 0,-1 0 0,1 0 0,0 0 0,-1 1 0,1-1 0,0 0 0,-1 0 0,1 0 0,-1 1 0,4 16 211,0 1 1,1-1 0,1 0 0,1-1 0,0 1-1,11 18 1,-10-19-202,10 21-5,151 319 2978,15-48-2010,-19-23-161,14 26 1219,224 336-969,-303-500-535,-3-12-321,135 146 0,135 105 17,-170-184 681,120 84-810,-136-132-83,191 128 21,-197-158-45,-73-49-23,330 237 28,16-26-12,-48-102 58,-252-122-62,304 112 8,-333-132-28,2-3 65,2-5 1,1-5 0,201 20 0,5 6 497,-326-54-585,-1-1-9,-1-1 0,0 1 0,0 0 0,1 1 0,-1-1 0,0 0 0,1 0 0,-1 0 0,0 1 0,0-1 0,0 1 0,1-1 1,-1 1-1,0-1 0,0 1 0,0 0 0,0 0 0,0-1 0,0 1 0,0 0 0,0 0 0,-1 0 0,1 0 0,0 0 0,0 0 0,-1 0 0,1 0 0,-1 1 0,1-1 0,-1 0 0,1 0 0,-1 0 0,1 2 0,-2-2-173,1 0 0,-1-1 0,1 1 0,-1-1 0,1 1 0,-1-1 0,1 1 0,-1-1 0,0 0 0,1 1 0,-1-1 0,0 0 0,1 1 0,-1-1 0,0 0 0,0 0 0,1 0 0,-1 1 0,0-1 0,0 0 0,1 0 0,-1 0 0,0 0 0,0-1 0,-1 1 0,-23-2-6999,2-3-1735</inkml:trace>
</inkml:ink>
</file>

<file path=ppt/ink/ink3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0:24.557"/>
    </inkml:context>
    <inkml:brush xml:id="br0">
      <inkml:brushProperty name="width" value="0.025" units="cm"/>
      <inkml:brushProperty name="height" value="0.025" units="cm"/>
    </inkml:brush>
  </inkml:definitions>
  <inkml:trace contextRef="#ctx0" brushRef="#br0">139 4496 4068,'0'0'2765,"-10"-6"-2573,2 2 9,-1-1 0,-1 2-1,1-1 1,0 1 0,-1 1 0,0-1-1,0 2 1,1-1 0,-18 1 0,9 1 2850,25 0-663,30-4-1619,353-147 37,-58 19-176,-273 115-528,82-13 0,-93 22 98,0-2 0,-1-2 0,63-25 0,432-209 2186,51-68-986,-165 77 243,421-243-1603,-576 317-43,664-444-17,-466 289 19,-254 168 45,-8-9 0,-7-9 1,-7-9-1,-8-9 0,-8-7 0,202-286 1,-366 460 0,37-58 141,-48 71-184,-1 0 0,1-1 0,-1 0 0,-1 0 0,1 0 0,-1 0 0,0 0 0,-1 0-1,2-11 1,-3 18-102,0-1-1,0 1 0,0 0 1,0 0-1,0-1 0,0 1 0,0 0 1,0-1-1,0 1 0,0 0 0,-1-1 1,1 1-1,0 0 0,0 0 0,0-1 1,0 1-1,0 0 0,0 0 1,-1-1-1,1 1 0,0 0 0,0 0 1,0-1-1,-1 1 0,1 0 0,0 0 1,0 0-1,-1-1 0,1 1 1,0 0-1,-1 0 0,1 0 0,0 0 1,0 0-1,-1 0 0,1 0 0,0 0 1,-1 0-1,1-1 0,0 1 1,-1 0-1,1 1 0,0-1 0,0 0 1,-1 0-1,1 0 0,0 0 0,-1 0 1,-2 0-944,-7 0-5773</inkml:trace>
</inkml:ink>
</file>

<file path=ppt/ink/ink3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0:41.809"/>
    </inkml:context>
    <inkml:brush xml:id="br0">
      <inkml:brushProperty name="width" value="0.025" units="cm"/>
      <inkml:brushProperty name="height" value="0.025" units="cm"/>
    </inkml:brush>
  </inkml:definitions>
  <inkml:trace contextRef="#ctx0" brushRef="#br0">12 0 17072,'0'0'2306,"-4"49"-672,-1-22-257,4 7-192,-1 1-96,2 3-544,0-4-385,0-3-96,3-2-32,0-9 64,2-4-64,-4-5-160,1-6-1634</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9:26.540"/>
    </inkml:context>
    <inkml:brush xml:id="br0">
      <inkml:brushProperty name="width" value="0.025" units="cm"/>
      <inkml:brushProperty name="height" value="0.025" units="cm"/>
    </inkml:brush>
  </inkml:definitions>
  <inkml:trace contextRef="#ctx0" brushRef="#br0">0 0 3748,'0'0'18609,"13"1"-17717,124 16-6,38 5-721,-173-22-170,0 0-1,0 0 1,0 0-1,0 0 1,0 0-1,0 0 1,0 1-1,0-1 1,0 1-1,0-1 1,0 1-1,0 0 0,-1 0 1,1 0-1,0 0 1,0 0-1,-1 0 1,1 0-1,-1 1 1,3 1-1,-4-1 37,0 0-1,1-1 1,-1 1-1,0 0 1,0 0-1,0 0 1,0 0-1,0 0 1,0 0-1,-1 0 1,1 0-1,-1 0 1,1-1-1,-1 1 1,0 0-1,0 0 1,0-1-1,0 1 1,0 0-1,0-1 1,-2 3 0,-62 80 1981,-9 13-1054,68-88-1355,0 1 0,1 0 0,1-1 0,-1 1 0,1 1-1,1-1 1,0 1 0,-2 14 0,4-17-5662</inkml:trace>
</inkml:ink>
</file>

<file path=ppt/ink/ink3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0:42.165"/>
    </inkml:context>
    <inkml:brush xml:id="br0">
      <inkml:brushProperty name="width" value="0.025" units="cm"/>
      <inkml:brushProperty name="height" value="0.025" units="cm"/>
    </inkml:brush>
  </inkml:definitions>
  <inkml:trace contextRef="#ctx0" brushRef="#br0">1 70 15471,'0'0'6112,"11"-9"-4831,-4 4-1064,0-1 0,1 1-1,0 0 1,0 1 0,0 0-1,1 0 1,0 1-1,-1 0 1,1 0 0,0 1-1,12-1 1,-11 2-75,70-7 313,1 3-1,101 8 1,-173-3-457,1 2 1,-1-1 0,1 2 0,-1-1 0,0 1 0,0 0 0,0 1 0,0 0 0,-1 1 0,1 0-1,11 9 1,-15-10 36,-1 0 0,1 1 0,-1 0 0,0 0 0,0 0-1,0 0 1,-1 1 0,0-1 0,0 1 0,0 0 0,-1 0-1,0 0 1,0 0 0,0 1 0,-1-1 0,0 0 0,0 13-1,-1-6 113,-1 1-1,-1-1 0,0 1 1,-1-1-1,-1 0 0,0 0 1,-1-1-1,0 1 0,0-1 1,-2 0-1,1 0 0,-2-1 1,1 0-1,-2 0 0,1 0 0,-2-1 1,1-1-1,-14 11 0,2-2 121,-1-2 1,0 0-1,-1-2 0,-1 0 0,0-1 0,-1-2 0,0-1 0,-33 9 0,44-15-257,-1-1 0,0 0 0,0-1 0,0-1 0,0-1 0,0 0 0,-26-4 0,38 4-35,-1-1 0,1 1 0,0-1 0,-1 0 0,1 0 0,0 0 0,-1 0 0,1-1 0,0 1 0,0-1 0,0 0-1,1 0 1,-1 0 0,0 0 0,1-1 0,-1 1 0,1-1 0,0 1 0,0-1 0,0 0 0,0 0 0,0 0 0,0 0 0,1 0 0,0 0 0,-1 0 0,1-1 0,1 1 0,-1 0 0,0-1 0,1 1-1,-1-1 1,1 1 0,0 0 0,0-1 0,1 1 0,-1-1 0,2-5 0,10-23-3979,8 1-3299</inkml:trace>
</inkml:ink>
</file>

<file path=ppt/ink/ink3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0:43.747"/>
    </inkml:context>
    <inkml:brush xml:id="br0">
      <inkml:brushProperty name="width" value="0.025" units="cm"/>
      <inkml:brushProperty name="height" value="0.025" units="cm"/>
    </inkml:brush>
  </inkml:definitions>
  <inkml:trace contextRef="#ctx0" brushRef="#br0">1 0 16239,'0'0'7058,"1"13"-5772,1 31-292,7 85 1409,-8-115-2269,1-1 0,1 1 0,0 0 0,1-1 0,1 0 0,11 25 0,-15-36-102,0 0-1,0-1 1,0 1-1,0 0 1,0-1 0,0 1-1,0-1 1,0 0-1,1 1 1,-1-1-1,1 0 1,-1 0 0,1 1-1,-1-1 1,1 0-1,0-1 1,-1 1 0,1 0-1,0 0 1,0-1-1,-1 1 1,1-1-1,0 0 1,0 1 0,2-1-1,-1-1 7,0 0-1,0 0 1,-1 0-1,1 0 1,-1 0-1,1-1 0,-1 1 1,1-1-1,-1 0 1,0 0-1,0 1 1,0-1-1,0-1 1,3-3-1,7-11 63,-1 0 1,-1-1-1,13-31 0,-20 42-112,11-28 59,-10 25 16,-1-1 1,1 1 0,1 0-1,-1 1 1,2-1 0,-1 1 0,1 0-1,1 1 1,10-13 0,-16 21-57,0-1 0,0 0-1,0 1 1,0-1 0,0 1 0,0-1 0,0 1 0,0 0 0,0-1 0,0 1 0,0 0 0,0-1 0,0 1 0,0 0 0,0 0-1,0 0 1,0 0 0,0 0 0,0 0 0,0 1 0,0-1 0,0 0 0,0 0 0,0 1 0,0-1 0,0 0 0,0 1-1,0-1 1,0 1 0,0 0 0,0-1 0,0 1 0,-1 0 0,1-1 0,0 1 0,0 0 0,-1 0 0,1 0 0,-1 0 0,1-1-1,-1 1 1,1 0 0,-1 0 0,1 0 0,-1 0 0,0 0 0,1 0 0,-1 0 0,0 2 0,4 9 159,-1 0-1,0 1 1,1 15 0,-2-17 149,13 116-246,-11-119-434,-1-16-630,0-17-2295,-9-30-7958,-3 18 817</inkml:trace>
</inkml:ink>
</file>

<file path=ppt/ink/ink3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0:44.118"/>
    </inkml:context>
    <inkml:brush xml:id="br0">
      <inkml:brushProperty name="width" value="0.025" units="cm"/>
      <inkml:brushProperty name="height" value="0.025" units="cm"/>
    </inkml:brush>
  </inkml:definitions>
  <inkml:trace contextRef="#ctx0" brushRef="#br0">1 1 20243,'0'0'11787</inkml:trace>
</inkml:ink>
</file>

<file path=ppt/ink/ink3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0:44.522"/>
    </inkml:context>
    <inkml:brush xml:id="br0">
      <inkml:brushProperty name="width" value="0.025" units="cm"/>
      <inkml:brushProperty name="height" value="0.025" units="cm"/>
    </inkml:brush>
  </inkml:definitions>
  <inkml:trace contextRef="#ctx0" brushRef="#br0">1 153 8808,'0'0'20147,"2"-7"-19437,4-4-633,0 0 0,1 1 0,0 0 0,0 0 0,1 1 0,0 0 0,1 0 0,0 1 0,0 0 0,1 0 0,0 1 0,0 1 0,0-1-1,1 2 1,0 0 0,20-7 0,-30 12-75,1 0 0,-1 0 0,0 0-1,1 0 1,-1 1 0,0-1 0,1 0-1,-1 1 1,0-1 0,1 1 0,-1-1 0,0 1-1,0-1 1,0 1 0,1 0 0,-1 0-1,0 0 1,0 0 0,0-1 0,0 1-1,0 1 1,-1-1 0,1 0 0,0 0 0,0 0-1,-1 0 1,1 1 0,-1-1 0,1 0-1,-1 0 1,1 1 0,-1-1 0,0 0-1,1 1 1,-1-1 0,0 1 0,0 0 0,4 64 407,-4-53-272,0-2-288,1 29 705,-1-39-645,0 0-1,0 0 0,0 0 1,0 0-1,0-1 1,0 1-1,1 0 1,-1 0-1,0 0 1,0 0-1,1 0 1,-1 0-1,1 0 0,-1-1 1,0 1-1,1 0 1,0 0-1,-1-1 1,1 1-1,-1 0 1,1 0-1,0-1 0,-1 1 1,1-1-1,0 1 1,0-1-1,0 1 1,-1-1-1,2 1 1,-1-1-228,0 0 1,0 0 0,-1 0-1,1-1 1,0 1-1,0 0 1,-1 0 0,1-1-1,0 1 1,-1 0-1,1-1 1,-1 1 0,1-1-1,0 1 1,-1-1 0,1 1-1,-1-1 1,1 1-1,-1-1 1,0 0 0,1 1-1,-1-1 1,1 0-1,-1 1 1,0-2 0,1 2 65,9-17-7840</inkml:trace>
</inkml:ink>
</file>

<file path=ppt/ink/ink3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0:44.991"/>
    </inkml:context>
    <inkml:brush xml:id="br0">
      <inkml:brushProperty name="width" value="0.025" units="cm"/>
      <inkml:brushProperty name="height" value="0.025" units="cm"/>
    </inkml:brush>
  </inkml:definitions>
  <inkml:trace contextRef="#ctx0" brushRef="#br0">138 236 11723,'0'0'8328,"-10"1"-5552,6-1-2585,0 0 0,0 1 1,0-1-1,0 1 0,0 0 0,0 0 0,1 0 0,-1 1 1,0 0-1,0-1 0,1 1 0,0 0 0,-6 5 1,4-3 44,0 1 0,1 0 0,0 0 1,0 1-1,0-1 0,1 1 1,-1 0-1,1 0 0,-3 10 0,-17 65 1157,21-74-1284,1 1 0,0-1 0,1 1 0,-1-1 0,1 0 0,1 1 0,0-1 0,0 1 0,2 8 0,-3-15-105,1 0 0,-1 0 0,1 0 0,0 0 0,-1 0 0,1 0 0,0 0 0,-1 0 0,1 0 1,0 0-1,0 0 0,0-1 0,0 1 0,0 0 0,0-1 0,0 1 0,0-1 0,0 1 0,0-1 0,0 1 0,0-1 0,0 1 1,0-1-1,1 0 0,-1 0 0,0 0 0,0 0 0,0 0 0,1 0 0,-1 0 0,0 0 0,0 0 0,0 0 0,0-1 1,1 1-1,0-1 0,2 0 10,0-1 1,0 0 0,0 1 0,-1-1 0,1 0-1,-1-1 1,1 1 0,-1-1 0,5-4 0,5-9-1,-1-1 0,-1 0 0,0-1 1,-1 0-1,-1-1 0,-1 0 0,0 0 1,-1-1-1,5-29 0,-6 18 109,-1-1 0,-1 1 0,-2-1 0,-1 0 0,-5-45 0,4 75-78,-1 0 0,1 0 0,0 0-1,-1 1 1,1-1 0,-1 0-1,0 0 1,1 1 0,-1-1 0,0 0-1,0 1 1,0-1 0,0 1-1,0-1 1,-2-1 0,-7 3 321,2 17-209,0 32-157,1 1 0,3-1 0,4 92 0,0-134 0,0 1 0,1-1 0,0 0 0,0 0 0,1 0 0,0 0 0,0-1 0,1 1 0,0 0 0,0-1 0,1 0 0,4 8 0,1-4 0,0-1 0,0 0 0,0 0 0,1-1 0,19 12 0,-13 0-4850,-5-7-2706</inkml:trace>
</inkml:ink>
</file>

<file path=ppt/ink/ink3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0:45.550"/>
    </inkml:context>
    <inkml:brush xml:id="br0">
      <inkml:brushProperty name="width" value="0.025" units="cm"/>
      <inkml:brushProperty name="height" value="0.025" units="cm"/>
    </inkml:brush>
  </inkml:definitions>
  <inkml:trace contextRef="#ctx0" brushRef="#br0">21 140 11243,'0'0'19180,"8"-4"-18614,-4 2-525,0 0 0,0 0-1,0 0 1,-1 0-1,1-1 1,-1 1 0,1-1-1,-1 0 1,0 0-1,0 0 1,0-1 0,-1 1-1,1-1 1,-1 1-1,0-1 1,0 0 0,0 0-1,0 0 1,-1 0 0,1 0-1,-1 0 1,0-1-1,0 1 1,-1 0 0,0-1-1,1 1 1,-2-5-1,1 7-30,0 0 0,0 0-1,0 0 1,0 0 0,-1 0-1,1 0 1,-1 0-1,0 0 1,0 0 0,1 0-1,-1 0 1,0 0 0,-2-2-1,2 3-10,0 1 1,1-1-1,-1 1 0,0 0 0,1-1 0,-1 1 1,0-1-1,0 1 0,0 0 0,1 0 0,-1-1 0,0 1 1,0 0-1,0 0 0,1 0 0,-1 0 0,0 0 1,0 0-1,0 0 0,0 0 0,0 0 0,1 1 1,-1-1-1,0 0 0,0 0 0,1 1 0,-1-1 0,0 1 1,0-1-1,1 0 0,-1 1 0,0 0 0,1-1 1,-1 1-1,0-1 0,1 1 0,-1 0 0,1-1 0,-1 1 1,1 0-1,-7 9 7,1-1-1,0 1 1,1 0 0,0 0-1,0 0 1,1 1 0,1-1-1,0 1 1,0 0 0,1 0-1,1 0 1,-1 0 0,2 1-1,0-1 1,2 19 0,-2-29-1,0 0 0,1-1 0,-1 1 0,1 0 0,-1 0 0,0-1 0,1 1 0,0 0 0,-1-1 0,1 1 0,-1 0 0,1-1 0,0 1 0,-1-1 0,1 1 0,0-1 0,0 0 0,-1 1 0,1-1 0,0 0 0,0 1 0,0-1 0,-1 0 0,1 0 0,0 0 0,0 0 0,0 0 0,0 0 0,0 0 0,-1 0 0,1 0 0,0 0 0,0 0 0,0 0 0,0-1 0,-1 1 0,1 0 0,0-1 0,0 1 0,-1 0 0,1-1 0,0 1 0,1-2 0,34-20 127,13-29-224,14-12-537,-63 63 633,0-1 0,1 1 1,-1-1-1,0 1 0,1-1 0,-1 1 0,1-1 0,-1 1 0,1 0 1,-1-1-1,1 1 0,-1 0 0,1-1 0,-1 1 0,1 0 0,-1-1 0,1 1 1,0 0-1,-1 0 0,1 0 0,-1 0 0,1 0 0,0-1 0,-1 1 1,1 0-1,0 0 0,-1 1 0,1-1 0,-1 0 0,1 0 0,0 0 0,-1 0 1,1 0-1,-1 1 0,1-1 0,0 0 0,-1 1 0,1-1 0,-1 0 0,1 1 1,-1-1-1,1 0 0,-1 1 0,0-1 0,1 1 0,-1-1 0,1 1 1,5 36 381,-7-34-360,1 0 0,1 1-1,-1-1 1,0 1 0,1-1 0,0 0-1,0 0 1,2 6 0,-2-8-25,-1-1 0,1 1 0,0-1 0,0 0 0,-1 1 0,1-1 0,0 0 0,0 0 0,-1 0 0,1 1 0,0-1 0,0 0 0,0 0 0,0 0 0,-1 0 0,1 0 0,0 0 0,0 0 0,0-1 0,-1 1 0,1 0 0,0 0 0,0-1 0,0 1 0,-1 0 0,1-1 0,1 0 0,27-16-21,-12 7-127,15 2-3088,-29 8 2406,0 0 0,1-1 1,-1 1-1,0-1 0,1 0 1,-1 0-1,0 0 0,0-1 1,0 1-1,0-1 0,0 0 0,0 1 1,0-1-1,0-1 0,-1 1 1,4-4-1,7-12-5347</inkml:trace>
</inkml:ink>
</file>

<file path=ppt/ink/ink3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0:46.064"/>
    </inkml:context>
    <inkml:brush xml:id="br0">
      <inkml:brushProperty name="width" value="0.025" units="cm"/>
      <inkml:brushProperty name="height" value="0.025" units="cm"/>
    </inkml:brush>
  </inkml:definitions>
  <inkml:trace contextRef="#ctx0" brushRef="#br0">1 66 9097,'0'-9'3763,"0"-4"-2337,2-31 3666,-4 71 972,4 25-4007,0-2-894,-2-22-571,-1-6-264,0 0 1,2 0-1,1 0 0,0 0 1,1 0-1,2-1 0,12 39 1,-15-58-315,-1 1 0,0-1 0,1 1 0,-1-1 0,1 0 0,0 0 1,0 0-1,0 0 0,0 0 0,0 0 0,0-1 0,1 1 0,-1-1 0,0 1 0,1-1 0,4 2 1,-6-3-9,0 0-1,0 0 1,0 0 0,0 0 0,0 0 0,1 0 0,-1 0 0,0 0 0,0 0 0,0-1 0,0 1 0,0 0 0,0-1 0,0 1 0,0-1 0,0 1 0,0-1 0,0 0 0,0 1 0,0-1 0,0 0 0,-1 0 0,1 1 0,0-1 0,0 0 0,-1 0 0,1 0 0,-1 0 0,1 0 0,0 0 0,-1 0 0,0 0 0,1 0 0,-1 0 0,0 0-1,0 0 1,1-1 0,-1 1 0,0 0 0,0 0 0,0 0 0,-1-2 0,3-4 4,-2 1-1,1-1 1,-1 1-1,0-1 0,0 0 1,0 1-1,-1-1 1,0 0-1,-1 1 0,0-1 1,1 1-1,-2 0 1,1 0-1,-1 0 0,0 0 1,0 0-1,-1 0 1,0 1-1,0 0 0,-8-9 1,12 13-9,-1 1 0,1-1 0,-1 1 1,0-1-1,1 1 0,-1-1 0,1 1 0,-1-1 1,0 1-1,1 0 0,-1-1 0,0 1 0,0 0 1,1-1-1,-1 1 0,0 0 0,0 0 0,1 0 1,-1 0-1,0 0 0,0 0 0,0 0 0,1 0 1,-2 0-1,-3 15 65,6-12-59,-1 0 1,0 0-1,1 0 0,0 0 1,0 0-1,0 0 1,0 0-1,0 0 0,1-1 1,-1 1-1,1 0 1,1 2-1,2-2-7,-1 0 0,1 1 0,0-2 0,0 1 0,0-1 0,0 1 0,0-1 0,0-1 0,1 1 0,-1-1 0,0 0 0,1 0 0,0 0 0,-1-1 0,1 0 0,-1 0 0,1-1 0,-1 1 0,1-1 0,-1 0 0,1-1 0,-1 1 0,0-1 0,6-3 0,1 1 0,-1-2 0,0 0 0,-1 0 0,1-1 0,-1 0 0,0 0 0,-1-1 0,0-1 0,15-17 0,-5 7 0,-27 42 0,-5 15 0,10 19 0,3-55 0,1-1 0,-1 1 0,0-1 0,0 0 0,1 1 0,-1-1 0,0 0 0,1 1 0,0-1 0,-1 0 0,1 1 0,0-1 0,-1 0 0,1 0 0,2 2 0,-2-3 0,0 1 0,0-1 0,0 0 0,0 1 0,-1-1 0,1 0 0,0 0 0,0 0 0,0 0 0,0 0 0,0 0 0,0 0 0,0 0 0,0-1 0,0 1 0,0 0 0,0 0 0,0-1 0,0 1 0,-1-1 0,1 1 0,0-1 0,0 1 0,0-1 0,-1 1 0,1-1 0,1-1 0,0 1-224,0-1 1,0 0-1,-1 0 1,1 0-1,0-1 0,0 1 1,-1 0-1,0-1 1,1 1-1,-1 0 1,1-5-1,1-2-1561,-1 1 1,0-1-1,-1 0 1,1-15-1,-2-12-6372</inkml:trace>
</inkml:ink>
</file>

<file path=ppt/ink/ink3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0:46.392"/>
    </inkml:context>
    <inkml:brush xml:id="br0">
      <inkml:brushProperty name="width" value="0.025" units="cm"/>
      <inkml:brushProperty name="height" value="0.025" units="cm"/>
    </inkml:brush>
  </inkml:definitions>
  <inkml:trace contextRef="#ctx0" brushRef="#br0">0 1 11339,'0'0'14990,"30"55"-14958,-12-45-2178,6 0-4036,0-4-7687</inkml:trace>
</inkml:ink>
</file>

<file path=ppt/ink/ink3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0:46.732"/>
    </inkml:context>
    <inkml:brush xml:id="br0">
      <inkml:brushProperty name="width" value="0.025" units="cm"/>
      <inkml:brushProperty name="height" value="0.025" units="cm"/>
    </inkml:brush>
  </inkml:definitions>
  <inkml:trace contextRef="#ctx0" brushRef="#br0">103 1 4612,'0'0'18968,"-10"6"-15274,-2 1-3125,-39 27 2608,48-32-3108,1 1-1,0-1 1,-1 1 0,1-1-1,0 1 1,0 0-1,0 0 1,0 0-1,1 0 1,-1 1 0,1-1-1,0 0 1,0 0-1,0 1 1,0-1-1,1 1 1,-1 4 0,1-5-69,0 1 0,0-1 1,0 0-1,0 1 0,1-1 1,-1 0-1,1 0 1,0 0-1,0 1 0,0-1 1,1 0-1,-1 0 1,0 0-1,1-1 0,0 1 1,3 4-1,-2-5-37,0 0 1,0 0-1,0 0 0,1 0 0,-1-1 0,0 1 1,1-1-1,-1 0 0,1 0 0,-1 0 1,1-1-1,-1 1 0,1-1 0,-1 0 0,7 0 1,-5 0-421,0-1 0,0 1 0,1-1 0,-1 0 0,0 0 0,0 0 0,7-3 0,17-13-5363,-5-2-1579</inkml:trace>
</inkml:ink>
</file>

<file path=ppt/ink/ink3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0:47.077"/>
    </inkml:context>
    <inkml:brush xml:id="br0">
      <inkml:brushProperty name="width" value="0.025" units="cm"/>
      <inkml:brushProperty name="height" value="0.025" units="cm"/>
    </inkml:brush>
  </inkml:definitions>
  <inkml:trace contextRef="#ctx0" brushRef="#br0">62 371 11819,'0'0'15786,"-8"1"-15300,5-1-458,1 1 0,-1-1 0,1 1 0,-1-1 0,1 1 0,0 0 0,-1 0 1,1 0-1,0 0 0,-1 0 0,1 0 0,0 1 0,0-1 0,0 1 0,0-1 1,-1 3-1,1-1 101,0 1 1,0-1-1,1 1 1,-1-1-1,1 1 1,0 0-1,0 0 1,1-1-1,-1 1 1,1 0 0,0 0-1,0 7 1,0-10-89,0 0 0,0 1 1,0-1-1,0 0 1,0 1-1,1-1 0,-1 0 1,0 0-1,1 1 0,-1-1 1,1 0-1,-1 0 1,1 0-1,0 0 0,-1 0 1,1 0-1,0 0 0,0 0 1,0 0-1,0 0 1,0 0-1,0 0 0,0-1 1,0 1-1,0 0 0,0-1 1,0 1-1,0 0 1,0-1-1,1 0 0,-1 1 1,0-1-1,0 0 0,1 0 1,-1 1-1,0-1 1,1 0-1,-1 0 0,0 0 1,0-1-1,1 1 0,-1 0 1,2-1-1,2 0 6,0 0 0,0 0 0,0-1 0,-1 1 0,1-1 0,0 0 0,-1-1 0,1 1 0,7-7 0,6-9-165,-1-1 1,0-1-1,-2-1 1,0 0 0,-2-1-1,0 0 1,10-26-1,-38 115 305,10-55-89,1 1-1,0 0 1,1 0 0,0 1 0,1-1-1,1 1 1,0-1 0,0 1-1,3 14 1,-2-27-98,0 0 0,1 0 0,-1 0 0,1 0 0,-1 0 0,1 0 0,0 0 0,-1 0 0,1 0 0,0 0 0,0-1 0,0 1 0,0 0 0,-1-1 0,1 1 0,0 0 0,0-1 0,0 1 0,0-1 0,0 1 0,1-1 0,-1 0 0,0 1 0,0-1 0,0 0 0,0 0 0,0 0 0,0 0 0,0 0 0,1 0 0,-1 0 0,0 0 0,0 0 0,0-1 0,0 1 0,0 0 0,0-1 0,0 1 0,0-1 0,0 1 0,2-2 0,3 0 0,0-1 0,-1 0 0,1 0 0,-1 0 0,0 0 0,8-8 0,6-10 0,-1-1 0,-1-1 0,-1-1 0,-1 0 0,17-39 0,-10 13 0,30-100 0,-49 140 0,0-1 0,-1 0 0,-1 0 0,1 0 0,-1-17 0,-2 28 0,0-1 0,0 1 0,0 0 0,0 1 0,0-1 0,1 0 0,-1 0 0,0 0 0,0 0 0,0 1 0,0-1 0,1 0 0,-1 1 0,0-1 0,0 1 0,1-1 0,-1 1 0,0-1 0,0 1 0,-7 7 0,1-1 0,0 1 0,1 0 0,0 0 0,0 1 0,1 0 0,0 0 0,0 0 0,1 0 0,0 1 0,-4 15 0,5-12 0,-1 1 0,2 0 0,0 1 0,1-1 0,0 0 0,1 0 0,3 28 0,-2-38-45,0 0 0,0 0 0,0 0 1,1 0-1,-1 0 0,1 0 0,0-1 0,0 1 0,0-1 0,1 1 0,-1-1 1,1 0-1,0 0 0,0 0 0,0 0 0,0-1 0,0 1 0,1-1 1,-1 0-1,7 3 0,-1-1-457,-1-1 1,1 0-1,-1-1 1,1 0-1,0 0 1,0-1-1,0 0 1,14-1-1,3-1-8328</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0:01.097"/>
    </inkml:context>
    <inkml:brush xml:id="br0">
      <inkml:brushProperty name="width" value="0.025" units="cm"/>
      <inkml:brushProperty name="height" value="0.025" units="cm"/>
    </inkml:brush>
  </inkml:definitions>
  <inkml:trace contextRef="#ctx0" brushRef="#br0">1 1 4100,'0'0'160</inkml:trace>
</inkml:ink>
</file>

<file path=ppt/ink/ink3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0:47.700"/>
    </inkml:context>
    <inkml:brush xml:id="br0">
      <inkml:brushProperty name="width" value="0.025" units="cm"/>
      <inkml:brushProperty name="height" value="0.025" units="cm"/>
    </inkml:brush>
  </inkml:definitions>
  <inkml:trace contextRef="#ctx0" brushRef="#br0">141 297 11050,'0'0'3903,"2"-10"-364,3-36-106,-5 45-3301,0 0 1,1 0-1,-1 0 0,0 0 1,1 0-1,-1 0 1,0 0-1,0 0 1,0 0-1,0 0 0,0-1 1,0 1-1,-1 0 1,1 0-1,0 0 1,-1 0-1,1 0 1,0 0-1,-1 0 0,1 0 1,-1 0-1,1 0 1,-1 0-1,0 0 1,0 0-1,1 1 0,-1-1 1,0 0-1,0 0 1,0 1-1,0-1 1,1 0-1,-1 1 0,0-1 1,0 1-1,0-1 1,0 1-1,-1 0 1,1-1-1,0 1 0,0 0 1,0 0-1,0 0 1,0 0-1,0 0 1,0 0-1,0 0 0,-1 0 1,0 1-1,-3 0 6,1 0 0,0 0-1,0 1 1,0-1 0,1 1-1,-1 0 1,0 0 0,1 1-1,-1-1 1,-5 6-1,2 0-95,0 1-1,0 0 0,0 1 0,1 0 1,1 0-1,0 0 0,0 0 0,1 1 0,0 0 1,1 0-1,0 0 0,1 0 0,0 1 1,0-1-1,2 1 0,-1-1 0,3 23 0,-2-34-36,0 1-1,0 0 0,1 0 0,-1 0 0,0 0 0,0-1 1,1 1-1,-1 0 0,0 0 0,1 0 0,-1-1 0,1 1 1,-1 0-1,1-1 0,-1 1 0,1 0 0,0-1 0,-1 1 0,1-1 1,0 1-1,-1-1 0,1 1 0,0-1 0,-1 0 0,1 1 1,0-1-1,0 0 0,0 1 0,1-1 0,0 0 9,0 0 0,0 0-1,1 0 1,-1-1 0,0 1 0,1-1 0,-1 1-1,0-1 1,0 0 0,4-2 0,2-1 34,-1 0 1,0-1-1,0 0 0,0-1 1,8-7-1,3-9 47,-1 0-1,-1-2 0,-1 1 0,-2-2 1,0 0-1,-1-1 0,-1 0 0,-2-1 1,-1 0-1,-1 0 0,-1 0 0,-1-1 1,-2 0-1,0-31 0,-13 91-73,-3 34-24,6 0 4,2 118 0,5-182-216,1 1-1,-1-1 1,0 1-1,1-1 1,0 0 0,-1 0-1,1 1 1,0-1-1,0 0 1,0 0-1,1 0 1,-1 0 0,0 0-1,1 0 1,-1 0-1,1-1 1,0 1 0,3 2-1,-4-3-8,1 0 0,-1-1-1,0 1 1,0-1 0,1 1 0,-1-1-1,0 0 1,1 0 0,-1 1 0,0-1-1,1 0 1,-1 0 0,0 0 0,1 0-1,-1-1 1,0 1 0,1 0 0,-1-1 0,0 1-1,1 0 1,-1-1 0,0 1 0,0-1-1,1 0 1,-1 0 0,0 1 0,0-1-1,0 0 1,0 0 0,0 0 0,0 0-1,0 0 1,-1 0 0,2-2 0,13-19-8632</inkml:trace>
</inkml:ink>
</file>

<file path=ppt/ink/ink3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0:48.325"/>
    </inkml:context>
    <inkml:brush xml:id="br0">
      <inkml:brushProperty name="width" value="0.025" units="cm"/>
      <inkml:brushProperty name="height" value="0.025" units="cm"/>
    </inkml:brush>
  </inkml:definitions>
  <inkml:trace contextRef="#ctx0" brushRef="#br0">0 127 12620,'0'0'5915,"1"9"-2595,4 30-346,-5-37-2842,0-1 0,1 1 1,-1-1-1,1 1 0,-1-1 0,1 0 1,-1 1-1,1-1 0,0 0 1,0 1-1,-1-1 0,1 0 0,0 0 1,0 0-1,0 0 0,1 0 0,-1 0 1,0 0-1,0 0 0,0 0 0,1 0 1,-1-1-1,0 1 0,1-1 1,-1 1-1,1-1 0,-1 1 0,1-1 1,-1 0-1,1 0 0,-1 0 0,1 1 1,-1-1-1,1-1 0,-1 1 1,1 0-1,-1 0 0,2-1 0,3 0-25,-1-1 1,0 1-1,0-1 0,0 0 0,-1 0 0,1 0 1,0-1-1,6-5 0,-2 1-60,-2 0-1,1-1 1,-1 0 0,0 0-1,-1-1 1,10-16 0,-13 20 24,0 0 1,-1-1-1,0 1 0,0-1 1,-1 1-1,1-1 1,-1 0-1,0 0 1,-1 0-1,1 1 1,-1-1-1,0 0 1,-1 0-1,-1-6 1,2 11-63,0 0 0,0 0 0,0 0 0,-1 1 0,1-1 0,-1 0 0,1 0 1,0 0-1,-1 1 0,1-1 0,-1 0 0,0 1 0,1-1 0,-1 0 0,1 1 1,-1-1-1,0 1 0,0-1 0,1 1 0,-1-1 0,0 1 0,0-1 0,0 1 0,1 0 1,-1-1-1,0 1 0,0 0 0,0 0 0,0 0 0,0 0 0,0 0 0,1 0 1,-1 0-1,0 0 0,-2 0 0,1 1-4,0-1 1,1 1-1,-1-1 1,0 1-1,0 0 1,0-1-1,0 1 1,0 0-1,1 0 1,-1 0-1,0 1 1,1-1-1,-1 0 1,1 1 0,-3 2-1,-2 6-5,0 2 0,0-1 0,1 1 0,1-1 0,0 1 0,0 1 0,1-1 0,1 0 0,0 1 0,1-1 0,0 1 0,1 0 0,2 19 0,-2-31 0,0 0 0,1 1 0,-1-1 0,1 0 0,-1 0 0,0 1 0,1-1 0,0 0 0,-1 0 0,1 0 0,0 0 0,0 0 0,-1 0 0,1 0 0,0 0 0,0 0 0,0-1 0,0 1 0,0 0 0,0 0 0,0-1 0,1 1 0,-1-1 0,2 1 0,0 0 0,0 0 0,1-1 0,-1 1 0,1-1 0,-1 0 0,1 0 0,-1 0 0,8-2 0,-1 0 0,1-1 0,-1 0 0,0-1 0,0 0 0,10-6 0,10-10-82,-2-1 0,0-1 1,42-45-1,-23 22 9,-47 44 74,1 0 0,-1 1 0,0-1 0,1 1 0,-1-1 0,1 1 0,-1-1 0,1 1 0,-1 0 0,1-1 0,0 1 1,-1 0-1,1-1 0,-1 1 0,1 0 0,0 0 0,-1 0 0,1-1 0,0 1 0,-1 0 0,1 0 0,0 0 0,-1 0 0,1 0 0,0 0 1,-1 0-1,1 0 0,0 1 0,-1-1 0,2 0 0,6 20 106,-8 46 125,0-50-204,-1-14-28,1 0 0,0-1 0,0 1 0,0-1 0,0 1 0,0 0 0,0-1 0,0 1 0,0-1 0,1 1 0,-1 0 0,1-1 0,-1 1 0,1-1 0,-1 1 0,1-1 0,0 0 0,0 1 0,0-1 0,0 0 0,0 1 0,0-1 0,0 0 0,0 0 0,1 0 0,-1 0 0,0 0 0,1 0 0,-1 0 0,0-1 0,1 1 0,2 1 0,-1-2 0,0-1 0,0 1 0,1 0 0,-1-1 0,0 1 0,0-1 0,0 0 0,0 0 0,0-1 0,0 1 0,0 0 0,0-1 0,0 0 0,-1 0 0,6-4 0,42-43 0,-42 39 0,1 1 0,-1 0 0,1 1 0,1 0 0,0 0 0,0 1 0,20-11 0,-29 17 0,0 1 0,0-1 0,-1 1 0,1 0 0,0 0 0,0-1 0,-1 1 0,1 0 0,0 0 0,0 0 0,0 0 0,0 0 0,-1 0 0,1 0 0,0 0 0,0 0 0,0 0 0,-1 1 0,1-1 0,0 0 0,0 0 0,-1 1 0,1-1 0,0 0 0,0 1 0,-1-1 0,1 1 0,0-1 0,-1 1 0,1 0 0,-1-1 0,1 1 0,-1-1 0,1 1 0,-1 0 0,1 1 0,8 36 0,-9-35 0,0 0 0,0 0 0,0 0 0,0 0 0,1 0 0,0 0 0,-1 0 0,1 0 0,0 0 0,0-1 0,1 1 0,-1 0 0,1-1 0,-1 1 0,1-1 0,0 1 0,3 2 0,-3-4 0,1 0 0,0 0 0,-1 0 0,1-1 0,0 1 0,0-1 0,0 1 0,-1-1 0,1 0 0,0-1 0,0 1 0,0 0 0,-1-1 0,1 1 0,0-1 0,-1 0 0,1 0 0,0 0 0,-1 0 0,1 0 0,-1-1 0,4-2 0,8-6 0,-2 0 0,24-23 0,-3 2 0,-31 29-118,-1 1 1,0 0-1,1 0 1,-1 0-1,0 0 1,1 0-1,-1 0 1,1 0-1,0 0 1,-1 1-1,1-1 1,0 0-1,-1 1 1,1 0-1,0-1 1,-1 1-1,1 0 1,3 0-1,-3 1-187,-1 1 0,1-1-1,-1 0 1,1 1 0,-1 0-1,1-1 1,-1 1 0,0 0-1,0 0 1,0-1 0,0 1-1,0 0 1,0 3 0,0-4-41,-1-1 0,0 1 0,0-1 1,0 1-1,1-1 0,-1 0 0,0 1 1,0-1-1,1 1 0,-1-1 0,0 0 1,1 1-1,-1-1 0,0 0 0,1 1 1,-1-1-1,1 0 0,-1 0 0,1 0 1,-1 1-1,0-1 0,1 0 1,-1 0-1,1 0 0,-1 0 0,1 0 1,-1 0-1,1 1 0,-1-1 0,1 0 1,-1-1-1,1 1 0,0 0 0,11 0-9321</inkml:trace>
</inkml:ink>
</file>

<file path=ppt/ink/ink3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0:48.700"/>
    </inkml:context>
    <inkml:brush xml:id="br0">
      <inkml:brushProperty name="width" value="0.025" units="cm"/>
      <inkml:brushProperty name="height" value="0.025" units="cm"/>
    </inkml:brush>
  </inkml:definitions>
  <inkml:trace contextRef="#ctx0" brushRef="#br0">87 71 10410,'0'0'19944,"-9"1"-18994,5-1-847,-1 1-1,0-1 1,1 1-1,-1 1 1,1-1-1,-1 1 1,1-1-1,0 1 1,-8 5-1,10-6-87,0 0-1,0 1 1,1-1-1,-1 1 1,0-1-1,1 1 1,-1-1-1,1 1 1,0 0 0,-1 0-1,1 0 1,0 0-1,0 0 1,0 0-1,1 0 1,-1 0-1,0 0 1,1 0-1,-1 0 1,1 1 0,0-1-1,0 0 1,0 0-1,0 1 1,0-1-1,0 0 1,0 0-1,2 4 1,-1-5-35,0 0 0,0-1 0,0 1 1,0 0-1,0-1 0,0 1 0,0-1 0,0 1 0,0-1 1,0 0-1,1 1 0,-1-1 0,0 0 0,0 0 0,0 0 1,1 0-1,-1 0 0,0 0 0,0 0 0,0 0 0,1 0 1,-1-1-1,0 1 0,1-1 0,32-7-397,-22 2 73,-1-1 0,0 0 1,-1 0-1,16-15 0,-19 16 161,0-1 1,1 1-1,0 0 0,1 0 1,-1 1-1,1 0 0,0 1 1,14-6-1,-22 10 216,0 0 0,-1 0-1,1 0 1,-1 1 0,1-1 0,0 0-1,-1 0 1,1 0 0,-1 1 0,1-1 0,-1 0-1,1 0 1,-1 1 0,1-1 0,-1 1-1,1-1 1,-1 0 0,1 1 0,-1-1 0,0 1-1,1-1 1,-1 1 0,0-1 0,1 1 0,-1-1-1,0 1 1,0-1 0,1 1 0,-1-1-1,0 1 1,0 0 0,0-1 0,0 1 0,0-1-1,0 1 1,0 0 0,0-1 0,0 1 0,0 0-1,0 37 1051,0-15-55,0-23-1012,1 1-1,-1-1 1,1 1 0,-1-1-1,0 1 1,1-1 0,-1 1-1,1-1 1,-1 0 0,1 1-1,0-1 1,-1 0 0,1 1 0,-1-1-1,1 0 1,0 0 0,-1 1-1,1-1 1,-1 0 0,1 0-1,0 0 1,-1 0 0,1 0-1,0 0 1,-1 0 0,1 0 0,0 0-1,-1 0 1,1 0 0,0 0-1,-1-1 1,1 1 0,-1 0-1,1 0 1,0-1 0,-1 1-1,1 0 1,-1-1 0,1 1-1,0-1 1,25-14 8,16-19-828,8-6-3554,-16 16-4595,-19 15 177</inkml:trace>
</inkml:ink>
</file>

<file path=ppt/ink/ink3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0:49.057"/>
    </inkml:context>
    <inkml:brush xml:id="br0">
      <inkml:brushProperty name="width" value="0.025" units="cm"/>
      <inkml:brushProperty name="height" value="0.025" units="cm"/>
    </inkml:brush>
  </inkml:definitions>
  <inkml:trace contextRef="#ctx0" brushRef="#br0">47 250 7399,'0'0'17158,"-7"10"-15941,4-5-1045,-24 40 1560,26-42-1522,-1 0 1,1 0 0,0 0-1,0 0 1,0 1 0,0-1-1,0 0 1,1 0 0,0 1-1,-1-1 1,1 0-1,0 1 1,1-1 0,-1 1-1,2 3 1,-2-6-191,1 0 1,0 0-1,0 0 1,0-1-1,-1 1 1,1-1-1,0 1 1,0 0-1,0-1 0,0 0 1,0 1-1,0-1 1,0 0-1,0 1 1,1-1-1,-1 0 0,0 0 1,0 0-1,0 0 1,0 0-1,0 0 1,2 0-1,25-4 76,-19-1-88,0 1 1,-1-1-1,1 0 0,-1-1 0,-1 0 1,1 0-1,-1 0 0,13-16 1,0-2-362,26-39 1,15-43 58,-54 94 119,-1-1 1,-1 0-1,0-1 1,-1 1-1,-1-1 0,4-20 1,-9 47 226,-1 0 1,1-1 0,-10 24-1,7-23 265,1 0 0,0 0 1,-3 26-1,6-32-177,1 0 0,0 0 1,0 0-1,0 0 1,1 0-1,0 0 0,0 0 1,1 0-1,-1-1 1,4 8-1,-3-11-218,-1-1 0,0 0 0,1 0-1,-1 0 1,1 0 0,0 0 0,0 0 0,0 0-1,0-1 1,0 1 0,0-1 0,3 2 0,-2-1-410,1-1 1,0 1 0,0-1-1,0 0 1,0 0 0,0 0-1,0-1 1,0 0 0,6 0-1,18 0-6735</inkml:trace>
</inkml:ink>
</file>

<file path=ppt/ink/ink3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1:08.666"/>
    </inkml:context>
    <inkml:brush xml:id="br0">
      <inkml:brushProperty name="width" value="0.025" units="cm"/>
      <inkml:brushProperty name="height" value="0.025" units="cm"/>
    </inkml:brush>
  </inkml:definitions>
  <inkml:trace contextRef="#ctx0" brushRef="#br0">1 12 7271,'0'0'12684,"70"0"-12524,-35 2-96,6 0-64,6-2-737,0 0-1345,1-2-2242,-3-12-3267</inkml:trace>
</inkml:ink>
</file>

<file path=ppt/ink/ink3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1:09.022"/>
    </inkml:context>
    <inkml:brush xml:id="br0">
      <inkml:brushProperty name="width" value="0.025" units="cm"/>
      <inkml:brushProperty name="height" value="0.025" units="cm"/>
    </inkml:brush>
  </inkml:definitions>
  <inkml:trace contextRef="#ctx0" brushRef="#br0">0 18 7687,'0'0'10346,"70"24"-9641,-40-20-481,7 0 32,9-4-160,9 0-32,10 0-864,6-4-994,5-5-2210,0-1-2690</inkml:trace>
  <inkml:trace contextRef="#ctx0" brushRef="#br0" timeOffset="1">1095 13 8136,'0'0'512,"77"4"-95,-39-3-321,5-1 0,3 0-96,2 0 32,4 0 0,6-1-32,4-6-865,3-3-2210</inkml:trace>
</inkml:ink>
</file>

<file path=ppt/ink/ink3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1:09.381"/>
    </inkml:context>
    <inkml:brush xml:id="br0">
      <inkml:brushProperty name="width" value="0.025" units="cm"/>
      <inkml:brushProperty name="height" value="0.025" units="cm"/>
    </inkml:brush>
  </inkml:definitions>
  <inkml:trace contextRef="#ctx0" brushRef="#br0">1 63 8648,'13'-3'5819,"61"-11"-2773,133-8-1,-173 23-3044,-1 1 1,0 2-1,44 10 0,-65-12-23,0 0-1,0 0 1,1-1-1,-1-1 0,0 0 1,1-1-1,-1 0 1,21-5-1,-13 1-2237,0-2 1,24-10-1,-12 3-2769</inkml:trace>
</inkml:ink>
</file>

<file path=ppt/ink/ink3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1:10.786"/>
    </inkml:context>
    <inkml:brush xml:id="br0">
      <inkml:brushProperty name="width" value="0.025" units="cm"/>
      <inkml:brushProperty name="height" value="0.025" units="cm"/>
    </inkml:brush>
  </inkml:definitions>
  <inkml:trace contextRef="#ctx0" brushRef="#br0">53 0 15727,'0'0'1201,"-4"10"86,-5 16-215,2 0 1,0 1 0,1 0-1,-3 51 1,5 126 3682,4-161-3391,1-54-998,0-1 0,1 1 0,6-20 0,2-14-388,-3-20-117,-6 45-67,0 0 1,2 0-1,0 0 1,1 0-1,2 1 1,-1 0-1,11-22 1,-14 38 176,1 0 1,-1 0-1,1 0 1,-1 1 0,1-1-1,0 1 1,0 0-1,0-1 1,1 1-1,-1 1 1,0-1-1,1 0 1,-1 1-1,1 0 1,-1 0 0,1 0-1,0 0 1,-1 0-1,1 1 1,0 0-1,0 0 1,-1 0-1,1 0 1,4 1-1,-6-1 14,1 0-1,-1 1 1,1-1-1,-1 0 1,0 1-1,0 0 0,1 0 1,-1 0-1,0 0 1,0 0-1,0 0 1,0 0-1,0 1 0,0-1 1,0 1-1,0-1 1,-1 1-1,1 0 1,0 0-1,-1 0 0,0 0 1,1 0-1,-1 0 1,0 0-1,0 0 1,0 0-1,0 0 0,-1 1 1,1-1-1,-1 0 1,1 1-1,-1-1 1,0 1-1,0-1 0,0 0 1,0 1-1,0-1 1,-1 3-1,0-1 90,-1 0 0,0 0 0,0 0-1,0 0 1,0 0 0,-1-1 0,1 1 0,-1-1-1,0 0 1,0 0 0,-1 0 0,1 0 0,0 0-1,-1-1 1,0 1 0,0-1 0,1 0 0,-1 0-1,-8 2 1,-2 2 244,1-2 0,-1 0-1,1 0 1,-29 3-1,3-12 26,28-2-1680,11 6 1152,0 0-1,0 1 1,0-1 0,1 0-1,-1 1 1,0-1 0,1 1-1,-1-1 1,1 1-1,-1-1 1,0 1 0,1-1-1,-1 1 1,1-1 0,0 1-1,-1-1 1,1 1 0,-1 0-1,1-1 1,0 1 0,-1 0-1,1 0 1,-1-1 0,1 1-1,0 0 1,45-16-10209,-16 8 561</inkml:trace>
</inkml:ink>
</file>

<file path=ppt/ink/ink3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1:11.176"/>
    </inkml:context>
    <inkml:brush xml:id="br0">
      <inkml:brushProperty name="width" value="0.025" units="cm"/>
      <inkml:brushProperty name="height" value="0.025" units="cm"/>
    </inkml:brush>
  </inkml:definitions>
  <inkml:trace contextRef="#ctx0" brushRef="#br0">161 1 14029,'0'0'13181,"-10"12"-11991,-141 181 609,217-280-17632,-43 52 7393</inkml:trace>
</inkml:ink>
</file>

<file path=ppt/ink/ink3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1:11.517"/>
    </inkml:context>
    <inkml:brush xml:id="br0">
      <inkml:brushProperty name="width" value="0.025" units="cm"/>
      <inkml:brushProperty name="height" value="0.025" units="cm"/>
    </inkml:brush>
  </inkml:definitions>
  <inkml:trace contextRef="#ctx0" brushRef="#br0">84 4 13229,'15'-3'2562,"-27"22"-384,-3 5-576,4 3 351,3 2 65,4-1-480,3-3-673,1-4-545,3-4-160,12-5-128,0-5 32,0-2-224,0-1-961,-3-4-1089,-3 0-801,-6 0-224</inkml:trace>
  <inkml:trace contextRef="#ctx0" brushRef="#br0" timeOffset="1">1 131 12524,'0'0'11339,"84"-18"-11275,-44 19-737,-2-1-2050,-7 0-2978</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0:01.872"/>
    </inkml:context>
    <inkml:brush xml:id="br0">
      <inkml:brushProperty name="width" value="0.025" units="cm"/>
      <inkml:brushProperty name="height" value="0.025" units="cm"/>
    </inkml:brush>
  </inkml:definitions>
  <inkml:trace contextRef="#ctx0" brushRef="#br0">71 41 5157,'-3'-1'75,"-44"-5"9796,46 6-9568,0 0 1,0-1 0,0 1-1,0 1 1,0-1 0,0 0 0,0 0-1,0 0 1,0 0 0,0 1 0,0-1-1,0 0 1,1 1 0,-1-1 0,0 1-1,0-1 1,0 1 0,1-1 0,-1 1-1,0 0 1,0-1 0,0 2 0,4 14 1587,-1-13-1812,1 0 0,-1-1 0,0 1 0,1-1 0,-1 0 0,1 0 0,0 0 0,0 0 0,0-1 0,0 1 0,0-1 0,0 1 0,0-1 0,0 0 0,1 0 0,-1-1 0,0 1 0,5 0 0,67 1 1263,-62-3-966,-1 0-245,1-1 0,-1 0 0,0-1 0,0 0 1,13-6-1,-13 5-51,-1 0 1,1 0 0,0 1-1,0 1 1,22-2 0,-165-6 3675,-26-2-3610,156 15-372,9 3 137,8 3 9,-7-6 73,-1-1 1,1 0-1,0-1 1,-1 0-1,1-1 1,0 1-1,0-2 1,0 1-1,10-3 1,3-2 6,-1-1 0,26-11 0,13-5-4,-54 21 4,-4 1 32,-32 9 186,-1 1-107,0-2 0,-59 9 0,39-9-97,37-1-98,20 1-106,25 4-85,49-7-2210,0-14-3988,-33-5 131</inkml:trace>
</inkml:ink>
</file>

<file path=ppt/ink/ink3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1:11.927"/>
    </inkml:context>
    <inkml:brush xml:id="br0">
      <inkml:brushProperty name="width" value="0.025" units="cm"/>
      <inkml:brushProperty name="height" value="0.025" units="cm"/>
    </inkml:brush>
  </inkml:definitions>
  <inkml:trace contextRef="#ctx0" brushRef="#br0">1 46 11915,'0'0'9503,"10"4"-7881,9 0-1117,0 0 0,0-1 0,1-1 0,-1-1-1,1-1 1,-1 0 0,1-1 0,36-8-1,3-2-412,169-25 519,-179 31-2158,56 3 0,-61 9-3277,-26-3-1792,-7-2-3100</inkml:trace>
</inkml:ink>
</file>

<file path=ppt/ink/ink3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1:13.323"/>
    </inkml:context>
    <inkml:brush xml:id="br0">
      <inkml:brushProperty name="width" value="0.025" units="cm"/>
      <inkml:brushProperty name="height" value="0.025" units="cm"/>
    </inkml:brush>
  </inkml:definitions>
  <inkml:trace contextRef="#ctx0" brushRef="#br0">2 1 9129,'0'0'14968,"0"12"-14284,0 169 1902,-1-109-4305,1-43-4775,0-53 1193,0-4-3235</inkml:trace>
</inkml:ink>
</file>

<file path=ppt/ink/ink3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1:13.685"/>
    </inkml:context>
    <inkml:brush xml:id="br0">
      <inkml:brushProperty name="width" value="0.025" units="cm"/>
      <inkml:brushProperty name="height" value="0.025" units="cm"/>
    </inkml:brush>
  </inkml:definitions>
  <inkml:trace contextRef="#ctx0" brushRef="#br0">1 62 15471,'0'0'10100,"11"-9"-9214,-3 3-807,1 0 0,-1 1 1,1 0-1,0 0 0,0 1 0,1 0 0,-1 0 1,1 1-1,-1 1 0,1-1 0,19 0 0,-15 2 54,-2 0-155,0 0 0,0 1 1,-1 1-1,1 0 0,19 4 0,-28-4 60,-1-1 0,0 1 1,0 0-1,0 0 0,0 0 1,0 0-1,0 0 0,-1 1 0,1-1 1,0 0-1,-1 1 0,1-1 1,0 1-1,-1 0 0,0 0 1,1-1-1,-1 1 0,0 0 1,0 0-1,0 0 0,0 0 1,-1 0-1,1 0 0,0 0 1,-1 1-1,0-1 0,1 0 0,-1 0 1,0 0-1,0 1 0,0-1 1,0 0-1,-1 0 0,1 0 1,0 1-1,-1-1 0,-1 2 1,1 0 57,-1 0 0,0 0 0,0-1 0,0 1 0,0 0 1,-1-1-1,1 0 0,-1 0 0,0 0 0,0 0 0,0 0 0,-1-1 1,1 1-1,0-1 0,-1 0 0,0 0 0,0 0 0,1 0 1,-1-1-1,0 1 0,-4 0 0,-6 2 202,1-1 0,-1 0-1,0 0 1,1-2 0,-16 1 0,12-5-925,14-4-956,4 6 1317,0 0-1,0 0 1,0 0 0,0 0 0,1 0-1,-1 0 1,0 0 0,1 0 0,-1 1-1,1-1 1,-1 0 0,1 1 0,-1-1-1,1 1 1,2-1 0,19-3-5003,2-1-2659</inkml:trace>
</inkml:ink>
</file>

<file path=ppt/ink/ink3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1:14.762"/>
    </inkml:context>
    <inkml:brush xml:id="br0">
      <inkml:brushProperty name="width" value="0.025" units="cm"/>
      <inkml:brushProperty name="height" value="0.025" units="cm"/>
    </inkml:brush>
  </inkml:definitions>
  <inkml:trace contextRef="#ctx0" brushRef="#br0">0 1 8680,'0'0'15706,"3"10"-14612,7 120 405,-9-109-6072,-1-14-5133,-8-22 3156</inkml:trace>
</inkml:ink>
</file>

<file path=ppt/ink/ink3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1:15.217"/>
    </inkml:context>
    <inkml:brush xml:id="br0">
      <inkml:brushProperty name="width" value="0.025" units="cm"/>
      <inkml:brushProperty name="height" value="0.025" units="cm"/>
    </inkml:brush>
  </inkml:definitions>
  <inkml:trace contextRef="#ctx0" brushRef="#br0">11 72 10122,'0'0'5770,"-1"-8"-3197,-1-26-373,2 33-2074,0 0 0,1 0 0,-1-1-1,0 1 1,1 0 0,-1 0 0,1-1 0,-1 1 0,1 0 0,-1 0 0,1 0 0,0 0 0,0 0-1,-1 0 1,1 0 0,0 0 0,0 0 0,0 1 0,0-1 0,0 0 0,0 0 0,0 1 0,0-1-1,1 1 1,-1-1 0,0 1 0,0-1 0,0 1 0,1 0 0,-1 0 0,2-1 0,41-2 635,-39 3-485,3 0-202,0 0-1,1 1 1,-1 0 0,0 0 0,1 1-1,9 3 1,-17-5-61,0 1 1,0-1-1,1 1 1,-1-1-1,0 1 0,0 0 1,0-1-1,0 1 1,0 0-1,0 0 0,0 0 1,0 0-1,-1 0 1,1 0-1,0 0 1,-1 0-1,1 0 0,0 0 1,0 3-1,-1-2 65,0 0 0,0 0 0,0 0 0,0 0 0,0 0 0,-1 0 0,1 0 0,-1-1 0,1 1 0,-1 0 0,0 0 1,0 0-1,0 0 0,0-1 0,0 1 0,0 0 0,-2 1 0,-35 37 1939,35-37-1925,0-1 0,0 1-1,0-1 1,-1 0-1,1 0 1,0 0 0,-1 0-1,1-1 1,-1 1-1,0-1 1,1 0 0,-5 1-1,57-22-1212,-43 18 958,0 1 0,0 0-1,1 1 1,-1-1 0,0 1 0,1 0-1,-1 1 1,1-1 0,-1 1 0,0 1-1,10 2 1,-13-2 148,-1-1-1,1 1 0,-1 0 1,0 0-1,1 0 0,-1 0 1,0 0-1,-1 0 0,1 0 1,0 1-1,0-1 0,-1 1 1,0-1-1,1 1 1,-1 0-1,0-1 0,0 1 1,0 0-1,-1 0 0,1 0 1,-1 0-1,0 0 0,1 0 1,-1-1-1,-1 1 0,1 0 1,-1 4-1,0-3 142,0 1 0,-1-1 0,0 0-1,0 0 1,0 1 0,0-1 0,0-1 0,-1 1 0,0 0-1,0 0 1,0-1 0,0 0 0,0 0 0,-1 0 0,0 0-1,1 0 1,-1-1 0,0 1 0,0-1 0,-5 2 0,-5 3 377,-1 0-1,0-1 1,-1 0 0,-22 4 0,30-9-733,1 0 1,-1 0-1,0-1 1,0 0-1,-10-2 1,17 2 181,0 0 1,0 0 0,1 0-1,-1 0 1,0 0 0,0 0 0,0 0-1,1 0 1,-1-1 0,0 1-1,0 0 1,0 0 0,1-1-1,-1 1 1,0 0 0,0-1 0,1 1-1,-1-1 1,0 1 0,1-1-1,-1 1 1,1-1 0,-1 0-1,1 1 1,-1-1 0,1 0-1,-1 1 1,1-1 0,-1 0 0,1 1-1,0-1 1,0 0 0,-1 0-1,1 0 1,0 1 0,0-1-1,0 0 1,0 0 0,0 0-1,0 1 1,0-1 0,0 0 0,0 0-1,0 0 1,0 0 0,0 1-1,1-1 1,-1 0 0,0 0-1,1 1 1,-1-1 0,0 0 0,1 1-1,-1-1 1,1 0 0,-1 1-1,1-1 1,0 0 0,-1 1-1,1-1 1,0 1 0,-1-1-1,1 1 1,0-1 0,34-29-10534,-12 11 86</inkml:trace>
</inkml:ink>
</file>

<file path=ppt/ink/ink3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1:16.370"/>
    </inkml:context>
    <inkml:brush xml:id="br0">
      <inkml:brushProperty name="width" value="0.025" units="cm"/>
      <inkml:brushProperty name="height" value="0.025" units="cm"/>
    </inkml:brush>
  </inkml:definitions>
  <inkml:trace contextRef="#ctx0" brushRef="#br0">114 1 8968,'1'1'8151,"8"11"-6895,-6-6-849,26 40 2484,24 55 1,-45-83-2770,-1 0 1,-1 0-1,0 1 0,-2 0 1,0 0-1,2 33 0,-6-28-59,0-1-1,-1 1 1,-2-1-1,0 0 1,-2 0-1,0 0 1,-2 0-1,-9 23 1,2-16-186,0-1 1,-2-1 0,-1 0 0,-2-1 0,-27 31 0,37-47-451,-22 23-2340,7-16-1919,5-8-1499</inkml:trace>
</inkml:ink>
</file>

<file path=ppt/ink/ink3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1:17.104"/>
    </inkml:context>
    <inkml:brush xml:id="br0">
      <inkml:brushProperty name="width" value="0.025" units="cm"/>
      <inkml:brushProperty name="height" value="0.025" units="cm"/>
    </inkml:brush>
  </inkml:definitions>
  <inkml:trace contextRef="#ctx0" brushRef="#br0">198 0 9001,'0'0'14984,"-11"7"-14802,1 0-52,0 0 0,1 1 0,0 0 0,0 1 0,1 0 0,0 1 0,0-1 0,1 1 0,1 1 0,-11 20 1,1 5 134,2 0 1,1 0 0,2 2 0,1-1 0,2 1 0,2 1 0,2-1-1,1 1 1,3 61 0,2-87-266,0 0-1,1-1 1,1 1-1,0-1 1,0 0-1,1 0 1,1 0 0,0-1-1,1 0 1,0 0-1,0-1 1,1 0-1,14 14 1,-8-10-788,0-1 0,0-1 0,23 14 0,-21-16-1265,1-1 0,0-1-1,21 8 1,-1-3-4999</inkml:trace>
</inkml:ink>
</file>

<file path=ppt/ink/ink3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1:18.584"/>
    </inkml:context>
    <inkml:brush xml:id="br0">
      <inkml:brushProperty name="width" value="0.025" units="cm"/>
      <inkml:brushProperty name="height" value="0.025" units="cm"/>
    </inkml:brush>
  </inkml:definitions>
  <inkml:trace contextRef="#ctx0" brushRef="#br0">1 253 10698,'0'0'14152,"7"-9"-13442,188-231 38,-195 240-735,0-1 0,0 1 0,0 0 0,0 0 0,0 0 0,0-1 0,0 1 0,0 0 0,1 0 0,-1 0 0,0 0 0,0-1 0,0 1 0,0 0 0,0 0 0,1 0 0,-1 0 0,0 0 0,0 0 0,0-1 0,1 1 0,-1 0 0,0 0 0,0 0 0,0 0 0,1 0 0,-1 0 0,0 0 0,0 0 0,0 0 0,1 0 0,-1 0 0,0 0 0,0 0 0,0 0 0,1 0 0,-1 0 0,0 0 0,0 0 0,0 0 0,1 1 0,-1-1 0,0 0 0,0 0 0,0 0 0,1 0 0,-1 0 0,0 0 0,0 1 0,0-1 0,0 0 0,0 0 0,1 0 0,-1 0 0,0 1 0,0-1 0,3 20 368,-7 25 103,-2-6-209,2-15-362,-3 46 1,10-78-11162,0-7 2552</inkml:trace>
</inkml:ink>
</file>

<file path=ppt/ink/ink3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1:18.991"/>
    </inkml:context>
    <inkml:brush xml:id="br0">
      <inkml:brushProperty name="width" value="0.025" units="cm"/>
      <inkml:brushProperty name="height" value="0.025" units="cm"/>
    </inkml:brush>
  </inkml:definitions>
  <inkml:trace contextRef="#ctx0" brushRef="#br0">262 44 15695,'-9'3'1591,"-3"0"-1322,0 2 0,0-1 1,0 1-1,1 1 1,-1 0-1,1 1 0,1 0 1,-1 1-1,2 0 1,-1 0-1,1 1 0,-14 16 1,9-3-73,1 1 0,0 0 1,2 0-1,-17 49 0,23-56-48,1-1-1,1 1 1,0 0-1,1 0 1,0 0-1,2 0 1,0 0-1,0 1 1,4 18-1,-3-31-141,1 1 1,-1-1-1,0 1 0,1-1 0,0 1 0,0-1 0,1 0 0,-1 0 0,1 0 0,0 0 1,0-1-1,0 1 0,0-1 0,1 1 0,-1-1 0,6 3 0,-3-2 6,1 0 1,-1-1-1,1 0 0,0-1 1,0 1-1,0-1 0,1 0 0,-1-1 1,13 1-1,-8-1 8,0-1 0,0 0-1,-1-1 1,1 0 0,0-1 0,-1-1-1,1 0 1,-1 0 0,0-1 0,0 0 0,0-1-1,-1 0 1,11-7 0,-9 2 76,0-1 0,0 0 0,-1 0 0,0-1 0,-1-1 0,-1 0 0,0 0 0,0-1 0,-2 0 0,1 0 1,-2-1-1,5-15 0,-4 9 321,-2 1 0,-1-1 0,0 0-1,-2 0 1,0 0 0,-1 0 0,-1 0 0,-5-35 0,3 48-349,1 0 1,-1 0-1,-1 0 0,1 0 0,-1 1 0,-1 0 1,1-1-1,-1 1 0,-1 0 0,1 1 0,-1-1 0,0 1 1,-1 0-1,-6-6 0,9 9-71,-1 0 0,0 1 0,0-1 0,0 1 0,0 0 0,0 0 0,0 0 0,-1 0 0,1 1-1,0 0 1,-1 0 0,0 0 0,1 0 0,-1 1 0,1-1 0,-1 1 0,0 1 0,1-1 0,-1 1 0,0-1 0,1 1 0,-1 1 0,1-1 0,0 0 0,-1 1 0,-4 3 0,-6 5-664,1 0 1,0 1-1,0 1 1,1 1-1,1 0 1,0 0-1,-20 30 1,12-17-2249,-5 7-4148</inkml:trace>
</inkml:ink>
</file>

<file path=ppt/ink/ink3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1:53.043"/>
    </inkml:context>
    <inkml:brush xml:id="br0">
      <inkml:brushProperty name="width" value="0.025" units="cm"/>
      <inkml:brushProperty name="height" value="0.025" units="cm"/>
    </inkml:brush>
  </inkml:definitions>
  <inkml:trace contextRef="#ctx0" brushRef="#br0">15 3973 6534,'0'0'421,"-1"0"0,0 0 0,1 1 0,-1-1 0,1 0 0,-1 0 0,1 0 0,-1 0 0,1 0 0,-1 0 0,1-1 0,-1 1 0,1 0 0,-1 0 0,0 0 0,1 0 0,-1-1 1,1 1-1,0 0 0,-1 0 0,1-1 0,-1 1 0,1 0 0,-1-1 0,1 1 0,-1-1 0,9-10 3277,32-13-4503,-33 20 2100,295-158 1382,28-17-2044,-290 156-621,2 3 0,1 1-1,1 1 1,68-16 0,-63 16 11,0-3 0,-2-1 0,0-3-1,74-52 1,67-36 28,197-123 673,-112 61-236,317-219 1770,-384 248-1798,69-51-263,-260 185-193,439-357 124,-20-23-31,194-242 282,-305 303-341,-229 242 45,-68 67-46,-1 0 1,-1-2 0,-1-1 0,-2 0-1,0-2 1,18-32 0,-34 43-916,-19 13-5360,3 3 387</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1:15.551"/>
    </inkml:context>
    <inkml:brush xml:id="br0">
      <inkml:brushProperty name="width" value="0.025" units="cm"/>
      <inkml:brushProperty name="height" value="0.025" units="cm"/>
    </inkml:brush>
  </inkml:definitions>
  <inkml:trace contextRef="#ctx0" brushRef="#br0">152 41 6374,'-13'1'1036,"1"-2"0,0 1 0,0-2 0,0 0 1,-19-5-1,-6-10 6104,36 16-7028,0 1 0,0 0 0,0-1 0,1 1 0,-1 0 0,0-1 1,0 1-1,0 0 0,0 0 0,0 0 0,0 0 0,0 0 0,0 0 0,0 0 1,0 0-1,0 1 0,0-1 0,0 0 0,0 1 0,-1-1 0,0 5 447,16-2 211,293-11 2284,-66-1-2611,-76 8-366,233 5 230,-166 1-150,26 2-127,-99 5 4,1-7 0,204-19-1,-130 2-1954,-243 9-4694,2-3 380</inkml:trace>
</inkml:ink>
</file>

<file path=ppt/ink/ink3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0:32.194"/>
    </inkml:context>
    <inkml:brush xml:id="br0">
      <inkml:brushProperty name="width" value="0.025" units="cm"/>
      <inkml:brushProperty name="height" value="0.025" units="cm"/>
    </inkml:brush>
  </inkml:definitions>
  <inkml:trace contextRef="#ctx0" brushRef="#br0">361 38 10186,'0'0'18631,"-8"-7"-17980,3 4-516,0-1 0,0 1 1,0 0-1,0 0 0,-1 0 0,1 1 1,-1 0-1,0 0 0,1 1 0,-1-1 1,0 1-1,0 0 0,0 1 0,0-1 0,0 1 1,0 1-1,0-1 0,0 1 0,0 0 1,1 0-1,-1 1 0,0-1 0,-7 4 1,-3 3-129,-1 0 0,1 1 1,1 0-1,-1 1 1,2 1-1,-1 1 1,2 0-1,-16 17 0,23-22-7,0 1-1,0 0 0,0 0 0,1 1 0,0 0 1,1 0-1,0 0 0,1 0 0,0 1 0,0-1 1,1 1-1,0 0 0,0 0 0,1 0 1,1 0-1,0 16 0,0-24 1,1 1 0,-1-1 0,1 0 0,-1 0 0,1 1 0,0-1 0,0 0 0,0 0 0,0 0 0,0 0 0,0 0 0,1 0 0,-1 0 0,1 0 0,-1 0 0,1-1 0,0 1 0,3 2 0,0-1 0,0-1 0,0 1 0,0-1 0,0 0 0,0 0 0,0-1 0,11 2 0,5 0 0,1-2 0,0 0 0,24-3 0,-41 1 0,65-8-1899,-48 5 329,-1-1-1,-1-1 1,1 0-1,-1-2 1,0 0-1,18-12 1,-19 6-6326</inkml:trace>
</inkml:ink>
</file>

<file path=ppt/ink/ink3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0:32.727"/>
    </inkml:context>
    <inkml:brush xml:id="br0">
      <inkml:brushProperty name="width" value="0.025" units="cm"/>
      <inkml:brushProperty name="height" value="0.025" units="cm"/>
    </inkml:brush>
  </inkml:definitions>
  <inkml:trace contextRef="#ctx0" brushRef="#br0">0 280 2691,'0'0'26980,"9"-3"-25800,3-1-1014,0-2 1,-1 0-1,0 0 1,0-1-1,0 0 1,-1-1-1,0 0 1,0-1-1,14-17 1,79-107-62,-68 84 25,-35 49-130,0 0 1,0-1-1,0 1 1,0 0-1,0-1 0,0 1 1,1 0-1,-1-1 1,0 1-1,0 0 0,0-1 1,0 1-1,1 0 1,-1 0-1,0-1 0,0 1 1,1 0-1,-1 0 1,0-1-1,0 1 0,1 0 1,-1 0-1,0 0 1,1 0-1,-1-1 0,0 1 1,1 0-1,-1 0 1,0 0-1,1 0 0,-1 0 1,0 0-1,1 0 1,-1 0-1,1 0 0,-1 0 1,0 0-1,1 0 1,-1 0-1,0 17 4,-9 22-8,-3-4 4,1 0 0,2 0 0,2 1 0,-5 64 0,12-100-41,0 1 1,0 0-1,0-1 0,0 1 1,0-1-1,0 1 0,0 0 1,0-1-1,0 1 0,0-1 1,1 1-1,-1-1 0,0 1 1,0 0-1,1-1 0,-1 1 1,1-1-1,-1 1 0,0-1 1,1 0-1,-1 1 0,1-1 1,-1 1-1,1-1 0,0 1 1,10-3-4087,2-9-6672</inkml:trace>
</inkml:ink>
</file>

<file path=ppt/ink/ink3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1:54.015"/>
    </inkml:context>
    <inkml:brush xml:id="br0">
      <inkml:brushProperty name="width" value="0.025" units="cm"/>
      <inkml:brushProperty name="height" value="0.025" units="cm"/>
    </inkml:brush>
  </inkml:definitions>
  <inkml:trace contextRef="#ctx0" brushRef="#br0">1 0 3587,'0'0'577</inkml:trace>
</inkml:ink>
</file>

<file path=ppt/ink/ink3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1:54.749"/>
    </inkml:context>
    <inkml:brush xml:id="br0">
      <inkml:brushProperty name="width" value="0.025" units="cm"/>
      <inkml:brushProperty name="height" value="0.025" units="cm"/>
    </inkml:brush>
  </inkml:definitions>
  <inkml:trace contextRef="#ctx0" brushRef="#br0">329 90 7143,'0'0'7473,"10"-9"-5641,52-38 997,-4 13 4725,-78 38-3600,1-1-3595,-47 20 182,2 2 0,-85 47 0,144-69-541,0 0 0,1 1 0,-1-1 0,0 1 0,1 0 0,0 1 0,-5 5 0,8-9 0,1 0 0,-1 0 0,0 0 0,1 0 0,-1 0 0,1 0 0,-1 0 0,1 0 0,0 0 0,-1 0 0,1 0 0,0 0 0,-1 0 0,1 0 0,0 0 0,0 0 0,0 0 0,0 0 0,0 1 0,0-1 0,1 0 0,-1 0 0,0 0 0,0 0 0,1 0 0,-1 0 0,1 0 0,-1 0 0,1 0 0,-1 0 0,1 0 0,0 0 0,-1 0 0,1-1 0,0 1 0,0 0 0,0 0 0,0-1 0,-1 1 0,1 0 0,0-1 0,0 1 0,0-1 0,2 1 0,26 12 0,52 15 0,-62-23 0,1 1 0,-1 0 0,-1 2 0,1 0 0,-1 2 0,-1-1 0,19 15 0,-33-21 0,-1 0 0,1 0 0,-1 0 0,0 0 0,0 0 0,0 0 0,0 1 0,0-1 0,-1 1 0,0 0 0,1-1 0,-1 1 0,-1 0 0,1 0 0,-1-1 0,1 1 0,-1 0 0,0 0 0,0 0 0,-1 0 0,1 0 0,-1-1 0,0 1 0,0 0 0,0 0 0,0-1 0,-4 7 0,0 2 0,0-1 0,-1 0 0,0 0 0,-1-1 0,0 0 0,-1 0 0,-13 12 0,12-14 0,0-1 0,-1 0 0,0 0 0,-1-1 0,0-1 0,0 0 0,0 0 0,0-1 0,-1 0 0,-18 3 0,11-4 0,1-1 0,-1 0 0,1-1 0,-1-1 0,0-1 0,-22-4 0,35 4 0,1 0 0,0 0 0,0-1 0,-1 0 0,1 0 0,-6-4 0,11 6 0,-1 0 0,1 0 0,-1-1 0,1 1 0,0 0 0,-1 0 0,1-1 0,0 1 0,0 0 0,-1 0 0,1-1 0,0 1 0,0 0 0,-1-1 0,1 1 0,0 0 0,0-1 0,0 1 0,-1-1 0,1 1 0,0 0 0,0-1 0,0 1 0,0-1 0,0 1 0,0 0 0,0-1 0,0 1 0,0-1 0,0 1 0,0-1 0,1 0 0,0 0 0,0 0 0,1 0 0,-1 0 0,0 0 0,0 0 0,0 0 0,1 1 0,-1-1 0,0 0 0,1 1 0,-1-1 0,1 1 0,1-1 0,25-8-2572,-1-3-4524,-7 2-3607</inkml:trace>
</inkml:ink>
</file>

<file path=ppt/ink/ink3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1:56.049"/>
    </inkml:context>
    <inkml:brush xml:id="br0">
      <inkml:brushProperty name="width" value="0.025" units="cm"/>
      <inkml:brushProperty name="height" value="0.025" units="cm"/>
    </inkml:brush>
  </inkml:definitions>
  <inkml:trace contextRef="#ctx0" brushRef="#br0">328 82 3619,'0'0'9065,"3"-2"-7741,12-11 1086,1 1 1,21-12-1,9-6 2215,-54 29-677,-35 7-3342,6 7-190,2 2-1,-66 38 1,90-46-338,0 0 1,1 0 0,0 1 0,0 0-1,1 1 1,0 0 0,1 1 0,0 0-1,0 0 1,1 0 0,0 1 0,1 0-1,-5 12 1,9-19-79,1 0 0,-1 0 0,1 0 0,0 0 0,0 0 0,0 0 0,1 1 0,-1-1 0,1 0 0,0 0 0,0 0 0,1 0 0,-1 1 0,1-1 0,0 0 0,0 0 0,0 0 0,1 0 0,-1 0 0,1 0 0,0-1 0,0 1 0,0-1 0,1 1 0,-1-1 0,1 0 0,0 1 0,5 3 0,6 3 0,1-1 0,0-1 0,0 0 0,1-1 0,30 10 0,-29-11 0,0 0 0,-1 1 0,1 1 0,14 9 0,-29-16 0,0 1 0,-1-1 0,1 0 0,0 1 0,-1-1 0,1 1 0,-1-1 0,1 1 0,-1 0 0,0 0 0,0-1 0,0 1 0,0 0 0,0 0 0,0 0 0,-1 0 0,1 0 0,0 0 0,-1 1 0,0-1 0,0 0 0,1 3 0,-2-2 0,0 1 0,0-1 0,0 0 0,0 0 0,0 1 0,0-1 0,-1 0 0,0 0 0,0-1 0,1 1 0,-2 0 0,-3 4 0,-6 4 0,0 0 0,-1-1 0,0 0 0,-23 13 0,20-14 0,0 0 0,-1-1 0,0-1 0,-1 0 0,1-2 0,-1 0 0,-1 0 0,1-2 0,0 0 0,-27 0 0,44-3 2,-1 0 1,0 0-1,0 0 1,0-1-1,0 1 0,0 0 1,1-1-1,-1 1 0,0-1 1,0 1-1,1-1 1,-1 0-1,0 0 0,1 0 1,-4-2-1,5 2 0,-1 1-1,0-1 1,1 0 0,-1 0 0,1 0-1,-1 0 1,1 0 0,0 0 0,-1 1-1,1-1 1,0 0 0,0 0 0,-1 0-1,1 0 1,0 0 0,0 0-1,0 0 1,0 0 0,0 0 0,1 0-1,-1-2 1,1 0-23,0 0 0,0 0 0,1 1 0,-1-1-1,1 0 1,-1 1 0,1-1 0,0 1 0,0-1 0,0 1 0,0 0 0,1 0-1,-1 0 1,1 0 0,-1 0 0,1 0 0,3-1 0,12-5-1061,25-13-7130,-12 2-4515</inkml:trace>
</inkml:ink>
</file>

<file path=ppt/ink/ink3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1:58.415"/>
    </inkml:context>
    <inkml:brush xml:id="br0">
      <inkml:brushProperty name="width" value="0.025" units="cm"/>
      <inkml:brushProperty name="height" value="0.025" units="cm"/>
    </inkml:brush>
  </inkml:definitions>
  <inkml:trace contextRef="#ctx0" brushRef="#br0">370 45 10474,'0'0'12241,"-12"-8"-10453,7 4-1635,-1-1-1,1 2 0,-1-1 1,0 1-1,-1 0 0,1 0 1,0 1-1,-1 0 0,0 0 1,1 0-1,-1 1 1,0 0-1,0 0 0,0 1 1,0 0-1,1 0 0,-1 0 1,0 1-1,0 0 1,0 1-1,1-1 0,-1 1 1,-9 4-1,-3 4 124,1 0 1,-27 19-1,40-26-249,0 1 0,0 0-1,0 0 1,0 1-1,1-1 1,0 1-1,0 0 1,0 1-1,1-1 1,-1 0-1,1 1 1,-3 9-1,5-14-26,1 1-1,0-1 0,0 0 1,0 1-1,1-1 0,-1 0 1,0 0-1,0 1 0,1-1 0,-1 0 1,1 0-1,-1 0 0,1 1 1,-1-1-1,1 0 0,0 0 1,0 0-1,-1 0 0,1 0 0,0 0 1,0 0-1,0-1 0,0 1 1,0 0-1,0 0 0,0-1 1,0 1-1,1 0 0,-1-1 0,0 0 1,0 1-1,0-1 0,1 1 1,-1-1-1,2 0 0,56 10-88,-46-9 6,-4 0 39,6 0-145,0 1 0,-1 1 0,1 0 0,25 10 0,-38-12 168,0 0 0,0 0 0,0 0 0,0 0 0,0 0 0,-1 0 0,1 1 0,0-1 0,-1 1 0,1-1 0,-1 1 0,0-1 0,1 1 1,-1 0-1,0 0 0,0 0 0,1 2 0,-2-1 26,0-1-1,1 0 1,-1 1 0,-1-1 0,1 1-1,0-1 1,0 0 0,-1 1 0,1-1 0,-1 0-1,0 0 1,0 0 0,0 1 0,0-1-1,0 0 1,0 0 0,-1 0 0,1 0 0,-3 2-1,-11 12 373,-1-1 0,0-1 0,-1 0 0,-1-1 0,0-1 0,0-1 0,-1-1 0,-1 0 0,0-1 0,0-1 0,-1-2 0,-36 9 0,107-27-4093,39-17-9694,-42 12-2135</inkml:trace>
</inkml:ink>
</file>

<file path=ppt/ink/ink3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1:58.757"/>
    </inkml:context>
    <inkml:brush xml:id="br0">
      <inkml:brushProperty name="width" value="0.025" units="cm"/>
      <inkml:brushProperty name="height" value="0.025" units="cm"/>
    </inkml:brush>
  </inkml:definitions>
  <inkml:trace contextRef="#ctx0" brushRef="#br0">61 53 21460,'0'0'4944,"-9"9"-2724,-29 30-821,37-38-1323,0 1 0,0-1 0,-1 0 0,1 1 0,0-1 0,0 1 0,0-1-1,1 1 1,-1-1 0,0 1 0,1 0 0,-1 0 0,1-1 0,-1 1 0,1 0 0,0 0 0,0-1 0,0 1 0,0 3 0,0-4-58,1 0 1,-1 0-1,1-1 1,0 1-1,-1 0 1,1 0-1,0 0 1,0 0-1,-1 0 1,1-1 0,0 1-1,0 0 1,0-1-1,0 1 1,0-1-1,0 1 1,0-1-1,0 0 1,0 1-1,0-1 1,3 1-1,2 0-21,0-1-1,0 1 0,1-1 0,-1 0 0,0 0 0,1-1 0,11-3 0,-4-1-203,-1-2 0,0 0 0,-1 0 0,0-2 0,0 1 0,0-1 0,-1-1 0,-1 0 0,0-1 0,0 0 0,-1 0 0,0-1 0,10-19-1,-29 71 48,7-33 238,-5 10 115,0 1-1,2 0 1,0 0-1,1 1 1,1 0-1,-3 35 1,7-53-189,0 0 1,0 0 0,0 1-1,0-1 1,0 0 0,0 0-1,0 1 1,0-1 0,1 0-1,-1 0 1,0 1 0,1-1-1,-1 0 1,1 0 0,-1 0-1,1 0 1,0 0 0,-1 0-1,1 0 1,0 0 0,0 0-1,0 0 1,0 0-1,0 0 1,0-1 0,0 1-1,0 0 1,1 0 0,1-1-34,-1 1 0,0-1 0,1 0 1,-1 0-1,1 0 0,-1 0 0,1 0 0,-1-1 1,1 1-1,-1-1 0,0 1 0,1-1 0,2-1 0,4-2-562,1-1-1,-1 0 1,-1 0-1,1-1 0,-1 0 1,8-8-1,-6 3-2068,0 0 0,0-1 1,12-22-1,-3-4-6586</inkml:trace>
</inkml:ink>
</file>

<file path=ppt/ink/ink3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1:59.196"/>
    </inkml:context>
    <inkml:brush xml:id="br0">
      <inkml:brushProperty name="width" value="0.025" units="cm"/>
      <inkml:brushProperty name="height" value="0.025" units="cm"/>
    </inkml:brush>
  </inkml:definitions>
  <inkml:trace contextRef="#ctx0" brushRef="#br0">122 57 5221,'-6'13'6796,"5"-12"-6749,-9 16 1039,1-1 1,1 2-1,1-1 0,0 1 0,1 0 0,1 0 0,1 1 0,-3 27 0,8-1-2525,0-2-325,-6 42 1,4-72 2045,-1 0 0,0 0-1,-2-1 1,1 1 0,-1-1 0,-1 0 0,-11 20-1,9-26 1477,3-17-1176,3-25-635,2 30 233,0-25-164,1 0 1,2 0-1,1 0 0,1 0 1,2 1-1,1 0 1,2 1-1,0 0 1,2 0-1,1 2 0,2-1 1,26-35-1,-32 51-7,0 1 0,1 0 0,16-13 0,-23 21 29,0 0 1,0 1 0,-1-1 0,1 1 0,1 0 0,-1 0-1,0 0 1,0 1 0,1 0 0,-1-1 0,1 1 0,-1 1-1,1-1 1,-1 1 0,9 0 0,-12 0-1,0 1 0,0-1 1,0 1-1,0 0 0,0-1 0,0 1 1,0 0-1,0-1 0,-1 1 0,1 0 1,0 0-1,0 0 0,-1 0 0,1 0 0,0 0 1,-1 0-1,1 0 0,-1 0 0,1 0 1,-1 0-1,0 0 0,1 0 0,-1 0 1,0 0-1,0 1 0,0-1 0,0 0 1,0 0-1,0 0 0,0 0 0,0 1 1,-1 1-1,-8 40 1380,4-33-1037,-1 0 0,0-1 0,-1 0 0,0 0 1,0-1-1,-1 0 0,0 0 0,-1-1 0,1 0 0,-1 0 1,-1-1-1,1 0 0,-1-1 0,0 0 0,0 0 0,-1-1 1,1-1-1,-1 0 0,-15 3 0,25-6-441,-1 0-1,1 0 1,0 0 0,-1 0-1,1 0 1,0 0 0,-1 0-1,1-1 1,0 1 0,0 0-1,-1-1 1,1 1 0,0-1-1,0 0 1,0 1 0,0-1-1,-1 0 1,1 0 0,0 1-1,0-1 1,0 0 0,1 0-1,-1 0 1,0 0 0,0 0-1,0 0 1,1-1-1,-1 1 1,1 0 0,-1 0-1,1 0 1,-1-1 0,1 1-1,0 0 1,-1-1 0,1 1-1,0 0 1,0-1 0,0 1-1,0 0 1,0 0 0,0-1-1,1 1 1,-1 0 0,0-1-1,1-1 1,0-1-288,0 0-1,1 0 1,-1 0-1,1-1 1,-1 1-1,1 1 1,1-1 0,-1 0-1,0 0 1,1 1-1,0-1 1,0 1-1,4-4 1,48-24-11220,-25 18-412</inkml:trace>
</inkml:ink>
</file>

<file path=ppt/ink/ink3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1:59.647"/>
    </inkml:context>
    <inkml:brush xml:id="br0">
      <inkml:brushProperty name="width" value="0.025" units="cm"/>
      <inkml:brushProperty name="height" value="0.025" units="cm"/>
    </inkml:brush>
  </inkml:definitions>
  <inkml:trace contextRef="#ctx0" brushRef="#br0">141 35 13229,'0'0'11557,"-2"10"-9688,-59 202 1316,37-142-3069,-26 130-1,47-182-199,3-27-257,5-29-45,0 20 299,24-96-2955,54-135 0,-79 238 3153,2 0 1,-1 1 0,1-1 0,1 1 0,0 0 0,14-15 0,-18 22-68,-1 1 1,0-1-1,1 1 1,0 0-1,0 0 0,-1 0 1,1 0-1,0 1 1,1-1-1,-1 1 0,0 0 1,0-1-1,1 2 1,-1-1-1,0 0 0,1 1 1,-1-1-1,1 1 1,-1 0-1,0 0 1,1 0-1,-1 1 0,1-1 1,-1 1-1,0 0 1,1 0-1,-1 0 0,4 2 1,-5-2-24,0 1 0,0-1 0,0 1 0,0 0 0,0 0 0,-1 0 0,1 0 0,0 0 0,-1 0 1,1 0-1,-1 0 0,0 0 0,0 1 0,0-1 0,0 1 0,0-1 0,-1 1 0,1-1 0,-1 1 0,1-1 0,-1 1 0,0-1 1,0 1-1,0 0 0,-1-1 0,1 1 0,0-1 0,-1 1 0,0-1 0,-1 4 0,0 3 248,-1 0-1,0 0 1,-1 0 0,0-1-1,0 0 1,-1 0 0,-7 10-1,3-7 235,-1 0 0,0-1-1,0-1 1,-16 12-1,21-18-398,0 1 1,0-1-1,-1 0 0,0 0 0,0-1 1,0 1-1,0-1 0,0-1 0,0 1 1,0-1-1,-12 1 0,17-2-249,1-1 0,-1 0 0,1 1-1,-1-1 1,0 0 0,1 1 0,-1-1 0,1 0 0,-1 0 0,1 1 0,0-1-1,-1 0 1,1 0 0,0 0 0,0 1 0,-1-1 0,1 0 0,0 0-1,0 0 1,0 0 0,0 0 0,0 0 0,0 1 0,0-1 0,0 0 0,1 0-1,-1 0 1,0 0 0,0 0 0,1 1 0,-1-1 0,1-1 0,9-32-5556,7 4-929</inkml:trace>
</inkml:ink>
</file>

<file path=ppt/ink/ink3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00.020"/>
    </inkml:context>
    <inkml:brush xml:id="br0">
      <inkml:brushProperty name="width" value="0.025" units="cm"/>
      <inkml:brushProperty name="height" value="0.025" units="cm"/>
    </inkml:brush>
  </inkml:definitions>
  <inkml:trace contextRef="#ctx0" brushRef="#br0">99 0 11179,'0'0'11568,"-5"9"-8515,-50 110 1528,47-97-4429,0 0 1,2 1-1,1 0 1,1 0-1,0 0 1,0 46-1,5-67-189,-1 1 1,1 0-1,0 0 0,0-1 0,-1 1 0,2-1 0,-1 1 0,0-1 0,0 1 0,1-1 0,0 0 0,-1 1 0,1-1 0,0 0 0,0 0 0,0 0 0,0-1 0,0 1 0,1 0 0,-1-1 0,0 0 1,1 1-1,-1-1 0,1 0 0,2 1 0,21 2-3941,-2-10-4600,-11-5-834</inkml:trace>
  <inkml:trace contextRef="#ctx0" brushRef="#br0" timeOffset="1">138 269 8584,'0'0'2563</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1:15.925"/>
    </inkml:context>
    <inkml:brush xml:id="br0">
      <inkml:brushProperty name="width" value="0.025" units="cm"/>
      <inkml:brushProperty name="height" value="0.025" units="cm"/>
    </inkml:brush>
  </inkml:definitions>
  <inkml:trace contextRef="#ctx0" brushRef="#br0">1 0 15246,'0'0'2493,"11"2"-1222,12 3-865,0 0 1,-1 2-1,1 0 1,-1 2-1,-1 0 0,0 1 1,34 23-1,-54-32-369,1 0 0,-1 1 0,0-1 0,0 0 0,0 1 0,0-1 1,0 0-1,0 1 0,-1-1 0,1 1 0,0 0 0,-1-1 0,1 1 0,-1-1 0,0 1 0,1 0 0,-1-1 0,0 1 0,0 0 0,0 0 0,0-1 0,0 1 1,-1 0-1,1-1 0,0 1 0,-1 0 0,1-1 0,-1 1 0,0-1 0,0 1 0,1-1 0,-1 1 0,0-1 0,0 1 0,-2 1 0,-5 7 357,0-1 0,0 0-1,-18 15 1,16-15-420,-29 28 377,10-9-1837,9-10-3033,8-7-5650</inkml:trace>
</inkml:ink>
</file>

<file path=ppt/ink/ink3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00.580"/>
    </inkml:context>
    <inkml:brush xml:id="br0">
      <inkml:brushProperty name="width" value="0.025" units="cm"/>
      <inkml:brushProperty name="height" value="0.025" units="cm"/>
    </inkml:brush>
  </inkml:definitions>
  <inkml:trace contextRef="#ctx0" brushRef="#br0">19 52 8936,'4'-7'975,"10"-17"2160,-10 3 6881,-10 44-6514,-22 51-471,26-69-2917,1 0 1,0 0-1,0 1 0,0-1 0,0 1 1,1-1-1,0 1 0,0-1 0,1 0 0,-1 1 1,1-1-1,3 8 0,-3-11-104,0-1 0,0 0-1,0 0 1,0 0 0,1 0-1,-1 0 1,0 0 0,1 0 0,-1 0-1,1-1 1,-1 1 0,1 0 0,-1-1-1,1 1 1,-1-1 0,1 0-1,0 0 1,-1 1 0,1-1 0,0 0-1,-1 0 1,1 0 0,3-1 0,38-9 178,-31 5-270,-2-2 0,1 1-1,-1-2 1,0 1 0,0-1 0,-1-1 0,11-12 0,-15 16 30,0-1-1,0 0 1,-1 0 0,0 0 0,0 0 0,0-1-1,-1 1 1,0-1 0,0 0 0,-1 0-1,0 0 1,0 0 0,1-13 0,-3 19-12,-10 15-230,5-5 326,0-1-1,0 2 1,1-1 0,1 0-1,-1 1 1,1 0 0,1 0-1,0 0 1,-2 19 0,4-22-19,0-1-1,0 0 1,1 1 0,0-1 0,0 0-1,0 0 1,1 0 0,0 1 0,0-2 0,1 1-1,-1 0 1,1 0 0,0-1 0,1 1-1,0-1 1,8 9 0,0-1-152,0 0 1,-1 1-1,0 0 0,-1 0 1,0 1-1,-2 1 1,8 16-1,-13-26 136,-1 0-1,0 0 1,0 1 0,-1-1-1,0 0 1,0 0 0,0 1-1,-1-1 1,0 1 0,0-1 0,0 0-1,-1 1 1,0-1 0,0 0-1,-1 1 1,0-1 0,0 0-1,0 0 1,-1 0 0,0-1 0,0 1-1,-7 9 1,3-7 219,0 0 0,0 0 0,-1 0-1,-1-1 1,1 0 0,-1-1 0,0 0 0,-16 8 0,23-13-171,-1 1 1,1-1-1,-1 0 0,1 0 0,-1 0 0,0-1 1,1 1-1,-1-1 0,0 1 0,0-1 1,0 0-1,1 0 0,-1 0 0,0 0 1,0-1-1,0 1 0,1-1 0,-1 0 1,0 1-1,1-1 0,-1 0 0,1-1 0,-1 1 1,1 0-1,-1-1 0,1 1 0,0-1 1,0 0-1,0 0 0,0 0 0,0 0 1,0 0-1,0 0 0,1-1 0,-1 1 0,1 0 1,-2-5-1,-2-2-47,2 0 1,-1 1-1,1-1 0,0 0 1,1-1-1,0 1 0,1 0 1,0 0-1,0-1 1,1 1-1,0-1 0,1 1 1,0-1-1,0 1 0,1 0 1,3-11-1,0 9-27,-1 0 1,1 1-1,1 0 0,0 0 1,0 0-1,1 0 0,0 1 1,1 0-1,0 1 1,0 0-1,1 0 0,16-11 1,9-4-1206,33-25-6213,-31 17-1185</inkml:trace>
</inkml:ink>
</file>

<file path=ppt/ink/ink3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01.913"/>
    </inkml:context>
    <inkml:brush xml:id="br0">
      <inkml:brushProperty name="width" value="0.025" units="cm"/>
      <inkml:brushProperty name="height" value="0.025" units="cm"/>
    </inkml:brush>
  </inkml:definitions>
  <inkml:trace contextRef="#ctx0" brushRef="#br0">136 277 12364,'0'-2'367,"0"1"0,0 0-1,0-1 1,0 1 0,0-1 0,-1 1 0,1 0 0,0 0 0,0-1 0,-1 1 0,1 0 0,-1-1 0,1 1-1,-1 0 1,0 0 0,0 0 0,1 0 0,-1 0 0,0 0 0,0 0 0,0 0 0,0 0 0,0 0 0,0 0-1,-1 0 1,0 0-243,0 1 0,1 0 0,-1-1-1,0 1 1,0 0 0,1 0 0,-1 0-1,0 1 1,1-1 0,-1 0 0,0 1-1,1-1 1,-1 1 0,1-1 0,-1 1-1,0 0 1,1-1 0,0 1 0,-1 0-1,1 0 1,-3 2 0,-4 4-43,0 0 0,1 0 0,0 1 1,0 0-1,1 1 0,-1-1 0,-5 13 0,9-17-52,0 1 1,1 0-1,0 0 0,0 0 0,0 0 0,0 0 0,1 1 0,0-1 1,0 1-1,0-1 0,1 0 0,0 1 0,0-1 0,0 1 1,2 9-1,-1-14-21,0 0 0,0 0 0,-1 0 0,1 0 0,0 0 0,0 0 0,0 0 0,0 0 0,1 0 0,-1-1 0,0 1 0,0 0 0,0-1 0,1 1 0,-1-1 0,0 0 0,0 1 0,1-1 0,-1 0 0,0 0 0,1 1 0,-1-1 0,0 0 0,1-1 0,-1 1 0,0 0 1,1 0-1,-1 0 0,3-2 0,1 1 17,0 0 1,1 0 0,-1-1 0,0 0 0,0 0 0,7-3-1,0-5-2,1 1-1,-2-2 0,1 1 0,-1-2 0,-1 1 0,0-2 1,-1 1-1,0-1 0,-1 0 0,0-1 0,-1 0 1,8-22-1,-19 48-341,2-6 338,0 0 1,0 1-1,0-1 0,1 1 1,0 0-1,0-1 1,1 1-1,0 12 1,1-18 6,-1 0 0,1-1 0,0 1 0,-1-1 1,1 1-1,0 0 0,-1-1 0,1 1 0,0-1 1,0 0-1,-1 1 0,1-1 0,0 1 0,0-1 1,0 0-1,0 0 0,0 0 0,-1 1 0,1-1 1,0 0-1,0 0 0,0 0 0,0 0 0,0-1 1,0 1-1,-1 0 0,1 0 0,0 0 0,0-1 1,0 1-1,0 0 0,-1-1 0,2 0 0,30-13 706,-14 3-600,-1-2-1,-1 0 1,0 0-1,-1-2 1,0 0-1,-1 0 1,14-22-1,-20 26-121,0-1 0,-1 0-1,0 0 1,-1-1 0,-1 1 0,0-1 0,0-1-1,-1 1 1,-1-1 0,0 1 0,1-25 0,-4 38-14,0 0 0,0-1 0,0 1 1,1 0-1,-1 0 0,0-1 0,0 1 1,0 0-1,0 0 0,0-1 1,0 1-1,0 0 0,0 0 0,0-1 1,-1 1-1,1 0 0,0 0 1,0 0-1,0-1 0,0 1 0,0 0 1,0 0-1,0 0 0,-1-1 0,1 1 1,0 0-1,0 0 0,0 0 1,0 0-1,-1-1 0,1 1 0,0 0 1,0 0-1,0 0 0,-1 0 1,1 0-1,0 0 0,0 0 0,0-1 1,-1 1-1,1 0 0,0 0 0,0 0 1,-1 0-1,1 0 0,0 0 1,0 0-1,-1 0 0,1 0 0,0 0 1,0 1-1,-1-1 0,1 0 1,0 0-1,0 0 0,0 0 0,-1 0 1,1 0-1,0 0 0,0 0 0,0 1 1,-1-1-1,1 0 0,0 0 1,0 0-1,0 1 0,-14 14-184,1 13 204,1 1 1,1 1-1,2-1 1,1 2-1,-6 39 1,8-23 238,1 1 0,4 87 1,3-121-207,1 0 1,0 0-1,0 0 1,2-1-1,-1 1 0,2-1 1,8 17-1,10 22 47,-23-48-132,0 0-1,0 1 1,0-1 0,0 1 0,-1-1 0,1 1 0,-2 7 0,1-11 32,0 0 0,0 0 0,0-1 0,0 1 1,0 0-1,0 0 0,-1-1 0,1 1 0,0 0 0,-1-1 1,1 1-1,0 0 0,-1-1 0,1 1 0,-1 0 0,1-1 1,-1 1-1,1-1 0,-1 1 0,-1 0 0,1-1 15,0 0-1,0 1 0,0-1 0,0 0 0,0 0 1,0 0-1,0 0 0,0-1 0,0 1 1,0 0-1,0 0 0,0-1 0,0 1 0,0 0 1,0-1-1,0 1 0,0-1 0,0 1 1,1-1-1,-3-1 0,-2-3 49,0 1 0,0-2 0,1 1 0,0 0 0,0-1 0,0 0 0,0 0 0,1 0 0,0 0 0,-4-11 0,-19-69 445,22 73-519,1-1 0,0 0-1,1 0 1,1 1 0,0-1 0,2-21-1,0 33 11,-1 1 1,1-1-1,0 1 0,0-1 0,-1 1 1,1-1-1,0 1 0,0 0 0,1-1 1,-1 1-1,0 0 0,0 0 0,1 0 1,-1 0-1,0 0 0,1 0 0,-1 0 1,1 0-1,-1 1 0,1-1 0,-1 1 1,1-1-1,0 1 0,-1-1 0,1 1 1,0 0-1,1 0 0,56-3-1224,-43 3 397,57-4-4592,-24-3-1323,-7-2-2814</inkml:trace>
</inkml:ink>
</file>

<file path=ppt/ink/ink3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02.757"/>
    </inkml:context>
    <inkml:brush xml:id="br0">
      <inkml:brushProperty name="width" value="0.025" units="cm"/>
      <inkml:brushProperty name="height" value="0.025" units="cm"/>
    </inkml:brush>
  </inkml:definitions>
  <inkml:trace contextRef="#ctx0" brushRef="#br0">170 38 15919,'0'-2'259,"0"1"0,1 0 0,-1 0 0,0-1-1,0 1 1,0 0 0,0 0 0,0-1 0,0 1 0,-1 0 0,1 0 0,0-1 0,-1 1-1,1 0 1,0 0 0,-1 0 0,0-1 0,1 1 0,-1 0 0,0 0 0,1 0 0,-1 0-1,0 0 1,0 0 0,0 1 0,0-1 0,0 0 0,0 0 0,0 1 0,0-1 0,0 0-1,-3 0 1,2 0-51,-1 1 1,0 0-1,0 0 0,0 0 0,0 0 0,0 0 0,0 0 0,1 1 0,-1-1 0,0 1 0,0 0 0,1 0 0,-1 0 0,0 0 1,-2 2-1,-3 2-79,0 1 0,0 1 0,1-1 0,0 1 0,0 0 0,0 1 1,1-1-1,0 1 0,1 1 0,0-1 0,0 1 0,1 0 0,0 0 1,0 0-1,1 0 0,0 1 0,1-1 0,0 1 0,1 0 0,-1 10 1,2-19-127,0 0 1,0 0-1,0-1 1,1 1-1,-1 0 1,0 0 0,0 0-1,0 0 1,1 0-1,-1 0 1,1 0 0,-1-1-1,0 1 1,1 0-1,0 0 1,-1-1 0,1 1-1,-1 0 1,1-1-1,0 1 1,-1 0 0,1-1-1,0 1 1,0-1-1,0 1 1,-1-1 0,3 1-1,30 2-361,-23-4-252,1-1-1,-1 0 1,0-1-1,15-6 1,-6-1-2940,0 0 0,25-19 0,-5-1-7068</inkml:trace>
</inkml:ink>
</file>

<file path=ppt/ink/ink3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03.351"/>
    </inkml:context>
    <inkml:brush xml:id="br0">
      <inkml:brushProperty name="width" value="0.025" units="cm"/>
      <inkml:brushProperty name="height" value="0.025" units="cm"/>
    </inkml:brush>
  </inkml:definitions>
  <inkml:trace contextRef="#ctx0" brushRef="#br0">71 21 11531,'0'0'8637,"-10"11"-6362,-32 35-914,41-45-1293,-1 1 1,0 0 0,1-1-1,-1 1 1,1 0 0,0 0-1,-1 0 1,1 1-1,0-1 1,0 0 0,0 0-1,1 0 1,-1 1 0,1-1-1,-1 0 1,1 1-1,0-1 1,-1 1 0,1-1-1,1 3 1,-1-3-50,1-1-1,0 0 1,0 1 0,0-1-1,0 0 1,0 1 0,0-1 0,1 0-1,-1 0 1,0 0 0,0 0-1,1 0 1,-1 0 0,1-1 0,-1 1-1,1 0 1,-1-1 0,1 1 0,-1-1-1,1 1 1,1-1 0,10 2 3,0 0 0,-1-2 0,1 1 0,0-2 1,12-1-1,-19 1-6,-1 0 1,0-1 0,0 0 0,0 0-1,0-1 1,0 1 0,0-1-1,-1 0 1,1 0 0,-1-1 0,5-4-1,-7 7 64,-1 0 1,1-1-1,-1 1 0,1 0 0,-1-1 0,1 0 0,-1 1 0,0-1 1,0 0-1,0 0 0,0 1 0,0-1 0,0 0 0,0 0 0,-1 0 1,1 0-1,-1 0 0,1 0 0,-1 0 0,0-1 0,0 1 0,0 0 1,0 0-1,0 0 0,0 0 0,-1 0 0,1 0 0,-1 0 0,1 0 1,-1 0-1,0 0 0,-1-3 0,-1 3 10,1 0 1,-1 1-1,1-1 0,-1 0 0,0 1 1,0-1-1,0 1 0,0 0 0,0 0 1,0 0-1,0 0 0,0 1 1,0-1-1,0 1 0,0 0 0,-6 0 1,7 0-62,0 0 0,0-1 1,1 1-1,-1 0 0,0 0 1,0 1-1,1-1 1,-1 0-1,0 1 0,0-1 1,1 1-1,-1-1 0,0 1 1,1 0-1,-1-1 1,1 1-1,-1 0 0,1 0 1,-1 0-1,1 1 0,0-1 1,0 0-1,-1 0 0,1 1 1,0-1-1,0 1 1,0-1-1,0 1 0,1-1 1,-2 3-1,2-3-25,0 0 1,0 0-1,1 0 0,-1 0 1,0 0-1,0 0 0,1 0 1,-1 0-1,1 0 0,-1 0 1,1 0-1,-1 0 0,1-1 1,0 1-1,0 0 0,-1 0 1,1-1-1,0 1 0,0 0 1,0-1-1,-1 1 0,1-1 1,0 1-1,0-1 0,0 1 1,0-1-1,0 0 0,0 1 1,0-1-1,0 0 0,0 0 1,0 0-1,0 0 0,0 0 1,2 0-1,46 1 129,-38-1-123,-5 0-14,0-1 0,0 1 0,0-1 1,-1 0-1,1 0 0,0-1 0,0 0 0,0 0 0,-1 0 1,0-1-1,1 0 0,-1 0 0,0 0 0,0 0 0,0-1 1,-1 0-1,1 0 0,-1 0 0,0-1 0,0 1 0,0-1 0,-1 0 1,0 0-1,4-8 0,-9 23 10,0 1 0,1-1 1,1 1-1,-1-1 0,3 17 0,-1-26 2,-1 0 1,1 0-1,0 1 0,0-1 0,0 0 0,0 0 0,0 0 1,0-1-1,0 1 0,0 0 0,0 0 0,0 0 0,0-1 1,1 1-1,-1-1 0,0 1 0,0-1 0,1 1 0,-1-1 1,0 0-1,1 0 0,-1 1 0,1-1 0,-1 0 0,0 0 1,1-1-1,-1 1 0,0 0 0,3-1 0,43-5 110,-6-8-429,-31 10 94,0 0 0,0 1 0,0 0 0,0 0 0,0 1-1,16 0 1,-25 2 206,1 1 0,-1-1-1,1 1 1,-1 0 0,1-1-1,-1 1 1,0 0 0,1 0-1,-1 0 1,0 0 0,0 0 0,0 0-1,0 0 1,0 1 0,0-1-1,0 0 1,0 1 0,0-1-1,0 3 1,0-2 66,0 0-1,0 0 1,1 0-1,-1 0 1,1-1 0,-1 1-1,1 0 1,-1 0-1,1-1 1,0 1-1,0-1 1,0 0 0,0 0-1,3 2 1,2-2-64,0 1 0,1-2 1,-1 1-1,0-1 0,1 0 1,-1-1-1,1 1 0,-1-1 1,0-1-1,1 0 0,-1 0 1,10-4-1,32-19-3238,-7-7-5677,-26 17 1717</inkml:trace>
</inkml:ink>
</file>

<file path=ppt/ink/ink3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03.913"/>
    </inkml:context>
    <inkml:brush xml:id="br0">
      <inkml:brushProperty name="width" value="0.025" units="cm"/>
      <inkml:brushProperty name="height" value="0.025" units="cm"/>
    </inkml:brush>
  </inkml:definitions>
  <inkml:trace contextRef="#ctx0" brushRef="#br0">65 1 14958,'0'0'12353,"0"13"-11573,-1 26 22,-2 0 1,-15 74-1,4-64-263,7-27-193,1 1 0,1-1 0,0 1 0,-1 28 0,7-50-346,-1-1 0,0 0 0,0 1 0,0-1 0,1 0 0,-1 1 0,0-1 0,0 0 0,1 1 0,-1-1 0,0 0 0,1 1 0,-1-1 0,0 0 0,1 0 0,-1 0 0,0 1 0,1-1 0,-1 0 0,1 0 0,-1 0 0,0 0 0,1 0 0,-1 0 0,1 0 0,-1 1 0,0-1 0,1 0 0,-1-1 0,1 1 0,-1 0 0,0 0 0,1 0 0,-1 0 0,1 0 0,-1 0 0,0 0 0,1-1 0,0 1 0,18-7 0,-5-2-30,-1-1-1,0 0 1,13-13 0,-15 12-4,0 1 1,1 1 0,0 0-1,21-12 1,-32 20 28,0 1 0,0-1 0,0 0 0,0 1 0,0-1 0,0 1 0,0-1 0,0 1 0,0 0 0,0-1 0,0 1 0,0 0 0,0 0 0,0-1 0,0 1 0,0 0 0,0 0 0,0 0 0,0 1 0,0-1 0,0 0 0,0 0 1,0 0-1,0 1 0,1-1 0,-1 0 0,-1 1 0,1-1 0,0 1 0,0 0 0,0-1 0,0 1 0,0 0 0,0-1 0,-1 1 0,1 0 0,0 0 0,-1 0 0,1-1 0,0 1 0,-1 0 0,1 0 0,-1 0 0,1 0 0,-1 0 0,0 0 0,1 0 0,-1 2 0,1 7 13,0-1 0,0 1 0,-1-1 0,-2 18-1,0-3 102,2-23-61,3-4-23,0 1 0,-1-1 1,1 0-1,-1 0 0,1 0 1,-1 0-1,0 0 1,0-1-1,-1 1 0,1 0 1,1-7-1,2 0 7,3-6-32,-7 14 0,-1 0 0,1 1 0,0-1 0,0 0 0,0 0 0,0 1 0,0-1 0,0 1 0,0-1 0,0 1 0,1-1 0,-1 1 0,1 0 0,-1 0 0,1-1 0,-1 1 0,1 0 0,0 1 0,0-1 0,-1 0 0,1 0 0,0 1 0,0-1 0,0 1 0,0-1 0,0 1 0,0 0 0,2 0 0,27-4-22,-15 2-158,1 0-1,-2-1 1,1 0-1,0-1 0,15-7 1,-21 1-3686,-13-5-4498,-7 3-1299</inkml:trace>
</inkml:ink>
</file>

<file path=ppt/ink/ink3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04.276"/>
    </inkml:context>
    <inkml:brush xml:id="br0">
      <inkml:brushProperty name="width" value="0.025" units="cm"/>
      <inkml:brushProperty name="height" value="0.025" units="cm"/>
    </inkml:brush>
  </inkml:definitions>
  <inkml:trace contextRef="#ctx0" brushRef="#br0">0 7 15759,'0'0'8552,"84"-5"-7943,-40 5-513,2 0-321,5 0-2978,-2-1-4420</inkml:trace>
</inkml:ink>
</file>

<file path=ppt/ink/ink3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04.749"/>
    </inkml:context>
    <inkml:brush xml:id="br0">
      <inkml:brushProperty name="width" value="0.025" units="cm"/>
      <inkml:brushProperty name="height" value="0.025" units="cm"/>
    </inkml:brush>
  </inkml:definitions>
  <inkml:trace contextRef="#ctx0" brushRef="#br0">0 1 17200,'0'0'12108,"2"8"-11745,-1 0-303,0 1-1,1-1 1,0 0 0,0-1 0,5 11-1,-5-15-44,-1 0-1,1-1 1,0 1-1,-1-1 1,1 1-1,0-1 1,1 0-1,-1 0 0,0 1 1,1-2-1,-1 1 1,1 0-1,-1 0 1,1-1-1,0 1 1,0-1-1,0 0 0,0 0 1,0 0-1,5 0 1,-1 0-56,1 0 1,0-1-1,0 0 1,-1 0-1,1-1 1,0 0 0,-1-1-1,1 1 1,-1-2-1,1 1 1,-1-1-1,12-5 1,3-2-427,-21 10 452,-1 1 0,1-1 0,-1 0 0,1 1 0,-1-1 0,1 0 0,0 1 0,-1-1 0,0 1 0,1-1 0,-1 0 0,1 1 0,-1-1 0,1 1 0,-1-1 0,0 1 1,1 0-1,-1-1 0,0 1 0,0-1 0,1 1 0,-1 0 0,0-1 0,0 1 0,0 0 0,0-1 0,0 1 0,0-1 0,0 1 0,0 0 0,0-1 0,0 1 0,0 0 0,0-1 0,-1 1 0,1-1 0,0 2 0,-3 32 55,-6 27 69,-3 0-1,-22 66 1,27-106 89,0-1 0,-2 0 0,0 0 0,-1-1 0,-2 0 0,1-1 0,-2 0 0,-1-1 0,-24 25 0,38-41-181,0-1-1,-1 1 1,1-1-1,0 0 1,-1 1-1,1-1 1,0 1-1,-1-1 1,1 1-1,-1-1 1,1 0-1,-1 1 1,1-1-1,-1 0 1,1 1-1,-1-1 1,1 0-1,-1 0 1,1 0-1,-1 1 1,1-1-1,-1 0 1,1 0-1,-1 0 1,1 0-1,-1 0 1,0 0-1,1 0 1,-1 0-1,1 0 1,-1 0-1,1-1 1,-1 1-1,0 0 1,1 0-1,-1 0 0,1-1 1,-1 1-1,-2-26 183,17-38-229,-7 39-137,1 1 1,1 0-1,2 1 1,0 0-1,16-24 0,-19 36 99,0 1 0,0-1 1,1 2-1,1-1 0,0 1 0,0 1 0,0-1 0,1 2 0,1 0 0,-1 0 0,21-8 0,40-12-4491,-39 15-123,25-10-8536</inkml:trace>
</inkml:ink>
</file>

<file path=ppt/ink/ink3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26.957"/>
    </inkml:context>
    <inkml:brush xml:id="br0">
      <inkml:brushProperty name="width" value="0.025" units="cm"/>
      <inkml:brushProperty name="height" value="0.025" units="cm"/>
    </inkml:brush>
  </inkml:definitions>
  <inkml:trace contextRef="#ctx0" brushRef="#br0">253 42 11819,'0'0'10378,"-53"-3"-10378,35-5 0,-4 0-448,-1 0-994,-4 0-544,-5 3-1761,-4 4-1666,-6 0-3460</inkml:trace>
</inkml:ink>
</file>

<file path=ppt/ink/ink3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27.299"/>
    </inkml:context>
    <inkml:brush xml:id="br0">
      <inkml:brushProperty name="width" value="0.025" units="cm"/>
      <inkml:brushProperty name="height" value="0.025" units="cm"/>
    </inkml:brush>
  </inkml:definitions>
  <inkml:trace contextRef="#ctx0" brushRef="#br0">424 63 9641,'0'0'3491,"-57"-5"-2337,32-2 703,-2-1-960,1 0-320,-1-3-449,0 2-288,3 1-1186,-4 3-736,-3 3-448,0 2-1250,-4 0 3780,-4 0-544,-7 6-2819</inkml:trace>
</inkml:ink>
</file>

<file path=ppt/ink/ink3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27.626"/>
    </inkml:context>
    <inkml:brush xml:id="br0">
      <inkml:brushProperty name="width" value="0.025" units="cm"/>
      <inkml:brushProperty name="height" value="0.025" units="cm"/>
    </inkml:brush>
  </inkml:definitions>
  <inkml:trace contextRef="#ctx0" brushRef="#br0">1008 35 5477,'-13'0'6193,"-226"17"-1848,79-2-493,140-15-4052,0-1-1,-1 0 0,2-1 0,-1-1 1,-39-12-1,35 8 387,0 1 0,0 1 0,-1 1 1,-35-2-1,-101 7 3504,136 0-3544,-55 5-1128,79-5 804,1-1-1,-1 0 1,1 0 0,-1 0 0,1-1-1,0 1 1,-1 0 0,1 0 0,-1 0-1,1 0 1,0 0 0,-1 0 0,1-1-1,-1 1 1,1 0 0,0 0 0,-1 0-1,1-1 1,0 1 0,0 0 0,-1-1-1,1 1 1,0 0 0,-1-1 0,1 1-1,0 0 1,0-1 0,0 1 0,-1 0-1,1-1 1,0 1 0,0-1 0,0 1-1,0-1 1,0 1 0,0 0 0,0-1-1,0 1 1,0-1 0,0 0 0,-2-13-8396</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1:18.298"/>
    </inkml:context>
    <inkml:brush xml:id="br0">
      <inkml:brushProperty name="width" value="0.025" units="cm"/>
      <inkml:brushProperty name="height" value="0.025" units="cm"/>
    </inkml:brush>
  </inkml:definitions>
  <inkml:trace contextRef="#ctx0" brushRef="#br0">18 1 5894,'0'0'12331,"-11"14"-13612,8 7-2370,0 2-3716</inkml:trace>
</inkml:ink>
</file>

<file path=ppt/ink/ink3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29.532"/>
    </inkml:context>
    <inkml:brush xml:id="br0">
      <inkml:brushProperty name="width" value="0.025" units="cm"/>
      <inkml:brushProperty name="height" value="0.025" units="cm"/>
    </inkml:brush>
  </inkml:definitions>
  <inkml:trace contextRef="#ctx0" brushRef="#br0">34 65 14574,'0'0'6107,"-1"9"-4997,-22 320 4095,18-291-4220,3-30 530,1-24-289,-1-54-932,4-91-170,0 146-178,0 1 1,0-1-1,1 0 1,1 1-1,1-1 1,0 1-1,1 1 1,10-19-1,-14 28 32,1 0-1,-1 0 1,1 1-1,0-1 1,0 1-1,0 0 1,1 0-1,-1 0 1,1 0-1,0 0 1,0 1-1,0-1 1,0 1-1,0 0 1,0 1-1,1-1 1,-1 1-1,0-1 1,1 1-1,0 1 1,-1-1 0,1 1-1,-1-1 1,1 1-1,0 1 1,-1-1-1,1 1 1,-1-1-1,1 1 1,-1 1-1,1-1 1,-1 1-1,0-1 1,0 1-1,1 1 1,-1-1-1,-1 0 1,1 1-1,0 0 1,-1 0-1,1 0 1,-1 0-1,0 1 1,0-1-1,0 1 1,0 0-1,-1-1 1,0 1-1,0 1 1,0-1-1,0 0 1,0 0-1,-1 1 1,0-1-1,0 1 1,0-1-1,0 1 1,-1-1-1,0 1 1,0 9-1,-2-10 102,1 0 0,0 0 0,-1 0-1,0 0 1,0 0 0,0 0 0,-1-1-1,1 1 1,-1-1 0,0 1 0,0-1-1,0 0 1,0 0 0,0 0-1,-1-1 1,1 1 0,-1-1 0,0 0-1,0 0 1,0 0 0,-7 2 0,4-1 55,0 0 1,0-1-1,0 0 1,0-1-1,0 1 1,0-1-1,0-1 1,-1 1-1,1-1 1,0-1-1,0 1 1,-13-4-1,19 4-251,0 0-1,0 0 1,0 0 0,0-1 0,0 1-1,0 0 1,0-1 0,0 1-1,0-1 1,1 1 0,-1-1 0,0 0-1,0 1 1,0-1 0,1 0 0,-1 1-1,0-1 1,1 0 0,-1 0-1,1 0 1,-1 0 0,1 1 0,-1-1-1,1 0 1,-1 0 0,1 0-1,0 0 1,0 0 0,-1 0 0,1 0-1,0 0 1,0 0 0,0 0-1,0 0 1,0 0 0,0 0 0,0 0-1,1 0 1,-1 0 0,0 0 0,1 0-1,-1 0 1,0 0 0,1 0-1,-1 0 1,1 0 0,0 0 0,-1 0-1,1 1 1,-1-1 0,1 0-1,0 0 1,0 1 0,0-1 0,-1 1-1,1-1 1,0 1 0,0-1-1,0 1 1,0-1 0,0 1 0,0 0-1,0-1 1,1 1 0,24-6-6097,4 1-3043</inkml:trace>
</inkml:ink>
</file>

<file path=ppt/ink/ink3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30.763"/>
    </inkml:context>
    <inkml:brush xml:id="br0">
      <inkml:brushProperty name="width" value="0.025" units="cm"/>
      <inkml:brushProperty name="height" value="0.025" units="cm"/>
    </inkml:brush>
  </inkml:definitions>
  <inkml:trace contextRef="#ctx0" brushRef="#br0">132 21 8200,'0'0'16912,"4"-5"-16005,13-11-282,-14 17-165,-11 14-13,-72 101 2387,68-102-3568,0 0 1,0-2-1,-17 14 0,26-25-4613,5-7 615,5-9-2165</inkml:trace>
</inkml:ink>
</file>

<file path=ppt/ink/ink3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31.153"/>
    </inkml:context>
    <inkml:brush xml:id="br0">
      <inkml:brushProperty name="width" value="0.025" units="cm"/>
      <inkml:brushProperty name="height" value="0.025" units="cm"/>
    </inkml:brush>
  </inkml:definitions>
  <inkml:trace contextRef="#ctx0" brushRef="#br0">90 0 13613,'0'0'10655,"-1"9"-9694,-8 44-224,1-2-919,-5 85 1,8-155-8092,-15-15 5706,8 13 1999,9 16 626,-14-34 1445,16 18 4474,37 21-4990,45 0-3629,-57 0-2414</inkml:trace>
</inkml:ink>
</file>

<file path=ppt/ink/ink3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31.484"/>
    </inkml:context>
    <inkml:brush xml:id="br0">
      <inkml:brushProperty name="width" value="0.025" units="cm"/>
      <inkml:brushProperty name="height" value="0.025" units="cm"/>
    </inkml:brush>
  </inkml:definitions>
  <inkml:trace contextRef="#ctx0" brushRef="#br0">1 24 12268,'0'0'6075,"9"6"-4426,-2-2-1265,-1 0-136,-1-1 0,0 1 1,1-1-1,-1-1 0,1 1 1,0-1-1,0 0 0,0 0 0,0-1 1,0 0-1,9 1 0,52-3 1417,-1-2-1,125-24 0,-23 2-2718,-125 20-2122,84 4 0,-95 5-710,-7 4-1319</inkml:trace>
</inkml:ink>
</file>

<file path=ppt/ink/ink3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32.043"/>
    </inkml:context>
    <inkml:brush xml:id="br0">
      <inkml:brushProperty name="width" value="0.025" units="cm"/>
      <inkml:brushProperty name="height" value="0.025" units="cm"/>
    </inkml:brush>
  </inkml:definitions>
  <inkml:trace contextRef="#ctx0" brushRef="#br0">35 1 16720,'0'0'7164,"2"9"-6027,5 48-346,-2 1 1,-2 0-1,-7 74 1,-2-85-2837,4-52 609,1 0 0,-1 1 0,0-1 0,0 1 0,-1 0-1,1 0 1,-4-5 0,0 1-1916,-10-17-7084</inkml:trace>
</inkml:ink>
</file>

<file path=ppt/ink/ink3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32.416"/>
    </inkml:context>
    <inkml:brush xml:id="br0">
      <inkml:brushProperty name="width" value="0.025" units="cm"/>
      <inkml:brushProperty name="height" value="0.025" units="cm"/>
    </inkml:brush>
  </inkml:definitions>
  <inkml:trace contextRef="#ctx0" brushRef="#br0">1 118 13004,'0'0'6567,"4"-9"-4032,-2 4-2221,0 0 0,0 0-1,0 1 1,1-1 0,0 1 0,0-1-1,0 1 1,0 0 0,1 0-1,0 0 1,0 1 0,0-1-1,0 1 1,0 0 0,1 0 0,8-4-1,7-1-22,1 1-1,0 1 1,0 1 0,1 1-1,-1 1 1,38-1-1,-58 4-277,1 0 0,-1 0 0,0 1 0,1-1 0,-1 0 0,0 1 0,0-1 0,1 1 0,-1-1 0,0 1 0,0 0 0,0-1-1,1 1 1,-1 0 0,0 0 0,0 0 0,0 0 0,0 0 0,-1 0 0,1 0 0,0 0 0,0 0 0,-1 0 0,1 1 0,0-1 0,-1 0 0,1 0 0,-1 1 0,0-1 0,1 0-1,-1 1 1,0-1 0,0 0 0,0 1 0,0-1 0,0 0 0,0 1 0,0-1 0,-1 3 0,1 0 128,-1 1-1,0-1 1,0 1 0,0-1 0,0 1-1,-1-1 1,1 1 0,-1-1 0,0 0-1,-5 7 1,2-5-15,0-1 0,-1 0 0,1 0 0,-1 0 0,0-1 0,0 0 0,0 0-1,-1-1 1,0 0 0,1 0 0,-1 0 0,-12 3 0,6-4-1277,1 0 0,-1 0-1,-20-1 1,69-5-8319,-8 0 2701</inkml:trace>
</inkml:ink>
</file>

<file path=ppt/ink/ink3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32.789"/>
    </inkml:context>
    <inkml:brush xml:id="br0">
      <inkml:brushProperty name="width" value="0.025" units="cm"/>
      <inkml:brushProperty name="height" value="0.025" units="cm"/>
    </inkml:brush>
  </inkml:definitions>
  <inkml:trace contextRef="#ctx0" brushRef="#br0">41 1 9865,'0'0'20767,"0"10"-20404,-1 21-291,-2 0 0,-6 30 0,-1-4-2605,10-57 2418,-4 11-3614,-3-10-2954,0-8 319</inkml:trace>
</inkml:ink>
</file>

<file path=ppt/ink/ink3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33.130"/>
    </inkml:context>
    <inkml:brush xml:id="br0">
      <inkml:brushProperty name="width" value="0.025" units="cm"/>
      <inkml:brushProperty name="height" value="0.025" units="cm"/>
    </inkml:brush>
  </inkml:definitions>
  <inkml:trace contextRef="#ctx0" brushRef="#br0">9 100 11851,'0'0'6529,"5"-9"-3902,0 2-2328,-1 1 0,1 0 0,0 0 1,1 0-1,-1 1 0,1 0 0,0 0 1,1 0-1,-1 1 0,1-1 0,0 2 1,0-1-1,0 1 0,0 0 0,0 0 0,1 1 1,7-1-1,-10 2-160,5-2 6,0 1-1,1 1 1,-1 0-1,21 0 1,-30 1-124,1 0 1,-1 0 0,0 1-1,1-1 1,-1 0 0,0 1-1,1-1 1,-1 1 0,0-1-1,0 1 1,0 0 0,1-1-1,-1 1 1,0 0 0,0 0-1,0 0 1,0 0 0,0 0-1,0 1 1,0 0 37,0-1 1,-1 1-1,0 0 1,1 0-1,-1-1 0,0 1 1,0 0-1,0 0 1,0-1-1,0 1 0,0 0 1,0 0-1,-1 0 1,1-1-1,-1 1 0,1 0 1,-1-1-1,-1 4 1,-3 3 221,0 0 1,0-1 0,-1 1-1,0-1 1,0 0 0,0-1 0,-1 1-1,0-1 1,-1-1 0,1 1-1,-1-1 1,-16 8 0,22-13-298,55-3-3944,-41 1 3546,1 1 0,0 0 0,-1 1 0,1 1 0,16 2 0,-28-3 435,0 0 0,0 0 0,1 1-1,-1-1 1,0 0 0,0 1 0,0-1 0,0 1-1,0 0 1,0-1 0,0 1 0,0 0 0,0-1-1,0 1 1,0 0 0,0 0 0,0 0-1,-1 0 1,1 0 0,0 0 0,-1 0 0,1 0-1,0 0 1,-1 0 0,0 0 0,1 0 0,-1 1-1,0-1 1,1 0 0,-1 0 0,0 0-1,0 1 1,0-1 0,0 0 0,0 0 0,0 0-1,0 1 1,-1-1 0,1 0 0,0 0 0,-1 0-1,1 0 1,-1 1 0,1-1 0,-2 2 0,-1 2 365,0 0 1,0 1 0,0-1 0,-1 0 0,1-1 0,-1 1 0,-8 6 0,-9 6 171,0-2-1,-42 24 0,56-35-478,-1 0 0,0 0 0,0-1-1,0 0 1,0-1 0,-1 0 0,1 0-1,-1-1 1,1 0 0,-1 0 0,1-1-1,-15-1 1,22 1-176,-1-1-1,0 1 1,1-1 0,-1 0-1,1 1 1,-1-1 0,1 0 0,-1 0-1,1 0 1,-1 0 0,1 0-1,0 0 1,0-1 0,-1 1-1,1 0 1,0-1 0,0 1 0,0 0-1,1-1 1,-1 0 0,0 1-1,0-1 1,1 1 0,-1-1-1,1 0 1,-1-2 0,-2-50-5591,3 40 3929,0-30-6136</inkml:trace>
</inkml:ink>
</file>

<file path=ppt/ink/ink3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33.490"/>
    </inkml:context>
    <inkml:brush xml:id="br0">
      <inkml:brushProperty name="width" value="0.025" units="cm"/>
      <inkml:brushProperty name="height" value="0.025" units="cm"/>
    </inkml:brush>
  </inkml:definitions>
  <inkml:trace contextRef="#ctx0" brushRef="#br0">265 1 17457,'0'0'6544,"8"11"-5551,8 11-529,-1 1-1,-1 0 1,-2 1 0,0 0-1,9 28 1,-14-23-234,-1-1 1,-1 1-1,-2 0 1,0 0 0,-3 0-1,0 0 1,-1 0-1,-2 0 1,-13 55 0,11-64-363,0 0 0,-2-1-1,0 1 1,-2-2 0,0 1 0,-1-1 0,0 0 0,-2-1 0,0 0 0,-1-1 0,0-1 0,-1 0 0,-1 0 0,-30 21 0,37-31-726,-1 0 0,0 0 0,0-1 0,-1 0 0,1 0-1,-1-1 1,0-1 0,0 0 0,0 0 0,0 0 0,-17-1 0,-23-1-6792</inkml:trace>
</inkml:ink>
</file>

<file path=ppt/ink/ink3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33.831"/>
    </inkml:context>
    <inkml:brush xml:id="br0">
      <inkml:brushProperty name="width" value="0.025" units="cm"/>
      <inkml:brushProperty name="height" value="0.025" units="cm"/>
    </inkml:brush>
  </inkml:definitions>
  <inkml:trace contextRef="#ctx0" brushRef="#br0">326 0 13869,'0'0'2216,"-12"2"-215,0 0-1654,0 1 0,0 0 0,1 0 0,0 1 0,-1 1 0,2 0 0,-1 0 0,0 1 0,1 1 0,-11 8 0,4 0 201,2 0 0,0 0-1,1 2 1,0 0 0,2 0 0,0 1-1,-17 35 1,19-31-371,1 1 0,1 0 0,1 0 1,2 1-1,0 0 0,1 0 0,1 0 0,2 0 0,0 1 1,1-1-1,5 25 0,-2-32-185,0 0 0,2-1 1,0 1-1,0-1 0,2 0 0,0-1 1,1 0-1,0 0 0,2-1 0,-1 0 1,2 0-1,0-1 0,0 0 0,1-1 0,1-1 1,23 18-1,-22-20-1621,1 1 1,0-2 0,0 0-1,1-1 1,30 10-1,6-5-11498</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1:18.749"/>
    </inkml:context>
    <inkml:brush xml:id="br0">
      <inkml:brushProperty name="width" value="0.025" units="cm"/>
      <inkml:brushProperty name="height" value="0.025" units="cm"/>
    </inkml:brush>
  </inkml:definitions>
  <inkml:trace contextRef="#ctx0" brushRef="#br0">1 1 11819,'0'0'6364,"0"7"-5772,3 23 33,-3-30-576,0 0 1,0 1 0,0-1 0,0 0 0,0 1 0,0-1-1,0 0 1,0 1 0,0-1 0,1 0 0,-1 1-1,0-1 1,0 0 0,0 1 0,0-1 0,1 0-1,-1 1 1,0-1 0,0 0 0,1 0 0,-1 1 0,0-1-1,0 0 1,1 0 0,-1 0 0,0 1 0,1-1-1,-1 0 1,0 0 0,1 0 0,-1 0 0,0 0-1,1 1 1,0-1-16,-1 0 0,0 0 0,1 0 0,-1 0 0,0 0 0,0 0 0,1 0-1,-1 0 1,0 0 0,0 1 0,1-1 0,-1 0 0,0 0 0,0 0 0,0 0 0,1 1 0,-1-1 0,0 0-1,0 0 1,0 0 0,0 1 0,1-1 0,-1 0 0,0 0 0,0 1 0,0-1 0,0 0 0,0 1-1,0-1 1,0 0 0,0 0 0,0 1 0,0-1 0,0 0 0,0 1 0,0-1 0,0 0 0,0 0 0,0 1-1,0-1 1,0 1 0,0 30 1457,0-18-3932</inkml:trace>
</inkml:ink>
</file>

<file path=ppt/ink/ink3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34.532"/>
    </inkml:context>
    <inkml:brush xml:id="br0">
      <inkml:brushProperty name="width" value="0.025" units="cm"/>
      <inkml:brushProperty name="height" value="0.025" units="cm"/>
    </inkml:brush>
  </inkml:definitions>
  <inkml:trace contextRef="#ctx0" brushRef="#br0">55 52 9929,'0'0'16331,"10"-8"-15493,-8 5-769,40-27 715,-40 29-699,1-1 0,-1 1 0,1 0-1,0 0 1,-1 0 0,1 0 0,0 0 0,-1 0 0,1 1 0,0 0 0,0-1 0,0 1 0,0 0 0,0 0 0,-1 1 0,1-1 0,0 1 0,0-1-1,5 3 1,-7-2-52,0 0-1,0 0 1,-1 0-1,1 0 1,0 0-1,0 0 1,0 0-1,-1 1 1,1-1-1,-1 0 1,1 0-1,-1 1 1,0-1-1,1 0 1,-1 1-1,0-1 1,0 0-1,0 1 0,0-1 1,0 0-1,0 1 1,0-1-1,0 1 1,-1-1-1,1 0 1,0 0-1,-2 3 1,-14 35 888,-9-11-623,0-1 0,-1-1 1,-42 31-1,59-50-231,9-7-66,0 0-1,-1 0 0,1 0 1,0 0-1,0 0 1,-1 0-1,1 0 0,0 0 1,-1 0-1,1 1 1,0-1-1,0 0 0,0 0 1,-1 0-1,1 0 1,0 0-1,0 1 0,-1-1 1,1 0-1,0 0 1,0 0-1,0 1 0,0-1 1,-1 0-1,1 0 1,0 0-1,0 1 0,0-1 1,0 0-1,0 0 1,0 1-1,0-1 0,0 0 1,0 0-1,0 1 1,0-1-1,0 0 0,0 1 1,0-1-1,0 0 1,0 0-1,0 1 0,0-1 1,0 0-1,0 0 1,0 1-1,0-1 0,0 0 1,0 0-1,1 1 1,-1-1-1,0 0 0,0 0 1,0 0-1,0 1 1,1-1-1,-1 0 0,0 0 1,24 0-1,31-12-515,-38 6-90,63-25-4183,-31 4-4836,-27 10-1554</inkml:trace>
</inkml:ink>
</file>

<file path=ppt/ink/ink3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34.923"/>
    </inkml:context>
    <inkml:brush xml:id="br0">
      <inkml:brushProperty name="width" value="0.025" units="cm"/>
      <inkml:brushProperty name="height" value="0.025" units="cm"/>
    </inkml:brush>
  </inkml:definitions>
  <inkml:trace contextRef="#ctx0" brushRef="#br0">296 10 15631,'-9'-2'2226,"1"0"-1884,-1 0 0,1 1 1,-1 0-1,1 0 0,-1 1 0,1 0 1,-1 0-1,1 1 0,-1 0 0,1 0 1,-1 1-1,1 0 0,0 1 0,0 0 1,0 0-1,0 1 0,-14 8 0,12-3-226,0 1-1,0 0 0,1 0 1,0 0-1,1 1 1,0 1-1,1-1 0,1 1 1,-1 0-1,2 1 0,-9 25 1,9-21 28,1 0 0,0 0 0,2 1 0,0-1-1,0 1 1,2-1 0,0 1 0,6 33 0,-5-44-138,0-1-1,1 1 0,0-1 0,1 0 1,-1 1-1,1-1 0,0 0 1,1 0-1,-1-1 0,1 1 0,1-1 1,-1 0-1,1 0 0,-1 0 1,1-1-1,1 1 0,-1-1 0,1-1 1,-1 1-1,1-1 0,0 0 1,0 0-1,1 0 0,-1-1 0,0 0 1,1 0-1,0-1 0,-1 0 1,1 0-1,0-1 0,-1 1 0,9-2 1,0 1 66,-1-1 0,1-1 0,-1 0 0,0-1 0,1-1 0,-1 0 0,-1-1 0,1 0 0,-1-1 0,0 0 0,0-1 0,-1-1 0,0 0 0,13-11 0,-15 8 121,-1 0 1,0 0-1,0-1 1,-1 0-1,0 0 1,-1-1-1,-1 0 1,0-1-1,-1 1 1,0-1-1,-1 0 1,-1 0-1,0-1 1,-1 1-1,0 0 1,-1-19-1,-1 27-186,0-1 1,0 0-1,-1 0 0,0 0 0,0 1 0,-1-1 1,1 1-1,-2-1 0,1 1 0,-1-1 0,0 1 0,0 0 1,0 1-1,-1-1 0,0 0 0,0 1 0,0 0 1,-1 0-1,0 0 0,0 0 0,0 1 0,-1 0 1,1 0-1,-1 1 0,0-1 0,0 1 0,0 0 0,-1 1 1,1 0-1,0 0 0,-1 0 0,0 1 0,1-1 1,-1 2-1,0-1 0,-7 1 0,8 0-375,0 0-1,-1 0 1,1 1-1,0 0 1,0 0-1,-1 0 1,1 1-1,-8 3 1,-25 17-5242,12-3-2782</inkml:trace>
</inkml:ink>
</file>

<file path=ppt/ink/ink3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44.327"/>
    </inkml:context>
    <inkml:brush xml:id="br0">
      <inkml:brushProperty name="width" value="0.025" units="cm"/>
      <inkml:brushProperty name="height" value="0.025" units="cm"/>
    </inkml:brush>
  </inkml:definitions>
  <inkml:trace contextRef="#ctx0" brushRef="#br0">101 64 13677,'0'0'7773,"9"-1"-5782,22-4-721,-1-2 0,32-10 1,-41 9-1130,1 2 1,-1 0 0,1 1 0,0 2 0,1 0 0,-1 1 0,0 1-1,28 3 1,-27 11 150,-22-13-281,-1 0 0,0 1 0,0-1 0,1 0 0,-1 1 0,0-1 0,0 0-1,0 1 1,0-1 0,1 0 0,-1 1 0,0-1 0,0 1 0,0-1 0,0 0-1,0 1 1,0-1 0,0 1 0,0-1 0,0 0 0,0 1 0,0-1 0,0 1 0,0-1-1,-1 0 1,1 1 0,0-1 0,0 0 0,0 1 0,-1-1 0,1 0 0,0 1-1,0-1 1,0 0 0,-1 1 0,1-1 0,0 0 0,-1 0 0,1 1 0,0-1-1,-1 0 1,1 0 0,0 0 0,-1 1 0,1-1 0,-1 0 0,1 0 0,0 0 0,-1 0-1,1 0 1,0 0 0,-1 0 0,1 0 0,-1 0 0,1 0 0,0 0 0,-1 0-1,1 0 1,-1 0 0,-88 13 813,-1-4-1,1-4 1,-115-7-1,679 15-978,-420-18 96,-145 2 273,38 14-214,44-8 0,-1-1 0,1 0 0,0 0 0,0-1 0,-1 0 0,1 0 0,0-1 0,-1 0 0,-8-2 0,17 2 0,0 0 0,0 0 0,0 0 0,0-1 0,-1 1 1,1 0-1,0 0 0,0 0 0,0-1 0,0 1 0,0 0 0,-1 0 0,1 0 0,0-1 0,0 1 0,0 0 0,0 0 1,0-1-1,0 1 0,0 0 0,0 0 0,0 0 0,0-1 0,0 1 0,0 0 0,0 0 0,0-1 0,0 1 0,0 0 1,0 0-1,1 0 0,-1-1 0,0 1 0,0 0 0,0 0 0,0 0 0,0-1 0,0 1 0,1 0 0,-1 0 1,0 0-1,0 0 0,0-1 0,0 1 0,1 0 0,-1 0 0,0 0 0,0 0 0,0 0 0,1 0 0,-1 0 0,0 0 1,0-1-1,1 1 0,-1 0 0,0 0 0,0 0 0,1 0 0,-1 0 0,0 0 0,15-8-26,3 4-1019,-1 1 1,1 1-1,0 0 1,0 1 0,24 3-1,-5-2-2538,17 0-3298</inkml:trace>
</inkml:ink>
</file>

<file path=ppt/ink/ink3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45.748"/>
    </inkml:context>
    <inkml:brush xml:id="br0">
      <inkml:brushProperty name="width" value="0.025" units="cm"/>
      <inkml:brushProperty name="height" value="0.025" units="cm"/>
    </inkml:brush>
  </inkml:definitions>
  <inkml:trace contextRef="#ctx0" brushRef="#br0">12 4 5477,'0'0'24407,"1"12"-23793,0 60 291,-9 81 0,2-72-462,8-117-431,7-80-4,-7 101-9,1 1 1,1 0-1,0 0 1,0 0-1,1 1 1,11-20-1,-13 29 1,1 0 0,-1 0 0,1 0 0,0 0 0,1 0 0,-1 1 0,0 0 0,1 0 0,0 0 0,0 0 0,0 1 0,0 0 0,0 0 0,0 0 0,1 1 0,-1-1 0,1 2 0,-1-1 0,1 0 0,-1 1 0,1 0 0,-1 0 0,1 1 0,-1-1 0,1 1 0,10 3 0,-15-3 0,1 0 0,-1 0 0,1-1 0,-1 1 0,1 0 0,-1 0 0,1 1 0,-1-1 0,0 0 0,0 0 0,1 1 0,-1-1 0,0 0 0,0 1 0,-1 0 0,1-1 0,0 1 0,0-1 0,-1 1 0,1 0 0,-1-1 0,1 1 0,-1 0 0,0 0 0,0-1 0,1 1 0,-1 0 0,-1 0 0,1-1 0,0 1 0,0 0 0,-1 0 0,1-1 0,-1 1 0,1 0 0,-2 2 0,0 1 0,0-1 0,0 1 0,-1 0 0,0 0 0,0-1 0,0 1 0,0-1 0,-1 0 0,1 0 0,-8 6 0,0-3 0,0 0 0,-1 0 0,-23 9 0,31-14 0,0-1 0,-1 1 0,1-1 0,0 0 0,0 0 0,-1 0 0,1-1 0,0 0 0,-1 0 0,1 0 0,0 0 0,-1 0 0,1-1 0,0 0 0,-9-2 0,13 3-21,-1-1 1,1 1-1,-1 0 0,1 0 1,-1 0-1,0-1 0,1 1 1,-1 0-1,1 0 0,-1-1 1,1 1-1,-1 0 0,1-1 1,0 1-1,-1-1 0,1 1 1,-1 0-1,1-1 0,0 1 1,-1-1-1,1 1 0,0-1 1,0 1-1,-1-1 0,1 1 1,0-1-1,0 0 0,0 1 1,0-1-1,0 1 0,0-1 1,0 1-1,0-1 0,0 0 1,0 1-1,0-1 0,0 1 1,0-1-1,0 0 0,0 1 1,1-1-1,-1 1 0,0-1 1,0 1-1,1-1 0,-1 1 1,0-1-1,1 1 0,-1-1 1,0 1-1,1 0 0,-1-1 1,1 1-1,-1-1 0,1 1 1,-1 0-1,1 0 0,-1-1 1,1 1-1,-1 0 0,1 0 1,-1-1-1,1 1 0,-1 0 1,1 0-1,0 0 0,-1 0 1,1 0-1,0 0 0,76-1-12268,-45 1 4180</inkml:trace>
</inkml:ink>
</file>

<file path=ppt/ink/ink3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46.150"/>
    </inkml:context>
    <inkml:brush xml:id="br0">
      <inkml:brushProperty name="width" value="0.025" units="cm"/>
      <inkml:brushProperty name="height" value="0.025" units="cm"/>
    </inkml:brush>
  </inkml:definitions>
  <inkml:trace contextRef="#ctx0" brushRef="#br0">122 1 13004,'0'0'16784,"6"1"-16405,-5-1-362,-1 0 0,1 0-1,0 0 1,-1 0 0,1 0-1,0 1 1,-1-1 0,1 0 0,0 0-1,-1 1 1,1-1 0,0 0-1,-1 1 1,1-1 0,-1 0 0,1 1-1,0-1 1,-1 1 0,1-1-1,-1 1 1,0-1 0,1 1 0,-1-1-1,1 1 1,-1 0 0,0-1-1,1 1 1,-1 0 0,0-1 0,0 1-1,0 0 1,1-1 0,-1 1-1,0 0 1,0-1 0,0 1 0,0 0-1,0-1 1,0 1 0,0 0-1,0 0 1,-1-1 0,1 1 0,0 0-1,-1 0 1,-24 37 803,13-21-604,9-14-198,-10 15 138,0 0-1,-1-1 0,-1 0 1,-33 27-1,88-96-10351,-2 6-2446,-21 26 3546</inkml:trace>
</inkml:ink>
</file>

<file path=ppt/ink/ink3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46.479"/>
    </inkml:context>
    <inkml:brush xml:id="br0">
      <inkml:brushProperty name="width" value="0.025" units="cm"/>
      <inkml:brushProperty name="height" value="0.025" units="cm"/>
    </inkml:brush>
  </inkml:definitions>
  <inkml:trace contextRef="#ctx0" brushRef="#br0">0 28 7719,'19'-13'5347,"-10"-2"4377,-12 33-3087,5 20-5022,0-14-755,-2 81 342,0-35-5105,-2-80-10633,-4-3 7622</inkml:trace>
</inkml:ink>
</file>

<file path=ppt/ink/ink3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46.835"/>
    </inkml:context>
    <inkml:brush xml:id="br0">
      <inkml:brushProperty name="width" value="0.025" units="cm"/>
      <inkml:brushProperty name="height" value="0.025" units="cm"/>
    </inkml:brush>
  </inkml:definitions>
  <inkml:trace contextRef="#ctx0" brushRef="#br0">1 4 12716,'0'0'12780,"67"-4"-12331,-31 4-353,-1 0-224,-1 0-2275,-6 0-2818,-8 0-5285</inkml:trace>
</inkml:ink>
</file>

<file path=ppt/ink/ink3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47.287"/>
    </inkml:context>
    <inkml:brush xml:id="br0">
      <inkml:brushProperty name="width" value="0.025" units="cm"/>
      <inkml:brushProperty name="height" value="0.025" units="cm"/>
    </inkml:brush>
  </inkml:definitions>
  <inkml:trace contextRef="#ctx0" brushRef="#br0">80 33 8456,'0'0'1804,"-9"3"300,2-1-1370,-33 12 838,17 3 3494,70-14-811,192-17 1019,119-42-4484,-345 55-1220,-11 1-3263</inkml:trace>
</inkml:ink>
</file>

<file path=ppt/ink/ink3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47.677"/>
    </inkml:context>
    <inkml:brush xml:id="br0">
      <inkml:brushProperty name="width" value="0.025" units="cm"/>
      <inkml:brushProperty name="height" value="0.025" units="cm"/>
    </inkml:brush>
  </inkml:definitions>
  <inkml:trace contextRef="#ctx0" brushRef="#br0">60 0 12844,'0'0'16218,"2"12"-15721,1 17-329,-1 1 0,-1 0 0,-5 50 0,3-71 1085,-3 16-1751,-1-5-3730,4-20 4059,1 0-1,0 1 1,0-1-1,0 0 1,0 1-1,0-1 1,-1 0-1,1 0 1,0 1-1,0-1 0,0 0 1,-1 0-1,1 1 1,0-1-1,0 0 1,-1 0-1,1 0 1,0 0-1,-1 1 1,1-1-1,0 0 1,-1 0-1,1 0 1,0 0-1,-1 0 1,1 0-1,0 0 0,-1 0 1,1 0-1,0 0 1,-1 0-1,1 0 1,0 0-1,0 0 1,-1 0-1,1 0 1,-1-1-1,-16-20-6971,6 0 2208,-4-4 86</inkml:trace>
</inkml:ink>
</file>

<file path=ppt/ink/ink3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48.051"/>
    </inkml:context>
    <inkml:brush xml:id="br0">
      <inkml:brushProperty name="width" value="0.025" units="cm"/>
      <inkml:brushProperty name="height" value="0.025" units="cm"/>
    </inkml:brush>
  </inkml:definitions>
  <inkml:trace contextRef="#ctx0" brushRef="#br0">8 126 6374,'0'0'3881,"-2"-10"-593,0 1-3112,1 3 389,0 1 0,0 0-1,1 0 1,0 0-1,-1-1 1,2 1-1,0-9 1,0 12-322,0 0-1,0-1 1,0 1 0,0-1 0,0 1 0,0 0 0,1 0 0,0 0 0,-1 0 0,1 0 0,0 0 0,0 0-1,0 1 1,0-1 0,0 1 0,0-1 0,0 1 0,0 0 0,1 0 0,-1 0 0,5-2 0,6-1 212,0 1 1,0 0 0,0 1 0,1 1 0,-1 0 0,21 1 0,-26 0-387,0 1 0,0-1 0,0 1 0,0 1 0,0 0 0,-1 0 0,1 1 0,0-1 0,-1 2 1,0-1-1,0 1 0,8 5 0,-13-8-36,-1 0 1,1 1-1,-1-1 0,0 0 1,1 0-1,-1 1 0,0-1 1,0 1-1,0-1 1,0 1-1,0-1 0,0 1 1,-1 0-1,1-1 1,0 1-1,-1 0 0,0 0 1,1-1-1,-1 1 0,0 0 1,0 0-1,0 0 1,0 3-1,-1-2 84,0-1 0,0 1-1,0-1 1,-1 1 0,1-1 0,-1 0 0,1 0-1,-1 1 1,0-1 0,0 0 0,0 0 0,0-1-1,0 1 1,-3 1 0,-4 3 201,0-1 0,0 0 0,0 0 0,-1-1 1,0-1-1,1 0 0,-15 3 0,19-5-311,-1 0-31,0 0 0,0 0 0,0 0 0,-1-1 0,1 1 0,0-2 1,0 1-1,-11-3 0,17 3-77,0 0 0,0-1-1,0 1 1,0-1 0,0 1 0,0 0 0,0-1 0,1 1 0,-1 0 0,0-1-1,0 1 1,0 0 0,0-1 0,1 1 0,-1 0 0,0-1 0,0 1 0,1 0-1,-1-1 1,0 1 0,0 0 0,1 0 0,-1-1 0,0 1 0,1 0 0,-1 0-1,0 0 1,1-1 0,-1 1 0,1 0 0,-1 0 0,0 0 0,1 0 0,-1 0-1,0 0 1,1 0 0,-1 0 0,1 0 0,17-6-2906,7 0-1589,3-2-1682</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8:59.959"/>
    </inkml:context>
    <inkml:brush xml:id="br0">
      <inkml:brushProperty name="width" value="0.025" units="cm"/>
      <inkml:brushProperty name="height" value="0.025" units="cm"/>
      <inkml:brushProperty name="color" value="#F6630D"/>
    </inkml:brush>
  </inkml:definitions>
  <inkml:trace contextRef="#ctx0" brushRef="#br0">1 252 16560,'0'0'1505,"14"-8"-891,4-3-268,261-137 2518,-243 132-2811,1 1-1,0 3 0,2 0 1,-1 3-1,1 1 0,48-4 1,-79 11-62,-1 1 0,1 0 0,0 0 0,-1 1 1,1 0-1,-1 0 0,1 1 0,-1 0 0,0 0 1,12 6-1,-15-6 6,0 0 1,-1 1 0,0 0 0,0-1-1,0 1 1,0 1 0,0-1 0,0 0 0,-1 1-1,0-1 1,0 1 0,0 0 0,0-1-1,0 1 1,-1 0 0,1 0 0,-1 0-1,0 1 1,-1-1 0,2 6 0,-1 13 112,0-1 0,-1 1 1,-1-1-1,-2 0 1,0 1-1,-1-1 1,-9 27-1,-62 150 880,58-159-771,-39 88 133,-47 120 599,89-205-4424,-16 84 1,26-88-5833</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1:55.251"/>
    </inkml:context>
    <inkml:brush xml:id="br0">
      <inkml:brushProperty name="width" value="0.025" units="cm"/>
      <inkml:brushProperty name="height" value="0.025" units="cm"/>
    </inkml:brush>
  </inkml:definitions>
  <inkml:trace contextRef="#ctx0" brushRef="#br0">0 1 11371,'0'0'5029,"4"9"-4069,-2-1-1016,3 5 739,0 0 0,1 0 0,0 0-1,9 12 1,-13-22-564,1 1 0,0-1-1,-1 1 1,1-1 0,1 0 0,-1 0 0,0 0-1,1-1 1,-1 1 0,1-1 0,0 1 0,0-1-1,0-1 1,0 1 0,0 0 0,0-1-1,0 0 1,1 0 0,7 0 0,1-1-72,0-1 0,0 0 0,0-1 1,0-1-1,0 0 0,0-1 0,21-9 0,17-5 24,-45 17-49,-1 0 1,1 0-1,-1 1 0,1 0 0,0 0 0,-1 0 1,1 0-1,-1 1 0,1 0 0,-1 0 1,0 1-1,1 0 0,-1 0 0,0 0 0,0 0 1,0 1-1,0 0 0,0 0 0,-1 0 0,0 0 1,5 5-1,2 2 50,0 1 0,0 0 0,-1 0 0,-1 1 0,0 1 0,10 18 0,-18-30-149,-1 1 0,0-1 0,1 0 0,-1 0-1,1 0 1,0 0 0,-1 0 0,1 0 0,0 0 0,0 0 0,-1 0-1,1 0 1,0 0 0,0 0 0,0 0 0,0-1 0,0 1-1,0 0 1,1-1 0,-1 1 0,0-1 0,0 1 0,0-1 0,0 1-1,1-1 1,-1 0 0,0 0 0,0 0 0,1 0 0,-1 0-1,0 0 1,1 0 0,-1 0 0,0 0 0,0 0 0,0-1 0,1 1-1,-1-1 1,0 1 0,2-1 0,2-4-710,1 1 0,0-1 0,-1 0 0,0 0 1,0-1-1,4-5 0,17-16-1251,-17 73 5914,-9-43-3806,1 0-1,-1 0 1,1 0 0,0-1-1,0 1 1,0 0 0,0 0-1,1-1 1,-1 1-1,1-1 1,-1 1 0,1-1-1,0 0 1,0 0 0,0 0-1,0 0 1,0 0 0,1 0-1,-1 0 1,1-1-1,-1 1 1,1-1 0,-1 1-1,1-1 1,0 0 0,0 0-1,-1-1 1,1 1-1,0 0 1,0-1 0,0 0-1,0 0 1,3 0 0,9-2-73,0 0 1,0-1-1,-1-1 1,0 0 0,22-10-1,30-8 143,-61 22 139,-1 0 0,1 0-1,0 0 1,0 1 0,0-1-1,0 1 1,0 0 0,5 3 0,-8-3-181,1 0 0,-1 0 0,1 0 0,0-1 0,-1 1 0,1-1 0,0 1 0,0-1 0,-1 0 0,1 0 0,0 0 0,0 0 0,-1-1 0,1 1 0,0-1 0,0 0 0,-1 0 0,1 0 0,-1 0 0,1 0 0,-1 0 0,1-1 0,-1 1 0,3-3 0,3-2-408,29-28 388,-23 6-6599,-13 19-926</inkml:trace>
</inkml:ink>
</file>

<file path=ppt/ink/ink3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48.957"/>
    </inkml:context>
    <inkml:brush xml:id="br0">
      <inkml:brushProperty name="width" value="0.025" units="cm"/>
      <inkml:brushProperty name="height" value="0.025" units="cm"/>
    </inkml:brush>
  </inkml:definitions>
  <inkml:trace contextRef="#ctx0" brushRef="#br0">139 48 10250,'0'0'18230,"1"9"-17253,1 4-990,-1 0 1,-1 0-1,0 1 0,-1-1 0,0 0 0,-1 0 1,0 0-1,-1 0 0,-6 15 0,9-28-209,-1 1 0,1-1 0,0 1 0,-1-1 0,1 0-1,-1 1 1,1-1 0,-1 0 0,1 1 0,-1-1 0,1 0 0,-1 1 0,1-1 0,-1 0 0,0 0 0,1 0-1,-1 1 1,1-1 0,-1 0 0,0 0 0,1 0 0,-1 0 0,1 0 0,-1 0 0,0 0 0,1 0-1,-1 0 1,1-1 0,-1 1 0,0 0 0,1 0 0,-1 0 0,1-1 0,-1 1 0,1 0 0,-1-1-1,1 1 1,-1-1 0,1 1 0,-1 0 0,1-1 0,0 1 0,-1-1 0,1 1 0,-1-1 0,1 1-1,0-1 1,-1 0 0,-20-29-6777,18 26 5642,-13-22-5379,1-6 6208,4-2 5051,12 4 3898,1 28-8064,-1-1 1,1 1-1,-1 0 1,1 0-1,0 0 1,0 1-1,0-1 1,0 0-1,0 1 1,0-1-1,0 1 1,1-1-1,-1 1 1,0 0-1,1 0 1,-1 0-1,5 0 1,47-11 2159,-54 12-2467,13-1 478,1 0 1,-1 0-1,21 3 1,-31-2-443,-1 1-1,0-1 1,0 0 0,0 1 0,0 0 0,0-1 0,0 1 0,0 0-1,0 0 1,0 0 0,0 1 0,0-1 0,2 3 0,-3-3 10,-1 0 0,1 0 1,0 0-1,-1 0 1,1 0-1,-1 0 0,0 0 1,1 1-1,-1-1 1,0 0-1,0 0 0,0 0 1,0 1-1,0-1 1,0 0-1,0 0 0,0 1 1,0-1-1,-1 0 1,1 0-1,0 0 0,-1 1 1,1-1-1,-1 0 1,0 0-1,0 1 0,-2 2 47,1 0-1,-1-1 0,0 0 0,0 0 1,0 0-1,-1 0 0,1 0 0,-1-1 1,0 1-1,1-1 0,-1 0 0,-5 2 0,-8 5 86,65 2-3484,-44-10 3137,0 1 1,-1-1-1,1 0 1,0 1-1,-1 0 1,1 0-1,-1 0 1,1 0-1,-1 1 1,0 0-1,0-1 1,4 5-1,-7-6 161,1 1 0,0-1 0,0 0-1,-1 1 1,1-1 0,-1 1 0,1-1-1,-1 1 1,0-1 0,1 1 0,-1-1-1,0 1 1,0-1 0,0 1 0,0 0-1,0-1 1,-1 1 0,1-1 0,0 1-1,-1-1 1,1 1 0,-1-1 0,1 0-1,-1 1 1,0-1 0,0 1 0,1-1-1,-1 0 1,0 0 0,0 0 0,0 1-1,-1-1 1,1 0 0,0 0-1,-2 1 1,-6 5 141,0 0 0,0 0 0,0-1 0,-1 0 0,0-1 0,0 0 0,0 0 0,-1-1 0,1-1 0,-1 1 0,0-2 0,0 0 0,0 0 0,0-1 0,-1 0 0,1-1 0,-21-2 0,28 1-386,1-1 1,0 1-1,-1-1 0,1 0 1,0 1-1,0-1 1,0-1-1,0 1 0,1 0 1,-1-1-1,-3-4 0,5 6 108,0 1 1,0-1-1,1 0 0,-1 0 0,1 1 0,-1-1 0,0 0 0,1 0 0,0 0 0,-1 0 0,1 0 0,-1 0 1,1 0-1,0 0 0,0 0 0,0 0 0,-1 0 0,1 0 0,0 0 0,0 0 0,1 0 0,-1 0 0,0 0 1,0 0-1,0 0 0,1 0 0,-1 0 0,0 0 0,1 0 0,-1 0 0,1 0 0,-1 0 0,1 1 0,-1-1 0,1 0 1,0 0-1,-1 0 0,1 1 0,0-1 0,0 0 0,0 1 0,1-2 0,33-20-9642,-14 8-886</inkml:trace>
</inkml:ink>
</file>

<file path=ppt/ink/ink3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49.315"/>
    </inkml:context>
    <inkml:brush xml:id="br0">
      <inkml:brushProperty name="width" value="0.025" units="cm"/>
      <inkml:brushProperty name="height" value="0.025" units="cm"/>
    </inkml:brush>
  </inkml:definitions>
  <inkml:trace contextRef="#ctx0" brushRef="#br0">250 0 11050,'0'0'15909,"9"4"-15381,2 2-434,0 0-1,-1 0 1,0 2-1,0-1 0,-1 1 1,0 0-1,-1 1 1,1 0-1,-2 1 1,1-1-1,-1 1 0,-1 1 1,9 18-1,-11-20-110,0 0-1,-1 0 1,0 1-1,-1-1 1,0 1-1,0-1 1,-1 1-1,0 0 1,-1-1-1,0 1 1,-1 0-1,0-1 1,0 1-1,-4 13 1,1-11 263,-1 0 0,0 1 1,-1-2-1,0 1 0,0-1 1,-2 0-1,1 0 0,-1-1 1,-18 17-1,10-12-622,-1 0 0,-1-1 0,0-2 0,-1 1 0,0-2 1,-39 16-1,39-19-1696,0-1 0,-1-2 1,0 0-1,-21 3 0,3-6-6261</inkml:trace>
</inkml:ink>
</file>

<file path=ppt/ink/ink3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49.721"/>
    </inkml:context>
    <inkml:brush xml:id="br0">
      <inkml:brushProperty name="width" value="0.025" units="cm"/>
      <inkml:brushProperty name="height" value="0.025" units="cm"/>
    </inkml:brush>
  </inkml:definitions>
  <inkml:trace contextRef="#ctx0" brushRef="#br0">177 55 7271,'0'0'9887,"7"-9"-7512,19-26-101,-24 25 1984,-12 10-3378,-13 10-845,10 1 260,1 1-1,0 0 1,1 0-1,0 2 0,0-1 1,2 1-1,0 1 1,0 0-1,-10 25 1,6-8 96,2 1 1,1 0 0,-11 61-1,18-75-327,0 1 0,2 0 1,0 0-1,1 0 0,2 0 0,0 0 0,0 0 0,2 0 1,8 24-1,-9-35-182,1 0 0,0 0 0,1 0 0,0-1 0,0 1 0,1-1 0,0-1-1,13 13 1,-12-13-313,0-1 0,1 0 0,0-1 0,1 0 0,-1 0 0,1-1 0,0 0 0,-1-1 0,2 0 0,10 3 0,26 1-3493,1-6-1633</inkml:trace>
</inkml:ink>
</file>

<file path=ppt/ink/ink3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50.847"/>
    </inkml:context>
    <inkml:brush xml:id="br0">
      <inkml:brushProperty name="width" value="0.025" units="cm"/>
      <inkml:brushProperty name="height" value="0.025" units="cm"/>
    </inkml:brush>
  </inkml:definitions>
  <inkml:trace contextRef="#ctx0" brushRef="#br0">1 123 6822,'0'0'1485,"1"-9"303,18-55 3377,-1 15 9737,-19 107-13748,0-20-428,4 44-1,-3-82-725,0 1 0,0-1 0,0 0 0,0 0 0,0 1 0,0-1 0,0 0 0,0 0 0,0 1 0,0-1 0,0 0 0,0 0 0,1 1 0,-1-1 0,0 0 0,0 0 0,0 0 0,0 1 0,1-1 0,-1 0 0,0 0 0,0 0 0,0 1 0,1-1 0,-1 0 0,0 0 0,0 0 0,1 0 0,-1 0 0,0 0 0,0 0 0,1 1 0,-1-1 0,0 0 0,0 0 0,1 0 0,-1 0 0,0 0 0,1 0 0,12-6 0,9-13 0,7-21 0,17-20 0,-46 60 0,0-1 0,0 1 0,1 0 0,-1-1 0,0 1 0,0 0 0,1-1 0,-1 1 0,0 0 0,1 0 0,-1-1 0,0 1 0,1 0 0,-1 0 0,0 0 0,1-1 0,-1 1 0,0 0 0,1 0 0,-1 0 0,0 0 0,1 0 0,-1 0 0,1 0 0,-1 0 0,0 0 0,1 0 0,-1 0 0,1 0 0,-1 0 0,0 0 0,1 0 0,-1 0 0,0 0 0,1 0 0,-1 1 0,1-1 0,-1 0 0,0 0 0,0 0 0,1 1 0,-1-1 0,0 0 0,1 0 0,-1 1 0,0-1 0,0 0 0,1 1 0,-1-1 0,0 0 0,0 1 0,0-1 0,1 0 0,-1 1 0,0-1 0,0 0 0,0 1 0,0-1 0,0 1 0,0-1 0,0 0 0,0 1 0,0-1 0,0 1 0,0 0 0,1 32 0,-1-28 0,0 81 0,0-85 0,0-1 0,0 0 0,0 1 0,0-1 0,0 1 0,0-1 0,0 0 0,0 1 0,0-1 0,0 0 0,0 1 0,0-1 0,0 1 0,0-1 0,0 0 0,1 1 0,-1-1 0,0 0 0,0 1 0,0-1 0,1 0 0,-1 1 0,0-1 0,0 0 0,1 0 0,-1 1 0,0-1 0,0 0 0,1 0 0,-1 1 0,0-1 0,1 0 0,-1 0 0,0 0 0,2 0 0,12-6 0,12-17 0,72-89 0,-88 109-2550,-3 3-2272</inkml:trace>
</inkml:ink>
</file>

<file path=ppt/ink/ink3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59.252"/>
    </inkml:context>
    <inkml:brush xml:id="br0">
      <inkml:brushProperty name="width" value="0.025" units="cm"/>
      <inkml:brushProperty name="height" value="0.025" units="cm"/>
    </inkml:brush>
  </inkml:definitions>
  <inkml:trace contextRef="#ctx0" brushRef="#br0">0 1 7207,'0'0'3331,"10"3"-267,20 4-2293,0-1 0,0-2 0,0-1 0,43-1 0,111 5-710,-17 0-2365,0-7-5730,-98-5 3064</inkml:trace>
</inkml:ink>
</file>

<file path=ppt/ink/ink3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59.579"/>
    </inkml:context>
    <inkml:brush xml:id="br0">
      <inkml:brushProperty name="width" value="0.025" units="cm"/>
      <inkml:brushProperty name="height" value="0.025" units="cm"/>
    </inkml:brush>
  </inkml:definitions>
  <inkml:trace contextRef="#ctx0" brushRef="#br0">0 0 5765,'0'0'2339,"61"0"800,-41 0-417,1 0-704,5 0-737,5 1-736,4 3-321,10-1-192,8-2-64,8-1-993,6 0-801,3 0-320,-2 0-576,0 0-1442,-7-1-192</inkml:trace>
</inkml:ink>
</file>

<file path=ppt/ink/ink3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2:59.953"/>
    </inkml:context>
    <inkml:brush xml:id="br0">
      <inkml:brushProperty name="width" value="0.025" units="cm"/>
      <inkml:brushProperty name="height" value="0.025" units="cm"/>
    </inkml:brush>
  </inkml:definitions>
  <inkml:trace contextRef="#ctx0" brushRef="#br0">1 11 3427,'13'-1'3145,"117"-2"4219,131-3-2588,139 15-6170,-192-8 1308,-227 9 49,6-2-611,4-6-2612</inkml:trace>
</inkml:ink>
</file>

<file path=ppt/ink/ink3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09.622"/>
    </inkml:context>
    <inkml:brush xml:id="br0">
      <inkml:brushProperty name="width" value="0.025" units="cm"/>
      <inkml:brushProperty name="height" value="0.025" units="cm"/>
    </inkml:brush>
  </inkml:definitions>
  <inkml:trace contextRef="#ctx0" brushRef="#br0">14 0 8616,'0'0'8841,"-13"53"-7817,13-39-159,0 0-32,0 2 128,0-1-160,0-1 96,0 0-257,0 0-384,2-1-191,2-1-98,1-2-1408,2-2-1538,-1-3-1857,-2-2-2371</inkml:trace>
</inkml:ink>
</file>

<file path=ppt/ink/ink3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09.965"/>
    </inkml:context>
    <inkml:brush xml:id="br0">
      <inkml:brushProperty name="width" value="0.025" units="cm"/>
      <inkml:brushProperty name="height" value="0.025" units="cm"/>
    </inkml:brush>
  </inkml:definitions>
  <inkml:trace contextRef="#ctx0" brushRef="#br0">7 0 11531,'0'0'5317,"-2"66"-3427,0-44-609,0 1 64,2-2-160,0-2-576,0-1-513,0-6-96,0-5-1313</inkml:trace>
</inkml:ink>
</file>

<file path=ppt/ink/ink3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10.294"/>
    </inkml:context>
    <inkml:brush xml:id="br0">
      <inkml:brushProperty name="width" value="0.025" units="cm"/>
      <inkml:brushProperty name="height" value="0.025" units="cm"/>
    </inkml:brush>
  </inkml:definitions>
  <inkml:trace contextRef="#ctx0" brushRef="#br0">16 1 5285,'0'9'5781,"-12"117"6540,10-86-11808,1-8-850,2-48-7056,1-6 1697</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1:56.680"/>
    </inkml:context>
    <inkml:brush xml:id="br0">
      <inkml:brushProperty name="width" value="0.025" units="cm"/>
      <inkml:brushProperty name="height" value="0.025" units="cm"/>
    </inkml:brush>
  </inkml:definitions>
  <inkml:trace contextRef="#ctx0" brushRef="#br0">1 1 8136,'0'0'15390,"0"9"-15075,-1 0-258,1 0 0,0 1 0,1-1-1,0 0 1,5 18 0,-5-25-48,0 1-1,0-1 1,0 1-1,0-1 1,0 1 0,1-1-1,-1 0 1,1 0-1,-1 1 1,1-1-1,0 0 1,0-1-1,0 1 1,0 0 0,0 0-1,1-1 1,-1 1-1,0-1 1,1 0-1,-1 0 1,1 0 0,-1 0-1,1 0 1,0-1-1,-1 1 1,1-1-1,0 1 1,-1-1 0,4 0-1,1-1 6,0 0 0,-1 0 0,1-1-1,-1 0 1,0 0 0,0 0 0,0-1 0,0 0-1,0 0 1,0 0 0,-1-1 0,1 0 0,-1 0-1,0 0 1,4-6 0,-3 5 7,-1 0-1,1 0 1,1 0 0,-1 1-1,0 0 1,1 0 0,0 1 0,0 0-1,0 0 1,8-2 0,-14 5 20,-1 0 1,1 0 0,0 0-1,-1 1 1,1-1 0,0 0-1,-1 0 1,1 1 0,0-1 0,-1 0-1,1 1 1,-1-1 0,1 1-1,-1-1 1,1 1 0,-1-1-1,1 1 1,-1-1 0,1 1 0,-1-1-1,1 1 1,-1-1 0,0 1-1,1 0 1,-1-1 0,0 1-1,0 0 1,0-1 0,1 1 0,-1 1-1,7 31 943,-1-10-378,-6-22-581,1 1-1,0-1 1,-1 1-1,1-1 0,0 0 1,0 0-1,0 1 1,0-1-1,0 0 0,0 0 1,0 0-1,1 0 1,-1 0-1,0 0 0,0-1 1,1 1-1,-1 0 1,1-1-1,-1 1 1,1-1-1,-1 1 0,1-1 1,-1 0-1,1 1 1,-1-1-1,1 0 0,-1 0 1,1 0-1,-1 0 1,1 0-1,-1-1 0,1 1 1,-1 0-1,1-1 1,1 0-1,7-3 162,0 0 0,0-1 0,-1 0 0,12-9 0,10-4-73,-30 17-110,0 1-1,0-1 1,1 1 0,-1-1-1,0 1 1,1-1-1,-1 1 1,0 0 0,1-1-1,-1 1 1,1 0-1,-1 0 1,0 0 0,1 0-1,-1 0 1,1 0-1,-1 1 1,0-1 0,1 0-1,-1 1 1,0-1-1,1 1 1,-1-1 0,0 1-1,0 0 1,1 0-1,-1-1 1,0 1 0,0 0-1,0 0 1,1 2 0,1 2 35,0 0 0,-1 0 0,0 1 0,0-1 1,0 1-1,1 10 0,13 33 589,-15-47-580,0 0 0,0-1 1,0 1-1,0-1 1,0 1-1,0-1 0,1 0 1,-1 1-1,0-1 0,1 0 1,-1 0-1,1 0 1,0 0-1,-1 0 0,1-1 1,0 1-1,0 0 0,-1-1 1,1 1-1,0-1 1,0 0-1,0 1 0,0-1 1,1 0-1,1-1 20,0-1 0,0 1 0,0-1 0,0 0 0,0 0 0,-1 0 0,1-1 0,-1 1 0,0-1 0,0 1 0,0-1 0,0 0 0,0-1 0,2-3 0,29-24-885,-18 19-6901,-5 0-1709</inkml:trace>
</inkml:ink>
</file>

<file path=ppt/ink/ink3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11.728"/>
    </inkml:context>
    <inkml:brush xml:id="br0">
      <inkml:brushProperty name="width" value="0.025" units="cm"/>
      <inkml:brushProperty name="height" value="0.025" units="cm"/>
    </inkml:brush>
  </inkml:definitions>
  <inkml:trace contextRef="#ctx0" brushRef="#br0">0 43 9129,'0'0'8861,"9"5"-7724,-3-2-931,0-1-1,0 1 1,0-1 0,0 0-1,0 0 1,1 0-1,-1-1 1,1 0-1,-1-1 1,1 1-1,-1-1 1,1-1-1,0 1 1,-1-1-1,12-3 1,48-14 1077,-21 5-731,85-13 1,-115 24-520,0 1 1,0 1-1,0 0 1,0 1-1,-1 0 1,1 2-1,0-1 1,-1 2-1,28 10 0,-23-6-22,-6-2 180,0 0 1,0-1-1,1 0 1,0-1-1,0 0 1,0-2 0,25 3-1,-39-5-140,0 0 0,0 0 0,-1 0 0,1 0 0,0 0 0,0 0-1,0 0 1,0 0 0,0-1 0,0 1 0,0 0 0,0 0 0,0 0 0,0 0-1,-1 0 1,1 0 0,0 0 0,0 0 0,0 0 0,0 0 0,0-1 0,0 1-1,0 0 1,0 0 0,0 0 0,0 0 0,0 0 0,0 0 0,0 0 0,0-1-1,0 1 1,0 0 0,0 0 0,0 0 0,0 0 0,0 0 0,0 0 0,0 0-1,0 0 1,0-1 0,0 1 0,0 0 0,1 0 0,-1 0 0,0 0 0,0 0-1,0 0 1,0 0 0,-15-4 900,-81 4 329,10 2-1015,-120-14-1,176 10-364,42 6-277,48 7 118,-6-6-171,1-3 1,81-8-1,-37 1 117,-95 4 342,-11-2 40,-27-5 87,-50-3-495,72 11-286,-32 3-3547,42-2 3701,-1 0 1,1 0-1,0-1 1,0 1-1,0 1 1,0-1-1,0 0 1,1 0-1,-1 1 1,0-1-1,0 1 1,1 0-1,-1-1 1,1 1-1,0 0 1,-1 0-1,-1 3 1,-2 8-5910</inkml:trace>
</inkml:ink>
</file>

<file path=ppt/ink/ink3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19.754"/>
    </inkml:context>
    <inkml:brush xml:id="br0">
      <inkml:brushProperty name="width" value="0.025" units="cm"/>
      <inkml:brushProperty name="height" value="0.025" units="cm"/>
    </inkml:brush>
  </inkml:definitions>
  <inkml:trace contextRef="#ctx0" brushRef="#br0">509 8 11082,'0'0'14153,"-8"0"-14105,-31-3 426,26 1-1696,0 0-1,0 1 1,0 1-1,-1 0 1,1 1 0,0 0-1,0 1 1,-14 4-1,-34 23 5351,42-19-2762,0 0-1,-1-2 0,0 0 0,-33 7 1,49-14-1395,1-1 0,-1 1 1,0-1-1,0 0 0,0-1 1,1 1-1,-1-1 0,0 1 1,0-1-1,1 0 0,-1 0 1,1-1-1,-1 1 0,1-1 1,-6-3-1,0 1-286,-17 0 416,4 2-4321,11-8-6374,5-2 2997</inkml:trace>
</inkml:ink>
</file>

<file path=ppt/ink/ink3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20.817"/>
    </inkml:context>
    <inkml:brush xml:id="br0">
      <inkml:brushProperty name="width" value="0.025" units="cm"/>
      <inkml:brushProperty name="height" value="0.025" units="cm"/>
    </inkml:brush>
  </inkml:definitions>
  <inkml:trace contextRef="#ctx0" brushRef="#br0">50 50 10826,'0'0'7981,"1"-8"-5739,4-27-400,-2 28 916,1 15-2311,0 13-620,-2 52 1060,-9 106 0,-1-7 72,8-172-965,0 1 0,0 0 0,0 0 0,0-1 0,0 1 0,0 0 0,0 0 0,0-1 0,0 1 0,0 0 0,0 0 0,1-1 0,-1 1 0,0 0 0,1-1 0,-1 1 0,0 0 0,1-1 0,-1 1 0,1-1 0,-1 1 0,1 0 0,-1-1 0,1 1-1,-1-1 1,1 1 0,0-1 0,-1 0 0,1 1 0,0-1 0,-1 0 0,1 1 0,0-1 0,-1 0 0,1 0 0,0 0 0,0 1 0,-1-1 0,2 0 0,0-1-27,0 1 1,0 0-1,-1-1 1,1 1-1,0-1 0,-1 0 1,1 1-1,0-1 1,-1 0-1,1 0 0,-1 0 1,1 0-1,-1 0 1,0 0-1,1-1 1,1-1-1,3-8-355,0 1-1,0-1 1,-1 0 0,0-1-1,-1 1 1,0-1-1,-1 0 1,-1 0 0,1 0-1,-2-1 1,0 1 0,0 0-1,-1 0 1,-1-1 0,-2-15-1,2 26 357,1-1 1,-1 1-1,0-1 0,0 0 0,0 1 0,0 0 0,0-1 1,0 1-1,-1 0 0,1-1 0,-1 1 0,0 0 1,0 0-1,0 0 0,0 0 0,0 1 0,0-1 0,-4-2 1,5 4 49,0-1 1,-1 1 0,1-1 0,0 1 0,-1 0 0,1 0 0,0 0-1,-1 0 1,1 0 0,-1 0 0,1 0 0,0 0 0,-1 1 0,1-1 0,0 0-1,0 1 1,-1-1 0,1 1 0,0-1 0,0 1 0,-1 0 0,1-1-1,0 1 1,0 0 0,0 0 0,0 0 0,0 0 0,0 0 0,0 0-1,1 0 1,-1 0 0,0 1 0,1-1 0,-1 0 0,0 0 0,1 0-1,-1 3 1,-7 14 253,2 1-1,0-1 0,1 2 1,0-1-1,2 0 0,0 1 1,2-1-1,0 1 1,1 0-1,1-1 0,3 23 1,-2-35-208,-1 1 0,1 0 0,1-1 0,-1 1 0,1-1 0,1 0 0,-1 0 0,7 9 0,-14-65 449,-18-52-1387,4-2 0,-5-116 1,34 530 1711,-12-270-638,0-20-48,1 1 0,5 41 0,3-44-177,4-22 117,-10 1-62,0 0 0,0 0 0,0-1 0,-1 1 1,1-1-1,-1 0 0,1 1 0,-1-1 0,2-5 1,8-45-666,-3 0 1,-1-1 0,-3 0-1,-3 0 1,-7-82-1,6 135 634,0 0 0,0-1 0,0 1 0,0-1 0,0 1 0,0-1 0,-1 1-1,1 0 1,0-1 0,-1 1 0,1 0 0,-1-1 0,0 1 0,1 0 0,-1-1 0,0 1-1,0 0 1,0 0 0,1 0 0,-3-1 0,3 2-4,-1 1-1,0-1 1,0 0 0,0 1 0,0-1-1,1 1 1,-1-1 0,0 1 0,0 0-1,1-1 1,-1 1 0,0 0-1,1 0 1,-1-1 0,1 1 0,-1 0-1,1 0 1,-1 0 0,1 0 0,0-1-1,-1 1 1,1 0 0,0 0 0,0 0-1,0 0 1,0 0 0,0 0-1,0 0 1,0 1 0,-7 42 410,2 0 0,2 0 0,6 78 0,-1-32 1509,-2-89-1944,4 54 1019,5-29-1474,-8-26 388,-1 1 1,1-1-1,-1 1 0,0-1 0,1 0 0,-1 1 0,1-1 1,-1 0-1,1 1 0,-1-1 0,1 0 0,-1 1 0,1-1 1,-1 0-1,1 0 0,0 0 0,-1 0 0,1 0 0,-1 0 1,1 1-1,0-1 0,-1 0 0,1-1 0,-1 1 0,1 0 1,-1 0-1,1 0 0,0 0 0,-1 0 0,1 0 0,-1-1 1,1 1-1,-1 0 0,1-1 0,8-10-4606,-1-13-4789</inkml:trace>
</inkml:ink>
</file>

<file path=ppt/ink/ink3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22.489"/>
    </inkml:context>
    <inkml:brush xml:id="br0">
      <inkml:brushProperty name="width" value="0.025" units="cm"/>
      <inkml:brushProperty name="height" value="0.025" units="cm"/>
    </inkml:brush>
  </inkml:definitions>
  <inkml:trace contextRef="#ctx0" brushRef="#br0">25 5 9993,'0'0'12273,"3"-5"-8435,-5 20-1968,-5 41-581,-3 20-337,2 315 1342,8-317-2036,0-76-500,0 1 0,0 0 0,0 0 0,0 0-1,0 0 1,0-1 0,0 1 0,1 0 0,-1 0 0,0 0 0,1 0 0,-1 0 0,0 0-1,1-1 1,0 1 0,-1 0 0,1 1 0,0-1 0,-1 0 0,1 0 0,0 0 0,0 0-1,0 0 1,0 1 0,0-1 0,0 0 0,0 1 0,0-1 0,0 1 0,2-1 0,6-5-2796,-1 0-5990</inkml:trace>
</inkml:ink>
</file>

<file path=ppt/ink/ink3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37.071"/>
    </inkml:context>
    <inkml:brush xml:id="br0">
      <inkml:brushProperty name="width" value="0.025" units="cm"/>
      <inkml:brushProperty name="height" value="0.025" units="cm"/>
    </inkml:brush>
  </inkml:definitions>
  <inkml:trace contextRef="#ctx0" brushRef="#br0">39 79 8040,'0'0'8546,"-7"-1"-7814,0 0-581,-15 0 486,20 7-180,12 9 123,-6-11-529,0 0 0,1-1 0,-1 1 0,1-1 0,0 0 0,0-1 0,0 1 0,0-1-1,1 0 1,-1 0 0,1 0 0,-1-1 0,10 1 0,9 1 126,46-2 1,-47-1-44,430-32 1218,-227 10-1167,159-36-71,-255 34-169,-103 22-14,-41 12 198,-42 13 72,43-19-547,-38 12 648,17-13-6717,24-3-3082</inkml:trace>
</inkml:ink>
</file>

<file path=ppt/ink/ink3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39.694"/>
    </inkml:context>
    <inkml:brush xml:id="br0">
      <inkml:brushProperty name="width" value="0.025" units="cm"/>
      <inkml:brushProperty name="height" value="0.025" units="cm"/>
    </inkml:brush>
  </inkml:definitions>
  <inkml:trace contextRef="#ctx0" brushRef="#br0">1361 66 10282,'0'0'11381,"9"-4"-11301,26-13-42,-21 1-26,-20 5 356,4 10-276,0-1-1,0 1 1,-1 0-1,1 0 1,-1 1 0,1-1-1,-1 0 1,1 1-1,-1-1 1,-2 1 0,-19 2 738,23-2-797,0 1 0,1-1-1,-1 0 1,0 0 0,0 0-1,1 0 1,-1 1 0,0-1-1,1 0 1,-1 1 0,0-1-1,1 1 1,-1-1-1,0 0 1,1 1 0,-1-1-1,1 1 1,-1 0 0,1-1-1,-1 1 1,1-1 0,-1 1-1,1 0 1,0-1 0,-1 1-1,1 0 1,0 0 0,-1 0-1,6 1 61,0-1 1,0 0-1,0-1 0,-1 1 0,1-1 0,0 0 0,0 0 0,7-1 0,8-7 12,-29 2 37,8 5-105,1 1 0,-1 0 0,0-1 0,0 1 0,0 0 0,0 0 0,0 0 0,0 0 0,0 0 1,1 0-1,-1 0 0,0 0 0,0 0 0,0 0 0,0 1 0,0-1 0,0 0 0,1 1 0,-1-1 0,0 0 1,0 1-1,0-1 0,1 1 0,-1-1 0,0 1 0,1-1 0,-1 1 0,0 0 0,1-1 0,-1 1 0,1 0 1,-1 0-1,1-1 0,-1 1 0,1 0 0,0 0 0,-1 0 0,1 0 0,0-1 0,-1 3 0,42-3 679,-35-1-706,-1 1 0,1-1 0,0 0 0,-1-1 0,0 0 1,1 0-1,-1 0 0,0 0 0,10-7 0,-14 9-79,-27 17-145,18-12 371,5-3-40,-1 1 0,1-1 1,0 1-1,0-1 0,0 1 0,0 0 1,0 0-1,0 0 0,1 0 1,0 1-1,-4 4 0,9-8-232,-1 0-1,1-1 1,-1 0-1,0 1 1,1-1-1,-1 0 1,0 0-1,0 0 1,0-1-1,0 1 0,0 0 1,0-1-1,3-2 1,-49 3-1471,30 3 1639,0-1 0,0-1 0,0 0-1,0-1 1,-24-5 0,18 3-39,-8 0-670,-1 2-1,1 1 0,-40 6 1,-27 0 389,-46-4 286,35 1 25,-142-15 0,137-10 338,79 14-189,0 2 0,-55-4 0,-179 12 314,266-2-539,18 0-1821,83 8-3071,-2 15-6204,-89-21 8154</inkml:trace>
</inkml:ink>
</file>

<file path=ppt/ink/ink3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41.347"/>
    </inkml:context>
    <inkml:brush xml:id="br0">
      <inkml:brushProperty name="width" value="0.025" units="cm"/>
      <inkml:brushProperty name="height" value="0.025" units="cm"/>
    </inkml:brush>
  </inkml:definitions>
  <inkml:trace contextRef="#ctx0" brushRef="#br0">29 83 8392,'-3'-23'2325,"-5"-23"2388,4 33 3607,8 124-6817,28 186 0,-30-285-1693,4 18 1618,-4-27-488,-1-19-315,0-20-487,-7-118 56,5 138-201,-2 0 0,0 0 1,-1 0-1,0 1 0,-2-1 0,0 1 0,-10-20 0,8 30-440,5 15 246,1 18 78,2-28 120,11 343 3,4-403 662,0-293-613,-15 312-125,3 455-1707,-3-414 1826,0 0-1,1 0 0,-1 0 1,0 0-1,0 0 1,0 0-1,0 0 0,0 0 1,0 0-1,0 0 0,1 1 1,-1-1-1,0 0 0,0 0 1,0 0-1,0 0 0,0 0 1,0 0-1,0 0 0,0 0 1,1 0-1,-1 0 1,0 0-1,0 0 0,0 0 1,0 1-1,0-1 0,0 0 1,6-25 360,3-39-294,-8 52-109,5-32-63,-3 1 0,-2-1 0,-1 1 0,-11-77 0,9 119-758,0 8 297,0 26 100,0 41 228,-9 79 170,0-2 31,16-135-1981,-5-15 1751,0 0 0,1-1 1,-1 1-1,1-1 0,-1 0 0,1 1 1,-1-1-1,1 1 0,-1-1 0,1 0 0,-1 1 1,1-1-1,0 0 0,-1 0 0,1 0 0,-1 1 1,1-1-1,0 0 0,-1 0 0,1 0 1,0 0-1,-1 0 0,1 0 0,0 0 0,-1 0 1,1 0-1,-1 0 0,1 0 0,0-1 0,-1 1 1,1 0-1,-1 0 0,1-1 0,0 1 0,0-1 1,6-7-10143</inkml:trace>
</inkml:ink>
</file>

<file path=ppt/ink/ink3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03.595"/>
    </inkml:context>
    <inkml:brush xml:id="br0">
      <inkml:brushProperty name="width" value="0.025" units="cm"/>
      <inkml:brushProperty name="height" value="0.025" units="cm"/>
    </inkml:brush>
  </inkml:definitions>
  <inkml:trace contextRef="#ctx0" brushRef="#br0">294 15 9545,'0'0'5429,"-8"-2"-2818,1-1-2248,-1 0 0,1 1 0,-1 1 0,0-1 0,1 1 0,-1 1 0,0-1 0,0 1 0,0 0 0,0 1 0,1 0 0,-1 1 0,0-1 0,1 1 0,-1 1 0,-10 4 0,-2 5-53,1 0 0,-28 25 1,41-32-249,0 1 1,0-1 0,1 1 0,0 0 0,0 1 0,0-1 0,1 1 0,0 0 0,0 0 0,-5 15 0,9-22-63,0 1 1,0-1-1,0 0 1,0 1 0,0-1-1,0 0 1,0 0-1,0 1 1,0-1 0,0 0-1,1 1 1,-1-1-1,0 0 1,0 1 0,0-1-1,0 0 1,1 0 0,-1 1-1,0-1 1,0 0-1,0 0 1,1 0 0,-1 1-1,0-1 1,0 0-1,1 0 1,-1 0 0,0 0-1,0 1 1,1-1-1,-1 0 1,0 0 0,1 0-1,-1 0 1,0 0-1,1 0 1,-1 0 0,0 0-1,0 0 1,1 0-1,0 0 1,16 0 48,-13-1-38,21-1 14,-1-1-1,24-7 1,-23 5-150,47-5 0,-65 9 118,-1 0-1,1 1 1,-1 0 0,1 1-1,0 0 1,-1 0 0,1 0 0,-1 1-1,7 2 1,-10-3 9,-1 1 0,0-1-1,0 1 1,0 0 0,0 0 0,0 0-1,-1 0 1,1 0 0,0 0 0,-1 0 0,0 1-1,1-1 1,-1 0 0,0 1 0,0-1-1,0 1 1,-1-1 0,1 1 0,-1 0 0,1-1-1,-1 1 1,0 0 0,0-1 0,0 1-1,-1 3 1,1 3 217,-2 1 0,1-1 1,-1 1-1,0-1 0,-1 0 0,0 0 0,-1 0 0,0 0 0,0-1 0,-1 1 0,0-1 1,0 0-1,-1-1 0,-11 12 0,2-3 345,-1-1 1,0-1-1,-2 0 0,1-1 1,-28 15-1,42-26-501,-1 0 0,1-1 0,-1 1 1,1-1-1,-1 1 0,0-1 0,1 0 0,-1-1 0,0 1 0,-4 0 0,8-2-104,-1 1 0,1 0 1,0 0-1,0-1 0,-1 1 0,1 0 0,0-1 0,0 1 0,0-1 0,-1 1 0,1 0 1,0-1-1,0 1 0,0 0 0,0-1 0,0 1 0,0-1 0,0 1 0,0-1 0,0 1 1,0 0-1,0-1 0,0 1 0,0-1 0,0 1 0,0 0 0,0-1 0,1 1 0,-1 0 1,0-1-1,0 1 0,0-1 0,1 1 0,-1 0 0,0 0 0,0-1 0,1 1 0,-1-1 1,10-16-2663,38-27-8268,-18 19 369</inkml:trace>
</inkml:ink>
</file>

<file path=ppt/ink/ink3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05.969"/>
    </inkml:context>
    <inkml:brush xml:id="br0">
      <inkml:brushProperty name="width" value="0.025" units="cm"/>
      <inkml:brushProperty name="height" value="0.025" units="cm"/>
    </inkml:brush>
  </inkml:definitions>
  <inkml:trace contextRef="#ctx0" brushRef="#br0">17 82 6694,'-17'1'11456,"19"-12"-5515,22-14-3409,-17 19-2382,1 1 1,0 0-1,0 0 1,0 1-1,1 0 1,0 0-1,0 1 1,0 1-1,0-1 1,0 1-1,0 1 1,1-1 0,-1 2-1,10-1 1,-18 2-146,0 0 1,1-1-1,-1 1 1,0 0-1,0 0 1,0 0-1,0 0 0,0 0 1,0 0-1,0 0 1,0 0-1,0 0 1,0 1-1,-1-1 1,1 0-1,0 0 1,-1 1-1,1-1 1,-1 0-1,1 1 1,-1-1-1,0 1 1,0-1-1,0 0 1,1 1-1,-1-1 0,-1 1 1,1-1-1,0 2 1,-6 46 331,1-32-169,-2 0-1,-1-1 1,0 0-1,-1 0 1,0 0-1,-15 16 1,-26 47 896,68-79-973,114-56-1063,-60 35-3044,-21 6-4812,-15 4-4358</inkml:trace>
</inkml:ink>
</file>

<file path=ppt/ink/ink3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55.561"/>
    </inkml:context>
    <inkml:brush xml:id="br0">
      <inkml:brushProperty name="width" value="0.025" units="cm"/>
      <inkml:brushProperty name="height" value="0.025" units="cm"/>
    </inkml:brush>
  </inkml:definitions>
  <inkml:trace contextRef="#ctx0" brushRef="#br0">1 1 9417,'0'0'-416</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1:58.076"/>
    </inkml:context>
    <inkml:brush xml:id="br0">
      <inkml:brushProperty name="width" value="0.025" units="cm"/>
      <inkml:brushProperty name="height" value="0.025" units="cm"/>
    </inkml:brush>
  </inkml:definitions>
  <inkml:trace contextRef="#ctx0" brushRef="#br0">0 109 13613,'0'0'7847,"2"11"-7548,0 8-327,1 4 392,0 0 1,2 1 0,0-1 0,10 23-1,-13-41-287,0 1 0,1-1 0,-1 0 0,1 1 0,0-1 0,1 0 0,-1-1 0,1 1 0,0-1 0,0 0 0,0 0 0,1 0 0,-1 0 0,1-1 0,0 1 0,0-1 0,0-1 0,1 1 0,-1-1 0,1 0 0,-1 0 0,11 2 0,37 1 116,1-2 0,64-5 0,-24 0-120,510 35 128,-162-4-119,-365-26-75,-1 4 0,-1 3 1,1 3-1,90 29 1,-128-31 12,0-2 1,1-1-1,0-2 0,0-2 1,1-1-1,-1-2 1,0-2-1,1-1 0,-1-3 1,44-10-1,613-122 781,-553 109-746,-52 8-45,2 3 0,157-6 0,-250 23-31,-26-1 1361,27-4-1310,1 0 1,-1 1 0,1-1-1,0 0 1,0 1-1,0 0 1,3-5-1,11-23 19,0-52 141,-14 69-187,0 0 0,0 0 1,2 1-1,0-1 0,0 1 0,1 0 1,1 0-1,8-14 0,-13 27-3,-7 31-2114,-1-19-1585,-3-1-2366</inkml:trace>
</inkml:ink>
</file>

<file path=ppt/ink/ink3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23.620"/>
    </inkml:context>
    <inkml:brush xml:id="br0">
      <inkml:brushProperty name="width" value="0.025" units="cm"/>
      <inkml:brushProperty name="height" value="0.025" units="cm"/>
    </inkml:brush>
  </inkml:definitions>
  <inkml:trace contextRef="#ctx0" brushRef="#br0">1 0 15118,'0'0'10698,"71"41"-10249,-19-34-289,9-4-64,1 0-64,2-3-96,-8 0-1153,-5 0-641,-15 0-672,-12 2-833,-14 1-2115</inkml:trace>
</inkml:ink>
</file>

<file path=ppt/ink/ink3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23.949"/>
    </inkml:context>
    <inkml:brush xml:id="br0">
      <inkml:brushProperty name="width" value="0.025" units="cm"/>
      <inkml:brushProperty name="height" value="0.025" units="cm"/>
    </inkml:brush>
  </inkml:definitions>
  <inkml:trace contextRef="#ctx0" brushRef="#br0">1 1 13933,'0'0'5862,"57"26"-5126,-7-26 65,10 0-481,4 0-223,1 0-258,-4-3-1728,-9 2-2596,-11-3-4483</inkml:trace>
</inkml:ink>
</file>

<file path=ppt/ink/ink3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24.277"/>
    </inkml:context>
    <inkml:brush xml:id="br0">
      <inkml:brushProperty name="width" value="0.025" units="cm"/>
      <inkml:brushProperty name="height" value="0.025" units="cm"/>
    </inkml:brush>
  </inkml:definitions>
  <inkml:trace contextRef="#ctx0" brushRef="#br0">72 1 13773,'0'0'918,"13"0"123,1 1-658,1 0 0,-1 1 0,0 1 0,0 0 0,0 1-1,-1 0 1,1 1 0,-1 1 0,22 12 0,-29-14-242,0-1 0,-1 1 0,1 0 0,-1 1 0,0-1 1,0 1-1,0 0 0,-1 0 0,1 1 0,-1-1 0,-1 1 0,1 0 0,-1 0 0,0 0 0,0 1 1,-1-1-1,0 1 0,0-1 0,0 1 0,-1 0 0,0 0 0,-1 0 0,1 0 0,-2 11 1,-1-5 264,-1 0 1,0-1-1,-1 1 1,-1-1 0,0 0-1,-1 0 1,0 0 0,0-1-1,-2 0 1,1 0 0,-18 19-1,-13 10 559,-64 53 0,70-66-1016,18-14-322,-16 13-1163,7-15-5155,16-10-2801</inkml:trace>
</inkml:ink>
</file>

<file path=ppt/ink/ink3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24.730"/>
    </inkml:context>
    <inkml:brush xml:id="br0">
      <inkml:brushProperty name="width" value="0.025" units="cm"/>
      <inkml:brushProperty name="height" value="0.025" units="cm"/>
    </inkml:brush>
  </inkml:definitions>
  <inkml:trace contextRef="#ctx0" brushRef="#br0">378 26 16496,'0'0'6747,"-11"-5"-4953,4 2-1630,1 0-1,0 0 1,-1 0-1,0 1 1,1 0 0,-1 1-1,0-1 1,0 1-1,0 1 1,0-1 0,0 1-1,0 1 1,0-1 0,0 1-1,0 0 1,-9 3-1,-1 3 1,1 0-1,0 1 0,0 1 0,0 1 1,1 0-1,1 1 0,0 1 0,-25 26 1,31-29-81,0 0 0,0 1 0,1 0 0,0 1 0,1-1 0,0 1 0,1 1 0,0-1 0,1 1 0,0-1 0,1 1 0,0 1 0,-2 22 0,5-32-83,0-1-1,0 1 1,0 0 0,1-1-1,-1 1 1,1-1 0,-1 1-1,1-1 1,0 1-1,0-1 1,0 0 0,0 1-1,1-1 1,-1 0-1,0 0 1,1 0 0,0 0-1,-1 0 1,1 0 0,0 0-1,0 0 1,2 1-1,2 0-69,-1 0 0,1-1 0,0 1 0,-1-1 0,1 0 0,0 0 0,0-1 0,0 0 0,7 1 0,8-1-960,0-1-1,-1 0 1,1-2-1,37-7 1,8-13-4811,0-10-3650</inkml:trace>
</inkml:ink>
</file>

<file path=ppt/ink/ink3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25.181"/>
    </inkml:context>
    <inkml:brush xml:id="br0">
      <inkml:brushProperty name="width" value="0.025" units="cm"/>
      <inkml:brushProperty name="height" value="0.025" units="cm"/>
    </inkml:brush>
  </inkml:definitions>
  <inkml:trace contextRef="#ctx0" brushRef="#br0">178 0 13837,'0'0'3956,"-11"3"-1794,-1 1-1564,0 1 0,1-1-1,0 2 1,0 0 0,0 0 0,-13 11 0,18-13-353,-1 2 1,1-1 0,1 1-1,-1 0 1,1 0-1,0 0 1,0 1 0,1 0-1,0 0 1,0 0-1,1 0 1,-5 15 0,6-18-207,1 0 0,0 0 0,0 1 1,0-1-1,1 0 0,-1 0 0,1 0 1,0 1-1,1-1 0,-1 0 0,1 0 1,-1 0-1,1 0 0,0 0 0,1 0 1,-1 0-1,1 0 0,2 4 0,-1-5-25,-1 0 0,1 0 0,0-1 0,0 1 0,0-1 0,1 0 0,-1 0 0,0 0 0,1-1 0,-1 1 0,1-1 0,0 1 0,0-1 0,-1-1 0,1 1 0,0 0 0,0-1 0,0 0 0,6 0-1,-1 0 24,1-1 0,-1 0 0,0-1-1,0 0 1,1 0 0,-2-1-1,1 0 1,0 0 0,0-1 0,-1 0-1,0-1 1,12-8 0,-14 8-25,0 0 0,0 0 0,0 0 0,0 0 1,-1-1-1,0 0 0,0 0 0,-1-1 1,0 0-1,0 1 0,0-1 0,-1 0 0,0-1 1,0 1-1,2-12 0,-5 18 95,-2 6-58,0 0 1,0 1 0,0-1-1,0 1 1,1-1-1,0 1 1,0-1-1,1 1 1,-1 0 0,1-1-1,1 9 1,-1-8 65,0-5-92,0 1 0,0-1 0,0 1 0,0-1 0,0 1 0,1-1 1,-1 1-1,0-1 0,1 0 0,-1 1 0,1-1 0,-1 0 0,1 1 0,0-1 0,0 0 0,0 0 0,-1 1 0,1-1 1,0 0-1,0 0 0,1 0 0,-1 0 0,0 0 0,0 0 0,0-1 0,2 2 0,0-1 14,1 0-1,-1 0 1,0-1-1,1 1 1,-1-1-1,1 1 1,-1-1-1,1 0 1,-1-1-1,7 0 1,5-2-7,-1-1 0,0 0 0,0-1-1,18-9 1,10-11-694,-33 19 507,0 0 0,1 0-1,0 1 1,-1 0 0,2 1 0,-1 0 0,15-3 0,-24 7 130,-1 0 1,1 0 0,0 0 0,-1 0 0,1 1-1,0-1 1,0 0 0,-1 0 0,1 0 0,0 1-1,-1-1 1,1 0 0,0 0 0,-1 1 0,1-1-1,0 1 1,-1-1 0,1 1 0,-1-1 0,1 1 0,-1-1-1,1 1 1,-1-1 0,0 1 0,1 0 0,-1-1-1,1 1 1,-1 0 0,0-1 0,0 1 0,1 1-1,6 32-432,-6-30 93,-1-1 0,1 1 0,-1 0 1,1 0-1,0 0 0,1 0 0,-1-1 0,1 1 0,-1 0 0,4 4 0,-2-6 46,-1-1 0,1 1-1,-1-1 1,1 0 0,-1 0-1,1-1 1,0 1 0,-1 0-1,1-1 1,0 1 0,-1-1 0,1 0-1,0 0 1,0 0 0,-1 0-1,1-1 1,0 1 0,-1-1-1,1 0 1,3-1 0,19-14-4047</inkml:trace>
</inkml:ink>
</file>

<file path=ppt/ink/ink3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25.991"/>
    </inkml:context>
    <inkml:brush xml:id="br0">
      <inkml:brushProperty name="width" value="0.025" units="cm"/>
      <inkml:brushProperty name="height" value="0.025" units="cm"/>
    </inkml:brush>
  </inkml:definitions>
  <inkml:trace contextRef="#ctx0" brushRef="#br0">96 1 17905,'0'0'9363,"-7"8"-8498,-4 8-682,0 1 0,1 0 0,1 0 0,1 1-1,0 0 1,1 1 0,1-1 0,1 1 0,0 0 0,2 1 0,-2 24-1,5-42-172,0 0-1,1 0 1,-1-1 0,1 1-1,-1 0 1,1-1-1,0 1 1,0 0-1,0-1 1,-1 1-1,1-1 1,1 1-1,-1-1 1,0 0-1,0 0 1,0 1 0,1-1-1,-1 0 1,1 0-1,-1 0 1,1 0-1,-1 0 1,1-1-1,-1 1 1,1 0-1,0-1 1,0 1 0,-1-1-1,1 0 1,0 1-1,0-1 1,-1 0-1,1 0 1,0 0-1,3-1 1,13 1-453,1-1 1,31-6 0,-19 3-870,-29 3 1286,1 1 0,-1-1 1,0 1-1,1 0 0,-1 0 0,0 0 1,1 0-1,-1 0 0,0 1 0,1-1 0,-1 1 1,0-1-1,1 1 0,-1 0 0,0 0 1,0 0-1,0 0 0,0 0 0,0 0 1,0 1-1,0-1 0,0 1 0,-1-1 1,3 4-1,-2 0 177,0 0 1,0 1-1,-1-1 1,0 1-1,0-1 0,-1 1 1,1-1-1,-1 1 1,-1 6-1,-7 59 1728,25-82-1137,-4-7-804,0-1 1,-1 0-1,-1-1 0,-1 0 0,0 0 1,8-31-1,-18 50 62,0 3-1,-1-1 1,1 1 0,0 0 0,-1-1-1,1 1 1,0-1 0,0 1 0,0 0-1,0-1 1,0 1 0,0-1 0,1 1-1,-1-1 1,1 1 0,-1-1 0,1 1-1,-1-1 1,1 1 0,0-1 0,-1 1-1,1-1 1,0 0 0,0 0 0,0 1-1,0-1 1,0 0 0,1 0-1,-1 0 1,0 0 0,0 0 0,1 0-1,-1 0 1,1-1 0,-1 1 0,0 0-1,1-1 1,0 1 0,-1-1 0,1 0-1,1 1 1,7 1 4,0 1 1,0-2-1,0 1 0,18-1 0,-18-1-24,0-1-1,-1-1 0,0 0 0,1 0 0,-1 0 0,0-1 1,0-1-1,0 0 0,9-5 0,-12 6-71,-1 0-1,0 0 1,0-1-1,0 0 0,0 0 1,0 0-1,-1 0 1,1-1-1,-1 0 1,0 0-1,-1 0 1,1 0-1,-1-1 1,4-10-1,-26 35-494,12-3 657,1-1-1,0 1 1,1 0 0,1 1-1,0-1 1,1 1 0,1-1-1,0 1 1,1 0 0,1 0 0,1 0-1,1 0 1,0-1 0,1 1-1,0-1 1,2 1 0,0-1-1,9 18 1,-8-18 70,0-1 0,-1 1-1,-1 1 1,0-1 0,-1 0 0,-1 1 0,-1 0 0,-1 31-1,0-43-103,0-1-1,-1 1 0,1-1 0,-1 1 0,0 0 1,-1-1-1,1 0 0,-1 1 0,0-1 0,0 0 0,0 0 1,-1 0-1,1 0 0,-1 0 0,0 0 0,0-1 1,0 0-1,-1 1 0,1-1 0,-1 0 0,0-1 0,0 1 1,0-1-1,0 1 0,0-1 0,0 0 0,0-1 1,-1 1-1,1-1 0,-1 0 0,0 0 0,1 0 0,-1-1 1,1 0-1,-10 0 0,10 0-35,1 0 0,0-1 0,-1 1 0,1-1 0,0 0 0,-1 0 0,1 0 0,0 0 0,0 0 0,0-1 0,0 1 0,0-1 0,0 0 0,0 0 0,1 0 0,-1-1 0,-2-2 0,0 0 0,1-1 0,-1 0 0,1-1 0,0 1 0,1-1 0,-1 0 0,-2-10 0,0-2 0,1 1 0,1-1 0,0 0 0,2 0 0,-1-27 0,3 41-132,0 1 0,1-1 0,0 1 0,-1-1 0,1 1 0,1-1 1,-1 1-1,1-1 0,0 1 0,0 0 0,0 0 0,0 0 0,1 0 0,-1 0 0,1 1 0,0-1 0,0 1 0,1-1 0,5-3 0,5-3-891,0 1-1,1 0 0,0 2 0,18-8 0,36-19-1980,-56 22-883,-6-2-1899</inkml:trace>
</inkml:ink>
</file>

<file path=ppt/ink/ink3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26.334"/>
    </inkml:context>
    <inkml:brush xml:id="br0">
      <inkml:brushProperty name="width" value="0.025" units="cm"/>
      <inkml:brushProperty name="height" value="0.025" units="cm"/>
    </inkml:brush>
  </inkml:definitions>
  <inkml:trace contextRef="#ctx0" brushRef="#br0">0 42 18866,'0'0'8680,"92"-5"-7303,-34-1-288,8-1-896,3 3-161,-4-1-1634,-6 0-2530,-14-4-2466</inkml:trace>
</inkml:ink>
</file>

<file path=ppt/ink/ink3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27.008"/>
    </inkml:context>
    <inkml:brush xml:id="br0">
      <inkml:brushProperty name="width" value="0.025" units="cm"/>
      <inkml:brushProperty name="height" value="0.025" units="cm"/>
    </inkml:brush>
  </inkml:definitions>
  <inkml:trace contextRef="#ctx0" brushRef="#br0">0 62 8456,'0'0'13106,"11"-8"-11916,-3 0-949,-4 4-133,1 0 1,-1 1-1,1-1 1,-1 1-1,1 0 1,0 0 0,0 0-1,1 1 1,-1-1-1,0 1 1,1 1-1,0-1 1,-1 1-1,8-1 1,8 0 261,-11 1-136,0-1 0,1 2 0,-1 0 0,0 0 0,0 0 0,0 1 0,0 1 1,18 5-1,-26-6-199,-1 0-1,1 0 1,-1 0 0,1 1 0,-1-1 0,0 0 0,0 1 0,1-1 0,-1 1 0,0 0 0,0-1 0,-1 1-1,1 0 1,0-1 0,-1 1 0,1 0 0,-1 0 0,1 0 0,-1 0 0,0-1 0,0 1 0,0 0 0,0 0-1,0 0 1,0 0 0,0 0 0,-1 0 0,1-1 0,-1 1 0,1 0 0,-1 0 0,0-1 0,-1 4 0,-2 4 115,0-1 0,0 1 0,-1-1 0,0 0 0,-9 10 0,-57 50 930,53-53-714,1 1 1,1 0 0,-23 29-1,38-44-366,1-1 0,-1 1 0,0 0 0,0 0-1,1-1 1,-1 1 0,0 0 0,1 0 0,-1 0-1,1 0 1,-1 0 0,1 0 0,0 0 0,-1 0 0,1 0-1,0 0 1,0 0 0,0 0 0,0 0 0,0 0-1,0 0 1,0 0 0,0 0 0,0 0 0,0 0-1,0 0 1,0 0 0,1 0 0,-1 0 0,1 0-1,-1 0 1,0-1 0,1 1 0,-1 0 0,1 0 0,0 0-1,-1 0 1,1-1 0,0 1 0,0 0 0,-1-1-1,1 1 1,0 0 0,0-1 0,0 1 0,0-1-1,0 1 1,0-1 0,-1 0 0,1 1 0,0-1-1,0 0 1,0 0 0,0 0 0,1 1 0,-1-1 0,0 0-1,1-1 1,11 3-52,1-2-1,-1 1 1,22-4-1,-22 2-83,8-1-646,-1 0 0,0-2 1,21-6-1,25-13-5017,-16 1-2363</inkml:trace>
</inkml:ink>
</file>

<file path=ppt/ink/ink3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28.132"/>
    </inkml:context>
    <inkml:brush xml:id="br0">
      <inkml:brushProperty name="width" value="0.025" units="cm"/>
      <inkml:brushProperty name="height" value="0.025" units="cm"/>
    </inkml:brush>
  </inkml:definitions>
  <inkml:trace contextRef="#ctx0" brushRef="#br0">1 1 12812</inkml:trace>
</inkml:ink>
</file>

<file path=ppt/ink/ink3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28.490"/>
    </inkml:context>
    <inkml:brush xml:id="br0">
      <inkml:brushProperty name="width" value="0.025" units="cm"/>
      <inkml:brushProperty name="height" value="0.025" units="cm"/>
    </inkml:brush>
  </inkml:definitions>
  <inkml:trace contextRef="#ctx0" brushRef="#br0">18 0 15439,'0'0'10089,"-7"79"-8423,2-44-705,1 1-417,2-1-192,2-8-191,0-6-97,0-7-64,3-7-961,5-7-705,-2-4-320,-2-14-1153,-4-8-1761,0-7-5574</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1:58.559"/>
    </inkml:context>
    <inkml:brush xml:id="br0">
      <inkml:brushProperty name="width" value="0.025" units="cm"/>
      <inkml:brushProperty name="height" value="0.025" units="cm"/>
    </inkml:brush>
  </inkml:definitions>
  <inkml:trace contextRef="#ctx0" brushRef="#br0">34 126 7815,'-2'0'644,"0"1"-1,0 0 0,1-1 0,-1 1 1,0 0-1,0 0 0,1 0 1,-1 1-1,1-1 0,-1 0 0,1 0 1,-1 1-1,1-1 0,0 1 1,0-1-1,0 1 0,0 0 0,0-1 1,0 1-1,0 0 0,0 0 0,1 0 1,-1 0-1,1-1 0,-1 4 1,1-5-558,1 1 1,-1-1-1,1 0 1,-1 1-1,0-1 1,1 0-1,-1 0 1,1 1-1,-1-1 1,1 0-1,-1 0 0,1 0 1,-1 0-1,1 0 1,-1 1-1,1-1 1,-1 0-1,1 0 1,0 0-1,-1 0 1,1-1-1,-1 1 1,1 0-1,-1 0 1,1 0-1,-1 0 1,1-1-1,-1 1 1,1 0-1,-1 0 1,0-1-1,1 1 1,-1 0-1,1-1 1,0 0-1,20-9 575,92-94-102,-67 59-515,-37 41 291,-7 15 244,-9 27 675,5-26-913,1-1-174,-1 0-1,2 0 1,0 0 0,0 0 0,1 0-1,0 0 1,4 14 0,-4-21-262,1 0 0,-1 0 1,1 0-1,0 0 0,0-1 0,0 1 1,0-1-1,1 1 0,4 5 1,-4-7-267,0 0 1,-1 0 0,1 0 0,0 0 0,0-1 0,0 1 0,0-1 0,0 0 0,1 1-1,-1-2 1,0 1 0,0 0 0,6 0 0,15 0-7258</inkml:trace>
</inkml:ink>
</file>

<file path=ppt/ink/ink3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28.835"/>
    </inkml:context>
    <inkml:brush xml:id="br0">
      <inkml:brushProperty name="width" value="0.025" units="cm"/>
      <inkml:brushProperty name="height" value="0.025" units="cm"/>
    </inkml:brush>
  </inkml:definitions>
  <inkml:trace contextRef="#ctx0" brushRef="#br0">0 6 11275,'0'0'13869,"60"-5"-13837,-33 15-737,6 1-2081,2-4-1410,-1 1-2178</inkml:trace>
</inkml:ink>
</file>

<file path=ppt/ink/ink3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29.177"/>
    </inkml:context>
    <inkml:brush xml:id="br0">
      <inkml:brushProperty name="width" value="0.025" units="cm"/>
      <inkml:brushProperty name="height" value="0.025" units="cm"/>
    </inkml:brush>
  </inkml:definitions>
  <inkml:trace contextRef="#ctx0" brushRef="#br0">161 1 14926,'0'0'6775,"-9"8"-3930,-5 4-1678,0 0 1,-1-1-1,-1 0 0,0-1 1,-25 10-1,41-20-1171,0 0 1,0 0-1,0 0 1,-1 0-1,1 0 0,0 0 1,0 0-1,0 1 1,-1-1-1,1 0 1,0 0-1,0 0 1,0 0-1,0 0 0,-1 0 1,1 0-1,0 0 1,0 1-1,0-1 1,0 0-1,-1 0 0,1 0 1,0 0-1,0 1 1,0-1-1,0 0 1,0 0-1,0 0 1,0 0-1,0 1 0,0-1 1,-1 0-1,1 0 1,0 0-1,0 1 1,0-1-1,0 0 0,0 0 1,0 0-1,0 1 1,0-1-1,0 0 1,1 0-1,-1 0 1,0 1-1,11 5-355,28 4-535,-31-8 651,17 3-359,-4 0-112,1 0 1,-1 1-1,39 17 0,-57-21 715,1-1 0,-1 0 0,0 1 0,0 0 0,0 0 0,0 0 0,0 0 0,-1 0 0,1 1-1,-1-1 1,1 1 0,-1 0 0,0-1 0,0 1 0,0 0 0,-1 0 0,1 0 0,0 1 0,-1-1 0,0 0-1,0 1 1,0-1 0,0 0 0,-1 1 0,1-1 0,-1 1 0,0-1 0,0 1 0,0-1 0,-1 1-1,0 5 1,-2-3 264,1-1 0,-1 1 0,0-1 0,0 0 0,-1 0-1,0 0 1,0-1 0,0 1 0,0-1 0,0 0 0,-1 0-1,0 0 1,0-1 0,0 0 0,0 0 0,-10 4 0,0 0 92,-1 0 0,1-2 0,-1 0 1,-32 6-1,46-11-480,-10 2 253,0 0-1,0-2 1,-19 0 0,29 0-227,1 1-1,0-1 1,0 0 0,0 0 0,-1 0-1,1 0 1,0-1 0,0 1 0,0 0 0,-1 0-1,1-1 1,0 1 0,0-1 0,0 1 0,0-1-1,0 1 1,0-1 0,0 0 0,0 1-1,0-1 1,0 0 0,0 0 0,0 0 0,0 0-1,1 0 1,-1 0 0,0 0 0,1 0-1,-1 0 1,0 0 0,1 0 0,0 0 0,-1 0-1,1-1 1,0 1 0,-1 0 0,1 0-1,0 0 1,0-1 0,0 1 0,0 0 0,0 0-1,0-1 1,1 1 0,-1 0 0,0 0-1,1-3 1,9-9-5150,8 1-2387</inkml:trace>
</inkml:ink>
</file>

<file path=ppt/ink/ink3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30.082"/>
    </inkml:context>
    <inkml:brush xml:id="br0">
      <inkml:brushProperty name="width" value="0.025" units="cm"/>
      <inkml:brushProperty name="height" value="0.025" units="cm"/>
    </inkml:brush>
  </inkml:definitions>
  <inkml:trace contextRef="#ctx0" brushRef="#br0">31 0 14606,'0'0'6022,"20"57"-4517,-20-21-32,0 3-191,0 2-674,-7 1-416,-1-5-160,1-1 32,1-9-32,1-7 0,2-7-128,1-7-961,-2-9-4100,1-16-192,-3-11-6149</inkml:trace>
</inkml:ink>
</file>

<file path=ppt/ink/ink3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30.424"/>
    </inkml:context>
    <inkml:brush xml:id="br0">
      <inkml:brushProperty name="width" value="0.025" units="cm"/>
      <inkml:brushProperty name="height" value="0.025" units="cm"/>
    </inkml:brush>
  </inkml:definitions>
  <inkml:trace contextRef="#ctx0" brushRef="#br0">0 5 13100,'0'0'8809,"67"-5"-7304,-35 14 129,8-1-769,3-4-545,2-2-224,-2-2 0,-4 0-608,-10 2-1026,-9-1-928,-8 3-385,-12 1-1409,0 0-4292</inkml:trace>
</inkml:ink>
</file>

<file path=ppt/ink/ink3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30.765"/>
    </inkml:context>
    <inkml:brush xml:id="br0">
      <inkml:brushProperty name="width" value="0.025" units="cm"/>
      <inkml:brushProperty name="height" value="0.025" units="cm"/>
    </inkml:brush>
  </inkml:definitions>
  <inkml:trace contextRef="#ctx0" brushRef="#br0">67 2 3427,'0'0'21044,"78"18"-20211,-38-24-513,6-1-256,-4 2 32,-6 4-224,-6 1-1537,-15 0-1314,-10 4-737,-5 7-2209</inkml:trace>
  <inkml:trace contextRef="#ctx0" brushRef="#br0" timeOffset="1">29 163 10890,'0'0'11211,"-29"52"-9674,59-50-127,7-2-545,7 0-193,5-2-320,2-4-287,-6 3-226,-6 0-1472,-6 3-1666,-10 0-449,-8 0-2338</inkml:trace>
</inkml:ink>
</file>

<file path=ppt/ink/ink3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31.469"/>
    </inkml:context>
    <inkml:brush xml:id="br0">
      <inkml:brushProperty name="width" value="0.025" units="cm"/>
      <inkml:brushProperty name="height" value="0.025" units="cm"/>
    </inkml:brush>
  </inkml:definitions>
  <inkml:trace contextRef="#ctx0" brushRef="#br0">281 0 12684,'0'0'11873,"-5"13"-10726,-18 32-281,-1-1 0,-2 0-1,-2-2 1,-48 54 0,-16 26 256,89-134-4009,0-63-11757,3 42 6305</inkml:trace>
</inkml:ink>
</file>

<file path=ppt/ink/ink3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31.799"/>
    </inkml:context>
    <inkml:brush xml:id="br0">
      <inkml:brushProperty name="width" value="0.025" units="cm"/>
      <inkml:brushProperty name="height" value="0.025" units="cm"/>
    </inkml:brush>
  </inkml:definitions>
  <inkml:trace contextRef="#ctx0" brushRef="#br0">1 1 4036,'0'0'16752,"60"0"-15215,-43 17 129,2 1-481,1 1-224,2 1-161,0 0-319,-1 0-353,1 2-64,-2 3-608,-1-3-1699,-1-1-1504,0-7-3043</inkml:trace>
</inkml:ink>
</file>

<file path=ppt/ink/ink3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32.141"/>
    </inkml:context>
    <inkml:brush xml:id="br0">
      <inkml:brushProperty name="width" value="0.025" units="cm"/>
      <inkml:brushProperty name="height" value="0.025" units="cm"/>
    </inkml:brush>
  </inkml:definitions>
  <inkml:trace contextRef="#ctx0" brushRef="#br0">54 1 11787,'0'0'10250,"-1"9"-8926,-7 71 1047,-37 398 3554,67-706-5671,-14 174-2044,2-1 1,25-75-1,-32 122 1680,0 0 0,0 0 0,1 1 0,0 0 0,1-1 0,0 1 0,10-12 0,-13 18 101,-1-1 0,1 1 0,-1-1 0,1 1 0,0 0 1,-1-1-1,1 1 0,0 0 0,0 0 0,0 1 0,0-1 0,0 0 1,0 1-1,0-1 0,0 1 0,0-1 0,0 1 0,0 0 0,0 0 1,0 0-1,0 0 0,0 0 0,0 1 0,0-1 0,0 0 0,0 1 1,0 0-1,0-1 0,0 1 0,0 0 0,0 0 0,0 0 1,0 0-1,-1 1 0,1-1 0,-1 0 0,3 2 0,-2 0 135,1-1 0,0 1 1,-1-1-1,1 1 0,-1 0 0,0 0 0,0 0 0,0 0 0,0 1 0,-1-1 0,1 0 0,-1 1 0,0-1 0,0 1 0,0-1 1,0 5-1,-1-5-3,0-1-1,-1 1 1,1 0 0,-1 0 0,1-1 0,-1 1 0,0 0 0,0-1 0,0 1 0,0 0 0,-1-1 0,1 0-1,-1 1 1,1-1 0,-1 0 0,0 0 0,0 0 0,0 0 0,0 0 0,0 0 0,-3 2 0,-13 8 442,-1 0 1,0 0-1,-29 12 1,34-19-1412,0 0 0,0 0 0,-20 2 0,45-7-14080</inkml:trace>
</inkml:ink>
</file>

<file path=ppt/ink/ink3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33.841"/>
    </inkml:context>
    <inkml:brush xml:id="br0">
      <inkml:brushProperty name="width" value="0.025" units="cm"/>
      <inkml:brushProperty name="height" value="0.025" units="cm"/>
    </inkml:brush>
  </inkml:definitions>
  <inkml:trace contextRef="#ctx0" brushRef="#br0">206 34 12812,'0'0'5451,"-9"-5"-3241,4 2-2002,1 0 0,-1 1 0,0-1 0,0 1 1,0 1-1,0-1 0,0 0 0,0 1 0,0 0 1,-1 1-1,1-1 0,0 1 0,-1 0 0,1 0 1,0 0-1,-1 1 0,1 0 0,0 0 0,0 1 1,0-1-1,0 1 0,0 0 0,0 0 0,0 1 1,1-1-1,-7 5 0,6-3-68,1-1 0,-1 1-1,1 0 1,0 0 0,0 1 0,1-1 0,-1 1-1,1 0 1,0 0 0,0 0 0,1 0 0,-1 0-1,1 1 1,0-1 0,-1 8 0,6-12-76,-1-1 1,1 1-1,0-1 1,0 1-1,-1-1 1,1 0-1,0 0 1,0 0-1,0-1 1,0 1-1,3-2 1,78-29 436,-72 25-525,0 0-1,1 1 0,0 0 0,-1 1 0,2 1 0,-1 0 0,0 1 0,0 0 0,1 1 1,-1 0-1,25 2 0,-36 0 28,-1 0-1,1 0 1,0 0 0,0 0 0,0 0 0,0 0 0,-1 0 0,1 0-1,0 1 1,-1-1 0,1 1 0,-1-1 0,0 1 0,1 0 0,-1-1 0,0 1-1,0 0 1,0 0 0,0 0 0,0 0 0,-1 0 0,1 0 0,-1 0-1,1 0 1,-1 0 0,0 0 0,0 0 0,1 0 0,-2 0 0,1 0-1,0 0 1,0 1 0,-1-1 0,0 3 0,0 0 172,0 1 1,0-1-1,0 0 1,-1 0-1,0 1 1,0-1-1,0 0 0,0-1 1,-1 1-1,0 0 1,0-1-1,-5 7 1,5-57 902,12-86-1078,-7 132 0,0 0 0,0 1 0,0-1 0,0 1 0,0-1 0,0 1 0,-1 0 0,1 0 0,0 0 0,0 0 0,2 2 0,-1-1 0,46 15-3546,-35-14 772,0 0-1,0-1 1,22 0 0,-26-2-7278</inkml:trace>
</inkml:ink>
</file>

<file path=ppt/ink/ink3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34.625"/>
    </inkml:context>
    <inkml:brush xml:id="br0">
      <inkml:brushProperty name="width" value="0.025" units="cm"/>
      <inkml:brushProperty name="height" value="0.025" units="cm"/>
    </inkml:brush>
  </inkml:definitions>
  <inkml:trace contextRef="#ctx0" brushRef="#br0">33 1 12908,'0'0'10293,"2"10"-8703,2 17-609,-1 1-1,-1 0 0,-1-1 0,-6 50 0,-3-16 186,-20 74 1,26-247-425,1 111-743,1 1 0,0-1-1,0 0 1,0 0 0,0 1 0,0-1-1,0 0 1,0 0 0,0 0 0,0 1-1,0-1 1,0 0 0,0 0 0,1 1 0,-1-1-1,0 0 1,1 0 0,-1 1 0,0-1-1,1 0 1,-1 1 0,1-1 0,-1 0-1,1 1 1,-1-1 0,2 0 0,9 17-66,9 14 12,-16-27 60,0 0 1,0-1-1,0 1 0,0-1 0,1 0 0,-1 0 0,1 0 0,-1-1 1,1 1-1,0-1 0,0 0 0,-1-1 0,1 1 0,0-1 1,0 0-1,0 0 0,0-1 0,0 1 0,-1-1 0,10-2 1,-6 0-31,0 0 1,0 0-1,0-1 1,-1 0 0,0 0-1,0 0 1,0-1-1,0 0 1,-1-1-1,12-12 1,-23 65-99,4-43 142,0-1 0,0 0-1,0 1 1,0-1 0,1 1-1,0-1 1,-1 1 0,1-1-1,1 1 1,-1-1 0,0 1-1,2 4 1,-1-6-11,0-1 0,1 1 0,-1-1-1,0 0 1,1 0 0,-1 1 0,0-1 0,1 0-1,0 0 1,-1 0 0,1-1 0,-1 1-1,1 0 1,0-1 0,0 1 0,0-1 0,-1 1-1,1-1 1,0 0 0,0 0 0,0 0 0,0 0-1,-1 0 1,5-1 0,5 1-132,-1-2-1,1 0 1,0 0-1,0-1 1,-1 0-1,1-1 1,10-5-1,-11 4-3,0 1 1,0 0-1,1 1 0,-1 0 0,1 0 1,0 1-1,12 0 0,-22 3 143,-1 0 1,1 0-1,0-1 1,-1 1-1,1 0 0,0 0 1,-1 0-1,0 1 1,1-1-1,-1 0 0,1 0 1,-1 0-1,0 0 0,0 0 1,0 0-1,0 0 1,0 1-1,0-1 0,0 0 1,0 0-1,0 0 0,0 0 1,0 0-1,-1 1 1,0 0-1,1-1 37,-1 1 1,1-1-1,0 1 1,-1-1-1,1 0 0,0 1 1,0-1-1,0 1 0,0-1 1,0 1-1,0-1 1,1 1-1,-1-1 0,0 1 1,1-1-1,-1 0 0,1 1 1,-1-1-1,1 0 1,0 1-1,0-1 0,-1 0 1,1 0-1,0 0 0,2 2 1,42 0-293,-29-4-3683,-3-2-5714,-6-2-1675</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1:59.358"/>
    </inkml:context>
    <inkml:brush xml:id="br0">
      <inkml:brushProperty name="width" value="0.025" units="cm"/>
      <inkml:brushProperty name="height" value="0.025" units="cm"/>
    </inkml:brush>
  </inkml:definitions>
  <inkml:trace contextRef="#ctx0" brushRef="#br0">1 328 11050,'0'0'11377,"1"-9"-10646,1 2-606,0-1 1,0 0 0,1 1-1,0-1 1,0 1-1,1 0 1,0 0 0,9-12-1,52-59 711,-22 29-378,36-62 252,-79 110-713,1 1 0,-1 0 1,0 0-1,0 0 1,0 0-1,0 0 0,0-1 1,1 1-1,-1 0 1,0 0-1,0 0 0,0 0 1,0 0-1,1 0 1,-1 0-1,0 0 0,0-1 1,0 1-1,1 0 1,-1 0-1,0 0 0,0 0 1,0 0-1,1 0 1,-1 0-1,0 0 0,0 0 1,0 0-1,1 0 1,-1 1-1,0-1 0,0 0 1,0 0-1,0 0 1,1 0-1,-1 0 0,0 0 1,0 0-1,0 0 1,0 1-1,1-1 0,-1 0 1,0 0-1,0 0 1,9 14-58,6 28 46,-10-27 23,3 5-39,0-1-1,15 23 1,-20-37-444,1 1 1,0-1-1,0 0 0,0 0 0,1-1 0,0 1 1,-1-1-1,2 0 0,-1-1 0,0 1 1,12 5-1,24 2-8842</inkml:trace>
</inkml:ink>
</file>

<file path=ppt/ink/ink3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34.984"/>
    </inkml:context>
    <inkml:brush xml:id="br0">
      <inkml:brushProperty name="width" value="0.025" units="cm"/>
      <inkml:brushProperty name="height" value="0.025" units="cm"/>
    </inkml:brush>
  </inkml:definitions>
  <inkml:trace contextRef="#ctx0" brushRef="#br0">1 0 16752,'0'0'12652</inkml:trace>
</inkml:ink>
</file>

<file path=ppt/ink/ink3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35.451"/>
    </inkml:context>
    <inkml:brush xml:id="br0">
      <inkml:brushProperty name="width" value="0.025" units="cm"/>
      <inkml:brushProperty name="height" value="0.025" units="cm"/>
    </inkml:brush>
  </inkml:definitions>
  <inkml:trace contextRef="#ctx0" brushRef="#br0">343 0 16752,'0'0'7874,"-4"11"-5840,-6 10-1268,-1 1 1,-1-1-1,-1-1 1,-22 28-1,-74 76 624,64-76-1030,-51 70 0,89-100-769,22-23-1148,23-24-2109,25-45-5949,-28 25 2157</inkml:trace>
</inkml:ink>
</file>

<file path=ppt/ink/ink3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35.793"/>
    </inkml:context>
    <inkml:brush xml:id="br0">
      <inkml:brushProperty name="width" value="0.025" units="cm"/>
      <inkml:brushProperty name="height" value="0.025" units="cm"/>
    </inkml:brush>
  </inkml:definitions>
  <inkml:trace contextRef="#ctx0" brushRef="#br0">136 1 4612,'0'0'15364,"3"14"-13138,10 168 3794,-12-164-5607,0-4-182,0 0-1,1-1 1,1 1-1,1-1 1,0 1 0,0-1-1,1 0 1,1-1-1,11 19 1,-1-6-1136,31 37 1,-43-56 633,-3-1-3915,-11-3-6801,-7-5 1399</inkml:trace>
  <inkml:trace contextRef="#ctx0" brushRef="#br0" timeOffset="1">0 308 12812,'0'0'15503,"56"-34"-14734,-7 33-513,7 1-192,-3 0-160,-6 0-2114,-11 0-4869</inkml:trace>
</inkml:ink>
</file>

<file path=ppt/ink/ink3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57.448"/>
    </inkml:context>
    <inkml:brush xml:id="br0">
      <inkml:brushProperty name="width" value="0.025" units="cm"/>
      <inkml:brushProperty name="height" value="0.025" units="cm"/>
    </inkml:brush>
  </inkml:definitions>
  <inkml:trace contextRef="#ctx0" brushRef="#br0">29 389 2498,'0'0'3903,"-4"-11"-4763,2 9 847,0-3 6,0 1 0,0-1 0,1 0 0,-1 0 0,1 0 0,0 0 0,0 0-1,0 0 1,1 0 0,0 0 0,0 0 0,0 0 0,1 0 0,0 0 0,0 0 0,2-8 0,31-63 1916,-23 53-1701,16-44 0,-24 58 1203,-1-1 0,0 1 0,-1-1-1,1-16 1,5-1-906,-1 12 2369,-5 4 5588,-2 36-6113,-10 46 0,4-23-908,-31 151-1441,-3 28 0,35-260-3398,3 17 579,1-1 0,0 0-1,2-28 1,2 26-8322</inkml:trace>
</inkml:ink>
</file>

<file path=ppt/ink/ink3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58.170"/>
    </inkml:context>
    <inkml:brush xml:id="br0">
      <inkml:brushProperty name="width" value="0.025" units="cm"/>
      <inkml:brushProperty name="height" value="0.025" units="cm"/>
    </inkml:brush>
  </inkml:definitions>
  <inkml:trace contextRef="#ctx0" brushRef="#br0">36 104 9673,'0'0'14798,"-8"-9"-12924,-18-28-438,26 37-1404,-1-1 0,1 1 0,0-1 0,0 1-1,0-1 1,0 1 0,0 0 0,0-1 0,0 1 0,0-1 0,0 1 0,0-1 0,0 1-1,0-1 1,0 1 0,0 0 0,0-1 0,0 1 0,0-1 0,0 1 0,0-1 0,1 1-1,-1 0 1,0-1 0,0 1 0,1-1 0,-1 1 0,0 0 0,0-1 0,1 1 0,-1 0-1,1 0 1,-1-1 0,0 1 0,1 0 0,-1 0 0,0-1 0,1 1 0,0 0 0,19-5 855,-15 4-584,53-12 327,0 4 0,0 1 0,118 2 0,-172 6-630,0 0 0,0 0 0,0 1 0,0-1 0,0 1 0,0 0 0,-1 0 0,1 0 0,0 1 0,-1-1 0,1 1 0,-1 0 0,1 0 0,5 5 0,-7-5 0,0 0 0,0 0 0,-1 1 0,1-1 0,-1 0 0,1 1 0,-1 0 0,0-1 0,0 1 0,0 0 0,0-1 0,0 1 0,-1 0 0,0 0 0,1-1 0,-1 5 0,-1 1 0,1 0 0,-2 0 0,1 0 0,-1 0 0,-1-1 0,1 1 0,-1-1 0,0 0 0,-1 1 0,0-1 0,0-1 0,0 1 0,-8 7 0,-26 27 0,-1-2 0,-64 48 0,103-87 0,0 0 0,0 0 0,-1 0 0,1 0 0,0 0 0,0 1 0,0-1 0,0 0 0,0 0 0,0 0 0,0 0 0,-1 0 0,1 0 0,0 0 0,0 1 0,0-1 0,0 0 0,0 0 0,0 0 0,0 0 0,0 0 0,0 1 0,0-1 0,0 0 0,0 0 0,0 0 0,0 0 0,0 0 0,0 0 0,0 1 0,0-1 0,0 0 0,0 0 0,0 0 0,0 0 0,0 0 0,0 1 0,0-1 0,0 0 0,0 0 0,1 0 0,-1 0 0,0 0 0,0 0 0,0 0 0,0 1 0,0-1 0,0 0 0,0 0 0,0 0 0,1 0 0,-1 0 0,0 0 0,0 0 0,0 0 0,0 0 0,0 0 0,1 0 0,-1 0 0,0 0 0,18 4 0,33-1 0,-36-3 0,5 1 0,12 0 0,63 11 0,-88-10 0,0-1 0,0 1 0,0 0 0,0 1 0,0-1 0,0 1 0,-1 1 0,0 0 0,1-1 0,-1 2 0,0-1 0,-1 1 0,1 0 0,7 9 0,-11-11 0,0 0 0,0 0 0,0 0 0,0 0 0,-1 0 0,1 1 0,-1-1 0,0 0 0,0 1 0,-1-1 0,1 1 0,0-1 0,-1 1 0,0-1 0,0 1 0,0-1 0,0 1 0,-1-1 0,0 5 0,-1-3 0,0 0 0,-1 0 0,1 0 0,-1 0 0,0-1 0,0 1 0,0-1 0,-1 1 0,0-1 0,1 0 0,-6 3 0,-10 8 0,-1-1 0,-1-1 0,0-1 0,-29 12 0,48-23 0,-27 12 0,0 0 0,-1-3 0,-1 0 0,0-2 0,0-1 0,-1-1 0,0-2 0,-33 0 0,62-4 0,1 0 0,0 0 0,0 0 0,-1 0 0,1 0 0,0-1 0,-1 1 0,1-1 0,0 0 0,0 1 0,0-1 0,0 0 0,0 0 0,0 0 0,0-1 0,0 1 0,-2-2 0,3 2 0,0 0 0,1 0 0,-1 0 0,0-1 0,1 1 0,-1 0 0,1 0 0,0-1 0,-1 1 0,1 0 0,0-1 0,0 1 0,-1 0 0,1-1 0,0 1 0,1-1 0,-1 1 0,0 0 0,0-1 0,0 1 0,1-2 0,1-2 0,0 0 0,1 0 0,-1 0 0,1 0 0,0 0 0,1 1 0,-1-1 0,1 1 0,-1 0 0,1 0 0,1 0 0,5-4 0,8-3-1431,0 1 1,1 0-1,39-12 1,-55 21 1152,20-9-7047</inkml:trace>
</inkml:ink>
</file>

<file path=ppt/ink/ink3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59.116"/>
    </inkml:context>
    <inkml:brush xml:id="br0">
      <inkml:brushProperty name="width" value="0.025" units="cm"/>
      <inkml:brushProperty name="height" value="0.025" units="cm"/>
    </inkml:brush>
  </inkml:definitions>
  <inkml:trace contextRef="#ctx0" brushRef="#br0">1 64 11691,'0'0'5205,"0"-9"-2760,0-3-1467,0-9 141,4-1 2987,-5 47 194,8 26-3397,-1-12-506,17 456 1226,-24-495-1854,-4-22-13930,0 11 7413</inkml:trace>
</inkml:ink>
</file>

<file path=ppt/ink/ink3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59.484"/>
    </inkml:context>
    <inkml:brush xml:id="br0">
      <inkml:brushProperty name="width" value="0.025" units="cm"/>
      <inkml:brushProperty name="height" value="0.025" units="cm"/>
    </inkml:brush>
  </inkml:definitions>
  <inkml:trace contextRef="#ctx0" brushRef="#br0">38 162 12780,'0'0'7143,"-37"-50"-5638,37 32-448,0-4-32,8 2-576,3 0-417,3 6 32,1 4-96,-1 4-64,-4 4-577,1 2-384,-1 0-1153,-2 0-1185</inkml:trace>
</inkml:ink>
</file>

<file path=ppt/ink/ink3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3:59.810"/>
    </inkml:context>
    <inkml:brush xml:id="br0">
      <inkml:brushProperty name="width" value="0.025" units="cm"/>
      <inkml:brushProperty name="height" value="0.025" units="cm"/>
    </inkml:brush>
  </inkml:definitions>
  <inkml:trace contextRef="#ctx0" brushRef="#br0">304 34 13453,'0'0'10249,"9"-5"-8652,-1 1-1216,0 0 0,0 0 0,1 1 0,-1 0-1,1 0 1,0 1 0,-1 0 0,12 0 0,-16 1-239,0 1-1,1 0 0,-1 0 0,0 0 0,0 1 0,0-1 1,0 1-1,0 0 0,0 0 0,0 1 0,0-1 1,0 1-1,0 0 0,0 0 0,-1 0 0,1 0 0,-1 0 1,0 1-1,0 0 0,0 0 0,0 0 0,0 0 1,4 6-1,-5-5-128,0 0 0,0-1 0,0 1 0,-1 0 1,1 0-1,-1 0 0,0 0 0,-1 1 0,1-1 1,-1 0-1,1 0 0,-1 0 0,0 1 0,-1-1 0,1 0 1,-1 0-1,0 0 0,0 0 0,0 1 0,-1-1 0,1-1 1,-1 1-1,0 0 0,0 0 0,0-1 0,0 1 1,-1-1-1,0 0 0,0 1 0,0-1 0,-5 4 0,-9 8 33,-1 0 0,-1-1 0,-1-1 0,-27 15 0,22-15-46,-1 0 0,0-2 0,0-1 0,-1-2 0,0 0 0,0-1 0,-1-2 0,0-1 0,-38 1 0,64-5-18,0-1 1,1 1-1,-1 0 1,0 0-1,0-1 0,0 1 1,1-1-1,-1 0 1,0 1-1,1-1 1,-1 0-1,0 0 0,1 0 1,-1 0-1,1 0 1,0-1-1,-1 1 0,1 0 1,0 0-1,0-1 1,0 1-1,-1-1 1,2 0-1,-1 1 0,0-1 1,0 1-1,0-1 1,1 0-1,-1 0 0,1 0 1,0 1-1,-1-1 1,1-3-1,0 2-95,-1 0 0,1 0 0,0 0-1,0 0 1,1-1 0,-1 1 0,1 0 0,-1 0 0,1 0-1,0 1 1,0-1 0,0 0 0,1 0 0,-1 0-1,1 1 1,-1-1 0,1 1 0,0-1 0,4-3 0,39-27-10046,-19 14 1430</inkml:trace>
</inkml:ink>
</file>

<file path=ppt/ink/ink3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4:00.231"/>
    </inkml:context>
    <inkml:brush xml:id="br0">
      <inkml:brushProperty name="width" value="0.025" units="cm"/>
      <inkml:brushProperty name="height" value="0.025" units="cm"/>
    </inkml:brush>
  </inkml:definitions>
  <inkml:trace contextRef="#ctx0" brushRef="#br0">0 22 13965,'0'0'12743,"12"-2"-11707,19-5-504,1 2 1,-1 1 0,43 1 0,-58 3-488,0 0 1,-1 1-1,1 1 0,0 1 0,-1 0 0,0 1 1,0 0-1,0 1 0,23 12 0,-35-16-46,-1 1 0,1 0 0,0-1 0,-1 1 0,0 0 0,1 1 0,-1-1 0,0 0 0,0 1-1,0-1 1,0 1 0,-1 0 0,1-1 0,-1 1 0,1 0 0,-1 0 0,0 0 0,0 0 0,0 0-1,0 4 1,-1-1 28,0-1-1,0 1 1,-1-1-1,0 0 1,0 1-1,0-1 1,-1 0-1,1 0 1,-1 1-1,-5 8 1,-5 5 197,0 0 0,-1-1 0,-1-1-1,-26 26 1,22-25 210,-1 0 0,-34 24 0,45-37-538,0 0 0,-1-1 0,1 1 1,-14 3-1,18-7-305,-1 1 1,0-1 0,0-1 0,1 1 0,-1-1 0,0 1 0,0-1 0,0-1-1,-8 0 1,4-5-4877,3-8-2856</inkml:trace>
</inkml:ink>
</file>

<file path=ppt/ink/ink3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4:01.513"/>
    </inkml:context>
    <inkml:brush xml:id="br0">
      <inkml:brushProperty name="width" value="0.025" units="cm"/>
      <inkml:brushProperty name="height" value="0.025" units="cm"/>
    </inkml:brush>
  </inkml:definitions>
  <inkml:trace contextRef="#ctx0" brushRef="#br0">315 101 7335,'0'0'3235,"2"-10"-181,6-35-327,-8 44-2573,0-1-1,0 1 0,0-1 0,-1 0 0,1 1 0,0-1 1,-1 1-1,1-1 0,-1 1 0,0-1 0,1 1 1,-1 0-1,0-1 0,0 1 0,0 0 0,0 0 0,0-1 1,0 1-1,0 0 0,0 0 0,0 0 0,-1 0 0,1 0 1,0 0-1,-1 1 0,1-1 0,0 0 0,-1 1 0,1-1 1,-3 0-1,-45-7 2074,46 8-2049,-6 0-38,0 0 0,-1 1 0,1 0 0,0 1 0,1 0 0,-1 0 0,0 1 0,0 0 1,1 0-1,0 1 0,0 1 0,0-1 0,0 1 0,1 0 0,-1 1 0,1 0 0,1 0 0,-1 0 0,-9 13 0,8-9-5,0 1-1,1 0 0,0 0 1,0 0-1,1 1 0,1 0 0,0 0 1,1 0-1,0 1 0,1-1 1,0 1-1,1 0 0,-1 18 1,3-29-133,0 0 1,0-1-1,0 1 1,1 0-1,-1-1 1,0 1-1,1 0 1,-1-1-1,1 1 1,-1-1-1,1 1 1,0-1-1,0 1 1,0-1-1,0 1 1,0-1-1,0 0 1,0 1 0,0-1-1,0 0 1,0 0-1,1 0 1,1 2-1,1-2 9,-1 1 1,1-1-1,-1 0 0,1 0 0,-1 0 1,1-1-1,0 1 0,-1-1 0,1 0 1,5 0-1,5-1 32,-1-1 0,0-1 0,0 1 0,0-2 1,13-5-1,53-32-3,-60 29-185,1 1 0,34-13 0,-53 24 137,-1-1 1,1 1 0,0 0 0,0-1-1,0 1 1,0 0 0,0 0 0,0 0 0,0-1-1,0 1 1,0 0 0,0 0 0,0 0-1,0 1 1,0-1 0,0 0 0,0 0-1,0 0 1,-1 1 0,1-1 0,0 1-1,0-1 1,0 0 0,0 1 0,0-1-1,-1 1 1,1 0 0,0-1 0,0 1-1,-1 0 1,1-1 0,0 1 0,-1 0-1,1 0 1,-1 0 0,1-1 0,-1 1-1,0 0 1,1 0 0,-1 0 0,0 0-1,1 0 1,-1 2 0,1 6 94,0 1 0,0-1 0,-1 1 0,-1 11 0,0-15-8,0 0 0,1 0 0,0 0 0,0 0-1,1 0 1,0 0 0,2 9 0,-2-14-68,0 0 0,0 0 0,0 0 1,0 0-1,1 0 0,-1 0 0,0 0 0,0-1 0,1 1 0,-1 0 0,0-1 0,1 1 1,-1-1-1,1 0 0,-1 1 0,1-1 0,-1 0 0,1 0 0,-1 0 0,0 0 1,1 0-1,-1 0 0,1-1 0,-1 1 0,3-1 0,37-12 181,10-19-20,-43 25-266,1 1 0,0 0 0,0 0-1,1 1 1,0 0 0,0 1 0,0 0 0,0 0 0,12-2 0,-21 6 88,0 0-1,-1 0 1,1 0 0,0 0-1,-1 0 1,1 0 0,-1 0 0,1 1-1,0-1 1,-1 0 0,1 0 0,-1 0-1,1 1 1,0-1 0,-1 0-1,1 1 1,-1-1 0,1 0 0,-1 1-1,1-1 1,-1 1 0,1-1-1,-1 1 1,0-1 0,1 1 0,-1-1-1,0 1 1,1-1 0,-1 1 0,0-1-1,0 1 1,1 0 0,-1-1-1,0 2 1,2 28 126,-1 1-2,-1-30-125,0-1 0,0 1-1,1 0 1,-1 0 0,0 0-1,1-1 1,-1 1 0,0 0 0,1-1-1,-1 1 1,1 0 0,-1-1 0,1 1-1,-1 0 1,1-1 0,-1 1 0,1-1-1,0 1 1,-1-1 0,1 1 0,0-1-1,-1 1 1,1-1 0,0 0 0,0 0-1,-1 1 1,1-1 0,1 0 0,3 1-358,0-1 0,-1 0 0,1-1 0,0 1 0,0-1 0,-1 0 0,1 0 0,0 0 0,-1 0 0,1-1 0,-1 0 0,1 0 1,3-3-1,53-39-7762,-54 38 6351,29-24-9568</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0.265"/>
    </inkml:context>
    <inkml:brush xml:id="br0">
      <inkml:brushProperty name="width" value="0.025" units="cm"/>
      <inkml:brushProperty name="height" value="0.025" units="cm"/>
    </inkml:brush>
  </inkml:definitions>
  <inkml:trace contextRef="#ctx0" brushRef="#br0">1 0 6342,'0'0'13351,"8"9"-12785,10 9 199,1-1 1,0-1-1,1-1 0,0-1 0,43 23 0,1-9 303,79 46 0,-120-60-876,-1 1 0,0 2 0,-1 0 1,-1 1-1,-1 1 0,26 32 0,-24-27 6,0 0 0,1-1 0,2-1 1,0-1-1,1-1 0,2-1 0,39 21 0,61 41 15,-65-41 449,128 64 1,-10-12-543,-75-36-43,-69-35 0,-1 1 0,33 29 0,-6-6-51,-17-9 19,-2 1 1,-1 2 0,54 67 0,-60-65-32,-10-16-6,1-1-1,1-2 1,57 36-1,10 8 80,279 199 20,-374-264-107,57 34-58,2-3 0,86 35 1,-60-30 27,-1 5 61,-1 3-1,145 106 0,-151-99 74,-55-38-85,0 0 0,-1 1-1,0 2 1,31 32 0,-33-27 51,0-1 1,1 0-1,1-1 1,43 31-1,-59-47-1947,-10-4-2692,-10-4-6281,-4-4 1721</inkml:trace>
</inkml:ink>
</file>

<file path=ppt/ink/ink3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4:01.886"/>
    </inkml:context>
    <inkml:brush xml:id="br0">
      <inkml:brushProperty name="width" value="0.025" units="cm"/>
      <inkml:brushProperty name="height" value="0.025" units="cm"/>
    </inkml:brush>
  </inkml:definitions>
  <inkml:trace contextRef="#ctx0" brushRef="#br0">135 154 16752,'-8'6'1847,"-2"0"-1565,-57 37 2960,62-39-2866,1-1 0,0 0 0,-1 1 0,2 0 0,-1 0 0,0 0 1,1 0-1,0 0 0,0 1 0,0 0 0,0-1 0,-3 10 0,7-13-380,-1 0-1,0-1 1,0 1-1,1 0 0,-1 0 1,0 0-1,1-1 1,-1 1-1,1 0 1,-1 0-1,1-1 1,0 1-1,-1 0 1,1-1-1,0 1 0,-1-1 1,1 1-1,0 0 1,-1-1-1,1 0 1,0 1-1,0-1 1,0 0-1,0 1 0,-1-1 1,1 0-1,0 0 1,0 1-1,0-1 1,0 0-1,0 0 1,0 0-1,0 0 1,0 0-1,-1-1 0,1 1 1,2-1-1,38-2 55,-26-1-71,0-1-1,0 0 1,-1-1-1,0 0 1,0-2-1,0 1 1,-1-2-1,22-17 1,-20 13-74,0 0 1,0-2 0,-2 1-1,0-2 1,0 0 0,13-23-1,-22 33 129,-1-1 0,1 0 0,-1 0 0,-1 0 0,1 0 0,-1 0 1,2-14-1,-4 20-1,0 1 1,0-1 0,0 1 0,0 0 0,0-1 0,0 1 0,0-1 0,0 1 0,-1 0 0,1-1 0,0 1 0,0-1 0,0 1 0,0 0 0,-1-1-1,1 1 1,0 0 0,0-1 0,-1 1 0,1 0 0,0-1 0,0 1 0,-1 0 0,1 0 0,0-1 0,-1 1 0,1 0 0,-1 0 0,1 0-1,0-1 1,-1 1 0,1 0 0,0 0 0,-1 0 0,1 0 0,-1 0 0,1 0 0,-1 0 0,1 0 0,0 0 0,-1 0 0,1 0 0,-1 0 0,1 0-1,0 0 1,-1 0 0,1 0 0,-1 0 0,1 1 0,0-1 0,-1 0 0,1 0 0,0 1 0,-1-1 0,1 0 0,0 0 0,-1 1 0,1-1-1,0 0 1,0 1 0,-1 0 0,-23 17 243,16-9-157,0 1 0,0 1 0,1 0 0,0 0 0,1 0 0,1 0 0,0 1 0,0 0 0,1 0 0,1 1 0,0-1 0,0 1 0,1-1 0,1 1 0,0 0 0,2 23 0,0-32-140,0 0 1,0 0 0,1 0-1,-1 0 1,1 0 0,0 0-1,0 0 1,0 0 0,1-1 0,-1 1-1,1-1 1,0 1 0,0-1-1,0 0 1,0 0 0,1-1-1,-1 1 1,6 2 0,-1 0-525,0-1 0,0-1-1,0 0 1,1 0 0,-1 0 0,1-1 0,-1-1 0,12 2 0,33-2-6439</inkml:trace>
</inkml:ink>
</file>

<file path=ppt/ink/ink3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4:02.577"/>
    </inkml:context>
    <inkml:brush xml:id="br0">
      <inkml:brushProperty name="width" value="0.025" units="cm"/>
      <inkml:brushProperty name="height" value="0.025" units="cm"/>
    </inkml:brush>
  </inkml:definitions>
  <inkml:trace contextRef="#ctx0" brushRef="#br0">286 57 9161,'0'0'9326,"-2"-9"-6641,2 6-2440,-1 0-1,1 1 1,-1-1-1,0 0 1,0 0-1,0 1 1,0-1-1,-1 1 1,1-1-1,-1 1 1,1-1-1,-4-2 1,3 4-69,0-1 0,0 1 0,-1 0 0,1 0 0,-1 0 0,1 0 0,-1 0 0,0 1 0,1-1 0,-1 1 0,0-1 0,1 1 0,-1 0 0,0 0 0,1 1 0,-1-1 0,0 0 0,-3 2 1,-4 0-19,0 1 1,1 1 0,0-1-1,-1 2 1,1-1-1,1 1 1,-1 0 0,1 1-1,0 0 1,0 0 0,0 1-1,-7 9 1,3-3 10,0 1 0,1 0-1,0 1 1,1 0 0,-15 32-1,23-43-153,0 1-1,0-1 1,1 1-1,-1 0 1,1 0-1,0-1 0,1 1 1,-1 0-1,1 0 1,0 0-1,0 0 0,1 8 1,0-11-20,0 0 1,0 0-1,0 0 0,0 0 1,0 0-1,0 0 0,1 0 1,-1 0-1,0-1 1,1 1-1,0 0 0,-1-1 1,1 1-1,0-1 1,0 0-1,0 0 0,0 1 1,0-1-1,0 0 0,0-1 1,0 1-1,0 0 1,1-1-1,-1 1 0,0-1 1,0 1-1,1-1 0,2 0 1,11 1-383,-1-1 0,1-1 0,0 0 1,-1-1-1,1 0 0,-1-2 0,1 0 0,-1 0 0,14-7 1,50-29-4964,-7-9-3609,-29 14-1574</inkml:trace>
</inkml:ink>
</file>

<file path=ppt/ink/ink3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4:02.917"/>
    </inkml:context>
    <inkml:brush xml:id="br0">
      <inkml:brushProperty name="width" value="0.025" units="cm"/>
      <inkml:brushProperty name="height" value="0.025" units="cm"/>
    </inkml:brush>
  </inkml:definitions>
  <inkml:trace contextRef="#ctx0" brushRef="#br0">110 0 10826,'0'0'8024,"-11"10"-5921,4-4-1903,-46 47 2606,48-48-2397,1 0-1,0 0 0,0 0 0,1 1 0,0 0 0,0-1 0,0 1 0,0 0 0,1 1 0,-3 10 0,5-16-408,1 0 0,-1 0 1,1-1-1,-1 1 0,1 0 0,-1 0 0,1-1 0,0 1 0,-1 0 0,1-1 0,0 1 0,-1-1 0,1 1 0,0-1 1,0 1-1,0-1 0,-1 0 0,1 1 0,0-1 0,0 0 0,0 1 0,0-1 0,0 0 0,-1 0 0,1 0 0,0 0 1,0 0-1,0 0 0,0 0 0,0 0 0,0 0 0,0-1 0,0 1 0,-1 0 0,2-1 0,38-6 147,29-25-216,-56 24-223,1 1-1,0 0 1,20-6-1,-34 13 291,1 0-1,0-1 1,-1 1-1,1 0 1,0 0-1,0 0 0,-1 0 1,1 0-1,0 0 1,-1 0-1,1 0 1,0 0-1,-1 0 1,1 0-1,0 0 1,0 0-1,-1 1 1,1-1-1,0 0 1,-1 1-1,1-1 0,-1 0 1,1 1-1,0-1 1,-1 1-1,1-1 1,-1 1-1,1-1 1,-1 1-1,0-1 1,1 1-1,-1-1 1,1 1-1,-1-1 0,0 1 1,1 0-1,-1-1 1,0 2-1,4 35 792,-4-34-724,-1 1 0,1-1 0,0 0 0,0 0 0,0 0 0,1 0 0,-1 0 0,1 0 0,-1 0 1,1 0-1,0 0 0,0 0 0,1 0 0,-1 0 0,0 0 0,1-1 0,0 1 0,0 0 0,3 2 0,-1-3-41,1 0-1,0 0 0,0-1 0,0 0 0,0 0 0,0 0 1,0-1-1,0 1 0,0-1 0,0 0 0,0-1 0,0 1 0,0-1 1,0 0-1,0 0 0,0-1 0,7-3 0,10-4-329,0-1 0,29-19 0,-29 16-687,-14 9 384,42-30-4219,-47 32 3737,-1-1 1,1 0-1,-1 0 1,1 0-1,-1 0 1,0 0-1,0-1 0,2-4 1,2-10-6902</inkml:trace>
</inkml:ink>
</file>

<file path=ppt/ink/ink3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4:03.649"/>
    </inkml:context>
    <inkml:brush xml:id="br0">
      <inkml:brushProperty name="width" value="0.025" units="cm"/>
      <inkml:brushProperty name="height" value="0.025" units="cm"/>
    </inkml:brush>
  </inkml:definitions>
  <inkml:trace contextRef="#ctx0" brushRef="#br0">81 1 18706,'-6'9'1302,"-8"15"365,2 0 0,-18 47 0,26-61-1347,1 1 0,0 0 0,0 1 0,1-1 0,0 0 0,1 1 0,1-1-1,0 1 1,0-1 0,4 20 0,-3-29-355,0 1-1,0 0 1,0 0-1,1 0 0,-1 0 1,1-1-1,0 1 1,0-1-1,0 1 1,0-1-1,0 0 1,0 0-1,1 0 0,-1 0 1,1 0-1,0 0 1,-1-1-1,1 1 1,0-1-1,0 0 0,0 0 1,0 0-1,0 0 1,0 0-1,4 0 1,10 1-430,1 0 0,-1-1 1,26-3-1,-6 2 221,-36 0 261,0 0-1,0 0 0,-1 0 0,1 0 0,0 0 0,0 0 0,-1 0 0,1 1 0,0-1 0,0 0 0,-1 0 0,1 1 0,0-1 0,-1 1 0,1-1 0,0 0 0,-1 1 1,1-1-1,-1 1 0,1 0 0,-1-1 0,1 1 0,-1-1 0,1 1 0,-1 0 0,0-1 0,1 1 0,-1 0 0,0-1 0,1 1 0,-1 0 0,0 0 0,0-1 0,0 1 1,0 0-1,0 0 0,0-1 0,0 1 0,0 1 0,-7 31 1492,4-22-798,22-30-1275,36-62-716,-24 121 3037,-26-37-1735,1-1 0,-1 1-1,0-1 1,1 0 0,-1-1 0,1 1 0,0-1-1,0 0 1,-1-1 0,1 1 0,0-1-1,0 0 1,0-1 0,-1 1 0,1-1 0,0 0-1,-1-1 1,1 1 0,0-1 0,-1 0 0,0 0-1,6-4 1,-1 1-47,1-1-1,-1 0 1,0-1-1,0 0 1,-1-1-1,0 0 1,-1 0 0,1-1-1,11-16 1,-22 29 29,0-1 0,0 0 0,1 1 0,-1-1 0,1 1 0,0 0 0,0-1 0,0 1 0,1 0 0,-1 0 0,1 0 0,0-1 0,0 1 0,0 0 0,0 0 0,1 0 0,0-1 0,0 1 0,0 0 0,2 4 0,4 9-25,1-1 1,0 0-1,15 19 0,-14-21-14,0 1-1,13 29 0,-15-23 46,-2 0 1,0 0-1,-2 0 0,0 0 0,-1 1 0,-1-1 1,-3 26-1,2-35 195,-1-1 0,-1 1 0,0-1 0,0 1 0,-1-1 0,-1 0 0,0 0 0,0 0 0,-1 0 0,-1-1 0,1 0 0,-2 0 0,1-1 0,-14 15 0,18-21-169,-1-1 0,1 1 0,0-1 1,-1 0-1,0 0 0,1 0 0,-1 0 1,0-1-1,0 1 0,0-1 0,0 0 1,0 1-1,0-1 0,0-1 0,-1 1 1,1 0-1,0-1 0,0 0 0,-1 0 0,1 0 1,0 0-1,-1 0 0,1-1 0,-6 0 1,6-1-16,-1-1 0,1 1 0,0 0 0,-1-1 0,1 0 0,0 1 0,1-1 0,-1 0 0,0-1 0,1 1 0,0 0 0,-1-1 0,1 1 0,1-1 0,-1 0 0,1 0 0,-1 0 0,1 1 0,-1-6 0,-1-4-43,-1 0 1,2 0-1,0 0 0,0 0 1,2 0-1,-1-1 0,2 1 0,0 0 1,3-19-1,-2 25 0,0 0-1,1 1 1,-1-1 0,1 1-1,1-1 1,-1 1 0,1 0-1,0 0 1,0 1 0,1-1-1,0 1 1,0 0-1,0 0 1,1 0 0,-1 1-1,1 0 1,0 0 0,0 1-1,8-4 1,126-52-6244,-92 36-225</inkml:trace>
</inkml:ink>
</file>

<file path=ppt/ink/ink3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4:04.226"/>
    </inkml:context>
    <inkml:brush xml:id="br0">
      <inkml:brushProperty name="width" value="0.025" units="cm"/>
      <inkml:brushProperty name="height" value="0.025" units="cm"/>
    </inkml:brush>
  </inkml:definitions>
  <inkml:trace contextRef="#ctx0" brushRef="#br0">75 269 18514,'0'0'1937,"-10"-1"-346,-3 0-772,-11-1 142,-3 2 3633,58-20-2506,18-10-1970,-2-3 0,83-73 0,-46 36-563,-84 69 430,1 1 0,-1-1 0,0 1 0,1 0 0,-1-1 0,1 1 0,-1 0 0,1-1 0,-1 1 0,1 0 0,-1-1 0,1 1 0,-1 0 0,1 0 0,-1 0 0,1-1 1,-1 1-1,1 0 0,-1 0 0,1 0 0,-1 0 0,1 0 0,0 0 0,-1 0 0,1 0 0,0 1 0,1 11-223,-12 24 90,10-35 148,-37 97 101,18-51 57,1 2 1,-11 55-1,29-103-201,-1 0 0,1 0 0,0-1 0,0 1 0,0 0 0,-1 0 0,1 0 0,0 0 0,0 0 1,0 0-1,1 0 0,-1 0 0,0 0 0,0 0 0,0-1 0,1 1 0,-1 0 0,0 0 0,1 1 0,12-4-3206,13-24-4419,-11-4-1050</inkml:trace>
</inkml:ink>
</file>

<file path=ppt/ink/ink3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4:05.585"/>
    </inkml:context>
    <inkml:brush xml:id="br0">
      <inkml:brushProperty name="width" value="0.025" units="cm"/>
      <inkml:brushProperty name="height" value="0.025" units="cm"/>
    </inkml:brush>
  </inkml:definitions>
  <inkml:trace contextRef="#ctx0" brushRef="#br0">590 43 10186,'-28'-1'1423,"0"1"0,-1 2 0,1 0 0,0 2 1,-44 12-1,54-10-1247,0 1 0,1 0-1,0 1 1,0 1 0,1 1 0,0 0 0,0 1 0,2 1 0,-20 18-1,13-7-9,2 1-1,0 0 1,2 1-1,0 1 1,2 1-1,1 0 1,1 1-1,1 0 1,2 1-1,1 0 1,1 1-1,2 0 1,1 0-1,1 0 1,1 1-1,2-1 1,1 1-1,4 31 1,-3-53-179,1 0 0,-1 0 0,1-1 1,1 1-1,-1 0 0,1-1 0,1 0 1,0 0-1,0 0 0,1 0 0,-1-1 0,2 0 1,9 11-1,-11-14 15,1 0 1,-1 0 0,1-1-1,0 1 1,0-1-1,1-1 1,-1 1-1,0-1 1,1 0-1,0 0 1,-1 0-1,1-1 1,0 0 0,0 0-1,0-1 1,0 1-1,-1-1 1,1-1-1,0 1 1,0-1-1,9-2 1,-1-1 93,-1-1-1,1 0 1,-1-1 0,0 0-1,0-2 1,-1 1 0,0-1-1,13-11 1,85-83 735,-73 65-736,-2-3 0,-2-1 0,-1-1-1,29-53 1,-47 70-15,0-2 1,-2 0-1,-1-1 0,-1 0 0,-1 0 0,-1-1 1,-2 0-1,4-54 0,-9 77-124,-1 0 0,1 0 1,-1 0-1,-1 0 0,1 0 0,-1 0 0,0 0 1,-1 0-1,1 0 0,-1 0 0,0 1 0,0-1 1,-1 1-1,0-1 0,0 1 0,0 0 0,-1 0 0,1 0 1,-1 1-1,0-1 0,-1 1 0,1 0 0,-1 0 1,0 1-1,0-1 0,0 1 0,0 0 0,0 0 1,-1 1-1,1-1 0,-1 1 0,0 1 0,-10-3 1,-15-1-2848,-1 1 0,-53 1 0,62 3-240,-29-1-9136</inkml:trace>
</inkml:ink>
</file>

<file path=ppt/ink/ink3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4:06.213"/>
    </inkml:context>
    <inkml:brush xml:id="br0">
      <inkml:brushProperty name="width" value="0.025" units="cm"/>
      <inkml:brushProperty name="height" value="0.025" units="cm"/>
    </inkml:brush>
  </inkml:definitions>
  <inkml:trace contextRef="#ctx0" brushRef="#br0">509 50 10410,'0'0'5071,"-10"-8"-3368,4 3-1491,-1 0 1,1 1-1,-1 0 0,0 0 0,0 1 0,0 0 0,-1 0 0,1 0 0,-1 1 1,1 0-1,-1 1 0,0 0 0,0 0 0,1 0 0,-1 1 0,0 1 0,0-1 1,-15 4-1,13-1-134,1 1 1,-1 0 0,1 1-1,0 0 1,1 1 0,-1 0 0,1 0-1,0 1 1,0 0 0,1 0-1,-9 12 1,-9 11 148,-32 56 0,35-51-119,2 1 1,2 0-1,1 2 0,2 0 0,2 0 0,1 2 0,2-1 0,2 1 0,1 1 0,2 0 1,1 41-1,4-72-108,1 1 0,0-1 1,0 0-1,1 0 0,0 0 0,1 0 1,0 0-1,5 9 0,-5-14 1,-1 0 0,1-1 0,0 0 0,0 1 1,1-1-1,0-1 0,-1 1 0,1 0 0,0-1 0,0 0 0,1 0 0,-1 0 0,1 0 0,0-1 0,-1 0 0,1 0 0,6 2 0,5-1 48,0 1-1,0-2 1,1 0-1,-1-1 1,1-1 0,0 0-1,-1-1 1,1-1 0,-1-1-1,0 0 1,0-1-1,29-11 1,2-4 187,-1-3 0,81-49 0,-82 41-159,0-1 0,74-70 0,-96 80-44,-2-2 0,-1-1 1,-1 0-1,0-2 1,-2 0-1,19-41 0,-30 56 3,-2-1 0,1 0-1,-2 0 1,1 0 0,-2 0 0,0-1-1,0 1 1,0-21 0,-2 29-59,-1 0 0,1 0 0,-1 1 0,1-1-1,-1 0 1,0 0 0,0 1 0,-1-1 0,1 1 0,-1-1 0,0 1 0,1 0 0,-2 0 0,1-1 0,0 1 0,-1 1 0,1-1 0,-1 0 0,0 1 0,0-1 0,0 1-1,0 0 1,0 0 0,0 0 0,-1 0 0,1 1 0,-1-1 0,1 1 0,-1 0 0,0 0 0,-6-1 0,-2 0-273,1 1 0,-1 0 0,1 1 0,-1 0 0,1 1 0,0 0 1,-1 1-1,1 0 0,-18 6 0,16-3-671,1 1 0,-1-1 0,1 2 0,-17 11 0,-12 13-4227</inkml:trace>
</inkml:ink>
</file>

<file path=ppt/ink/ink3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4:06.713"/>
    </inkml:context>
    <inkml:brush xml:id="br0">
      <inkml:brushProperty name="width" value="0.025" units="cm"/>
      <inkml:brushProperty name="height" value="0.025" units="cm"/>
    </inkml:brush>
  </inkml:definitions>
  <inkml:trace contextRef="#ctx0" brushRef="#br0">26 1 10634,'0'0'12866,"7"10"-11537,-2-4-1184,-1 1 0,1 0 0,-2 0 0,1 0 0,-1 0 0,0 0 0,0 1 0,-1 0 1,0-1-1,-1 1 0,1 0 0,-2 0 0,1 0 0,-1 0 0,0 0 0,-2 9 0,-4 23-23,-13 44 0,7-33-1519,4-34-3391,7-17 4530,1 0-1,-1 0 0,1 0 0,-1-1 0,1 1 1,-1 0-1,1 0 0,-1 0 0,1 0 1,-1 0-1,1-1 0,-1 1 0,1 0 0,-1 0 1,1-1-1,-1 1 0,1 0 0,0-1 1,-1 1-1,1-1 0,0 1 0,-1 0 0,1-1 1,0 1-1,-1-1 0,1 1 0,0-1 1,0 1-1,-1-1 0,1 1 0,0-1 0,0 1 1,0-2-1,-11-21-9831</inkml:trace>
</inkml:ink>
</file>

<file path=ppt/ink/ink3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4:07.101"/>
    </inkml:context>
    <inkml:brush xml:id="br0">
      <inkml:brushProperty name="width" value="0.025" units="cm"/>
      <inkml:brushProperty name="height" value="0.025" units="cm"/>
    </inkml:brush>
  </inkml:definitions>
  <inkml:trace contextRef="#ctx0" brushRef="#br0">10 26 14638,'0'0'10378,"-9"-26"-11307,24 36-1185,2 0-1345,-2 0-3044</inkml:trace>
</inkml:ink>
</file>

<file path=ppt/ink/ink3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4:07.479"/>
    </inkml:context>
    <inkml:brush xml:id="br0">
      <inkml:brushProperty name="width" value="0.025" units="cm"/>
      <inkml:brushProperty name="height" value="0.025" units="cm"/>
    </inkml:brush>
  </inkml:definitions>
  <inkml:trace contextRef="#ctx0" brushRef="#br0">125 84 9513,'0'0'5477,"0"-9"-2728,3-32-525,-7 11 3629,4 29-5768,-1 1-1,0-1 0,0 1 1,0 0-1,0 0 0,1-1 0,-1 1 1,0 0-1,0 0 0,0 0 1,0 0-1,0 0 0,0 0 0,0 0 1,0 0-1,0 0 0,1 0 1,-1 1-1,0-1 0,0 0 1,0 1-1,0-1 0,0 0 0,1 1 1,-3 0-1,-20 14-76,-29 36 92,49-49-103,1 1 0,0 0 0,0 0 0,0 0 0,0 0 0,0 0 0,1 0 0,-1 0 0,1 0 0,0 1 0,0-1 0,0 1 0,0-1 0,1 1 0,-1-1 0,1 1 0,0-1 0,0 6 0,1-7-2,0-1 0,0 1 1,0-1-1,0 0 0,1 0 1,-1 0-1,0 0 0,0 0 1,1 0-1,-1 0 0,0 0 1,1 0-1,-1 0 0,1-1 1,0 1-1,-1-1 0,1 1 1,-1-1-1,1 1 0,2-1 1,43 6-6,-35-5-5,4 1 10,4-1-76,0 2 0,0 0 0,38 13 0,-54-16 79,-1 1-1,0 0 1,0 0-1,0 1 1,-1-1-1,1 1 1,0-1-1,0 1 1,-1 0-1,1 0 1,-1 0-1,0 0 1,1 1-1,-1-1 1,0 0-1,0 1 1,-1 0-1,1-1 1,0 1-1,-1 0 1,0 0-1,0 0 1,0 0-1,0 0 1,0 0-1,0 0 1,-1 0-1,1 1 1,-1-1-1,0 0 1,0 0-1,-1 6 1,-1-5 119,1 1 0,-1-1 0,0 1 0,-1-1 0,1 0 0,-1 1 0,0-1 0,0-1 0,0 1 0,0 0 0,-1-1 0,1 1 0,-1-1 0,0 0 0,0-1 0,-7 5 0,-2 0 243,0 0 0,-1 0 1,0-2-1,-17 6 0,21-8-295,0-1 0,0 0 1,-1 0-1,1-1 0,0 0 0,0-1 1,-1 0-1,-10-2 0,20 2-124,0 0 0,0 0-1,0 0 1,0-1 0,1 1 0,-1 0 0,0 0-1,0-1 1,1 1 0,-1 0 0,0-1-1,1 1 1,-1 0 0,0-1 0,1 1-1,-1-1 1,0 0 0,1 1 0,-1-1 0,1 1-1,-1-1 1,0-1 0,8-11-2762,28-6-2770,-3 10 1138,4 0-1787</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0.979"/>
    </inkml:context>
    <inkml:brush xml:id="br0">
      <inkml:brushProperty name="width" value="0.025" units="cm"/>
      <inkml:brushProperty name="height" value="0.025" units="cm"/>
    </inkml:brush>
  </inkml:definitions>
  <inkml:trace contextRef="#ctx0" brushRef="#br0">1 0 1537</inkml:trace>
</inkml:ink>
</file>

<file path=ppt/ink/ink3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4:07.837"/>
    </inkml:context>
    <inkml:brush xml:id="br0">
      <inkml:brushProperty name="width" value="0.025" units="cm"/>
      <inkml:brushProperty name="height" value="0.025" units="cm"/>
    </inkml:brush>
  </inkml:definitions>
  <inkml:trace contextRef="#ctx0" brushRef="#br0">37 10 13229,'0'0'14872,"-5"10"-14199,4-8-621,-26 61 433,26-59-477,0-1 0,0 0 0,1 1 0,-1-1 0,1 1 0,0-1 0,0 1 0,1 6 0,-1-9-15,1 0 0,-1 0 0,0 0 0,1 0 0,-1 0 0,1 0 0,-1 0 0,1 0 0,0 0 0,-1 0 1,1 0-1,0-1 0,0 1 0,-1 0 0,1 0 0,0-1 0,0 1 0,0 0 0,0-1 0,0 1 0,0-1 0,0 1 0,0-1 0,0 0 0,0 1 1,3-1-1,3 1-211,-1 0 1,1-1 0,0 0 0,0 0 0,0-1-1,0 0 1,0 0 0,-1 0 0,1-1 0,0 0-1,-1 0 1,1-1 0,-1 0 0,10-6 0,6-5-1278,-2-2-1,32-29 1,-8 7 243,-44 38 1316,0 0 0,0-1 0,1 1 0,-1-1 0,0 1 0,0 0 1,1-1-1,-1 1 0,0 0 0,1-1 0,-1 1 0,0 0 0,1 0 0,-1-1 0,0 1 0,1 0 0,-1 0 0,1 0 0,-1-1 0,1 1 0,-1 0 0,0 0 0,1 0 0,-1 0 0,1 0 0,-1 0 0,1 0 0,-1 0 0,1 0 0,-1 0 0,0 0 0,1 0 0,-1 0 0,1 1 0,-1-1 0,1 0 0,-1 0 0,0 0 0,1 0 0,-1 1 0,1-1 0,-1 1 0,-1 23 1900,-22 43 94,19-58-1839,1 1-60,0 0 0,0 0 1,1 0-1,0 1 1,1-1-1,0 17 0,1-26-249,-1 0-1,1 0 1,0-1-1,0 1 0,0 0 1,0-1-1,0 1 0,0 0 1,1-1-1,-1 1 0,0 0 1,0-1-1,0 1 1,1 0-1,-1-1 0,0 1 1,1 0-1,-1-1 0,0 1 1,1-1-1,-1 1 1,1-1-1,-1 1 0,1-1 1,-1 1-1,1-1 0,-1 1 1,1-1-1,-1 0 0,1 1 1,0-1-1,-1 0 1,1 1-1,0-1 0,-1 0 1,1 0-1,0 0 0,-1 0 1,1 0-1,0 0 1,0 0-1,-1 0 0,2 0 1,16 0-6615</inkml:trace>
</inkml:ink>
</file>

<file path=ppt/ink/ink3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4:08.649"/>
    </inkml:context>
    <inkml:brush xml:id="br0">
      <inkml:brushProperty name="width" value="0.025" units="cm"/>
      <inkml:brushProperty name="height" value="0.025" units="cm"/>
    </inkml:brush>
  </inkml:definitions>
  <inkml:trace contextRef="#ctx0" brushRef="#br0">64 664 11435,'0'0'3091,"-9"10"-166,-46 48 1730,91-95 1088,19-31-4726,-11 13-586,0 3-234,328-382 289,-356 416-468,-11 11 21,0 0-1,1 1 1,-1 0 0,1 0-1,1 0 1,-1 1 0,1 0-1,0 0 1,0 1 0,11-6-1,-17 10-30,0 0 0,-1 0-1,1 0 1,-1-1-1,1 1 1,-1 0-1,1 0 1,0 0-1,-1 1 1,1-1 0,-1 0-1,1 0 1,-1 0-1,1 0 1,0 1-1,-1-1 1,1 0-1,-1 0 1,1 1-1,-1-1 1,1 0 0,-1 1-1,0-1 1,1 0-1,-1 1 1,1-1-1,-1 1 1,0-1-1,1 1 1,-1-1 0,0 1-1,0-1 1,1 1-1,-1-1 1,0 1-1,0 0 1,0-1-1,0 1 1,1-1 0,-1 1-1,0-1 1,0 1-1,0 0 1,-1 0-1,1 33 207,-1-30-159,-5 31 138,-2 0-1,-1 0 1,-2-1 0,-27 58 0,-5 19 493,32-83-677,3 0 1,0 0-1,1 1 1,2 0-1,1 0 1,2 0-1,0 0 1,4 32-1,-3-59-26,2-1 1,-1 1-1,0 0 1,0-1-1,0 0 0,1 1 1,-1-1-1,1 1 1,-1-1-1,1 1 0,0-1 1,-1 0-1,1 1 0,0-1 1,0 0-1,0 0 1,0 0-1,0 0 0,0 1 1,0-2-1,1 1 1,-1 0-1,0 0 0,0 0 1,1 0-1,-1-1 1,1 1-1,-1-1 0,0 1 1,1-1-1,-1 1 1,1-1-1,-1 0 0,1 0 1,1 0-1,-2-2-302,0 0 1,0 0-1,-1 0 1,1 0-1,-1-1 0,0 1 1,1 0-1,-1 0 0,0 0 1,0-1-1,-1 1 0,1 0 1,0 0-1,-1-1 1,0-2-1,-3-5-1076,0 1-1,-1 0 1,1 0 0,-2 0-1,-10-14 1,-1 0-2228,-10-18-3542</inkml:trace>
</inkml:ink>
</file>

<file path=ppt/ink/ink3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4:08.990"/>
    </inkml:context>
    <inkml:brush xml:id="br0">
      <inkml:brushProperty name="width" value="0.025" units="cm"/>
      <inkml:brushProperty name="height" value="0.025" units="cm"/>
    </inkml:brush>
  </inkml:definitions>
  <inkml:trace contextRef="#ctx0" brushRef="#br0">1 10 13100,'0'0'15375,"92"41"-14382,-31-37-449,12-4-415,2-4-129,-6-15-2435,-8-13-5476</inkml:trace>
</inkml:ink>
</file>

<file path=ppt/ink/ink3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7:30.470"/>
    </inkml:context>
    <inkml:brush xml:id="br0">
      <inkml:brushProperty name="width" value="0.025" units="cm"/>
      <inkml:brushProperty name="height" value="0.025" units="cm"/>
    </inkml:brush>
  </inkml:definitions>
  <inkml:trace contextRef="#ctx0" brushRef="#br0">358 117 3171,'0'0'2733,"-8"-2"-1446,-7-2-961,0-1 1206,1 1 0,0 1 0,-28-3-1,39 6-1430,-1 0 0,0 0 0,1 0 0,-1 0 0,1 0 0,-1 1 0,0 0 0,1-1 0,-1 2 0,1-1 0,0 0 0,-1 1 0,1-1 0,0 1 0,0 0 0,0 0 0,0 0 0,0 0 0,0 1 0,1-1 0,-1 1 0,-2 4 0,-1 3 103,1 1 0,0 0-1,1 0 1,0 1 0,-4 20 0,4-16-153,0-1 1,-11 26-1,-22 28 782,25-50-766,2 0 0,0 1-1,1 0 1,1 0 0,-10 39 0,12-25 95,2 0 1,1 1-1,2-1 1,1 1-1,2-1 1,2 1 0,0-1-1,3 0 1,0-1-1,19 51 1,12 46-134,-24-77-9,34 86 0,-40-121 0,-4-8 38,0 0 1,1 0 0,11 18 0,-14-26-47,0 0 0,0 0 0,-1 0 1,1 0-1,1 0 0,-1 0 1,0 0-1,0-1 0,1 1 1,-1-1-1,1 0 0,-1 0 0,1 0 1,-1 0-1,1 0 0,0 0 1,0-1-1,-1 1 0,1-1 1,3 0-1,37-1-74,0-2 0,0-2 0,-1-2 0,77-23 0,-107 25 42,1-1-1,-1 0 1,0 0-1,21-16 1,-20 13 11,0 0 0,1 1-1,19-9 1,-24 13 10,0-1-1,0 0 1,0-1-1,-1 0 0,0 0 1,0-1-1,-1 0 0,0-1 1,0 1-1,0-1 1,7-14-1,9-15 19,26-56-1,-27 48 4,-8 15 174,-1-1-1,-1 0 1,-2-1-1,-1 0 0,5-38 1,-5 8 486,-1-115-1,-8 168-586,-1-1 0,0 0-1,-1 0 1,0 1 0,0-1-1,-1 1 1,0 0 0,-1 0-1,-5-10 1,-7-8 773,-29-38-1,28 41-524,0 0 0,-13-28-1,25 41-237,-1 0 0,0 0 0,0 1 0,-1 0-1,0 0 1,-1 0 0,0 1 0,-1 0 0,0 1 0,0 0-1,-1 0 1,0 1 0,0 0 0,-1 1 0,0 0 0,0 1-1,0 0 1,-1 1 0,1 0 0,-1 0 0,-16-1 0,-11-4-249,10 2-221,0 1 0,0 1 0,0 1 0,0 2 1,-40 2-1,68 0-154,-1 1 1,0-1 0,0 1-1,1 0 1,-1-1 0,1 1 0,-1 0-1,1 0 1,-1 0 0,1 0-1,-1 0 1,1 1 0,0-1-1,-1 0 1,1 1 0,0-1 0,-1 3-1,-2 0-2072,-4 7-8812</inkml:trace>
</inkml:ink>
</file>

<file path=ppt/ink/ink3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7:38.021"/>
    </inkml:context>
    <inkml:brush xml:id="br0">
      <inkml:brushProperty name="width" value="0.025" units="cm"/>
      <inkml:brushProperty name="height" value="0.025" units="cm"/>
    </inkml:brush>
  </inkml:definitions>
  <inkml:trace contextRef="#ctx0" brushRef="#br0">415 90 4036,'0'0'3577,"2"-8"-2296,1-2-734,3-29 2498,-6 38-2821,0 0-1,0 0 0,-1 0 0,1 1 0,-1-1 0,1 0 0,-1 0 0,1 1 0,-1-1 0,1 0 0,-1 1 0,0-1 0,1 1 0,-1-1 0,0 1 0,0-1 0,1 1 1,-1-1-1,0 1 0,0 0 0,1-1 0,-1 1 0,0 0 0,0 0 0,0 0 0,0 0 0,0 0 0,-1 0 0,-35-4 1474,20 3-835,4-1-658,1 0 1,-1 0 0,1 2-1,-1-1 1,-24 4 0,31-2-171,0 0 1,0 1-1,1 0 1,-1 0-1,0 1 1,1 0-1,0 0 1,-1 0-1,1 0 1,1 1-1,-1 0 1,0 0-1,1 0 1,-6 7-1,4-4 6,-1 0 0,-1 0 0,1-1 0,-1 0 0,-13 8-1,-1 0 5,15-9-15,1 1-1,-1-1 1,2 1-1,-1 1 0,1-1 1,0 1-1,0 0 1,1 0-1,0 1 0,0-1 1,0 1-1,1 0 1,-3 11-1,1 0 61,1 0 0,1 0 0,0 0 1,1 32-1,2-44-78,0-1 1,1 1 0,0-1-1,1 0 1,-1 1 0,1-1-1,0 0 1,1 0 0,-1 0-1,1 0 1,1-1 0,-1 1-1,1-1 1,0 0 0,0 1-1,0-2 1,1 1 0,0-1-1,-1 1 1,2-1 0,-1-1-1,0 1 1,9 3 0,-1 0-2,0-1 0,1-1-1,0 0 1,0-1 0,0 0 0,1-1 0,-1-1 0,1 0 0,18 0 0,-16-3 20,0-1 0,-1-1 0,1 0 1,-1-1-1,0 0 0,0-2 0,25-11 0,-7 0 25,-1-1 0,39-29-1,-67 42 4,1 0-1,-1 0 0,-1 0 0,1-1 0,-1 1 0,0-1 0,0 0 1,-1-1-1,1 1 0,-1-1 0,-1 1 0,0-1 0,1 0 0,-2 0 1,2-11-1,0 1 181,-1 0 0,-1 0 0,-1 0 1,-1-1-1,-3-23 0,2 34-181,0 0 0,-1 0 0,0 0 0,0 0 0,-1 0 0,1 1 0,-2-1 0,1 1 0,-1 0-1,1 0 1,-2 1 0,1 0 0,-1-1 0,1 2 0,-1-1 0,-1 1 0,1 0 0,-1 0 0,-11-5 0,-3 0 53,0 0 0,-1 2 0,1 0 0,-1 1 0,-31-3 0,48 8-313,-24 0 273,17 5-2267,6 7-3694,4-2-627</inkml:trace>
</inkml:ink>
</file>

<file path=ppt/ink/ink3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7:50.081"/>
    </inkml:context>
    <inkml:brush xml:id="br0">
      <inkml:brushProperty name="width" value="0.025" units="cm"/>
      <inkml:brushProperty name="height" value="0.025" units="cm"/>
    </inkml:brush>
  </inkml:definitions>
  <inkml:trace contextRef="#ctx0" brushRef="#br0">67 35 7207,'0'0'1831,"-6"10"-737,-2 3-644,0 1-1,0-1 1,2 1-1,0 0 1,0 1-1,2 0 1,-1-1-1,2 2 1,-3 24-1,7-31-456,0 0 0,1 0 0,0 0-1,1 0 1,0 0 0,0-1 0,1 1 0,0-1 0,0 0-1,1 0 1,0-1 0,0 1 0,12 11 0,7 8 10,2-2 0,31 25 0,-44-40-200,-1-1 0,1 0 0,1-1-1,0 0 1,0-1 0,0 0-1,1-1 1,30 7 0,-36-11 54,0 0 0,0-1 0,0-1 0,1 1 0,-1-2 0,0 1 0,0-1 0,0 0 0,0-1 0,0 0 0,0-1 0,0 0 0,0 0 0,-1-1 0,0 0 0,13-8 0,-15 9 202,0 0 0,-1-1 0,1 0 0,-1 0 0,0 0 1,0-1-1,0 1 0,-1-1 0,1-1 0,-1 1 0,-1 0 0,1-1 1,-1 0-1,0 0 0,0 0 0,0 0 0,-1-1 0,0 1 0,0-1 0,-1 1 1,0-1-1,0 1 0,0-1 0,-1 0 0,-1-11 0,1-1 308,0 0 0,-2 0 0,0 0-1,-1 0 1,-1 0 0,0 0 0,-2 1-1,-7-18 1,8 27-177,0 0 0,0 0 1,-1 1-1,0-1 0,0 1 0,-1 1 0,0-1 1,0 1-1,-1 1 0,0-1 0,0 1 0,0 0 1,-1 1-1,0 0 0,0 1 0,-17-7 0,7 5 63,0 0 0,0 2 0,0 0-1,-39-2 1,46 6-435,1 0 1,0 1-1,-1 0 0,-11 3 0,16-2-463,0 0 0,1 1 0,-1-1 1,1 1-1,0 0 0,-1 1 0,-6 5 0,-6 6-6162</inkml:trace>
</inkml:ink>
</file>

<file path=ppt/ink/ink3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8:53.563"/>
    </inkml:context>
    <inkml:brush xml:id="br0">
      <inkml:brushProperty name="width" value="0.025" units="cm"/>
      <inkml:brushProperty name="height" value="0.025" units="cm"/>
    </inkml:brush>
  </inkml:definitions>
  <inkml:trace contextRef="#ctx0" brushRef="#br0">0 46 14734,'0'0'12139,"10"-4"-11930,7-3-163,1 2 0,0 0 1,0 1-1,0 0 0,0 2 1,0 0-1,1 1 1,-1 1-1,20 2 0,26 5 171,87 20-1,-189-33 1072,0 2-1,-54 2 0,66 2-1340,-1 1 1,0 1-1,1 2 0,-1 0 0,-46 16 0,57-10 29,27-5-155,33-3-87,-40-2 297,51-3-20,-1-3-1,0-2 0,69-20 1,68-9-159,-189 36 141,37 0-119,-38 1 121,-1 0 1,1 1 0,-1-1-1,1 0 1,0 0 0,-1 0-1,1 1 1,-1-1 0,1 0-1,0 1 1,-1-1 0,1 0-1,-1 1 1,1-1 0,-1 1 0,0-1-1,1 1 1,-1-1 0,1 1-1,-1-1 1,0 1 0,1-1-1,-1 1 1,0 0 0,0-1-1,0 1 1,1 0 0,-1-1-1,0 1 1,0-1 0,0 1-1,0 0 1,0-1 0,0 1-1,0 0 1,0-1 0,0 1-1,0 0 1,-1-1 0,1 1-1,0-1 1,0 1 0,-1 0 0,1-1-1,0 1 1,-1-1 0,1 1-1,0-1 1,-1 1 0,1-1-1,-2 1 1,1 1-82,0-1-1,0 1 1,0-1-1,0 0 1,-1 1 0,1-1-1,0 0 1,-1 0 0,1 0-1,-1 0 1,1 0-1,-1 0 1,0-1 0,1 1-1,-1 0 1,0-1-1,1 1 1,-1-1 0,-2 0-1,-37 1-7812,38-1 6625,-22-3-12424</inkml:trace>
</inkml:ink>
</file>

<file path=ppt/ink/ink3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52.736"/>
    </inkml:context>
    <inkml:brush xml:id="br0">
      <inkml:brushProperty name="width" value="0.025" units="cm"/>
      <inkml:brushProperty name="height" value="0.025" units="cm"/>
    </inkml:brush>
  </inkml:definitions>
  <inkml:trace contextRef="#ctx0" brushRef="#br0">230 0 9641,'0'0'13415,"0"10"-12475,-19 228 2490,-1 24-1975,-5 335 675,3-110-636,20-329-1232,-10 45-262,3-87 0,-22 120 0,4-62 0,8 170 0,7-86 0,12-258 0,-5 41-3198,5-39 2858,0 0 1,-1 0 0,1 0 0,-1 0-1,1 0 1,-1 0 0,1 0-1,-1 0 1,0 0 0,0 0 0,0 0-1,0 0 1,-1 0 0,1-1-1,-3 4 1,0-7-5757,-4-10-4357</inkml:trace>
</inkml:ink>
</file>

<file path=ppt/ink/ink3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0:13.699"/>
    </inkml:context>
    <inkml:brush xml:id="br0">
      <inkml:brushProperty name="width" value="0.025" units="cm"/>
      <inkml:brushProperty name="height" value="0.025" units="cm"/>
    </inkml:brush>
  </inkml:definitions>
  <inkml:trace contextRef="#ctx0" brushRef="#br0">72 70 4901,'0'0'4874,"-8"-8"-4079,1-3-537,4 8-168,1-1 0,-1 0 0,1 1 0,-1-1 0,-1 1 0,1 0 0,0 0 0,-7-4 0,10 7 6,-4-6 566,-9-4 6285,7 9-794,16 13-4610,155 140 1025,-83-67-2343,-56-56-99,0-2-1,2 0 0,45 32 0,160 112 275,-233-171-400,27 23 26,41 44-1,4 5 4,85 80 48,-41-37-20,-36-30-30,-47-49-11,46 40-1,223 190 49,-102-92-475,-66-50 213,3 1 103,-52-55-111,92 98 1,-162-150 199,1-1-1,1 0 1,1-2 0,0 0 0,1-1 0,27 15 0,-28-25-1049,-13-6-6992,-5-2 979</inkml:trace>
</inkml:ink>
</file>

<file path=ppt/ink/ink3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1:11.783"/>
    </inkml:context>
    <inkml:brush xml:id="br0">
      <inkml:brushProperty name="width" value="0.025" units="cm"/>
      <inkml:brushProperty name="height" value="0.025" units="cm"/>
    </inkml:brush>
  </inkml:definitions>
  <inkml:trace contextRef="#ctx0" brushRef="#br0">1 86 14510,'0'0'566,"10"3"304,18 5-141,1-1 0,0-2 0,0-1 1,0-1-1,0-2 0,45-3 0,192-30 1357,-182 20-2235,44-7 296,1 5 0,0 6 0,169 12-1,376 0 4137,-427-12-3419,-219 8-854,-11 1 32,1-2 1,-1 0 0,1-1 0,23-5 0,-41 7-111,0 0-1,1 0 1,-1 0 0,0 0 0,1 0 0,-1 0 0,0 0 0,1 0-1,-1 0 1,0-1 0,0 1 0,1 0 0,-1 0 0,0 0 0,0 0 0,1 0-1,-1 0 1,0-1 0,0 1 0,1 0 0,-1 0 0,0 0 0,0-1-1,0 1 1,1 0 0,-1 0 0,0-1 0,0 1 0,0 0 0,0 0-1,0-1 1,0 1 0,1 0 0,-1 0 0,0-1 0,0 1 0,0 0 0,0-1-1,0 1 1,0 0 0,0 0 0,0-1 0,0 1 0,0 0 0,0-1-1,-1 1 1,1 0 0,0 0 0,0-1 0,0 1 0,0 0 0,0-1-1,0 1 1,-1 0 0,-9-8-5655</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1.391"/>
    </inkml:context>
    <inkml:brush xml:id="br0">
      <inkml:brushProperty name="width" value="0.025" units="cm"/>
      <inkml:brushProperty name="height" value="0.025" units="cm"/>
    </inkml:brush>
  </inkml:definitions>
  <inkml:trace contextRef="#ctx0" brushRef="#br0">10 40 7976,'0'0'12347,"-2"-6"-10489,-6-27 539,36 34-1324,-20 3-1035,0 0-1,-1 1 1,0-1 0,0 2 0,0-1-1,0 1 1,-1-1 0,0 2 0,0-1 0,8 12-1,45 76 110,-56-88-127,204 426 3817,-179-368-3468,248 457 1089,-242-455-1064,42 114 1,-53-121-314,-22-57-169,0-1 0,0 0-1,0 0 1,0 0 0,0 0 0,0 0-1,0 0 1,0 0 0,0 0 0,0 0-1,0 0 1,1-1 0,-1 1 0,0 0-1,1-1 1,-1 1 0,0-1 0,1 0-1,-1 1 1,1-1 0,-1 0 0,1 0 0,1 0-1,41-1-5022,-24 0 1722</inkml:trace>
</inkml:ink>
</file>

<file path=ppt/ink/ink3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05.831"/>
    </inkml:context>
    <inkml:brush xml:id="br0">
      <inkml:brushProperty name="width" value="0.025" units="cm"/>
      <inkml:brushProperty name="height" value="0.025" units="cm"/>
    </inkml:brush>
  </inkml:definitions>
  <inkml:trace contextRef="#ctx0" brushRef="#br0">186 76 6502,'0'0'2910,"-11"7"-1240,-4 2-1255,1 0 0,1 1 0,0 1 0,1 0 0,0 0 0,0 1 0,1 1 0,1 0 0,0 1 0,-13 23 0,18-25-164,0 0 0,0 0 1,2 1-1,-1-1 0,2 1 1,-1 0-1,2 0 0,0 0 1,0 0-1,1 0 0,1 0 1,0 0-1,1 0 0,0-1 0,1 1 1,1 0-1,0-1 0,0 0 1,1 0-1,13 22 0,-11-24-197,0 0-1,1 0 0,0 0 0,0-1 1,1 0-1,1-1 0,-1 1 0,1-2 1,1 0-1,-1 0 0,1-1 0,1 0 0,-1-1 1,1 0-1,-1-1 0,2 0 0,-1-1 1,0 0-1,0-1 0,1-1 0,21 1 1,-28-2-38,0-1 0,0 1 0,0-1 0,0-1 0,1 1 0,-2-1 0,1 0 1,0 0-1,0-1 0,-1 1 0,1-1 0,-1-1 0,0 1 0,6-5 0,-2 0 137,-1 0 0,0-1-1,-1 1 1,0-2 0,0 1-1,-1-1 1,6-13 0,-1-1 174,-1-1 1,-1 0 0,-1-1 0,-2 1 0,0-2 0,1-26 0,-4 29-14,-2 1 1,-1 0 0,-1-1-1,0 1 1,-2-1-1,-1 1 1,-9-29 0,12 46-254,-1 0 1,0-1 0,-1 1 0,1 0-1,-1 1 1,-1-1 0,1 0 0,-1 1-1,0 0 1,0 0 0,0 0 0,-1 0-1,0 1 1,1-1 0,-2 1-1,1 1 1,0-1 0,-1 1 0,0 0-1,0 0 1,0 0 0,0 1 0,0 0-1,0 0 1,-1 1 0,1 0 0,-1 0-1,1 0 1,-1 1 0,-11 0 0,13 1-79,0-1 0,0 1 0,0 0 1,0 0-1,1 1 0,-1-1 1,0 1-1,0 0 0,1 1 0,0-1 1,-1 1-1,1 0 0,0 0 1,0 0-1,0 0 0,1 1 0,-1 0 1,1 0-1,0 0 0,0 0 1,0 0-1,-4 8 0,3-4-636,0 1 0,1 0 0,0 0 0,-3 15 0,0 38-8253,6-39-15</inkml:trace>
</inkml:ink>
</file>

<file path=ppt/ink/ink3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36.932"/>
    </inkml:context>
    <inkml:brush xml:id="br0">
      <inkml:brushProperty name="width" value="0.025" units="cm"/>
      <inkml:brushProperty name="height" value="0.025" units="cm"/>
      <inkml:brushProperty name="color" value="#E71224"/>
    </inkml:brush>
  </inkml:definitions>
  <inkml:trace contextRef="#ctx0" brushRef="#br0">20 71 1922,'0'0'11194,"-2"-8"-9710,-3-10-708,-5-19 2390,7 29 4840,4 14-7933,0 0 0,1-1 0,0 1 0,0-1 1,0 1-1,0-1 0,1 0 0,0 0 0,4 6 0,17 37 856,-17-26-796,1 0 0,0-1 0,24 39 0,-8-14 18,-9-14-25,19 58-1,37 96 828,-65-171-753,12 25-69,41 64 0,-37-68-99,-1 0 0,20 53 0,34 85 763,58 97-239,-81-160-444,60 144-22,-51-116-74,27 51-42,-67-150 32,-2 0 1,-2 2 0,17 62-1,20 71-294,-17-96 299,-22-51-22,-11-22 23,-1-1 0,0 1 1,0 0-1,0 0 0,-1 0 1,0 0-1,0 1 0,0-1 1,0 10-1,-1-10-1105,-1-18-10362,-2 5 10214,-7-10-6713</inkml:trace>
</inkml:ink>
</file>

<file path=ppt/ink/ink3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4:23.552"/>
    </inkml:context>
    <inkml:brush xml:id="br0">
      <inkml:brushProperty name="width" value="0.025" units="cm"/>
      <inkml:brushProperty name="height" value="0.025" units="cm"/>
      <inkml:brushProperty name="color" value="#E71224"/>
    </inkml:brush>
  </inkml:definitions>
  <inkml:trace contextRef="#ctx0" brushRef="#br0">219 1 9993,'0'0'3038,"-12"1"-1655,5 0-1201,-1 0 1,1 0 0,-1 1 0,1 0 0,0 1 0,0 0 0,0 0-1,0 0 1,0 1 0,0 0 0,1 0 0,0 0 0,0 1-1,0 0 1,1 1 0,-1-1 0,1 1 0,0 0 0,-7 12-1,1 3-8,1 1-1,0 0 1,2 1-1,1-1 1,0 2-1,2-1 0,1 1 1,-2 30-1,4 196 647,3-221-878,-1-13 62,2 1 0,0 0 0,2 0 0,-1-1 0,2 0 0,0 0 0,1 0 0,1 0 0,0-1 0,1 0 0,16 22 0,-19-30 9,0 0-1,1-1 0,0 1 1,0-2-1,0 1 0,1 0 1,-1-1-1,1-1 1,1 1-1,-1-1 0,1 0 1,-1-1-1,1 0 0,0 0 1,0 0-1,1-1 0,-1-1 1,0 1-1,1-1 0,-1-1 1,1 1-1,-1-1 1,1-1-1,15-2 0,-15 0 141,0 0 0,0-1 0,-1 0-1,1 0 1,-1-1 0,0 0 0,-1 0-1,1-1 1,-1 0 0,0 0 0,0-1-1,-1 0 1,0 0 0,10-16 0,-1 1 202,-2-1 0,0 0 1,-1-1-1,8-27 0,-12 26-148,-2 0-1,0 0 1,-2 0 0,-1 0-1,-1-1 1,-1 1-1,-1-1 1,-1 0 0,-1 1-1,-2 0 1,0-1-1,-2 1 1,-1 1-1,-1-1 1,-1 1 0,-1 1-1,-1 0 1,-1 0-1,-29-41 1,36 57-204,-1-1 0,0 1 0,-1 0 0,1 1 0,-1 0 0,-1 0 0,1 0 0,-1 1 0,0 0 0,-12-5 0,16 8-27,0 0 1,-1 1-1,1 0 0,-1 0 0,1 0 1,-1 0-1,0 1 0,1-1 1,-1 1-1,0 0 0,1 1 0,-1-1 1,1 1-1,-1 0 0,1 0 1,-1 1-1,1-1 0,-1 1 0,1 0 1,0 0-1,0 0 0,-6 5 1,-46 44-3625,29-24-1502,7-9-2671</inkml:trace>
</inkml:ink>
</file>

<file path=ppt/ink/ink3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48.597"/>
    </inkml:context>
    <inkml:brush xml:id="br0">
      <inkml:brushProperty name="width" value="0.025" units="cm"/>
      <inkml:brushProperty name="height" value="0.025" units="cm"/>
      <inkml:brushProperty name="color" value="#E71224"/>
    </inkml:brush>
  </inkml:definitions>
  <inkml:trace contextRef="#ctx0" brushRef="#br0">0 33 10218,'0'-13'3523,"6"4"-288,1 0-416,-2 8-417,2 1-544,-1 0-129,-4 14-351,3 4-65,-4 8-480,-1 3-481,0 2-192,0 1-128,-1-1-288,-4-4-1249,5-4-1795,-2-9-1344</inkml:trace>
</inkml:ink>
</file>

<file path=ppt/ink/ink3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49.081"/>
    </inkml:context>
    <inkml:brush xml:id="br0">
      <inkml:brushProperty name="width" value="0.025" units="cm"/>
      <inkml:brushProperty name="height" value="0.025" units="cm"/>
      <inkml:brushProperty name="color" value="#E71224"/>
    </inkml:brush>
  </inkml:definitions>
  <inkml:trace contextRef="#ctx0" brushRef="#br0">150 1 13421,'0'0'10159,"1"12"-9572,-5 105 2571,-19 118-1,5-282-3520,-27-45 0,44 89 362,-1 0 0,1 0 0,-1 0 0,0 0 0,0 1 0,-1-1 0,1 1 0,0 0-1,-1-1 1,-3-1 0,-9 4-2325,0 17-5025,10-9 1762</inkml:trace>
</inkml:ink>
</file>

<file path=ppt/ink/ink3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50.280"/>
    </inkml:context>
    <inkml:brush xml:id="br0">
      <inkml:brushProperty name="width" value="0.025" units="cm"/>
      <inkml:brushProperty name="height" value="0.025" units="cm"/>
      <inkml:brushProperty name="color" value="#E71224"/>
    </inkml:brush>
  </inkml:definitions>
  <inkml:trace contextRef="#ctx0" brushRef="#br0">0 271 13421,'0'0'13666,"9"4"-12534,4 1-863,1 0 1,0-1 0,0 0-1,0-2 1,1 1 0,-1-2-1,1 0 1,-1-1 0,1 0-1,21-4 1,-20 2-485,-1 0-1,1-2 1,-1 0 0,0 0-1,0-1 1,0-1 0,-1-1 0,1 0-1,-2-1 1,17-12 0,-21 13-581,-8 6 775,0 0 0,1 0 0,-1 0 0,0 0 0,0 0-1,0 0 1,0 1 0,1-1 0,-1 0 0,0 1 0,1-1 0,-1 1 0,1 0 0,-1-1-1,0 1 1,1 0 0,-1 0 0,1 0 0,-1 0 0,1 0 0,1 0 0,-1 0 90,1-1 0,-1 0 1,1 0-1,-1-1 0,1 1 0,-1 0 1,1-1-1,-1 0 0,0 1 1,0-1-1,0 0 0,0 0 0,0 0 1,-1 0-1,1-1 0,0 1 1,-1 0-1,0-1 0,0 1 0,1-1 1,-1 1-1,0-4 0,4-6 49,-1 0 0,0 1 1,3-22-1,-6 25 48,0 0 0,-1-1 1,0 1-1,0 0 0,-1-1 1,-1-10-1,1 18-155,1 0 1,0-1-1,-1 1 1,1 0-1,0 0 0,-1-1 1,1 1-1,-1 0 1,0 0-1,0 0 0,1 0 1,-1 0-1,0 0 1,0 0-1,0 0 1,0 0-1,0 0 0,0 0 1,0 0-1,0 1 1,0-1-1,0 0 0,-1 1 1,1-1-1,0 1 1,0-1-1,-1 1 0,1 0 1,0 0-1,-1-1 1,1 1-1,0 0 1,-1 0-1,1 0 0,0 1 1,-1-1-1,1 0 1,0 0-1,-1 1 0,1-1 1,0 0-1,0 1 1,0 0-1,-1-1 1,1 1-1,0 0 0,0-1 1,0 1-1,-1 1 1,-4 3-4,0-1 1,0 1 0,0 0 0,1 1-1,0-1 1,0 1 0,1 0 0,0 0-1,-7 13 1,4-5 45,0-1 0,1 1 0,1 0 0,-4 16 0,9-29-42,-1 1 0,0-1-1,1 0 1,0 0 0,-1 0-1,1 1 1,0-1 0,0 0-1,-1 1 1,1-1-1,0 0 1,0 1 0,1-1-1,-1 0 1,0 1 0,0-1-1,1 0 1,-1 0 0,0 1-1,1-1 1,-1 0 0,1 0-1,0 0 1,-1 0 0,1 0-1,0 1 1,0-1-1,0 0 1,0-1 0,0 1-1,0 0 1,0 0 0,0 0-1,0-1 1,0 1 0,0 0-1,0-1 1,3 2 0,1-2 25,-1 0 0,1 0 1,0 0-1,0 0 0,-1-1 1,1 0-1,0 0 0,0 0 0,-1 0 1,6-3-1,15-6 39,-18 7-96,0-1 1,0 2-1,0-1 0,0 1 1,0 0-1,1 1 0,-1-1 0,14 1 1,-20 1 10,0 1 1,0-1-1,1 1 0,-1 0 1,0-1-1,0 1 1,0 0-1,0 0 0,0-1 1,0 1-1,-1 0 1,1 0-1,0 0 0,0 0 1,-1 0-1,1 1 1,0-1-1,-1 0 0,1 0 1,-1 0-1,0 0 1,1 1-1,-1-1 0,0 0 1,0 0-1,1 1 1,-1-1-1,0 0 0,-1 3 1,0 46 31,0-43 4,-4 23-188,-2-1 1,-20 57 0,54-142-4896,1-2-6837,-14 27-1411</inkml:trace>
</inkml:ink>
</file>

<file path=ppt/ink/ink3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50.623"/>
    </inkml:context>
    <inkml:brush xml:id="br0">
      <inkml:brushProperty name="width" value="0.025" units="cm"/>
      <inkml:brushProperty name="height" value="0.025" units="cm"/>
      <inkml:brushProperty name="color" value="#E71224"/>
    </inkml:brush>
  </inkml:definitions>
  <inkml:trace contextRef="#ctx0" brushRef="#br0">0 165 10314,'0'0'10970,"11"4"-8269,-4-1-2299,-4-1-230,0 0 1,1-1 0,-1 1 0,1-1-1,-1 0 1,1 0 0,-1 0 0,1-1-1,0 1 1,-1-1 0,1 0-1,0 0 1,0 0 0,-1 0 0,1-1-1,0 0 1,-1 1 0,1-1 0,-1 0-1,1-1 1,5-2 0,11-9 450,-1 0 0,31-28-1,-44 36-457,1-1 0,-1-1 0,-1 0 0,1 1 0,-1-2 0,0 1 0,-1 0 0,1-1 0,-1 0 0,3-12 0,-6 19-153,-1 1 0,0-1 0,0 1 0,0-1-1,0 0 1,0 1 0,0-1 0,-1 0 0,1 1 0,0-1 0,0 1-1,0-1 1,0 0 0,-1 1 0,1-1 0,0 1 0,-1-1-1,1 1 1,0-1 0,-1 1 0,1-1 0,-1 1 0,1-1 0,-1 1-1,1 0 1,-1-1 0,1 1 0,-1 0 0,1-1 0,-1 1 0,1 0-1,-1 0 1,1-1 0,-1 1 0,0 0 0,1 0 0,-1 0 0,1 0-1,-1 0 1,0 0 0,1 0 0,-1 0 0,0 0 0,1 0-1,-1 0 1,1 0 0,-1 0 0,0 1 0,0-1 0,-35 9 292,23-2-304,0 0 0,0 1 0,0 1 0,1 0 0,1 0 0,-20 21 0,25-24 0,0 0 0,1 1 0,0 0 0,0 0 0,0 0 0,1 0 0,0 1 0,0 0 0,1 0 0,0 0 0,1 0 0,-1 0 0,0 13 0,3-20 0,0 0 0,0 0 0,0 0 0,0 1 0,0-1 0,1 0 0,-1 0 0,0 0 0,1 0 0,-1 0 0,1 1 0,0-1 0,-1 0 0,1 0 0,0-1 0,-1 1 0,1 0 0,0 0 0,0 0 0,0 0 0,0-1 0,0 1 0,0 0 0,0-1 0,0 1 0,0-1 0,0 1 0,0-1 0,0 1 0,1-1 0,-1 0 0,0 0 0,2 1 0,48 1 0,-38-2 0,-2 0-613,-1-1 0,1 0 0,-1 0-1,1-1 1,-1 0 0,15-6 0,21-12-7395</inkml:trace>
</inkml:ink>
</file>

<file path=ppt/ink/ink3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51.325"/>
    </inkml:context>
    <inkml:brush xml:id="br0">
      <inkml:brushProperty name="width" value="0.025" units="cm"/>
      <inkml:brushProperty name="height" value="0.025" units="cm"/>
      <inkml:brushProperty name="color" value="#E71224"/>
    </inkml:brush>
  </inkml:definitions>
  <inkml:trace contextRef="#ctx0" brushRef="#br0">21 1 15727,'0'0'12422,"-2"14"-11231,-3 28-483,0-18-444,1 1-1,2-1 1,0 1 0,2 0-1,3 26 1,-3-50-253,0-1-1,1 1 1,-1 0 0,1-1-1,-1 1 1,1-1 0,-1 1-1,1-1 1,-1 0 0,1 1-1,-1-1 1,1 0 0,-1 1-1,1-1 1,0 0 0,-1 1-1,1-1 1,0 0 0,-1 0-1,1 0 1,0 0 0,-1 0-1,1 0 1,0 0 0,-1 0-1,1 0 1,0 0 0,-1 0-1,1 0 1,0 0 0,-1 0-1,1-1 1,0 1 0,-1 0-1,1 0 1,-1-1 0,2 0-1,23-11 439,-7-2-369,-2 0 1,30-32-1,-32 30-70,2 1 1,0 0-1,19-13 1,-35 27-11,1 0 0,-1 1 0,1-1 0,-1 1 0,1-1 0,-1 1 0,1 0 0,0-1 0,-1 1 0,1-1 0,0 1 0,0 0 0,-1 0 0,1-1 0,0 1 0,0 0 0,-1 0 0,1 0 0,0 0 0,0 0 0,-1 0 0,1 0 0,0 0 0,0 0 0,-1 0 0,1 1 0,0-1 0,0 0 0,-1 0 0,1 1 0,0-1 0,-1 0 0,1 1 0,0-1 0,-1 1 0,1-1 0,-1 1 0,1-1 0,-1 1 0,1-1 0,-1 1 0,1 0 0,-1-1 0,1 1 0,-1 0 0,0-1 0,1 1 0,-1 0 0,0-1 0,0 1 0,1 0 0,-1 0 0,0-1 0,0 1 0,0 0 0,0 0 0,0 0 0,0 1 0,-2 55 0,1-48 0,-1 5-1,0 0 1,-1 0-1,-1-1 0,-1 1 1,-7 16-1,0 1-32,44-51-5978,-11 2 379,2-3-2739</inkml:trace>
</inkml:ink>
</file>

<file path=ppt/ink/ink3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58.303"/>
    </inkml:context>
    <inkml:brush xml:id="br0">
      <inkml:brushProperty name="width" value="0.025" units="cm"/>
      <inkml:brushProperty name="height" value="0.025" units="cm"/>
      <inkml:brushProperty name="color" value="#E71224"/>
    </inkml:brush>
  </inkml:definitions>
  <inkml:trace contextRef="#ctx0" brushRef="#br0">26 95 4068,'0'0'17184,"-6"10"-16020,-13 32-193,19-41-937,0 0-1,0 0 1,0-1-1,0 1 0,0 0 1,0 0-1,0 0 1,1 0-1,-1 0 0,0 0 1,0 0-1,1 0 1,-1-1-1,1 1 0,-1 0 1,1 0-1,-1 0 1,1-1-1,-1 1 0,1 0 1,0-1-1,-1 1 1,1 0-1,0-1 0,0 1 1,-1-1-1,1 1 1,0-1-1,0 0 0,0 1 1,0-1-1,-1 0 1,1 1-1,0-1 0,0 0 1,0 0-1,1 0 0,39 3 1064,-37-3-905,5-1-34,0 0 0,0-1 0,0 0 0,0 0 0,0-1 0,-1 0 1,1-1-1,-1 0 0,0 0 0,0-1 0,0 0 0,8-8 1,-11 10-97,0-1 0,-1 1 0,0-1 0,0 0 0,0 0 0,0-1 0,-1 1 0,1-1 0,-1 1 0,-1-1 1,1 0-1,0-1 0,-1 1 0,0 0 0,-1-1 0,1 1 0,-1-1 0,0 1 0,0-1 0,-1 0 0,1-5 0,-1 10-49,0 1 0,0-1 0,-1 1-1,1-1 1,0 0 0,0 1 0,0-1-1,0 1 1,-1-1 0,1 1-1,0-1 1,0 1 0,-1-1 0,1 1-1,-1-1 1,1 1 0,0-1 0,-1 1-1,1 0 1,-1-1 0,1 1-1,-1 0 1,1-1 0,-1 1 0,1 0-1,-1 0 1,1-1 0,-1 1 0,0 0-1,0 0 1,-22 4 115,-16 20-133,28-11 36,1 1-1,0-1 0,1 2 0,0-1 1,1 1-1,1 0 0,0 1 0,1 0 1,1 0-1,1 0 0,-5 31 0,9-45-62,0-1-1,1 1 0,-1-1 0,0 1 1,1 0-1,0-1 0,-1 1 0,1-1 1,0 0-1,0 1 0,0-1 0,0 0 1,0 1-1,0-1 0,0 0 1,0 0-1,0 0 0,1 0 0,-1 0 1,0 0-1,1 0 0,-1 0 0,1-1 1,-1 1-1,1 0 0,-1-1 0,1 1 1,-1-1-1,1 0 0,0 0 0,-1 1 1,1-1-1,0 0 0,-1 0 1,1 0-1,1-1 0,6 1-1260,0 0-1,-1-1 1,1 0-1,-1 0 1,1-1-1,8-3 1,6-4-5044</inkml:trace>
</inkml:ink>
</file>

<file path=ppt/ink/ink3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58.831"/>
    </inkml:context>
    <inkml:brush xml:id="br0">
      <inkml:brushProperty name="width" value="0.025" units="cm"/>
      <inkml:brushProperty name="height" value="0.025" units="cm"/>
      <inkml:brushProperty name="color" value="#E71224"/>
    </inkml:brush>
  </inkml:definitions>
  <inkml:trace contextRef="#ctx0" brushRef="#br0">49 19 18225,'0'0'1431,"-7"10"-849,2-1-443,-1 0 0,1 1 1,1-1-1,0 1 0,0 0 0,1 0 1,0 1-1,1-1 0,0 1 0,1-1 0,-1 16 1,2-23-61,0 1 1,0 0-1,0-1 1,0 1 0,1-1-1,-1 1 1,1-1-1,0 1 1,0-1-1,1 0 1,2 7 0,-3-9-48,1 0 0,-1 0 0,0 1 1,1-1-1,0 0 0,-1-1 0,1 1 1,-1 0-1,1 0 0,0-1 0,0 1 1,-1-1-1,1 1 0,0-1 1,0 0-1,0 0 0,0 0 0,-1 0 1,1 0-1,0 0 0,0 0 0,0 0 1,-1-1-1,1 1 0,3-2 0,1 0 25,0-1 0,0 1-1,0-1 1,0-1-1,0 1 1,-1-1 0,1 0-1,-1 0 1,0-1 0,0 0-1,-1 1 1,7-9-1,2-4 217,-2 1-1,18-34 1,-17 27 859,-18 33-307,-18 40-551,20-38-242,1 1-1,0 0 0,0 1 0,2-1 1,-1 0-1,2 24 0,0-36-20,0 0-1,0 1 0,0-1 1,0 0-1,0 0 1,0 0-1,1 0 0,-1 0 1,0 0-1,1 0 1,-1 0-1,1 0 0,-1 0 1,1 0-1,-1 0 1,1 0-1,0 0 0,-1 0 1,1 0-1,0-1 1,0 1-1,0 0 0,0-1 1,0 1-1,0 0 1,0-1-1,0 1 0,1 0 1,2-1 35,-1 1 1,0-1 0,0 1 0,1-1-1,-1 0 1,0 0 0,1-1-1,-1 1 1,0-1 0,4 0 0,4-3 107,1 0 0,-1 0 0,0-1 0,18-10 0,-17 7-90,-1 2 168,0-1 0,-1 0 0,0 0 0,0-1 0,-1 0 0,0-1-1,0 0 1,13-18 0,-28 25-66,1 0-1,-1-1 1,1 0-1,0 0 1,0 0-1,0 0 1,-6-6-1,6 1-165,1 0 0,0 0 0,1 0 0,-1 0 0,2-1 0,-1 0 0,1 1 0,0-1 0,1 0 0,0-10 0,5 19-420,4 10-842,8 12-3782,-9-9-3220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3.917"/>
    </inkml:context>
    <inkml:brush xml:id="br0">
      <inkml:brushProperty name="width" value="0.025" units="cm"/>
      <inkml:brushProperty name="height" value="0.025" units="cm"/>
    </inkml:brush>
  </inkml:definitions>
  <inkml:trace contextRef="#ctx0" brushRef="#br0">3623 1858 9769,'0'0'13602,"-3"-11"-13372,-5-21 26,-5-44-1,10 49-30,-1 0 1,-2 0-1,0 1 0,-2 0 1,-16-37-1,3 28 329,-2 1 0,-2 1 0,0 1 0,-37-35 0,30 34-452,2-1-1,2-1 1,-29-46-1,45 60-113,-18-34 76,-3 1 1,-2 2-1,-2 1 1,-55-58-1,33 56-748,-1 2-1,-3 2 1,-100-58 0,-221-97 1313,180 101-101,106 52-163,-188-66 0,223 97-371,-1 3 0,-1 3 0,0 2-1,-88-3 1,60 12-76,0 4 0,1 4 0,-1 4-1,-165 38 1,20 25 483,-72 16 650,297-85-1472,4-1 555,1 0 1,0-1-1,-1 0 1,-14 0-1,1-9-2909,21 7 2292,0 0 0,1 0 0,-1 0 0,0 0 0,0-1 0,0 1 0,1 0 0,-1 0 0,1-1 0,-1 1 0,1 0 0,-1-1 0,1 1 0,0 0 0,0-1 0,0-2 0,-1-23-10781</inkml:trace>
</inkml:ink>
</file>

<file path=ppt/ink/ink3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59.564"/>
    </inkml:context>
    <inkml:brush xml:id="br0">
      <inkml:brushProperty name="width" value="0.025" units="cm"/>
      <inkml:brushProperty name="height" value="0.025" units="cm"/>
      <inkml:brushProperty name="color" value="#E71224"/>
    </inkml:brush>
  </inkml:definitions>
  <inkml:trace contextRef="#ctx0" brushRef="#br0">91 1 16688,'0'0'10495,"1"12"-10287,0 62 292,-11 110 0,-1 20 1591,18-274-1338,-7 58-850,-1 0 0,-1-1-1,0 1 1,-1 0 0,0 0 0,-1 1 0,0-1 0,-1 1-1,0 0 1,-1 0 0,0 0 0,-1 1 0,0 0 0,-13-14 0,20 24 80,0 0 0,0 0 0,0 0 0,0 0 0,0 0 0,0 1 0,0-1 0,0 0 1,-1 0-1,1 0 0,0 0 0,0 0 0,0 0 0,0 0 0,0 0 0,0 0 0,0 0 1,0 0-1,-1 0 0,1 0 0,0 0 0,0 0 0,0 0 0,0 0 0,0 0 0,0 0 1,-1 0-1,1 0 0,0 0 0,0 0 0,0 0 0,0 0 0,0 0 0,-1 0 1,10 14-114,-3-10-94,-1 0 0,1 0 0,0-1 0,-1 0 1,2 0-1,-1 0 0,0-1 0,0 0 0,1 0 0,7 1 0,67 3-9293,-40-6 351</inkml:trace>
</inkml:ink>
</file>

<file path=ppt/ink/ink3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00.049"/>
    </inkml:context>
    <inkml:brush xml:id="br0">
      <inkml:brushProperty name="width" value="0.025" units="cm"/>
      <inkml:brushProperty name="height" value="0.025" units="cm"/>
      <inkml:brushProperty name="color" value="#E71224"/>
    </inkml:brush>
  </inkml:definitions>
  <inkml:trace contextRef="#ctx0" brushRef="#br0">107 8 19410,'0'0'2787,"-11"8"-358,5-4-2196,-49 39 1990,52-40-2090,0 0 1,-1 0-1,2 1 1,-1 0-1,0-1 0,1 1 1,0 0-1,0 0 1,0 0-1,0 1 1,0-1-1,1 0 1,0 1-1,0-1 1,-1 8-1,3-11-134,-1 0 0,0 0-1,1-1 1,-1 1 0,0 0 0,1-1 0,-1 1-1,1 0 1,-1-1 0,1 1 0,0-1 0,-1 1-1,1-1 1,-1 1 0,1-1 0,0 1-1,-1-1 1,1 0 0,0 1 0,0-1 0,-1 0-1,1 0 1,0 0 0,0 1 0,-1-1 0,1 0-1,0 0 1,0 0 0,0 0 0,-1 0 0,1 0-1,0 0 1,0-1 0,-1 1 0,1 0 0,0 0-1,0-1 1,-1 1 0,1 0 0,1-2 0,34-12-73,-20 2 101,0-1-1,-2 0 1,1-1-1,-2-1 1,0-1-1,16-25 1,-26 37-26,-1 10-40,0 0 0,-1 0 0,0 0-1,-1 0 1,1 0 0,-1 0 0,0 0 0,-1 7 0,-5 26 154,-2 43 69,8-81-172,0 0 0,0-1 0,0 1 0,0 0 0,0 0 0,1 0 0,-1-1 0,0 1 0,0 0 0,1-1 0,-1 1 0,1 0 0,-1 0 0,0-1 0,1 1 0,-1-1 0,1 1 0,0 0 0,-1-1 0,1 1 0,-1-1 0,1 1 0,0-1 1,-1 0-1,1 1 0,0-1 0,0 0 0,-1 1 0,1-1 0,0 0 0,0 0 0,-1 0 0,1 1 0,0-1 0,0 0 0,0 0 0,-1 0 0,1 0 0,0-1 0,0 1 0,0 0 0,-1 0 0,1 0 0,0-1 0,0 1 0,-1 0 0,2-1 0,37-18 622,-22 4-508,0 0 0,15-19-1,-20 20-76,0 2-1,0 0 1,1 0-1,26-17 1,-39 29-50,0-1 1,1 1-1,-1 0 1,0 0-1,1 0 1,-1 0-1,0-1 1,1 1 0,-1 0-1,0 0 1,1 0-1,-1 0 1,1 0-1,-1 0 1,0 0-1,1 0 1,-1 0-1,0 0 1,1 0-1,-1 0 1,1 0-1,-1 0 1,0 0 0,1 1-1,-1-1 1,0 0-1,1 0 1,-1 0-1,0 1 1,1-1-1,-1 0 1,0 0-1,0 1 1,1-1-1,-1 0 1,0 0 0,0 1-1,1 0 1,5 21-43,-7 35-39,1-46 75,0-9 50,-1-1 0,1 1-1,0-1 1,0 1 0,0-1-1,0 1 1,0-1 0,0 1-1,0-1 1,0 1 0,1-1-1,-1 1 1,1-1 0,-1 1-1,1-1 1,-1 0 0,2 2-1,19-15 979,-13 5-952,-1 1-139,-5 3-117,1 1-1,-1 0 1,1 0-1,0 0 0,0 0 1,0 0-1,-1 0 1,2 1-1,-1 0 1,0-1-1,0 1 0,0 0 1,5 0-1,-7 1 14,-1 0-1,0 0 1,1 0-1,-1 0 1,0 0-1,0 0 1,1 1-1,-1-1 0,0 0 1,0 0-1,0 0 1,1 1-1,-1-1 1,0 0-1,0 0 1,0 1-1,1-1 1,-1 0-1,0 0 1,0 1-1,0-1 1,0 0-1,0 1 1,0-1-1,0 0 1,0 1-1,0-1 1,0 0-1,0 0 1,0 1-1,0-1 1,0 0-1,0 1 1,0-1-1,0 0 1,0 1-1,0-1 1,0 3-1309,0 10-5228</inkml:trace>
</inkml:ink>
</file>

<file path=ppt/ink/ink3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01.047"/>
    </inkml:context>
    <inkml:brush xml:id="br0">
      <inkml:brushProperty name="width" value="0.025" units="cm"/>
      <inkml:brushProperty name="height" value="0.025" units="cm"/>
      <inkml:brushProperty name="color" value="#E71224"/>
    </inkml:brush>
  </inkml:definitions>
  <inkml:trace contextRef="#ctx0" brushRef="#br0">114 91 14670,'0'0'11782,"-8"-2"-11216,4 1-500,0 0 0,0 0 1,0 1-1,-1 0 1,1 0-1,0 0 1,0 0-1,0 1 1,0-1-1,0 1 1,-7 3-1,9-3 8,-1-1 0,1 2 0,0-1 0,-1 0 0,1 0 0,0 1 0,0-1 0,0 1 0,0 0 0,1 0 0,-1-1 1,0 1-1,1 0 0,-1 0 0,1 1 0,0-1 0,-1 0 0,1 0 0,0 1 0,0-1 0,1 0 0,-1 1 0,1-1 0,-1 1 0,0 4 0,2-7-69,-1 1 0,1 0 0,0-1 0,-1 1 0,1-1-1,-1 1 1,1-1 0,0 0 0,-1 1 0,1-1 0,0 0 0,0 1 0,-1-1-1,1 0 1,0 0 0,0 0 0,-1 1 0,1-1 0,0 0 0,0 0 0,-1 0 0,1 0-1,0-1 1,0 1 0,-1 0 0,3-1 0,23-2 87,-1-9-190,-22 10-72,0 0 1,0 0-1,0 1 0,0-1 1,1 1-1,-1-1 1,0 1-1,1 0 0,-1 1 1,1-1-1,-1 0 1,1 1-1,0 0 0,4 0 1,-6 2 136,-1 0 0,0 0 1,0 0-1,1 0 0,-2 0 1,1 0-1,0 0 0,0 0 1,-1 0-1,1 1 0,-1-1 1,1 0-1,-1 0 0,0 1 1,0-1-1,0 0 0,-1 0 0,1 1 1,-1 2-1,1 2-7,0 54 919,-9 71-1,6-111-336,-1 0 0,-1 0 0,-1 0-1,0-1 1,-2 0 0,0 0-1,-12 19 1,19-37-541,0-1 0,1 1-1,-1-1 1,0 1 0,0-1 0,0 1 0,0-1 0,-1 1-1,1-1 1,0 0 0,0 0 0,-1 0 0,1 0-1,-1 0 1,1 0 0,-1 0 0,1 0 0,-1 0 0,0-1-1,1 1 1,-3 0 0,3-2-14,-1 1 0,1 0 0,0 0 0,-1-1 0,1 1 0,0-1-1,0 0 1,-1 1 0,1-1 0,0 0 0,0 1 0,0-1 0,0 0 0,0 0 0,0 0 0,0 0 0,0 0 0,0 0 0,1 0-1,-2-3 1,-2-2-76,1 0 1,0-1-1,0 0 0,1 0 0,0 0 0,0 0 0,1 0 0,-2-14 0,3 10-30,1 0 1,1 0-1,-1 1 1,2-1-1,0 0 0,0 1 1,0-1-1,2 1 1,-1 0-1,1 0 1,9-12-1,9-12-103,50-54 1,-2 4 240,-62 72 56,30-47-214,-37 56 218,0-1-1,0 1 1,0-1-1,-1 0 1,1 0-1,-1 0 1,0 0-1,0 0 1,-1 0-1,1 0 1,-1 0 0,0 0-1,0-7 1,-1 11-68,1-1 1,-1 1 0,1-1 0,-1 1 0,1 0 0,-1-1 0,1 1-1,-1 0 1,1 0 0,-1 0 0,0-1 0,1 1 0,-1 0 0,1 0 0,-1 0-1,0 0 1,1 0 0,-1 0 0,1 0 0,-1 0 0,0 0 0,1 0-1,-1 0 1,1 1 0,-1-1 0,1 0 0,-1 0 0,0 1 0,1-1-1,-1 0 1,1 1 0,-1-1 0,1 0 0,-1 1 0,1-1 0,0 1 0,-1-1-1,1 0 1,-1 2 0,-21 16-17,13-7 53,0 0-1,1 0 0,-11 23 0,16-30 2,1 0 0,0 0 0,1 0 0,-1 1 0,1-1 0,0 0 0,0 1 0,0-1 0,0 1-1,1-1 1,0 1 0,0-1 0,0 1 0,0-1 0,3 9 0,-2-10-46,1-1 1,-1 0-1,1-1 0,-1 1 1,1 0-1,0 0 0,0-1 1,0 1-1,0-1 0,0 1 1,0-1-1,1 0 0,-1 0 1,0 0-1,1 0 0,-1 0 1,0-1-1,1 1 0,-1-1 1,1 0-1,4 1 0,58 0-606,-59-1 466,-1-1 124,-1 1 0,1-1 0,-1 0 0,0 0 0,1-1 1,-1 1-1,0-1 0,0 0 0,0 0 0,0 0 0,-1 0 1,8-6-1,36-42-89,-6 7 72,-41 43 30,0-1 1,0 1 0,1 0-1,-1 0 1,0 0 0,0 0-1,0 0 1,0 0 0,1-1-1,-1 1 1,0 0 0,0 0-1,0 0 1,0 0 0,1 0-1,-1 0 1,0 0 0,0 0 0,0 0-1,1 0 1,-1 0 0,0 0-1,0 0 1,0 0 0,1 0-1,-1 0 1,0 0 0,0 0-1,0 0 1,1 0 0,-1 0-1,0 1 1,0-1 0,0 0-1,0 0 1,1 0 0,-1 0-1,0 0 1,0 0 0,0 1-1,0-1 1,0 0 0,0 0-1,1 0 1,-1 0 0,0 1-1,0-1 1,0 0 0,0 0 0,0 0-1,0 0 1,0 1 0,3 18 81,-5 26 71,2-42-147,-1-1-5,1-1-1,0 1 1,0 0 0,0-1-1,0 1 1,0 0 0,0-1-1,0 1 1,0-1 0,1 1-1,-1 0 1,0-1 0,1 1-1,0-1 1,-1 1-1,1-1 1,0 1 0,1 1-1,0-2 5,-1 0-1,1-1 0,-1 0 1,0 1-1,1-1 0,-1 0 1,1 0-1,-1 0 0,1 0 1,-1 0-1,1 0 1,-1 0-1,1 0 0,-1-1 1,1 1-1,-1 0 0,1-1 1,-1 1-1,0-1 0,1 0 1,-1 1-1,2-2 0,11-6 36,0-1 0,0 0-1,23-21 1,-25 20-17,1 0-1,0 0 1,0 1 0,23-11 0,-36 20-24,1-1 1,-1 1-1,1 0 1,-1-1 0,1 1-1,-1 0 1,1 0-1,-1-1 1,1 1 0,0 0-1,-1 0 1,1 0-1,-1 0 1,1 0 0,0 0-1,-1 0 1,1 0-1,0 0 1,-1 0 0,1 0-1,-1 0 1,1 0-1,-1 1 1,1-1 0,0 0-1,-1 0 1,1 1-1,-1-1 1,1 0 0,-1 1-1,1-1 1,-1 0-1,1 1 1,-1-1 0,1 1-1,-1-1 1,1 2-1,-1 27-31,-22 37-8,21-63 42,-1 3 2,0 0-1,0 0 0,0 1 1,1-1-1,0 1 0,1-1 1,-1 9-1,3-15-89,-1 0 1,1 0 0,0 0-1,-1-1 1,1 1-1,-1 0 1,1-1 0,-1 1-1,1-1 1,-1 1-1,1-1 1,-1 0-1,0 0 1,1 0 0,1-1-1,28-32-7131,-13 12 592</inkml:trace>
</inkml:ink>
</file>

<file path=ppt/ink/ink3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01.419"/>
    </inkml:context>
    <inkml:brush xml:id="br0">
      <inkml:brushProperty name="width" value="0.025" units="cm"/>
      <inkml:brushProperty name="height" value="0.025" units="cm"/>
      <inkml:brushProperty name="color" value="#E71224"/>
    </inkml:brush>
  </inkml:definitions>
  <inkml:trace contextRef="#ctx0" brushRef="#br0">58 1 8104,'0'0'18017,"1"10"-16875,1 140 243,-4-107-1036,2 1 0,2-1 0,8 48 0,-4-72-1693,-6-19 1299,0 0 0,0 0-1,0 0 1,0 0 0,0 0-1,0 0 1,0 0-1,0 0 1,0-1 0,0 1-1,0 0 1,0 0 0,0 0-1,0 0 1,0 0-1,0 0 1,0 0 0,0 0-1,0 0 1,0 0 0,0 0-1,0-1 1,0 1-1,0 0 1,0 0 0,0 0-1,1 0 1,-1 0 0,0 0-1,0 0 1,0 0-1,0 0 1,0 0 0,0 0-1,0 0 1,0 0 0,0 0-1,0 0 1,0 0-1,1 0 1,-1 0 0,0 0-1,0 0 1,0 0 0,0 0-1,0 0 1,0 0-1,0 0 1,0 0 0,0 0-1,0 0 1,1 0 0,-1 0-1,0 0 1,0 0-1,0 0 1,0 0 0,0 1-1,0-1 1,0 0 0,0 0-1,0 0 1,0 0-1,0 0 1,0 0 0,0 0-1,0 0 1,-3-33-5674,-1 21 4871,-2 0 0,1 1 1,-2-1-1,-12-17 0,0 0 2646,3-1 3307,16 29-4962,0 1-1,0 0 1,0-1 0,0 1-1,0 0 1,0-1-1,0 1 1,0 0 0,0-1-1,0 1 1,0 0 0,1-1-1,-1 1 1,0 0-1,0 0 1,0-1 0,1 1-1,-1 0 1,0 0 0,0-1-1,1 1 1,-1 0 0,0 0-1,0 0 1,1-1-1,-1 1 1,0 0 0,1 0-1,-1 0 1,0 0 0,1 0-1,-1 0 1,0 0 0,1 0-1,-1 0 1,0 0-1,1 0 1,-1 0 0,0 0-1,1 0 1,19-2-266,-16 2 505,29-1-331,45-5-883,-27-7-6971,-21 0-5201</inkml:trace>
</inkml:ink>
</file>

<file path=ppt/ink/ink3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02.436"/>
    </inkml:context>
    <inkml:brush xml:id="br0">
      <inkml:brushProperty name="width" value="0.025" units="cm"/>
      <inkml:brushProperty name="height" value="0.025" units="cm"/>
      <inkml:brushProperty name="color" value="#E71224"/>
    </inkml:brush>
  </inkml:definitions>
  <inkml:trace contextRef="#ctx0" brushRef="#br0">106 316 10858,'0'0'2691,"5"-11"357,2 2-1967,13-28 938,-13 6 3422,-7 31-5358,-1-1-1,1 1 0,0 0 0,0-1 0,0 1 0,0 0 1,0-1-1,-1 1 0,1 0 0,0-1 0,0 1 0,-1 0 1,1 0-1,0-1 0,0 1 0,-1 0 0,1 0 1,0-1-1,-1 1 0,1 0 0,0 0 0,-1 0 0,1 0 1,0 0-1,-1 0 0,1-1 0,-1 1 0,1 0 0,0 0 1,-1 0-1,1 0 0,0 0 0,-1 0 0,1 0 0,0 0 1,-1 1-1,1-1 0,-1 0 0,1 0 0,0 0 0,-1 0 1,1 0-1,0 1 0,-1-1 0,1 0 0,0 0 0,0 0 1,-1 1-1,1-1 0,-20 12 256,6 0-105,1 1-1,0 1 0,-16 21 1,24-29-187,0 1 0,1-1 0,0 1 0,0 0 0,0 1 0,1-1 0,0 1 0,1-1 0,0 1 0,-2 11 0,4-18-45,0-1-1,0 1 1,0-1 0,0 1-1,0-1 1,0 1-1,1 0 1,-1-1-1,0 1 1,0-1 0,1 1-1,-1-1 1,0 1-1,1-1 1,-1 1-1,0-1 1,1 1 0,-1-1-1,1 0 1,-1 1-1,0-1 1,1 0-1,-1 1 1,1-1 0,0 0-1,-1 1 1,1-1-1,-1 0 1,1 0-1,-1 0 1,1 0 0,-1 0-1,1 1 1,0-1-1,-1 0 1,1 0-1,-1 0 1,1-1 0,0 1-1,28-4 52,-18-1-21,0 0 0,0 0 0,0-1 0,0-1 0,-1 1-1,0-2 1,0 0 0,-1 0 0,13-15 0,-10 10-15,0-1 0,-1 0 0,-1-1 0,0 0 1,-1-1-1,7-17 0,-14 29-12,0 0 0,-1 0-1,1-1 1,-1 1 0,0 0 0,0-1 0,0 1 0,-1-1 0,1 1 0,-2-10 0,-12 33-335,7-7 318,1 0 1,1 0 0,0 1 0,1-1 0,0 1 0,1 0 0,0 0-1,1 0 1,1 0 0,1 22 0,-1-34 13,1 0-1,-1 1 1,1-1 0,0 0-1,-1 0 1,1 0-1,0 1 1,0-1 0,-1 0-1,1 0 1,0 0 0,0 0-1,0 0 1,0-1 0,0 1-1,1 0 1,-1 0-1,0-1 1,0 1 0,1 0-1,-1-1 1,0 0 0,0 1-1,1-1 1,-1 0-1,0 1 1,1-1 0,-1 0-1,1 0 1,-1 0 0,0 0-1,1 0 1,-1-1-1,0 1 1,1 0 0,-1-1-1,0 1 1,2-1 0,4-1 43,0 0 1,0-1-1,0 1 1,-1-1-1,1-1 1,5-3-1,7-7 11,-1-1-1,0-1 0,-2 0 0,0-1 0,0-1 0,-2 0 0,0-1 1,-1-1-1,-1 0 0,-1-1 0,-1 0 0,-1 0 0,11-41 0,-17 32-151,-14 47-253,-16 45 157,-33 121 202,54-159 15,1 0-1,2 1 0,0 0 1,2-1-1,2 45 0,2-56-18,0-1 1,0 0-1,1 1 0,1-2 0,0 1 0,1 0 0,9 14 1,-9-17-9,0 1 1,-1-1-1,0 1 0,-1 0 1,0 1-1,-1-1 1,0 0-1,0 1 1,1 20-1,-3-30 10,-1 0 1,-1 0-1,1 0 0,0 1 0,0-1 0,0 0 0,-1 0 0,1 0 0,0 0 0,-1 1 0,1-1 0,-1 0 0,0 0 1,1 0-1,-1 0 0,0 0 0,0 0 0,1-1 0,-1 1 0,0 0 0,0 0 0,0 0 0,0-1 0,0 1 1,0 0-1,0-1 0,0 1 0,0-1 0,-1 0 0,1 1 0,0-1 0,0 0 0,0 1 0,0-1 0,-1 0 1,1 0-1,0 0 0,0 0 0,-1 0 0,1-1 0,0 1 0,0 0 0,0 0 0,0-1 0,-3 0 0,-1 0 55,0-1 0,1 1-1,-1-1 1,0 0-1,1 0 1,-1-1 0,1 1-1,-1-1 1,1 0-1,-4-4 1,0-3-59,1 0-1,0-1 1,0 0 0,1-1-1,0 1 1,1-1 0,1 0-1,0 0 1,0-1 0,1 1-1,1-1 1,0 0 0,0 1-1,2-1 1,-1 0 0,2 0-1,2-15 1,-2 25-41,0-1 1,0 0-1,1 1 0,-1-1 1,1 1-1,0 0 0,0 0 1,0-1-1,0 1 1,1 1-1,0-1 0,-1 0 1,1 0-1,0 1 0,0 0 1,0 0-1,0-1 0,1 2 1,-1-1-1,1 0 0,-1 1 1,1-1-1,-1 1 0,1 0 1,7 0-1,9-3-619,1 2 1,0 0-1,33 2 0,-27 0-312,25-2-5181,1-4-4361</inkml:trace>
</inkml:ink>
</file>

<file path=ppt/ink/ink3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04"/>
    </inkml:context>
    <inkml:brush xml:id="br0">
      <inkml:brushProperty name="width" value="0.025" units="cm"/>
      <inkml:brushProperty name="height" value="0.025" units="cm"/>
      <inkml:brushProperty name="color" value="#E71224"/>
    </inkml:brush>
  </inkml:definitions>
  <inkml:trace contextRef="#ctx0" brushRef="#br0">16 1 9737,'0'0'11077,"0"10"-9336,0 2-1215,1 193 6095,11 8-4170,-18-266-1840,-16-205-2471,22 264 1867,1 0 0,-1 0 0,1 0 0,1 0 0,-1 0 0,1-1 0,0 1 0,0 0 0,1-1 0,0 1 0,0-1 0,0 0 0,0 0 0,1 0 0,0 0 0,0-1 0,0 0 0,1 0 0,0 0 0,7 6 0,-8-8 16,0 0 0,-1 0 0,1 0 0,0-1 0,0 1 0,0-1 0,0 0 0,0 0 0,0 0 0,0-1 0,0 1 0,0-1 0,1 0 0,-1 0 0,0-1 0,0 1 0,0-1 0,0 0 0,0 0 0,0 0 0,0-1 0,0 1 0,0-1 0,-1 0 0,1 0 0,-1 0-1,1-1 1,-1 1 0,0-1 0,6-5 0,0-2-2,-1-1-1,1 1 0,-2-1 1,0-1-1,0 1 1,-1-1-1,0-1 0,-1 1 1,-1-1-1,0 1 0,0-1 1,-1-1-1,-1 1 0,-1 0 1,1-25-1,-2 38-22,0 0 0,0 0 0,0 0 1,0 1-1,-1-1 0,1 0 0,0 0 0,0 0 0,0 0 1,0 0-1,0 0 0,0 0 0,-1 1 0,1-1 0,0 0 1,0 0-1,0 0 0,0 0 0,0 0 0,-1 0 0,1 0 0,0 0 1,0 0-1,0 0 0,0 0 0,-1 0 0,1 0 0,0 0 1,0 0-1,0 0 0,0 0 0,-1 0 0,1 0 0,0 0 0,0-1 1,0 1-1,0 0 0,0 0 0,-1 0 0,1 0 0,0 0 1,0 0-1,0 0 0,0 0 0,0-1 0,0 1 0,0 0 1,-1 0-1,1 0 0,0 0 0,0 0 0,0-1 0,0 1 0,0 0 1,-8 14-21,-1 10 24,1 0-1,1 0 0,-5 34 0,10-50 4,2 1 0,-1-1-1,1 0 1,0 0 0,1 0-1,0 0 1,0 0 0,0 0-1,1 0 1,1 0-1,-1 0 1,1 0 0,1-1-1,5 11 1,-3-8 5,1-1 1,0 1-1,1-1 1,-1-1-1,18 15 1,-24-22-4,1 1 1,0-1 0,-1 0-1,1 0 1,0 0-1,0 0 1,0 0-1,0 0 1,0 0-1,0-1 1,0 1 0,1-1-1,-1 0 1,0 1-1,0-1 1,0 0-1,0 0 1,1 0 0,-1 0-1,0-1 1,0 1-1,0-1 1,0 1-1,0-1 1,0 0-1,0 0 1,0 0 0,0 0-1,0 0 1,0 0-1,-1 0 1,1-1-1,0 1 1,-1-1-1,1 1 1,-1-1 0,1 0-1,1-2 1,5-5 18,-1-1 0,0 1 1,0-2-1,-1 1 0,-1-1 1,1 1-1,-2-2 0,1 1 0,-2 0 1,1-1-1,-2 0 0,1 0 1,0-21-1,-3 32-26,0 1 0,-1-1 0,1 1 0,0 0 0,0-1 0,0 1 0,-1 0 0,1-1 0,0 1 0,-1 0 0,1 0 0,0-1 0,-1 1 0,1 0 0,0 0 0,-1 0 0,1-1 0,0 1 0,-1 0 0,1 0 0,-1 0 0,1 0 0,0 0 0,-1 0 0,1 0 0,-1 0 0,1 0 0,0 0 0,-1 0 0,1 0 0,-1 0 0,1 0 0,0 0 0,-1 0 0,1 0 0,0 1 0,-1-1 0,1 0 0,-1 0 0,1 0 0,0 1 0,0-1 0,-1 0 0,-17 12 0,12-2 0,1 0 0,0 1 0,1 0 0,0 0 0,0 0 0,1 1 0,1-1 0,0 1 0,0 0 0,1-1 0,1 1 0,1 13 0,-1-24-6,0 1 1,0 0-1,0-1 1,0 1-1,1-1 1,-1 1-1,1-1 0,-1 1 1,1-1-1,-1 1 1,1-1-1,0 0 1,0 1-1,0-1 0,0 0 1,0 0-1,0 1 1,0-1-1,0 0 1,0 0-1,0 0 0,1 0 1,-1-1-1,0 1 1,1 0-1,1 0 1,1 1-50,0-1 0,1 0 0,-1 0 0,1-1 0,-1 0 0,1 1 0,-1-1 0,1-1 1,5 0-1,5-1-521,0-1 1,0-1-1,0 0 1,23-12-1,-2-5-5547,-3-5-2883</inkml:trace>
</inkml:ink>
</file>

<file path=ppt/ink/ink3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04.890"/>
    </inkml:context>
    <inkml:brush xml:id="br0">
      <inkml:brushProperty name="width" value="0.025" units="cm"/>
      <inkml:brushProperty name="height" value="0.025" units="cm"/>
      <inkml:brushProperty name="color" value="#E71224"/>
    </inkml:brush>
  </inkml:definitions>
  <inkml:trace contextRef="#ctx0" brushRef="#br0">0 1 10218,'0'0'15396,"4"9"-13587,1 3-1392,-1 0-1,0 1 0,-1 0 1,0-1-1,-1 1 0,1 23 1,-4 96 838,0-58-1149,0-55-334,1 23 335,8-20-4833</inkml:trace>
</inkml:ink>
</file>

<file path=ppt/ink/ink3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05.232"/>
    </inkml:context>
    <inkml:brush xml:id="br0">
      <inkml:brushProperty name="width" value="0.025" units="cm"/>
      <inkml:brushProperty name="height" value="0.025" units="cm"/>
      <inkml:brushProperty name="color" value="#E71224"/>
    </inkml:brush>
  </inkml:definitions>
  <inkml:trace contextRef="#ctx0" brushRef="#br0">0 50 14670,'0'0'8616,"62"8"-6982,-21-8 287,5-4-896,3-5-768,-2 0-225,-6 1-257,-11 3-1408,-9 1-930,-14-1-992,-7 0-1249,-1-3-5446</inkml:trace>
</inkml:ink>
</file>

<file path=ppt/ink/ink3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05.698"/>
    </inkml:context>
    <inkml:brush xml:id="br0">
      <inkml:brushProperty name="width" value="0.025" units="cm"/>
      <inkml:brushProperty name="height" value="0.025" units="cm"/>
      <inkml:brushProperty name="color" value="#E71224"/>
    </inkml:brush>
  </inkml:definitions>
  <inkml:trace contextRef="#ctx0" brushRef="#br0">1 86 7399,'0'0'16560,"66"-33"-15567,-22 23-385,4 1-480,3 0-160,0 0-833,-5 2-2081,-10-2-3396</inkml:trace>
</inkml:ink>
</file>

<file path=ppt/ink/ink3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09.414"/>
    </inkml:context>
    <inkml:brush xml:id="br0">
      <inkml:brushProperty name="width" value="0.025" units="cm"/>
      <inkml:brushProperty name="height" value="0.025" units="cm"/>
      <inkml:brushProperty name="color" value="#E71224"/>
    </inkml:brush>
  </inkml:definitions>
  <inkml:trace contextRef="#ctx0" brushRef="#br0">123 86 1185,'0'0'7303,"7"-10"-4612,3-1-1495,9-12 200,-5-5 3987,-14 28-5184,1-1 0,-1 1 0,0 0 0,0-1 0,0 1 0,0-1 0,0 1 0,1 0 0,-1-1 0,0 1 0,0 0 0,0-1 0,0 1 0,0-1 0,0 1 0,0 0 0,0-1 0,0 1 0,0-1 0,0 1 0,-1 0 0,1-1 0,0 1 0,0 0-1,0-1 1,0 1 0,-1 0 0,1-1 0,0 1 0,0 0 0,0-1 0,-1 1 0,1 0 0,-1-1 0,-15 0 1971,-18 13-1668,18-1-367,0-1 1,0 2 0,1 0-1,-23 26 1,38-38-136,0 0 0,0 0 0,-1 0-1,1 0 1,0 0 0,0 1 0,0-1 0,0 0 0,0 0 0,0 0 0,0 0-1,0 1 1,-1-1 0,1 0 0,0 0 0,0 0 0,0 0 0,0 1 0,0-1-1,0 0 1,0 0 0,0 0 0,0 1 0,0-1 0,0 0 0,0 0 0,1 0-1,-1 0 1,0 1 0,0-1 0,0 0 0,0 0 0,0 0 0,0 0 0,0 1-1,0-1 1,0 0 0,1 0 0,-1 0 0,0 0 0,0 0 0,0 0 0,0 1-1,0-1 1,1 0 0,-1 0 0,0 0 0,0 0 0,0 0 0,0 0 0,1 0-1,17 4 16,28-4 1,-38 0-29,0 0-34,1 1 0,0 0 1,0 0-1,-1 1 0,1 0 1,-1 0-1,1 1 0,10 5 1,-16-7 43,-1 0-1,0 0 1,0 0 0,0 1 0,0-1 0,0 1 0,0-1-1,0 1 1,-1 0 0,1-1 0,-1 1 0,1 0 0,-1 0-1,0 0 1,1 1 0,-1-1 0,0 0 0,0 0 0,-1 0-1,1 1 1,0-1 0,-1 0 0,1 1 0,-1-1 0,0 1-1,0-1 1,0 1 0,0-1 0,0 0 0,-1 1 0,1-1-1,-1 1 1,1-1 0,-1 0 0,-1 4 0,-1-2 111,0 0 1,0 1-1,0-1 0,0 0 1,-1-1-1,0 1 1,0-1-1,1 1 0,-2-1 1,1-1-1,0 1 1,-1 0-1,1-1 0,-1 0 1,0 0-1,0 0 1,-7 1-1,4-1 48,1 0 0,-1 0 0,1-1 0,-1 0 0,0 0-1,0 0 1,0-1 0,1-1 0,-1 0 0,0 0 0,-8-2 0,14 2-254,0 0-1,0 0 1,0 0-1,0 0 1,0-1-1,0 1 1,1-1 0,-1 1-1,1-1 1,-1 0-1,1 1 1,-1-1-1,1 0 1,0 0 0,0 0-1,0 0 1,0 0-1,0 0 1,0-3-1,1 3-6,-1 1 1,1 0-1,0 0 0,-1-1 0,1 1 0,0 0 0,0 0 0,0-1 0,0 1 0,0 0 0,1-1 0,-1 1 0,0 0 0,1 0 0,-1 0 0,0-1 0,1 1 0,-1 0 0,1 0 0,0 0 0,-1 0 0,1 0 0,0 0 0,0 0 0,0 0 0,0 0 0,0 0 0,0 0 0,0 1 0,0-1 0,0 0 0,0 1 0,0-1 0,2 0 0,47-11-8463,-19 8 2632</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4.634"/>
    </inkml:context>
    <inkml:brush xml:id="br0">
      <inkml:brushProperty name="width" value="0.025" units="cm"/>
      <inkml:brushProperty name="height" value="0.025" units="cm"/>
    </inkml:brush>
  </inkml:definitions>
  <inkml:trace contextRef="#ctx0" brushRef="#br0">197 591 4068,'-11'-9'1286,"-99"-87"1262,34 19 5213,169 189 271,-8-7-6657,99 94 1,-181-196-1207,1 0-1,-1 0 0,0 0 1,0-1-1,1 1 0,0-1 1,-1 0-1,1 0 0,0 0 0,6 1 1,-9-3-123,0 0 1,1 0 0,-1 0-1,1 0 1,-1-1-1,0 1 1,0-1-1,1 1 1,-1-1 0,0 1-1,0-1 1,1 1-1,-1-1 1,0 0 0,0 0-1,0 0 1,0 0-1,0 0 1,0 0 0,0 0-1,0 0 1,-1 0-1,1 0 1,0 0 0,-1 0-1,1-1 1,-1 1-1,1 0 1,-1 0-1,1-1 1,-1 1 0,0 0-1,0-1 1,0 1-1,0-2 1,13-62 399,-4-1 1,-3 0-1,-2-79 1,-1 29-450,2-61-1659,-4 61-5975,-1 47-3675</inkml:trace>
</inkml:ink>
</file>

<file path=ppt/ink/ink3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09.770"/>
    </inkml:context>
    <inkml:brush xml:id="br0">
      <inkml:brushProperty name="width" value="0.025" units="cm"/>
      <inkml:brushProperty name="height" value="0.025" units="cm"/>
      <inkml:brushProperty name="color" value="#E71224"/>
    </inkml:brush>
  </inkml:definitions>
  <inkml:trace contextRef="#ctx0" brushRef="#br0">124 36 17457,'0'0'7852,"-10"-3"-6640,6 1-1083,0 0 0,-1 1 0,1-1 0,-1 1 0,1 0 0,-1 1 0,1-1 0,-1 1 0,-6 0 0,8 0-87,0 1 0,1 0 0,-1 0-1,1 0 1,-1 0 0,1 0 0,-1 0 0,1 1 0,0-1 0,0 1-1,-1 0 1,1-1 0,0 1 0,1 0 0,-1 0 0,0 0 0,1 1 0,-1-1-1,1 0 1,-1 1 0,1-1 0,-1 4 0,-1 0 41,1-1-1,0 1 1,0 0 0,0 0 0,1 0 0,0-1-1,0 1 1,1 0 0,0 1 0,0 8 0,1-13-65,-1 0 1,0 0-1,1 0 0,-1 1 1,1-1-1,0 0 1,0 0-1,0 0 0,0 0 1,0 0-1,0-1 1,0 1-1,1 0 0,-1 0 1,1-1-1,-1 1 1,1-1-1,0 1 1,0-1-1,-1 0 0,1 0 1,0 0-1,0 0 1,0 0-1,0 0 0,0 0 1,0-1-1,1 1 1,-1-1-1,0 1 1,2-1-1,6 1 55,-1-1-1,0 0 1,0-1-1,0 0 1,0-1-1,0 1 1,0-2-1,0 1 1,0-1-1,-1-1 1,1 0 0,11-7-1,-14 8-44,-1 0-1,1-1 1,-1 0 0,0 0-1,0-1 1,0 1 0,-1-1-1,0 0 1,0 0-1,0-1 1,0 1 0,-1-1-1,0 0 1,0 0 0,0 0-1,-1 0 1,0 0-1,2-10 1,-4 15-2,0-1 0,0 1-1,0-1 1,0 1 0,0-1 0,0 1-1,0-1 1,0 1 0,-1-1 0,1 1 0,0-1-1,-1 1 1,0 0 0,1-1 0,-1 1-1,0 0 1,1-1 0,-1 1 0,0 0-1,0 0 1,0 0 0,0-1 0,0 1-1,-1 0 1,1 1 0,-2-2 0,0 0-1,-1 0 1,0 0-1,0 1 1,0 0-1,0 0 1,0 0-1,0 0 0,0 1 1,0 0-1,-5 0 1,2-1-73,0 2 1,0-1-1,-1 1 0,1 0 1,0 1-1,0-1 0,0 1 1,0 1-1,0 0 1,1 0-1,-12 6 0,16-7-183,0 0-1,0 0 0,0 0 1,1 0-1,-1 0 1,1 0-1,0 1 0,-1-1 1,1 0-1,-1 5 0,-1 14-5228,3-11-1246</inkml:trace>
</inkml:ink>
</file>

<file path=ppt/ink/ink3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12.132"/>
    </inkml:context>
    <inkml:brush xml:id="br0">
      <inkml:brushProperty name="width" value="0.025" units="cm"/>
      <inkml:brushProperty name="height" value="0.025" units="cm"/>
      <inkml:brushProperty name="color" value="#E71224"/>
    </inkml:brush>
  </inkml:definitions>
  <inkml:trace contextRef="#ctx0" brushRef="#br0">179 70 13357,'1'-4'972,"0"0"1,0 0 0,0-1 0,0 1 0,-1 0 0,0-1-1,0 1 1,0 0 0,0-1 0,-1-4 0,0 8-846,0 0 1,1 0 0,-1 0 0,0 0-1,0 0 1,0 0 0,1 0 0,-1 0-1,0 0 1,-1 0 0,1 0 0,0 0-1,0 1 1,0-1 0,0 0 0,-1 1-1,1-1 1,0 1 0,0-1 0,-1 1-1,1 0 1,0 0 0,-1-1 0,1 1-1,0 0 1,-1 0 0,1 0-1,0 1 1,-1-1 0,1 0 0,0 0-1,-1 1 1,1-1 0,0 1 0,-3 0-1,-1 1-103,0 0 0,1 1 0,-1-1 0,0 1-1,1 0 1,0 0 0,-1 1 0,1-1-1,1 1 1,-1 0 0,0 0 0,1 0-1,0 0 1,0 1 0,-4 7 0,-5 10 141,-17 44-1,26-57-98,-19 54 431,21-60-468,0 1-1,1-1 0,-1 1 1,0-1-1,1 1 0,0-1 1,0 1-1,0-1 0,0 1 0,1-1 1,-1 1-1,1-1 0,0 1 1,2 5-1,-2-8-25,0 0 0,0 0 0,0-1 1,0 1-1,0 0 0,1 0 0,-1-1 0,0 1 0,0-1 0,1 1 0,-1-1 0,0 1 1,1-1-1,-1 0 0,0 0 0,1 0 0,-1 0 0,1 0 0,-1 0 0,0 0 0,1 0 1,-1 0-1,1 0 0,-1-1 0,0 1 0,1-1 0,-1 1 0,2-2 0,36-17 89,-20 6-358,0 0 0,-1-2 0,-1 0 0,-1 0 0,0-2 0,-1 0 0,-1-1 0,0 0 0,-2-1 0,19-37 0,-25 34 339,-14 27 130,-18 32 140,-23 53 138,5 2-1,4 1 1,-33 111-1,69-189-669,-9 26-1320,-1-23-2387,13-44-861,2 16 3227,0 1-1,1 0 1,1 0 0,0 1-1,6-16 1,12-23-8159</inkml:trace>
</inkml:ink>
</file>

<file path=ppt/ink/ink3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12.494"/>
    </inkml:context>
    <inkml:brush xml:id="br0">
      <inkml:brushProperty name="width" value="0.025" units="cm"/>
      <inkml:brushProperty name="height" value="0.025" units="cm"/>
      <inkml:brushProperty name="color" value="#E71224"/>
    </inkml:brush>
  </inkml:definitions>
  <inkml:trace contextRef="#ctx0" brushRef="#br0">38 122 9513,'10'-14'2803,"4"-5"-1840,54-70 4987,-74 100-2311,-4 14-2298,-2 6-855,-1-7-5,-44 94 1182,50-103-1276,2 0 1,0 1-1,0 0 1,2 0-1,-3 28 1,6-44-374,0 1 1,0 0 0,0-1 0,0 1 0,0-1-1,0 1 1,0 0 0,1-1 0,-1 1 0,0-1-1,0 1 1,1 0 0,-1-1 0,0 1 0,1-1 0,-1 1-1,1-1 1,-1 1 0,0-1 0,1 0 0,-1 1-1,1-1 1,0 1 0,-1-1 0,1 0 0,-1 0-1,1 1 1,-1-1 0,1 0 0,0 0 0,-1 0-1,1 1 1,0-1 0,-1 0 0,1 0 0,-1 0-1,1 0 1,0 0 0,-1 0 0,1-1 0,0 1 0,-1 0-1,1 0 1,0-1 0,32-9 162,-18 1-248,0 0-1,-1 0 1,0-2 0,-1 0-1,0 0 1,0-2 0,-1 1-1,14-21 1,-8 9-75,-2-1 0,-1 0 0,0-1 0,11-32 0,-15 18 190,-13 34 2,-10 22 8,-5 12 84,2-5 95,1 1 1,2 0-1,0 1 0,1 0 0,-9 35 1,20-59-225,0-1 0,-1 1 0,1-1 0,0 1 0,0 0 0,0-1 0,-1 1 0,1-1 0,0 1 0,0-1 0,0 1-1,0 0 1,0-1 0,0 1 0,0-1 0,0 1 0,1-1 0,-1 1 0,0 0 0,0-1 0,0 1 0,1-1 0,-1 1 0,0-1 0,0 1 0,1-1 0,-1 1 0,0-1 0,1 0 0,-1 1 0,1-1 0,-1 1 0,1-1 0,-1 0 0,1 1 0,-1-1 0,1 0 0,-1 0 0,1 1 0,-1-1 0,2 0 0,29-9 153,5-12-2670,-12 4-5122,-16 10 365</inkml:trace>
</inkml:ink>
</file>

<file path=ppt/ink/ink3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13.574"/>
    </inkml:context>
    <inkml:brush xml:id="br0">
      <inkml:brushProperty name="width" value="0.025" units="cm"/>
      <inkml:brushProperty name="height" value="0.025" units="cm"/>
      <inkml:brushProperty name="color" value="#E71224"/>
    </inkml:brush>
  </inkml:definitions>
  <inkml:trace contextRef="#ctx0" brushRef="#br0">242 187 6342,'0'0'15780,"-9"-3"-13543,5 2-2033,-1-1-1,0 1 1,0 0-1,1 0 1,-1 1-1,0-1 1,0 1-1,0 0 1,0 0 0,0 1-1,1 0 1,-1-1-1,0 2 1,0-1-1,1 0 1,-1 1-1,1 0 1,-1 0 0,1 0-1,0 1 1,0 0-1,-5 3 1,-3 4 53,0 0 0,1 0 0,0 2 1,0-1-1,-14 23 0,20-27-204,0 1 0,0 0 0,1 0 0,0 0-1,1 0 1,0 1 0,0-1 0,1 1 0,0 0 0,1 0 0,-1 10 0,2-18-55,0 0 1,-1-1 0,1 1-1,0 0 1,0-1 0,1 1-1,-1 0 1,0-1-1,0 1 1,0 0 0,0-1-1,1 1 1,-1 0-1,0-1 1,0 1 0,1-1-1,-1 1 1,1-1 0,-1 1-1,0-1 1,1 1-1,-1-1 1,1 1 0,-1-1-1,1 1 1,-1-1-1,1 0 1,0 1 0,-1-1-1,1 0 1,0 1 0,23-5-94,21-23-161,-28 13 109,-1-1 0,-1 0 0,-1-1-1,0 0 1,-1-1 0,-1-1 0,0 0 0,9-21 0,-28 56 370,-3 3-160,2 1-1,0 0 1,1 0-1,1 1 0,-5 39 1,11-61-57,0 1-1,1-1 1,-1 0 0,0 1-1,0-1 1,1 1 0,-1-1 0,0 0-1,1 1 1,-1-1 0,0 0 0,1 1-1,-1-1 1,1 0 0,-1 0-1,0 1 1,1-1 0,-1 0 0,1 0-1,-1 0 1,1 0 0,-1 1 0,1-1-1,-1 0 1,1 0 0,-1 0-1,0 0 1,1 0 0,-1 0 0,1 0-1,-1 0 1,1 0 0,-1-1 0,1 1-1,-1 0 1,1 0 0,-1 0-1,1 0 1,-1-1 0,1 1 0,21-9 84,-4-2-241,0-1-1,29-28 1,-30 24-175,1 1 1,22-13 0,-40 28 337,1-1 1,-1 1 0,1-1 0,-1 1-1,1 0 1,-1-1 0,1 1 0,-1 0-1,1-1 1,-1 1 0,1 0 0,0 0-1,-1-1 1,1 1 0,-1 0 0,1 0-1,0 0 1,-1 0 0,1 0-1,-1 0 1,1 0 0,0 0 0,-1 0-1,1 0 1,0 0 0,-1 1 0,1-1-1,-1 0 1,1 0 0,-1 1 0,1-1-1,0 0 1,-1 0 0,1 1 0,-1-1-1,1 1 1,-1-1 0,0 1-1,1-1 1,-1 0 0,1 1 0,-1-1-1,0 1 1,1 0 0,-1-1 0,0 1-1,0-1 1,1 1 0,-1-1 0,0 1-1,0 0 1,0-1 0,0 1 0,0 0-1,0-1 1,0 1 0,0-1-1,0 1 1,0 0 0,0 0 0,-6 54 849,2-32-622,5-23-226,0 1 0,1-1 0,-1 0-1,0 0 1,0 0 0,0 0 0,1 0 0,-1 0 0,0 0 0,0 0 0,0 0-1,0-1 1,1 1 0,-1 0 0,0-1 0,0 1 0,0-1 0,0 1 0,1-2-1,34-32-377,-32 30 66,-1 0 0,0 0 0,1 0 1,0 1-1,0-1 0,0 1 0,0 0 0,1 0 0,-1 0 1,8-2-1,-11 7 183,0 0 0,0 1 0,0-1 0,-1 1 0,1-1 1,-1 1-1,1-1 0,-1 1 0,0-1 0,0 1 0,0 0 0,-1 4 1,4 16-625,5-28 644,0 0 0,-1 0 0,1-1 0,-1 0 0,-1-1 0,1 1 0,-1-1 0,10-15 0,-3 6-710,22-31 487,-2-1 1,-3-1-1,33-71 0,-93 192 4827,10-22-3743,-25 72 1391,41-109-2002,1 0 1,0 0-1,1 0 0,1 0 1,0 1-1,0-1 1,3 23-1,-2-35-173,0 0 0,1 0 0,-1 0 0,0 0-1,0 0 1,0 0 0,1-1 0,-1 1 0,1 0 0,-1 0-1,0-1 1,1 1 0,-1 0 0,1 0 0,0-1 0,-1 1-1,1 0 1,-1-1 0,1 1 0,0-1 0,0 1-1,-1-1 1,1 1 0,0-1 0,0 0 0,0 1 0,-1-1-1,1 0 1,0 0 0,0 1 0,0-1 0,0 0-1,0 0 1,-1 0 0,1 0 0,2 0 0,-2-1-155,1 1 0,-1 0 0,0 0 0,1-1 0,-1 1 0,0-1 0,0 1 0,1-1 0,-1 0 1,0 0-1,0 1 0,0-1 0,0 0 0,0 0 0,0 0 0,0 0 0,0 0 0,0 0 0,-1 0 0,1 0 0,0-1 1,0 0-1,1-3-291,-1 1 0,0-1 0,0 0-1,0 1 1,0-1 0,-1 0 0,0 0 0,0 0 0,0 1 0,-1-1 0,1 0 0,-1 1 0,0-1 0,-1 0 0,1 1 0,-1-1 0,0 1 0,0 0 0,0-1 0,-1 1 0,1 0 0,-1 0 0,-5-5 0,-38-32 228,-6 6 5005,26 19 238,30 17-4611,0-1 0,1 1 0,-1-1 0,0 0 0,0 0 0,1 0 0,-1-1 0,0 1 0,5-2 0,4 0 27,28 0-317,43-5-1029,-29-2-6086,-21 0-3305</inkml:trace>
</inkml:ink>
</file>

<file path=ppt/ink/ink3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14.656"/>
    </inkml:context>
    <inkml:brush xml:id="br0">
      <inkml:brushProperty name="width" value="0.025" units="cm"/>
      <inkml:brushProperty name="height" value="0.025" units="cm"/>
      <inkml:brushProperty name="color" value="#E71224"/>
    </inkml:brush>
  </inkml:definitions>
  <inkml:trace contextRef="#ctx0" brushRef="#br0">108 224 10154,'1'-1'621,"0"-1"0,0 1 0,-1-1 0,1 1 0,-1-1 0,1 1 0,-1-1 0,1 0 0,-1 1 0,0-1 0,0 1 0,0-1 1,0 0-1,0 1 0,0-1 0,0 0 0,0 1 0,-2-4 0,2 5-417,-1-1 0,1 1 0,-1-1 0,0 1 0,1-1 0,-1 1 0,0-1 0,0 1 0,1 0 0,-1-1 0,0 1 0,0 0 0,1 0 0,-1 0 0,0-1-1,0 1 1,0 0 0,0 0 0,1 0 0,-1 0 0,0 1 0,0-1 0,0 0 0,1 0 0,-3 1 0,-2 0-85,0 1 0,0 0 0,1 0 0,-1 1 0,0-1 0,1 1 0,-1 0 0,1 0 0,0 0 0,-5 6 0,5-5-111,0 1 1,1 0 0,0 0-1,0 0 1,0 0 0,0 0-1,1 0 1,0 1 0,0-1-1,0 1 1,1-1 0,0 1-1,0 0 1,0 0 0,1 8-1,0-13-2,0 0-1,0-1 0,0 1 1,0-1-1,0 1 0,0 0 0,1-1 1,-1 1-1,0-1 0,0 1 1,1-1-1,-1 1 0,0-1 0,0 1 1,1-1-1,-1 1 0,1-1 1,-1 1-1,0-1 0,1 1 0,-1-1 1,1 0-1,-1 1 0,1-1 1,-1 0-1,1 0 0,-1 1 0,1-1 1,0 0-1,0 0 0,24-1 113,22-18 65,-25 5-147,0-2 1,-2-1-1,22-21 0,-33 29-20,-1 0-1,0 0 0,-1 0 1,0-1-1,0 0 0,-1-1 1,-1 1-1,1-1 0,4-15 1,-30 52 64,17-18-49,1 0 0,0 0 0,0 0 0,0 1 0,1-1 0,0 0 0,1 1 0,1 15 0,-1-23-17,0 1 0,1 0 0,-1-1 0,1 1 0,-1 0 0,1-1 0,0 1 0,-1-1 1,1 1-1,0-1 0,0 1 0,0-1 0,0 0 0,1 0 0,-1 1 0,0-1 0,0 0 0,1 0 0,1 1 0,0-1 24,0 0 0,-1 0 1,1-1-1,0 1 0,0-1 0,0 0 0,0 1 0,0-1 0,-1-1 0,1 1 0,0 0 0,0-1 0,0 1 0,0-1 0,4-2 0,4-1 47,0-1-1,0-1 1,-1 0 0,1 0-1,-1-1 1,-1 0-1,1-1 1,-1 0 0,9-11-1,-3 3-56,-2-1-1,0 0 0,0 0 0,13-28 0,-25 42-23,3-2 4,-1-1 1,0 0-1,-1 0 0,0-1 0,0 1 0,0 0 1,1-13-1,-31 77-361,-2 17 467,3 2-1,4 0 1,-16 96-1,36-148-125,2-1-1,0 1 1,2 0-1,1 0 1,8 38-1,-10-63 11,1 1 0,-1 0 0,1 0 0,-1 0 0,0 0 0,0-1 0,1 1 0,-1 0 0,0 0 0,0 0 0,0 0 0,0 0 0,0 0 0,0 0 0,0 0 0,0-1 0,-1 1 0,1 0-1,0 0 1,0 0 0,-1 0 0,1 0 0,-1-1 0,1 1 0,0 0 0,-1 0 0,0-1 0,1 1 0,-1 0 0,1-1 0,-1 1 0,0 0 0,1-1 0,-1 1 0,0-1 0,0 1 0,0-1 0,1 1 0,-1-1-1,0 0 1,0 0 0,0 1 0,0-1 0,0 0 0,0 0 0,1 0 0,-1 0 0,0 0 0,0 0 0,0 0 0,0 0 0,0 0 0,0 0 0,0-1 0,1 1 0,-1 0 0,-2-1 0,0 0 11,-1-1 1,0 1-1,0-1 1,1 0-1,-1 0 1,1-1-1,0 1 1,-1 0 0,1-1-1,0 0 1,0 0-1,-2-4 1,0-1 2,0-1 1,1 1-1,0-1 1,0 0-1,1-1 1,1 1-1,-1 0 1,1-1 0,1 0-1,0 1 1,0-1-1,1 0 1,0 1-1,3-17 1,-2 20-26,1 0 1,-1 0-1,1 0 0,0 0 1,1 0-1,-1 0 1,1 0-1,1 1 0,-1-1 1,1 1-1,-1 0 1,2 0-1,-1 1 1,0-1-1,1 1 0,0 0 1,0 0-1,0 0 1,1 1-1,-1 0 0,1 0 1,11-4-1,56-11-2832,-34 11-1052,-1-3-2579</inkml:trace>
</inkml:ink>
</file>

<file path=ppt/ink/ink3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15.629"/>
    </inkml:context>
    <inkml:brush xml:id="br0">
      <inkml:brushProperty name="width" value="0.025" units="cm"/>
      <inkml:brushProperty name="height" value="0.025" units="cm"/>
      <inkml:brushProperty name="color" value="#E71224"/>
    </inkml:brush>
  </inkml:definitions>
  <inkml:trace contextRef="#ctx0" brushRef="#br0">108 74 8616,'9'-6'3529,"3"-4"-2494,32-24 2878,-39 30-2962,0 1 0,0 0 0,1 0 0,-1 1 0,1-1 0,-1 1 0,8-2 0,-13 5-837,1-1 1,-1 0 0,0 0-1,1 1 1,-1-1-1,0 0 1,1 1 0,-1-1-1,0 1 1,0-1 0,0 0-1,1 1 1,-1-1-1,0 1 1,0-1 0,0 1-1,0-1 1,0 1 0,0-1-1,0 0 1,0 1-1,0-1 1,0 1 0,0-1-1,0 1 1,0-1-1,0 1 1,0-1 0,0 1-1,0-1 1,-1 0 0,1 1-1,-1 0 1,-4 19 525,-19 23-149,-2-1-1,-1-1 0,-66 74 1,43-55-381,130-175-12990,8-13 3105,-29 51 11167,-59 77-1266,0 0 0,0 0 1,1-1-1,-1 1 0,0 0 1,0 0-1,0-1 0,0 1 0,0 0 1,1 0-1,-1 0 0,0-1 1,0 1-1,0 0 0,1 0 0,-1 0 1,0-1-1,0 1 0,0 0 1,1 0-1,-1 0 0,0 0 0,0 0 1,1 0-1,-1 0 0,0 0 0,0-1 1,1 1-1,-1 0 0,0 0 1,1 0-1,-1 0 0,0 0 0,0 0 1,1 1-1,-1-1 0,0 0 1,0 0-1,1 0 0,-1 0 0,0 0 1,0 0-1,1 0 0,-1 1 1,3 14 2085,-8 26-877,-7 14 371,-6 39 1133,17-85-2647,0-1 0,1 1 0,0-1 0,0 1 0,1-1 0,0 1 0,1-1 0,4 14 0,-5-20-195,-1 0 1,1 0-1,1 0 1,-1 0-1,0 0 1,0 0-1,1 0 1,0 0-1,-1-1 1,1 1-1,0-1 1,-1 1-1,1-1 1,2 2-1,11 1-4102,-17-8-2341,-12-11 2920,-4 1 1182,-34-28 2220,42 34 1816,1 0-1,0-1 1,0-1 0,1 1-1,-12-21 1,19 30-1502,1-1 1,0 1-1,-1-1 1,1 1-1,0-1 1,-1 1-1,1-1 1,0 1-1,0-1 1,0 0-1,0 1 1,-1-1-1,1 1 1,0-1-1,0 0 1,0 1-1,0-1 1,0 1 0,1-1-1,-1 0 1,0 1-1,0-1 1,0 1-1,0-1 1,1 0-1,-1 1 1,0-1-1,1 1 1,0-2-1,19-5 2274,40 7-1858,-43 1-22,65 2-319,-47-1-1936,1-1-3383,-7-1-4576</inkml:trace>
</inkml:ink>
</file>

<file path=ppt/ink/ink3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16.653"/>
    </inkml:context>
    <inkml:brush xml:id="br0">
      <inkml:brushProperty name="width" value="0.025" units="cm"/>
      <inkml:brushProperty name="height" value="0.025" units="cm"/>
      <inkml:brushProperty name="color" value="#E71224"/>
    </inkml:brush>
  </inkml:definitions>
  <inkml:trace contextRef="#ctx0" brushRef="#br0">12 43 5093,'0'0'9443,"2"-9"-5167,9-25-70,-8 40-887,-4 27-1960,-12 69 271,8-71-1066,1 0-1,0 40 0,4-70-558,0 0 0,0 0-1,0 0 1,0 0 0,0-1-1,0 1 1,0 0 0,0 0 0,1-1-1,-1 1 1,0 0 0,1 0 0,-1-1-1,0 1 1,1 0 0,-1-1 0,1 1-1,-1 0 1,1-1 0,0 1 0,-1-1-1,1 1 1,-1-1 0,1 1 0,0-1-1,-1 1 1,1-1 0,0 0 0,0 1-1,1-1 1,1 1 9,0-1 0,-1 0 1,1 0-1,0 0 0,0 0 0,0 0 0,-1-1 0,1 1 0,4-2 0,3-2 30,-1 1 0,0-1 0,1-1-1,12-8 1,8-12-82,-23 18-13,1 1 1,0 0-1,0 0 1,1 0-1,12-6 0,-20 12 42,-1 0-1,0 0 0,0 0 0,1 0 0,-1 0 0,0 0 0,1 0 0,-1 0 0,0 0 0,1 0 0,-1 0 0,0 0 0,1 0 0,-1 1 0,0-1 1,0 0-1,1 0 0,-1 0 0,0 0 0,0 1 0,1-1 0,-1 0 0,0 0 0,0 0 0,1 1 0,-1-1 0,0 0 0,0 0 0,0 1 0,0-1 1,1 0-1,-1 1 0,0-1 0,0 0 0,0 0 0,0 1 0,0-1 0,0 0 0,0 1 0,3 22-100,-4 20 132,-14 34-1053,19-77-3090,13-13 993,1-10-2323,2-2-3282</inkml:trace>
</inkml:ink>
</file>

<file path=ppt/ink/ink3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16.995"/>
    </inkml:context>
    <inkml:brush xml:id="br0">
      <inkml:brushProperty name="width" value="0.025" units="cm"/>
      <inkml:brushProperty name="height" value="0.025" units="cm"/>
      <inkml:brushProperty name="color" value="#E71224"/>
    </inkml:brush>
  </inkml:definitions>
  <inkml:trace contextRef="#ctx0" brushRef="#br0">103 27 15310,'0'0'2584,"-10"10"-427,0-2-1572,1-1 177,-1 1 0,1 0 0,0 0 0,1 1-1,0 1 1,0-1 0,1 1 0,-7 13 0,14-23-748,0 0 1,0 0 0,0 0 0,-1 0-1,1 1 1,0-1 0,0 0 0,0 0-1,0 0 1,0 0 0,0 1 0,0-1-1,0 0 1,0 0 0,0 0 0,0 0-1,0 1 1,0-1 0,0 0 0,0 0-1,0 0 1,0 0 0,0 1 0,0-1-1,0 0 1,0 0 0,1 0 0,-1 0-1,0 1 1,0-1 0,0 0 0,0 0-1,0 0 1,0 0 0,0 0 0,1 0-1,-1 0 1,0 1 0,0-1 0,0 0-1,0 0 1,1 0 0,-1 0 0,0 0-1,0 0 1,0 0 0,0 0 0,1 0-1,-1 0 1,0 0 0,0 0 0,0 0-1,1 0 1,13-3 207,14-11-109,-14 6-194,-1-1 0,0-1 0,0 0 0,-1-1 0,0-1 0,-1 1-1,0-2 1,-1 1 0,10-18 0,-27 45 104,-1-2 17,1 0 1,0 1-1,1 0 1,1 0-1,0 1 0,1-1 1,0 1-1,1 0 1,-1 26-1,4-40-81,0 0 0,1 0 0,-1-1 1,0 1-1,1 0 0,-1-1 0,0 1 0,1 0 0,-1-1 0,1 1 0,-1-1 0,1 1 1,0 0-1,-1-1 0,1 0 0,-1 1 0,1-1 0,0 1 0,-1-1 0,1 0 1,0 1-1,0-1 0,-1 0 0,1 0 0,0 1 0,0-1 0,-1 0 0,1 0 1,0 0-1,0 0 0,0 0 0,-1 0 0,1 0 0,0 0 0,0-1 0,-1 1 1,1 0-1,0 0 0,0-1 0,-1 1 0,1 0 0,0-1 0,-1 1 0,1-1 0,0 0 1,36-19-3498,-11-4-851,2-4-2385</inkml:trace>
</inkml:ink>
</file>

<file path=ppt/ink/ink3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17.354"/>
    </inkml:context>
    <inkml:brush xml:id="br0">
      <inkml:brushProperty name="width" value="0.025" units="cm"/>
      <inkml:brushProperty name="height" value="0.025" units="cm"/>
      <inkml:brushProperty name="color" value="#E71224"/>
    </inkml:brush>
  </inkml:definitions>
  <inkml:trace contextRef="#ctx0" brushRef="#br0">125 0 11499,'0'0'6609,"-7"9"-4666,-10 7-1095,-43 48 5682,60-64-6263,86-13-2376,-83 13 2020,0 0 0,1 0 0,-1 0 0,0 1 0,0-1-1,0 1 1,-1 0 0,1 0 0,0 0 0,0 0 0,0 0 0,-1 0 0,1 1 0,0 0 0,-1-1 0,1 1 0,3 4 0,-4-4 132,-1 0 1,0 1-1,1-1 1,-1 0-1,0 1 1,-1-1-1,1 1 0,0-1 1,-1 0-1,1 1 1,-1 0-1,0-1 1,0 1-1,0-1 1,0 1-1,0-1 1,0 1-1,-1-1 1,1 1-1,-1-1 1,0 1-1,-1 3 1,-1 0 260,-1 1 0,1-1 0,-1 0 1,-1 0-1,1-1 0,-1 1 0,1-1 1,-2 0-1,1 0 0,0-1 0,-1 1 1,-12 6-1,10-6-81,0-1 0,0 0 0,0 0 1,0-1-1,-1 0 0,0-1 0,1 1 0,-1-2 1,-16 2-1,24-3-358,1 0 0,-1 0 0,1 0 0,-1 0 0,1 0 0,-1 0 0,0 0 0,1 0 0,-1 0 0,1-1 0,-1 1 1,1 0-1,-1 0 0,0-1 0,1 1 0,-1 0 0,1-1 0,0 1 0,-1 0 0,1-1 0,-1 1 0,1-1 0,0 1 0,-1-1 0,1 1 0,0-1 0,-1 1 1,1-1-1,0 1 0,0-1 0,-1 1 0,1-1 0,0 1 0,0-1 0,0 0 0,0 1 0,0-1 0,0 1 0,0-1 0,0 0 0,0 1 0,0-1 0,0 1 0,0-1 1,0 0-1,1 0 0,-1-1-484,0-13-5718</inkml:trace>
</inkml:ink>
</file>

<file path=ppt/ink/ink3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17.959"/>
    </inkml:context>
    <inkml:brush xml:id="br0">
      <inkml:brushProperty name="width" value="0.025" units="cm"/>
      <inkml:brushProperty name="height" value="0.025" units="cm"/>
      <inkml:brushProperty name="color" value="#E71224"/>
    </inkml:brush>
  </inkml:definitions>
  <inkml:trace contextRef="#ctx0" brushRef="#br0">68 0 7815,'0'0'14062,"1"9"-12867,0 122 2441,-3-84-2787,9 91 0,-6-135-848,-1 0 1,1-1 0,0 1 0,0 0 0,0-1 0,1 1-1,-1-1 1,0 1 0,4 3 0,3-4-792,-4-19-1140,-4 11 1391,-1 1-1,0-1 1,0 0-1,0 1 1,-1-1 0,1 0-1,-2 1 1,1 0-1,-4-8 1,-34-45-895,-2-7 2353,42 65-880,0 0 0,1-1 0,-1 1 1,0 0-1,0-1 0,1 1 0,-1 0 1,0 0-1,1 0 0,-1-1 0,0 1 0,1 0 1,-1 0-1,0 0 0,1 0 0,-1 0 1,0 0-1,1 0 0,-1-1 0,1 1 1,-1 0-1,0 0 0,1 0 0,-1 1 0,0-1 1,1 0-1,-1 0 0,0 0 0,1 0 1,-1 0-1,0 0 0,1 0 0,-1 1 1,0-1-1,1 0 0,-1 0 0,0 0 0,1 1 1,-1-1-1,0 0 0,0 0 0,1 1 1,19 8 93,0 1-236,0-1 0,0 0 0,39 10 0,-16-11-2647,-1-5-3281,-7-3-2131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06.379"/>
    </inkml:context>
    <inkml:brush xml:id="br0">
      <inkml:brushProperty name="width" value="0.025" units="cm"/>
      <inkml:brushProperty name="height" value="0.025" units="cm"/>
      <inkml:brushProperty name="color" value="#F6630D"/>
    </inkml:brush>
  </inkml:definitions>
  <inkml:trace contextRef="#ctx0" brushRef="#br0">1 208 12396,'1'0'6534,"17"0"-5445,9-14 577,10-9-321,12-4-384,5-6-96,3 1-609,-1 2-256,-5 5-449,-10 11-1280,-12 5-353,-16 9-737,-11 1-320,-7 16-1121,-21 6-4260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6.791"/>
    </inkml:context>
    <inkml:brush xml:id="br0">
      <inkml:brushProperty name="width" value="0.025" units="cm"/>
      <inkml:brushProperty name="height" value="0.025" units="cm"/>
    </inkml:brush>
  </inkml:definitions>
  <inkml:trace contextRef="#ctx0" brushRef="#br0">50 69 8840,'0'0'4479,"-7"-10"-1900,-3-1-1664,5 7-391,1-1-1,1 1 1,-1-1-1,1 0 1,0 0-1,0-1 1,-4-8-1,12 18 3570,24 25-3723,57 67 15,42 50-1417,-103-114-1138,22 40 1,-35-48 368,-11-23 1455,-1 0 0,1 0 0,-1 0-1,1 0 1,-1 0 0,0 0 0,1 0 0,-1 0 0,0 0-1,0 0 1,0 0 0,0 0 0,0 0 0,0 0-1,0 0 1,0 0 0,0 0 0,-1 0 0,1 0 0,0 0-1,-1 1 1,-8 0-4629</inkml:trace>
</inkml:ink>
</file>

<file path=ppt/ink/ink3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18.303"/>
    </inkml:context>
    <inkml:brush xml:id="br0">
      <inkml:brushProperty name="width" value="0.025" units="cm"/>
      <inkml:brushProperty name="height" value="0.025" units="cm"/>
      <inkml:brushProperty name="color" value="#E71224"/>
    </inkml:brush>
  </inkml:definitions>
  <inkml:trace contextRef="#ctx0" brushRef="#br0">147 68 9417,'0'0'9646,"-9"-4"-7708,6 2-1807,0 1 0,0-1 0,0 1 0,0-1 0,0 1 0,0 0 0,0 1 0,0-1 0,-1 0 0,1 1 0,0 0 0,0-1 0,-1 2 0,1-1 0,0 0 0,0 0 0,-1 1 0,1 0 0,0 0 0,0 0 0,0 0 0,0 0 0,0 0 0,0 1 0,0 0 0,0-1 0,0 1 0,1 0 0,-1 0 0,1 1 0,0-1 0,-1 0 0,1 1 0,0-1 0,0 1 0,-2 5 0,0-1 94,0 0-1,0 1 0,1 0 1,0-1-1,0 1 0,1 0 0,-2 11 1,3-17-202,1-1 0,0 1 1,-1 0-1,1 0 0,0-1 1,0 1-1,0 0 0,1 0 1,-1-1-1,0 1 0,1 0 1,-1-1-1,1 1 0,-1 0 1,1-1-1,0 1 0,0 0 1,0-1-1,0 0 1,0 1-1,0-1 0,0 1 1,0-1-1,0 0 0,1 0 1,-1 0-1,1 0 0,-1 0 1,1 0-1,-1 0 0,1 0 1,-1 0-1,1-1 0,0 1 1,-1-1-1,1 1 0,0-1 1,-1 0-1,3 1 0,5-1 28,0-1 0,0 1 0,0-1 1,0-1-1,-1 0 0,1 0 0,0 0 0,-1-1 0,0-1 0,0 1 0,0-1 0,0-1 0,0 1 0,-1-1 0,11-10 0,-14 12-38,1 0 0,-1-1 0,0 1 0,0-1 0,-1-1 0,1 1 0,-1 0 0,0-1 0,0 1 0,0-1 1,-1 0-1,1 0 0,-1 0 0,-1 0 0,1-1 0,-1 1 0,1 0 0,-1-1 0,-1 1 0,1-1 0,-1 1 0,0-1 0,-1 1 0,1-1 0,-1 1 0,-2-8 0,3 11-44,-1 1 0,0-1 0,0 0 0,0 1-1,0-1 1,-1 1 0,1-1 0,0 1-1,-1 0 1,1 0 0,-1-1 0,1 1 0,-1 0-1,1 0 1,-1 1 0,0-1 0,1 0-1,-1 0 1,0 1 0,0-1 0,0 1-1,0 0 1,1-1 0,-1 1 0,0 0 0,0 0-1,0 0 1,0 0 0,0 1 0,0-1-1,1 0 1,-4 1 0,4 0-144,-1-1 1,0 1-1,1 0 0,-1-1 0,0 1 1,1 0-1,-1 0 0,1 0 1,-1 0-1,1 0 0,0 0 1,-1 0-1,1 1 0,0-1 0,0 0 1,0 1-1,0-1 0,0 1 1,0-1-1,0 1 0,0 2 1,-7 30-7765,7-23-1659</inkml:trace>
</inkml:ink>
</file>

<file path=ppt/ink/ink3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19.486"/>
    </inkml:context>
    <inkml:brush xml:id="br0">
      <inkml:brushProperty name="width" value="0.025" units="cm"/>
      <inkml:brushProperty name="height" value="0.025" units="cm"/>
      <inkml:brushProperty name="color" value="#E71224"/>
    </inkml:brush>
  </inkml:definitions>
  <inkml:trace contextRef="#ctx0" brushRef="#br0">333 55 17649,'0'-3'379,"0"1"0,-1-1 0,1 1 0,-1-1 0,0 1 0,0 0-1,0-1 1,0 1 0,0 0 0,-1 0 0,1-1 0,-1 1 0,1 0 0,-1 1 0,0-1 0,1 0 0,-1 0 0,0 1 0,0-1 0,-4-1 0,1 1-134,1 0 1,0 1-1,0 0 0,0 0 0,-1 0 1,1 1-1,0 0 0,-1-1 0,1 1 1,0 1-1,-6 0 0,-3 1-195,-1 1-1,1 1 1,0 0-1,0 1 1,1 0-1,-22 12 1,18-7-52,3-3 5,0 0 1,1 1-1,0 1 1,1 0 0,-1 1-1,2 0 1,-12 13-1,22-22-3,0-1-1,0 0 0,0 1 0,0-1 0,0 0 0,0 1 0,0-1 1,0 0-1,0 1 0,0-1 0,0 0 0,0 1 0,0-1 1,0 0-1,1 0 0,-1 1 0,0-1 0,0 0 0,0 1 1,1-1-1,-1 0 0,0 0 0,0 1 0,1-1 0,-1 0 1,0 0-1,0 0 0,1 0 0,-1 1 0,0-1 0,1 0 1,-1 0-1,0 0 0,1 0 0,-1 0 0,0 0 0,1 0 1,-1 0-1,0 0 0,1 0 0,-1 0 0,0 0 0,1 0 0,-1 0 1,0 0-1,1 0 0,-1 0 0,1 0 0,25 0-64,-22-1 54,56-2-277,-40 0-7,0 2 1,-1 1-1,1 0 0,25 4 0,-42-4 303,-1 1 1,1-1-1,-1 1 0,1 0 0,-1-1 0,0 1 0,1 0 0,-1 0 1,0 1-1,0-1 0,1 0 0,-1 1 0,0-1 0,-1 1 1,1 0-1,0 0 0,0 0 0,-1 0 0,1 0 0,-1 0 0,1 0 1,-1 0-1,0 0 0,0 1 0,0-1 0,0 0 0,-1 1 1,1-1-1,-1 1 0,1-1 0,-1 1 0,0-1 0,0 1 0,0-1 1,0 1-1,0 0 0,-1 2 0,0 1 116,-1-1 0,1 0 0,-1 0 0,0 0 0,0 0 0,-1 0 0,0 0 0,1 0 0,-2-1 0,1 1 0,0-1 0,-1 0 0,0 0 0,0 0 1,0-1-1,-7 5 0,-2-1 178,-1 0 1,0-1 0,0 0-1,0-1 1,-16 3 0,22-6-179,1-1 0,-1 1 0,0-1 0,1-1 0,-1 1 0,0-2 0,0 1 0,1-1 0,-1 0 0,0 0 0,-13-5 0,19 5-269,0 0 0,1 1-1,-1-1 1,0 0 0,1 0 0,-1-1 0,1 1-1,-1 0 1,1 0 0,-1-1 0,1 1 0,0-1-1,0 1 1,0-1 0,0 0 0,0 1 0,0-1-1,0 0 1,0 0 0,1 1 0,-1-1 0,1 0-1,-1 0 1,1-3 0,3 2-4917,7 3 2520,-8 0 1311,13 0-4850</inkml:trace>
</inkml:ink>
</file>

<file path=ppt/ink/ink3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22.105"/>
    </inkml:context>
    <inkml:brush xml:id="br0">
      <inkml:brushProperty name="width" value="0.025" units="cm"/>
      <inkml:brushProperty name="height" value="0.025" units="cm"/>
      <inkml:brushProperty name="color" value="#E71224"/>
    </inkml:brush>
  </inkml:definitions>
  <inkml:trace contextRef="#ctx0" brushRef="#br0">54 1 15919,'0'0'4484,"0"13"-3587,-3 192 2129,-1-43 760,9-209-2092,0-25-1431,-5 68-261,0 1 0,-1-1 1,1 1-1,-1-1 0,0 1 1,0-1-1,0 1 0,0-1 1,-1 1-1,1 0 0,-1 0 1,0 0-1,0 0 0,0 0 1,0 0-1,-5-4 0,7 7-7,0-1-1,-1 1 1,1-1-1,-1 0 1,1 1-1,0-1 1,-1 1-1,0-1 0,1 1 1,-1-1-1,1 1 1,-1 0-1,1-1 1,-1 1-1,0 0 0,1-1 1,-1 1-1,0 0 1,1 0-1,-1 0 1,0-1-1,0 1 0,1 0 1,-1 0-1,0 0 1,1 0-1,-1 0 1,0 0-1,0 1 0,1-1 1,-1 0-1,0 0 1,1 0-1,-1 1 1,0-1-1,1 0 0,-1 1 1,1-1-1,-1 0 1,0 1-1,1-1 1,-1 1-1,1-1 0,-1 1 1,1-1-1,-1 1 1,1 0-1,0-1 1,-1 1-1,1-1 0,0 1 1,-1 0-1,1-1 1,0 1-1,0 0 1,0-1-1,-1 1 0,1 0 1,0 0-1,0-1 1,0 1-1,0 0 1,0-1-1,1 1 0,-1 1 1,0 0 2,0 1 1,0-1 0,0 1-1,0 0 1,0-1-1,1 1 1,-1-1-1,1 1 1,0-1-1,0 1 1,0-1 0,0 1-1,0-1 1,1 0-1,-1 0 1,0 0-1,1 0 1,0 0 0,2 3-1,4-1 20,-1-1 1,1 1-1,0-1 0,1-1 1,-1 1-1,0-1 0,1-1 1,-1 0-1,1 0 0,0 0 1,-1-1-1,1-1 0,-1 1 1,1-1-1,8-3 0,-2 1 9,0-1 0,0 0 1,0-1-1,-1-1 0,1 0 0,-1-1 0,18-13 0,13-16 83,-43 33-102,0 1 0,0-1 1,0 1-1,0-1 0,0 1 0,0-1 0,-1 0 1,0 0-1,1 0 0,-1 0 0,0 0 0,0 0 1,-1 0-1,1-1 0,0-3 0,-2 6 4,0 0-1,0 0 1,1-1 0,-1 1-1,0 0 1,0 0 0,0 0-1,0 0 1,-1 0-1,1 0 1,0 0 0,0 1-1,0-1 1,-1 0 0,1 1-1,0-1 1,-1 0-1,1 1 1,-1 0 0,1-1-1,0 1 1,-1 0 0,1 0-1,-1 0 1,1 0 0,-1 0-1,-1 0 1,-45 2 454,44 0-413,0 0 0,0 1 0,0-1 0,0 1 0,1-1 0,-1 1 0,1 0 0,0 1 0,0-1 0,0 0-1,0 1 1,0 0 0,1 0 0,0-1 0,0 1 0,0 1 0,0-1 0,0 0 0,1 0 0,0 1 0,0-1-1,-1 9 1,1-9-36,1 1-1,-1-1 0,1 0 0,-1 0 0,2 1 1,-1-1-1,0 1 0,1-1 0,0 0 0,-1 0 1,2 1-1,-1-1 0,1 0 0,-1 0 0,1 0 1,0-1-1,0 1 0,1 0 0,-1-1 0,1 1 1,0-1-1,0 0 0,6 6 0,-3-6-225,-1 0 0,1 0 0,0-1-1,0 0 1,10 3 0,33 1-5042,-14-6-1260</inkml:trace>
</inkml:ink>
</file>

<file path=ppt/ink/ink3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24.057"/>
    </inkml:context>
    <inkml:brush xml:id="br0">
      <inkml:brushProperty name="width" value="0.025" units="cm"/>
      <inkml:brushProperty name="height" value="0.025" units="cm"/>
      <inkml:brushProperty name="color" value="#E71224"/>
    </inkml:brush>
  </inkml:definitions>
  <inkml:trace contextRef="#ctx0" brushRef="#br0">98 122 16688,'0'0'11061,"10"-5"-10292,-3 1-664,52-32 766,-55 34-817,-1 0 1,0-1-1,0 1 0,0-1 1,-1 0-1,1 0 0,-1 0 1,1 0-1,-1 0 0,0-1 0,0 1 1,0-1-1,-1 1 0,1-1 1,-1 0-1,0 1 0,1-6 1,-2 8-44,-1 0 0,1 1 0,0-1 0,0 0 0,-1 0 0,1 1 0,0-1 0,-1 0 0,1 1 0,-1-1 0,1 0 0,-1 1 1,1-1-1,-1 1 0,0-1 0,1 1 0,-1-1 0,0 1 0,1-1 0,-1 1 0,0-1 0,1 1 0,-1 0 0,0 0 0,0-1 1,1 1-1,-1 0 0,0 0 0,0 0 0,0 0 0,1 0 0,-1 0 0,0 0 0,0 0 0,0 0 0,1 0 0,-1 0 0,-1 1 1,-35 8-33,26-3 21,0 0 0,0 1 0,1 1 1,0 0-1,1 0 0,-1 1 1,2 0-1,-1 1 0,-12 19 0,15-22 7,1 1 0,1 0 0,-1 0 0,1 0 0,1 1 0,-1 0 0,1 0 0,1-1 0,0 2 0,0-1 0,1 0 0,0 0-1,1 0 1,0 12 0,0-20-6,1 1 0,-1-1-1,1 1 1,0-1 0,0 0-1,-1 1 1,1-1 0,0 0-1,0 0 1,0 1 0,0-1-1,0 0 1,1 0 0,-1 0-1,0 0 1,0 0 0,1 0-1,-1-1 1,1 1 0,-1 0-1,0-1 1,1 1 0,-1-1-1,1 1 1,0-1 0,-1 0-1,1 0 1,-1 0 0,1 0-1,-1 0 1,1 0 0,-1 0-1,3-1 1,5 1 15,1-1-1,-1 0 1,1-1 0,11-4 0,0-1-641,-1-1 0,0-1 0,25-15 0,19-21-7579,-35 20 821</inkml:trace>
</inkml:ink>
</file>

<file path=ppt/ink/ink3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24.571"/>
    </inkml:context>
    <inkml:brush xml:id="br0">
      <inkml:brushProperty name="width" value="0.025" units="cm"/>
      <inkml:brushProperty name="height" value="0.025" units="cm"/>
      <inkml:brushProperty name="color" value="#E71224"/>
    </inkml:brush>
  </inkml:definitions>
  <inkml:trace contextRef="#ctx0" brushRef="#br0">89 32 10378,'0'0'14654,"-2"11"-13517,-39 194 2706,27-151-3441,2 0 1,-8 98-1,23-205-374,2-1 1,2 1-1,2 1 1,3 0-1,23-63 1,-30 100-45,1 0-1,0 0 1,1 1 0,12-19 0,-18 31 7,1-1 1,-1 1-1,1 0 1,0-1-1,-1 1 0,1 0 1,0 0-1,0 0 0,0 0 1,0 1-1,1-1 1,-1 0-1,1 1 0,-1 0 1,1-1-1,-1 1 1,1 0-1,-1 0 0,1 1 1,0-1-1,0 0 0,-1 1 1,1 0-1,0 0 1,0 0-1,0 0 0,-1 0 1,1 0-1,0 1 0,0-1 1,-1 1-1,1 0 1,4 1-1,-4 0 1,0 1 0,-1-1 0,1 1 0,0 0 0,-1 0 0,1 0 0,-1 0 0,0 0-1,0 0 1,0 0 0,-1 1 0,1-1 0,-1 1 0,1-1 0,-1 1 0,0 0 0,-1 0 0,1-1 0,-1 1 0,0 0 0,1 0 0,-2 7 0,1-3 32,-1 0 0,1 0 1,-1 0-1,-1-1 1,0 1-1,0 0 0,0 0 1,-1-1-1,-7 15 1,3-13 109,0 1 0,-1-1 0,0 0 0,0 0 0,-1-1 0,-11 8 0,16-13-94,0 0-1,0 0 1,0-1 0,-1 0-1,1 0 1,-1 0 0,1 0-1,-1-1 1,0 1 0,1-1 0,-1 0-1,0-1 1,0 1 0,0-1-1,0 0 1,0 0 0,1-1-1,-6 0 1,7 0-120,1-1 1,-1 1-1,1-1 1,-1 1-1,1-1 0,-1 0 1,1 0-1,0 0 1,0 0-1,0 0 1,0 0-1,0-1 0,1 1 1,-1-1-1,1 1 1,-1-1-1,1 1 0,0-1 1,0 0-1,0 0 1,0-3-1,0 4-13,1 0 0,-1 0 0,1 0 0,-1 1 0,1-1 0,0 0 0,0 0 0,0 0 0,0 0 1,0 0-1,1 1 0,-1-1 0,0 0 0,1 0 0,-1 0 0,1 1 0,0-1 0,-1 0 0,1 1 0,0-1 0,0 0 0,0 1 0,0-1 0,1 1 0,-1 0 0,0-1 0,1 1 0,-1 0 0,1 0 1,-1 0-1,1 0 0,-1 0 0,4-2 0,11-1-3950,0 1 0,33-3 0,-20 5-2972</inkml:trace>
</inkml:ink>
</file>

<file path=ppt/ink/ink3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25.102"/>
    </inkml:context>
    <inkml:brush xml:id="br0">
      <inkml:brushProperty name="width" value="0.025" units="cm"/>
      <inkml:brushProperty name="height" value="0.025" units="cm"/>
      <inkml:brushProperty name="color" value="#E71224"/>
    </inkml:brush>
  </inkml:definitions>
  <inkml:trace contextRef="#ctx0" brushRef="#br0">0 141 13196,'0'0'15893,"8"5"-14980,-6-4-847,0 1 0,0-1 0,0 1 0,0-1 0,0 0 1,1 0-1,-1 0 0,0 0 0,0-1 0,1 1 0,-1 0 0,0-1 0,1 0 1,-1 0-1,1 1 0,-1-1 0,0-1 0,1 1 0,-1 0 0,1-1 1,-1 1-1,0-1 0,1 1 0,-1-1 0,0 0 0,0 0 0,0 0 1,0-1-1,1 1 0,-2 0 0,1-1 0,0 1 0,0-1 0,0 0 0,2-3 1,4-2-32,-2 0 0,1-1-1,-1 0 1,0 0 0,0-1 0,-1 1 0,0-1 0,-1 0 0,0 0 0,5-16 0,-32 63-35,10-17 0,-7 10 0,12-19 0,0 0 0,1 0 0,1 1 0,0 0 0,-5 14 0,11-27 0,0 1 0,0-1 0,0 1 0,0-1 0,0 0 0,0 1 0,0-1 0,0 0 0,0 1 0,0-1 0,0 0 0,0 1 0,0-1 0,1 0 0,-1 1 0,0-1 0,0 0 0,0 1 0,0-1 0,1 0 0,-1 1 0,0-1 0,0 0 0,1 0 0,-1 1 0,0-1 0,1 0 0,-1 0 0,0 0 0,1 0 0,-1 1 0,0-1 0,1 0 0,-1 0 0,0 0 0,1 0 0,-1 0 0,0 0 0,1 0 0,-1 0 0,0 0 0,1 0 0,-1 0 0,21-1 0,-17 1 0,15-3 0,0 0 0,0-2 0,24-8 0,-27 7 0,0 1 0,1 1 0,-1 0 0,1 1 0,21-1 0,-36 5 0,-1-1 0,0 0 0,1 1 0,-1-1 0,0 1 0,0-1 0,0 1 0,1 0 0,-1-1 0,0 1 0,0 0 0,0 0 0,0 0 0,0 0 0,0 0 0,0 0 0,-1 0 0,1 0 0,0 0 0,-1 1 0,1-1 0,0 0 0,-1 0 0,0 1 0,1-1 0,-1 0 0,0 1 0,1-1 0,-1 0 0,0 1 0,0 1 0,-1 4 0,0-36 0,12-130 0,-10 158-27,-1 0 0,0 0 0,1 0 0,-1 0 0,1 0 1,-1 0-1,1 0 0,-1 0 0,1 0 0,0 0 0,-1 0 0,1 1 0,0-1 0,0 0 0,-1 1 1,1-1-1,0 0 0,0 1 0,0-1 0,0 1 0,0-1 0,0 1 0,0 0 0,0-1 0,0 1 1,0 0-1,0 0 0,0 0 0,0 0 0,0 0 0,0 0 0,0 0 0,1 0 0,-1 0 0,1 1 1,50 8-2813,-28-4 203,14-3-5004,4-2-1531</inkml:trace>
</inkml:ink>
</file>

<file path=ppt/ink/ink3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46.606"/>
    </inkml:context>
    <inkml:brush xml:id="br0">
      <inkml:brushProperty name="width" value="0.025" units="cm"/>
      <inkml:brushProperty name="height" value="0.025" units="cm"/>
      <inkml:brushProperty name="color" value="#E71224"/>
    </inkml:brush>
  </inkml:definitions>
  <inkml:trace contextRef="#ctx0" brushRef="#br0">1 35 15599,'0'0'4420,"53"6"-3139,-5-6-128,14-5-224,6-4-609,0-1-256,-2 2-224,-11 2-672,-11 4-450,-17 2-1120,-15 0-32,-22 7-5446</inkml:trace>
</inkml:ink>
</file>

<file path=ppt/ink/ink3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46.936"/>
    </inkml:context>
    <inkml:brush xml:id="br0">
      <inkml:brushProperty name="width" value="0.025" units="cm"/>
      <inkml:brushProperty name="height" value="0.025" units="cm"/>
      <inkml:brushProperty name="color" value="#E71224"/>
    </inkml:brush>
  </inkml:definitions>
  <inkml:trace contextRef="#ctx0" brushRef="#br0">0 0 10730,'0'0'8136,"53"21"-6407,-10-20-287,13-1-321,4 0-480,4 0-513,-5 0-64,-6 0-1249,-11-1-1666,-9-7-2210,-10-3-7239</inkml:trace>
</inkml:ink>
</file>

<file path=ppt/ink/ink3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47.264"/>
    </inkml:context>
    <inkml:brush xml:id="br0">
      <inkml:brushProperty name="width" value="0.025" units="cm"/>
      <inkml:brushProperty name="height" value="0.025" units="cm"/>
      <inkml:brushProperty name="color" value="#E71224"/>
    </inkml:brush>
  </inkml:definitions>
  <inkml:trace contextRef="#ctx0" brushRef="#br0">40 4 14862,'0'0'1933,"9"-1"-263,17-1-486,-1 2-1,52 4 0,-66-2-1072,0 0 0,0 0 0,0 1 1,0 0-1,-1 1 0,0 0 0,1 1 0,-1 0 1,-1 0-1,13 10 0,-20-13-109,1 0 0,-1 0 1,0 0-1,0 0 0,-1 1 0,1-1 0,0 1 1,-1-1-1,1 1 0,-1 0 0,0-1 0,0 1 1,0 0-1,0 0 0,0 0 0,-1 0 0,1 0 0,-1 0 1,0 0-1,0 0 0,0 0 0,0 0 0,-1 0 1,1 0-1,-1 0 0,0 0 0,1-1 0,-1 1 1,-1 0-1,1 0 0,0-1 0,-1 1 0,1 0 1,-1-1-1,-3 4 0,-8 11 194,-1 0 0,0-2 0,-1 1 0,-17 12 0,14-12 138,-62 61 986,5-3-955,25-30-3587</inkml:trace>
</inkml:ink>
</file>

<file path=ppt/ink/ink3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48.968"/>
    </inkml:context>
    <inkml:brush xml:id="br0">
      <inkml:brushProperty name="width" value="0.025" units="cm"/>
      <inkml:brushProperty name="height" value="0.025" units="cm"/>
      <inkml:brushProperty name="color" value="#E71224"/>
    </inkml:brush>
  </inkml:definitions>
  <inkml:trace contextRef="#ctx0" brushRef="#br0">0 134 4356,'2'-9'1111,"0"0"-1,0 0 0,1 0 1,0 0-1,0 1 0,1-1 1,1 1-1,-1 0 1,1 0-1,0 1 0,1-1 1,0 1-1,0 0 0,10-8 1,-16 15-1030,0 0 0,0 0 0,0-1 1,1 1-1,-1 0 0,0 0 0,1-1 0,-1 1 1,0 0-1,0 0 0,1 0 0,-1-1 0,0 1 1,1 0-1,-1 0 0,1 0 0,-1 0 0,0 0 1,1 0-1,-1 0 0,0 0 0,1 0 0,-1 0 1,0 0-1,1 0 0,-1 0 0,1 0 0,-1 0 1,0 0-1,1 0 0,-1 0 0,0 0 0,1 1 1,-1-1-1,0 0 0,1 0 0,-1 0 0,0 1 1,0-1-1,1 0 0,-1 0 0,0 1 0,0-1 1,1 0-1,-1 1 0,0-1 0,0 0 0,0 1 1,1-1-1,-1 0 0,0 1 0,0-1 0,0 0 1,0 1-1,0-1 0,0 0 0,0 1 0,0-1 0,0 0 1,0 1-1,0-1 0,0 1 0,0-1 0,0 1 1,0 33 684,0-27-217,-2 27 52,-1-1 1,-8 34 0,6-45-572,1 2 1,1-1-1,1 0 0,1 1 1,1-1-1,4 31 1,-1-42 724,5-7-3875,-7-6 2834,-1 1 0,1-1 1,-1 1-1,1-1 0,-1 0 0,1 0 1,-1 1-1,1-1 0,-1 0 1,0 0-1,1 1 0,-1-1 0,0 0 1,0 0-1,1 0 0,-1 0 1,0 0-1,0 1 0,0-1 1,0 0-1,0 0 0,0 0 0,-1 0 1,1-1-1,-1-3-704,0 1 0,0-1 0,0 1 0,-1-1 0,1 1 0,-1 0 0,0 0 0,-5-7 0,-10-15-5571</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7.117"/>
    </inkml:context>
    <inkml:brush xml:id="br0">
      <inkml:brushProperty name="width" value="0.025" units="cm"/>
      <inkml:brushProperty name="height" value="0.025" units="cm"/>
    </inkml:brush>
  </inkml:definitions>
  <inkml:trace contextRef="#ctx0" brushRef="#br0">66 378 11403,'-9'-11'3630,"3"5"-3190,1 0-1,-1-1 1,1 1 0,1-1-1,-1 0 1,1-1 0,1 1 0,-1-1-1,1 1 1,0-1 0,1 0-1,0 0 1,0 0 0,1-1 0,0 1-1,0 0 1,1 0 0,2-17-1,1 12-227,1 0-1,0 1 0,1 0 0,1 0 0,0 0 0,0 0 0,1 1 0,1 0 0,15-17 0,-18 21-219,0 1-1,1 1 1,-1-1 0,1 1-1,0 0 1,1 1-1,-1-1 1,1 1 0,0 0-1,0 1 1,0 0-1,0 0 1,1 0-1,-1 1 1,1 0 0,-1 0-1,14 0 1,-19 2-2,1 1 1,-1-1-1,1 1 0,-1 0 1,1 0-1,-1 0 1,0 0-1,1 0 0,-1 1 1,0-1-1,0 1 1,0-1-1,0 1 1,0 0-1,-1 0 0,1 0 1,0 0-1,-1 0 1,1 0-1,-1 0 1,0 0-1,0 1 0,0-1 1,0 0-1,0 1 1,0-1-1,-1 1 1,1-1-1,-1 1 0,1 2 1,1 13 140,0 0 1,-1 1-1,-1 21 0,-1-19 57,0 5 18,-2 1 0,0-1 0,-10 34 0,6-26-309,7-37-4297,3-17 541,5-14-2739</inkml:trace>
</inkml:ink>
</file>

<file path=ppt/ink/ink3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49.421"/>
    </inkml:context>
    <inkml:brush xml:id="br0">
      <inkml:brushProperty name="width" value="0.025" units="cm"/>
      <inkml:brushProperty name="height" value="0.025" units="cm"/>
      <inkml:brushProperty name="color" value="#E71224"/>
    </inkml:brush>
  </inkml:definitions>
  <inkml:trace contextRef="#ctx0" brushRef="#br0">0 196 7783,'0'0'13907,"11"6"-12701,5 2-877,0-1 0,0-1-1,0 0 1,1-1-1,0 0 1,0-2 0,0 0-1,21 0 1,-29-3-307,1 0 0,-1-1 1,1 0-1,-1-1 0,1 0 1,-1 0-1,0-1 0,0 0 1,0-1-1,-1 0 0,1 0 1,-1-1-1,8-6 0,-10 7-16,-1-1-1,0 0 0,0 0 0,-1 0 0,1-1 1,-1 1-1,0-1 0,-1 0 0,1 0 0,-1 0 0,-1-1 1,1 1-1,-1-1 0,0 0 0,0 0 0,-1 1 0,0-1 1,0-10-1,0 11 12,-1 0 0,-1-1 0,1 1 0,-1 0 1,0 0-1,0-1 0,-5-10 0,6 15-1,-1 1 1,0 0 0,1 0-1,-1 0 1,0-1-1,1 1 1,-1 0-1,0 0 1,0 0-1,0 0 1,0 0-1,0 0 1,0 1-1,0-1 1,0 0-1,-1 0 1,1 1-1,0-1 1,0 1-1,-1-1 1,1 1 0,0 0-1,-1-1 1,1 1-1,0 0 1,-1 0-1,1 0 1,0 0-1,-1 0 1,1 0-1,0 0 1,-1 0-1,1 1 1,0-1-1,-1 1 1,1-1-1,0 1 1,0-1-1,-1 1 1,1-1 0,0 1-1,0 0 1,0 0-1,-2 1 1,-3 3 37,1 0 1,-1 0 0,1 1 0,0 0-1,0 0 1,0 0 0,1 0 0,0 1-1,0 0 1,1-1 0,-4 12-1,1-4 140,1 1-1,0 0 0,2 0 0,-4 27 1,6-40-174,1 0 0,0 0 0,-1 0 0,1 0 0,0 0 0,0 0 0,0 0 0,1 0 0,-1 0 0,0 0 1,1 0-1,0 0 0,-1 0 0,1 0 0,0 0 0,0 0 0,0 0 0,0-1 0,0 1 0,0 0 0,1-1 1,-1 1-1,0-1 0,1 1 0,-1-1 0,1 0 0,0 1 0,-1-1 0,1 0 0,2 1 0,2-1 6,0 1 0,1-1 0,-1-1-1,0 1 1,1-1 0,-1 0-1,0 0 1,11-2 0,-5-1-99,-1 0 0,0 0 0,0-1 0,0 0 1,0-1-1,-1-1 0,13-7 0,-12 7-65,0-1 1,0 2-1,1-1 0,-1 2 0,16-5 0,-26 10 138,-1-1-1,1 0 0,-1 1 0,1-1 1,-1 0-1,1 1 0,-1-1 1,1 1-1,-1-1 0,1 1 0,-1-1 1,1 1-1,-1-1 0,0 1 1,1-1-1,-1 1 0,0 0 0,0-1 1,1 1-1,-1 0 0,0-1 1,0 1-1,0 0 0,0-1 0,0 1 1,0 0-1,0-1 0,0 1 0,0 0 1,0-1-1,0 1 0,0 0 1,-1-1-1,1 1 0,0-1 0,0 1 1,-1 0-1,1 0 0,-8 31 462,-15 21 362,17-41-677,1 0 0,0 0 0,1 0 0,0 0 0,0 1 0,2 0 0,-3 23 0,4-35-148,1-1 0,0 1 0,0-1-1,0 1 1,0 0 0,0-1 0,0 1 0,0-1 0,1 1 0,-1-1-1,0 1 1,0-1 0,0 1 0,0-1 0,1 1 0,-1-1 0,0 1-1,0-1 1,1 1 0,-1-1 0,1 1 0,-1-1 0,0 0 0,1 1-1,-1-1 1,1 0 0,-1 1 0,0-1 0,1 0 0,-1 0 0,2 1-1,16-5-891,17-22-3279,-17 3-1336,0-7-2920</inkml:trace>
</inkml:ink>
</file>

<file path=ppt/ink/ink3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49.750"/>
    </inkml:context>
    <inkml:brush xml:id="br0">
      <inkml:brushProperty name="width" value="0.025" units="cm"/>
      <inkml:brushProperty name="height" value="0.025" units="cm"/>
      <inkml:brushProperty name="color" value="#E71224"/>
    </inkml:brush>
  </inkml:definitions>
  <inkml:trace contextRef="#ctx0" brushRef="#br0">0 113 15310,'0'0'10522,"11"6"-9043,35 18-416,-43-24-1025,0 1 0,-1-1 1,1 1-1,0-1 1,0 0-1,0 0 1,-1 0-1,1-1 1,0 1-1,0-1 1,0 1-1,-1-1 1,1 0-1,0 0 0,-1 0 1,1 0-1,-1-1 1,1 1-1,-1-1 1,4-3-1,36-37 94,-40 39-114,1 0 0,-1 0 0,0 0 0,0-1-1,-1 1 1,1-1 0,-1 1 0,1-1 0,-1 1 0,0-1 0,0 0-1,-1 1 1,1-1 0,-1 0 0,0-5 0,0 8 1,0 0 0,0 0 1,-1 0-1,1 0 0,0 0 0,-1 0 1,1 0-1,-1 0 0,1 0 0,-1 0 1,0 0-1,1 0 0,-1 0 0,0 0 1,0 0-1,1 1 0,-1-1 0,0 0 1,0 0-1,-1 0 0,-1 0 14,1 1-1,0-1 1,0 0 0,-1 1 0,1-1-1,0 1 1,-1 0 0,1 0-1,0 0 1,-1 0 0,1 0-1,0 0 1,-4 2 0,1-1-5,0 1 0,0 0 0,0 0 0,0 1 0,1-1 0,-1 1 0,1 0 0,0 1 0,0-1 0,0 1 0,0-1 0,0 1 0,1 0 0,-1 1 0,1-1 0,0 0 0,1 1 0,-1 0 0,-2 6 0,0 1 21,1-1 1,0 0-1,1 1 1,0 0-1,0-1 1,1 1-1,0 19 0,2-28-47,1-1 0,-1 1 0,1-1 0,-1 0 0,1 1 0,0-1-1,0 0 1,0 0 0,0 1 0,1-1 0,-1 0 0,0 0 0,1 0-1,0 0 1,-1-1 0,1 1 0,0 0 0,0-1 0,0 1 0,0-1-1,0 1 1,0-1 0,1 0 0,-1 0 0,0 0 0,0 0 0,1-1 0,-1 1-1,1-1 1,-1 1 0,1-1 0,2 0 0,13 2-900,1 0 0,-1-2 0,24-2 1,-32 2-330,37-6-6935,1-9-8542</inkml:trace>
</inkml:ink>
</file>

<file path=ppt/ink/ink3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52.771"/>
    </inkml:context>
    <inkml:brush xml:id="br0">
      <inkml:brushProperty name="width" value="0.025" units="cm"/>
      <inkml:brushProperty name="height" value="0.025" units="cm"/>
      <inkml:brushProperty name="color" value="#E71224"/>
    </inkml:brush>
  </inkml:definitions>
  <inkml:trace contextRef="#ctx0" brushRef="#br0">0 1 15150,'0'0'12973,"9"3"-11671,-5-1-1214,-1-1-1,1 1 0,-1 0 1,0 0-1,1 1 0,-1-1 1,0 1-1,0 0 0,0-1 1,-1 1-1,1 0 0,-1 1 1,0-1-1,0 0 0,0 1 1,0-1-1,0 1 0,-1 0 1,1-1-1,-1 1 0,0 0 1,0 0-1,-1 0 0,1 8 1,3 18 298,-4-22-351,0-1 0,1 0 0,0 1 1,0-1-1,1 0 0,-1 0 1,2 0-1,-1 0 0,1 0 0,4 7 1,-6-13-32,-1-1 1,1 0-1,0 1 1,-1-1-1,1 1 1,0-1 0,0 0-1,0 1 1,-1-1-1,1 0 1,0 0-1,0 0 1,0 0 0,0 0-1,-1 0 1,1 0-1,0 0 1,0 0-1,0 0 1,0 0 0,-1 0-1,1-1 1,0 1-1,0 0 1,0-1-1,-1 1 1,1 0 0,0-1-1,-1 1 1,1-1-1,0 1 1,-1-1-1,1 1 1,0-1 0,-1 0-1,1 1 1,0-2-1,23-29 198,-21 26-193,18-25-9,-4 3 0,2 2 0,28-32 0,-47 56 0,1 1 0,-1-1 0,0 1 0,0-1 0,1 1 0,-1 0 0,0-1 0,1 1 0,-1-1 0,0 1 0,1 0 0,-1-1 0,1 1 0,-1 0 0,1 0 0,-1-1 0,0 1 0,1 0 0,-1 0 0,1 0 0,-1-1 0,1 1 0,-1 0 0,1 0 0,0 0 0,-1 0 0,1 0 0,-1 0 0,1 0 0,-1 0 0,1 0 0,-1 0 0,1 1 0,-1-1 0,1 0 0,-1 0 0,1 0 0,-1 1 0,1-1 0,-1 0 0,0 0 0,1 1 0,0 0 0,5 28 0,-11 38 0,-8 31 0,13-98 1,0 0-1,0 1 1,0-1-1,0 0 1,0 1-1,0-1 1,0 0-1,0 0 1,0 1 0,0-1-1,0 0 1,0 1-1,0-1 1,0 0-1,0 1 1,0-1-1,1 0 1,-1 1-1,0-1 1,0 0 0,0 0-1,0 1 1,0-1-1,1 0 1,-1 0-1,0 1 1,0-1-1,1 0 1,-1 0 0,0 0-1,0 1 1,1-1-1,-1 0 1,0 0-1,1 0 1,-1 0-1,0 0 1,0 0-1,1 1 1,-1-1 0,0 0-1,1 0 1,-1 0-1,0 0 1,1 0-1,-1 0 1,0 0-1,1 0 1,-1 0 0,0-1-1,1 1 1,-1 0-1,0 0 1,0 0-1,1 0 1,11-8-296,-12 8 249,31-31-3865,-3-4-5871,-17 21 2036</inkml:trace>
</inkml:ink>
</file>

<file path=ppt/ink/ink3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53.570"/>
    </inkml:context>
    <inkml:brush xml:id="br0">
      <inkml:brushProperty name="width" value="0.025" units="cm"/>
      <inkml:brushProperty name="height" value="0.025" units="cm"/>
      <inkml:brushProperty name="color" value="#E71224"/>
    </inkml:brush>
  </inkml:definitions>
  <inkml:trace contextRef="#ctx0" brushRef="#br0">1 101 15727,'0'0'11296,"11"3"-10026,3 0-1031,0 0-1,0-1 1,0 0-1,0-1 1,20-1-1,-30 0-227,-1 0 0,1 0 0,0-1 0,-1 1-1,1-1 1,-1 0 0,1 0 0,-1 0 0,1 0 0,-1-1-1,0 1 1,0-1 0,1 0 0,-1 0 0,0 0 0,-1 0 0,1 0-1,0-1 1,-1 0 0,1 1 0,-1-1 0,0 0 0,0 0-1,0 0 1,0 0 0,0 0 0,-1-1 0,0 1 0,1-1-1,-1 1 1,1-5 0,-2 7 5,0-1 0,0 0 0,0 1 0,0-1 0,0 1 0,0-1 0,-1 1 0,1-1 0,0 1 0,-1-1 0,1 1 0,-1 0 0,1-1 0,-1 1 0,0 0 0,1-1 0,-1 1 0,0 0 0,0 0 0,0-1 0,0 1 0,0 0 0,0 0 0,-1 0 0,1 0 0,0 1 0,0-1 0,-1 0 0,1 0 0,-1 1 0,1-1 0,0 1 0,-1-1 0,1 1 0,-1 0 0,1-1 0,-1 1 0,1 0 0,-1 0 0,1 0 0,-1 0 0,-1 1 0,-3-1 23,1 0 0,0 0 0,-1 1 1,1 0-1,0 0 0,0 0 0,0 1 1,0 0-1,0-1 0,0 2 0,-7 3 1,6-1-13,0 0 1,0 1 0,1-1-1,-1 1 1,1 1 0,0-1-1,1 1 1,0-1 0,0 1-1,0 0 1,1 1 0,0-1-1,0 1 1,1-1-1,0 1 1,0 0 0,1 0-1,0 0 1,0-1 0,1 1-1,1 13 1,0-19-23,0 0 0,0 1 0,1-1 1,-1 0-1,0-1 0,1 1 0,0 0 0,-1 0 0,1-1 0,0 1 0,0-1 0,0 1 0,0-1 1,0 0-1,0 0 0,0 1 0,0-2 0,1 1 0,-1 0 0,0 0 0,1-1 0,-1 1 1,0-1-1,1 0 0,3 0 0,5 1-71,-1 0 0,0-1 0,0-1 0,20-3 0,-20 1-172,0-1 1,0 0-1,0 0 1,-1-1-1,1 0 1,-1-1-1,-1 0 1,1-1-1,-1 1 1,0-2 0,13-14-1,-15 15 267,0 0 0,0 0 0,-1-1 0,0 0 0,0 0-1,-1 0 1,0 0 0,0-1 0,-1 0 0,0 0 0,-1 0 0,0 0 0,2-16 0,-6 25 40,1 1 0,0-1 1,-1 1-1,1 0 1,0 0-1,0-1 0,0 1 1,-1 0-1,1 0 1,0 0-1,0 0 0,0 0 1,0 1-1,1-1 1,-1 0-1,-1 2 0,-3 7 36,1-1 0,-1 1 0,2 0 0,-1 0 0,2 0-1,-1 1 1,1-1 0,1 1 0,0-1 0,1 22-1,0-30-98,1-1 0,-1 1-1,1-1 1,0 1 0,0-1-1,-1 1 1,1-1-1,0 1 1,0-1 0,1 0-1,-1 0 1,0 1-1,0-1 1,0 0 0,1 0-1,-1 0 1,1 0-1,-1 0 1,1-1 0,-1 1-1,1 0 1,-1-1-1,1 1 1,0-1 0,-1 1-1,1-1 1,0 0-1,-1 0 1,1 0 0,0 0-1,-1 0 1,1 0 0,0 0-1,2-1 1,3 0 15,0 0-1,0 0 1,0 0 0,0-1 0,0 0 0,-1-1 0,8-3 0,-3 0-23,-1-1 0,1-1 1,-2 1-1,1-2 1,-1 1-1,0-1 1,-1-1-1,0 0 1,-1 0-1,0 0 1,0-1-1,-1 0 1,9-21-1,-25 59-10,-17 58-77,26-80 85,-1 1 0,2-1 0,-1 1-1,1 0 1,-1 0 0,2-1 0,-1 1 0,1 0 0,-1-1 0,2 1 0,-1 0-1,4 9 1,-3-11 16,1-1 0,-1 0 0,1 0 0,-1 0 0,1-1 0,0 1 0,0-1 0,1 1 0,-1-1-1,0 0 1,1 0 0,-1-1 0,1 1 0,0-1 0,-1 1 0,1-1 0,0 0 0,0-1 0,0 1 0,0-1-1,-1 1 1,1-1 0,0 0 0,0-1 0,0 1 0,7-2 0,-2 0 16,0 1 1,0-1 0,0-1-1,0 0 1,-1 0-1,0 0 1,1-1-1,-1 0 1,-1-1-1,14-10 1,-16 11-16,-1-1 1,0 0 0,0-1 0,0 1 0,-1 0 0,0-1 0,0 0 0,0 0 0,-1 0-1,0 0 1,0 0 0,0-1 0,-1 1 0,1-11 0,-2 14-8,1 0 0,-1 1 0,0-1 0,0 0 0,-1 0-1,1 0 1,-1 0 0,1 1 0,-1-1 0,0 0 0,0 1 0,0-1 0,0 0 0,0 1 0,-1-1 0,1 1 0,-1 0 0,0-1 0,0 1 0,0 0 0,0 0 0,0 0 0,0 1 0,0-1 0,-1 0-1,1 1 1,0-1 0,-1 1 0,0 0 0,1 0 0,-1 0 0,0 0 0,1 0 0,-4 0 0,0-4-505,13-3-948,18-7-3999,-22 14 3832,15-9-8918</inkml:trace>
</inkml:ink>
</file>

<file path=ppt/ink/ink3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54.209"/>
    </inkml:context>
    <inkml:brush xml:id="br0">
      <inkml:brushProperty name="width" value="0.025" units="cm"/>
      <inkml:brushProperty name="height" value="0.025" units="cm"/>
      <inkml:brushProperty name="color" value="#E71224"/>
    </inkml:brush>
  </inkml:definitions>
  <inkml:trace contextRef="#ctx0" brushRef="#br0">0 128 9737,'5'-16'1615,"18"-50"4254,-22 63-5349,1 0 0,-1 0 1,1-1-1,0 1 0,0 0 0,0 1 0,0-1 1,1 0-1,-1 1 0,1-1 0,-1 1 0,1-1 1,0 1-1,0 0 0,4-2 0,-6 4-440,-1 0-1,1 0 1,-1 0-1,1 0 1,-1 0 0,1 0-1,-1 0 1,1 0-1,0 0 1,-1 0-1,1 0 1,-1 0 0,1 1-1,-1-1 1,1 0-1,-1 0 1,1 0-1,-1 1 1,1-1 0,-1 0-1,1 1 1,-1-1-1,0 1 1,1-1-1,-1 0 1,0 1 0,1-1-1,-1 1 1,0-1-1,1 1 1,-1-1-1,0 1 1,0-1 0,1 1-1,-1-1 1,0 1-1,0-1 1,0 1-1,0 0 1,4 25 930,-4-25-921,-2 191 2744,-3-65-2821,8-111-991,4-18-2650,-6 0 2970,0 0-1,1 0 1,-1 0-1,0-1 1,0 1-1,0 0 1,-1 0-1,1-1 1,0 1-1,0-5 1,-1-24-6334,0-7-4004</inkml:trace>
</inkml:ink>
</file>

<file path=ppt/ink/ink3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54.552"/>
    </inkml:context>
    <inkml:brush xml:id="br0">
      <inkml:brushProperty name="width" value="0.025" units="cm"/>
      <inkml:brushProperty name="height" value="0.025" units="cm"/>
      <inkml:brushProperty name="color" value="#E71224"/>
    </inkml:brush>
  </inkml:definitions>
  <inkml:trace contextRef="#ctx0" brushRef="#br0">5 5 15983,'0'0'12300,"-4"-4"-13549,20 15-1058,5 1-1280,4 1-1218,3 0-2882</inkml:trace>
</inkml:ink>
</file>

<file path=ppt/ink/ink3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54.909"/>
    </inkml:context>
    <inkml:brush xml:id="br0">
      <inkml:brushProperty name="width" value="0.025" units="cm"/>
      <inkml:brushProperty name="height" value="0.025" units="cm"/>
      <inkml:brushProperty name="color" value="#E71224"/>
    </inkml:brush>
  </inkml:definitions>
  <inkml:trace contextRef="#ctx0" brushRef="#br0">170 1 16207,'0'0'4164,"-9"1"-85,-145 2 2882,195 19-7489,-24-16 362,4 1-67,-1 0 0,0 2 0,0 0 0,0 1-1,19 13 1,-38-21 255,1-1 0,0 0 0,-1 0-1,1 1 1,0-1 0,-1 1-1,0-1 1,1 1 0,-1 0-1,0 0 1,0-1 0,0 1 0,0 0-1,0 0 1,0 0 0,-1 0-1,1 0 1,-1 0 0,1 0-1,-1 0 1,0 0 0,0 1 0,0 3-1,-1-3 64,0 0 0,0 0 0,-1 0 0,1 0-1,-1 0 1,1 0 0,-1 0 0,0-1 0,0 1-1,-1-1 1,1 1 0,0-1 0,-5 4 0,-4 2 163,0 0 1,-1-1 0,0-1-1,0 1 1,-1-2-1,-14 5 1,19-7-249,1-1 0,-1 0 0,0 0 0,0-1 0,0 0 0,1-1 0,-1 0 0,0 0 0,-13-2 0,20 2-11,1-1-1,-1 1 1,0 0 0,1-1 0,-1 1-1,1 0 1,-1-1 0,1 1 0,-1-1-1,1 1 1,0-1 0,-1 1-1,1-1 1,-1 1 0,1-1 0,0 0-1,0 1 1,-1-1 0,1 1 0,0-1-1,0 0 1,0 1 0,0-1-1,-1 0 1,1 1 0,0-1 0,0 0-1,1 1 1,-1-1 0,0 0 0,0 1-1,0-1 1,0 0 0,0 1-1,1-1 1,-1 1 0,0-1 0,0 0-1,1 1 1,-1-1 0,1 1 0,-1-1-1,0 1 1,1-1 0,-1 1-1,2-1 1,20-23-1856,-2 13-2910,1 2 1,39-13-1,-57 21 4197,38-13-10107</inkml:trace>
</inkml:ink>
</file>

<file path=ppt/ink/ink3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55.253"/>
    </inkml:context>
    <inkml:brush xml:id="br0">
      <inkml:brushProperty name="width" value="0.025" units="cm"/>
      <inkml:brushProperty name="height" value="0.025" units="cm"/>
      <inkml:brushProperty name="color" value="#E71224"/>
    </inkml:brush>
  </inkml:definitions>
  <inkml:trace contextRef="#ctx0" brushRef="#br0">102 54 5093,'0'0'23062,"-9"-4"-21738,6 3-1251,1 0 1,-1 1-1,0-1 1,1 0 0,-1 1-1,0-1 1,0 1-1,1 0 1,-1 0 0,0 0-1,0 0 1,1 0-1,-1 1 1,0-1 0,0 1-1,-4 2 1,4-1-24,0 0 0,1 0 1,-1 0-1,0 0 0,1 1 1,0-1-1,0 1 0,0 0 1,0 0-1,0 0 0,0 0 0,1 0 1,-1 0-1,1 0 0,0 0 1,0 1-1,-1 4 0,1-5-36,0-1 1,0 1-1,1 0 0,-1-1 0,1 1 0,-1 0 0,1-1 1,0 1-1,0 0 0,0-1 0,0 1 0,1 0 0,-1-1 0,1 1 1,-1 0-1,1-1 0,0 1 0,0-1 0,0 1 0,0-1 1,1 0-1,-1 1 0,1-1 0,-1 0 0,1 0 0,0 0 0,0 0 1,0 0-1,0-1 0,0 1 0,0 0 0,4 1 0,0-1 8,0 0-1,0 0 1,0-1 0,0 0-1,0 0 1,1 0-1,-1-1 1,0 0-1,0 0 1,1-1-1,-1 1 1,0-1-1,10-3 1,-10 2-4,1 0 0,-1-1-1,1 0 1,-1 0 0,0 0 0,0-1 0,0 0-1,-1 0 1,1 0 0,-1-1 0,6-6 0,-8 7-10,0 1 0,0-1 0,0 0 1,-1 0-1,1 0 0,-1-1 1,0 1-1,0 0 0,-1-1 1,1 1-1,-1-1 0,0 1 0,0-1 1,-1 0-1,1 0 0,-1 1 1,0-7-1,-1 8-8,0 1 0,0-1 0,0 0 0,0 1 0,-1-1 0,1 1 0,-1-1 0,1 1 0,-1 0 0,0-1 0,0 1 0,0 0 0,0 0 0,-1 0 0,1 1 0,0-1 0,-1 1 0,1-1 0,-1 1 0,1 0 0,-1 0 0,0 0 0,0 0 0,1 0 0,-1 1 0,-6-2 0,-3 0 0,0 1 0,0-1 0,-1 2 0,-24 1 0,35-1-92,1 0 1,-1 0-1,0 1 1,0-1-1,0 0 1,0 1-1,0-1 1,1 1-1,-1 0 1,0-1-1,0 1 1,1 0-1,-1 0 1,1 0-1,-1 0 1,1 0-1,-1 1 1,1-1-1,0 0 1,-1 1-1,1-1 1,0 1-1,0-1 1,0 1-1,0 0 1,0-1-1,1 1 1,-1 0-1,0 0 1,1-1-1,-1 1 1,1 0-1,0 0 0,-1 3 1,4 1-4174,9-5-2360</inkml:trace>
</inkml:ink>
</file>

<file path=ppt/ink/ink3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56.111"/>
    </inkml:context>
    <inkml:brush xml:id="br0">
      <inkml:brushProperty name="width" value="0.025" units="cm"/>
      <inkml:brushProperty name="height" value="0.025" units="cm"/>
      <inkml:brushProperty name="color" value="#E71224"/>
    </inkml:brush>
  </inkml:definitions>
  <inkml:trace contextRef="#ctx0" brushRef="#br0">205 132 15439,'-1'-8'4991,"1"4"-4698,0 1 0,-1-1 0,0 1-1,1-1 1,-1 1 0,-1 0 0,1-1 0,0 1 0,-1 0 0,1 0 0,-1 0-1,0 0 1,0 0 0,-1 0 0,1 1 0,0-1 0,-1 1 0,0-1 0,1 1-1,-1 0 1,0 0 0,0 0 0,0 1 0,0-1 0,-1 1 0,1-1-1,0 1 1,-1 0 0,1 0 0,0 1 0,-1-1 0,1 1 0,-1-1 0,0 1-1,-4 1 1,4-1-250,0 1-1,0 0 0,0 0 1,0 0-1,0 1 0,0-1 1,0 1-1,0 0 0,1 0 1,-1 0-1,1 1 0,0-1 1,0 1-1,0 0 0,0 0 1,0 0-1,0 0 0,1 0 0,-1 0 1,-2 7-1,1-3 3,0-1-1,1 1 0,0 0 1,1 0-1,-1 0 1,1 0-1,1 1 0,-1-1 1,1 1-1,0 11 1,1-18-44,1 0 0,-1 0 0,1 0 1,-1 0-1,1 0 0,-1 0 0,1-1 0,-1 1 1,1 0-1,0 0 0,0-1 0,-1 1 1,1 0-1,0-1 0,0 1 0,0-1 1,0 1-1,0-1 0,-1 1 0,1-1 0,0 0 1,0 1-1,0-1 0,0 0 0,0 0 1,0 0-1,0 1 0,0-1 0,0 0 1,1-1-1,-1 1 0,0 0 0,0 0 1,0 0-1,0-1 0,0 1 0,-1 0 0,3-1 1,42-14 78,-25 2-117,-1-1 1,0-1-1,0-1 0,-2 0 1,0-2-1,17-22 0,-56 102-331,-68 153 517,-24 51 1,105-255-1400,5-19-2,4 6 1190,0 0 0,0-1 0,0 1 0,1-1 0,-1 1 0,1 0 0,-1-1 0,1 1 0,0 0 0,0-1 0,1-2 0,106-155 137,104-206 0,-209 361 34,-3 7-47,-6 20-30,-13 32 21,3-18 46,8-21-30,2-1 0,-1 1 0,2 0 0,0 1 0,1-1 0,0 1 0,-1 21 0,5-36-54,0-1-1,0 1 0,0 0 1,1-1-1,-1 1 1,0-1-1,0 1 0,1-1 1,-1 1-1,0-1 0,1 1 1,-1-1-1,1 1 0,-1-1 1,1 1-1,-1-1 1,1 0-1,-1 1 0,1-1 1,-1 0-1,1 1 0,-1-1 1,1 0-1,-1 0 0,1 1 1,0-1-1,-1 0 1,1 0-1,-1 0 0,1 0 1,0 0-1,-1 0 0,1 0 1,0 0-1,-1 0 0,1 0 1,-1 0-1,1-1 1,0 1-1,-1 0 0,2-1 1,27-8 252,-14 0-225,-1 0 1,0-1 0,0 0 0,-1-1 0,-1-1-1,0 0 1,19-24 0,-14 13-39,-1-1 0,0 0-1,20-48 1,-28 52 19,1-4-132,-8 24 38,-4 13 9,-3 7 161,-2 0 0,-14 27-1,15-34 22,0 1 0,1-1 0,1 1 0,0 0-1,1 1 1,0-1 0,-1 16 0,5-30-131,0 1 0,0-1 0,0 0 0,0 1 0,0-1 0,0 0 0,0 0 0,0 1 0,0-1 0,0 0 0,0 1 0,0-1 0,0 0 0,1 0 0,-1 1 0,0-1 0,0 0 0,0 0 0,0 1 0,1-1 0,-1 0 0,0 0 0,0 1 0,1-1 0,-1 0 0,0 0 0,0 0 0,1 0 0,-1 1 0,0-1 0,0 0 0,1 0 0,-1 0 0,0 0 0,1 0 0,-1 0 0,0 0 0,1 0 0,15-3-547,13-11-964,24-28-5229,-19 10-1211,-5 4-3328</inkml:trace>
</inkml:ink>
</file>

<file path=ppt/ink/ink3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56.826"/>
    </inkml:context>
    <inkml:brush xml:id="br0">
      <inkml:brushProperty name="width" value="0.025" units="cm"/>
      <inkml:brushProperty name="height" value="0.025" units="cm"/>
      <inkml:brushProperty name="color" value="#E71224"/>
    </inkml:brush>
  </inkml:definitions>
  <inkml:trace contextRef="#ctx0" brushRef="#br0">143 253 5701,'0'0'13800,"-8"4"-11013,2-1-2344,-67 36 3214,68-37-3547,1 1 0,0 0 1,0-1-1,0 1 0,0 1 1,1-1-1,-1 1 0,1-1 1,0 1-1,0 0 0,0 0 1,0 0-1,1 1 0,-4 8 1,6-12-113,0-1 1,1 1 0,-1 0-1,1-1 1,-1 1 0,1 0 0,-1-1-1,1 1 1,0 0 0,-1-1-1,1 1 1,0-1 0,-1 1 0,1-1-1,0 1 1,0-1 0,-1 0-1,1 1 1,0-1 0,0 0 0,0 0-1,-1 1 1,1-1 0,0 0-1,0 0 1,0 0 0,0 0 0,-1 0-1,1 0 1,0 0 0,0-1-1,1 1 1,32-3 17,-20 0-170,0-1 1,-1-1 0,0 0-1,24-13 1,-23 11 27,0 0 0,0 1 0,24-7 0,-38 16 275,1 0-1,0 0 1,-1-1-1,1 1 1,-1 0-1,0 0 1,0 0-1,0 0 1,-1-1-1,0 5 1,-1 2 19,0 21 192,2-29-355,1 0 1,-1 0-1,1 0 0,-1-1 0,1 1 0,-1 0 1,1-1-1,-1 1 0,1 0 0,0-1 0,-1 1 0,1-1 1,0 1-1,-1-1 0,1 1 0,0-1 0,0 1 1,-1-1-1,1 0 0,0 1 0,0-1 0,0 0 0,0 0 1,0 0-1,-1 0 0,1 0 0,0 0 0,0 0 1,0 0-1,0 0 0,0 0 0,0 0 0,0-1 1,10-1-45,0 0 0,-1-1 0,1 0 1,-1-1-1,0 0 0,0-1 1,0 0-1,-1-1 0,1 0 0,-1 0 1,12-12-1,9-8-3660,46-55-1,-61 75 5110,-12 5-1357,0 1-1,0-1 0,-1 0 0,1 0 0,0-1 1,0 1-1,-1 0 0,1-1 0,3-2 1,19-18 28,0 0 0,-2-2-1,-1 0 1,-1-1 0,33-52 0,-73 116 819,2 0-1,-17 55 1,28-75-606,1 1 0,1 1 0,0-1 0,2 0 0,0 1 0,1 0 0,4 38-1,9-38-642,-12-21 310,0 0-1,0-1 1,0 1 0,-1 0-1,1-1 1,0 1-1,0 0 1,0 0-1,0-1 1,0 1-1,0 0 1,0-1-1,0 1 1,0 0 0,0-1-1,0 1 1,0 0-1,0 0 1,0-1-1,0 1 1,0 0-1,1-1 1,-1 1-1,0 0 1,0 0-1,0-1 1,0 1 0,0 0-1,1 0 1,-1-1-1,0 1 1,0 0-1,1 0 1,-1 0-1,0-1 1,0 1-1,1 0 1,-1 0 0,0 0-1,0 0 1,1 0-1,-1 0 1,0 0-1,0-1 1,1 1-1,-1 0 1,0 0-1,1 0 1,-1 0-1,0 0 1,1 0 0,-1 0-1,0 0 1,0 1-1,1-1 1,-1 0-1,0 0 1,1 0-1,-1 0 1,0 0-1,0 0 1,1 0 0,-1 1-1,0-1 1,0 0-1,1 0 1,-1 1-1,-1-9-242,-1 0 0,1 0 0,-2 0-1,1 0 1,-1 0 0,0 0 0,-1 1-1,0 0 1,0 0 0,-1 0 0,1 0-1,-1 1 1,-1-1 0,-9-7 0,-5-7 1502,-2 2 1,-44-31 0,57 41 1161,20 9-286,3 1-2303,96 2 446,0 0-6649,-60-3-1849</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7.475"/>
    </inkml:context>
    <inkml:brush xml:id="br0">
      <inkml:brushProperty name="width" value="0.025" units="cm"/>
      <inkml:brushProperty name="height" value="0.025" units="cm"/>
    </inkml:brush>
  </inkml:definitions>
  <inkml:trace contextRef="#ctx0" brushRef="#br0">0 1 16560,'2'15'4372,"0"8"-3541,10 83 3144,-10-94-3618,1 0 1,0 0-1,1 0 1,0-1-1,0 1 1,12 20-1,-15-30-357,0 0-1,0-1 1,0 1-1,0 0 1,0-1 0,0 1-1,1-1 1,-1 1 0,0-1-1,1 0 1,-1 0-1,1 1 1,-1-1 0,1 0-1,0 0 1,-1 0-1,1-1 1,0 1 0,0 0-1,0-1 1,0 1-1,0-1 1,-1 1 0,1-1-1,0 0 1,0 0-1,0 0 1,0 0 0,0 0-1,0-1 1,0 1-1,0 0 1,0-1 0,-1 0-1,1 1 1,0-1 0,0 0-1,2-1 1,-2 0 34,0 0 0,1-1 0,-1 1 1,0 0-1,0-1 0,-1 1 0,1-1 1,0 0-1,-1 0 0,0 1 0,1-1 0,-1 0 1,0 0-1,-1 0 0,1 0 0,-1-1 1,1 1-1,-1 0 0,0 0 0,0 0 0,0 0 1,0 0-1,-1-4 0,0 6 58,0 0 1,1-1-1,-1 1 0,0 0 0,0 0 0,1 0 0,-1 0 1,0 0-1,0 0 0,0 0 0,0 0 0,-1 1 0,1-1 1,0 0-1,0 0 0,0 1 0,-1-1 0,1 1 1,0-1-1,0 1 0,-2-1 0,-37-7 517,22 4-550,-21-9-516,43 10-863,21 2 182,-11 1-22,0-1-1,1 0 0,18-4 1,-26 3-8,1 0 1,-1-1 0,1 0-1,-1 0 1,0-1 0,0 0-1,11-8 1,18-18-7305</inkml:trace>
</inkml:ink>
</file>

<file path=ppt/ink/ink3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57.795"/>
    </inkml:context>
    <inkml:brush xml:id="br0">
      <inkml:brushProperty name="width" value="0.025" units="cm"/>
      <inkml:brushProperty name="height" value="0.025" units="cm"/>
      <inkml:brushProperty name="color" value="#E71224"/>
    </inkml:brush>
  </inkml:definitions>
  <inkml:trace contextRef="#ctx0" brushRef="#br0">137 222 13645,'0'-1'146,"0"0"0,0-1-1,0 1 1,0 0 0,0 0 0,0 0 0,0 0-1,-1 0 1,1 0 0,-1 0 0,1 0 0,-1-1-1,1 1 1,-1 1 0,1-1 0,-1 0 0,0 0-1,0 0 1,1 0 0,-1 0 0,0 1 0,0-1-1,0 0 1,0 0 0,-1 0 0,-1 0 313,1 0 0,-1 1 0,1-1 0,-1 1 0,0-1 0,1 1 0,-1 0 0,1 0 0,-1 0 0,0 0 0,-2 1 0,0 0 89,0 0 0,0 0 0,0 0 0,1 1-1,-1-1 1,1 1 0,-1 1 0,1-1 0,0 0-1,0 1 1,0 0 0,-6 5 0,7-4-555,0-1 0,1 1-1,-1 0 1,1 0 0,0 0 0,0 0 0,1 0 0,-1 0 0,1 0 0,0 1-1,0-1 1,0 0 0,1 1 0,-1 4 0,1-8 7,1-1 0,-1 1 0,0 0 1,1-1-1,-1 1 0,1-1 0,-1 1 0,1-1 0,-1 1 0,1-1 1,-1 1-1,1-1 0,-1 1 0,1-1 0,0 0 0,-1 1 0,1-1 0,0 0 1,-1 0-1,1 1 0,0-1 0,-1 0 0,1 0 0,0 0 0,-1 0 1,1 0-1,0 0 0,0 0 0,-1 0 0,1 0 0,0 0 0,26-4 97,-15-1-51,0-1 0,0 0 0,0 0 0,-1-1 0,0-1 0,0 0 0,17-17 0,64-72 56,-71 78-57,-21 19-49,0 0 1,0 0-1,0-1 0,1 1 0,-1 0 1,0 0-1,0 0 0,0 0 1,1 0-1,-1 0 0,0 0 1,0 0-1,0 0 0,1 0 0,-1 0 1,0 0-1,0 0 0,1 0 1,-1 0-1,0 0 0,0 0 1,1 0-1,-1 0 0,0 0 0,0 0 1,0 0-1,1 0 0,-1 0 1,0 0-1,0 1 0,0-1 1,1 0-1,-1 0 0,0 0 0,0 0 1,0 1-1,0-1 0,1 0 1,-1 0-1,0 0 0,0 0 1,0 1-1,0-1 0,0 0 1,0 0-1,0 1 0,1 5-22,-1 0 1,-1 0-1,1 0 0,-1 0 0,0 0 0,-2 7 1,1-4 66,-1 3-25,0 0 1,2 0 0,-1 0-1,1 0 1,1 15-1,0-25-6,0 0-1,1 0 0,-1 0 1,0 0-1,1 0 0,-1-1 1,1 1-1,0 0 1,-1 0-1,1-1 0,0 1 1,0 0-1,0-1 0,0 1 1,1-1-1,-1 1 0,0-1 1,1 0-1,-1 1 0,1-1 1,-1 0-1,1 0 1,-1 0-1,1 0 0,0 0 1,0-1-1,-1 1 0,1 0 1,0-1-1,0 0 0,0 1 1,0-1-1,-1 0 1,1 0-1,0 0 0,0 0 1,0 0-1,0 0 0,0 0 1,0-1-1,1 0 0,6-1 62,0-1 0,0 0 0,0 0 1,-1-1-1,0 0 0,0-1 0,0 0 0,0 0 0,-1-1 0,1 0 0,-1 0 0,-1 0 0,9-11 0,-1 1-35,-1-1 0,-1-1 0,0 0 0,16-33 0,-23 41-9,-1-1-1,0 1 1,-1-1 0,0 1-1,-1-1 1,0 0 0,1-16-1,-10 31-410,-10 28 346,1 0 0,1 1 0,-11 43 1,9-28 44,2-9 91,2 1-1,2 1 1,1 0-1,2 0 1,3 1 0,-2 52-1,8-40-51,-3 60 100,3-113-143,-1 0-1,0-1 1,0 1-1,0-1 0,0 1 1,0 0-1,0-1 0,0 1 1,0-1-1,0 1 1,0 0-1,0-1 0,0 1 1,0-1-1,-1 1 1,1-1-1,0 1 0,0-1 1,-1 1-1,1-1 0,0 1 1,-1-1-1,1 1 1,0-1-1,-1 1 0,1-1 1,-1 1-1,1-1 1,-1 0-1,1 1 0,-1-1 1,1 0-1,-1 0 0,1 1 1,-1-1-1,1 0 1,-1 0-1,0 0 0,1 0 1,-1 1-1,1-1 0,-1 0 1,0 0-1,1 0 1,-1 0-1,1 0 0,-1-1 1,0 1-1,1 0 1,-1 0-1,1 0 0,-1 0 1,1-1-1,-1 1 0,1 0 1,-1-1-1,1 1 1,-1 0-1,1-1 0,-1 1 1,1 0-1,-1-1 1,1 1-1,-1-1 0,-26-31 121,22 21-123,0 1 0,0-1 0,1 0 0,1 0 0,-1 0 0,2-1 0,0 1 0,0-1 0,1 1 0,0-1 0,1 0 0,1 1 0,0-1 0,0 0 0,1 1 0,1-1 0,-1 1 0,2 0 0,0 0 0,0 0 0,1 0 0,0 1 0,1 0 0,0 0 0,1 0 0,0 1 0,0 0 0,1 0 0,1 1 0,-1 0 0,17-12 0,10 0-1172,1 1 0,55-20 0,-11 5-2973,-28 9-5074</inkml:trace>
</inkml:ink>
</file>

<file path=ppt/ink/ink3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59.378"/>
    </inkml:context>
    <inkml:brush xml:id="br0">
      <inkml:brushProperty name="width" value="0.025" units="cm"/>
      <inkml:brushProperty name="height" value="0.025" units="cm"/>
      <inkml:brushProperty name="color" value="#E71224"/>
    </inkml:brush>
  </inkml:definitions>
  <inkml:trace contextRef="#ctx0" brushRef="#br0">1 1 6758,'0'0'20361,"8"5"-19507,-6-4-806,0 1 10,1-1 0,-1 0-1,1 1 1,-1 0 0,0 0 0,0 0 0,1 0 0,-1 0 0,-1 0 0,1 0 0,0 0-1,0 1 1,-1-1 0,0 1 0,1-1 0,-1 1 0,0 0 0,0-1 0,0 1-1,-1 0 1,1 0 0,-1 0 0,1 0 0,-1 3 0,-8 98 980,4-71-1133,0 54 1,6-78-1677,2-11-3098,2-17-4405,-8-1-453</inkml:trace>
</inkml:ink>
</file>

<file path=ppt/ink/ink3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59.876"/>
    </inkml:context>
    <inkml:brush xml:id="br0">
      <inkml:brushProperty name="width" value="0.025" units="cm"/>
      <inkml:brushProperty name="height" value="0.025" units="cm"/>
      <inkml:brushProperty name="color" value="#E71224"/>
    </inkml:brush>
  </inkml:definitions>
  <inkml:trace contextRef="#ctx0" brushRef="#br0">0 107 15791,'0'0'2263,"4"-8"22,-1 3-1991,-1 0-1,2 0 0,-1 0 1,1 0-1,-1 0 0,1 1 1,0 0-1,1 0 0,-1 0 1,1 0-1,0 1 0,0-1 1,0 1-1,0 1 0,0-1 1,1 1-1,-1 0 0,9-2 1,6-3-12,0 2 1,1 1 0,0 0 0,-1 1 0,1 2 0,0 0 0,0 1 0,0 1 0,36 7 0,-54-8-277,-1 1-1,1-1 1,-1 1-1,1 0 1,-1 0 0,1 0-1,-1 1 1,0-1 0,0 1-1,0-1 1,1 1 0,-2 0-1,1-1 1,0 1 0,0 0-1,0 0 1,-1 0 0,1 1-1,-1-1 1,0 0 0,0 1-1,0-1 1,0 0-1,0 1 1,0-1 0,0 1-1,-1 0 1,0-1 0,1 6-1,-1-4 15,-1 0-1,0 0 1,1 0-1,-2 0 1,1 0-1,0 0 1,-1 0-1,1-1 0,-1 1 1,0 0-1,-1-1 1,1 1-1,0-1 1,-1 0-1,0 0 1,0 0-1,0 0 1,-4 3-1,-2 1 170,-1 0 0,1-1 0,-1 0 0,0 0 0,0-1 0,-1 0 1,0-1-1,0 0 0,0-1 0,0 0 0,-18 2 0,93-18-1145,-50 12 759,0 1 1,0 0-1,0 1 0,0 0 0,-1 1 0,1 1 0,0 1 1,13 4-1,-23-6 163,0 0 0,0-1 0,0 2 0,0-1 0,0 0 1,-1 1-1,1-1 0,-1 1 0,1 0 0,-1 0 0,0 1 1,-1-1-1,1 1 0,0-1 0,-1 1 0,0 0 0,0 0 1,0 0-1,0 0 0,-1 0 0,0 0 0,0 1 0,0-1 1,0 0-1,0 1 0,-1-1 0,0 0 0,0 1 0,-1 7 1,0-7 145,-1 1 1,0-1-1,0 0 1,0 0-1,0 0 1,-1 0-1,0 0 1,0-1-1,0 1 1,-1-1-1,1 0 1,-1 0 0,0 0-1,0-1 1,-1 1-1,1-1 1,-1 0-1,0 0 1,1 0-1,-1-1 1,-9 3-1,-6 4 385,0-2 0,-1 0 0,0-1-1,-25 3 1,19-5-497,0-1 0,-40-1 0,62-1 0,0-1 0,-1 0 0,1-1 0,0 1 0,-1-1 0,1 0 0,0-1 0,0 1 0,0-1 0,0 0 0,0 0 0,0-1 0,1 1 0,-1-1 0,1 0 0,-1 0 0,1 0 0,0-1 0,-6-7 0,10 11-50,-1 0 0,1 0 1,0-1-1,0 1 0,-1 0 0,1-1 1,0 1-1,0 0 0,0-1 0,0 1 1,0-1-1,-1 1 0,1 0 0,0-1 1,0 1-1,0-1 0,0 1 0,0 0 0,0-1 1,0 1-1,0-1 0,0 1 0,0 0 1,1-1-1,-1 1 0,0 0 0,0-1 1,0 1-1,0-1 0,0 1 0,1 0 0,-1-1 1,0 1-1,0 0 0,1 0 0,-1-1 1,0 1-1,1 0 0,-1 0 0,0-1 1,1 1-1,-1 0 0,0 0 0,1 0 1,-1-1-1,0 1 0,1 0 0,-1 0 0,0 0 1,1 0-1,-1 0 0,1 0 0,0 0 1,29-1-6433,-14 0 1323,9-5-8443</inkml:trace>
</inkml:ink>
</file>

<file path=ppt/ink/ink3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4:01.543"/>
    </inkml:context>
    <inkml:brush xml:id="br0">
      <inkml:brushProperty name="width" value="0.025" units="cm"/>
      <inkml:brushProperty name="height" value="0.025" units="cm"/>
      <inkml:brushProperty name="color" value="#E71224"/>
    </inkml:brush>
  </inkml:definitions>
  <inkml:trace contextRef="#ctx0" brushRef="#br0">1 94 5894,'0'0'5717,"1"-10"-3913,-1 9-1433,4-41 1051,-4 40-956,1-1 1,-1 1-1,1-1 0,-1 1 1,1-1-1,0 1 1,0 0-1,0-1 0,0 1 1,1 0-1,-1 0 1,0 0-1,1 0 0,0 0 1,-1 0-1,4-2 1,-5 40 2405,-12 103-837,0 35-910,12-173-1110,0-1 1,0 1 0,0-1-1,0 1 1,0 0-1,0-1 1,0 1-1,0-1 1,0 1-1,0 0 1,1-1 0,-1 1-1,0-1 1,0 1-1,0-1 1,1 1-1,-1-1 1,0 1-1,1-1 1,-1 1-1,0-1 1,1 1 0,-1-1-1,1 0 1,-1 1-1,1-1 1,-1 1-1,1-1 1,-1 0-1,1 0 1,-1 1 0,1-1-1,20-5 401,17-24-108,-38 29-312,45-41 54,-24 21-26,1 0 1,46-31-1,-67 50-27,0 1 1,0-1 0,-1 1-1,1-1 1,0 1-1,0-1 1,-1 1-1,1 0 1,0-1-1,0 1 1,0 0-1,0 0 1,0 0-1,0-1 1,-1 1 0,1 0-1,0 0 1,0 0-1,0 0 1,0 1-1,0-1 1,0 0-1,0 0 1,-1 1-1,1-1 1,0 0-1,0 1 1,0-1 0,-1 1-1,1-1 1,0 1-1,0-1 1,-1 1-1,1-1 1,0 1-1,-1 0 1,1-1-1,-1 1 1,1 0-1,-1 0 1,1-1 0,-1 1-1,1 0 1,-1 0-1,0 0 1,0 0-1,1-1 1,-1 1-1,0 0 1,0 0-1,0 0 1,0 0-1,0 0 1,0 1 0,1 63-176,-2-47 171,-15 81 129,40-125-5225,-8 2-70,0-4-3347</inkml:trace>
</inkml:ink>
</file>

<file path=ppt/ink/ink3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4:02.291"/>
    </inkml:context>
    <inkml:brush xml:id="br0">
      <inkml:brushProperty name="width" value="0.025" units="cm"/>
      <inkml:brushProperty name="height" value="0.025" units="cm"/>
      <inkml:brushProperty name="color" value="#E71224"/>
    </inkml:brush>
  </inkml:definitions>
  <inkml:trace contextRef="#ctx0" brushRef="#br0">190 43 11499,'0'0'15679,"-11"-6"-15071,5 2-527,4 2-65,-1 0 0,1 0 1,0 1-1,-1-1 1,1 1-1,-1-1 0,0 1 1,0 0-1,1 0 1,-1 1-1,0-1 0,0 0 1,0 1-1,0 0 1,0-1-1,0 1 0,0 0 1,0 1-1,1-1 1,-1 0-1,0 1 0,0 0 1,0 0-1,0 0 1,1 0-1,-6 3 0,-2 4 33,-1 0 0,2 1 0,0 1 0,0-1 0,-10 15 0,16-20-9,0 1 1,0-1-1,1 0 0,-1 1 0,1-1 0,0 1 0,0 0 1,0 0-1,1 0 0,0 0 0,0 0 0,0 0 1,1 0-1,-1 0 0,1 0 0,1 8 0,0-12-36,-1 0-1,1-1 0,0 1 1,-1 0-1,1 0 0,0 0 0,-1-1 1,1 1-1,0 0 0,0-1 1,0 1-1,0-1 0,0 1 1,-1-1-1,1 1 0,0-1 0,0 0 1,0 1-1,0-1 0,0 0 1,1 0-1,-1 0 0,0 1 1,0-1-1,0-1 0,0 1 0,0 0 1,0 0-1,0 0 0,2-1 1,33-8 224,-23 3-188,0-1-1,0-1 1,-1 0-1,0 0 1,-1-1-1,0-1 1,0 0-1,-1-1 1,0 0-1,-1 0 1,0-1-1,0 0 1,-2 0-1,10-19 1,-14 13 279,-10 20 136,-15 25-263,-24 60-106,42-80-92,1 1 1,0-1-1,1 1 0,0 0 0,0 0 0,1 0 0,0 0 0,0 0 0,1 0 0,0 8 1,0-15-30,1 0 0,-1-1 1,0 1-1,1-1 0,-1 1 1,1 0-1,-1-1 0,1 1 1,-1-1-1,1 1 1,-1-1-1,1 0 0,-1 1 1,1-1-1,-1 0 0,1 1 1,0-1-1,-1 0 1,1 1-1,0-1 0,-1 0 1,1 0-1,0 0 0,0 0 1,-1 0-1,1 0 1,0 0-1,-1 0 0,1 0 1,0 0-1,-1 0 0,1 0 1,0 0-1,-1-1 0,2 1 1,25-9-1677,-19 5 479,-1-1 1,1 0-1,-1 0 0,0-1 1,-1 0-1,7-7 1,14-17-6857</inkml:trace>
</inkml:ink>
</file>

<file path=ppt/ink/ink3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4:02.632"/>
    </inkml:context>
    <inkml:brush xml:id="br0">
      <inkml:brushProperty name="width" value="0.025" units="cm"/>
      <inkml:brushProperty name="height" value="0.025" units="cm"/>
      <inkml:brushProperty name="color" value="#E71224"/>
    </inkml:brush>
  </inkml:definitions>
  <inkml:trace contextRef="#ctx0" brushRef="#br0">61 1 17296,'0'0'9449,"-9"8"-8098,-36 40-113,79-47-1339,-14-2-101,-11 0-59,0 0-1,0 1 0,0 1 0,0-1 0,0 2 0,11 2 0,-18-3 244,0-1 0,1 1 0,-1 1 0,0-1 0,0 0 0,0 0-1,-1 1 1,1-1 0,0 1 0,0 0 0,-1-1 0,1 1 0,-1 0 0,0 0-1,1 0 1,-1 0 0,0 0 0,0 0 0,0 0 0,0 1 0,-1-1 0,1 0-1,-1 0 1,1 1 0,-1-1 0,0 0 0,0 1 0,0-1 0,0 4 0,-1 1 226,0 0 1,-1 0-1,1-1 1,-1 1-1,-1 0 1,1-1 0,-1 1-1,0-1 1,-1 0-1,0 0 1,0 0-1,0-1 1,0 1-1,-1-1 1,0 0 0,0 0-1,0-1 1,-1 1-1,0-1 1,0 0-1,0-1 1,0 0 0,0 0-1,-1 0 1,1 0-1,-1-1 1,0 0-1,-11 1 1,17-3-219,0 1-1,0-1 1,0 0 0,0 0 0,-1 0-1,1 0 1,0 0 0,0-1-1,0 1 1,0 0 0,0 0 0,0-1-1,0 1 1,0 0 0,0-1 0,0 1-1,0-1 1,0 1 0,1-1-1,-1 0 1,0 1 0,0-1 0,0 0-1,1 0 1,-1 0 0,0 1-1,1-1 1,-1 0 0,1 0 0,-1 0-1,0-2 1,-2-35-4850,4 30 2629,-1-14-4603</inkml:trace>
</inkml:ink>
</file>

<file path=ppt/ink/ink3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4:03.240"/>
    </inkml:context>
    <inkml:brush xml:id="br0">
      <inkml:brushProperty name="width" value="0.025" units="cm"/>
      <inkml:brushProperty name="height" value="0.025" units="cm"/>
      <inkml:brushProperty name="color" value="#E71224"/>
    </inkml:brush>
  </inkml:definitions>
  <inkml:trace contextRef="#ctx0" brushRef="#br0">86 1 18674,'0'0'4553,"0"11"-2983,-6 94 766,-1-18-1166,8 133 0,-1-217-1166,0 0 0,0 0 0,1 0 1,-1 0-1,1 0 0,-1 0 0,1 0 0,0 0 0,0-1 0,0 1 0,1 0 0,-1-1 0,0 1 0,1-1 0,0 1 1,2 2-1,-4-6-52,1 1 0,0 0 1,-1-1-1,1 1 1,-1-1-1,1 1 1,-1-1-1,1 1 0,-1-1 1,1 1-1,-1-1 1,0 1-1,1-1 0,-1 1 1,0-1-1,1 0 1,-1 1-1,0-1 1,0 0-1,0 1 0,1-1 1,-1 0-1,0 1 1,0-1-1,0 0 0,0 1 1,0-1-1,0 0 1,0 1-1,-1-1 0,1 0 1,0 0-1,1-32-1300,-2 30 1080,0-13 83,-1 0 1,-1 0 0,-1 1 0,-1-1 0,0 1 0,0 0-1,-2 0 1,0 0 0,0 1 0,-2 1 0,-15-22 0,9 22 943,15 13-749,-1 0 1,1 1-1,0-1 1,0 0 0,-1 0-1,1 0 1,0 0-1,0 0 1,0 0-1,-1 0 1,1 0-1,0 0 1,0 1 0,0-1-1,-1 0 1,1 0-1,0 0 1,0 0-1,0 1 1,0-1 0,-1 0-1,1 0 1,0 0-1,0 1 1,0-1-1,0 0 1,0 0 0,0 1-1,0-1 1,0 0-1,0 0 1,0 1-1,0-1 1,0 0 0,0 0-1,0 1 1,0-1-1,0 0 1,0 2-14,0 0 1,0 0 0,1 0-1,-1 0 1,1 0 0,-1 0-1,1 0 1,0 0 0,0-1 0,0 1-1,0 0 1,0 0 0,0-1-1,0 1 1,0-1 0,3 3-1,2 0-242,1 0-1,0 0 0,0-1 1,0 0-1,0 0 1,1-1-1,-1 0 0,0 0 1,1 0-1,0-1 0,12 0 1,11 0-2947,43-5 0,-18-5-2526,-3-5-2941</inkml:trace>
</inkml:ink>
</file>

<file path=ppt/ink/ink3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4:03.628"/>
    </inkml:context>
    <inkml:brush xml:id="br0">
      <inkml:brushProperty name="width" value="0.025" units="cm"/>
      <inkml:brushProperty name="height" value="0.025" units="cm"/>
      <inkml:brushProperty name="color" value="#E71224"/>
    </inkml:brush>
  </inkml:definitions>
  <inkml:trace contextRef="#ctx0" brushRef="#br0">155 49 10346,'0'0'11232,"-10"2"-9679,2-1-1394,0 2-1,1-1 0,-1 1 1,1 0-1,-1 1 0,1-1 1,0 1-1,1 1 1,-1-1-1,1 1 0,0 1 1,0-1-1,0 1 0,1 0 1,0 0-1,0 1 1,-6 9-1,8-10-34,0-1 0,0 0-1,1 1 1,0 0 0,0-1 0,0 1 0,1 0 0,-1 0 0,1 11-1,1-15-96,0-1 0,0 0 0,0 0 0,0 0 0,0 0 0,1 0 0,-1 0 0,0 0 0,1 1 1,-1-1-1,1 0 0,-1 0 0,1 0 0,0 0 0,-1-1 0,1 1 0,0 0 0,0 0 0,0 0 0,-1 0 0,3 0 0,-1 0-5,0 0 0,0-1-1,0 1 1,1 0 0,-1-1 0,0 0 0,0 0 0,1 0 0,-1 0 0,0 0 0,1 0 0,-1 0 0,0-1-1,0 1 1,3-2 0,3 0 138,1-1 1,-1-1-1,0 0 0,-1 0 0,1-1 0,-1 1 0,1-2 1,-2 1-1,1-1 0,0 0 0,-1 0 0,0-1 0,6-9 1,-8 11-32,0-1 0,0 1 0,-1-1 0,1 0 0,-1 0 0,-1-1 0,1 1 0,-1-1 0,0 1 0,-1-1 0,1 0 0,-1 0 0,-1 1 0,1-1 0,-1 0 0,0 0 0,-2-11 0,2 17-134,-1-1 0,1 1 1,-1-1-1,1 1 0,-1 0 1,0-1-1,0 1 0,1 0 1,-1-1-1,0 1 0,0 0 1,0 0-1,0 0 0,-1 0 1,1 0-1,0 0 1,0 0-1,0 0 0,-1 1 1,1-1-1,-1 0 0,1 1 1,0-1-1,-1 1 0,1-1 1,-1 1-1,1 0 0,-1 0 1,1-1-1,-1 1 0,1 0 1,-1 0-1,1 1 0,-1-1 1,0 0-1,1 0 0,0 1 1,-1-1-1,1 1 0,-1-1 1,-1 2-1,-1 0-415,-1-1 1,1 1-1,0 0 0,0 1 0,0-1 0,0 1 0,1 0 0,-1-1 1,0 2-1,1-1 0,0 0 0,-4 6 0,-2 10-5655,6-4-4164</inkml:trace>
</inkml:ink>
</file>

<file path=ppt/ink/ink3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4:04.267"/>
    </inkml:context>
    <inkml:brush xml:id="br0">
      <inkml:brushProperty name="width" value="0.025" units="cm"/>
      <inkml:brushProperty name="height" value="0.025" units="cm"/>
      <inkml:brushProperty name="color" value="#E71224"/>
    </inkml:brush>
  </inkml:definitions>
  <inkml:trace contextRef="#ctx0" brushRef="#br0">6 46 17521,'0'0'5733,"-1"9"-4788,0-5-803,0 5 190,0 0 0,0 0 0,1 0 0,0 0 0,2 16 0,-2-23-279,1-1 1,-1 1 0,0-1 0,1 0-1,-1 1 1,1-1 0,0 0-1,-1 0 1,1 0 0,0 1 0,0-1-1,0 0 1,0 0 0,0 0 0,0 0-1,0 0 1,0 0 0,0-1-1,0 1 1,2 1 0,-1-2-4,0 0 1,0 1-1,1-1 1,-1 0-1,0 0 0,0 0 1,0 0-1,1-1 1,-1 1-1,0 0 0,0-1 1,0 0-1,1 1 1,-1-1-1,0 0 0,0 0 1,2-2-1,6-4 142,-1 1-1,0-1 1,0-1 0,0 0-1,-1 0 1,13-17-1,-13 14-162,1 1-1,0 0 1,1 1 0,13-11-1,-22 21-33,-1-1-1,1 0 0,0 1 1,-1-1-1,1 1 0,-1-1 0,1 1 1,-1-1-1,1 1 0,-1-1 1,1 1-1,-1-1 0,0 1 1,1 0-1,-1-1 0,0 1 1,1 0-1,-1-1 0,0 1 1,0 0-1,0-1 0,0 1 1,1 0-1,-1-1 0,0 1 1,0 0-1,0 0 0,-1-1 1,1 1-1,0 0 0,0-1 1,0 1-1,-1 1 0,1 33 11,0-35 2,-12 158 340,12-158-336,0 1-1,0-1 1,0 0 0,0 1 0,0-1 0,0 1 0,0-1 0,0 0 0,0 1-1,0-1 1,0 0 0,0 1 0,1-1 0,-1 0 0,0 1 0,0-1 0,0 0-1,1 0 1,-1 1 0,0-1 0,0 0 0,1 0 0,-1 1 0,0-1-1,0 0 1,1 0 0,-1 0 0,0 1 0,1-1 0,-1 0 0,0 0 0,1 0-1,-1 0 1,0 0 0,1 0 0,-1 0 0,1 0 0,-1 0 0,0 0-1,1 0 1,-1 0 0,0 0 0,1 0 0,-1 0 0,0 0 0,1 0 0,-1 0-1,0-1 1,1 1 0,-1 0 0,20-10 668,0-6-508,-1-2 0,-1 1 1,-1-2-1,28-38 0,-25 30-22,44-44-1,-64 70-149,0 1-1,0 0 1,1 0 0,-1-1-1,0 1 1,0 0-1,0-1 1,1 1 0,-1 0-1,0 0 1,0 0 0,1-1-1,-1 1 1,0 0 0,1 0-1,-1 0 1,0 0 0,1 0-1,-1-1 1,0 1 0,1 0-1,-1 0 1,0 0-1,1 0 1,-1 0 0,0 0-1,1 0 1,-1 0 0,0 0-1,1 0 1,-1 0 0,0 1-1,1-1 1,-1 0 0,0 0-1,1 0 1,-1 0-1,0 0 1,1 1 0,-1-1-1,0 0 1,0 0 0,1 1-1,-1-1 1,0 0 0,1 1-1,3 21-136,-6 30-39,-14 14 257,12-54-177,0 1 0,1 0-1,1 0 1,-2 20 0,6-33-306,-1 0-1,1 0 1,0 0 0,-1 0-1,1 0 1,-1 0 0,1 0-1,-1-1 1,1 1-1,-1-1 1,1 1 0,-1-1-1,1 0 1,-1 1 0,2-2-1,35-29-9920,-18 13-97</inkml:trace>
</inkml:ink>
</file>

<file path=ppt/ink/ink3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4:05.361"/>
    </inkml:context>
    <inkml:brush xml:id="br0">
      <inkml:brushProperty name="width" value="0.025" units="cm"/>
      <inkml:brushProperty name="height" value="0.025" units="cm"/>
      <inkml:brushProperty name="color" value="#E71224"/>
    </inkml:brush>
  </inkml:definitions>
  <inkml:trace contextRef="#ctx0" brushRef="#br0">107 166 13036,'0'0'8825,"1"-5"-8708,-1-1 76,0-3 51,0-1 3275,-21 31-2617,-1 13 159,13-23-836,2 0-1,-1 1 0,1 0 1,1 0-1,0 0 0,1 1 1,0 0-1,1 0 0,-4 22 1,8-34-219,0 0 1,0-1 0,0 1-1,0 0 1,0 0-1,0 0 1,1-1 0,-1 1-1,0 0 1,0 0 0,0 0-1,1-1 1,-1 1 0,0 0-1,1 0 1,-1-1 0,1 1-1,-1 0 1,1-1 0,-1 1-1,1-1 1,0 1 0,-1-1-1,1 1 1,0-1 0,-1 1-1,1-1 1,0 1 0,-1-1-1,1 0 1,0 1 0,1-1-1,2 1 22,-1-1 0,1 1-1,-1-1 1,1 0-1,-1-1 1,1 1-1,-1 0 1,6-2-1,1-1 22,0 0-1,1 0 1,-1-1-1,16-9 1,-16 5-33,0 0 0,0 0 1,-1 0-1,0-2 0,14-18 1,-20 25 43,0-1 1,-1 1 0,1-1 0,-1 0 0,0 1 0,0-1 0,-1 0 0,1 0 0,-1-1 0,0 1 0,0 0 0,0 0-1,-1-1 1,1 1 0,-1 0 0,0-1 0,0 1 0,-1 0 0,1 0 0,-3-9 0,2 11-34,-1 0 0,0 0 0,0 0 0,0 0 0,0 1 1,0-1-1,0 1 0,0-1 0,0 1 0,-1 0 0,1-1 0,0 1 0,-1 1 1,1-1-1,-1 0 0,0 0 0,1 1 0,-1 0 0,1-1 0,-1 1 0,0 0 1,1 0-1,-5 1 0,4-1-77,-1 0 0,0 0 0,1 1 0,-1-1 0,1 1 0,-1 0 0,1-1 1,-1 2-1,1-1 0,-1 0 0,1 1 0,0 0 0,0-1 0,0 1 0,0 0 0,-5 5 0,7-6-184,0 0-1,0 0 1,0 1-1,0-1 0,1 0 1,-1 0-1,0 1 1,1-1-1,-1 0 1,0 1-1,1-1 0,0 1 1,-1-1-1,1 1 1,0-1-1,0 0 1,0 1-1,0-1 0,0 1 1,0-1-1,0 1 1,0-1-1,1 1 1,-1-1-1,1 1 0,0 1 1,0-2-211,1 1 1,-1-1 0,1 0-1,0 0 1,-1 1 0,1-1-1,0 0 1,0 0 0,0-1-1,0 1 1,0 0-1,-1-1 1,2 1 0,-1-1-1,0 1 1,2-1 0,6 1-920,-1-1 0,1 0 1,-1 0-1,1-1 0,-1 0 1,0-1-1,13-4 1,-6-1 1130,-1-1 0,25-17 0,-13 9 4522,-1 1 4223,-26 15-8340,1 0-1,-1 0 1,0 0 0,1 0 0,-1 0 0,0 0 0,1 0 0,-1 0 0,0 0 0,1 0 0,-1 0-1,0 0 1,1 0 0,-1 0 0,0 0 0,0 0 0,1 0 0,-1 0 0,0 1 0,1-1 0,-1 0 0,0 0-1,0 0 1,1 1 0,-1-1 0,0 0 0,0 0 0,1 1 0,-1-1 0,0 0 0,0 0 0,0 1-1,0-1 1,1 0 0,-1 1 0,0-1 0,0 0 0,0 1 0,0-1 0,0 0 0,0 1 0,0-1 0,4 27 1708,-5 27-1431,-2-35-106,3-16-286,-1 0 0,1 0-1,0 0 1,-1-1 0,1 1-1,0 0 1,1 0 0,-1 0-1,0-1 1,2 6 0,-1-7-47,0 0 1,0 0-1,0 0 1,0-1-1,1 1 0,-1 0 1,0 0-1,0 0 1,1-1-1,-1 1 1,0-1-1,1 1 1,-1-1-1,1 0 0,-1 1 1,0-1-1,1 0 1,-1 0-1,1 0 1,-1 0-1,1 0 1,-1 0-1,0-1 0,1 1 1,1-1-1,6 0 8,0-2 0,1 1 0,-2-1 0,1 0-1,0-1 1,0 0 0,-1 0 0,0-1-1,12-9 1,-16 11-8,0 0-1,1 0 1,-1 0-1,0-1 1,-1 0-1,1 0 0,-1 0 1,0 0-1,0 0 1,0-1-1,0 0 1,-1 1-1,1-1 1,-1 0-1,-1 0 1,1 0-1,-1 0 1,2-7-1,-4 10 18,1 1 0,0 0 0,-1 0 0,1 0 1,0 0-1,-1 0 0,0 0 0,1 0 0,-1 0 0,1 0 0,-1 0 0,0 0 1,0 0-1,0 0 0,1 1 0,-1-1 0,0 0 0,0 0 0,0 1 0,0-1 1,0 1-1,0-1 0,-1 1 0,1-1 0,0 1 0,0 0 0,0 0 0,0-1 1,0 1-1,-2 0 0,-1-1 17,1 1 0,-1 0 0,0-1 1,0 1-1,1 1 0,-1-1 0,0 0 0,-6 2 1,9-2-48,1 0 1,0 1-1,-1-1 1,1 0-1,-1 0 1,1 0 0,0 0-1,-1 0 1,1 0-1,-1 0 1,1 1-1,0-1 1,-1 0 0,1 0-1,0 1 1,-1-1-1,1 0 1,0 0-1,-1 1 1,1-1 0,0 0-1,0 1 1,-1-1-1,1 0 1,0 1-1,0-1 1,0 1 0,-1-1-1,1 0 1,0 1-1,0-1 1,0 1-1,0-1 1,0 1 0,0-1-1,0 0 1,0 1-1,0-1 1,0 1-1,0-1 1,0 0 0,0 1-1,0-1 1,1 1-1,-1-1 1,0 0-1,0 1 1,0-1 0,1 1-1,-1-1 1,0 0-1,0 1 1,1-1 0,-1 0-1,0 0 1,1 1-1,-1-1 1,2 2 2,-1-1-1,1 0 1,-1 0 0,1 0-1,-1 0 1,1 0 0,0 0 0,-1-1-1,1 1 1,0 0 0,0-1 0,2 1-1,7-1 20,1 0 0,0-1 1,0-1-1,-1 0 0,1 0 0,-1-1 0,0 0 0,0-1 0,0-1 0,11-5 0,-16 7-5,0 0 0,0-1 0,0 0 0,0 0 0,-1 0 0,1-1 0,-1 0 0,0 1 0,-1-2 0,1 1 0,-1-1 0,0 1 0,0-1 0,-1 0 0,0-1 0,0 1 0,0 0 0,2-11-1,-5 17-2,0-1-1,1 0 0,-1 0 0,0 0 0,0 0 0,0 0 1,0 0-1,0 0 0,0 0 0,0 0 0,0 0 1,0 0-1,0 0 0,-1 0 0,1 0 0,0 0 0,-1 0 1,1 0-1,-1 0 0,1 0 0,-1 1 0,1-1 0,-1 0 1,0 0-1,1 0 0,-1 1 0,0-1 0,1 0 0,-1 1 1,0-1-1,0 1 0,0-1 0,0 1 0,0-1 0,0 1 1,1 0-1,-1-1 0,0 1 0,0 0 0,0 0 0,0 0 1,0 0-1,0 0 0,0 0 0,0 0 0,0 0 0,0 0 1,0 0-1,0 0 0,0 1 0,0-1 0,0 0 0,-1 1 1,-3 0-14,0 1 1,0-1 0,0 1 0,1 0 0,-1 0 0,0 0 0,1 1 0,0-1 0,-8 7 0,6-2 1,0 0 1,0 1-1,0 0 1,1 0-1,1 0 1,-1 1-1,-6 17 1,10-23 1,0-1-1,0 1 1,0 0 0,1 0-1,-1-1 1,1 1 0,-1 0-1,1 0 1,0 0 0,0 0-1,0 0 1,0 0 0,1 0-1,-1-1 1,1 1 0,0 0-1,0 0 1,0-1 0,0 1-1,0 0 1,1-1 0,-1 1-1,1-1 1,-1 1 0,1-1-1,0 0 1,0 0 0,0 0-1,4 3 1,3 0-404,1 0-1,-1-1 1,1 0-1,0-1 1,0 0 0,0 0-1,21 2 1,-14-4-1601,1 1 0,0-2 0,34-4 0,-23-3-9751</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7.820"/>
    </inkml:context>
    <inkml:brush xml:id="br0">
      <inkml:brushProperty name="width" value="0.025" units="cm"/>
      <inkml:brushProperty name="height" value="0.025" units="cm"/>
    </inkml:brush>
  </inkml:definitions>
  <inkml:trace contextRef="#ctx0" brushRef="#br0">44 49 15503,'0'0'2674,"-8"9"-133,5-6-2416,-1 1-1,1 0 0,0-1 0,0 1 1,0 0-1,1 1 0,0-1 0,-1 0 1,1 1-1,1-1 0,-1 1 0,1 0 1,0-1-1,0 1 0,0 0 0,1 0 1,-1 0-1,1 0 0,0 0 0,1-1 1,-1 1-1,1 0 0,0 0 0,0 0 1,0-1-1,1 1 0,0 0 0,2 4 1,-1-5-123,0 1 0,0-1 0,0 0-1,1 0 1,-1 0 0,1 0 0,0-1 0,0 0 0,0 1 0,1-1 0,-1-1 0,1 1 0,0-1 0,-1 0 0,1 0 0,0 0 0,0-1 0,0 1 0,1-1 0,7 0 0,-10-1 16,0 0 1,1 0 0,-1-1 0,1 0-1,-1 1 1,0-1 0,1-1 0,-1 1-1,0 0 1,0-1 0,0 1-1,0-1 1,0 0 0,0 0 0,0-1-1,-1 1 1,1 0 0,-1-1 0,0 1-1,1-1 1,-1 0 0,-1 0 0,1 0-1,0 0 1,-1 0 0,1 0 0,-1 0-1,0-1 1,0 1 0,0 0 0,0-7-1,1 3 192,-1-1 0,0 0 0,-1 1-1,0-1 1,0 0 0,0 0 0,-1 1-1,0-1 1,-1 0 0,0 1 0,0-1-1,-4-7 1,4 10-135,0 0 0,-1 0-1,1 1 1,-1-1 0,0 1 0,-1 0 0,1 0-1,-1 0 1,0 0 0,0 0 0,0 1 0,0 0-1,0 0 1,-1 0 0,0 0 0,1 1 0,-1 0-1,-7-3 1,11 5-102,0 0 1,0-1-1,1 1 0,-1 0 1,0 0-1,0-1 0,0 1 0,0 0 1,1 0-1,-1 0 0,0 0 0,0 0 1,0 0-1,0 0 0,1 1 1,-1-1-1,0 0 0,0 0 0,0 1 1,1-1-1,-1 0 0,0 1 1,0-1-1,1 1 0,-1-1 0,0 1 1,1-1-1,-1 1 0,0 0 0,1-1 1,-1 2-1,0 0-88,0 1 1,0-1-1,0 0 1,1 1-1,-1-1 1,1 0-1,0 1 1,0-1-1,0 1 1,0-1-1,1 4 1,0 1-378,0 1 1,0-1-1,1 1 1,1-1 0,-1 0-1,1 0 1,4 8 0,-3-10-488,-1 0 1,1-1-1,0 1 1,0-1-1,0 0 1,8 6 0,4-6-4873</inkml:trace>
</inkml:ink>
</file>

<file path=ppt/ink/ink3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4:06.017"/>
    </inkml:context>
    <inkml:brush xml:id="br0">
      <inkml:brushProperty name="width" value="0.025" units="cm"/>
      <inkml:brushProperty name="height" value="0.025" units="cm"/>
      <inkml:brushProperty name="color" value="#E71224"/>
    </inkml:brush>
  </inkml:definitions>
  <inkml:trace contextRef="#ctx0" brushRef="#br0">6 10 16207,'0'0'359,"0"-1"0,1 0-1,-1 1 1,1-1 0,-1 0-1,1 1 1,0-1 0,-1 1-1,1-1 1,0 1-1,-1-1 1,1 1 0,0 0-1,-1-1 1,1 1 0,0 0-1,0-1 1,-1 1 0,1 0-1,0 0 1,0 0 0,0 0-1,-1 0 1,1 0 0,0 0-1,0 0 1,1 0 0,-1 1-161,0 0 0,-1-1 1,1 1-1,0 0 1,0 0-1,0 0 0,0 0 1,-1 0-1,1 0 1,0 0-1,-1 0 0,1 0 1,-1 0-1,1 1 1,0 1-1,8 59-652,-8-51 1555,3 119 33,-6-100-1015,2 1 0,2-1 0,0 0 1,11 46-1,-6-62-74,0-18-202,0-26-746,-8 13 558,-1 0-1,-1-1 1,0 1-1,-1 0 1,-1 1-1,0-1 1,-2 1-1,0 0 1,0 0-1,-11-15 1,4 14 420,4 16 121,10 3-187,-1-1 0,1 0-1,0 0 1,0 1 0,0-1 0,-1 1 0,1-1 0,0 0 0,1 1 0,-1-1 0,0 0 0,0 1 0,0-1 0,1 0 0,-1 1 0,1-1 0,-1 0 0,1 0 0,0 1 0,-1-1-1,1 0 1,0 0 0,1 1 0,2 4-144,1 0 0,-1-1-1,1 0 1,0 0 0,1-1 0,-1 1-1,1-1 1,0 0 0,0-1 0,0 0-1,0 0 1,1 0 0,-1 0-1,1-1 1,0 0 0,9 1 0,6 1-1882,-1-2-1,1 0 1,-1-2 0,23-2 0,8-3-4293</inkml:trace>
</inkml:ink>
</file>

<file path=ppt/ink/ink3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4:06.393"/>
    </inkml:context>
    <inkml:brush xml:id="br0">
      <inkml:brushProperty name="width" value="0.025" units="cm"/>
      <inkml:brushProperty name="height" value="0.025" units="cm"/>
      <inkml:brushProperty name="color" value="#E71224"/>
    </inkml:brush>
  </inkml:definitions>
  <inkml:trace contextRef="#ctx0" brushRef="#br0">183 73 8072,'0'0'11696,"-4"-9"-8253,4 9-3399,-1-3 94,0 1 1,0 0 0,0-1-1,0 1 1,0 0 0,-1 0-1,1 0 1,-1 0 0,1 0-1,-1 0 1,1 0-1,-1 1 1,0-1 0,0 0-1,0 1 1,0 0 0,0-1-1,-1 1 1,1 0-1,0 0 1,0 0 0,-1 0-1,1 1 1,-1-1 0,1 1-1,0-1 1,-1 1-1,1 0 1,-1 0 0,1 0-1,-1 0 1,1 1 0,-1-1-1,1 0 1,-1 1 0,-2 1-1,-2 1-85,0 1 1,0 0-1,1 0 0,0 1 0,0-1 0,0 1 0,1 1 1,-1-1-1,1 1 0,0 0 0,1 0 0,0 0 0,0 1 1,0-1-1,1 1 0,-1 0 0,2 0 0,-1 0 1,1 1-1,0-1 0,1 0 0,-1 1 0,1-1 0,1 1 1,0 9-1,0-16-46,1 1-1,-1-1 1,0 0 0,1 1-1,0-1 1,-1 0 0,1 0-1,0 1 1,0-1 0,-1 0-1,1 0 1,0 0 0,0 0-1,0 0 1,0 0 0,0 0 0,1-1-1,-1 1 1,0 0 0,0-1-1,1 1 1,1 0 0,1 1 36,1-1 0,-1 0 0,1-1 0,-1 1 1,1-1-1,0 0 0,5 0 0,0-1 98,0 0-1,-1-1 1,1 0 0,0 0 0,-1-1-1,11-5 1,-8 2-61,-1-1 1,1-1-1,-2 0 1,1 0-1,-1-1 1,13-15-1,-20 21-74,0 0 0,0-1 1,0 1-1,-1-1 0,1 0 0,-1 0 0,0 0 0,0 0 0,0 0 1,-1 0-1,0-1 0,1 1 0,-1-1 0,-1 1 0,1-1 1,-1 1-1,0-1 0,0 1 0,0-1 0,0 1 0,-1-1 0,-2-7 1,2 10-93,0 0 0,0 0 0,-1 0 0,1 0 0,-1 0 0,1 0 1,-1 1-1,0-1 0,0 1 0,1-1 0,-1 1 0,0 0 0,0 0 0,0 0 1,-1 0-1,1 0 0,0 0 0,0 0 0,0 1 0,-1-1 0,1 1 1,0-1-1,-1 1 0,1 0 0,0 0 0,-1 0 0,1 1 0,-4 0 0,-32 7-4026,9 6-4067,12-1-3902</inkml:trace>
</inkml:ink>
</file>

<file path=ppt/ink/ink3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4:07.689"/>
    </inkml:context>
    <inkml:brush xml:id="br0">
      <inkml:brushProperty name="width" value="0.025" units="cm"/>
      <inkml:brushProperty name="height" value="0.025" units="cm"/>
      <inkml:brushProperty name="color" value="#E71224"/>
    </inkml:brush>
  </inkml:definitions>
  <inkml:trace contextRef="#ctx0" brushRef="#br0">46 39 18449,'0'0'6540,"-2"12"-6599,-7 32 107,-4 20 2626,-8 125 1,21-188-2657,-1-1 0,1 1-1,0 0 1,0 0 0,0-1-1,0 1 1,0 0 0,0-1-1,0 1 1,1 0 0,-1-1-1,0 1 1,0 0 0,0-1-1,1 1 1,-1 0 0,0-1-1,1 1 1,-1-1 0,1 1 0,-1 0-1,0-1 1,1 1 0,-1-1-1,1 1 1,0-1 0,-1 0-1,1 1 1,-1-1 0,2 1-1,19-8 258,16-26-46,-30 24-211,0-1 1,-1 1-1,0-1 1,-1 0-1,8-19 0,-11 24-14,-1 0 0,1 0 0,-1 0 0,0-1 0,0 1 0,0-1 0,-1 1 0,1-1 0,-2 1 0,1-1 0,0 1 0,-1 0 0,-3-11 0,4 15-8,0 1 0,0 0 0,0-1 0,0 1 1,-1-1-1,1 1 0,0-1 0,0 1 0,0-1 1,-1 1-1,1 0 0,0-1 0,-1 1 0,1 0 1,0-1-1,-1 1 0,1 0 0,0-1 1,-1 1-1,1 0 0,-1-1 0,1 1 0,0 0 1,-1 0-1,1 0 0,-1 0 0,1-1 0,-1 1 1,1 0-1,-1 0 0,1 0 0,-1 0 0,1 0 1,-1 0-1,1 0 0,-1 0 0,1 0 1,0 0-1,-1 1 0,1-1 0,-1 0 0,1 0 1,-1 0-1,1 0 0,-1 1 0,0-1 0,0 1-9,0 0-1,0 0 0,0 0 0,0 0 0,0 0 0,0 0 0,1 0 0,-1 1 0,0-1 0,0 0 1,1 0-1,-1 0 0,1 1 0,-1-1 0,1 2 0,-1 0 9,0-1 0,1 1 1,0 0-1,-1 0 0,1 0 0,0 0 0,1 0 0,-1 0 0,0 0 1,1-1-1,0 1 0,0 0 0,-1 0 0,2-1 0,-1 1 0,0 0 1,0-1-1,1 1 0,0-1 0,-1 0 0,1 1 0,0-1 1,0 0-1,0 0 0,0 0 0,1 0 0,-1-1 0,4 3 0,-1-2 17,0 0-1,0-1 1,0 1-1,0-1 1,1 0 0,-1 0-1,1-1 1,-1 1-1,1-1 1,-1-1-1,0 1 1,1-1-1,-1 0 1,10-2-1,-6-1 26,0 1 0,-1-1 1,1 0-1,-1-1 0,0 0 0,0 0 0,-1-1 0,1 0 0,-1 0 0,-1-1 1,1 0-1,-1 0 0,9-14 0,-9 12 36,0-1 0,0 0-1,-1 1 1,-1-2 0,0 1 0,0 0-1,-1-1 1,0 0 0,-1 0 0,0 0 0,0-14-1,-2 24-68,0 0 0,1 0 0,-1 0 0,0 0 0,-1 0 0,1 0 0,0 0 0,0 0 0,0 0 0,-1 0 0,1 0 0,0 0 0,-1 0 0,1 0 0,-1 0 0,1 0 0,-1 0 0,1 0 0,-1 0 0,0 1 0,1-1 0,-1 0 0,0 0 0,0 1 0,0-1-1,1 1 1,-1-1 0,0 1 0,0-1 0,0 1 0,0-1 0,0 1 0,0 0 0,0-1 0,0 1 0,0 0 0,0 0 0,0 0 0,0 0 0,0 0 0,0 0 0,0 0 0,-2 0 0,1 1-17,-1-1 0,0 1 0,0 0 0,0 0 0,0 0 0,1 0-1,-1 1 1,0-1 0,1 1 0,0-1 0,-1 1 0,1 0 0,0 0 0,-3 3 0,-5 9 17,0 0 0,1 1-1,1 0 1,0 1 0,2 0-1,-1 0 1,2 0 0,0 1-1,1 0 1,1-1 0,0 2-1,0 17 1,3-34-1,0 1-1,0 0 0,1-1 1,-1 1-1,0 0 0,0-1 1,1 1-1,-1 0 0,1-1 1,0 1-1,-1-1 0,1 1 1,0-1-1,0 1 0,0-1 1,0 0-1,0 1 0,0-1 1,0 0-1,0 0 0,1 0 1,1 2-1,0-2 3,0 1 0,1-1 0,-1 0 0,0 0 0,0 0 0,1 0 0,-1-1 0,0 1 0,1-1 1,5 0-1,2-1 3,0 0 1,-1-1 0,1 0 0,-1 0-1,1-1 1,14-7 0,-8 2-9,0-1 0,27-19 0,-40 26 0,-1-1 0,1 0 0,-1 1 0,0-1 0,0 0 0,0 0 0,0-1 0,0 1 0,-1-1 0,1 1 0,-1-1 0,0 0 0,0 0 0,0 0 0,-1 0 0,1 0 0,-1 0 0,1-5 0,-3 8 0,1 0 0,0 0 0,-1 1 0,1-1 0,-1 0 0,1 1 0,-1-1 0,1 0 0,-1 1 0,1-1 0,-1 0 0,0 1 0,1-1 0,-1 1 0,0 0 0,1-1 0,-1 1 0,0-1 0,0 1 0,1 0 0,-1 0 0,0-1 0,0 1 0,0 0 0,1 0 0,-1 0 0,0 0 0,0 0 0,0 0 0,0 0 0,1 0 0,-1 0 0,0 0 0,0 1 0,0-1 0,1 0 0,-1 0 0,-1 1 0,-34 10 0,25-4 0,-1 0 0,1 1 0,-14 14 0,21-19 0,1-1 0,1 1 0,-1 0 0,0 0 0,1 1 0,-1-1 0,1 0 0,0 1 0,0 0 0,1-1 0,-1 1 0,1 0 0,-1 0 0,1 0 0,-1 7 0,3-10 0,-1 1 0,1-1 0,-1 0 0,1 0 0,0 1 0,0-1 0,0 0 0,-1 0 0,1 0 0,0 0 0,0 0 0,0 0 0,0 0 0,1-1 0,-1 1 0,0 0 0,0-1 0,0 1 0,1 0 0,-1-1 0,0 1 0,1-1 0,-1 0 0,0 0 0,3 1 0,46 7 0,-38-7 0,-2 1-68,94 10-7685,-72-12-569</inkml:trace>
</inkml:ink>
</file>

<file path=ppt/ink/ink3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4:08.673"/>
    </inkml:context>
    <inkml:brush xml:id="br0">
      <inkml:brushProperty name="width" value="0.025" units="cm"/>
      <inkml:brushProperty name="height" value="0.025" units="cm"/>
      <inkml:brushProperty name="color" value="#E71224"/>
    </inkml:brush>
  </inkml:definitions>
  <inkml:trace contextRef="#ctx0" brushRef="#br0">0 559 14253,'0'0'6157,"7"-2"-4429,1-2-804,0-1-1,0 0 0,-1-1 0,13-11 1,50-60 746,-44 47-1150,7-8 91,-3 0 1,40-64-1,-61 86-524,0-1 0,-1 1 0,-1-1 0,-1-1 0,0 1 1,-1-1-1,-1 0 0,-1 0 0,-1 0 0,1-20 0,-3 37-90,0 0 0,0 0 0,0 0 0,0-1 1,0 1-1,0 0 0,0 0 0,-1 0 0,1 0 1,0-1-1,-1 1 0,1 0 0,-1 0 0,1 0 1,-1 0-1,1 0 0,-2-1 0,1 1-1,1 1 0,-1 0 1,1 0-1,-1 0 0,1-1 0,-1 1 0,1 0 0,-1 0 0,1 0 0,-1 0 1,1 0-1,-1 0 0,0 0 0,1 0 0,-1 0 0,1 0 0,-1 0 1,1 0-1,-1 1 0,1-1 0,-1 0 0,1 0 0,-1 1 0,1-1 1,-1 1-1,-3 1-12,1 0 0,0 1 0,-1 0 0,1 0 1,1 0-1,-1 0 0,-4 6 0,-4 11 65,1 0 0,0 1 0,2-1 0,0 2 0,2-1 1,0 1-1,1 0 0,2 0 0,-2 34 0,3 23 317,11 107 0,-3-95-281,-5-55-85,0 15 0,1-40 0,1-19 0,1-16-3182,-2-14-7516,-2 29 203</inkml:trace>
</inkml:ink>
</file>

<file path=ppt/ink/ink3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4:09.486"/>
    </inkml:context>
    <inkml:brush xml:id="br0">
      <inkml:brushProperty name="width" value="0.025" units="cm"/>
      <inkml:brushProperty name="height" value="0.025" units="cm"/>
      <inkml:brushProperty name="color" value="#E71224"/>
    </inkml:brush>
  </inkml:definitions>
  <inkml:trace contextRef="#ctx0" brushRef="#br0">14 208 13805,'0'0'13944,"8"-1"-12956,2 0-792,0-1 1,-1-1 0,1 0 0,0 0-1,-1-1 1,1-1 0,-1 1 0,0-1-1,-1-1 1,1 0 0,13-13 0,-16 15-178,-1 0 1,0-1 0,0 0-1,0 0 1,-1-1 0,0 1-1,0-1 1,0 0 0,-1 0-1,0 0 1,0-1 0,0 1-1,-1-1 1,0 0 0,0 1-1,-1-1 1,0 0 0,0 0-1,0-11 1,-1 17-19,0 1-1,0-1 1,0 0-1,0 1 1,-1-1 0,1 0-1,0 1 1,0-1-1,-1 1 1,1-1-1,0 0 1,-1 1 0,1-1-1,0 1 1,-1-1-1,1 1 1,-1-1-1,1 1 1,-1-1 0,1 1-1,-1-1 1,1 1-1,-1 0 1,0-1-1,1 1 1,-1 0 0,0-1-1,1 1 1,-2 0-1,-24 3-59,20 0 39,-1-1 1,1 1-1,0 1 0,0-1 1,-8 6-1,-1 6 64,0 1 1,1 0-1,1 0 1,0 1-1,1 1 1,1 0-1,1 1 1,-10 24-1,20-42-34,-1-1 0,1 1-1,0-1 1,-1 1 0,1-1-1,0 1 1,0-1 0,-1 1 0,1 0-1,0-1 1,0 1 0,0 0-1,0-1 1,0 1 0,0-1-1,0 1 1,0 0 0,0-1-1,0 1 1,0-1 0,1 1 0,-1 0-1,0-1 1,0 1 0,1-1-1,-1 1 1,0-1 0,0 1-1,1 0 1,-1-1 0,1 0-1,-1 1 1,1-1 0,-1 1-1,0-1 1,1 1 0,-1-1 0,1 0-1,0 1 1,-1-1 0,1 0-1,-1 0 1,1 1 0,-1-1-1,2 0 1,34 0 489,-20-1-408,-15 1-124,-1 0-1,0 0 1,0 1-1,1-1 1,-1 0-1,0 1 1,0-1-1,0 0 1,1 1 0,-1-1-1,0 1 1,0-1-1,0 0 1,0 1-1,0-1 1,0 0-1,0 1 1,0-1 0,0 1-1,0-1 1,0 0-1,0 1 1,0-1-1,0 0 1,0 1-1,0-1 1,-1 1 0,1-1-1,0 0 1,0 1-1,0-1 1,-1 0-1,1 1 1,0-1-1,0 0 1,-1 0-1,1 1 1,0-1 0,-1 0-1,1 0 1,0 1-1,0-1 1,-1 0-1,1 0 1,-1 0-1,1 0 1,0 1 0,-1-1-1,-1 0-1110,-10 1-12344</inkml:trace>
</inkml:ink>
</file>

<file path=ppt/ink/ink3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4:10.170"/>
    </inkml:context>
    <inkml:brush xml:id="br0">
      <inkml:brushProperty name="width" value="0.025" units="cm"/>
      <inkml:brushProperty name="height" value="0.025" units="cm"/>
      <inkml:brushProperty name="color" value="#E71224"/>
    </inkml:brush>
  </inkml:definitions>
  <inkml:trace contextRef="#ctx0" brushRef="#br0">0 539 9065,'0'0'20819,"12"-5"-19666,12-7-909,0 0 0,-2-2 0,0-1 1,0-1-1,-1-1 0,32-33 0,-36 33-243,-1-1 0,0 0 0,-1-1 1,-1-1-1,-1 0 0,-1-1 0,-1 0 1,-1-1-1,0 0 0,-2 0 0,-1-1 1,0 0-1,-2-1 0,0 1 0,-2-1 1,0-31-1,-3 54-1,0 1 0,0 0 0,-1-1 0,1 1 0,0 0 0,0-1 0,-1 1 0,1 0 0,0 0 0,-1-1 0,1 1 0,-1 0 0,1 0 0,0-1 0,-1 1 0,1 0 0,-1 0 0,1 0 0,-1 0 0,1 0 0,0 0 0,-1 0 0,1 0 0,-1 0 0,1 0 0,-1 0 0,1 0 0,0 0 0,-1 0 0,1 0 0,-1 0 0,1 0 0,-1 1 0,1-1 0,0 0 0,-1 1 0,-18 6 0,4 6 0,1 0 0,1 0 0,0 1 0,1 1 0,0 0 0,1 1 0,1 0 0,1 1 0,0 0 0,1 0 0,-6 21 0,4-7 0,1 0 0,2 0 0,1 1 0,1 0 0,0 57 0,5-86-14,0 1-1,0-1 1,0 0-1,0 1 1,1-1-1,0 0 1,0 1-1,0-1 1,0 0 0,0 0-1,0 0 1,1 0-1,0 0 1,-1 0-1,1 0 1,0-1-1,1 1 1,-1-1 0,0 1-1,1-1 1,-1 0-1,1 0 1,0 0-1,-1 0 1,1 0-1,0-1 1,6 3 0,0-1-175,0-1 1,1 0 0,-1 0 0,1-1 0,0 0 0,-1-1-1,1 0 1,15-2 0,-23 2-399,0-1 1,-1 1-1,1-1 1,0 1-1,0-1 1,0 1-1,-1-1 1,1 0-1,0 0 0,0 0 1,-1 0-1,1 0 1,-1 0-1,1 0 1,1-2-1,5-9-8109</inkml:trace>
</inkml:ink>
</file>

<file path=ppt/ink/ink3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4:10.905"/>
    </inkml:context>
    <inkml:brush xml:id="br0">
      <inkml:brushProperty name="width" value="0.025" units="cm"/>
      <inkml:brushProperty name="height" value="0.025" units="cm"/>
      <inkml:brushProperty name="color" value="#E71224"/>
    </inkml:brush>
  </inkml:definitions>
  <inkml:trace contextRef="#ctx0" brushRef="#br0">1 191 11627,'0'0'14819,"8"1"-13457,-1-1-1200,-1 1 0,1-1 0,-1 0 0,1-1 0,-1 1 0,1-1 0,-1-1 0,0 1 0,1-1 0,-1 0 0,0-1 0,0 1 0,0-1 0,-1 0 0,1-1 0,9-7 0,-3 2-79,-1-2 1,0 1-1,19-25 0,-27 30-52,1 0 0,-1 0-1,0-1 1,0 1-1,0-1 1,-1 0 0,0 0-1,0 0 1,0 0 0,-1 0-1,0 0 1,0-9 0,-1 14-27,0 1 1,-1-1 0,1 1 0,0-1 0,-1 1-1,1-1 1,-1 1 0,1-1 0,-1 1 0,1-1 0,-1 1-1,1-1 1,-1 1 0,1 0 0,-1-1 0,1 1-1,-1 0 1,0-1 0,1 1 0,-1 0 0,0 0 0,1 0-1,-1 0 1,0-1 0,1 1 0,-1 0 0,0 0-1,1 0 1,-1 1 0,0-1 0,1 0 0,-1 0-1,0 0 1,1 0 0,-1 1 0,0-1 0,0 0 0,-29 11 9,18-2 12,1 1-1,0 0 1,0 0 0,2 1-1,-1 0 1,1 1 0,-10 17-1,13-19 70,1 0-1,-1 1 0,1-1 0,1 1 1,0 0-1,1 0 0,0 1 0,1-1 1,-2 22-1,4-31-91,0 0 0,1-1 0,-1 1 0,1 0 1,-1-1-1,1 1 0,-1-1 0,1 1 0,0-1 0,0 1 1,0-1-1,0 1 0,0-1 0,0 0 0,1 0 0,-1 1 0,0-1 1,1 0-1,-1 0 0,0 0 0,1-1 0,-1 1 0,1 0 0,0 0 1,-1-1-1,1 1 0,-1-1 0,1 0 0,0 1 0,-1-1 1,1 0-1,2 0 0,66 2 21,-52-2-24,-7 0-403,35-3-5353,-45 3 5491,0-1-1,1 1 1,-1 0-1,1-1 0,-1 0 1,0 1-1,1-1 0,-1 0 1,0 1-1,0-1 0,0 0 1,0 0-1,0 0 0,0 0 1,0 0-1,0 0 0,0-1 1,0 1-1,0 0 0,0 0 1,-1-1-1,1 1 0,-1 0 1,1-1-1,-1 1 0,1 0 1,-1-3-1,1-7-7725</inkml:trace>
</inkml:ink>
</file>

<file path=ppt/ink/ink3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4:12.850"/>
    </inkml:context>
    <inkml:brush xml:id="br0">
      <inkml:brushProperty name="width" value="0.025" units="cm"/>
      <inkml:brushProperty name="height" value="0.025" units="cm"/>
      <inkml:brushProperty name="color" value="#E71224"/>
    </inkml:brush>
  </inkml:definitions>
  <inkml:trace contextRef="#ctx0" brushRef="#br0">166 195 12075,'18'-53'3793,"-7"19"-221,0 0 1,5-37-1,-20 68-2510,-5 9-892,-9 11-259,-1 12 284,1 1-1,1 1 1,2 1 0,1 0 0,2 1 0,-15 62 0,15-38 113,2 0-1,3 1 1,1 77-1,11-72 46,-5-61-308,1 0 0,-1 1 1,0-1-1,1 0 1,0 0-1,-1 1 0,1-1 1,0 0-1,0 0 0,0 0 1,1 0-1,-1 0 0,0 0 1,1 0-1,-1 0 1,1-1-1,0 1 0,-1-1 1,1 1-1,0-1 0,0 1 1,0-1-1,3 1 0,-5-2-31,1 0-1,-1 0 0,0 0 0,1 0 0,-1 0 0,0 0 0,1 0 1,-1 0-1,0 0 0,1 0 0,-1 0 0,0-1 0,1 1 0,-1 0 1,0 0-1,0 0 0,1-1 0,-1 1 0,0 0 0,0 0 1,1-1-1,-1 1 0,0 0 0,0 0 0,0-1 0,1 1 0,-1 0 1,0-1-1,0 1 0,0 0 0,0-1 0,0 1 0,0 0 0,0-1 1,0 1-1,0 0 0,0-1 0,0 0 0,1-17 131,-1 13-101,-4-42-440,-1 1 0,-3-1 0,-2 1 0,-1 1 1,-30-75-1,54 128 547,1-1 0,-1 0 1,2 0-1,-1-2 0,1 0 0,20 5 0,-9-6-25,1 0 0,36 0-1,-2-11-1903,-57 6 1157,0 0-1,0-1 0,0 1 1,0-1-1,0 0 1,-1 0-1,1 0 1,-1 0-1,1-1 1,4-4-1,4-11-6648,-6-3-6128</inkml:trace>
</inkml:ink>
</file>

<file path=ppt/ink/ink3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4:13.240"/>
    </inkml:context>
    <inkml:brush xml:id="br0">
      <inkml:brushProperty name="width" value="0.025" units="cm"/>
      <inkml:brushProperty name="height" value="0.025" units="cm"/>
      <inkml:brushProperty name="color" value="#E71224"/>
    </inkml:brush>
  </inkml:definitions>
  <inkml:trace contextRef="#ctx0" brushRef="#br0">124 0 15278,'0'0'8505,"8"6"-7224,-5-4-1158,0 0 1,1 1 0,-2-1-1,1 1 1,0 0 0,0 0-1,-1 0 1,1 0 0,-1 0-1,0 0 1,0 1 0,3 6-1,-3-1 112,1 0 0,-1 0 0,-1 1-1,0-1 1,1 17 0,-1 202 2113,-2-123-3735,1-105 1198,0 1 0,-1-1-1,1 0 1,0 0 0,0 1 0,-1-1 0,1 0 0,0 0-1,-1 0 1,1 1 0,0-1 0,-1 0 0,1 0 0,0 0 0,-1 0-1,1 0 1,0 0 0,-1 0 0,1 0 0,0 0 0,-1 0-1,1 0 1,-1 0 0,1 0 0,0 0 0,-1 0 0,1 0 0,0 0-1,-1 0 1,1 0 0,0-1 0,-1 1 0,1 0 0,0 0 0,0 0-1,-1-1 1,1 1 0,0 0 0,0 0 0,-1-1 0,1 1-1,0 0 1,0-1 0,-1 1 0,1 0 0,0 0 0,0-1 0,0 0-1,-18-13-3503,-58-66-6007,41 36 10316,7-1 4956,27 43-5186,-1 1 1,1-1 0,1 0-1,-1 0 1,0 0 0,0 0 0,1-1-1,0 1 1,-1 0 0,1 0 0,0 0-1,0-3 1,0 5-224,0-1 0,0 0 0,1 0 0,-1 1 0,0-1 0,0 0 0,1 0 0,-1 1 0,1-1 0,-1 0 0,1 1 0,-1-1 0,1 0 0,-1 1 0,1-1 0,0 1 0,-1-1 0,1 1-1,0-1 1,-1 1 0,2-1 0,4-1 336,0 1-1,0 0 0,0 0 0,0 0 0,0 1 0,12 0 1,4 0-252,23-1 296,55-4-169,-34-5-2887,-18-3-3861</inkml:trace>
</inkml:ink>
</file>

<file path=ppt/ink/ink3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4:40.129"/>
    </inkml:context>
    <inkml:brush xml:id="br0">
      <inkml:brushProperty name="width" value="0.025" units="cm"/>
      <inkml:brushProperty name="height" value="0.025" units="cm"/>
      <inkml:brushProperty name="color" value="#E71224"/>
    </inkml:brush>
  </inkml:definitions>
  <inkml:trace contextRef="#ctx0" brushRef="#br0">0 40 14382,'0'0'11018,"58"-9"-9769,0 0-576,12 0-417,3 0-192,-4 5-32,-7 4-704,-12 1-1507,-17 12-1696,-19 0-1859,-13 3-3650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8.275"/>
    </inkml:context>
    <inkml:brush xml:id="br0">
      <inkml:brushProperty name="width" value="0.025" units="cm"/>
      <inkml:brushProperty name="height" value="0.025" units="cm"/>
    </inkml:brush>
  </inkml:definitions>
  <inkml:trace contextRef="#ctx0" brushRef="#br0">12 310 19090,'-1'9'2119,"0"-7"-1950,-2 20 1066,0 0 0,0 23 0,3-40-1176,0 1-1,0-1 1,0 1-1,1-1 1,0 1-1,0-1 1,0 1-1,1-1 1,0 0-1,0 0 1,0 1-1,1-1 1,-1-1-1,1 1 1,5 7-1,-7-11-73,0-1 0,0 1 0,-1 0 0,1 0 0,0 0 0,0-1 0,0 1 0,0 0 0,0-1 0,0 1 0,0-1 0,0 1 0,0-1 0,0 1 0,0-1 0,0 0 0,0 0 0,0 0-1,1 1 1,-1-1 0,0 0 0,0 0 0,0 0 0,0-1 0,0 1 0,1 0 0,1-1 0,-1 0 11,-1 0 0,1-1 0,-1 1 1,1-1-1,-1 1 0,1-1 0,-1 0 0,0 1 0,0-1 0,0 0 0,0 0 0,0 0 0,1-3 1,2-7 79,-1 0 0,0 0 0,1-23 0,-1 3 323,-3 0-1,0 0 0,-8-49 0,6 68-110,-1-1-1,0 0 1,-1 0 0,-1 1-1,0 0 1,-1 0 0,0 0-1,-1 1 1,0 0-1,-13-17 1,20 30-269,0-1 1,0 1-1,0-1 0,0 0 1,0 1-1,0-1 0,0 1 0,0-1 1,0 0-1,0 1 0,-1-1 1,1 0-1,0 1 0,0-1 1,0 0-1,-1 1 0,1-1 1,0 0-1,0 1 0,-1-1 1,1 0-1,0 0 0,-1 1 0,1-1 1,0 0-1,-1 0 0,1 0 1,0 0-1,-1 1 0,1-1 1,0 0-1,-1 0 0,1 0 1,-1 0-1,1 0 0,0 0 0,-1 0 1,1 0-1,-1 0 0,1 0 1,0 0-1,-1 0 0,1 0 1,0 0-1,-1-1 0,1 1 1,-1 0-1,1 0 0,0 0 1,-1 0-1,1-1 0,0 1 0,0 0 1,-1 0-1,1-1 0,0 1 1,-1 0-1,1-1 0,0 1 1,-1-1-1,5 38-60,0-17 29,1 1 0,1-1 0,1 0 0,1 0 0,1-1 0,0 0 0,2 0 0,0-1 0,1-1 0,1 0 0,24 26 0,-35-41 1,0 0 1,0 0-1,0 0 1,1 0 0,-1-1-1,0 1 1,1-1-1,-1 0 1,1 1-1,-1-1 1,1 0-1,-1-1 1,1 1-1,0 0 1,-1-1-1,1 1 1,0-1-1,0 0 1,0 0 0,-1 0-1,1-1 1,3 1-1,-3-2 16,-1 1 0,1-1 0,-1 0 0,1 1 0,-1-1 0,0 0 0,0 0 0,0-1-1,0 1 1,0 0 0,0-1 0,-1 1 0,1-1 0,-1 1 0,1-1 0,1-5 0,2-8 42,-1 1 1,0-1 0,-2 0-1,1 0 1,-2 0-1,0-17 1,-1 27-31,0-1 0,0 1 0,0 0 0,-1 0 0,0-1 1,-1 1-1,1 0 0,-1 0 0,0 0 0,-1 0 0,1 0 0,-1 1 0,0-1 0,-7-8 0,10 14-18,0 0 0,-1 0-1,1-1 1,0 1 0,0 0 0,0 0-1,0 0 1,0 0 0,0 0-1,-1 0 1,1 0 0,0 0-1,0 0 1,0 0 0,0 0 0,0 0-1,0 0 1,-1 0 0,1 0-1,0 0 1,0 0 0,0 0 0,0 0-1,0 0 1,-1 0 0,1 0-1,0 0 1,0 0 0,0 0 0,0 1-1,0-1 1,0 0 0,-1 0-1,1 0 1,0 0 0,0 0-1,0 0 1,0 0 0,0 0 0,0 1-1,0-1 1,0 0 0,0 0-1,0 0 1,0 0 0,0 0 0,0 0-1,-1 1 1,1-1 0,0 0-1,0 0 1,0 0 0,0 0-1,0 1 1,-2 13-62,3 17 64,1-21 18,0 0 1,1 0-1,1 0 0,4 11 1,-7-19-11,0 1 0,0 0 1,0-1-1,1 1 1,-1-1-1,1 0 0,0 1 1,-1-1-1,1 0 0,0 0 1,0 0-1,0 0 1,1-1-1,-1 1 0,0-1 1,1 1-1,-1-1 0,1 0 1,-1 0-1,5 2 0,-6-4 0,0 1 0,1 0-1,-1 0 1,1-1 0,-1 1-1,0-1 1,1 1 0,-1-1-1,0 0 1,0 1 0,1-1-1,-1 0 1,0 0-1,0 0 1,0 0 0,0 0-1,0 0 1,0 0 0,0 0-1,0 0 1,-1-1 0,1 1-1,0 0 1,-1 0 0,1-1-1,-1 1 1,1 0-1,-1-1 1,1 1 0,-1-3-1,9-52 290,-8 48-287,3-22-11,-2 0 0,-1 0 0,-5-58 0,8 107-395,0 1 1,14 37-1,-16-53 285,-1 0 0,0 0-1,1 0 1,0 0 0,0 0-1,0 0 1,1-1 0,-1 1-1,1-1 1,0 1 0,-1-1 0,2 0-1,-1 0 1,0 0 0,1 0-1,-1-1 1,1 0 0,0 1-1,0-1 1,0-1 0,0 1-1,8 2 1,-10-4-186,-1 0-1,1 0 0,-1-1 1,1 1-1,0-1 1,-1 1-1,1-1 0,-1 1 1,1-1-1,-1 0 1,1 0-1,-1 1 0,0-1 1,1 0-1,-1 0 1,0-1-1,0 1 0,0 0 1,0 0-1,0-1 1,0 1-1,0 0 1,0-1-1,0 1 0,-1-1 1,1 1-1,1-4 1,10-49-6721,-11 47 5837,6-36-5119</inkml:trace>
</inkml:ink>
</file>

<file path=ppt/ink/ink3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4:40.458"/>
    </inkml:context>
    <inkml:brush xml:id="br0">
      <inkml:brushProperty name="width" value="0.025" units="cm"/>
      <inkml:brushProperty name="height" value="0.025" units="cm"/>
      <inkml:brushProperty name="color" value="#E71224"/>
    </inkml:brush>
  </inkml:definitions>
  <inkml:trace contextRef="#ctx0" brushRef="#br0">1 1 11979,'0'0'10346,"52"37"-9065,-9-32-512,6 0-577,4 1-96,-1 0-832,-6-2-2051,-7-3-1569,-9-1-2018</inkml:trace>
</inkml:ink>
</file>

<file path=ppt/ink/ink3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4:40.829"/>
    </inkml:context>
    <inkml:brush xml:id="br0">
      <inkml:brushProperty name="width" value="0.025" units="cm"/>
      <inkml:brushProperty name="height" value="0.025" units="cm"/>
      <inkml:brushProperty name="color" value="#E71224"/>
    </inkml:brush>
  </inkml:definitions>
  <inkml:trace contextRef="#ctx0" brushRef="#br0">1 14 13132,'0'0'1511,"11"-2"128,-1-1-1452,1 0-1,0 1 0,0 0 1,-1 1-1,1 1 1,0-1-1,0 2 1,0 0-1,0 0 0,0 1 1,0 0-1,17 6 1,-19-4-151,-1 0 1,0 0 0,0 1-1,-1 0 1,1 0-1,-1 0 1,0 1 0,0 1-1,9 11 1,-13-15 22,-1 1 0,1 0 0,-1-1 0,0 1 0,-1 0 0,1 0 0,-1 1 0,1-1 0,-1 0 0,0 0 0,-1 1 0,1-1 1,-1 0-1,0 1 0,0-1 0,0 0 0,-1 1 0,1-1 0,-1 0 0,0 1 0,0-1 0,-3 6 0,-1 1 218,-1 0 1,0-1-1,-1 0 1,0 0-1,0 0 0,-1-1 1,-11 11-1,-71 57 1292,50-43-1012,17-17-529,-12 9 27,20-8-7473,19-26-5890</inkml:trace>
</inkml:ink>
</file>

<file path=ppt/ink/ink3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4:41.174"/>
    </inkml:context>
    <inkml:brush xml:id="br0">
      <inkml:brushProperty name="width" value="0.025" units="cm"/>
      <inkml:brushProperty name="height" value="0.025" units="cm"/>
      <inkml:brushProperty name="color" value="#E71224"/>
    </inkml:brush>
  </inkml:definitions>
  <inkml:trace contextRef="#ctx0" brushRef="#br0">11 1 10698,'0'0'13421,"5"59"-12268,-5-18-256,0 7-513,0 2-320,-2 0 0,2-3-32,0-5-448,0-9-1025,0-8-481,0-13-1089,-3-8-641,-7-4-2722</inkml:trace>
</inkml:ink>
</file>

<file path=ppt/ink/ink3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4:41.546"/>
    </inkml:context>
    <inkml:brush xml:id="br0">
      <inkml:brushProperty name="width" value="0.025" units="cm"/>
      <inkml:brushProperty name="height" value="0.025" units="cm"/>
      <inkml:brushProperty name="color" value="#E71224"/>
    </inkml:brush>
  </inkml:definitions>
  <inkml:trace contextRef="#ctx0" brushRef="#br0">1 100 10634,'0'0'2733,"1"-10"-63,-1 7-2430,0-1 0,1 1 1,-1-1-1,1 1 0,0 0 1,0-1-1,0 1 0,0 0 1,1 0-1,-1 0 1,4-5-1,-2 5-42,0 0-1,0 1 1,1-1 0,-1 1 0,0 0 0,1-1-1,0 2 1,-1-1 0,1 0 0,0 1 0,0 0-1,0 0 1,5-1 0,23-4 245,1 1 0,0 1 0,0 2 0,0 2 0,60 6 0,-89-6-441,1 1 1,0 0-1,0 1 0,-1-1 0,1 1 0,-1 0 0,1 0 0,-1 0 0,0 1 1,0-1-1,0 1 0,7 6 0,-9-7 28,-1 0-1,0-1 1,0 1-1,0 0 1,0-1-1,0 1 1,0 0-1,-1 0 1,1 0 0,0 0-1,-1 0 1,0 0-1,1 0 1,-1 0-1,0 0 1,0 0 0,0 0-1,0 0 1,0 0-1,-1 0 1,1 0-1,-1 0 1,1 0-1,-1 0 1,0 0 0,0-1-1,1 1 1,-1 0-1,-1 0 1,1-1-1,0 1 1,0 0 0,-1-1-1,0 2 1,-16 14 544,0-1 1,-1-1-1,0 0 1,-1-2-1,-1 0 1,0-1 0,-27 11-1,176-24-4444,-123 1 3825,1 0-1,-1 0 1,0 0 0,1 1 0,-1 0 0,0 0-1,1 0 1,-1 1 0,0 0 0,0 0 0,0 0-1,-1 0 1,1 1 0,0 0 0,-1 0 0,0 0-1,0 0 1,0 1 0,0-1 0,0 1 0,-1 0 0,1 0-1,-1 1 1,0-1 0,0 1 0,-1 0 0,1-1-1,-1 1 1,0 0 0,-1 0 0,1 1 0,-1-1-1,0 0 1,0 0 0,-1 1 0,1-1 0,-1 0 0,0 1-1,-1-1 1,1 0 0,-1 1 0,-2 7 0,0-6 333,-1 0 1,1 1 0,-1-1 0,0-1 0,-1 1 0,0 0 0,0-1 0,0 0 0,-1 0-1,0-1 1,0 0 0,0 0 0,-1 0 0,1 0 0,-14 5 0,7-3 195,-1 0 0,0-1-1,-1 0 1,1-2 0,-1 0 0,0 0 0,-23 2 0,34-6-470,0 1 1,-1-1-1,1 0 0,-1 0 0,1-1 1,-1 1-1,1-1 0,0 0 1,-1 0-1,1-1 0,0 1 1,0-1-1,0 0 0,0 0 1,0 0-1,-6-5 0,7 4-182,1 0-1,-1-1 0,1 1 1,-1-1-1,1 1 0,0-1 1,0 0-1,1 0 1,-1 0-1,1 0 0,0 0 1,0-1-1,0 1 0,1 0 1,-1 0-1,1-1 1,0-5-1,0 3-867,0-1 1,1 1-1,-1 0 0,1 0 1,1 0-1,-1 0 0,4-8 1,13-19-5457</inkml:trace>
</inkml:ink>
</file>

<file path=ppt/ink/ink3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4:41.891"/>
    </inkml:context>
    <inkml:brush xml:id="br0">
      <inkml:brushProperty name="width" value="0.025" units="cm"/>
      <inkml:brushProperty name="height" value="0.025" units="cm"/>
      <inkml:brushProperty name="color" value="#E71224"/>
    </inkml:brush>
  </inkml:definitions>
  <inkml:trace contextRef="#ctx0" brushRef="#br0">29 1 14862,'0'0'8744,"-22"63"-7366,19-32 63,0 6-384,3 2-545,0-3-383,4-3-65,10-6-224,2-10-1890,1-8-2242,1-9-4293</inkml:trace>
</inkml:ink>
</file>

<file path=ppt/ink/ink3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4:42.498"/>
    </inkml:context>
    <inkml:brush xml:id="br0">
      <inkml:brushProperty name="width" value="0.025" units="cm"/>
      <inkml:brushProperty name="height" value="0.025" units="cm"/>
      <inkml:brushProperty name="color" value="#E71224"/>
    </inkml:brush>
  </inkml:definitions>
  <inkml:trace contextRef="#ctx0" brushRef="#br0">396 1 13581,'0'0'14285,"-11"4"-13553,-43 20-216,2 3 1,0 1 0,2 3 0,-84 68 0,101-59-422,32-39-92,0-1 0,1 1 0,-1 0 0,0 0 0,0 0 0,1 0 0,-1 0 0,1 0 0,-1 0 0,1 0 0,-1 0 0,1 0 0,0 0 0,-1 0 0,1 0 0,0 1 0,0-1 0,0 0 0,0 0 0,0 0 0,0 0 0,0 0 0,0 0 0,1 1 0,-1-1 0,0 0 0,1 0 0,-1 0 0,1 0 0,-1 0 0,1 0 0,-1 0 0,1 0 0,0 0 0,-1 0 0,1 0 0,0-1 0,0 1 0,0 0 0,1 1 0,10 1 9,-1-1 0,1 0 0,0 0 0,-1-1 0,1 0 0,0-1 0,0-1 0,13-2 0,-2 2-66,23-3-998,53-12 0,-2-5-5324,-65 14 2273,22-5-9611</inkml:trace>
</inkml:ink>
</file>

<file path=ppt/ink/ink3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4:43.140"/>
    </inkml:context>
    <inkml:brush xml:id="br0">
      <inkml:brushProperty name="width" value="0.025" units="cm"/>
      <inkml:brushProperty name="height" value="0.025" units="cm"/>
      <inkml:brushProperty name="color" value="#E71224"/>
    </inkml:brush>
  </inkml:definitions>
  <inkml:trace contextRef="#ctx0" brushRef="#br0">0 0 11435,'0'0'11563,"39"62"-10186,-39-24-320,-3 3-416,-5 2-289,3-1-224,0-5-64,4-6-224,1-8-1089,0-6-705,0-12-1089</inkml:trace>
</inkml:ink>
</file>

<file path=ppt/ink/ink3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4:43.610"/>
    </inkml:context>
    <inkml:brush xml:id="br0">
      <inkml:brushProperty name="width" value="0.025" units="cm"/>
      <inkml:brushProperty name="height" value="0.025" units="cm"/>
      <inkml:brushProperty name="color" value="#E71224"/>
    </inkml:brush>
  </inkml:definitions>
  <inkml:trace contextRef="#ctx0" brushRef="#br0">0 81 11563,'0'0'5312,"6"-8"-3134,-3 4-2049,0 0-1,0 0 1,0 1 0,1-1 0,-1 1 0,1 0 0,0 0 0,0 0-1,0 1 1,1-1 0,4-1 0,3-1 123,0 1 1,1 1-1,-1 0 0,17-2 1,38-3 127,-1 4 1,130 6 0,-191-2-411,0 1 0,0 0 1,0 0-1,0 0 0,0 1 0,-1-1 0,1 1 1,0 0-1,-1 1 0,0-1 0,6 5 0,-9-6 42,0 0 1,0 0-1,0 0 0,0 0 0,0 0 0,0 1 0,0-1 1,0 0-1,-1 1 0,1-1 0,-1 1 0,1-1 0,-1 1 0,1-1 1,-1 1-1,0-1 0,0 1 0,0-1 0,0 1 0,0-1 0,0 1 1,0-1-1,0 1 0,-1-1 0,1 1 0,0-1 0,-1 1 0,0-1 1,1 1-1,-1-1 0,0 0 0,1 1 0,-1-1 0,0 0 0,0 0 1,0 0-1,0 1 0,0-1 0,-3 1 0,-19 19 931,0-2-1,-1-1 1,-1 0 0,0-2-1,-2-1 1,-35 15-1,107-31-1678,-24-2-300,0 1-1,0 1 1,0 0 0,37 6 0,-54-5 908,0 0 1,-1 1-1,1 0 0,0-1 1,-1 2-1,1-1 1,-1 0-1,0 1 0,1-1 1,-1 1-1,0 0 1,0 0-1,0 0 0,0 1 1,0-1-1,-1 1 1,1-1-1,-1 1 0,0 0 1,1 0-1,-1 0 1,0 0-1,-1 0 0,1 1 1,-1-1-1,1 1 1,-1-1-1,0 1 0,0-1 1,-1 1-1,1-1 1,-1 1-1,0 0 0,1-1 1,-2 5-1,0-2 323,-1 1-1,0-1 1,0 0-1,0 0 0,-1 0 1,0 0-1,0 0 1,0 0-1,-1-1 1,0 0-1,0 1 1,0-1-1,-1-1 0,1 1 1,-1-1-1,-1 0 1,1 0-1,-11 6 1,-9 5 1237,0-1 0,-52 20 1,44-22 51,-69 15 1,87-24-1258,0 0 0,0-2-1,0 0 1,-1 0 0,1-1-1,0-1 1,-16-3 0,28 3-289,1 1 0,0-1 0,-1 0 0,1 0 0,0 1 1,0-1-1,-1-1 0,1 1 0,0 0 0,0 0 0,0-1 0,1 1 0,-1-1 0,0 0 0,0 0 1,1 1-1,-1-1 0,1 0 0,0 0 0,0 0 0,-1-1 0,1 1 0,0 0 0,1 0 1,-1-1-1,0 1 0,1 0 0,-1-1 0,1 1 0,0 0 0,0-3 0,0-1-820,0 1 0,1-1 0,0 1 0,0 0 0,0-1 0,1 1 1,0 0-1,0 0 0,0 0 0,0 0 0,1 0 0,0 1 0,3-6 0,26-25-14285</inkml:trace>
</inkml:ink>
</file>

<file path=ppt/ink/ink3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4:47.782"/>
    </inkml:context>
    <inkml:brush xml:id="br0">
      <inkml:brushProperty name="width" value="0.025" units="cm"/>
      <inkml:brushProperty name="height" value="0.025" units="cm"/>
      <inkml:brushProperty name="color" value="#E71224"/>
    </inkml:brush>
  </inkml:definitions>
  <inkml:trace contextRef="#ctx0" brushRef="#br0">3373 229 6951,'-14'-3'240,"-48"-5"97,-93-18 393,145 23-504,0-1 0,1 0 0,0-1 0,-14-9 0,-34-15 1778,-36 3-1782,-171-24-1,113 35 494,-1 7 1,-151 11-1,-154-6 326,336-6-571,-348-16-267,445 27-212,1 0 0,-1 1 0,1 1 0,0 1 0,0 2-1,0 0 1,-29 14 0,-149 86-106,94-47 89,106-59 26,-64 33 41,2 3 0,-59 44 1,104-66-31,0 0 0,0 1 0,2 1 0,0 1 0,1 0 0,0 1 0,2 1 1,0 0-1,1 1 0,-11 27 0,10-9-12,0-1 1,3 1-1,1 1 1,2 0-1,2 0 0,2 0 1,1 1-1,7 76 1,-3-109-1,0 1 0,1 0 0,0-1 1,0 1-1,1-1 0,0 0 1,0 0-1,1 0 0,0-1 0,0 0 1,1 0-1,0 0 0,0-1 1,1 1-1,0-2 0,0 1 1,0-1-1,0 0 0,1 0 0,0-1 1,10 4-1,20 9 100,1-2-1,1-2 1,50 10 0,-65-17-99,230 58-61,245 59-1507,-363-98 1513,2-6-1,0-6 1,221-7-1,418-73 1746,-662 49-1288,-1-4 0,0-5-1,-2-6 1,-2-4-1,-1-5 1,-2-4-1,-3-6 1,190-124 0,-202 117 94,-53 36-109,-1-3 0,0-1 0,63-60 0,-95 79-242,0 0-1,-1-1 1,0 0-1,-1 0 0,0-1 1,-1 1-1,0-1 1,0 0-1,-1 0 1,0-1-1,-1 1 1,0 0-1,-1-1 1,0 0-1,0 1 1,-1-1-1,-1 1 1,1-1-1,-5-15 0,2 10-147,-1 0-1,0 1 0,-1-1 0,-1 1 0,-1 0 1,0 1-1,0 0 0,-2 0 0,0 0 1,0 1-1,-1 1 0,-14-14 0,11 15-47,0 0 0,-1 0 0,0 2 0,-1 0 0,0 0 0,0 2 0,-1 0 0,0 0 0,-1 2 0,-20-5 0,-16 0-1691,-103-6 1,60 8-1913,8-3-2677</inkml:trace>
</inkml:ink>
</file>

<file path=ppt/ink/ink3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5:10.489"/>
    </inkml:context>
    <inkml:brush xml:id="br0">
      <inkml:brushProperty name="width" value="0.025" units="cm"/>
      <inkml:brushProperty name="height" value="0.025" units="cm"/>
    </inkml:brush>
  </inkml:definitions>
  <inkml:trace contextRef="#ctx0" brushRef="#br0">370 34 7623,'0'0'11184,"-10"-4"-9716,-3-2-878,-1 0-1,0 2 0,-21-6 1,30 9-491,0 0 0,1 0 0,-1 1 0,0 0 0,1-1 0,-1 2 0,0-1 0,0 0 0,1 1 0,-1 0 0,1 0 0,-1 0 0,1 1 0,-1 0 0,1 0 0,0 0 0,0 0 0,-5 3 0,-10 12-65,2 1 0,0 1 0,1 0 1,1 0-1,1 2 0,1 0 0,1 1 0,0 0 0,2 0 1,0 1-1,2 1 0,1 0 0,0 0 0,2 0 0,1 0 1,1 1-1,1 0 0,1 0 0,2 27 0,2-38-22,0 0 0,1 0 0,1 0 0,0 0 0,1-1 0,0 0 0,1 0 0,0 0 0,1-1 0,0 0 0,1-1 0,13 13 0,-14-15-8,0-1 0,0-1-1,1 0 1,0 0 0,1 0-1,-1-1 1,1-1 0,0 0 0,0 0-1,1-1 1,0 0 0,-1-1-1,1 0 1,0 0 0,1-1-1,11 0 1,-18-2 8,-1-1 1,0 1-1,0-1 0,1 0 0,-1 0 0,0 0 1,0-1-1,0 1 0,0-1 0,-1 0 1,1 0-1,0 0 0,-1-1 0,4-2 0,0-2 58,0 0 0,0 0-1,-1 0 1,0-1-1,9-15 1,0-6 335,-1-1 0,17-51 0,-30 78-374,13-43 310,-2-2 0,-2 1-1,-2-1 1,-3 0 0,0-83 0,-4 124-307,-2 0 0,1 0 1,-1 0-1,0 1 0,0-1 1,-1 0-1,0 1 0,0-1 0,-1 1 1,0-1-1,0 1 0,0 0 1,-1 0-1,0 0 0,0 1 1,-5-6-1,5 7-43,-1 1 1,1-1-1,-1 1 0,0 0 0,0 0 1,0 1-1,0 0 0,0 0 1,0 0-1,-1 0 0,1 1 0,-1 0 1,1 0-1,-1 0 0,0 1 1,1 0-1,-1 0 0,0 0 1,1 1-1,-7 1 0,9-1-143,-1-1 0,1 1 0,0 1 0,-1-1 0,1 0-1,0 1 1,0 0 0,0-1 0,0 1 0,0 0 0,1 1 0,-1-1 0,1 0-1,-1 1 1,1 0 0,0-1 0,0 1 0,0 0 0,0 0 0,0 0 0,-1 5-1,1-2-1038,-1 0 0,2 0 0,-1 0-1,1 0 1,0 0 0,-1 11-1,2 6-6997</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8.621"/>
    </inkml:context>
    <inkml:brush xml:id="br0">
      <inkml:brushProperty name="width" value="0.025" units="cm"/>
      <inkml:brushProperty name="height" value="0.025" units="cm"/>
    </inkml:brush>
  </inkml:definitions>
  <inkml:trace contextRef="#ctx0" brushRef="#br0">33 62 6246,'0'0'21311,"-5"8"-20019,0 2-1102,1-1 1,0 1 0,1 1 0,0-1 0,0 0-1,1 1 1,1 0 0,-1 15 0,2-20-179,-1 1 1,1-1 0,0 0 0,1 1 0,0-1 0,0 0 0,0 1 0,1-1-1,0 0 1,0 0 0,0 0 0,1 0 0,0-1 0,0 1 0,1-1-1,-1 0 1,8 8 0,-10-12-74,0 1-1,0-1 1,1 0-1,-1 0 1,0-1-1,0 1 1,1 0-1,-1 0 1,1-1-1,-1 1 1,1-1-1,-1 1 1,1-1 0,-1 1-1,1-1 1,-1 0-1,1 0 1,-1 0-1,1 0 1,0 0-1,-1 0 1,1 0-1,2-1 1,-2 0-14,1-1 0,-1 1 1,0 0-1,1-1 0,-1 0 0,0 1 1,0-1-1,0 0 0,0 0 0,-1 0 1,1 0-1,2-4 0,2-6-579,0 1 0,-1-1 0,0 1 0,5-22 0,-4 6-2369,-1-1 0,-2 0 0,1-33 0,-4 7-2406</inkml:trace>
</inkml:ink>
</file>

<file path=ppt/ink/ink3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5:35.808"/>
    </inkml:context>
    <inkml:brush xml:id="br0">
      <inkml:brushProperty name="width" value="0.025" units="cm"/>
      <inkml:brushProperty name="height" value="0.025" units="cm"/>
      <inkml:brushProperty name="color" value="#E71224"/>
    </inkml:brush>
  </inkml:definitions>
  <inkml:trace contextRef="#ctx0" brushRef="#br0">231 2 6694,'0'0'19768,"5"0"-18919,-5-1-821,0 1-1,0 0 1,1 0-1,-1 0 1,0 0-1,0 0 1,1 0-1,-1 0 1,0 0-1,1 0 1,-1 0-1,0 0 1,0 0-1,1 0 1,-1 0-1,0 0 1,0 0-1,1 0 1,-1 0-1,0 0 1,0 0-1,1 0 1,-1 0 0,0 0-1,0 1 1,1-1-1,-1 0 1,0 0-1,0 0 1,0 0-1,1 1 1,-1-1-1,0 0 1,0 0-1,0 0 1,0 1-1,0-1 1,1 0-1,-1 0 1,0 1-1,0-1 1,0 0-1,0 0 1,0 1-1,0-1 1,0 0-1,0 0 1,0 1-1,0-1 1,0 0-1,0 0 1,0 1-1,0-1 1,0 1 0,-12 23 986,-37 46 3,26-40-750,-7 13 59,2 1 0,-39 83 0,60-113-296,2 0 0,-1 1 0,2 0-1,0 0 1,1 0 0,0 0 0,2 1 0,-1-1-1,2 0 1,0 1 0,1-1 0,0 1 0,2-1-1,3 16 1,-4-26-27,0 1 0,0-1-1,1 0 1,-1 0 0,1 0 0,1 0-1,-1 0 1,1 0 0,-1-1 0,1 1 0,1-1-1,-1 0 1,0-1 0,1 1 0,0-1-1,0 0 1,0 0 0,0 0 0,0-1-1,7 3 1,-4-3-391,-1 0 1,1 0-1,0 0 0,0-1 1,17 0-1,-16-1-853,0-1-1,0 0 1,0-1 0,0 1 0,11-5-1,8-7-5863</inkml:trace>
</inkml:ink>
</file>

<file path=ppt/ink/ink3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5:36.495"/>
    </inkml:context>
    <inkml:brush xml:id="br0">
      <inkml:brushProperty name="width" value="0.025" units="cm"/>
      <inkml:brushProperty name="height" value="0.025" units="cm"/>
      <inkml:brushProperty name="color" value="#E71224"/>
    </inkml:brush>
  </inkml:definitions>
  <inkml:trace contextRef="#ctx0" brushRef="#br0">1 5 9673,'0'0'17414,"10"0"-16448,30-2-477,83-1-87,-111 4-401,0 0 0,0 0-1,1 1 1,-1 1 0,0 0 0,-1 0-1,21 9 1,-30-10-8,0-1 0,1 0-1,-1 1 1,0-1 0,0 1 0,0 0 0,0 0 0,0 0-1,0 0 1,0 0 0,-1 0 0,1 0 0,-1 0-1,0 1 1,1-1 0,-1 0 0,0 1 0,0 0-1,-1-1 1,2 3 0,-2 0 17,0 0 0,0-1 0,0 1 0,-1-1 0,1 1 0,-1-1 0,0 1 0,0-1 0,-1 1 0,-3 7 0,-3 3 220,-1 1 1,0-1-1,-1-1 0,-23 26 0,-36 28 1120,47-48-1116,1 0-1,1 1 1,-25 36 0,36-39-1425,9-18 1030,0 1-1,0-1 1,0 0 0,0 1 0,0-1-1,0 0 1,0 0 0,0 1 0,0-1-1,0 0 1,0 1 0,0-1 0,0 0-1,1 1 1,-1-1 0,0 0 0,0 0-1,0 1 1,0-1 0,0 0 0,1 0 0,-1 1-1,0-1 1,0 0 0,0 0 0,1 0-1,-1 1 1,0-1 0,0 0 0,1 0-1,-1 0 1,0 0 0,0 0 0,1 1-1,-1-1 1,0 0 0,1 0 0,-1 0-1,0 0 1,0 0 0,1 0 0,-1 0-1,0 0 1,1 0 0,-1 0 0,0 0-1,1 0 1,-1 0 0,0 0 0,0 0 0,1-1-1,-1 1 1,11-3-8450</inkml:trace>
</inkml:ink>
</file>

<file path=ppt/ink/ink3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5:37.744"/>
    </inkml:context>
    <inkml:brush xml:id="br0">
      <inkml:brushProperty name="width" value="0.025" units="cm"/>
      <inkml:brushProperty name="height" value="0.025" units="cm"/>
      <inkml:brushProperty name="color" value="#E71224"/>
    </inkml:brush>
  </inkml:definitions>
  <inkml:trace contextRef="#ctx0" brushRef="#br0">16 43 7815,'0'0'7293,"3"-8"-4379,-2 2-3041,6-20 4321,-3 24-1744,-3 18-1258,-18 287 3618,7-186-3919,7-87-10,4-62-515,0-8-497,-3 4-280,1 24 181,1-1 0,-1 1-1,2 0 1,0-1 0,0 1-1,4-14 1,-1 25-212,0 10 263,4 14 129,-8-20 22,3 4 28,-1 0 1,1 0 0,0 0 0,1 0 0,-1 0 0,2 0 0,-1-1 0,0 0 0,1 0 0,0 0 0,1-1-1,-1 0 1,8 5 0,-10-7 21,1-1-1,-1 0 0,1-1 0,0 1 1,-1-1-1,1 1 0,0-1 0,0 0 1,0-1-1,0 1 0,0-1 1,0 0-1,0 0 0,0 0 0,0 0 1,0-1-1,0 1 0,0-1 1,0 0-1,0 0 0,0-1 0,0 1 1,-1-1-1,1 0 0,-1 0 1,7-4-1,0-2 8,-1 0-1,1 0 1,-1-1 0,-1 0 0,1-1 0,-2 0 0,1 0 0,-1-1-1,-1 0 1,0 0 0,-1 0 0,9-25 0,-9 19-13,0-1 1,-1 0-1,-1 0 1,0 0-1,-2 0 1,0 0-1,-1-1 0,-3-24 1,3 42-18,0 0 1,0 1-1,0-1 0,0 0 0,0 1 1,0-1-1,0 0 0,-1 0 0,1 1 1,0-1-1,0 0 0,-1 1 1,1-1-1,0 1 0,-1-1 0,1 0 1,-1 1-1,1-1 0,-1 1 1,1-1-1,-1 1 0,1-1 0,-1 1 1,0-1-1,-12 8-86,-8 26-16,7 0 255,2 1 1,2 0-1,0 1 1,3 0-1,1 0 1,-2 50-1,7-83-137,1 0 0,0 0 0,0 0 0,0 0 0,0 0 0,1 0-1,-1 0 1,0 0 0,1 0 0,0 0 0,-1 0 0,1 0-1,0 0 1,0 0 0,0 0 0,0 0 0,0-1 0,1 1 0,-1 0-1,0-1 1,1 1 0,-1-1 0,1 0 0,3 3 0,0-2 1,1-1 0,-1 1 1,1-1-1,-1 0 0,1 0 0,-1-1 1,1 0-1,7 0 0,1-1-29,-1 0 0,1-1 0,-1 0 1,0-1-1,1-1 0,-1 0 0,-1 0 0,15-8 0,-22 10-15,-1 0 0,1-1 0,0 1 0,-1-1 0,1 0-1,-1 0 1,0-1 0,0 1 0,-1-1 0,1 0 0,-1 0 0,1 0 0,-1-1 0,0 1 0,-1-1 0,1 1 0,-1-1 0,0 0 0,0 0-1,-1 0 1,1 0 0,-1 0 0,1-10 0,-2 15 31,0-1 0,0 0-1,0 0 1,0 1 0,0-1-1,0 0 1,0 0 0,-1 1 0,1-1-1,0 0 1,-1 0 0,1 1-1,0-1 1,-1 0 0,1 1 0,-1-1-1,1 1 1,-1-1 0,1 0-1,-1 1 1,1-1 0,-1 1 0,1-1-1,-1 1 1,0 0 0,1-1-1,-1 1 1,-1-1 0,-25 0 87,21 3-64,0-1-1,1 1 1,-1 0-1,0 0 0,1 1 1,-11 6-1,11-4 18,-1 0 0,1 0 0,1 1 0,-1 0 0,1 0 0,0 0 0,0 1 0,1-1 0,0 1 0,-3 10 0,4-14-32,2-1 1,-1 0-1,0 0 0,0 1 1,1-1-1,-1 0 1,1 1-1,0-1 1,0 0-1,0 1 1,0-1-1,0 0 1,0 1-1,1-1 1,-1 0-1,1 1 1,-1-1-1,1 0 1,0 0-1,0 0 0,0 1 1,0-1-1,1 0 1,-1 0-1,0-1 1,1 1-1,-1 0 1,1 0-1,0-1 1,0 1-1,-1-1 1,1 1-1,0-1 1,0 0-1,0 0 1,3 1-1,9 1-536,0 0 1,0-1-1,0-1 0,0 0 0,0-1 1,1-1-1,-1 0 0,0-1 0,0 0 1,0-1-1,0-1 0,-1 0 0,0-1 1,1 0-1,-1-1 0,18-12 1,-22 9-6758,-6 0-6560</inkml:trace>
</inkml:ink>
</file>

<file path=ppt/ink/ink3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5:38.333"/>
    </inkml:context>
    <inkml:brush xml:id="br0">
      <inkml:brushProperty name="width" value="0.025" units="cm"/>
      <inkml:brushProperty name="height" value="0.025" units="cm"/>
      <inkml:brushProperty name="color" value="#E71224"/>
    </inkml:brush>
  </inkml:definitions>
  <inkml:trace contextRef="#ctx0" brushRef="#br0">160 3 8008,'0'0'16698,"-9"-2"-15006,5 2-1547,1-1-1,-1 1 0,0 0 1,1 0-1,-1 0 0,0 1 1,1-1-1,-1 1 1,1 0-1,-1 0 0,0 0 1,1 1-1,0-1 0,-5 3 1,1 1 156,-1 1 0,1-1 0,0 1 0,0 1 0,-10 12 0,13-14-160,0-2-32,1 1 0,0 0-1,-1 0 1,1 0-1,1 0 1,-1 0 0,1 1-1,-1-1 1,1 1 0,1-1-1,-1 1 1,-1 9 0,4-13-109,1 0 1,-1 0-1,1 0 0,-1 0 1,1-1-1,0 1 1,0 0-1,-1-1 1,1 1-1,0-1 1,0 0-1,0 0 1,0 1-1,0-1 1,-1 0-1,1-1 1,0 1-1,0 0 1,3-1-1,1 1 1,200-12-3097,-204 12 3091,-1 0 0,0 0 0,0 0 0,0 0 0,0 0 0,1 0 0,-1 1 0,0-1 0,0 0 1,0 1-1,0-1 0,0 0 0,0 1 0,0-1 0,0 1 0,0 0 0,0-1 0,0 1 0,0 0 0,0 0 0,0-1 0,0 1 0,-1 0 0,1 0 0,0 0 0,-1 0 0,1 0 0,0 0 1,-1 0-1,1 0 0,-1 0 0,0 0 0,1 1 0,-1-1 0,0 0 0,0 0 0,0 0 0,0 0 0,0 1 0,0-1 0,0 0 0,0 0 0,0 0 0,0 0 0,-1 0 0,1 1 1,0-1-1,-2 1 0,1 4 157,-2 1 0,1-1 1,-1 0-1,0-1 1,0 1-1,0 0 0,-7 7 1,-13 13 339,-1-1 0,-1-2 0,0 0 0,-2-2 0,-55 33 0,80-53-504,1 0 1,0 0-1,-1 0 1,1 0-1,-1-1 1,1 1-1,-1 0 1,1-1-1,-1 0 1,0 1-1,1-1 1,-1 0-1,0 0 1,1 0-1,-3 0 0,3 0-6,1 0-1,0-1 0,-1 1 0,1-1 0,0 1 0,-1 0 0,1-1 0,0 1 0,0-1 0,-1 1 0,1-1 0,0 1 0,0-1 0,0 1 1,0-1-1,0 1 0,0-1 0,0 1 0,0-1 0,0 1 0,0-1 0,0 1 0,0-1 0,0 1 0,0-1 0,0 1 0,0-1 0,1 1 0,-1-1 1,1 0-1,25-48-2563,31-36-8489,-24 33 992</inkml:trace>
</inkml:ink>
</file>

<file path=ppt/ink/ink3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5:38.680"/>
    </inkml:context>
    <inkml:brush xml:id="br0">
      <inkml:brushProperty name="width" value="0.025" units="cm"/>
      <inkml:brushProperty name="height" value="0.025" units="cm"/>
      <inkml:brushProperty name="color" value="#E71224"/>
    </inkml:brush>
  </inkml:definitions>
  <inkml:trace contextRef="#ctx0" brushRef="#br0">30 1 17168,'0'0'6017,"-3"8"-3209,-5 33-1841,0 0 1,3 0 0,2 1 0,1 0-1,2-1 1,6 46 0,-6-83-1159,1-1-1,-1 1 1,1-1 0,0 0 0,0 1-1,0-1 1,0 1 0,1-1-1,-1 0 1,1 0 0,0 0-1,0 0 1,0 0 0,0 0 0,0-1-1,1 1 1,-1-1 0,1 1-1,0-1 1,4 3 0,-4-4-28,-1-1 0,1 1 1,-1-1-1,1 0 0,-1 1 0,0-1 0,1 0 1,-1 0-1,1-1 0,-1 1 0,1-1 0,-1 1 1,1-1-1,-1 0 0,0 0 0,0 0 1,1 0-1,-1 0 0,0 0 0,0 0 0,0-1 1,0 1-1,0-1 0,0 0 0,-1 0 0,1 1 1,0-1-1,-1 0 0,3-4 0,16-23-6091,-1-1-3224</inkml:trace>
</inkml:ink>
</file>

<file path=ppt/ink/ink3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5:39.007"/>
    </inkml:context>
    <inkml:brush xml:id="br0">
      <inkml:brushProperty name="width" value="0.025" units="cm"/>
      <inkml:brushProperty name="height" value="0.025" units="cm"/>
      <inkml:brushProperty name="color" value="#E71224"/>
    </inkml:brush>
  </inkml:definitions>
  <inkml:trace contextRef="#ctx0" brushRef="#br0">51 25 14926,'0'0'8835,"-6"11"-7100,-1 1-1252,1 1-1,0-1 1,1 2-1,0-1 1,1 1 0,1-1-1,0 1 1,1 0-1,-1 19 1,3-30-416,0 1 0,0 0 0,0-1 1,0 1-1,1-1 0,-1 1 0,1-1 0,0 1 0,0-1 1,1 1-1,-1-1 0,1 0 0,-1 0 0,1 1 0,0-1 1,0-1-1,1 1 0,-1 0 0,1 0 0,3 3 0,-2-4-19,-1-1-1,1 1 1,-1-1-1,1 0 1,0 0-1,-1 0 1,1 0-1,0-1 1,0 1-1,-1-1 1,1 0-1,0 0 1,0 0-1,0-1 1,-1 1-1,1-1 1,0 0-1,0 0 1,-1 0-1,5-3 1,1-1-47,1 0 1,-1 0-1,-1-1 1,1 0-1,-1-1 1,0 0 0,-1 0-1,0-1 1,0 0-1,0 0 1,-1 0-1,-1-1 1,1 0-1,-1 0 1,-1-1 0,0 1-1,0-1 1,-1 0-1,0 0 1,0 0-1,-1 0 1,-1-1-1,1-15 1,-2 24-2,0 0 0,0-1 0,-1 1 0,1 0 0,0 0 0,-1 0 0,0 0 0,1 0 0,-1 0 0,0 1 0,0-1 0,0 0 0,0 0 0,-1 0 0,1 1 0,0-1 0,-1 1 0,1-1 0,-1 1 0,1 0 0,-1-1 0,0 1 0,0 0 0,0 0 0,1 0 0,-1 0 0,0 0 0,0 1 0,0-1 0,0 1 0,0-1 0,0 1 0,0 0 0,-1 0 0,1 0 0,-4 0 0,1 0 0,0 0 0,0 1 0,0 0 0,0 0 0,1 0 0,-1 1 0,0-1 0,0 1 0,1 0 0,-1 0 0,1 1 0,0 0 0,-1-1 0,-4 6 0,5-4-230,0 1 0,1-1 0,-1 1-1,1 0 1,0-1 0,1 2 0,-1-1 0,1 0 0,0 0-1,-2 11 1,3-15 122,1 1-1,0-1 0,0 1 1,0-1-1,0 1 1,0 0-1,0-1 0,0 1 1,0-1-1,0 1 1,1-1-1,-1 1 0,0-1 1,1 1-1,0-1 1,-1 1-1,1-1 1,0 0-1,0 1 0,0-1 1,0 0-1,0 0 1,0 1-1,0-1 0,0 0 1,0 0-1,0 0 1,1 0-1,-1-1 0,0 1 1,1 0-1,-1 0 1,1-1-1,-1 1 0,1-1 1,-1 0-1,1 1 1,-1-1-1,1 0 0,-1 0 1,1 0-1,1 0 1,24 1-5226,4-5-2694</inkml:trace>
</inkml:ink>
</file>

<file path=ppt/ink/ink3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5:39.369"/>
    </inkml:context>
    <inkml:brush xml:id="br0">
      <inkml:brushProperty name="width" value="0.025" units="cm"/>
      <inkml:brushProperty name="height" value="0.025" units="cm"/>
      <inkml:brushProperty name="color" value="#E71224"/>
    </inkml:brush>
  </inkml:definitions>
  <inkml:trace contextRef="#ctx0" brushRef="#br0">63 0 19154,'0'0'2285,"-6"14"229,-5 9-1615,2 1 1,0 0-1,2 0 0,1 1 0,1 0 0,-4 50 0,10-47-980,2-1 0,12 54 0,-9-54 13,-1 0-1,3 54 1,-8-76 186,0 22 49,0-26-111,0-1 0,0 1 0,0 0 0,0-1 0,0 1 0,0 0 0,0 0 0,0-1 0,0 1 0,0 0 0,0-1 0,-1 1 0,1 0 0,0-1 0,-1 1 0,1-1 0,0 1 0,-1 0-1,1-1 1,-1 1 0,1-1 0,0 1 0,-1-1 0,0 1 0,0 0 0,-1-46 1001,3 1-1382,1 1-1,3 0 0,1 0 1,3 0-1,1 1 0,20-54 1,-26 89 305,-1 0 0,1 0 0,0 0 0,1 1 0,-1-1 1,1 1-1,0 0 0,1 1 0,0-1 0,0 1 0,0 0 1,8-4-1,-12 7 12,1 1 1,-1-1 0,1 1 0,0 0-1,-1 0 1,1 0 0,0 0-1,-1 1 1,1-1 0,0 1-1,0-1 1,0 1 0,-1 0-1,1 0 1,0 0 0,0 1-1,0-1 1,0 1 0,-1-1 0,1 1-1,0 0 1,-1 0 0,1 0-1,0 0 1,-1 1 0,1-1-1,-1 1 1,0 0 0,0-1-1,1 1 1,-1 0 0,0 0-1,-1 0 1,1 1 0,0-1-1,1 3 1,-1-1 53,0-1 1,0 1-1,0 0 0,-1 0 1,1 1-1,-1-1 0,0 0 1,0 0-1,-1 1 0,1-1 0,-1 0 1,0 1-1,0-1 0,-1 0 1,1 1-1,-1-1 0,0 0 0,0 0 1,0 0-1,-1 0 0,1 1 1,-1-2-1,0 1 0,0 0 1,-1 0-1,1-1 0,-1 1 0,0-1 1,1 0-1,-1 0 0,-6 4 1,5-2 27,-1 0 1,0-1 0,0 1 0,-1-2 0,1 1 0,-1 0 0,0-1 0,0 0-1,0 0 1,-1-1 0,1 0 0,-1 0 0,1-1 0,-1 1 0,1-1 0,-1-1-1,0 1 1,1-1 0,-15-1 0,20 0-217,0 1-1,0-1 1,0 0-1,0 1 1,0-1-1,0 0 1,0 0 0,0 1-1,0-1 1,0 0-1,0 0 1,0 0 0,1 0-1,-1 0 1,0-1-1,1 1 1,-1 0-1,1 0 1,-1 0 0,1 0-1,-1-1 1,1 1-1,0 0 1,0 0-1,0-1 1,-1 1 0,2-2-1,-2 0-302,1 1-1,0 0 0,1 0 1,-1 0-1,0 0 1,1-1-1,-1 1 0,1 0 1,0 0-1,-1 0 1,1 0-1,0 0 0,0 0 1,0 0-1,1 1 1,1-3-1,15-10-7626</inkml:trace>
</inkml:ink>
</file>

<file path=ppt/ink/ink3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5:39.698"/>
    </inkml:context>
    <inkml:brush xml:id="br0">
      <inkml:brushProperty name="width" value="0.025" units="cm"/>
      <inkml:brushProperty name="height" value="0.025" units="cm"/>
      <inkml:brushProperty name="color" value="#E71224"/>
    </inkml:brush>
  </inkml:definitions>
  <inkml:trace contextRef="#ctx0" brushRef="#br0">19 70 14350,'0'0'16436,"-1"9"-15154,1-5-1157,-1-2-114,1-1 0,0 0 0,-1 0 0,1 0 0,0 1 0,0-1 0,-1 0 0,1 0 0,0 1 1,0-1-1,1 0 0,-1 0 0,0 1 0,0-1 0,0 0 0,1 0 0,-1 0 0,1 1 0,-1-1 0,1 0 0,-1 0 0,1 0 0,0 0 0,0 0 0,-1 0 0,1 0 0,0 0 0,0 0 0,0-1 0,0 1 0,0 0 0,0 0 0,0-1 0,0 1 0,0-1 0,0 1 0,1-1 0,-1 1 1,0-1-1,0 0 0,0 0 0,1 1 0,-1-1 0,0 0 0,0 0 0,1 0 0,-1 0 0,0-1 0,0 1 0,1 0 0,1-1 0,6-1-11,0 0 0,0 0 0,-1-1 0,1 0 0,-1-1 0,0 0 0,0 0 0,13-9 0,-16 10 0,1-1 0,-1 0 0,0 0 0,-1 0 0,1 0 0,-1-1 0,0 0 0,0 0 0,0 0 0,0 0 0,-1-1 0,0 1 0,3-8 0,-7 12 0,1 1 0,0-1 0,0 0 0,-1 1 0,1-1 0,0 0 0,-1 1 0,1-1 0,0 1 0,-1-1 0,1 1 0,-1-1 0,1 1 0,-1-1 0,1 1 0,-1-1 0,0 1 0,1 0 0,-1-1 0,1 1 0,-1 0 0,0-1 0,1 1 0,-1 0 0,0 0 0,0 0 0,1 0 0,-1 0 0,0 0 0,1 0 0,-1 0 0,0 0 0,1 0 0,-1 0 0,0 0 0,0 0 0,-33 1 0,32 0 0,-5 0 0,-1 1 0,1-1 0,0 2 0,0-1 0,0 1 0,0 0 0,0 1 0,0 0 0,1 0 0,0 0 0,-1 1 0,2-1 0,-1 2 0,1-1 0,-6 6 0,7-6 0,1-1 0,-1 1 0,1 0 0,-1 0 0,1 0 0,1 0 0,-1 0 0,1 1 0,0-1 0,0 1 0,1 0 0,-1-1 0,1 1 0,0 0 0,1 0 0,0 0 0,0 0 0,0 0 0,2 11 0,-1-14 5,1 0 0,-1-1 1,1 1-1,0-1 0,0 1 0,0-1 1,0 0-1,0 1 0,0-1 0,1 0 1,-1 0-1,1-1 0,0 1 0,-1-1 1,1 1-1,0-1 0,0 0 0,0 0 0,0 0 1,0 0-1,0 0 0,0-1 0,0 0 1,0 1-1,4-1 0,12 1-232,0-1 0,31-3 0,-7-6-3579,-1-10-4879</inkml:trace>
</inkml:ink>
</file>

<file path=ppt/ink/ink3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5:40.709"/>
    </inkml:context>
    <inkml:brush xml:id="br0">
      <inkml:brushProperty name="width" value="0.025" units="cm"/>
      <inkml:brushProperty name="height" value="0.025" units="cm"/>
      <inkml:brushProperty name="color" value="#E71224"/>
    </inkml:brush>
  </inkml:definitions>
  <inkml:trace contextRef="#ctx0" brushRef="#br0">0 0 6566,'0'0'18225,"1"9"-17077,-1 37-227,3 59 367,-2-96-1096,0 1 1,0-1-1,1 0 0,0 0 1,1 0-1,0 0 0,0 0 1,6 10-1,-8-18-173,0 0 0,-1 0 1,1 0-1,0-1 0,-1 1 1,1 0-1,0 0 0,0-1 0,0 1 1,0 0-1,0-1 0,-1 1 0,1-1 1,0 0-1,0 1 0,0-1 1,1 0-1,-1 1 0,0-1 0,0 0 1,0 0-1,0 0 0,0 0 0,0 0 1,0 0-1,0 0 0,0 0 1,0 0-1,0-1 0,0 1 0,0 0 1,0-1-1,0 1 0,0-1 0,0 1 1,0-1-1,0 1 0,0-1 1,0 0-1,0 1 0,-1-1 0,1 0 1,0 0-1,-1 0 0,1 0 0,0-1 1,32-43 248,-19 17-195,20-58 0,-10 23-10,-22 120-85,-3-3 163,-1-27-19,2 0 0,5 41 0,-5-66-111,0-1 0,0 0-1,0 0 1,0 0-1,0 0 1,1 0 0,-1 0-1,0 0 1,1 0-1,-1 0 1,1 0 0,-1 0-1,1 0 1,-1 0-1,1 0 1,0 0 0,-1 0-1,1-1 1,0 1-1,0 0 1,0 0 0,0-1-1,0 1 1,0-1-1,-1 1 1,1-1 0,1 1-1,-1-1 1,0 1-1,0-1 1,0 0 0,0 0-1,0 0 1,0 1-1,0-1 1,0 0 0,0 0-1,0 0 1,1-1-1,-1 1 1,0 0 0,0 0-1,0-1 1,0 1-1,0 0 1,0-1 0,0 1-1,0-1 1,0 1-1,0-1 1,0 0 0,1-1-1,5-2 67,1-1-1,-1-1 0,-1 1 0,1-1 1,6-8-1,5-10-76,-1-1 0,-1 0 0,-2-1 0,0-1 0,-2 0 0,17-54 0,-27 100-3649,0 35-9438,-2-41-2079</inkml:trace>
</inkml:ink>
</file>

<file path=ppt/ink/ink3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5:43.566"/>
    </inkml:context>
    <inkml:brush xml:id="br0">
      <inkml:brushProperty name="width" value="0.025" units="cm"/>
      <inkml:brushProperty name="height" value="0.025" units="cm"/>
      <inkml:brushProperty name="color" value="#E71224"/>
    </inkml:brush>
  </inkml:definitions>
  <inkml:trace contextRef="#ctx0" brushRef="#br0">12 34 10666,'-1'0'333,"0"1"1,0 0-1,0 0 0,0 0 1,0 0-1,1 0 0,-1 0 1,0 0-1,1 0 0,-1 0 1,1 0-1,-1 0 0,1 0 1,0 0-1,-1 0 0,1 1 0,0-1 1,0 0-1,0 0 0,0 0 1,0 1-1,0-1 0,0 0 1,0 0-1,0 0 0,1 1 1,-1-1-1,0 0 0,1 0 1,-1 0-1,1 0 0,0 2 1,1-1-34,-1 1 0,1-1 1,0 0-1,0 1 1,0-1-1,0 0 0,0 0 1,0 0-1,0-1 1,1 1-1,-1-1 0,5 3 1,7 1 207,1-1 1,0 0-1,0-1 1,1-1-1,-1-1 1,0 0 0,1 0-1,20-3 1,-1-2-24,-1-1 0,54-16 0,30-20-231,11-4-1015,-110 44-632,-15 8-2966,-5-5 3497,0 1 0,0-1 0,0 0-1,-1 0 1,1 0 0,-1 0 0,1 0 0,-1 0 0,0 0-1,-3 2 1,-15 14-8752</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8.978"/>
    </inkml:context>
    <inkml:brush xml:id="br0">
      <inkml:brushProperty name="width" value="0.025" units="cm"/>
      <inkml:brushProperty name="height" value="0.025" units="cm"/>
    </inkml:brush>
  </inkml:definitions>
  <inkml:trace contextRef="#ctx0" brushRef="#br0">20 0 11275,'0'0'14771,"-5"15"-14200,3-8-515,0-1 2,-1 1 1,1 0-1,1 0 0,-1-1 0,1 1 0,0 0 1,1 0-1,0 0 0,0 1 0,0-1 0,1 0 1,0 0-1,0-1 0,5 13 0,2 5 163,2 0-1,1-1 0,1 0 1,1-1-1,1 0 1,0-1-1,2-1 1,1 0-1,27 25 1,-42-43-222,-1 0 0,1-1 0,-1 0 0,1 1-1,0-1 1,0 0 0,0 0 0,0 0 0,0 0 0,0 0 0,0 0 0,0 0 0,0-1 0,0 1 0,0-1 0,4 1 0,-5-2 6,-1 1 1,1-1-1,-1 1 1,1-1 0,0 1-1,-1-1 1,1 1 0,-1-1-1,1 1 1,-1-1 0,1 1-1,-1-1 1,1 0 0,-1 0-1,0 1 1,1-1 0,-1 0-1,0 1 1,0-1 0,0 0-1,1 0 1,-1 1 0,0-1-1,0 0 1,0 0 0,0 0-1,0 1 1,0-1-1,-1-1 1,0-5 24,0 0 0,0 0 0,-1 0 0,0 1 0,0-1 0,0 0 0,-1 1 1,-6-10-1,8 14-28,-45-59 131,44 57-135,-1 1 0,0 0 1,0 0-1,0 0 0,-1 1 0,1-1 0,-1 1 1,1 0-1,-1 0 0,0 0 0,0 0 0,0 1 1,0-1-1,0 1 0,-5-1 0,9 2-6,-1 1 0,0-1 0,1 0 0,-1 1 0,1-1 0,0 1 0,-1-1 0,1 0 0,-1 1 0,1-1 0,0 1 0,-1-1 0,1 1 0,0-1 0,-1 1 0,1 0 0,0-1 0,0 1 0,0-1 0,-1 1 0,1 0 0,0-1 0,0 1 0,0-1 0,0 1 0,0 0 0,0-1 0,0 1 0,0-1 0,1 1 0,-1 0 0,3 22 8,-2-19 9,0 0-1,1 0 1,0 0 0,-1 0 0,2 0-1,-1-1 1,0 1 0,1-1-1,-1 0 1,1 1 0,0-1-1,0 0 1,0-1 0,1 1 0,-1 0-1,1-1 1,-1 0 0,1 0-1,0 0 1,7 2 0,-8-3-1,0 0 0,0 0 0,0 0 0,1-1 0,-1 1 0,0-1 0,0 0-1,0 0 1,1 0 0,-1 0 0,0-1 0,0 1 0,1-1 0,-1 0 0,0 0 0,0 0 0,0 0 0,0-1 0,0 1 0,-1-1 0,1 0 0,0 1 0,-1-1 0,1 0 0,-1-1 0,0 1 0,4-4 0,1-6 29,-1 0 1,0-1-1,-1 1 0,0-1 1,-1 0-1,0-1 0,-1 1 1,0-1-1,-1 0 0,-1 1 1,0-1-1,-1 0 1,-1 0-1,-3-24 0,1 33 577,2 22-426,4 28-61,0-35-61,1-1 0,0 0 0,1-1-1,0 1 1,0-1 0,12 15 0,-17-22-59,1 1 1,0-1 0,0 0 0,0 0-1,0 1 1,0-1 0,0 0 0,0 0 0,1 0-1,-1 0 1,0 0 0,1-1 0,-1 1-1,0 0 1,1 0 0,-1-1 0,1 1-1,-1-1 1,1 0 0,-1 1 0,1-1 0,0 0-1,-1 0 1,1 0 0,-1 0 0,1 0-1,0 0 1,-1 0 0,1-1 0,-1 1-1,1 0 1,-1-1 0,1 0 0,-1 1-1,0-1 1,1 0 0,-1 1 0,1-1 0,-1 0-1,0 0 1,0 0 0,0 0 0,0-1-1,0 1 1,0 0 0,0 0 0,0-1-1,0 1 1,1-3 0,2-3-541,0-1-1,0 0 1,-1 1-1,0-1 1,4-13-1,-6 16-84,0 0 1,0 0-1,-1 0 1,1-1-1,-1 1 1,0 0-1,-1 0 0,1 0 1,-1 0-1,0 0 1,0 0-1,0 0 0,-1 0 1,0 1-1,0-1 1,0 0-1,-3-4 0,-17-18-11137</inkml:trace>
</inkml:ink>
</file>

<file path=ppt/ink/ink3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5:44.069"/>
    </inkml:context>
    <inkml:brush xml:id="br0">
      <inkml:brushProperty name="width" value="0.025" units="cm"/>
      <inkml:brushProperty name="height" value="0.025" units="cm"/>
      <inkml:brushProperty name="color" value="#E71224"/>
    </inkml:brush>
  </inkml:definitions>
  <inkml:trace contextRef="#ctx0" brushRef="#br0">62 83 12876,'0'0'5269,"-8"4"-2749,-4 0-1707,-28 17 2746,39-21-3481,1 0-1,0 0 1,0 0 0,0 0-1,0 0 1,0 0 0,0 0-1,0 1 1,0-1 0,0 0-1,0 0 1,0 0 0,-1 0-1,1 0 1,0 0 0,0 1-1,0-1 1,0 0 0,0 0-1,0 0 1,0 0 0,0 0-1,0 1 1,0-1 0,0 0-1,0 0 1,1 0 0,-1 0-1,0 0 1,0 1-1,0-1 1,0 0 0,0 0-1,0 0 1,0 0 0,0 0-1,0 0 1,0 0 0,0 1-1,1-1 1,-1 0 0,0 0-1,0 0 1,0 0 0,0 0-1,0 0 1,0 0 0,1 0-1,-1 0 1,0 0 0,0 0-1,0 0 1,0 0 0,0 0-1,1 0 1,-1 0 0,0 0-1,0 0 1,0 0 0,0 0-1,0 0 1,1 0 0,-1 0-1,0 0 1,0 0 0,0 0-1,0 0 1,0 0 0,1 0-1,22 3 1527,25-2-1085,-43-1-506,0-1-1,0 2 1,0-1-1,0 0 0,0 1 1,0 0-1,0 0 1,0 1-1,-1-1 1,1 1-1,6 3 1,-8-2-12,0-1 0,0 1 0,-1 0 1,0 0-1,1 0 0,-1 0 0,0 0 1,-1 0-1,1 0 0,0 1 0,-1-1 1,0 1-1,0-1 0,0 1 0,0-1 1,0 6-1,3 12-1,-1 0 0,-1 1 0,-1-1 0,0 0 0,-2 1 0,-1-1 0,-4 25 0,0-36 0,2-21 0,1-24 0,3 35 0,-10-300 0,10 300 0,0 0 0,0-1 0,0 1 0,1 0 0,-1 0 0,0-1 0,0 1 0,0 0 0,0 0 0,1 0 0,-1-1 0,0 1 0,0 0 0,0 0 0,1 0 0,-1 0 0,0-1 0,0 1 0,1 0 0,-1 0 0,0 0 0,0 0 0,1 0 0,-1 0 0,0 0 0,1 0 0,-1 0 0,0 0 0,0 0 0,1 0 0,-1 0 0,0 0 0,0 0 0,1 0 0,-1 0 0,0 0 0,0 0 0,1 0 0,-1 1 0,0-1 0,0 0 0,1 0 0,-1 0 0,0 0 0,0 1 0,0-1 0,1 0 0,-1 0 0,0 1 0,21 10 0,-13-6 0,1-2-311,0 0 1,0-1-1,1 0 0,-1-1 1,0 0-1,1 0 1,0-1-1,-1 0 0,1 0 1,-1-1-1,16-4 0,-12 2-562,-1 0 0,1-2-1,0 1 1,-1-1 0,0-1 0,0 0-1,18-14 1,-4-2-6382</inkml:trace>
</inkml:ink>
</file>

<file path=ppt/ink/ink3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5:44.441"/>
    </inkml:context>
    <inkml:brush xml:id="br0">
      <inkml:brushProperty name="width" value="0.025" units="cm"/>
      <inkml:brushProperty name="height" value="0.025" units="cm"/>
      <inkml:brushProperty name="color" value="#E71224"/>
    </inkml:brush>
  </inkml:definitions>
  <inkml:trace contextRef="#ctx0" brushRef="#br0">285 1 16496,'0'0'4740,"11"0"-2583,-4 0-1960,0 0 0,-1 0 1,1 1-1,-1 0 0,1 0 1,0 1-1,-1 0 0,0 0 1,1 0-1,-1 1 0,0 0 1,0 0-1,-1 1 0,1-1 1,-1 1-1,0 1 0,1-1 0,-2 1 1,1-1-1,-1 1 0,1 1 1,-1-1-1,-1 1 0,1-1 1,3 9-1,-2 1-60,0 0-1,-1 0 1,-1 1-1,0-1 1,-1 1-1,-1 0 1,-1 0-1,0-1 1,-1 1-1,0 0 1,-1-1 0,-9 31-1,1-11 121,-2-1 0,-2 0-1,-1-1 1,-29 49 0,18-42-341,-1-1 1,-1-1 0,-40 40-1,44-54-2166,-1-1 0,-49 34 0,32-34-3035,1-8-2301</inkml:trace>
</inkml:ink>
</file>

<file path=ppt/ink/ink3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5:44.799"/>
    </inkml:context>
    <inkml:brush xml:id="br0">
      <inkml:brushProperty name="width" value="0.025" units="cm"/>
      <inkml:brushProperty name="height" value="0.025" units="cm"/>
      <inkml:brushProperty name="color" value="#E71224"/>
    </inkml:brush>
  </inkml:definitions>
  <inkml:trace contextRef="#ctx0" brushRef="#br0">144 0 15022,'0'0'6844,"-11"8"-5846,9-7-954,-5 4 72,1-1-1,-1 1 0,1 1 0,0-1 0,0 1 0,1 0 0,-1 0 0,1 1 0,1-1 0,-1 1 1,-5 13-1,-2 12 216,1 0 1,2 0 0,1 1 0,2 0 0,1 0-1,1 1 1,2 0 0,2-1 0,1 1 0,1-1-1,2 1 1,14 56 0,-14-76-268,2 1 0,-1-1 0,2 0-1,0-1 1,1 0 0,0 0 0,14 16 0,-17-23-103,0 0 0,1-1 0,0 1 0,1-1 0,-1-1 0,1 1 0,0-1 0,0 0 0,0 0 1,0-1-1,1 0 0,-1 0 0,1-1 0,0 0 0,13 1 0,-8-1-676,0-1 0,1-1 0,-1 0 0,0-1 0,0-1 1,0 0-1,0 0 0,0-1 0,0-1 0,0 0 0,13-7 0,29-20-6193</inkml:trace>
</inkml:ink>
</file>

<file path=ppt/ink/ink3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5:45.615"/>
    </inkml:context>
    <inkml:brush xml:id="br0">
      <inkml:brushProperty name="width" value="0.025" units="cm"/>
      <inkml:brushProperty name="height" value="0.025" units="cm"/>
      <inkml:brushProperty name="color" value="#E71224"/>
    </inkml:brush>
  </inkml:definitions>
  <inkml:trace contextRef="#ctx0" brushRef="#br0">21 0 18610,'0'0'4772,"-2"61"-2466,-3-25-672,-1 5-321,2-1-320,1 1-769,3-5-160,0-2-288,0-7-1602,0-11-2946,2-10-4389</inkml:trace>
</inkml:ink>
</file>

<file path=ppt/ink/ink3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5:50.188"/>
    </inkml:context>
    <inkml:brush xml:id="br0">
      <inkml:brushProperty name="width" value="0.025" units="cm"/>
      <inkml:brushProperty name="height" value="0.025" units="cm"/>
      <inkml:brushProperty name="color" value="#E71224"/>
    </inkml:brush>
  </inkml:definitions>
  <inkml:trace contextRef="#ctx0" brushRef="#br0">59 34 8776,'0'0'7068,"-9"-6"-4484,0 0-1867,6 3-417,1 1 0,-1 0-1,0 0 1,-1 0 0,1 0 0,0 0 0,0 1-1,-1-1 1,1 1 0,-7-1 1724,18 3-1531,0 0 1,0 0-1,0 1 0,0 1 1,0-1-1,7 5 0,29 7 405,19-4-165,86 2 1,31 4-1411,-179-16 665,0 0 1,-1 0 0,1 0-1,0 0 1,0 1 0,0-1 0,0 0-1,0 0 1,0 1 0,0-1-1,0 1 1,0-1 0,-1 0-1,1 1 1,0 0 0,0-1-1,0 1 1,-1-1 0,2 2-1,-10 9-74,-28 5 201,-60 21 1104,0 5 0,-91 55 0,172-88-1219,16-8-15,-1-1 0,0 0 0,0 1 0,0-1 0,0 0 0,0 1 0,1-1 0,-1 0 0,0 0 0,0 1 0,0-1 0,1 0 0,-1 0 0,0 1 0,0-1 0,1 0 0,-1 0 0,0 0 0,1 1 0,-1-1 0,0 0 0,1 0 0,-1 0 0,0 0 0,1 0 0,-1 0 0,0 0 0,1 0 0,-1 0 0,0 0 0,1 0 0,-1 0 0,0 0 0,1 0 0,-1 0 0,0 0 0,1 0 0,-1 0 0,0 0 0,1-1 0,19 2-1649,-9-1-428,0-2 1,0 1 0,20-7-1,2-2-6834</inkml:trace>
</inkml:ink>
</file>

<file path=ppt/ink/ink3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5:51.358"/>
    </inkml:context>
    <inkml:brush xml:id="br0">
      <inkml:brushProperty name="width" value="0.025" units="cm"/>
      <inkml:brushProperty name="height" value="0.025" units="cm"/>
      <inkml:brushProperty name="color" value="#E71224"/>
    </inkml:brush>
  </inkml:definitions>
  <inkml:trace contextRef="#ctx0" brushRef="#br0">14 52 10378,'0'0'14296,"0"10"-13383,-14 203 3294,14-213-4178,0 1 0,0 0 0,0 0 0,0-1 1,1 1-1,-1 0 0,0 0 0,0-1 1,0 1-1,1 0 0,-1-1 0,0 1 1,1 0-1,-1-1 0,1 1 0,-1-1 1,1 1-1,-1 0 0,1-1 0,-1 1 0,1-1 1,-1 0-1,1 1 0,0-1 0,-1 1 1,1-1-1,0 0 0,-1 0 0,1 1 1,0-1-1,-1 0 0,1 0 0,0 0 1,0 0-1,-1 0 0,1 1 0,0-2 0,0 1 1,-1 0-1,1 0 0,0 0 0,0 0 1,-1 0-1,1-1 0,0 1 0,-1 0 1,1 0-1,0-1 0,-1 1 0,1-1 1,0 1-1,0-1 0,38-23 578,2-18-456,-1-1-1,44-64 1,-38 47-96,-49 95 106,-15 19-84,13-38-62,-1-1-1,2 1 0,0 1 1,-3 27-1,7-43-14,0 0 0,0 0 0,0 0 0,0 0 0,0 0 0,0 0 0,0 0 0,0 0 0,0 0 0,0 0 0,0 0 0,1 0 0,-1 0 0,0 0 0,1 0 0,-1 0 0,1-1 0,-1 1 0,1 0 0,-1 0 0,1 0 0,0 0 0,-1-1 0,1 1 0,0 0 0,0-1 0,-1 1 0,1 0 0,0-1 0,0 1 0,1 0 0,1-1 0,0 0 0,-1 0 0,1 0 0,-1 0 0,1 0 0,-1-1 0,1 1 0,-1-1 0,1 1 0,-1-1 0,1 0 0,2-2 0,8-3 0,0-1 0,-1-1 0,17-13 0,0-5 0,-1-2 0,-2-1 0,29-40 0,-31 38 0,-16 26-4263,-9 15-3315,-4-1 137</inkml:trace>
</inkml:ink>
</file>

<file path=ppt/ink/ink3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5:51.889"/>
    </inkml:context>
    <inkml:brush xml:id="br0">
      <inkml:brushProperty name="width" value="0.025" units="cm"/>
      <inkml:brushProperty name="height" value="0.025" units="cm"/>
      <inkml:brushProperty name="color" value="#E71224"/>
    </inkml:brush>
  </inkml:definitions>
  <inkml:trace contextRef="#ctx0" brushRef="#br0">1 140 7559,'0'0'19496,"13"2"-17612,13-1-1348,-1 0 0,0-2-1,1 0 1,-1-2-1,49-12 1,204-67-284,-156 44-3130,-121 38 2497,15-4-261,-9 4-2354,-15 13-14536</inkml:trace>
</inkml:ink>
</file>

<file path=ppt/ink/ink3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5:52.341"/>
    </inkml:context>
    <inkml:brush xml:id="br0">
      <inkml:brushProperty name="width" value="0.025" units="cm"/>
      <inkml:brushProperty name="height" value="0.025" units="cm"/>
      <inkml:brushProperty name="color" value="#E71224"/>
    </inkml:brush>
  </inkml:definitions>
  <inkml:trace contextRef="#ctx0" brushRef="#br0">1 189 17392,'0'0'5664,"9"-3"-3400,-4 1-2068,30-10 834,0 2-1,1 1 1,0 1 0,0 3-1,53-3 1,-87 8-1021,-1 0 1,1 0-1,0 0 1,-1 0-1,1 1 1,0-1-1,-1 1 0,1-1 1,0 1-1,-1-1 1,1 1-1,-1 0 1,1 0-1,-1 0 0,1 0 1,-1 0-1,0 0 1,0 0-1,1 0 1,-1 0-1,0 1 0,0-1 1,1 2-1,-1 0 19,0 0 0,0 0 0,0 0 0,-1 0 0,1 0-1,-1 0 1,0 0 0,1 0 0,-2 0 0,1 0 0,0 0 0,-1 3 0,-2 8 68,-1-1 1,0 0 0,-1 0 0,-11 21 0,-38 62-97,62-142 0,82-245 0,-90 290 0,0 1 0,0-1 0,1 0 0,-1 1 0,1-1 0,-1 0 0,1 1 0,-1-1 0,1 1 0,-1-1 0,1 0 0,-1 1 0,1 0 0,-1-1 0,1 1 0,0-1 0,-1 1 0,1 0 0,0-1 0,0 1 0,-1 0 0,1 0 0,0 0 0,0-1 0,-1 1 0,1 0 0,0 0 0,0 0 0,-1 0 0,1 0 0,0 1 0,0-1 0,-1 0 0,1 0 0,0 0 0,0 1 0,0-1 0,36 18 0,-6-3 0,-17-13-1124,0 0 0,0 0 0,1-1 0,-1-1 0,27-3 0,-33 2 227,0 0-1,0-1 0,0 0 1,0 0-1,-1-1 1,1 0-1,-1 0 0,0-1 1,0 0-1,0 0 0,12-11 1,0-6-8429</inkml:trace>
</inkml:ink>
</file>

<file path=ppt/ink/ink3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5:52.682"/>
    </inkml:context>
    <inkml:brush xml:id="br0">
      <inkml:brushProperty name="width" value="0.025" units="cm"/>
      <inkml:brushProperty name="height" value="0.025" units="cm"/>
      <inkml:brushProperty name="color" value="#E71224"/>
    </inkml:brush>
  </inkml:definitions>
  <inkml:trace contextRef="#ctx0" brushRef="#br0">196 0 10890,'0'0'7207,"9"4"-4650,-2 0-2134,0-1-1,0 1 0,0 0 1,-1 1-1,0 0 0,0 0 1,0 0-1,-1 1 0,1-1 1,-1 1-1,-1 0 1,1 1-1,-1-1 0,0 1 1,0 0-1,4 13 0,-3-2-112,0 1 0,-1-1-1,-1 1 1,0 0-1,-2 0 1,0 0 0,-1 0-1,-4 26 1,0-15 119,-1-1 0,-1-1 1,-2 1-1,-19 46 0,8-35-402,-45 76-1,51-98-70,0 1-1,-1-1 1,-1-1-1,-1-1 1,-30 25-1,10-21-2416,35-20 1899,0 0 0,-1 1 0,1-1 0,0 0 0,-1 0 0,1 0 0,0 0 0,-1 0-1,1 0 1,0 0 0,-1 0 0,1 0 0,0 0 0,-1-1 0,1 1 0,-2-2 0,-6-9-11839</inkml:trace>
</inkml:ink>
</file>

<file path=ppt/ink/ink3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5:56.377"/>
    </inkml:context>
    <inkml:brush xml:id="br0">
      <inkml:brushProperty name="width" value="0.025" units="cm"/>
      <inkml:brushProperty name="height" value="0.025" units="cm"/>
      <inkml:brushProperty name="color" value="#E71224"/>
    </inkml:brush>
  </inkml:definitions>
  <inkml:trace contextRef="#ctx0" brushRef="#br0">112 126 833,'0'0'672,"-5"-11"-527,-1 0 426,0-3-902,-1 0 0,-16-23 0,-6 10 3404,27 25-2277,0 1 0,-1-1 0,1 1 0,0 0 0,-1 0 0,0 0 0,1 0 0,-1 1 0,1-1 0,-1 1 0,-5-1 1057,177 198 958,-113-127-1985,85 83 0,-118-131-730,32 27 149,-3 3 1,89 114 0,-109-122-152,3-2 0,61 61 1,90 60 250,-105-94-327,30 30 51,-46-38-101,3-4 0,85 56 0,-90-69-10,71 64 0,-74-58 52,82 54 0,-43-45 3,-53-34 4,-2 2-1,-1 1 1,42 38 0,-49-35-31,0-1-1,2-3 1,1-1-1,1-1 1,2-3-1,57 23 1,-77-34 2,0 1 1,-1 1-1,0 0 1,-1 2 0,-1 0-1,18 19 1,-13-13-417,-23-20 285,9 6-99,-2-5-5592</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9.321"/>
    </inkml:context>
    <inkml:brush xml:id="br0">
      <inkml:brushProperty name="width" value="0.025" units="cm"/>
      <inkml:brushProperty name="height" value="0.025" units="cm"/>
    </inkml:brush>
  </inkml:definitions>
  <inkml:trace contextRef="#ctx0" brushRef="#br0">0 0 22325,'0'0'6855,"56"21"-6823,-29-21-769,2 0-2370,-1 0-1954,-2-3-2946</inkml:trace>
</inkml:ink>
</file>

<file path=ppt/ink/ink3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6:03.586"/>
    </inkml:context>
    <inkml:brush xml:id="br0">
      <inkml:brushProperty name="width" value="0.025" units="cm"/>
      <inkml:brushProperty name="height" value="0.025" units="cm"/>
      <inkml:brushProperty name="color" value="#E71224"/>
    </inkml:brush>
  </inkml:definitions>
  <inkml:trace contextRef="#ctx0" brushRef="#br0">0 0 14382,'0'0'9449,"89"5"-8713,-30-4-383,8-1-193,5 3-160,-1 2 32,-4 0-64,-9 3-737,-11 3-1569,-16-3-705,-14 0-897</inkml:trace>
</inkml:ink>
</file>

<file path=ppt/ink/ink3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6:03.912"/>
    </inkml:context>
    <inkml:brush xml:id="br0">
      <inkml:brushProperty name="width" value="0.025" units="cm"/>
      <inkml:brushProperty name="height" value="0.025" units="cm"/>
      <inkml:brushProperty name="color" value="#E71224"/>
    </inkml:brush>
  </inkml:definitions>
  <inkml:trace contextRef="#ctx0" brushRef="#br0">1 5 13741,'0'0'1730,"69"28"-705,-24-21 32,8-2-609,9-3-320,1-2-64,2 0-288,-1 0-1378,-7-11-704,-10-5-1121,-9-4-4036</inkml:trace>
</inkml:ink>
</file>

<file path=ppt/ink/ink3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6:04.274"/>
    </inkml:context>
    <inkml:brush xml:id="br0">
      <inkml:brushProperty name="width" value="0.025" units="cm"/>
      <inkml:brushProperty name="height" value="0.025" units="cm"/>
      <inkml:brushProperty name="color" value="#E71224"/>
    </inkml:brush>
  </inkml:definitions>
  <inkml:trace contextRef="#ctx0" brushRef="#br0">124 1 15054,'0'0'774,"10"4"32,44 14 465,141 57 1815,-192-74-3078,0 0 0,-1 0 1,1 0-1,-1 1 1,1 0-1,-1-1 1,0 1-1,1 0 1,-1 0-1,0 0 1,-1 0-1,1 1 1,0-1-1,0 0 1,-1 1-1,3 4 1,-4-5 58,1 0 1,-1 1-1,0-1 0,0 0 1,0 0-1,0 1 0,0-1 1,0 0-1,-1 0 0,1 0 1,-1 1-1,1-1 0,-1 0 1,0 0-1,0 0 0,-2 4 1,-4 4 239,-1 0 0,0-1 0,0 0 0,-1 0 0,0 0 0,-11 6-1,-82 60 576,70-54-974,0 2-1,2 1 0,0 1 1,2 2-1,-33 39 0,42-34-2982,8-6-2204</inkml:trace>
</inkml:ink>
</file>

<file path=ppt/ink/ink3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6:11.723"/>
    </inkml:context>
    <inkml:brush xml:id="br0">
      <inkml:brushProperty name="width" value="0.025" units="cm"/>
      <inkml:brushProperty name="height" value="0.025" units="cm"/>
      <inkml:brushProperty name="color" value="#E71224"/>
    </inkml:brush>
  </inkml:definitions>
  <inkml:trace contextRef="#ctx0" brushRef="#br0">0 0 11659,'0'0'11307,"53"20"-9514,-9-16-575,8-4-482,7 0-447,3 0-161,-2-4-64,-7 1-96,-11 3-1346,-12 0-992,-15 2-416,-13 10-834,-5 1-704</inkml:trace>
</inkml:ink>
</file>

<file path=ppt/ink/ink3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6:12.069"/>
    </inkml:context>
    <inkml:brush xml:id="br0">
      <inkml:brushProperty name="width" value="0.025" units="cm"/>
      <inkml:brushProperty name="height" value="0.025" units="cm"/>
      <inkml:brushProperty name="color" value="#E71224"/>
    </inkml:brush>
  </inkml:definitions>
  <inkml:trace contextRef="#ctx0" brushRef="#br0">0 0 11147,'0'0'6662,"54"26"-5125,-13-23 257,7-2-417,3-1-640,4 0-481,-4 0-192,-4 5-320,-11-1-1890,-9-4-1826,-4 0-3523</inkml:trace>
</inkml:ink>
</file>

<file path=ppt/ink/ink3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6:12.396"/>
    </inkml:context>
    <inkml:brush xml:id="br0">
      <inkml:brushProperty name="width" value="0.025" units="cm"/>
      <inkml:brushProperty name="height" value="0.025" units="cm"/>
      <inkml:brushProperty name="color" value="#E71224"/>
    </inkml:brush>
  </inkml:definitions>
  <inkml:trace contextRef="#ctx0" brushRef="#br0">0 4 14990,'0'0'758,"12"0"465,203-3 2135,-212 3-3339,0 0 1,-1-1 0,1 1-1,0 1 1,0-1 0,0 0 0,-1 1-1,1-1 1,0 1 0,0 0 0,-1 0-1,1 0 1,-1 0 0,1 0-1,-1 1 1,1-1 0,-1 1 0,0-1-1,0 1 1,1 0 0,-1 0-1,-1 0 1,1 0 0,0 0 0,0 1-1,-1-1 1,1 1 0,-1-1 0,0 1-1,0-1 1,0 1 0,0-1-1,0 1 1,-1 0 0,1 0 0,-1-1-1,0 1 1,1 0 0,-1 0 0,0 0-1,-1-1 1,1 1 0,-1 0-1,-1 5 1,-1 7 329,-1 0 0,-1 0 0,0-1 0,-1 1 1,-1-1-1,-16 25 0,17-30-540,-77 107 1091,73-104-2614,0 0 1,-2-1 0,-21 17-1,18-21-8850</inkml:trace>
</inkml:ink>
</file>

<file path=ppt/ink/ink3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6:13.301"/>
    </inkml:context>
    <inkml:brush xml:id="br0">
      <inkml:brushProperty name="width" value="0.025" units="cm"/>
      <inkml:brushProperty name="height" value="0.025" units="cm"/>
      <inkml:brushProperty name="color" value="#E71224"/>
    </inkml:brush>
  </inkml:definitions>
  <inkml:trace contextRef="#ctx0" brushRef="#br0">0 1 12172,'0'0'13089,"0"11"-12646,1 180 2702,-1-190-3121,0 0 0,0 0 0,0 1 0,0-1 1,0 0-1,0 0 0,0 0 0,0 0 0,0 1 0,1-1 1,-1 0-1,0 0 0,1 0 0,-1 0 0,1 0 1,0 0-1,-1 0 0,1 0 0,0 0 0,-1 0 1,1 0-1,0 0 0,0 0 0,0 0 0,0-1 0,0 1 1,0 0-1,1 0 0,0 0 28,1-1 1,-1 0-1,0 0 0,0 0 0,0 0 1,1 0-1,-1-1 0,0 1 0,0-1 1,0 1-1,0-1 0,0 0 0,0 0 1,3-1-1,7-4 113,-1-1 0,1 0 0,18-18 1,-12 9-118,-2-2 0,18-24 1,21-22 62,-57 104-533,-8 9 424,5-25 8,1 0 0,-2 38 0,7-62-2,-1 1 0,0-1 0,1 1 0,-1-1 0,0 1 0,1-1 0,-1 1 0,1-1 0,-1 1 0,1-1 0,-1 1 0,1-1 0,-1 0 0,1 1 0,-1-1 1,1 0-1,-1 0 0,1 1 0,0-1 0,-1 0 0,1 0 0,0 0 0,-1 0 0,1 0 0,-1 0 0,1 0 0,0 0 0,-1 0 0,1 0 0,0 0 0,-1 0 0,1 0 0,-1-1 0,1 1 0,0 0 0,-1 0 0,1-1 0,-1 1 0,1 0 0,-1-1 0,1 1 0,-1 0 0,2-2 0,27-13 130,-2-9-170,-1-1 1,0-1-1,-2-2 0,-1 0 0,34-57 0,-49 73-113</inkml:trace>
</inkml:ink>
</file>

<file path=ppt/ink/ink3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6:13.817"/>
    </inkml:context>
    <inkml:brush xml:id="br0">
      <inkml:brushProperty name="width" value="0.025" units="cm"/>
      <inkml:brushProperty name="height" value="0.025" units="cm"/>
      <inkml:brushProperty name="color" value="#E71224"/>
    </inkml:brush>
  </inkml:definitions>
  <inkml:trace contextRef="#ctx0" brushRef="#br0">0 106 7111,'0'0'19213,"10"-3"-18274,34-5 295,65-4 1,19-3-608,-96 10-867,86-18 388,-104 19-1578,0-1 0,-1 0-1,17-9 1,-21 8-2746,-6 0-2827</inkml:trace>
</inkml:ink>
</file>

<file path=ppt/ink/ink3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6:14.315"/>
    </inkml:context>
    <inkml:brush xml:id="br0">
      <inkml:brushProperty name="width" value="0.025" units="cm"/>
      <inkml:brushProperty name="height" value="0.025" units="cm"/>
      <inkml:brushProperty name="color" value="#E71224"/>
    </inkml:brush>
  </inkml:definitions>
  <inkml:trace contextRef="#ctx0" brushRef="#br0">0 96 14862,'0'0'6817,"12"0"-5365,8-2-780,-6 0-434,0 1 0,1 1 0,-1 0 0,0 1 0,0 0 0,23 5 0,-35-4-189,1 0 0,-1 0 0,0 0-1,-1 0 1,1 0 0,0 0-1,-1 0 1,1 1 0,-1-1-1,1 0 1,-1 1 0,0 0 0,0-1-1,0 1 1,-1-1 0,1 1-1,-1 0 1,1 0 0,-1-1 0,0 1-1,0 0 1,0 3 0,0 5 252,-1 0 0,0 1 0,0-1 1,-5 15-1,4-16 30,-1-1 0,-1 0 0,1 0 0,-1 0 0,-1-1 0,0 1 0,0-1 0,-12 15 0,16-25-277,0 0-1,1 0 1,-1 1 0,1-1 0,0 0-1,-1 0 1,1 0 0,0 0 0,0 0-1,0 0 1,0 1 0,1-1 0,0-4-1,28-117 82,-9 45-93,-19 75-48,11-33 101,-11 35-100,1 0 1,-1 0 0,0 0 0,1 0 0,-1 0 0,1 0-1,-1 0 1,1 0 0,-1 1 0,1-1 0,0 0-1,-1 1 1,1 0 0,0-1 0,-1 1 0,1 0-1,0 0 1,0 0 0,2 0 0,43 2-221,44-2-627,-83-1-174,0 0 1,0 0-1,0-1 0,0 0 0,-1 0 1,1-1-1,-1 0 0,14-8 1,3-6-7287</inkml:trace>
</inkml:ink>
</file>

<file path=ppt/ink/ink3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6:16.825"/>
    </inkml:context>
    <inkml:brush xml:id="br0">
      <inkml:brushProperty name="width" value="0.025" units="cm"/>
      <inkml:brushProperty name="height" value="0.025" units="cm"/>
      <inkml:brushProperty name="color" value="#E71224"/>
    </inkml:brush>
  </inkml:definitions>
  <inkml:trace contextRef="#ctx0" brushRef="#br0">193 2 11691,'0'0'11253,"-9"-1"-10639,5 1-527,1-1 1,-1 1-1,0 0 0,0 1 0,0-1 0,1 1 1,-1 0-1,0-1 0,1 2 0,-1-1 0,1 0 1,-1 1-1,1-1 0,-1 1 0,1 0 0,0 0 1,0 1-1,0-1 0,0 0 0,1 1 0,-1 0 1,0 0-1,1 0 0,0 0 0,0 0 0,-3 5 1,-7 11 202,0 1 1,1 1-1,2 0 1,0 0 0,1 1-1,1 0 1,1 0 0,-5 31-1,7-20-114,0 1-1,3 0 0,1 0 0,1 0 1,6 36-1,-4-53-137,1 1 1,0-1-1,2 0 1,0-1-1,0 1 1,2-1-1,0 0 1,0-1-1,2 0 1,0-1-1,14 16 1,-15-20-397,1 0 0,0-1-1,0-1 1,1 1 0,0-2 0,16 9 0,-16-10-862,0-2 0,1 1 0,-1-1 1,1-1-1,0 0 0,-1-1 1,21 2-1,-2-4-6083</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9.650"/>
    </inkml:context>
    <inkml:brush xml:id="br0">
      <inkml:brushProperty name="width" value="0.025" units="cm"/>
      <inkml:brushProperty name="height" value="0.025" units="cm"/>
    </inkml:brush>
  </inkml:definitions>
  <inkml:trace contextRef="#ctx0" brushRef="#br0">0 113 15214,'0'0'6796,"3"9"-4404,7 31-636,4-17-280,-13-22-1436,0-1 0,-1 1 0,1-1 0,-1 0 0,1 1 0,0-1 1,-1 0-1,1 1 0,0-1 0,-1 0 0,1 0 0,0 0 0,-1 1 0,1-1 0,0 0 0,-1 0 0,1 0 0,0 0 0,0 0 0,-1 0 0,1 0 0,0-1 0,-1 1 0,1 0 0,0 0 0,-1-1 0,1 1 0,0 0 0,-1-1 0,2 0 0,3-4-32,0-1-1,-1 1 1,1-1-1,-1-1 1,-1 1-1,1 0 1,-1-1 0,0 0-1,-1 0 1,4-13-1,6-12-394,-10 26 390,0 1 0,1 0 0,0 0-1,0 0 1,0 0 0,0 0 0,1 1 0,0-1 0,0 1 0,6-5-1,-8 8 104,0 0-1,0 0 0,0 0 1,0 0-1,0 1 0,1-1 1,-1 0-1,0 1 0,0 0 1,1-1-1,-1 1 0,0 0 1,1 0-1,-1 1 0,0-1 0,0 0 1,1 1-1,-1-1 0,0 1 1,0 0-1,0 0 0,1 0 1,-1 0-1,0 0 0,0 0 1,-1 0-1,1 1 0,3 1 1,-2 0-22,1 0 1,0-1 0,1 0 0,-1 0-1,0 0 1,1 0 0,6 1 0,9-5-2241,-19 2 1712,0-1 0,0 1 0,0-1-1,0 1 1,0-1 0,0 0-1,-1 0 1,1 1 0,0-1 0,-1 0-1,1 0 1,0 0 0,-1 0-1,1 0 1,-1 1 0,0-1-1,1 0 1,0-2 0,4-19-12838</inkml:trace>
</inkml:ink>
</file>

<file path=ppt/ink/ink3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6:17.232"/>
    </inkml:context>
    <inkml:brush xml:id="br0">
      <inkml:brushProperty name="width" value="0.025" units="cm"/>
      <inkml:brushProperty name="height" value="0.025" units="cm"/>
      <inkml:brushProperty name="color" value="#E71224"/>
    </inkml:brush>
  </inkml:definitions>
  <inkml:trace contextRef="#ctx0" brushRef="#br0">203 0 15887,'0'0'3587,"-1"9"-2796,2 6-360,0 0 0,1 0 0,1 0 0,0-1 1,1 1-1,1-1 0,0 0 0,12 23 1,-6-14-294,-2 0 1,0 1 0,-2 0 0,-1 0 0,-1 0-1,-1 1 1,0 0 0,-3 0 0,0 0-1,-1 0 1,-1 0 0,-2 0 0,0 0 0,-2 0-1,0-1 1,-2 0 0,-1 0 0,0 0 0,-2-1-1,-15 25 1,-55 85 234,70-118-1010,-2 0-1,0-1 1,0 0-1,-1-1 1,-1 0 0,-19 13-1,11-15-4182,5-10-3786</inkml:trace>
</inkml:ink>
</file>

<file path=ppt/ink/ink3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6:18.002"/>
    </inkml:context>
    <inkml:brush xml:id="br0">
      <inkml:brushProperty name="width" value="0.025" units="cm"/>
      <inkml:brushProperty name="height" value="0.025" units="cm"/>
      <inkml:brushProperty name="color" value="#E71224"/>
    </inkml:brush>
  </inkml:definitions>
  <inkml:trace contextRef="#ctx0" brushRef="#br0">34 70 10122,'0'0'2872,"3"-10"368,0-3-2175,-2 8-602,0 1 0,0-1 0,0 1 0,1-1 0,0 1 0,0 0 0,0 0 0,5-8 0,-7 12-403,0 0 0,0 1 0,0-1 0,0 0 0,0 0 0,0 1 0,-1-1 0,1 0 0,0 0 0,0 1 0,0-1 0,0 0 1,0 0-1,0 0 0,0 1 0,1-1 0,-1 0 0,0 0 0,0 1 0,0-1 0,0 0 0,0 0 0,0 0 0,0 1 0,0-1 0,1 0 0,-1 0 1,0 0-1,0 1 0,0-1 0,0 0 0,0 0 0,1 0 0,-1 0 0,0 0 0,0 1 0,1-1 0,-1 0 0,0 0 0,0 0 0,0 0 0,1 0 1,-1 0-1,0 0 0,0 0 0,1 0 0,-1 0 0,0 0 0,0 0 0,0 0 0,1 0 0,-1 0 0,0 0 0,0 0 0,1 0 0,-1 0 0,0 0 1,0 0-1,0-1 0,1 1 0,-1 0 0,0 0 0,0 0 0,0 0 0,1 0 0,-1-1 0,0 1 0,2 24 101,-2-22 78,1 69 964,-3 1-1,-16 100 1,-18 36-5861,33-193 3893,3-15 567,0 0 0,0 0 0,0 1-1,0-1 1,0 0 0,0 0 0,0 0 0,0 0 0,-1 0 0,1 0 0,0 1-1,0-1 1,0 0 0,0 0 0,-1 0 0,1 0 0,0 0 0,0 0 0,0 0 0,0 0-1,-1 0 1,1 0 0,0 0 0,0 0 0,0 0 0,0 0 0,-1 0 0,1 0 0,0 0-1,0 0 1,0 0 0,-1 0 0,1 0 0,0 0 0,0 0 0,0 0 0,0 0 0,-1 0-1,1 0 1,0 0 0,0-1 0,0 1 0,0 0 0,-1 0 0,-3-7-6662</inkml:trace>
</inkml:ink>
</file>

<file path=ppt/ink/ink3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6:18.372"/>
    </inkml:context>
    <inkml:brush xml:id="br0">
      <inkml:brushProperty name="width" value="0.025" units="cm"/>
      <inkml:brushProperty name="height" value="0.025" units="cm"/>
      <inkml:brushProperty name="color" value="#E71224"/>
    </inkml:brush>
  </inkml:definitions>
  <inkml:trace contextRef="#ctx0" brushRef="#br0">27 3 14638,'0'0'1644,"-4"10"-53,-2 10-1048,1 0 1,1 1 0,1 0-1,0 0 1,2 0-1,1 30 1,1-40-255,0 0 0,1 0 0,0 0 0,1 0 1,0-1-1,7 17 0,-8-22-61,1 0-1,0 0 1,0 0 0,1 0-1,-1 0 1,1-1 0,0 1-1,0-1 1,1 0 0,-1 0-1,1-1 1,0 0 0,6 4-1,-5-5-84,-1 0-1,1 0 0,-1 0 0,1-1 0,0 0 0,0 0 0,0-1 1,-1 0-1,1 0 0,0 0 0,0 0 0,0-1 0,0 0 0,-1 0 1,1-1-1,0 0 0,-1 0 0,1 0 0,-1 0 0,0-1 0,0 0 1,0 0-1,0-1 0,6-5 0,11-9 27,0-2-1,-1 0 1,27-36-1,-42 49-157,66-88-399,-63 81-1598,-1-1-1,11-27 1,-8 9-5050</inkml:trace>
</inkml:ink>
</file>

<file path=ppt/ink/ink3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6:07.762"/>
    </inkml:context>
    <inkml:brush xml:id="br0">
      <inkml:brushProperty name="width" value="0.025" units="cm"/>
      <inkml:brushProperty name="height" value="0.025" units="cm"/>
      <inkml:brushProperty name="color" value="#E71224"/>
    </inkml:brush>
  </inkml:definitions>
  <inkml:trace contextRef="#ctx0" brushRef="#br0">70 0 11883,'0'0'111,"0"1"1,0-1-1,0 0 0,0 0 1,0 0-1,0 0 0,0 0 0,0 0 1,0 0-1,0 0 0,0 1 0,0-1 1,0 0-1,0 0 0,0 0 0,0 0 1,0 0-1,0 0 0,0 0 0,0 1 1,0-1-1,0 0 0,0 0 0,0 0 1,0 0-1,0 0 0,0 0 0,0 0 1,0 0-1,1 0 0,-1 1 0,0-1 1,0 0-1,0 0 0,0 0 0,0 0 1,0 0-1,0 0 0,0 0 0,0 0 1,0 0-1,1 0 0,-1 0 0,0 0 1,0 0-1,0 0 0,0 0 0,0 0 1,0 0-1,0 0 0,1 0 1,-1 0-1,0 0 0,0 0 0,0 0 1,0 0-1,0 0 0,0 0 0,0 0 1,0 0-1,1 0 0,-1 0 0,0 0 1,0 0-1,0 0 0,2 18 2108,-2 27-885,-6 31 1094,-26 118 0,-2 9 595,30-265-742,4 33-2378,7-60 1,-2 63-70,2 0 0,1 1 0,2 0 1,0 0-1,18-31 0,-22 46 109,0-1 1,0 1-1,1 1 0,1 0 0,-1 0 0,2 0 0,-1 1 0,1 0 1,0 0-1,1 1 0,-1 1 0,2-1 0,-1 2 0,16-8 1,-23 12 30,1 0 1,-1 0 0,1 0 0,-1 0 0,1 0 0,0 1 0,-1-1 0,1 1 0,-1 0 0,1 0-1,0 1 1,-1-1 0,1 1 0,0-1 0,-1 1 0,1 0 0,-1 1 0,5 1 0,-6-1 19,0 0 1,0 0-1,0 0 1,-1 0-1,1 0 1,-1 1-1,0-1 1,1 0-1,-1 1 1,0-1-1,0 1 1,-1-1-1,1 1 1,0 0 0,-1-1-1,0 1 1,0-1-1,1 1 1,-2 0-1,1-1 1,0 1-1,0 0 1,-1-1-1,1 1 1,-1-1-1,-1 4 1,0 1 74,-1 0 1,1 0-1,-1-1 1,-1 1-1,1-1 1,-1 1-1,0-1 1,-1 0-1,0-1 1,0 1-1,0-1 1,0 0-1,-1 0 1,1-1-1,-2 1 1,1-1-1,-9 4 0,4-2 56,0-1-1,-1 0 0,0 0 0,0-1 1,0-1-1,-1 0 0,1-1 0,-1 0 1,-14 0-1,26-2-197,0 0 0,1 0 0,-1 0 0,0 0 0,1 1 1,-1-1-1,0 0 0,1 0 0,-1 0 0,0 0 0,1-1 0,-1 1 0,0 0 0,1 0 0,-1 0 0,0 0 1,1-1-1,-1 1 0,0 0 0,1-1 0,-1 1 0,1 0 0,-1-1 0,1 1 0,-1-1 0,1 1 1,-1-1-1,1 1 0,-1-1 0,1 1 0,0-1 0,-1 1 0,1-1 0,0 0 0,-1 1 0,1-1 0,0 0 1,0 1-1,0-1 0,-1 0 0,1 1 0,0-2 0,1 1-100,-1 0 1,1 0-1,-1 0 0,1 0 0,0 0 1,-1 0-1,1 1 0,0-1 0,0 0 0,0 0 1,0 1-1,0-1 0,0 0 0,0 1 1,0-1-1,0 1 0,0-1 0,0 1 1,0 0-1,0-1 0,0 1 0,0 0 1,0 0-1,0 0 0,0 0 0,2 0 1,51 0-7233,-21 0 1149</inkml:trace>
</inkml:ink>
</file>

<file path=ppt/ink/ink3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6:08.118"/>
    </inkml:context>
    <inkml:brush xml:id="br0">
      <inkml:brushProperty name="width" value="0.025" units="cm"/>
      <inkml:brushProperty name="height" value="0.025" units="cm"/>
      <inkml:brushProperty name="color" value="#E71224"/>
    </inkml:brush>
  </inkml:definitions>
  <inkml:trace contextRef="#ctx0" brushRef="#br0">177 1 11018,'0'0'16544,"-6"8"-16309,-58 69 291,27-34-95,-32 48 0,69-91-515,0 0 1,0 0 0,0 1-1,0-1 1,0 0-1,0 0 1,0 0-1,1 0 1,-1 0-1,0 0 1,0 0-1,0 0 1,0 0-1,0 0 1,0 0-1,0 1 1,0-1-1,0 0 1,0 0-1,0 0 1,0 0-1,0 0 1,0 0-1,0 0 1,0 0-1,0 1 1,0-1 0,0 0-1,0 0 1,0 0-1,0 0 1,17-15-2785,22-26-4491,-13 5-1689</inkml:trace>
</inkml:ink>
</file>

<file path=ppt/ink/ink3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6:08.447"/>
    </inkml:context>
    <inkml:brush xml:id="br0">
      <inkml:brushProperty name="width" value="0.025" units="cm"/>
      <inkml:brushProperty name="height" value="0.025" units="cm"/>
      <inkml:brushProperty name="color" value="#E71224"/>
    </inkml:brush>
  </inkml:definitions>
  <inkml:trace contextRef="#ctx0" brushRef="#br0">114 31 14478,'7'-7'390,"23"-16"1819,-30 23-2170,1 0 0,-1 0-1,0 0 1,0 0 0,1 0 0,-1 0 0,0 0-1,0 0 1,0 0 0,1 0 0,-1 0 0,0 0 0,0 0-1,1 0 1,-1 0 0,0 0 0,0 0 0,0 1-1,1-1 1,-1 0 0,0 0 0,0 0 0,0 0-1,1 0 1,-1 1 0,0-1 0,0 0 0,0 0-1,0 0 1,0 1 0,0-1 0,1 0 0,-1 0-1,0 0 1,0 1 0,0-1 0,0 0 0,0 0 0,0 1-1,0-1 1,0 0 0,0 1 0,-3 24 2232,0-11-1280,-16 84 3808,16-80-4487,2-1-1,0 1 1,2 30-1,3-35 1854,4-5-8189,-16-26-7915,-4 7 8891,-10-12 785,-1 2 5553,9 7 5252,-2 2 1,-29-20 1509,73 32-7005,85 1-725,-65 1-2768,-12-2-2141,-19 1-1461</inkml:trace>
</inkml:ink>
</file>

<file path=ppt/ink/ink3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6:08.819"/>
    </inkml:context>
    <inkml:brush xml:id="br0">
      <inkml:brushProperty name="width" value="0.025" units="cm"/>
      <inkml:brushProperty name="height" value="0.025" units="cm"/>
      <inkml:brushProperty name="color" value="#E71224"/>
    </inkml:brush>
  </inkml:definitions>
  <inkml:trace contextRef="#ctx0" brushRef="#br0">1 84 11563,'0'0'6764,"12"0"-5254,67-5 1563,144-27-1,58-7-2383,-238 37-692,-23-1-398,0 1 1,1 1-1,-1 1 0,1 1 0,-1 1 1,0 1-1,31 8 0,-36 0-1548</inkml:trace>
</inkml:ink>
</file>

<file path=ppt/ink/ink3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6:09.376"/>
    </inkml:context>
    <inkml:brush xml:id="br0">
      <inkml:brushProperty name="width" value="0.025" units="cm"/>
      <inkml:brushProperty name="height" value="0.025" units="cm"/>
      <inkml:brushProperty name="color" value="#E71224"/>
    </inkml:brush>
  </inkml:definitions>
  <inkml:trace contextRef="#ctx0" brushRef="#br0">110 79 14798,'0'0'8349,"5"10"-7030,1 5-1074,-2 0 0,1 0 0,-2 0 0,0 1 0,-1-1 0,-1 1 0,0 0 0,-1-1 0,-2 18 0,0-3-234,-16 152-6,18-181-55,0-1-1,0 0 0,0 0 1,0 0-1,0 1 1,0-1-1,0 0 0,0 0 1,0 0-1,0 0 1,0 1-1,0-1 0,0 0 1,0 0-1,0 0 1,0 1-1,0-1 0,0 0 1,0 0-1,0 0 1,0 0-1,-1 1 0,1-1 1,0 0-1,0 0 1,0 0-1,0 0 0,0 0 1,0 0-1,-1 1 1,1-1-1,0 0 0,0 0 1,0 0-1,0 0 1,-1 0-1,1 0 0,0 0 1,0 0-1,0 0 1,-1 0-1,1 0 1,0 0-1,0 0 0,0 0 1,0 0-1,-1 0 1,1 0-1,0 0 0,-9-10-1644,-3-15-651,-13-30-414,8 18 1417,-19-58 0,33 83 1681,0-1 0,0 0 0,1 0 0,1 0 1,0 0-1,1 0 0,0 0 0,4-23 0,-2 29-105,0 1 0,1 0 0,-1-1 0,1 1 0,1 0 0,-1 1 0,1-1 0,0 0 0,1 1 0,-1 0 0,1 0 0,0 1 0,0-1 0,1 1 0,-1 0 0,1 0 0,0 1 0,0 0 0,0 0 0,0 0 0,9-2 0,-11 3-193,0 1-1,0-1 1,0 1-1,1 0 1,-1 0-1,0 1 1,1-1-1,-1 1 1,0 0-1,1 0 1,-1 1 0,1-1-1,-1 1 1,0 0-1,1 0 1,-1 0-1,0 1 1,0-1-1,0 1 1,0 0-1,0 0 1,0 1-1,-1-1 1,1 1 0,-1 0-1,1-1 1,-1 2-1,0-1 1,0 0-1,-1 1 1,1-1-1,-1 1 1,3 4-1,-4-5 73,1-1-1,-1 1 1,0 0-1,0 0 1,0 0-1,0 0 1,-1 0-1,1 0 0,-1 0 1,0 0-1,0 0 1,0 1-1,0-1 1,0 0-1,-1 0 1,1 0-1,-1 0 1,0 0-1,0 0 0,0 0 1,0-1-1,-1 1 1,-1 3-1,-1-1 344,0-1 0,0 1-1,-1-1 1,1 0 0,-1 0 0,0-1-1,0 1 1,0-1 0,0 0-1,-8 3 1,-49 14-2058,45-18-4466,47-11-13624</inkml:trace>
</inkml:ink>
</file>

<file path=ppt/ink/ink3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6:09.738"/>
    </inkml:context>
    <inkml:brush xml:id="br0">
      <inkml:brushProperty name="width" value="0.025" units="cm"/>
      <inkml:brushProperty name="height" value="0.025" units="cm"/>
      <inkml:brushProperty name="color" value="#E71224"/>
    </inkml:brush>
  </inkml:definitions>
  <inkml:trace contextRef="#ctx0" brushRef="#br0">79 0 11627,'0'0'14926,"-16"69"-13356,7-43-417,1 2-513,-1-1-480,3-1-160,2 0 32,-1-6-32,4 1-448,-2-8-801,1-4-929,-3-6-673,0-3-1089,0-1-1921</inkml:trace>
</inkml:ink>
</file>

<file path=ppt/ink/ink3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6:10.068"/>
    </inkml:context>
    <inkml:brush xml:id="br0">
      <inkml:brushProperty name="width" value="0.025" units="cm"/>
      <inkml:brushProperty name="height" value="0.025" units="cm"/>
      <inkml:brushProperty name="color" value="#E71224"/>
    </inkml:brush>
  </inkml:definitions>
  <inkml:trace contextRef="#ctx0" brushRef="#br0">1 75 15439,'0'0'6395,"9"-7"-4660,5-2-1357,1 1 1,1 0-1,-1 1 1,1 0-1,0 2 1,0 0-1,1 0 0,30-3 1,-19 5-304,48 1-1,-75 2-78,0-1 1,0 1-1,0 0 0,0 1 0,0-1 0,1 0 0,-1 0 0,0 0 0,0 1 1,0-1-1,0 0 0,0 1 0,0-1 0,0 1 0,0-1 0,0 1 0,0 0 1,-1-1-1,1 1 0,0 0 0,0 0 0,0-1 0,-1 1 0,1 0 0,0 0 1,-1 0-1,1 0 0,0 2 0,-1-1 26,1 1 1,-1-1-1,0 1 1,0-1-1,0 1 1,0-1-1,0 1 1,-1-1-1,1 1 1,-1-1-1,0 1 1,0 2-1,-3 4 290,0 0 0,-1 0-1,0 0 1,0 0 0,-10 11-1,-12 6 265,21-21-529,-1 1 0,1 0 0,0 0 1,-9 13-1,69-13-2877,-49-6 2614,1 1 0,0 0 0,0 0 0,-1 1-1,1-1 1,-1 1 0,1 0 0,-1 1 0,0-1 0,10 8-1,-14-10 232,1 2-1,-1-1 0,0 0 1,0 0-1,0 0 1,0 0-1,0 1 0,0-1 1,-1 0-1,1 1 0,0-1 1,-1 1-1,1-1 0,-1 1 1,1-1-1,-1 1 1,0-1-1,0 3 0,0-2 110,0 1-1,-1-1 1,1 0-1,-1 1 1,0-1 0,0 0-1,0 1 1,0-1-1,0 0 1,0 0-1,-1 0 1,1 0 0,-1 0-1,1 0 1,-3 2-1,-7 7 421,0 0 1,0-1-1,-2-1 0,1 0 1,-1 0-1,-16 7 0,16-10-425,0 0-1,-1 0 0,0-1 1,0-1-1,0 0 1,0-1-1,-1-1 1,1 0-1,-1-1 1,0 0-1,-14-2 1,27 1-206,1 0 0,-1-1 1,1 1-1,-1 0 0,1 0 1,-1-1-1,1 1 0,0-1 0,-1 0 1,1 1-1,-1-1 0,1 0 1,0 0-1,0 1 0,-1-1 0,1 0 1,0 0-1,0-1 0,0 1 1,0 0-1,0 0 0,1 0 0,-1-1 1,0 1-1,0 0 0,1-1 1,-1 1-1,1-1 0,-1 1 0,1-1 1,0 1-1,-1 0 0,1-1 1,0-2-1,0 1-500,1 0 0,-1 0 1,0 0-1,1-1 0,0 1 1,0 0-1,0 0 0,0 0 0,1 0 1,-1 1-1,1-1 0,-1 0 1,1 1-1,0-1 0,4-3 0,21-17-8135</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0.196"/>
    </inkml:context>
    <inkml:brush xml:id="br0">
      <inkml:brushProperty name="width" value="0.025" units="cm"/>
      <inkml:brushProperty name="height" value="0.025" units="cm"/>
    </inkml:brush>
  </inkml:definitions>
  <inkml:trace contextRef="#ctx0" brushRef="#br0">0 114 16271,'0'0'4821,"2"11"-2942,-2-9-1812,1 4 6,0 0 0,0-1-1,1 1 1,-1 0 0,1-1 0,1 1-1,-1-1 1,1 0 0,-1 1 0,2-1-1,-1-1 1,0 1 0,1 0 0,7 6-1,295 258 2085,-282-255-1472,-24-14-665,1 0-1,-1 0 0,0 0 0,1 0 0,-1 0 0,0-1 1,1 1-1,-1 0 0,0 0 0,0 0 0,1 0 0,-1-1 1,0 1-1,1 0 0,-1 0 0,0 0 0,0-1 0,0 1 1,1 0-1,-1 0 0,0-1 0,0 1 0,0 0 0,1-1 1,-1 1-1,0 0 0,0-1 0,0 1 0,0 0 0,0-1 0,0 1 1,0 0-1,0-1 0,0 1 0,0 0 0,0-1 0,0 1 1,0-1-1,-1-5 61,0 1-1,0-1 1,0 0 0,-1 1 0,0-1 0,0 1 0,-4-6 0,-23-41 97,-43-59 0,38 63-122,-36-71 0,67 114-62,0 0 1,1-1 0,0 1-1,0-1 1,1 0-1,-1 0 1,1 1-1,1-1 1,-1-11-1,1 15-12,0 0 0,1 1 0,-1-1 0,0 0 0,1 0 0,0 1 0,-1-1 0,1 0 0,0 1 0,0-1 0,0 1 0,0-1 0,0 1 0,0-1 0,0 1 0,1 0 0,-1 0-1,1 0 1,-1-1 0,0 1 0,1 0 0,0 1 0,-1-1 0,1 0 0,0 0 0,-1 1 0,1-1 0,0 1 0,-1-1 0,1 1 0,0 0 0,0 0 0,0 0 0,2 0 0,-3 0-4,1 0 0,0 0 1,0 0-1,-1 1 1,1-1-1,0 0 0,-1 1 1,1 0-1,0-1 1,-1 1-1,1 0 0,-1 0 1,1 0-1,-1 0 1,1 0-1,-1 0 0,0 0 1,1 0-1,-1 1 1,0-1-1,0 0 0,0 1 1,0-1-1,0 1 1,0-1-1,-1 1 1,1-1-1,0 1 0,-1 0 1,1 0-1,-1-1 1,0 1-1,0 0 0,1 1 1,1 11 39,-1-1 0,0 1 0,-2 19-1,1-19 46,0-2 25,-1 0 0,0-1 0,0 1 0,-1-1 0,-1 1 0,0-1 0,0 0 0,-1 0 0,0 0 0,-1 0 0,-1-1 0,-9 14 0,15-23-100,-1 0 1,1 0-1,-1 0 0,0 0 0,1 0 0,-1 0 0,0 0 0,0-1 0,0 1 0,0 0 0,0 0 0,0-1 0,1 1 0,-1-1 0,-1 1 1,1-1-1,0 1 0,0-1 0,0 0 0,0 1 0,0-1 0,0 0 0,0 0 0,-2 0 0,2 0-73,0-1-1,1 0 1,-1 1-1,0-1 1,0 0 0,0 1-1,1-1 1,-1 0-1,0 0 1,1 0-1,-1 0 1,0 0-1,1 0 1,-1 0 0,1 0-1,0 0 1,-1 0-1,1 0 1,0-2-1,-6-56-5099,5 47 3498,2-1 0,0 1 0,0 0 0,1-1 0,5-12 1,10-18-4768</inkml:trace>
</inkml:ink>
</file>

<file path=ppt/ink/ink3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6:10.756"/>
    </inkml:context>
    <inkml:brush xml:id="br0">
      <inkml:brushProperty name="width" value="0.025" units="cm"/>
      <inkml:brushProperty name="height" value="0.025" units="cm"/>
      <inkml:brushProperty name="color" value="#E71224"/>
    </inkml:brush>
  </inkml:definitions>
  <inkml:trace contextRef="#ctx0" brushRef="#br0">65 1 12748,'0'0'9919,"2"9"-8505,4 21-587,-1 0 0,-2 0 0,-1 0 0,-4 59-1,-2-44-809,-2 0 1,-22 83-1,16-105-2688,-4-17-3520,2-6 111</inkml:trace>
</inkml:ink>
</file>

<file path=ppt/ink/ink3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6:11.100"/>
    </inkml:context>
    <inkml:brush xml:id="br0">
      <inkml:brushProperty name="width" value="0.025" units="cm"/>
      <inkml:brushProperty name="height" value="0.025" units="cm"/>
      <inkml:brushProperty name="color" value="#E71224"/>
    </inkml:brush>
  </inkml:definitions>
  <inkml:trace contextRef="#ctx0" brushRef="#br0">0 377 13004,'0'0'8584,"12"5"-6939,-4-1-1247,-4-2-273,-1 0-1,1 0 1,0-1 0,0 1-1,0-1 1,0 1 0,0-1-1,0-1 1,0 1 0,1-1-1,-1 1 1,0-1 0,0 0-1,0 0 1,1-1 0,-1 0-1,7-1 1,3-5 104,-1 0 0,0-1 1,0-1-1,-1 0 0,0 0 0,-1-1 0,0-1 0,0 0 0,-1 0 0,11-17 1,-4 4-183,0-2 1,-2 0 0,-1-1 0,13-33 0,-20 32 61,8-42-1,-12 55-485,-3 36 446,2 1 0,0-1-1,1 0 1,1 0 0,0 0 0,2 0 0,9 20 0,-11-31-279,0-1 0,1 0 0,1 0 0,-1 0 0,1-1 0,1 0 0,0 0 0,0 0 0,9 6 0,-10-9-546,0 0 0,1-1-1,0 0 1,-1-1 0,1 1 0,1-1 0,-1-1 0,9 3-1,16 0-9850</inkml:trace>
</inkml:ink>
</file>

<file path=ppt/ink/ink3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6:19.167"/>
    </inkml:context>
    <inkml:brush xml:id="br0">
      <inkml:brushProperty name="width" value="0.025" units="cm"/>
      <inkml:brushProperty name="height" value="0.025" units="cm"/>
      <inkml:brushProperty name="color" value="#E71224"/>
    </inkml:brush>
  </inkml:definitions>
  <inkml:trace contextRef="#ctx0" brushRef="#br0">125 0 10602,'0'0'8098,"12"8"-7713,5 4-125,0 1 1,-1 1-1,-1 1 0,0 0 1,0 1-1,-2 0 0,0 1 1,20 36-1,-23-32-81,-1 1-1,-1 0 0,-1 1 1,-1 0-1,-1 0 0,-1 0 1,-1 1-1,-1 28 0,-2-18 57,-2 1 1,-2-1-1,-1 0 0,-2 0 1,-11 34-1,-5-2-273,-3-1-1,-3-1 0,-2-2 1,-80 115-1,100-160-655,-22 29-1671,5-23-5482,12-17-4442</inkml:trace>
</inkml:ink>
</file>

<file path=ppt/ink/ink3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6:19.668"/>
    </inkml:context>
    <inkml:brush xml:id="br0">
      <inkml:brushProperty name="width" value="0.025" units="cm"/>
      <inkml:brushProperty name="height" value="0.025" units="cm"/>
      <inkml:brushProperty name="color" value="#E71224"/>
    </inkml:brush>
  </inkml:definitions>
  <inkml:trace contextRef="#ctx0" brushRef="#br0">84 73 9705,'0'0'2136,"4"-11"330,15-50 1671,-19 64-2124,-3 54-1020,-26 77 108,5-28-507,4 2 0,-9 155-1,28-206-483,2 1-1,2-1 1,13 61-1,-12-96-239,1 0-1,1-1 1,1 1 0,1-1-1,1-1 1,1 0 0,0 0-1,2-1 1,0-1 0,1 1-1,16 15 1,-23-27-255,2 0-1,-1-1 1,0 0 0,1-1 0,0 1 0,1-1-1,-1-1 1,1 0 0,16 6 0,-13-7-1037,1 0 0,-1 0 0,25 0 0,21-2-6318</inkml:trace>
</inkml:ink>
</file>

<file path=ppt/ink/ink3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6:39.114"/>
    </inkml:context>
    <inkml:brush xml:id="br0">
      <inkml:brushProperty name="width" value="0.025" units="cm"/>
      <inkml:brushProperty name="height" value="0.025" units="cm"/>
    </inkml:brush>
  </inkml:definitions>
  <inkml:trace contextRef="#ctx0" brushRef="#br0">290 80 2210,'-72'-12'2026,"43"8"-1968,0-1 0,0-1 0,-37-13 0,39 4 1612,-10-3 3766,36 18-5084,3 2-340,1-1 0,-1 0 0,0 1 0,1-1 0,-1 0 0,1 0 0,-1 0 0,1 0 0,0-1 0,-1 1 0,6 0 0,53 3 48,0-1-1,102-11 1,2 1 535,527 53 507,-294-10 481,51-31-1297,-254-7-32,434-20 940,-108 1-1219,759 15 89,-483 16 123,-526-4 146,241-10-186,-415-3-109,574-25 789,-607 35-746,-37-1 0,1-1 0,-1-1 0,0-1 0,32-6 0,-54 6-30,-1 0 294,-9 5-4089</inkml:trace>
</inkml:ink>
</file>

<file path=ppt/ink/ink3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6:43.066"/>
    </inkml:context>
    <inkml:brush xml:id="br0">
      <inkml:brushProperty name="width" value="0.025" units="cm"/>
      <inkml:brushProperty name="height" value="0.025" units="cm"/>
    </inkml:brush>
  </inkml:definitions>
  <inkml:trace contextRef="#ctx0" brushRef="#br0">55 91 1858,'0'0'2535,"-8"2"-2129,-5 1-389,-19 4 3249,33-16-196,-2 9-3052,1-1-1,0 1 1,0-1-1,-1 1 1,1-1-1,0 1 0,0 0 1,0-1-1,0 1 1,0-1-1,0 1 1,0-1-1,0 1 1,0-1-1,0 1 1,0-1-1,0 1 1,0 0-1,0-1 0,0 1 1,0-1-1,0 1 1,1-1-1,-1 1 1,0-1-1,0 1 1,1 0-1,-1-1 1,0 1-1,0 0 1,1-1-1,-1 1 1,0 0-1,1-1 0,-1 1 1,1 0-1,-1 0 1,0-1-1,1 1 1,-1 0-1,1 0 1,-1 0-1,1-1 1,54-2 432,108 9 1,-24 0-173,468-19 1863,-273 25-1210,-234-3-516,1-6 1,156-13 0,-25-16 548,405 6-1,-393 38-473,48 1-307,-200-18-135,346-3-5,-390-3-12,1-2 0,-1-2 0,-1-3 0,84-31 0,-125 42-449,-3 7-7167</inkml:trace>
</inkml:ink>
</file>

<file path=ppt/ink/ink3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9:48.522"/>
    </inkml:context>
    <inkml:brush xml:id="br0">
      <inkml:brushProperty name="width" value="0.025" units="cm"/>
      <inkml:brushProperty name="height" value="0.025" units="cm"/>
    </inkml:brush>
  </inkml:definitions>
  <inkml:trace contextRef="#ctx0" brushRef="#br0">0 31 224,'7'-8'3684,"-1"3"-3492,-1-1-288,-1 0-897,-1 1-1538</inkml:trace>
</inkml:ink>
</file>

<file path=ppt/ink/ink3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9:51.630"/>
    </inkml:context>
    <inkml:brush xml:id="br0">
      <inkml:brushProperty name="width" value="0.025" units="cm"/>
      <inkml:brushProperty name="height" value="0.025" units="cm"/>
    </inkml:brush>
  </inkml:definitions>
  <inkml:trace contextRef="#ctx0" brushRef="#br0">152 1546 4452,'-7'-6'607,"-11"-13"1489,13 0 2707,8 18-4397,-1 0 0,1 0 0,-1 0 1,1 1-1,0-1 0,-1 1 0,1 0 0,0 0 0,-1 0 1,1 0-1,0 0 0,-1 1 0,1-1 0,-1 1 0,1 0 1,-1-1-1,4 3 0,11 0-804,120-4 1327,-81-1-529,69 6 1,-120-4-397,195 14 371,-26-10-84,181-8 443,-299-10-12,-48 11-612,1 0-1,0 0 0,0 1 0,0 1 0,16-2 0,-21 3 50,-1-1-1,1 1 1,-1-1-1,1 0 1,-1 0-1,0 0 1,1-1-1,-1 1 1,3-3-1,0 1-259,-3-5 468,-3 7-369,0 0 0,0 0 0,0 1-1,0-1 1,1 0 0,-1 0 0,0 0 0,0 1 0,1-1 0,-1 0 0,0 0 0,1 1 0,-1-1 0,0 0 0,1 1 0,-1-1 0,1 0 0,-1 1 0,1-1 0,0 1 0,-1-1 0,1 1 0,0-1 0,-1 1 0,1-1 0,0 1 0,1-1 0,0 0 2,1-1 0,0 1 0,-1-1 1,1 1-1,0-1 0,-1 0 0,0 0 0,0-1 0,1 1 1,-1 0-1,0-1 0,-1 1 0,1-1 0,0 1 1,-1-1-1,0 0 0,1 0 0,-1 0 0,0 0 1,0 0-1,-1 0 0,1 0 0,-1 0 0,1-5 0,-1 5-42,0-1 0,1 1 0,-1 0 0,1 0 0,0 0 0,0 0 0,0 0 0,0 0-1,1 0 1,-1 0 0,1 0 0,-1 1 0,1-1 0,0 1 0,0-1 0,1 1 0,-1 0-1,4-4 1,-2 3 39,0 0-1,0 0 0,0 0 0,-1-1 0,1 1 0,-1-1 0,0 0 1,0 0-1,0 0 0,-1 0 0,1-1 0,-1 1 0,0-1 1,2-7-1,16-77 61,-13 53-57,43-156 2,-30 130 3,-4-1 0,-2-1 0,-2 0 0,3-95 0,-18 130 0,-2-1-1,0 1 1,-2 0-1,-1 0 1,-2 1 0,-24-51-1,27 66-10,0 1-1,-1-1 1,-1 1-1,0 0 1,0 1-1,-2 0 1,1 1 0,-1 0-1,-1 1 1,1 0-1,-2 0 1,-12-6-1,-13-6 1,-2 2 1,-73-26-1,74 33-53,-1 2 0,-1 2 0,-81-7 0,-126 11-251,151 5 279,76 0-1,0 1 0,0 0-1,0 2 1,1 1 0,-1 0 0,1 1-1,1 2 1,-1 0 0,-33 19 0,16-4-347,1 2 1,1 1-1,-56 54 1,78-66 366,0 1 1,1 1-1,0 0 1,2 0-1,0 1 1,-12 28-1,-38 116-67,37-91 25,-1 11 19,3 2 0,3 1 0,5 0-1,-5 113 1,16-158 21,5 61 0,-2-86-3,1 0 0,1 0 0,1 0-1,-1-1 1,2 1 0,0-1 0,12 22 0,3-2-3141,37 47 0,-27-45-1967</inkml:trace>
</inkml:ink>
</file>

<file path=ppt/ink/ink3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9:56.013"/>
    </inkml:context>
    <inkml:brush xml:id="br0">
      <inkml:brushProperty name="width" value="0.025" units="cm"/>
      <inkml:brushProperty name="height" value="0.025" units="cm"/>
    </inkml:brush>
  </inkml:definitions>
  <inkml:trace contextRef="#ctx0" brushRef="#br0">1714 323 4773,'0'0'5685,"3"-4"-6860,-2 3 1161,0 0-1,1-1 1,-1 1-1,0-1 1,0 1 0,-1-1-1,1 1 1,0-1-1,0 1 1,-1-1-1,1 0 1,-1 1-1,1-4 1,-3 0 446,-16-30 2565,-29-44-1,40 69-2823,0 0 0,-1 1-1,0 0 1,0 0 0,-1 1 0,0 0 0,-1 0 0,-20-12-1,1 6-171,0 1-1,0 1 1,-1 2-1,0 1 0,-1 1 1,0 2-1,0 1 1,-1 1-1,1 1 0,-1 2 1,0 2-1,1 1 0,-55 10 1,-113 19 48,129-23-21,1 4 0,-106 31 0,113-23-33,16-6-15,1 2 0,0 2 0,-57 32 0,89-42 15,0 1 0,0 0 1,1 1-1,0 0 1,1 1-1,0 0 0,1 1 1,0 0-1,1 0 1,1 1-1,0 1 0,0-1 1,1 1-1,-8 24 0,-40 153 32,22-73-27,26-80 21,1-1-1,2 1 1,1 1 0,2-1-1,5 44 1,-3-50-17,0-25 4,0 0 0,0-1 0,1 1 0,-1-1 0,2 1 0,-1-1 0,1 0 0,-1 0 0,2 0 0,-1 0 0,1 0 0,0-1 0,0 0 0,0 1 0,1-2 0,0 1 0,0 0 0,0-1 0,0 0 0,1 0 0,6 3 0,14 8 54,2-2-1,-1 0 1,42 12 0,-43-17-42,26 9 69,1-3 0,1-2 0,0-3 0,55 3-1,222-5 220,-233-8-259,-41-2-15,108-21 0,-99 13-32,4-2 49,0-2 0,-1-4 0,-1-2 1,85-40-1,-142 56-16,-1-1 1,0 0-1,0-1 0,-1 0 1,0-1-1,0 1 1,-1-2-1,0 1 1,0-1-1,12-19 1,-3-2 424,-1-1 1,16-44-1,5-8-69,-26 60-332,-2 1 1,0-1 0,-2-1-1,0 1 1,-2-1 0,-1 0-1,0 0 1,-2-1-1,-1 1 1,-3-49 0,-1 57 18,1-1-1,-2 1 1,0-1 0,-1 1 0,-1 0 0,0 0 0,-1 1 0,-1 0 0,0 0 0,-1 1 0,-1 0 0,0 1 0,-1 0 0,0 0-1,-1 1 1,-22-18 0,10 14-101,-1 2 0,0 0 0,0 2-1,-2 0 1,1 2 0,-48-12 0,-15-6-2948,56 13 88,3-7-1841</inkml:trace>
</inkml:ink>
</file>

<file path=ppt/ink/ink3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11.995"/>
    </inkml:context>
    <inkml:brush xml:id="br0">
      <inkml:brushProperty name="width" value="0.025" units="cm"/>
      <inkml:brushProperty name="height" value="0.025" units="cm"/>
    </inkml:brush>
  </inkml:definitions>
  <inkml:trace contextRef="#ctx0" brushRef="#br0">110 1 10922,'0'0'4276,"0"10"-3042,-20 128 3390,2-24-2917,13-39-8385,6-65-2920,2 1 7039,1 16 6484,-8 34 2985,-6-1-3334,-3 26-3596,12-72-1016,0 0-1,1 1 1,1-1 0,3 17 0,1 8-5512,-1 1 3631,-3 8 3109,-1 25 4832,1 42 4438,7-39-9785,0 4 214,-7-36-2265,-2 0 1,-7 50-1,-10 18 4212,5-14 1567,2 133-12002,10-149 12529,1-72-3101,-1-1 0,-1 0 0,0 1 0,0-1-1,-4 11 1,2-12-161,2 1 0,-1 0 1,2 0-1,-1 0 0,0 10 0,7-8-9653,-3 17 10863,-2-26-1930,1 81 5345,-1-64-6299,0-18 428,0-9-5221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06.725"/>
    </inkml:context>
    <inkml:brush xml:id="br0">
      <inkml:brushProperty name="width" value="0.025" units="cm"/>
      <inkml:brushProperty name="height" value="0.025" units="cm"/>
      <inkml:brushProperty name="color" value="#F6630D"/>
    </inkml:brush>
  </inkml:definitions>
  <inkml:trace contextRef="#ctx0" brushRef="#br0">0 142 12075,'0'0'10154,"72"-12"-8745,-24-8-736,7-3-513,4 1-128,-2-1-801,-7 3-3330,-9-2-2468</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0.541"/>
    </inkml:context>
    <inkml:brush xml:id="br0">
      <inkml:brushProperty name="width" value="0.025" units="cm"/>
      <inkml:brushProperty name="height" value="0.025" units="cm"/>
    </inkml:brush>
  </inkml:definitions>
  <inkml:trace contextRef="#ctx0" brushRef="#br0">26 66 10602,'0'0'12294,"-5"10"-10996,2-4-1094,0 1 1,0 0-1,0 0 1,1 0 0,0 1-1,0-1 1,0 13-1,1-18-172,1 0-1,0 0 1,1 0-1,-1 0 0,0 0 1,0 0-1,1 0 1,-1 0-1,1 0 1,0-1-1,0 1 0,-1 0 1,1 0-1,0 0 1,1-1-1,-1 1 1,0-1-1,0 1 0,1-1 1,-1 1-1,1-1 1,-1 0-1,1 0 1,-1 1-1,1-1 0,0 0 1,0-1-1,-1 1 1,1 0-1,0 0 1,0-1-1,0 1 1,0-1-1,0 0 0,0 1 1,0-1-1,0 0 1,0 0-1,0 0 1,3-1-1,-3 0 39,-1 1 1,1 0-1,0-1 0,-1 0 1,1 1-1,-1-1 0,1 0 1,-1 0-1,0 0 0,1 0 1,-1 0-1,0 0 0,0 0 1,1 0-1,-1-1 0,0 1 1,0 0-1,0-1 0,0 1 1,-1 0-1,1-1 0,0 0 1,-1 1-1,1-1 0,-1 1 1,1-1-1,-1 0 0,0 1 1,0-1-1,0-3 0,3-62 1669,-3 55-1446,0 9-204,0-1 0,0 0-1,-1 0 1,1 1 0,-1-1 0,0 0-1,0 1 1,0-1 0,0 1 0,-1-1 0,-1-3-1,2 6-74,0 0-1,-1-1 0,1 1 0,0 0 1,0 0-1,0 0 0,-1 0 0,1 0 0,-1 0 1,1 0-1,-1 0 0,1 0 0,-1 0 1,1 1-1,-1-1 0,0 1 0,1-1 1,-1 1-1,0 0 0,0 0 0,1 0 0,-1 0 1,0 0-1,1 0 0,-4 1 0,4-1-102,1 0-1,-1 1 0,0-1 1,1 1-1,-1-1 0,0 1 1,1-1-1,-1 1 0,1-1 1,-1 1-1,1 0 0,-1-1 1,1 1-1,-1 0 0,1 0 1,0-1-1,-1 1 0,1 0 1,0 0-1,0-1 0,0 1 1,0 0-1,-1 0 0,1 0 1,0-1-1,0 1 0,1 1 1,-2-2-83,1 1 1,0-1 0,0 0 0,0 1 0,0-1-1,0 0 1,0 1 0,0-1 0,0 0 0,0 1-1,0-1 1,0 0 0,0 0 0,0 1 0,0-1-1,1 0 1,-1 1 0,0-1 0,0 0-1,0 1 1,0-1 0,0 0 0,1 0 0,-1 1-1,0-1 1,0 0 0,1 0 0,-1 1 0,0-1-1,0 0 1,1 0 0,-1 0 0,0 0 0,0 1-1,1-1 1,-1 0 0,0 0 0,1 0 0,-1 0-1,0 0 1,1 0 0,-1 0 0,0 0-1,1 0 1,-1 0 0,0 0 0,1 0 0,-1 0-1,0 0 1,1 0 0,-1 0 0,0 0 0,0 0-1,1-1 1,-1 1 0,0 0 0,1 0 0,-1 0-1,0 0 1,0-1 0,1 1 0,-1 0 0,0 0-1,0-1 1,1 1 0,9-14-4949,0-9-1451</inkml:trace>
</inkml:ink>
</file>

<file path=ppt/ink/ink3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8:34.218"/>
    </inkml:context>
    <inkml:brush xml:id="br0">
      <inkml:brushProperty name="width" value="0.025" units="cm"/>
      <inkml:brushProperty name="height" value="0.025" units="cm"/>
    </inkml:brush>
  </inkml:definitions>
  <inkml:trace contextRef="#ctx0" brushRef="#br0">1 70 7079,'0'0'2018,"0"-8"347,1 0-1371,0-20 685,-1 3 6554,0 46-5553,0 64-2369,38 833 7097,-20-766-7408,-7 2 0,-6-1 0,-23 222 0,6 140 0,12-192 0,0-300 0,4 396 0,-3-387 0,-2-24 0,1 1 0,0-1 0,1 0 0,0 1 0,0-1 0,1 1 0,0-1 0,3 8 0,-5-16-40,0 0-1,0 0 1,0 0 0,0 0-1,0 0 1,1 0-1,-1-1 1,0 1 0,0 0-1,0 0 1,0 0 0,0 0-1,0 0 1,0 0 0,0 0-1,0 0 1,1 0-1,-1 0 1,0 0 0,0 0-1,0 0 1,0 0 0,0 0-1,0-1 1,1 1 0,-1 0-1,0 0 1,0 0 0,0 0-1,0 0 1,0 1-1,0-1 1,1 0 0,-1 0-1,0 0 1,0 0 0,0 0-1,0 0 1,0 0 0,0 0-1,0 0 1,1 0-1,-1 0 1,0 0 0,0 0-1,0 0 1,0 1 0,0-1-1,0 0 1,0 0 0,0 0-1,0 0 1,0 0-1,0 0 1,0 0 0,1 0-1,-1 1 1,0-1 0,0 0-1,0 0 1,0 0 0,0 0-1,0 0 1,0 0-1,0 1 1,0-1 0,0 0-1,0 0 1,-1 0 0,3-10-6621,-2-11-2623</inkml:trace>
</inkml:ink>
</file>

<file path=ppt/ink/ink3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8:36.042"/>
    </inkml:context>
    <inkml:brush xml:id="br0">
      <inkml:brushProperty name="width" value="0.025" units="cm"/>
      <inkml:brushProperty name="height" value="0.025" units="cm"/>
    </inkml:brush>
  </inkml:definitions>
  <inkml:trace contextRef="#ctx0" brushRef="#br0">0 49 737,'0'0'16885,"12"1"-15929,212-10 1611,48 17-532,-63 2-327,143-38-315,-205 11-1233,498 4 3224,-504 15-3303,520 39 1078,-236-8-316,-342-29-776,1161 103 725,-799-70-792,4-35 0,-238-4 0,-101 8-148,-78-3-56,1-1 0,-1-1-1,1-2 1,40-6 0,-72 0-8941,-1 1 2323</inkml:trace>
</inkml:ink>
</file>

<file path=ppt/ink/ink3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8:36.386"/>
    </inkml:context>
    <inkml:brush xml:id="br0">
      <inkml:brushProperty name="width" value="0.025" units="cm"/>
      <inkml:brushProperty name="height" value="0.025" units="cm"/>
    </inkml:brush>
  </inkml:definitions>
  <inkml:trace contextRef="#ctx0" brushRef="#br0">86 22 15503,'-12'-6'7845,"13"1"-3237,31-1-2096,50 4-3283,-44 1 861,-23 0-13,1 0 1,-1 1 0,0 1 0,0 0 0,0 1 0,-1 1 0,1 0 0,26 10 0,-39-13-58,0 1 1,-1 0 0,1 0 0,0 0 0,-1 0 0,1 0 0,-1 1 0,1-1 0,-1 0-1,0 1 1,0-1 0,1 1 0,-1 0 0,0-1 0,0 1 0,-1 0 0,1-1 0,0 1 0,0 0-1,-1 0 1,1 3 0,-1-1 44,0-1-1,0 1 0,0-1 1,-1 1-1,1-1 0,-1 1 1,0-1-1,0 1 0,0-1 1,-1 0-1,-1 4 0,-4 5 146,-1 1-1,0-2 1,-1 1-1,-18 17 1,-17 12-210,-83 57 0,-20 18 0,143-113-374,1 0 1,0 1-1,-1-1 0,1 1 1,1 0-1,-1-1 0,-3 7 1,26-11-19700</inkml:trace>
</inkml:ink>
</file>

<file path=ppt/ink/ink3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8:44.392"/>
    </inkml:context>
    <inkml:brush xml:id="br0">
      <inkml:brushProperty name="width" value="0.025" units="cm"/>
      <inkml:brushProperty name="height" value="0.025" units="cm"/>
    </inkml:brush>
  </inkml:definitions>
  <inkml:trace contextRef="#ctx0" brushRef="#br0">3 59 4420,'-2'8'1185,"1"-2"-608,1-2-1,0-1-383,0-10-802,0 0 673,0-3 96,0 0-32,0-1-64,0 0-32,0-1-640,0 0-1314</inkml:trace>
</inkml:ink>
</file>

<file path=ppt/ink/ink3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8:45.312"/>
    </inkml:context>
    <inkml:brush xml:id="br0">
      <inkml:brushProperty name="width" value="0.025" units="cm"/>
      <inkml:brushProperty name="height" value="0.025" units="cm"/>
    </inkml:brush>
  </inkml:definitions>
  <inkml:trace contextRef="#ctx0" brushRef="#br0">2 70 3075,'0'0'12513,"0"-4"-10746,0-1-3238,0-5 6709,0 6 636,0 14-3781,0 9-1625,-1-2-262,1-1 0,0 1-1,1 0 1,1 0 0,0-1-1,1 1 1,1-1 0,1 0-1,10 25 1,-15-40-194,1 1 0,0-1-1,0 0 1,-1 1 0,1-1 0,0 0 0,0 0 0,0 0-1,0 1 1,1-1 0,-1 0 0,0-1 0,0 1 0,1 0-1,-1 0 1,0 0 0,1-1 0,-1 1 0,1-1 0,-1 1-1,1-1 1,-1 1 0,1-1 0,-1 0 0,1 0 0,-1 0 0,1 0-1,-1 0 1,1 0 0,0 0 0,-1-1 0,1 1 0,-1 0-1,1-1 1,-1 1 0,0-1 0,1 0 0,-1 1 0,1-1-1,-1 0 1,0 0 0,0 0 0,0 0 0,1 0 0,0-1-1,7-7 106,1 0-1,-1-1 0,-1 0 0,10-14 0,-11 14-88,30-42-28,-26 34 0,1 0 0,2 0 0,-1 2 0,2-1 0,0 2 0,1 0 0,27-19 0,-70 84-630,20-36 687,1 0 1,1 1-1,0 0 0,1 0 0,0 0 1,1 0-1,1 1 0,1-1 0,0 1 1,1 17-1,0-32-57,0-1 0,0 0 0,0 1 0,0-1 0,1 1 0,-1-1 0,0 0 0,0 1 0,0-1 0,0 0 0,0 1 0,1-1 0,-1 0 0,0 1 0,0-1 0,1 0 0,-1 1 0,0-1 0,0 0 0,1 0 0,-1 1 0,0-1 0,1 0 0,-1 0 0,0 0 0,1 1 0,-1-1 0,0 0 0,1 0 0,-1 0 0,0 0 0,1 0 0,-1 0 0,1 0 0,-1 0 0,0 0 0,1 0 0,-1 0 0,1 0 0,-1 0 0,0 0 0,1 0 0,-1 0 0,0 0 0,1 0 0,-1-1 0,0 1 0,1 0 0,-1 0 0,0 0 0,1-1 0,-1 1 0,0 0 0,1 0 0,-1-1 0,0 1 0,0 0 0,1-1 0,-1 1 0,19-16 0,18-38 0,-15 20 0,2 2 0,38-42 0,-51 69-2283,8 5-5387,-15 0 5350</inkml:trace>
</inkml:ink>
</file>

<file path=ppt/ink/ink3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8:45.847"/>
    </inkml:context>
    <inkml:brush xml:id="br0">
      <inkml:brushProperty name="width" value="0.025" units="cm"/>
      <inkml:brushProperty name="height" value="0.025" units="cm"/>
    </inkml:brush>
  </inkml:definitions>
  <inkml:trace contextRef="#ctx0" brushRef="#br0">3 109 12684,'-3'2'7517,"9"0"-2790,25-2-1117,44-6-2072,81-41 451,-117 32-2232,2 3-1,-1 1 0,73-10 1,-104 20-142,-6 1-4061</inkml:trace>
</inkml:ink>
</file>

<file path=ppt/ink/ink3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8:46.343"/>
    </inkml:context>
    <inkml:brush xml:id="br0">
      <inkml:brushProperty name="width" value="0.025" units="cm"/>
      <inkml:brushProperty name="height" value="0.025" units="cm"/>
    </inkml:brush>
  </inkml:definitions>
  <inkml:trace contextRef="#ctx0" brushRef="#br0">0 234 2370,'0'0'26932,"10"-5"-26206,-4 2-616,3-3-8,1 1-1,0 0 1,0 1 0,0 0-1,0 0 1,1 1 0,-1 0-1,1 1 1,13-1 0,-22 3-102,0 1 1,0 0-1,0-1 1,0 1-1,-1 0 0,1 0 1,0 0-1,-1 0 1,1 0-1,0 0 0,-1 0 1,0 1-1,1-1 1,-1 0-1,0 1 1,1 0-1,-1-1 0,0 1 1,0-1-1,0 1 1,-1 0-1,1 0 1,0 0-1,-1-1 0,1 1 1,-1 0-1,1 0 1,-1 3-1,6 60 127,-6-58-101,2 20 59,-1-17-2,0 0 0,-1-1-1,0 1 1,0 0 0,-4 15 0,7-130 782,2 50-865,-4-75 0,-4 116 0,1 16 0,1-1 0,1-1 0,0 1 0,0 0 0,0 0 0,0-1 0,0 1 0,0 0 0,1 0 0,-1-1 0,0 1 0,0 0 0,0-1 0,1 1 0,-1 0 0,0-1 0,1 1 0,-1 0 0,1-1 0,-1 1 0,1 0 0,-1-1 0,1 1 0,-1-1 0,1 1 0,-1-1 0,1 0 0,0 1 0,0 0 0,6 0-19,0 1-1,0-1 1,-1 0 0,1-1-1,0 1 1,0-1 0,0-1-1,0 1 1,0-1-1,0-1 1,0 1 0,0-1-1,-1 0 1,1-1 0,10-5-1,5-2-618,0-2 0,-1 0 1,22-17-1,-17 7-7290,-10 2-8092</inkml:trace>
</inkml:ink>
</file>

<file path=ppt/ink/ink3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6:08.027"/>
    </inkml:context>
    <inkml:brush xml:id="br0">
      <inkml:brushProperty name="width" value="0.025" units="cm"/>
      <inkml:brushProperty name="height" value="0.025" units="cm"/>
    </inkml:brush>
  </inkml:definitions>
  <inkml:trace contextRef="#ctx0" brushRef="#br0">170 213 2883,'4'-12'4794,"25"-113"1091,-14 50 5040,-34 200-9920,-4 189 0,25 132 906,2-157-750,-30 312-936,-2-402-192,1-11 78,-6 251 1,23-153 614,-17-117-2170,-3-58-3492,29-119-5041,1-11-1816</inkml:trace>
</inkml:ink>
</file>

<file path=ppt/ink/ink3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6:09.596"/>
    </inkml:context>
    <inkml:brush xml:id="br0">
      <inkml:brushProperty name="width" value="0.025" units="cm"/>
      <inkml:brushProperty name="height" value="0.025" units="cm"/>
    </inkml:brush>
  </inkml:definitions>
  <inkml:trace contextRef="#ctx0" brushRef="#br0">1 173 9641,'0'0'10634,"12"-4"-10431,26-3-28,1 1 0,0 2 0,62 2-1,488-13 83,-223 9 246,85-7 814,273-18 967,103-11-1552,-166 2-805,-519 38-4542,0 1-4956,-135 1-294</inkml:trace>
</inkml:ink>
</file>

<file path=ppt/ink/ink3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6:10.389"/>
    </inkml:context>
    <inkml:brush xml:id="br0">
      <inkml:brushProperty name="width" value="0.025" units="cm"/>
      <inkml:brushProperty name="height" value="0.025" units="cm"/>
    </inkml:brush>
  </inkml:definitions>
  <inkml:trace contextRef="#ctx0" brushRef="#br0">1 1 14574,'7'0'5268,"41"0"1494,113 4-7144,-53 2 671,-48-4-54,81 12-1,-138-13-168,0-1 1,0 1-1,0 0 0,0 0 0,0 0 1,0 0-1,0 1 0,0-1 0,0 1 0,-1 0 1,1 0-1,-1 0 0,1 0 0,3 4 1,-5-5-20,-1 1 1,1-1 0,0 1 0,-1-1 0,1 1 0,-1 0 0,1-1-1,-1 1 1,0 0 0,1 0 0,-1-1 0,0 1 0,0 0 0,0-1-1,-1 1 1,1 0 0,0 0 0,-1-1 0,1 1 0,-1 0-1,1-1 1,-1 1 0,0-1 0,0 1 0,1-1 0,-1 1 0,0-1-1,-1 1 1,-1 1 0,-18 20 362,-2 0 0,-1-2 0,0 0 0,-1-2-1,-49 28 1,-45 36 489,110-76-924,-52 50-1104,58-55 990,0 1 0,1 0 1,0 0-1,0 0 0,-1 0 0,2 0 1,-1 1-1,0-1 0,1 0 0,-1 1 1,1 0-1,0-1 0,0 1 0,1-1 1,-1 1-1,1 0 0,0 0 1,0 5-1,7-3-5104,11-5-3405</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0.870"/>
    </inkml:context>
    <inkml:brush xml:id="br0">
      <inkml:brushProperty name="width" value="0.025" units="cm"/>
      <inkml:brushProperty name="height" value="0.025" units="cm"/>
    </inkml:brush>
  </inkml:definitions>
  <inkml:trace contextRef="#ctx0" brushRef="#br0">24 0 17264,'0'0'7586,"-2"10"-7404,-3 10-43,1-7 14,0 1 0,1 0 1,1 0-1,0 0 0,1 0 0,0 19 1,3-33-178,-1 0 1,0 0 0,0 0 0,0 0 0,1 0 0,-1 0 0,0-1-1,0 1 1,0 0 0,1-1 0,-1 1 0,0-1 0,0 1 0,0-1-1,0 0 1,0 1 0,1-2 0,30-30-913,20-15-552,-49 45 1454,-1 0 1,1 0 0,0 1 0,0-1 0,-1 1 0,1-1-1,0 1 1,0 0 0,1 0 0,-1 1 0,0-1 0,0 1-1,0-1 1,0 1 0,1 0 0,-1 0 0,5 1 0,-7 0 105,1 0 1,-1 0 0,0 0 0,1 0 0,-1 0 0,0 0 0,0 0 0,1 0-1,-1 1 1,0-1 0,0 0 0,-1 1 0,1-1 0,0 1 0,0-1-1,-1 1 1,1-1 0,-1 1 0,1-1 0,-1 1 0,0 0 0,1-1 0,-1 1-1,0 0 1,0 1 0,0 53 1875,0-41-1205,0-13-591,-4 55 1777,3-55-1902,1 0 1,0 1 0,-1-1 0,0 0-1,1 0 1,-1 0 0,0 1 0,0-1-1,0 0 1,-1 0 0,1 0-1,0-1 1,-1 1 0,1 0 0,-1 0-1,0-1 1,1 1 0,-1-1 0,0 1-1,0-1 1,-3 2 0,4-4-138,0 1 1,0 0-1,0 0 0,0 0 1,0 0-1,0-1 0,0 1 1,-1-1-1,1 1 1,0-1-1,1 1 0,-1-1 1,0 1-1,0-1 0,0 0 1,0 1-1,0-1 1,1 0-1,-1 0 0,0 0 1,1 0-1,-1 0 0,0 0 1,1 1-1,-1-1 1,1-1-1,0 1 0,-1 0 1,1 0-1,0 0 0,-1 0 1,1 0-1,0 0 1,0 0-1,0-2 0,-7-43-4813,7 46 4846,-1-39-5577,1-5-2300</inkml:trace>
</inkml:ink>
</file>

<file path=ppt/ink/ink3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6:11.452"/>
    </inkml:context>
    <inkml:brush xml:id="br0">
      <inkml:brushProperty name="width" value="0.025" units="cm"/>
      <inkml:brushProperty name="height" value="0.025" units="cm"/>
    </inkml:brush>
  </inkml:definitions>
  <inkml:trace contextRef="#ctx0" brushRef="#br0">1 675 6983,'0'0'14776,"15"-16"-13740,254-287-47,-209 226-402,-4-3 0,64-118-1,-115 276 850,-5-12-938,12 95 0,-9-141-631,0-1 0,2 0 1,0 0-1,1-1 0,1 1 1,0-1-1,2-1 1,0 0-1,18 26 0,5-11-2648,-6-19-2616,1-11-5515</inkml:trace>
</inkml:ink>
</file>

<file path=ppt/ink/ink3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6:19.495"/>
    </inkml:context>
    <inkml:brush xml:id="br0">
      <inkml:brushProperty name="width" value="0.025" units="cm"/>
      <inkml:brushProperty name="height" value="0.025" units="cm"/>
    </inkml:brush>
  </inkml:definitions>
  <inkml:trace contextRef="#ctx0" brushRef="#br0">0 115 16688,'0'0'11280,"6"9"-10602,5 14-307,-1-1 1,0 2-1,-2-1 1,8 40 0,-16-58-313,1-1 0,1 1 0,-1-1 0,0 0 0,1 0 1,0 1-1,0-1 0,0 0 0,4 4 0,-5-7-30,0 0 0,0-1 1,0 1-1,0 0 0,0-1 0,0 1 0,0-1 0,0 1 0,1-1 0,-1 1 0,0-1 0,0 0 0,0 0 0,1 1 0,-1-1 0,0 0 0,0 0 0,1 0 0,-1 0 0,0-1 0,0 1 0,1 0 0,-1 0 0,0-1 0,0 1 0,0-1 0,1 1 0,-1-1 0,0 0 0,0 1 1,0-1-1,0 0 0,0 0 0,0 1 0,0-1 0,0 0 0,-1 0 0,2-1 0,16-17 47,-1 0 0,0-1 0,-1 0 0,-2-2-1,14-24 1,37-51 8,-65 98-84,0-1 0,0 1 0,0-1 0,0 0 0,0 1 0,0-1 0,0 1 0,0-1 0,0 1 0,0-1 0,1 1 0,-1-1 0,0 0 0,0 1 0,0-1 0,1 1 0,-1-1 0,0 0 0,1 1 0,-1-1 0,0 0 0,1 1 0,-1-1 0,0 0 0,1 0 0,-1 1 0,1-1 0,-1 0 0,1 0 0,-1 0 0,0 1 0,1-1 0,-1 0 0,1 0 0,-1 0 0,1 0 0,-1 0 0,1 0 0,-1 0 0,1 0 0,-1 0 0,1 0 0,-1 0 0,0 0 0,1-1 0,-1 1 0,1 0 0,-1 0 0,1 0 0,-1-1 0,0 1 0,1 0 0,-1 0 0,1-1 0,-1 1 0,0 0 0,1-1 0,-1 1 0,0 0 0,0-1 0,1 1 0,-1-1 0,0 1 0,1-1 0,-1 50 0,0-38 0,-1 22 0,0-21 0,0 1 0,1-1 0,1 1 0,2 15 0,-3-28 0,0 1 0,0-1 0,0 1 0,0-1 0,1 1 0,-1-1 0,0 1 0,0-1 0,1 1 0,-1-1 0,0 0 0,1 1 0,-1-1 0,0 1 0,1-1 0,-1 0 0,0 1 0,1-1 0,-1 0 0,1 1 0,-1-1 0,1 0 0,-1 1 0,1-1 0,-1 0 0,1 0 0,-1 0 0,1 0 0,-1 0 0,1 1 0,-1-1 0,2 0 0,18-8 0,14-21 0,-11 0 0,-1 0 0,20-35 0,23-32 0,-65 95-126,0 1-1,0-1 1,1 1-1,-1-1 1,1 1-1,-1-1 1,0 1-1,1-1 1,-1 1-1,1-1 1,-1 1-1,1-1 1,-1 1-1,1 0 1,-1-1 0,1 1-1,-1 0 1,1-1-1,0 1 1,-1 0-1,1 0 1,0 0-1,-1 0 1,2-1-1,1 17-6806,-3-3-1966</inkml:trace>
</inkml:ink>
</file>

<file path=ppt/ink/ink3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6:20.040"/>
    </inkml:context>
    <inkml:brush xml:id="br0">
      <inkml:brushProperty name="width" value="0.025" units="cm"/>
      <inkml:brushProperty name="height" value="0.025" units="cm"/>
    </inkml:brush>
  </inkml:definitions>
  <inkml:trace contextRef="#ctx0" brushRef="#br0">1 0 6246,'0'0'3587</inkml:trace>
</inkml:ink>
</file>

<file path=ppt/ink/ink3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6:20.585"/>
    </inkml:context>
    <inkml:brush xml:id="br0">
      <inkml:brushProperty name="width" value="0.025" units="cm"/>
      <inkml:brushProperty name="height" value="0.025" units="cm"/>
    </inkml:brush>
  </inkml:definitions>
  <inkml:trace contextRef="#ctx0" brushRef="#br0">0 74 7591,'0'0'16501,"12"1"-14739,55 2-250,-1-4 0,95-11 0,144-36-1593,-288 45 121,10-2-155,6-2-96,-11 5-10423</inkml:trace>
</inkml:ink>
</file>

<file path=ppt/ink/ink3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6:21.530"/>
    </inkml:context>
    <inkml:brush xml:id="br0">
      <inkml:brushProperty name="width" value="0.025" units="cm"/>
      <inkml:brushProperty name="height" value="0.025" units="cm"/>
    </inkml:brush>
  </inkml:definitions>
  <inkml:trace contextRef="#ctx0" brushRef="#br0">0 162 6406,'0'0'15898,"9"-8"-14574,-1 1-1073,-1 1 0,1 0 1,0 1-1,1-1 0,-1 2 1,1-1-1,0 1 0,0 1 1,0-1-1,1 2 0,-1-1 0,16-1 1,-23 3-216,1 1 1,-1 0 0,0 0 0,1 0-1,-1 0 1,0 0 0,1 0-1,-1 0 1,0 1 0,0-1 0,1 1-1,-1 0 1,0 0 0,0 0-1,0 0 1,0 0 0,0 0 0,0 0-1,0 1 1,3 2 0,-3-1 9,0 1-1,0-1 1,-1 1 0,1-1 0,-1 1 0,0 0-1,0 0 1,0-1 0,-1 1 0,1 0 0,-1 0 0,0 4-1,1 13 450,-2 0-1,0-1 0,0 1 0,-2-1 0,-1 0 0,0 1 0,-2-2 0,-11 31 0,22-113-435,1-6-59,-3-88 0,-3 108 0,0 44 0,0 4 0,0-1 0,0 0 0,0 1 0,0-1 0,0 0 0,0 1 0,0-1 0,-1 0 0,1 1 0,0-1 0,-1 0 0,1 1 0,-1-1 0,0 1 0,0-1 0,0 1 0,-1-3 0,1 33 0,2-26 0,1-1 0,0 1 0,-1 0 0,2-1 0,-1 1 0,0-1 0,0 1 0,1-1 0,-1 0 0,1 0 0,0 0 0,-1 0 0,1-1 0,0 1 0,0-1 0,0 0 0,0 1 0,1-1 0,-1-1 0,0 1 0,0 0 0,0-1 0,7 0 0,9 2 0,0-1 0,32-4 0,-48 3 0,7-1-260,1 0 1,-1-1-1,0 0 1,1 0-1,-1-1 1,0-1-1,15-7 0,-21 6-5025,-4-3-4265</inkml:trace>
</inkml:ink>
</file>

<file path=ppt/ink/ink3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6:22.846"/>
    </inkml:context>
    <inkml:brush xml:id="br0">
      <inkml:brushProperty name="width" value="0.025" units="cm"/>
      <inkml:brushProperty name="height" value="0.025" units="cm"/>
    </inkml:brush>
  </inkml:definitions>
  <inkml:trace contextRef="#ctx0" brushRef="#br0">1 25 15471,'0'0'320,"50"-1"-1665,-27-6-385,1 0-1665,-4-3-4613</inkml:trace>
</inkml:ink>
</file>

<file path=ppt/ink/ink3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6:30.807"/>
    </inkml:context>
    <inkml:brush xml:id="br0">
      <inkml:brushProperty name="width" value="0.025" units="cm"/>
      <inkml:brushProperty name="height" value="0.025" units="cm"/>
    </inkml:brush>
  </inkml:definitions>
  <inkml:trace contextRef="#ctx0" brushRef="#br0">11 0 12011,'0'0'1570,"-9"71"-353,8-39 32,1-3-1025,0-6-192,0-2-32,0-6 0,0-7-256,0 1 64,1-4 0,0 3 96,3 1-64,-1 4-1122,0 6-1184,-3 0-3139</inkml:trace>
</inkml:ink>
</file>

<file path=ppt/ink/ink3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6:32.850"/>
    </inkml:context>
    <inkml:brush xml:id="br0">
      <inkml:brushProperty name="width" value="0.025" units="cm"/>
      <inkml:brushProperty name="height" value="0.025" units="cm"/>
    </inkml:brush>
  </inkml:definitions>
  <inkml:trace contextRef="#ctx0" brushRef="#br0">856 153 5029,'0'0'726,"1"-11"155,0-1-941,0 6 417,0 0 0,-1 0 0,0-1 0,0 1-1,0 0 1,-1-1 0,-2-10 0,2 15-140,0 0 0,-1-1 0,1 1 0,0 0 0,-1 0 0,1 0 0,-1 0 0,0 0 0,1 0 0,-1 1 0,0-1 0,0 0 0,0 1 0,-1 0 0,1-1 0,0 1 0,0 0 0,-1 0-1,1 0 1,0 0 0,-1 1 0,1-1 0,-1 1 0,1-1 0,-1 1 0,-3 0 0,-31-2 542,0 2 0,0 1 1,0 2-1,-44 9 0,-143 42-758,222-53 14,-22 5 124,1 1 1,0 1 0,0 2-1,1 0 1,0 1 0,-31 22 0,42-24-128,0 0 1,0 0 0,1 1-1,1 1 1,-1-1 0,2 2-1,0-1 1,0 1 0,1 0-1,0 1 1,1 0-1,-8 23 1,5-1-20,1 0-1,2 1 1,1 0-1,2 0 1,1 0-1,6 68 1,3-41-20,3 0 0,3 0 0,21 62 0,-10-52-185,35 78 0,-50-131 40,2 1 1,0-1-1,1 0 0,2-2 0,-1 1 0,2-1 1,1-1-1,21 18 0,-31-30 146,0 0-1,1-1 1,-1 0-1,1 0 1,0-1-1,0 1 1,0-2-1,1 1 1,-1-1-1,1 0 1,-1-1-1,1 1 1,0-2-1,14 1 1,-10-2 53,0-1 0,1 0 0,-1-1 0,-1 0 0,1 0 0,0-2 0,-1 1 1,17-11-1,8-8 147,-1-1 1,-2-2 0,0-1 0,37-41 0,-5 3-116,-4-4 0,-2-2 0,73-116 0,-111 153-2,-1-1-1,-2-1 1,-1-1 0,-2-1-1,-2 0 1,-1-1 0,-2 0-1,-2 0 1,-2-1 0,3-58-1,-10 81 55,0-1-1,-1 1 1,0 0-1,-2 0 1,0 0-1,-1 0 1,-1 1-1,0-1 1,-1 1-1,-1 1 1,-1-1-1,0 2 1,-1-1-1,0 1 1,-14-14-1,15 18-196,0 2 0,-1-1 0,0 1-1,0 0 1,-1 1 0,0 0 0,0 1 0,0 0-1,-1 1 1,0 1 0,0-1 0,0 2 0,-1 0 0,1 0-1,-1 1 1,0 1 0,1 0 0,-1 0 0,0 2 0,0-1-1,-16 4 1,14 0-1226,-1 1 0,1 1 0,0 0-1,-26 15 1,-4 3-6919</inkml:trace>
</inkml:ink>
</file>

<file path=ppt/ink/ink3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6:59.989"/>
    </inkml:context>
    <inkml:brush xml:id="br0">
      <inkml:brushProperty name="width" value="0.025" units="cm"/>
      <inkml:brushProperty name="height" value="0.025" units="cm"/>
    </inkml:brush>
  </inkml:definitions>
  <inkml:trace contextRef="#ctx0" brushRef="#br0">0 0 5061,'0'0'10346,"6"50"-8937,-3-34-160,1 5-352,1-1-513,-2-2-192,0 5-63,-2-1 31,-1 5-32,0-1-128,0-2-1249,0-1-3492</inkml:trace>
</inkml:ink>
</file>

<file path=ppt/ink/ink3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7:01.144"/>
    </inkml:context>
    <inkml:brush xml:id="br0">
      <inkml:brushProperty name="width" value="0.025" units="cm"/>
      <inkml:brushProperty name="height" value="0.025" units="cm"/>
    </inkml:brush>
  </inkml:definitions>
  <inkml:trace contextRef="#ctx0" brushRef="#br0">2 1 15439,'0'0'4099,"0"8"-2273,0 15-679,-1 6-313,1 1-1,1-1 1,2 0 0,1 0 0,9 33 0,-13-61-798,0 0 0,1 0 0,-1 1 1,0-1-1,1 0 0,-1 0 0,1 0 0,-1 0 0,1 0 0,0 0 1,-1 0-1,1 0 0,0-1 0,0 1 0,0 0 0,-1 0 0,1 0 1,0-1-1,0 1 0,0-1 0,0 1 0,0 0 0,0-1 0,1 0 0,-1 1 1,0-1-1,0 0 0,0 1 0,0-1 0,0 0 0,1 0 0,-1 0 1,0 0-1,0 0 0,0 0 0,0-1 0,1 1 0,-1 0 0,0 0 1,0-1-1,0 1 0,0-1 0,0 1 0,0-1 0,0 0 0,0 1 0,0-1 1,0 0-1,0 1 0,0-1 0,-1 0 0,1 0 0,0-1 0,9-6 169,-1-2-1,-1 1 1,13-18 0,-17 21-236,74-109 47,-78 114-21,0 1 0,0 0 0,0 0 0,0 0 0,0-1 0,0 1 0,0 0 0,0 0 0,0 0 0,0 0 0,0-1 0,0 1 0,0 0 0,1 0 0,-1 0 0,0 0 0,0 0 0,0-1 0,0 1 0,0 0 0,0 0 0,1 0 0,-1 0 0,0 0 0,0 0 0,0 0 0,0 0 0,1-1 0,-1 1 0,0 0 0,0 0 0,0 0 0,1 0 0,-1 0 0,0 0 0,0 0 0,0 0 0,0 0 0,1 0 0,-1 0 0,0 0 0,0 0 0,0 0 0,1 1 0,-1-1 0,0 0 0,0 0 0,0 0 0,0 0 0,0 0 0,1 0 0,-1 0 0,0 0 0,0 1 0,0-1 0,0 0 0,0 0 0,0 0 0,1 0 0,-1 1 0,0-1 0,0 0 0,0 0 0,0 0 0,0 0 0,0 1 0,0-1 0,0 0 0,4 25-48,-5 30 184,-6 52-99,7-106-29,0-1 0,0 1 0,0-1 0,0 0 0,0 1 0,0-1 0,0 0 0,0 1 0,0-1 0,0 1 0,0-1 1,0 0-1,0 1 0,1-1 0,-1 0 0,0 1 0,0-1 0,0 0 0,0 1 0,1-1 0,-1 0 0,0 0 0,0 1 0,1-1 0,-1 0 0,0 0 1,1 1-1,-1-1 0,0 0 0,0 0 0,1 0 0,-1 1 0,0-1 0,1 0 0,-1 0 0,1 0 0,15-6 267,13-18 313,-5-6-429,-1 0 0,25-44 0,-8 12 153,-40 62-339,0 0 0,0 0-1,0 0 1,0 0 0,0 0 0,0 0 0,0 0 0,0 0 0,0 1 0,0-1 0,0 0 0,0 0 0,0 0 0,0 0-1,0 0 1,0 0 0,0 0 0,1 0 0,-1 0 0,0 0 0,0 0 0,0 0 0,0 0 0,0 0 0,0 0 0,0 0-1,0 0 1,0 0 0,1 0 0,-1 0 0,0 0 0,0 0 0,0 0 0,0 0 0,0 0 0,0 0 0,0 0 0,0 0-1,0 0 1,1 0 0,-1 0 0,0 0 0,0 0 0,0 0 0,0 0 0,0 0 0,0 0 0,0 0 0,0 0 0,0 0-1,0 0 1,0 0 0,0-1 0,0 1 0,1 0 0,-1 0 0,0 0 0,0 0 0,0 10-3402,0-8 1319,0 4-5524</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1.210"/>
    </inkml:context>
    <inkml:brush xml:id="br0">
      <inkml:brushProperty name="width" value="0.025" units="cm"/>
      <inkml:brushProperty name="height" value="0.025" units="cm"/>
    </inkml:brush>
  </inkml:definitions>
  <inkml:trace contextRef="#ctx0" brushRef="#br0">37 1 15855,'0'0'6502,"-6"10"-5690,0 2-584,1 1 1,0 0 0,-6 25-1,9-33-182,1 0 1,1 1-1,-1-1 0,1 0 0,0 1 0,0-1 0,2 7 1,-2-10-36,1 0 1,-1 0-1,1 0 1,-1-1-1,1 1 1,0 0-1,0-1 1,0 1-1,0 0 1,0-1-1,0 1 1,0-1-1,0 0 1,1 1-1,-1-1 1,1 0-1,-1 0 1,1 0-1,-1 0 1,1 0 0,2 1-1,-2-1 5,0-1-1,0 1 1,0 0 0,0-1-1,0 0 1,0 1 0,0-1-1,0 0 1,0 0 0,0 0-1,0-1 1,0 1 0,0 0 0,0-1-1,0 1 1,0-1 0,0 0-1,0 1 1,-1-1 0,4-2-1,33-31 144,-36 30-215,1 1 0,0 0 0,0-1 0,0 1 0,0 0 0,0 0 0,1 1 0,-1-1 0,1 1 0,-1 0 0,1 0 0,0 0 0,0 0 0,0 1 0,0-1 0,0 1 0,1 0 0,6-1 0,-10 3 110,1 0 0,-1-1 0,1 1 0,-1 0 0,0 0 1,0 0-1,1 0 0,-1 0 0,0 0 0,0 0 1,0 0-1,0 0 0,0 0 0,0 1 0,0-1 1,0 0-1,-1 1 0,1-1 0,-1 0 0,1 1 0,-1-1 1,1 1-1,-1-1 0,0 1 0,1 0 0,-1-1 1,0 3-1,2 52 2023,-2-47-1807,-4 28 545,4-36-826,0 0 1,-1 0 0,1 0-1,0 0 1,-1-1 0,1 1 0,0 0-1,-1 0 1,1 0 0,-1-1-1,1 1 1,-1 0 0,0 0-1,1-1 1,-1 1 0,0-1-1,1 1 1,-1-1 0,0 1-1,0-1 1,0 1 0,1-1-1,-1 1 1,0-1 0,0 0-1,0 0 1,0 1 0,0-1-1,0 0 1,0 0 0,1 0-1,-1 0 1,0 0 0,0 0-1,0 0 1,0-1 0,-2 1-1,2-2-365,-1 0-1,0 0 1,1-1 0,-1 1-1,1 0 1,-1-1-1,1 1 1,0-1 0,0 1-1,0-1 1,1 0-1,-1 1 1,1-1-1,-1 0 1,1 1 0,0-1-1,0 0 1,0-3-1,-1-1-1167,-2-30-4883</inkml:trace>
</inkml:ink>
</file>

<file path=ppt/ink/ink3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7:01.689"/>
    </inkml:context>
    <inkml:brush xml:id="br0">
      <inkml:brushProperty name="width" value="0.025" units="cm"/>
      <inkml:brushProperty name="height" value="0.025" units="cm"/>
    </inkml:brush>
  </inkml:definitions>
  <inkml:trace contextRef="#ctx0" brushRef="#br0">1 36 13261,'0'0'12673,"11"0"-11413,169-15 1673,7-1-4101,-64 12-6987,-109 4 4087,-4 0-1778</inkml:trace>
</inkml:ink>
</file>

<file path=ppt/ink/ink3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7:02.144"/>
    </inkml:context>
    <inkml:brush xml:id="br0">
      <inkml:brushProperty name="width" value="0.025" units="cm"/>
      <inkml:brushProperty name="height" value="0.025" units="cm"/>
    </inkml:brush>
  </inkml:definitions>
  <inkml:trace contextRef="#ctx0" brushRef="#br0">1 182 16400,'0'0'2386,"3"-10"-230,2-1-1503,0 0 0,1 1 0,0-1 0,1 1 0,0 0 0,12-12 0,-16 18-521,0 0 0,0 1 0,1 0 0,-1 0 0,1-1 0,0 2 0,0-1 0,0 0 0,0 1 0,0 0 0,0 0 0,1 0 0,-1 1 0,1-1 0,0 1 0,-1 0 0,1 0 1,0 1-1,-1-1 0,1 1 0,0 0 0,6 1 0,-10 0-117,0-1 0,0 1 0,0 0 0,0 0 0,0-1 1,0 1-1,0 0 0,0 0 0,-1 0 0,1 0 0,0 0 0,0 0 1,-1 0-1,1 1 0,-1-1 0,1 0 0,-1 0 0,1 0 1,-1 1-1,0-1 0,0 0 0,0 0 0,1 1 0,-2 1 0,2 38 473,-1-31-388,0 2 23,-1 1-1,0-1 1,-1 0 0,0 1 0,-1-1 0,0 0-1,-1-1 1,-9 21 0,12-33-60,0 1 0,0-1 1,1 0-1,-1 0 0,1 0 0,-1 1 1,0-1-1,1 0 0,0 0 0,-1 0 1,1 0-1,-1 0 0,1 0 0,0 0 0,0 0 1,0 0-1,-1 0 0,1 0 0,0 0 1,0 0-1,0 0 0,1-2 0,-5-36-113,2 9 53,1 18 37,1 1-1,0-1 0,3-20 0,0 29-47,-1 1 1,1 0-1,0-1 1,0 1-1,0 0 0,0 0 1,0 1-1,1-1 0,-1 1 1,0-1-1,1 1 0,-1 0 1,1 1-1,5-2 1,5-2-199,0 0-385,42-18-3156,-21 2-3056,-13 4-1205</inkml:trace>
</inkml:ink>
</file>

<file path=ppt/ink/ink3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7:02.516"/>
    </inkml:context>
    <inkml:brush xml:id="br0">
      <inkml:brushProperty name="width" value="0.025" units="cm"/>
      <inkml:brushProperty name="height" value="0.025" units="cm"/>
    </inkml:brush>
  </inkml:definitions>
  <inkml:trace contextRef="#ctx0" brushRef="#br0">280 1 18802,'0'0'5098,"2"8"-3817,7 42-357,-1 1 0,-3 0 0,-3 0 0,-5 82 0,1-107-1048,-2-1 0,0 0 1,-2 0-1,-1 0 0,-1-1 0,-1 0 0,-1-1 0,-1 1 0,-1-2 1,-1 0-1,-24 31 0,30-43-644,-2-1 0,1-1-1,-1 0 1,0 0 0,-1 0 0,-15 8 0,17-11-741,0-1 0,-1-1 1,0 1-1,1-1 0,-14 2 0,-17 0-7571</inkml:trace>
</inkml:ink>
</file>

<file path=ppt/ink/ink3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7:02.845"/>
    </inkml:context>
    <inkml:brush xml:id="br0">
      <inkml:brushProperty name="width" value="0.025" units="cm"/>
      <inkml:brushProperty name="height" value="0.025" units="cm"/>
    </inkml:brush>
  </inkml:definitions>
  <inkml:trace contextRef="#ctx0" brushRef="#br0">124 57 4356,'0'0'7495,"1"-9"-3630,3-28-1180,-4 37-2628,0 0 0,0 0 0,0-1 0,0 1 0,1 0-1,-1 0 1,0-1 0,0 1 0,0 0 0,0 0-1,0-1 1,0 1 0,0 0 0,0 0 0,0-1 0,0 1-1,0 0 1,0-1 0,0 1 0,0 0 0,0 0-1,0-1 1,0 1 0,0 0 0,0 0 0,0-1 0,0 1-1,0 0 1,0 0 0,-1-1 0,1 1 0,0 0-1,0 0 1,0 0 0,0-1 0,-1 1 0,1 0 0,0 0-1,0 0 1,-1 0 0,1-1 0,0 1 0,0 0 0,0 0-1,-1 0 1,1 0 0,0 0 0,-1 0 0,1 0-1,0 0 1,0 0 0,-1 0 0,1 0 0,0 0 0,0 0-1,-1 0 1,1 0 0,0 0 0,0 0 0,-1 0-1,1 0 1,-11 9 536,1 5-310,0 0 0,1 1 0,1 0 0,0 0 0,1 1 0,-9 31 0,4-3 1035,-9 63 1,17-84-1069,1 0-1,1 1 1,1-1-1,1 0 1,6 44 0,-5-60-271,0 0 0,1-1 0,0 0 0,1 1 1,-1-1-1,1 0 0,0 0 0,1 0 0,-1-1 0,1 1 1,0-1-1,1 0 0,-1 0 0,1 0 0,0-1 0,0 1 1,1-1-1,-1-1 0,1 1 0,0-1 0,0 0 0,0 0 1,0 0-1,12 2 0,-4-1-1016,1-1 0,0-1 0,23 2 0,17-6-4814,-8-6-3390</inkml:trace>
</inkml:ink>
</file>

<file path=ppt/ink/ink3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7:03.189"/>
    </inkml:context>
    <inkml:brush xml:id="br0">
      <inkml:brushProperty name="width" value="0.025" units="cm"/>
      <inkml:brushProperty name="height" value="0.025" units="cm"/>
    </inkml:brush>
  </inkml:definitions>
  <inkml:trace contextRef="#ctx0" brushRef="#br0">32 0 15855,'0'0'9513,"-31"57"-8840,31-35-513,0 1-128,0 4-32,0 0-865,5-3-2402,0-4-3299</inkml:trace>
</inkml:ink>
</file>

<file path=ppt/ink/ink3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6:15.045"/>
    </inkml:context>
    <inkml:brush xml:id="br0">
      <inkml:brushProperty name="width" value="0.025" units="cm"/>
      <inkml:brushProperty name="height" value="0.025" units="cm"/>
    </inkml:brush>
  </inkml:definitions>
  <inkml:trace contextRef="#ctx0" brushRef="#br0">2 47 12556,'0'0'4981,"1"11"-3556,9 102 334,-5 125 1,-4-113 4645,-9-238-6009,-2-55-664,10 144 130,1 0-1,1 0 0,2 0 0,10-41 0,-12 59 120,0 1 1,0 0-1,1-1 0,0 1 1,-1 0-1,2 1 0,-1-1 0,1 0 1,-1 1-1,1 0 0,0 0 1,1 0-1,-1 1 0,1-1 0,-1 1 1,1 0-1,0 0 0,0 1 1,1-1-1,8-2 0,-10 4 1,0 0-1,0 0 1,0 1 0,1-1-1,-1 1 1,0 0-1,0 0 1,0 1 0,0-1-1,0 1 1,0 0-1,0 0 1,0 0 0,0 1-1,0-1 1,0 1-1,-1 0 1,1 0 0,-1 0-1,1 0 1,-1 1-1,0 0 1,0-1 0,0 1-1,0 0 1,0 0-1,-1 1 1,1-1 0,1 4-1,-2-2 81,1-1 0,-1 0 0,-1 1 0,1 0-1,-1-1 1,0 1 0,0 0 0,0 0 0,0 0 0,-1 0 0,0 0-1,0 0 1,0-1 0,-1 1 0,0 0 0,1 0 0,-2 0-1,1 0 1,-1-1 0,1 1 0,-1-1 0,-1 1 0,1-1-1,0 0 1,-1 0 0,0 0 0,0 0 0,0 0 0,-1-1 0,1 1-1,-7 4 1,4-2 87,-1-1 0,0 1 0,0-1 0,-1 0 0,1-1 0,-1 0 0,0 0 0,0-1 0,-1 0 0,1 0 0,0-1-1,-1 0 1,0 0 0,0-1 0,1 0 0,-18-1 0,26 0-195,-1 0 1,1 0-1,-1 0 0,0 0 1,1 0-1,-1 0 0,1 0 0,-1 0 1,0-1-1,1 1 0,-1 0 0,1 0 1,-1-1-1,1 1 0,-1 0 1,1-1-1,-1 1 0,1 0 0,-1-1 1,1 1-1,0-1 0,-1 1 1,1 0-1,0-1 0,-1 1 0,1-1 1,0 1-1,-1-1 0,1 0 0,0 1 1,0-1-1,0 1 0,-1-1 1,1 1-1,0-1 0,0 0 0,0 1 1,0-1-1,0 1 0,0-1 0,0 0 1,0 1-1,1-1 0,-1 1 1,0-1-1,0 1 0,0-1 0,1 0 1,-1 1-1,0-1 0,0 1 0,1-1 1,-1 1-1,1-1 0,-1 1 1,0 0-1,1-1 0,-1 1 0,1-1 1,-1 1-1,1 0 0,30-26-7102,-6 15 342,3 0-5120</inkml:trace>
</inkml:ink>
</file>

<file path=ppt/ink/ink3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6:15.934"/>
    </inkml:context>
    <inkml:brush xml:id="br0">
      <inkml:brushProperty name="width" value="0.025" units="cm"/>
      <inkml:brushProperty name="height" value="0.025" units="cm"/>
    </inkml:brush>
  </inkml:definitions>
  <inkml:trace contextRef="#ctx0" brushRef="#br0">203 7 7431,'4'-7'17501,"-25"37"-13388,-31 46-3813,8-11 380,12-17-438,-26 51 0,85-131-4459,-5 9 1713,43-80-11985,-44 68 6599</inkml:trace>
</inkml:ink>
</file>

<file path=ppt/ink/ink3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6:16.263"/>
    </inkml:context>
    <inkml:brush xml:id="br0">
      <inkml:brushProperty name="width" value="0.025" units="cm"/>
      <inkml:brushProperty name="height" value="0.025" units="cm"/>
    </inkml:brush>
  </inkml:definitions>
  <inkml:trace contextRef="#ctx0" brushRef="#br0">1 0 8296,'4'31'11758,"-3"16"-6817,-2-21-4730,2-1 0,0 1-1,2-1 1,1 0 0,9 35 0,2-42-594,-10-15-2598,-9-11-4701,-8-6 1116</inkml:trace>
</inkml:ink>
</file>

<file path=ppt/ink/ink3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6:16.636"/>
    </inkml:context>
    <inkml:brush xml:id="br0">
      <inkml:brushProperty name="width" value="0.025" units="cm"/>
      <inkml:brushProperty name="height" value="0.025" units="cm"/>
    </inkml:brush>
  </inkml:definitions>
  <inkml:trace contextRef="#ctx0" brushRef="#br0">0 40 5189,'0'0'17392,"51"-9"-16463,-12 9-576,7-1-289,0-6-737,-6-3-2498,-7-3-3011</inkml:trace>
</inkml:ink>
</file>

<file path=ppt/ink/ink3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6:16.966"/>
    </inkml:context>
    <inkml:brush xml:id="br0">
      <inkml:brushProperty name="width" value="0.025" units="cm"/>
      <inkml:brushProperty name="height" value="0.025" units="cm"/>
    </inkml:brush>
  </inkml:definitions>
  <inkml:trace contextRef="#ctx0" brushRef="#br0">1 140 9737,'0'0'7800,"12"-1"-5676,44-7 354,0-4-1,98-32 0,36-9-1410,-146 45-1479,57-4 0,-77 11-1199,-1 1-1,26 3 0,-41 4-2772,-12-4-2304,-7-3-3492</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1.539"/>
    </inkml:context>
    <inkml:brush xml:id="br0">
      <inkml:brushProperty name="width" value="0.025" units="cm"/>
      <inkml:brushProperty name="height" value="0.025" units="cm"/>
    </inkml:brush>
  </inkml:definitions>
  <inkml:trace contextRef="#ctx0" brushRef="#br0">221 241 19090,'0'0'4676,"24"61"-2946,-9-36-1217,0-2-33,-1-4-320,-4-2-128,0-7-672,-3-6-1218,-6-24-10634</inkml:trace>
  <inkml:trace contextRef="#ctx0" brushRef="#br0" timeOffset="1">0 8 7527,'0'0'20564,"12"0"-30782,-6-8-352</inkml:trace>
</inkml:ink>
</file>

<file path=ppt/ink/ink3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6:17.294"/>
    </inkml:context>
    <inkml:brush xml:id="br0">
      <inkml:brushProperty name="width" value="0.025" units="cm"/>
      <inkml:brushProperty name="height" value="0.025" units="cm"/>
    </inkml:brush>
  </inkml:definitions>
  <inkml:trace contextRef="#ctx0" brushRef="#br0">0 0 12780,'0'0'10447,"5"12"-9406,4 21-853,-2-1 0,-2 1 0,-1 0 0,0 47 0,-2 147-1544,-2-227 1195,0 0 1,0 1-1,0-1 1,-1 0-1,1 0 0,0 1 1,0-1-1,0 0 1,-1 0-1,1 1 0,0-1 1,0 0-1,-1 0 1,1 0-1,0 0 0,0 0 1,-1 1-1,1-1 1,0 0-1,-1 0 0,1 0 1,0 0-1,-1 0 1,1 0-1,0 0 0,0 0 1,-1 0-1,1 0 1,0 0-1,-1 0 0,1 0 1,0 0-1,-1 0 1,1-1-1,0 1 0,0 0 1,-1 0-1,1 0 1,0 0-1,0 0 0,-1-1 1,1 1-1,0 0 1,0 0-1,-1 0 0,1-1 1,0 1-1,0 0 1,0 0-1,0-1 0,-1 1 1,1 0-1,0-1 1,0 1-1,0 0 0,0 0 1,0-1-1,0 1 1,0-1-1,-12-16-6560</inkml:trace>
</inkml:ink>
</file>

<file path=ppt/ink/ink3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6:17.669"/>
    </inkml:context>
    <inkml:brush xml:id="br0">
      <inkml:brushProperty name="width" value="0.025" units="cm"/>
      <inkml:brushProperty name="height" value="0.025" units="cm"/>
    </inkml:brush>
  </inkml:definitions>
  <inkml:trace contextRef="#ctx0" brushRef="#br0">1 144 14125,'5'-8'2339,"1"-1"-1875,0-1 0,1 2 1,0-1-1,1 1 1,-1 0-1,2 1 1,-1 0-1,1 0 1,0 1-1,0 0 0,1 0 1,16-6-1,-9 5-381,1 1-1,0 1 1,0 0-1,1 2 1,-1 0-1,1 1 0,0 0 1,35 3-1,-53 0-81,0-1 0,0 0 0,0 0 1,0 0-1,0 0 0,0 1 0,0-1 0,0 1 0,0-1 0,0 0 0,0 1 0,0 0 0,0-1 0,0 1 0,-1-1 0,1 1 0,0 0 0,0 0 0,-1-1 0,1 1 0,0 0 0,-1 0 0,1 0 0,-1 0 0,0 0 1,1 1-1,0 1 141,-1-1 0,1 1 0,-1-1 1,0 1-1,0 0 0,0 0 0,0-1 1,-1 1-1,1-1 0,-1 4 0,-2 2 417,1 0-1,-1 0 1,-1 0-1,0 0 0,-7 11 1,-4 0-32,-1 0-1,-1-2 1,0 0 0,-27 20 0,35-30-377,1 0 0,-1-1-1,-1-1 1,1 1 0,-1-2-1,0 1 1,0-1 0,0-1-1,-1 0 1,1 0 0,-1-1-1,-11 1 1,21-3-196,0 0 0,0 0 0,0 0 0,0 0 0,1 0 0,-1 0 0,0 0-1,0-1 1,0 1 0,1 0 0,-1-1 0,0 1 0,0 0 0,1-1 0,-1 1 0,0-1 0,0 1 0,1-1 0,-1 1 0,1-1 0,-1 0-1,1 1 1,-1-1 0,1 0 0,-1 1 0,1-1 0,-1 0 0,1 0 0,0 1 0,-1-1 0,1 0 0,0 0 0,0 0 0,0 1 0,0-1 0,-1 0-1,1 0 1,0 0 0,1 0 0,-1 0 0,0 1 0,0-1 0,0 0 0,0 0 0,1 0 0,-1 1 0,0-1 0,1 0 0,-1 0 0,0 1-1,1-1 1,-1 0 0,2-1 0,0-3-779,1-1-1,1 0 0,-1 1 1,1-1-1,7-8 0,16-10-5275,2 1-3033</inkml:trace>
</inkml:ink>
</file>

<file path=ppt/ink/ink3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6:17.995"/>
    </inkml:context>
    <inkml:brush xml:id="br0">
      <inkml:brushProperty name="width" value="0.025" units="cm"/>
      <inkml:brushProperty name="height" value="0.025" units="cm"/>
    </inkml:brush>
  </inkml:definitions>
  <inkml:trace contextRef="#ctx0" brushRef="#br0">64 1 9257,'0'0'17803,"0"9"-16869,0 30-441,-1-1 0,-12 69 0,11-94 71,-6 19-3100,8-31 2286,0-1-1,-1 1 0,1-1 0,0 1 0,-1-1 0,1 1 0,-1-1 1,1 1-1,-1-1 0,1 1 0,-1-1 0,0 0 0,1 1 0,-1-1 1,1 0-1,-1 1 0,0-1 0,1 0 0,-1 0 0,0 0 0,1 0 1,-1 1-1,0-1 0,1 0 0,-1 0 0,0 0 0,0-1 0,1 1 1,-1 0-1,0 0 0,1 0 0,-1 0 0,0-1 0,1 1 0,-1 0 1,1 0-1,-1-1 0,0 1 0,1-1 0,-2 0 0,-12-11-6299</inkml:trace>
</inkml:ink>
</file>

<file path=ppt/ink/ink3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6:18.388"/>
    </inkml:context>
    <inkml:brush xml:id="br0">
      <inkml:brushProperty name="width" value="0.025" units="cm"/>
      <inkml:brushProperty name="height" value="0.025" units="cm"/>
    </inkml:brush>
  </inkml:definitions>
  <inkml:trace contextRef="#ctx0" brushRef="#br0">1 97 8136,'0'0'9977,"5"-10"-7366,-3 5-2342,1 0 1,0 0 0,0 1 0,0-1-1,1 1 1,-1 0 0,1 0-1,0 0 1,1 0 0,-1 0 0,0 1-1,1 0 1,0 0 0,0 0 0,0 1-1,0-1 1,0 1 0,7-1-1,5-2-44,0 1 0,1 1 0,0 1 0,-1 0 0,1 1 0,0 1 0,30 4-1,-45-3-207,0 0-1,-1 0 0,1 1 1,-1-1-1,1 1 0,-1 0 0,0-1 1,1 1-1,-1 0 0,0 0 0,0 0 1,0 1-1,-1-1 0,1 0 0,0 1 1,-1-1-1,0 1 0,1 0 0,-1-1 1,0 1-1,0 0 0,-1 0 1,1-1-1,-1 1 0,1 0 0,-1 0 1,0 0-1,0 0 0,0 0 0,0 0 1,-2 4-1,2 3 249,-1-1 1,-1 0-1,0 0 1,0 0-1,-1 0 1,0 0-1,-1-1 0,-7 15 1,2-10 457,9-13-808,-1 1-1,0-1 1,1 1 0,-1 0 0,1-1 0,-1 1-1,1 0 1,-1-1 0,1 1 0,-1 0 0,1 0-1,0 0 1,-1-1 0,1 1 0,0 0 0,0 0-1,0 0 1,-1 0 0,1 0 0,0-1 0,0 2-1,29 1-2307,-26-3 2387,0 0-1,0 0 1,0 0-1,0 1 1,0-1-1,0 1 1,0 0-1,0-1 1,0 2-1,0-1 1,-1 0-1,1 0 1,0 1-1,-1-1 0,1 1 1,-1 0-1,0 0 1,1 0-1,-1 0 1,0 0-1,0 1 1,0-1-1,-1 1 1,1-1-1,2 6 1,-3-5 144,0 1-1,0-1 1,0 1 0,0-1 0,-1 1-1,0 0 1,0-1 0,0 1 0,0-1-1,0 1 1,-1 0 0,0-1 0,1 1-1,-2-1 1,1 0 0,0 1 0,0-1 0,-1 0-1,0 1 1,0-1 0,-4 5 0,1 1-7,-2-1 1,1 0-1,-1 0 1,0 0-1,-1-1 1,0 0-1,0 0 1,0-1-1,-1 0 1,0-1-1,0 0 1,0 0-1,-1-1 1,0 0-1,0 0 1,0-1-1,0-1 1,0 0-1,0 0 1,-1-1-1,-10 0 1,9-1-132,3 1 0,0-1 0,0 0 0,0-1 0,0 1 0,0-2 0,1 1 0,-1-1 0,1-1 0,-15-5 0,32 0-2237,10-8-7062,-4-3-2579</inkml:trace>
</inkml:ink>
</file>

<file path=ppt/ink/ink3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6:29.371"/>
    </inkml:context>
    <inkml:brush xml:id="br0">
      <inkml:brushProperty name="width" value="0.025" units="cm"/>
      <inkml:brushProperty name="height" value="0.025" units="cm"/>
    </inkml:brush>
  </inkml:definitions>
  <inkml:trace contextRef="#ctx0" brushRef="#br0">1 12 15407,'0'0'5221,"76"27"-5125,-43-27-64,7-9-705,1 0-480,2 0-769,-5 3-1665,0 0-1570</inkml:trace>
</inkml:ink>
</file>

<file path=ppt/ink/ink3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6:29.713"/>
    </inkml:context>
    <inkml:brush xml:id="br0">
      <inkml:brushProperty name="width" value="0.025" units="cm"/>
      <inkml:brushProperty name="height" value="0.025" units="cm"/>
    </inkml:brush>
  </inkml:definitions>
  <inkml:trace contextRef="#ctx0" brushRef="#br0">1 4 9961,'0'0'7335,"61"35"-7239,-46-45-64,4-4-2146,-2 0-3651</inkml:trace>
</inkml:ink>
</file>

<file path=ppt/ink/ink3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6:30.088"/>
    </inkml:context>
    <inkml:brush xml:id="br0">
      <inkml:brushProperty name="width" value="0.025" units="cm"/>
      <inkml:brushProperty name="height" value="0.025" units="cm"/>
    </inkml:brush>
  </inkml:definitions>
  <inkml:trace contextRef="#ctx0" brushRef="#br0">1 42 11115,'0'0'5957,"49"-10"-5572,-34 3-257,0 2-32,0 1-96,0 4 0,-1 0-160,-1 0-97,-4 3 65,-1 2 224,3-1-32,-1-2-64,1-2-1121,5 0-1121,-1 0-1378,3-3-1793</inkml:trace>
  <inkml:trace contextRef="#ctx0" brushRef="#br0" timeOffset="1">358 10 5285,'0'0'14830,"32"-3"-14606,-26-2-224,-1 4-801,-1 1-1280,0 0-1475</inkml:trace>
</inkml:ink>
</file>

<file path=ppt/ink/ink3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6:30.432"/>
    </inkml:context>
    <inkml:brush xml:id="br0">
      <inkml:brushProperty name="width" value="0.025" units="cm"/>
      <inkml:brushProperty name="height" value="0.025" units="cm"/>
    </inkml:brush>
  </inkml:definitions>
  <inkml:trace contextRef="#ctx0" brushRef="#br0">0 0 7815,'0'0'11916,"12"31"-11820,-8-16-128,-4 3-1249,2-2-2083,-2-1-4451</inkml:trace>
  <inkml:trace contextRef="#ctx0" brushRef="#br0" timeOffset="1">58 509 11147,'0'0'1441,"0"81"160,0-44-1312,2-1-1186,0-2-3171</inkml:trace>
  <inkml:trace contextRef="#ctx0" brushRef="#br0" timeOffset="2">95 1139 2947,'0'0'1505,"-4"69"-1056,4-40-481,0-2-4709</inkml:trace>
</inkml:ink>
</file>

<file path=ppt/ink/ink3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6:31.634"/>
    </inkml:context>
    <inkml:brush xml:id="br0">
      <inkml:brushProperty name="width" value="0.025" units="cm"/>
      <inkml:brushProperty name="height" value="0.025" units="cm"/>
    </inkml:brush>
  </inkml:definitions>
  <inkml:trace contextRef="#ctx0" brushRef="#br0">710 39 2242,'-9'-5'6070,"0"0"-5637,-1 0 0,1 1 0,-1 0 0,0 0 0,0 1 0,0 1 0,0-1 0,0 2 0,0 0 0,-1 0 0,1 0 0,0 2-1,-1-1 1,1 1 0,0 1 0,-1-1 0,1 2 0,-16 5 0,5 4-277,-1 1 1,2 1-1,0 1 0,1 1 0,0 1 0,1 0 0,1 1 0,-20 28 0,1 4-94,3 1 0,-35 70 0,41-62-35,1 0-1,4 2 1,2 1-1,-21 111 1,28-86-16,4 0 0,4 0-1,5 88 1,3-133-16,1-1 1,2 0-1,2-1 0,1 0 0,2 0 0,2-1 0,2 0 0,1-1 0,28 45 1,-33-63-61,1-1 0,1-1 0,1 0 0,1-1 0,0-1 0,1 0 0,1-1 1,0 0-1,1-2 0,1 0 0,0-1 0,0-1 0,1-1 0,1 0 1,-1-2-1,2 0 0,-1-2 0,35 7 0,-38-10 63,0-1 0,0-1 0,1 0 0,-1-2-1,0 0 1,1-1 0,-1 0 0,0-2 0,0 0 0,0-1 0,-1-1-1,0 0 1,0-2 0,0 0 0,-1 0 0,0-2 0,-1 0 0,0-1 0,-1 0-1,0-1 1,0-1 0,-2 0 0,1-1 0,11-17 0,-2-3 240,-1 0 1,-1-1-1,-3-1 1,0-1 0,-3-1-1,15-55 1,-8 4 533,15-159-1,-24 118 394,-9-205 0,-6 274-940,-3 2 1,-3-1 0,-3 1-1,-2 0 1,-37-96 0,46 142-283,0 1 0,-1-1 0,-1 2 0,0-1 0,-1 1 1,0 0-1,0 0 0,-1 1 0,-14-12 0,17 18-172,0 0 0,0 0 0,0 0 1,-1 0-1,0 1 0,0 0 0,0 1 0,0 0 1,0 0-1,0 0 0,-1 1 0,1 0 0,0 0 0,-1 1 1,1 0-1,-1 0 0,1 1 0,-11 2 0,-37 14-3428,3 9-2412</inkml:trace>
</inkml:ink>
</file>

<file path=ppt/ink/ink3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6:55.700"/>
    </inkml:context>
    <inkml:brush xml:id="br0">
      <inkml:brushProperty name="width" value="0.025" units="cm"/>
      <inkml:brushProperty name="height" value="0.025" units="cm"/>
    </inkml:brush>
  </inkml:definitions>
  <inkml:trace contextRef="#ctx0" brushRef="#br0">1 42 14990,'0'0'7522,"4"12"-6849,49 228 1712,-20-77 317,-55-270-483,11 42-2747,-3-132 1,15 193 513,-1 0 0,1 0 1,0 0-1,0 0 0,0 0 0,0 0 1,1 0-1,0 1 0,0-1 1,0 1-1,0-1 0,0 1 0,1 0 1,-1-1-1,1 1 0,0 1 0,0-1 1,0 0-1,1 1 0,-1-1 1,0 1-1,1 0 0,0 0 0,-1 1 1,1-1-1,0 1 0,0-1 0,0 1 1,0 0-1,0 1 0,0-1 1,0 1-1,0 0 0,0 0 0,0 0 1,0 0-1,0 1 0,0 0 0,0-1 1,0 2-1,0-1 0,0 0 1,0 1-1,-1 0 0,1-1 0,0 1 1,-1 1-1,5 3 0,-6-4 22,0 0 0,1 0 1,-1 0-1,0 0 0,0 1 0,-1-1 0,1 1 0,-1 0 0,1-1 0,-1 1 0,0 0 0,0 0 0,0 0 1,0 0-1,0 0 0,-1 0 0,1 0 0,-1 0 0,0 0 0,0 5 0,-1-4 99,0 0-1,-1 0 1,1 0-1,-1 0 0,1 0 1,-1-1-1,0 1 1,-1-1-1,1 1 0,-1-1 1,1 0-1,-1 0 1,-5 5-1,1-2 67,-1 0 0,0-1 0,0 1 0,0-2 0,-1 1 0,1-1-1,-1 0 1,0-1 0,0 0 0,-1 0 0,1-1 0,-14 1 0,-6-4-797,24 0-1665,18 1-590,34-3-5241,-19-3 1500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1.884"/>
    </inkml:context>
    <inkml:brush xml:id="br0">
      <inkml:brushProperty name="width" value="0.025" units="cm"/>
      <inkml:brushProperty name="height" value="0.025" units="cm"/>
    </inkml:brush>
  </inkml:definitions>
  <inkml:trace contextRef="#ctx0" brushRef="#br0">1 0 16400,'0'0'5653,"10"10"-4142,61 66 541,85 83 748,-154-157-2802,0 0 0,1 0 0,-1 0 0,0 0 0,1-1 0,-1 1-1,1-1 1,0 0 0,-1 0 0,5 1 0,-6-2 10,0 1 0,-1-1 1,1 0-1,0 0 0,-1-1 1,1 1-1,0 0 0,-1 0 1,1 0-1,0 0 0,-1 0 0,1-1 1,0 1-1,-1 0 0,1-1 1,-1 1-1,1 0 0,0-1 1,-1 1-1,1-1 0,-1 1 0,1-1 1,-1 1-1,0-1 0,1 1 1,-1-1-1,1 0 0,1-5 26,0-1-1,0 1 1,-1 0-1,0-1 1,0 1 0,-1 0-1,0-9 1,3-23-757,-3 37 697,0 1 1,0 0-1,0-1 0,0 1 1,0-1-1,0 1 1,1-1-1,-1 1 1,0 0-1,0-1 0,0 1 1,0 0-1,0-1 1,1 1-1,-1-1 1,0 1-1,0 0 1,1 0-1,-1-1 0,0 1 1,0 0-1,1-1 1,-1 1-1,0 0 1,1 0-1,-1-1 1,0 1-1,1 0 0,-1 0 1,1 0-1,-1 0 1,0 0-1,1-1 1,10 11-329,4 22 322,-10-16 179,0 1 0,-1 0 1,0 1-1,1 25 0,-5-36 107,1-1 0,-1 1 0,0-1 0,0 0 0,-1 1 0,0-1 0,0 0 0,-1 1 0,1-1 0,-1 0 0,-1 0 0,1 0-1,-1 0 1,0-1 0,-6 9 0,8-13-222,0 1 0,0-1 0,-1 0 0,1 1 0,0-1 0,-1 0 0,1 0 0,-1 0 0,0 0 0,1-1 0,-1 1 0,0 0 0,-2 0 0,3-1-89,1 0 1,-1 0-1,0 0 0,1 0 1,-1 0-1,0 0 1,1 0-1,-1-1 0,0 1 1,1 0-1,-1 0 0,0-1 1,1 1-1,-1 0 1,1-1-1,-1 1 0,0 0 1,1-1-1,-1 1 0,1-1 1,-1 1-1,1-1 1,-1 0-1,-1-2-485,1 0 0,0 0-1,-1 0 1,1 0 0,0-1 0,1 1 0,-1 0 0,0 0-1,1-1 1,0 1 0,0 0 0,0-5 0,4-17-4684,8-3-1677</inkml:trace>
</inkml:ink>
</file>

<file path=ppt/ink/ink3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6:56.243"/>
    </inkml:context>
    <inkml:brush xml:id="br0">
      <inkml:brushProperty name="width" value="0.025" units="cm"/>
      <inkml:brushProperty name="height" value="0.025" units="cm"/>
    </inkml:brush>
  </inkml:definitions>
  <inkml:trace contextRef="#ctx0" brushRef="#br0">67 1 12748,'0'0'13912,"-1"11"-12957,-10 42 81,-30 83 0,31-100-787,7-24-555,7-25-1666,18-53-3072,3-8-3877,-15 38 1762</inkml:trace>
</inkml:ink>
</file>

<file path=ppt/ink/ink3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6:56.587"/>
    </inkml:context>
    <inkml:brush xml:id="br0">
      <inkml:brushProperty name="width" value="0.025" units="cm"/>
      <inkml:brushProperty name="height" value="0.025" units="cm"/>
    </inkml:brush>
  </inkml:definitions>
  <inkml:trace contextRef="#ctx0" brushRef="#br0">20 9 7847,'0'-1'185,"0"1"-1,1-1 1,-1 1-1,0-1 1,0 1-1,1-1 0,-1 1 1,0-1-1,1 1 1,-1 0-1,1-1 1,-1 1-1,0 0 0,1-1 1,-1 1-1,1 0 1,-1 0-1,1-1 1,-1 1-1,1 0 1,-1 0-1,1 0 0,-1 0 1,1 0-1,-1-1 1,1 1-1,-1 0 1,1 0-1,-1 0 0,1 0 1,-1 1-1,1-1 1,0 0-1,-1 0 1,1 0-1,-1 0 0,1 1 1,-1 21 5883,-1-10-6194,0 3 944,-1 2 522,1 0 1,1 1 0,3 27-1,-2-41-1339,0 0 0,0-1 0,0 1 0,0-1 0,0 1 1,1 0-1,0-1 0,-1 0 0,5 6 0,-5-8-227,1 1 0,-1-1 1,0 0-1,1 1 0,0-1 0,-1 0 1,1 0-1,0 0 0,0 0 1,-1 0-1,1-1 0,0 1 1,0 0-1,0-1 0,0 0 0,0 1 1,0-1-1,0 0 0,2 0 1</inkml:trace>
  <inkml:trace contextRef="#ctx0" brushRef="#br0" timeOffset="1">0 158 11627,'0'0'11339,"71"-46"-11307,-45 42-417,-2 0-2145,-6 3-2819,-9 1-8328</inkml:trace>
</inkml:ink>
</file>

<file path=ppt/ink/ink3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6:56.929"/>
    </inkml:context>
    <inkml:brush xml:id="br0">
      <inkml:brushProperty name="width" value="0.025" units="cm"/>
      <inkml:brushProperty name="height" value="0.025" units="cm"/>
    </inkml:brush>
  </inkml:definitions>
  <inkml:trace contextRef="#ctx0" brushRef="#br0">0 169 13325,'0'0'7559,"60"-18"-5894,-19 0-159,7-8-705,6 1-545,-3-2-192,-1 5-481,-13 5-1825,-5 7-1377,-15 4-2115,-7 6-5572</inkml:trace>
</inkml:ink>
</file>

<file path=ppt/ink/ink3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6:57.271"/>
    </inkml:context>
    <inkml:brush xml:id="br0">
      <inkml:brushProperty name="width" value="0.025" units="cm"/>
      <inkml:brushProperty name="height" value="0.025" units="cm"/>
    </inkml:brush>
  </inkml:definitions>
  <inkml:trace contextRef="#ctx0" brushRef="#br0">0 0 11627,'0'0'9577,"1"69"-7719,10-41-833,-2 0-609,2 0-320,2 2-96,2-5-384,-2 0-1218,-2-5-63,-1-3-417,-6-8-545,-4-3-1985</inkml:trace>
</inkml:ink>
</file>

<file path=ppt/ink/ink3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6:57.646"/>
    </inkml:context>
    <inkml:brush xml:id="br0">
      <inkml:brushProperty name="width" value="0.025" units="cm"/>
      <inkml:brushProperty name="height" value="0.025" units="cm"/>
    </inkml:brush>
  </inkml:definitions>
  <inkml:trace contextRef="#ctx0" brushRef="#br0">1 187 12844,'0'0'3235,"0"-12"-672,0 6-2303,0 0 0,1-1 1,0 1-1,0 0 1,0 0-1,1 0 0,-1 0 1,2 0-1,-1 1 1,0-1-1,1 1 0,0-1 1,1 1-1,-1 0 1,1 0-1,0 0 0,8-7 1,-2 4-209,1 1-1,0 0 1,0 0 0,0 1 0,1 1 0,0 0 0,0 0 0,1 1-1,-1 1 1,1 0 0,0 1 0,0 0 0,20 0 0,-32 3-15,1-1 0,0 0-1,-1 0 1,1 1 0,0-1 0,-1 1 0,1-1 0,-1 1 0,1 0 0,-1 0 0,1-1 0,-1 1 0,0 0-1,1 0 1,-1 1 0,0-1 0,0 0 0,0 0 0,0 0 0,0 1 0,0-1 0,0 1 0,0-1-1,-1 1 1,1-1 0,0 1 0,-1-1 0,1 1 0,-1-1 0,0 1 0,1 0 0,-1-1 0,0 1 0,0 0-1,0-1 1,0 1 0,-1 1 0,1 1 224,0 0 1,0 0-1,-1 0 0,1 0 1,-1 0-1,0 0 0,0 0 1,-1 0-1,1 0 0,-1-1 1,0 1-1,0 0 0,0-1 1,-4 6-1,-1-4-45,-1 0 0,0 0 0,0-1 0,0 0 0,0-1-1,0 1 1,-1-2 0,1 1 0,-1-1 0,0 0 0,-9 0 0,-15 1-6219,29-2 2673,24-4-1122,5-1-1720</inkml:trace>
  <inkml:trace contextRef="#ctx0" brushRef="#br0" timeOffset="1">351 64 18289,'0'0'11115,"-1"71"-11019,1-46-64,0 0 32,3-3-128,3-2-833,-1-2-1153,-2-6-640,-3-5-257</inkml:trace>
</inkml:ink>
</file>

<file path=ppt/ink/ink3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6:58.053"/>
    </inkml:context>
    <inkml:brush xml:id="br0">
      <inkml:brushProperty name="width" value="0.025" units="cm"/>
      <inkml:brushProperty name="height" value="0.025" units="cm"/>
    </inkml:brush>
  </inkml:definitions>
  <inkml:trace contextRef="#ctx0" brushRef="#br0">0 99 6694,'0'0'8963,"0"-8"-6518,0 4-2267,1 1 0,-1-1 0,1 0 0,-1 1 0,1-1 0,0 0 0,0 1 0,1-1 0,-1 1 0,1 0 0,0-1 0,-1 1 0,1 0 0,1 0 0,-1 0 0,0 0 1,1 1-1,0-1 0,-1 1 0,1-1 0,0 1 0,0 0 0,0 0 0,1 0 0,-1 1 0,0-1 0,1 1 0,-1 0 0,1 0 0,-1 0 0,5-1 0,-4 1-146,0 0 0,-1 0 0,1 0 0,0 0 1,-1 1-1,1 0 0,0-1 0,-1 1 0,1 1 1,0-1-1,0 0 0,-1 1 0,7 1 0,-9-1 97,1 1 1,-1-1-1,0 0 0,0 0 0,1 1 0,-1-1 0,0 1 0,0-1 0,0 1 0,-1-1 1,1 1-1,0-1 0,0 1 0,-1 0 0,1-1 0,-1 1 0,0 0 0,1 0 0,-1-1 1,0 1-1,0 0 0,0 0 0,0-1 0,-1 1 0,1 0 0,0 0 0,-1-1 0,1 1 1,-2 2-1,2-2-6,-1 0 1,1 0-1,-1-1 0,0 1 1,0 0-1,0 0 1,0-1-1,0 1 1,0-1-1,0 1 1,0-1-1,-1 1 0,-2 2 1,2-3-890,16-8-1462,-10 5 1801,1 0-1,-1 1 1,1-1-1,0 1 1,-1 0-1,1 0 1,0 1-1,-1-1 1,1 1-1,5 0 1,-8 1 405,-1-1 1,1 0-1,-1 1 1,1-1 0,-1 0-1,0 1 1,1 0 0,-1-1-1,0 1 1,1 0 0,-1 0-1,0 0 1,0 0 0,0 0-1,0 0 1,0 0-1,0 0 1,0 0 0,0 0-1,0 0 1,-1 1 0,1-1-1,0 0 1,-1 1 0,1-1-1,-1 0 1,1 1-1,-1-1 1,0 1 0,0-1-1,1 1 1,-1-1 0,0 1-1,-1 2 1,1 4 471,0 0 0,-1 0 0,0 0-1,-1 0 1,0 0 0,0-1 0,-1 1 0,0-1 0,0 1 0,0-1-1,-1 0 1,-8 11 0,9-14-174,-1 0-1,1 0 1,-1 0-1,0 0 1,0-1 0,0 1-1,-1-1 1,1 0-1,-1-1 1,0 1 0,0-1-1,0 0 1,0 0-1,0 0 1,0-1 0,0 1-1,-1-1 1,1-1-1,-9 1 1,12-1-496,1 0 0,-1 0 1,0 0-1,1-1 0,-1 1 0,0 0 1,1-1-1,-1 1 0,1-1 0,-1 0 1,1 0-1,-1 1 0,1-1 0,-1 0 1,1 0-1,0 0 0,-1-1 0,1 1 0,0 0 1,0 0-1,0-1 0,0 1 0,0 0 1,0-1-1,0 1 0,1-1 0,-1 0 1,0 1-1,0-4 0,-1-3-2027,1 0-1,0 0 1,0-1-1,0-14 1,1-4-9391</inkml:trace>
</inkml:ink>
</file>

<file path=ppt/ink/ink3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6:58.393"/>
    </inkml:context>
    <inkml:brush xml:id="br0">
      <inkml:brushProperty name="width" value="0.025" units="cm"/>
      <inkml:brushProperty name="height" value="0.025" units="cm"/>
    </inkml:brush>
  </inkml:definitions>
  <inkml:trace contextRef="#ctx0" brushRef="#br0">72 21 14189,'0'0'7666,"10"-4"-7212,30-11-112,-38 14-317,0 1 1,0 0-1,0-1 0,1 1 1,-1 0-1,0 0 1,0 0-1,0 1 0,0-1 1,1 0-1,-1 1 0,0 0 1,0-1-1,0 1 1,0 0-1,0 0 0,0 0 1,0 0-1,0 0 1,-1 1-1,1-1 0,0 1 1,-1-1-1,1 1 1,-1-1-1,1 1 0,-1 0 1,0 0-1,2 3 1,1 2 240,1 1 0,-1 1 0,-1-1 1,0 1-1,3 10 0,0 13 278,-2 1 0,-2 0-1,0 0 1,-3 0-1,-4 35 1,3-39-489,-2 0 0,-1-1 0,-2 1 0,-18 51 0,20-68-411,0 0 0,-2 0 0,1-1 0,-1 0 0,-15 18-1,17-24-267,0 0-1,-1 0 0,1 0 1,-1-1-1,0 1 0,0-1 0,0-1 1,-1 1-1,1-1 0,-1 0 1,-9 2-1,-20 2-4804</inkml:trace>
</inkml:ink>
</file>

<file path=ppt/ink/ink3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6:58.754"/>
    </inkml:context>
    <inkml:brush xml:id="br0">
      <inkml:brushProperty name="width" value="0.025" units="cm"/>
      <inkml:brushProperty name="height" value="0.025" units="cm"/>
    </inkml:brush>
  </inkml:definitions>
  <inkml:trace contextRef="#ctx0" brushRef="#br0">95 0 14862,'0'0'3966,"-10"10"-2652,7-6-1204,-4 2 25,2 1-1,-1-1 1,1 1-1,0 0 1,0 0 0,1 1-1,0-1 1,0 1-1,0 0 1,-3 14 0,-1 16 392,1 1 1,2-1 0,1 1 0,3 61-1,2-78-393,1 0 0,1 0 0,1 0 0,1 0-1,1-1 1,0 0 0,2 0 0,1-1 0,16 30 0,-21-44-133,0 0 1,1 0 0,-1 0-1,1-1 1,0 1-1,1-1 1,-1 0 0,1-1-1,0 0 1,0 0 0,0 0-1,1 0 1,-1-1 0,1 0-1,0-1 1,0 0-1,0 0 1,0 0 0,0-1-1,1 1 1,-1-2 0,0 1-1,14-2 1,-5-1-657,0 0 1,0-2-1,0 0 0,0 0 1,-1-2-1,1 0 0,-2-1 1,1 0-1,22-15 0,24-21-5126</inkml:trace>
</inkml:ink>
</file>

<file path=ppt/ink/ink3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6:59.113"/>
    </inkml:context>
    <inkml:brush xml:id="br0">
      <inkml:brushProperty name="width" value="0.025" units="cm"/>
      <inkml:brushProperty name="height" value="0.025" units="cm"/>
    </inkml:brush>
  </inkml:definitions>
  <inkml:trace contextRef="#ctx0" brushRef="#br0">10 0 19250,'0'0'737,"-10"49"448,10-11 417,0 5-417,0 10-256,6-2-449,7-1-416,7-3-64,-2-8-2178,3-3-4869</inkml:trace>
</inkml:ink>
</file>

<file path=ppt/ink/ink3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8:58.478"/>
    </inkml:context>
    <inkml:brush xml:id="br0">
      <inkml:brushProperty name="width" value="0.025" units="cm"/>
      <inkml:brushProperty name="height" value="0.025" units="cm"/>
    </inkml:brush>
  </inkml:definitions>
  <inkml:trace contextRef="#ctx0" brushRef="#br0">11 0 14318,'-7'15'3715,"4"-1"-1249,3-1-672,4 1 32,14-1-513,9-5 481,9-3-449,5-4-544,5-1-481,2 0-224,-2-5 0,-2-4-320,-10 4-1121,-7-3-1346,-9 4-1313,-10-1-1985,-8-3-6151</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2.226"/>
    </inkml:context>
    <inkml:brush xml:id="br0">
      <inkml:brushProperty name="width" value="0.025" units="cm"/>
      <inkml:brushProperty name="height" value="0.025" units="cm"/>
    </inkml:brush>
  </inkml:definitions>
  <inkml:trace contextRef="#ctx0" brushRef="#br0">0 0 19154,'0'0'8808,"8"62"-8455,5-37 95,2 1 129,-2-3-321,2-5-224,0-4-448,-2-8-1666,-5-6-961,-3-3-1057,-5-14-2050,0-6-3075</inkml:trace>
</inkml:ink>
</file>

<file path=ppt/ink/ink3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8:58.823"/>
    </inkml:context>
    <inkml:brush xml:id="br0">
      <inkml:brushProperty name="width" value="0.025" units="cm"/>
      <inkml:brushProperty name="height" value="0.025" units="cm"/>
    </inkml:brush>
  </inkml:definitions>
  <inkml:trace contextRef="#ctx0" brushRef="#br0">1 11 16207,'0'0'3759,"11"-1"-2494,4-1-956,70-5 1987,-76 6-2157,1 1-1,0 1 1,0-1 0,-1 1 0,1 1 0,16 5-1,-23-6-142,-1 0-1,0 0 1,1 0-1,-1 0 1,0 1-1,0-1 1,0 1-1,0-1 1,0 1-1,-1 0 1,1 0-1,0 0 1,-1 0-1,0 0 1,1 0-1,-1 0 1,0 1-1,0-1 1,1 4-1,-1-2 21,0 1 0,-1 0 0,1-1 0,-1 1 0,0 0-1,0-1 1,-1 1 0,0 0 0,-2 8 0,-1 1 176,-2 1 1,0-1-1,0 0 0,-1-1 1,-12 18-1,-88 112 1034,56-91-4005,38-43-2672</inkml:trace>
</inkml:ink>
</file>

<file path=ppt/ink/ink3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8:59.479"/>
    </inkml:context>
    <inkml:brush xml:id="br0">
      <inkml:brushProperty name="width" value="0.025" units="cm"/>
      <inkml:brushProperty name="height" value="0.025" units="cm"/>
    </inkml:brush>
  </inkml:definitions>
  <inkml:trace contextRef="#ctx0" brushRef="#br0">38 2 17777,'0'0'5995,"0"10"-5146,2 73 1858,1-39-2126,-2 0-1,-2 0 1,-2-1 0,-15 75-1,11-104 571,3-30-604,2-36-377,2 49-169,-1-41-89,0 18-225,1-1-1,1 1 1,1 0 0,7-34 0,-8 54 256,0 0 1,1 0-1,0 0 1,1 1-1,-1-1 1,1 0-1,0 1 0,0 0 1,1 0-1,-1 0 1,1 0-1,0 0 1,1 1-1,-1 0 1,1 0-1,0 0 1,0 0-1,0 1 1,0 0-1,1 0 0,0 0 1,-1 0-1,11-2 1,-1 2-155,1 0-1,0 1 1,0 0 0,0 1 0,0 1-1,20 2 1,-35-2 210,0 0-1,0 0 1,0 0 0,1 0-1,-1 0 1,0 0-1,0 1 1,0-1 0,0 0-1,0 1 1,0-1 0,0 0-1,0 1 1,0-1-1,0 1 1,0 0 0,0-1-1,0 1 1,0 0 0,0-1-1,0 1 1,-1 0-1,1 0 1,0 0 0,-1 0-1,1 0 1,-1 0 0,1 0-1,-1 0 1,1 0-1,-1 0 1,1 0 0,-1 0-1,0 0 1,0 0 0,0 0-1,0 1 1,0-1-1,0 0 1,0 0 0,0 0-1,0 0 1,0 0 0,0 0-1,-1 0 1,0 3-1,-1 0 123,0 0 0,0 1 0,0-1 0,-1 0 0,1 0 0,-1 0 0,0-1 0,0 1 0,-1-1-1,-3 4 1,-7 4 204,-1 1-1,-1-2 0,1 0 1,-1-1-1,-1-1 0,0-1 0,0 0 1,-1-1-1,1 0 0,-1-2 1,-36 5-1,43-12-666,15-4-579,17-6-2023,51-10-6585,-24 8 1292</inkml:trace>
</inkml:ink>
</file>

<file path=ppt/ink/ink3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8:59.898"/>
    </inkml:context>
    <inkml:brush xml:id="br0">
      <inkml:brushProperty name="width" value="0.025" units="cm"/>
      <inkml:brushProperty name="height" value="0.025" units="cm"/>
    </inkml:brush>
  </inkml:definitions>
  <inkml:trace contextRef="#ctx0" brushRef="#br0">141 1 9865,'0'0'19261,"-4"12"-18375,-4 8-657,-2 0-1,0-1 1,-1 0-1,-25 33 1,17-29-128,11-15-83,1 1 0,0 0 1,0 0-1,-5 11 0,11-19-317,2-4-507,44-73-8915,-24 39 3165</inkml:trace>
</inkml:ink>
</file>

<file path=ppt/ink/ink3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00.226"/>
    </inkml:context>
    <inkml:brush xml:id="br0">
      <inkml:brushProperty name="width" value="0.025" units="cm"/>
      <inkml:brushProperty name="height" value="0.025" units="cm"/>
    </inkml:brush>
  </inkml:definitions>
  <inkml:trace contextRef="#ctx0" brushRef="#br0">75 6 10314,'47'-5'3107,"-47"30"384,-8 3-1473,2-1 64,1 4 224,4-3-256,1-2-769,0-7-768,0-2-321,9-7-64,0-5-64,0-5-352,-3 0-1122,-3 0-1248,-3-9-1442,-2-2-1729,-13-5-3716</inkml:trace>
  <inkml:trace contextRef="#ctx0" brushRef="#br0" timeOffset="1">1 110 11403,'0'0'11210,"69"-11"-10537,-33 7-481,6-5-128,-4 3-1313,-7 1-2595,-8 1-4323</inkml:trace>
</inkml:ink>
</file>

<file path=ppt/ink/ink3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00.573"/>
    </inkml:context>
    <inkml:brush xml:id="br0">
      <inkml:brushProperty name="width" value="0.025" units="cm"/>
      <inkml:brushProperty name="height" value="0.025" units="cm"/>
    </inkml:brush>
  </inkml:definitions>
  <inkml:trace contextRef="#ctx0" brushRef="#br0">0 49 13837,'0'0'8360,"49"10"-6310,-8-10-513,10-2-191,9-10-353,8 0-417,1 1-416,-3 2-128,-7 1-288,-9 4-1538,-14 4-1473,-14 0-1569,-6 0-1666</inkml:trace>
</inkml:ink>
</file>

<file path=ppt/ink/ink3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00.928"/>
    </inkml:context>
    <inkml:brush xml:id="br0">
      <inkml:brushProperty name="width" value="0.025" units="cm"/>
      <inkml:brushProperty name="height" value="0.025" units="cm"/>
    </inkml:brush>
  </inkml:definitions>
  <inkml:trace contextRef="#ctx0" brushRef="#br0">1 1 15567,'0'0'7463,"0"65"-5413,3-39-481,-1 3-736,3 2-609,0-1-160,1-1-32,-1-2-192,2-1-897,-2-4-833,-4-6-1313,-1-5-865</inkml:trace>
</inkml:ink>
</file>

<file path=ppt/ink/ink3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01.272"/>
    </inkml:context>
    <inkml:brush xml:id="br0">
      <inkml:brushProperty name="width" value="0.025" units="cm"/>
      <inkml:brushProperty name="height" value="0.025" units="cm"/>
    </inkml:brush>
  </inkml:definitions>
  <inkml:trace contextRef="#ctx0" brushRef="#br0">0 94 14446,'0'0'3325,"10"-9"-864,0 0-2136,1 0-1,0 1 1,0 0-1,1 1 1,0 0-1,0 1 1,1 0-1,-1 1 1,1 1-1,1 0 1,-1 1-1,0 0 1,20-1-1,-25 3-326,1 0 67,-1 1 0,0 0 0,1 0 0,-1 1 0,0 0 0,11 3 0,-17-3 20,-1-1 0,1 1 0,-1 0 0,0-1 0,1 1 0,-1 0 0,0 0 0,1 0 0,-1 0 0,0 0 0,0 1 0,0-1 0,0 0 0,0 1 0,0-1 0,0 0 1,0 1-1,-1-1 0,1 1 0,-1-1 0,1 1 0,-1-1 0,1 1 0,-1 0 0,0-1 0,0 1 0,0-1 0,0 1 0,0 0 0,0-1 0,0 1 0,0 0 0,-1-1 0,1 1 0,0-1 1,-1 1-1,0-1 0,1 1 0,-2 1 0,-1 2 73,1 0 0,-1 0 0,0-1-1,0 1 1,-1-1 0,0 0 0,1 0 0,-1 0 0,-1 0 0,1-1 0,0 1 0,-1-1 0,0 0 0,-5 2 0,-6 3 284,1 0 0,-2-2 0,-18 6 0,27-9-444,1-1-1,0-1 1,-1 1 0,1-1-1,-1 0 1,1-1-1,-1 0 1,-13-2 0,20 2-36,1 0 1,0 0 0,0 0-1,-1 0 1,1 0-1,0 0 1,-1-1 0,1 1-1,0 0 1,0 0 0,0 0-1,-1 0 1,1 0-1,0-1 1,0 1 0,0 0-1,-1 0 1,1-1 0,0 1-1,0 0 1,0 0 0,0 0-1,0-1 1,0 1-1,-1 0 1,1-1 0,0 1-1,0 0 1,0 0 0,0-1-1,0 1 1,0 0 0,0 0-1,0-1 1,0 1-1,0 0 1,0 0 0,0-1-1,0 1 1,1 0 0,-1-1-1,0 1 1,0 0-1,0 0 1,0-1 0,0 1-1,1 0 1,-1 0 0,0 0-1,0-1 1,0 1 0,0 0-1,1 0 1,11-11-3166,42-7-6161,-19 9 1613</inkml:trace>
</inkml:ink>
</file>

<file path=ppt/ink/ink3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01.630"/>
    </inkml:context>
    <inkml:brush xml:id="br0">
      <inkml:brushProperty name="width" value="0.025" units="cm"/>
      <inkml:brushProperty name="height" value="0.025" units="cm"/>
    </inkml:brush>
  </inkml:definitions>
  <inkml:trace contextRef="#ctx0" brushRef="#br0">55 0 16656,'0'0'9481,"-11"63"-8072,10-38-544,0-1-481,1 1-224,0-3-96,0-4-224,0-3-961,0-6-865,0-1 0,-3-8-352,-8 0-705,-2-3-2210,-2-14-7879</inkml:trace>
</inkml:ink>
</file>

<file path=ppt/ink/ink3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01.989"/>
    </inkml:context>
    <inkml:brush xml:id="br0">
      <inkml:brushProperty name="width" value="0.025" units="cm"/>
      <inkml:brushProperty name="height" value="0.025" units="cm"/>
    </inkml:brush>
  </inkml:definitions>
  <inkml:trace contextRef="#ctx0" brushRef="#br0">0 52 10474,'0'0'6406,"13"-5"-4132,20-7-120,44-10-1,-61 19-1678,0-1-1,0 2 1,1 0-1,-1 1 1,0 1-1,19 1 1,-34-1-442,0 0 0,-1 1 1,1-1-1,0 0 0,-1 0 0,1 0 1,-1 0-1,1 0 0,0 1 1,-1-1-1,1 0 0,-1 1 0,1-1 1,-1 0-1,1 1 0,0-1 1,-1 1-1,0-1 0,1 1 0,-1-1 1,1 1-1,-1-1 0,0 1 1,1-1-1,-1 1 0,0-1 1,1 1-1,-1 0 0,0-1 0,0 1 1,0 0-1,-7 22 1067,-25 15 568,20-28-1454,0-1 1,-1-1 0,0 0 0,-1-1 0,0 0 0,0-1 0,-18 5 0,31-11-322,31 0-2109,-17 0 1769,1-1-290,1 1 0,0 1 0,-1 0 0,21 5 1,-33-6 745,0 0 0,-1 0 0,1 1 0,-1-1 0,1 1 0,-1-1 0,1 1 0,-1 0 0,1-1 0,-1 1 0,1 0 0,-1 0 0,0 0 0,0 0 0,1 0 0,-1 0 0,0 1 0,0-1 0,0 0 0,0 0 0,0 1 0,-1-1 0,1 1 0,0-1 0,-1 1 0,1-1 0,0 1 0,-1-1 0,0 1 0,1 0 0,-1-1 0,0 1 0,0-1 0,0 1 0,0 0 0,0-1 0,-1 1 0,1-1 0,0 1 0,-1 0 0,1-1 0,-1 1 0,1-1 0,-1 1 0,0-1 0,0 0 0,0 1 0,0-1 0,0 0 0,-1 3 0,-4 2 353,1 0 1,0 0 0,-1 0 0,0 0 0,-1-1-1,1 0 1,-1 0 0,0-1 0,0 0 0,-9 4-1,-1 0 14,-1-1 0,1-1-1,-26 7 1,37-12-445,0 0 0,0 0 0,0 0 0,0-1 0,-1 0 0,1 0 1,0 0-1,-7-2 0,12 2-91,0 0 1,0-1-1,0 1 0,0-1 1,0 1-1,0-1 0,0 1 1,0-1-1,0 0 1,0 1-1,0-1 0,0 0 1,1 0-1,-1 0 1,0 1-1,0-1 0,1 0 1,-1 0-1,0-2 0,0 1-231,1 0 0,0 0-1,-1 0 1,1 0 0,0 0-1,0 0 1,0 0 0,0 0 0,1 0-1,-1 0 1,1 0 0,-1 0-1,1 0 1,-1 0 0,2-2-1,13-20-5704</inkml:trace>
</inkml:ink>
</file>

<file path=ppt/ink/ink3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02.395"/>
    </inkml:context>
    <inkml:brush xml:id="br0">
      <inkml:brushProperty name="width" value="0.025" units="cm"/>
      <inkml:brushProperty name="height" value="0.025" units="cm"/>
    </inkml:brush>
  </inkml:definitions>
  <inkml:trace contextRef="#ctx0" brushRef="#br0">227 0 13773,'0'0'10143,"8"11"-9930,3 4 124,-1 1-1,0-1 0,-2 1 1,0 1-1,-1 0 0,9 28 1,-10-14-188,-1 0 0,-2 0 0,-1 0 0,-1 1 0,-2-1 0,-1 0 0,-1 1 0,-2-1 0,-1-1 0,-1 1 0,-2-1 0,-15 35 0,13-39-649,-2 1-1,-1-2 1,-1 0-1,-1 0 0,-2-2 1,0 0-1,-1-1 1,-26 23-1,39-39-511,-2 0 0,1-1 0,0 1 0,-1-1 0,0-1 0,-13 6 0,-10-2-5538</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2.583"/>
    </inkml:context>
    <inkml:brush xml:id="br0">
      <inkml:brushProperty name="width" value="0.025" units="cm"/>
      <inkml:brushProperty name="height" value="0.025" units="cm"/>
    </inkml:brush>
  </inkml:definitions>
  <inkml:trace contextRef="#ctx0" brushRef="#br0">1 0 21652,'0'0'5894,"9"11"-5462,165 226 882,-168-230-1273,0 0 1,0-1-1,1 1 1,0-2-1,0 1 0,1-1 1,12 8-1,-18-12-30,0 0 0,-1-1 0,1 1 1,0 0-1,-1-1 0,1 1 0,0-1 0,0 1 0,0-1 0,-1 0 0,1 0 0,0 0 0,0 0 0,0 0 0,0 0 0,-1 0 0,1-1 0,0 1 0,0-1 0,-1 1 0,1-1 0,0 0 0,-1 0 0,1 0 0,0 1 0,-1-2 0,1 1 0,-1 0 0,0 0 0,1 0 0,-1-1 0,0 1 0,0 0 0,0-1 0,0 1 0,0-1 0,0 0 0,0 1 0,0-1 0,-1 0 0,1 1 0,0-1 0,-1-2 0,3-7 8,0 1 0,-1 0 0,0-1 0,-1 0 0,-1 1 0,1-1 0,-2 0-1,1 1 1,-2-1 0,1 1 0,-1-1 0,-1 1 0,0 0 0,-7-16-1,12 50-140,2-14 111,1-1 1,0 1-1,1-1 1,12 16-1,-16-22 10,0 0 0,1 0-1,-1-1 1,1 1 0,0 0-1,0-1 1,0 0 0,0 0-1,1 0 1,-1 0 0,0 0-1,1 0 1,-1-1 0,1 0 0,0 0-1,6 2 1,-8-4 45,-1 0 0,1 0 0,-1 0 0,0 0 1,1 0-1,-1-1 0,0 1 0,0 0 0,0-1 0,0 1 0,0-1 1,0 1-1,0-1 0,-1 1 0,1-1 0,0 1 0,-1-1 0,1 0 1,-1 1-1,0-1 0,0 0 0,1 0 0,-1 1 0,-1-4 0,2-25-847,-5 9-3293,-7 12-2374,-3 4-4457</inkml:trace>
</inkml:ink>
</file>

<file path=ppt/ink/ink3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02.770"/>
    </inkml:context>
    <inkml:brush xml:id="br0">
      <inkml:brushProperty name="width" value="0.025" units="cm"/>
      <inkml:brushProperty name="height" value="0.025" units="cm"/>
    </inkml:brush>
  </inkml:definitions>
  <inkml:trace contextRef="#ctx0" brushRef="#br0">145 1 15310,'0'0'1880,"-9"5"-199,1 0-1374,-1 1 0,2 1 0,-1-1-1,1 1 1,0 1 0,0-1 0,1 1-1,0 0 1,0 1 0,1-1 0,0 1 0,1 0-1,0 0 1,-6 20 0,-2 27 372,2 0 0,2 0 1,3 1-1,4 94 0,1-148-680,0 9-22,1 0-1,0 1 0,1-1 1,1 0-1,0 0 1,0 0-1,1 0 1,1 0-1,0-1 1,0 0-1,1 0 1,1 0-1,0-1 0,0 0 1,1 0-1,0-1 1,1 0-1,0 0 1,0-1-1,14 9 1,-12-10-768,0-1 1,0 0 0,0 0-1,1-1 1,0-1 0,0 0-1,19 4 1,14-3-4207</inkml:trace>
</inkml:ink>
</file>

<file path=ppt/ink/ink3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03.676"/>
    </inkml:context>
    <inkml:brush xml:id="br0">
      <inkml:brushProperty name="width" value="0.025" units="cm"/>
      <inkml:brushProperty name="height" value="0.025" units="cm"/>
    </inkml:brush>
  </inkml:definitions>
  <inkml:trace contextRef="#ctx0" brushRef="#br0">1 1 16047,'0'0'5990,"0"73"-4325,0-35-351,0 0-514,0-2-479,5-8-193,4-5-64,0-11-256,4-11-545,1-1-448,0-19-449,-1-10-1280,-1-7-2115,-4-5-3043</inkml:trace>
</inkml:ink>
</file>

<file path=ppt/ink/ink3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04.021"/>
    </inkml:context>
    <inkml:brush xml:id="br0">
      <inkml:brushProperty name="width" value="0.025" units="cm"/>
      <inkml:brushProperty name="height" value="0.025" units="cm"/>
    </inkml:brush>
  </inkml:definitions>
  <inkml:trace contextRef="#ctx0" brushRef="#br0">11 1 11499,'0'0'7559,"0"74"-6054,-3-43-512,-2 1-224,2-5-64,3-1-97,0-8-447,6-8-2115,3-10-5285</inkml:trace>
</inkml:ink>
</file>

<file path=ppt/ink/ink3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05.420"/>
    </inkml:context>
    <inkml:brush xml:id="br0">
      <inkml:brushProperty name="width" value="0.025" units="cm"/>
      <inkml:brushProperty name="height" value="0.025" units="cm"/>
    </inkml:brush>
  </inkml:definitions>
  <inkml:trace contextRef="#ctx0" brushRef="#br0">333 1 6246,'0'0'19165,"-3"8"-17980,-2 1-942,-1 1 1,0-2-1,0 1 0,-1 0 1,0-1-1,-1-1 0,1 1 1,-13 8-1,-85 59 861,55-42-1014,15-9 4,20-16-43,1 2-1,-24 20 1,62-30-126,96-13-67,-85 8-195,0 1-1,0 1 0,1 3 0,56 4 0,-88-3 196,1 0-1,0 0 1,0 1 0,-1-1-1,1 1 1,-1 0 0,1 0-1,-1 1 1,0-1 0,0 1-1,0 0 1,5 4 0,-7-5-118,-1 0 0,1 0 0,-1 0 0,1 0-1,-1 0 1,0 0 0,0 1 0,0-1 0,0 0 0,0 1 0,0-1 0,-1 1 0,1-1 0,-1 1 0,1 4 0,-3-1-3140,-5-5-2345</inkml:trace>
</inkml:ink>
</file>

<file path=ppt/ink/ink3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06.746"/>
    </inkml:context>
    <inkml:brush xml:id="br0">
      <inkml:brushProperty name="width" value="0.025" units="cm"/>
      <inkml:brushProperty name="height" value="0.025" units="cm"/>
    </inkml:brush>
  </inkml:definitions>
  <inkml:trace contextRef="#ctx0" brushRef="#br0">0 41 10858,'0'0'6833,"3"-8"-3747,9-25-545,-10 43 1068,6 40-2259,11 103 200,-8-84-1359,1 91 1,-12-159-75,-32-159 976,29 139-1240,2 0 1,0 0 0,1 0 0,1 0 0,1 0 0,6-26 0,-7 39 92,1-1-1,1 1 1,-1 0 0,1 0 0,0 1 0,1-1 0,-1 1-1,1-1 1,0 1 0,1 0 0,-1 1 0,1-1 0,0 1-1,0 0 1,0 0 0,0 0 0,1 1 0,0 0 0,-1 0-1,1 0 1,0 1 0,1-1 0,-1 2 0,0-1 0,1 1-1,-1 0 1,1 0 0,-1 0 0,1 1 0,-1 0 0,1 1-1,-1 0 1,10 1 0,-14-1 33,0-1-1,0 0 1,-1 1 0,1-1-1,0 1 1,-1-1 0,1 1-1,0 0 1,-1 0 0,1 0-1,-1 0 1,1 0 0,-1 0-1,1 0 1,-1 0 0,0 1-1,0-1 1,0 0 0,1 1-1,-1-1 1,-1 1 0,1-1-1,0 1 1,0 0 0,0-1-1,-1 1 1,1 0 0,-1 0-1,0-1 1,1 1 0,-1 0-1,0 0 1,0-1 0,0 1-1,0 0 1,0 0 0,-1 0-1,1-1 1,0 1 0,-1 2-1,-1 2 115,0 0 0,0 0 0,0 0 0,-1 0-1,0-1 1,0 1 0,0-1 0,-1 1 0,-8 8-1,5-7 153,0 0 0,0 0-1,-1-1 1,0 0 0,0-1-1,0 0 1,-1 0-1,0-1 1,1 0 0,-2 0-1,1-1 1,0 0 0,-1-1-1,1 0 1,-1 0-1,-12 0 1,21-2-282,1 0-1,-1 0 1,0 0 0,0 0-1,1-1 1,-1 1 0,0 0-1,0 0 1,1 0 0,-1-1-1,0 1 1,0 0 0,1-1-1,-1 1 1,0 0 0,1-1-1,-1 1 1,1-1 0,-1 1-1,0-1 1,1 0 0,-1 1-1,1-1 1,0 0 0,-1 1-1,1-1 1,-1 0 0,1 1-1,0-1 1,0 0 0,-1 0-1,1 1 1,0-1 0,0 0-1,0 0 1,0 1 0,0-3-1,0 2-98,0 0-1,0-1 1,0 1-1,1-1 0,-1 1 1,0 0-1,1-1 1,-1 1-1,1 0 1,-1-1-1,1 1 0,0 0 1,0 0-1,0 0 1,-1 0-1,1 0 1,0 0-1,0 0 0,0 0 1,3-2-1,41-14-8121,-17 11 1905</inkml:trace>
</inkml:ink>
</file>

<file path=ppt/ink/ink3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07.168"/>
    </inkml:context>
    <inkml:brush xml:id="br0">
      <inkml:brushProperty name="width" value="0.025" units="cm"/>
      <inkml:brushProperty name="height" value="0.025" units="cm"/>
    </inkml:brush>
  </inkml:definitions>
  <inkml:trace contextRef="#ctx0" brushRef="#br0">124 1 10890,'0'0'18711,"-1"12"-18161,-1-1-491,0 0 1,0 0-1,-1 0 0,-1 0 0,0 0 0,0-1 1,-1 0-1,0 0 0,-1 0 0,-8 10 0,-4 6 1,13-18-57,-1 1 0,0-1 0,0-1 0,-1 1 0,0-1 0,-9 7 0,18-29-1952,48-77-11498,-30 55 2252</inkml:trace>
</inkml:ink>
</file>

<file path=ppt/ink/ink3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07.509"/>
    </inkml:context>
    <inkml:brush xml:id="br0">
      <inkml:brushProperty name="width" value="0.025" units="cm"/>
      <inkml:brushProperty name="height" value="0.025" units="cm"/>
    </inkml:brush>
  </inkml:definitions>
  <inkml:trace contextRef="#ctx0" brushRef="#br0">90 23 13293,'32'-23'3363,"-32"42"-256,-9 4-1025,3 3-481,0 1-256,3 0-31,2 0-129,1-1-481,0-6-447,10 1-129,3-6-96,0-2 0,-1-5-352,-3-2-1346,-4-2-1633,-3-4-1089</inkml:trace>
  <inkml:trace contextRef="#ctx0" brushRef="#br0" timeOffset="1">0 175 7976,'0'0'15310,"57"-14"-14894,-22 11-352,-4 2-96,0 0-1377,-8 1-2467,-6 0-5572</inkml:trace>
</inkml:ink>
</file>

<file path=ppt/ink/ink3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07.885"/>
    </inkml:context>
    <inkml:brush xml:id="br0">
      <inkml:brushProperty name="width" value="0.025" units="cm"/>
      <inkml:brushProperty name="height" value="0.025" units="cm"/>
    </inkml:brush>
  </inkml:definitions>
  <inkml:trace contextRef="#ctx0" brushRef="#br0">0 139 14574,'0'0'5797,"68"-5"-3202,-18-11-481,10-4 0,9-3-641,2-1-672,-5 3-609,-7 5-128,-12 6-769,-14 6-1312,-11 4-610,-13 0-448,-9 9-1441,0 0-4068</inkml:trace>
</inkml:ink>
</file>

<file path=ppt/ink/ink3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08.229"/>
    </inkml:context>
    <inkml:brush xml:id="br0">
      <inkml:brushProperty name="width" value="0.025" units="cm"/>
      <inkml:brushProperty name="height" value="0.025" units="cm"/>
    </inkml:brush>
  </inkml:definitions>
  <inkml:trace contextRef="#ctx0" brushRef="#br0">42 0 11403,'0'0'12428,"-10"72"-10763,8-38-448,2 5-512,-2 5-385,1 2-288,1-1 32,0 0-64,0-4 0,0-8-256,0-4-352,0-10-578,-2-10-639,-2-7-1603,-5-2-1440,-2-5-6119</inkml:trace>
</inkml:ink>
</file>

<file path=ppt/ink/ink3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08.601"/>
    </inkml:context>
    <inkml:brush xml:id="br0">
      <inkml:brushProperty name="width" value="0.025" units="cm"/>
      <inkml:brushProperty name="height" value="0.025" units="cm"/>
    </inkml:brush>
  </inkml:definitions>
  <inkml:trace contextRef="#ctx0" brushRef="#br0">0 81 14446,'0'0'3192,"12"-10"-614,-9 7-2416,4-4 114,0 1 0,1 0 0,0 0 0,0 1 0,0 0-1,0 0 1,1 1 0,0 0 0,0 0 0,0 1-1,0 0 1,16-2 0,-13 4 79,2-1-221,1 1 1,-1 1 0,1 0 0,-1 0 0,24 6 0,-37-6-95,0 0 0,0 0 0,1 0 0,-1 1 0,0-1 0,0 0 0,0 1 0,0-1 0,0 1 0,0 0 0,0-1 0,0 1 1,0 0-1,0-1 0,0 1 0,0 0 0,-1 0 0,1 0 0,0 0 0,-1 0 0,1 0 0,0 0 0,-1 0 0,1 0 0,-1 0 0,0 0 0,1 0 0,-1 0 0,0 1 1,1-1-1,-1 0 0,0 0 0,0 0 0,0 0 0,0 1 0,0-1 0,-1 0 0,1 0 0,0 0 0,0 0 0,-1 0 0,1 1 0,-1-1 0,1 0 0,-1 0 0,1 0 0,-1 0 1,0 0-1,-1 1 0,-2 4 329,0-1-1,0 0 1,-1 0 0,1 0 0,-1-1 0,0 1 0,-7 3 0,-8 4 86,0-1 0,-1-2 0,0 0 0,-34 9-1,-39 1-6123,172-38-8233,-40 9 2783</inkml:trace>
  <inkml:trace contextRef="#ctx0" brushRef="#br0" timeOffset="1">357 104 14990,'0'0'10090,"-14"63"-7496,8-36-544,-3 1-737,3-1-800,0-2-353,4-5-160,2-4-448,0-6-673,0-5-481,-10-20-19730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2.943"/>
    </inkml:context>
    <inkml:brush xml:id="br0">
      <inkml:brushProperty name="width" value="0.025" units="cm"/>
      <inkml:brushProperty name="height" value="0.025" units="cm"/>
    </inkml:brush>
  </inkml:definitions>
  <inkml:trace contextRef="#ctx0" brushRef="#br0">256 0 21236,'0'0'8360</inkml:trace>
  <inkml:trace contextRef="#ctx0" brushRef="#br0" timeOffset="1">1 244 20339,'0'0'8328,"23"-58"-19026,-2 48-3620</inkml:trace>
</inkml:ink>
</file>

<file path=ppt/ink/ink3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08.930"/>
    </inkml:context>
    <inkml:brush xml:id="br0">
      <inkml:brushProperty name="width" value="0.025" units="cm"/>
      <inkml:brushProperty name="height" value="0.025" units="cm"/>
    </inkml:brush>
  </inkml:definitions>
  <inkml:trace contextRef="#ctx0" brushRef="#br0">29 96 11723,'0'0'9385,"9"-10"-6646,0 0-1976,0 0 0,1 0-1,1 1 1,16-11 0,-21 16-604,-1 1 0,1 0 0,0 0 0,0 1 0,0-1 0,0 1-1,0 0 1,0 1 0,1 0 0,-1 0 0,0 0 0,1 1 0,-1 0 0,10 1-1,-14-1-155,-1 1-1,0-1 0,1 1 1,-1 0-1,1-1 0,-1 1 1,0 0-1,0 0 0,0 0 1,1 0-1,-1 0 0,0 1 1,0-1-1,0 0 0,-1 0 1,1 1-1,0-1 0,0 0 0,-1 1 1,1-1-1,-1 1 0,1-1 1,-1 1-1,1-1 0,-1 1 1,0-1-1,0 1 0,0-1 1,0 1-1,0-1 0,0 1 1,0-1-1,-1 1 0,1-1 1,-1 4-1,0 1 194,-1 1 0,1 0 1,-1 0-1,0-1 0,-1 1 1,-5 11-1,6-15-79,0 0-65,0 0-1,1 0 0,-1 1 1,-1-1-1,1-1 1,0 1-1,-1 0 0,1-1 1,-1 1-1,0-1 0,0 0 1,0 1-1,0-2 1,0 1-1,-4 1 0,7-3-510,30-6-3523,-23 5 3442,3-1-248,1 0 0,-1 1 0,20 1 1,-28-1 781,-1 1 1,1 0-1,-1 1 0,1-1 1,-1 0-1,0 0 1,1 1-1,-1-1 1,1 0-1,-1 1 0,0 0 1,1-1-1,-1 1 1,0 0-1,1-1 1,-1 1-1,0 0 0,0 0 1,0 0-1,0 0 1,0 0-1,0 1 1,0-1-1,0 0 0,-1 0 1,1 1-1,0-1 1,-1 0-1,1 1 1,-1-1-1,1 0 0,-1 1 1,1-1-1,-1 1 1,0 1-1,-1 4 261,0 0 0,-1 0-1,0 0 1,0-1 0,0 1 0,-1 0-1,0-1 1,0 0 0,-1 1 0,0-1-1,0-1 1,0 1 0,-1 0 0,1-1 0,-1 0-1,-1 0 1,-8 6 0,1-1 327,0 0 0,-1-1-1,0 0 1,0-1 0,-1 0 0,-25 8 0,36-14-795,-1 0 1,1-1-1,-1 0 1,1 0-1,-1 0 0,1-1 1,-1 1-1,0-1 0,0 0 1,1-1-1,-1 1 1,0-1-1,1 0 0,-1 0 1,-6-2-1,9 1-13,0 0-1,0 0 1,0 0-1,0 0 1,0 0-1,0 0 1,1 0-1,-1-1 1,1 1 0,0-1-1,-1 1 1,1-1-1,0 1 1,1-1-1,-1 0 1,0 1-1,1-1 1,0 0 0,-1 0-1,1 1 1,0-1-1,0 0 1,1 0-1,-1 1 1,0-1-1,1 0 1,1-3-1,6-26-6365</inkml:trace>
</inkml:ink>
</file>

<file path=ppt/ink/ink3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09.273"/>
    </inkml:context>
    <inkml:brush xml:id="br0">
      <inkml:brushProperty name="width" value="0.025" units="cm"/>
      <inkml:brushProperty name="height" value="0.025" units="cm"/>
    </inkml:brush>
  </inkml:definitions>
  <inkml:trace contextRef="#ctx0" brushRef="#br0">264 0 8872,'0'0'11142,"7"13"-9600,12 25-219,-3 1 0,-1 1 0,-2 0 0,14 71 0,-19-59-396,-3-1 1,-1 1 0,-5 64-1,0-93-866,-1 0-1,-2 0 0,0-1 0,-1 0 1,-1 0-1,-1 0 0,-2-1 1,0 0-1,-21 36 0,23-47-380,0 0-1,-1-1 1,0 0-1,-1 0 1,0-1-1,0 0 1,0-1 0,-1 0-1,-17 9 1,13-9-1248,0-1 1,0-1 0,0-1-1,0 0 1,-1 0 0,1-1 0,-21 1-1,-28-2-10112</inkml:trace>
</inkml:ink>
</file>

<file path=ppt/ink/ink3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09.630"/>
    </inkml:context>
    <inkml:brush xml:id="br0">
      <inkml:brushProperty name="width" value="0.025" units="cm"/>
      <inkml:brushProperty name="height" value="0.025" units="cm"/>
    </inkml:brush>
  </inkml:definitions>
  <inkml:trace contextRef="#ctx0" brushRef="#br0">87 1 12364,'0'0'5568,"-3"10"-3855,-18 53 257,4 1 0,2 1 0,-10 100 0,22-128-1650,1 0 0,2 1 1,1-1-1,3 0 0,0 0 1,3 0-1,1-1 0,13 38 0,-16-61-287,0 0-1,1 0 0,1 0 1,0-1-1,1 0 0,0-1 1,0 0-1,1 0 0,1 0 1,0-1-1,0-1 0,20 14 1,-20-17-234,0 0-1,0-1 1,0-1 0,0 0 0,1 0 0,19 4-1,-17-6-508,0-1 0,1 0 1,-1 0-1,0-1 0,1-1 0,13-2 0,32-15-5141,-1-8-3459</inkml:trace>
</inkml:ink>
</file>

<file path=ppt/ink/ink3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09.959"/>
    </inkml:context>
    <inkml:brush xml:id="br0">
      <inkml:brushProperty name="width" value="0.025" units="cm"/>
      <inkml:brushProperty name="height" value="0.025" units="cm"/>
    </inkml:brush>
  </inkml:definitions>
  <inkml:trace contextRef="#ctx0" brushRef="#br0">1 1 19186,'0'0'3652,"2"59"-1410,-2-20-609,0 9 65,0 3-769,0 1-673,3 3-160,2-6-1121,-2-6-3587,1-10-6983</inkml:trace>
</inkml:ink>
</file>

<file path=ppt/ink/ink3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10.694"/>
    </inkml:context>
    <inkml:brush xml:id="br0">
      <inkml:brushProperty name="width" value="0.025" units="cm"/>
      <inkml:brushProperty name="height" value="0.025" units="cm"/>
    </inkml:brush>
  </inkml:definitions>
  <inkml:trace contextRef="#ctx0" brushRef="#br0">24 1 8392,'0'0'14029,"-1"11"-12411,-1 278 1887,2-194-4459,0-96 844,0 1 0,-1 0-1,1 0 1,0 0 0,0-1-1,0 1 1,-1 0 0,1 0-1,0 0 1,0 0 0,-1 0-1,1-1 1,0 1 0,0 0-1,-1 0 1,1 0-1,0 0 1,-1 0 0,1 0-1,0 0 1,0 0 0,-1 0-1,1 0 1,0 0 0,0 0-1,-1 0 1,1 0 0,0 0-1,-1 0 1,1 1 0,0-1-1,0 0 1,-1 0 0,1 0-1,0 0 1,0 0-1,0 1 1,-1-1 0,1 0-1,0 0 1,0 0 0,0 1-1,-1-1 1,1 0 0,0 0-1,0 1 1,0-1 0,0 0-1,0 0 1,0 1 0,0-1-1,0 0 1,-1 0-1,1 1 1,0-1 0,0 0-1,0 1 1,0-1 0,0 0-1,0 0 1,1 1 0,-1-1-1,0 0 1,0 0 0,0 1-1,0-1 1,-10-15-4962</inkml:trace>
</inkml:ink>
</file>

<file path=ppt/ink/ink3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11.084"/>
    </inkml:context>
    <inkml:brush xml:id="br0">
      <inkml:brushProperty name="width" value="0.025" units="cm"/>
      <inkml:brushProperty name="height" value="0.025" units="cm"/>
    </inkml:brush>
  </inkml:definitions>
  <inkml:trace contextRef="#ctx0" brushRef="#br0">1 72 10218,'0'0'2423,"11"-8"22,5-2-1631,-1 0-1,1 1 1,20-8 0,-28 13-517,0 1-1,0 1 1,0-1 0,1 1 0,-1 1 0,1 0 0,-1 0 0,1 0 0,-1 1 0,1 0-1,10 3 1,-17-3-222,0 0-1,0 0 0,-1 0 1,1 1-1,0-1 1,0 1-1,-1-1 0,1 1 1,0 0-1,-1 0 0,1 0 1,0 0-1,-1 0 0,0 0 1,1 0-1,-1 0 1,0 1-1,1-1 0,-1 0 1,0 1-1,0-1 0,0 1 1,0-1-1,0 1 1,-1 0-1,1-1 0,0 1 1,-1 0-1,1 0 0,-1-1 1,0 1-1,1 0 0,-1 0 1,0 0-1,0 0 1,0-1-1,0 1 0,-1 0 1,1 0-1,0 0 0,-1-1 1,1 1-1,-1 0 0,-1 3 1,-1 2 456,-1 0 0,0 0 0,0 0 0,0 0 0,-1-1 0,0 1 0,0-1-1,-11 10 1,9-10-429,-1 0 0,0 0 0,0-1 0,-1 0-1,1 0 1,-1-1 0,0 0 0,0 0 0,-1-1 0,1-1-1,-1 1 1,1-2 0,-18 2 0,47-11-8269,-8 1 4840,18-2-4237</inkml:trace>
</inkml:ink>
</file>

<file path=ppt/ink/ink3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12.003"/>
    </inkml:context>
    <inkml:brush xml:id="br0">
      <inkml:brushProperty name="width" value="0.025" units="cm"/>
      <inkml:brushProperty name="height" value="0.025" units="cm"/>
    </inkml:brush>
  </inkml:definitions>
  <inkml:trace contextRef="#ctx0" brushRef="#br0">2 27 6374,'0'-26'11444,"0"45"-5177,0 41-3201,-1 102-2030,1-162-1142,0 0 1,1 0-1,-1 0 1,0-1-1,0 1 1,0 0-1,1 0 1,-1 0 0,0 0-1,0 0 1,1 0-1,-1 0 1,0-1-1,0 1 1,1 0-1,-1 0 1,0 0-1,1 0 1,-1 0 0,0 0-1,0 0 1,1 0-1,-1 0 1,0 1-1,0-1 1,1 0-1,-1 0 1,0 0-1,0 0 1,1 0 0,-1 0-1,0 0 1,0 1-1,1-1 1,-1 0-1,0 0 1,0 0-1,0 1 1,0-1-1,1 0 1,-1 0 0,0 0-1,0 1 1,0-1-1,0 0 1,0 0-1,0 1 1,1-1-1,-1 0 1,0 1-1,0-1 1,0 0 0,0 0-1,0 1 1,0-1-1,0 0 1,0 0-1,0 1 1,12-22-7051,-2-7-6436</inkml:trace>
</inkml:ink>
</file>

<file path=ppt/ink/ink3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12.911"/>
    </inkml:context>
    <inkml:brush xml:id="br0">
      <inkml:brushProperty name="width" value="0.025" units="cm"/>
      <inkml:brushProperty name="height" value="0.025" units="cm"/>
    </inkml:brush>
  </inkml:definitions>
  <inkml:trace contextRef="#ctx0" brushRef="#br0">0 1 10025,'0'0'14756,"9"8"-13923,139 136 1361,-140-130-2727</inkml:trace>
</inkml:ink>
</file>

<file path=ppt/ink/ink3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13.240"/>
    </inkml:context>
    <inkml:brush xml:id="br0">
      <inkml:brushProperty name="width" value="0.025" units="cm"/>
      <inkml:brushProperty name="height" value="0.025" units="cm"/>
    </inkml:brush>
  </inkml:definitions>
  <inkml:trace contextRef="#ctx0" brushRef="#br0">1 71 5541,'0'0'20211,"53"-39"-19666,-31 34-417,0-1-96,0 2-705,-4 1-1345,-5-3-1825,-1-1-2948</inkml:trace>
</inkml:ink>
</file>

<file path=ppt/ink/ink3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13.601"/>
    </inkml:context>
    <inkml:brush xml:id="br0">
      <inkml:brushProperty name="width" value="0.025" units="cm"/>
      <inkml:brushProperty name="height" value="0.025" units="cm"/>
    </inkml:brush>
  </inkml:definitions>
  <inkml:trace contextRef="#ctx0" brushRef="#br0">1 315 7623,'0'0'13106,"14"-7"-11723,280-139 3337,-94 35-5399,-168 89-23,11-6-3315,-56 28-7552</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3.753"/>
    </inkml:context>
    <inkml:brush xml:id="br0">
      <inkml:brushProperty name="width" value="0.025" units="cm"/>
      <inkml:brushProperty name="height" value="0.025" units="cm"/>
    </inkml:brush>
  </inkml:definitions>
  <inkml:trace contextRef="#ctx0" brushRef="#br0">0 158 21588,'0'0'4207,"10"10"-3379,264 246 309,-272-255-470,-12-15 833,-2-3-1442,-1 1 0,-1 1 0,0 0 0,-1 1 0,-1 0 0,-27-18 0,36 31-344,15 12 206,20 14 35,-24-23 37,0 0 1,0 0-1,0 0 1,0-1-1,0 1 1,0-1-1,1 0 1,-1 0-1,0 0 1,1-1-1,-1 0 1,1 1-1,-1-2 1,1 1-1,5-1 1,-8 0 51,1 0 1,-1 0-1,1 0 1,-1-1 0,0 1-1,1 0 1,-1-1-1,0 1 1,0-1-1,0 0 1,0 0 0,-1 0-1,1 0 1,0 0-1,-1 0 1,0 0 0,1-1-1,-1 1 1,0-1-1,0 1 1,0-1-1,0 1 1,-1-1 0,1 1-1,-1-1 1,1-2-1,3-69 1045,-4 71-1058,0 0 0,0 0-1,0 0 1,0 0-1,-1 0 1,1 0-1,-1 0 1,0 1 0,0-1-1,0 0 1,0 0-1,0 1 1,-1-1-1,1 1 1,-1-1 0,0 1-1,0-1 1,0 1-1,0 0 1,0 0-1,-4-3 1,5 37-31,3-23 0,0 0 0,1 0 0,0 0 0,0-1 0,1 1 0,0-1 0,6 9 0,-8-13 0,-1-1 0,1 0 0,0 0 0,1 0 0,-1-1 0,0 1 0,1 0 0,0-1 0,-1 0 0,1 1 0,0-1 0,0 0 0,0 0 0,1-1 0,-1 1 0,0-1 0,1 0 0,-1 0 0,1 0 0,-1 0 0,4 0 0,-5-1 0,0-1 0,0 1 0,-1-1 0,1 0 0,0 1 0,-1-1 0,1 0 0,-1 0 0,1 0 0,-1 0 0,0-1 0,1 1 0,-1 0 0,0-1 0,0 1 0,0 0 0,0-1 0,0 0 0,0 1 0,0-1 0,-1 1 0,1-1 0,0-3 0,12-44 0,-13 48 0,5-31 0,-1-1 0,-2 1 0,-1-1 0,-5-41 0,0 57-38,0 27-47,1 29-38,4-34 128,0 0-1,0 1 0,1-1 0,-1 0 1,1 0-1,1 0 0,-1-1 0,0 1 1,1 0-1,4 4 0,-6-8-1,0 1-1,0-1 1,0 1-1,0-1 1,0 0-1,1 0 1,-1 0-1,0 0 0,1 0 1,-1 0-1,1 0 1,-1 0-1,1 0 1,-1-1-1,1 1 1,0 0-1,-1-1 1,1 0-1,0 1 1,-1-1-1,1 0 1,0 0-1,0 0 1,-1 0-1,1 0 1,0 0-1,0-1 1,-1 1-1,1 0 1,0-1-1,-1 0 0,1 1 1,-1-1-1,4-1 1,-3 0-15,0 0-1,0 0 1,0 0-1,-1 0 1,1 0 0,0 0-1,-1-1 1,0 1 0,1 0-1,-1-1 1,0 1 0,0-1-1,0 1 1,-1-1-1,1 0 1,-1 1 0,1-1-1,-1-2 1,-36 5-9314,21 5 2984,-3-1-3972</inkml:trace>
</inkml:ink>
</file>

<file path=ppt/ink/ink3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13.932"/>
    </inkml:context>
    <inkml:brush xml:id="br0">
      <inkml:brushProperty name="width" value="0.025" units="cm"/>
      <inkml:brushProperty name="height" value="0.025" units="cm"/>
    </inkml:brush>
  </inkml:definitions>
  <inkml:trace contextRef="#ctx0" brushRef="#br0">0 1 13933,'0'0'8136,"10"65"-7592,1-40-255,-2-1-225,1 0-32,-2-3 0,1-4 0,-3-1-64,-2-6-641,-2-2-640,-2-4-1506</inkml:trace>
</inkml:ink>
</file>

<file path=ppt/ink/ink3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14.278"/>
    </inkml:context>
    <inkml:brush xml:id="br0">
      <inkml:brushProperty name="width" value="0.025" units="cm"/>
      <inkml:brushProperty name="height" value="0.025" units="cm"/>
    </inkml:brush>
  </inkml:definitions>
  <inkml:trace contextRef="#ctx0" brushRef="#br0">3 165 10154,'0'0'4041,"-1"-9"-924,0 5-2861,1 0-1,-1 0 1,1 0 0,0 0-1,0 0 1,1 0-1,-1 0 1,1 0-1,0 0 1,0 0-1,0 0 1,0 1-1,1-1 1,0 0 0,-1 1-1,1-1 1,1 1-1,-1 0 1,0 0-1,1 0 1,0 0-1,4-4 1,2-1-147,-1 1 0,2 1 0,-1-1 1,1 1-1,0 1 0,0 0 0,1 1 0,-1 0 0,1 0 0,0 1 0,0 0 1,0 1-1,1 1 0,-1-1 0,0 2 0,1 0 0,13 1 0,-24-1-100,0 1 0,0-1 0,1 1 0,-1 0 0,0-1 0,0 1 0,0 0 0,0 0 0,0-1 0,0 1 0,0 0-1,0 0 1,0 0 0,0 0 0,0 1 0,-1-1 0,1 0 0,0 0 0,-1 0 0,1 1 0,-1-1 0,1 0 0,-1 0-1,0 1 1,1-1 0,-1 0 0,0 1 0,0-1 0,0 0 0,0 1 0,0-1 0,0 0 0,-1 1 0,1-1 0,0 0-1,-1 1 1,1-1 0,-1 0 0,1 0 0,-1 1 0,0 0 0,-2 5 436,0 0-1,0 0 1,0 0 0,-1-1 0,-9 13-1,1-7-116,0 0-1,-1-1 0,0 0 0,-1-1 0,0 0 0,-20 9 1,52-29-6389,28-19-2531,-45 29 8430,25-16-7824</inkml:trace>
</inkml:ink>
</file>

<file path=ppt/ink/ink3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14.637"/>
    </inkml:context>
    <inkml:brush xml:id="br0">
      <inkml:brushProperty name="width" value="0.025" units="cm"/>
      <inkml:brushProperty name="height" value="0.025" units="cm"/>
    </inkml:brush>
  </inkml:definitions>
  <inkml:trace contextRef="#ctx0" brushRef="#br0">1 0 10794,'0'0'6855,"0"50"-4261,0-31-256,3 0-448,1-1-737,2-2-480,1-1-481,-2-4-128,2-2-32,-2-5-320,1-3-801,-3-1-961,-2-11-6758,-1-6-4869</inkml:trace>
</inkml:ink>
</file>

<file path=ppt/ink/ink3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15.028"/>
    </inkml:context>
    <inkml:brush xml:id="br0">
      <inkml:brushProperty name="width" value="0.025" units="cm"/>
      <inkml:brushProperty name="height" value="0.025" units="cm"/>
    </inkml:brush>
  </inkml:definitions>
  <inkml:trace contextRef="#ctx0" brushRef="#br0">9 188 14894,'0'0'4949,"-2"-11"-3342,1 6-1472,0 1 20,0 0 0,0-1 0,0 1-1,0 0 1,1-1 0,0 1-1,0-1 1,0 1 0,0 0-1,1-1 1,0 1 0,-1 0-1,2-1 1,-1 1 0,0 0 0,1 0-1,0 0 1,0 0 0,4-6-1,1 3-105,0 0-1,0 0 0,1 0 1,0 1-1,0 0 1,0 0-1,1 1 0,0 1 1,0-1-1,0 1 0,0 1 1,1-1-1,-1 2 0,1-1 1,0 2-1,19-2 0,-28 3-12,0 0-1,0 1 1,0 0-1,-1-1 1,1 1-1,0 0 0,0-1 1,0 1-1,-1 0 1,1 0-1,0-1 1,-1 1-1,1 0 0,0 0 1,-1 0-1,1 0 1,-1 0-1,0 0 0,1 0 1,-1 0-1,0 0 1,0 0-1,1 0 1,-1 0-1,0 0 0,0 1 1,0-1-1,0 0 1,-1 0-1,1 0 1,0 0-1,0 0 0,-1 2 1,-9 38 1599,7-35-1485,0 0 0,0 0 0,-1-1 0,0 1 0,0-1 0,0 0 0,-1 0 0,1-1 0,-1 1 0,-6 3 0,11-8-11,29-7-1244,-22 6 870,1 0-1,-1 0 1,0 0 0,0 1 0,13 1 0,-19 0 219,1-1 0,-1 0 1,1 1-1,-1-1 0,0 1 1,1-1-1,-1 1 1,0-1-1,1 1 0,-1 0 1,0 0-1,0 0 0,0 0 1,0 0-1,0 0 0,0 0 1,0 0-1,0 0 0,0 0 1,-1 1-1,1-1 0,0 0 1,-1 0-1,1 1 0,-1-1 1,1 1-1,-1-1 1,0 0-1,1 1 0,-1-1 1,0 1-1,0-1 0,0 3 1,-1 3 242,1 0 1,-1 0 0,0 0-1,0 0 1,-1 0 0,0-1-1,0 1 1,-1 0 0,0-1 0,0 0-1,0 0 1,-1 0 0,0 0-1,0 0 1,-1-1 0,1 1-1,-1-1 1,0-1 0,-1 1 0,1-1-1,-1 0 1,-6 4 0,9-6-191,-1 0 1,1 0 0,-1 0 0,0 0-1,0-1 1,0 1 0,1-1 0,-2 0-1,1 0 1,0-1 0,0 1 0,-8-1-1,11 0-191,-1 0-1,1 0 0,-1-1 1,0 1-1,1-1 0,-1 1 1,1-1-1,-1 1 1,1-1-1,0 0 0,-1 0 1,1 1-1,0-1 0,-1 0 1,1 0-1,0-1 0,0 1 1,0 0-1,0 0 0,0 0 1,0-1-1,0 1 0,1-1 1,-1 1-1,0 0 0,1-1 1,-1 1-1,1-1 1,-1 0-1,1 1 0,0-1 1,0 1-1,0-1 0,0-2 1,-1-38-10160,2 19 2007</inkml:trace>
</inkml:ink>
</file>

<file path=ppt/ink/ink3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15.621"/>
    </inkml:context>
    <inkml:brush xml:id="br0">
      <inkml:brushProperty name="width" value="0.025" units="cm"/>
      <inkml:brushProperty name="height" value="0.025" units="cm"/>
    </inkml:brush>
  </inkml:definitions>
  <inkml:trace contextRef="#ctx0" brushRef="#br0">23 1 9993,'0'0'12797,"10"10"-11596,22 22-245,-1 2 0,42 60-1,-62-79-866,-1 1 0,-1 0 0,0 1-1,-2 0 1,1 0 0,-2 1-1,-1-1 1,0 1 0,-1 1 0,2 20-1,-5-17-111,-1 0 1,-1 0-1,-1 0 0,-1 0 0,-1-1 0,-1 1 0,-1-1 0,0 0 0,-12 24 0,11-31-563,0-1 0,-1 0 0,0 0 0,-1-1 0,-21 22-1,21-25-521,-1 0 1,-1-1-1,1 0 0,-1-1 0,-1 0 0,1-1 0,-19 8 0,-2-4-3899</inkml:trace>
</inkml:ink>
</file>

<file path=ppt/ink/ink3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15.982"/>
    </inkml:context>
    <inkml:brush xml:id="br0">
      <inkml:brushProperty name="width" value="0.025" units="cm"/>
      <inkml:brushProperty name="height" value="0.025" units="cm"/>
    </inkml:brush>
  </inkml:definitions>
  <inkml:trace contextRef="#ctx0" brushRef="#br0">35 1 7911,'0'0'10880,"-2"8"-10415,-8 37 882,1-1 0,2 1 1,3 1-1,1 85 1,4-124-1264,0 0-1,0 0 1,0 0 0,1 0 0,-1 0 0,2 0 0,-1-1 0,1 1 0,0-1 0,0 1 0,1-1 0,0 0 0,0-1 0,0 1 0,1-1-1,6 7 1,-3-6 37,0 0-1,1 0 1,-1-1-1,1 0 1,0-1-1,0 0 1,1 0-1,-1-1 1,1 0-1,15 2 1,-7-2-557,0-1 1,0-1 0,0-1 0,0 0 0,28-5 0,-30 3-1295,-1-2 0,1 0 0,-1 0 0,0-1 0,27-14 0,3-9-9668</inkml:trace>
</inkml:ink>
</file>

<file path=ppt/ink/ink3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16.326"/>
    </inkml:context>
    <inkml:brush xml:id="br0">
      <inkml:brushProperty name="width" value="0.025" units="cm"/>
      <inkml:brushProperty name="height" value="0.025" units="cm"/>
    </inkml:brush>
  </inkml:definitions>
  <inkml:trace contextRef="#ctx0" brushRef="#br0">6 0 15631,'0'0'6150,"-6"64"-4645,6-38-128,7 0-640,2-2-353,4-6-255,0-4-97,2-5 32,0-7-577,0-2-864,-1-4-1730,-2-13-2915</inkml:trace>
</inkml:ink>
</file>

<file path=ppt/ink/ink3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16.685"/>
    </inkml:context>
    <inkml:brush xml:id="br0">
      <inkml:brushProperty name="width" value="0.025" units="cm"/>
      <inkml:brushProperty name="height" value="0.025" units="cm"/>
    </inkml:brush>
  </inkml:definitions>
  <inkml:trace contextRef="#ctx0" brushRef="#br0">6 1 7719,'0'0'9930,"-5"52"-8073,5-34-95,0-2-224,9 0-578,6-1-799,5-4-610,-2-6-4163,5-4-11628</inkml:trace>
</inkml:ink>
</file>

<file path=ppt/ink/ink3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17.870"/>
    </inkml:context>
    <inkml:brush xml:id="br0">
      <inkml:brushProperty name="width" value="0.025" units="cm"/>
      <inkml:brushProperty name="height" value="0.025" units="cm"/>
    </inkml:brush>
  </inkml:definitions>
  <inkml:trace contextRef="#ctx0" brushRef="#br0">1 1 11018,'0'0'4997,"63"19"-4356,-25-10-481,3 0-64,2 0-96,5-7-1954,1-2-2050,0 0-4740</inkml:trace>
</inkml:ink>
</file>

<file path=ppt/ink/ink3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18.216"/>
    </inkml:context>
    <inkml:brush xml:id="br0">
      <inkml:brushProperty name="width" value="0.025" units="cm"/>
      <inkml:brushProperty name="height" value="0.025" units="cm"/>
    </inkml:brush>
  </inkml:definitions>
  <inkml:trace contextRef="#ctx0" brushRef="#br0">0 86 11627,'0'0'5669,"66"0"-5476,-38 0-129,6-4 0,9-9 0,7 0-288,2-3-1,6 0-63,-3 2-64,2 6-449,-5 6 320,-1 2-1665,-3 0-672,1 2-2659</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4.129"/>
    </inkml:context>
    <inkml:brush xml:id="br0">
      <inkml:brushProperty name="width" value="0.025" units="cm"/>
      <inkml:brushProperty name="height" value="0.025" units="cm"/>
    </inkml:brush>
  </inkml:definitions>
  <inkml:trace contextRef="#ctx0" brushRef="#br0">1 1 16592,'0'0'9545,"53"27"-18258,-33-33-1440</inkml:trace>
</inkml:ink>
</file>

<file path=ppt/ink/ink3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18.587"/>
    </inkml:context>
    <inkml:brush xml:id="br0">
      <inkml:brushProperty name="width" value="0.025" units="cm"/>
      <inkml:brushProperty name="height" value="0.025" units="cm"/>
    </inkml:brush>
  </inkml:definitions>
  <inkml:trace contextRef="#ctx0" brushRef="#br0">0 1 6694,'0'0'6951,"55"23"-5350,-37-20 225,5 0-449,-3-3-640,6 2-609,2-1-64,2 4-32,1 3-224,3-5-993,-3-1-481,2-2-1761,-1 0-833</inkml:trace>
  <inkml:trace contextRef="#ctx0" brushRef="#br0" timeOffset="1">484 70 9417,'0'0'448</inkml:trace>
</inkml:ink>
</file>

<file path=ppt/ink/ink3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25.720"/>
    </inkml:context>
    <inkml:brush xml:id="br0">
      <inkml:brushProperty name="width" value="0.025" units="cm"/>
      <inkml:brushProperty name="height" value="0.025" units="cm"/>
    </inkml:brush>
  </inkml:definitions>
  <inkml:trace contextRef="#ctx0" brushRef="#br0">1 1 9513,'0'0'4965,"0"64"-3684,0-45-224,0 2-160,0-3-289,0-3-95,0-1-1,0-2-95,0-3-353,0 1-96,1-1-1153,1-2-1762,-2 0-2242</inkml:trace>
</inkml:ink>
</file>

<file path=ppt/ink/ink3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26.061"/>
    </inkml:context>
    <inkml:brush xml:id="br0">
      <inkml:brushProperty name="width" value="0.025" units="cm"/>
      <inkml:brushProperty name="height" value="0.025" units="cm"/>
    </inkml:brush>
  </inkml:definitions>
  <inkml:trace contextRef="#ctx0" brushRef="#br0">0 0 1281,'0'0'10154,"0"64"-8040,0-30-865,0-3-416,0-3-737,0-6-961,0-3-2306,0-7-4997</inkml:trace>
</inkml:ink>
</file>

<file path=ppt/ink/ink3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26.419"/>
    </inkml:context>
    <inkml:brush xml:id="br0">
      <inkml:brushProperty name="width" value="0.025" units="cm"/>
      <inkml:brushProperty name="height" value="0.025" units="cm"/>
    </inkml:brush>
  </inkml:definitions>
  <inkml:trace contextRef="#ctx0" brushRef="#br0">4 0 7911,'0'9'1687,"-1"45"832,-2 45 2390,7-38-6310,2-48-5309,-2-5 1126</inkml:trace>
  <inkml:trace contextRef="#ctx0" brushRef="#br0" timeOffset="1">15 276 2915,'0'0'8103,"0"63"-5860,-1-49-322,-1-3-255,1-3-417,-1-4 609,2-14-2947,0 0-1730,-3-2-2626</inkml:trace>
</inkml:ink>
</file>

<file path=ppt/ink/ink3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44.918"/>
    </inkml:context>
    <inkml:brush xml:id="br0">
      <inkml:brushProperty name="width" value="0.025" units="cm"/>
      <inkml:brushProperty name="height" value="0.025" units="cm"/>
    </inkml:brush>
  </inkml:definitions>
  <inkml:trace contextRef="#ctx0" brushRef="#br0">0 0 15278,'0'0'6983,"42"12"-15055</inkml:trace>
</inkml:ink>
</file>

<file path=ppt/ink/ink3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45.462"/>
    </inkml:context>
    <inkml:brush xml:id="br0">
      <inkml:brushProperty name="width" value="0.025" units="cm"/>
      <inkml:brushProperty name="height" value="0.025" units="cm"/>
    </inkml:brush>
  </inkml:definitions>
  <inkml:trace contextRef="#ctx0" brushRef="#br0">1 78 19218,'0'0'6251,"6"0"-6112,-4 0-105,0 0 0,-1 0 0,1 0 0,-1 0 0,1-1 0,-1 1 0,1 0 0,-1-1 0,1 1 0,-1-1 0,1 0 0,-1 1 0,1-1 0,-1 0 0,0 0 0,1 0 0,-1 0 0,0 0 0,0 0 0,0 0 0,0-1 0,0 1 0,0 0 0,0-1 0,1-1 0,-1-3 299,1 1-1,-1-1 1,0 0-1,0 0 1,0 0 0,-1 1-1,0-9 1,-3 12 1384,-4 11-1217,-4 14-454,5-1 14,1 1 0,-3 30-1,6-11-9259,2-51 642</inkml:trace>
</inkml:ink>
</file>

<file path=ppt/ink/ink3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9:21.520"/>
    </inkml:context>
    <inkml:brush xml:id="br0">
      <inkml:brushProperty name="width" value="0.025" units="cm"/>
      <inkml:brushProperty name="height" value="0.025" units="cm"/>
    </inkml:brush>
  </inkml:definitions>
  <inkml:trace contextRef="#ctx0" brushRef="#br0">0 2113 7271,'0'0'5829,"11"-7"-5556,105-81 861,62-45 1335,322-217-2202,-273 189-39,210-162 847,-124 80-858,-156 124 78,150-102-25,-21 15 474,-225 159-254,83-58 2258,-121 90-2620,0 2-1,2 1 1,-1 1-1,44-14 1,-45 20-137,-16 4-22,0-1-1,0 0 1,0 0-1,0 0 1,9-5-1,-13 0-5002,-3 1-1190</inkml:trace>
</inkml:ink>
</file>

<file path=ppt/ink/ink3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9:24.376"/>
    </inkml:context>
    <inkml:brush xml:id="br0">
      <inkml:brushProperty name="width" value="0.025" units="cm"/>
      <inkml:brushProperty name="height" value="0.025" units="cm"/>
    </inkml:brush>
  </inkml:definitions>
  <inkml:trace contextRef="#ctx0" brushRef="#br0">0 0 14125,'0'0'175,"0"1"-1,0-1 1,0 0-1,0 0 1,0 0-1,0 0 1,0 1-1,0-1 1,1 0-1,-1 0 1,0 0-1,0 0 1,0 0-1,0 1 1,0-1-1,0 0 1,0 0-1,0 0 1,1 0-1,-1 0 1,0 0-1,0 1 0,0-1 1,0 0-1,0 0 1,1 0-1,-1 0 1,0 0-1,0 0 1,0 0-1,0 0 1,1 0-1,-1 0 1,0 0-1,0 0 1,0 0-1,0 0 1,1 0-1,-1 0 1,0 0-1,0 0 1,0 0-1,0 0 1,1 0-1,-1 0 1,0 0-1,0 0 1,0-1-1,0 1 1,0 0-1,1 0 0,-1 0 1,0 0-1,0 0 1,7 33 1963,3 44-1509,-10-73-626,0 3 395,1-1-1,0 1 0,0 0 0,0-1 1,1 1-1,4 10 0,-5-17-321,-1 1 1,1 0-1,-1-1 0,0 1 1,1 0-1,-1-1 0,1 1 1,0-1-1,-1 1 0,1-1 0,-1 1 1,1-1-1,0 0 0,-1 1 1,1-1-1,0 0 0,0 1 0,-1-1 1,1 0-1,0 0 0,0 0 1,-1 0-1,1 1 0,0-1 1,0 0-1,2-1 21,-1 0 0,0 0 1,1 1-1,-1-1 0,0 0 0,0-1 1,0 1-1,0 0 0,0-1 1,0 1-1,0-1 0,2-2 0,62-72 243,-8 8-1235</inkml:trace>
</inkml:ink>
</file>

<file path=ppt/ink/ink3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9:24.719"/>
    </inkml:context>
    <inkml:brush xml:id="br0">
      <inkml:brushProperty name="width" value="0.025" units="cm"/>
      <inkml:brushProperty name="height" value="0.025" units="cm"/>
    </inkml:brush>
  </inkml:definitions>
  <inkml:trace contextRef="#ctx0" brushRef="#br0">1 1 7207,'0'0'21973,"62"47"-21941,-47-38-64,-2 2-1410,2 1-1569,-1-3-1633,-2-3-1442,-5-2-3363</inkml:trace>
</inkml:ink>
</file>

<file path=ppt/ink/ink3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9:25.155"/>
    </inkml:context>
    <inkml:brush xml:id="br0">
      <inkml:brushProperty name="width" value="0.025" units="cm"/>
      <inkml:brushProperty name="height" value="0.025" units="cm"/>
    </inkml:brush>
  </inkml:definitions>
  <inkml:trace contextRef="#ctx0" brushRef="#br0">1 86 12812,'0'0'9828,"8"2"-8253,1-1-1262,-1-1 1,1 0-1,0 0 0,0-1 1,0 0-1,-1 0 0,16-5 1,67-27 1717,-7 1-3269,-72 28-87,0 1 0,1 0 0,-1 1-1,24-1 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07.069"/>
    </inkml:context>
    <inkml:brush xml:id="br0">
      <inkml:brushProperty name="width" value="0.025" units="cm"/>
      <inkml:brushProperty name="height" value="0.025" units="cm"/>
      <inkml:brushProperty name="color" value="#F6630D"/>
    </inkml:brush>
  </inkml:definitions>
  <inkml:trace contextRef="#ctx0" brushRef="#br0">0 59 15022,'0'0'10298,"8"-8"-9807,-4 4-460,1-1 0,0 1 0,0 0-1,0 0 1,1 1 0,-1-1 0,1 1 0,0 0 0,0 1 0,0 0-1,0 0 1,0 0 0,1 0 0,-1 1 0,1 0 0,-1 1-1,8-1 1,8 0 8,-8 0-42,0 0 0,0 1 0,0 0 0,16 4 0,-28-4-9,1 0-1,0 1 1,-1 0 0,1-1-1,-1 1 1,1 0-1,-1 0 1,0 0-1,1 1 1,-1-1 0,0 1-1,0-1 1,0 1-1,0 0 1,0-1-1,0 1 1,-1 0 0,1 0-1,0 0 1,-1 1-1,0-1 1,1 0-1,-1 1 1,0-1 0,0 0-1,0 1 1,-1-1-1,2 5 1,-1 5 37,-1 0 1,0 0-1,0 0 1,-1 0-1,-1 0 0,0 0 1,-5 19-1,-35 80-527,21-61-1463,9-21-2839,2-11-4581</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4.475"/>
    </inkml:context>
    <inkml:brush xml:id="br0">
      <inkml:brushProperty name="width" value="0.025" units="cm"/>
      <inkml:brushProperty name="height" value="0.025" units="cm"/>
    </inkml:brush>
  </inkml:definitions>
  <inkml:trace contextRef="#ctx0" brushRef="#br0">32 1 12460,'0'0'16650,"-5"6"-16596,-19 22-177,24-28 79,0 0 1,0 1-1,-1-1 0,1 0 1,0 1-1,0-1 1,0 0-1,0 1 0,-1-1 1,1 0-1,0 1 1,0-1-1,0 0 0,0 1 1,0-1-1,0 0 1,0 1-1,0-1 0,0 1 1,0-1-1,0 0 1,0 1-1,0-1 0,0 0 1,0 1-1,0-1 1,0 0-1,1 1 1,-1-1-1,0 0 0,0 1 1,0-1-1,1 0 1,-1 1-1,0-1 0,0 0 1,1 0-1,-1 1 1,0-1-1,0 0 0,1 0 1,-1 0-1,0 1 1,1-1-1,-1 0 0,0 0 1,1 0-1,-1 0 1,0 0-1,1 0 0,-1 0 1,1 0-1,-1 0 1,0 0-1,1 0 0,-1 0 1,0 0-1,1 0 1,-1 0-1,1 0 0,26 0-800,-24 0 760,40-3 1,-34 1 92,0 1 1,0 1 0,0-1 0,0 1 0,0 1-1,0 0 1,11 2 0,-19-2 68,1-1 0,-1 1 0,0 0 0,0 0 0,0 0 0,0 0-1,0 0 1,0 0 0,0 0 0,-1 0 0,1 1 0,0-1 0,-1 0 0,1 0 0,0 1 0,-1-1-1,0 0 1,1 1 0,-1-1 0,0 1 0,1-1 0,-1 0 0,0 1 0,0-1 0,0 1 0,-1-1 0,1 0-1,0 1 1,0-1 0,-1 2 0,0 0-54,1 0 1,-1-1-1,1 1 0,-1-1 0,0 1 1,0-1-1,0 1 0,0-1 0,-1 0 0,1 1 1,-1-1-1,1 0 0,-1 0 0,0 0 1,-3 2-1,-11 3-2571,0-6-3234</inkml:trace>
</inkml:ink>
</file>

<file path=ppt/ink/ink3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9:25.687"/>
    </inkml:context>
    <inkml:brush xml:id="br0">
      <inkml:brushProperty name="width" value="0.025" units="cm"/>
      <inkml:brushProperty name="height" value="0.025" units="cm"/>
    </inkml:brush>
  </inkml:definitions>
  <inkml:trace contextRef="#ctx0" brushRef="#br0">8 0 12011,'0'0'14425,"2"10"-13219,1 13-1030,-1 0-1,-1 1 0,-1-1 1,-1 0-1,-1 0 1,-6 27-1,7-49-154,0 0 0,1 0 1,-1 0-1,1 0 0,-1 1 0,1-1 0,0 0 0,0 0 1,-1 0-1,1 1 0,0-1 0,0 0 0,0 0 0,0 1 1,0-1-1,0 0 0,1 0 0,-1 1 0,0-1 1,1 0-1,-1 0 0,1 0 0,-1 1 0,1-1 0,0 1 1,1-2 41,1-1-1,-1 1 1,0-1 0,0 1 0,0-1 0,0 0 0,0 0 0,-1 0 0,1 0 0,0 0 0,3-3 0,12-6-109,52-25 332,-17 9-1612,-19 8-2668,-19 8-1046,-5-1-2812</inkml:trace>
</inkml:ink>
</file>

<file path=ppt/ink/ink3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9:26.063"/>
    </inkml:context>
    <inkml:brush xml:id="br0">
      <inkml:brushProperty name="width" value="0.025" units="cm"/>
      <inkml:brushProperty name="height" value="0.025" units="cm"/>
    </inkml:brush>
  </inkml:definitions>
  <inkml:trace contextRef="#ctx0" brushRef="#br0">141 1 11307,'0'0'11072,"6"9"-9733,7 11-1050,-1 1 0,0 1 0,-2 0-1,0 0 1,-1 1 0,-2 1 0,0-1 0,-2 1-1,0 0 1,2 35 0,-8-35-488,-1-1 1,-1 1 0,-1-1-1,-1 1 1,0-1-1,-2-1 1,-1 1-1,-1-1 1,-1-1 0,-1 1-1,-21 31 1,20-34-1212,-1-1 0,-25 27 1,29-37-149,0 0 1,0 0 0,-17 10 0,-5 0-4203</inkml:trace>
</inkml:ink>
</file>

<file path=ppt/ink/ink3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9:26.410"/>
    </inkml:context>
    <inkml:brush xml:id="br0">
      <inkml:brushProperty name="width" value="0.025" units="cm"/>
      <inkml:brushProperty name="height" value="0.025" units="cm"/>
    </inkml:brush>
  </inkml:definitions>
  <inkml:trace contextRef="#ctx0" brushRef="#br0">80 0 13068,'0'0'6588,"-9"7"-5675,4-4-827,0 0 1,1 1-1,-1 0 1,1 0-1,0 0 1,0 0 0,0 1-1,1 0 1,-1-1-1,1 1 1,0 1-1,1-1 1,-1 0-1,1 1 1,0-1-1,0 1 1,1-1-1,-1 9 1,-2 14 368,1 1-1,2-1 1,1 0-1,1 1 1,1-1-1,2 0 1,11 45-1,-11-61-579,0 0-1,1 0 1,0-1 0,1 1-1,0-1 1,1 0 0,0-1-1,13 14 1,-14-17-501,1 0-1,1-1 0,-1 0 1,1-1-1,0 1 1,0-2-1,1 1 1,0-1-1,-1 0 0,1-1 1,1 0-1,12 3 1,19-1-5508</inkml:trace>
</inkml:ink>
</file>

<file path=ppt/ink/ink3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9:26.736"/>
    </inkml:context>
    <inkml:brush xml:id="br0">
      <inkml:brushProperty name="width" value="0.025" units="cm"/>
      <inkml:brushProperty name="height" value="0.025" units="cm"/>
    </inkml:brush>
  </inkml:definitions>
  <inkml:trace contextRef="#ctx0" brushRef="#br0">123 0 14670,'0'0'9972,"-6"12"-9689,-110 228 155,125-289-9380,2 17 1874</inkml:trace>
</inkml:ink>
</file>

<file path=ppt/ink/ink3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9:27.093"/>
    </inkml:context>
    <inkml:brush xml:id="br0">
      <inkml:brushProperty name="width" value="0.025" units="cm"/>
      <inkml:brushProperty name="height" value="0.025" units="cm"/>
    </inkml:brush>
  </inkml:definitions>
  <inkml:trace contextRef="#ctx0" brushRef="#br0">28 1 3555,'0'0'14382,"-3"10"-12919,-4 13-588,2 0 0,0 1-1,2-1 1,-1 30 0,3-46-721,1 0-1,0-1 0,1 1 0,0 0 0,0 0 0,0-1 1,1 1-1,0 0 0,0-1 0,1 0 0,-1 1 0,1-1 1,1 0-1,-1 0 0,1-1 0,0 1 0,1-1 0,-1 0 1,1 0-1,10 8 0,-9-9-523,14 9-723,-13-5-7528</inkml:trace>
</inkml:ink>
</file>

<file path=ppt/ink/ink3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9:27.440"/>
    </inkml:context>
    <inkml:brush xml:id="br0">
      <inkml:brushProperty name="width" value="0.025" units="cm"/>
      <inkml:brushProperty name="height" value="0.025" units="cm"/>
    </inkml:brush>
  </inkml:definitions>
  <inkml:trace contextRef="#ctx0" brushRef="#br0">0 66 15022,'0'0'12364,"76"-28"-11948,-43 21-320,0 1-256,-2-1-2210,-10 0-3171,-1-4-6567</inkml:trace>
</inkml:ink>
</file>

<file path=ppt/ink/ink3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9:28.842"/>
    </inkml:context>
    <inkml:brush xml:id="br0">
      <inkml:brushProperty name="width" value="0.025" units="cm"/>
      <inkml:brushProperty name="height" value="0.025" units="cm"/>
    </inkml:brush>
  </inkml:definitions>
  <inkml:trace contextRef="#ctx0" brushRef="#br0">0 1575 8968,'0'0'9332,"10"-1"-8873,13-1-313,0-2 0,0-1-1,-1 0 1,1-2 0,-1-1 0,-1 0-1,40-23 1,150-103-179,-126 77 53,514-302-548,-574 346 619,451-228 368,-382 196-552,90-59 1,1-2-86,379-201 802,-475 256 219,-62 34-800,0 1 0,1 1-1,59-21 1,-74 33-9,-9 3-3329</inkml:trace>
</inkml:ink>
</file>

<file path=ppt/ink/ink3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9:29.818"/>
    </inkml:context>
    <inkml:brush xml:id="br0">
      <inkml:brushProperty name="width" value="0.025" units="cm"/>
      <inkml:brushProperty name="height" value="0.025" units="cm"/>
    </inkml:brush>
  </inkml:definitions>
  <inkml:trace contextRef="#ctx0" brushRef="#br0">0 0 9161,'0'0'15262,"2"10"-14878,3 32 493,-2 0-1,-3 46 1,0-48 775,1-40-1572,0 1-1,1-1 1,-1 0 0,0 0 0,1 0-1,-1 0 1,0 0 0,1 0 0,-1 0-1,0-1 1,1 1 0,-1 0 0,0-1 0,1 1-1,-1-1 1,2 0 0,16-12 67,-1 0-1,-1-1 1,0-1 0,-1 0 0,-1-2 0,18-23 0,-19 24-108,1-1-336,10-13 523,-11 10-7217</inkml:trace>
</inkml:ink>
</file>

<file path=ppt/ink/ink3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9:30.162"/>
    </inkml:context>
    <inkml:brush xml:id="br0">
      <inkml:brushProperty name="width" value="0.025" units="cm"/>
      <inkml:brushProperty name="height" value="0.025" units="cm"/>
    </inkml:brush>
  </inkml:definitions>
  <inkml:trace contextRef="#ctx0" brushRef="#br0">0 0 8264,'0'0'18738,"64"32"-18674,-43-25-193,-1 2-1440,-4 4-1218,-3-1-2177,-3-2-5126</inkml:trace>
</inkml:ink>
</file>

<file path=ppt/ink/ink3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9:30.538"/>
    </inkml:context>
    <inkml:brush xml:id="br0">
      <inkml:brushProperty name="width" value="0.025" units="cm"/>
      <inkml:brushProperty name="height" value="0.025" units="cm"/>
    </inkml:brush>
  </inkml:definitions>
  <inkml:trace contextRef="#ctx0" brushRef="#br0">1 73 12364,'0'0'7831,"8"0"-6261,20-1-742,1-1 0,-1-2 1,0 0-1,0-2 1,36-13-1,21-3-1677,0 8-3352,-73 13 0,-10 1 1622</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4.819"/>
    </inkml:context>
    <inkml:brush xml:id="br0">
      <inkml:brushProperty name="width" value="0.025" units="cm"/>
      <inkml:brushProperty name="height" value="0.025" units="cm"/>
    </inkml:brush>
  </inkml:definitions>
  <inkml:trace contextRef="#ctx0" brushRef="#br0">1 1 21685,'0'0'8359,"71"39"-8102,-43-23-129,0 2-128,-5-6-545,-2-3-704,-6-4-609,-5-5-512,-7 0-320,-3-9-642,-1-8-3234</inkml:trace>
</inkml:ink>
</file>

<file path=ppt/ink/ink3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9:30.913"/>
    </inkml:context>
    <inkml:brush xml:id="br0">
      <inkml:brushProperty name="width" value="0.025" units="cm"/>
      <inkml:brushProperty name="height" value="0.025" units="cm"/>
    </inkml:brush>
  </inkml:definitions>
  <inkml:trace contextRef="#ctx0" brushRef="#br0">57 0 16720,'0'0'9764,"1"9"-8969,-3 14-713,-1 0-1,-1 0 0,-1 0 1,-1 0-1,-1-1 1,-1 0-1,-14 28 0,22-50-76,0 0 0,0 1 0,0-1 0,0 0 0,0 0 0,0 1 0,-1-1 0,1 0 0,0 0 0,0 1 0,0-1 0,0 0 0,0 0 0,0 1 0,0-1 0,0 0 0,0 0 0,0 1 0,0-1 0,0 0 0,0 0 0,0 1 0,0-1 0,1 0 0,-1 0 0,0 1 0,0-1 0,0 0 0,0 0 0,0 1 0,1-1 0,-1 0 0,0 0 0,0 0 0,0 1 0,0-1 0,1 0 0,-1 0 0,0 0 0,0 0 0,1 0 0,-1 1-1,0-1 1,0 0 0,1 0 0,-1 0 0,0 0 0,0 0 0,1 0 0,21-3 187,30-15 2,-47 16-188,47-17-52,12-4-2786,-24 4-4513,-21 7-1490</inkml:trace>
</inkml:ink>
</file>

<file path=ppt/ink/ink3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9:31.257"/>
    </inkml:context>
    <inkml:brush xml:id="br0">
      <inkml:brushProperty name="width" value="0.025" units="cm"/>
      <inkml:brushProperty name="height" value="0.025" units="cm"/>
    </inkml:brush>
  </inkml:definitions>
  <inkml:trace contextRef="#ctx0" brushRef="#br0">174 1 10922,'0'0'10245,"8"5"-9204,1 2-853,0 0 1,0 1 0,-1 0-1,0 0 1,0 1-1,-1 0 1,0 1 0,0-1-1,-1 2 1,-1-1 0,1 0-1,-2 1 1,1 0-1,2 14 1,-4-7-155,-1 0 1,0 0-1,-2 0 0,0 0 0,-1 0 1,-1 0-1,-1 0 0,0 0 0,-1-1 1,-1 0-1,-1 1 0,-9 18 0,6-15-505,-2 0 0,-1-1 0,0 0-1,-1-1 1,-1-1 0,-1 0 0,-1-1 0,-35 30-1,46-42-290,0-1 0,-1-1-1,1 1 1,-1-1 0,0 0 0,0 0-1,0-1 1,0 1 0,-11 1-1,-17-1-5264</inkml:trace>
</inkml:ink>
</file>

<file path=ppt/ink/ink3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9:31.647"/>
    </inkml:context>
    <inkml:brush xml:id="br0">
      <inkml:brushProperty name="width" value="0.025" units="cm"/>
      <inkml:brushProperty name="height" value="0.025" units="cm"/>
    </inkml:brush>
  </inkml:definitions>
  <inkml:trace contextRef="#ctx0" brushRef="#br0">61 1 13773,'0'0'4196,"-7"8"-2488,1-2-1464,1 1 0,0 0 0,1 0-1,0 0 1,0 0 0,0 1 0,1 0 0,0-1-1,0 1 1,1 0 0,-2 14 0,0 10 160,2 1-1,1 0 1,2-1 0,1 1 0,1-1 0,13 55 0,-12-73-488,1 1-1,1-1 1,0 0 0,0 0-1,1-1 1,1 0 0,11 15-1,-12-21-397,0 1-1,0-1 0,0 0 0,1 0 0,0-1 1,0 0-1,1 0 0,0-1 0,0 0 0,0-1 1,16 6-1,13 0-4546</inkml:trace>
</inkml:ink>
</file>

<file path=ppt/ink/ink3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9:32.165"/>
    </inkml:context>
    <inkml:brush xml:id="br0">
      <inkml:brushProperty name="width" value="0.025" units="cm"/>
      <inkml:brushProperty name="height" value="0.025" units="cm"/>
    </inkml:brush>
  </inkml:definitions>
  <inkml:trace contextRef="#ctx0" brushRef="#br0">16 0 14542,'0'0'4548,"0"73"-2402,-3-39-608,-3 4-193,3-2-673,0 0-511,3-6-161,0-4 96,0-8-96,0-6-64,3-7-577,-1-5-960,0 0-1026,-2-12-1185,0-8-3106</inkml:trace>
</inkml:ink>
</file>

<file path=ppt/ink/ink3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9:32.680"/>
    </inkml:context>
    <inkml:brush xml:id="br0">
      <inkml:brushProperty name="width" value="0.025" units="cm"/>
      <inkml:brushProperty name="height" value="0.025" units="cm"/>
    </inkml:brush>
  </inkml:definitions>
  <inkml:trace contextRef="#ctx0" brushRef="#br0">0 20 12492,'0'0'10340,"9"-2"-9181,13-4-561,0 2 1,1 1 0,0 0-1,-1 2 1,1 0 0,28 4-1,-48-2-567,0 0 0,-1 0 0,1 0-1,-1 1 1,0-1 0,1 0 0,-1 1-1,0 0 1,0-1 0,0 1 0,0 0 0,0 0-1,0 0 1,0 1 0,-1-1 0,1 0-1,-1 1 1,0-1 0,0 1 0,2 4-1,16 64 746,-11-35-591,-5-30-224,0 1-1,1-1 0,-1 0 0,1 0 1,1 0-1,-1-1 0,1 1 1,7 6-1,-8-9 4,0 1 1,0 1-1,0-1 1,0 1-1,-1-1 0,0 1 1,0 0-1,0 0 0,0 0 1,-1 1-1,3 9 0,-5-11 80,0 0 0,0 0 0,-1 0 0,0 0 0,0 0 0,0 0 0,0 0-1,-1 0 1,1 0 0,-1 0 0,0-1 0,0 1 0,-1-1 0,1 1 0,-1-1 0,1 0-1,-1 0 1,0 0 0,0 0 0,0 0 0,-1-1 0,1 0 0,-1 1 0,-7 2-1,-3 3 348,0 0-1,-1-2 0,0 1 0,-1-2 0,-18 5 0,21-8-276,0 0-1,1 0 1,-1-1-1,0-1 0,-19-1 1,29 1-231,1 0-1,-1 0 1,0-1 0,1 1 0,0-1-1,-1 1 1,1-1 0,-1 0 0,1 0 0,0 0-1,-1 0 1,1 0 0,0 0 0,0-1 0,0 1-1,0-1 1,0 1 0,0-1 0,0 0 0,1 0-1,-1 0 1,1 0 0,-1 0 0,1 0 0,0 0-1,0-1 1,0 1 0,0 0 0,0-1-1,0 1 1,1-1 0,-1 1 0,1-1 0,0-2-1,1-2-5092,5 0-2392</inkml:trace>
</inkml:ink>
</file>

<file path=ppt/ink/ink3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7:11.040"/>
    </inkml:context>
    <inkml:brush xml:id="br0">
      <inkml:brushProperty name="width" value="0.025" units="cm"/>
      <inkml:brushProperty name="height" value="0.025" units="cm"/>
    </inkml:brush>
  </inkml:definitions>
  <inkml:trace contextRef="#ctx0" brushRef="#br0">18 0 15631,'0'0'7207,"-17"67"-5318,16-27-511,1 2-578,0 1-447,0-2-193,3-3-96,7-6-32,-5-5-64,0-6-1217,-5-6-833,0-11-1538,-8-4-2690</inkml:trace>
</inkml:ink>
</file>

<file path=ppt/ink/ink3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7:11.399"/>
    </inkml:context>
    <inkml:brush xml:id="br0">
      <inkml:brushProperty name="width" value="0.025" units="cm"/>
      <inkml:brushProperty name="height" value="0.025" units="cm"/>
    </inkml:brush>
  </inkml:definitions>
  <inkml:trace contextRef="#ctx0" brushRef="#br0">0 53 17457,'0'0'3117,"15"-8"-2466,-12 6-626,8-4 82,0 0 0,0 1 0,1 0 0,-1 1 0,1 0 0,0 1 0,0 0 0,1 1 0,15-1 0,-8 3 70,28-2 18,0 3-1,50 7 1,-86-7-198,0 1-1,0 1 1,1 0 0,-2 0 0,1 1-1,0 1 1,-1 0 0,0 1-1,0 0 1,0 1 0,-1 0 0,0 0-1,11 12 1,-16-14 173,-1 0-1,0 1 0,-1 0 1,0-1-1,1 1 1,-2 1-1,1-1 0,-1 0 1,0 1-1,0-1 1,-1 1-1,0 0 0,0-1 1,0 1-1,-1 0 1,0 0-1,-1-1 0,1 1 1,-1 0-1,0-1 0,-1 1 1,-4 12-1,-1 1 467,-1-1-1,-1 1 0,-1-2 1,0 1-1,-2-1 1,-13 16-1,10-15-481,-1 0 1,0-2-1,-2 0 0,0-1 1,-32 22-1,43-33-129,0 0-1,-1 0 0,0-1 0,0 0 1,0-1-1,0 0 0,-1 0 1,1 0-1,-1-1 0,1-1 1,-1 0-1,0 0 0,0 0 0,0-1 1,0 0-1,1-1 0,-1 0 1,-13-4-1,16 3-184,1 0 0,0-1 0,0 0 0,0 0 0,1 0 0,-1-1 0,1 0 1,0 1-1,0-2 0,0 1 0,-5-8 0,6 9-59,1-1-1,0 1 1,-1-1-1,1 1 1,1-1 0,-1 0-1,1 0 1,-1 0 0,1 0-1,0 0 1,1 0 0,-1 0-1,1 0 1,-1 0 0,1 0-1,1-8 1,0 10-243,0 1 0,0-1 1,0 0-1,0 0 0,0 0 0,0 1 1,1-1-1,-1 1 0,0-1 0,1 1 1,-1-1-1,1 1 0,0 0 0,-1 0 0,1 0 1,0 0-1,0 0 0,0 0 0,0 0 1,0 0-1,4 0 0,27-9-6953</inkml:trace>
</inkml:ink>
</file>

<file path=ppt/ink/ink3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7:11.759"/>
    </inkml:context>
    <inkml:brush xml:id="br0">
      <inkml:brushProperty name="width" value="0.025" units="cm"/>
      <inkml:brushProperty name="height" value="0.025" units="cm"/>
    </inkml:brush>
  </inkml:definitions>
  <inkml:trace contextRef="#ctx0" brushRef="#br0">5 166 17264,'0'0'4650,"10"1"-2493,-2 0-1911,0 0 1,0 0-1,0-1 1,0 0 0,0-1-1,-1 1 1,1-2-1,0 1 1,0-1-1,-1 0 1,1 0 0,-1-1-1,1 0 1,-1-1-1,9-5 1,-11 6-207,0 0 0,0 0 0,-1-1 0,1 0 1,-1 0-1,0 0 0,0 0 0,0-1 0,0 1 0,-1-1 1,0 0-1,0 0 0,0-1 0,-1 1 0,1 0 0,-1-1 0,-1 1 1,1-1-1,-1 0 0,0 0 0,0 1 0,0-12 0,-1 16-2,-1 0-1,1 0 1,0 0-1,0 0 1,-1 0-1,1 0 0,0 0 1,-1 0-1,1 1 1,-1-1-1,0 0 1,1 0-1,-1 0 0,1 1 1,-1-1-1,0 0 1,0 0-1,0 1 1,1-1-1,-1 1 0,0-1 1,0 1-1,0-1 1,0 1-1,-1-1 1,-31 1 544,26 1-514,1 0 0,-1 1 0,1 0-1,-1 1 1,1 0 0,0 0 0,-9 5-1,2 3 38,0 1 0,1 0-1,1 1 1,-14 19 0,21-27-79,0 1 1,0 0 0,1 0-1,0 1 1,0-1 0,1 1-1,-1-1 1,2 1 0,-1 0-1,1 0 1,0-1 0,0 1 0,0 10-1,2-14-26,0 0-1,0-1 1,0 1-1,0-1 1,0 1-1,1-1 1,-1 1 0,1-1-1,0 0 1,0 1-1,0-1 1,0 0-1,0 0 1,0-1-1,0 1 1,0 0-1,1-1 1,-1 1 0,1-1-1,-1 0 1,1 0-1,0 0 1,-1 0-1,1 0 1,0-1-1,0 1 1,5 0-1,10 2-680,1-1 0,34-1 0,-48-1 314,42-1-4288,-2-7-3289</inkml:trace>
</inkml:ink>
</file>

<file path=ppt/ink/ink3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7:12.433"/>
    </inkml:context>
    <inkml:brush xml:id="br0">
      <inkml:brushProperty name="width" value="0.025" units="cm"/>
      <inkml:brushProperty name="height" value="0.025" units="cm"/>
    </inkml:brush>
  </inkml:definitions>
  <inkml:trace contextRef="#ctx0" brushRef="#br0">221 20 11050,'0'0'16784,"-10"-4"-15700,4 0-947,4 3-104,0-1 0,0 1 0,0 0 0,0 0 0,0 0 0,-1 0 0,1 0 0,0 0 0,-1 1 1,1-1-1,-1 1 0,1-1 0,-1 1 0,1 0 0,-1 0 0,1 0 0,-1 0 0,1 1 0,0-1 1,-1 1-1,1-1 0,-1 1 0,1 0 0,0 0 0,-1 0 0,-3 3 0,-9 7 131,-1 2 0,2-1 0,0 2 0,-18 21 0,26-28-117,1 0 0,0 0 0,1 0 0,0 1 0,0 0 0,0-1 0,1 1 0,0 1 0,1-1 0,0 0 0,0 1 0,-1 13 0,3-20-62,0 0 1,0-1-1,0 1 1,0-1-1,1 1 0,-1 0 1,0-1-1,1 1 0,-1-1 1,1 1-1,0-1 1,-1 1-1,1-1 0,0 1 1,0-1-1,0 0 1,0 1-1,0-1 0,0 0 1,0 0-1,0 0 0,1 0 1,-1 0-1,3 1 1,-1 0-77,1 0 1,0-1 0,-1 0 0,1 0 0,0 0 0,0-1-1,0 1 1,0-1 0,0 0 0,4 0 0,4-1-373,1 0 0,-1-1 1,0-1-1,-1 0 0,1-1 0,13-5 1,22-17-4695,-5-2-2920</inkml:trace>
</inkml:ink>
</file>

<file path=ppt/ink/ink3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7:13.058"/>
    </inkml:context>
    <inkml:brush xml:id="br0">
      <inkml:brushProperty name="width" value="0.025" units="cm"/>
      <inkml:brushProperty name="height" value="0.025" units="cm"/>
    </inkml:brush>
  </inkml:definitions>
  <inkml:trace contextRef="#ctx0" brushRef="#br0">91 1 17072,'0'0'2194,"-4"9"-347,-6 17-35,1 0 0,2 0 0,-8 48 1,9-1-1252,6-67-458,0 27-87,0-32 43,0 0 1,0-1-1,0 1 0,0 0 0,0 0 1,0 0-1,0 0 0,0-1 0,0 1 1,1 0-1,-1 0 0,0-1 0,0 1 1,1 0-1,-1 0 0,1-1 0,-1 1 1,1 0-1,-1-1 0,1 1 0,-1 0 1,1-1-1,-1 1 0,1-1 0,0 1 1,-1-1-1,2 1 0,-1-1-13,0 0 0,-1-1 0,1 1 0,0-1-1,-1 1 1,1-1 0,0 0 0,-1 1 0,1-1 0,-1 0 0,1 1-1,-1-1 1,0 0 0,1 1 0,-1-1 0,0 0 0,1 0 0,-1 0 0,0 1-1,0-1 1,0 0 0,0 0 0,0-1 0,4-28-16,-3 24 30,-1 3-41,2-14-95,-1 0-1,0 0 1,-3-21-1,2 35 43,0 1 0,-1-1 0,1 0-1,-1 0 1,0 0 0,0 0 0,0 1 0,0-1-1,-1 0 1,1 1 0,-4-5 0,4 6 18,0 0 0,0 0 0,0 1 0,0-1 0,0 0 0,-1 1 0,1-1 0,0 0 1,0 1-1,-1 0 0,1-1 0,0 1 0,0 0 0,-1 0 0,1 0 0,0 0 0,-1 0 0,1 0 0,0 0 0,-1 0 1,1 0-1,0 0 0,-1 1 0,1-1 0,0 1 0,0-1 0,-2 2 0,2-2 18,0 1 0,0 0 1,-1 0-1,1-1 0,0 1 0,0 0 0,0 0 0,0 0 0,1 0 1,-1 0-1,0 1 0,0-1 0,1 0 0,-1 0 0,1 1 1,-1-1-1,1 0 0,-1 0 0,1 1 0,0-1 0,-1 0 0,1 1 1,0-1-1,0 1 0,0-1 0,0 0 0,0 1 0,1-1 1,-1 0-1,0 1 0,1-1 0,-1 0 0,1 1 0,-1-1 0,1 0 1,-1 0-1,1 1 0,0-1 0,0 0 0,0 0 0,0 0 1,-1 0-1,1 0 0,1 0 0,-1 0 0,0-1 0,0 1 0,0 0 1,0 0-1,0-1 0,1 1 0,-1-1 0,0 1 0,1-1 1,-1 0-1,3 1 0,7 0 0,1-1 0,-1-1 1,1 0-1,-1 0 0,0-1 1,0 0-1,0-1 0,0 0 0,0-1 1,0 0-1,-1-1 0,0 0 1,0-1-1,0 0 0,-1 0 0,0-1 1,0 0-1,0-1 0,-1 0 1,11-14-1,30-36-210,-49 57 181,-21 20 43,6-5 238,1 0-1,-22 28 0,32-37-199,1 0 0,0 0-1,0 0 1,0 1-1,1-1 1,0 1 0,0 0-1,0 0 1,1 0-1,-1 0 1,2 0 0,-1 0-1,0 10 1,2-15-51,0 1-1,-1 0 1,1-1 0,0 1 0,0-1-1,-1 1 1,1 0 0,0-1 0,1 0-1,-1 1 1,0-1 0,0 0 0,1 0 0,-1 1-1,0-1 1,1 0 0,-1 0 0,1-1-1,0 1 1,-1 0 0,1 0 0,0-1-1,-1 1 1,1-1 0,0 1 0,0-1-1,-1 0 1,1 0 0,0 0 0,0 0 0,2 0-1,7 0-205,0 0-1,0 0 1,0-1-1,12-3 1,24-11-2886,19-23-5711,-32 11 2090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5.258"/>
    </inkml:context>
    <inkml:brush xml:id="br0">
      <inkml:brushProperty name="width" value="0.025" units="cm"/>
      <inkml:brushProperty name="height" value="0.025" units="cm"/>
    </inkml:brush>
  </inkml:definitions>
  <inkml:trace contextRef="#ctx0" brushRef="#br0">85 545 6022,'0'0'13420,"6"-12"-10430,2-4-2283,-1-1 0,-1 1 0,0-2 0,-2 1 0,1 0 0,1-20 0,-3-7 375,-1 0 0,-5-50 0,2 79-927,-1 0 0,-1 0 0,0 0-1,-1 0 1,-1 0 0,0 1-1,-1-1 1,-1 1 0,-13-22-1,16 31-128,0 1-1,-1-1 0,1 1 0,-1 0 0,0 0 0,-10-6 0,14 10-32,1-1 0,-1 0 0,0 1 0,1-1 1,-1 1-1,0-1 0,0 1 0,1-1 0,-1 1 0,0-1 0,0 1 0,0 0 1,1 0-1,-1-1 0,0 1 0,0 0 0,0 0 0,0 0 0,0 0 0,0 0 1,0 0-1,1 0 0,-1 0 0,0 0 0,0 1 0,0-1 0,0 0 0,0 1 0,1-1 1,-1 0-1,0 1 0,0-1 0,0 1 0,1-1 0,-1 1 0,0-1 0,1 1 1,-1 0-1,0-1 0,1 1 0,-1 0 0,1 0 0,-1-1 0,1 1 0,0 0 0,-1 0 1,1 0-1,0-1 0,-1 1 0,1 0 0,0 0 0,0 0 0,0 0 0,0 1 1,-1 11-35,2 0 0,0 1 0,0-1 1,1 0-1,1 0 0,0 0 0,1 0 0,0 0 1,1-1-1,0 1 0,1-1 0,0-1 1,1 1-1,1-1 0,0 0 0,11 12 1,-8-10 30,1 0 1,1-1-1,0 0 0,0-1 1,1-1-1,0 0 1,1-1-1,0 0 1,1-1-1,-1-1 1,1-1-1,22 6 1,-2-5-499,63 2 0,-6-1-814,-76-4 1744,-31 0 522,-29-1-111,-3-4-722,-69-9-1,96 7-58,1 0-1,0-2 1,0 0-1,0-1 1,1-1-1,-29-15 1,43 20-13,0 0 0,0 0 0,0 0 0,0-1 0,1 1-1,-1-1 1,1 0 0,0 0 0,-1 0 0,1 0 0,0 0 0,1 0 0,-1-1 0,1 1 0,-1 0 0,1-1 0,0 0-1,0 1 1,1-1 0,-1 1 0,1-1 0,0 0 0,0 1 0,0-1 0,0 0 0,1 0 0,-1 1 0,1-1 0,0 1 0,0-1-1,0 1 1,0-1 0,4-4 0,5-13-260,1 0-1,0 1 1,2 0-1,18-20 1,-16 20-534,-9 11 70,16-27-6392,-20 25-429</inkml:trace>
</inkml:ink>
</file>

<file path=ppt/ink/ink3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7:13.449"/>
    </inkml:context>
    <inkml:brush xml:id="br0">
      <inkml:brushProperty name="width" value="0.025" units="cm"/>
      <inkml:brushProperty name="height" value="0.025" units="cm"/>
    </inkml:brush>
  </inkml:definitions>
  <inkml:trace contextRef="#ctx0" brushRef="#br0">161 1 14189,'0'0'4986,"-10"3"-1323,-4 3-2706,0 0-1,0 1 1,1 0 0,1 1 0,-15 11 0,23-16-758,0 0 1,-1 0-1,1 1 1,1 0-1,-1-1 1,0 2-1,1-1 0,0 0 1,0 1-1,0-1 1,0 1-1,1 0 1,0 0-1,0 0 0,0 0 1,1 0-1,0 0 1,0 1-1,0-1 1,0 9-1,1-13-199,0 0 0,0 0 0,1 0 0,-1 0 0,0 0 0,1 0 0,-1 0 0,0 0 0,1 0 0,-1 0 0,1 0 0,0-1 0,-1 1 0,1 0 0,0 0 0,-1-1 0,1 1 0,0 0 0,0-1 0,0 1 0,0-1 0,-1 1 0,1-1 0,0 1 0,1-1 0,32 3 0,-26-4 0,0 0 0,-1 0 0,1-1 0,-1 0 0,1-1 0,10-4 0,-10 2-32,0 0 0,0 0 0,-1-1 0,1 0 0,-1 0 0,0-1 0,-1 0 0,1 0 0,-1-1 0,-1 0 0,0 0 0,0 0 0,0 0 0,3-10 0,-8 18 32,0 0 0,0 0 1,-1 0-1,1 0 0,0 0 1,0 1-1,0-1 1,0 0-1,0 0 0,0 0 1,-1 0-1,1 0 0,0 0 1,0 0-1,0 0 1,0 0-1,-1 0 0,1 0 1,0 0-1,0 0 0,0 0 1,0 0-1,0 0 1,-1 0-1,1 0 0,0 0 1,0 0-1,0 0 0,0 0 1,-1 0-1,1 0 1,0 0-1,0 0 0,0-1 1,0 1-1,0 0 0,0 0 1,-1 0-1,1 0 1,0 0-1,0 0 0,0 0 1,0-1-1,0 1 0,0 0 1,0 0-1,0 0 1,0 0-1,0 0 0,0-1 1,0 1-1,-1 0 0,1 0 1,0 0-1,0 0 1,0-1-1,-10 11 85,3-1-58,-1 0 0,2 1-1,0-1 1,0 2 0,0-1-1,1 1 1,1-1 0,0 1 0,0 0-1,1 1 1,1-1 0,0 1-1,-1 22 1,3-33-56,1 0 0,-1 0 0,1 0 0,-1-1 0,1 1 0,-1 0 0,1-1 0,0 1 0,-1 0 0,1-1 0,0 1 0,0 0 0,-1-1 0,1 0 0,0 1 0,0-1 0,0 1-1,0-1 1,0 0 0,0 1 0,-1-1 0,1 0 0,0 0 0,0 0 0,0 0 0,0 0 0,0 0 0,0 0 0,0 0 0,0 0 0,2-1 0,32-7-2790,-12-10-2412,3-6-2894</inkml:trace>
</inkml:ink>
</file>

<file path=ppt/ink/ink3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7:13.775"/>
    </inkml:context>
    <inkml:brush xml:id="br0">
      <inkml:brushProperty name="width" value="0.025" units="cm"/>
      <inkml:brushProperty name="height" value="0.025" units="cm"/>
    </inkml:brush>
  </inkml:definitions>
  <inkml:trace contextRef="#ctx0" brushRef="#br0">114 0 19346,'0'0'7026,"-10"9"-4128,-1 0-2183,3-4-321,1 1 1,-1 1-1,1-1 0,0 1 1,0 1-1,-8 12 1,20-18-491,0-1 0,1 0-1,-1 0 1,1 0 0,-1-1 0,0 0 0,9 0 0,-12 0 11,8-1-106,1 1 15,0 0 1,-1 0 0,1 1 0,0 1 0,14 3 0,-24-5 174,1 1 1,-1-1 0,0 1 0,1 0 0,-1-1 0,0 1 0,0 0-1,0-1 1,1 1 0,-1 0 0,0 0 0,0 0 0,0 0 0,0 0 0,-1 0-1,1 1 1,0-1 0,0 0 0,-1 0 0,1 2 0,0-1 39,-1 1-1,0-1 1,0 0 0,0 0 0,-1 0 0,1 1 0,0-1 0,-1 0 0,0 0 0,1 0 0,-1 0 0,0 0-1,0 0 1,0 0 0,0 0 0,0 0 0,-3 2 0,-2 5 45,-1-1-1,0 0 1,-1-1-1,0 0 1,0 0-1,-1 0 1,1-1-1,-1-1 1,-1 1-1,1-1 1,-1-1-1,0 0 1,0 0-1,0-1 1,0 0-1,-15 1 1,24-4-184,1 0 0,-1 0 0,0 0 0,0 0 0,0 0-1,0 0 1,0 0 0,1-1 0,-1 1 0,0 0 0,0 0 0,0-1 0,1 1 0,-1-1 0,0 1-1,0-1 1,1 1 0,-1-1 0,0 1 0,1-1 0,-1 0 0,1 1 0,-1-1 0,1 0 0,-1 0 0,1 1-1,-1-1 1,1 0 0,0 0 0,0 0 0,-1 1 0,1-1 0,0 0 0,0 0 0,0 0 0,0 0 0,0 0-1,0 1 1,0-1 0,0 0 0,0 0 0,0 0 0,0 0 0,1 0 0,-1 1 0,0-1 0,0 0-1,1 0 1,0-1 0,1-2-846,-1-1 1,1 1-1,0 0 0,1-1 0,-1 1 1,1 0-1,0 0 0,3-4 0,16-10-6901</inkml:trace>
</inkml:ink>
</file>

<file path=ppt/ink/ink3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7:14.132"/>
    </inkml:context>
    <inkml:brush xml:id="br0">
      <inkml:brushProperty name="width" value="0.025" units="cm"/>
      <inkml:brushProperty name="height" value="0.025" units="cm"/>
    </inkml:brush>
  </inkml:definitions>
  <inkml:trace contextRef="#ctx0" brushRef="#br0">0 60 18161,'0'0'10522,"10"4"-9091,-3-1-1320,1 0 1,0-1-1,0 0 1,0 0-1,0-1 1,0 0-1,1 0 1,-1-1-1,0 0 1,0-1-1,1 1 1,-1-2-1,0 1 1,0-1 0,0 0-1,0-1 1,9-4-1,-16 6-106,38-21 12,-37 21-24,-1 0-1,1 0 1,-1 0 0,1 0 0,-1 0 0,0 0 0,1 0 0,-1-1 0,0 1-1,0-1 1,0 1 0,0 0 0,0-1 0,0 0 0,0 1 0,-1-1-1,1 1 1,0-1 0,-1 0 0,1-2 0,-3 3-9,0 0 0,0 0 0,-1 0-1,1 0 1,0 1 0,-1-1 0,1 1 0,0 0 0,-1 0 0,1 0 0,0 0-1,-1 0 1,1 0 0,-3 1 0,-1-1 39,-2 1 17,1 0 0,-1 0 0,0 1 0,0 0 0,1 0 0,-1 1 0,1 0 0,0 0 0,0 1 0,0 0 0,0 0 1,-7 7-1,9-8-16,1 0 1,0 1 0,0 0 0,0-1 0,0 2 0,0-1 0,1 0-1,0 1 1,0-1 0,0 1 0,1 0 0,0 0 0,-1 0 0,2 0 0,-1 1-1,1-1 1,-1 0 0,1 8 0,1-11-26,0 0 0,1 0 0,-1 0 0,1-1-1,-1 1 1,1 0 0,0-1 0,0 1 0,0-1 0,0 1 0,0-1 0,0 1-1,0-1 1,0 1 0,1-1 0,-1 0 0,0 0 0,1 0 0,-1 0 0,1 0-1,-1 0 1,1 0 0,0 0 0,-1 0 0,1-1 0,0 1 0,0-1 0,-1 0 0,1 1-1,0-1 1,2 0 0,66 4-642,-59-4 350,42-2-4009,-17-6-2649,14-10-8754</inkml:trace>
</inkml:ink>
</file>

<file path=ppt/ink/ink3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7:14.744"/>
    </inkml:context>
    <inkml:brush xml:id="br0">
      <inkml:brushProperty name="width" value="0.025" units="cm"/>
      <inkml:brushProperty name="height" value="0.025" units="cm"/>
    </inkml:brush>
  </inkml:definitions>
  <inkml:trace contextRef="#ctx0" brushRef="#br0">35 1 12107,'0'0'13645,"-9"49"-11915,3-22-609,-2 5-352,2-1-321,2-3-224,2-1-192,2-9 0,0-1-128,3-8-993,2-5-1409</inkml:trace>
</inkml:ink>
</file>

<file path=ppt/ink/ink3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7:15.100"/>
    </inkml:context>
    <inkml:brush xml:id="br0">
      <inkml:brushProperty name="width" value="0.025" units="cm"/>
      <inkml:brushProperty name="height" value="0.025" units="cm"/>
    </inkml:brush>
  </inkml:definitions>
  <inkml:trace contextRef="#ctx0" brushRef="#br0">8 140 15759,'0'0'1425,"-2"-8"855,1 5-2053,0 0 1,0 0-1,0-1 0,1 1 1,-1 0-1,1 0 0,0 0 1,0-1-1,0 1 1,0 0-1,0 0 0,1 0 1,-1-1-1,1 1 0,0 0 1,0 0-1,0 0 1,1 0-1,-1 0 0,0 0 1,1 1-1,0-1 1,0 0-1,0 1 0,0-1 1,0 1-1,1 0 0,-1 0 1,1 0-1,-1 0 1,6-3-1,5-2-48,1 1 1,0 1-1,0 0 1,0 1-1,0 1 1,0 0-1,1 1 0,0 0 1,19 1-1,-11 1-157,1 1 1,-1 1-1,0 1 0,-1 1 0,28 8 0,-48-11-2,0-1 1,1 1-1,-1 0 0,0 0 0,0-1 1,1 1-1,-1 1 0,0-1 1,0 0-1,0 0 0,0 1 0,-1-1 1,1 1-1,0 0 0,-1-1 0,1 1 1,-1 0-1,1 0 0,-1 0 1,0 0-1,0 0 0,0 0 0,0 1 1,0-1-1,0 0 0,-1 0 0,1 1 1,-1-1-1,1 3 0,-2-1 102,0-1-1,1 1 0,-1-1 1,0 1-1,-1-1 1,1 1-1,-1-1 0,1 0 1,-1 0-1,0 1 1,0-1-1,0-1 0,-1 1 1,1 0-1,-1 0 1,1-1-1,-1 0 0,-4 3 1,-2 1 73,0 0 0,0-1 0,-20 9-1,26-13-396,0 1 0,0-1 0,-1 0 0,1 0-1,-1 0 1,1-1 0,-1 1 0,1-1 0,-1 0-1,1 0 1,-1 0 0,0 0 0,1 0 0,-1-1-1,-4-1 1,9-10-8996,10-1-1377</inkml:trace>
</inkml:ink>
</file>

<file path=ppt/ink/ink3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7:15.944"/>
    </inkml:context>
    <inkml:brush xml:id="br0">
      <inkml:brushProperty name="width" value="0.025" units="cm"/>
      <inkml:brushProperty name="height" value="0.025" units="cm"/>
    </inkml:brush>
  </inkml:definitions>
  <inkml:trace contextRef="#ctx0" brushRef="#br0">165 0 6598,'0'0'23201,"-8"10"-22512,-43 53-60,17-24-661,-37 56 0,128-168-19559,-34 40 9250</inkml:trace>
</inkml:ink>
</file>

<file path=ppt/ink/ink3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7:16.301"/>
    </inkml:context>
    <inkml:brush xml:id="br0">
      <inkml:brushProperty name="width" value="0.025" units="cm"/>
      <inkml:brushProperty name="height" value="0.025" units="cm"/>
    </inkml:brush>
  </inkml:definitions>
  <inkml:trace contextRef="#ctx0" brushRef="#br0">87 36 10954,'22'-36'4463,"-21"43"2151,-5 34-2935,0-27-3056,1 0 1,1 0-1,0 1 1,1-1-1,2 21 1,-1-25-1110,1-1 1,1 0-1,0 0 0,0 0 1,6 13-1,-8-18-1273</inkml:trace>
  <inkml:trace contextRef="#ctx0" brushRef="#br0" timeOffset="1">0 136 12524,'0'0'11563,"51"-17"-11531,-17 17-32,7 0 32,-3 0-1217,-2 0-2371,-10 4-4035</inkml:trace>
</inkml:ink>
</file>

<file path=ppt/ink/ink3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7:16.643"/>
    </inkml:context>
    <inkml:brush xml:id="br0">
      <inkml:brushProperty name="width" value="0.025" units="cm"/>
      <inkml:brushProperty name="height" value="0.025" units="cm"/>
    </inkml:brush>
  </inkml:definitions>
  <inkml:trace contextRef="#ctx0" brushRef="#br0">1 1 11627,'0'0'13036,"75"12"-11722,-30-12-193,6 0-417,5 0-479,-2 0-161,-5-2-64,-5 2-705,-8 0-1313,-7 0-1025,-11 0-352,-6 0-1346,-6-3-3106</inkml:trace>
</inkml:ink>
</file>

<file path=ppt/ink/ink3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7:17"/>
    </inkml:context>
    <inkml:brush xml:id="br0">
      <inkml:brushProperty name="width" value="0.025" units="cm"/>
      <inkml:brushProperty name="height" value="0.025" units="cm"/>
    </inkml:brush>
  </inkml:definitions>
  <inkml:trace contextRef="#ctx0" brushRef="#br0">52 0 15278,'0'0'5478,"4"58"-3492,-4-29-417,0 2-704,-2 4-545,-2-3-224,-2-2-32,1-2-64,0-3 32,3-5-128,-3-6-1025,-1-6-1441,-3-7-1314,-2-1-1633</inkml:trace>
</inkml:ink>
</file>

<file path=ppt/ink/ink3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7:17.345"/>
    </inkml:context>
    <inkml:brush xml:id="br0">
      <inkml:brushProperty name="width" value="0.025" units="cm"/>
      <inkml:brushProperty name="height" value="0.025" units="cm"/>
    </inkml:brush>
  </inkml:definitions>
  <inkml:trace contextRef="#ctx0" brushRef="#br0">0 85 14286,'9'-7'2503,"2"-2"-1852,0 0-1,1 1 1,0 1-1,0 0 1,0 1-1,1 0 0,0 1 1,0 0-1,0 1 1,1 0-1,0 1 1,18-1-1,-29 4-598,4 0 171,1-1 0,-1 2 0,1-1 0,-1 1 0,0 0 1,9 3-1,-15-3-139,0-1 0,1 1 0,-1-1 0,0 1 0,0 0 0,0 0 1,1-1-1,-1 1 0,0 0 0,0 0 0,-1 0 0,1 0 0,0 0 0,0 0 0,0 1 1,-1-1-1,1 0 0,0 0 0,-1 1 0,1-1 0,-1 0 0,0 1 0,1-1 0,-1 0 1,0 1-1,0-1 0,0 0 0,0 1 0,0-1 0,0 1 0,0-1 0,0 0 0,-1 1 1,1-1-1,0 0 0,-1 1 0,1-1 0,-1 0 0,0 0 0,1 0 0,-2 3 0,-1 0 1,0 1-1,0-1 0,0 1 0,0-1 1,-1 0-1,0 0 0,0 0 0,0-1 1,0 1-1,0-1 0,-1 0 0,1 0 0,-1-1 1,0 1-1,0-1 0,-6 2 0,3-1 11,-1 0-1,0-1 1,1 0-1,-1-1 0,0 0 1,0 0-1,0-1 0,0 0 1,-9-1-1,16 1-372,1 0 0,-1-1 0,1 1 0,-1 0 0,1-1 0,-1 1 0,1-1 0,-1 1 0,1-1 0,0 0 0,0 0 0,-1 0 1,1 0-1,0 0 0,0 0 0,0 0 0,0 0 0,0 0 0,0 0 0,0 0 0,-1-2 0,2 2 83,0 1 1,0-1-1,0 0 1,0 1-1,0-1 1,0 0-1,0 1 1,1-1-1,-1 1 1,0-1-1,0 0 1,0 1-1,1-1 1,-1 1-1,0-1 1,1 1-1,-1-1 1,1 1-1,-1-1 1,0 1-1,1-1 1,-1 1-1,1-1 1,-1 1-1,1 0 1,-1-1-1,1 1 1,0 0-1,-1-1 1,1 1-1,-1 0 1,1 0-1,0 0 1,-1-1-1,1 1 1,0 0-1,-1 0 1,1 0-1,0 0 0,-1 0 1,1 0-1,-1 0 1,1 1-1,0-1 1,-1 0-1,2 0 1,22 0-6458</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5.618"/>
    </inkml:context>
    <inkml:brush xml:id="br0">
      <inkml:brushProperty name="width" value="0.025" units="cm"/>
      <inkml:brushProperty name="height" value="0.025" units="cm"/>
    </inkml:brush>
  </inkml:definitions>
  <inkml:trace contextRef="#ctx0" brushRef="#br0">0 51 20403,'0'0'5413,"56"-50"-21428</inkml:trace>
</inkml:ink>
</file>

<file path=ppt/ink/ink3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7:17.734"/>
    </inkml:context>
    <inkml:brush xml:id="br0">
      <inkml:brushProperty name="width" value="0.025" units="cm"/>
      <inkml:brushProperty name="height" value="0.025" units="cm"/>
    </inkml:brush>
  </inkml:definitions>
  <inkml:trace contextRef="#ctx0" brushRef="#br0">37 0 5765,'0'0'22384,"3"11"-22085,-1-6-443,13 57 663,-15-59-666,1 0 0,-1 1 0,1-1 0,-1 1 0,0-1 0,-1 1 0,1-1 0,-1 1 0,1-1 0,-1 0 0,0 1 0,0-1 0,0 0 0,-1 0 0,1 0 0,-1 0 0,0 0 0,-3 4 0,4-6-298,0-1 0,0 1 0,0 0 0,0-1 0,-1 1 0,1-1 0,0 1 0,0-1 0,-1 0 0,1 1 0,0-1 1,-1 0-1,1 0 0,0 0 0,-1 0 0,1 0 0,0 0 0,-1 0 0,-1-1 0,-10-3-5956</inkml:trace>
</inkml:ink>
</file>

<file path=ppt/ink/ink3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7:18.204"/>
    </inkml:context>
    <inkml:brush xml:id="br0">
      <inkml:brushProperty name="width" value="0.025" units="cm"/>
      <inkml:brushProperty name="height" value="0.025" units="cm"/>
    </inkml:brush>
  </inkml:definitions>
  <inkml:trace contextRef="#ctx0" brushRef="#br0">1 46 10442,'0'0'7853,"11"-6"-5542,1-1-1726,0 2 0,0-1 0,1 2 1,0 0-1,0 0 0,0 1 0,0 1 0,1 0 0,13 0 0,-21 2-410,2 0 24,1 0-1,0 0 0,-1 1 0,1 0 0,9 3 0,-17-4-133,1 1 0,0 0 1,0-1-1,-1 1 1,1 0-1,-1 0 0,1 0 1,0 0-1,-1 0 1,0 0-1,1 1 0,-1-1 1,0 0-1,0 1 1,1-1-1,-1 1 1,0-1-1,-1 1 0,1 0 1,0-1-1,0 1 1,-1 0-1,1 0 0,-1-1 1,1 1-1,-1 0 1,0 0-1,0 0 0,0 3 1,0-2 89,0 1 0,-1-1 1,1 0-1,-1 1 0,0-1 0,0 0 0,0 0 1,0 1-1,-1-1 0,1 0 0,-5 5 0,-3 8 17,59-9-3599,-48-6 3401,1 0 1,-1 0 0,1 0 0,-1 0-1,1 0 1,-1 0 0,0 1 0,0-1-1,1 1 1,-1-1 0,0 1 0,0 0 0,-1 0-1,1 0 1,2 3 0,-4-3 46,1-1 0,0 1 0,-1 0 0,1-1 1,-1 1-1,0 0 0,1-1 0,-1 1 0,0 0 0,0 0 1,0-1-1,0 1 0,0 0 0,-1-1 0,1 1 0,-1 0 1,0 3-1,-2 0 182,0 1 0,0-1 0,-1 1 0,0-1 0,0 0 0,0 0 0,0-1 0,-1 1 0,0-1 0,0 0-1,-6 4 1,1-2 2,0 0-1,0-1 0,-1 0 0,0 0 0,0-1 0,0 0 1,0-1-1,-1-1 0,-21 3 0,29-5-209,-1 1 1,0-1-1,1 0 0,-1-1 1,1 1-1,-1-1 0,1 0 1,-1 0-1,1 0 0,-1-1 1,1 1-1,0-1 0,0 0 1,0 0-1,0-1 0,0 1 1,0-1-1,1 0 0,-1 0 1,1 0-1,0 0 1,0-1-1,0 0 0,0 1 1,1-1-1,-1 0 0,-2-8 1,4 12-132,1 0 0,0 0 1,0-1-1,0 1 1,0 0-1,0 0 0,0-1 1,0 1-1,0 0 1,0 0-1,0-1 1,0 1-1,0 0 0,0-1 1,0 1-1,0 0 1,0 0-1,0-1 0,0 1 1,0 0-1,1 0 1,-1-1-1,0 1 0,0 0 1,0 0-1,0-1 1,0 1-1,1 0 0,-1 0 1,0 0-1,0 0 1,1-1-1,-1 1 1,0 0-1,0 0 0,0 0 1,1 0-1,-1 0 1,0 0-1,1-1 0,-1 1 1,0 0-1,0 0 1,1 0-1,-1 0 0,0 0 1,1 0-1,19 0-5680,-10 0 300,6-3-7788</inkml:trace>
</inkml:ink>
</file>

<file path=ppt/ink/ink3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02.107"/>
    </inkml:context>
    <inkml:brush xml:id="br0">
      <inkml:brushProperty name="width" value="0.025" units="cm"/>
      <inkml:brushProperty name="height" value="0.025" units="cm"/>
    </inkml:brush>
  </inkml:definitions>
  <inkml:trace contextRef="#ctx0" brushRef="#br0">42 1 9449,'0'0'8824,"-2"11"-8044,-36 325 3346,36-188-9325,9-111-1859,-1-20 1901</inkml:trace>
</inkml:ink>
</file>

<file path=ppt/ink/ink3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02.481"/>
    </inkml:context>
    <inkml:brush xml:id="br0">
      <inkml:brushProperty name="width" value="0.025" units="cm"/>
      <inkml:brushProperty name="height" value="0.025" units="cm"/>
    </inkml:brush>
  </inkml:definitions>
  <inkml:trace contextRef="#ctx0" brushRef="#br0">60 1 9897,'0'0'3460,"-23"73"-962,11-33-384,1 1-961,3-1-256,3 1-224,5 0-513,0-2-128,0-2-385,3-4-1056,6-5-417,2-1-512,0-8-416,-1-1-514,-1-3-1920</inkml:trace>
  <inkml:trace contextRef="#ctx0" brushRef="#br0" timeOffset="1">84 914 7655,'0'0'1506,"-9"73"-674,6-40-255,1-2-545,0-1-384,0-1 127,0-2-127,1 0 96,-2 0 224,0-1 32,0-2 0,1 2-929,-1 1-1697</inkml:trace>
</inkml:ink>
</file>

<file path=ppt/ink/ink3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02.811"/>
    </inkml:context>
    <inkml:brush xml:id="br0">
      <inkml:brushProperty name="width" value="0.025" units="cm"/>
      <inkml:brushProperty name="height" value="0.025" units="cm"/>
    </inkml:brush>
  </inkml:definitions>
  <inkml:trace contextRef="#ctx0" brushRef="#br0">55 0 4548,'0'0'2221,"-1"10"37,-51 299 12028,51-284-13347,1-21-2017,0-15-2493,0-2-2419</inkml:trace>
</inkml:ink>
</file>

<file path=ppt/ink/ink3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06.100"/>
    </inkml:context>
    <inkml:brush xml:id="br0">
      <inkml:brushProperty name="width" value="0.025" units="cm"/>
      <inkml:brushProperty name="height" value="0.025" units="cm"/>
    </inkml:brush>
  </inkml:definitions>
  <inkml:trace contextRef="#ctx0" brushRef="#br0">342 59 929,'0'0'16704,"3"-2"-15701,5-7 479,-12 6 2616,-23 2 3470,10 2-8678,-31-2 1634,0-3-1,0-2 0,-58-14 0,55 16-2524,47 4 1098,7 0-159,21-5-11222,-11 0 1116</inkml:trace>
</inkml:ink>
</file>

<file path=ppt/ink/ink3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06.770"/>
    </inkml:context>
    <inkml:brush xml:id="br0">
      <inkml:brushProperty name="width" value="0.025" units="cm"/>
      <inkml:brushProperty name="height" value="0.025" units="cm"/>
    </inkml:brush>
  </inkml:definitions>
  <inkml:trace contextRef="#ctx0" brushRef="#br0">117 296 4100,'0'0'22907,"-5"-28"-19667,1 8-3011,-1 0 0,-1 0 0,0 1 1,-2 0-1,0 0 0,-1 1 0,0 0 0,-2 0 0,0 1 0,-24-27 0,75 36-229,23 0-150,-10 2-574,0 1 0,77 4 0,-129 1 215,4 0-1401,-2-8-9140</inkml:trace>
</inkml:ink>
</file>

<file path=ppt/ink/ink3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15.487"/>
    </inkml:context>
    <inkml:brush xml:id="br0">
      <inkml:brushProperty name="width" value="0.025" units="cm"/>
      <inkml:brushProperty name="height" value="0.025" units="cm"/>
    </inkml:brush>
  </inkml:definitions>
  <inkml:trace contextRef="#ctx0" brushRef="#br0">0 84 10186,'0'0'2898,"3"-10"-127,-3 9-2438,12-39 1635,-12 38-1656,1 1 1,-1-1 0,1 0-1,0 0 1,-1 1 0,1-1-1,0 0 1,0 1 0,0-1-1,0 1 1,1-1 0,-1 1-1,0-1 1,1 1-1,-1 0 1,0 0 0,1 0-1,0 0 1,-1 0 0,1 0-1,0 0 1,2-1 0,-3 3-240,0-1 1,0 1-1,0-1 1,1 1-1,-1-1 1,0 1 0,0 0-1,0 0 1,0 0-1,0-1 1,0 1-1,0 0 1,0 0-1,-1 0 1,1 0 0,0 0-1,-1 1 1,1-1-1,0 0 1,-1 0-1,1 2 1,12 31 250,-10-26-227,35 119-320,-22-41-5720,-16-76 2019</inkml:trace>
</inkml:ink>
</file>

<file path=ppt/ink/ink3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15.848"/>
    </inkml:context>
    <inkml:brush xml:id="br0">
      <inkml:brushProperty name="width" value="0.025" units="cm"/>
      <inkml:brushProperty name="height" value="0.025" units="cm"/>
    </inkml:brush>
  </inkml:definitions>
  <inkml:trace contextRef="#ctx0" brushRef="#br0">1 236 14189,'0'0'4607,"7"9"-3304,-4-5-1210,0 0 0,0 0 0,0-1 1,0 1-1,1-1 0,0 0 0,-1 0 0,1 0 0,0-1 0,1 1 1,-1-1-1,0 0 0,1 0 0,-1 0 0,1-1 0,-1 0 0,1 0 1,0 0-1,-1 0 0,1-1 0,0 0 0,0 0 0,0 0 1,-1 0-1,1-1 0,0 0 0,0 0 0,8-3 0,-5 1-39,0-1-1,0-1 1,0 1-1,-1-1 1,0 0-1,0-1 1,0 0-1,0 0 1,-1-1-1,0 0 1,-1 0 0,1 0-1,-1 0 1,0-1-1,6-16 1,-6 15 42,-1-1 1,-1 0 0,1 0-1,-2 0 1,1 0 0,-2 0-1,1 0 1,-1-1 0,-1 1 0,0-1-1,0 1 1,-1-1 0,-4-16-1,-2 10 50,1 20-184,2 31-155,6-23 215,0 0 0,1-1-1,0 1 1,0-1 0,1 0 0,1 0 0,-1 0 0,2-1-1,-1 1 1,1-1 0,12 14 0,37 30-1849,5-11-5779,-33-28-2575</inkml:trace>
</inkml:ink>
</file>

<file path=ppt/ink/ink3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16.409"/>
    </inkml:context>
    <inkml:brush xml:id="br0">
      <inkml:brushProperty name="width" value="0.025" units="cm"/>
      <inkml:brushProperty name="height" value="0.025" units="cm"/>
    </inkml:brush>
  </inkml:definitions>
  <inkml:trace contextRef="#ctx0" brushRef="#br0">141 1 16143,'0'0'6166,"-9"1"-4991,3 0-1123,-1 0 1,1 1 0,-1 0 0,1 0 0,0 1 0,0 0 0,0 0 0,0 0 0,1 1 0,-1-1 0,1 1 0,0 1 0,0-1-1,0 1 1,1 0 0,-1 0 0,1 0 0,1 1 0,-1-1 0,1 1 0,0 0 0,-4 11 0,6-16-56,0 0-1,0 0 1,1 0 0,-1 0 0,1 0 0,-1 1-1,1-1 1,-1 0 0,1 0 0,0 1 0,0-1-1,-1 0 1,1 0 0,0 1 0,0-1 0,0 0 0,1 1-1,-1-1 1,0 0 0,0 0 0,1 1 0,-1-1-1,0 0 1,1 0 0,0 0 0,-1 0 0,1 1 0,0-1-1,-1 0 1,1 0 0,0 0 0,0 0 0,0 0-1,0-1 1,0 1 0,1 1 0,3-1-9,0 1 0,1-1 0,-1-1 0,0 1 0,0-1-1,1 0 1,7-1 0,21 1-56,-30 0 55,-1 1 1,0-1 0,0 1-1,0 0 1,1-1 0,-1 1-1,0 1 1,0-1-1,0 0 1,0 1 0,-1-1-1,1 1 1,0 0 0,-1 0-1,1 0 1,-1 0 0,0 1-1,1-1 1,-1 1-1,0-1 1,-1 1 0,1 0-1,0-1 1,-1 1 0,1 0-1,-1 0 1,1 4-1,-1-3 92,-1 1-1,1-1 0,-1 1 0,0-1 0,0 0 1,-1 1-1,1-1 0,-1 1 0,0-1 0,0 0 0,0 1 1,-1-1-1,0 0 0,1 0 0,-2 0 0,1 0 0,0 0 1,-1-1-1,-4 6 0,3-4 77,0 0 1,0-1-1,0 0 0,-1 0 0,1 0 1,-1 0-1,0-1 0,0 1 1,0-1-1,-1-1 0,1 1 1,-1-1-1,1 0 0,-1 0 0,0-1 1,0 1-1,0-1 0,0-1 1,0 1-1,0-1 0,-6 0 0,10-1-265,1 0-1,-1 1 0,1-1 0,-1 0 0,1 0 0,-1 0 0,1 0 0,0-1 0,-1 1 0,1 0 0,0 0 0,0-1 1,0 1-1,0-1 0,0 1 0,0-1 0,0 1 0,1-1 0,-1 0 0,0 1 0,1-1 0,-1 0 0,1 0 0,0 1 1,0-1-1,0 0 0,0 0 0,0 0 0,0 1 0,0-1 0,0 0 0,1 0 0,-1 1 0,1-3 0,1-5-1364,0 1-1,0 0 1,0 0-1,1 0 1,1 0-1,4-8 1,10-12-6479</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6.212"/>
    </inkml:context>
    <inkml:brush xml:id="br0">
      <inkml:brushProperty name="width" value="0.025" units="cm"/>
      <inkml:brushProperty name="height" value="0.025" units="cm"/>
    </inkml:brush>
  </inkml:definitions>
  <inkml:trace contextRef="#ctx0" brushRef="#br0">45 106 16848,'-6'-11'2381,"0"0"-1695,1 1 141,-1 0 0,1-1 0,1 0 0,-1 0 0,-2-15 0,7 26-792,0 0 1,0 0-1,0 0 1,0-1-1,0 1 1,0 0-1,0 0 1,0 0 0,0 0-1,0 0 1,0-1-1,0 1 1,0 0-1,0 0 1,0 0-1,0 0 1,0 0-1,0-1 1,0 1-1,0 0 1,0 0-1,0 0 1,1 0-1,-1 0 1,0 0-1,0-1 1,0 1-1,0 0 1,0 0-1,0 0 1,0 0-1,1 0 1,-1 0-1,0 0 1,0 0-1,0 0 1,0 0-1,0 0 1,1 0 0,-1 0-1,0 0 1,0 0-1,0 0 1,0 0-1,0 0 1,1 0-1,-1 0 1,0 0-1,0 0 1,0 0-1,13 5 700,10 9-169,102 98 643,-20-17-1809,-103-92 535,1-1-1,0 0 1,-1 0 0,1 0 0,0-1 0,0 1-1,0 0 1,1-1 0,4 2 0,-7-3 48,0-1 1,-1 1-1,1 0 0,0 0 1,0 0-1,-1 0 1,1-1-1,0 1 0,0 0 1,-1-1-1,1 1 0,0-1 1,-1 1-1,1 0 1,-1-1-1,1 1 0,-1-1 1,1 0-1,-1 1 0,1-1 1,-1 1-1,1-1 1,-1 0-1,0 0 0,1 1 1,-1-1-1,0 0 0,1 1 1,-1-1-1,0 0 1,0 0-1,0 1 0,0-1 1,0 0-1,0 0 0,0 0 1,0 1-1,0-1 1,0 0-1,0 0 0,-1 1 1,1-2-1,-1-19-30,1 8-205,-1 1 1,2-1-1,0 0 0,0 0 1,6-24-1,-6 35 204,0 0 1,0 0-1,0 0 1,0 0 0,0 0-1,0 0 1,0 0-1,1 1 1,-1-1-1,1 0 1,-1 1-1,1-1 1,0 1-1,0 0 1,-1-1-1,5-1 1,-3 2 30,0 1 0,0-1 0,0 0-1,0 1 1,0 0 0,0-1 0,0 1 0,0 1 0,0-1 0,0 0 0,0 1 0,0-1 0,0 1 0,0 0 0,4 2 0,-2 0 58,-1-1 0,1 1 0,-1 0 0,0 1 0,0-1 0,-1 1 0,1-1 0,-1 1 0,1 0 0,-1 0 0,0 1 0,-1-1 0,1 1 0,-1-1 0,0 1 0,0 0 0,-1 0 0,1 0 0,-1 0 0,0 0 0,0 0 0,0 6 0,1 6 562,-1-1-1,0 1 1,-1 0 0,-1-1-1,-5 30 1,4-39-414,0 0 1,0 1 0,-1-1-1,0 0 1,0 0-1,-1-1 1,0 1 0,0-1-1,0 1 1,-8 6-1,10-10-199,0-1-1,-1 1 0,1-1 0,-1 0 0,0 0 1,0 0-1,0 0 0,0-1 0,0 1 0,0-1 0,0 0 1,0 0-1,-1 0 0,1 0 0,0 0 0,-1-1 1,1 0-1,-1 1 0,1-1 0,0-1 0,-1 1 1,1 0-1,-1-1 0,1 0 0,-4-1 0,4 1-161,1 0 1,0 0-1,0 0 0,-1-1 0,1 1 0,0-1 0,1 1 0,-1-1 1,0 0-1,0 0 0,1 0 0,-1 0 0,1 0 0,-1 0 0,1 0 0,0-1 1,0 1-1,0 0 0,0-1 0,1 1 0,-1 0 0,0-1 0,1 1 1,0-1-1,0 1 0,0-1 0,0 0 0,0 1 0,0-1 0,0 1 1,1-1-1,-1 1 0,1 0 0,2-5 0,0-4-1844,0-1-1,2 1 1,-1 0 0,1 1-1,13-21 1,8-4-6408</inkml:trace>
</inkml:ink>
</file>

<file path=ppt/ink/ink3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16.767"/>
    </inkml:context>
    <inkml:brush xml:id="br0">
      <inkml:brushProperty name="width" value="0.025" units="cm"/>
      <inkml:brushProperty name="height" value="0.025" units="cm"/>
    </inkml:brush>
  </inkml:definitions>
  <inkml:trace contextRef="#ctx0" brushRef="#br0">50 1 16143,'0'0'8552,"0"13"-7532,0 2-739,2 95 711,-1-95-932,1-1 1,1 0 0,0 0 0,0 0-1,1 0 1,9 18 0,-10-25-30,-1-3-22,-1-1 0,0 1 0,1-1 0,0 0 0,0 0 0,0 0 0,0 0 0,0 0 0,1-1 0,-1 1-1,7 4 1,-9-7-340,-1-13-576,-5 3 553,0 0 0,0 1 0,-1 0 0,0 0 0,0 1 0,-1 0 0,0 0 0,-1 1 0,0 0 0,0 0 0,0 1 0,-13-6 0,29 13 459,0 1-1,0-1 1,0 0 0,0 0-1,0 0 1,10-2-1,31 0-3136,-31 0 42,9-1-4046</inkml:trace>
</inkml:ink>
</file>

<file path=ppt/ink/ink3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17.143"/>
    </inkml:context>
    <inkml:brush xml:id="br0">
      <inkml:brushProperty name="width" value="0.025" units="cm"/>
      <inkml:brushProperty name="height" value="0.025" units="cm"/>
    </inkml:brush>
  </inkml:definitions>
  <inkml:trace contextRef="#ctx0" brushRef="#br0">57 52 15182,'0'0'6679,"-8"8"-5078,-25 26-352,18-11-522,15-22-715,0-1-1,0 0 1,0 1-1,0-1 0,0 1 1,0-1-1,0 0 0,0 1 1,0-1-1,1 1 1,-1-1-1,0 0 0,0 1 1,0-1-1,0 0 1,1 1-1,-1-1 0,0 0 1,0 1-1,1-1 0,-1 0 1,0 0-1,1 1 1,-1-1-1,0 0 0,1 0 1,-1 1-1,0-1 0,1 0 1,-1 0-1,0 0 1,1 0-1,0 0 0,4 1 9,1 0 0,0-1 0,-1 0 0,1 0-1,11-2 1,4 0-121,-18 2 103,-1 1-1,1 0 1,-1-1-1,1 1 1,-1 0-1,1 0 1,-1 1-1,0-1 1,0 0-1,1 1 1,-1-1-1,0 1 1,0 0-1,-1 0 1,1 0 0,0 0-1,0 0 1,-1 0-1,1 0 1,-1 0-1,0 1 1,0-1-1,0 0 1,0 1-1,0-1 1,0 1-1,0 4 1,-1-6 441,0-28 1303,-1-49-1869,46 74-4778,-40 0 4116,-1 0 1,0 0-1,-1 0 0,1-1 0,0 1 1,-1-1-1,1 0 0,-1 0 0,0-1 1,0 1-1,0-1 0,0 1 0,3-8 1,8-14-5195</inkml:trace>
</inkml:ink>
</file>

<file path=ppt/ink/ink3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17.718"/>
    </inkml:context>
    <inkml:brush xml:id="br0">
      <inkml:brushProperty name="width" value="0.025" units="cm"/>
      <inkml:brushProperty name="height" value="0.025" units="cm"/>
    </inkml:brush>
  </inkml:definitions>
  <inkml:trace contextRef="#ctx0" brushRef="#br0">25 47 2755,'0'0'9443,"-2"-8"-6592,-5-25-716,2 27 354,1 15-1924,0 12-512,3-13 94,0 0 0,0-1 1,1 1-1,0 0 0,1 0 0,0-1 0,0 1 0,0 0 1,1-1-1,0 1 0,0-1 0,1 0 0,0 0 0,1 0 0,-1 0 1,1 0-1,1-1 0,-1 0 0,1 0 0,0 0 0,0 0 1,10 7-1,2-3 226,-10-15 730,-8-30 389,1 28-1663,-4-12 186,1 23-34,3-2 16,0 0 1,0 0-1,1 0 1,-1 0-1,0 0 1,1 0-1,0 0 0,-1 0 1,1 0-1,0 0 1,0 0-1,0 0 0,0-1 1,0 1-1,1 0 1,1 1-1,0 0 4,1 0-1,-1 0 1,1 0 0,0-1 0,0 0-1,0 0 1,0 0 0,0 0 0,0-1-1,0 1 1,1-1 0,-1 0 0,0-1-1,1 1 1,-1-1 0,1 1 0,-1-1-1,1-1 1,-1 1 0,1-1 0,-1 1-1,0-1 1,1-1 0,-1 1 0,0-1-1,0 1 1,0-1 0,0 0 0,0 0-1,0-1 1,0 1 0,-1-1 0,0 0-1,1 0 1,-1 0 0,0-1 0,0 1-1,0-1 1,-1 1 0,0-1 0,1 0-1,1-5 1,-4 11 10,0 0 0,-1 0-1,1 0 1,0 0 0,0 0 0,1 0-1,-1 1 1,0-1 0,1 0 0,-1 0-1,1 0 1,0 0 0,-1 0 0,1 0-1,0 0 1,0 0 0,0-1 0,1 1-1,1 2 1,-3-3 2,1 0 0,0 0 0,-1 0 0,1 0 0,0 0 0,0-1 0,0 1 0,0 0 0,0 0 0,0-1 0,0 1 0,0 0 0,0-1 0,0 1 0,0-1 0,0 0 0,1 1 0,-1-1 0,0 0 0,0 0 0,1 1 0,-1-1 0,0 0 0,0 0 0,0 0 0,1-1 0,-1 1 0,0 0 0,0 0 0,0-1 0,1 1 0,-1-1 0,0 1 0,0-1 0,2 0 0,1-3-311,1 0-1,-1-1 0,0 1 0,0-1 0,0 0 1,-1 0-1,0 0 0,0-1 0,0 1 0,3-9 1,-4 8-1021,0 0 0,0 0 0,-1 0 0,0 0 0,0 0 1,0-7-1,-1 13 1267,0 0 0,0 0 0,0-1 0,0 1 1,0 0-1,0 0 0,0 0 0,-1-1 0,1 1 0,0 0 0,0 0 0,0 0 1,0-1-1,0 1 0,-1 0 0,1 0 0,0 0 0,0 0 0,0 0 1,-1 0-1,1-1 0,0 1 0,0 0 0,-1 0 0,1 0 0,0 0 0,0 0 1,0 0-1,-1 0 0,1 0 0,0 0 0,0 0 0,-1 0 0,1 0 1,0 0-1,0 0 0,-1 0 0,1 0 0,0 0 0,0 0 0,0 1 1,-1-1-1,1 0 0,0 0 0,0 0 0,0 0 0,-1 0 0,1 1 0,0-1 1,0 0-1,0 0 0,0 0 0,-1 0 0,1 1 0,0-1 0,0 0 1,0 0-1,0 0 0,0 1 0,-12 11 836,11 7-2583</inkml:trace>
</inkml:ink>
</file>

<file path=ppt/ink/ink3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18.123"/>
    </inkml:context>
    <inkml:brush xml:id="br0">
      <inkml:brushProperty name="width" value="0.025" units="cm"/>
      <inkml:brushProperty name="height" value="0.025" units="cm"/>
    </inkml:brush>
  </inkml:definitions>
  <inkml:trace contextRef="#ctx0" brushRef="#br0">1 6 11018,'0'0'15055,"0"0"-15135,0 0 60,0-1 0,0 1-1,0 0 1,0 0-1,1-1 1,-1 1-1,0 0 1,0-1-1,0 1 1,1 0-1,-1 0 1,0-1-1,0 1 1,1 0 0,-1 0-1,0 0 1,0 0-1,1-1 1,-1 1-1,0 0 1,1 0-1,-1 0 1,0 0-1,1 0 1,-1 0-1,0 0 1,1 0-1,0 0 1,5 12-45,0 0-1,-1 1 1,0 0 0,-1 1 0,0-1-1,-1 1 1,0-1 0,0 16 0,0-9 22,4 38 1041,-3 101 0,-4-128 150,-18-62 1180,11 9-2293,1-1-1,1 1 1,1-1 0,1 0-1,1 0 1,1-1 0,3-37 0,-2 60-68,0 0 0,1 0 0,-1 0 0,1 0 1,-1 0-1,1 0 0,0 0 0,0 0 0,-1 0 0,1 0 1,0 0-1,0 0 0,0 0 0,0 0 0,0 1 1,0-1-1,0 0 0,0 1 0,0-1 0,0 1 1,0-1-1,3 0 0,31-6-4446,-15 4-2982,-6-2-3221</inkml:trace>
</inkml:ink>
</file>

<file path=ppt/ink/ink3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18.730"/>
    </inkml:context>
    <inkml:brush xml:id="br0">
      <inkml:brushProperty name="width" value="0.025" units="cm"/>
      <inkml:brushProperty name="height" value="0.025" units="cm"/>
    </inkml:brush>
  </inkml:definitions>
  <inkml:trace contextRef="#ctx0" brushRef="#br0">18 111 320,'0'0'23991,"7"12"-22993,6 15-738,0 1-1,-3 1 1,0-1-1,7 35 1,-12-40-193,2 8 135,-2 0-1,4 55 1,-28-114 289,0-5-1680,2 0 0,-17-46 0,28 64 1024,2-1 0,0 1 1,0-1-1,2 0 0,0 0 0,0 0 1,2 0-1,1-18 0,0 28 166,0 0-1,1 0 1,0 1 0,0-1-1,0 0 1,0 1-1,1-1 1,0 1 0,0 0-1,1 0 1,0 0 0,-1 1-1,1-1 1,1 1-1,-1 0 1,1 0 0,-1 0-1,10-4 1,-6 3 5,0 0 0,1 0 1,0 1-1,0 1 0,0 0 0,1 0 0,-1 0 1,1 1-1,-1 1 0,17-1 0,-25 1-12,0 1 1,0 0-1,0 0 0,0 0 0,0 0 1,0 0-1,-1 0 0,1 1 0,0-1 1,0 0-1,0 0 0,0 1 0,0-1 1,-1 0-1,1 1 0,0-1 0,0 1 0,-1-1 1,1 1-1,0-1 0,0 1 0,-1 0 1,1-1-1,-1 1 0,1 0 0,-1 0 1,1-1-1,0 2 0,-1 0 61,0 0-1,1 0 1,-1 0 0,0-1 0,0 1-1,0 0 1,-1 0 0,1-1 0,0 1-1,-1 0 1,1 0 0,-1-1-1,-1 3 1,-1 3 276,0 0 0,-1-1 0,0 0-1,0 0 1,-1 0 0,-6 7 0,2-5 192,-1-1 0,0 0-1,0 0 1,0 0 0,-1-1 0,0-1 0,-11 4-1,13-6-515,-1 0 0,1-1 0,0 0-1,-1-1 1,-15 1 0,28-5-5069,13-10 1475,6 1-571,3 0-1410</inkml:trace>
</inkml:ink>
</file>

<file path=ppt/ink/ink3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19.087"/>
    </inkml:context>
    <inkml:brush xml:id="br0">
      <inkml:brushProperty name="width" value="0.025" units="cm"/>
      <inkml:brushProperty name="height" value="0.025" units="cm"/>
    </inkml:brush>
  </inkml:definitions>
  <inkml:trace contextRef="#ctx0" brushRef="#br0">1 58 2466,'0'0'-2402</inkml:trace>
  <inkml:trace contextRef="#ctx0" brushRef="#br0" timeOffset="1">1 58 1666,'0'0'5733,"2"-47"-4228,-2 45-896,0 1-321,0 0-64,4-2-63,-3 2-193,1-2-1890</inkml:trace>
</inkml:ink>
</file>

<file path=ppt/ink/ink3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19.821"/>
    </inkml:context>
    <inkml:brush xml:id="br0">
      <inkml:brushProperty name="width" value="0.025" units="cm"/>
      <inkml:brushProperty name="height" value="0.025" units="cm"/>
    </inkml:brush>
  </inkml:definitions>
  <inkml:trace contextRef="#ctx0" brushRef="#br0">48 344 2883,'0'0'21487,"-5"0"-20259,4 0-1182,-1-1 0,1 1 0,0 0 0,-1 0 1,1 0-1,-1 0 0,1 0 0,0 0 0,-1 1 1,1-1-1,0 0 0,-1 1 0,1-1 0,0 1 1,0-1-1,-1 1 0,1 0 0,0-1 0,0 1 1,0 0-1,0 0 0,-2 1 0,2 1 35,-1-1 0,1 1 0,0 0 0,0-1 0,0 1 0,0 0 0,0 0 0,0 0 0,1 0 0,0 0 0,-1 6-1,1-6-50,0-1-1,0 1 1,0 0-1,0-1 0,1 1 1,-1 0-1,1-1 0,-1 1 1,1 0-1,0-1 1,0 1-1,0-1 0,1 0 1,-1 1-1,2 1 0,-2-3-18,0 0-1,0 0 1,1 0-1,-1 0 1,0 0 0,0-1-1,0 1 1,1-1-1,-1 1 1,1-1-1,-1 1 1,0-1-1,1 0 1,-1 0-1,1 1 1,-1-1-1,0 0 1,1 0-1,-1-1 1,1 1-1,-1 0 1,0 0-1,1-1 1,-1 1-1,1 0 1,-1-1-1,0 0 1,0 1-1,1-1 1,-1 0-1,2-1 1,1-1 29,1 0 1,0-1 0,-1 1-1,1-1 1,-1 0 0,0 0-1,-1-1 1,1 1 0,-1-1-1,6-9 1,24-63 196,-30 69-211,-4 10-49,1 1 1,-1-1-1,1 1 1,0-1-1,0 1 1,0 0-1,0-1 1,0 1-1,1-1 1,-1 1-1,1-1 1,0 1-1,0-1 1,-1 0-1,3 4 1,-2-5 41,-1 0 0,1 0 0,-1 0 0,1 0 1,-1 0-1,1 0 0,0 0 0,-1 0 0,1 0 0,0-1 1,0 1-1,0 0 0,0-1 0,0 1 0,0 0 0,-1-1 1,1 1-1,1-1 0,-1 0 0,0 1 0,0-1 0,0 0 1,0 1-1,0-1 0,0 0 0,0 0 0,0 0 0,0 0 1,1 0-1,-1 0 0,0 0 0,0-1 0,0 1 0,0 0 0,0 0 1,0-1-1,2 0 0,27-24 241,7-7-259,-35 31-22,0 0 0,-1 0 1,1 0-1,0 0 0,-1 1 0,1-1 0,0 0 1,0 1-1,0-1 0,-1 1 0,1 0 0,0-1 1,0 1-1,0 0 0,0 0 0,0 0 1,0 0-1,0 1 0,3 0 0,8 11-60,-13-11 81,1 0 0,-1-1 0,0 1 0,0 0 0,1-1 0,-1 1 0,1 0 0,-1-1-1,1 1 1,-1 0 0,1-1 0,-1 1 0,1-1 0,-1 1 0,1-1 0,0 1 0,-1-1 0,1 0 0,0 1 0,-1-1-1,1 0 1,0 0 0,-1 1 0,1-1 0,0 0 0,0 0 0,-1 0 0,1 0 0,0 0 0,0 0 0,0 0-1,-1 0 1,1 0 0,0 0 0,0 0 0,-1 0 0,1-1 0,0 1 0,-1 0 0,1-1 0,0 1 0,0 0 0,-1-1-1,1 1 1,-1-1 0,1 1 0,0-1 0,-1 1 0,1-1 0,-1 1 0,0-1 0,2-1 0,10-16-1361,1 0 0,12-28 0,15-44-13321,-27 35 11733,-5-3 7514,-5 37 865,-2 19-2133,-1 6 315,0 5-3544,1-1-1,0 1 1,0 0 0,1 0-1,0-1 1,1 0 0,-1 1-1,2-1 1,-1 0 0,9 14-1,2-2-26,0-1-1,26 27 1,17 21-4148,-76-88-2405,-6 3 3937,-63-28 8229,45 26-1495,43 20-4049,-1 0-1,1 0 1,0 0-1,-1 0 1,1 0-1,0 0 1,-1 0-1,1 0 1,0-1-1,-1 1 0,1 0 1,0 0-1,-1 0 1,1 0-1,0-1 1,0 1-1,-1 0 1,1 0-1,0-1 1,0 1-1,0 0 1,-1-1-1,1 1 0,0 0 1,0 0-1,0-1 1,0 1-1,0 0 1,-1-1-1,1 1 1,0 0-1,0-1 1,0 1-1,0 0 1,0-1-1,0 1 0,0-1 1,0 1-1,0 0 1,0-1-1,1 1 1,-1 0-1,0-1 1,0 1-1,0 0 1,1-1-1,19-10 1353,41-2-2054,-55 12 962,2-1-451,41-9-1484,-17-2-4161,-13 0-2426</inkml:trace>
</inkml:ink>
</file>

<file path=ppt/ink/ink3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25.789"/>
    </inkml:context>
    <inkml:brush xml:id="br0">
      <inkml:brushProperty name="width" value="0.025" units="cm"/>
      <inkml:brushProperty name="height" value="0.025" units="cm"/>
    </inkml:brush>
  </inkml:definitions>
  <inkml:trace contextRef="#ctx0" brushRef="#br0">1633 114 2114,'-14'-8'1604,"0"0"1,-1 2-1,-18-7 0,-45-6 878,32 13-2181,-72 3 1,101 1-25,-1 0-1,1 0 1,-1-2-1,-28-9 0,28 7-186,-1 1 0,0 0-1,-36-2 1,-39 3-24,1 4 1,-130 17 0,186-11-47,0 2 1,1 1-1,0 1 1,1 3-1,0 0 1,0 3-1,2 0 1,-61 41-1,75-42-24,1 0-1,0 1 1,1 0 0,1 2-1,0 0 1,2 0 0,-19 31-1,12-11 1,2 1-1,1 1 0,-14 48 1,19-51 17,2 0 0,1 0 0,2 1-1,1 0 1,2 1 0,0 63 0,6-94 56,1 1-1,-1 0 0,2-1 0,-1 0 0,1 1 1,0-1-1,9 15 0,38 56 235,-14-25-196,-7-2-15,-15-26-126,1 0 0,1-1 0,22 27 0,-32-45 38,0-1 0,1 1 0,0-1 0,0 0 0,1-1 0,-1 0 0,1 0 0,0 0 0,1-1 0,-1-1 0,1 1 0,-1-1 0,1-1 0,14 3 0,38 2 824,84-3 1,0 0-618,-76 1-183,0-4 0,0-2-1,-1-4 1,1-2-1,112-27 1,-122 20 415,0 4 0,1 2 0,111-1 0,-159 8-294,0 1 0,0-2 0,0 0 0,0 0 0,0-1 0,0 0 0,0-1 0,-1-1 0,0 0 0,20-12 0,-15 7 255,-1-1-1,-1-1 1,0 0 0,-1-1-1,0-1 1,18-24 0,-12 9-100,0-1 1,-2-1 0,-1-1 0,-2 0-1,-1-1 1,-1 0 0,7-39 0,-12 40-277,-1-1 0,-1 1 0,-2-1 1,-1 0-1,-2 0 0,-5-43 0,3 61-23,-1 0 0,0 1 0,-1-1-1,-1 1 1,0 0 0,-1 0-1,0 0 1,-1 1 0,-1 0-1,0 0 1,-1 1 0,0 0 0,-1 1-1,0-1 1,-1 2 0,-12-10-1,6 7-184,0 0-1,-1 1 1,-1 1-1,0 1 1,-1 0-1,-30-9 0,39 16-1827,-1 0-1,0 1 1,1 0-1,-20 0 1,15 2-4735</inkml:trace>
</inkml:ink>
</file>

<file path=ppt/ink/ink3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25.023"/>
    </inkml:context>
    <inkml:brush xml:id="br0">
      <inkml:brushProperty name="width" value="0.025" units="cm"/>
      <inkml:brushProperty name="height" value="0.025" units="cm"/>
    </inkml:brush>
  </inkml:definitions>
  <inkml:trace contextRef="#ctx0" brushRef="#br0">0 29 7079,'3'1'10031,"4"-1"-4649,42-6-2282,-23 2-2544,1 1 1,0 2-1,28 1 0,-24 0-501,-30 0 14,-27 2 267,-11 5 624,-1-2-1,-58 0 0,96-5-890,31 0-90,-6-1-22,0-1 0,-1-2 0,28-7 0,41-6-1493,-121 21 1371,-71 8 1568,65-12-1056,33 0-332,22 0-115,-6 0-18,-4 0-254,1 0 0,-1 0 0,1-1 1,-1-1-1,17-3 0,-27 4 409,-15 1 240,0 0-1,0 0 1,0 2-1,0-1 1,-24 8-1,21-6 102,0 1 0,-32 1-1,49-6-505,0 0-1,0 1 1,0-1 0,1 0-1,-1 1 1,0-1 0,1 1-1,-1-1 1,0 0 0,1 1-1,-1-1 1,1 1 0,-1-1-1,1 1 1,-1-1 0,1 1-1,0 0 1,-1-1 0,1 1-1,-1-1 1,1 1 0,0 0-1,-1 0 1,2-1 0,28 0-9118,-16 1-454</inkml:trace>
</inkml:ink>
</file>

<file path=ppt/ink/ink3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2:26.816"/>
    </inkml:context>
    <inkml:brush xml:id="br0">
      <inkml:brushProperty name="width" value="0.025" units="cm"/>
      <inkml:brushProperty name="height" value="0.025" units="cm"/>
    </inkml:brush>
  </inkml:definitions>
  <inkml:trace contextRef="#ctx0" brushRef="#br0">0 32 10794,'0'0'8958,"10"0"-8066,58-5 303,77-15 1,-244 22 3292,64-1-3862,30-1-282,11 0 92,231-9-3522,-246 10 3019,0 1-1,1 0 0,-1 0 1,1 1-1,-13 6 1,-8 2 120,7-4-450,-21 7 296,15-11-9843</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6.558"/>
    </inkml:context>
    <inkml:brush xml:id="br0">
      <inkml:brushProperty name="width" value="0.025" units="cm"/>
      <inkml:brushProperty name="height" value="0.025" units="cm"/>
    </inkml:brush>
  </inkml:definitions>
  <inkml:trace contextRef="#ctx0" brushRef="#br0">77 185 9065,'0'0'14808,"-8"9"-14178,-26 29-155,32-35-435,0 0-1,1 0 1,-1 0 0,1 0-1,-1 0 1,1 1-1,0-1 1,0 1-1,0-1 1,1 1-1,-1-1 1,1 1 0,0-1-1,0 1 1,0-1-1,1 1 1,-1-1-1,1 1 1,0-1-1,0 1 1,0-1 0,0 0-1,2 4 1,-2-5-37,0 1 1,0-1 0,1 1 0,-1-1 0,1 0-1,-1 0 1,1 1 0,0-1 0,0-1 0,0 1-1,0 0 1,0 0 0,1-1 0,-1 1-1,0-1 1,1 0 0,-1 1 0,1-1 0,-1 0-1,1-1 1,0 1 0,-1 0 0,1-1 0,0 1-1,-1-1 1,6 0 0,-6-1 51,0 0 0,0 1-1,0-1 1,0 0 0,0-1 0,0 1 0,0 0-1,0 0 1,-1-1 0,1 1 0,0-1 0,-1 0 0,0 1-1,1-1 1,-1 0 0,0 0 0,0 0 0,1 0-1,-2 0 1,1 0 0,0 0 0,0 0 0,-1 0 0,1 0-1,0-4 1,7-59 2145,-8 46-1890,0 1 1,0-1 0,-2 1 0,0-1-1,-8-25 1,9 38-245,-1 0 0,0-1-1,-1 1 1,0 0 0,0 0-1,0 0 1,-1 1 0,1-1-1,-1 1 1,-1 0 0,1 0-1,-1 0 1,0 1 0,0-1-1,0 1 1,0 0 0,-1 1-1,-10-6 1,15 8-86,-1 1 0,1-1-1,0 0 1,-1 1 0,1-1 0,-1 1 0,1 0-1,-1-1 1,1 1 0,-1 0 0,1 0 0,-1 0-1,1 0 1,-1 0 0,1 0 0,-1 0 0,1 1-1,-1-1 1,-1 1 0,3 0-22,-1-1 0,0 1 0,1 0 0,-1-1-1,1 1 1,-1 0 0,1-1 0,-1 1 0,1 0 0,0 0 0,-1-1 0,1 1 0,0 0-1,0 0 1,-1 0 0,1-1 0,0 1 0,0 0 0,0 0 0,0 0 0,0 0 0,0 0-1,1 1 1,-1 2-133,1-1-1,0 1 1,0-1 0,0 1-1,1-1 1,-1 0-1,1 0 1,0 1-1,0-1 1,0 0-1,0-1 1,0 1-1,1 0 1,3 3 0,26 7-4473,-31-13 4287,0 0 0,0 1-1,0-1 1,0 0 0,0 0 0,1 0 0,-1 0 0,0-1 0,0 1-1,0 0 1,0 0 0,0-1 0,0 1 0,0-1 0,0 1-1,0-1 1,0 1 0,1-2 0,11-16-6280</inkml:trace>
</inkml:ink>
</file>

<file path=ppt/ink/ink3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2:43.432"/>
    </inkml:context>
    <inkml:brush xml:id="br0">
      <inkml:brushProperty name="width" value="0.025" units="cm"/>
      <inkml:brushProperty name="height" value="0.025" units="cm"/>
    </inkml:brush>
  </inkml:definitions>
  <inkml:trace contextRef="#ctx0" brushRef="#br0">116 6 9513,'0'0'22758,"7"-2"-22331,-6 2-425,0 0 0,-1-1 0,1 1 0,0-1 0,0 1 0,0 0 0,0 0 1,0-1-1,0 1 0,-1 0 0,1 0 0,0 0 0,0 0 0,0 0 0,0 0 0,0 0 1,0 0-1,0 1 0,0-1 0,-1 0 0,1 0 0,0 1 0,0-1 0,0 1 0,0-1 1,-1 1-1,1-1 0,0 1 0,0-1 0,-1 1 0,1-1 0,0 1 0,-1 0 1,1 0-1,-1-1 0,1 1 0,-1 0 0,1 0 0,-1 0 0,1 1 0,-1 3-3,0 0-1,-1-1 0,0 1 0,1 0 1,-1 0-1,-1-1 0,1 1 0,-1-1 1,-4 9-1,-52 93 2,43-82 0,1 0 0,1 1 0,1 0 0,-15 48 0,27-72 0,-1-1 0,1 1 0,0-1 0,0 1 0,0-1 0,0 1 0,0-1 0,0 1 0,0-1 0,0 1 0,0 0 0,0-1 0,0 1 0,0-1 0,0 1 0,0-1 0,0 1 0,0-1 0,1 1 0,-1-1 0,0 1 0,0-1 0,1 1 0,-1-1 0,0 0 0,0 1 0,1-1 0,-1 1 0,1-1 0,-1 0 0,0 1 0,1-1 0,-1 0 0,1 1 0,22-2 0,30-20 0,-47 18 0,13-6 0,1 0 0,0 1 0,1 1 0,-1 1 0,1 1 0,0 1 0,1 1 0,-1 0 0,1 2 0,33 2 0,-32 9-1498,-21-9 1056,0 0-1,0 0 1,-1 0-1,1 0 1,0 0-1,0 0 1,0-1-1,0 1 1,0-1-1,0 1 0,0-1 1,0 0-1,0 0 1,3 0-1</inkml:trace>
</inkml:ink>
</file>

<file path=ppt/ink/ink3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33.703"/>
    </inkml:context>
    <inkml:brush xml:id="br0">
      <inkml:brushProperty name="width" value="0.025" units="cm"/>
      <inkml:brushProperty name="height" value="0.025" units="cm"/>
    </inkml:brush>
  </inkml:definitions>
  <inkml:trace contextRef="#ctx0" brushRef="#br0">350 3 7431,'-14'-1'747,"4"1"-695,-3-1 453,0 1-1,0 0 0,0 0 1,0 2-1,0-1 1,0 2-1,1 0 0,-1 0 1,1 1-1,0 1 1,0 0-1,-18 10 0,19-6-343,-1 1 0,2 0 0,-1 1-1,1 1 1,1-1 0,0 2 0,1-1-1,0 1 1,1 0 0,0 1-1,1 0 1,1 0 0,0 0 0,-4 22-1,3-3 31,1 0 0,2 0 0,1 0-1,2 0 1,5 52 0,-2-65-173,2-1 1,-1 1 0,2-1 0,1 0-1,0 0 1,1-1 0,1 0 0,1-1-1,1 0 1,0 0 0,1-1 0,1 0-1,0-1 1,1-1 0,28 23 0,-31-29 20,1 0 0,-1-1 0,1 0 0,1-1 0,-1 0 0,1-1 0,0 0 0,0-1 0,0 0 0,21 2 0,-23-5 48,0-1 0,0 0 0,0-1 0,0 0 0,0 0 0,0-1 0,0-1 0,0 0 0,-1 0 0,0-1 0,1 0 0,-1-1 0,0 0 0,10-8 0,0-1 224,0-1 0,-2-1 0,0-1 1,0 0-1,-2-1 0,0-1 0,-1-1 1,-1 0-1,-1-1 0,-1 0 0,18-44 1,-17 29 181,-2 0 1,-1-1 0,-2 0-1,-1 0 1,-2-1 0,0-74-1,-5 102-371,0 0 0,-1-1 0,-1 1-1,1 0 1,-2 0 0,1 0-1,-1 1 1,-1-1 0,0 1 0,-10-18-1,10 20-104,-1 0 0,0 1 0,-1 0-1,1 0 1,-1 1 0,-1 0 0,1 0 0,-1 0-1,1 1 1,-1-1 0,-1 2 0,1-1 0,0 1-1,-11-3 1,-4 1-490,0 1-1,-1 1 1,1 1 0,0 1-1,-1 1 1,1 1-1,0 1 1,-1 1-1,-22 6 1,-28 2-4626,34-8-645</inkml:trace>
</inkml:ink>
</file>

<file path=ppt/ink/ink3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4:05.424"/>
    </inkml:context>
    <inkml:brush xml:id="br0">
      <inkml:brushProperty name="width" value="0.025" units="cm"/>
      <inkml:brushProperty name="height" value="0.025" units="cm"/>
    </inkml:brush>
  </inkml:definitions>
  <inkml:trace contextRef="#ctx0" brushRef="#br0">437 89 8616,'0'-9'2797,"0"3"-2656,0 1 443,0 0 0,0 0 1,0 0-1,-1 0 0,0 0 1,0 0-1,-2-8 0,2 11-448,0 0 0,0 1-1,-1-1 1,1 0-1,0 1 1,-1-1 0,1 1-1,-1 0 1,1-1 0,-1 1-1,1 0 1,-1 0 0,0 0-1,0 0 1,1 0 0,-1 0-1,0 1 1,0-1 0,0 1-1,0-1 1,0 1 0,0 0-1,0-1 1,0 1 0,0 0-1,-3 1 1,-3 0-103,1 0 1,-1 0-1,0 1 0,1 0 1,-1 0-1,1 1 0,0 0 1,0 1-1,0-1 1,0 1-1,1 0 0,-1 1 1,1 0-1,0 0 1,-9 10-1,-1 3 126,0 1-1,0 0 1,-20 36 0,9-6-77,2 0 0,2 2 0,2 0 0,3 1 1,2 2-1,2-1 0,2 2 0,3-1 0,3 1 0,1 1 0,3-1 0,6 58 1,-2-95-46,2 1 0,0-1 0,0 1 0,2-1 0,0-1 0,1 1 0,1-1 1,1 0-1,0-1 0,1 0 0,22 26 0,-24-32-34,1-1-1,1 1 1,0-2-1,0 1 1,0-2-1,1 1 1,0-1-1,1-1 1,-1 0-1,1-1 1,0 0-1,1-1 1,-1 0 0,1-1-1,0 0 1,-1-1-1,23 1 1,-24-3 10,-1-1 1,0 0 0,1 0-1,-1-1 1,0 0 0,0-1-1,0 0 1,0 0 0,0-1-1,-1-1 1,0 1 0,0-2-1,10-6 1,-8 3 70,0-1 1,0 0-1,-1-1 0,0 0 1,-1-1-1,0 0 0,-1 0 1,12-25-1,-7 8 451,-1 0 0,-2-1 0,-1 0-1,-1-1 1,7-60 0,-9 20 556,-5-110 1,-6 129-1045,-3-1 1,-1 1-1,-3 1 1,-3 0-1,-1 1 0,-3 0 1,-1 1-1,-33-54 1,48 94-135,0 0 0,-1 1 0,0-1 0,0 1 0,-1 1 0,-12-12 0,18 18-95,0 0 0,-1 0 0,1 0 0,-1 0 1,1 0-1,-1 0 0,1 1 0,-1-1 0,1 0 0,-1 1 0,0-1 1,1 1-1,-1 0 0,0-1 0,0 1 0,1 0 0,-1 0 0,0 0 1,1 0-1,-1 0 0,0 1 0,0-1 0,1 0 0,-1 1 0,0-1 0,1 1 1,-1 0-1,1 0 0,-1-1 0,1 1 0,-1 0 0,1 0 0,0 0 1,-1 1-1,1-1 0,0 0 0,0 0 0,0 1 0,0-1 0,0 1 1,0-1-1,0 1 0,-1 2 0,-14 27-6117</inkml:trace>
</inkml:ink>
</file>

<file path=ppt/ink/ink3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4:09.181"/>
    </inkml:context>
    <inkml:brush xml:id="br0">
      <inkml:brushProperty name="width" value="0.025" units="cm"/>
      <inkml:brushProperty name="height" value="0.025" units="cm"/>
    </inkml:brush>
  </inkml:definitions>
  <inkml:trace contextRef="#ctx0" brushRef="#br0">254 1 8040,'-9'1'1809,"-10"3"-1409,0-2 357,0 2 0,0 1 0,-18 6-1,31-9-677,1 1 0,0-1 1,0 1-1,-1 0 0,2 0 0,-1 0 0,0 1 0,1 0 0,-1 0 0,1 0 0,0 0 0,1 1 0,-1-1 1,1 1-1,-5 8 0,-1 9-78,1 0 0,1 1 0,1 0 1,1 0-1,-4 40 0,1 125-11,8-140 13,-1 1 0,-2 61 102,21 199 0,-13-274-86,2 0-1,1-1 0,2 0 0,1 0 0,2-1 0,1 0 0,1-1 1,2-1-1,37 52 0,-20-40-5,61 61 0,-80-90-99,1 0 0,0 0 0,1-1 0,1-2 0,0 1 0,0-2 0,23 9 0,-36-17 82,0 0 1,0 0 0,0-1-1,1 0 1,-1 0-1,0 0 1,0-1-1,1 0 1,-1 0-1,0 0 1,0-1 0,1 1-1,-1-1 1,0 0-1,0-1 1,0 1-1,0-1 1,0 0 0,0 0-1,-1-1 1,1 0-1,-1 1 1,1-1-1,-1-1 1,0 1-1,0-1 1,6-7 0,4-7 242,-1-1 1,-1-1 0,0 1-1,-2-2 1,9-24 0,-11 28-130,16-43 420,-2-1 0,-2 0 0,-4-2 0,11-76 0,-14 23 483,-1-167 0,-13 234-682,-3 0-1,-2 1 0,-1 0 1,-3 0-1,-2 1 1,-2 0-1,-2 1 0,-36-71 1,47 106-184,-1 1 0,-1 1-1,1-1 1,-1 1 0,-1 0 0,-9-9 0,15 16-274,0 0 0,0 0 0,-1 0-1,1 0 1,-1 1 0,1-1 0,-1 1 0,0-1 0,0 1 0,1 0 0,-1 0-1,0 0 1,0 0 0,0 1 0,0-1 0,0 1 0,0 0 0,0 0 0,0 0-1,0 0 1,0 0 0,0 1 0,0-1 0,0 1 0,0 0 0,0 0 0,0 0-1,-4 2 1,-18 16-3481,-5 4-1779</inkml:trace>
</inkml:ink>
</file>

<file path=ppt/ink/ink3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17.997"/>
    </inkml:context>
    <inkml:brush xml:id="br0">
      <inkml:brushProperty name="width" value="0.025" units="cm"/>
      <inkml:brushProperty name="height" value="0.025" units="cm"/>
    </inkml:brush>
  </inkml:definitions>
  <inkml:trace contextRef="#ctx0" brushRef="#br0">1 90 8872,'0'0'14467,"6"1"-13762,-5-1-674,1 0 0,-1 0 1,0 0-1,1 0 0,-1 0 0,1 0 0,-1 0 1,1 0-1,-1 0 0,1-1 0,-1 1 0,1-1 1,-1 1-1,0-1 0,1 1 0,-1-1 0,0 0 0,0 0 1,1 0-1,-1 0 0,0 1 0,0-2 0,0 1 1,0 0-1,1-2 0,0-1 16,0 0-1,0 1 1,-1-2-1,0 1 1,1 0 0,-2 0-1,1 0 1,0 0 0,-1-1-1,0-4 1,-1-16 621,-4 39 47,-2 41 107,10-53-403,3-9-123,4-7 217,-6-18 356,-7 20-584,-6 21-297,-3 38-1100,13-21-2103,-1-25 2864,0-1 0,1 1 1,-1 0-1,0-1 1,0 1-1,1 0 0,-1-1 1,0 1-1,1 0 0,-1-1 1,0 1-1,1 0 0,-1-1 1,1 1-1,-1-1 0,1 1 1,0-1-1,-1 1 0,1-1 1,-1 0-1,1 1 1,0-1-1,1 1 0,14 0-9418</inkml:trace>
</inkml:ink>
</file>

<file path=ppt/ink/ink3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6:01.414"/>
    </inkml:context>
    <inkml:brush xml:id="br0">
      <inkml:brushProperty name="width" value="0.025" units="cm"/>
      <inkml:brushProperty name="height" value="0.025" units="cm"/>
    </inkml:brush>
  </inkml:definitions>
  <inkml:trace contextRef="#ctx0" brushRef="#br0">0 89 12844,'0'0'9625,"9"0"-7687,23 2-1141,-1-2 0,0-1 1,0-1-1,0-2 0,43-11 0,0-11-571,-53 17-301,1 2 0,-1 0 0,1 1 0,0 1 0,38-3 0,-56 12-294,-12 5 291,-11 6 119,-5-3-8,-1-1 0,0-1 0,-1-1 0,0-1 0,-1-1 0,-30 3-1,-7-3 932,-93-1-1,170-6-892,0-2 0,-1 0-1,20-5 1,8-2-34,68-13-321,61-8-430,-225 40 549,-60 20 0,47-12 105,43-11-230,-16 4-2168,14-7-2299,13-3-1628</inkml:trace>
</inkml:ink>
</file>

<file path=ppt/ink/ink3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6:14.113"/>
    </inkml:context>
    <inkml:brush xml:id="br0">
      <inkml:brushProperty name="width" value="0.025" units="cm"/>
      <inkml:brushProperty name="height" value="0.025" units="cm"/>
    </inkml:brush>
  </inkml:definitions>
  <inkml:trace contextRef="#ctx0" brushRef="#br0">1 99 15695,'0'0'8306,"10"-1"-7409,28-2-251,87-10 98,-107 10-730,0 0-1,0-1 1,-1-2-1,34-13 1,-51 19-7,1 0 0,0-1 0,0 1 0,-1 0 0,1 0 0,0 0 0,-1-1 0,1 1 0,0 0 0,-1-1 0,1 1 0,0-1 0,-1 1 0,1 0 0,-1-1 0,1 0 0,-1 1 0,1-1 0,-1 1 0,1-1 0,-1 1 0,1-1 0,-1 0 0,0 1 0,1-1 0,-1 0 0,0 0 0,0 1 0,0-1 0,1 0 0,-1 1 0,0-1 0,0 0 0,0 0 0,0 1 0,0-1 0,0 0 0,-1 0 0,0 0 12,0 0 0,0 0 0,0 0 0,-1 0 0,1 1 0,0-1 0,-1 0 0,1 1-1,0-1 1,-1 1 0,1 0 0,-1-1 0,1 1 0,-1 0 0,1 0 0,-1 0 0,-1 0 0,-16 1-183,0 2 1,0 0 0,0 1 0,-24 8-1,-46 9-1448,17-16 2578,71-5-411,54 0-152,52-7 0,-28-9-2087,-64 12-213,0-1 0,-1 0 0,19-11-1,-13 3-7850</inkml:trace>
</inkml:ink>
</file>

<file path=ppt/ink/ink3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6:21.799"/>
    </inkml:context>
    <inkml:brush xml:id="br0">
      <inkml:brushProperty name="width" value="0.025" units="cm"/>
      <inkml:brushProperty name="height" value="0.025" units="cm"/>
    </inkml:brush>
  </inkml:definitions>
  <inkml:trace contextRef="#ctx0" brushRef="#br0">29 125 10698,'0'0'4751,"8"-9"-4548,-7 8-177,15-16 406,1 0 1,20-15 0,-55 46 1043,-2 2 487,-1-2 1,-28 16 0,120-76-1923,-58 35-96,1 1 0,1 1 0,0 0-1,26-12 1,-54 28 149,1 1 0,0 0 0,-22 17 0,-8 8 155,20-17 81,35-19-235,39-21-227,-31 12-19,11-7-521,0 1 0,52-19 0,-143 85 1083,24-21 215,33-23-407,23-14-461,45-25-1448,-49 27 1115,-47 26 710,-200 114 2118,218-127-2608,14-21-18674</inkml:trace>
</inkml:ink>
</file>

<file path=ppt/ink/ink3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30.174"/>
    </inkml:context>
    <inkml:brush xml:id="br0">
      <inkml:brushProperty name="width" value="0.025" units="cm"/>
      <inkml:brushProperty name="height" value="0.025" units="cm"/>
    </inkml:brush>
  </inkml:definitions>
  <inkml:trace contextRef="#ctx0" brushRef="#br0">280 141 11307,'7'-10'2920,"-2"2"-2335,28-50 2631,-31 52-2386,0 1 1,0 0-1,-1-1 1,1 1-1,-1-1 1,0-11-1,0 17-724,-1-1-1,0 1 1,0-1-1,0 1 1,0-1-1,0 1 1,0-1-1,0 1 1,0-1-1,0 1 1,0-1-1,-1 1 1,1-1-1,0 1 1,0-1-1,0 1 1,-1 0-1,1-1 1,0 1-1,0-1 1,-1 1-1,1 0 1,0-1-1,-1 1 1,1-1-1,0 1 1,-1 0-1,1 0 1,-1-1-1,1 1 1,-1 0-1,1 0 1,0-1-1,-1 1 1,0 0-1,-19 7 973,-15 25-770,25-16-198,1 0 0,0 1 0,2 0 0,0 1 1,0 0-1,2 0 0,0 0 0,-3 33 0,3 1 350,3 100 0,4-127-397,2 0 0,0-1 0,2 1 0,1-1 0,0 0 0,16 31 0,13 40-2,-36-94-118,0-1 0,0 0 0,1 1 0,-1-1-1,0 1 1,0-1 0,0 0 0,0 1 0,0-1 0,0 1 0,0-1 0,0 0 0,0 1 0,0-1 0,0 1 0,0-1 0,0 1 0,0-1 0,0 0 0,0 1 0,0-1 0,0 1-1,-1-1 1,1 0 0,0 1 0,0-1 0,0 0 0,-1 1 0,1-1 0,0 0 0,-1 1 0,1-1 0,0 0 0,-1 0 0,1 1 0,0-1 0,-1 0 0,1 0 0,0 0 0,-2 1-1,-21-4-2746,-24-18-2836,-80-75-3508,113 82 9736,-1 0 0,2 0 0,-15-22 0,26 34-331,1 0-1,-1 0 1,1 0-1,-1 0 0,1-1 1,0 1-1,0 0 1,0-1-1,0 1 0,1-1 1,-1 1-1,1-1 0,-1 0 1,1 1-1,0-1 1,0 1-1,1-6 0,-1 6-93,1 0 1,0 0-1,0 0 0,0 0 0,1 0 0,-1 0 0,0 0 0,1 1 0,-1-1 0,1 0 0,-1 1 0,1-1 0,0 1 0,0 0 0,0-1 0,3-1 0,8-2 250,1 0-1,0 0 0,0 1 0,0 1 0,18-2 0,-21 3-198,127-12 1204,-21 4-3364,-42-5-7098,-45 5-5316</inkml:trace>
</inkml:ink>
</file>

<file path=ppt/ink/ink3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31.300"/>
    </inkml:context>
    <inkml:brush xml:id="br0">
      <inkml:brushProperty name="width" value="0.025" units="cm"/>
      <inkml:brushProperty name="height" value="0.025" units="cm"/>
    </inkml:brush>
  </inkml:definitions>
  <inkml:trace contextRef="#ctx0" brushRef="#br0">176 5 10570,'0'0'10399,"-10"-2"-10084,7 1-290,0 1 0,0-1 0,0 1 1,0 0-1,0-1 0,0 2 0,0-1 0,0 0 0,0 1 0,0-1 0,0 1 0,0 0 0,0 0 0,-6 2 1,5 0 57,0 1 1,0-1 0,0 1-1,0-1 1,1 1 0,-1 0 0,1 0-1,0 1 1,0-1 0,-4 10-1,-5 11 642,0 1 0,1 1 0,-13 54 0,20-64-568,1 1 0,0-1-1,2 1 1,0-1 0,1 1-1,0-1 1,6 31 0,-5-45-196,0 1 0,0 0 0,1-1 0,-1 1 0,1-1 0,0 0-1,0 1 1,0-1 0,0 0 0,1 0 0,-1-1 0,1 1 0,0 0 0,0-1 0,0 0 0,0 1 0,0-1 0,1 0 0,-1-1 0,0 1 0,1-1 0,-1 1 0,1-1 0,0 0 0,0 0 0,-1-1 0,1 1 0,0-1 0,0 0 0,4 0 0,2 0-610,0 0 0,0-1 0,0 0 0,-1-1 0,1 0 0,-1 0 0,1-1 0,-1 0 0,0-1-1,14-7 1,16-17-4999,-1-6-4334</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7.267"/>
    </inkml:context>
    <inkml:brush xml:id="br0">
      <inkml:brushProperty name="width" value="0.025" units="cm"/>
      <inkml:brushProperty name="height" value="0.025" units="cm"/>
    </inkml:brush>
  </inkml:definitions>
  <inkml:trace contextRef="#ctx0" brushRef="#br0">0 261 11211,'0'0'9950,"4"12"-9346,2 5-534,1 0 0,1-1 0,1 0 0,0 0 0,0-1 0,2-1 0,0 1 0,23 22 0,-22-25-40,36 31 14,-46-41-46,0 0-1,1-1 0,-1 1 0,1-1 0,-1 1 1,1-1-1,-1 0 0,1 0 0,0 0 0,-1-1 0,1 1 1,0 0-1,0-1 0,0 0 0,0 0 0,-1 0 1,1 0-1,3 0 0,-4-1 7,-1 0-1,0 0 1,0 1 0,0-1 0,0 0-1,0 0 1,0 0 0,0 0 0,0 0-1,0-1 1,0 1 0,0 0 0,-1 0 0,1 0-1,0-1 1,-1 1 0,1 0 0,-1-1-1,0 1 1,1-1 0,-1 1 0,0 0-1,0-1 1,0-1 0,1-42 188,-1 33-211,-7-44-366,6 54 414,1 0-1,0 0 1,-1 1 0,1-1 0,-1 0 0,1 0 0,-1 1 0,0-1 0,0 0 0,0 1 0,0-1 0,0 1 0,0-1 0,0 1 0,-1-1-1,1 1 1,0 0 0,-1 0 0,1 0 0,-1-1 0,1 2 0,-1-1 0,0 0 0,1 0 0,-1 0 0,0 1 0,0-1 0,-1 0 0,-1 6 384,11 5-295,8 7-62,-12-15-54,0-1 0,0 1 0,0 0 0,0-1 0,1 0 1,-1 1-1,1-1 0,-1-1 0,1 1 0,-1 0 0,1-1 0,-1 0 0,1 0 1,-1 0-1,6-1 0,-7 1 14,-1-1 0,1 1 0,0-1 0,0 0 0,0 0 0,-1 0-1,1 0 1,0 0 0,-1 0 0,1 0 0,-1-1 0,1 1 0,-1-1 0,0 1 0,0-1 0,1 1 0,-1-1 0,0 0 0,0 0 0,-1 1 0,1-1 0,0 0 0,-1 0 0,1 0-1,-1 0 1,1 0 0,-1 0 0,0-2 0,1-11 381,-1-1-1,0 1 0,-1 0 1,-1 0-1,0 0 1,-1 0-1,-1 0 0,0 0 1,-1 1-1,-11-22 0,12 26-300,-2 0-1,1 0 1,-1 0-1,-1 1 1,0 0-1,0 0 1,-1 0-1,0 1 1,0 1-1,-1-1 1,0 1-1,0 1 0,0-1 1,-19-8-1,26 14-113,0 1 0,1-1-1,-1 0 1,0 1-1,1-1 1,-1 1-1,0-1 1,0 1 0,0 0-1,0 0 1,1-1-1,-1 2 1,0-1 0,0 0-1,0 0 1,0 0-1,1 1 1,-1-1-1,0 1 1,-2 0 0,3 0-10,0 0 0,1 0 0,-1 0 0,0 1 1,0-1-1,0 0 0,1 0 0,-1 0 0,1 0 0,-1 1 1,1-1-1,-1 0 0,1 1 0,0-1 0,-1 0 0,1 1 1,0-1-1,0 0 0,0 1 0,1 1 0,0 7-30,0-1-1,1 1 0,1-1 0,0 0 0,0 0 1,6 12-1,-4-11 1,5 12 35,0-1 0,1 0 0,2-1 0,0 0 0,1-1 0,29 31 0,-41-48 20,0 0 1,1 0-1,-1-1 1,1 1-1,-1 0 1,1-1-1,-1 0 0,1 0 1,0 1-1,0-2 1,5 2-1,-6-1 6,-1-1 0,0-1 0,1 1 0,-1 0 0,0 0 1,0 0-1,1-1 0,-1 1 0,0 0 0,1-1 0,-1 1 0,0-1 0,0 0 0,0 1 0,0-1 0,0 0 0,0 0 0,2-1 0,1-3 25,-1 0 0,1 0 0,-1-1 1,-1 1-1,1-1 0,-1 0 0,1 0 0,0-6 0,7-14 125,-9 26-152,-1 0 1,0 0-1,0 0 1,1-1-1,-1 1 0,0 0 1,1 0-1,-1 0 1,0 0-1,0 0 1,1 0-1,-1 0 0,0-1 1,1 1-1,-1 0 1,0 0-1,1 0 0,-1 0 1,0 0-1,1 1 1,-1-1-1,0 0 1,1 0-1,-1 0 0,0 0 1,1 0-1,-1 0 1,0 0-1,0 1 1,1-1-1,-1 0 0,0 0 1,1 0-1,-1 1 1,0-1-1,0 0 0,0 0 1,1 1-1,-1-1 1,0 0-1,0 0 1,0 1-1,0-1 0,0 0 1,1 1-1,-1-1 1,0 0-1,0 1 0,0-1 1,0 0-1,0 1 1,0-1-1,0 0 1,0 1-1,0-1 0,0 2-6,1 0 0,0 0 1,-1-1-1,1 1 0,0 0 0,0-1 0,0 1 0,0-1 0,1 1 0,-1-1 0,0 1 0,1-1 0,-1 0 0,1 0 0,-1 0 0,1 0 0,-1 0 0,1 0 0,0 0 1,-1 0-1,1-1 0,3 2 0,-4-3 6,1 0 1,-1 1-1,0-1 0,1 0 1,-1 0-1,0 0 0,0 0 1,0 0-1,1 0 1,-1 0-1,0 0 0,-1 0 1,1-1-1,0 1 1,0 0-1,0-1 0,-1 1 1,1-1-1,-1 1 0,1 0 1,-1-1-1,1 1 1,-1-1-1,0 1 0,0-1 1,0 0-1,0-1 1,10-27 29,-9 30-34,-1-1 0,1 0 0,-1 1 0,1-1 0,-1 1 0,1-1 0,0 1 0,-1-1 0,1 1 0,0-1 0,0 1 0,-1 0 0,1-1 0,0 1 0,0 0 0,-1 0 0,1 0 0,0-1 0,0 1 0,0 0 0,1 0 0,1 1 14,0 0 0,0 0 0,0 1-1,0-1 1,0 1 0,0-1 0,0 1 0,0 0 0,0 0 0,-1 0-1,1 1 1,-1-1 0,4 5 0,7 8 80,-10-10-63,1-1 0,-1 0 1,1 0-1,0 0 0,1 0 0,-1 0 1,1-1-1,0 0 0,5 4 1,-8-46-1652,-6 21-2098,-3 3-2915</inkml:trace>
</inkml:ink>
</file>

<file path=ppt/ink/ink3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31.644"/>
    </inkml:context>
    <inkml:brush xml:id="br0">
      <inkml:brushProperty name="width" value="0.025" units="cm"/>
      <inkml:brushProperty name="height" value="0.025" units="cm"/>
    </inkml:brush>
  </inkml:definitions>
  <inkml:trace contextRef="#ctx0" brushRef="#br0">245 0 17008,'0'0'1281,"-52"46"449,23-11 288,0 2-865,-1 4 192,1-2-320,7-3-512,2-8-353,8-5-96,5-5-32,5-11-96,4-23-5926,4-7 577,-5-8-2851</inkml:trace>
  <inkml:trace contextRef="#ctx0" brushRef="#br0" timeOffset="1">0 105 14606,'0'0'4484,"8"61"-3075,10-41-95,10 1-33,5-5-480,9-1-609,2-8-128,7-7-1185,0 0-1666,-7-10-2146,-6-11-2882</inkml:trace>
</inkml:ink>
</file>

<file path=ppt/ink/ink3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32.017"/>
    </inkml:context>
    <inkml:brush xml:id="br0">
      <inkml:brushProperty name="width" value="0.025" units="cm"/>
      <inkml:brushProperty name="height" value="0.025" units="cm"/>
    </inkml:brush>
  </inkml:definitions>
  <inkml:trace contextRef="#ctx0" brushRef="#br0">111 0 6086,'0'0'13335,"3"11"-12112,5 13-611,1-2 0,24 42 0,-29-57-523,0 1 0,0 0 1,-1-1-1,0 1 0,0 0 0,-1 1 1,0-1-1,-1 0 0,1 1 0,-2-1 1,1 1-1,-1-1 0,0 1 0,-1-1 1,0 0-1,0 1 0,-1-1 0,0 0 1,-4 9-1,1-5-50,0-1 0,-1 0 1,-1-1-1,1 0 0,-2 0 1,1 0-1,-1-1 0,-1 0 0,0 0 1,0-1-1,-1 0 0,-14 9 0,-7-3-1967,10-12-2715,6-4-5297</inkml:trace>
</inkml:ink>
</file>

<file path=ppt/ink/ink3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32.391"/>
    </inkml:context>
    <inkml:brush xml:id="br0">
      <inkml:brushProperty name="width" value="0.025" units="cm"/>
      <inkml:brushProperty name="height" value="0.025" units="cm"/>
    </inkml:brush>
  </inkml:definitions>
  <inkml:trace contextRef="#ctx0" brushRef="#br0">60 6 15022,'0'0'657,"-9"-1"774,-2 1-670,7 0-269,0 0 0,-1 0 0,1 0 0,0 0 0,0-1 0,0 0 0,-6-2 0,33 9 4727,16-1-3685,-9-1-808,21 2 470,91-1-1,-59-7-2610,-31 1-2750,0 1-3637</inkml:trace>
</inkml:ink>
</file>

<file path=ppt/ink/ink3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32.753"/>
    </inkml:context>
    <inkml:brush xml:id="br0">
      <inkml:brushProperty name="width" value="0.025" units="cm"/>
      <inkml:brushProperty name="height" value="0.025" units="cm"/>
    </inkml:brush>
  </inkml:definitions>
  <inkml:trace contextRef="#ctx0" brushRef="#br0">0 1 15471,'0'0'4196,"66"16"-2723,-20-16 64,6 0-800,5-2-609,0-1-224,-4-1-1858,-4 1-2498,-8 0-3267</inkml:trace>
</inkml:ink>
</file>

<file path=ppt/ink/ink3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33.096"/>
    </inkml:context>
    <inkml:brush xml:id="br0">
      <inkml:brushProperty name="width" value="0.025" units="cm"/>
      <inkml:brushProperty name="height" value="0.025" units="cm"/>
    </inkml:brush>
  </inkml:definitions>
  <inkml:trace contextRef="#ctx0" brushRef="#br0">45 29 16912,'0'0'5248,"-6"10"-4602,-1 3-200,1 1 1,0-1 0,-5 17 0,9-24-186,0 0 0,1 0-1,0 0 1,0 0 0,0 1 0,1-1 0,-1 0 0,2 1-1,-1-1 1,1 0 0,0 0 0,2 9 0,-2-14-236,0 1 1,0-1 0,0 1-1,1-1 1,-1 1 0,0-1-1,1 0 1,-1 0-1,1 1 1,0-1 0,-1 0-1,1-1 1,0 1 0,-1 0-1,1 0 1,0-1-1,0 1 1,0-1 0,0 1-1,0-1 1,0 0 0,-1 0-1,1 0 1,0 0 0,0 0-1,0 0 1,4-2-1,2 1 36,0 0-1,-1-1 0,1 0 0,0 0 0,11-6 0,-1-1-104,0-2-1,-1 0 1,-1-1-1,0 0 1,0-2-1,-1 0 1,-1 0-1,-1-1 1,0-1-1,0 0 1,16-31-1,-27 38-120,-12 21 99,-15 26 260,16-24-32,1 1-1,1-1 1,0 1-1,1 0 1,1 1 0,0-1-1,1 1 1,1 0-1,0 0 1,0 21 0,3-35-156,0-1 0,0 0 0,0 1-1,1-1 1,-1 1 0,1-1 0,-1 0 0,1 1 0,-1-1 0,1 0 0,-1 1 0,1-1 0,0 0 0,0 0 0,0 0 0,0 0 0,0 0 0,0 0 0,0 0 0,0 0 0,0 0 0,0 0 0,1 0 0,1 0 0,0 1-14,1-1 1,0 0 0,-1-1 0,1 1 0,0 0 0,-1-1 0,1 0-1,0 0 1,6-1 0,-2 0-607,1 0 0,0-1-1,-1 0 1,1-1 0,-1 0 0,0 0-1,16-9 1,2-9-4804,-4-4-3161</inkml:trace>
</inkml:ink>
</file>

<file path=ppt/ink/ink3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33.455"/>
    </inkml:context>
    <inkml:brush xml:id="br0">
      <inkml:brushProperty name="width" value="0.025" units="cm"/>
      <inkml:brushProperty name="height" value="0.025" units="cm"/>
    </inkml:brush>
  </inkml:definitions>
  <inkml:trace contextRef="#ctx0" brushRef="#br0">103 0 19378,'0'0'4874,"-2"12"-3940,-8 20-11,-20 41-1,-12 37 901,37-96-1680,2-1 0,0 1 1,0 0-1,1 0 0,0 27 0,2-40-154,1 1-1,-1-1 0,1 1 0,0-1 0,-1 1 0,1-1 0,0 0 0,0 1 0,0-1 0,0 0 0,0 0 0,0 1 0,0-1 0,1 0 0,-1 0 0,0 0 0,1-1 0,-1 1 0,0 0 0,1 0 0,-1-1 0,1 1 0,-1-1 0,1 1 0,-1-1 0,1 0 0,0 1 1,-1-1-1,1 0 0,-1 0 0,1 0 0,0 0 0,1-1 0,8 1-657,-1-1-1,0 1 1,0-2 0,11-2 0,-10 0-1148,1 0 1,-1-1 0,0 0 0,21-14 0,9-8-6544</inkml:trace>
</inkml:ink>
</file>

<file path=ppt/ink/ink3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33.798"/>
    </inkml:context>
    <inkml:brush xml:id="br0">
      <inkml:brushProperty name="width" value="0.025" units="cm"/>
      <inkml:brushProperty name="height" value="0.025" units="cm"/>
    </inkml:brush>
  </inkml:definitions>
  <inkml:trace contextRef="#ctx0" brushRef="#br0">245 0 8808,'0'0'15119,"-2"9"-13400,-3 9-1226,-1 1 0,-1-1 0,-1 0 0,0-1 0,-1 0 0,-1 0 0,-14 16 0,0 0 157,-2-2-1,-47 44 1,87-124-12474,-6 18 2423</inkml:trace>
  <inkml:trace contextRef="#ctx0" brushRef="#br0" timeOffset="1">16 75 18033,'0'0'7591,"-16"60"-5669,27-43-288,9-4-545,9-3-513,4-1-384,5-5-128,1-3-928,-3-1-1667,-3 0-1056,-7 0-513,-5-7-609,-6-6-2145</inkml:trace>
</inkml:ink>
</file>

<file path=ppt/ink/ink3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34.157"/>
    </inkml:context>
    <inkml:brush xml:id="br0">
      <inkml:brushProperty name="width" value="0.025" units="cm"/>
      <inkml:brushProperty name="height" value="0.025" units="cm"/>
    </inkml:brush>
  </inkml:definitions>
  <inkml:trace contextRef="#ctx0" brushRef="#br0">131 1 15983,'0'0'8200,"18"68"-6663,-3-44-63,0 2-738,-5 2-415,-1 1-225,-9 1-32,-3 2 0,-20 1 32,-6 3 32,-6-4-64,0-3 0,4-7-1281,4-10-2306,12-8-3268</inkml:trace>
</inkml:ink>
</file>

<file path=ppt/ink/ink3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34.500"/>
    </inkml:context>
    <inkml:brush xml:id="br0">
      <inkml:brushProperty name="width" value="0.025" units="cm"/>
      <inkml:brushProperty name="height" value="0.025" units="cm"/>
    </inkml:brush>
  </inkml:definitions>
  <inkml:trace contextRef="#ctx0" brushRef="#br0">0 13 19571,'0'0'10217,"57"-6"-20819,-47 0 705</inkml:trace>
</inkml:ink>
</file>

<file path=ppt/ink/ink3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34.982"/>
    </inkml:context>
    <inkml:brush xml:id="br0">
      <inkml:brushProperty name="width" value="0.025" units="cm"/>
      <inkml:brushProperty name="height" value="0.025" units="cm"/>
    </inkml:brush>
  </inkml:definitions>
  <inkml:trace contextRef="#ctx0" brushRef="#br0">0 82 18417,'0'0'5216,"4"-10"-2931,-3 6-2138,0 1 1,1-1-1,-1 0 1,1 1-1,0-1 1,0 1-1,0 0 1,1-1-1,-1 1 1,1 0-1,-1 0 1,1 1-1,0-1 0,0 0 1,1 1-1,-1 0 1,0 0-1,1 0 1,-1 0-1,1 0 1,0 1-1,-1 0 1,8-2-1,-3 1-69,0 1-1,0-1 0,0 2 1,-1-1-1,1 1 1,12 1-1,-18 0-80,-1-1 1,1 1-1,0-1 1,0 1-1,0 0 1,-1-1-1,1 1 0,0 0 1,-1 0-1,1 0 1,-1 0-1,1 1 0,-1-1 1,1 0-1,-1 1 1,0-1-1,0 1 1,0-1-1,0 1 0,0-1 1,0 1-1,0 0 1,0 0-1,0-1 0,-1 1 1,1 0-1,-1 0 1,0 0-1,1 0 0,-1-1 1,0 5-1,-1 6 13,0 1-1,0 0 1,-1-1-1,-1 1 0,0-1 1,-1 0-1,0 0 1,-1 0-1,-1-1 1,-10 19-1,8-16 125,1 0 0,0 0 0,1 1 0,1 0-1,0 0 1,-3 20 0,8-34-118,0 0 1,0 0-1,0 0 0,0 0 0,0 0 0,0 0 1,0 0-1,0 0 0,0 0 0,0 1 0,1-1 0,-1 0 1,1 0-1,-1 0 0,0 0 0,1 0 0,0 0 1,-1 0-1,1-1 0,0 1 0,-1 0 0,1 0 0,0 0 1,0-1-1,-1 1 0,3 1 0,0-1 15,-1 0 0,1 0 0,0 0 0,0 0-1,-1-1 1,1 1 0,0-1 0,0 0 0,0 0 0,4 0 0,4-1 55,0 0 0,1-1 0,-1-1 0,16-4 0,-11 0-62,0 0 0,-1-1-1,1-1 1,-2 0 0,1-1 0,-1 0 0,-1-1 0,14-14 0,-21 18-16,1 0 0,-1 0 1,-1 0-1,1 0 1,-1-1-1,0 0 0,-1 0 1,0-1-1,0 1 1,-1-1-1,0 0 0,0 0 1,-1 0-1,-1 0 1,1 0-1,-1-17 0,-1 24-5,0 0 1,-1 0-1,1 0 0,-1-1 0,1 1 0,-1 0 0,0 0 0,0 0 0,0 0 0,0 0 0,-1 0 0,1 1 0,0-1 0,-1 0 0,1 1 0,-1-1 1,0 0-1,1 1 0,-1 0 0,0-1 0,0 1 0,0 0 0,0 0 0,0 0 0,0 0 0,-2 0 0,-2-1 10,1 1 0,-1 0 0,0 0 1,1 0-1,-1 0 0,0 1 0,1 0 0,-1 0 0,-7 2 0,13-2-12,-1 0 0,0 0 0,1 0 0,-1 0-1,0 0 1,1 0 0,-1 0 0,0 0 0,1 1 0,-1-1 0,0 0 0,1 0 0,-1 1-1,1-1 1,-1 0 0,1 1 0,-1-1 0,0 1 0,1-1 0,0 1 0,-1-1 0,1 1-1,-1-1 1,1 1 0,0-1 0,-1 1 0,1 0 0,0-1 0,-1 1 0,1 0 0,0-1-1,0 1 1,0 0 0,0-1 0,0 1 0,-1 0 0,1-1 0,1 1 0,-1 0 0,0-1-1,0 1 1,0 0 0,0-1 0,1 2 0,-1-1-1,1 0-1,-1 1 1,1-1-1,0 0 1,0 0 0,-1 0-1,1 0 1,0 0 0,0 0-1,0 0 1,0 0-1,0 0 1,1 0 0,-1 0-1,0 0 1,0-1 0,1 1-1,-1-1 1,0 1-1,3 0 1,14 1-803,0 0 0,0-1 0,0 0 0,1-2 0,20-3 0,-33 4 376,1-1-1,-2 0 1,1 0-1,0-1 1,0 0-1,0 0 1,-1 0-1,1-1 1,-1 1-1,1-1 1,-1-1-1,0 1 1,-1-1 0,1 1-1,0-2 1,-1 1-1,0 0 1,0-1-1,4-6 1,-2-7-8403</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8.894"/>
    </inkml:context>
    <inkml:brush xml:id="br0">
      <inkml:brushProperty name="width" value="0.025" units="cm"/>
      <inkml:brushProperty name="height" value="0.025" units="cm"/>
    </inkml:brush>
  </inkml:definitions>
  <inkml:trace contextRef="#ctx0" brushRef="#br0">100 586 13164,'0'0'5867,"-9"-4"-2584,-27-11-459,34 15-2726,1 0 0,0-1-1,-1 1 1,1 0-1,-1 0 1,1 0 0,0 0-1,-1 0 1,1 0-1,0 0 1,-1 1-1,1-1 1,0 0 0,-1 1-1,1-1 1,0 1-1,0-1 1,-1 1 0,1 0-1,0 0 1,0-1-1,0 1 1,0 0 0,0 0-1,0 0 1,0 0-1,0 0 1,0 0-1,1 1 1,-1-1 0,0 0-1,1 0 1,-1 0-1,1 1 1,-1 1 0,-11 46 323,11-36-430,0 1 1,1-1-1,0 0 0,1 1 1,1-1-1,4 20 1,-4-26-1,1 1 0,-1-1 0,1 0 0,1 0 0,-1 0 0,1-1 0,1 1 0,-1-1 0,1 0 0,0 0 1,0-1-1,11 9 0,-16-13 10,1 0 0,-1-1 1,1 1-1,-1-1 1,1 1-1,0 0 1,-1-1-1,1 1 0,-1-1 1,1 0-1,0 1 1,-1-1-1,1 0 0,0 1 1,0-1-1,-1 0 1,1 0-1,0 1 0,0-1 1,-1 0-1,1 0 1,0 0-1,0 0 1,0 0-1,-1 0 0,1 0 1,0-1-1,0 1 1,-1 0-1,1 0 0,0 0 1,0-1-1,-1 1 1,1-1-1,0 1 0,-1 0 1,1-1-1,-1 1 1,1-1-1,0 1 0,-1-1 1,1 1-1,-1-1 1,1 0-1,-1 1 1,0-1-1,1 0 0,-1 1 1,1-1-1,-1 0 1,0 0-1,0 1 0,0-1 1,1 0-1,-1 0 1,0 1-1,0-1 0,0 0 1,0-1-1,2-58 502,-3 47-327,1-19 107,-10-64 1,8 81-223,-2 0 0,1 1-1,-2 0 1,0 0 0,-1 0 0,-12-22 0,30 81-120,15 11 78,40 60 0,-67-115 2,0-1 0,0 1 1,1-1-1,-1 1 0,0-1 0,0 1 1,1-1-1,-1 1 0,0-1 1,1 1-1,-1-1 0,1 1 0,-1-1 1,1 1-1,-1-1 0,1 0 1,-1 1-1,1-1 0,-1 0 0,1 0 1,-1 1-1,1-1 0,-1 0 1,1 0-1,0 0 0,-1 0 0,1 0 1,-1 1-1,1-1 0,0-1 1,6-16 416,-6-44 72,-1 50-378,-4-168 162,4 178-306,-1 0 0,1 0 1,0 0-1,0 0 0,0 0 0,0 0 1,0 0-1,0 0 0,0 0 1,0 0-1,0 0 0,1 0 1,-1 0-1,0 0 0,1 0 1,-1 0-1,1 0 0,-1 0 1,1 0-1,-1 0 0,1 0 1,0 0-1,-1 0 0,1 1 1,0-1-1,0 0 0,0 1 1,0-1-1,-1 0 0,1 1 1,0-1-1,0 1 0,0-1 0,0 1 1,0 0-1,0-1 0,0 1 1,0 0-1,1 0 0,-1 0 1,0 0-1,0 0 0,0 0 1,0 0-1,0 0 0,0 0 1,0 0-1,0 0 0,0 1 1,0-1-1,0 1 0,0-1 1,0 0-1,0 1 0,0 0 1,0-1-1,0 1 0,1 1 1,7 3-5,1 1 0,-1 0 0,0 1 0,10 10 0,-1 2 46,-14-14-23,1 0 1,-1 0-1,1 0 1,0-1-1,9 6 1,-17-39 734,-7 7-733,-1-1 1,-1 2 0,-1 0 0,-1 0-1,-21-24 1,7 8-15,28 37 5,0 0 0,0-1 0,0 1 0,-1 0 0,1 0 0,0 0 0,0 0 0,0 0 0,0 0 0,0-1 0,0 1 0,0 0 0,0 0 0,0 0 0,0 0 0,0 0 0,0-1 0,-1 1 0,1 0 0,0 0 0,0 0 0,0 0 0,0 0 0,0-1 0,0 1 0,1 0 0,-1 0 0,0 0 0,0 0 0,0-1 0,0 1 0,0 0 0,0 0 0,0 0 0,0 0 0,0 0 0,0 0 0,0-1 0,0 1 0,1 0 0,-1 0 0,0 0 0,0 0 0,0 0 0,0 0 0,0 0 0,0 0 0,1-1 0,-1 1 0,0 0 0,0 0 0,0 0 0,0 0 0,0 0 0,1 0 0,-1 0 0,0 0 0,0 0 0,0 0 0,0 0 0,1 0 0,-1 0 0,0 0 0,0 0 0,0 0 0,0 0 0,0 0 0,1 1 0,9 0 0,10 5-7,-8-1-24,1-2 0,0 1 0,0-2 0,0 0 0,22 1 0,-30-3 24,-1 0 0,0-1 1,0 0-1,1 0 0,-1 0 0,0-1 1,0 1-1,0-1 0,0 0 0,0 0 1,-1 0-1,1-1 0,-1 1 0,1-1 1,-1 0-1,0 0 0,0 0 0,0 0 1,0-1-1,-1 1 0,5-8 0,-1-1 29,0-1-1,0 0 0,-1 0 1,-1 0-1,0 0 0,-1-1 1,0 0-1,-1 0 1,-1 0-1,0 0 0,-1 0 1,0 1-1,-2-1 0,1 0 1,-6-22-1,6 33-21,0 0 0,0 0 0,0 1 0,-1-1 0,1 1 0,-1-1 0,1 1 0,-1 0 0,0-1 0,0 1 0,0 0 0,0 0 0,0 0 0,0 0 0,0 1 0,-1-1 0,1 0 0,-1 1 0,1 0 0,-1 0 0,0 0 0,0 0 0,1 0 0,-1 0 0,0 1 0,0-1 0,-4 1 0,6 0 0,0 0 0,0 1 0,0-1 0,1 1 0,-1 0 0,0-1 0,0 1 0,0 0 0,0-1 0,1 1 0,-1 0 0,0 0 0,1-1 0,-1 1 0,1 0 0,-1 0 0,1 0 0,-1 0 0,1 0 0,-1 0 0,1 0 0,0 0 0,0 0 0,-1 0 0,1 0 0,0 2 0,-1 33 0,1-28 0,1 8 0,0 0 0,2-1 0,0 1 0,0-1 0,1 0 0,1 0 0,1 0 0,0-1 0,1 0 0,0 0 0,1 0 0,19 24 0,-26-36-91,1-1 0,-1 1 1,0 0-1,0-1 0,1 1 0,-1-1 0,1 1 0,0-1 1,-1 0-1,1 0 0,0 1 0,-1-1 0,1-1 0,0 1 1,0 0-1,0 0 0,0-1 0,0 1 0,0-1 0,0 1 1,0-1-1,0 0 0,0 0 0,1 0 0,-1 0 0,0 0 1,0 0-1,0-1 0,0 1 0,0-1 0,0 1 1,0-1-1,0 0 0,0 0 0,2-1 0,0-2-593,0 0 0,-1 0 0,1 0 1,-1 0-1,0 0 0,0-1 0,0 1 0,-1-1 0,0 0 0,0 0 0,0 0 0,2-8 0,7-35-14189</inkml:trace>
</inkml:ink>
</file>

<file path=ppt/ink/ink3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35.326"/>
    </inkml:context>
    <inkml:brush xml:id="br0">
      <inkml:brushProperty name="width" value="0.025" units="cm"/>
      <inkml:brushProperty name="height" value="0.025" units="cm"/>
    </inkml:brush>
  </inkml:definitions>
  <inkml:trace contextRef="#ctx0" brushRef="#br0">145 0 18802,'0'0'6950,"-4"9"-5871,-42 76 1013,-18 41-589,58-111-1395,0 0 1,2 0 0,0 0 0,0 1-1,2-1 1,-2 32 0,4-45-183,0 0 0,0 0 1,0 0-1,1 0 0,-1 0 1,0 0-1,1-1 0,0 1 1,-1 0-1,1 0 0,0-1 1,0 1-1,0 0 0,0-1 0,1 1 1,-1-1-1,0 1 0,0-1 1,1 0-1,-1 1 0,1-1 1,-1 0-1,1 0 0,0 0 1,-1 0-1,1-1 0,0 1 1,0 0-1,0-1 0,0 1 0,-1-1 1,1 1-1,0-1 0,0 0 1,0 0-1,0 0 0,0 0 1,0 0-1,3-1 0,2 0-803,1 1 0,-1-2 0,1 1 0,-1-1 0,0 0 0,0-1 0,0 1 0,0-1 0,9-6 0,17-17-5235</inkml:trace>
</inkml:ink>
</file>

<file path=ppt/ink/ink3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35.701"/>
    </inkml:context>
    <inkml:brush xml:id="br0">
      <inkml:brushProperty name="width" value="0.025" units="cm"/>
      <inkml:brushProperty name="height" value="0.025" units="cm"/>
    </inkml:brush>
  </inkml:definitions>
  <inkml:trace contextRef="#ctx0" brushRef="#br0">198 1 5093,'0'0'18759,"-3"9"-17067,-8 24-453,-2-2 0,-2 0-1,-20 34 1,14-31-878,-1-1 0,-44 50 0,66-83-440,0 1 0,0-1 1,0 0-1,-1 0 0,1 1 0,0-1 1,0 0-1,0 0 0,0 1 0,0-1 1,0 0-1,-1 0 0,1 0 0,0 1 1,0-1-1,0 0 0,0 0 1,-1 0-1,1 1 0,0-1 0,0 0 1,-1 0-1,1 0 0,0 0 0,0 0 1,-1 0-1,1 0 0,0 1 0,0-1 1,-1 0-1,1 0 0,0 0 0,0 0 1,-1 0-1,1 0 0,0 0 0,-1 0 1,1 0-1,0 0 0,0-1 0,-1 1 1,1 0-1,0 0 0,0 0 0,-1 0 1,1 0-1,0 0 0,0-1 1,0 1-1,-1 0 0,1 0 0,-1-16-6013,1 9 5309,0-21-5608</inkml:trace>
  <inkml:trace contextRef="#ctx0" brushRef="#br0" timeOffset="1">0 108 9513,'0'0'16015,"52"36"-14285,-24-26-513,2-1-801,2-2-320,1-2-352,-6-1-2050,-1-4-2114,-7 0-2787</inkml:trace>
</inkml:ink>
</file>

<file path=ppt/ink/ink3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36.047"/>
    </inkml:context>
    <inkml:brush xml:id="br0">
      <inkml:brushProperty name="width" value="0.025" units="cm"/>
      <inkml:brushProperty name="height" value="0.025" units="cm"/>
    </inkml:brush>
  </inkml:definitions>
  <inkml:trace contextRef="#ctx0" brushRef="#br0">159 0 18481,'0'0'5510,"15"64"-3653,-4-38-63,-5 3-224,-2 3-866,-4 3-512,-5 4-127,-18 1-33,-10 3-417,-9-4-896,-5-5-2242,2-9-3492</inkml:trace>
</inkml:ink>
</file>

<file path=ppt/ink/ink3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36.717"/>
    </inkml:context>
    <inkml:brush xml:id="br0">
      <inkml:brushProperty name="width" value="0.025" units="cm"/>
      <inkml:brushProperty name="height" value="0.025" units="cm"/>
    </inkml:brush>
  </inkml:definitions>
  <inkml:trace contextRef="#ctx0" brushRef="#br0">152 99 10378,'0'0'2087,"7"-9"267,1-4-1436,26-35 1546,-6 20 2028,-27 28-4409,-1 0 0,1 0 0,-1 0-1,0 0 1,1 0 0,-1 0 0,1 0-1,-1 0 1,0 0 0,1 0-1,-1 0 1,1 1 0,-1-1 0,0 0-1,1 0 1,-1 0 0,0 1-1,1-1 1,-1 0 0,0 0 0,1 1-1,-1-1 1,0 0 0,0 1-1,1-1 1,-1 0 0,0 1 0,0-1-1,0 0 1,1 1 0,-1-1 0,0 1-1,0-1 1,0 0 0,0 1-1,0-1 1,0 1 0,0-1 0,0 0-1,0 1 1,0-1 0,0 1-1,0-1 1,0 0 0,0 1 0,0-1-1,0 1 1,-1-1 0,1 1-1,0 31 76,0-27 273,-19 197 1100,-1 2-772,20-133-1677,-4-80-3970,-8-12 2401,3 6 755,-4-8-573,-1 1 0,-1 0 0,-30-33 0,-24-18 4277,60 63-645,8 10-1089,0-1 1,0 1-1,1-1 0,-1 1 0,0-1 0,1 0 0,-1 0 1,1 1-1,-1-1 0,1 0 0,-1 0 0,1 1 0,0-1 0,-1 0 1,1 0-1,0 0 0,0 0 0,-1 0 0,1 0 0,0 0 0,0 1 1,0-1-1,0 0 0,0 0 0,0-1 0,1 1-105,0 0-1,0 0 1,-1 1-1,1-1 1,0 0 0,0 0-1,0 1 1,0-1-1,0 1 1,0-1-1,0 1 1,0-1-1,0 1 1,0-1 0,0 1-1,0 0 1,2-1-1,63-2-88,-47 3 559,69-10-785,-31-3-2844,-14-3-3012</inkml:trace>
</inkml:ink>
</file>

<file path=ppt/ink/ink3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37.058"/>
    </inkml:context>
    <inkml:brush xml:id="br0">
      <inkml:brushProperty name="width" value="0.025" units="cm"/>
      <inkml:brushProperty name="height" value="0.025" units="cm"/>
    </inkml:brush>
  </inkml:definitions>
  <inkml:trace contextRef="#ctx0" brushRef="#br0">29 0 6726,'0'0'17137,"-27"56"-16369,25-33 161,2 4-609,0 0-255,0 3-162,9-2-1952,2-2-2404,2-5-3650</inkml:trace>
</inkml:ink>
</file>

<file path=ppt/ink/ink3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37.402"/>
    </inkml:context>
    <inkml:brush xml:id="br0">
      <inkml:brushProperty name="width" value="0.025" units="cm"/>
      <inkml:brushProperty name="height" value="0.025" units="cm"/>
    </inkml:brush>
  </inkml:definitions>
  <inkml:trace contextRef="#ctx0" brushRef="#br0">130 1 15919,'0'0'5958,"-8"11"-5318,-10 15 100,2 0 0,1 2 0,1 0-1,1 1 1,2 0 0,-11 41 0,22-69-726,-4 15 307,1 0 0,0 0 0,2 0 0,-1 27 0,2-40-326,1 0 0,-1 0 0,0 0 0,1 0-1,-1 0 1,1-1 0,0 1 0,0 0 0,0 0 0,0-1 0,0 1 0,1-1 0,-1 1 0,1-1 0,0 0 0,-1 1 0,1-1-1,0 0 1,1 0 0,-1 0 0,0-1 0,0 1 0,1 0 0,-1-1 0,1 1 0,-1-1 0,1 0 0,0 0 0,0 0 0,-1 0-1,1-1 1,0 1 0,3 0 0,1-1-526,0 1 1,0-1-1,0-1 0,0 1 0,1-1 1,10-3-1,-10 2-635,0-1 1,-1 0-1,1 0 1,-1-1-1,11-7 0,23-19-7177</inkml:trace>
</inkml:ink>
</file>

<file path=ppt/ink/ink3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37.728"/>
    </inkml:context>
    <inkml:brush xml:id="br0">
      <inkml:brushProperty name="width" value="0.025" units="cm"/>
      <inkml:brushProperty name="height" value="0.025" units="cm"/>
    </inkml:brush>
  </inkml:definitions>
  <inkml:trace contextRef="#ctx0" brushRef="#br0">152 1 18129,'0'0'5509,"-23"48"-4676,8-19 0,1 7-192,-1 1 31,3 2-223,-1-3-225,-2-5-160,3-4 0,3-8-128,0-7-1057,3-7-929,1-5-1986,1-6-2818</inkml:trace>
</inkml:ink>
</file>

<file path=ppt/ink/ink3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38.086"/>
    </inkml:context>
    <inkml:brush xml:id="br0">
      <inkml:brushProperty name="width" value="0.025" units="cm"/>
      <inkml:brushProperty name="height" value="0.025" units="cm"/>
    </inkml:brush>
  </inkml:definitions>
  <inkml:trace contextRef="#ctx0" brushRef="#br0">1 208 17264,'0'0'7656,"63"31"-6343,-33-19-641,3-1-575,0-3-226,2-2-1824,-2-6-2179,-4 0-2114</inkml:trace>
  <inkml:trace contextRef="#ctx0" brushRef="#br0" timeOffset="1">398 0 17040,'0'0'4388,"0"67"-2338,9-41-640,2-1 319,1 1-576,2 1-544,-6 1-257,-5 0-192,-3 5-32,-11-1-31,-17 2-1,-6 0-64,-2-3-481,-1-7-1312,3-5-1571,7-11-3266</inkml:trace>
</inkml:ink>
</file>

<file path=ppt/ink/ink3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38.430"/>
    </inkml:context>
    <inkml:brush xml:id="br0">
      <inkml:brushProperty name="width" value="0.025" units="cm"/>
      <inkml:brushProperty name="height" value="0.025" units="cm"/>
    </inkml:brush>
  </inkml:definitions>
  <inkml:trace contextRef="#ctx0" brushRef="#br0">1 6 23574,'0'0'7848,"71"-1"-7624,-35-1-128,7-1-96,1 3-993,-3 0-576,-6 0-930,-10 0-704,-10 5-256,-12 4-1057,-3 1-1570</inkml:trace>
  <inkml:trace contextRef="#ctx0" brushRef="#br0" timeOffset="1">19 127 21813,'0'0'6085,"50"4"-4163,-14-4-448,10 0-642,1-1-511,3-9-289,-6 3-321,-3-3-1440,-8-2-3140,-7-2-4676</inkml:trace>
</inkml:ink>
</file>

<file path=ppt/ink/ink3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50.817"/>
    </inkml:context>
    <inkml:brush xml:id="br0">
      <inkml:brushProperty name="width" value="0.025" units="cm"/>
      <inkml:brushProperty name="height" value="0.025" units="cm"/>
    </inkml:brush>
  </inkml:definitions>
  <inkml:trace contextRef="#ctx0" brushRef="#br0">30 1 17777,'0'0'955,"-3"9"225,-18 81 2249,19-78-3088,0-1 1,1 1-1,0 0 1,1 0-1,1 0 1,3 22-1,-4-32-285,1 0 0,-1 0 1,1-1-1,-1 1 0,1 0 0,-1-1 0,1 1 1,0-1-1,0 1 0,0-1 0,0 1 1,0-1-1,0 0 0,0 1 0,0-1 0,0 0 1,1 0-1,-1 0 0,0 0 0,1 0 0,-1 0 1,1 0-1,0 0 0,-1-1 0,1 1 0,2 0 1,-1-1 33,0 0 1,0 0-1,0 0 1,0-1-1,0 0 1,1 1 0,-1-1-1,0 0 1,-1 0-1,1-1 1,0 1-1,0-1 1,3-2-1,7-5 53,-1 0-1,0-1 0,0-1 0,16-20 1,-12 11-369,-1-1 1,0 0 0,-2-1 0,21-45-1,-51 143 643,16-71-378,-21 91 906,21-86-810,-1 1-1,2-1 1,-1 0-1,1 0 1,1 1-1,0-1 1,2 13-1,-2-21-122,-1-1 0,1 0-1,0 0 1,0 0-1,-1 1 1,1-1 0,0 0-1,0 0 1,0 0-1,0 0 1,0 0 0,0 0-1,0-1 1,1 1 0,-1 0-1,0 0 1,0-1-1,1 1 1,-1-1 0,0 1-1,1-1 1,-1 0 0,0 1-1,1-1 1,-1 0-1,0 0 1,1 0 0,-1 0-1,1 0 1,-1 0 0,0-1-1,1 1 1,-1 0-1,1-1 1,-1 1 0,0-1-1,0 1 1,1-1-1,-1 0 1,2-1 0,5-1-175,-1 0 0,0-1 0,0-1 0,0 1 0,10-9-1,27-34-4836,-19 11-3911,-9 8-4307</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9.740"/>
    </inkml:context>
    <inkml:brush xml:id="br0">
      <inkml:brushProperty name="width" value="0.025" units="cm"/>
      <inkml:brushProperty name="height" value="0.025" units="cm"/>
    </inkml:brush>
  </inkml:definitions>
  <inkml:trace contextRef="#ctx0" brushRef="#br0">11 252 18930,'-2'3'259,"1"-1"1,-1 1-1,1 0 0,0-1 0,0 1 1,0 0-1,1 0 0,-1-1 1,1 1-1,-1 0 0,1 0 1,0 0-1,0 0 0,0 0 1,1-1-1,-1 1 0,1 0 1,-1 0-1,1 0 0,2 3 1,-1-1-155,1-1 1,-1 1 0,1-1-1,1 0 1,-1 0 0,1-1-1,-1 1 1,1-1 0,0 0-1,8 6 1,0-2-66,1-1-1,0 0 0,0 0 1,0-1-1,0-1 1,1 0-1,26 3 1,-39-7 19,1 1-1,0-1 1,0 0 0,0 0 0,-1 0-1,1-1 1,0 1 0,-1 0 0,1-1-1,0 1 1,0-1 0,-1 1 0,1-1-1,-1 0 1,1 0 0,-1 0 0,1 0 0,-1 0-1,1 0 1,-1 0 0,0 0 0,1 0-1,-1-1 1,0 1 0,1-3 0,0 0 97,0 0 0,0 0-1,-1-1 1,0 1 0,1-1 0,-2 1 0,1-1 0,-1 1 0,1-1 0,-1-4 0,-1-7 147,-1 0 0,0 0 0,-1 0 0,0 0 0,-7-16 0,-26-48 70,39 83-412,-1 0 0,1 0 0,0 0-1,0 0 1,0 0 0,0-1 0,6 4-1,2 3 13,1 3-7,65 52-440,-71-60 449,0 1-1,1-2 0,0 1 1,0-1-1,0 0 0,0 0 0,0-1 1,1 0-1,-1 0 0,14 1 1,-20-3 40,0 0 1,0 0 0,0 0-1,0-1 1,1 1 0,-1 0 0,0 0-1,0-1 1,0 1 0,0-1-1,0 1 1,0-1 0,0 1 0,0-1-1,0 0 1,0 1 0,0-1-1,0 0 1,-1 0 0,1 0 0,0 0-1,0 0 1,-1 1 0,2-3 0,8-35 895,-9 23-600,-1 0-1,-1 0 1,-2-17-1,1 23-303,0 0-1,-1 0 1,0 0 0,0 1-1,0-1 1,-1 1 0,-1 0-1,1 0 1,-1 1 0,-1-1-1,-7-7 1,9 10-8,0 1 0,-1-1 0,0 1 0,0 0 1,0 1-1,0-1 0,0 1 0,-1 0 0,0 0 0,1 1 0,-1 0 0,0 0 0,0 0 1,0 1-1,-1-1 0,1 2 0,-7-1 0,12 1-20,0 0-1,0 0 1,0 0 0,0 0 0,0 0-1,0 0 1,0 0 0,0 1-1,0-1 1,0 0 0,0 1 0,0-1-1,0 1 1,0-1 0,1 1-1,-1-1 1,0 1 0,0 0-1,0-1 1,1 1 0,-1 0 0,0 0-1,1 0 1,-1-1 0,0 1-1,1 0 1,-1 0 0,1 0 0,0 0-1,-1 0 1,1 0 0,0 0-1,-1 0 1,1 0 0,0 0 0,0 0-1,0 0 1,0 0 0,0 0-1,0 0 1,1 2 0,-1 0-122,1 0 0,-1 1 0,1-1 1,0 0-1,0 0 0,0-1 0,1 1 0,-1 0 1,1 0-1,-1 0 0,1-1 0,0 1 0,3 3 1,-1-3-512,1 1 0,-1-1 0,1 0 0,0 0 1,-1-1-1,1 1 0,1-1 0,-1 0 0,0 0 1,7 1-1,34-1-8410,-23-7 763</inkml:trace>
</inkml:ink>
</file>

<file path=ppt/ink/ink3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51.159"/>
    </inkml:context>
    <inkml:brush xml:id="br0">
      <inkml:brushProperty name="width" value="0.025" units="cm"/>
      <inkml:brushProperty name="height" value="0.025" units="cm"/>
    </inkml:brush>
  </inkml:definitions>
  <inkml:trace contextRef="#ctx0" brushRef="#br0">15 0 21012,'0'0'7175,"0"58"-5958,-4-26-320,-2 2-417,3-2-384,1-4-32,2-7-32,0-5-224,0-7-993,5-7-1762,3-2-1633,-3 0-3075</inkml:trace>
</inkml:ink>
</file>

<file path=ppt/ink/ink3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51.519"/>
    </inkml:context>
    <inkml:brush xml:id="br0">
      <inkml:brushProperty name="width" value="0.025" units="cm"/>
      <inkml:brushProperty name="height" value="0.025" units="cm"/>
    </inkml:brush>
  </inkml:definitions>
  <inkml:trace contextRef="#ctx0" brushRef="#br0">0 0 20628,'0'0'11819,"11"36"-16239,-3-50-1058,-1-3-4932</inkml:trace>
</inkml:ink>
</file>

<file path=ppt/ink/ink3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51.972"/>
    </inkml:context>
    <inkml:brush xml:id="br0">
      <inkml:brushProperty name="width" value="0.025" units="cm"/>
      <inkml:brushProperty name="height" value="0.025" units="cm"/>
    </inkml:brush>
  </inkml:definitions>
  <inkml:trace contextRef="#ctx0" brushRef="#br0">1 49 19090,'0'0'8595,"10"-5"-7458,35-16-411,-44 20-717,0 1-1,0-1 1,0 1 0,1-1-1,-1 1 1,0 0 0,0 0-1,1-1 1,-1 1-1,0 0 1,1 0 0,-1 0-1,0 0 1,0 1 0,1-1-1,-1 0 1,0 0 0,0 1-1,1-1 1,-1 1 0,0-1-1,0 1 1,0 0 0,0-1-1,0 1 1,0 0 0,0 0-1,0 0 1,0-1 0,0 1-1,0 0 1,0 0 0,-1 0-1,1 1 1,0-1 0,-1 0-1,1 0 1,-1 0-1,1 0 1,-1 1 0,1-1-1,-1 0 1,0 0 0,0 1-1,0-1 1,0 2 0,2 6-27,-2 0 1,1 0 0,-2 0 0,-1 16-1,-1-13 0,0 1 0,-1-1 0,0 0 0,-1-1 0,-9 16 0,9-18 169,0 0 0,1 0 0,0 1-1,0 0 1,1 0 0,0 0 0,1 0 0,-2 19-1,4-29-132,0 1 0,1-1-1,-1 1 1,0-1-1,0 1 1,1-1 0,-1 1-1,1-1 1,-1 0-1,0 1 1,1-1 0,-1 0-1,1 1 1,-1-1 0,1 0-1,-1 1 1,1-1-1,-1 0 1,1 0 0,-1 0-1,1 0 1,-1 1-1,1-1 1,-1 0 0,1 0-1,-1 0 1,1 0-1,-1 0 1,1 0 0,0 0-1,-1 0 1,1 0-1,-1-1 1,1 1 0,-1 0-1,2-1 1,22-5 147,-11-3-206,0 1-1,-1-2 0,0 0 1,-1 0-1,0-1 0,0 0 1,-1-1-1,-1 0 0,0-1 1,0 0-1,-2 0 1,1-1-1,-2 0 0,8-23 1,-11-6-9,-10 28 166,6 15-103,0 0 0,0 0-1,1 0 1,-1 0 0,0 0 0,0 0 0,1 0 0,-1 0 0,0 1-1,0-1 1,1 0 0,-1 0 0,0 1 0,1-1 0,-1 1 0,1-1-1,-1 0 1,0 1 0,1-1 0,-1 1 0,1-1 0,-1 1-1,1 0 1,-1-1 0,0 2 0,1-1 5,-1-1 0,0 1-1,0 0 1,1-1 0,-1 1 0,0 0 0,1 0-1,-1-1 1,0 1 0,1 0 0,0 0 0,-1 0-1,1 0 1,-1 0 0,1 0 0,0 0 0,0 0-1,-1 0 1,1 0 0,0 0 0,0 0 0,0 0-1,0 0 1,0 0 0,1 0 0,-1 0 0,0 0-1,0 0 1,0 0 0,1 0 0,-1-1 0,1 1-1,-1 0 1,1 0 0,-1 0 0,2 1 0,0-1 0,-1 1 1,1-1 0,0 0 0,0 0-1,0 0 1,0 0 0,1 0-1,-1 0 1,0-1 0,0 1 0,0-1-1,1 0 1,-1 1 0,4-1 0,1-1 5,0 0 0,0 0 0,0-1 0,-1 0 1,1 0-1,0 0 0,-1-1 0,0 0 1,10-6-1,18-19-1635,-32 26 1082,-1 0-1,1-1 1,0 1 0,0-1 0,-1 0-1,0 1 1,1-1 0,-1 0-1,0 0 1,1-5 0,-2-7-5712</inkml:trace>
</inkml:ink>
</file>

<file path=ppt/ink/ink3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53.357"/>
    </inkml:context>
    <inkml:brush xml:id="br0">
      <inkml:brushProperty name="width" value="0.025" units="cm"/>
      <inkml:brushProperty name="height" value="0.025" units="cm"/>
    </inkml:brush>
  </inkml:definitions>
  <inkml:trace contextRef="#ctx0" brushRef="#br0">29 0 12460,'0'0'12753,"1"13"-11231,-3 24-636,-9 45 0,4-32-827,-2 52-1,13-125-14898,-9 3 2978</inkml:trace>
</inkml:ink>
</file>

<file path=ppt/ink/ink3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53.699"/>
    </inkml:context>
    <inkml:brush xml:id="br0">
      <inkml:brushProperty name="width" value="0.025" units="cm"/>
      <inkml:brushProperty name="height" value="0.025" units="cm"/>
    </inkml:brush>
  </inkml:definitions>
  <inkml:trace contextRef="#ctx0" brushRef="#br0">0 1 17168,'0'0'4100,"55"20"-1249,-22-13-1090,8-1-159,3-3-641,2-3-641,0 0-288,-3 0-704,-7-1-2531,-8-8-3139,-10-3-10538</inkml:trace>
</inkml:ink>
</file>

<file path=ppt/ink/ink3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54.249"/>
    </inkml:context>
    <inkml:brush xml:id="br0">
      <inkml:brushProperty name="width" value="0.025" units="cm"/>
      <inkml:brushProperty name="height" value="0.025" units="cm"/>
    </inkml:brush>
  </inkml:definitions>
  <inkml:trace contextRef="#ctx0" brushRef="#br0">28 12 15983,'0'0'7901,"-2"12"-6225,1-7-1473,-9 46 1900,-4 82 1,14-131-2084,0 0 1,0 0-1,0-1 1,0 1-1,0 0 1,0 0 0,1 0-1,-1 0 1,1-1-1,-1 1 1,1 0-1,0 0 1,-1-1-1,1 1 1,0 0 0,0-1-1,0 1 1,1-1-1,1 2 1,-2-2-6,0 0 0,1 0 0,-1-1 0,1 1 0,-1-1 0,1 1 0,-1-1 0,1 0 0,-1 0 0,1 1 0,-1-1 0,1 0 0,-1 0 0,1-1 0,-1 1 0,1 0 0,-1 0 0,3-2 0,2 0 18,1 0 0,-1-1 1,0 0-1,0-1 1,-1 1-1,1-1 1,-1 0-1,1-1 1,4-5-1,5-6-87,-1 0-1,-1-1 1,-1-1-1,0 0 1,-2-1-1,0 0 1,-1 0-1,-1-1 1,9-30-1,-22 71-64,-4 16 194,2 1 0,2 0 1,-2 51-1,7-87-81,0 0 1,0 0-1,0 1 0,0-1 0,1 0 1,-1 1-1,1-1 0,-1 0 1,1 0-1,0 0 0,0 0 0,0 0 1,0 0-1,0 0 0,0 0 1,1 0-1,-1 0 0,1 0 1,-1-1-1,1 1 0,0-1 0,-1 1 1,1-1-1,0 1 0,0-1 1,0 0-1,0 0 0,0 0 0,0 0 1,4 0-1,-4 0-189,1-1 0,0 1 0,-1-1 0,1 0 0,0 0 1,0-1-1,-1 1 0,1 0 0,0-1 0,4-1 0,-3 1-385,-1-1 0,0 1 0,0-1 0,0 0 1,0 0-1,0 0 0,0 0 0,-1 0 0,4-4 0,15-20-8612</inkml:trace>
</inkml:ink>
</file>

<file path=ppt/ink/ink3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54.950"/>
    </inkml:context>
    <inkml:brush xml:id="br0">
      <inkml:brushProperty name="width" value="0.025" units="cm"/>
      <inkml:brushProperty name="height" value="0.025" units="cm"/>
    </inkml:brush>
  </inkml:definitions>
  <inkml:trace contextRef="#ctx0" brushRef="#br0">1 95 13453,'0'0'13714,"9"-9"-13436,32-24-230,-40 32-49,0-1 0,0 1 0,0 0 0,0 1 0,1-1 1,-1 0-1,0 0 0,1 1 0,-1-1 0,1 0 0,-1 1 0,1-1 0,-1 1 1,1 0-1,-1 0 0,1-1 0,-1 1 0,1 0 0,-1 0 0,1 0 1,-1 1-1,1-1 0,-1 0 0,1 0 0,1 1 0,-2 1 0,0-1-1,1 0 0,-1 1 0,0-1 0,0 1 1,-1-1-1,1 1 0,0-1 0,0 1 1,-1 0-1,1-1 0,-1 1 0,1 0 1,-1-1-1,0 1 0,0 0 0,0 3 1,0 8 126,0 0 1,-2 1-1,-4 22 1,2-18 87,0-4 147,1 1 0,0 0 0,1-1 0,0 22 0,2-35-339,1 0 0,-1 0 0,0-1-1,0 1 1,0 0 0,1 0 0,-1 0 0,0 0 0,1 0 0,-1-1 0,1 1 0,-1 0 0,1 0 0,-1-1 0,1 1 0,-1 0 0,1-1 0,0 1 0,-1 0 0,1-1 0,0 1 0,0-1 0,0 1 0,-1-1-1,1 0 1,0 1 0,0-1 0,0 0 0,0 1 0,0-1 0,-1 0 0,1 0 0,0 0 0,0 0 0,0 0 0,0 0 0,0 0 0,0 0 0,0 0 0,0-1 0,0 1 0,-1 0 0,1 0 0,0-1 0,0 1-1,0-1 1,0 1 0,-1-1 0,2 0 0,4-2 26,0 1 0,0-1 0,-1-1 0,1 1 0,7-8 0,6-6-18,30-40 0,-44 51-41,-1 0-1,0 0 1,0 0-1,-1 0 1,0-1 0,0 0-1,0 1 1,-1-1-1,0 0 1,0 0 0,1-14-1,-3 20 21,0 1 0,-1-1 0,1 0 0,0 1 1,0-1-1,-1 0 0,1 1 0,0-1 0,-1 1 0,1-1 0,-1 1 0,1-1 0,0 1 0,-1-1 0,1 1 0,-1-1 0,0 1 1,1 0-1,-1-1 0,1 1 0,-1 0 0,0-1 0,1 1 0,-1 0 0,1 0 0,-1 0 0,0 0 0,1-1 0,-1 1 1,0 0-1,-1 0 0,-27 0 310,21 0-244,7 0-15,35-18 11,0 0-3709,-3-5-7889,-20 9 777</inkml:trace>
</inkml:ink>
</file>

<file path=ppt/ink/ink3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55.292"/>
    </inkml:context>
    <inkml:brush xml:id="br0">
      <inkml:brushProperty name="width" value="0.025" units="cm"/>
      <inkml:brushProperty name="height" value="0.025" units="cm"/>
    </inkml:brush>
  </inkml:definitions>
  <inkml:trace contextRef="#ctx0" brushRef="#br0">37 1 21140,'0'0'4676,"-15"60"-2081,11-29-865,-4 6-577,4 1-737,1 2-352,1-1-352,1-4-1666,1-6-4132,0-9-10602</inkml:trace>
</inkml:ink>
</file>

<file path=ppt/ink/ink3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6:52.445"/>
    </inkml:context>
    <inkml:brush xml:id="br0">
      <inkml:brushProperty name="width" value="0.025" units="cm"/>
      <inkml:brushProperty name="height" value="0.025" units="cm"/>
    </inkml:brush>
  </inkml:definitions>
  <inkml:trace contextRef="#ctx0" brushRef="#br0">60 69 12364,'0'0'4751,"3"-9"-2295,3-5-1493,2-7 138,-1-4 2995,-12 45-2852,-33 174 2931,33-157-4133,1 1 1,2-1 0,4 53-1,6-58 31,-8-32-72,0 1 0,0 0 0,0-1 0,1 1 0,-1 0-1,0 0 1,0-1 0,1 1 0,-1 0 0,0-1 0,1 1 0,-1 0 0,0-1-1,1 1 1,-1-1 0,1 1 0,-1-1 0,1 1 0,0-1 0,-1 1 0,1-1-1,-1 1 1,1-1 0,0 0 0,-1 1 0,1-1 0,0 0 0,0 0-1,-1 0 1,1 1 0,0-1 0,-1 0 0,1 0 0,0 0 0,0 0 0,-1 0-1,1 0 1,1-1 0,-1-2-527,0-1 0,0 0 0,0 0 0,-1 1 0,0-1 0,0 0 0,0 0 0,0 0 0,0 1 0,-1-1 0,0 0 0,0 0 0,0 1 0,-2-5 0,-33-43-9718,14 24 3934</inkml:trace>
</inkml:ink>
</file>

<file path=ppt/ink/ink3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6:52.804"/>
    </inkml:context>
    <inkml:brush xml:id="br0">
      <inkml:brushProperty name="width" value="0.025" units="cm"/>
      <inkml:brushProperty name="height" value="0.025" units="cm"/>
    </inkml:brush>
  </inkml:definitions>
  <inkml:trace contextRef="#ctx0" brushRef="#br0">0 281 3491,'0'0'18738,"76"-38"-18065,-45 38-385,0-1-224,2-1-961,-4-5-2498,-2-4-4260</inkml:trace>
  <inkml:trace contextRef="#ctx0" brushRef="#br0" timeOffset="1">384 1 17360,'0'0'1848,"-9"6"180,-3 5-1417,1-1-1,0 1 1,1 1-1,0 0 1,1 1-1,0 0 1,1 0-1,1 0 1,0 1-1,-10 28 1,-1 36 618,17-71-1108,0 1 1,1-1-1,-1 1 1,1-1-1,1 1 1,-1-1-1,1 1 1,3 9-1,-3-15-170,1 0 0,-1 0-1,0-1 1,1 1 0,-1 0 0,1-1 0,0 1-1,-1-1 1,1 0 0,0 0 0,0 1 0,0-1 0,0 0-1,0-1 1,0 1 0,0 0 0,0 0 0,0-1-1,1 0 1,-1 1 0,0-1 0,0 0 0,0 0-1,1 0 1,-1 0 0,0 0 0,0-1 0,3 0 0,33-7-4625,-10-4-4531,-2-5-4835</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50.112"/>
    </inkml:context>
    <inkml:brush xml:id="br0">
      <inkml:brushProperty name="width" value="0.025" units="cm"/>
      <inkml:brushProperty name="height" value="0.025" units="cm"/>
    </inkml:brush>
  </inkml:definitions>
  <inkml:trace contextRef="#ctx0" brushRef="#br0">0 208 15022,'0'0'11782,"4"10"-11574,-3-6-186,1 3-8,-1 0-1,1-1 1,1 1 0,0-1-1,-1 0 1,2 0 0,-1 0 0,1 0-1,0-1 1,0 1 0,0-1-1,1 0 1,9 8 0,-13-13-8,0 0-1,0 0 1,1 1 0,-1-1 0,0 0 0,1 0 0,-1 0 0,0-1 0,1 1-1,-1 0 1,0 0 0,0-1 0,1 1 0,-1 0 0,0-1 0,0 0-1,0 1 1,0-1 0,1 1 0,-1-1 0,1-1 0,28-24 177,-18 16-143,-11 9-32,1 0 1,-1 0-1,0 0 0,1 0 0,-1 0 1,0 0-1,0 0 0,0 0 1,0 0-1,0 0 0,0-1 0,0 1 1,-1 0-1,1-1 0,0 1 1,-1-1-1,1 1 0,-1-1 0,1 1 1,-1-1-1,0 1 0,0-1 1,0 1-1,0-1 0,0 0 0,0 1 1,0-1-1,0 1 0,0-1 1,-1-1-1,-2-2 54,0 0 0,0 1-1,0-1 1,0 1 0,-1 0 0,0-1 0,-5-3 0,6 5-35,-1 0 0,1 0 0,0-1 1,0 1-1,0-1 0,0 0 0,1 0 1,-1 0-1,1 0 0,0 0 0,-2-7 0,5 10-76,1-1 0,-1 0 0,0 1 0,1-1 0,0 1 0,-1 0 0,1 0 0,0-1 0,0 1 0,-1 0 0,1 0 0,0 1 0,0-1 0,0 0-1,4 0 1,3-3-303,-4 2-95,-1-1-1,1 0 1,-1 0-1,0 0 0,0-1 1,0 0-1,-1 1 0,1-1 1,5-9-1,7-26-5768,-12 8-810</inkml:trace>
</inkml:ink>
</file>

<file path=ppt/ink/ink3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6:53.273"/>
    </inkml:context>
    <inkml:brush xml:id="br0">
      <inkml:brushProperty name="width" value="0.025" units="cm"/>
      <inkml:brushProperty name="height" value="0.025" units="cm"/>
    </inkml:brush>
  </inkml:definitions>
  <inkml:trace contextRef="#ctx0" brushRef="#br0">135 6 15695,'0'0'5899,"-9"-1"-3769,3 0-1997,4 1-54,0-1-1,-1 0 0,1 1 0,0-1 1,-1 1-1,1 0 0,-1 0 0,1 0 1,0 0-1,-1 0 0,1 0 0,-1 1 1,1-1-1,0 1 0,-1 0 0,1 0 1,0 0-1,0 0 0,0 0 0,0 0 0,0 0 1,0 1-1,0-1 0,0 1 0,0-1 1,0 1-1,1 0 0,-1 0 0,1 0 1,-1 0-1,1 0 0,0 0 0,0 0 1,0 0-1,0 0 0,0 1 0,0 2 1,0-4-24,0 1 0,1 0 0,-1 0 0,1 0 0,-1 0-1,1 0 1,0 0 0,0 0 0,0 0 0,0 0 0,0 0 0,0 0 0,1 0 0,-1 0 0,1 2 0,0-3-25,-1 0 0,1-1 0,-1 1 0,1 0 0,-1-1 0,1 1 0,-1-1 0,1 1 0,0-1 0,-1 1 0,1-1 0,0 0 0,0 1 0,-1-1 0,1 0 0,0 1 0,0-1 0,-1 0 0,1 0 0,0 0 0,0 0 1,0 0-1,-1 0 0,1 0 0,1 0 0,2-1 14,1 0 0,-1 0 1,0 0-1,0-1 0,0 1 1,0-1-1,-1 0 1,1 0-1,0-1 0,-1 1 1,1-1-1,4-4 1,36-48-419,-43 53 240,-2 5-69,-15 68-58,10-49 532,1 0 0,1 1 0,-3 42 0,7-57-216,0 0 0,0 1 1,1-1-1,0 0 1,0 1-1,1-1 0,5 12 1,-7-18-51,1 0 1,0 0 0,-1 0-1,0-1 1,1 1 0,-1 0-1,0 0 1,0 0-1,0 0 1,0 0 0,0 0-1,0-1 1,-1 1 0,1 0-1,-1 0 1,1 0 0,-1-1-1,0 1 1,1 0-1,-1 0 1,0-1 0,0 1-1,0-1 1,0 1 0,-1-1-1,1 1 1,0-1 0,-1 0-1,1 0 1,-1 1-1,1-1 1,-1 0 0,1 0-1,-1-1 1,0 1 0,1 0-1,-1 0 1,0-1 0,0 1-1,-2-1 1,-1 2 62,-1 0 1,1-1-1,-1 0 1,1 0-1,-1-1 1,0 1-1,1-1 0,-1 0 1,0-1-1,1 1 1,-1-1-1,-6-2 1,10 2-52,1 0 1,-1 0 0,1 1-1,-1-1 1,1 0 0,0 0-1,0-1 1,-1 1-1,1 0 1,0 0 0,0 0-1,0-1 1,0 1 0,0-1-1,1 1 1,-1-1 0,0 1-1,1-1 1,-1 1-1,1-1 1,-1 0 0,1 1-1,0-1 1,0 1 0,-1-1-1,1 0 1,0 1 0,1-1-1,-1 0 1,0 1-1,0-1 1,1 0 0,-1 1-1,2-3 1,0-2-49,0 0 0,0 1-1,0-1 1,1 1 0,0 0 0,0 0-1,1 0 1,4-5 0,57-50-4587,-26 25-4078,-12 10-2344</inkml:trace>
</inkml:ink>
</file>

<file path=ppt/ink/ink3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6:53.632"/>
    </inkml:context>
    <inkml:brush xml:id="br0">
      <inkml:brushProperty name="width" value="0.025" units="cm"/>
      <inkml:brushProperty name="height" value="0.025" units="cm"/>
    </inkml:brush>
  </inkml:definitions>
  <inkml:trace contextRef="#ctx0" brushRef="#br0">57 1 14798,'0'0'8077,"-4"9"-6395,-7 18-950,1 0 1,2 1 0,1 0 0,1 0 0,1 0 0,-1 32 0,6-59-741,0 1 0,0-1 0,0 0 0,0 0 0,0 1 0,1-1 0,-1 0-1,0 0 1,1 1 0,-1-1 0,0 0 0,1 0 0,0 0 0,-1 0 0,1 0 0,-1 0 0,1 0 0,0 0 0,0 0 0,0 0 0,0 0 0,0 0 0,0 0 0,0 0 0,0-1 0,1 2 0,0-2-192,1 1-1,-1 0 1,1-1 0,-1 0-1,1 1 1,-1-1 0,1 0-1,-1 0 1,1-1 0,-1 1-1,1 0 1,3-2 0,3 0-1498,-1-1 1,1 0 0,-1-1 0,0 0-1,0 0 1,13-10 0,3-7-6081</inkml:trace>
</inkml:ink>
</file>

<file path=ppt/ink/ink3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6:54.022"/>
    </inkml:context>
    <inkml:brush xml:id="br0">
      <inkml:brushProperty name="width" value="0.025" units="cm"/>
      <inkml:brushProperty name="height" value="0.025" units="cm"/>
    </inkml:brush>
  </inkml:definitions>
  <inkml:trace contextRef="#ctx0" brushRef="#br0">103 1 6854,'0'0'17596,"0"10"-16395,1 4-868,0-1-1,-1 1 1,-1-1-1,0 1 1,-1-1-1,0 0 1,-1 0 0,0 0-1,-11 24 1,10-29-148,-23 41 867,26-47-1067,0 0 0,0 0 0,0 0 0,-1 0 1,1-1-1,-1 1 0,0 0 0,1-1 0,-1 1 1,0-1-1,0 1 0,0-1 0,0 0 0,0 0 1,0 0-1,0 0 0,-1 0 0,-1 0 0,3-1-371,0-1-1,0 0 1,0 0-1,1 1 0,-1-1 1,0 0-1,1 0 1,-1 0-1,1 0 0,-1 0 1,1 0-1,0 0 1,-1 0-1,1 0 0,0 0 1,0 0-1,-1 0 1,1 0-1,0 0 1,0 0-1,0-1 0,0 1 1,1 0-1,-1-1 1,0-1-824,0-20-6958</inkml:trace>
  <inkml:trace contextRef="#ctx0" brushRef="#br0" timeOffset="1">1 83 12236,'0'0'15598,"53"34"-14188,-33-29-706,2 3-608,1-3-32,2 0-928,0-4-1763,-3 1 641,-5-2-1633,-2 0-4068</inkml:trace>
</inkml:ink>
</file>

<file path=ppt/ink/ink3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6:54.369"/>
    </inkml:context>
    <inkml:brush xml:id="br0">
      <inkml:brushProperty name="width" value="0.025" units="cm"/>
      <inkml:brushProperty name="height" value="0.025" units="cm"/>
    </inkml:brush>
  </inkml:definitions>
  <inkml:trace contextRef="#ctx0" brushRef="#br0">10 0 13068,'0'0'15935,"10"5"-15171,5 2-593,0 1 0,-1 0 0,20 17 0,-29-22-187,-1 1 1,1 0-1,-1 0 0,0 0 0,0 1 1,-1 0-1,1 0 0,-1 0 0,0 0 1,0 0-1,-1 0 0,0 1 0,0-1 1,0 1-1,2 11 0,-4-10-90,0-1 1,0 1-1,0 0 0,-1 0 0,0 0 0,0 0 0,-1 0 1,0-1-1,0 1 0,-1-1 0,0 1 0,0-1 0,0 0 1,-8 10-1,3-6-716,1-1 0,-2 0 0,1 0 0,-1-1 0,0-1 1,-1 1-1,-18 9 0,10-8-4324,4-8-3705</inkml:trace>
</inkml:ink>
</file>

<file path=ppt/ink/ink3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6:54.695"/>
    </inkml:context>
    <inkml:brush xml:id="br0">
      <inkml:brushProperty name="width" value="0.025" units="cm"/>
      <inkml:brushProperty name="height" value="0.025" units="cm"/>
    </inkml:brush>
  </inkml:definitions>
  <inkml:trace contextRef="#ctx0" brushRef="#br0">72 1 13164,'0'0'7346,"10"6"-6097,5 2-883,0 2-1,-1-1 0,20 19 0,-29-23-224,0 0 0,-1 0-1,1 0 1,-1 0 0,0 0-1,-1 1 1,1 0 0,-1 0 0,0 0-1,-1 0 1,0 0 0,1 1-1,-2-1 1,3 11 0,-4-4 71,-1-1 0,0 0 0,-1 0 0,0 0 1,0 0-1,-1 0 0,-1 0 0,0-1 1,-1 1-1,0-1 0,-1 0 0,0-1 0,0 1 1,-1-1-1,-13 14 0,12-15-936,0 0 1,-1-1-1,-20 14 0,22-17-736,-1 0 0,0-1 1,0 0-1,0-1 0,-15 5 0,1-4-11480</inkml:trace>
</inkml:ink>
</file>

<file path=ppt/ink/ink3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6:55.318"/>
    </inkml:context>
    <inkml:brush xml:id="br0">
      <inkml:brushProperty name="width" value="0.025" units="cm"/>
      <inkml:brushProperty name="height" value="0.025" units="cm"/>
    </inkml:brush>
  </inkml:definitions>
  <inkml:trace contextRef="#ctx0" brushRef="#br0">0 1 9385,'0'0'17456,"58"1"-16399,-23-1-480,1 0-417,1 5-128,0-2-897,-4 0-1889,-6-2-1987,-8-1-1889,-9 0-4805</inkml:trace>
</inkml:ink>
</file>

<file path=ppt/ink/ink3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6:55.643"/>
    </inkml:context>
    <inkml:brush xml:id="br0">
      <inkml:brushProperty name="width" value="0.025" units="cm"/>
      <inkml:brushProperty name="height" value="0.025" units="cm"/>
    </inkml:brush>
  </inkml:definitions>
  <inkml:trace contextRef="#ctx0" brushRef="#br0">1 34 9513,'0'0'9550,"9"-5"-6790,-1 1-2325,0 0 0,0 0 1,0 1-1,0 0 0,1 1 0,-1 0 0,1 0 0,0 0 0,14 1 0,-4 0-361,-6 1-420,-1 0 0,1 0 0,-1 1 0,0 1 0,22 5 0</inkml:trace>
</inkml:ink>
</file>

<file path=ppt/ink/ink3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6:56.018"/>
    </inkml:context>
    <inkml:brush xml:id="br0">
      <inkml:brushProperty name="width" value="0.025" units="cm"/>
      <inkml:brushProperty name="height" value="0.025" units="cm"/>
    </inkml:brush>
  </inkml:definitions>
  <inkml:trace contextRef="#ctx0" brushRef="#br0">1 1 9449,'0'0'4100,"50"0"-2371,-26 0-319,5 0 95,0 0-384,2 0 128,-4 0-256,-1 0-576,-2 0-353,-3 0-192,-5 3-801,-2-2-545,-4-1-31,-2 0-1602,-3 0-2274</inkml:trace>
</inkml:ink>
</file>

<file path=ppt/ink/ink3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6:57.173"/>
    </inkml:context>
    <inkml:brush xml:id="br0">
      <inkml:brushProperty name="width" value="0.025" units="cm"/>
      <inkml:brushProperty name="height" value="0.025" units="cm"/>
    </inkml:brush>
  </inkml:definitions>
  <inkml:trace contextRef="#ctx0" brushRef="#br0">1 14 11787,'33'-2'10775,"5"-2"-8020,47-3-2795,-73 7 238,-3-1-283,0 1 0,0 1 0,0-1 0,0 1 0,12 3 0,-20-3 81,0-1 1,1 0 0,-1 1-1,0-1 1,0 1-1,0 0 1,1-1-1,-1 1 1,0 0-1,0 0 1,0 0-1,0 0 1,0 0 0,0 0-1,-1 0 1,1 0-1,0 0 1,0 0-1,-1 0 1,1 0-1,-1 1 1,1-1-1,-1 0 1,1 1 0,-1-1-1,0 0 1,0 1-1,0-1 1,1 0-1,-1 1 1,-1-1-1,1 0 1,0 1-1,0-1 1,0 0-1,-1 0 1,1 1 0,0-1-1,-1 0 1,1 1-1,-1-1 1,0 0-1,0 2 1,-6 6 481,1 0 0,-1 0 0,-1 0 0,1 0 0,-1-1 0,-1-1 0,-10 8 1,-8 9 431,2 1-765,-45 39 905,21-31-6505</inkml:trace>
</inkml:ink>
</file>

<file path=ppt/ink/ink3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6:57.517"/>
    </inkml:context>
    <inkml:brush xml:id="br0">
      <inkml:brushProperty name="width" value="0.025" units="cm"/>
      <inkml:brushProperty name="height" value="0.025" units="cm"/>
    </inkml:brush>
  </inkml:definitions>
  <inkml:trace contextRef="#ctx0" brushRef="#br0">188 0 12556,'0'0'13869,"-9"12"-13207,2-2-468,1-1-1,0 2 1,0-1 0,1 0-1,1 1 1,0 0-1,0 0 1,1 0 0,0 1-1,-2 21 1,3-6 138,2-1 0,0 1 0,2-1 0,8 46 0,-17-83-2330,-1 0 0,0 1-1,-1 0 1,0 0 0,-1 1 0,-16-13-1,15 13-241,-14-14-3457,2 4-1429</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07.819"/>
    </inkml:context>
    <inkml:brush xml:id="br0">
      <inkml:brushProperty name="width" value="0.025" units="cm"/>
      <inkml:brushProperty name="height" value="0.025" units="cm"/>
      <inkml:brushProperty name="color" value="#F6630D"/>
    </inkml:brush>
  </inkml:definitions>
  <inkml:trace contextRef="#ctx0" brushRef="#br0">0 68 15375,'0'0'9358,"4"9"-8643,35 112 466,-24-70 46,29 69 1,-44-119-1198,0-1 1,0 1 0,1-1 0,-1 1 0,0-1-1,0 1 1,0-1 0,0 1 0,1-1 0,-1 0-1,0 1 1,1-1 0,-1 1 0,0-1 0,1 1-1,-1-1 1,0 0 0,1 1 0,-1-1 0,1 0 0,-1 1-1,0-1 1,1 0 0,-1 0 0,1 1 0,-1-1-1,1 0 1,-1 0 0,1 0 0,-1 0 0,2 0-1,5-14 794,-3-29-50,-4 19-674,-1 0 0,-1 0 1,-7-33-1,7 46-119,-1 0 1,-1 0 0,1 0 0,-2 1 0,0 0 0,0 0 0,0 0-1,-1 0 1,-11-13 0,12 24-547,4 10 221,5 13 52,-1-15 276,0 0 0,1-1 1,1 0-1,-1 1 0,1-2 0,1 1 0,-1-1 1,1 0-1,1 0 0,-1 0 0,12 8 1,-16-13 34,1 0 0,0 1 1,0-1-1,1-1 1,-1 1-1,0 0 1,1-1-1,-1 0 0,1 1 1,-1-1-1,1-1 1,-1 1-1,1 0 1,0-1-1,-1 0 0,1 0 1,0 0-1,-1 0 1,1-1-1,0 1 1,-1-1-1,1 0 1,-1 0-1,1 0 0,-1-1 1,1 1-1,-1-1 1,0 0-1,0 0 1,0 0-1,5-4 0,-1-1 30,0 0-1,-1 0 0,0-1 1,0 0-1,-1 0 0,0 0 1,0-1-1,-1 0 0,0 0 0,-1 0 1,0 0-1,0 0 0,-1-1 1,0 1-1,-1-1 0,0 1 1,0-1-1,-1 0 0,0 1 0,-3-14 1,-2 8-50,-1 21-244,-2 27-43,8-24 266,-2 9 25,2 1-1,0-1 1,2 1 0,0-1 0,6 25 0,-8-40 14,1 0 1,0 0-1,0 0 1,0 0-1,1 0 1,-1 0-1,1 0 1,0-1-1,-1 1 0,1-1 1,0 1-1,0-1 1,1 0-1,-1 0 1,0 0-1,1 0 0,-1 0 1,1 0-1,0-1 1,0 1-1,-1-1 1,1 0-1,0 0 1,0 0-1,0 0 0,0 0 1,0-1-1,1 1 1,-1-1-1,0 0 1,0 0-1,0 0 0,0-1 1,0 1-1,0 0 1,0-1-1,1 0 1,-2 0-1,1 0 1,4-2-1,-2 1-2,0 0 0,-1 0 0,1 0 0,-1-1 0,1 0 0,-1 0 0,0 0 0,0 0 0,0 0 0,-1-1 0,1 0 0,-1 0 0,0 0 0,0 0 0,0 0 0,-1-1-1,4-7 1,-2 3 9,-1 0 0,0 0 0,-1 0-1,0 0 1,0 0 0,-1-1-1,0-12 1,-2 48-24,0-13 0,1 0 0,0 0 0,0-1 0,4 19 0,-4-28 0,1-1 0,-1 0 0,1 0 0,0 0 0,-1 0 0,1 0 0,0 0 0,0 0 0,0 0 0,0 0 0,1 0 0,-1-1 0,1 1 0,-1 0 0,1-1 0,-1 1 0,1-1 0,0 0 0,-1 0 0,1 1 0,0-1 0,0 0 0,0 0 0,0-1 0,0 1 0,0 0 0,0-1 0,1 1 0,-1-1 0,0 0 0,0 1 0,3-1 0,-3 0-285,1 0-1,-1 0 1,1 0 0,0-1-1,-1 1 1,1 0 0,-1-1-1,1 0 1,-1 0 0,1 1-1,-1-2 1,0 1 0,1 0-1,-1 0 1,0-1 0,0 1-1,0-1 1,0 0 0,4-3-1,-4 2-429,0-1 0,-1 1 0,1-1 1,-1 0-1,1 1 0,-1-1 0,0 0 0,0 0 0,-1 0 0,1 0 0,-1 0 0,0-7 0,0-19-7378</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50.660"/>
    </inkml:context>
    <inkml:brush xml:id="br0">
      <inkml:brushProperty name="width" value="0.025" units="cm"/>
      <inkml:brushProperty name="height" value="0.025" units="cm"/>
    </inkml:brush>
  </inkml:definitions>
  <inkml:trace contextRef="#ctx0" brushRef="#br0">0 182 15663,'0'0'6678,"5"9"-5621,8 13-1001,1 0-1,1-1 1,1-1-1,1 0 1,1-1-1,1-1 1,0-1-1,1-1 1,25 15-1,-44-29-51,1-1 1,0 0-1,0 1 0,0-1 0,0 0 0,0 0 0,0 0 0,0-1 1,0 1-1,0 0 0,1-1 0,-1 0 0,0 1 0,0-1 0,1 0 1,-1 0-1,0 0 0,3-1 0,-4 1 46,0-1 1,1 0-1,-1 0 1,0 0-1,0 1 0,0-1 1,0 0-1,0 0 0,0 0 1,0-1-1,0 1 1,0 0-1,-1 0 0,1 0 1,0-1-1,-1 1 0,1 0 1,-1-1-1,1 1 0,-1 0 1,1-2-1,0-10 251,1 0-1,-2 0 0,0 0 0,-3-24 1,3 36-310,-2-12 52,0 1 0,-1-1-1,-1 1 1,-8-20 0,10 27 53,0 0 0,0 0 0,0 0 0,-1 1 0,0-1 0,0 1 0,0-1 0,-1 1 0,0 0 1,1 1-1,-1-1 0,0 0 0,-9-4 0,13 8-103,-1 0-1,1 0 1,0 0-1,0 0 1,-1 0 0,1 0-1,0 0 1,0 0-1,-1 0 1,1 0 0,0 0-1,0 1 1,-1-1-1,1 0 1,0 0-1,0 0 1,-1 0 0,1 1-1,0-1 1,0 0-1,0 0 1,-1 0 0,1 1-1,0-1 1,0 0-1,0 0 1,0 1 0,0-1-1,0 0 1,-1 0-1,1 1 1,0-1 0,0 0-1,0 1 1,0-1-1,0 0 1,0 0 0,0 1-1,0-1 1,0 0-1,0 0 1,0 1-1,1-1 1,-1 0 0,0 1-1,0-1 1,0 1-1,3 15-613,5 1-657,1-1 0,1 0 0,0-1 1,1-1-1,1 1 0,1-2 0,23 22 0,-36-34 1300,1-1 0,-1 1-1,1-1 1,-1 1 0,1-1 0,-1 0-1,1 1 1,-1-1 0,1 0 0,-1 1-1,1-1 1,0 0 0,-1 1 0,1-1-1,-1 0 1,1 0 0,0 0 0,-1 0 0,1 1-1,0-1 1,-1 0 0,1 0 0,0 0-1,-1 0 1,1-1 0,0 1 0,-1 0-1,1 0 1,-1 0 0,2-1 0,7-20 1490,-9-46 1355,-1 50-2716,0 9 6,0 6-119,1 0-1,0 0 1,-1 0 0,1 0-1,0 0 1,0 0-1,0 0 1,0 0-1,1 0 1,-1 0 0,0 0-1,1 0 1,0-1-1,38 35 903,-38-31-916,0 0 0,0 0 0,0 0 1,0 0-1,1 0 0,-1-1 0,0 1 0,1 0 0,-1 0 1,1-1-1,-1 1 0,1-1 0,-1 1 0,1-1 0,-1 0 1,1 0-1,-1 0 0,1 0 0,-1 0 0,1 0 0,2 0 1,-2-1 28,-1 0 0,0 0 0,0 0 1,0 0-1,0 0 0,0 0 0,0 0 1,0 0-1,0 0 0,0 0 0,-1 0 1,1-1-1,0 1 0,-1 0 1,1-1-1,-1 1 0,1 0 0,-1-3 1,3-10 313,-2 0 0,0 0 1,-1-27-1,-1 25-503,1 7 19,1 0 0,0 0 0,0 0 1,0 0-1,1 0 0,5-13 0,-6 21-4,-1-1 1,1 1-1,-1 0 1,1 0-1,0 0 1,0 0-1,-1 0 1,1 0-1,0 0 1,0 0-1,0 0 1,0 0-1,0 0 1,0 0-1,0 1 1,0-1-1,0 0 1,1 1-1,-1-1 0,2 0 1,-1 1-87,0 0 1,0 0 0,0 1-1,0-1 1,0 1-1,0-1 1,-1 1-1,1 0 1,0 0-1,0 0 1,-1 0-1,1 0 1,-1 0-1,1 0 1,-1 0-1,1 1 1,-1-1-1,0 0 1,2 3-1,3 3-1117,4 5-1952,-3-7-3559</inkml:trace>
</inkml:ink>
</file>

<file path=ppt/ink/ink3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6:57.859"/>
    </inkml:context>
    <inkml:brush xml:id="br0">
      <inkml:brushProperty name="width" value="0.025" units="cm"/>
      <inkml:brushProperty name="height" value="0.025" units="cm"/>
    </inkml:brush>
  </inkml:definitions>
  <inkml:trace contextRef="#ctx0" brushRef="#br0">6 320 5830,'-6'-9'4612,"6"5"-672,1 2-705,14-1-1474,8-2 193,4 2-416,8-3-866,-2-1-512,0 1-160,0-4-2017,-8-2-3140,-5-3-7623</inkml:trace>
  <inkml:trace contextRef="#ctx0" brushRef="#br0" timeOffset="1">306 1 19378,'0'0'7239,"0"53"-5701,0-30-738,0 0-415,0 1-257,0-1-96,0-3-192,0-2-1602,3-6-2178,1-6-3715</inkml:trace>
</inkml:ink>
</file>

<file path=ppt/ink/ink3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6:58.202"/>
    </inkml:context>
    <inkml:brush xml:id="br0">
      <inkml:brushProperty name="width" value="0.025" units="cm"/>
      <inkml:brushProperty name="height" value="0.025" units="cm"/>
    </inkml:brush>
  </inkml:definitions>
  <inkml:trace contextRef="#ctx0" brushRef="#br0">127 1 12492,'0'0'16570,"-10"9"-16554,-2 3-11,1 0-1,1 1 1,0 0-1,0 0 1,2 1 0,-13 26-1,15-26-20,0-1 0,1 2 0,0-1 0,2 0 0,-1 1 0,2 0 0,0 0 0,1 0 0,1 21 0,0-35-62,0 0 0,0 1 0,1-1 0,-1 0 0,0 1-1,1-1 1,0 0 0,-1 0 0,1 0 0,-1 1 0,1-1 0,0 0 0,0 0 0,0 0 0,0 0 0,0 0-1,0 0 1,0-1 0,0 1 0,0 0 0,0 0 0,0-1 0,0 1 0,1-1 0,-1 1 0,0-1-1,1 1 1,-1-1 0,3 1 0,40-3-5667,-16-6-127</inkml:trace>
</inkml:ink>
</file>

<file path=ppt/ink/ink3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6:58.686"/>
    </inkml:context>
    <inkml:brush xml:id="br0">
      <inkml:brushProperty name="width" value="0.025" units="cm"/>
      <inkml:brushProperty name="height" value="0.025" units="cm"/>
    </inkml:brush>
  </inkml:definitions>
  <inkml:trace contextRef="#ctx0" brushRef="#br0">139 25 4132,'0'0'18535,"-8"-5"-16987,-27-14-710,33 19-800,1 0 0,-1-1 0,0 1 1,1 0-1,-1 0 0,1 0 0,-1 0 0,0 0 0,1 1 1,-1-1-1,0 0 0,1 1 0,-1-1 0,1 1 0,-1 0 0,1-1 1,-1 1-1,1 0 0,0 0 0,-1 0 0,1 0 0,0 0 1,0 0-1,-1 0 0,1 0 0,0 1 0,0-1 0,0 0 0,0 1 1,1-1-1,-2 3 0,-19 45 1480,20-47-1460,1 1 0,-1-1 0,1 0 1,-1 1-1,1-1 0,0 1 0,0-1 1,0 0-1,0 1 0,0-1 0,1 0 0,-1 1 1,1-1-1,1 3 0,-2-4-37,1 0-1,0 0 1,-1 0-1,1 0 1,0 0-1,-1 0 1,1-1 0,0 1-1,0 0 1,0-1-1,0 1 1,0-1-1,0 1 1,0-1 0,0 1-1,0-1 1,0 1-1,0-1 1,0 0-1,0 0 1,0 0-1,1 1 1,2-2-30,0 1-1,-1 0 1,1-1 0,0 0 0,-1 0-1,1 0 1,-1-1 0,0 1 0,1-1-1,-1 1 1,0-1 0,0 0 0,0 0-1,0-1 1,0 1 0,-1-1 0,4-3-1,-1 0-134,0 0-1,-1 0 0,0 0 0,0 0 0,-1-1 0,4-10 0,-6 16 44,-6 25-572,2-3 822,1-1-1,0 1 1,2 26 0,-3 41 810,3-86-904,-1 1 1,0 0 0,0 0 0,0-1 0,0 1 0,0-1 0,-1 1 0,1-1 0,-1 1 0,1-1-1,-1 0 1,0 0 0,0 0 0,0 0 0,0 0 0,0 0 0,-1 0 0,1-1 0,-1 1 0,1-1-1,-1 0 1,1 1 0,-1-1 0,0-1 0,1 1 0,-1 0 0,0-1 0,0 1 0,-3-1 0,3 1-6,1-1 1,-1 0-1,1 0 0,-1 0 1,1 0-1,-1 0 1,0-1-1,1 1 1,-1-1-1,1 0 1,0 0-1,-1 0 0,1 0 1,-1 0-1,1 0 1,0-1-1,0 1 1,0-1-1,0 1 1,0-1-1,0 0 0,0 0 1,1 0-1,-1 0 1,1 0-1,-1 0 1,1 0-1,0 0 1,0-1-1,-1 1 0,2-1 1,-2-2-1,1 2-49,0-1-1,1 0 0,-1 0 0,1 0 0,0 0 0,0 0 0,0 0 1,1 0-1,-1 0 0,1 1 0,0-1 0,0 0 0,0 0 0,1 1 1,-1-1-1,1 0 0,0 1 0,0 0 0,0-1 0,1 1 1,3-4-1,5-3-351,-1 1 1,2 0-1,-1 0 0,22-11 1,30-23-11204,-43 25 1491</inkml:trace>
</inkml:ink>
</file>

<file path=ppt/ink/ink3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6:59.027"/>
    </inkml:context>
    <inkml:brush xml:id="br0">
      <inkml:brushProperty name="width" value="0.025" units="cm"/>
      <inkml:brushProperty name="height" value="0.025" units="cm"/>
    </inkml:brush>
  </inkml:definitions>
  <inkml:trace contextRef="#ctx0" brushRef="#br0">68 0 16239,'0'0'5381,"-31"53"-4195,21-25-97,1 2-161,-1-1-63,5 2-288,3-5-161,2-4-192,0-4-127,5-8-33,10-6-513,2-4-1953,2-1-2082,2-15-2499</inkml:trace>
</inkml:ink>
</file>

<file path=ppt/ink/ink3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6:59.385"/>
    </inkml:context>
    <inkml:brush xml:id="br0">
      <inkml:brushProperty name="width" value="0.025" units="cm"/>
      <inkml:brushProperty name="height" value="0.025" units="cm"/>
    </inkml:brush>
  </inkml:definitions>
  <inkml:trace contextRef="#ctx0" brushRef="#br0">123 1 16239,'0'0'7453,"-1"9"-6279,-2 12-838,0-1 0,-2 0 0,0 0 0,-10 22 0,11-31-300,-1-1-1,1 0 1,-2 0-1,0 0 1,0-1 0,0 1-1,-2-1 1,1-1-1,-1 0 1,-10 9-1,18-17-79,0 0 0,0 1 0,0-1 0,0 0-1,-1 0 1,1 1 0,0-1 0,0 0 0,0 0-1,-1 0 1,1 0 0,0 1 0,0-1-1,-1 0 1,1 0 0,0 0 0,0 0 0,-1 0-1,1 0 1,0 0 0,0 0 0,-1 1 0,1-1-1,0 0 1,-1 0 0,1 0 0,0-1-1,0 1 1,-1 0 0,1 0 0,0 0 0,-1 0-1,1 0 1,0 0 0,0 0 0,-1 0 0,1 0-1,0-1 1,0 1 0,0 0 0,-1 0 0,1 0-1,0 0 1,0-1 0,0 1 0,-1 0-1,1 0 1,0-1 0,0 1 0,-2-15-5003,2 11 4233,0-18-6841</inkml:trace>
  <inkml:trace contextRef="#ctx0" brushRef="#br0" timeOffset="1">0 64 5637,'0'0'20211,"68"36"-19698,-43-34-385,2 0-256,2-2-1794,-2 0-2754,-4-9-2307</inkml:trace>
</inkml:ink>
</file>

<file path=ppt/ink/ink3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6:59.712"/>
    </inkml:context>
    <inkml:brush xml:id="br0">
      <inkml:brushProperty name="width" value="0.025" units="cm"/>
      <inkml:brushProperty name="height" value="0.025" units="cm"/>
    </inkml:brush>
  </inkml:definitions>
  <inkml:trace contextRef="#ctx0" brushRef="#br0">88 1 3812,'0'0'18097,"-1"57"-15919,10-42-320,1 2-385,1 0-608,-2-1-545,-1 5-224,-7 1-32,-1 0 0,-3 2-64,-14 3 32,-5-4-288,-2-1-737,-2-7-1313,4-4-2370,2-7-4581</inkml:trace>
</inkml:ink>
</file>

<file path=ppt/ink/ink3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00.164"/>
    </inkml:context>
    <inkml:brush xml:id="br0">
      <inkml:brushProperty name="width" value="0.025" units="cm"/>
      <inkml:brushProperty name="height" value="0.025" units="cm"/>
    </inkml:brush>
  </inkml:definitions>
  <inkml:trace contextRef="#ctx0" brushRef="#br0">1 1 10570,'0'0'12065,"9"6"-10859,-2-1-1008,0 0 1,0 1-1,-1-1 0,0 1 0,0 0 0,0 1 0,-1 0 0,0 0 1,0 0-1,-1 0 0,0 1 0,0 0 0,0-1 0,-1 1 0,-1 1 1,4 13-1,-5-10-168,0 0 0,-1 0 1,0 0-1,0 0 1,-2-1-1,1 1 0,-2 0 1,-4 15-1,5-20-788,-1 0 1,0 0-1,-1 0 1,0 0-1,0-1 1,0 1-1,0-1 0,-10 9 1,3-7-5441,2-6-5867</inkml:trace>
</inkml:ink>
</file>

<file path=ppt/ink/ink3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00.536"/>
    </inkml:context>
    <inkml:brush xml:id="br0">
      <inkml:brushProperty name="width" value="0.025" units="cm"/>
      <inkml:brushProperty name="height" value="0.025" units="cm"/>
    </inkml:brush>
  </inkml:definitions>
  <inkml:trace contextRef="#ctx0" brushRef="#br0">1 0 14221,'0'0'14446,"71"31"-14286,-40-31-96,-2 0-416,-1 0-1634,-5 0-1057,-10-3-1761,-3 2-2563</inkml:trace>
</inkml:ink>
</file>

<file path=ppt/ink/ink3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00.881"/>
    </inkml:context>
    <inkml:brush xml:id="br0">
      <inkml:brushProperty name="width" value="0.025" units="cm"/>
      <inkml:brushProperty name="height" value="0.025" units="cm"/>
    </inkml:brush>
  </inkml:definitions>
  <inkml:trace contextRef="#ctx0" brushRef="#br0">1 62 12396,'0'0'12972,"84"8"-11915,-40-18-737,0-3-288,-3 4-128,-2-4-1313,-8 3-2371,-9-4-3394</inkml:trace>
</inkml:ink>
</file>

<file path=ppt/ink/ink3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02.048"/>
    </inkml:context>
    <inkml:brush xml:id="br0">
      <inkml:brushProperty name="width" value="0.025" units="cm"/>
      <inkml:brushProperty name="height" value="0.025" units="cm"/>
    </inkml:brush>
  </inkml:definitions>
  <inkml:trace contextRef="#ctx0" brushRef="#br0">124 54 12075,'0'0'7149,"2"-8"-4336,5-26-939,-6 34-1831,-1-1 0,0 1 0,0 0 0,0-1 0,0 1 0,0 0 0,0-1 0,0 1 0,0 0 0,0-1 0,0 1 0,0 0 0,0-1 0,0 1 0,0 0 0,0-1 0,0 1 0,0 0 0,0-1 0,-1 1 0,1 0 0,0-1 0,0 1 0,0 0 0,-1 0 0,1-1 0,0 1 0,0 0 0,0 0 0,-1-1 0,1 1 0,0 0 0,-1 0 0,1 0 0,0-1 0,0 1 0,-1 0 0,1 0 0,0 0 0,-1 0 0,1 0 0,0 0 0,-1 0 1,1 0-1,0 0 0,-1 0 0,1 0 0,0 0 0,-1 0 0,1 0 0,0 0 0,-1 0 0,-14 5 218,13-1-231,-1-1 0,1 1 1,0 0-1,-1 0 0,2 0 0,-1 0 1,0 0-1,1 0 0,0 1 1,0-1-1,0 0 0,0 8 1,-1 59 502,2-52-286,0-1-31,1 0-1,0 0 1,1-1-1,8 29 1,-7-36-160,0 0 1,2 0 0,-1-1-1,1 0 1,0 0 0,1 0-1,0 0 1,0-1 0,10 9-1,-9-10-168,-3-3-190,1 0-1,-2 0 1,1 0 0,0 0 0,-1 0-1,0 1 1,4 7 0,-10-13-622,0 1 1,0-1-1,0 0 1,0 0-1,0 0 1,0 0-1,0 0 1,-5-4-1,-78-56-9872,46 26 10628,5-3 4945,35 37-4532,-1 1-1,1-1 1,-1 0 0,1 1 0,0-1-1,-1 1 1,1-1 0,0 0-1,-1 1 1,1-1 0,0 1 0,0-1-1,-1 0 1,1 0 0,0 1 0,0-1-1,0 0 1,0 1 0,0-1-1,0 0 1,0 0 0,0 1 0,0-1-1,1 0 1,-1 1 0,0-2 0,17-8 3023,42 6-1753,-37 3-783,40-11-1202,-25-7-4297,-20 3-875</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50.988"/>
    </inkml:context>
    <inkml:brush xml:id="br0">
      <inkml:brushProperty name="width" value="0.025" units="cm"/>
      <inkml:brushProperty name="height" value="0.025" units="cm"/>
    </inkml:brush>
  </inkml:definitions>
  <inkml:trace contextRef="#ctx0" brushRef="#br0">0 1 9097,'0'0'12684,"57"36"-14254,-44-46-672,-4-7-3395</inkml:trace>
</inkml:ink>
</file>

<file path=ppt/ink/ink3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02.423"/>
    </inkml:context>
    <inkml:brush xml:id="br0">
      <inkml:brushProperty name="width" value="0.025" units="cm"/>
      <inkml:brushProperty name="height" value="0.025" units="cm"/>
    </inkml:brush>
  </inkml:definitions>
  <inkml:trace contextRef="#ctx0" brushRef="#br0">1 1 15567,'0'0'8135,"39"72"-9416,-32-43 961,1 1-865,-3-2-1378,-1-6-3651</inkml:trace>
</inkml:ink>
</file>

<file path=ppt/ink/ink3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02.766"/>
    </inkml:context>
    <inkml:brush xml:id="br0">
      <inkml:brushProperty name="width" value="0.025" units="cm"/>
      <inkml:brushProperty name="height" value="0.025" units="cm"/>
    </inkml:brush>
  </inkml:definitions>
  <inkml:trace contextRef="#ctx0" brushRef="#br0">0 9 12908,'0'0'14670,"23"-6"-17200,-11 6-833,0 0-2531,2-3-7463</inkml:trace>
</inkml:ink>
</file>

<file path=ppt/ink/ink3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03.109"/>
    </inkml:context>
    <inkml:brush xml:id="br0">
      <inkml:brushProperty name="width" value="0.025" units="cm"/>
      <inkml:brushProperty name="height" value="0.025" units="cm"/>
    </inkml:brush>
  </inkml:definitions>
  <inkml:trace contextRef="#ctx0" brushRef="#br0">84 96 5285,'0'0'10938,"0"-10"-6192,0 9-4455,3-42 2596,-3 41-2694,1 0 0,-1 0 0,0 1-1,0-1 1,0 0 0,0 0 0,0 1-1,-1-1 1,1 0 0,0 0 0,-1 1 0,1-1-1,-1 1 1,0-1 0,1 0 0,-1 1-1,0-1 1,0 1 0,0-1 0,0 1 0,0 0-1,-1-1 1,-1 0 0,1 1-170,1 1 1,-1 0-1,0 0 0,0 0 1,1 0-1,-1 0 0,0 0 1,0 0-1,1 0 1,-1 1-1,0-1 0,1 1 1,-1-1-1,0 1 0,1 0 1,-1 0-1,1-1 0,-1 1 1,1 0-1,-1 1 1,-1 1-1,0 0-19,0 1-1,0-1 1,1 1 0,-1 0 0,1 0-1,0 0 1,0 0 0,-2 7 0,2-2-25,-1 0 1,1 0-1,1 0 1,0 0-1,0 0 0,1 0 1,0 0-1,2 14 1,-2-22 13,1 1 0,-1-1 1,0 0-1,1 0 0,-1 0 1,1 1-1,-1-1 0,1 0 0,0 0 1,0 0-1,-1 0 0,1 0 0,0 0 1,0-1-1,0 1 0,0 0 1,0 0-1,0-1 0,0 1 0,0 0 1,0-1-1,0 1 0,1-1 0,-1 1 1,0-1-1,0 0 0,1 0 1,-1 1-1,0-1 0,0 0 0,1 0 1,-1 0-1,0 0 0,0 0 0,1-1 1,-1 1-1,0 0 0,0 0 0,0-1 1,1 1-1,-1-1 0,0 1 1,0-1-1,0 0 0,1 0 0,4-2-15,0 0-1,-1 0 0,1-1 1,-1 1-1,0-1 0,0-1 0,6-5 1,-2-4-295,-8 12 134,0-1-1,0 1 0,1-1 1,-1 1-1,1 0 0,0 0 1,0 0-1,0 0 0,0 0 0,0 0 1,0 0-1,0 1 0,4-3 1,-5 6 28,0 0 0,0 0 0,0 0 0,0 0 0,0 0 1,-1 0-1,1 1 0,-1-1 0,1 0 0,-1 0 0,0 1 1,0-1-1,0 0 0,0 0 0,-1 3 0,1-2 49,2 70 101,0-12 653,-8 101 1,4-153-346,0-1 0,-1 1-1,0-1 1,-7 13 0,10-19-200,-1-1 1,0 1-1,0-1 0,1 0 1,-1 0-1,0 1 0,0-1 1,-1 0-1,1 0 0,0 0 1,0 0-1,0 0 1,-1 0-1,-1 1 0,2-2-53,0 0 0,1 0 0,-1 0 0,0-1 0,0 1 0,1 0 0,-1 0 1,0 0-1,0-1 0,1 1 0,-1 0 0,0-1 0,1 1 0,-1-1 0,0 1 0,1-1 0,-1 1 0,0-1 0,1 1 0,-1-1 0,1 1 0,-1-1 0,1 0 0,0 1 0,-1-1 0,1 0 0,0 1 0,-1-1 0,1 0 0,0 0 0,-1-1 1,-8-22-154,0 0 0,2-1 0,1 0 0,0 0 1,2-1-1,1 1 0,1-29 0,2 53-93,0-1 0,0 1-1,0-1 1,1 0 0,-1 1-1,1-1 1,-1 1-1,1-1 1,0 1 0,-1-1-1,1 1 1,0 0-1,0-1 1,0 1 0,0 0-1,0 0 1,0 0-1,0 0 1,1-1 0,-1 2-1,0-1 1,1 0 0,-1 0-1,1 0 1,1 0-1,10-8-2464,6-7-2923</inkml:trace>
</inkml:ink>
</file>

<file path=ppt/ink/ink3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03.485"/>
    </inkml:context>
    <inkml:brush xml:id="br0">
      <inkml:brushProperty name="width" value="0.025" units="cm"/>
      <inkml:brushProperty name="height" value="0.025" units="cm"/>
    </inkml:brush>
  </inkml:definitions>
  <inkml:trace contextRef="#ctx0" brushRef="#br0">4 1 15535,'0'0'7431,"-4"62"-6086,10-47-512,9-1-513,0 0-192,3-1-96,1 1-800,-2-4-2019,-1-3-4548</inkml:trace>
</inkml:ink>
</file>

<file path=ppt/ink/ink3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21.068"/>
    </inkml:context>
    <inkml:brush xml:id="br0">
      <inkml:brushProperty name="width" value="0.025" units="cm"/>
      <inkml:brushProperty name="height" value="0.025" units="cm"/>
    </inkml:brush>
  </inkml:definitions>
  <inkml:trace contextRef="#ctx0" brushRef="#br0">60 174 32,'0'0'8291,"9"-6"-7763,5-5 832,0-1 0,-1 0 1,13-15-1,-21 22-474,-1-1 0,0 1 0,0-1 0,0 1 0,-1-1 0,1 0 1,-2 0-1,1-1 0,-1 1 0,0-1 0,0 1 0,0-1 0,0-11 0,-2 18-822,0 0-1,0-1 0,0 1 0,0 0 1,0-1-1,0 1 0,0 0 0,0-1 1,0 1-1,0 0 0,0-1 0,0 1 1,0 0-1,0-1 0,0 1 1,0 0-1,-1-1 0,1 1 0,0 0 1,0-1-1,0 1 0,-1 0 0,1 0 1,0-1-1,0 1 0,-1 0 0,1 0 1,0-1-1,-1 1 0,1 0 1,0 0-1,0 0 0,-1 0 0,1 0 1,0-1-1,-1 1 0,1 0 0,-1 0 1,0 0-1,-16 7 624,-13 20-622,21-12 77,1 1 0,0 1 0,2-1-1,0 1 1,0 0 0,2 0 0,0 1-1,1 0 1,-1 20 0,2 16 542,6 93 1,0-122-685,0 0 0,2 0 0,14 36 0,-51-85-4468,-14-23-5339,19 19 2590</inkml:trace>
</inkml:ink>
</file>

<file path=ppt/ink/ink3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21.394"/>
    </inkml:context>
    <inkml:brush xml:id="br0">
      <inkml:brushProperty name="width" value="0.025" units="cm"/>
      <inkml:brushProperty name="height" value="0.025" units="cm"/>
    </inkml:brush>
  </inkml:definitions>
  <inkml:trace contextRef="#ctx0" brushRef="#br0">1 50 13293,'0'0'10281,"55"-23"-8391,-27 19-192,1 4-930,2-1-607,-1 1-97,-2-1-961,-1-2-2210,-5-4-2178,-4-4-3459</inkml:trace>
</inkml:ink>
</file>

<file path=ppt/ink/ink3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21.735"/>
    </inkml:context>
    <inkml:brush xml:id="br0">
      <inkml:brushProperty name="width" value="0.025" units="cm"/>
      <inkml:brushProperty name="height" value="0.025" units="cm"/>
    </inkml:brush>
  </inkml:definitions>
  <inkml:trace contextRef="#ctx0" brushRef="#br0">145 1 16976,'0'0'6892,"-6"10"-6385,-18 24 610,3 1 0,-25 53 0,37-69-711,1 0 0,1 1 0,1 0 0,1 0 0,0 0-1,2 1 1,-2 27 0,5-45-403,1 0 0,-1 1 0,1-1 0,-1 0 0,1 0 0,0 0 0,0 0 0,1 0 0,-1 0 0,1 0 0,-1 0 0,1 0 0,0-1 0,0 1 0,0-1 0,0 1 1,0-1-1,1 0 0,-1 0 0,1 0 0,-1 0 0,1 0 0,0 0 0,0-1 0,0 1 0,0-1 0,0 0 0,0 0 0,0 0 0,0-1 0,1 1 0,3 0 0,0 0-358,1 0 0,-1-1 0,1 0 1,0 0-1,14-2 0,-16 1-530,0-1 1,0 1-1,0-1 1,0 0-1,0-1 1,10-5-1,12-13-5281,-3-3-3213</inkml:trace>
</inkml:ink>
</file>

<file path=ppt/ink/ink3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22.081"/>
    </inkml:context>
    <inkml:brush xml:id="br0">
      <inkml:brushProperty name="width" value="0.025" units="cm"/>
      <inkml:brushProperty name="height" value="0.025" units="cm"/>
    </inkml:brush>
  </inkml:definitions>
  <inkml:trace contextRef="#ctx0" brushRef="#br0">123 1 10762,'0'0'14974,"-1"8"-12860,-3 10-1697,-1-1-1,0 0 0,-1 0 0,-1-1 1,-1 0-1,0 0 0,-11 15 0,5-7 113,1 0 0,-17 46 0,29-69-529,1 0 0,0 0 0,-1 0 0,1 0 0,0 0 0,0 1 0,-1-1 0,1 0 0,0 0 0,0 0 0,0 0 0,0 0 0,1 0 0,-1 0 0,0 1 0,0-1 0,1 0 0,-1 0 0,1 0 0,-1 0 0,1 0 0,-1 0 0,1 0 0,-1 0 0,1-1 0,0 1 0,0 0 0,-1 0 0,3 1 0,-1-1 0,1 1 0,0-1 0,0 0 0,0 0 0,0 0 0,0 0 0,0-1 0,0 1 0,0-1 0,6 0 0,6 0 0,1-2 0,0 1 0,23-7 0,56-20-8462,-47 13 2793,-27 9-1212</inkml:trace>
</inkml:ink>
</file>

<file path=ppt/ink/ink3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22.436"/>
    </inkml:context>
    <inkml:brush xml:id="br0">
      <inkml:brushProperty name="width" value="0.025" units="cm"/>
      <inkml:brushProperty name="height" value="0.025" units="cm"/>
    </inkml:brush>
  </inkml:definitions>
  <inkml:trace contextRef="#ctx0" brushRef="#br0">21 0 15246,'0'0'7287,"6"12"-5151,32 54 945,-22-41-2539,-1 1 0,-2 0 0,0 1 0,11 36 1,-22-55-533,0 0 0,0 0 0,-1 0 0,0 1 0,-1-1 1,1 1-1,-2-1 0,1 0 0,-1 1 0,0-1 1,-1 0-1,0 0 0,0 0 0,-1 0 0,0 0 0,0 0 1,-1-1-1,0 1 0,0-1 0,-7 8 0,1-1-536,-2-2-1,-21 21 0,-10-4-7454,27-23-256</inkml:trace>
</inkml:ink>
</file>

<file path=ppt/ink/ink3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22.842"/>
    </inkml:context>
    <inkml:brush xml:id="br0">
      <inkml:brushProperty name="width" value="0.025" units="cm"/>
      <inkml:brushProperty name="height" value="0.025" units="cm"/>
    </inkml:brush>
  </inkml:definitions>
  <inkml:trace contextRef="#ctx0" brushRef="#br0">0 1 16207,'0'0'10090,"69"20"-8841,-27-20-833,4 0-319,3 0-65,-6-2-257,-4-2-1120,-8 2-577,-9-1-288,-11 1-288</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51.333"/>
    </inkml:context>
    <inkml:brush xml:id="br0">
      <inkml:brushProperty name="width" value="0.025" units="cm"/>
      <inkml:brushProperty name="height" value="0.025" units="cm"/>
    </inkml:brush>
  </inkml:definitions>
  <inkml:trace contextRef="#ctx0" brushRef="#br0">1 1 11979,'0'0'2088,"6"8"-743,2 2-1023,1-1-1,0 0 1,0 0 0,1-1 0,0 0-1,1-1 1,-1 0 0,1 0 0,1-1 0,19 7-1,3-2 431,-1 1-1,0 2 0,47 27 1,-72-36-419,0-1 0,0 1 0,-1 1 0,0 0 0,0 0 0,-1 0 1,1 1-1,-1 0 0,-1 0 0,1 0 0,-1 1 0,-1 0 0,1 0 0,-1 0 0,-1 0 1,1 1-1,-2-1 0,1 1 0,1 12 0,-4-20-304,0 0 0,0-1 0,0 1 1,0 0-1,0 0 0,0 0 0,0-1 0,0 1 0,-1 0 0,1 0 0,0-1 1,0 1-1,-1 0 0,1 0 0,-1-1 0,1 1 0,-1-1 0,1 1 0,-1 0 1,1-1-1,-1 1 0,1-1 0,-1 1 0,0-1 0,1 1 0,-1-1 0,0 0 0,1 1 1,-1-1-1,0 0 0,-1 1 0,-33 2 1365,23-4-938,0 0-1,0-2 1,-21-6-1,23 5-501,0 0 0,0-1 0,0 0 0,1-1 0,0 0 0,0 0 0,0-1 0,-10-11 0,15 13-42,-1 0-1,2 0 1,-1-1 0,0 0-1,1 0 1,0 0-1,1 0 1,-1 0-1,1 0 1,0-1-1,1 1 1,0-1 0,0 1-1,-1-14 1,5-67-8630,4 36-1227</inkml:trace>
</inkml:ink>
</file>

<file path=ppt/ink/ink3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23.185"/>
    </inkml:context>
    <inkml:brush xml:id="br0">
      <inkml:brushProperty name="width" value="0.025" units="cm"/>
      <inkml:brushProperty name="height" value="0.025" units="cm"/>
    </inkml:brush>
  </inkml:definitions>
  <inkml:trace contextRef="#ctx0" brushRef="#br0">0 47 15695,'0'0'7591,"54"21"-6150,-11-21 513,9 0-576,6-12-866,-3 2-320,0-2-160,-5 2-224,-9 1-1986,-8 1-2562,-9 1-4229</inkml:trace>
</inkml:ink>
</file>

<file path=ppt/ink/ink3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23.797"/>
    </inkml:context>
    <inkml:brush xml:id="br0">
      <inkml:brushProperty name="width" value="0.025" units="cm"/>
      <inkml:brushProperty name="height" value="0.025" units="cm"/>
    </inkml:brush>
  </inkml:definitions>
  <inkml:trace contextRef="#ctx0" brushRef="#br0">1 135 8136,'0'0'2322,"6"-12"758,-1 3-2315,35-59 3578,-38 65-3939,0-1 1,1 1-1,-1 0 0,1 0 1,0 0-1,0 0 0,0 0 1,0 1-1,0-1 1,1 1-1,-1 0 0,1 0 1,0 0-1,-1 1 0,1-1 1,0 1-1,0 0 1,4-1-1,-7 2-306,0 1-1,0-1 1,0 0 0,0 1-1,0 0 1,0-1 0,0 1-1,-1-1 1,1 1-1,0 0 1,0-1 0,-1 1-1,1 0 1,-1 0 0,1 0-1,-1 0 1,1-1 0,-1 1-1,1 0 1,-1 0 0,0 0-1,1 0 1,-1 0 0,0 0-1,0 0 1,0 0 0,0 0-1,0 0 1,0 0 0,0 2-1,0 42 997,-1-36-784,-1 12-26,-1 0 0,-2 0 0,-12 38-1,11-40-194,1-1 0,0 1 0,1 1 0,-2 33 0,6-52-86,0-1 1,0 0-1,0 1 1,0-1-1,0 0 1,0 1-1,0-1 1,0 1-1,0-1 1,0 0-1,0 1 1,0-1-1,0 0 1,1 1-1,-1-1 0,0 0 1,0 1-1,0-1 1,1 0-1,-1 1 1,0-1-1,0 0 1,1 0-1,-1 1 1,0-1-1,1 0 1,-1 0-1,0 1 1,1-1-1,-1 0 1,0 0-1,1 0 0,-1 0 1,1 0-1,-1 0 1,0 0-1,1 1 1,-1-1-1,1 0 1,20-7 135,17-17 10,25-22-149,-1-3 0,-3-3 0,60-67 0,-116 114-39,-1 4-128,0-1 1,0 0-1,0 0 1,-1-1-1,1 1 0,-1 0 1,0-1-1,0 1 1,0 0-1,0-1 0,0 1 1,1-4-1,-6 5-5847,-15 1-875,18 0 5112,-15 0-10389</inkml:trace>
</inkml:ink>
</file>

<file path=ppt/ink/ink3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24.189"/>
    </inkml:context>
    <inkml:brush xml:id="br0">
      <inkml:brushProperty name="width" value="0.025" units="cm"/>
      <inkml:brushProperty name="height" value="0.025" units="cm"/>
    </inkml:brush>
  </inkml:definitions>
  <inkml:trace contextRef="#ctx0" brushRef="#br0">0 0 13485,'0'0'13292,"14"50"-10953,3-41-642,7 2-672,2-4-480,4 0-449,-2-3-64,0 3-641,-3 0-960,-7 0-1090,-2 0-1857,-8 4-1089,-3-2-2691</inkml:trace>
</inkml:ink>
</file>

<file path=ppt/ink/ink3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24.532"/>
    </inkml:context>
    <inkml:brush xml:id="br0">
      <inkml:brushProperty name="width" value="0.025" units="cm"/>
      <inkml:brushProperty name="height" value="0.025" units="cm"/>
    </inkml:brush>
  </inkml:definitions>
  <inkml:trace contextRef="#ctx0" brushRef="#br0">0 66 12172,'0'0'11659,"63"6"-9545,-24-6 64,9 0-577,6-6-320,2-3-512,1 0-577,-6 0-160,-5 2-544,-7 1-994,-6 1-544,-7 0-1024,-4 0-290,-6 0-1664,-3-1-3781</inkml:trace>
</inkml:ink>
</file>

<file path=ppt/ink/ink3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24.938"/>
    </inkml:context>
    <inkml:brush xml:id="br0">
      <inkml:brushProperty name="width" value="0.025" units="cm"/>
      <inkml:brushProperty name="height" value="0.025" units="cm"/>
    </inkml:brush>
  </inkml:definitions>
  <inkml:trace contextRef="#ctx0" brushRef="#br0">101 1 3651,'0'0'26917,"5"11"-26437,-2-6-426,-1 0 0,0 0 0,0 0 0,-1 0-1,1 0 1,-1 0 0,0 0 0,0 1 0,-1-1 0,0 0 0,0 1-1,0-1 1,0 0 0,-1 1 0,0-1 0,0 0 0,0 0 0,-1 0 0,0 0-1,0 0 1,-3 7 0,-5 5 49,0 0-1,0-1 1,-24 27-1,-7 11 22,41-54-124,0 0 0,0 1 0,0-1 0,1 0 0,-1 1 0,0-1 0,0 0 0,1 0 0,-1 1 0,0-1 0,0 0 0,1 0 0,-1 0 0,0 1 0,1-1 0,-1 0 0,0 0 0,1 0 0,-1 0 0,1 0 0,-1 0 0,0 0 0,1 0 0,-1 0 0,0 0 0,1 0 0,-1 0 0,1 0 0,-1 0 0,0 0 0,1 0 0,-1 0 0,0 0 0,1 0 0,-1 0 0,0-1 0,1 1 0,-1 0 0,1-1 0,97-38-201,-75 27 5,1 2-1,0 0 1,1 2-1,0 1 1,0 1 0,0 1-1,40-3 1,-65 8 60,1 0 0,-1 0 0,1 0 0,-1 0 0,1 0 0,-1 0 0,1 0 0,-1 0 0,1 0 0,-1 1 0,1-1 0,-1 0 0,1 0 1,-1 0-1,1 1 0,-1-1 0,0 0 0,1 1 0,-1-1 0,1 0 0,-1 1 0,0-1 0,1 1 0,-1-1 0,0 0 0,1 2 0,1 7-5644,0-3-918</inkml:trace>
</inkml:ink>
</file>

<file path=ppt/ink/ink3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26.218"/>
    </inkml:context>
    <inkml:brush xml:id="br0">
      <inkml:brushProperty name="width" value="0.025" units="cm"/>
      <inkml:brushProperty name="height" value="0.025" units="cm"/>
    </inkml:brush>
  </inkml:definitions>
  <inkml:trace contextRef="#ctx0" brushRef="#br0">230 140 9577,'10'-9'2536,"-2"3"-1804,43-42 3274,-47 45-3315,-1-1 0,0 1 0,0-1 0,0 0 1,-1 0-1,1 0 0,-1 0 0,0-1 0,0 1 0,0-1 0,-1 1 0,1-1 0,0-6 0,-2 11-607,0-1 0,0 1-1,0-1 1,0 1 0,0-1-1,0 1 1,0-1 0,0 1-1,0-1 1,0 1 0,0-1-1,0 1 1,-1-1 0,1 1-1,0 0 1,0-1 0,-1 1-1,1-1 1,0 1-1,0 0 1,-1-1 0,1 1-1,0 0 1,-1-1 0,1 1-1,-1 0 1,1-1 0,0 1-1,-1 0 1,1 0 0,-1 0-1,1-1 1,-1 1 0,-19 4 558,-16 20-733,25-11 194,0 1 1,1 0 0,0 0-1,1 1 1,1 0 0,0 0-1,2 1 1,-1 0 0,2 1-1,0-1 1,-4 28 0,2 1 104,3 0 0,1 1 0,3 54 0,2-89-172,-1 1-1,2-1 1,-1 0-1,6 13 1,5 26-1079,-13-49-467,-7-16-5478,-15-8 3551,15 16 1760,-6-7 84,-66-71-7087,32 25 10005,38 39 3689,9 20-4869,0 1 1,0 0-1,0-1 1,0 1-1,0-1 1,0 1-1,1-1 1,-1 1-1,0-1 1,0 1 0,0-1-1,1 1 1,-1 0-1,0-1 1,1 1-1,-1 0 1,0-1-1,1 1 1,-1 0-1,0-1 1,1 1-1,-1 0 1,1 0-1,-1-1 1,1 1 0,0 0-1,41-2 4067,-24 3-4042,21-1 551,46 0-289,-32-9-4521,-22-1-2317</inkml:trace>
</inkml:ink>
</file>

<file path=ppt/ink/ink3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26.559"/>
    </inkml:context>
    <inkml:brush xml:id="br0">
      <inkml:brushProperty name="width" value="0.025" units="cm"/>
      <inkml:brushProperty name="height" value="0.025" units="cm"/>
    </inkml:brush>
  </inkml:definitions>
  <inkml:trace contextRef="#ctx0" brushRef="#br0">0 0 16367,'0'0'8168,"3"59"-7559,-3-32-449,0 4-96,0-4-32,0 2 0,2-5-1217,5-5-2691,2-6-4740</inkml:trace>
</inkml:ink>
</file>

<file path=ppt/ink/ink3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32.784"/>
    </inkml:context>
    <inkml:brush xml:id="br0">
      <inkml:brushProperty name="width" value="0.025" units="cm"/>
      <inkml:brushProperty name="height" value="0.025" units="cm"/>
    </inkml:brush>
  </inkml:definitions>
  <inkml:trace contextRef="#ctx0" brushRef="#br0">150 108 12011,'0'0'3262,"4"-8"-422,-1 2-2324,18-38 3235,-17 8 2312,-4 35-5992,-1 0 1,1 0-1,0 0 1,-1 0-1,0 1 0,1-1 1,-1 0-1,1 1 0,-1-1 1,0 0-1,0 1 1,1-1-1,-1 1 0,0-1 1,0 1-1,0-1 1,0 1-1,1 0 0,-1-1 1,0 1-1,0 0 1,0 0-1,0-1 0,0 1 1,0 0-1,0 0 1,0 0-1,0 0 0,0 1 1,-1-1-1,-1 0-49,0 0 0,0 0 1,0 1-1,0-1 0,0 1 0,0 0 0,1 0 0,-1 0 0,-4 2 0,0 2-17,1 1 0,0 0 0,0 1-1,0-1 1,0 1 0,1 1 0,0-1 0,1 1-1,0-1 1,0 1 0,-3 9 0,-4 15 121,-11 49 0,13-45 106,-5 73 1,13-98-216,0 0 1,1 1-1,1-1 0,0 0 1,0 0-1,1 0 1,0 0-1,1 0 1,0 0-1,10 19 0,-12-28-40,0 1-1,1-1 1,-1 0-1,1 0 1,0 1-1,-1-1 1,1 0-1,0-1 1,1 1-1,-1 0 1,0 0-1,0-1 0,1 0 1,-1 1-1,1-1 1,-1 0-1,1 0 1,-1 0-1,6 1 1,-7-2-82,0 0 1,0 0 0,0-1 0,-1 1-1,1 0 1,0 0 0,0 0 0,-1-1-1,1 1 1,0 0 0,0-1-1,-1 1 1,1 0 0,0-1 0,-1 1-1,1-1 1,0 1 0,-1-1 0,1 0-1,-1 1 1,1-1 0,-1 0-1,1 1 1,0-2 0,0 0-301,-1 0 0,1-1 1,0 1-1,-1 0 0,0-1 1,1 1-1,-1 0 0,0-1 1,0 1-1,0 0 0,-1-1 1,0-2-1,0 1-355,0 1 1,0 0-1,0 0 1,-1-1-1,1 1 1,-1 0-1,0 1 1,0-1-1,0 0 1,-3-3-1,-10-11-6703</inkml:trace>
</inkml:ink>
</file>

<file path=ppt/ink/ink3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33.127"/>
    </inkml:context>
    <inkml:brush xml:id="br0">
      <inkml:brushProperty name="width" value="0.025" units="cm"/>
      <inkml:brushProperty name="height" value="0.025" units="cm"/>
    </inkml:brush>
  </inkml:definitions>
  <inkml:trace contextRef="#ctx0" brushRef="#br0">0 28 12172,'0'0'13297,"8"-4"-13014,0 0-120,0 0 0,0 1-1,1 0 1,0 0 0,-1 1-1,1 0 1,0 1 0,0 0-1,12 0 1,95 8 1489,-66-2-4834,-3-3-4159,-38-2-1366</inkml:trace>
</inkml:ink>
</file>

<file path=ppt/ink/ink3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33.561"/>
    </inkml:context>
    <inkml:brush xml:id="br0">
      <inkml:brushProperty name="width" value="0.025" units="cm"/>
      <inkml:brushProperty name="height" value="0.025" units="cm"/>
    </inkml:brush>
  </inkml:definitions>
  <inkml:trace contextRef="#ctx0" brushRef="#br0">127 38 9161,'0'0'8338,"2"-8"-5487,3-2-2666,1-10 3995,-19 35-1958,-8 16-2086,1 2-1,1 0 0,-17 45 0,30-63-14,1 0 1,0 0 0,1 1 0,0-1-1,2 1 1,0 0 0,0-1-1,2 1 1,0 0 0,3 25 0,-2-39-161,-1 1 1,1-1 0,0 0-1,0 0 1,0 0 0,0 0-1,1 0 1,-1 0 0,1 0-1,-1 0 1,1-1 0,-1 1-1,1 0 1,0-1 0,0 1-1,0-1 1,0 0 0,0 0-1,0 0 1,0 0 0,1 0-1,-1 0 1,3 0 0,-1 0-624,-1 0 1,1 0-1,0 0 1,0-1 0,0 0-1,-1 1 1,1-2-1,0 1 1,0 0-1,0-1 1,0 1-1,-1-1 1,8-3-1,5-7-5738</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51.710"/>
    </inkml:context>
    <inkml:brush xml:id="br0">
      <inkml:brushProperty name="width" value="0.025" units="cm"/>
      <inkml:brushProperty name="height" value="0.025" units="cm"/>
    </inkml:brush>
  </inkml:definitions>
  <inkml:trace contextRef="#ctx0" brushRef="#br0">0 1 18289,'0'0'7864,"7"9"-6871,-1-2-857,0 1 1,1-1 0,0-1 0,0 1-1,1-1 1,0 0 0,0-1 0,0 0-1,1 0 1,-1-1 0,1 0 0,12 3-1,67 20 153,-52-18-1070,0 2-1,55 26 1,-89-34-4584,-9-1 2042,-15-2-1405,19 0 3549,-27-1-6257</inkml:trace>
</inkml:ink>
</file>

<file path=ppt/ink/ink3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34.057"/>
    </inkml:context>
    <inkml:brush xml:id="br0">
      <inkml:brushProperty name="width" value="0.025" units="cm"/>
      <inkml:brushProperty name="height" value="0.025" units="cm"/>
    </inkml:brush>
  </inkml:definitions>
  <inkml:trace contextRef="#ctx0" brushRef="#br0">163 0 12940,'0'0'13928,"-8"12"-13287,-18 29-275,1 2 11,-58 71 1,73-105-899,4-9-3716,2-20-6129,4-2-417</inkml:trace>
</inkml:ink>
</file>

<file path=ppt/ink/ink3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34.384"/>
    </inkml:context>
    <inkml:brush xml:id="br0">
      <inkml:brushProperty name="width" value="0.025" units="cm"/>
      <inkml:brushProperty name="height" value="0.025" units="cm"/>
    </inkml:brush>
  </inkml:definitions>
  <inkml:trace contextRef="#ctx0" brushRef="#br0">1 1 14894,'0'0'13197,"38"59"-13005,-19-44-32,6-3-64,3-4-737,2-7-2337,1-1-2628,0-5-4868</inkml:trace>
</inkml:ink>
</file>

<file path=ppt/ink/ink3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34.711"/>
    </inkml:context>
    <inkml:brush xml:id="br0">
      <inkml:brushProperty name="width" value="0.025" units="cm"/>
      <inkml:brushProperty name="height" value="0.025" units="cm"/>
    </inkml:brush>
  </inkml:definitions>
  <inkml:trace contextRef="#ctx0" brushRef="#br0">85 1 15439,'0'0'4906,"-2"8"-2488,-6 30-459,8-36-1784,0 1-1,0-1 1,0 0-1,0 0 1,0 0-1,1 0 1,-1 0-1,1 0 1,0 0-1,-1 0 1,1 0-1,0 0 1,0 0-1,0 0 1,0-1-1,1 1 1,-1 0-1,3 2 1,33 27 424,-11-8-451,-23-19-133,0 1 1,0-1 0,0 1-1,-1 0 1,0 0 0,0 0-1,0 1 1,-1-1 0,0 0-1,0 1 1,0-1 0,0 1-1,-1-1 1,0 1 0,0-1-1,-1 1 1,0-1 0,0 1-1,0-1 1,0 0-1,-1 0 1,0 1 0,0-1-1,0 0 1,-5 7 0,2-2-158,-1 0 1,-1 0-1,1-1 0,-2 1 1,1-1-1,-1-1 1,-1 0-1,1 0 0,-1 0 1,-1-1-1,-10 6 1,17-12-449,0 1 1,-1-1 0,1 0-1,0 0 1,-1 0 0,1-1-1,-1 1 1,1-1-1,-7 0 1,-5 0-5315</inkml:trace>
</inkml:ink>
</file>

<file path=ppt/ink/ink3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35.070"/>
    </inkml:context>
    <inkml:brush xml:id="br0">
      <inkml:brushProperty name="width" value="0.025" units="cm"/>
      <inkml:brushProperty name="height" value="0.025" units="cm"/>
    </inkml:brush>
  </inkml:definitions>
  <inkml:trace contextRef="#ctx0" brushRef="#br0">0 1 9545,'0'0'19154,"74"26"-18417,-36-26-417,3 0-192,0 0-64,0 0-288,-10-6-1281,-6 3-1154,-10 2-544,-11-1-865</inkml:trace>
  <inkml:trace contextRef="#ctx0" brushRef="#br0" timeOffset="1">29 118 12172,'0'0'12716,"73"5"-11019,-36-8-800,3-3-737,-1 4-224,-6-1-1634,-1 3-1280,-5 0-2275,-2-1-3235</inkml:trace>
</inkml:ink>
</file>

<file path=ppt/ink/ink3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35.506"/>
    </inkml:context>
    <inkml:brush xml:id="br0">
      <inkml:brushProperty name="width" value="0.025" units="cm"/>
      <inkml:brushProperty name="height" value="0.025" units="cm"/>
    </inkml:brush>
  </inkml:definitions>
  <inkml:trace contextRef="#ctx0" brushRef="#br0">164 112 2338,'0'0'21594,"-7"-8"-19619,5 6-1910,1 0 13,0-1 1,0 1 0,-1 0-1,0 0 1,1 0 0,-1 0-1,0 0 1,0 0 0,0 0-1,0 1 1,0-1 0,0 1-1,0-1 1,-1 1 0,1 0-1,-1 0 1,1 0 0,-1 0-1,1 0 1,-1 1 0,1-1-1,-1 1 1,0-1 0,1 1-1,-1 0 1,0 0 0,1 1-1,-1-1 1,0 0-1,1 1 1,-1-1 0,1 1-1,-1 0 1,1 0 0,-1 0-1,1 0 1,-4 3 0,-3 2 245,1 1 1,0 1 0,-14 15 0,20-22-258,1 1 1,-1-1-1,1 1 1,-1 0-1,1 0 1,0 0 0,0-1-1,0 1 1,0 0-1,0 0 1,0 0-1,0 1 1,1-1-1,-1 0 1,1 0 0,-1 0-1,1 0 1,0 1-1,0-1 1,0 0-1,0 0 1,0 0-1,1 1 1,-1-1 0,1 0-1,0 3 1,3-3-35,-1-1 1,0 0 0,1 1-1,-1-1 1,1-1 0,0 1-1,-1-1 1,1 1 0,-1-1 0,1 0-1,0 0 1,-1-1 0,1 1-1,4-2 1,-2 2 11,3-2-101,0 0 0,0-1 0,0 0 0,0 0 0,-1-1 0,1 0 1,-1 0-1,0-1 0,0 0 0,-1-1 0,0 1 0,12-13 0,-13 13-15,-1-1-1,1 1 0,-1-1 1,0-1-1,-1 1 0,1-1 0,-1 0 1,-1 0-1,1 0 0,-1 0 0,-1-1 1,1 1-1,-1-1 0,0 0 0,0-11 1,-20 39 92,12-11 51,1 0-1,1 1 1,-1-1 0,2 1-1,-1 0 1,1 0 0,-2 13-1,4-21-125,1 1-1,0-1 1,-1 0-1,1 0 1,0 0-1,0 1 1,0-1-1,0 0 1,1 0-1,-1 0 1,1 0-1,-1 1 1,1-1-1,0 0 1,0 0-1,0 0 1,0 0-1,0 0 1,0-1-1,0 1 1,1 0-1,-1 0 1,1-1-1,-1 1 1,1-1-1,0 1 1,-1-1-1,1 0 1,0 0-1,0 0 1,0 0-1,0 0 1,0 0-1,0 0 1,0-1-1,0 1 1,0-1-1,1 1 1,3-1-1,29 1-9367,-21-1-433</inkml:trace>
</inkml:ink>
</file>

<file path=ppt/ink/ink3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35.832"/>
    </inkml:context>
    <inkml:brush xml:id="br0">
      <inkml:brushProperty name="width" value="0.025" units="cm"/>
      <inkml:brushProperty name="height" value="0.025" units="cm"/>
    </inkml:brush>
  </inkml:definitions>
  <inkml:trace contextRef="#ctx0" brushRef="#br0">1 51 9673,'0'0'11761,"10"0"-9482,59-4 504,82-14 0,77-6-3219,-173 23-3280,-20-2-7056,-24 2 2311</inkml:trace>
</inkml:ink>
</file>

<file path=ppt/ink/ink3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36.221"/>
    </inkml:context>
    <inkml:brush xml:id="br0">
      <inkml:brushProperty name="width" value="0.025" units="cm"/>
      <inkml:brushProperty name="height" value="0.025" units="cm"/>
    </inkml:brush>
  </inkml:definitions>
  <inkml:trace contextRef="#ctx0" brushRef="#br0">217 0 12780,'0'0'17531,"-3"7"-17200,0 1-281,-1 0-1,-1-1 0,1 1 1,-1-1-1,0 0 1,-1 0-1,0-1 0,-12 12 1,-69 49 57,17-14-1363,75-73-17792</inkml:trace>
</inkml:ink>
</file>

<file path=ppt/ink/ink3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36.564"/>
    </inkml:context>
    <inkml:brush xml:id="br0">
      <inkml:brushProperty name="width" value="0.025" units="cm"/>
      <inkml:brushProperty name="height" value="0.025" units="cm"/>
    </inkml:brush>
  </inkml:definitions>
  <inkml:trace contextRef="#ctx0" brushRef="#br0">0 0 19186,'0'0'11595,"10"62"-10794,12-42-225,3-2-159,7-1-225,3-3-192,4 2 0,1-3 0,-2 0-705,-2-2-1825,-6-3-3300,-4 0-6565</inkml:trace>
</inkml:ink>
</file>

<file path=ppt/ink/ink3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37.234"/>
    </inkml:context>
    <inkml:brush xml:id="br0">
      <inkml:brushProperty name="width" value="0.025" units="cm"/>
      <inkml:brushProperty name="height" value="0.025" units="cm"/>
    </inkml:brush>
  </inkml:definitions>
  <inkml:trace contextRef="#ctx0" brushRef="#br0">130 118 9865,'6'-9'2963,"-2"3"-2277,28-40 3836,-30 44-3946,0-1 1,0 0-1,-1 0 0,1 0 1,-1 0-1,0 0 0,0 0 1,0 0-1,0 0 1,-1 0-1,1-1 0,-1 1 1,0 0-1,0 0 0,0-4 1,-3 6-366,1 0 0,0 0 0,-1 1 0,1 0 0,-1-1 0,1 1 0,-1 0 0,1 0 0,0 0 0,-1 0 0,1 0 0,-1 1 0,1-1 0,-5 3 0,0 0-134,0 0 0,0 1 0,0 0-1,1 1 1,0 0 0,0-1 0,0 2 0,1-1-1,-1 1 1,1 0 0,0 0 0,1 0-1,0 1 1,-5 9 0,0 0 85,2 0 0,-1 1 0,2 0 1,0 0-1,-3 21 0,5-15-98,1-1 0,1 1 0,0 0 0,4 35 0,-1-49-133,0-1 0,0 1-1,1 0 1,0 0-1,1 0 1,0-1 0,0 1-1,1-1 1,0 0-1,0 0 1,1-1 0,0 1-1,1-1 1,8 9-1,-5-11-1224,-7-11-2066,-10-17-3111,-8-2-938</inkml:trace>
</inkml:ink>
</file>

<file path=ppt/ink/ink3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37.580"/>
    </inkml:context>
    <inkml:brush xml:id="br0">
      <inkml:brushProperty name="width" value="0.025" units="cm"/>
      <inkml:brushProperty name="height" value="0.025" units="cm"/>
    </inkml:brush>
  </inkml:definitions>
  <inkml:trace contextRef="#ctx0" brushRef="#br0">1 87 14061,'0'0'8072,"49"0"-4357,-21 0-1504,5 0-866,1 0-801,-1 0-416,2 0-384,-3-1-1409,-4-14-1442,-4-2-993,-5-8-2050,-3-4-7046</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52.056"/>
    </inkml:context>
    <inkml:brush xml:id="br0">
      <inkml:brushProperty name="width" value="0.025" units="cm"/>
      <inkml:brushProperty name="height" value="0.025" units="cm"/>
    </inkml:brush>
  </inkml:definitions>
  <inkml:trace contextRef="#ctx0" brushRef="#br0">18 348 8552,'0'0'14702,"-17"-41"-14926,37 21-673,3-5-1505,0-6-1410,-1-1-3171</inkml:trace>
  <inkml:trace contextRef="#ctx0" brushRef="#br0" timeOffset="1">157 83 5125,'-3'8'8771,"-1"6"-7856,0 0 1,1-1-1,1 1 1,0 1-1,0 21 1,2-33-788,0 1 1,0 0-1,1-1 1,-1 1-1,1-1 1,0 1-1,0-1 1,0 1-1,1-1 1,-1 1-1,1-1 1,0 0-1,2 4 1,-2-6-67,0 1 0,0 0-1,-1-1 1,1 0 0,0 0 0,1 1 0,-1-1 0,0 0-1,0-1 1,0 1 0,1 0 0,-1-1 0,0 1 0,1-1 0,-1 0-1,0 1 1,1-1 0,-1 0 0,0-1 0,1 1 0,-1 0-1,0-1 1,4 0 0,-4 0 62,1 0-1,0-1 1,-1 1 0,1-1-1,-1 1 1,1-1-1,-1 0 1,0 0-1,0 0 1,0 0 0,0-1-1,0 1 1,0 0-1,-1-1 1,1 1 0,-1-1-1,0 0 1,1 1-1,-1-1 1,0 0 0,-1 0-1,1 0 1,0-5-1,2-8 556,-1 1-1,0-1 1,-1-17-1,-1 25-467,0 1 1,-1-1-1,0 0 0,0 1 1,-1-1-1,0 1 0,0-1 0,0 1 1,-6-10-1,6 14-229,1 0 0,-1 1 0,0-1 1,0 1-1,0-1 0,0 1 0,0 0 0,-1 0 1,1 0-1,-1 0 0,1 1 0,-1-1 0,0 1 0,1-1 1,-1 1-1,0 0 0,0 0 0,0 0 0,0 0 1,0 1-1,0-1 0,0 1 0,-1 0 0,1 0 1,-5 0-1,7 1-117,0-1 0,1 0 0,-1 0-1,0 0 1,1 1 0,-1-1 0,1 0 0,-1 1 0,0-1 0,1 1 0,-1-1 0,1 0 0,-1 1 0,1-1 0,-1 1 0,1-1 0,0 1 0,-1 0-1,1-1 1,0 1 0,-1-1 0,1 1 0,0 0 0,0-1 0,0 1 0,-1 0 0,1-1 0,0 1 0,0 0 0,0-1 0,0 1 0,0 0-1,0-1 1,0 1 0,1 1 0,7 24-6944,6-14 422</inkml:trace>
</inkml:ink>
</file>

<file path=ppt/ink/ink3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37.954"/>
    </inkml:context>
    <inkml:brush xml:id="br0">
      <inkml:brushProperty name="width" value="0.025" units="cm"/>
      <inkml:brushProperty name="height" value="0.025" units="cm"/>
    </inkml:brush>
  </inkml:definitions>
  <inkml:trace contextRef="#ctx0" brushRef="#br0">33 1 14510,'0'0'13517,"-23"76"-12525,19-43-415,-1 1-353,5-2-160,0-3-32,3-2-608,6-5-1827,5-4-2017,0-8-5637</inkml:trace>
</inkml:ink>
</file>

<file path=ppt/ink/ink3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38.716"/>
    </inkml:context>
    <inkml:brush xml:id="br0">
      <inkml:brushProperty name="width" value="0.025" units="cm"/>
      <inkml:brushProperty name="height" value="0.025" units="cm"/>
    </inkml:brush>
  </inkml:definitions>
  <inkml:trace contextRef="#ctx0" brushRef="#br0">123 1 15022,'-3'0'368,"-1"0"-1,0 1 1,1-1-1,-1 1 1,1 0-1,-1 0 1,1 0-1,-1 0 1,1 0-1,0 1 1,-1 0-1,-3 3 1,2-1-116,0 0 0,0 1 0,1-1 0,0 1 0,0 0 0,0 1 0,0-1 0,1 1 0,0 0 0,-4 10 0,1 0 154,2 0 1,-1 0-1,2 1 0,0-1 1,1 1-1,0 21 0,2-31-56,0 1-1,0-1 1,1 1 0,0 0-1,0-1 1,1 0-1,0 1 1,4 10 0,-4-15-313,0 0 1,0 0 0,0 0 0,1 0-1,-1 0 1,1-1 0,-1 1 0,1-1 0,0 0-1,0 0 1,0 0 0,0 0 0,0-1-1,0 1 1,0-1 0,1 1 0,-1-1-1,1 0 1,-1-1 0,7 2 0,44 1-2260,1-10-3617,-16-9-978</inkml:trace>
</inkml:ink>
</file>

<file path=ppt/ink/ink3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39.044"/>
    </inkml:context>
    <inkml:brush xml:id="br0">
      <inkml:brushProperty name="width" value="0.025" units="cm"/>
      <inkml:brushProperty name="height" value="0.025" units="cm"/>
    </inkml:brush>
  </inkml:definitions>
  <inkml:trace contextRef="#ctx0" brushRef="#br0">252 0 17617,'0'0'10089,"-20"66"-9256,-1-29-417,-5 4-191,-1 1-161,-3-1 0,0-3-64,5-8 64,2-5-64,5-10-673,5-11-1601,3-4-1538,1-8-2786</inkml:trace>
</inkml:ink>
</file>

<file path=ppt/ink/ink3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39.401"/>
    </inkml:context>
    <inkml:brush xml:id="br0">
      <inkml:brushProperty name="width" value="0.025" units="cm"/>
      <inkml:brushProperty name="height" value="0.025" units="cm"/>
    </inkml:brush>
  </inkml:definitions>
  <inkml:trace contextRef="#ctx0" brushRef="#br0">0 194 19314,'0'0'9001,"39"53"-7720,-20-41-352,5 1-481,5-2-320,-1-4-224,0-3-1217,-3-1-1890,-5-3-1345,-4 0-1794,0 0-6438</inkml:trace>
  <inkml:trace contextRef="#ctx0" brushRef="#br0" timeOffset="1">303 1 15278,'0'0'11275,"29"50"-9705,-17-27-577,1 3-449,-3 1-256,-4 5-192,-6 2-64,0 5 65,-14 4-65,-8 2-32,-9 1-513,-2-5-1377,2-6-2658,-1-7-3844</inkml:trace>
</inkml:ink>
</file>

<file path=ppt/ink/ink3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48.872"/>
    </inkml:context>
    <inkml:brush xml:id="br0">
      <inkml:brushProperty name="width" value="0.025" units="cm"/>
      <inkml:brushProperty name="height" value="0.025" units="cm"/>
    </inkml:brush>
  </inkml:definitions>
  <inkml:trace contextRef="#ctx0" brushRef="#br0">0 1 11499,'0'0'15748,"10"5"-13714,-2-1-1726,-3-1-140,1 1-1,0-1 1,0-1-1,0 1 1,1-1-1,-1-1 1,0 1 0,1-1-1,-1 0 1,11 0-1,127 7 614,-73-2-2824,-1-4-5460,-60-2 1823</inkml:trace>
</inkml:ink>
</file>

<file path=ppt/ink/ink3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49.200"/>
    </inkml:context>
    <inkml:brush xml:id="br0">
      <inkml:brushProperty name="width" value="0.025" units="cm"/>
      <inkml:brushProperty name="height" value="0.025" units="cm"/>
    </inkml:brush>
  </inkml:definitions>
  <inkml:trace contextRef="#ctx0" brushRef="#br0">1 19 19442,'0'0'1730,"51"0"993,-10 0 159,2-6-736,6 0-864,-3 1-642,-1 3-576,-3 2-96,-3 0-1057,-4 1-1473,-5 3-2179,-6-2-3394</inkml:trace>
</inkml:ink>
</file>

<file path=ppt/ink/ink3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59.634"/>
    </inkml:context>
    <inkml:brush xml:id="br0">
      <inkml:brushProperty name="width" value="0.025" units="cm"/>
      <inkml:brushProperty name="height" value="0.025" units="cm"/>
    </inkml:brush>
  </inkml:definitions>
  <inkml:trace contextRef="#ctx0" brushRef="#br0">0 45 17392,'0'0'9513,"65"-11"-8552,-33 3-288,4 0-481,1-1-160,-1 4 0,-4 2-160,-2 3-1057,-6 0-1217,-4 0-769,-4 6-2819,-2-3-7943</inkml:trace>
</inkml:ink>
</file>

<file path=ppt/ink/ink3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00.226"/>
    </inkml:context>
    <inkml:brush xml:id="br0">
      <inkml:brushProperty name="width" value="0.025" units="cm"/>
      <inkml:brushProperty name="height" value="0.025" units="cm"/>
    </inkml:brush>
  </inkml:definitions>
  <inkml:trace contextRef="#ctx0" brushRef="#br0">125 96 9801,'0'0'10608,"3"-9"-7886,1 0-1836,-3 5-507,1 1 0,-1-1 0,0 0 0,0 1 0,0-1 0,0 0 0,-1 0 1,1 1-1,-1-6 0,0 7-292,-1 1 0,1 0 1,-1-1-1,1 1 1,-1 0-1,1 0 1,-1-1-1,0 1 0,0 0 1,0 0-1,0 0 1,0 0-1,0 0 0,0 0 1,0 0-1,0 0 1,0 0-1,0 1 1,-1-1-1,1 0 0,0 1 1,0-1-1,-1 1 1,1-1-1,0 1 0,-1 0 1,1-1-1,-1 1 1,1 0-1,0 0 1,-1 0-1,1 0 0,-3 1 1,0-2 92,-1 1 1,1 1 0,0-1-1,-1 0 1,1 1 0,0 0-1,-1 0 1,1 0 0,0 1-1,-5 2 1,4 0-181,1-1 0,-1 2 0,1-1 0,0 0 0,0 1 0,0 0 0,1 0 0,-3 5 0,4-7 0,1-1 0,-1 1 0,1-1 0,0 1 0,0 0 0,0-1 0,0 1 0,1 0 0,-1 0 0,1 0 0,0-1 0,0 1 0,0 0 0,0 0 0,0 0 0,0 0 0,1-1 0,-1 1 0,2 3 0,0-5 0,-1 0 0,0 1 0,1-1 0,-1-1 0,1 1 0,-1 0 0,1 0 0,0 0 0,-1-1 0,1 1 0,0-1 0,0 1 0,-1-1 0,1 0 0,0 0 0,0 0 0,-1 0 0,1 0 0,0 0 0,0 0 0,0 0 0,-1-1 0,3 0 0,42-11 0,-30 2 0,0-1 0,-1-1 0,0 0 0,-1-1 0,0-1 0,-1 0 0,14-21 0,-32 41 0,0 0 0,1 0 0,0 0 0,0 1 0,0 0 0,1-1 0,0 1 0,0 1 0,1-1 0,0 0 0,0 0 0,1 1 0,0-1 0,0 1 0,1 8 0,0-15-86,1 0 0,0 1 0,0-1-1,0 0 1,0 0 0,0 0 0,0 0 0,0 0 0,0 0 0,0 0-1,0 0 1,1 0 0,-1 0 0,0 0 0,1-1 0,-1 1 0,1-1-1,-1 1 1,1-1 0,-1 1 0,1-1 0,-1 0 0,1 0 0,-1 0-1,1 0 1,2 0 0,48-2-5399,-49 2 4760,24-4-7299</inkml:trace>
</inkml:ink>
</file>

<file path=ppt/ink/ink3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00.585"/>
    </inkml:context>
    <inkml:brush xml:id="br0">
      <inkml:brushProperty name="width" value="0.025" units="cm"/>
      <inkml:brushProperty name="height" value="0.025" units="cm"/>
    </inkml:brush>
  </inkml:definitions>
  <inkml:trace contextRef="#ctx0" brushRef="#br0">1 0 13357,'0'0'16314,"14"4"-15028,37 4-867,1-2 0,0-3 0,83-4 1,-108 2-1206,20 0-1962,-26-5-1683,-8-4-3433,-8 1 1469</inkml:trace>
</inkml:ink>
</file>

<file path=ppt/ink/ink3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00.976"/>
    </inkml:context>
    <inkml:brush xml:id="br0">
      <inkml:brushProperty name="width" value="0.025" units="cm"/>
      <inkml:brushProperty name="height" value="0.025" units="cm"/>
    </inkml:brush>
  </inkml:definitions>
  <inkml:trace contextRef="#ctx0" brushRef="#br0">264 1 7239,'0'0'21946,"-9"7"-21444,-246 213 5,257-224-7375,8-16 2142,0-3-736,3-7-4217</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52.555"/>
    </inkml:context>
    <inkml:brush xml:id="br0">
      <inkml:brushProperty name="width" value="0.025" units="cm"/>
      <inkml:brushProperty name="height" value="0.025" units="cm"/>
    </inkml:brush>
  </inkml:definitions>
  <inkml:trace contextRef="#ctx0" brushRef="#br0">40 119 6598,'0'0'14569,"-8"9"-13091,5-5-1293,0-2-144,1 0 0,0 0 0,-1 0 0,1 1 0,0-1 0,0 1 1,1-1-1,-1 1 0,1 0 0,-1-1 0,1 1 0,0 0 0,0 0 1,0 0-1,0 0 0,0 0 0,1 0 0,0 1 0,-1-1 0,1 0 1,0 0-1,0 0 0,1 0 0,-1 0 0,1 0 0,0 0 0,-1 1 1,3 1-1,0 1-27,0-1 0,0 0 0,1 0 1,0 0-1,0 0 0,0-1 0,1 0 1,-1 0-1,1 0 0,0 0 0,0-1 1,1 1-1,10 4 0,-12-7 46,0 0 0,0 0 0,1 0 1,-1 0-1,0 0 0,1-1 0,-1 0 0,0 0 0,1 0 1,-1-1-1,0 1 0,1-1 0,-1 0 0,0 0 0,0 0 1,0-1-1,0 0 0,0 1 0,0-1 0,5-4 0,4-3-141,-1 2 0,1-1 0,0 2-1,1 0 1,0 0 0,26-6-1,-36 11 26,1 0 0,0 0-1,-1 1 1,1 0 0,-1-1-1,1 2 1,0-1 0,-1 0-1,1 1 1,-1 0 0,1 0-1,-1 0 1,1 1 0,-1 0-1,0-1 1,1 2 0,-1-1-1,0 0 1,-1 1 0,1-1-1,0 1 1,-1 0 0,1 1-1,-1-1 1,5 7 0,-1 1 489,0 0 1,-1 1 0,0 0 0,-1 1 0,0-1 0,-1 1 0,-1 0 0,1 0 0,-2 0 0,0 1 0,-1-1 0,0 1 0,-2 21 0,1-34-407,0 0 0,0 0 1,0 0-1,0 0 0,-1 0 1,1 0-1,0 0 1,0 0-1,-1 0 0,1 0 1,0 0-1,-1 0 0,1 0 1,-1 0-1,0 0 1,1 0-1,-1-1 0,0 1 1,1 0-1,-1 0 0,0-1 1,0 1-1,1 0 0,-1-1 1,0 1-1,0-1 1,0 1-1,0-1 0,0 0 1,0 1-1,0-1 0,0 0 1,0 0-1,0 1 1,0-1-1,0 0 0,0 0 1,0 0-1,0 0 0,0 0 1,0-1-1,0 1 1,0 0-1,0 0 0,0-1 1,0 1-1,0-1 0,0 1 1,-2-1-1,-2-2-33,-1 1 0,1-1-1,-1 0 1,1-1 0,0 1 0,1-1-1,-7-5 1,1-3-21,0 0 0,1 0 0,1-1 1,0 0-1,0 0 0,-7-22 0,-24-87-287,31 89 250,-2 2 0,-1-1 0,-20-40 0,29 69 70,-1-1 0,1 1 0,-1 0-1,0 0 1,0 0 0,0 0 0,-1 0 0,1 1 0,-1-1-1,1 1 1,-1 0 0,0 0 0,1 0 0,-1 1-1,0-1 1,-1 1 0,1 0 0,-7-1 0,9 2-33,0-1 0,0 1 0,0 0-1,0 0 1,0 0 0,0 0 0,0 0 0,0 1 0,0-1 0,0 1 0,0-1 0,0 1 0,0 0 0,0-1 0,0 1 0,0 0 0,1 0 0,-1 1 0,0-1-1,1 0 1,-1 1 0,0-1 0,1 0 0,0 1 0,-1 0 0,1-1 0,0 1 0,0 0 0,0 0 0,0 0 0,0-1 0,0 1 0,1 0 0,-1 0-1,1 0 1,-1 0 0,1 0 0,0 3 0,-1 3 0,1 1 0,0-1 0,1 0 0,0 1 0,0-1 0,1 1 0,0-1 0,0 0 0,1 0 0,0 0 0,0-1 0,1 1 0,6 9 0,-8-14-25,1 1 0,-1-1 0,1 1 0,0-1 1,0 0-1,0 0 0,0 0 0,1 0 0,-1-1 0,1 1 0,-1-1 0,1 0 0,0 0 1,0 0-1,0-1 0,0 1 0,0-1 0,0 0 0,1 0 0,-1-1 0,0 1 1,1-1-1,-1 0 0,0 0 0,1 0 0,-1-1 0,8-1 0,-7 0-208,-1 0 0,1 0-1,0 0 1,0-1 0,-1 0 0,0 0-1,1 0 1,-1 0 0,-1-1-1,1 1 1,0-1 0,-1 0 0,1 0-1,2-6 1,4-6-2923,0-1 0,10-25 0,-2-2-9618</inkml:trace>
</inkml:ink>
</file>

<file path=ppt/ink/ink3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01.318"/>
    </inkml:context>
    <inkml:brush xml:id="br0">
      <inkml:brushProperty name="width" value="0.025" units="cm"/>
      <inkml:brushProperty name="height" value="0.025" units="cm"/>
    </inkml:brush>
  </inkml:definitions>
  <inkml:trace contextRef="#ctx0" brushRef="#br0">0 0 13004,'0'0'13357,"0"58"-12300,15-42-448,7 1-97,7-3-224,6-2-224,1-3-160,2-7-2018,-1-2-2306,-7 0-2082,-4 0-8488</inkml:trace>
</inkml:ink>
</file>

<file path=ppt/ink/ink3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01.662"/>
    </inkml:context>
    <inkml:brush xml:id="br0">
      <inkml:brushProperty name="width" value="0.025" units="cm"/>
      <inkml:brushProperty name="height" value="0.025" units="cm"/>
    </inkml:brush>
  </inkml:definitions>
  <inkml:trace contextRef="#ctx0" brushRef="#br0">0 47 128,'0'0'28278,"9"-7"-26485,1 1-1515,-1 0-1,1 1 0,0 0 1,0 1-1,11-3 0,-18 5-245,0 1-1,0 0 0,0 0 0,0 1 0,0-1 0,0 1 1,0-1-1,0 1 0,0 0 0,0 0 0,0 0 0,0 1 1,0-1-1,0 1 0,0-1 0,0 1 0,0 0 0,0 0 0,-1 0 1,1 1-1,0-1 0,-1 1 0,1 0 0,-1-1 0,1 1 1,-1 0-1,0 0 0,3 3 0,-4-3-31,-1-1 0,1 1 0,-1-1 0,1 1 0,-1 0 0,1 0 0,-1-1 0,0 1 0,0 0 0,1-1 0,-1 1 0,-1 0 0,1 0 0,0-1 0,0 1 0,-1 0 0,1 0 0,-1-1 0,1 1 0,-1-1 0,0 1 0,0 0 0,1-1 0,-1 1 0,0-1 0,0 0 0,-1 1 0,1-1 0,0 0 0,0 0 0,-1 1 0,-2 0 0,-6 7 0,-1-2 0,0 1 0,-15 7 0,15-9 0,-8 4 0,12-7 0,1 0 0,-1 1 0,1-1 0,0 2 0,0-1 0,0 0 0,-7 8 0,14-11 0,-1-1 0,0 1 0,1-1 0,-1 0 0,0 1 0,1-1 0,-1 0 0,1 1 0,-1-1 0,0 0 0,1 0 0,-1 1 0,1-1 0,-1 0 0,1 0 0,-1 0 0,1 0 0,-1 1 0,1-1 0,-1 0 0,1 0 0,-1 0 0,1 0 0,-1 0 0,1 0 0,-1-1 0,1 1 0,-1 0 0,1 0 0,-1 0 0,86-5-2766,-52 0-2772,60-16 0,-58 11-8006</inkml:trace>
</inkml:ink>
</file>

<file path=ppt/ink/ink3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37.744"/>
    </inkml:context>
    <inkml:brush xml:id="br0">
      <inkml:brushProperty name="width" value="0.025" units="cm"/>
      <inkml:brushProperty name="height" value="0.025" units="cm"/>
    </inkml:brush>
  </inkml:definitions>
  <inkml:trace contextRef="#ctx0" brushRef="#br0">264 0 17873,'0'0'1153,"-9"0"315,-3 1-1119,0 0 1,0 0-1,0 1 1,0 1-1,0 0 0,1 0 1,-1 1-1,1 1 1,0 0-1,1 0 0,-1 1 1,1 1-1,-16 12 1,19-13-254,0 0 0,1 1 0,-1 0 0,1 0 0,0 0 0,1 1 0,0 0 0,0 0 0,1 1 0,0-1 0,0 1 0,1 0 0,0 0 0,0 0 0,1 0 0,1 0 0,-1 1 0,1 16 0,1-23-87,0-1 1,1 0-1,-1 1 1,0-1-1,1 1 1,0-1 0,0 0-1,-1 1 1,1-1-1,1 0 1,-1 0-1,0 0 1,0 0-1,1 0 1,-1 0-1,1 0 1,0 0-1,-1 0 1,1-1 0,3 3-1,0-1-111,0 0 1,1 0-1,-1-1 0,1 0 0,-1 0 0,1 0 1,0-1-1,8 2 0,2-2-1169,-1 1-1,1-2 1,0 0 0,0-1-1,28-6 1,3-8-4815</inkml:trace>
</inkml:ink>
</file>

<file path=ppt/ink/ink3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38.132"/>
    </inkml:context>
    <inkml:brush xml:id="br0">
      <inkml:brushProperty name="width" value="0.025" units="cm"/>
      <inkml:brushProperty name="height" value="0.025" units="cm"/>
    </inkml:brush>
  </inkml:definitions>
  <inkml:trace contextRef="#ctx0" brushRef="#br0">91 1 18225,'0'0'3780,"-52"78"-2595,37-37 0,1 2-384,7-3-545,4-2-192,3-5-32,0-10-416,9-6-1122,1-10-31,1-7-673,-4 0-1346,-5-8-7174</inkml:trace>
</inkml:ink>
</file>

<file path=ppt/ink/ink3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38.459"/>
    </inkml:context>
    <inkml:brush xml:id="br0">
      <inkml:brushProperty name="width" value="0.025" units="cm"/>
      <inkml:brushProperty name="height" value="0.025" units="cm"/>
    </inkml:brush>
  </inkml:definitions>
  <inkml:trace contextRef="#ctx0" brushRef="#br0">1 32 11243,'0'0'12118,"10"-5"-10901,14-2-823,-1 2 0,1 0 1,0 1-1,1 2 0,-1 0 1,32 3-1,-25-2-308,-16 0-81,-1 1-1,0 0 1,1 1-1,-1 0 1,0 1 0,0 1-1,18 6 1,-31-9-15,0 0 0,0 0 1,0 1-1,0-1 1,0 1-1,0-1 1,-1 0-1,1 1 0,0 0 1,0-1-1,-1 1 1,1 0-1,0-1 0,-1 1 1,1 0-1,0-1 1,-1 1-1,1 0 0,-1 0 1,0 0-1,1 0 1,-1 0-1,1-1 0,-1 1 1,0 0-1,0 0 1,0 2-1,0-1 33,0-1-1,-1 1 1,0 0 0,1-1 0,-1 1-1,0 0 1,0-1 0,0 1-1,0-1 1,0 0 0,0 1 0,0-1-1,-3 3 1,-50 33 1219,51-35-1140,-77 40 1214,-25 14 325,95-45-1472,19-5-110,31-2-53,-22-2 65,0 1-192,0 1 1,1 0 0,-2 2-1,1 0 1,-1 1-1,31 17 1,-40-19-500,0 1 1,-1 0-1,1 0 0,-1 1 1,-1 0-1,8 9 1,-9-9-1017,0 1 1,0 0 0,-1-1-1,0 1 1,-1 1 0,0-1-1,3 14 1,-2-8-10937</inkml:trace>
</inkml:ink>
</file>

<file path=ppt/ink/ink3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38.789"/>
    </inkml:context>
    <inkml:brush xml:id="br0">
      <inkml:brushProperty name="width" value="0.025" units="cm"/>
      <inkml:brushProperty name="height" value="0.025" units="cm"/>
    </inkml:brush>
  </inkml:definitions>
  <inkml:trace contextRef="#ctx0" brushRef="#br0">104 0 16496,'0'0'13314,"-11"6"-13240,6-3-69,-45 25 69,47-26-73,0 0 0,0 0 0,1 0 0,-1 0 0,0 0 0,1 1 0,0-1 0,0 1 0,0 0 0,0-1 0,0 1 0,0 0 0,1 0 0,-1 0 0,1 0 0,-2 6 0,4-7-3,-1 0 0,0-1-1,1 1 1,-1 0-1,1 0 1,-1 0-1,1-1 1,0 1 0,0 0-1,0-1 1,0 1-1,0 0 1,0-1-1,0 0 1,0 1 0,1-1-1,-1 0 1,1 1-1,-1-1 1,1 0-1,-1 0 1,1 0 0,2 1-1,47 20 61,-39-18-52,28 10-155,-29-12 4,-1 2 0,1-1 1,-1 1-1,1 0 0,-1 1 1,-1 1-1,1-1 0,-1 1 1,0 1-1,15 13 0,-23-19 135,0 1 0,0-1-1,0 0 1,0 1 0,0-1-1,0 1 1,0 0-1,-1-1 1,1 1 0,-1 0-1,1-1 1,-1 1 0,1 0-1,-1 0 1,0-1 0,0 1-1,0 0 1,0 0-1,0-1 1,0 1 0,0 0-1,-1 0 1,1-1 0,-1 1-1,1 0 1,-2 1 0,0 0 93,0 0-1,-1 0 1,1 0 0,-1 0 0,0 0 0,1-1 0,-1 1 0,-1-1 0,1 0 0,0 0 0,-6 3 0,-6 1 297,0 1 0,-1-2 0,0 0 0,-24 4 0,21-7-143,0 0 0,-39-1-1,58-1-309,-1 0 0,0 0-1,1 0 1,-1-1 0,0 1-1,1 0 1,-1 0 0,0 0-1,1 0 1,-1-1-1,0 1 1,1 0 0,-1 0-1,0-1 1,1 1 0,-1-1-1,1 1 1,-1 0 0,1-1-1,-1 1 1,1-1 0,-1 1-1,1-1 1,-1 0 0,1 1-1,0-1 1,-1-1 0,3-20-8524,11-1-6943</inkml:trace>
</inkml:ink>
</file>

<file path=ppt/ink/ink3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40.835"/>
    </inkml:context>
    <inkml:brush xml:id="br0">
      <inkml:brushProperty name="width" value="0.025" units="cm"/>
      <inkml:brushProperty name="height" value="0.025" units="cm"/>
    </inkml:brush>
  </inkml:definitions>
  <inkml:trace contextRef="#ctx0" brushRef="#br0">249 1 13869,'0'-1'4930,"-8"5"-4030,-13 10-429,1 2 0,1 1 0,1 0 0,0 1 0,-22 31 0,-31 30-313,44-60-75,27-19-119,0 0 1,-1 0 0,1 0 0,0 0 0,-1 0 0,1 0-1,0-1 1,0 1 0,-1 0 0,1 0 0,0 0 0,-1 0-1,1-1 1,0 1 0,0 0 0,0 0 0,-1-1-1,1 1 1,0 0 0,0-1 0,0 1 0,0 0 0,-1 0-1,1-1 1,0 1 0,0 0 0,0-1 0,0 1 0,0 0-1,0-1 1,0 1 0,0 0 0,0-1 0,0 1 0,0 0-1,0-1 1,0 1 0,0 0 0,0-1 0,0 1 0,1 0-1,-1-1 1,19-60-4497,-12 44 3436,9-29-3441,1-6-2451</inkml:trace>
</inkml:ink>
</file>

<file path=ppt/ink/ink3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41.176"/>
    </inkml:context>
    <inkml:brush xml:id="br0">
      <inkml:brushProperty name="width" value="0.025" units="cm"/>
      <inkml:brushProperty name="height" value="0.025" units="cm"/>
    </inkml:brush>
  </inkml:definitions>
  <inkml:trace contextRef="#ctx0" brushRef="#br0">0 0 10890,'0'0'12268,"39"69"-11916,-23-28-96,3-1-159,0 0 31,4-3-64,-2-3-32,3-5 0,-2-4-737,-3-5-672,-4-5-1634,-3-5-2915</inkml:trace>
</inkml:ink>
</file>

<file path=ppt/ink/ink3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41.546"/>
    </inkml:context>
    <inkml:brush xml:id="br0">
      <inkml:brushProperty name="width" value="0.025" units="cm"/>
      <inkml:brushProperty name="height" value="0.025" units="cm"/>
    </inkml:brush>
  </inkml:definitions>
  <inkml:trace contextRef="#ctx0" brushRef="#br0">213 6 20339,'0'0'6203,"1"9"-5866,14 187 308,-13-108-5689,-13-92-1752,-4-10-592</inkml:trace>
  <inkml:trace contextRef="#ctx0" brushRef="#br0" timeOffset="1">1 20 16400,'0'0'10121,"72"-15"-9480,-22 15-225,10 0-320,-4-1-32,-2-2-32,-12 3-800,-8-1-1122,-11 1-513,-9 0-223</inkml:trace>
</inkml:ink>
</file>

<file path=ppt/ink/ink3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41.891"/>
    </inkml:context>
    <inkml:brush xml:id="br0">
      <inkml:brushProperty name="width" value="0.025" units="cm"/>
      <inkml:brushProperty name="height" value="0.025" units="cm"/>
    </inkml:brush>
  </inkml:definitions>
  <inkml:trace contextRef="#ctx0" brushRef="#br0">0 186 16752,'0'0'4580,"54"0"-1985,-11-10-674,6 1-639,2-1-930,-4 4-352,-5 1-1569,-10 5-1506,-13 0-2467,-4 0-6405</inkml:trace>
  <inkml:trace contextRef="#ctx0" brushRef="#br0" timeOffset="1">517 1 12844,'0'0'14222,"-12"10"-14185,-2 2-30,0 1-1,1 0 1,0 1 0,1 0-1,0 2 1,1-1 0,-9 19-1,9-11 49,-15 44-1,24-61-49,0 1 0,0 0 0,1 0 1,-1 0-1,2 0 0,-1 0 0,1 0 0,0 0 1,1 0-1,-1 1 0,4 10 0,-3-15-8,1-1 0,0 1-1,-1-1 1,1 0 0,0 0 0,0 0-1,0 0 1,0 0 0,1 0-1,-1 0 1,0-1 0,1 1 0,-1-1-1,1 0 1,-1 0 0,1 0-1,0 0 1,0 0 0,-1 0 0,1-1-1,0 1 1,0-1 0,4 0-1,12 2-1251,-1-2 0,26-2-1,-37 1 254,33-5-4363,-2-7-3454</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53.367"/>
    </inkml:context>
    <inkml:brush xml:id="br0">
      <inkml:brushProperty name="width" value="0.025" units="cm"/>
      <inkml:brushProperty name="height" value="0.025" units="cm"/>
    </inkml:brush>
  </inkml:definitions>
  <inkml:trace contextRef="#ctx0" brushRef="#br0">0 466 19378,'0'0'6214,"7"10"-5904,12 13-71,0-2 0,2 0 0,0-2 0,45 32 1,-27-20 158,-28-21-276,1 0 1,1 0-1,-1-1 0,1-1 1,1-1-1,0 1 1,23 7-1,-37-15-129,1 0 0,0 0 0,-1 0 0,1 0 0,-1 0 0,1 0 0,-1 0 0,1-1 0,-1 1 0,1 0 0,-1 0 1,1 0-1,-1-1 0,1 1 0,-1 0 0,1-1 0,-1 1 0,0-1 0,1 1 0,-1 0 0,1-1 0,-1 1 0,0-1 0,0 1 0,1-1 0,-1 1 0,0-1 0,0 1 0,1-1 0,-1 1 0,0-1 0,0 1 1,0-1-1,0 1 0,0-1 0,0 0 0,0 1 0,0-1 0,0 1 0,0-1 0,0 1 0,0-1 0,-1 1 0,1-1 0,0 1 0,0-2 0,-8-27-291,0 14 149,-1 0 1,-1 1-1,-1 0 0,0 0 0,0 1 0,-2 1 0,1 0 0,-2 1 0,-14-11 0,-8-8-310,50 29 918,10 5-454,-17-2 5,-1-1-1,1 1 0,0-1 1,-1-1-1,1 1 0,0-1 0,0 0 1,-1-1-1,1 1 0,12-4 1,-16 3 24,0-1 1,-1 1 0,1-1-1,-1 1 1,0-1 0,1 0-1,-1 0 1,0 0 0,0 0-1,0 0 1,0-1 0,-1 1-1,1 0 1,-1-1 0,1 1-1,-1-1 1,0 0 0,0 0-1,0 1 1,0-1 0,-1 0-1,1 0 1,-1 0 0,1 0-1,-1 0 1,0 1 0,-1-5-1,1-2 169,0 0-1,-1-1 1,-1 1-1,1 0 0,-1 1 1,-1-1-1,0 0 1,0 1-1,-1-1 1,0 1-1,0 0 0,-1 0 1,-8-11-1,9 14-264,0 0 0,0 0 0,-1 0-1,0 1 1,0 0 0,0 0 0,0 0-1,0 1 1,-1-1 0,0 1 0,1 1-1,-1-1 1,0 1 0,0 0 0,-1 0-1,1 1 1,0 0 0,0 0 0,-1 0-1,-7 1 1,13 0 14,0 1 0,0-1 0,-1 1 0,1-1 0,0 1 0,0-1 0,0 1 0,0 0 0,0 0 0,0-1 0,0 1 0,0 0 0,0 0 0,0 0 0,0 0 0,0 0 0,1 0 0,-1 1 1,0-1-1,1 0 0,-1 0 0,1 0 0,0 1 0,-1-1 0,1 0 0,0 0 0,0 1 0,-1-1 0,1 0 0,0 1 0,0-1 0,0 0 0,1 0 0,-1 1 0,1 1 0,9 51 3,-5-37 182,1 0 0,0 0 0,2 0 1,0-1-1,1-1 0,0 1 0,1-1 0,1-1 0,22 24 1,-31-37-133,-1 1 0,1-1 0,0 0 0,-1 1 0,1-1 0,0 0 0,0 0 0,0 0 0,0 0-1,0-1 1,0 1 0,0-1 0,0 1 0,0-1 0,0 1 0,0-1 0,0 0 0,0 0 0,0 0 0,0 0 0,0 0 0,0-1 0,0 1 0,1-1 0,-1 1 0,-1-1 0,1 0 0,0 0 0,0 0 0,0 0 0,0 0 0,0 0 0,-1 0 0,1-1 0,-1 1 0,1 0 0,-1-1 0,1 0 0,-1 1 0,0-1 0,0 0 0,0 0 0,0 1 0,2-5 0,5-10-286,-1 0 1,0-1 0,-1 0 0,4-23-1,-2 13-655,-8 25 940,0 0 1,1 0 0,-1 0-1,1 0 1,0 0 0,0 1-1,-1-1 1,1 0 0,0 1 0,0-1-1,1 1 1,-1-1 0,0 1-1,1-1 1,-1 1 0,0 0-1,1 0 1,0-1 0,-1 1-1,1 0 1,0 1 0,-1-1-1,1 0 1,0 0 0,0 1-1,0-1 1,2 0 0,0 2 48,0-1 0,-1 1 0,1-1 0,-1 1 1,1 0-1,-1 1 0,1-1 0,-1 1 0,0-1 1,0 1-1,1 0 0,-1 0 0,4 5 0,14 10 237,-15-11-90,0-1 0,1 1 0,0-1 0,0 0 0,0-1 0,1 1 0,9 2 0,-17-8-64,1-1 1,0 1-1,-1-1 0,1 0 0,-1 1 1,0-1-1,1 0 0,-1 0 1,0 1-1,0-1 0,0 0 0,0 0 1,0 1-1,-1-1 0,1 0 1,-1-2-1,-3-6-17,0 0 0,-1 0 0,-1 0 1,1 0-1,-1 1 0,-11-13 0,13 16-112,-1 1 1,0-1-1,0 1 0,0 0 0,-1 0 0,1 1 0,-1 0 0,-1 0 0,1 0 1,-13-5-1,19 8 7,0 0 0,0 0 1,1 0-1,-1 0 0,0 0 1,1 0-1,-1 1 0,1-1 1,-1 0-1,1 0 0,-1 0 1,1 1-1,0-1 0,-1 0 1,1 1-1,0-1 0,0 0 1,-1 1-1,1-1 0,0 1 1,2-1-1,-3 0-9,12-9-495,-1-1 0,0-1-1,17-23 1,-20 24-449,0-1-1,-1 0 1,0-1 0,-1 0-1,-1 0 1,0 0 0,6-26-1,-9 9-7425</inkml:trace>
</inkml:ink>
</file>

<file path=ppt/ink/ink3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42.297"/>
    </inkml:context>
    <inkml:brush xml:id="br0">
      <inkml:brushProperty name="width" value="0.025" units="cm"/>
      <inkml:brushProperty name="height" value="0.025" units="cm"/>
    </inkml:brush>
  </inkml:definitions>
  <inkml:trace contextRef="#ctx0" brushRef="#br0">28 1 18417,'0'0'12690,"-1"13"-12551,-24 174 63,25-187-199,-1 1 0,1 0 0,0-1 0,0 1 0,0 0 0,0-1-1,-1 1 1,1-1 0,0 1 0,0 0 0,0-1 0,0 1 0,0 0-1,1-1 1,-1 1 0,0 0 0,0-1 0,0 1 0,0 0 0,1-1-1,-1 1 1,0-1 0,1 1 0,-1 0 0,0-1 0,1 1 0,-1-1-1,1 1 1,-1-1 0,1 1 0,0-1 0,19-6 176,26-32 71,-43 35-258,21-19-26,-1-1 0,-2-1-1,0-1 1,23-37 0,-43 61 296,0-1-2496,-14 2-12850</inkml:trace>
</inkml:ink>
</file>

<file path=ppt/ink/ink3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42.626"/>
    </inkml:context>
    <inkml:brush xml:id="br0">
      <inkml:brushProperty name="width" value="0.025" units="cm"/>
      <inkml:brushProperty name="height" value="0.025" units="cm"/>
    </inkml:brush>
  </inkml:definitions>
  <inkml:trace contextRef="#ctx0" brushRef="#br0">0 0 14894,'0'0'9801,"10"57"-7623,8-44-768,-1-1-1058,1 4-288,3-1-897,-3-3-2145,0-3-2243,-1-4-3396</inkml:trace>
  <inkml:trace contextRef="#ctx0" brushRef="#br0" timeOffset="1">224 81 12748,'0'0'13165,"-27"57"-12429,24-39-544,1-3-160,2-5-1505,0-3-1666,4-7-1409,9 0-2083</inkml:trace>
</inkml:ink>
</file>

<file path=ppt/ink/ink3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43"/>
    </inkml:context>
    <inkml:brush xml:id="br0">
      <inkml:brushProperty name="width" value="0.025" units="cm"/>
      <inkml:brushProperty name="height" value="0.025" units="cm"/>
    </inkml:brush>
  </inkml:definitions>
  <inkml:trace contextRef="#ctx0" brushRef="#br0">75 1 16560,'0'0'9288,"-5"8"-7467,-5 11-1507,0 1-1,1-1 1,0 2 0,2-1 0,1 1 0,0 0-1,2 0 1,-4 38 0,9-58-280,-1 0 0,1 0 1,0 0-1,0 0 0,0 0 0,-1 0 1,1 0-1,0 0 0,0 0 0,0 0 1,1-1-1,-1 1 0,0-1 0,0 1 1,0-1-1,0 1 0,1-1 0,-1 1 1,0-1-1,0 0 0,1 0 1,-1 0-1,0 0 0,1 0 0,0 0 1,40 3 224,-39-3-240,13 0-72,45-2-3776,-57 2 2784,1-1-1,-1 0 0,0-1 0,1 1 0,-1-1 0,0 1 1,0-1-1,0-1 0,0 1 0,-1-1 0,6-3 0,5-8-6112</inkml:trace>
</inkml:ink>
</file>

<file path=ppt/ink/ink3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43.342"/>
    </inkml:context>
    <inkml:brush xml:id="br0">
      <inkml:brushProperty name="width" value="0.025" units="cm"/>
      <inkml:brushProperty name="height" value="0.025" units="cm"/>
    </inkml:brush>
  </inkml:definitions>
  <inkml:trace contextRef="#ctx0" brushRef="#br0">111 0 13997,'0'0'14131,"10"8"-12957,4 4-833,1 1-1,19 23 0,-29-31-295,-1 1-1,1 0 0,-1 1 1,-1-1-1,1 1 1,-1-1-1,0 1 0,0 0 1,-1 1-1,0-1 0,2 13 1,-4-11-125,0 0-1,0 0 1,-1 0 0,-1 0-1,1-1 1,-1 1 0,-1-1-1,0 1 1,0-1 0,0 0-1,-1 0 1,0 0 0,-1 0-1,0-1 1,0 0 0,-8 10 0,0-4-396,1-1 0,-2 0 0,0 0 0,0-1 0,-1-1 0,0 0 0,-19 8 0,10-9-7217,8-7-7382</inkml:trace>
</inkml:ink>
</file>

<file path=ppt/ink/ink3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43.718"/>
    </inkml:context>
    <inkml:brush xml:id="br0">
      <inkml:brushProperty name="width" value="0.025" units="cm"/>
      <inkml:brushProperty name="height" value="0.025" units="cm"/>
    </inkml:brush>
  </inkml:definitions>
  <inkml:trace contextRef="#ctx0" brushRef="#br0">31 3 12588,'0'0'14029,"74"-2"-12267,-41 2-545,3 2-384,3 0-417,-4 0-288,1 0-128,-6 1-1057,-6 0-1665,-10-1-1955</inkml:trace>
  <inkml:trace contextRef="#ctx0" brushRef="#br0" timeOffset="1">1 133 20243,'0'0'3844,"57"6"-1986,-15-6 63,5 0-992,1-3-608,0 0-257,-7 1-257,-3 2-1568,-7-1-2788,-3-3-6021</inkml:trace>
</inkml:ink>
</file>

<file path=ppt/ink/ink3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44.746"/>
    </inkml:context>
    <inkml:brush xml:id="br0">
      <inkml:brushProperty name="width" value="0.025" units="cm"/>
      <inkml:brushProperty name="height" value="0.025" units="cm"/>
    </inkml:brush>
  </inkml:definitions>
  <inkml:trace contextRef="#ctx0" brushRef="#br0">11 1 15182,'1'15'9303,"-3"66"-7048,0-69-2167,-1 8-56,1 0-1,1 0 1,1 1-1,2 25 1,-1-46-137,-1 0 0,0 0 0,0 0 0,0 0 0,0 0 1,0 0-1,1 0 0,-1 0 0,0-1 0,0 1 1,0 0-1,0 0 0,1 0 0,-1 0 0,0 0 1,0 0-1,0 0 0,0 0 0,1 0 0,-1 0 1,0 0-1,0 0 0,0 1 0,0-1 0,1 0 0,-1 0 1,0 0-1,0 0 0,0 0 0,0 0 0,0 0 1,1 0-1,-1 0 0,0 1 0,0-1 0,0 0 1,0 0-1,0 0 0,0 0 0,0 0 0,1 1 1,-1-1-1,0 0 0,0 0 0,0 0 0,0 1 0,0-22-7647,-11 3-533</inkml:trace>
</inkml:ink>
</file>

<file path=ppt/ink/ink3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45.121"/>
    </inkml:context>
    <inkml:brush xml:id="br0">
      <inkml:brushProperty name="width" value="0.025" units="cm"/>
      <inkml:brushProperty name="height" value="0.025" units="cm"/>
    </inkml:brush>
  </inkml:definitions>
  <inkml:trace contextRef="#ctx0" brushRef="#br0">0 100 11435,'0'0'14189,"55"-30"-13260,-14 23 160,5-2-576,5-3-289,0 1-192,-7 0 32,-4 1-705,-6 4-1280,-10 2-1026,-12 4-1185</inkml:trace>
</inkml:ink>
</file>

<file path=ppt/ink/ink3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45.463"/>
    </inkml:context>
    <inkml:brush xml:id="br0">
      <inkml:brushProperty name="width" value="0.025" units="cm"/>
      <inkml:brushProperty name="height" value="0.025" units="cm"/>
    </inkml:brush>
  </inkml:definitions>
  <inkml:trace contextRef="#ctx0" brushRef="#br0">0 239 19186,'0'0'6566,"75"-21"-5124,-30 8-481,6 1-577,1 2-352,-5 2-64,-4 7-1634,-10 1-2337,-11 0-1571,-10 4-4771</inkml:trace>
  <inkml:trace contextRef="#ctx0" brushRef="#br0" timeOffset="1">536 0 18449,'0'0'8771,"-9"11"-8739,-13 15-3,1 1-1,-33 55 0,46-68 20,1 0 0,0 1 0,1 0 0,0 0 0,1 1 1,1-1-1,1 1 0,0 0 0,-1 22 0,4-35-62,0 0 0,1 0 0,-1 0-1,0-1 1,1 1 0,0 0 0,0 0 0,0-1-1,0 1 1,0 0 0,1-1 0,-1 1-1,1-1 1,-1 0 0,1 1 0,0-1-1,0 0 1,0 0 0,0 0 0,0 0 0,1-1-1,-1 1 1,0 0 0,4 0 0,1 2-685,0-1 0,0-1 0,0 1 0,1-1 0,-1-1 0,1 0 0,-1 0 0,10 0 0,19 0-5803</inkml:trace>
</inkml:ink>
</file>

<file path=ppt/ink/ink3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45.825"/>
    </inkml:context>
    <inkml:brush xml:id="br0">
      <inkml:brushProperty name="width" value="0.025" units="cm"/>
      <inkml:brushProperty name="height" value="0.025" units="cm"/>
    </inkml:brush>
  </inkml:definitions>
  <inkml:trace contextRef="#ctx0" brushRef="#br0">213 1 14478,'0'0'15598,"-45"50"-15309,18-22-193,0 3-32,0-1-32,1-3-32,6-6-64,4-4-545,3-6-832,5-8-1314,4-3-1313,4-5-1505,0-14-8104</inkml:trace>
</inkml:ink>
</file>

<file path=ppt/ink/ink3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46.173"/>
    </inkml:context>
    <inkml:brush xml:id="br0">
      <inkml:brushProperty name="width" value="0.025" units="cm"/>
      <inkml:brushProperty name="height" value="0.025" units="cm"/>
    </inkml:brush>
  </inkml:definitions>
  <inkml:trace contextRef="#ctx0" brushRef="#br0">23 0 18161,'0'0'9769,"-21"69"-9384,20-37 63,1 2 193,0-5-65,4 1-191,7-7-289,3-4-32,2-3-64,1-4-1217,-4-3-1794,0-5-1890,-3-1-4259</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54.181"/>
    </inkml:context>
    <inkml:brush xml:id="br0">
      <inkml:brushProperty name="width" value="0.025" units="cm"/>
      <inkml:brushProperty name="height" value="0.025" units="cm"/>
    </inkml:brush>
  </inkml:definitions>
  <inkml:trace contextRef="#ctx0" brushRef="#br0">4 792 16400,'0'0'3091,"3"-4"-1640,23-21 2323,-9 10-2078,-2-1-1,25-31 0,-36 41-1534,0-1-1,0 1 1,0-1 0,-1 0 0,0 0-1,-1 0 1,0 0 0,0 0 0,0-1-1,-1 1 1,0-1 0,0-9-1,-1 12-117,0-1-1,0 1 0,-1-1 1,0 1-1,0-1 0,0 1 1,-1 0-1,0 0 0,0 0 0,0-1 1,0 2-1,-4-7 0,4 9-27,0-1-1,-1 1 0,1 0 0,0 0 0,-1 0 0,1 0 0,-1 0 1,1 0-1,-1 1 0,0-1 0,0 1 0,0 0 0,0 0 1,0 0-1,0 0 0,0 0 0,0 1 0,0-1 0,0 1 1,0 0-1,0 0 0,-6 1 0,7-1-14,-1 1 0,1 0 0,-1 0 0,1 0 0,-1 0 0,1 1 0,-1-1 0,1 1 0,0-1 0,0 1 0,0 0 0,0 0 0,0 0 0,0 0 0,1 0 0,-1 0 0,1 0 0,-1 0 0,1 1 0,0-1 0,0 1 0,0-1 0,0 1 0,0-1 0,1 1 0,-1 0 0,1-1 0,-1 1 0,1 0 0,0 4 0,0 2 0,-1 1 0,1-1 0,1 0 0,-1 0 0,2 1 0,-1-1 0,1 0 0,3 9 0,-3-14-1,0 1-1,0-1 1,1 0 0,-1 1-1,1-1 1,0 0 0,0-1-1,1 1 1,-1-1 0,1 1-1,-1-1 1,1 0 0,0 0-1,7 3 1,-9-5 1,0 0 0,0 0 0,0-1 0,0 1 1,0-1-1,0 0 0,0 1 0,0-1 0,0 0 0,1 0 0,-1 0 0,0-1 0,0 1 1,0 0-1,0-1 0,0 1 0,0-1 0,0 0 0,0 0 0,0 0 0,0 0 0,0 0 1,-1 0-1,1 0 0,0-1 0,-1 1 0,1-1 0,-1 1 0,1-1 0,-1 1 0,0-1 1,0 0-1,1 0 0,0-3 0,8-15 5,0 0 0,-2 0 0,7-25 0,-11 30-6,0 1 1,1 0-1,1 0 1,0 1 0,0-1-1,2 1 1,0 1-1,17-23 1,-22 33 0,0 0 0,-1 0 0,1 1 0,0-1 0,0 1 0,0 0 0,0 0 0,0 0 0,1 0 0,-1 0 0,0 1 0,0-1 0,1 1 0,-1 0 0,0 0 0,0 0 0,1 0 0,-1 1 0,0-1 0,0 1 0,0 0 0,1 0 0,-1 0 0,0 0 0,0 1 0,4 2 0,-32-39 0,7 19 0,0 0 0,-32-21 0,34 26 0,1 0 0,0-1 0,0 0 0,1-2 0,-13-14 0,26 26-15,0 0 0,-1 0 0,1-1 1,0 1-1,0 0 0,0 0 0,1 0 0,-1-1 0,1 1 0,-1 0 1,1-1-1,0 1 0,-1-1 0,1 1 0,0 0 0,1-1 0,-1 1 1,0-1-1,1 1 0,-1 0 0,1 0 0,0-1 0,0 1 0,0 0 1,0 0-1,0 0 0,2-3 0,4-5-348,1 0 0,0 0 0,0 1 0,12-10 0,2-3-1244,10-17-6705,0-3-8461</inkml:trace>
</inkml:ink>
</file>

<file path=ppt/ink/ink3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46.515"/>
    </inkml:context>
    <inkml:brush xml:id="br0">
      <inkml:brushProperty name="width" value="0.025" units="cm"/>
      <inkml:brushProperty name="height" value="0.025" units="cm"/>
    </inkml:brush>
  </inkml:definitions>
  <inkml:trace contextRef="#ctx0" brushRef="#br0">1 1 10474,'0'0'15812,"6"9"-14819,-3-4-863,1 1 1,-1 0-1,0 1 0,0-1 1,0 0-1,-1 1 0,0-1 1,-1 1-1,1 0 0,-1 0 1,0 0-1,-1-1 0,0 1 1,0 0-1,0 0 0,-2 7 1,-10 32 157,9-34-254,0 0 0,0-1 0,1 1 1,-1 16-1,9-25 195,6-9-82,9-11 0,10-13-91,-1-2 0,34-46 0,-23 10-4217,-40 66 2205</inkml:trace>
</inkml:ink>
</file>

<file path=ppt/ink/ink3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46.858"/>
    </inkml:context>
    <inkml:brush xml:id="br0">
      <inkml:brushProperty name="width" value="0.025" units="cm"/>
      <inkml:brushProperty name="height" value="0.025" units="cm"/>
    </inkml:brush>
  </inkml:definitions>
  <inkml:trace contextRef="#ctx0" brushRef="#br0">1 1 10314,'0'0'15855,"40"60"-15599,-35-44-192,1 1-32,-2 1 0,-2 0-544,1-5-1698,0-7-2211</inkml:trace>
</inkml:ink>
</file>

<file path=ppt/ink/ink3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47.856"/>
    </inkml:context>
    <inkml:brush xml:id="br0">
      <inkml:brushProperty name="width" value="0.025" units="cm"/>
      <inkml:brushProperty name="height" value="0.025" units="cm"/>
    </inkml:brush>
  </inkml:definitions>
  <inkml:trace contextRef="#ctx0" brushRef="#br0">13 0 14894,'0'0'9513,"0"12"-8007,0 4-482,-1 7-415,-2 2-321,-1 3-192,1-3-96,3-2 32,-1-3-512,1-7-1314,0-5-1217</inkml:trace>
</inkml:ink>
</file>

<file path=ppt/ink/ink3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48.215"/>
    </inkml:context>
    <inkml:brush xml:id="br0">
      <inkml:brushProperty name="width" value="0.025" units="cm"/>
      <inkml:brushProperty name="height" value="0.025" units="cm"/>
    </inkml:brush>
  </inkml:definitions>
  <inkml:trace contextRef="#ctx0" brushRef="#br0">1 6 6022,'0'0'12075,"49"-5"-20147</inkml:trace>
</inkml:ink>
</file>

<file path=ppt/ink/ink3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48.577"/>
    </inkml:context>
    <inkml:brush xml:id="br0">
      <inkml:brushProperty name="width" value="0.025" units="cm"/>
      <inkml:brushProperty name="height" value="0.025" units="cm"/>
    </inkml:brush>
  </inkml:definitions>
  <inkml:trace contextRef="#ctx0" brushRef="#br0">179 140 10218,'0'0'18903,"-10"4"-17440,-9 6-808,-1 0 0,-28 22 0,39-26-639,0 1 1,0 1-1,1-1 1,0 1-1,0 1 1,1-1 0,0 1-1,-8 14 1,13-12-1922,10-12-2511,12-13-1809,-4-6 775,1-4-2109</inkml:trace>
  <inkml:trace contextRef="#ctx0" brushRef="#br0" timeOffset="1">144 0 14606,'0'0'14349,"1"12"-14124,2 16 254,1 0 1,15 49 0,-14-63-600,0-1 0,0-1 1,13 22-1,-14-29-352,-1 0-1,1 1 1,0-2-1,1 1 1,-1 0 0,1-1-1,0 0 1,0 0-1,7 5 1,19-2-8593,-18-7 754</inkml:trace>
</inkml:ink>
</file>

<file path=ppt/ink/ink3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48.905"/>
    </inkml:context>
    <inkml:brush xml:id="br0">
      <inkml:brushProperty name="width" value="0.025" units="cm"/>
      <inkml:brushProperty name="height" value="0.025" units="cm"/>
    </inkml:brush>
  </inkml:definitions>
  <inkml:trace contextRef="#ctx0" brushRef="#br0">92 0 5830,'0'0'21230,"-5"9"-19682,-12 35-131,-13 54 0,-6 14-92,36-111-1325,-1-1 1,1 1-1,0 0 0,-1-1 0,1 1 1,0 0-1,-1-1 0,1 1 1,0 0-1,0 0 0,0-1 0,0 1 1,0 0-1,0 0 0,0-1 0,0 1 1,0 0-1,0 0 0,0-1 1,1 1-1,-1 0 0,0-1 0,0 1 1,1 0-1,-1-1 0,1 1 0,-1 0 1,0-1-1,1 1 0,-1 0 1,1-1-1,-1 1 0,1-1 0,0 1 1,-1-1-1,1 0 0,-1 1 1,1-1-1,0 1 0,-1-1 0,1 0 1,0 0-1,0 1 0,-1-1 0,1 0 1,0 0-1,-1 0 0,1 0 1,0 0-1,0 0 0,-1 0 0,1 0 1,0 0-1,0 0 0,-1 0 1,1-1-1,0 1 0,1-1 0,56-15-137,-46 12 18,21-5-1446,-1 2-1,67-7 1,13 9-5916,-67 4-1754</inkml:trace>
</inkml:ink>
</file>

<file path=ppt/ink/ink3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52.928"/>
    </inkml:context>
    <inkml:brush xml:id="br0">
      <inkml:brushProperty name="width" value="0.025" units="cm"/>
      <inkml:brushProperty name="height" value="0.025" units="cm"/>
    </inkml:brush>
  </inkml:definitions>
  <inkml:trace contextRef="#ctx0" brushRef="#br0">156 1 9929,'0'0'10485,"9"3"-9049,-1 2-1211,1 0 0,-1 0 0,0 1 0,0 0 1,0 0-1,-1 1 0,0 0 0,0 0 0,-1 1 0,0 0 0,9 16 0,-7-12-202,0 0 1,-2 0-1,1 1 0,-1 0 0,-1 0 0,0 0 0,-1 1 1,3 20-1,-6-28-14,-1 1 1,0 0 0,0-1-1,0 1 1,-1 0-1,0-1 1,0 1 0,-1-1-1,0 1 1,0-1-1,-1 0 1,1 1 0,-1-1-1,-1 0 1,1-1-1,-1 1 1,0-1-1,0 0 1,-9 9 0,-8 5 31,-1 0 0,0-2 1,-48 27-1,-27 5-5673,59-34-1105</inkml:trace>
</inkml:ink>
</file>

<file path=ppt/ink/ink3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53.804"/>
    </inkml:context>
    <inkml:brush xml:id="br0">
      <inkml:brushProperty name="width" value="0.025" units="cm"/>
      <inkml:brushProperty name="height" value="0.025" units="cm"/>
    </inkml:brush>
  </inkml:definitions>
  <inkml:trace contextRef="#ctx0" brushRef="#br0">40 0 10698,'0'0'15428,"1"13"-14398,1-2-928,-1-1 1,-1 1-1,0 0 0,0 0 0,-1 0 0,-1-1 0,-4 21 0,-4 1-214,3 1 0,0-1 0,2 1 0,-1 59 0,6-91-6,0 0 1,0 0-1,1 0 1,-1 0-1,0 0 1,0 0-1,1 0 1,-1 0-1,0 0 1,1 0 0,-1-1-1,1 1 1,-1 0-1,1 0 1,0 0-1,-1 0 1,2 0-1,-2 0-33,1-1-1,-1 0 0,0 0 0,1 0 1,-1 0-1,0 0 0,1 0 0,-1 1 1,1-1-1,-1 0 0,0 0 0,1 0 1,-1 0-1,0 0 0,1 0 0,-1 0 0,1-1 1,-1 1-1,0 0 0,1 0 0,-1 0 1,0 0-1,1 0 0,-1 0 0,0-1 1,1 1-1,-1 0 0,0 0 0,0-1 1,1 1-1,-1 0 0,0 0 0,0-1 1,1 1-1,-1 0 0,0-1 0,0 1 1,0 0-1,1-1 0,-1 1 0,0 0 1,0-1-1,0 1 0,0 0 0,0-1 1,0 1-1,0-1 0,0 0 0,4-16-6660</inkml:trace>
</inkml:ink>
</file>

<file path=ppt/ink/ink3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54.146"/>
    </inkml:context>
    <inkml:brush xml:id="br0">
      <inkml:brushProperty name="width" value="0.025" units="cm"/>
      <inkml:brushProperty name="height" value="0.025" units="cm"/>
    </inkml:brush>
  </inkml:definitions>
  <inkml:trace contextRef="#ctx0" brushRef="#br0">0 8 17360,'0'0'7015,"70"-5"-5477,-25 5-97,9-3-544,2 3-481,1 0-288,-3 0-96,-4 0-160,-6 3-1505,-8 1-1410,-6-3-2434,-8-1-8457</inkml:trace>
</inkml:ink>
</file>

<file path=ppt/ink/ink3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54.900"/>
    </inkml:context>
    <inkml:brush xml:id="br0">
      <inkml:brushProperty name="width" value="0.025" units="cm"/>
      <inkml:brushProperty name="height" value="0.025" units="cm"/>
    </inkml:brush>
  </inkml:definitions>
  <inkml:trace contextRef="#ctx0" brushRef="#br0">0 17 15407,'0'0'10473,"56"10"-8647,-15-10-993,8 0-609,2-4-160,3-3-32,-1-1-256,-5 4-1409,-5 2-1122,-7 0-1089,-9 2-544,-5 0-2530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59.191"/>
    </inkml:context>
    <inkml:brush xml:id="br0">
      <inkml:brushProperty name="width" value="0.025" units="cm"/>
      <inkml:brushProperty name="height" value="0.025" units="cm"/>
    </inkml:brush>
  </inkml:definitions>
  <inkml:trace contextRef="#ctx0" brushRef="#br0">83 161 8616,'-4'-2'610,"-1"1"-1,1 0 0,-1 0 1,1 0-1,-1 0 1,0 1-1,0-1 0,1 1 1,-8 1-1,10 0-568,1-1 0,-1 1 0,1-1 0,-1 1 0,1 0 0,-1-1-1,1 1 1,0 0 0,-1 0 0,1 0 0,0 0 0,0 0 0,0 0 0,0 0 0,0 1-1,0-1 1,0 0 0,0 1 0,0-1 0,0 0 0,1 1 0,-1-1 0,1 1 0,-1-1-1,1 1 1,0 0 0,-1-1 0,1 1 0,0-1 0,0 3 0,-1 25 159,2 0 0,1 0 0,1 0 1,1-1-1,1 1 0,2-1 0,1-1 0,23 54 1,-12-39-87,3-1 1,1-1 0,1-1 0,58 68-1,-60-82-105,1-1-1,1-1 0,34 26 0,-50-43-8,0 0-1,1 0 1,0-1-1,0 0 1,1-1 0,-1 0-1,1 0 1,0-1-1,0 0 1,0-1 0,0 0-1,1-1 1,-1 0-1,18-1 1,-23-1 39,1 0 0,-1-1-1,0 0 1,0 0 0,0 0-1,0 0 1,0-1 0,0 0 0,-1 0-1,0-1 1,1 1 0,-1-1 0,0 0-1,0 0 1,-1 0 0,1 0-1,-1-1 1,0 1 0,3-8 0,5-7 205,-2-2 0,0 0 0,9-28 0,-10 22 51,-1-1 0,-1 1 0,-1-1 0,-1 0 1,-2-1-1,-1 1 0,-1 0 0,-1-1 0,-7-36 0,4 44 90,-2 0-1,0 0 0,-1 0 1,-1 1-1,-1 0 1,-1 1-1,-1 0 1,0 1-1,-1 0 1,-1 1-1,-1 0 0,-28-27 1,15 20-135,-1 1 1,-1 1-1,-60-34 0,76 49-482,1 1 0,-2 0 0,1 0-1,-1 2 1,1 0 0,-1 0 0,0 1-1,-1 1 1,1 0 0,0 1-1,0 1 1,-27 2 0,40-2-128,-1 0 0,1 1 0,0-1 0,-1 0 0,1 1 0,0-1-1,0 1 1,0 0 0,-1-1 0,1 1 0,0 0 0,0 0 0,0 0 0,0 0 0,0-1 0,0 1 0,1 1 0,-1-1 0,-1 2 0,-5 12-6618</inkml:trace>
</inkml:ink>
</file>

<file path=ppt/ink/ink3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55.265"/>
    </inkml:context>
    <inkml:brush xml:id="br0">
      <inkml:brushProperty name="width" value="0.025" units="cm"/>
      <inkml:brushProperty name="height" value="0.025" units="cm"/>
    </inkml:brush>
  </inkml:definitions>
  <inkml:trace contextRef="#ctx0" brushRef="#br0">127 0 12780,'0'0'14344,"-4"9"-14248,-38 74 9,21-44 596,-16 42 0,32-69-535,1 0 0,0 0 0,1 1 0,0 0 0,1-1 0,1 1 0,0 0 0,1 15 0,0-25-184,1 0 1,-1 0 0,1-1 0,0 1 0,-1 0 0,1-1 0,0 1-1,1 0 1,-1-1 0,0 1 0,1-1 0,-1 0 0,1 1 0,0-1 0,0 0-1,0 0 1,0 0 0,0 0 0,0-1 0,0 1 0,1 0 0,-1-1-1,1 0 1,5 3 0,0-2-1149,1 1 0,0-1 1,-1 0-1,1-1 0,0 0 0,16 0 0,11-1-6404</inkml:trace>
</inkml:ink>
</file>

<file path=ppt/ink/ink3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55.624"/>
    </inkml:context>
    <inkml:brush xml:id="br0">
      <inkml:brushProperty name="width" value="0.025" units="cm"/>
      <inkml:brushProperty name="height" value="0.025" units="cm"/>
    </inkml:brush>
  </inkml:definitions>
  <inkml:trace contextRef="#ctx0" brushRef="#br0">24 1 15246,'0'0'12017,"-2"12"-11216,0 1-588,-6 33 337,2 0 0,0 61 0,6-107-532,0 1 1,0-1-1,0 0 0,0 0 1,0 1-1,0-1 0,1 0 1,-1 1-1,0-1 0,0 0 1,0 1-1,0-1 0,0 0 0,1 0 1,-1 1-1,0-1 0,0 0 1,0 0-1,1 0 0,-1 1 1,0-1-1,0 0 0,1 0 1,-1 0-1,0 0 0,0 1 1,1-1-1,-1 0 0,0 0 1,1 0-1,-1 0 0,0 0 1,1 0-1,-1 0 0,0 0 1,1 0-1,-1 0 0,18-4 514,13-14 140,-2-5-954,-2-2-1,0 0 0,-2-2 0,24-34 0,-48 60-1463,-11 2-8157,-3 5 428</inkml:trace>
</inkml:ink>
</file>

<file path=ppt/ink/ink3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55.999"/>
    </inkml:context>
    <inkml:brush xml:id="br0">
      <inkml:brushProperty name="width" value="0.025" units="cm"/>
      <inkml:brushProperty name="height" value="0.025" units="cm"/>
    </inkml:brush>
  </inkml:definitions>
  <inkml:trace contextRef="#ctx0" brushRef="#br0">0 0 17489,'0'0'11210,"57"56"-11210,-42-45-1762,-2-1-1697,1-3-1473,-1-2-2179</inkml:trace>
  <inkml:trace contextRef="#ctx0" brushRef="#br0" timeOffset="1">201 29 13100,'0'0'10026,"-14"58"-8745,9-36-448,0-2-257,2 3-287,1-5-225,2-4-128,0-6-1314,3-6-992,7-2-224,-1-13-1506,2-9-7271</inkml:trace>
</inkml:ink>
</file>

<file path=ppt/ink/ink3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56.324"/>
    </inkml:context>
    <inkml:brush xml:id="br0">
      <inkml:brushProperty name="width" value="0.025" units="cm"/>
      <inkml:brushProperty name="height" value="0.025" units="cm"/>
    </inkml:brush>
  </inkml:definitions>
  <inkml:trace contextRef="#ctx0" brushRef="#br0">40 0 20019,'0'0'4879,"0"9"-3106,0 10-1423,-1-1 0,-1 0 0,0 0 0,-1 0 0,-1 0 0,-9 23 0,10-34-256,1-3 49,0-1 0,1 1 0,0-1 0,-1 1 0,1-1 0,0 1 0,1 0 0,-1 0 0,1-1 0,-1 1 0,2 7 0,3-9-95,0-1 1,0 0 0,0 0-1,1-1 1,-1 1 0,0-1-1,0 0 1,1 0-1,-1-1 1,5 0 0,-4 1-24,4-1-418,0 0 0,1-1 0,-1 0 1,15-5-1,-5-2-3071,-3-2-3317,-9 3-137</inkml:trace>
</inkml:ink>
</file>

<file path=ppt/ink/ink3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56.682"/>
    </inkml:context>
    <inkml:brush xml:id="br0">
      <inkml:brushProperty name="width" value="0.025" units="cm"/>
      <inkml:brushProperty name="height" value="0.025" units="cm"/>
    </inkml:brush>
  </inkml:definitions>
  <inkml:trace contextRef="#ctx0" brushRef="#br0">93 1 19250,'0'0'6337,"9"12"-5392,-4-5-828,2 0-45,-1 1 0,-1 0 0,0 0-1,0 0 1,0 1 0,-1 0 0,0 0 0,-1 0 0,0 0-1,3 15 1,-5-10 73,-1 0-1,-1-1 0,0 1 0,-1-1 0,0 1 1,-1-1-1,-1 0 0,0 0 0,0 0 0,-8 13 1,3-9-566,0 1 1,-2-2 0,0 1-1,-1-1 1,0-1 0,-20 19-1,13-19-4148,6-8-3204</inkml:trace>
</inkml:ink>
</file>

<file path=ppt/ink/ink3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57.024"/>
    </inkml:context>
    <inkml:brush xml:id="br0">
      <inkml:brushProperty name="width" value="0.025" units="cm"/>
      <inkml:brushProperty name="height" value="0.025" units="cm"/>
    </inkml:brush>
  </inkml:definitions>
  <inkml:trace contextRef="#ctx0" brushRef="#br0">1 0 18193,'0'0'9353,"62"9"-7783,-22-9-770,4 0-543,-1 0-193,-3-3-32,-8 1-673,-9 2-1153,-13 0-1601,-10 3-1313,0 5-1282</inkml:trace>
</inkml:ink>
</file>

<file path=ppt/ink/ink3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57.383"/>
    </inkml:context>
    <inkml:brush xml:id="br0">
      <inkml:brushProperty name="width" value="0.025" units="cm"/>
      <inkml:brushProperty name="height" value="0.025" units="cm"/>
    </inkml:brush>
  </inkml:definitions>
  <inkml:trace contextRef="#ctx0" brushRef="#br0">1 52 20467,'0'0'4901,"60"1"-2114,-16-2-609,3-9-897,2 1-929,0 0-320,-6 0-480,-9 4-1826,-8 0-2915,-6 0-5157</inkml:trace>
</inkml:ink>
</file>

<file path=ppt/ink/ink3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2:00.806"/>
    </inkml:context>
    <inkml:brush xml:id="br0">
      <inkml:brushProperty name="width" value="0.025" units="cm"/>
      <inkml:brushProperty name="height" value="0.025" units="cm"/>
    </inkml:brush>
  </inkml:definitions>
  <inkml:trace contextRef="#ctx0" brushRef="#br0">17 14 15791,'6'-13'4901,"-1"13"-1991,1 23-1189,-3 39-1575,-3 107 1888,-5-176-8027,-9-9 2254,9 10 1230,-7-8-2952</inkml:trace>
</inkml:ink>
</file>

<file path=ppt/ink/ink3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2:01.181"/>
    </inkml:context>
    <inkml:brush xml:id="br0">
      <inkml:brushProperty name="width" value="0.025" units="cm"/>
      <inkml:brushProperty name="height" value="0.025" units="cm"/>
    </inkml:brush>
  </inkml:definitions>
  <inkml:trace contextRef="#ctx0" brushRef="#br0">1 78 12716,'0'0'13191,"9"-9"-12251,-3 4-739,0-1 1,1 1 0,0 0-1,0 0 1,0 0-1,1 1 1,-1 1 0,1-1-1,0 1 1,0 0 0,0 1-1,11-2 1,102-9-515,-95 11-3463,0 2-3469,-22 0 1186</inkml:trace>
</inkml:ink>
</file>

<file path=ppt/ink/ink3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2:01.539"/>
    </inkml:context>
    <inkml:brush xml:id="br0">
      <inkml:brushProperty name="width" value="0.025" units="cm"/>
      <inkml:brushProperty name="height" value="0.025" units="cm"/>
    </inkml:brush>
  </inkml:definitions>
  <inkml:trace contextRef="#ctx0" brushRef="#br0">0 10 13229,'0'0'17168,"67"0"-16464,-40 0-351,-4 0-225,2 0-64,-5-5-288,-2 4-865,-5 0-1185,-6-2-2499</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00.098"/>
    </inkml:context>
    <inkml:brush xml:id="br0">
      <inkml:brushProperty name="width" value="0.025" units="cm"/>
      <inkml:brushProperty name="height" value="0.025" units="cm"/>
    </inkml:brush>
  </inkml:definitions>
  <inkml:trace contextRef="#ctx0" brushRef="#br0">87 93 7335,'0'0'2253,"-4"-9"-129,-15-29 284,19 37-2283,0 0 0,-1 0 0,1 0 0,0 0 0,-1 0 0,1 0 0,-1 0 0,1 0-1,-1 0 1,1 1 0,-1-1 0,0 0 0,1 0 0,-1 1 0,0-1 0,0 0 0,1 1 0,-1-1 0,0 1 0,0-1 0,0 1 0,0-1 0,0 1 0,0 0 0,0 0-1,0-1 1,0 1 0,0 0 0,0 0 0,0 0 0,0 0 0,0 0 0,0 0 0,0 0 0,0 0 0,0 0 0,0 1 0,0-1 0,0 0 0,1 1 0,-1-1 0,0 1-1,-1 0 1,0 1-46,0 0-1,0 0 1,0 0-1,0 1 0,1-1 1,-1 0-1,1 1 1,-1-1-1,1 1 0,0 0 1,-1 4-1,-2 14-75,2 0-1,0-1 0,2 1 1,0 0-1,1 0 1,1-1-1,1 1 0,0-1 1,9 26-1,11 24-13,38 82 0,-56-141 14,-5-11-3,17 42-3,2-1 0,1-1 0,3-2-1,28 40 1,-43-68-5,0-1 0,1 0 0,0 0 0,1 0 1,0-1-1,0-1 0,1 0 0,15 8 0,-18-12-4,-1 1 1,2-2-1,-1 1 0,0-1 1,0-1-1,1 1 0,-1-1 1,1-1-1,-1 0 0,1 0 1,0 0-1,-1-1 0,15-4 1,-17 4 6,0-1 0,0 0 0,0 0 0,-1-1 0,1 0 0,-1 1 0,0-2 0,0 1 0,0-1 0,0 0 0,0 0 0,-1 0 0,0 0 0,6-8 0,-4 4 13,-1-1 0,0 0 0,-1 0 0,0 0 0,0-1 0,-1 1 0,0-1 0,2-11 0,-2-4 212,0 0 0,-2-1 0,-1 1 0,0 0 0,-2-1 0,-7-30 0,2 24 200,-1-1 0,-3 2 0,0-1 0,-2 1 0,-1 1 0,-1 1 0,-27-38 0,29 47-272,-2 1 0,0 0-1,-1 1 1,-1 0 0,-1 2 0,0 0 0,-1 1 0,-1 1-1,0 0 1,-40-18 0,49 28-440,1 0 1,-1 1-1,0 0 1,0 1-1,-17-2 1,21 4-494,-1-1 1,1 2 0,-1-1 0,1 1 0,-11 3 0,-19 13-4928</inkml:trace>
</inkml:ink>
</file>

<file path=ppt/ink/ink3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2:02.426"/>
    </inkml:context>
    <inkml:brush xml:id="br0">
      <inkml:brushProperty name="width" value="0.025" units="cm"/>
      <inkml:brushProperty name="height" value="0.025" units="cm"/>
    </inkml:brush>
  </inkml:definitions>
  <inkml:trace contextRef="#ctx0" brushRef="#br0">90 0 14125,'0'0'11846,"-10"13"-11146,0-1-430,1 1 1,1 1-1,0-1 0,0 1 1,1 0-1,1 1 1,1 0-1,-8 30 1,11-33-39,0 0 0,1 1 0,0-1 1,1 1-1,0-1 0,1 1 0,5 22 0,-5-31-407,0-1-1,1 0 0,-1 1 0,1-1 0,0 0 0,-1 0 1,1 0-1,1 0 0,-1 0 0,0 0 0,1-1 1,-1 1-1,4 2 0,-2-3-664,-1 0 1,1 0-1,0-1 1,0 1-1,-1-1 0,1 0 1,0 0-1,0 0 1,0 0-1,0-1 0,1 1 1,-1-1-1,7-1 1,14-1-13378</inkml:trace>
</inkml:ink>
</file>

<file path=ppt/ink/ink3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2:03.381"/>
    </inkml:context>
    <inkml:brush xml:id="br0">
      <inkml:brushProperty name="width" value="0.025" units="cm"/>
      <inkml:brushProperty name="height" value="0.025" units="cm"/>
    </inkml:brush>
  </inkml:definitions>
  <inkml:trace contextRef="#ctx0" brushRef="#br0">31 0 10666,'0'0'13629,"0"9"-12930,-1 29-1,-2 1-1,-9 43 0,-1 9-296,13-91-366,0 0-1,0 0 1,-1 0-1,1 0 1,0 0-1,0 1 1,0-1-1,0 0 1,0 0-1,0 0 1,0 0-1,0 1 1,0-1-1,0 0 1,0 0-1,0 0 1,0 0-1,0 1 0,0-1 1,0 0-1,0 0 1,0 0-1,0 1 1,0-1-1,0 0 1,0 0-1,1 0 1,-1 0-1,0 0 1,0 1-1,0-1 1,0 0-1,0 0 1,0 0-1,0 0 1,1 0-1,-1 0 1,0 1-1,0-1 1,0 0-1,0 0 1,1 0-1,-1 0 1,0 0-1,0 0 0,0 0 1,0 0-1,1 0 1,-1 0-1,0 0 1,0 0-1,0 0 1,0 0-1,1 0 1,-1 0-1,0 0 1,0 0-1,0 0 1,0 0-1,1 0 1,-1 0-1,0 0 1,0 0-1,0 0 1,1-1-1,15-13 940,15-23-340,-30 36-615,124-161 536,-122 159-1096,-5 11-11970,-7 4 3643</inkml:trace>
</inkml:ink>
</file>

<file path=ppt/ink/ink3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2:03.709"/>
    </inkml:context>
    <inkml:brush xml:id="br0">
      <inkml:brushProperty name="width" value="0.025" units="cm"/>
      <inkml:brushProperty name="height" value="0.025" units="cm"/>
    </inkml:brush>
  </inkml:definitions>
  <inkml:trace contextRef="#ctx0" brushRef="#br0">0 0 17681,'0'0'11691,"41"53"-11627,-31-43-128,3 0-1057,-5-1-1025,-1-1-385,-2-2-1024,1-4-801</inkml:trace>
</inkml:ink>
</file>

<file path=ppt/ink/ink3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2:04.052"/>
    </inkml:context>
    <inkml:brush xml:id="br0">
      <inkml:brushProperty name="width" value="0.025" units="cm"/>
      <inkml:brushProperty name="height" value="0.025" units="cm"/>
    </inkml:brush>
  </inkml:definitions>
  <inkml:trace contextRef="#ctx0" brushRef="#br0">6 0 19090,'0'0'10218,"-5"0"-13261,10 0-641,2 0-1505,1 0-3939</inkml:trace>
</inkml:ink>
</file>

<file path=ppt/ink/ink3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2:04.395"/>
    </inkml:context>
    <inkml:brush xml:id="br0">
      <inkml:brushProperty name="width" value="0.025" units="cm"/>
      <inkml:brushProperty name="height" value="0.025" units="cm"/>
    </inkml:brush>
  </inkml:definitions>
  <inkml:trace contextRef="#ctx0" brushRef="#br0">0 220 16400,'0'0'15059,"6"-10"-14835,117-200-42,-123 210-188,0 1 1,0-1-1,0 0 1,0 0-1,0 0 1,0 0-1,0 0 1,0 1-1,0-1 0,0 0 1,0 0-1,0 0 1,0 0-1,0 0 1,0 1-1,1-1 1,-1 0-1,0 0 1,0 0-1,0 0 1,0 0-1,0 0 1,0 0-1,0 1 0,1-1 1,-1 0-1,0 0 1,0 0-1,0 0 1,0 0-1,0 0 1,0 0-1,1 0 1,-1 0-1,0 0 1,0 0-1,0 0 1,0 0-1,0 0 0,1 0 1,-1 0-1,0 0 1,0 0-1,0 0 1,0 0-1,0 0 1,1 0-1,-1 0 1,0 0-1,0 0 1,0 0-1,0 0 1,0-1-1,0 1 0,1 0 1,-1 0-1,0 0 1,0 0-1,0 0 1,0 0-1,0 0 1,0-1-1,0 1 1,3 25-74,-6 31 159,-14-1-28,13-46-42,1 1 0,0 0 0,0 0 0,1 0 0,-2 19 1,19-27-8377,-5-2 802</inkml:trace>
</inkml:ink>
</file>

<file path=ppt/ink/ink3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2:05.443"/>
    </inkml:context>
    <inkml:brush xml:id="br0">
      <inkml:brushProperty name="width" value="0.025" units="cm"/>
      <inkml:brushProperty name="height" value="0.025" units="cm"/>
    </inkml:brush>
  </inkml:definitions>
  <inkml:trace contextRef="#ctx0" brushRef="#br0">21 1 9769,'-2'17'15042,"1"0"-10421,1 2-3642,-2 41-844,-4-32-141,-3 26 341,8-20-4390,6-39-3659,0-8 331</inkml:trace>
</inkml:ink>
</file>

<file path=ppt/ink/ink3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2:06.687"/>
    </inkml:context>
    <inkml:brush xml:id="br0">
      <inkml:brushProperty name="width" value="0.025" units="cm"/>
      <inkml:brushProperty name="height" value="0.025" units="cm"/>
    </inkml:brush>
  </inkml:definitions>
  <inkml:trace contextRef="#ctx0" brushRef="#br0">29 88 5990,'0'0'2621,"1"-9"-758,-1 5-1515,5-39 3122,-4 40-2375,0 0 0,0 0 1,0 0-1,0 0 0,1 1 1,-1-1-1,1 0 1,0 1-1,3-4 0,-6 31 2109,2-16-2772,-3 15-44,0 1 0,-2-1 0,-1 0 1,-8 24-1,6-24-45,1 0 0,1 0 0,2 1 0,-2 24 0,5-49-339,0 1-1,1-1 0,-1 1 0,0-1 0,0 0 0,0 1 0,1-1 0,-1 0 0,0 1 0,0-1 0,1 0 0,-1 1 0,0-1 1,0 0-1,1 0 0,-1 1 0,1-1 0,-1 0 0,0 0 0,1 0 0,-1 0 0,0 1 0,1-1 0,-1 0 0,1 0 0,-1 0 1,0 0-1,1 0 0,-1 0 0,1 0 0,-1 0 0,0 0 0,1 0 0,-1 0 0,1 0 0,-1 0 0,0-1 0,1 1 0,-1 0 1,1 0-1,-1 0 0,0 0 0,1-1 0,-1 1 0,0 0 0,1 0 0,-1-1 0,1 1 0,19-13 76,-5-3-160,0-1 0,-2-1 0,0 0 0,-1 0 0,11-25 0,34-50-325,-62 95 1586,4-2-1684,0 0 1,0 0-1,-1 1 1,1-1-1,0 0 0,0 1 1,0-1-1,0 1 1,0 0-1,0-1 1,0 1-1,0 0 0,0-1 1,0 1-1,0 0 1,0 0-1,-1 2 1,0-2 714</inkml:trace>
</inkml:ink>
</file>

<file path=ppt/ink/ink3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2:07.449"/>
    </inkml:context>
    <inkml:brush xml:id="br0">
      <inkml:brushProperty name="width" value="0.025" units="cm"/>
      <inkml:brushProperty name="height" value="0.025" units="cm"/>
    </inkml:brush>
  </inkml:definitions>
  <inkml:trace contextRef="#ctx0" brushRef="#br0">1 12 11659,'0'0'20265,"12"0"-19545,249-5-597,-365 24-123,24-17 0,62-3 0,55-3 0,115-18-96,-186 22-729,-35 0 2027,56 0-6218</inkml:trace>
</inkml:ink>
</file>

<file path=ppt/ink/ink3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2:08.574"/>
    </inkml:context>
    <inkml:brush xml:id="br0">
      <inkml:brushProperty name="width" value="0.025" units="cm"/>
      <inkml:brushProperty name="height" value="0.025" units="cm"/>
    </inkml:brush>
  </inkml:definitions>
  <inkml:trace contextRef="#ctx0" brushRef="#br0">93 1 5125,'0'0'26457,"-1"11"-26014,-14 102-76,6-52-179,-3 82-1,12-142-187,1 0 0,-1-1 0,1 1 0,-1-1 0,1 1 0,-1-1 0,1 0 0,-1 1 0,1-1 0,-1 0 0,1 1 0,-1-1 0,1 0 0,0 1 0,-1-1 0,1 0 0,0 0 0,-1 0 0,1 0 0,0 0 0,-1 0 0,1 0 0,0 0 0,-1 0 0,1 0 0,0 0 0,1 0 0,28-3 0,-18 2 0,137 5 0,-146-1 0,-8 3 0,-11 3 0,-14-4 0,0-1 0,0-2 0,-53-3 0,28 0 0,54 1-1,0 0 1,0 0-1,0-1 0,1 1 1,-1 0-1,0-1 1,0 1-1,0 0 0,0-1 1,1 1-1,-1-1 0,0 0 1,0 1-1,1-1 0,-1 1 1,0-1-1,1 0 1,-1 0-1,1 1 0,-1-1 1,1 0-1,-1 0 0,1 0 1,0 1-1,-1-1 0,1 0 1,0 0-1,0 0 1,-1 0-1,1 0 0,0 0 1,0 0-1,0 0 0,0 0 1,0 1-1,0-1 1,1 0-1,-1 0 0,0 0 1,0 0-1,1-2 0,46 3-7168,-26 0 2103,2 0-2339</inkml:trace>
</inkml:ink>
</file>

<file path=ppt/ink/ink3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2:09.101"/>
    </inkml:context>
    <inkml:brush xml:id="br0">
      <inkml:brushProperty name="width" value="0.025" units="cm"/>
      <inkml:brushProperty name="height" value="0.025" units="cm"/>
    </inkml:brush>
  </inkml:definitions>
  <inkml:trace contextRef="#ctx0" brushRef="#br0">6 34 18834,'0'0'13805,"6"-1"-13875,-6 1 69,2 0-7,-1 1-1,0-1 1,1 0-1,-1 0 1,0 0-1,1 0 1,-1-1-1,0 1 1,0 0 0,1 0-1,-1-1 1,0 1-1,0-1 1,0 1-1,1-1 1,-1 0-1,0 1 1,0-1-1,0 0 1,0 0-1,0 0 1,0 0-1,0 1 1,0-1-1,-1-1 1,1 1-1,0 0 1,-1 0-1,1 0 1,0 0-1,-1 0 1,0-1-1,1 1 1,-1 0-1,0 0 1,1-1-1,-1 1 1,0 0-1,0-1 1,0 1-1,0-2 1,-2 4-16,1-1-1,-1 1 1,0-1 0,1 1 0,-1 0 0,1 0-1,0-1 1,-1 1 0,1 0 0,0 0 0,-1 0-1,1 1 1,0-1 0,-1 1 0,-22 35 286,23-30-2103,16-23-5367,-8 7 706</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08.177"/>
    </inkml:context>
    <inkml:brush xml:id="br0">
      <inkml:brushProperty name="width" value="0.025" units="cm"/>
      <inkml:brushProperty name="height" value="0.025" units="cm"/>
      <inkml:brushProperty name="color" value="#F6630D"/>
    </inkml:brush>
  </inkml:definitions>
  <inkml:trace contextRef="#ctx0" brushRef="#br0">1 1 14574,'0'0'9449,"60"53"-14606,-33-47-1634</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15.568"/>
    </inkml:context>
    <inkml:brush xml:id="br0">
      <inkml:brushProperty name="width" value="0.025" units="cm"/>
      <inkml:brushProperty name="height" value="0.025" units="cm"/>
    </inkml:brush>
  </inkml:definitions>
  <inkml:trace contextRef="#ctx0" brushRef="#br0">0 1 16239,'0'0'8104,"5"21"-9193,4-21 96,-2 3-1057,-1 0-1249,-2 4-2466</inkml:trace>
</inkml:ink>
</file>

<file path=ppt/ink/ink3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2:09.522"/>
    </inkml:context>
    <inkml:brush xml:id="br0">
      <inkml:brushProperty name="width" value="0.025" units="cm"/>
      <inkml:brushProperty name="height" value="0.025" units="cm"/>
    </inkml:brush>
  </inkml:definitions>
  <inkml:trace contextRef="#ctx0" brushRef="#br0">1 291 15791,'0'0'13778,"10"-9"-12961,24-25-663,-3-1 0,0-2 0,-3-1 0,0-1 0,30-60 0,-74 162-448,-7-6 414,14-38 17,1 1 1,1-1 0,0 1 0,2 1-1,0-1 1,-2 31 0,7-51-197,0 0 1,0 1 0,0-1-1,0 0 1,0 1-1,0-1 1,0 1 0,0-1-1,0 0 1,0 1-1,0-1 1,1 0 0,-1 1-1,0-1 1,0 0-1,0 1 1,1-1 0,-1 0-1,0 0 1,0 1-1,1-1 1,-1 0 0,0 0-1,0 1 1,1-1 0,-1 0-1,0 0 1,1 0-1,-1 0 1,0 1 0,1-1-1,-1 0 1,0 0-1,1 0 1,-1 0 0,1 0-1,-1 0 1,0 0-1,1 0 1,-1 0 0,0 0-1,1 0 1,-1 0 0,0 0-1,1 0 1,-1-1-1,0 1 1,1 0 0,-1 0-1,0 0 1,1-1-1,18-10-5531,-2-6-1772</inkml:trace>
</inkml:ink>
</file>

<file path=ppt/ink/ink3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2:09.864"/>
    </inkml:context>
    <inkml:brush xml:id="br0">
      <inkml:brushProperty name="width" value="0.025" units="cm"/>
      <inkml:brushProperty name="height" value="0.025" units="cm"/>
    </inkml:brush>
  </inkml:definitions>
  <inkml:trace contextRef="#ctx0" brushRef="#br0">162 1 13453,'0'0'11408,"9"10"-9807,-2-2-1307,-1 1 0,1-1-1,-2 1 1,1 0-1,-1 1 1,-1-1 0,0 1-1,0 0 1,-1 0-1,4 17 1,-5-3 5,-1 0-1,-1 1 1,0-1-1,-2 1 1,-1-1-1,-2 0 1,0 0-1,-1 0 1,-1-1-1,-1 0 1,-16 32-1,12-33-1085,0-1 0,-2 0 0,0-1 0,-1 0 0,-1-2 0,-34 33 0,11-21-5774</inkml:trace>
</inkml:ink>
</file>

<file path=ppt/ink/ink3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59.084"/>
    </inkml:context>
    <inkml:brush xml:id="br0">
      <inkml:brushProperty name="width" value="0.025" units="cm"/>
      <inkml:brushProperty name="height" value="0.025" units="cm"/>
    </inkml:brush>
  </inkml:definitions>
  <inkml:trace contextRef="#ctx0" brushRef="#br0">144 60 12300,'0'0'11349,"3"-9"-9342,8-27-539,-11 35-1430,0 1-1,0-1 0,0 1 1,0-1-1,0 1 0,0-1 0,0 1 1,0-1-1,0 1 0,0 0 1,0-1-1,0 1 0,0-1 1,0 1-1,0-1 0,0 1 0,-1-1 1,1 1-1,0 0 0,0-1 1,-1 1-1,1-1 0,0 1 1,0 0-1,-1-1 0,1 1 0,0 0 1,-1-1-1,1 1 0,-1 0 1,1 0-1,0-1 0,-1 1 1,1 0-1,-1 0 0,1 0 0,0-1 1,-1 1-1,1 0 0,-1 0 1,1 0-1,-1 0 0,1 0 1,-1 0-1,1 0 0,-1 0 1,1 0-1,-1 0 0,1 0 0,0 1 1,-1-1-1,1 0 0,-1 0 1,-23 8 77,17-2-16,0 0-1,0 1 1,1 0-1,0 0 1,0 1-1,1-1 1,-1 1-1,2 1 1,-1-1-1,-4 14 1,-2 6 369,2 1 0,-7 30 0,12-38-310,0 0 0,1 0 0,0 29 1,3-41-124,1 0 1,-1-1 0,2 1-1,-1-1 1,1 1 0,1-1-1,-1 0 1,1 0 0,1 0-1,8 15 1,-7-15-236,-3-6 3,0 0 0,0 0-1,0 0 1,-1 0-1,1 1 1,-1-1 0,0 0-1,1 1 1,-1 0 0,0-1-1,-1 1 1,1 0-1,0-1 1,0 6 0,-4-7-823,0-1-1,1 0 1,-1 0 0,0 0 0,1 0 0,-1 0 0,1 0 0,-1-1 0,0 0 0,-4-1-1,-15-10-5993</inkml:trace>
</inkml:ink>
</file>

<file path=ppt/ink/ink3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59.411"/>
    </inkml:context>
    <inkml:brush xml:id="br0">
      <inkml:brushProperty name="width" value="0.025" units="cm"/>
      <inkml:brushProperty name="height" value="0.025" units="cm"/>
    </inkml:brush>
  </inkml:definitions>
  <inkml:trace contextRef="#ctx0" brushRef="#br0">0 54 12364,'0'0'13132,"63"-41"-12011,-24 41-480,3 0-417,1 0-160,-3 0-737,-1 0-2369,-8 0-2179,-5-12-3844</inkml:trace>
</inkml:ink>
</file>

<file path=ppt/ink/ink3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59.768"/>
    </inkml:context>
    <inkml:brush xml:id="br0">
      <inkml:brushProperty name="width" value="0.025" units="cm"/>
      <inkml:brushProperty name="height" value="0.025" units="cm"/>
    </inkml:brush>
  </inkml:definitions>
  <inkml:trace contextRef="#ctx0" brushRef="#br0">129 1 10154,'0'0'17456,"-10"13"-17253,-10 15 71,2 1 0,-17 36 0,27-49-21,1 1 0,0 0 1,1 1-1,1 0 0,1-1 0,-4 37 0,7-47-214,1-1 0,0 1 0,0-1 0,1 1-1,0-1 1,0 1 0,0-1 0,1 0-1,0 0 1,0 1 0,4 6 0,-4-11-229,-1 0-1,1 0 1,-1 0 0,1 0-1,0 0 1,0 0 0,0-1 0,0 1-1,0-1 1,0 1 0,0-1 0,5 2-1,-3-2-595,0 0 0,1 0 0,-1 0-1,0 0 1,1-1 0,-1 0 0,0 0-1,1 0 1,5-1 0,17-5-6875</inkml:trace>
</inkml:ink>
</file>

<file path=ppt/ink/ink3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9:00.114"/>
    </inkml:context>
    <inkml:brush xml:id="br0">
      <inkml:brushProperty name="width" value="0.025" units="cm"/>
      <inkml:brushProperty name="height" value="0.025" units="cm"/>
    </inkml:brush>
  </inkml:definitions>
  <inkml:trace contextRef="#ctx0" brushRef="#br0">34 0 17168,'0'0'10752,"-1"9"-10042,-4 26 171,-7 45 619,-3 97 0,15-176-1498,0-1 1,0 1 0,0-1-1,0 1 1,0-1 0,0 1-1,0 0 1,0-1-1,0 1 1,0-1 0,0 1-1,0-1 1,0 1 0,0-1-1,1 1 1,-1-1-1,0 1 1,0-1 0,0 1-1,1-1 1,-1 1 0,0-1-1,1 1 1,-1-1-1,1 1 1,-1-1 0,0 0-1,1 1 1,-1-1 0,1 0-1,-1 1 1,1-1 0,-1 0-1,1 0 1,-1 0-1,1 1 1,-1-1 0,1 0-1,-1 0 1,1 0 0,-1 0-1,1 0 1,0 0-1,-1 0 1,1 0 0,-1 0-1,1 0 1,-1 0 0,1 0-1,-1 0 1,1-1-1,-1 1 1,1 0 0,-1 0-1,1-1 1,-1 1 0,1 0-1,-1 0 1,1-1-1,-1 1 1,0-1 0,1 1-1,-1 0 1,1-1 0,-1 1-1,1-2 1,30-28 77,65-97-304,-46 59-508,-48 66-792</inkml:trace>
  <inkml:trace contextRef="#ctx0" brushRef="#br0" timeOffset="1">130 205 17745,'0'0'6598,"-7"54"-4068,7-37-352,3-3-800,8-1-674,4-3-607,1-4-65,2-3-1634,3-3-2145,-3 0-1474,0-4-2467</inkml:trace>
</inkml:ink>
</file>

<file path=ppt/ink/ink3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9:00.487"/>
    </inkml:context>
    <inkml:brush xml:id="br0">
      <inkml:brushProperty name="width" value="0.025" units="cm"/>
      <inkml:brushProperty name="height" value="0.025" units="cm"/>
    </inkml:brush>
  </inkml:definitions>
  <inkml:trace contextRef="#ctx0" brushRef="#br0">92 1 18449,'0'0'8430,"8"11"-6839,0 2-1214,0 1 0,-1 1 0,-1-1 1,0 1-1,-1 0 0,0 0 0,-2 0 1,5 31-1,-7-22-256,-1 0 1,-1-1-1,-1 1 1,-1 0-1,-7 25 1,7-37-482,0-1 0,-1 1 0,0-1 0,-1 0 0,0-1 0,-1 1 0,0-1 0,-1 0 0,0-1 0,-1 0 0,0 0 0,-10 9 0,-8-2-4444,9-12-1853,3-3-5856</inkml:trace>
</inkml:ink>
</file>

<file path=ppt/ink/ink3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9:00.826"/>
    </inkml:context>
    <inkml:brush xml:id="br0">
      <inkml:brushProperty name="width" value="0.025" units="cm"/>
      <inkml:brushProperty name="height" value="0.025" units="cm"/>
    </inkml:brush>
  </inkml:definitions>
  <inkml:trace contextRef="#ctx0" brushRef="#br0">0 1 18225,'0'0'11883,"65"23"-10826,-27-23-576,0 0-385,1 0-128,-3-2-961,-9-2-1345,-8 1-1474,-9 2-256,-17 1-7110</inkml:trace>
</inkml:ink>
</file>

<file path=ppt/ink/ink3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9:01.203"/>
    </inkml:context>
    <inkml:brush xml:id="br0">
      <inkml:brushProperty name="width" value="0.025" units="cm"/>
      <inkml:brushProperty name="height" value="0.025" units="cm"/>
    </inkml:brush>
  </inkml:definitions>
  <inkml:trace contextRef="#ctx0" brushRef="#br0">0 74 16976,'0'0'6502,"54"7"-3651,-16-7-865,6-8-577,2-4-832,1 0-513,-6 1-385,-5-2-2209,-8 1-3972,-5-1-10827</inkml:trace>
  <inkml:trace contextRef="#ctx0" brushRef="#br0" timeOffset="1">532 11 1602</inkml:trace>
</inkml:ink>
</file>

<file path=ppt/ink/ink3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9:01.623"/>
    </inkml:context>
    <inkml:brush xml:id="br0">
      <inkml:brushProperty name="width" value="0.025" units="cm"/>
      <inkml:brushProperty name="height" value="0.025" units="cm"/>
    </inkml:brush>
  </inkml:definitions>
  <inkml:trace contextRef="#ctx0" brushRef="#br0">0 0 21012,'0'0'10773,"1"11"-10704,7 176 844,-8-187-913,0 1 0,0 0 0,0-1 0,0 1 0,0 0 0,0-1 0,0 1 0,0 0 0,0-1 0,1 1 0,-1 0 0,0-1 0,0 1 0,1 0 0,-1-1 0,0 1 0,1-1 0,-1 1 0,1-1 0,-1 1 0,1-1 0,-1 1 0,1-1 0,-1 1 0,1-1 0,-1 1 0,1-1 0,0 0 0,-1 0 0,1 1 0,-1-1 0,1 0 0,0 0 0,-1 1 0,1-1 0,1 0 0,1 0 0,0-1 0,0 1 0,0-1 0,0 1 0,0-1 0,0 0 0,0 0 0,-1-1 0,4-1 0,53-35 0,-41 23 0,-2 5 0,-2-2 0,0 0 0,0 0 0,-1-1 0,17-23 0,-25 25-2723,-6 10 2336,1 1 0,0-1-1,0 1 1,0-1-1,-1 1 1,1-1-1,0 1 1,-1-1 0,1 1-1,0 0 1,-1-1-1,1 1 1,0-1 0,-1 1-1,1 0 1,-1 0-1,1-1 1,-1 1 0,1 0-1,-1 0 1,1-1-1,-1 1 1,1 0 0,-1 0-1,1 0 1,-1 0-1,0 0 1,-14-3-12084</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15.909"/>
    </inkml:context>
    <inkml:brush xml:id="br0">
      <inkml:brushProperty name="width" value="0.025" units="cm"/>
      <inkml:brushProperty name="height" value="0.025" units="cm"/>
    </inkml:brush>
  </inkml:definitions>
  <inkml:trace contextRef="#ctx0" brushRef="#br0">0 1 9641,'0'0'8808,"54"20"-7398,-36-20-97,2 0-512,-4 0-449,2 0-224,-2 0-128,-1 2-96,-2 3-416,-5-1-1538,1 5-2627,-3 4-6918</inkml:trace>
</inkml:ink>
</file>

<file path=ppt/ink/ink3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9:01.967"/>
    </inkml:context>
    <inkml:brush xml:id="br0">
      <inkml:brushProperty name="width" value="0.025" units="cm"/>
      <inkml:brushProperty name="height" value="0.025" units="cm"/>
    </inkml:brush>
  </inkml:definitions>
  <inkml:trace contextRef="#ctx0" brushRef="#br0">0 0 15375,'0'0'12395,"13"50"-10569,5-39-545,0 0-736,6-1-417,-2 0-64,2 2-480,-5-1-1154,-5 2-1633,-4-1-705,-7-1-416,-3-2-2530</inkml:trace>
</inkml:ink>
</file>

<file path=ppt/ink/ink3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9:02.293"/>
    </inkml:context>
    <inkml:brush xml:id="br0">
      <inkml:brushProperty name="width" value="0.025" units="cm"/>
      <inkml:brushProperty name="height" value="0.025" units="cm"/>
    </inkml:brush>
  </inkml:definitions>
  <inkml:trace contextRef="#ctx0" brushRef="#br0">1 14 5669,'0'0'24183,"86"2"-22741,-32-2-642,4 0-415,2-4-289,-6 3-128,0 0-673,-11 0-1121,-10-1-1281,-6 2-1441,-12-2-609,-8-2-3587</inkml:trace>
</inkml:ink>
</file>

<file path=ppt/ink/ink3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9:02.636"/>
    </inkml:context>
    <inkml:brush xml:id="br0">
      <inkml:brushProperty name="width" value="0.025" units="cm"/>
      <inkml:brushProperty name="height" value="0.025" units="cm"/>
    </inkml:brush>
  </inkml:definitions>
  <inkml:trace contextRef="#ctx0" brushRef="#br0">87 1 15503,'0'0'14355,"5"11"-13528,-2-6-746,-1 0-42,1 0 0,-1-1 1,0 1-1,-1 0 0,1 0 1,-1 0-1,0 0 0,0 0 1,0 1-1,-1-1 0,0 0 1,0 0-1,0 0 0,-1 1 1,-2 8-1,-7 20 143,-2-1-1,-1-1 1,-1 0-1,-2-1 1,-25 37-1,106-95 102,-24 11-1480,1 2-1,45-9 1,59-19-6902,-107 26-5866</inkml:trace>
</inkml:ink>
</file>

<file path=ppt/ink/ink3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9:06.463"/>
    </inkml:context>
    <inkml:brush xml:id="br0">
      <inkml:brushProperty name="width" value="0.025" units="cm"/>
      <inkml:brushProperty name="height" value="0.025" units="cm"/>
    </inkml:brush>
  </inkml:definitions>
  <inkml:trace contextRef="#ctx0" brushRef="#br0">0 18 16656,'0'0'11595,"60"-4"-11115,-29 4-160,2 0-159,1-5-65,-4-1-96,-4 3-481,-10 3-1248,-5 0-866,-10 9-512,-1 1-865,-7 1-2818</inkml:trace>
</inkml:ink>
</file>

<file path=ppt/ink/ink3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9:06.825"/>
    </inkml:context>
    <inkml:brush xml:id="br0">
      <inkml:brushProperty name="width" value="0.025" units="cm"/>
      <inkml:brushProperty name="height" value="0.025" units="cm"/>
    </inkml:brush>
  </inkml:definitions>
  <inkml:trace contextRef="#ctx0" brushRef="#br0">0 1 13965,'0'0'10090,"72"29"-9450,-39-29-512,0 0-928,0-5-3332,-2-3-4677</inkml:trace>
</inkml:ink>
</file>

<file path=ppt/ink/ink3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9:08.398"/>
    </inkml:context>
    <inkml:brush xml:id="br0">
      <inkml:brushProperty name="width" value="0.025" units="cm"/>
      <inkml:brushProperty name="height" value="0.025" units="cm"/>
    </inkml:brush>
  </inkml:definitions>
  <inkml:trace contextRef="#ctx0" brushRef="#br0">3 278 13997,'-2'5'10108,"13"-11"-7904,20-16-1864,-19 12-7,106-102 769,-103 95-950,0-1 1,-1 0-1,-1 0 0,0-2 1,10-22-1,-26 54 57,0 0 0,0-1 0,1 1 0,1 0 0,0 16 0,0 88-1842,1-81-935,0-33 2027,0 1 0,-1-1 0,1 1 0,0 0 0,-1-1-1,0 0 1,0 1 0,1-1 0,-1 1 0,-1-1 0,1 0 0,0 0-1,-1 1 1,1-1 0,-1 0 0,1 0 0,-1 0 0,-2 1 0,-11 10-7638</inkml:trace>
</inkml:ink>
</file>

<file path=ppt/ink/ink3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9:08.755"/>
    </inkml:context>
    <inkml:brush xml:id="br0">
      <inkml:brushProperty name="width" value="0.025" units="cm"/>
      <inkml:brushProperty name="height" value="0.025" units="cm"/>
    </inkml:brush>
  </inkml:definitions>
  <inkml:trace contextRef="#ctx0" brushRef="#br0">0 34 14798,'0'0'9193,"59"-9"-7496,-24 1-191,4 2-770,0-1-639,-6 4-33,-1 3-161,-9 0-895,-8 0-1058,-6 8-801,-8 2-160,-1 1-929,0-3-2145</inkml:trace>
</inkml:ink>
</file>

<file path=ppt/ink/ink3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9:09.096"/>
    </inkml:context>
    <inkml:brush xml:id="br0">
      <inkml:brushProperty name="width" value="0.025" units="cm"/>
      <inkml:brushProperty name="height" value="0.025" units="cm"/>
    </inkml:brush>
  </inkml:definitions>
  <inkml:trace contextRef="#ctx0" brushRef="#br0">146 1 12716,'0'0'10239,"-3"11"-9054,-11 38 365,-3-1 0,-25 50 0,18-57-1423,17-29-94,0-1 0,0 2 0,1-1 0,1 0 0,0 1 0,-4 14 0,10-26-5,0-1 1,-1 1 0,1-1 0,-1 1-1,1-1 1,0 1 0,-1-1 0,1 0-1,0 1 1,0-1 0,-1 0-1,1 0 1,0 0 0,0 1 0,-1-1-1,1 0 1,0 0 0,0 0 0,0 0-1,-1 0 1,1 0 0,0 0 0,0-1-1,-1 1 1,1 0 0,0 0 0,0-1-1,-1 1 1,1 0 0,0-1 0,1 0-1,28-8 435,-8 1-354,1 1 0,-1 2 0,1 0 0,24-1 0,14 3-5549,-46-2-5958</inkml:trace>
</inkml:ink>
</file>

<file path=ppt/ink/ink3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9:09.489"/>
    </inkml:context>
    <inkml:brush xml:id="br0">
      <inkml:brushProperty name="width" value="0.025" units="cm"/>
      <inkml:brushProperty name="height" value="0.025" units="cm"/>
    </inkml:brush>
  </inkml:definitions>
  <inkml:trace contextRef="#ctx0" brushRef="#br0">0 21 20371,'0'0'12396,"30"-15"-18930,-19 10-769</inkml:trace>
</inkml:ink>
</file>

<file path=ppt/ink/ink3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9:09.835"/>
    </inkml:context>
    <inkml:brush xml:id="br0">
      <inkml:brushProperty name="width" value="0.025" units="cm"/>
      <inkml:brushProperty name="height" value="0.025" units="cm"/>
    </inkml:brush>
  </inkml:definitions>
  <inkml:trace contextRef="#ctx0" brushRef="#br0">22 0 17104,'0'0'7127,"-1"12"-5488,-6 65 236,-6 131 1967,13-208-3820,0 1 0,1-1-1,-1 0 1,0 1 0,0-1-1,1 0 1,-1 1 0,0-1 0,1 0-1,-1 0 1,0 1 0,1-1-1,-1 0 1,0 0 0,1 0-1,-1 0 1,1 0 0,-1 1 0,0-1-1,1 0 1,-1 0 0,1 0-1,-1 0 1,0 0 0,1 0 0,-1 0-1,1 0 1,-1-1 0,1 1-1,-1 0 1,0 0 0,1 0-1,-1 0 1,0 0 0,1-1 0,-1 1-1,0 0 1,1 0 0,-1-1-1,0 1 1,1 0 0,-1 0 0,0-1-1,1 1 1,-1 0 0,0-1-1,1 0 1,19-14 89,82-86-79,39-34-80,-130 127 972,0 4-4478,-6 6-2962,-12 9-1442,-7 5-6765</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16.255"/>
    </inkml:context>
    <inkml:brush xml:id="br0">
      <inkml:brushProperty name="width" value="0.025" units="cm"/>
      <inkml:brushProperty name="height" value="0.025" units="cm"/>
    </inkml:brush>
  </inkml:definitions>
  <inkml:trace contextRef="#ctx0" brushRef="#br0">0 0 18161,'0'0'5029,"51"38"-19347</inkml:trace>
  <inkml:trace contextRef="#ctx0" brushRef="#br0" timeOffset="1">667 452 17713,'0'0'2146,"34"59"-1922,-26-54-192,-1-5-1057,1 0-2915,-1 0-4227</inkml:trace>
</inkml:ink>
</file>

<file path=ppt/ink/ink3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9:10.165"/>
    </inkml:context>
    <inkml:brush xml:id="br0">
      <inkml:brushProperty name="width" value="0.025" units="cm"/>
      <inkml:brushProperty name="height" value="0.025" units="cm"/>
    </inkml:brush>
  </inkml:definitions>
  <inkml:trace contextRef="#ctx0" brushRef="#br0">0 1 19186,'0'0'12140,"56"45"-12044,-33-30-256,-4 0-2083,0 1-3362,-3-4-3395</inkml:trace>
</inkml:ink>
</file>

<file path=ppt/ink/ink3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9:12.005"/>
    </inkml:context>
    <inkml:brush xml:id="br0">
      <inkml:brushProperty name="width" value="0.025" units="cm"/>
      <inkml:brushProperty name="height" value="0.025" units="cm"/>
    </inkml:brush>
  </inkml:definitions>
  <inkml:trace contextRef="#ctx0" brushRef="#br0">570 126 8040,'0'0'2028,"-1"-8"-111,1-9-1466,0 10 469,-1-1 1,1 1 0,-1-1 0,-4-13 0,5 18-687,-1 1 1,0 0-1,0 0 0,0-1 0,-1 1 0,1 0 0,0 0 0,-1 0 0,1 0 0,-1 1 1,0-1-1,0 0 0,1 1 0,-1-1 0,0 1 0,0-1 0,-1 1 0,1 0 1,0 0-1,-5-1 0,-6-2-77,0 1 0,0 1-1,0 1 1,-1 0 0,1 0 0,0 1 0,-1 1 0,1 0 0,0 1 0,0 0 0,0 1-1,0 1 1,0 0 0,1 1 0,-1 0 0,1 1 0,1 0 0,-20 13 0,5 0-168,1 1 0,0 1 0,1 1 0,2 2 0,0 0 0,-30 44 0,44-55 113,0 0 1,0 1-1,1 0 1,1 0 0,0 0-1,1 1 1,1 0-1,0 0 1,1 0-1,0 0 1,2 1-1,0-1 1,0 1-1,3 17 1,-1-24-99,0 0 0,1 0 0,0-1 0,0 1 0,1-1 1,0 0-1,1 0 0,0 0 0,0 0 0,1 0 0,0-1 0,0 0 0,0 0 0,1 0 0,0-1 0,1 0 0,-1 0 0,1 0 1,0-1-1,1 0 0,-1 0 0,1-1 0,0 0 0,0-1 0,17 6 0,-6-5 17,0 0-1,0 0 1,0-2-1,1 0 0,0-2 1,-1 0-1,1-1 1,-1-1-1,0-1 1,1 0-1,-1-2 1,-1 0-1,1-1 1,-1-1-1,0-1 1,0 0-1,18-12 1,-22 11 82,1 0 0,-2-1 0,1-1 1,-2 0-1,1-1 0,-1 0 1,-1-1-1,0 0 0,-1 0 1,-1-2-1,0 1 0,0-1 0,-2 0 1,0-1-1,-1 1 0,0-1 1,-1-1-1,-1 1 0,4-32 0,-7 31-19,0 1 0,-1-1 0,-1 1 0,0-1 0,-1 1 0,-1-1 0,-1 1 1,-6-18-1,8 28-186,0 1 0,-1-1 1,0 1-1,0 0 1,0 0-1,-1 0 1,0 0-1,1 1 0,-2 0 1,1-1-1,0 1 1,-1 1-1,0-1 1,0 1-1,0 0 1,0 0-1,0 0 0,-1 1 1,1-1-1,-1 1 1,0 1-1,0-1 1,1 1-1,-1 0 0,-11 0 1,7 1-965,0 0 0,0 0 0,-1 1 0,1 1 0,-19 4 1,-9 7-4573</inkml:trace>
</inkml:ink>
</file>

<file path=ppt/ink/ink3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9:30.516"/>
    </inkml:context>
    <inkml:brush xml:id="br0">
      <inkml:brushProperty name="width" value="0.025" units="cm"/>
      <inkml:brushProperty name="height" value="0.025" units="cm"/>
    </inkml:brush>
  </inkml:definitions>
  <inkml:trace contextRef="#ctx0" brushRef="#br0">3 1 2402,'-3'5'3556,"3"-2"-3877,0 0-1729,10-1 1794,11 1-64,5-2-1506</inkml:trace>
</inkml:ink>
</file>

<file path=ppt/ink/ink3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1:58.689"/>
    </inkml:context>
    <inkml:brush xml:id="br0">
      <inkml:brushProperty name="width" value="0.025" units="cm"/>
      <inkml:brushProperty name="height" value="0.025" units="cm"/>
    </inkml:brush>
  </inkml:definitions>
  <inkml:trace contextRef="#ctx0" brushRef="#br0">1 130 1537,'0'0'10709,"8"-2"-9550,361-47 3256,-314 43-4189,0-2 1,0-2 0,99-34 0,-261 63 1786,-429 79 303,821-151-1301,-134 36-1161,-64 9-37,134-31-1,-188 28 168,-96 17-5,-143 47 341,122-28-82,-1-4 1,-93 10 0,164-31-71,13-2-75,28-7-58,51-10-32,26 6-320,113 0-1,49-5-169,-260 18 489,-4 0 0,0 0 1,0 0-1,0 0 0,0-1 0,0 1 1,0 0-1,0-1 0,0 1 1,0-1-1,0 0 0,-1 0 0,1 0 1,0 0-1,0 0 0,-1 0 1,1 0-1,2-2 0,-26-1 238,-90 0 186,0 6 0,1 5 0,-162 29-1,261-33-476,7-3 6,1 1 1,0-1-1,0 1 0,-1 0 0,1 0 1,0 1-1,0-1 0,0 1 0,0 0 0,0 0 1,1 0-1,-1 1 0,-5 4 0,37-8-8768,13-14-5430</inkml:trace>
</inkml:ink>
</file>

<file path=ppt/ink/ink3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8:37.293"/>
    </inkml:context>
    <inkml:brush xml:id="br0">
      <inkml:brushProperty name="width" value="0.025" units="cm"/>
      <inkml:brushProperty name="height" value="0.025" units="cm"/>
    </inkml:brush>
  </inkml:definitions>
  <inkml:trace contextRef="#ctx0" brushRef="#br0">1 374 11851,'0'0'11376,"9"4"-10217,-6-3-1068,0 0 0,1 0 0,-1 0 0,1-1 0,-1 1 0,1-1 0,-1 0 0,1 0 0,-1 0 0,1 0 0,-1 0 0,1-1 0,-1 0 0,1 0 0,-1 0 0,6-2 0,1-3 148,1 0 1,-1-1-1,0 0 0,15-14 1,6-8 147,-2-1 1,-1-1 0,-2-1-1,0-1 1,-3-2 0,0 0 0,30-68-1,-1 206 825,-42-90-1176,0 0-1,1-1 0,1-1 1,0 0-1,0 0 1,21 12-1,90 48-1134,-49-31-4162,-39-20-1621</inkml:trace>
</inkml:ink>
</file>

<file path=ppt/ink/ink3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8:38.690"/>
    </inkml:context>
    <inkml:brush xml:id="br0">
      <inkml:brushProperty name="width" value="0.025" units="cm"/>
      <inkml:brushProperty name="height" value="0.025" units="cm"/>
    </inkml:brush>
  </inkml:definitions>
  <inkml:trace contextRef="#ctx0" brushRef="#br0">0 122 8520,'0'-9'2525,"0"2"-1989,1-45 3594,0 48-3494,-1 1 0,1-1 0,-1 1 0,1-1 0,0 1 0,0-1 0,0 1 0,1-1 0,-1 1 0,1 0 0,0 0 0,0 0 0,3-4 0,-5 7-567,1 0-1,-1-1 0,0 1 1,1 0-1,-1 0 1,0 0-1,1-1 0,-1 1 1,1 0-1,-1 0 0,0 0 1,1 0-1,-1 0 0,1 0 1,-1-1-1,1 1 1,-1 0-1,0 0 0,1 0 1,-1 1-1,1-1 0,-1 0 1,1 0-1,-1 0 1,0 0-1,1 0 0,-1 0 1,0 1-1,1-1 0,-1 0 1,1 0-1,-1 1 1,0-1-1,1 0 0,-1 0 1,0 1-1,0-1 0,1 0 1,-1 1-1,0-1 0,0 0 1,1 1-1,-1-1 1,0 1-1,0-1 0,0 0 1,0 1-1,0-1 0,1 1 1,-1-1-1,6 23 699,-6-22-702,6 42 765,-1 1 1,-3 58-1,2 22 37,-4-123-860,0 0 0,-1 0 0,1 0 0,0 0 0,1 0 0,-1 0 0,0 0 0,0 0 0,0 0 0,1 0 0,-1 0 0,0 0 0,1 0-1,-1 0 1,1 0 0,-1 0 0,1 0 0,0 0 0,-1 0 0,1 0 0,0-1 0,0 1 0,-1 0 0,1-1 0,0 1 0,0 0 0,1 0 0,0-1 2,-1 0-1,0 0 1,1-1-1,-1 1 1,1 0-1,-1-1 1,1 1-1,-1-1 1,0 1-1,1-1 1,-1 0 0,0 0-1,0 1 1,1-1-1,-1 0 1,2-2-1,8-8 37,-1 0-1,17-22 1,-24 29-44,146-221-1652,-145 218 1546,-2 5-444,2-6-1331,-3 1-2701</inkml:trace>
</inkml:ink>
</file>

<file path=ppt/ink/ink3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8:39.017"/>
    </inkml:context>
    <inkml:brush xml:id="br0">
      <inkml:brushProperty name="width" value="0.025" units="cm"/>
      <inkml:brushProperty name="height" value="0.025" units="cm"/>
    </inkml:brush>
  </inkml:definitions>
  <inkml:trace contextRef="#ctx0" brushRef="#br0">1 1 17873,'0'0'9000,"42"55"-8615,-19-41-289,0 4-513,8 0-1472,-8-1-2371,-4 0-3267</inkml:trace>
</inkml:ink>
</file>

<file path=ppt/ink/ink3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8:39.358"/>
    </inkml:context>
    <inkml:brush xml:id="br0">
      <inkml:brushProperty name="width" value="0.025" units="cm"/>
      <inkml:brushProperty name="height" value="0.025" units="cm"/>
    </inkml:brush>
  </inkml:definitions>
  <inkml:trace contextRef="#ctx0" brushRef="#br0">0 156 15919,'0'0'7410,"11"3"-5659,3-1-1249,1 0-1,-1-1 1,0 0 0,0-1 0,1-1 0,-1 0-1,0-1 1,27-7 0,194-81 845,-88 29-3756,-146 61 1234,-8 2-4979,-21 10-2287,5 0-3714</inkml:trace>
</inkml:ink>
</file>

<file path=ppt/ink/ink3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8:39.700"/>
    </inkml:context>
    <inkml:brush xml:id="br0">
      <inkml:brushProperty name="width" value="0.025" units="cm"/>
      <inkml:brushProperty name="height" value="0.025" units="cm"/>
    </inkml:brush>
  </inkml:definitions>
  <inkml:trace contextRef="#ctx0" brushRef="#br0">91 9 16848,'0'0'8146,"8"-3"-6635,-2 2-1495,-5 0 80,1 0 0,0 1 1,0-1-1,0 1 0,-1-1 0,1 1 0,0 0 0,0 0 0,0 0 0,0 0 0,0 0 0,-1 0 0,4 1 1,-4 0-11,1 0 1,-1 0-1,0 0 1,0 1-1,0-1 1,0 0-1,-1 1 1,1-1-1,0 0 1,0 1-1,-1-1 1,1 1-1,-1-1 1,0 1-1,1 0 1,-1-1-1,0 1 1,0-1-1,0 1 1,0 0-1,0-1 1,0 1-1,-1 1 1,-1 21 112,-1-1 1,-2 0-1,0 0 1,-2 0-1,0-1 0,-1 0 1,-2 0-1,-19 33 0,14-24-141,0 0-1,2 0 0,-11 41 0,24-71-55,0-1 0,-1 1 0,1-1 0,0 1 0,0-1 0,0 1 0,0-1 0,0 1 0,0 0 0,0-1 0,0 1-1,0-1 1,0 1 0,0-1 0,0 1 0,0-1 0,0 1 0,1 0 0,-1-1 0,0 1 0,0-1 0,1 1 0,-1-1 0,0 0 0,1 1 0,-1-1-1,0 1 1,1-1 0,-1 1 0,1-1 0,-1 0 0,1 1 0,-1-1 0,1 0 0,-1 0 0,1 1 0,-1-1 0,1 0 0,0 0 0,32-2 150,31-22 173,-40 13-763,108-45 832,-86 42-3846,1 6-4342,-25 6-4148</inkml:trace>
</inkml:ink>
</file>

<file path=ppt/ink/ink3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03.153"/>
    </inkml:context>
    <inkml:brush xml:id="br0">
      <inkml:brushProperty name="width" value="0.025" units="cm"/>
      <inkml:brushProperty name="height" value="0.025" units="cm"/>
    </inkml:brush>
  </inkml:definitions>
  <inkml:trace contextRef="#ctx0" brushRef="#br0">290 39 4036,'0'0'3107,"-8"-5"-1308,-1 1-1239,0 0 1,0 0-1,0 1 0,0 0 1,0 1-1,0 0 0,-11 0 1,15 1-290,-1 0 0,1 1-1,0 0 1,0 0 0,-1 1 0,1-1 0,0 1 0,0 0-1,0 0 1,0 1 0,0 0 0,0 0 0,0 0 0,1 0-1,-1 1 1,1 0 0,-7 5 0,5-2-229,0 1 0,1 0 1,0 1-1,0-1 0,1 1 0,0 0 0,0 1 1,1-1-1,-4 15 0,-15 85-62,17-81 66,-11 109 437,6 0-1,11 232 0,3-300-448,2 0 0,4-1 0,30 112 0,-31-148-39,2 0 0,1 0 0,1-1 0,1-1 0,2 0 0,1-1 0,1-1 0,1 0 0,41 41 0,-55-63 1,1 0 0,0 0 0,0 0 0,0-1 0,1 0 0,0 0 0,0-1 0,0 0 0,0 0 0,0 0 0,1-1 0,-1 0 0,8 0 0,-9-1 12,0-1 1,-1 0 0,1-1 0,0 1 0,-1-1 0,1 0 0,0 0-1,-1-1 1,1 1 0,-1-1 0,0-1 0,0 1 0,0-1-1,0 0 1,0 0 0,0 0 0,-1-1 0,5-3 0,10-14 75,0 0 1,-2-1 0,-1 0-1,0-2 1,-2 1 0,0-2 0,-2 0-1,13-36 1,4-28 102,21-104 1,-34 123 201,-3-1 0,-4 0 0,-3-1 1,-2 0-1,-8-77 0,0 106-174,-2 0-1,-1 0 0,-3 0 1,-1 1-1,-2 1 0,-2 0 1,-2 1-1,-1 1 0,-40-62 1,52 91-114,-2 0 1,0 0 0,0 0 0,-1 1 0,0 0 0,0 1 0,-1 0 0,0 0-1,0 1 1,-1 1 0,-15-8 0,19 11-57,1 1 0,-1 0-1,1 0 1,-1 1 0,0 0 0,1 0 0,-1 1-1,0-1 1,0 1 0,1 1 0,-1-1 0,0 1-1,0 1 1,1-1 0,-1 1 0,1 0 0,-1 0-1,1 1 1,0 0 0,0 0 0,0 1 0,-7 5-1,-3 3-551,0 2-1,0 0 1,2 1-1,0 0 1,0 1-1,-21 35 1,27-38-118,1 0 1,0 1 0,1-1-1,0 1 1,1 1 0,1-1-1,0 1 1,1 0 0,0 0-1,0 19 1,3-18-8056</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16.628"/>
    </inkml:context>
    <inkml:brush xml:id="br0">
      <inkml:brushProperty name="width" value="0.025" units="cm"/>
      <inkml:brushProperty name="height" value="0.025" units="cm"/>
    </inkml:brush>
  </inkml:definitions>
  <inkml:trace contextRef="#ctx0" brushRef="#br0">0 1 11179,'0'0'6310,"39"58"-5478,-22-37-511,1-6-225,1-6-96,-2-5-961,0 2-2883,1 1-4644</inkml:trace>
</inkml:ink>
</file>

<file path=ppt/ink/ink3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34.872"/>
    </inkml:context>
    <inkml:brush xml:id="br0">
      <inkml:brushProperty name="width" value="0.025" units="cm"/>
      <inkml:brushProperty name="height" value="0.025" units="cm"/>
    </inkml:brush>
  </inkml:definitions>
  <inkml:trace contextRef="#ctx0" brushRef="#br0">1 77 7687,'0'0'4741,"12"0"-2787,179 4 2078,-58 1-3696,206-19-1,289-54 668,-685 67 2852,57 1-3722,-3 1-17,0 0 33,0 0-1,1 0 0,-1-1 1,0 1-1,0-1 0,0 0 0,0 0 1,0 0-1,0 0 0,-3-1 1,1 1 30,4 0 126,1 0-247,1-1-58,-1 1-1,1-1 0,-1 1 1,1-1-1,-1 1 0,1-1 1,-1 1-1,1 0 1,0-1-1,-1 1 0,1 0 1,0-1-1,-1 1 0,1 0 1,0 0-1,-1 0 0,1 0 1,0-1-1,-1 1 0,1 0 1,0 0-1,-1 0 1,1 0-1,0 1 0,-1-1 1,1 0-1,0 0 0,-1 0 1,1 1-1,0-1 0,-1 0 1,1 0-1,0 1 0,-1-1 1,1 1-1,-1-1 1,1 0-1,-1 1 0,1-1 1,-1 1-1,1-1 0,-1 1 1,0 0-1,1-1 0,-1 1 1,1-1-1,-1 1 1,0 0-1,1 1 0,-1-2 33,0 0 16,0 1-37,-6 41-5822,6-41 5504,0 1 0,-1-1 0,0 0 0,1 0 0,-1 0 0,0 0 0,1 0 1,-1 0-1,0 0 0,0 0 0,0 0 0,0 0 0,0 0 0,0 0 0,0 0 0,0-1 0,0 1 0,-1-1 0,1 1 0,0-1 0,0 1 0,-1-1 0,1 1 0,0-1 0,0 0 0,-1 0 0,1 0 0,-3 0 0,-1 0-6921</inkml:trace>
</inkml:ink>
</file>

<file path=ppt/ink/ink3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30.652"/>
    </inkml:context>
    <inkml:brush xml:id="br0">
      <inkml:brushProperty name="width" value="0.025" units="cm"/>
      <inkml:brushProperty name="height" value="0.025" units="cm"/>
    </inkml:brush>
  </inkml:definitions>
  <inkml:trace contextRef="#ctx0" brushRef="#br0">0 23 11499,'0'0'5974,"11"0"-3887,130 1 2121,85-21-3724,-209 18-1082,-12 1-4529,-33 6-3049,0 2 1701</inkml:trace>
</inkml:ink>
</file>

<file path=ppt/ink/ink3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30.994"/>
    </inkml:context>
    <inkml:brush xml:id="br0">
      <inkml:brushProperty name="width" value="0.025" units="cm"/>
      <inkml:brushProperty name="height" value="0.025" units="cm"/>
    </inkml:brush>
  </inkml:definitions>
  <inkml:trace contextRef="#ctx0" brushRef="#br0">1 4 9129,'0'0'15374,"87"45"-14285,-33-45-96,6 0-544,1-8-321,-2 1-64,-6 0 0,-9 3-1057,-8 0-961,-11-1-1665,-5 0-1634,-7-4-4196</inkml:trace>
</inkml:ink>
</file>

<file path=ppt/ink/ink3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31.339"/>
    </inkml:context>
    <inkml:brush xml:id="br0">
      <inkml:brushProperty name="width" value="0.025" units="cm"/>
      <inkml:brushProperty name="height" value="0.025" units="cm"/>
    </inkml:brush>
  </inkml:definitions>
  <inkml:trace contextRef="#ctx0" brushRef="#br0">16 0 16720,'9'1'966,"24"3"133,0 2 0,0 1 0,-1 1 0,0 2 0,-1 1 0,0 2 0,36 20 0,-63-31-1055,-1 0-1,1 0 0,-1 0 0,0 0 1,0 1-1,0-1 0,0 1 0,0 0 1,0 0-1,-1 0 0,1 0 0,-1 0 1,0 1-1,0-1 0,0 1 0,0 0 1,-1-1-1,2 8 0,-3-8 5,0 1 0,0 0 0,0-1-1,-1 1 1,1-1 0,-1 1 0,0-1 0,0 1-1,-1-1 1,1 1 0,-1-1 0,1 0 0,-1 0-1,0 0 1,0 0 0,-1 0 0,1 0 0,0-1-1,-1 1 1,-4 2 0,-35 31 564,-47 30-1,-44 38-1277,119-91-1806,1 1 0,0 0 0,-18 27 0</inkml:trace>
</inkml:ink>
</file>

<file path=ppt/ink/ink3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56.373"/>
    </inkml:context>
    <inkml:brush xml:id="br0">
      <inkml:brushProperty name="width" value="0.025" units="cm"/>
      <inkml:brushProperty name="height" value="0.025" units="cm"/>
    </inkml:brush>
  </inkml:definitions>
  <inkml:trace contextRef="#ctx0" brushRef="#br0">13 1 6758,'-1'0'225,"1"0"0,-1 0 0,0 0 0,1 0 0,-1 1 0,1-1 0,-1 0-1,1 1 1,-1-1 0,1 0 0,-1 1 0,1-1 0,-1 0 0,1 1 0,-1-1 0,1 1-1,-1-1 1,1 1 0,0-1 0,-1 1 0,1-1 0,0 1 0,-1 0 0,1-1-1,0 1 1,0-1 0,0 1 0,0 0 0,0-1 0,-1 2 0,17 8 2841,28 0-1252,283 15 1536,162-30-2862,-436 3-207,-1 2 0,1 3-1,-1 1 1,83 20 0,-46-8-170,0-3 0,91 1 0,183-13 277,-237-2-154,246-9 1268,50 0-1487,63 3 47,250 3 201,-459 16 13,148 2-77,-187-13 133,256-2 852,-458-1-1261,-1-1 0,56-13 0,-23-1-4261,-62 13 91,-4-3-3364,-1 6 7271,0-7-11181</inkml:trace>
</inkml:ink>
</file>

<file path=ppt/ink/ink3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56.734"/>
    </inkml:context>
    <inkml:brush xml:id="br0">
      <inkml:brushProperty name="width" value="0.025" units="cm"/>
      <inkml:brushProperty name="height" value="0.025" units="cm"/>
    </inkml:brush>
  </inkml:definitions>
  <inkml:trace contextRef="#ctx0" brushRef="#br0">41 25 10666,'0'0'6881,"10"-5"-5354,-7 3-1492,2 0 230,0-1-1,0 1 1,-1 0-1,1 0 1,1 1-1,-1-1 1,0 1-1,0 0 1,0 1-1,1-1 1,-1 1-1,0 0 1,0 0-1,1 1 1,-1-1-1,0 1 1,0 1-1,6 1 1,-2 0 34,13 6-54,-1 0 1,0 1-1,0 1 1,29 22 0,-48-32-195,-1 0 0,0 0 0,0 0 0,0 1 0,0-1 1,0 0-1,0 1 0,0-1 0,-1 1 0,1-1 0,0 1 1,-1-1-1,1 1 0,-1 0 0,0-1 0,1 1 0,-1-1 1,0 1-1,0 0 0,0-1 0,0 1 0,0 0 0,-1-1 0,1 1 1,0 0-1,-1-1 0,1 1 0,-1-1 0,0 1 0,1-1 1,-1 1-1,0-1 0,0 1 0,0-1 0,0 0 0,-2 3 1,-5 5 352,-1 0 0,1-1 0,-20 15 1,20-17-248,-63 46 1052,50-38-1151,0 0-1,1 2 1,0 0-1,1 2 1,1 0 0,-20 25-1,29-26-1703,4-5-4326</inkml:trace>
</inkml:ink>
</file>

<file path=ppt/ink/ink3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9:57.608"/>
    </inkml:context>
    <inkml:brush xml:id="br0">
      <inkml:brushProperty name="width" value="0.025" units="cm"/>
      <inkml:brushProperty name="height" value="0.025" units="cm"/>
    </inkml:brush>
  </inkml:definitions>
  <inkml:trace contextRef="#ctx0" brushRef="#br0">30 488 7976,'0'0'15209,"-6"5"-14510,2-2-539,-13 11 469,15-14-235,10-14 72,113-177 818,-78 117-746,100-129 0,-142 201-524,0 0 0,0 0 0,1 0-1,-1 1 1,1-1 0,-1 0 0,1 1 0,0-1-1,0 1 1,-1 0 0,1-1 0,0 1 0,0 0 0,0 0-1,0 0 1,0 0 0,1 1 0,-1-1 0,0 1-1,0-1 1,0 1 0,1 0 0,-1-1 0,0 1 0,1 0-1,-1 1 1,0-1 0,0 0 0,1 1 0,-1-1-1,0 1 1,0 0 0,0-1 0,0 1 0,0 0 0,0 1-1,0-1 1,0 0 0,0 0 0,0 1 0,-1-1-1,1 1 1,-1 0 0,1-1 0,-1 1 0,3 4 0,7 9 29,-1 2 0,-1-1 0,0 2 0,10 27 0,-12-26 26,4 12 327,14 64 0,6 16-13,-30-106-485,1 0 1,0 0-1,0-1 1,1 1-1,-1-1 1,1 0-1,0 1 1,0-1-1,1-1 1,3 5-1,-5-6-430,1-1 0,-1 1 0,0-1 1,1 0-1,-1 0 0,1 0 0,-1 0 0,1 0 0,-1 0 0,1-1 1,-1 1-1,1-1 0,4 1 0,16-2-8383</inkml:trace>
</inkml:ink>
</file>

<file path=ppt/ink/ink3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0:06.798"/>
    </inkml:context>
    <inkml:brush xml:id="br0">
      <inkml:brushProperty name="width" value="0.025" units="cm"/>
      <inkml:brushProperty name="height" value="0.025" units="cm"/>
    </inkml:brush>
  </inkml:definitions>
  <inkml:trace contextRef="#ctx0" brushRef="#br0">74 75 13741,'0'0'2771,"6"-10"-59,-4 5-2102,19-31 1234,-19 34-1568,-1 0 0,0 0 0,1 1 0,-1-1 0,1 0 0,-1 1 0,1 0 0,0-1 0,0 1 0,-1 0 0,1 0 0,0 0 0,0 0 0,0 0 0,0 0 0,0 1 0,1-1 0,2 0-1,-4 1-184,0 0 1,0 1-1,0-1 0,0 0 0,0 1 0,-1-1 0,1 1 0,0-1 0,0 1 0,-1-1 0,1 1 0,0-1 0,-1 1 0,1 0 0,0-1 0,-1 1 0,1 0 0,-1 0 0,1-1 0,-1 1 0,1 0 0,-1 0 0,0 0 0,1 0 0,-1 0 0,0-1 0,0 1 0,0 0 0,0 0 0,0 0 0,0 1 0,2 36 783,-2-31-566,-1 16-190,-1-1 0,-1 0 0,0 0 1,-14 43-1,-40 81 560,37-100-517,2 1-1,-15 59 1,32-101-161,0-1 0,0 0 0,0 1 0,1-1 0,-1 1 0,1-1 0,0 1 0,1-1 0,-1 1 0,2 5 0,-1-8 0,0-1 0,0 1 0,0-1 0,0 1 0,0-1 0,0 1 0,1-1 0,-1 0 0,0 0 0,1 1 0,-1-1 0,1 0 0,-1-1 0,1 1 0,0 0 0,-1 0 0,1-1 0,0 1 0,0-1 0,-1 1 0,1-1 0,0 0 0,0 1 0,0-1 0,0 0 0,-1 0 0,4-1 0,14 0 0,1-1 0,-1-1 0,0 0 0,0-2 0,-1 0 0,1-1 0,26-13 0,42-12 0,-42 22-3090,-44 9 2921,0 0-1,0 0 0,0 0 1,0 0-1,0 0 0,0 0 1,1 0-1,-1 0 0,0 0 1,0 0-1,0 1 0,0-1 1,0 0-1,0 1 0,0-1 1,0 1-1,0-1 0,0 1 1,-1-1-1,1 1 0,0 0 0,0 0 1,0-1-1,-1 1 0,1 0 1,0 0-1,-1 0 0,1 0 1,0-1-1,-1 1 0,1 0 1,-1 0-1,0 0 0,1 0 1,-1 2-1,1 6-6711</inkml:trace>
</inkml:ink>
</file>

<file path=ppt/ink/ink3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0:32.236"/>
    </inkml:context>
    <inkml:brush xml:id="br0">
      <inkml:brushProperty name="width" value="0.025" units="cm"/>
      <inkml:brushProperty name="height" value="0.025" units="cm"/>
    </inkml:brush>
  </inkml:definitions>
  <inkml:trace contextRef="#ctx0" brushRef="#br0">9 1 9545,'0'0'15028,"-2"6"-14051,0 5-685,0-1 0,1 1 0,0 0 0,0-1 0,1 1 0,0 0 1,1-1-1,1 1 0,-1 0 0,7 17 0,5 12 197,54 148 896,-11-28-1043,-46-126 181,8 12-278,2-1-1,41 69 1,-42-81-189,68 117 419,-82-143-475,0 0 0,0 0 0,1-1 0,0 0 0,0 0 0,0 0 0,8 4 0,-6-3 0,0 0 0,0 0 0,-1 0 0,8 11 0,-4-2 0,1-1 0,0-1 0,1 0 0,15 13 0,-22-22 0,-1-1 0,1 0 0,0 0 0,0 0 0,0-1 0,0 0 0,1 0 0,0 0 0,-1-1 0,1 0 0,0 0 0,0-1 0,14 1 0,-8-1 0,0 1 0,-1 0 0,1 1 0,-1 1 0,0 0 0,1 0 0,-2 1 0,20 10 0,-19-8 0,0-1 0,1 0 0,0-1 0,0-1 0,0 0 0,0-1 0,26 4 0,-4-7 0,-23 0 0,0 0 0,0 0 0,0 1 0,0 1 0,0 0 0,0 1 0,20 7 0,-30-9-231,0 0 0,0 0-1,1 0 1,-1-1 0,0 1 0,1 0-1,-1-1 1,1 0 0,-1 1 0,0-1-1,1 0 1,-1 0 0,1-1 0,3 0-1,-5 1-59,0-1 0,0 0 0,1 1-1,-1-1 1,-1 0 0,1 0-1,0 0 1,0 0 0,0 0 0,0 0-1,-1 0 1,1 0 0,0 0-1,-1-1 1,1 1 0,-1 0-1,1 0 1,-1-1 0,0 1 0,0 0-1,1 0 1,-1-1 0,0 1-1,0 0 1,0-1 0,-1-1 0,1-12-10028</inkml:trace>
</inkml:ink>
</file>

<file path=ppt/ink/ink3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0:33.300"/>
    </inkml:context>
    <inkml:brush xml:id="br0">
      <inkml:brushProperty name="width" value="0.025" units="cm"/>
      <inkml:brushProperty name="height" value="0.025" units="cm"/>
    </inkml:brush>
  </inkml:definitions>
  <inkml:trace contextRef="#ctx0" brushRef="#br0">53 46 8520,'-8'-25'10040,"8"24"-9826,0 1 0,0-1 0,-1 1 0,1-1 0,0 0 0,-1 1 0,1-1 0,0 1 0,-1-1 0,1 1 0,-1 0 0,1-1 0,0 1 0,-1-1 0,1 1 0,-1 0 0,0-1 0,1 1-1,-1 0 1,1-1 0,-1 1 0,1 0 0,-1 0 0,0 0 0,1 0 0,-1 0 0,1 0 0,-1-1 0,0 1 0,1 0 0,-1 1 0,0-1 0,1 0 0,-1 0 0,1 0 0,-1 0 0,0 0 0,1 1 0,-1-1 0,0 0 0,0 5 106,1 0 0,0 0 0,-1 0 1,2 0-1,-1 0 0,2 9 1,20 26-18,-22-39-290,0 0 1,1 0-1,-1 0 0,1 0 1,-1 0-1,1 0 1,0 0-1,-1 0 1,1 0-1,0 0 1,0 0-1,0-1 1,0 1-1,-1 0 0,1-1 1,0 1-1,0 0 1,0-1-1,0 1 1,1-1-1,-1 0 1,0 1-1,0-1 1,0 0-1,0 1 0,0-1 1,0 0-1,1 0 1,-1 0-1,0 0 1,0 0-1,0-1 1,0 1-1,0 0 0,0 0 1,2-1-1,-1-4 147,-1 0-1,0 0 1,0 1-1,-1-1 1,1 0-1,-1 0 0,0 0 1,-1 0-1,1 0 1,-1 0-1,0 0 1,0 1-1,0-1 1,-2-5-1,2 9-159,1-1 0,-1 1 0,1 0 0,-1-1 0,0 1 0,1 0 0,-1-1 0,0 1 0,0 0 0,0 0 0,0 0 0,0 0 0,0 0 0,0 0 0,0 0 0,0 0 0,0 0 0,-1 0 0,1 1 0,0-1 0,-1 1 0,1-1 0,0 1 0,-1-1 0,1 1 0,-1 0 0,1-1 0,-1 1 0,1 0 0,-1 0 0,1 0 0,-1 0 0,1 0 0,0 1 0,-1-1 0,1 0 0,-1 1 0,1-1 0,-2 2 0,0-1 0,1 1 0,0 0 0,-1 0 0,1 0 0,0 0 0,0 1 0,1-1 0,-1 1 0,0-1 0,1 1 0,-1-1 0,1 1 0,0 0 0,0 0 0,0 0 0,0-1 0,1 1 0,-1 5 0,0-4 0,0 51 0,1-54 0,0 0 0,0 0 0,0 1 0,0-1 0,1 0 0,-1 0 0,0 1 0,0-1 0,1 0 0,-1 0 0,1 0 0,-1 0 0,1 0 0,0 0 0,-1 0 0,1 0 0,0 0 0,0 0 0,0 0 0,0 0 0,0 0 0,-1 0 0,2-1 0,-1 1 0,0 0 0,0-1 0,0 1 0,0-1 0,0 1 0,0-1 0,1 0 0,-1 1 0,0-1 0,0 0 0,0 0 0,2 0 0,-1 0 0,0-1 0,-1 0 0,1 1 0,-1-1 0,1 0 0,-1 0 0,1 0 0,-1 0 0,0 0 0,1 0 0,-1 0 0,0-1 0,0 1 0,0 0 0,0-1 0,0 1 0,0-1 0,0 1 0,0-1 0,0-2 0,15-40 0,-12 33 0,12-51 0,-16 52 0,-13 41 0,-17 82 0,55-201 0,-52 115 0,24-24 0,0 1 0,1-1 0,-1 1 0,1 0 0,-1 0 0,1 0 0,0 0 0,0 0 0,1 0 0,-1 1 0,1-1 0,0 0 0,0 1 0,1-1 0,-1 7 0,2-11 0,0 0 0,0 0 0,0 0 0,0 0 0,0 0 0,0 0 0,0 0 0,0-1 0,0 1 0,0 0 0,0-1 0,0 1 0,0 0 0,0-1 0,0 1 0,0-1 0,0 1 0,-1-1 0,1 0 0,0 1 0,0-1 0,0-1 0,6-6 0,-1 0 0,0 0 0,-1-1 0,5-10 0,-8 16 0,0-1 0,-1 0 0,1 1 0,-1-1 0,0 0 0,0 0 0,0 0 0,0 0 0,-1 0 0,0 0 0,1 0 0,-2-1 0,0-5 0,1 10 0,-1-1 0,1 1 0,-1-1 0,1 1 0,-1 0 0,0-1 0,1 1 0,-1 0 0,0-1 0,1 1 0,-1 0 0,0 0 0,1-1 0,-1 1 0,0 0 0,0 0 0,1 0 0,-1 0 0,0 0 0,0 0 0,1 0 0,-1 0 0,0 1 0,0-1 0,1 0 0,-1 0 0,0 1 0,1-1 0,-1 0 0,0 1 0,1-1 0,-1 0 0,1 1 0,-2 0 0,-22 13 0,20-10-133,0 0-1,0 1 1,0-1 0,1 1-1,0 0 1,0 0 0,0 0 0,-3 8-1,5-12 70,1 0-1,0-1 0,-1 1 1,1 0-1,0 0 0,0 0 1,0 0-1,0 0 1,0 0-1,0 0 0,0 0 1,0 0-1,0 0 0,0 0 1,0 0-1,1 0 1,-1 0-1,0 0 0,1 0 1,-1 0-1,1 1 1,0-1-31,1-1-1,-1 1 1,0 0 0,0 0 0,1-1 0,-1 1 0,0-1 0,1 1 0,-1-1 0,0 0 0,1 1 0,-1-1 0,0 0 0,1 0 0,-1 0 0,1 0 0,-1 0 0,0 0 0,4-1 0,16-6-5846,-1-11-3615</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16.970"/>
    </inkml:context>
    <inkml:brush xml:id="br0">
      <inkml:brushProperty name="width" value="0.025" units="cm"/>
      <inkml:brushProperty name="height" value="0.025" units="cm"/>
    </inkml:brush>
  </inkml:definitions>
  <inkml:trace contextRef="#ctx0" brushRef="#br0">0 1 13773,'0'0'2274,"51"56"-2018,-39-48-63,1-2-161,-2 0-353,4 1-2017,0 2-1986,1 4-2562</inkml:trace>
  <inkml:trace contextRef="#ctx0" brushRef="#br0" timeOffset="1">492 427 11915,'0'0'7848,"53"46"-11276,-49-46-3106</inkml:trace>
</inkml:ink>
</file>

<file path=ppt/ink/ink3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0:17.730"/>
    </inkml:context>
    <inkml:brush xml:id="br0">
      <inkml:brushProperty name="width" value="0.025" units="cm"/>
      <inkml:brushProperty name="height" value="0.025" units="cm"/>
    </inkml:brush>
  </inkml:definitions>
  <inkml:trace contextRef="#ctx0" brushRef="#br0">1 82 10602,'0'0'15860,"3"6"-14781,13 58 653,-13-49-1350,-1-1 0,2 0 1,9 26-1,-12-40-358,-1 1 0,0 0 0,1-1 0,-1 1-1,0 0 1,1-1 0,-1 1 0,1 0 0,-1-1-1,1 1 1,-1-1 0,1 1 0,0-1-1,-1 0 1,1 1 0,-1-1 0,1 1 0,0-1-1,-1 0 1,1 0 0,0 1 0,0-1 0,-1 0-1,1 0 1,0 0 0,0 0 0,-1 0-1,1 0 1,0 0 0,0 0 0,-1 0 0,1 0-1,0 0 1,-1 0 0,1 0 0,0-1 0,0 1-1,-1 0 1,1-1 0,0 1 0,-1 0-1,1-1 1,-1 1 0,1-1 0,0 1 0,-1-1-1,1 1 1,-1-1 0,1 0 0,-1 1 0,1-2-1,23-31 486,-23 32-509,21-39 110,25-62-1,-47 102-109,0-1 0,0 1 0,0 0 0,0 0 0,0 0 0,0 0 0,0 0 0,0-1 0,0 1 0,0 0 0,0 0 0,0 0 0,0 0 0,0-1 0,0 1 0,0 0 0,0 0 0,0 0 0,0 0 0,0 0 0,0-1 0,1 1 0,-1 0 0,0 0 0,0 0 0,0 0 0,0 0 0,0 0 0,0 0 0,0-1 0,0 1 0,1 0 0,-1 0 0,0 0 0,0 0 0,0 0 0,0 0 0,0 0 0,1 0 0,-1 0 0,0 0 0,0 0 0,0 0 0,0 0 0,0 0 0,1 0 0,-1 0 0,0 0 0,0 0 0,0 0 0,0 0 0,0 0 0,1 0 0,-1 0 0,0 0 0,0 0 0,0 0 0,0 0 0,0 0 0,1 0 0,-1 0 0,0 0 0,0 1 0,0-1 0,0 0 0,0 0 0,0 0 0,1 0 0,3 18 0,-1 30 0,-2-43 0,-1-2 0,0 5 0,1 0 0,0 1 0,0-1 0,1 0 0,3 12 0,-4-19 0,-1 0 0,0 0 0,1 0 0,0 0 0,-1 0 0,1 0 0,0 0 0,0 0 0,-1 0 0,1 0 0,0 0 0,0 0 0,0 0 0,0-1 0,0 1 0,0 0 0,0-1 0,0 1 0,0-1 0,1 1 0,-1-1 0,0 0 0,0 1 0,0-1 0,1 0 0,-1 0 0,0 0 0,0 0 0,1 0 0,-1 0 0,0 0 0,0 0 0,1 0 0,-1-1 0,0 1 0,0 0 0,0-1 0,0 1 0,0-1 0,1 0 0,-1 1 0,0-1 0,0 0 0,0 1 0,-1-1 0,2-1 0,8-6 0,0 1 0,0-2 0,-1 0 0,-1 0 0,0 0 0,0-1 0,10-17 0,41-79 0,-52 99-3670,-6 20-4546,-1-9 5491</inkml:trace>
</inkml:ink>
</file>

<file path=ppt/ink/ink3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0:18.430"/>
    </inkml:context>
    <inkml:brush xml:id="br0">
      <inkml:brushProperty name="width" value="0.025" units="cm"/>
      <inkml:brushProperty name="height" value="0.025" units="cm"/>
    </inkml:brush>
  </inkml:definitions>
  <inkml:trace contextRef="#ctx0" brushRef="#br0">0 222 5701,'0'0'22923,"14"-5"-21652,290-125 1122,-116 44-2261,-188 86-275,0 0-1,0 0 1,0 0-1,0 0 1,0 1-1,0-1 1,0 0-1,0 0 1,0 0-1,0 0 1,0 1-1,0-1 1,0 0-1,0 0 1,0 0 0,0 0-1,0 0 1,0 1-1,0-1 1,0 0-1,0 0 1,0 0-1,0 0 1,0 0-1,0 1 1,0-1-1,0 0 1,1 0-1,-1 0 1,0 0 0,0 0-1,0 0 1,0 0-1,0 0 1,0 0-1,1 1 1,-1-1-1,0 0 1,0 0-1,0 0 1,0 0-1,0 0 1,1 0-1,-1 0 1,0 0 0,0 0-1,0 0 1,0 0-1,1 0 1,-15 12-10263,4-8-3122</inkml:trace>
</inkml:ink>
</file>

<file path=ppt/ink/ink3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0:19.039"/>
    </inkml:context>
    <inkml:brush xml:id="br0">
      <inkml:brushProperty name="width" value="0.025" units="cm"/>
      <inkml:brushProperty name="height" value="0.025" units="cm"/>
    </inkml:brush>
  </inkml:definitions>
  <inkml:trace contextRef="#ctx0" brushRef="#br0">1 184 11147,'0'0'15118,"2"-8"-13613,1 1-1344,0 1 1,1-1-1,0 1 0,0 0 0,0 0 1,0 0-1,1 1 0,0-1 0,0 1 0,0 1 1,1-1-1,0 1 0,0 0 0,0 0 1,0 0-1,1 1 0,-1 0 0,1 0 0,0 1 1,0 0-1,0 0 0,0 0 0,0 1 1,10 0-1,-16 1-156,0 0 0,0 1 1,0-1-1,0 1 0,0-1 1,0 1-1,0 0 1,0-1-1,0 1 0,0 0 1,0 0-1,0-1 0,0 1 1,0 0-1,-1 0 0,1 0 1,0 0-1,-1 0 0,1 0 1,-1 0-1,1 1 0,-1-1 1,1 0-1,-1 0 0,0 0 1,1 0-1,-1 1 0,0-1 1,0 2-1,1 44 96,-2-35-74,2 1 104,-2 0 1,0 1-1,0-1 0,-7 24 1,9-49-126,0 1 0,-1 0 1,-2-21-1,0-4-10,-3-52 4,8 85 0,1 0 0,0 1 0,0-1 0,0 1 0,0 0 0,0 0 0,1 0 0,-1 1 0,7-2 0,1-1 0,51-18-3012,-52 19 1437,0 1 1,-1 0-1,1 0 1,13 1-1</inkml:trace>
</inkml:ink>
</file>

<file path=ppt/ink/ink3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0:34.821"/>
    </inkml:context>
    <inkml:brush xml:id="br0">
      <inkml:brushProperty name="width" value="0.025" units="cm"/>
      <inkml:brushProperty name="height" value="0.025" units="cm"/>
    </inkml:brush>
  </inkml:definitions>
  <inkml:trace contextRef="#ctx0" brushRef="#br0">8 62 5125,'0'0'8883,"-1"-8"-7543,-2-4-701,0-7-39,2-3 5079,1 63-1723,1 4-2545,1-1-1,12 65 1,-10-87-1206,2-1 0,0 0 0,1 0 0,1 0 0,1-1 0,1-1 0,13 21 0,123 156 468,-127-173-673,51 57 0,-63-73 0,0 0 0,1 0 0,0-1 0,0 0 0,1 0 0,0-1 0,18 7 0,-20-10 0,1-1 0,0 0 0,0 0 0,0-1 0,-1 0 0,1 0 0,0-1 0,0 0 0,0 0 0,-1-1 0,1 0 0,-1 0 0,1-1 0,11-5 0,-10 4 0,0 0 0,1 1 0,0 0 0,-1 0 0,1 1 0,0 1 0,1 0 0,11 0 0,-20 1-474,-1 0 0,0 1 0,0-1 1,0 1-1,0 0 0,0-1 0,0 1 0,0 0 0,0 0 0,0-1 1,0 1-1,0 0 0,0 0 0,0 0 0,-1 0 0,1 0 0,1 3 1</inkml:trace>
</inkml:ink>
</file>

<file path=ppt/ink/ink3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0:35.604"/>
    </inkml:context>
    <inkml:brush xml:id="br0">
      <inkml:brushProperty name="width" value="0.025" units="cm"/>
      <inkml:brushProperty name="height" value="0.025" units="cm"/>
    </inkml:brush>
  </inkml:definitions>
  <inkml:trace contextRef="#ctx0" brushRef="#br0">52 119 7591,'0'0'19507,"-8"-6"-17938,6 5-1539,1 0 46,-1-1-1,1 1 1,-1-1 0,0 1-1,1 0 1,-1 0 0,0 0-1,0 0 1,0 0-1,0 0 1,0 1 0,0-1-1,0 0 1,-3 0 0,-4 13 452,7 21-240,2-28-269,0-1 0,1 1 0,0-1 0,0 1 0,0 0 0,1-1 0,-1 0 0,1 1 0,0-1 0,1 0 1,-1 0-1,1 0 0,5 6 0,-8-9-11,1 0 0,0 0 0,0 0-1,0 0 1,0 0 0,0-1 0,0 1 0,0-1 0,0 1 0,0 0 0,0-1 0,1 0 0,-1 1-1,0-1 1,0 0 0,0 1 0,1-1 0,-1 0 0,0 0 0,0 0 0,2 0 0,-1-1 18,0 0 0,0 0 0,-1 0 0,1 0 0,0 0-1,-1 0 1,1 0 0,-1-1 0,1 1 0,-1-1 0,0 1 0,1-1 0,-1 1 0,0-1 0,0 0 0,0 1 0,0-1 0,0-2 0,3-4 65,-1-1 0,0 0 0,0 1 1,-1-1-1,0 0 0,0 0 0,-1 0 0,-1-1 0,1 1 1,-1 0-1,-1 0 0,-1-10 0,2 18-91,-1 0 0,1 0 0,0 0 0,-1 1 0,1-1 0,-1 0 0,1 0 0,-1 1 0,1-1 0,-1 0 0,1 1 0,-1-1 0,0 1 0,1-1 0,-1 1 0,0-1 0,1 1 0,-1-1 0,0 1 0,0-1 0,0 1 0,1 0 0,-1 0 0,0-1 0,0 1 0,0 0 0,0 0 0,1 0 0,-1 0 0,0 0 0,0 0 0,0 0 0,0 0 0,0 0 0,1 0 0,-1 1 0,0-1 0,0 0 0,0 1 0,0-1 0,1 0 0,-2 2 0,-2-1 0,1 1 0,0 0 0,0 0 0,0 0 0,0 0 0,0 0 0,1 0 0,-1 1 0,-2 3 0,1-1 0,1 0 0,0 1 0,0 0 0,0-1 0,1 1 0,-1 0 0,2 0 0,-1 0 0,0 1 0,1-1 0,1 0 0,-1 1 0,1-1 0,0 0 0,1 13 0,-1-19 0,1 0 0,-1 1 0,0-1 0,1 1 0,-1-1 0,0 0 0,1 1 0,-1-1 0,0 0 0,1 1 0,-1-1 0,1 0 0,-1 0 0,0 1 0,1-1 0,-1 0 0,1 0 0,-1 0 0,1 0 0,-1 0 0,1 0 0,-1 1 0,1-1 0,-1 0 0,1 0 0,-1 0 0,1-1 0,-1 1 0,1 0 0,-1 0 0,1 0 0,-1 0 0,1 0 0,-1-1 0,0 1 0,1 0 0,-1 0 0,1-1 0,-1 1 0,1 0 0,16-14 0,-8 5 0,-2-1 0,1-1 0,-1 1 0,-1-1 0,0 0 0,0-1 0,-1 1 0,-1-1 0,0 0 0,0-1 0,-2 1 0,4-24 0,-7 36 0,1 0 0,0-1 0,0 1 0,-1 0 0,1-1 0,0 1 0,0 0 0,-1 0 0,1-1 0,0 1 0,-1 0 0,1 0 0,0 0 0,-1-1 0,1 1 0,-1 0 0,1 0 0,0 0 0,-1 0 0,1 0 0,-1 0 0,1 0 0,0 0 0,-1 0 0,1 0 0,-1 0 0,1 0 0,0 0 0,-1 0 0,1 0 0,-1 0 0,1 0 0,0 0 0,-1 1 0,1-1 0,0 0 0,-1 0 0,1 0 0,0 1 0,-1-1 0,1 0 0,0 1 0,-1-1 0,1 0 0,0 1 0,0-1 0,-1 1 0,-18 12 0,-57 68 0,79-84-391,9-11-3067,10-14-6242,-2-3-4425</inkml:trace>
</inkml:ink>
</file>

<file path=ppt/ink/ink3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0:39.350"/>
    </inkml:context>
    <inkml:brush xml:id="br0">
      <inkml:brushProperty name="width" value="0.025" units="cm"/>
      <inkml:brushProperty name="height" value="0.025" units="cm"/>
    </inkml:brush>
  </inkml:definitions>
  <inkml:trace contextRef="#ctx0" brushRef="#br0">0 40 480,'0'0'14104,"4"-8"-11034,11-24 7749,-14 32-10666,1 17 1820,-1 23-1721,-1 174-551,0-217-2786,0 0 1597,0 0-1,-1-1 1,1 1-1,-1 0 1,1 0-1,-1 0 1,0 0-1,0 0 1,-2-4 0,-10-8-9942</inkml:trace>
</inkml:ink>
</file>

<file path=ppt/ink/ink3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0:39.847"/>
    </inkml:context>
    <inkml:brush xml:id="br0">
      <inkml:brushProperty name="width" value="0.025" units="cm"/>
      <inkml:brushProperty name="height" value="0.025" units="cm"/>
    </inkml:brush>
  </inkml:definitions>
  <inkml:trace contextRef="#ctx0" brushRef="#br0">8 122 10378,'0'0'10111,"1"-9"-7869,0 6-2075,-1-1 1,1 1-1,-1 0 0,1-1 1,0 1-1,0 0 1,1 0-1,-1 0 0,0 0 1,1 0-1,0 0 1,0 0-1,0 0 0,0 1 1,0-1-1,1 1 1,-1-1-1,1 1 0,0 0 1,-1 0-1,1 0 1,0 1-1,0-1 0,0 1 1,0-1-1,0 1 1,7-2-1,13-5 183,1 0 0,0 1 0,0 2 0,1 0 0,0 2 0,35-1 0,-59 4-328,0 0 0,0 0 1,0 0-1,0 0 0,0 0 0,0 0 0,0 0 0,0 1 0,0-1 0,0 0 0,0 0 0,0 1 0,0-1 1,0 1-1,-1-1 0,1 1 0,0-1 0,0 1 0,0-1 0,-1 1 0,1 0 0,0-1 0,-1 1 0,1 0 1,-1 0-1,1 0 0,0-1 0,-1 1 0,0 0 0,1 1 0,0 1 49,-1-1 1,0 1-1,0 0 0,0-1 0,0 1 1,0 0-1,-1-1 0,1 1 0,-1-1 0,1 1 1,-2 2-1,-3 7 207,0-1 1,0 0-1,-14 20 0,1-6-216,-1-1-1,-1-1 1,-32 29-1,62-58-61,1 1 0,0-1 0,1 2 0,-1 0 0,1 0 0,0 1 0,0 0 0,0 1 0,0 0 0,0 1 0,0 0 0,19 2 0,-29-1 0,-1 1 0,1-1 0,0 0 0,-1 1 0,1-1 0,-1 0 0,1 1 0,-1 0 0,1-1 0,-1 1 0,0 0 0,1 0 0,-1 0 0,0 0 0,0 0 0,1 0 0,-1 0 0,0 0 0,0 0 0,0 1 0,0-1 0,0 0 0,0 2 0,0 1 0,0-1 0,0 0 0,0 1 0,0-1 0,-1 0 0,1 1 0,-1-1 0,0 1 0,0-1 0,-1 5 0,0 1 0,-1 0 0,0-1 0,0 1 0,-1-1 0,0 0 0,-1 0 0,1 0 0,-6 8 0,0-4 0,-1-1 0,0 0 0,0 0 0,-1-1 0,-1-1 0,1 0 0,-1 0 0,-1-1 0,0-1 0,-26 12 0,34-17 0,-1 0 0,1 0 0,-1 0 0,1-1 0,-1 0 0,0 0 0,0 0 0,1-1 0,-1 0 0,0 0 0,0 0 0,0-1 0,0 0 0,1 0 0,-1 0 0,0-1 0,1 0 0,-1 0 0,1 0 0,0-1 0,0 1 0,0-1 0,0-1 0,0 1 0,1-1 0,-1 0 0,1 0 0,0 0 0,-7-9 0,9 11-62,1 0 1,-1 0-1,0 0 0,1-1 0,0 1 1,-1 0-1,1 0 0,0-1 0,0 1 1,1-1-1,-1 1 0,0-1 1,1 1-1,-1-1 0,1 0 0,0 1 1,0-1-1,0 1 0,0-1 1,1 0-1,-1 1 0,1-1 0,1-4 1,1 1-456,1 1 1,0 0 0,0 0 0,0 0-1,1 0 1,-1 1 0,10-7 0,7-7-1694,8-9-6497</inkml:trace>
</inkml:ink>
</file>

<file path=ppt/ink/ink3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33.484"/>
    </inkml:context>
    <inkml:brush xml:id="br0">
      <inkml:brushProperty name="width" value="0.025" units="cm"/>
      <inkml:brushProperty name="height" value="0.025" units="cm"/>
    </inkml:brush>
  </inkml:definitions>
  <inkml:trace contextRef="#ctx0" brushRef="#br0">0 0 3523,'0'0'353</inkml:trace>
</inkml:ink>
</file>

<file path=ppt/ink/ink3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33.858"/>
    </inkml:context>
    <inkml:brush xml:id="br0">
      <inkml:brushProperty name="width" value="0.025" units="cm"/>
      <inkml:brushProperty name="height" value="0.025" units="cm"/>
    </inkml:brush>
  </inkml:definitions>
  <inkml:trace contextRef="#ctx0" brushRef="#br0">0 15 1537,'0'0'1474,"3"-5"-2275</inkml:trace>
  <inkml:trace contextRef="#ctx0" brushRef="#br0" timeOffset="1">10 0 2466,'0'0'545</inkml:trace>
</inkml:ink>
</file>

<file path=ppt/ink/ink3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34.806"/>
    </inkml:context>
    <inkml:brush xml:id="br0">
      <inkml:brushProperty name="width" value="0.025" units="cm"/>
      <inkml:brushProperty name="height" value="0.025" units="cm"/>
    </inkml:brush>
  </inkml:definitions>
  <inkml:trace contextRef="#ctx0" brushRef="#br0">1 1 2146,'0'0'8616</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29.816"/>
    </inkml:context>
    <inkml:brush xml:id="br0">
      <inkml:brushProperty name="width" value="0.025" units="cm"/>
      <inkml:brushProperty name="height" value="0.025" units="cm"/>
    </inkml:brush>
  </inkml:definitions>
  <inkml:trace contextRef="#ctx0" brushRef="#br0">39 2411 6822,'0'0'8766,"-11"-20"-5579,5 14-2906,-12-12 1632,17 18-1889,1-1-1,0 1 0,-1-1 1,1 1-1,0-1 1,0 1-1,0-1 1,-1 1-1,1-1 0,0 1 1,0-1-1,0 1 1,0-1-1,0 0 1,0 1-1,0-1 0,0 1 1,0-1-1,0 1 1,0-1-1,0 1 1,1-1-1,-1 1 0,0-1 1,0 1-1,1-1 1,-1 1-1,0-1 1,0 1-1,1-1 0,-1 1 1,1-1-1,-1 1 1,0 0-1,1-1 1,16-16 61,-2 0 0,0 0 0,13-21 1,32-37 58,321-356 11,-292 304-111,-61 83-39,1 2 0,3 1 0,48-48 0,236-243-5,-117 109 13,55-68-250,58-45 75,-177 199-28,-128 130 192,4-3 2,-1-1 0,0 0 0,-1 0 0,-1-1 0,11-18 0,-21 43-1365,2-12 1101,0-1-1,0 1 1,0-1-1,0 1 1,1-1-1,-1 1 1,0-1 0,0 0-1,1 1 1,-1-1-1,0 1 1,1-1-1,-1 0 1,1 1-1,-1-1 1,0 0-1,1 0 1,-1 1-1,1-1 1,-1 0 0,1 0-1,-1 0 1,0 1-1,1-1 1,-1 0-1,1 0 1,-1 0-1,1 0 1,-1 0-1,1 0 1,-1 0 0,1 0-1,-1 0 1,1 0-1,-1 0 1,1-1-1,0 1 1,8-1-6413</inkml:trace>
</inkml:ink>
</file>

<file path=ppt/ink/ink3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36.134"/>
    </inkml:context>
    <inkml:brush xml:id="br0">
      <inkml:brushProperty name="width" value="0.025" units="cm"/>
      <inkml:brushProperty name="height" value="0.025" units="cm"/>
    </inkml:brush>
  </inkml:definitions>
  <inkml:trace contextRef="#ctx0" brushRef="#br0">16 72 9641,'0'0'14606,"-1"-9"-13821,-1-1-341,-1-16-664,2 0 6765,1 67-6070,-4-11-426,1 2 0,2-1 0,1 0 0,1 0 0,2 0 1,1 0-1,1 0 0,2-1 0,17 48 0,12-5-49,-27-58 0,-1 0 0,0 1 0,-1 0 0,9 32 0,-14-34 0,1-1 0,1 1 0,0-1 0,1 0 0,1 0 0,0 0 0,0 0 0,1-1 0,1-1 0,0 1 0,12 12 0,2-2 0,8 8 0,33 25 0,-45-41 0,1-2 0,0 0 0,41 17 0,-25-10 0,-29-16 0,-1 1 0,1-1 0,0 0 0,0-1 0,0 1 0,0-1 0,0 0 0,0-1 0,1 1 0,-1-1 0,9 0 0,-15-1 0,1 0 0,-1 1 0,0-1 0,0 0 0,0 1 0,1-1 0,-1 0 0,0 1 0,0-1 0,0 0 0,0 1 0,0-1 0,0 0 0,0 1 0,0-1 0,0 0 0,0 1 0,0-1 0,0 0 0,0 1 0,0-1 0,0 0 0,0 1 0,0-1 0,0 0 0,0 1 0,-1-1 0,1 0 0,0 0 0,0 1 0,0-1 0,-1 0 0,1 1 0,0-1 0,0 0 0,0 0 0,-1 0 0,1 1 0,0-1 0,-1 0 0,1 0 0,0 0 0,-1 1 0,1-1 0,-1 0 0,0 0-122,0 0 0,0 0 0,-1 0-1,1 0 1,0 0 0,0-1 0,-1 1 0,1 0 0,0-1 0,0 1-1,0-1 1,0 1 0,0-1 0,-1 1 0,1-1 0,-1-1 0,-18-28-7881,14 19 5003,-7-13-7303</inkml:trace>
</inkml:ink>
</file>

<file path=ppt/ink/ink3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36.972"/>
    </inkml:context>
    <inkml:brush xml:id="br0">
      <inkml:brushProperty name="width" value="0.025" units="cm"/>
      <inkml:brushProperty name="height" value="0.025" units="cm"/>
    </inkml:brush>
  </inkml:definitions>
  <inkml:trace contextRef="#ctx0" brushRef="#br0">119 87 9001,'-13'-10'8240,"-7"-3"2272,20 13-10435,-1 0 0,0 1 0,0-1 0,1 0 0,-1 0 0,0 1 0,1-1-1,-1 1 1,0-1 0,1 0 0,-1 1 0,1-1 0,-1 1 0,0 0 0,1-1 0,-1 1 0,1-1 0,0 1 0,-1 0 0,1-1 0,0 1 0,-1 0 0,1 0 0,0-1 0,0 1 0,-1 0 0,1 0 0,0-1 0,0 1 0,0 0 0,0 0 0,0-1 0,0 2 0,-4 46 637,4-47-695,0 1 0,-1-1 1,1 1-1,0-1 0,0 1 0,0-1 0,0 1 0,0-1 0,1 1 1,-1-1-1,0 1 0,1-1 0,-1 1 0,1-1 0,0 1 0,-1-1 1,1 0-1,0 1 0,0-1 0,0 0 0,0 0 0,0 1 0,0-1 1,0 0-1,2 1 0,-2-2-10,0 0 0,0-1 0,1 1 0,-1-1 0,0 1 0,0-1 0,0 1 0,0-1 0,0 0-1,0 1 1,0-1 0,0 0 0,0 0 0,-1 0 0,1 0 0,0 0 0,0 1 0,-1-1 0,1-1 0,0 1 0,-1 0 0,1 0 0,-1 0 0,0 0 0,1 0 0,-1 0 0,0-1 0,0 1 0,0 0 0,0 0 0,0-2 0,5-43 481,-5 43-445,1-7 49,-1-35 111,0 44-203,0 0 0,0 0-1,-1 0 1,1 0 0,0 0 0,0 0-1,0 0 1,-1 0 0,1 1-1,0-1 1,-1 0 0,1 0 0,-1 0-1,1 0 1,-1 0 0,1 1-1,-1-1 1,0 0 0,1 1 0,-1-1-1,0 0 1,1 1 0,-1-1 0,0 1-1,0-1 1,0 1 0,0-1-1,1 1 1,-1 0 0,0-1 0,0 1-1,0 0 1,0 0 0,0 0 0,0-1-1,-2 1 1,2 1-2,0 0 0,0-1 0,0 1 0,0 0 0,0-1 0,0 1 0,0 0 0,0 0 0,0 0 0,0 0 0,1 0 0,-1 0 0,0 0 0,1 0 0,-1 0 0,0 0 0,1 1 0,-1-1 0,1 0 0,0 0 0,-1 0 0,1 1 0,0-1 0,0 3 0,-3 35 0,2-35 0,1 8 0,1 48 0,-1-58 0,0 0 0,1 0 0,-1-1 0,0 1 0,1 0 0,-1 0 0,1-1 0,0 1 0,-1-1 0,1 1 0,0 0 0,0-1 0,0 1 0,0-1 0,0 0 0,0 1 0,1-1 0,-1 0 0,0 0 0,1 0 0,-1 0 0,1 0 0,-1 0 0,1 0 0,-1 0 0,1-1 0,0 1 0,2 0 0,-2-1 0,0-1 0,0 1 0,0-1 0,0 0 0,0 0 0,-1 1 0,1-1 0,0 0 0,-1-1 0,1 1 0,-1 0 0,1 0 0,-1-1 0,1 1 0,-1-1 0,0 1 0,0-1 0,0 1 0,0-1 0,0 0 0,0 0 0,0 0 0,0 1 0,-1-1 0,1 0 0,0-3 0,15-57 0,-16 58 0,3-7 0,-2 0 0,1-1 0,-2-20 0,1 31 0,-2 0 0,1 0 0,0-1 0,0 1 0,0 0 0,0 0 0,-1-1 0,1 1 0,-1 0 0,1 0 0,-1 0 0,1 0 0,-1 0 0,0 0 0,1 0 0,-1 0 0,0 0 0,-2-2 0,2 3 0,0 0 0,0-1 0,-1 1 0,1 0 0,0 0 0,0 0 0,-1 0 0,1 0 0,0 0 0,0 1 0,0-1 0,-1 0 0,1 1 0,0-1 0,0 0 0,0 1 0,0 0 0,-1-1 0,1 1 0,0 0 0,0-1 0,0 1 0,-1 2 0,-10 7 0,1 0 0,0 1 0,1 0 0,-10 15 0,-26 27 0,46-53 0,0 0 0,0 0 0,0 0 0,0 0 0,0 1 0,0-1 0,0 0 0,0 0 0,0 0 0,0 1 0,0-1 0,0 0 0,0 0 0,-1 0 0,1 0 0,0 0 0,0 1 0,0-1 0,0 0 0,0 0 0,0 0 0,-1 0 0,1 0 0,0 0 0,0 0 0,0 0 0,0 1 0,-1-1 0,1 0 0,0 0 0,0 0 0,0 0 0,0 0 0,-1 0 0,1 0 0,0 0 0,0 0 0,0 0 0,-1 0 0,1 0 0,0 0 0,0 0 0,0 0 0,0 0 0,-1-1 0,1 1 0,0 0 0,0 0 0,0 0 0,0 0 0,-1 0 0,1 0 0,0 0 0,0 0 0,0-1 0,0 1 0,0 0 0,0 0 0,0 0 0,-1 0 0,1 0 0,0-1 0,4-16 0,10-19 0,-13 34-2,5-8-303,1 1-1,0-1 0,0 1 1,9-9-1,-15 17 169,0-1 0,1 1 1,-1-1-1,1 1 0,-1 0 1,1 0-1,0 0 0,-1 0 1,1 0-1,0 0 0,0 0 1,0 0-1,0 1 0,-1-1 1,1 1-1,0-1 0,0 1 0,0 0 1,0 0-1,0 0 0,0 0 1,0 0-1,0 0 0,0 0 1,0 1-1,0-1 0,0 1 1,0 0-1,0-1 0,0 1 0,3 2 1,3 7-8870,-3 2-8114</inkml:trace>
</inkml:ink>
</file>

<file path=ppt/ink/ink3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37.346"/>
    </inkml:context>
    <inkml:brush xml:id="br0">
      <inkml:brushProperty name="width" value="0.025" units="cm"/>
      <inkml:brushProperty name="height" value="0.025" units="cm"/>
    </inkml:brush>
  </inkml:definitions>
  <inkml:trace contextRef="#ctx0" brushRef="#br0">0 1 12940,'0'0'15935,"3"8"-14306,11 31-1064,2-1 1,2 0 0,44 68 0,-48-93-2375,-9-24-2488,-5 7 3266,0 1-1,0-1 0,0 0 1,-1 1-1,1-1 0,-1 0 1,0 1-1,-3-6 0,-10-11-5998</inkml:trace>
</inkml:ink>
</file>

<file path=ppt/ink/ink3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37.828"/>
    </inkml:context>
    <inkml:brush xml:id="br0">
      <inkml:brushProperty name="width" value="0.025" units="cm"/>
      <inkml:brushProperty name="height" value="0.025" units="cm"/>
    </inkml:brush>
  </inkml:definitions>
  <inkml:trace contextRef="#ctx0" brushRef="#br0">11 89 13933,'0'0'13976,"-3"-9"-11899,2 7-1995,0 1-24,0-1 1,1 1 0,-1-1-1,0 0 1,0 1 0,1-1-1,-1 0 1,1 1 0,0-1 0,0 0-1,-1 0 1,1 0 0,0 1-1,0-1 1,1 0 0,-1 0-1,0 1 1,0-1 0,1 0-1,-1 0 1,1 1 0,0-1-1,-1 0 1,1 1 0,0-1-1,0 1 1,0-1 0,0 1-1,0 0 1,1-1 0,-1 1-1,0 0 1,0 0 0,1 0 0,-1 0-1,1 0 1,-1 0 0,1 0-1,0 0 1,-1 0 0,1 1-1,0-1 1,-1 1 0,1-1-1,3 1 1,5-4-59,0 2 0,0-1 0,1 1 0,-1 1 0,13-1 0,-22 1 0,1 1 0,0 0 0,0 0 0,0 0 0,0 1 0,0-1 0,0 0 0,-1 1 0,1-1 0,0 1 0,0-1 0,0 1 0,-1 0 0,1 0 0,0 0 0,-1 0 0,1 0 0,-1 0 0,1 0 0,-1 1 0,0-1 0,1 0 0,-1 1 0,0-1 0,0 1 0,0 0 0,0-1 0,0 1 0,-1 0 0,1-1 0,0 1 0,-1 0 0,1 0 0,-1 0 0,1 2 0,-1 5 0,0 1 0,0-1 0,-1 1 0,0-1 0,-1 0 0,0 1 0,0-1 0,-1 0 0,0 0 0,-1 0 0,0-1 0,-5 10 0,-8 18 0,51-45 0,-24 5 0,0 0 0,1 1 0,0 1 0,13-3 0,-22 5 0,0 0 0,1 0 0,-1 0 0,0 0 0,0 0 0,0 0 0,0 0 0,1 1 0,-1-1 0,0 1 0,0-1 0,0 1 0,0 0 0,0 0 0,0 0 0,0 0 0,-1 0 0,1 0 0,0 1 0,0-1 0,-1 1 0,1-1 0,-1 1 0,1-1 0,-1 1 0,0 0 0,0 0 0,2 2 0,0 3 0,0 0 0,-1 0 0,0 0 0,0 1 0,0-1 0,-1 1 0,1 11 0,-2-16 0,0-1 0,0 1 0,-1 0 0,1 0 0,-1-1 0,1 1 0,-1 0 0,0-1 0,0 1 0,0 0 0,0-1 0,0 0 0,-1 1 0,1-1 0,-1 0 0,0 1 0,1-1 0,-1 0 0,0 0 0,0-1 0,-1 1 0,1 0 0,-3 1 0,-5 3 0,-1 0 0,-1-1 0,1 0 0,-1-1 0,0-1 0,0 0 0,0 0 0,0-1 0,0 0 0,-24-1 0,35-1-23,1 0 0,0 0 0,-1-1-1,1 1 1,-1 0 0,1 0 0,0 0 0,-1-1 0,1 1-1,0 0 1,0 0 0,-1-1 0,1 1 0,0 0 0,0-1 0,-1 1-1,1 0 1,0-1 0,0 1 0,0 0 0,-1-1 0,1 1 0,0-1-1,0 1 1,0 0 0,0-1 0,0 1 0,0-1 0,0 1-1,0 0 1,0-1 0,0 1 0,0-1 0,0 1 0,0 0 0,0-1-1,0 1 1,1-1 0,-1 1 0,0 0 0,0-1 0,0 1-1,1 0 1,-1-1 0,0 1 0,0 0 0,1-1 0,-1 1 0,0 0-1,1 0 1,-1-1 0,1 1 0,15-24-3363,-15 22 2661,11-18-5489,0-3-2605</inkml:trace>
</inkml:ink>
</file>

<file path=ppt/ink/ink3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3:38.184"/>
    </inkml:context>
    <inkml:brush xml:id="br0">
      <inkml:brushProperty name="width" value="0.025" units="cm"/>
      <inkml:brushProperty name="height" value="0.025" units="cm"/>
    </inkml:brush>
  </inkml:definitions>
  <inkml:trace contextRef="#ctx0" brushRef="#br0">12 61 17072,'0'0'8680,"-12"-57"-7110,17 54-481,4 3-449,4 0 33,1 16 0,1 7-33,0 9-95,-2 6-97,4 7-223,-3 1-193,1-4 0,0-10-513,-1-13-1473,-2-13-2786,-2-6-4997</inkml:trace>
</inkml:ink>
</file>

<file path=ppt/ink/ink3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7:56.393"/>
    </inkml:context>
    <inkml:brush xml:id="br0">
      <inkml:brushProperty name="width" value="0.025" units="cm"/>
      <inkml:brushProperty name="height" value="0.025" units="cm"/>
    </inkml:brush>
  </inkml:definitions>
  <inkml:trace contextRef="#ctx0" brushRef="#br0">102 8 14414,'0'0'13661,"-2"9"-12839,-23 72 207,5-18-299,2 1 0,-16 119 0,34-182-726,-1 0 1,1-1 0,0 1-1,0 0 1,-1-1-1,1 1 1,0 0-1,0-1 1,0 1 0,0 0-1,0 0 1,0-1-1,0 1 1,0 0 0,0-1-1,0 1 1,0 0-1,1-1 1,-1 1 0,0 0-1,0-1 1,1 1-1,-1 0 1,0-1 0,1 1-1,-1-1 1,1 1-1,-1 0 1,2 0 0,11-19 214,12-39 75,-14 21-294,-2 0 0,-1 0 0,-1-1 0,-3 0 0,1-56 0,-4 96-23,0 0 1,0 1-1,0-1 0,0 0 1,1 0-1,-1 0 0,1 0 0,0 0 1,0 0-1,0 0 0,0-1 1,0 1-1,1-1 0,-1 1 1,1-1-1,4 3 0,-2-1-14,0 0-1,1-1 0,-1 0 0,1 1 0,0-2 1,0 1-1,0-1 0,0 0 0,10 2 1,-1-2 56,0-2 1,0 1-1,0-2 1,0 0-1,0-1 1,0 0 0,-1-1-1,27-10 1,-35 12-18,0-1 1,-1-1 0,1 1 0,-1-1 0,0 0-1,1 0 1,-1-1 0,-1 0 0,1 1-1,0-2 1,-1 1 0,0 0 0,0-1 0,0 0-1,-1 0 1,0 0 0,0 0 0,0 0 0,0-1-1,-1 1 1,0-1 0,0 0 0,0 0-1,0-9 1,-1 14-5,-1 1 0,0-1-1,1 0 1,-1 0 0,0 1 0,0-1-1,0 0 1,0 0 0,0 0-1,0 0 1,0 1 0,0-1 0,0 0-1,0 0 1,0 0 0,-1 1 0,1-1-1,0 0 1,0 0 0,-1 1-1,1-1 1,-1 0 0,1 1 0,-1-1-1,1 0 1,-1 1 0,1-1 0,-1 0-1,1 1 1,-1-1 0,0 1-1,1-1 1,-1 1 0,0 0 0,1-1-1,-1 1 1,0 0 0,0-1 0,0 1-1,1 0 1,-1 0 0,0 0 0,0 0-1,0 0 1,1 0 0,-1 0-1,0 0 1,0 0 0,0 0 0,1 0-1,-1 0 1,0 0 0,0 1 0,0-1-1,1 0 1,-1 1 0,0-1-1,-1 1 1,-3 2-15,0-1 0,0 1-1,0 0 1,0 0 0,1 1-1,-1 0 1,-4 4 0,0 2 73,1 1 0,0 0-1,1 1 1,0-1 0,0 1 0,2 0 0,-1 1-1,2 0 1,-1-1 0,-2 17 0,7-28-53,0 1 0,0-1 0,0 1 0,0-1 0,0 1 1,0-1-1,0 0 0,0 1 0,1-1 0,-1 1 0,0-1 0,1 0 0,0 1 0,-1-1 1,1 0-1,0 0 0,-1 0 0,1 1 0,0-1 0,0 0 0,0 0 0,0 0 0,0 0 1,0 0-1,0 0 0,0-1 0,1 1 0,-1 0 0,0-1 0,0 1 0,1 0 0,-1-1 1,0 0-1,1 1 0,-1-1 0,1 0 0,-1 1 0,0-1 0,1 0 0,-1 0 0,1 0 1,-1-1-1,1 1 0,1-1 0,8 1 4,-1-1 0,1-1 1,-1 0-1,19-6 0,2-4-87,41-22 1,19-9-77,-90 43 151,0-1 0,-1 0 0,1 1-1,0-1 1,0 1 0,0-1 0,0 1 0,0 0 0,0-1 0,1 1-1,-1 0 1,0 0 0,0 0 0,0 0 0,0 0 0,0 0 0,0 0 0,0 0-1,0 0 1,0 0 0,0 1 0,0-1 0,0 0 0,0 1 0,0-1-1,0 1 1,0-1 0,0 1 0,0 0 0,0-1 0,0 1 0,0 0-1,-1-1 1,1 1 0,0 0 0,-1 0 0,1 0 0,0 0 0,-1 0-1,1 0 1,-1 0 0,1 0 0,-1 0 0,1 2 0,0 4 74,-1 0 0,0 1 0,0-1 1,0 0-1,-3 13 0,2-15 19,-2 10-56,3-11-30,-1-1 1,0 0-1,1 1 0,-1-1 1,1 1-1,0-1 0,0 1 1,1 4-1,0-8-2,-1 1-1,1 0 1,0 0 0,-1 0 0,1 0-1,-1-1 1,1 1 0,0 0-1,0-1 1,-1 1 0,1-1 0,0 1-1,0-1 1,0 1 0,0-1-1,0 1 1,0-1 0,0 0 0,0 1-1,0-1 1,0 0 0,0 0-1,0 0 1,0 0 0,0 0 0,0 0-1,0 0 1,-1 0 0,1 0-1,0-1 1,0 1 0,0 0 0,0 0-1,1-1 1,11-3 0,0 1 0,-1-2 0,24-11 0,-28 12 0,-1 0 0,1 0 0,0 0 0,0 1 0,1 1 0,-1-1 0,1 2 0,-1-1 0,1 1 0,0 0 0,13 1 0,-21 0 0,0 0 0,-1 0 0,1 0 0,0 1 0,0-1 0,0 0 0,-1 1 0,1-1 0,0 1 0,0-1 0,-1 0 0,1 1 0,0 0 0,-1-1 0,1 1 0,-1-1 0,1 1 0,-1 0 0,1-1 0,-1 1 0,1 0 0,-1 0 0,1-1 0,-1 1 0,0 0 0,0 0 0,1 0 0,-1-1 0,0 1 0,0 1 0,-1 32 0,0-32 0,1 0 0,-1 0 0,1 0 0,0 0 0,-1 1 0,1-1 0,0 0 0,1 0 0,-1 0 0,0 1 0,1-1 0,-1 0 0,1 0 0,-1 0 0,3 4 0,-2-5 0,1 0 0,0-1 0,-1 1 0,1 0 0,-1-1 0,1 1 0,0-1 0,-1 0 0,1 0 0,0 0 0,0 1 0,-1-2 0,1 1 0,0 0 0,-1 0 0,1 0 0,0-1 0,0 1 0,-1-1 0,1 1 0,1-2 0,39-18 0,-31 15 0,-4 1-103,0 1 1,0 0-1,0 0 1,1 1-1,-1-1 0,1 2 1,-1-1-1,14 0 0,-20 2 86,-1 0-1,1 0 0,-1 0 1,1 1-1,0-1 0,-1 0 0,1 0 1,-1 0-1,1 1 0,-1-1 1,1 0-1,-1 1 0,1-1 0,-1 0 1,0 1-1,1-1 0,-1 1 1,1-1-1,-1 0 0,0 1 0,1-1 1,-1 1-1,0-1 0,0 1 1,1-1-1,-1 1 0,0 0 0,0-1 1,0 1-1,0-1 0,0 1 1,0-1-1,1 2 0,-1 26-56,0-7-456,0-20 387,1-1 1,-1 0-1,1 0 0,-1 1 1,0-1-1,1 0 0,-1 0 1,1 0-1,-1 0 0,1 1 1,-1-1-1,1 0 0,-1 0 1,1 0-1,-1 0 0,1 0 0,-1 0 1,1 0-1,-1 0 0,1-1 1,-1 1-1,1 0 0,-1 0 1,1 0-1,-1 0 0,1-1 1,-1 1-1,0 0 0,1 0 1,-1-1-1,1 0 0,15-8-2226,27-39-5777,-19 16-203</inkml:trace>
</inkml:ink>
</file>

<file path=ppt/ink/ink3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7:56.766"/>
    </inkml:context>
    <inkml:brush xml:id="br0">
      <inkml:brushProperty name="width" value="0.025" units="cm"/>
      <inkml:brushProperty name="height" value="0.025" units="cm"/>
    </inkml:brush>
  </inkml:definitions>
  <inkml:trace contextRef="#ctx0" brushRef="#br0">41 0 14446,'0'0'12016,"-5"11"-10574,2-4-1170,-3 6 169,0 0 0,2 0 0,-1 0 0,-2 15 1,7-25-443,-1-1 0,1 1 0,-1 0 0,1 0 0,0-1 0,0 1 0,0 0 0,0 0 1,0-1-1,1 1 0,-1 0 0,1-1 0,0 1 0,0 0 0,0-1 0,0 1 0,0-1 1,0 1-1,1-1 0,-1 0 0,1 0 0,0 1 0,-1-1 0,1 0 0,0 0 0,0-1 1,1 1-1,-1 0 0,0-1 0,3 2 0,40 11-1787,-38-13 1497,0 0 0,0 1 0,0 1 0,0-1 0,0 1-1,-1 0 1,8 5 0,-12-6 373,0-1-1,0 1 0,-1 0 1,1 0-1,-1 0 1,0 0-1,1 0 1,-1 0-1,0 0 1,0 0-1,0 1 0,-1-1 1,1 0-1,0 1 1,-1-1-1,0 0 1,1 1-1,-1-1 1,0 0-1,0 1 0,0-1 1,-1 1-1,1-1 1,-1 0-1,1 1 1,-1-1-1,-1 3 1,0 1 88,-1 0 0,0 0 0,0 1 0,-1-2 0,0 1-1,0 0 1,0-1 0,-1 0 0,0 0 0,0 0 0,0-1 0,0 1 0,-1-1 0,0 0 0,1-1 0,-2 0 0,1 0 0,0 0 0,-1 0 0,1-1 0,-1 0 0,1-1 0,-1 1 0,-10 0 0,16-3-358,0 1 1,-1-1-1,1 0 0,0 1 1,0-1-1,0 0 0,0 0 1,0 0-1,0 0 0,0 0 1,0 0-1,0 0 0,0 0 1,0 0-1,0-1 0,1 1 0,-1 0 1,1 0-1,-1-1 0,1 1 1,-1 0-1,1-1 0,0 1 1,0-1-1,-1 1 0,1 0 1,0-1-1,0 1 0,0-1 1,1 1-1,-1-2 0,0-3-1067,0 1 0,0-1 0,1 1 0,0-1-1,0 1 1,0 0 0,3-9 0,8-2-7778</inkml:trace>
</inkml:ink>
</file>

<file path=ppt/ink/ink3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7:57.173"/>
    </inkml:context>
    <inkml:brush xml:id="br0">
      <inkml:brushProperty name="width" value="0.025" units="cm"/>
      <inkml:brushProperty name="height" value="0.025" units="cm"/>
    </inkml:brush>
  </inkml:definitions>
  <inkml:trace contextRef="#ctx0" brushRef="#br0">1 142 10730,'0'0'3438,"9"1"384,1-2-2710,0 1-1,0-1 1,-1-1-1,1 0 1,11-3-1,-18 4-885,0 0-1,1 0 0,-1 0 1,0-1-1,0 1 0,0-1 1,0 0-1,0 0 1,0 0-1,-1 0 0,1 0 1,0-1-1,-1 1 0,0-1 1,0 0-1,0 1 0,0-1 1,0 0-1,0 0 1,-1 0-1,3-7 0,-4 10-203,0 0 0,0 0 0,0-1 0,0 1 0,0 0 0,0-1 0,0 1 0,0 0 0,0-1-1,0 1 1,0 0 0,0-1 0,0 1 0,0 0 0,0-1 0,0 1 0,0 0 0,-1-1 0,1 1 0,0 0-1,0 0 1,0-1 0,0 1 0,-1 0 0,1 0 0,0-1 0,0 1 0,-1 0 0,1 0 0,0 0 0,0 0-1,-1-1 1,1 1 0,0 0 0,-1 0 0,1 0 0,0 0 0,-1 0 0,-17 0 188,-18 11-84,-4 19 140,38-29-240,0 1 0,1 0-1,-1 0 1,0 0 0,1 0 0,-1 0 0,1 0-1,-1 1 1,1-1 0,0 0 0,0 1 0,0-1-1,0 1 1,1-1 0,-1 1 0,0 3-1,1-5-20,0-1-1,0 1 0,1-1 0,-1 1 0,0-1 0,0 1 0,1-1 0,-1 0 0,0 1 0,0-1 0,1 1 0,-1-1 0,1 0 0,-1 1 1,0-1-1,1 1 0,-1-1 0,1 0 0,-1 0 0,1 1 0,-1-1 0,1 0 0,-1 0 0,1 0 0,-1 1 0,1-1 0,-1 0 0,1 0 0,-1 0 1,1 0-1,0 0 0,23 0 70,-18 0-28,319-9-2015,-323 9 2008,-1 0-21,0-1 0,0 1 0,0 0 0,-1 0 0,1 0 0,0-1-1,0 1 1,-1 0 0,1 0 0,0 0 0,0 0 0,0 1 0,-1-1-1,1 0 1,0 0 0,0 0 0,-1 1 0,1-1 0,0 0 0,0 1-1,-1-1 1,1 0 0,0 1 0,-1-1 0,1 1 0,-1-1 0,1 1 0,-1 0-1,1-1 1,-1 1 0,1 0 0,-1-1 0,1 1 0,-1 0 0,0-1-1,1 1 1,-1 0 0,0 0 0,0-1 0,1 1 0,-1 1 0,0-1 9,-1-1 0,1 0 1,0 1-1,0-1 0,-1 0 0,1 1 1,0-1-1,-1 0 0,1 0 1,0 1-1,-1-1 0,1 0 1,0 0-1,-1 0 0,1 1 0,-1-1 1,1 0-1,-1 0 0,1 0 1,0 0-1,-1 0 0,1 0 1,-1 0-1,1 0 0,0 0 0,-1 0 1,1 0-1,-1 0 0,1 0 1,-1 0-1,1-1 0,0 1 1,-1 0-1,1 0 0,0 0 0,-1 0 1,1-1-1,-1 1 0,1 0 1,0 0-1,0-1 0,-1 1 1,1 0-1,0-1 0,-1 0 0,-18-12 901,14 5-928,1 1 0,0-2 0,0 1 0,1 0 0,0-1 0,0 0 0,1 1 0,0-1 0,1 0 0,0 0 0,0 0 0,1 0 0,0 0 0,2-13 0,-1 21-11,-1 0 0,1 0 1,0 1-1,0-1 0,-1 0 0,1 0 0,0 1 1,0-1-1,0 0 0,0 1 0,0-1 0,0 1 0,0-1 1,0 1-1,0 0 0,0-1 0,0 1 0,0 0 1,0 0-1,0 0 0,0 0 0,2 0 0,31 0-671,-23 0 262,96 3-9290,-64-3 816</inkml:trace>
</inkml:ink>
</file>

<file path=ppt/ink/ink3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8:02.580"/>
    </inkml:context>
    <inkml:brush xml:id="br0">
      <inkml:brushProperty name="width" value="0.025" units="cm"/>
      <inkml:brushProperty name="height" value="0.025" units="cm"/>
    </inkml:brush>
  </inkml:definitions>
  <inkml:trace contextRef="#ctx0" brushRef="#br0">12 218 9449,'-12'12'10927,"25"-9"-7016,28-7-2125,-20-3-1274,-1-1 1,-1-1 0,0 0 0,28-20-1,-35 22-414,0-2 0,-1 1 0,0-2 0,0 0 0,-1 0 0,-1 0 0,16-23 0,-24 31-53,1 1-1,-1-2 1,0 1 0,0 0 0,0 0 0,0 0-1,0 0 1,-1-1 0,1 1 0,-1 0-1,1-1 1,-1 1 0,0 0 0,0-1 0,0 1-1,0-1 1,0 1 0,-1-4 0,0 5-9,0-1 0,0 1 0,0 0 1,0-1-1,0 1 0,0 0 1,0-1-1,0 1 0,0 0 0,-1 0 1,1 0-1,-1 0 0,1 1 0,0-1 1,-1 0-1,1 0 0,-1 1 0,0-1 1,1 1-1,-2-1 0,-5 0 9,1 0-1,0 1 1,-1-1 0,1 1-1,-1 1 1,1-1 0,0 1-1,-1 1 1,1 0 0,-11 3-1,6 0-30,0 1 0,0 1 0,0 0 0,1 0-1,0 1 1,0 0 0,1 1 0,-16 18 0,20-21-1,1 0 1,0 1-1,0 0 1,0 0 0,1 0-1,0 1 1,1-1-1,0 1 1,0 0-1,1 0 1,-1 0 0,2 0-1,-1 0 1,1 0-1,0 12 1,1-18-9,1 0-1,-1 0 1,1 0 0,-1 0 0,1 0-1,0-1 1,0 1 0,0 0-1,0 0 1,0-1 0,0 1 0,0 0-1,0-1 1,1 1 0,-1-1 0,1 0-1,-1 1 1,1-1 0,-1 0 0,1 0-1,0 0 1,0 0 0,-1 0 0,1-1-1,0 1 1,0 0 0,0-1-1,0 1 1,0-1 0,0 0 0,3 0-1,9 2 41,0-1-1,0-1 0,20-2 0,-24 1-20,4 0-7,1-1 0,-1-1 1,0 0-1,0-1 0,0-1 0,0 0 0,-1-1 0,0 0 0,0-1 1,0 0-1,-1-1 0,0 0 0,0-1 0,-1-1 0,-1 0 0,1 0 0,-2-1 1,15-20-1,-24 31-18,0-1 1,0 1-1,0-1 1,0 1-1,1-1 1,-1 1-1,0 0 0,0-1 1,1 1-1,-1 0 1,0-1-1,0 1 1,1 0-1,-1-1 1,0 1-1,1 0 1,-1-1-1,0 1 1,1 0-1,-1 0 0,0-1 1,1 1-1,-1 0 1,1 0-1,-1 0 1,1 0-1,-1 0 1,0 0-1,1 0 1,-1-1-1,1 1 0,-1 0 1,1 0-1,-1 1 1,0-1-1,1 0 1,-1 0-1,1 0 1,-1 0-1,1 0 1,5 23-53,-8 56-53,1-50 95,1-28 13,0 0 1,0 0-1,0-1 0,0 1 1,0 0-1,0 0 1,1 0-1,-1 0 1,0 0-1,0 0 1,1-1-1,-1 1 1,0 0-1,1 0 1,-1 0-1,1-1 1,-1 1-1,1 0 1,0 0-1,-1-1 0,1 1 1,0-1-1,-1 1 1,1-1-1,0 1 1,0-1-1,-1 1 1,1-1-1,1 1 1,1 0 10,-1-1 0,1 0-1,-1 1 1,1-1 0,0 0 0,-1 0 0,1-1 0,0 1 0,-1 0 0,4-2 0,4-1 27,0 0 0,0 0 0,-1-2 0,13-6 0,28-25-40,-38 26 0,0 0 0,0 2 0,1 0 0,0 0 0,20-8 0,-33 16 0,1 0 0,0-1 0,-1 1 0,1 0 0,-1 0 0,1 0 0,-1 0 0,1 0 0,-1 0 0,1 0 0,0 0 0,-1 0 0,1 0 0,-1 0 0,1 0 0,-1 0 0,1 1 0,-1-1 0,1 0 0,-1 0 0,1 1 0,-1-1 0,1 0 0,-1 1 0,1-1 0,-1 0 0,1 1 0,-1-1 0,1 1 0,6 21 0,-9 39 0,1-40 0,1-21 0,1 1 0,-1-1 0,1 0 0,0 1 0,-1-1 0,1 0 0,0 1 0,0-1 0,-1 0 0,1 0 0,0 0 0,-1 0 0,1 0 0,0 0 0,0 0 0,-1 0 0,1 0 0,0 0 0,0 0 0,-1 0 0,1-1 0,0 1 0,-1 0 0,1-1 0,0 1 0,0-1 0,21-6 0,-11 2-1087,-1 1-1,1 1 1,0 0-1,0 0 1,0 1-1,0 1 1,0-1 0,0 2-1,13 0 1,-23 0 743,0 0 1,0 0-1,0 0 0,0-1 1,0 1-1,0 0 1,0-1-1,1 1 0,-1-1 1,0 1-1,0-1 1,0 1-1,-1-1 0,1 0 1,0 1-1,0-1 1,0 0-1,0 0 0,-1 0 1,1 0-1,1-1 1,11-15-5951</inkml:trace>
</inkml:ink>
</file>

<file path=ppt/ink/ink3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8:02.987"/>
    </inkml:context>
    <inkml:brush xml:id="br0">
      <inkml:brushProperty name="width" value="0.025" units="cm"/>
      <inkml:brushProperty name="height" value="0.025" units="cm"/>
    </inkml:brush>
  </inkml:definitions>
  <inkml:trace contextRef="#ctx0" brushRef="#br0">44 41 11915,'0'0'3833,"1"-9"-101,7-22 4136,-13 54-6138,-14 39-460,13-47-1068,1 1 1,1 0-1,0 0 0,0 0 0,2 0 1,0 1-1,1 20 0,1-35-196,1-1-1,0 0 0,-1 0 0,1 0 1,0 1-1,0-1 0,0 0 0,-1 0 1,1 0-1,0 0 0,0 0 1,1-1-1,-1 1 0,0 0 0,0 0 1,0-1-1,0 1 0,1-1 0,-1 1 1,0-1-1,1 1 0,-1-1 1,0 0-1,1 0 0,-1 1 0,0-1 1,1 0-1,-1 0 0,1 0 0,-1-1 1,0 1-1,1 0 0,-1-1 1,2 0-1,51-12-825,-32 1-161,-17 9 833,-1 0 0,1 0 0,0 0 0,0 1 0,1 0 0,-1 0 0,0 1 0,1-1-1,-1 1 1,1 0 0,-1 1 0,1-1 0,5 1 0,-10 1 169,0 0-1,-1-1 0,1 1 1,0 0-1,0 0 0,-1 0 0,1 0 1,0 0-1,-1 0 0,1 0 1,-1 0-1,1 0 0,-1 0 0,0 0 1,1 0-1,-1 0 0,0 0 1,0 1-1,0-1 0,0 0 1,0 0-1,0 0 0,0 2 0,-1 34 1019,0-33-808,0 5-73,0 0 0,-1 0 1,-1 0-1,0 0 0,0 0 0,0-1 1,-1 0-1,0 0 0,-10 14 1,12-18-113,0-1 0,-1 0 0,1 1 0,-1-1 0,1 0 0,-1 0 0,0-1 0,0 1 0,0-1 0,-1 1 0,1-1 0,0 0 0,-1 0 0,0-1 0,1 1 0,-1-1 0,0 1 0,0-1 0,0 0 0,0-1 0,0 1 0,0-1 0,0 0 0,-6 0 0,8-1-220,0 0 0,0 0 0,-1-1-1,1 1 1,0 0 0,0-1 0,1 0 0,-1 1 0,0-1 0,1 0-1,-1 0 1,1 0 0,-1 0 0,1 0 0,0 0 0,0 0 0,0-1 0,0 1-1,0 0 1,0-1 0,1 1 0,-1-1 0,1 1 0,-1-4 0,1 4-31,-1 0 0,1 0 0,0 0 0,0 0-1,0 0 1,0 0 0,0 0 0,0 0 0,0 0 0,0 0 0,1 0 0,-1 1 0,1-1 0,-1 0 0,1 0 0,0 0 0,0 1 0,0-1 0,0 0 0,0 1 0,0-1 0,0 1 0,1-1 0,-1 1 0,0-1 0,1 1 0,0 0 0,-1 0 0,1 0 0,3-2 0,34-3-10584,-16 4 3364</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30.255"/>
    </inkml:context>
    <inkml:brush xml:id="br0">
      <inkml:brushProperty name="width" value="0.025" units="cm"/>
      <inkml:brushProperty name="height" value="0.025" units="cm"/>
    </inkml:brush>
  </inkml:definitions>
  <inkml:trace contextRef="#ctx0" brushRef="#br0">38 188 5830,'-8'4'1670,"-18"7"2367,22-7-1404,16-2 675,3-3-3123,-1-1 0,1 0 1,0-1-1,0-1 0,-1 0 1,0-1-1,0 0 0,21-13 1,109-70-256,-101 59 185,-29 19-86,31-18 1,-42 27-30,-1-1 0,1 1 0,-1 0 0,1 0 0,0 0 0,0 1 0,-1-1 0,1 1 0,0-1 0,0 1 0,0 0 0,0 0 0,0 0 0,4 1 0,-6 0 10,0-1 1,0 1-1,0 0 0,0-1 0,-1 1 0,1 0 0,0 0 1,0 0-1,0 0 0,-1 0 0,1 0 0,-1 0 0,1 0 1,-1 0-1,1 0 0,-1 0 0,1 0 0,-1 0 1,0 1-1,0-1 0,0 2 0,3 30 473,-3-26-330,-17 394 2443,5-219-9399,9-129-7755</inkml:trace>
</inkml:ink>
</file>

<file path=ppt/ink/ink3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8:03.425"/>
    </inkml:context>
    <inkml:brush xml:id="br0">
      <inkml:brushProperty name="width" value="0.025" units="cm"/>
      <inkml:brushProperty name="height" value="0.025" units="cm"/>
    </inkml:brush>
  </inkml:definitions>
  <inkml:trace contextRef="#ctx0" brushRef="#br0">1 176 6374,'10'-2'1580,"12"-3"66,78-20 9945,-92 22-10806,-1 1 0,1-1 0,-1 0 0,0-1 0,1 1 0,-2-2 0,1 1 0,0-1 0,-1 0 0,9-8 0,-15 13-768,0-1 0,1 1 0,-1 0 0,0 0 0,1-1 1,-1 1-1,0 0 0,0-1 0,1 1 0,-1 0 0,0-1 1,0 1-1,0-1 0,1 1 0,-1 0 0,0-1 0,0 1 1,0-1-1,0 1 0,0 0 0,0-1 0,0 1 0,0-1 1,0 1-1,0-1 0,0 1 0,0 0 0,0-1 0,0 1 1,-1-1-1,1 1 0,0 0 0,0-1 0,0 1 0,-1 0 1,1-1-1,-18-3 318,-24 11 163,30-2-333,0 0 0,0 1-1,1 0 1,-14 9 0,21-12-126,1-1-1,-1 1 0,1 0 0,-1 0 0,1 0 0,0 0 0,0 0 1,0 1-1,1-1 0,-1 1 0,1 0 0,0 0 0,0 0 1,0 0-1,1 0 0,-2 5 0,3-9-38,0 1 0,0-1 0,0 1 0,0-1 0,0 1 0,0-1 0,0 1 0,1-1 0,-1 1 0,0-1 0,0 1 0,0-1 0,1 0 0,-1 1 0,0-1 0,1 1 0,-1-1 0,0 0 0,1 1 0,-1-1 0,0 0 0,1 1 0,-1-1 0,1 0 0,-1 0 0,0 1 0,1-1 0,-1 0 0,1 0 0,-1 0 0,1 0 0,-1 1 0,1-1 0,-1 0 0,1 0 0,0 0 0,24 0 0,-16 0 0,22-2-223,1-1 0,61-15-1,-59 10 19,1 1-1,38-1 0,-57 7 248,-7 0-84,-1 0-1,1 1 1,-1 0 0,1 1 0,10 2-1,-17-3 74,0 1 0,-1-1-1,1 1 1,-1 0 0,1-1-1,-1 1 1,0 0 0,1 0-1,-1 0 1,0 0 0,1 0 0,-1 0-1,0 0 1,0 0 0,0 1-1,0-1 1,0 0 0,0 1-1,0-1 1,-1 1 0,1-1 0,0 1-1,-1-1 1,1 1 0,-1-1-1,0 1 1,1 0 0,-1-1-1,0 1 1,0 0 0,0-1 0,0 3-1,-1-3-23,1 0 1,0 0-1,0 0 0,0 0 0,0-1 0,-1 1 0,1 0 0,0 0 1,-1-1-1,1 1 0,-1 0 0,1 0 0,-1-1 0,1 1 0,-1 0 1,1-1-1,-1 1 0,0-1 0,1 1 0,-1-1 0,0 1 0,0-1 1,1 1-1,-1-1 0,0 0 0,0 1 0,0-1 0,1 0 0,-1 0 1,0 1-1,0-1 0,0 0 0,0 0 0,1 0 0,-1 0 0,0 0 1,0 0-1,0-1 0,0 1 0,0 0 0,1 0 0,-1-1 0,0 1 1,0 0-1,1-1 0,-1 1 0,0-1 0,0 1 0,1-1 0,-1 1 1,0-1-1,1 1 0,-1-1 0,1 0 0,-1 1 0,1-1 0,-1 0 1,1 1-1,-1-1 0,1 0 0,0 0 0,-1 0 0,1 1 0,0-1 1,0 0-1,-1 0 0,1-1 0,-2-9-7,0-1 0,1 1 0,0-1 0,0 1 0,3-24 0,-1 32 0,-1 0 0,1 0 0,0 0 0,0 0 0,0 0 0,0 0 0,1 0 0,-1 0 0,1 1 0,-1-1 0,1 0 0,0 1 0,0-1 0,1 1 0,-1 0 0,0 0 0,1 0 0,-1 0 0,1 0 0,0 0 0,-1 1 0,1-1 0,0 1 0,0 0 0,0 0 0,4-1 0,80-11-2182,-8 1-3756,-27-1-4359</inkml:trace>
</inkml:ink>
</file>

<file path=ppt/ink/ink3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8:04.041"/>
    </inkml:context>
    <inkml:brush xml:id="br0">
      <inkml:brushProperty name="width" value="0.025" units="cm"/>
      <inkml:brushProperty name="height" value="0.025" units="cm"/>
    </inkml:brush>
  </inkml:definitions>
  <inkml:trace contextRef="#ctx0" brushRef="#br0">280 1 14350,'0'0'12593,"0"8"-11072,0-1-1375,0-1 0,-1 1 1,0-1-1,-1 1 0,1-1 0,-1 0 0,0 1 0,-1-1 0,0 0 0,0 0 1,0 0-1,-7 8 0,-10 14 227,-30 31 0,28-34-141,-35 38 199,23-26-30,-32 44 0,114-129-2575,-5 9-873,45-61-8052,-43 48 2435</inkml:trace>
</inkml:ink>
</file>

<file path=ppt/ink/ink3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8:04.409"/>
    </inkml:context>
    <inkml:brush xml:id="br0">
      <inkml:brushProperty name="width" value="0.025" units="cm"/>
      <inkml:brushProperty name="height" value="0.025" units="cm"/>
    </inkml:brush>
  </inkml:definitions>
  <inkml:trace contextRef="#ctx0" brushRef="#br0">227 0 11563,'0'0'6967,"0"11"-4816,-2 18-237,-9 47 0,5-49-1028,2 1 0,1 0 0,1-1 0,2 34 0,1-55-877,1 0 0,-1 0 0,1 0 0,1 0 0,-1 0 0,1 0 0,0-1 0,0 0-1,0 1 1,9 8 0,-10-12-499,-1 0 1,1-1-1,0 1 0,0 0 0,0-1 0,0 0 0,0 1 1,1-1-1,-1 0 0,4 1 0,-12-20-13507,-10 0 6139</inkml:trace>
  <inkml:trace contextRef="#ctx0" brushRef="#br0" timeOffset="1">117 257 7687,'0'0'3235,"-64"-34"801,41 23-897,6 3-737,5 2 4004,24 6-5797,16 0-96,9 0-257,10 0-96,7 0-128,3 0-577,-6-1-3138,-5-10-5446</inkml:trace>
</inkml:ink>
</file>

<file path=ppt/ink/ink3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8:04.908"/>
    </inkml:context>
    <inkml:brush xml:id="br0">
      <inkml:brushProperty name="width" value="0.025" units="cm"/>
      <inkml:brushProperty name="height" value="0.025" units="cm"/>
    </inkml:brush>
  </inkml:definitions>
  <inkml:trace contextRef="#ctx0" brushRef="#br0">199 59 11147,'0'0'3299,"8"-8"-358,28-28 326,-28 23 2067,-18 12-3594,-15 10-1207,2 3-352,1 1-1,1 0 0,0 2 1,1 1-1,1 1 0,0 0 1,2 1-1,-17 22 0,31-37-135,1 1-1,-1 1 1,1-1-1,0 0 1,0 0-1,-3 9 1,5-12-42,0 0 0,0 0 0,0 0 1,-1-1-1,1 1 0,0 0 0,0 0 1,0 0-1,0 0 0,0 0 0,1-1 1,-1 1-1,0 0 0,0 0 0,1 0 0,-1-1 1,0 1-1,1 0 0,-1 0 0,1-1 1,-1 1-1,0 0 0,1 0 0,0-1 1,-1 1-1,1-1 0,-1 1 0,1-1 1,0 1-1,0-1 0,-1 1 0,1-1 0,0 1 1,0-1-1,-1 0 0,1 0 0,0 1 1,0-1-1,0 0 0,0 0 0,-1 0 1,1 0-1,1 0 0,17 2-208,0-2 0,0 0 1,-1-2-1,1 0 0,24-5 0,0-4-3125,46-18-1,-22 3-3262</inkml:trace>
</inkml:ink>
</file>

<file path=ppt/ink/ink3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8:05.238"/>
    </inkml:context>
    <inkml:brush xml:id="br0">
      <inkml:brushProperty name="width" value="0.025" units="cm"/>
      <inkml:brushProperty name="height" value="0.025" units="cm"/>
    </inkml:brush>
  </inkml:definitions>
  <inkml:trace contextRef="#ctx0" brushRef="#br0">181 0 16816,'-10'3'2861,"8"-3"-2710,-20 5 1621,0 1-1,-28 11 1,46-15-1580,-1-1 0,1 1 1,0 0-1,-1 0 0,1 0 0,0 0 1,0 1-1,1 0 0,-1 0 0,1 0 0,-1 0 1,1 1-1,0-1 0,0 1 0,0-1 1,1 1-1,-1 0 0,1 1 0,0-1 0,-3 9 1,5-12-189,0 0 1,0 0 0,0-1 0,0 1-1,0 0 1,1 0 0,-1 0 0,0 0-1,1 0 1,-1-1 0,0 1 0,1 0-1,-1 0 1,1 0 0,-1-1 0,1 1-1,0 0 1,-1-1 0,1 1 0,0 0-1,-1-1 1,1 1 0,0-1 0,0 1-1,-1-1 1,1 0 0,0 1-1,0-1 1,0 0 0,0 1 0,-1-1-1,1 0 1,0 0 0,2 0 0,36 3 112,-34-3-101,10 0-198,0-1 0,-1-1 0,0 0 0,1-1 0,-1 0 0,0-1 1,17-7-1,-24 7-80,1 1 0,-1-1 0,0 0 1,0 0-1,-1-1 0,1 0 0,-1 0 1,0-1-1,0 0 0,-1 0 0,0 0 1,0 0-1,0-1 0,5-12 0,-28 49 1043,14-26-810,1 1 0,-1-1 1,2 1-1,-1 0 0,0 0 0,1 0 0,0 0 0,0 0 1,0 1-1,1-1 0,0 1 0,-2 9 0,3-14-88,0-1 0,0 1 0,0-1 0,0 0 0,0 1 1,0-1-1,0 1 0,0-1 0,0 0 0,1 1 0,-1-1 0,0 1 0,0-1 0,0 0 0,0 1 0,1-1 0,-1 1 0,0-1 0,0 0 0,0 1 0,1-1 0,-1 0 0,0 0 0,1 1 1,-1-1-1,0 0 0,1 0 0,-1 1 0,0-1 0,1 0 0,-1 0 0,1 0 0,-1 0 0,0 1 0,1-1 0,-1 0 0,1 0 0,-1 0 0,0 0 0,1 0 0,-1 0 0,1 0 1,-1 0-1,0 0 0,1 0 0,-1 0 0,1-1 0,-1 1 0,0 0 0,1 0 0,0 0 0,-1-1 6,20 0-6637</inkml:trace>
</inkml:ink>
</file>

<file path=ppt/ink/ink3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8:05.644"/>
    </inkml:context>
    <inkml:brush xml:id="br0">
      <inkml:brushProperty name="width" value="0.025" units="cm"/>
      <inkml:brushProperty name="height" value="0.025" units="cm"/>
    </inkml:brush>
  </inkml:definitions>
  <inkml:trace contextRef="#ctx0" brushRef="#br0">152 29 12876,'-5'10'4185,"-25"45"-76,-39 103-1,58-126-3853,2 1-1,0 0 0,3 0 0,0 1 1,0 43-1,5-55-183,2-33 446,6-45 481,7 2-1052,2 1 1,3 0-1,2 2 1,2 0 0,47-74-1,-65 119 45,0-1-1,1 1 1,-1 1 0,1-1-1,1 1 1,-1 0-1,1 0 1,9-5-1,-15 9 4,0 1 0,1-1-1,-1 0 1,0 0-1,1 1 1,-1-1-1,0 1 1,1-1-1,-1 1 1,1 0-1,-1 0 1,1-1-1,-1 1 1,1 0-1,-1 0 1,1 0-1,-1 1 1,0-1-1,1 0 1,-1 0-1,1 1 1,-1-1-1,1 1 1,-1 0-1,0-1 1,1 1 0,-1 0-1,0-1 1,0 1-1,0 0 1,0 0-1,1 0 1,-1 0-1,0 0 1,-1 1-1,1-1 1,0 0-1,0 0 1,0 1-1,-1-1 1,1 0-1,-1 1 1,1-1-1,-1 0 1,1 1-1,-1-1 1,0 1-1,0-1 1,0 1-1,0-1 1,0 4-1,1 1 150,-1 1-1,0 0 0,-1 0 0,1 0 1,-1 0-1,-1 0 0,1 0 0,-1-1 0,0 1 1,-1 0-1,0-1 0,0 0 0,0 0 0,-1 0 1,1 0-1,-2 0 0,1-1 0,0 0 0,-1 0 1,0 0-1,0 0 0,-1-1 0,1 0 0,-1 0 1,0 0-1,0-1 0,0 1 0,-1-2 1,1 1-1,-1-1 0,1 0 0,-1 0 0,0-1 1,0 0-1,-10 1 0,15-2-273,1 0 0,-1 0 0,1 0 0,-1-1 1,1 1-1,0 0 0,-1-1 0,1 1 0,-1-1 0,1 1 0,0-1 0,-1 0 1,1 1-1,0-1 0,0 0 0,0 0 0,0 0 0,-1 0 0,1 0 0,0 0 1,1 0-1,-1 0 0,0-1 0,0 1 0,0 0 0,1 0 0,-1-1 0,1 1 0,-1-1 1,1 1-1,-1 0 0,1-1 0,0 1 0,0-1 0,0 1 0,-1-1 0,2 1 1,-1-1-1,0 1 0,0 0 0,0-1 0,1 1 0,0-2 0,-1-3-760,1 1 0,1 0 0,-1 0 0,1-1-1,0 1 1,0 0 0,1 1 0,-1-1 0,1 0 0,6-7 0,11-6-8404</inkml:trace>
</inkml:ink>
</file>

<file path=ppt/ink/ink3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8:05.960"/>
    </inkml:context>
    <inkml:brush xml:id="br0">
      <inkml:brushProperty name="width" value="0.025" units="cm"/>
      <inkml:brushProperty name="height" value="0.025" units="cm"/>
    </inkml:brush>
  </inkml:definitions>
  <inkml:trace contextRef="#ctx0" brushRef="#br0">101 1 17905,'0'0'12268,"-56"74"-11115,39-49-321,2 1-415,6-1-225,6-5-192,3-6-160,0-6-1057,8-5-1122,6-3-1824,0-6-2147,-1-9-8008</inkml:trace>
</inkml:ink>
</file>

<file path=ppt/ink/ink3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8:06.288"/>
    </inkml:context>
    <inkml:brush xml:id="br0">
      <inkml:brushProperty name="width" value="0.025" units="cm"/>
      <inkml:brushProperty name="height" value="0.025" units="cm"/>
    </inkml:brush>
  </inkml:definitions>
  <inkml:trace contextRef="#ctx0" brushRef="#br0">73 1 14542,'0'0'15257,"-2"13"-14280,-18 89 254,7-46-1107,3-1-1,-4 88 0,14-176-2537,1 11 1573,-1 0 0,-1-1 0,-1 1 0,-10-43 0,12 64 866,0 1 0,1-1 0,-1 1 0,0-1 0,0 1 0,0-1 1,0 1-1,1-1 0,-1 1 0,0-1 0,0 1 0,1-1 0,-1 1 0,0 0 1,1-1-1,-1 1 0,1-1 0,-1 1 0,0 0 0,1-1 0,-1 1 0,1 0 1,-1 0-1,1-1 0,-1 1 0,1 0 0,-1 0 0,1 0 0,-1 0 0,1 0 0,-1 0 1,1 0-1,-1 0 0,1 0 0,-1 0 0,1 0 0,-1 0 0,1 0 0,-1 0 1,1 0-1,-1 0 0,1 0 0,-1 1 0,1-1 0,-1 0 0,1 1 0,39 6-591,-27-4-80,57 2-7858,-31-5 58</inkml:trace>
</inkml:ink>
</file>

<file path=ppt/ink/ink3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8:06.762"/>
    </inkml:context>
    <inkml:brush xml:id="br0">
      <inkml:brushProperty name="width" value="0.025" units="cm"/>
      <inkml:brushProperty name="height" value="0.025" units="cm"/>
    </inkml:brush>
  </inkml:definitions>
  <inkml:trace contextRef="#ctx0" brushRef="#br0">164 180 6086,'0'0'8162,"-12"3"-3918,-1 2-3375,1 0 1,-1 0-1,1 1 0,0 1 1,-17 12-1,24-16-548,1 1 0,-1 0 0,1 0 1,-1 0-1,1 1 0,0-1 0,1 1 0,-1 0 1,1 0-1,0 0 0,0 1 0,1-1 0,-1 1 0,1-1 1,0 1-1,1 0 0,-2 10 0,3-15-307,0 0-1,-1 0 1,1 0-1,0 0 1,0 0-1,1 0 1,-1-1-1,0 1 1,0 0-1,0 0 1,1 0-1,-1 0 1,0 0-1,1 0 1,-1 0-1,1 0 1,-1 0-1,1-1 1,0 1-1,-1 0 1,1 0-1,0-1 1,-1 1-1,1 0 1,0-1-1,0 1 1,0-1-1,-1 1 1,1-1-1,1 1 1,2 0 11,-1 0 1,0-1 0,0 1 0,0-1 0,0 0 0,1 0 0,-1 0 0,0 0 0,6-2-1,0 0-99,1-1-1,-1 1 1,0-2-1,0 1 0,-1-1 1,10-6-1,-6 0-634,0 0-1,0 0 1,13-16-1,-22 22 615,1 0 0,-1-1 0,0 1 0,0-1 0,0 1 0,-1-1 0,1 0-1,-1 0 1,0 0 0,0 0 0,-1-1 0,0 1 0,1-6 0,-19 37 1024,12-16-686,1 0 1,1 0 0,0 0 0,0 0 0,1 0-1,0 0 1,1 1 0,0 20 0,1-30-230,0-1-1,0 1 1,0-1 0,0 1 0,0 0 0,0-1-1,0 1 1,0 0 0,1-1 0,-1 1 0,0-1 0,0 1-1,1 0 1,-1-1 0,0 1 0,1-1 0,-1 1-1,1-1 1,-1 1 0,1-1 0,-1 1 0,1-1-1,-1 0 1,1 1 0,-1-1 0,1 0 0,-1 1 0,1-1-1,0 0 1,0 0 0,23-1 151,22-20-427,-28 6 72,0-1 0,-2 0 1,1-2-1,-2 1 0,-1-2 0,0 0 1,-1-1-1,-1 0 0,-1 0 1,-1-2-1,0 1 0,10-42 0,-19 61 256,0 0-1,0 1 1,-1-1 0,1 0-1,-1 0 1,1 0-1,-1 0 1,0 0-1,0 0 1,0 0-1,0 0 1,0 0-1,0 0 1,-1 0 0,1 0-1,-1 0 1,1 0-1,-1 0 1,0-1-1,0 2-20,0 1 0,0 0 1,0 0-1,0-1 0,0 1 0,0 0 0,0 0 0,0 0 0,0 0 0,0 0 0,0 1 0,0-1 0,0 0 0,0 0 1,0 1-1,0-1 0,0 0 0,0 1 0,0-1 0,0 1 0,0-1 0,1 1 0,-1 0 0,0-1 0,0 2 0,-12 7 134,2 2 0,-1-1-1,-10 15 1,5-5 147,1 0 0,2 1 0,-16 28-1,26-42-213,1 0-1,-1 1 0,1-1 1,1 1-1,0-1 1,0 1-1,0 0 0,1 0 1,0 0-1,0 0 0,1 0 1,0 0-1,1 0 0,2 13 1,-2-17-103,1-1 0,0 1 1,0 0-1,0-1 1,1 1-1,-1-1 0,1 0 1,0 0-1,0 0 0,0 0 1,0-1-1,0 1 1,1-1-1,-1 1 0,1-1 1,0-1-1,-1 1 1,1 0-1,0-1 0,0 0 1,0 0-1,0 0 1,0 0-1,8 0 0,4 1-818,1-1 0,0 0 0,0-1-1,30-4 1,-5-8-5560,2-8-5002</inkml:trace>
</inkml:ink>
</file>

<file path=ppt/ink/ink3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8:08.053"/>
    </inkml:context>
    <inkml:brush xml:id="br0">
      <inkml:brushProperty name="width" value="0.025" units="cm"/>
      <inkml:brushProperty name="height" value="0.025" units="cm"/>
    </inkml:brush>
  </inkml:definitions>
  <inkml:trace contextRef="#ctx0" brushRef="#br0">13 1 16400,'-2'38'9212,"-2"1"-6581,-3 42-1203,8-80-1405,-1 0 1,0 0 0,1 1-1,-1-1 1,0 0-1,1 0 1,-1 0 0,1 0-1,0 0 1,-1 0-1,1 0 1,0 0-1,-1 0 1,1-1 0,0 1-1,0 0 1,0 0-1,0-1 1,0 1 0,0 0-1,0-1 1,0 1-1,0-1 1,0 1 0,0-1-1,0 0 1,0 1-1,1-1 1,-1 0 0,0 0-1,0 0 1,0 0-1,0 0 1,1 0 0,-1 0-1,0 0 1,0-1-1,0 1 1,0 0 0,2-1-1,49-13 238,-1-9-169,-39 17-135,-1 0-1,2 1 0,-1 0 1,0 1-1,1 0 1,0 1-1,25-3 0,-37 6 41,-1 0 0,1 1 1,-1-1-1,1 0 0,-1 0 0,1 1 0,0-1 0,-1 1 0,1-1 0,-1 0 0,0 1 0,1-1 0,-1 1 0,1-1 1,-1 1-1,0 0 0,1-1 0,-1 1 0,0-1 0,1 1 0,-1-1 0,0 1 0,0 0 0,0-1 0,0 1 0,0 0 0,0-1 1,0 1-1,0 0 0,0-1 0,0 2 0,0 26 429,0-20-182,17-14 284,19-24-340,14-10-141,-47 37-81,0 1 0,1 0 1,-1 1-1,1-1 0,0 1 1,-1-1-1,1 1 1,0 0-1,0 0 0,0 1 1,-1-1-1,9 1 0,-11 1 14,0 0-1,1-1 0,-1 1 0,0 0 1,0 0-1,0 1 0,0-1 0,-1 0 0,1 0 1,0 0-1,0 0 0,-1 1 0,1-1 0,-1 0 1,1 1-1,-1-1 0,1 0 0,-1 1 0,0-1 1,0 1-1,0-1 0,0 1 0,0-1 0,0 0 1,0 1-1,0-1 0,0 1 0,-1-1 1,0 2-1,-4 31-1742,0-20-2556</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7:51.697"/>
    </inkml:context>
    <inkml:brush xml:id="br0">
      <inkml:brushProperty name="width" value="0.025" units="cm"/>
      <inkml:brushProperty name="height" value="0.025" units="cm"/>
    </inkml:brush>
  </inkml:definitions>
  <inkml:trace contextRef="#ctx0" brushRef="#br0">1 0 8264,'0'0'7111,"4"9"-6839,-1-2-151,1-1 0,0 0 0,1 0 0,-1 0 0,1-1 0,0 1 1,1-1-1,-1 0 0,1-1 0,0 1 0,1-1 0,-1 0 0,1-1 0,-1 1 1,13 3-1,243 117 169,-5 12 0,284 201 0,-107-71 1678,-39-27-477,-2 35 537,-196-136-420,-87-68-1538,128 61 1,12 4 70,-186-91 508,-2 3-1,108 105 0,-120-105-596,1-8-172,-29-32-2306,-32-20-12287</inkml:trace>
</inkml:ink>
</file>

<file path=ppt/ink/ink3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8:08.397"/>
    </inkml:context>
    <inkml:brush xml:id="br0">
      <inkml:brushProperty name="width" value="0.025" units="cm"/>
      <inkml:brushProperty name="height" value="0.025" units="cm"/>
    </inkml:brush>
  </inkml:definitions>
  <inkml:trace contextRef="#ctx0" brushRef="#br0">0 1 16656,'0'0'7143,"57"13"-17169</inkml:trace>
</inkml:ink>
</file>

<file path=ppt/ink/ink3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8:08.898"/>
    </inkml:context>
    <inkml:brush xml:id="br0">
      <inkml:brushProperty name="width" value="0.025" units="cm"/>
      <inkml:brushProperty name="height" value="0.025" units="cm"/>
    </inkml:brush>
  </inkml:definitions>
  <inkml:trace contextRef="#ctx0" brushRef="#br0">68 1 18578,'0'0'6144,"-4"11"-4009,-9 21-881,2 1 0,1 1-1,-8 50 1,13-47-969,-1 62-1,9-92-219,3-15 45,5-14 41,-8 9-220,0 0 0,-1 1 1,0-1-1,-1 0 0,0 0 0,-1 0 0,0 0 1,-3-15-1,6 30 43,0 0 0,1 0 1,-1 0-1,1 0 1,0-1-1,-1 0 0,1 1 1,0-1-1,7 0 1,3 2 21,0-2 1,0 0 0,0-1 0,1 0 0,20-4 0,-29 4 3,-1-1 0,0 0-1,0 0 1,1-1 0,-1 1 0,0-1 0,0 0 0,-1-1-1,1 1 1,0-1 0,-1 0 0,1 0 0,-1 0 0,0-1 0,0 0-1,-1 1 1,6-7 0,-9 9-1,1 0 1,0 1-1,-1-1 0,1 0 0,-1 1 0,1-1 1,-1 0-1,1 0 0,-1 0 0,0 1 0,1-1 1,-1 0-1,0 0 0,0 0 0,1 0 1,-1 0-1,0 1 0,0-1 0,0 0 0,0 0 1,0 0-1,0 0 0,-1 0 0,1 0 0,0 0 1,0 1-1,-1-1 0,1 0 0,0 0 0,-1 0 1,1 0-1,-1 1 0,1-1 0,-1 0 1,1 1-1,-1-1 0,0 0 0,1 1 0,-1-1 1,0 1-1,1-1 0,-1 1 0,-1-2 0,0 2 1,0-1-1,0 1 0,0 0 0,0 0 0,0 0 0,0 0 0,0 0 0,0 0 0,0 0 0,0 0 0,0 1 0,0-1 0,0 1 0,0 0 0,0-1 0,0 1 1,1 0-1,-1 0 0,-1 1 0,-4 4 54,0 0 1,0 1-1,1-1 0,1 1 1,-1 1-1,1-1 0,0 1 1,0-1-1,1 1 1,0 1-1,1-1 0,0 1 1,0-1-1,1 1 1,0 0-1,-1 10 0,3-18-51,0 0-1,1 0 1,-1 0 0,0 0-1,1 0 1,-1 0-1,1 0 1,-1 0-1,1 0 1,0 0 0,-1-1-1,1 1 1,0 0-1,0-1 1,-1 1-1,1 0 1,0-1 0,0 1-1,0-1 1,0 1-1,0-1 1,0 1-1,0-1 1,0 0 0,0 0-1,0 1 1,0-1-1,0 0 1,0 0-1,0 0 1,0 0 0,0 0-1,2 0 1,39-3-13,-40 3 11,11-4-34,1 1 0,0-2 1,-1 0-1,0 0 0,13-8 0,-15 7 3,-1 1 0,0 0 1,1 1-1,0 0 0,0 1 0,0 0 0,1 0 0,12 0 1,-23 4 36,0-1 0,0 1 0,-1-1 0,1 1 0,0-1 0,0 1 0,-1 0 0,1 0 0,-1-1 0,1 1 0,-1 0 1,1 0-1,-1 0 0,1 0 0,-1 0 0,0-1 0,1 1 0,-1 0 0,0 0 0,0 0 0,0 0 0,1 0 1,-1 0-1,0 0 0,-1 0 0,1 0 0,0 1 0,0 39 265,-1-31-232,1-9-39,0 1 0,0-1 0,0 0 0,0 0 0,0 0 0,0 0 0,0 0 0,0 0 0,0 0 0,0 1 0,1-1 0,-1 0 0,1 0 0,-1 0 0,0 0 0,1 0 0,0 0 0,-1 0 0,1-1 0,0 1 0,-1 0 0,1 0 0,0 0 0,1 0 0,28 1 0,-28-3 0,7 0-83,-1-1-1,0 0 1,0-1-1,0 0 1,0-1-1,0 1 1,10-8-1,-11 7-7,0 0 0,0 0-1,1 1 1,-1 0 0,1 0 0,0 1-1,0-1 1,9 0 0,-16 3 76,-1 1 1,1-1 0,-1 0 0,1 0 0,-1 1-1,1-1 1,-1 0 0,1 1 0,-1-1 0,1 0-1,-1 1 1,1-1 0,-1 1 0,0-1 0,1 1 0,-1-1-1,0 1 1,1-1 0,-1 1 0,0-1 0,0 1-1,0-1 1,1 1 0,-1-1 0,0 1 0,0-1-1,0 1 1,0 0 0,0-1 0,0 1 0,0-1-1,0 1 1,0 0 0,0-1 0,0 1 0,-1 0 0,5 20-1853,9-14-2212,1-6-1259,4-1-2248</inkml:trace>
</inkml:ink>
</file>

<file path=ppt/ink/ink3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8:09.272"/>
    </inkml:context>
    <inkml:brush xml:id="br0">
      <inkml:brushProperty name="width" value="0.025" units="cm"/>
      <inkml:brushProperty name="height" value="0.025" units="cm"/>
    </inkml:brush>
  </inkml:definitions>
  <inkml:trace contextRef="#ctx0" brushRef="#br0">115 1 21492,'0'0'3086,"-10"3"-582,3-1-2261,-2 0 142,0 0 0,0 1 0,0 0 1,0 1-1,0 0 0,1 0 0,0 1 0,0 0 0,-11 9 0,25-13-1004,0 1 0,0-1-1,1 0 1,-1 0 0,1-1 0,-1 0-1,8 0 1,-10-1 306,4 0 14,0 1 0,-1 0 0,1 0 1,0 0-1,0 1 0,10 2 0,-17-2 371,0-1 0,0 0 0,0 1 0,0-1 0,0 1-1,0-1 1,0 1 0,0 0 0,0 0 0,0-1 0,0 1 0,0 0 0,0 0 0,-1 0 0,1 0-1,0 0 1,-1 0 0,1 0 0,0 2 0,0-1 164,-1 0-1,0 1 1,0-1 0,0 0-1,0 0 1,0 0 0,0 0-1,0 1 1,-1-1 0,1 0-1,-1 0 1,0 0 0,0 0-1,-2 4 1,1-2-70,0 0-1,0 0 1,-1-1 0,1 1-1,-1 0 1,0-1 0,0 0 0,-1 0-1,1 0 1,-1 0 0,1 0-1,-1-1 1,0 0 0,0 1 0,0-1-1,0-1 1,0 1 0,-1-1-1,1 1 1,0-1 0,-1 0 0,1-1-1,-6 1 1,9-1-313,0 0 0,0 0 0,1 0 1,-1-1-1,0 1 0,0 0 0,1-1 0,-1 1 0,0 0 1,1-1-1,-1 1 0,0-1 0,1 1 0,-1-1 0,1 1 1,-1-1-1,0 1 0,1-1 0,0 1 0,-1-1 0,1 0 1,-1 1-1,1-1 0,0 0 0,-1 0 0,1 1 0,0-1 1,0 0-1,-1-1 0,-1-26-8160,2 23 6653,0-6-6754</inkml:trace>
</inkml:ink>
</file>

<file path=ppt/ink/ink3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8:09.832"/>
    </inkml:context>
    <inkml:brush xml:id="br0">
      <inkml:brushProperty name="width" value="0.025" units="cm"/>
      <inkml:brushProperty name="height" value="0.025" units="cm"/>
    </inkml:brush>
  </inkml:definitions>
  <inkml:trace contextRef="#ctx0" brushRef="#br0">0 1 11275,'0'0'19154,"13"48"-18033,-11-24-352,-2-1-321,0 0-448,0-3 0,0-4 0,0-3 0,0-3-1025,0-6-1249</inkml:trace>
</inkml:ink>
</file>

<file path=ppt/ink/ink3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8:10.160"/>
    </inkml:context>
    <inkml:brush xml:id="br0">
      <inkml:brushProperty name="width" value="0.025" units="cm"/>
      <inkml:brushProperty name="height" value="0.025" units="cm"/>
    </inkml:brush>
  </inkml:definitions>
  <inkml:trace contextRef="#ctx0" brushRef="#br0">1 9 12524,'0'0'11627,"7"-8"-11627,-4 8 32,1 5 0,-1 2-1281,-2-3-3620</inkml:trace>
</inkml:ink>
</file>

<file path=ppt/ink/ink3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18:10.518"/>
    </inkml:context>
    <inkml:brush xml:id="br0">
      <inkml:brushProperty name="width" value="0.025" units="cm"/>
      <inkml:brushProperty name="height" value="0.025" units="cm"/>
    </inkml:brush>
  </inkml:definitions>
  <inkml:trace contextRef="#ctx0" brushRef="#br0">0 16 17489,'0'0'10975,"2"10"-9987,2 21-420,11 71 1191,-13-92-1636,0 1 1,1-1-1,0 0 1,0 0-1,1-1 1,1 1-1,6 10 1,-10-18-124,1 0 0,-1 0 0,1 0 0,0 0 0,0 0 0,-1-1 0,1 1 0,0 0 0,0-1 0,1 0 0,-1 0 0,0 1 0,0-1 0,1 0 0,-1-1 0,0 1 0,1 0 0,-1-1 0,1 1 0,-1-1 0,4 0 0,-2 0 0,0-1 0,0 0 0,0 0 0,0 0 0,0-1 0,-1 1 0,1-1 0,0 0 0,-1 0 0,1 0 0,5-5 0,4-5 0,-1 0 0,0 0 0,0-1 0,18-29 0,49-98 0,-62 129-713,-5 5-2263,-3 1-5474</inkml:trace>
</inkml:ink>
</file>

<file path=ppt/ink/ink3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1:06.209"/>
    </inkml:context>
    <inkml:brush xml:id="br0">
      <inkml:brushProperty name="width" value="0.025" units="cm"/>
      <inkml:brushProperty name="height" value="0.025" units="cm"/>
    </inkml:brush>
  </inkml:definitions>
  <inkml:trace contextRef="#ctx0" brushRef="#br0">65 239 13485,'0'0'12011,"-6"12"-10783,6-12-1225,-40 91 1812,36-79-1689,0 0 0,1 0 0,1 0-1,-1 0 1,2 1 0,0-1-1,0 16 1,2-26-94,-1 0-1,0 0 1,1 0-1,0 0 1,-1 0-1,1 0 1,0 0 0,0 0-1,0 0 1,0 0-1,0-1 1,1 1-1,-1 0 1,1-1 0,-1 1-1,1-1 1,-1 1-1,1-1 1,0 0 0,-1 0-1,1 0 1,0 0-1,0 0 1,0 0-1,0 0 1,0 0 0,0-1-1,0 1 1,0-1-1,0 0 1,1 1-1,-1-1 1,0 0 0,0 0-1,0-1 1,4 0-1,1 1-5,1-1 0,-1 0-1,0 0 1,1-1 0,-1 0 0,0-1-1,0 1 1,0-1 0,8-5-1,10-11-8,-1 0-1,-1-2 0,-1 0 1,-1-2-1,-1 0 0,-1-1 1,-1-1-1,-1-1 0,-1-1 1,-2 0-1,0-1 0,-2 0 1,-1-1-1,-2 0 1,9-43-1,-16 39 347,-12 45 28,-12 49-216,14-15-150,3 0 1,1 0 0,4 63-1,1-52 18,-12 94-1,-23 13 48,34-164-88,0 0-1,0 1 0,0-1 0,0 0 0,0 0 1,0 1-1,0-1 0,0 0 0,0 0 0,0 1 1,0-1-1,0 0 0,-1 0 0,1 1 0,0-1 1,0 0-1,0 0 0,0 0 0,0 1 0,-1-1 1,1 0-1,0 0 0,0 0 0,0 0 0,-1 1 1,1-1-1,0 0 0,0 0 0,0 0 0,-1 0 1,1 0-1,0 0 0,0 0 0,-1 1 0,1-1 1,0 0-1,0 0 0,-1 0 0,1 0 0,0 0 1,0 0-1,-1 0 0,1 0 0,0 0 1,-1-1-1,-10-10 110,-6-19 48,9 12-159,0-1 0,1 1 0,2-1 0,0-1 0,0 1 0,2-1 0,-1-29 0,4 47 0,0 0 0,1 0 0,-1 0 0,1 0 0,0 0 0,0 0 0,0 0 0,0 0 0,0 1 0,0-1 0,0 0 0,0 1 0,1-1 0,-1 1 0,1-1 0,-1 1 0,1-1 0,0 1 0,-1 0 0,1 0 0,0 0 0,0 0 0,2-1 0,55-19 0,-39 16 0,-9 1-139,0 0-1065,1 0 0,-1 0 0,0-1 0,17-11-1,-25 14 793,-1 0-1,1 0 1,-1 0-1,0 0 0,0 0 1,0-1-1,0 1 0,0-1 1,0 0-1,-1 1 0,1-1 1,-1 0-1,0 0 0,0 0 1,0 0-1,0 0 0,0 0 1,-1 0-1,1 0 0,-1 0 1,0 0-1,0 0 0,0-4 1,-4-23-12833</inkml:trace>
</inkml:ink>
</file>

<file path=ppt/ink/ink3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1:06.551"/>
    </inkml:context>
    <inkml:brush xml:id="br0">
      <inkml:brushProperty name="width" value="0.025" units="cm"/>
      <inkml:brushProperty name="height" value="0.025" units="cm"/>
    </inkml:brush>
  </inkml:definitions>
  <inkml:trace contextRef="#ctx0" brushRef="#br0">0 6 14926,'0'0'7976,"57"-6"-19924</inkml:trace>
</inkml:ink>
</file>

<file path=ppt/ink/ink3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1:07.569"/>
    </inkml:context>
    <inkml:brush xml:id="br0">
      <inkml:brushProperty name="width" value="0.025" units="cm"/>
      <inkml:brushProperty name="height" value="0.025" units="cm"/>
    </inkml:brush>
  </inkml:definitions>
  <inkml:trace contextRef="#ctx0" brushRef="#br0">15 2 9833,'0'0'13923,"-2"10"-13149,-3 21 11,1 1-1,0 44 1,4-76-777,0 1-1,0 0 1,0 0-1,1 0 1,-1-1-1,0 1 1,0 0-1,0 0 1,1-1-1,-1 1 1,0 0-1,1 0 1,-1-1-1,1 1 1,-1 0-1,1-1 1,-1 1-1,1-1 1,-1 1-1,1 0 1,0-1-1,-1 1 1,1-1-1,0 0 1,-1 1-1,1-1 1,0 0-1,0 1 1,-1-1-1,1 0 1,0 0-1,0 1 1,0-1-1,-1 0 1,1 0-1,0 0 1,0 0-1,0 0 1,0 0-1,-1 0 1,1-1-1,0 1 1,0 0-1,-1 0 1,1-1-1,0 1 0,0 0 1,-1-1-1,1 1 1,0-1-1,0 0 1,5-1 37,-1-1 0,0 0 0,0 0 0,0 0 0,-1 0 0,6-6 0,-2 1 138,0-1 0,-1 0 0,-1 0 0,1-1 0,-2 0 0,1 0 0,-1 0-1,-1-1 1,0 0 0,3-12 0,-14 69-5,3-27-143,1 0 0,1 0 0,0 1 0,3 35 0,-1-53-20,0 0 0,0 1 1,1-1-1,-1 0 0,1 0 0,-1 0 1,1 0-1,0 0 0,0 0 0,0-1 1,0 1-1,0 0 0,0 0 1,1-1-1,-1 1 0,0 0 0,1-1 1,0 1-1,-1-1 0,1 0 1,0 0-1,-1 1 0,1-1 0,0 0 1,0-1-1,0 1 0,0 0 1,0 0-1,0-1 0,0 1 0,0-1 1,0 0-1,0 0 0,1 0 1,-1 0-1,0 0 0,0 0 0,0 0 1,0-1-1,0 1 0,0-1 0,0 1 1,4-2-1,1-1 74,-1 1 1,1-1-1,0 0 1,-1 0-1,0-1 1,1 1-1,-2-1 1,1-1-1,0 1 0,-1-1 1,9-10-1,-11 10-39,0 1-1,0-1 0,-1 0 0,1 0 0,-1-1 1,-1 1-1,1 0 0,-1-1 0,1 1 1,-2-1-1,1 1 0,-1-1 0,1 1 1,-1-1-1,-1 1 0,1-1 0,-2-6 0,2 12-46,-1-1 0,1 0 0,0 0-1,0 1 1,0-1 0,0 1 0,-1-1-1,1 0 1,0 1 0,-1-1-1,1 0 1,0 1 0,-1-1 0,1 1-1,-1-1 1,1 1 0,-1-1-1,1 1 1,-1-1 0,1 1 0,-1 0-1,0-1 1,1 1 0,-1 0-1,0 0 1,1-1 0,-1 1 0,0 0-1,1 0 1,-1 0 0,0 0-1,1-1 1,-1 1 0,0 0 0,1 1-1,-1-1 1,0 0 0,1 0 0,-1 0-1,0 0 1,1 0 0,-1 1-1,0-1 1,1 0 0,-1 0 0,0 1-1,1-1 1,-1 1 0,1-1-1,-1 0 1,1 1 0,-1-1 0,0 1-1,-1 1 1,0 0 0,0 0 0,0 1 0,0-1 0,1 0 0,-1 1 0,0-1-1,1 1 1,0-1 0,-1 1 0,0 4 0,1-6-3,1 1 0,0-1 0,0 0 0,-1 0 0,1 1 0,0-1 0,0 0 0,0 0 0,0 1 0,0-1 0,1 0 0,-1 0 0,0 1 0,1-1 0,-1 0 0,1 0 0,-1 0 0,1 1 0,-1-1 0,1 0 0,0 0 0,-1 0 0,1 0 0,0 0 0,0 0 0,0-1 0,1 2 0,0-1 0,0 0 0,1 0 0,-1 0 0,1-1 0,-1 1 0,1-1 0,-1 1 0,1-1 0,-1 0 0,1 0 0,-1 0 0,5-1 0,6-1 0,-1-1 0,0 0 0,0-1 0,20-9 0,-22 8 0,0 0 0,0-1 0,-1 0 0,0-1 0,10-8 0,-16 12 0,0 0 0,0 0 0,0 0 0,0-1 0,-1 1 0,0-1 0,0 1 0,0-1 0,0 0 0,0 0 0,-1 0 0,0 0 0,1 0 0,-2 0 0,1 0 0,0-8 0,-3 10 0,-1 1 0,1 1 0,-1-1 0,1 0 0,-1 1 0,1-1 0,-1 1 0,0 0 0,1 0 0,-1 0 0,0 0 0,1 0 0,-1 0 0,-4 2 0,3 0 0,1 0 0,0 0 0,0 0 0,0 1 0,0-1 0,1 1 0,-1 0 0,1 0 0,-1 0 0,1 0 0,0 0 0,0 0 0,0 0 0,1 1 0,-1-1 0,1 1 0,0-1 0,0 1 0,0 0 0,0 4 0,-1-1 0,0 0 0,1 1 0,1-1 0,-1 1 0,1 0 0,0-1 0,1 1 0,0-1 0,2 10 0,-1-13 7,0-1 0,0 1 0,1-1-1,-1 0 1,1 0 0,0 0 0,0 0 0,0 0 0,0-1-1,0 1 1,0-1 0,1 0 0,-1 0 0,1 0 0,-1-1-1,1 1 1,0-1 0,0 0 0,0 0 0,0 0 0,0 0-1,0-1 1,4 1 0,6 0-144,-1 0 1,1-1-1,0 0 0,-1-1 0,24-5 0,3-10-3882,-2-6-3605</inkml:trace>
</inkml:ink>
</file>

<file path=ppt/ink/ink3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1:08.533"/>
    </inkml:context>
    <inkml:brush xml:id="br0">
      <inkml:brushProperty name="width" value="0.025" units="cm"/>
      <inkml:brushProperty name="height" value="0.025" units="cm"/>
    </inkml:brush>
  </inkml:definitions>
  <inkml:trace contextRef="#ctx0" brushRef="#br0">115 289 8872,'4'-26'10014,"-7"6"-3682,2 18-6228,0 1-1,1 0 1,-1 1 0,0-1 0,0 0 0,0 0 0,0 0 0,0 0 0,0 1 0,0-1 0,0 0-1,0 1 1,0-1 0,0 1 0,0-1 0,0 1 0,0-1 0,-1 1 0,1 0 0,0 0-1,0-1 1,0 1 0,-1 0 0,1 0 0,0 0 0,0 1 0,-1-1 0,1 0 0,0 0-1,0 1 1,0-1 0,0 0 0,-1 1 0,0 0 0,-2 1-63,0 0 0,0 0 1,0 0-1,1 1 0,-1-1 0,1 1 1,-1 0-1,1 0 0,0 0 0,0 0 1,0 1-1,1-1 0,-1 1 0,1 0 1,0 0-1,0-1 0,0 1 0,0 1 1,-1 5-1,-1 2 35,1 0 0,0 0 0,0 1 0,1-1 0,0 20 0,2-30-74,0 0 0,0 1 1,0-1-1,1 1 0,-1-1 0,0 0 0,1 1 0,0-1 0,0 0 1,-1 0-1,1 0 0,0 0 0,1 1 0,-1-1 0,0-1 0,1 1 1,-1 0-1,1 0 0,-1 0 0,1-1 0,0 1 0,0-1 0,2 2 1,-1-1 11,1-1 1,-1 0-1,0 0 0,1 0 1,-1 0-1,1 0 1,-1-1-1,1 0 1,-1 0-1,0 0 1,1 0-1,-1 0 1,1-1-1,-1 1 1,7-3-1,-5 1 0,0 0 1,0-1-1,0 1 0,0-1 0,0-1 1,-1 1-1,1-1 0,-1 1 1,0-1-1,0 0 0,0-1 0,4-6 1,38-64 119,-34 55-102,63-126 325,-68 130-158,-1-1-1,0 0 1,-1 0-1,-1-1 0,0 0 1,2-35-1,-20 98 7,2-9-159,-1 16-46,2 0 0,3 1 0,1 0 0,2 78 0,5-131-5,0 1 1,0-1-1,0 0 1,0 1-1,-1-1 1,1 1-1,0-1 0,0 0 1,0 1-1,0-1 1,1 0-1,-1 1 1,0-1-1,0 0 1,0 1-1,0-1 0,0 0 1,0 1-1,0-1 1,1 0-1,-1 1 1,0-1-1,0 0 0,1 1 1,-1-1-1,0 0 1,0 0-1,1 1 1,-1-1-1,0 0 0,0 0 1,1 0-1,-1 1 1,0-1-1,1 0 1,-1 0-1,0 0 0,1 0 1,-1 0-1,1 0 1,-1 0-1,0 0 1,1 0-1,-1 0 1,0 0-1,1 0 0,-1 0 1,0 0-1,1 0 1,-1 0-1,1 0 1,-1 0-1,0 0 0,1 0 1,-1-1-1,0 1 1,0 0-1,1 0 1,-1 0-1,0-1 0,1 1 1,-1 0-1,0-1 1,17-18-1674,1-23-9063,-8 19 262</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7:52.636"/>
    </inkml:context>
    <inkml:brush xml:id="br0">
      <inkml:brushProperty name="width" value="0.025" units="cm"/>
      <inkml:brushProperty name="height" value="0.025" units="cm"/>
    </inkml:brush>
  </inkml:definitions>
  <inkml:trace contextRef="#ctx0" brushRef="#br0">39 3 10858,'-1'0'185,"0"-1"0,0 1 0,0 0 0,0-1 0,0 1 0,-1 0 0,1 0 0,0 0 0,0 0 0,0 0-1,0 0 1,0 0 0,0 0 0,-1 0 0,1 0 0,0 1 0,0-1 0,0 0 0,0 1 0,0-1 0,0 1 0,0-1 0,0 1-1,0 0 1,0-1 0,0 1 0,0 0 0,1 0 0,-1-1 0,0 1 0,0 0 0,1 0 0,-1 0 0,1 0 0,-1 0 0,1 0-1,-1 1 1,0 3 54,0 0-1,1 0 0,0 0 0,0-1 1,0 1-1,0 0 0,1 0 0,2 8 1,21 78 517,4-1 0,73 157 0,203 316 380,-195-375-617,76 112-225,90 172 26,-269-460-242,2 5 84,0-1 0,0 1 0,-2 0 0,0 1 0,-1-1 0,5 36 0,-10-52-176,0-1-1,0 0 1,0 0-1,0 0 1,0 1-1,0-1 1,0 0 0,0 0-1,0 0 1,0 1-1,0-1 1,0 0-1,0 0 1,0 0-1,0 1 1,0-1 0,-1 0-1,1 0 1,0 0-1,0 1 1,0-1-1,0 0 1,0 0 0,0 0-1,-1 0 1,1 1-1,0-1 1,0 0-1,0 0 1,0 0-1,-1 0 1,1 0 0,0 0-1,0 0 1,0 1-1,-1-1 1,1 0-1,0 0 1,0 0-1,0 0 1,-1 0 0,1 0-1,0 0 1,-1 0-1,-11-6-1036,-10-12-1999,0-5-2764,-3-4-5332</inkml:trace>
</inkml:ink>
</file>

<file path=ppt/ink/ink3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1:08.892"/>
    </inkml:context>
    <inkml:brush xml:id="br0">
      <inkml:brushProperty name="width" value="0.025" units="cm"/>
      <inkml:brushProperty name="height" value="0.025" units="cm"/>
    </inkml:brush>
  </inkml:definitions>
  <inkml:trace contextRef="#ctx0" brushRef="#br0">61 149 10826,'0'0'14371,"9"-2"-12598,3-2-1312,0 0 0,0 0 0,0-1 1,-1-1-1,17-11 0,-23 15-370,-1-1-1,0 0 0,0 0 1,0 0-1,-1-1 0,1 1 1,-1-1-1,0 0 1,0 0-1,0 0 0,0 0 1,-1 0-1,0-1 1,0 1-1,0-1 0,0 1 1,-1-1-1,1 0 0,-1 0 1,0-5-1,-1 9-71,-1 0 0,1 0 0,-1 0 0,1 0 0,-1 0 0,0 0 0,1 0 0,-1 0 0,0 0 0,1 0 0,-1 1 0,0-1 0,0 0 0,0 1 0,0-1 0,0 0 0,0 1 0,0-1 0,0 1 0,0-1 0,0 1 0,0 0 0,0 0 0,0-1 0,0 1 0,0 0 0,-1 0-1,1 0 1,0 0 0,0 0 0,0 0 0,0 0 0,0 1 0,0-1 0,0 0 0,-2 1 0,-45 11 411,39-6-430,-1 0 0,1 0 0,0 1 0,0 0 0,1 1 0,0 0 0,0 0 0,1 1 0,0 0 0,0 0 0,1 0 0,1 1 0,-1 0 0,2 0 0,-1 1 0,1-1 0,1 1 0,-5 21 0,8-31-3,0 0 0,0 1 0,1-1-1,-1 0 1,0 1 0,0-1 0,1 0 0,-1 1 0,0-1-1,1 0 1,0 0 0,-1 1 0,1-1 0,0 0 0,-1 0-1,1 0 1,0 0 0,0 0 0,0 0 0,0 0 0,0 0-1,0 0 1,0-1 0,0 1 0,0 0 0,2 0 0,1 1-38,1 0 0,-1-1 0,1 0 1,0 0-1,-1 0 0,1 0 1,8 0-1,6-1-555,0-1 0,34-6 0,40-20-9761,-52 12-21</inkml:trace>
</inkml:ink>
</file>

<file path=ppt/ink/ink3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1:09.238"/>
    </inkml:context>
    <inkml:brush xml:id="br0">
      <inkml:brushProperty name="width" value="0.025" units="cm"/>
      <inkml:brushProperty name="height" value="0.025" units="cm"/>
    </inkml:brush>
  </inkml:definitions>
  <inkml:trace contextRef="#ctx0" brushRef="#br0">197 16 17392,'0'0'10688,"-8"-3"-9209,4 1-1396,0 0 0,0 0 0,0 1 0,0-1-1,0 1 1,-1 0 0,1 1 0,0-1 0,-1 1 0,1-1 0,0 1 0,-1 1 0,1-1 0,0 1 0,-1-1 0,1 1 0,0 0 0,0 1 0,0-1 0,0 1 0,0 0 0,0 0 0,-4 3 0,-4 3 81,1 1 0,0 0 0,-16 18 0,25-24-139,-1-1-1,1 0 1,0 1-1,0 0 0,1-1 1,-1 1-1,0 0 0,1 0 1,0 0-1,0 0 1,-1 0-1,2 0 0,-1 0 1,0 1-1,1-1 0,-1 0 1,1 0-1,0 1 1,0-1-1,1 0 0,-1 0 1,1 4-1,0-5-28,0 0 1,0-1-1,1 1 1,-1-1-1,0 1 0,1-1 1,-1 0-1,1 1 1,-1-1-1,1 0 1,0 0-1,-1 0 0,1 0 1,0-1-1,0 1 1,0 0-1,-1-1 0,1 1 1,0-1-1,0 1 1,4-1-1,47 2-625,-43-2 323,2-1-913,0 0 0,-1 0 1,20-6-1,31-15-10156,-25 4-3487</inkml:trace>
</inkml:ink>
</file>

<file path=ppt/ink/ink3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1:09.705"/>
    </inkml:context>
    <inkml:brush xml:id="br0">
      <inkml:brushProperty name="width" value="0.025" units="cm"/>
      <inkml:brushProperty name="height" value="0.025" units="cm"/>
    </inkml:brush>
  </inkml:definitions>
  <inkml:trace contextRef="#ctx0" brushRef="#br0">44 33 13132,'0'0'15717,"-4"5"-14949,-1 6-518,0 1-1,0 0 0,1 0 0,0 0 0,1 1 1,-2 21-1,1 2-163,-1 46 0,6-73 203,2-9-92,5-19-6,6-34-62,-14 47-116,3-7-36,-1 0 1,-1 0 0,0 0-1,-1 0 1,-1 0-1,-3-23 1,4 36 16,0 0 1,0 1 0,0-1-1,0 0 1,-1 1-1,1-1 1,0 0 0,0 0-1,0 1 1,0-1-1,0 0 1,0 0 0,-1 1-1,1-1 1,0 0 0,0 0-1,0 0 1,-1 1-1,1-1 1,0 0 0,0 0-1,-1 0 1,1 0-1,0 0 1,0 1 0,-1-1-1,1 0 1,0 0-1,0 0 1,-1 0 0,1 0-1,0 0 1,-1 0-1,1 0 1,0 0 0,0 0-1,-1 0 1,1 0 0,0 0-1,-1 0 1,1 0-1,0 0 1,0-1 0,-1 1-1,1 0 1,0 0-1,0 0 1,-1 0 0,1 0-1,0-1 1,0 1-1,0 0 1,-1 0 0,1 0-1,0-1 1,0 1-1,0 0 1,0 0 0,-1-1-1,1 1 1,0 0-1,0 0 1,0-1 0,0 1-1,0-1 1,-1 2 0,1 0-1,0 0 1,-1 0 0,1 0 0,0 0 0,0 1-1,0-1 1,0 0 0,0 0 0,0 0 0,0 0-1,0 0 1,0 0 0,0 0 0,1 0 0,-1 0-1,0 0 1,1 0 0,-1 0 0,1 0 0,-1 0-1,1 0 1,-1 0 0,1-1 0,1 3 0,3 0-75,0-1-1,0 1 1,1-1 0,-1 0 0,0-1 0,1 1 0,-1-1-1,1 0 1,0 0 0,-1-1 0,1 0 0,0 0 0,8-1 0,0 0-112,0-1 0,0 0 0,0-1 0,18-7 0,47-25 67,-73 32 128,1-1-1,-1 0 0,0-1 0,0 0 1,0 0-1,-1 0 0,1 0 1,-1-1-1,5-7 0,-10 12 42,1 1 0,-1 0 0,0-1 0,1 1 0,-1-1 0,0 1 1,1 0-1,-1-1 0,0 1 0,0-1 0,1 1 0,-1-1 0,0 1 0,0-1 0,0 1 0,0-1 0,1 0 0,-1 1 0,0-1 0,0 1 0,0-1 0,0 1 0,0-1 0,-1 1 0,1-1 0,0 1 0,0-1 0,0 0 0,-15 3 598,-18 17-68,16-5-415,0 2 0,-19 22 0,32-34-140,0 1 1,0 0 0,0 1 0,1-1-1,0 0 1,0 1 0,0 0 0,1-1-1,0 1 1,0 0 0,1 0 0,-1 1-1,0 8 1,2-14-29,0-1 0,0 1-1,0 0 1,0 0 0,1 0 0,-1 0 0,0 0-1,0 0 1,1 0 0,-1 0 0,1-1 0,-1 1-1,0 0 1,1 0 0,0 0 0,-1-1-1,1 1 1,-1 0 0,1-1 0,0 1 0,0 0-1,-1-1 1,1 1 0,0-1 0,0 1 0,1 0-1,31 2-733,-25-4 251,1 0 0,0-1 0,-1 0-1,1 0 1,12-6 0,42-29-10222,-35 15 3208</inkml:trace>
</inkml:ink>
</file>

<file path=ppt/ink/ink3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1:10.046"/>
    </inkml:context>
    <inkml:brush xml:id="br0">
      <inkml:brushProperty name="width" value="0.025" units="cm"/>
      <inkml:brushProperty name="height" value="0.025" units="cm"/>
    </inkml:brush>
  </inkml:definitions>
  <inkml:trace contextRef="#ctx0" brushRef="#br0">125 12 17136,'0'0'7773,"-8"1"-4768,2 0-2819,0 1 0,1-1 0,-1 1 0,0 0 1,0 0-1,1 1 0,0 0 0,-1 0 0,1 0 0,0 1 0,1-1 0,-1 1 0,0 0 0,1 0 0,0 1 0,0 0 0,1-1 0,-1 1 0,1 0 0,0 1 0,0-1 0,0 0 0,1 1 0,0 0 0,-2 7 0,4-12-186,-1 1 1,1-1-1,-1 1 1,1-1-1,0 0 1,-1 1-1,1-1 1,0 1-1,0-1 1,0 1-1,0-1 1,1 1-1,-1-1 1,0 0-1,1 1 1,-1-1-1,0 1 1,1-1-1,0 0 1,-1 1-1,1-1 1,0 0-1,0 0 0,-1 1 1,1-1-1,0 0 1,0 0-1,0 0 1,1 0-1,-1 0 1,0 0-1,0-1 1,0 1-1,1 0 1,-1-1-1,0 1 1,1-1-1,-1 1 1,1-1-1,-1 1 1,0-1-1,1 0 1,-1 0-1,1 0 1,-1 0-1,1 0 1,-1 0-1,1 0 0,2-1 1,4 0-15,-1-1 0,1 0 0,0 0 0,-1 0 0,1-1 0,-1 0 0,0-1 0,8-4 1,-4 1-44,0-1 0,0 0 0,-1-1 0,0 0 0,-1 0 0,0-1 0,0 0 0,-1-1 0,0 0 0,-1 0 0,8-16 0,-14 19 47,-3 14 31,0 0 1,0-1 0,-1 1 0,0-1 0,0 0 0,-1 0 0,-5 7 0,-6 9 32,7-7-51,-19 35 166,25-46-166,1 0 0,0 0 0,0 0 0,0 0 1,0 0-1,0 0 0,1 0 0,-1 0 0,1 0 0,0 0 0,0 0 1,0 0-1,1 0 0,0 4 0,-1-6-70,1 0 0,0-1 1,-1 1-1,1-1 0,0 1 1,0-1-1,-1 1 0,1-1 0,0 1 1,0-1-1,0 0 0,0 1 0,0-1 1,-1 0-1,1 0 0,0 1 0,0-1 1,0 0-1,0 0 0,0 0 0,0 0 1,0-1-1,1 1 0,24-5-2105,-18 2 675,-1-1 1,0-1 0,1 1-1,11-11 1,-11 8-354,25-17-6109</inkml:trace>
</inkml:ink>
</file>

<file path=ppt/ink/ink3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1:10.423"/>
    </inkml:context>
    <inkml:brush xml:id="br0">
      <inkml:brushProperty name="width" value="0.025" units="cm"/>
      <inkml:brushProperty name="height" value="0.025" units="cm"/>
    </inkml:brush>
  </inkml:definitions>
  <inkml:trace contextRef="#ctx0" brushRef="#br0">167 1 14382,'0'0'5194,"-11"6"-1415,10-6-3715,-17 11 1454,1 0 0,-1 1 0,2 0 0,0 1 0,-26 29 0,41-42-1514,1 1 0,0-1 1,0 0-1,0 0 0,0 0 0,0 1 1,-1-1-1,1 0 0,0 0 0,0 0 1,0 1-1,0-1 0,0 0 0,0 0 1,0 1-1,0-1 0,0 0 0,0 0 1,0 1-1,0-1 0,0 0 0,0 0 1,0 1-1,0-1 0,0 0 0,0 0 1,0 1-1,0-1 0,0 0 0,1 0 1,-1 0-1,0 1 0,0-1 0,0 0 1,0 0-1,0 0 0,1 1 0,-1-1 1,0 0-1,0 0 0,0 0 0,1 0 1,-1 0-1,0 1 0,0-1 0,0 0 1,1 0-1,-1 0 0,0 0 0,0 0 1,1 0-1,-1 0 0,0 0 0,1 0 1,24 1-11,28-8-478,-53 7 462,11-3-204,0 1 0,-1 1 0,1 0-1,0 0 1,0 1 0,0 1 0,16 2-1,-26-3 242,0 0-1,0 1 0,-1-1 0,1 1 0,0-1 0,0 1 0,-1 0 1,1-1-1,0 1 0,-1 0 0,1-1 0,0 1 0,-1 0 0,1 0 1,-1-1-1,1 1 0,-1 0 0,1 0 0,-1 0 0,0 0 0,0 0 1,1 0-1,-1 0 0,0 0 0,0 0 0,0-1 0,0 1 0,0 0 0,0 0 1,0 0-1,0 0 0,-1 0 0,1 0 0,0 0 0,-1 1 0,1 0 78,-1 1 0,0 0 0,0-1 0,0 0 0,-1 1 0,1-1 0,-1 0 0,1 0 0,-1 1 0,0-1 0,-2 2 0,-6 4-45,0-1 1,-1 0 0,0-1-1,0 0 1,-1-1 0,1 0-1,-1-1 1,0 0 0,0-1 0,-1-1-1,1 1 1,0-2 0,-1 0-1,-14 0 1,26-1-124,1 0 0,-1 0 0,1 0-1,-1 0 1,1 0 0,-1 0 0,0 0 0,1 0 0,-1 0 0,1 0-1,-1 0 1,1 0 0,-1 0 0,1-1 0,-1 1 0,0 0 0,1 0-1,-1-1 1,1 1 0,-1 0 0,1-1 0,0 1 0,-1 0 0,1-1-1,-1 1 1,1-1 0,0 1 0,-1-1 0,1 1 0,0-1 0,-1 1-1,1-1 1,0 1 0,0-1 0,0 1 0,-1-1 0,1 1 0,0-1-1,0 1 1,0-1 0,0 0 0,0 1 0,0-1 0,0 1 0,0-1-1,0 0 1,0 1 0,0-1 0,1 1 0,-1-1 0,0 1 0,0-1-1,1 1 1,-1-1 0,0 1 0,1-2 0,1 0-581,-1 0 1,1-1-1,-1 1 0,1 0 1,0 0-1,0 0 1,0 0-1,1 0 0,-1 0 1,4-1-1,14-5-5984,2 1-2381</inkml:trace>
</inkml:ink>
</file>

<file path=ppt/ink/ink3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1:10.767"/>
    </inkml:context>
    <inkml:brush xml:id="br0">
      <inkml:brushProperty name="width" value="0.025" units="cm"/>
      <inkml:brushProperty name="height" value="0.025" units="cm"/>
    </inkml:brush>
  </inkml:definitions>
  <inkml:trace contextRef="#ctx0" brushRef="#br0">106 92 18481,'0'0'13800,"7"4"-13389,-4-3-409,0 1 0,1-1 0,-1 0 0,0 0 0,0-1 0,0 1 0,1-1 0,-1 1 0,0-1 0,1 0 0,-1 0 0,0-1 0,0 1 0,1-1 0,-1 1 0,0-1 0,0 0 0,0 0 0,1-1 0,-1 1 0,-1 0 0,1-1-1,0 0 1,0 0 0,-1 0 0,1 0 0,-1 0 0,1 0 0,-1-1 0,0 1 0,0-1 0,0 0 0,0 0 0,0 1 0,-1-1 0,1 0 0,0-5 0,-1 7-2,0 0 0,-1-1 0,1 1 0,-1 0 0,1-1 0,-1 1 0,0-1 0,0 1 0,0-1 0,0 1 0,0 0 0,0-1 0,0 1 0,0-1 0,0 1 0,0-1 0,-1 1 0,1 0 0,-1-1 0,1 1 0,-1 0 0,0-1 0,1 1 0,-1 0 0,0 0 0,0 0 0,-1-2 0,-1 1 0,1 1 0,-1-1 0,1 1 0,-1 0 0,0 0 0,1 0 0,-1 0 0,0 1 0,0-1 0,0 1 0,0 0 0,1 0 0,-5 0 0,-2 0 0,0 1 0,0 0 0,0 0 0,0 1 0,0 0 0,0 1 0,1 0 0,-13 5 0,16-5 0,-1 1 0,1-1 0,0 1 0,-1 0 0,2 1 0,-1-1 0,0 1 0,1 0 0,0 0 0,0 0 0,1 0 0,-1 1 0,1-1 0,0 1 0,1 0 0,-1 0 0,1 0 0,0 1 0,1-1 0,-2 11 0,3-15 2,1 1-1,-1-1 1,1 0 0,0 0 0,0 1-1,0-1 1,0 0 0,0 0 0,0 0-1,0 0 1,1 0 0,-1 0-1,1-1 1,0 1 0,-1 0 0,1-1-1,0 1 1,0-1 0,0 0-1,0 1 1,0-1 0,0 0 0,0 0-1,1 0 1,-1-1 0,0 1 0,0 0-1,1-1 1,3 1 0,10 2-237,0-1 1,33 1 0,-47-3 175,3 0-185,38 0-3041,0-4-3719,0-10-6512</inkml:trace>
</inkml:ink>
</file>

<file path=ppt/ink/ink3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1:13.317"/>
    </inkml:context>
    <inkml:brush xml:id="br0">
      <inkml:brushProperty name="width" value="0.025" units="cm"/>
      <inkml:brushProperty name="height" value="0.025" units="cm"/>
    </inkml:brush>
  </inkml:definitions>
  <inkml:trace contextRef="#ctx0" brushRef="#br0">78 29 17905,'0'0'4602,"-3"10"-2979,-21 88 142,4 1 0,-11 152 0,32-317 710,4-79-2542,-1 103 71,10-66-8,-12 98-4,1-1 0,0 0 0,0 1 0,1-1 0,0 1 0,1 0 0,7-11 0,-10 18-1,1 0 1,0 0-1,0 1 0,1-1 1,-1 1-1,0 0 1,1 0-1,-1 0 0,1 0 1,0 1-1,0 0 1,0-1-1,-1 1 0,1 0 1,0 1-1,0-1 1,0 1-1,0 0 0,0 0 1,0 0-1,1 0 1,-1 1-1,6 1 0,-1 0-22,0 0-1,0 0 0,-1 1 1,1 0-1,0 0 0,-1 1 1,0 0-1,0 1 0,9 6 1,-15-10 47,0 0 0,0 1 0,0-1 1,-1 1-1,1 0 0,0 0 1,0 0-1,-1-1 0,0 1 0,1 1 1,-1-1-1,0 0 0,0 0 1,0 0-1,0 1 0,0-1 0,0 0 1,-1 1-1,1-1 0,-1 1 0,0-1 1,0 1-1,0-1 0,0 1 1,0-1-1,0 1 0,-1-1 0,1 0 1,-1 1-1,1-1 0,-1 1 1,0-1-1,0 0 0,0 0 0,-1 0 1,1 1-1,0-1 0,-1 0 1,1 0-1,-1-1 0,0 1 0,0 0 1,1-1-1,-5 4 0,-5 3 97,0 1 0,-1-2-1,0 1 1,0-2 0,-1 1-1,-22 6 1,9-4-339,-1-2 0,-41 5 0,160-16-13216,-51 0 3475</inkml:trace>
</inkml:ink>
</file>

<file path=ppt/ink/ink3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1:13.877"/>
    </inkml:context>
    <inkml:brush xml:id="br0">
      <inkml:brushProperty name="width" value="0.025" units="cm"/>
      <inkml:brushProperty name="height" value="0.025" units="cm"/>
    </inkml:brush>
  </inkml:definitions>
  <inkml:trace contextRef="#ctx0" brushRef="#br0">204 1 8104,'0'0'24033,"-9"10"-23494,-29 31-450,-113 133-87,151-174-20,-1 0 1,1 1-1,-1-1 1,1 1-1,0-1 1,-1 0-1,1 1 0,0-1 1,-1 1-1,1-1 1,0 0-1,0 1 0,-1-1 1,1 1-1,0-1 1,0 1-1,0-1 1,0 1-1,0 0 0,-1-1 1,1 1-1,0-1 1,0 1-1,0-1 1,1 1-1,-1-1 0,0 1 1,0-1-1,0 1 1,0-1-1,1 1 0,15-3-1429,20-17-2661,-7-7-1001,0-5-1633</inkml:trace>
</inkml:ink>
</file>

<file path=ppt/ink/ink3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1:14.221"/>
    </inkml:context>
    <inkml:brush xml:id="br0">
      <inkml:brushProperty name="width" value="0.025" units="cm"/>
      <inkml:brushProperty name="height" value="0.025" units="cm"/>
    </inkml:brush>
  </inkml:definitions>
  <inkml:trace contextRef="#ctx0" brushRef="#br0">161 0 13389,'0'0'11995,"-5"10"-10207,-3 5-1331,1 0-1,0 1 0,1 0 0,1 0 0,0 1 0,2-1 0,-1 1 0,0 31 1,4-44-680,4 52 1275,6-31-2265,-10-24 959,1 0-1,-1 0 0,1 0 1,0-1-1,0 1 1,-1 0-1,1-1 0,0 1 1,0-1-1,0 1 1,-1-1-1,1 1 1,0-1-1,0 1 0,0-1 1,0 0-1,0 1 1,0-1-1,0 0 0,0 0 1,1 0-1,-2-8-7544,0 7 7041,-1-12-6849</inkml:trace>
  <inkml:trace contextRef="#ctx0" brushRef="#br0" timeOffset="1">0 159 13773,'0'0'15054,"84"7"-14765,-42-7-193,-1 0-224,-5-4-2083,-7-1-3042,-10-4-4388</inkml:trace>
</inkml:ink>
</file>

<file path=ppt/ink/ink3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1:14.845"/>
    </inkml:context>
    <inkml:brush xml:id="br0">
      <inkml:brushProperty name="width" value="0.025" units="cm"/>
      <inkml:brushProperty name="height" value="0.025" units="cm"/>
    </inkml:brush>
  </inkml:definitions>
  <inkml:trace contextRef="#ctx0" brushRef="#br0">0 75 5029,'0'0'17366,"10"1"-14954,19 0-793,0 0-1,31-5 0,134-26 360,-47 6-1849,39 7 106,-151 15-3573,-3 1-3643,-40 1 158</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20.819"/>
    </inkml:context>
    <inkml:brush xml:id="br0">
      <inkml:brushProperty name="width" value="0.025" units="cm"/>
      <inkml:brushProperty name="height" value="0.025" units="cm"/>
    </inkml:brush>
  </inkml:definitions>
  <inkml:trace contextRef="#ctx0" brushRef="#br0">0 20 19987,'0'0'3587,"61"-9"-2530,-23 4-512,8 1-321,3 2-192,-1 2 0,-4 0-993,-6 2-1281,-4 7-993,-13 0-2146,-2-4-8264</inkml:trace>
</inkml:ink>
</file>

<file path=ppt/ink/ink3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1:15.422"/>
    </inkml:context>
    <inkml:brush xml:id="br0">
      <inkml:brushProperty name="width" value="0.025" units="cm"/>
      <inkml:brushProperty name="height" value="0.025" units="cm"/>
    </inkml:brush>
  </inkml:definitions>
  <inkml:trace contextRef="#ctx0" brushRef="#br0">44 0 13229,'0'0'16031,"2"9"-14654,-1 20-1090,0-1-1,-2 1 1,-1-1-1,-1 1 1,-13 49-1,-4 45 125,19-118-963,1-7-931,0-16-3234,0-26-4018,-4 15 2473</inkml:trace>
</inkml:ink>
</file>

<file path=ppt/ink/ink3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1:15.749"/>
    </inkml:context>
    <inkml:brush xml:id="br0">
      <inkml:brushProperty name="width" value="0.025" units="cm"/>
      <inkml:brushProperty name="height" value="0.025" units="cm"/>
    </inkml:brush>
  </inkml:definitions>
  <inkml:trace contextRef="#ctx0" brushRef="#br0">4 126 15951,'0'0'6556,"-1"-10"-3722,1 7-2690,-1 0 0,0 0 0,1 0 0,0 0 0,0 0 0,0-1 0,0 1 0,1 0 0,-1 0 0,1 0 0,0 0 0,-1 0 0,1 0 0,1 0 0,-1 1 0,0-1 0,1 0 0,-1 0 0,1 1 0,0-1 0,0 1 0,0 0 0,0-1 0,1 1 0,-1 0 0,0 0 0,1 1-1,-1-1 1,1 0 0,0 1 0,4-2 0,11-4-1,1 1-1,0 1 0,0 0 0,0 2 0,0 0 1,0 1-1,1 1 0,-1 1 0,1 1 0,35 6 0,-52-7-123,1 1-1,-1-1 0,0 1 0,0 0 0,0 0 0,0 1 0,-1-1 0,1 1 0,0-1 0,0 1 0,-1 0 0,1 0 0,-1 0 0,0 0 0,1 0 0,-1 1 0,0-1 0,0 1 0,-1-1 0,1 1 0,0 0 0,-1 0 0,0 0 0,1 0 0,-1 0 0,-1 0 0,1 0 1,0 0-1,-1 0 0,1 0 0,-1 0 0,0 1 0,0-1 0,-1 4 0,1-1 16,-1 0 1,-1 0 0,1-1-1,-1 1 1,0 0-1,0-1 1,0 1 0,-1-1-1,0 0 1,0 0 0,0 0-1,-1 0 1,0-1 0,0 1-1,0-1 1,0 0-1,-9 6 1,3-4-35,-1-1 0,0 0 0,0 0 0,0-1 0,-1-1 0,1 0 0,-1-1 0,0 0 0,0 0 0,0-2 0,0 1 0,-21-3 0,15-4-470,18-4-776,1 8 989,1 0 1,-1 1-1,1-1 1,-1 1 0,1 0-1,-1-1 1,1 1-1,0 0 1,0 0-1,0 0 1,0 0 0,0 0-1,0 0 1,2 0-1,25-4-4846,3-1-1431</inkml:trace>
</inkml:ink>
</file>

<file path=ppt/ink/ink3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1:16.154"/>
    </inkml:context>
    <inkml:brush xml:id="br0">
      <inkml:brushProperty name="width" value="0.025" units="cm"/>
      <inkml:brushProperty name="height" value="0.025" units="cm"/>
    </inkml:brush>
  </inkml:definitions>
  <inkml:trace contextRef="#ctx0" brushRef="#br0">39 1 13036,'0'0'17468,"1"9"-16620,1 28-520,-1-1 0,-7 65 0,-12-26-3324,13-67-260,-1-13-4677,-1-12-257</inkml:trace>
</inkml:ink>
</file>

<file path=ppt/ink/ink3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1:16.590"/>
    </inkml:context>
    <inkml:brush xml:id="br0">
      <inkml:brushProperty name="width" value="0.025" units="cm"/>
      <inkml:brushProperty name="height" value="0.025" units="cm"/>
    </inkml:brush>
  </inkml:definitions>
  <inkml:trace contextRef="#ctx0" brushRef="#br0">69 72 19058,'0'0'6502,"14"-9"-4297,-2 0-1898,1 1-1,1 1 1,-1 0 0,1 1-1,0 0 1,0 1 0,1 1-1,22-4 1,-29 7-292,1 0 0,-1 0 0,0 1 1,1 1-1,-1-1 0,14 4 0,-20-4-5,-1 1 0,1 0 1,-1-1-1,1 1 0,-1 0 0,1 0 0,-1 0 0,0 0 1,0 0-1,1 0 0,-1 0 0,0 1 0,0-1 0,0 0 1,0 1-1,0-1 0,0 1 0,-1-1 0,1 1 0,0-1 1,-1 1-1,1-1 0,-1 1 0,0 0 0,1-1 0,-1 1 1,0-1-1,0 1 0,0 0 0,0-1 0,0 1 0,0 0 1,-1-1-1,1 1 0,-1 0 0,1-1 0,-1 1 1,1-1-1,-1 1 0,-1 1 0,-1 3 115,0 0 0,-1-1 0,1 1-1,-1-1 1,0 0 0,-1 0 0,1 0 0,-1-1 0,0 0-1,-6 5 1,-41 24-420,63-37-119,0 0-1,0 2 0,0-1 0,1 1 0,-1 1 1,0 0-1,1 1 0,-1 0 0,13 2 0,-22-2 411,-1 0 0,1 0 0,-1 1 0,0-1 0,1 0 0,-1 1 0,0-1 0,1 1 0,-1 0 0,0-1 0,0 1 0,1 0 0,-1 0 0,0 0 0,0 0 0,0 0 0,0 0 0,0 0 0,0 0 0,0 0 0,-1 0 0,1 1 0,0-1 0,0 2 0,0 0 113,0 1 1,-1-1 0,1 0 0,-1 1-1,0-1 1,0 0 0,0 1 0,0-1-1,0 0 1,-2 5 0,0 1 275,-1 0 0,0 1 0,0-1 0,-1-1-1,0 1 1,-9 13 0,5-11-340,-1-1 0,0 0 0,0-1 0,-1 0 0,0 0 0,-1-1 0,1 0 0,-2-1-1,1 0 1,-1-1 0,0-1 0,0 0 0,-1 0 0,0-1 0,0 0 0,0-1 0,0-1-1,0 0 1,0-1 0,0-1 0,-24-1 0,34 1-194,-1-1 1,1 0-1,0 0 1,-1 0-1,1-1 0,0 1 1,0-1-1,0 1 0,0-1 1,0 0-1,-3-3 1,3 3-255,1-1 0,0 1 0,0-1 1,0 0-1,0 0 0,0 0 0,1 0 1,-1 0-1,1 0 0,0 0 1,0-1-1,0 1 0,0 0 0,0-1 1,1 1-1,-1-1 0,1-4 0,0-7-8021</inkml:trace>
</inkml:ink>
</file>

<file path=ppt/ink/ink3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1:36.627"/>
    </inkml:context>
    <inkml:brush xml:id="br0">
      <inkml:brushProperty name="width" value="0.025" units="cm"/>
      <inkml:brushProperty name="height" value="0.025" units="cm"/>
    </inkml:brush>
  </inkml:definitions>
  <inkml:trace contextRef="#ctx0" brushRef="#br0">1 45 14414,'0'0'4850,"10"0"-3753,36-2 864,0-3 0,48-10 0,-48 6-2438,1 3 0,50-2 0,-90 12-2017,-13 5 639,-16 5-715,-100 20-9403,57-17 7594,1 3 4328,24-3 3559,1 6 3632,38-23-6898,0 0 0,0 1 0,0-1 0,-1 1 0,1-1 0,1 1 0,-1 0 0,0-1 0,0 1 0,0 0 0,0 0 0,0 0 0,1 0 0,-1 0 0,0-1 0,1 1 0,-1 0 0,1 0 0,-1 1 0,1-1 0,-1 0 0,1 0 0,0 0 0,-1 0 0,1 0 0,0 0 0,0 2 0,1-2-23,0 0 1,0 0-1,0 0 1,0 0-1,0 0 0,0 0 1,0 0-1,1 0 1,-1-1-1,0 1 1,1 0-1,-1-1 1,0 1-1,1-1 1,-1 1-1,1-1 0,1 0 1,69 7 3078,132-7-557,-107 0-5652,-76-3-1435,-11-7-2871,-7 2-679</inkml:trace>
</inkml:ink>
</file>

<file path=ppt/ink/ink3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1:37.562"/>
    </inkml:context>
    <inkml:brush xml:id="br0">
      <inkml:brushProperty name="width" value="0.025" units="cm"/>
      <inkml:brushProperty name="height" value="0.025" units="cm"/>
    </inkml:brush>
  </inkml:definitions>
  <inkml:trace contextRef="#ctx0" brushRef="#br0">21 15 5990,'0'0'23077,"-4"-2"-22121,-3-1-862,-3-2 865,27 2-143,9 2-795,0 1 0,0 1 1,0 1-1,-1 2 0,1 0 1,-1 2-1,40 14 0,-63-19-25,1 0 0,0 0-1,-1 1 1,1-1 0,-1 1-1,0-1 1,1 1 0,-1 0-1,0 0 1,0 0 0,0 0-1,-1 0 1,1 1 0,0-1 0,-1 1-1,1-1 1,-1 1 0,0-1-1,0 1 1,0 0 0,0-1-1,0 1 1,-1 0 0,1 0-1,-1 0 1,0 0 0,0-1-1,0 1 1,0 0 0,0 0-1,-1 0 1,1 0 0,-1 0-1,0-1 1,0 1 0,0 0-1,-2 4 1,-3 6 125,0 0 0,0-1 0,-1 1 0,-1-1 1,0-1-1,-12 14 0,8-12-111,-53 57 6,58-64-16,0 0-1,0-1 0,0 1 1,0-1-1,-1-1 1,0 1-1,0-1 1,-10 3-1,17-7-171,0 1-1,0-1 1,0 0-1,0 1 1,1-1 0,-1 0-1,0 1 1,0-1 0,0 1-1,1-1 1,-1 1-1,0-1 1,1 1 0,-1 0-1,0-1 1,1 1-1,-1 0 1,1 0 0,-1-1-1,1 1 1,-1 0-1,1 0 1,0 0 0,-1 0-1,1 1 1,-8 11-5505</inkml:trace>
</inkml:ink>
</file>

<file path=ppt/ink/ink3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1:40.153"/>
    </inkml:context>
    <inkml:brush xml:id="br0">
      <inkml:brushProperty name="width" value="0.025" units="cm"/>
      <inkml:brushProperty name="height" value="0.025" units="cm"/>
    </inkml:brush>
  </inkml:definitions>
  <inkml:trace contextRef="#ctx0" brushRef="#br0">247 1 9065,'0'0'18684,"-11"13"-17985,-225 244 1639,334-376-23344,-69 85 14301</inkml:trace>
</inkml:ink>
</file>

<file path=ppt/ink/ink3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1:40.526"/>
    </inkml:context>
    <inkml:brush xml:id="br0">
      <inkml:brushProperty name="width" value="0.025" units="cm"/>
      <inkml:brushProperty name="height" value="0.025" units="cm"/>
    </inkml:brush>
  </inkml:definitions>
  <inkml:trace contextRef="#ctx0" brushRef="#br0">135 52 1826,'12'-16'3480,"6"-7"2248,-3 10 1618,-14 19-2576,1 25-3129,-7 62 474,2 26-1314,4-102-1718,0 0 1,7 27-1,-25-72-7307,-25-10 5941,30 28 1419,8 7 805,-59-46 855,17 23 9379,58 27-8264,44 2-1205,74 4-466,-44-9-7256,-68 0 1416,-5-2-2541</inkml:trace>
</inkml:ink>
</file>

<file path=ppt/ink/ink3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1:40.855"/>
    </inkml:context>
    <inkml:brush xml:id="br0">
      <inkml:brushProperty name="width" value="0.025" units="cm"/>
      <inkml:brushProperty name="height" value="0.025" units="cm"/>
    </inkml:brush>
  </inkml:definitions>
  <inkml:trace contextRef="#ctx0" brushRef="#br0">0 50 16816,'0'0'9833,"68"3"-8007,-23-10-385,9-1-768,0 1-545,-1-1-96,-4 2-352,-6 0-993,-10 4-1058,-6-1-1248,-7 1-1314,-7-1-2850</inkml:trace>
</inkml:ink>
</file>

<file path=ppt/ink/ink3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1:41.372"/>
    </inkml:context>
    <inkml:brush xml:id="br0">
      <inkml:brushProperty name="width" value="0.025" units="cm"/>
      <inkml:brushProperty name="height" value="0.025" units="cm"/>
    </inkml:brush>
  </inkml:definitions>
  <inkml:trace contextRef="#ctx0" brushRef="#br0">7 0 13325,'0'0'11669,"3"11"-9565,3 15-1583,-2 1-1,-1 0 1,0 0 0,-3 0 0,0 1 0,-5 35 0,-4 9-2694,3-81-8568,0-5 3193</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08.508"/>
    </inkml:context>
    <inkml:brush xml:id="br0">
      <inkml:brushProperty name="width" value="0.025" units="cm"/>
      <inkml:brushProperty name="height" value="0.025" units="cm"/>
      <inkml:brushProperty name="color" value="#F6630D"/>
    </inkml:brush>
  </inkml:definitions>
  <inkml:trace contextRef="#ctx0" brushRef="#br0">67 1 15855,'0'0'13351,"-7"10"-12235,-1-1-891,1-2-123,1 0 0,0 0 0,0 0 0,0 1 0,1 0 0,0 1 0,-5 13 0,10-22-171,1 1-1,-1-1 1,1 1-1,-1-1 1,1 1-1,0-1 1,-1 1-1,1-1 1,-1 1-1,1-1 1,0 0-1,-1 0 1,1 1-1,0-1 1,0 0-1,-1 0 1,1 0-1,0 0 1,-1 0 0,1 0-1,0 0 1,0 0-1,-1 0 1,1 0-1,1 0 1,29 0-720,-24 0 384,6 0-59,-1-1 244,0 1 1,0 0-1,0 1 1,0 1 0,15 3-1,-26-4 237,1-1 1,0 1-1,-1-1 1,1 1-1,-1 0 0,1 0 1,-1 0-1,1 0 1,-1 0-1,0 0 0,1 0 1,-1 0-1,0 1 0,0-1 1,0 0-1,0 1 1,0-1-1,1 3 0,-2-2 50,1 0-1,-1 0 0,0 0 0,1 1 1,-1-1-1,-1 0 0,1 0 0,0 0 0,0 1 1,-1-1-1,1 0 0,-1 0 0,0 0 1,0 0-1,0 0 0,0 0 0,0 0 0,-1 2 1,-3 3-10,1-1 1,-1 0 0,0 0-1,-1 0 1,1-1 0,-1 0-1,0 0 1,0 0 0,-1-1-1,1 0 1,-8 4 0,10-6-1028,0-1 1,0 1 0,0-1-1,0 0 1,0 0 0,0 0-1,-8 0 1,-2-1-11363</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22.005"/>
    </inkml:context>
    <inkml:brush xml:id="br0">
      <inkml:brushProperty name="width" value="0.025" units="cm"/>
      <inkml:brushProperty name="height" value="0.025" units="cm"/>
    </inkml:brush>
  </inkml:definitions>
  <inkml:trace contextRef="#ctx0" brushRef="#br0">79 7 12524,'0'0'7757,"0"14"-7282,-17 299 1800,9-239-1434,-3 0 1,-30 99-1,40-196 916,5-25-1448,11-33-183,0-3-700,3 1 0,44-126 0,-59 201 566,0 1 1,0-1 0,1 1-1,0 0 1,1 0 0,-1 1-1,1-1 1,0 1 0,1 0-1,-1 0 1,1 1 0,1 0-1,-1 0 1,1 0 0,0 1-1,0-1 1,0 2 0,0-1 0,1 1-1,-1 0 1,1 1 0,0 0-1,0 0 1,0 1 0,0-1-1,0 2 1,0-1 0,0 1-1,0 1 1,0-1 0,0 1-1,0 1 1,0-1 0,9 5-1,-12-5 4,-1 1 0,0-1 0,0 1 0,0 1 0,0-1 0,0 0 0,0 1 0,0 0 0,-1 0 0,0 0 0,1 0 0,-1 1 0,0-1-1,-1 1 1,1 0 0,-1 0 0,1 0 0,-1 0 0,0 0 0,-1 0 0,1 0 0,-1 1 0,0-1 0,2 10 0,-3-8 37,0 0-1,0 0 1,-1 0 0,1 0 0,-1 0 0,-1 0 0,1 0 0,-1-1 0,0 1 0,0 0-1,-1-1 1,0 1 0,0-1 0,0 0 0,0 0 0,-1 0 0,0 0 0,-6 6 0,-1-1 163,1 0 1,-2-1 0,1 0 0,-1-1 0,0 0-1,-1-1 1,0-1 0,0 1 0,0-2 0,-1 0-1,1-1 1,-1 0 0,-1-1 0,-17 1 0,36-5-1359,0-1 0,0 0 0,-1 0 0,1-1 0,-1 1 1,1-1-1,4-5 0,1 1-2889,20-17-11206</inkml:trace>
</inkml:ink>
</file>

<file path=ppt/ink/ink3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1:41.854"/>
    </inkml:context>
    <inkml:brush xml:id="br0">
      <inkml:brushProperty name="width" value="0.025" units="cm"/>
      <inkml:brushProperty name="height" value="0.025" units="cm"/>
    </inkml:brush>
  </inkml:definitions>
  <inkml:trace contextRef="#ctx0" brushRef="#br0">9 169 14382,'0'0'6582,"-3"-9"-3758,2 7-2679,0-1 0,0 1 1,1-1-1,-1 1 0,0-1 1,1 1-1,0-1 0,-1 1 1,1-1-1,0 1 0,0-1 1,1 1-1,-1-1 0,0 1 1,1-1-1,0 1 0,-1-1 1,1 1-1,0-1 0,0 1 1,1 0-1,-1-1 0,0 1 1,1 0-1,-1 0 0,1 0 1,0 0-1,-1 1 0,1-1 0,0 0 1,0 1-1,0-1 0,1 1 1,-1-1-1,3 0 0,16-10 98,0 1 0,1 1 0,0 1-1,1 1 1,0 0 0,0 2-1,0 1 1,1 1 0,0 1-1,0 1 1,0 1 0,23 2-1,-45-1-245,0 0 0,0 1 0,0-1-1,0 0 1,-1 1 0,1 0-1,0-1 1,0 1 0,-1 0-1,1 0 1,0 0 0,-1 0-1,1 0 1,-1 0 0,1 0 0,-1 0-1,0 1 1,0-1 0,1 1-1,-1-1 1,0 1 0,0-1-1,0 1 1,0 0 0,-1-1-1,1 1 1,0 0 0,-1 0-1,1-1 1,-1 1 0,0 0 0,0 0-1,1 0 1,-1 0 0,0 0-1,-1-1 1,1 5 0,-1-1 30,0 1 0,0-1 0,0 0-1,-1 1 1,0-1 0,0 0 0,0 0 0,-1 0 0,1 0 0,-1 0 0,-6 6 0,-9 8 66,-1-2 0,-1 0 0,-30 19 0,24-17-70,26-16-23,9-1 0,9-2 0,-1-1-128,1 0 0,-1 1 0,0 1 0,1 0-1,17 4 1,-32-4 110,-1-1 0,1 1-1,0-1 1,0 1 0,-1 0-1,1 0 1,0 0 0,-1 0 0,1 0-1,-1 1 1,0-1 0,1 1-1,-1 0 1,0 0 0,0-1-1,0 1 1,0 1 0,0-1 0,0 0-1,-1 0 1,1 1 0,-1-1-1,0 1 1,1-1 0,-1 1-1,0-1 1,-1 1 0,1 0 0,0 0-1,-1-1 1,0 1 0,1 0-1,-1 0 1,0 0 0,0-1-1,-1 1 1,1 0 0,0 0-1,-1-1 1,0 1 0,-1 3 0,0-2 64,0 1 1,-1-1 0,0 1 0,0-1 0,0 0-1,0 0 1,-1 0 0,0 0 0,0-1 0,0 1-1,0-1 1,0 0 0,0 0 0,-1-1 0,-7 4-1,-76 29 742,85-34-787,-12 5-1,0-2 0,0 1 0,-1-2 0,1 0 0,-1-1 0,0 0 0,0-2 0,0 0 0,0 0 0,-27-5 0,40 4-111,1 0-1,-1-1 1,0 1 0,0 0 0,1-1-1,-1 0 1,0 0 0,1 1 0,0-1-1,-1-1 1,1 1 0,0 0 0,0 0-1,0-1 1,1 0 0,-1 1 0,1-1-1,-2-3 1,2 4-106,0 0 1,0 0-1,1-1 1,-1 1-1,1 0 1,0 0-1,0-1 1,-1 1-1,1 0 1,1 0-1,-1-1 1,0 1-1,0 0 1,1 0-1,0-1 1,-1 1-1,1 0 1,0 0-1,0 0 1,0 0-1,0 0 0,0 0 1,1 0-1,2-3 1,11-11-7471</inkml:trace>
</inkml:ink>
</file>

<file path=ppt/ink/ink3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1:42.961"/>
    </inkml:context>
    <inkml:brush xml:id="br0">
      <inkml:brushProperty name="width" value="0.025" units="cm"/>
      <inkml:brushProperty name="height" value="0.025" units="cm"/>
    </inkml:brush>
  </inkml:definitions>
  <inkml:trace contextRef="#ctx0" brushRef="#br0">6 1 13645,'-1'50'10143,"0"24"-5904,-3 172-647,6-246-3560,-1 0-1,1 0 0,-1-1 1,0 1-1,1 0 1,-1-1-1,0 0 0,1 1 1,-1-1-1,0 1 1,0-1-1,1 0 0,-1 0 1,0 0-1,0 0 1,1-1-1,39-53 318,-34 44-343,-1 1 1,2 0 0,0 0 0,0 0 0,17-14 0,-24 23-13,-1 1-1,1-1 1,-1 1 0,1-1 0,0 1-1,-1-1 1,1 1 0,0 0 0,-1-1-1,1 1 1,0 0 0,0-1 0,-1 1 0,1 0-1,0 0 1,0 0 0,-1 0 0,1 0-1,0 0 1,0 0 0,0 0 0,-1 0-1,1 0 1,0 0 0,0 0 0,-1 1 0,1-1-1,0 0 1,0 0 0,-1 1 0,1-1-1,0 1 1,0 0 0,0 0 4,1 1 0,-1 0-1,1 0 1,-1 0 0,0 1 0,0-1 0,0 0 0,0 0-1,-1 0 1,2 5 0,4 58 168,-13-10 128,7-55-435,0 1-1,0-1 1,0 0 0,0 1 0,0-1-1,0 0 1,0 1 0,0-1 0,1 0-1,-1 0 1,0 1 0,0-1-1,0 0 1,1 0 0,-1 1 0,0-1-1,0 0 1,1 0 0,-1 1-1,0-1 1,1 0 0,-1 0 0,0 0-1,0 0 1,1 0 0,-1 0 0,0 1-1,1-1 1,-1 0 0,0 0-1,1 0 1,-1 0 0,0 0 0,1 0-1,-1 0 1,0 0 0,1 0-1,-1 0 1,0-1 0,1 1 0,-1 0-1,0 0 1,1 0 0,-1 0 0,0 0-1,0-1 1,1 1 0,-1 0-1,0 0 1,0 0 0,1-1 0,-1 1-1,0 0 1,0 0 0,1-1 0,19-10-11743,-3-3 2531</inkml:trace>
</inkml:ink>
</file>

<file path=ppt/ink/ink3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1:43.305"/>
    </inkml:context>
    <inkml:brush xml:id="br0">
      <inkml:brushProperty name="width" value="0.025" units="cm"/>
      <inkml:brushProperty name="height" value="0.025" units="cm"/>
    </inkml:brush>
  </inkml:definitions>
  <inkml:trace contextRef="#ctx0" brushRef="#br0">98 13 8808,'0'0'16645,"-10"4"-16266,3-1-230,-1 1 0,1-1-1,0 1 1,0 1 0,0-1-1,-9 10 1,13-12-46,0 1-1,1 0 0,-1-1 1,1 1-1,0 0 1,0 0-1,0 1 1,1-1-1,-1 0 1,1 1-1,-1-1 1,1 1-1,0-1 1,1 1-1,-1-1 0,0 1 1,1 0-1,0-1 1,0 1-1,1 6 1,-1-9-96,1 0 1,0-1 0,0 1-1,-1 0 1,1 0-1,0-1 1,0 1 0,0-1-1,0 1 1,0 0-1,-1-1 1,1 0 0,0 1-1,0-1 1,0 0-1,1 1 1,-1-1 0,0 0-1,0 0 1,0 0-1,0 0 1,0 0 0,0 0-1,0 0 1,0 0-1,0 0 1,0-1 0,0 1-1,2-1 1,33-9 228,-27 5-196,-1 0-1,0 0 0,0-1 1,-1-1-1,14-13 0,-18 16 16,0 1 0,0-1 0,0 0 0,0 0 0,-1 0-1,1 0 1,-1-1 0,0 1 0,-1-1 0,1 1-1,-1-1 1,0 1 0,2-11 0,-3 15-37,0 0 1,0-1 0,0 1-1,0 0 1,0-1 0,-1 1-1,1-1 1,0 1 0,0 0-1,0-1 1,0 1 0,0 0-1,0-1 1,-1 1-1,1 0 1,0-1 0,0 1-1,0 0 1,-1 0 0,1-1-1,0 1 1,-1 0 0,1 0-1,0-1 1,0 1-1,-1 0 1,1 0 0,0 0-1,-1 0 1,1-1 0,0 1-1,-1 0 1,1 0 0,-1 0-1,1 0 1,0 0-1,-1 0 1,1 0 0,0 0-1,-1 0 1,1 0 0,0 0-1,-1 0 1,1 0 0,-1 0-1,1 1 1,0-1-1,-1 0 1,1 0 0,0 0-1,-1 0 1,1 1 0,0-1-1,0 0 1,-1 0 0,1 1-1,0-1 1,0 0-1,-1 0 1,1 1 0,0-1-1,-20 18 33,13-10-24,1 2 1,1-1-1,-1 1 0,1 0 0,1 0 0,0 0 0,0 1 0,1-1 0,1 1 0,0 0 0,0 0 1,0 11-1,2-21-35,0 0 0,1-1 0,-1 1 0,0 0 1,1-1-1,-1 1 0,0 0 0,1-1 0,-1 1 1,1-1-1,-1 1 0,1-1 0,-1 1 0,1-1 1,0 1-1,-1-1 0,1 0 0,-1 1 0,1-1 0,0 0 1,-1 1-1,1-1 0,0 0 0,0 0 0,-1 0 1,1 0-1,0 0 0,-1 0 0,1 0 0,0 0 1,0 0-1,-1 0 0,1 0 0,0 0 0,-1 0 1,1 0-1,0-1 0,-1 1 0,2-1 0,32-10-1217,-25 5-638,0-1 0,0 0 0,14-14 0,-2-4-4575</inkml:trace>
</inkml:ink>
</file>

<file path=ppt/ink/ink3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1:43.741"/>
    </inkml:context>
    <inkml:brush xml:id="br0">
      <inkml:brushProperty name="width" value="0.025" units="cm"/>
      <inkml:brushProperty name="height" value="0.025" units="cm"/>
    </inkml:brush>
  </inkml:definitions>
  <inkml:trace contextRef="#ctx0" brushRef="#br0">85 66 17168,'0'0'2974,"1"-8"-38,6-49 2781,-7 56-4558,-3 4-1034,0-1 0,0 1 0,1-1 0,0 1-1,-1 0 1,1 0 0,0 0 0,-2 4 0,1-1 5,-6 6-31,2-4 34,1 0-1,0 0 1,0 1 0,1 0 0,0 0-1,1 0 1,0 1 0,0-1 0,1 1-1,-4 17 1,8-27-133,-1 1 0,0-1 0,1 1 0,-1-1 0,0 1 0,1-1 0,-1 1 0,1-1 0,-1 0 0,1 1 0,-1-1 0,1 0 0,-1 1 0,1-1 0,-1 0 0,1 0 0,-1 1 0,1-1 0,-1 0 0,1 0 0,0 0 0,-1 0 0,1 0 0,-1 0 0,1 0 0,0 0 0,-1 0 0,1 0 0,1 0 0,20-3 0,33-15-574,-49 15 468,0 0-1,0 0 1,1 0 0,0 1 0,-1 0 0,1 0-1,0 1 1,0 0 0,0 0 0,0 1 0,0-1-1,0 2 1,0-1 0,7 2 0,-13-1 96,-1-1 0,1 1 0,0 0 1,0 0-1,-1 0 0,1 0 1,-1 0-1,1 0 0,-1 0 0,1 0 1,-1 0-1,0 0 0,1 0 1,-1 0-1,0 0 0,0 0 0,0 0 1,0 0-1,0 0 0,0 0 0,0 1 1,0-1-1,0 0 0,-1 0 1,1 0-1,0 0 0,-1 1 0,-10 29 624,6-23-531,-1-1 0,0 0 0,0 0 0,-1-1 0,0 0 0,0 0 0,-1 0 0,1-1 0,-1 0 0,0-1 0,0 1 0,-1-2 0,0 1 0,1-1 0,-1 0 0,0-1 0,0 0 0,0-1 0,-1 0 0,1 0 0,-9-1 0,22-3-1838,12-3-5101,0 1-997</inkml:trace>
</inkml:ink>
</file>

<file path=ppt/ink/ink3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1:47.491"/>
    </inkml:context>
    <inkml:brush xml:id="br0">
      <inkml:brushProperty name="width" value="0.025" units="cm"/>
      <inkml:brushProperty name="height" value="0.025" units="cm"/>
    </inkml:brush>
  </inkml:definitions>
  <inkml:trace contextRef="#ctx0" brushRef="#br0">77 0 18449,'-2'22'1134,"0"-1"-1,-2 0 0,-9 34 1,-3 16-110,5 11 673,1 128 1,10-209-1682,0-1-1,0 1 1,0 0 0,0-1-1,0 1 1,0-1 0,0 1-1,0 0 1,0-1 0,0 1-1,0-1 1,0 1 0,1-1-1,-1 1 1,0 0 0,0-1-1,1 1 1,-1-1 0,0 1-1,1-1 1,-1 1 0,0-1-1,1 0 1,-1 1 0,1-1-1,0 1 1,-1-1-51,1 0 0,-1-1 1,1 1-1,-1 0 0,0-1 0,1 1 0,-1 0 0,1-1 1,-1 1-1,0 0 0,1-1 0,-1 1 0,0-1 0,0 1 1,1-1-1,-1 1 0,0-1 0,0 1 0,0-1 0,0 1 1,1-1-1,-1 1 0,0-1 0,0 1 0,0-1 0,0 1 1,0-1-1,0 1 0,-1-1 0,1 0 0,1-6-1008,-1 1 0,0-1 0,-1 0 0,1 0 0,-1 1 0,0-1-1,-1 1 1,0-1 0,-4-9 0,-13-19-6559</inkml:trace>
</inkml:ink>
</file>

<file path=ppt/ink/ink3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1:47.833"/>
    </inkml:context>
    <inkml:brush xml:id="br0">
      <inkml:brushProperty name="width" value="0.025" units="cm"/>
      <inkml:brushProperty name="height" value="0.025" units="cm"/>
    </inkml:brush>
  </inkml:definitions>
  <inkml:trace contextRef="#ctx0" brushRef="#br0">0 0 10794,'0'0'13901,"58"27"-11626,-27-18-482,4-6-608,4-2-480,2-1-353,-3 0-256,-2-4-64,-2-3-800,-9-1-1186,-7-2-2498,-6 1-4197</inkml:trace>
</inkml:ink>
</file>

<file path=ppt/ink/ink3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1:48.988"/>
    </inkml:context>
    <inkml:brush xml:id="br0">
      <inkml:brushProperty name="width" value="0.025" units="cm"/>
      <inkml:brushProperty name="height" value="0.025" units="cm"/>
    </inkml:brush>
  </inkml:definitions>
  <inkml:trace contextRef="#ctx0" brushRef="#br0">110 68 9353,'0'0'15615,"-8"-3"-15119,7 2-485,-1 0 19,1 0 0,-1 0 0,0 0 0,0 0 0,1 0 0,-1 1 0,0-1 0,0 1 0,0-1 0,0 1 0,0 0 0,0 0 0,0-1 0,0 2 0,0-1 0,0 0 0,0 0 0,1 0 0,-1 1 0,0-1 0,0 1 0,0 0 0,0-1 1,0 1-1,1 0 0,-1 0 0,0 0 0,1 0 0,-1 1 0,1-1 0,-1 0 0,1 1 0,0-1 0,-1 0 0,1 1 0,0 0 0,0-1 0,0 1 0,-1 3 0,-3 3 140,1 1 1,0-1-1,0 1 0,1 0 1,0 0-1,0 0 0,1 1 1,0-1-1,1 1 0,0 11 1,1-20-162,0 0 1,0 0-1,0-1 1,0 1 0,0 0-1,1 0 1,-1-1-1,0 1 1,0 0 0,1 0-1,-1-1 1,1 1-1,-1 0 1,0-1 0,1 1-1,-1-1 1,1 1-1,-1 0 1,1-1-1,0 1 1,-1-1 0,1 1-1,0-1 1,-1 0-1,1 1 1,0-1 0,-1 0-1,3 1 1,28 1 304,-22-3-181,-1-1-1,1 1 1,-1-2-1,1 1 1,8-5 0,-7 1 59,0 0-1,-1 0 1,0-1 0,0 0 0,0-1 0,-1 0 0,8-10-1,-13 15-137,0-1 0,-1 1 0,1 0 0,-1-1 0,0 0 0,0 1 0,0-1 0,-1 0 0,1 0 0,-1 0 0,0 0 0,0 0 0,0 0 0,-1 0 0,1 0-1,-1-1 1,0 1 0,0 0 0,-1 0 0,1 0 0,-1 0 0,0-1 0,-1-3 0,0 6-54,0-1 0,0 1 0,0-1 0,0 1 0,0 0 0,-1 0 0,1 0 0,-1 0 0,1 0 0,-1 1 0,1-1 0,-1 1 0,0 0 0,0 0 0,0 0 0,0 0 0,0 0 0,0 0 0,0 1 0,-6-1 0,-68 0 0,71 1 0,4 0-14,0-1 0,0 1 0,0 0 1,1 0-1,-1 0 0,0 1 0,0-1 0,0 0 0,0 1 1,0-1-1,1 1 0,-1-1 0,0 1 0,1 0 0,-1 0 1,0 0-1,1 0 0,-1 0 0,1 0 0,-1 0 0,1 1 1,0-1-1,-1 1 0,1-1 0,0 0 0,-2 4 0,5-4-526,0 0 0,0 0-1,0-1 1,0 1 0,0 0-1,0-1 1,0 0 0,0 1-1,0-1 1,0 0-1,0 0 1,0 0 0,0-1-1,0 1 1,3-1 0,-4 1-93,26-3-6243</inkml:trace>
</inkml:ink>
</file>

<file path=ppt/ink/ink3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12.561"/>
    </inkml:context>
    <inkml:brush xml:id="br0">
      <inkml:brushProperty name="width" value="0.025" units="cm"/>
      <inkml:brushProperty name="height" value="0.025" units="cm"/>
    </inkml:brush>
  </inkml:definitions>
  <inkml:trace contextRef="#ctx0" brushRef="#br0">0 6 18385,'0'0'2787,"75"0"-385,-35 1-1377,4-1-544,3 0-353,-2 0-64,-2 0-480,-6-2-674,-11-1-223,-10 2-320,-11 1-129,-19 0-6886,-13 5 2082</inkml:trace>
</inkml:ink>
</file>

<file path=ppt/ink/ink3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12.919"/>
    </inkml:context>
    <inkml:brush xml:id="br0">
      <inkml:brushProperty name="width" value="0.025" units="cm"/>
      <inkml:brushProperty name="height" value="0.025" units="cm"/>
    </inkml:brush>
  </inkml:definitions>
  <inkml:trace contextRef="#ctx0" brushRef="#br0">0 1 16335,'0'0'7431,"70"23"-5765,-24-23-321,4 0-864,4 0-385,-4 0-705,-5-4-2113,-8-1-1955,-9-1-1953,-7-3-5638</inkml:trace>
</inkml:ink>
</file>

<file path=ppt/ink/ink3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13.278"/>
    </inkml:context>
    <inkml:brush xml:id="br0">
      <inkml:brushProperty name="width" value="0.025" units="cm"/>
      <inkml:brushProperty name="height" value="0.025" units="cm"/>
    </inkml:brush>
  </inkml:definitions>
  <inkml:trace contextRef="#ctx0" brushRef="#br0">22 18 6502,'0'0'12278,"11"-3"-10158,0-1-1614,1 1 0,0 0 0,0 1-1,0 1 1,1 0 0,-1 0 0,0 1 0,19 3 0,-27-3-446,-1 1 0,1-1-1,-1 1 1,0 0 0,1 0 0,-1 0 0,0 0-1,0 1 1,0-1 0,0 1 0,0 0 0,0 0-1,0 0 1,0 0 0,-1 1 0,1-1 0,-1 1-1,0-1 1,0 1 0,0 0 0,0 0 0,0 0-1,0 0 1,-1 0 0,0 0 0,1 1 0,-1-1-1,0 0 1,-1 1 0,1-1 0,-1 1 0,1-1-1,-1 1 1,0-1 0,0 1 0,-1-1 0,1 1-1,-1-1 1,-1 4 0,0 2 76,0 0 0,-1-1 0,-1 1 0,0-1 0,0 0 0,0 0 0,-1-1-1,0 1 1,0-1 0,-1 0 0,-9 8 0,-13 12 341,-39 30 1,45-39-416,7-5-179,-8 6-299,7-10-4197</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12.167"/>
    </inkml:context>
    <inkml:brush xml:id="br0">
      <inkml:brushProperty name="width" value="0.025" units="cm"/>
      <inkml:brushProperty name="height" value="0.025" units="cm"/>
    </inkml:brush>
  </inkml:definitions>
  <inkml:trace contextRef="#ctx0" brushRef="#br0">1 29 11979,'0'0'10763,"50"-29"-10123,-20 29-384,6 0-192,6 0 0,2 2-31,1 3-33,-3-1-353,-4 0-736,-4-2-480,-7 2-930,-7-4-1793,-6 0-2050</inkml:trace>
</inkml:ink>
</file>

<file path=ppt/ink/ink3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13.822"/>
    </inkml:context>
    <inkml:brush xml:id="br0">
      <inkml:brushProperty name="width" value="0.025" units="cm"/>
      <inkml:brushProperty name="height" value="0.025" units="cm"/>
    </inkml:brush>
  </inkml:definitions>
  <inkml:trace contextRef="#ctx0" brushRef="#br0">0 1 14286,'0'0'11333,"3"8"-10383,1 16-561,-1 0-1,-1 0 0,-1 0 1,-3 36-1,0-22-214,5 44 0,-3-81-170,0-1 0,0 1 0,0 0 0,0-1 0,0 1 0,1-1 0,-1 1 0,0-1 0,0 1 0,0 0 0,1-1 0,-1 1 0,0-1 0,0 1 0,1-1 0,-1 1 0,1-1 0,-1 0 0,0 1-1,1-1 1,-1 1 0,1-1 0,-1 0 0,1 1 0,-1-1 0,1 0 0,-1 1 0,1-1 0,-1 0 0,1 0 0,0 0 0,21-5 214,15-22 249,104-142 40,-141 168-501,0 0 0,1 0 0,-1 0 0,1 0 0,-1 1 0,1-1 0,0 0 0,-1 0 0,1 0 0,0 1 0,0-1 0,0 0 0,-1 1 0,1-1 0,0 1 0,0-1 0,0 1 0,0-1 0,0 1 0,0-1 0,0 1 0,0 0 0,0 0 0,0 0 0,0-1 0,0 1 0,2 0 0,-2 2 3,-1-1 1,1 0-1,0 1 1,-1-1-1,1 0 1,-1 1-1,0-1 1,1 0-1,-1 1 1,0-1-1,0 1 1,0-1-1,0 1 1,0-1 0,0 1-1,0 1 1,-13 70 323,13-71-313,-13 65 151,13-66-159,0-1-1,0 0 1,0 0-1,0 0 1,-1 1 0,1-1-1,0 0 1,0 0-1,0 0 1,0 1 0,0-1-1,0 0 1,0 0 0,0 0-1,0 1 1,1-1-1,-1 0 1,0 0 0,0 0-1,0 1 1,0-1-1,0 0 1,0 0 0,0 0-1,0 0 1,1 1-1,-1-1 1,0 0 0,0 0-1,0 0 1,0 0-1,0 0 1,1 1 0,-1-1-1,0 0 1,0 0-1,0 0 1,1 0 0,-1 0-1,0 0 1,0 0-1,0 0 1,1 0 0,-1 0-1,0 0 1,0 0-1,0 0 1,1 0 0,-1 0-1,0 0 1,0 0-1,0 0 1,1 0 0,16-9 415,12-15 72,17-22-352,-21 20-135,0 2-1,30-22 1,-54 46-12,0-1 0,-1 0 0,1 1 0,-1-1 0,1 1 0,0-1 0,-1 1 0,1-1 0,0 1 0,0 0 0,-1-1 0,1 1 0,0 0 0,0-1 0,0 1 0,-1 0 0,1 0 0,0 0 0,0 0 0,0 0 0,0 0 0,-1 0 0,1 0 0,0 0 0,0 0 0,0 1 0,0-1 0,-1 0 0,1 0 0,0 1 0,0-1 0,-1 1 0,2 0 0,0 1 0,-1 0 0,0 0 0,-1 0 0,1 0 0,0 0 0,-1 0 0,1 0 0,-1 0 0,1 0 0,-1 0 0,0 0 0,0 5 0,-1 6 0,0 0 0,-1 1 0,-5 18 0,-1-13 6,6-15-10,0-1 0,0 1 1,1 0-1,-1 0 0,1 1 0,0-1 0,0 0 1,0 0-1,0 7 0,27-34-5404,-9 6-982,1 0-4073</inkml:trace>
</inkml:ink>
</file>

<file path=ppt/ink/ink3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14.196"/>
    </inkml:context>
    <inkml:brush xml:id="br0">
      <inkml:brushProperty name="width" value="0.025" units="cm"/>
      <inkml:brushProperty name="height" value="0.025" units="cm"/>
    </inkml:brush>
  </inkml:definitions>
  <inkml:trace contextRef="#ctx0" brushRef="#br0">54 124 18802,'0'0'9139,"12"-3"-8909,-1 0-102,13-3-103,-1-2 0,25-11 0,-43 18 57,-1-1 0,0 0 0,0 0 0,0 0 0,0-1 0,0 1 0,0-1 0,-1 0-1,1 0 1,-1 0 0,0-1 0,0 1 0,0-1 0,0 1 0,-1-1 0,1 0 0,-1 0 0,0-1-1,3-7 1,-5 12-30,-1-1-1,1 0 0,0 0 0,0 1 0,0-1 0,0 0 0,-1 1 0,1-1 0,0 0 1,-1 1-1,1-1 0,0 0 0,-1 1 0,1-1 0,-1 1 0,1-1 0,-1 1 0,1-1 1,-1 1-1,1-1 0,-1 1 0,0-1 0,1 1 0,-1 0 0,0-1 0,1 1 0,-1 0 1,0 0-1,1 0 0,-1-1 0,0 1 0,0 0 0,1 0 0,-1 0 0,0 0 0,0 0 1,1 0-1,-2 1 0,-32 2 192,23 0-225,1 1 1,1 1-1,-1 0 0,1 0 1,-1 1-1,1 0 0,1 0 1,0 1-1,-1 0 0,-8 12 1,8-10-7,0 1 1,1 0 0,0 0-1,1 1 1,1 0-1,-1 1 1,2-1 0,-7 18-1,11-28-22,1 1 0,-1-1 0,0 0-1,1 1 1,-1-1 0,1 1 0,0-1 0,0 1 0,-1-1-1,1 1 1,0-1 0,0 1 0,0-1 0,1 1-1,-1-1 1,0 0 0,0 1 0,1-1 0,-1 1 0,1-1-1,-1 1 1,1-1 0,0 0 0,-1 0 0,1 1-1,0-1 1,0 0 0,0 0 0,0 0 0,0 0 0,0 0-1,0 0 1,1 0 0,1 1 0,2 0-91,0-1 1,0-1-1,0 1 1,0-1-1,0 1 1,0-2-1,0 1 1,0 0-1,7-2 1,2-2-1411,0 0 0,0-1 1,0 0-1,-1-1 0,1 0 0,21-15 1,2-3-5922</inkml:trace>
</inkml:ink>
</file>

<file path=ppt/ink/ink3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14.728"/>
    </inkml:context>
    <inkml:brush xml:id="br0">
      <inkml:brushProperty name="width" value="0.025" units="cm"/>
      <inkml:brushProperty name="height" value="0.025" units="cm"/>
    </inkml:brush>
  </inkml:definitions>
  <inkml:trace contextRef="#ctx0" brushRef="#br0">101 1 9769,'0'0'15119,"-10"5"-13737,1-1-1151,1 1 0,0 0 0,0 1 0,1-1 0,-14 14 0,18-15-194,0-1-1,0 1 1,0 0-1,1 0 1,0 0-1,0 0 1,0 1-1,0-1 1,0 0 0,1 1-1,0-1 1,0 1-1,0 0 1,0-1-1,1 1 1,0 9-1,1-13-25,-1 0-1,1 1 0,-1-1 0,1 0 0,0 0 0,-1 0 0,1 0 1,0 0-1,0 0 0,0 0 0,0-1 0,0 1 0,0 0 0,0 0 1,0-1-1,0 1 0,0 0 0,0-1 0,0 1 0,1-1 1,-1 0-1,0 1 0,0-1 0,1 0 0,-1 0 0,0 0 0,0 0 1,1 0-1,-1 0 0,0 0 0,3-1 0,45-6 439,-34 1-426,-1-1-1,0 0 0,0-1 0,-1-1 1,0 0-1,-1-1 0,0 0 0,18-19 1,19-17 689,-68 83 50,13-22-621,0-5-49,4-7-52,0 1-1,0 0 1,0 0-1,0-1 1,0 1-1,1 0 1,0 0-1,-1 1 1,2-1-1,-1 0 1,0 0-1,1 0 1,0 9-1,1-12-23,0-1 0,0 1 0,-1 0 0,1-1-1,0 1 1,0-1 0,0 1 0,1-1-1,-1 0 1,0 1 0,0-1 0,0 0-1,0 0 1,0 0 0,0 0 0,0 0 0,1 0-1,-1 0 1,0 0 0,0 0 0,0 0-1,0 0 1,2-1 0,28-6 145,-15 0-133,1-1 1,-1-1-1,0 0 0,15-13 1,-13 10-253,-1 1 1,35-17-1,-51 28 222,-1 0 0,1 0-1,-1-1 1,1 1 0,-1 0-1,1 0 1,-1 0 0,1 0 0,0 0-1,-1-1 1,1 1 0,-1 0 0,1 0-1,-1 1 1,1-1 0,-1 0-1,1 0 1,-1 0 0,1 0 0,-1 0-1,1 1 1,-1-1 0,1 0-1,-1 0 1,1 1 0,-1-1 0,1 0-1,-1 1 1,0-1 0,1 0-1,-1 1 1,1-1 0,-1 1 0,0-1-1,1 0 1,-1 1 0,0-1-1,0 1 1,0-1 0,1 1 0,-1-1-1,0 1 1,0-1 0,0 1 0,0 0-1,0-1 1,0 1 0,0-1-1,0 1 1,0-1 0,0 1 0,0-1-1,0 1 1,0-1 0,0 1-1,-1-1 1,1 1 0,0-1 0,-1 2-1,-12 50 650,6-21-73,7-30-571,0-1 1,1 0-1,-1 1 0,1-1 1,-1 1-1,0-1 1,1 0-1,-1 1 0,1-1 1,-1 0-1,1 1 1,0-1-1,-1 0 1,1 0-1,-1 0 0,1 1 1,-1-1-1,1 0 1,-1 0-1,1 0 0,0 0 1,-1 0-1,1 0 1,-1 0-1,1 0 0,0 0 1,-1 0-1,1-1 1,-1 1-1,1 0 0,-1 0 1,1-1-1,-1 1 1,1 0-1,-1 0 0,1-1 1,-1 1-1,1-1 1,0 0-1,25-11 21,-4-3-185,-15 10 24,-1 0 0,1 1 0,0 0 0,0 0-1,1 0 1,-1 1 0,1 1 0,-1-1 0,9-1 0,-15 5 92,0-1 1,-1 1-1,1-1 1,0 1-1,-1-1 1,1 1-1,-1 0 1,1 0-1,-1-1 1,1 1-1,-1 0 1,0 0-1,1-1 1,-1 1-1,0 0 1,1 0 0,-1 0-1,0 0 1,0-1-1,0 1 1,0 0-1,0 0 1,0 0-1,0 0 1,0 0-1,0-1 1,0 1-1,0 0 1,-1 0-1,1 0 1,-1 1-1,-5 31-277,2-20-830,8-3-4858,-2-10 5554,-1 1-1,0-1 1,1 0-1,-1-1 1,0 1-1,1 0 0,-1 0 1,0 0-1,0-1 1,1 1-1,-1-1 1,0 1-1,0-1 1,1 1-1,-1-1 1,0 0-1,0 0 1,0 1-1,1-2 0,19-16-7999</inkml:trace>
</inkml:ink>
</file>

<file path=ppt/ink/ink3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15.056"/>
    </inkml:context>
    <inkml:brush xml:id="br0">
      <inkml:brushProperty name="width" value="0.025" units="cm"/>
      <inkml:brushProperty name="height" value="0.025" units="cm"/>
    </inkml:brush>
  </inkml:definitions>
  <inkml:trace contextRef="#ctx0" brushRef="#br0">117 0 13132,'0'0'11916,"-9"5"-10320,3-3-1442,-49 27 1595,51-26-1605,0-1 0,0 1 0,0 0 0,0 0 0,0 0 0,1 1 0,-1-1-1,1 1 1,0 0 0,0 0 0,-4 8 0,7-12-156,0 1-1,0-1 1,1 1-1,-1-1 1,0 1 0,0 0-1,0-1 1,0 1-1,0-1 1,1 1 0,-1-1-1,0 1 1,1-1 0,-1 1-1,0-1 1,1 0-1,-1 1 1,0-1 0,1 1-1,-1-1 1,1 0-1,-1 1 1,1-1 0,-1 0-1,1 0 1,-1 1-1,1-1 1,-1 0 0,1 0-1,-1 0 1,1 0-1,-1 1 1,1-1 0,-1 0-1,1 0 1,0 0 0,-1 0-1,1 0 1,-1 0-1,1-1 1,0 1 0,35 0-305,-28 0 81,29-2-873,-28 1 1007,1 0 0,-1 0 0,1 1 0,-1 0 0,1 1 0,-1 0 0,1 1 0,-1-1 0,0 2 0,0-1 0,10 5 0,-18-6 160,0-1 0,0 1 0,0 0 0,0-1 0,0 1 1,-1 0-1,1 0 0,0 0 0,0-1 0,-1 1 0,1 0 0,0 0 0,-1 0 0,1 0 0,-1 0 0,0 0 0,1 0 0,-1 0 0,0 0 0,1 1 1,-1-1-1,0 0 0,0 0 0,0 0 0,0 0 0,0 0 0,0 2 0,-1-1 89,0 1-1,0 0 1,0-1-1,0 1 0,-1-1 1,1 1-1,-1-1 1,1 0-1,-1 0 1,-3 4-1,-5 3 400,0 0-1,-1 0 0,-16 9 1,18-12-650,-1 1 0,0-1 0,-1-1 0,1 0 0,-1 0 0,0-1 1,0-1-1,0 0 0,-1 0 0,-16 1 0,15-6-4882,4-9-4484</inkml:trace>
</inkml:ink>
</file>

<file path=ppt/ink/ink3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15.915"/>
    </inkml:context>
    <inkml:brush xml:id="br0">
      <inkml:brushProperty name="width" value="0.025" units="cm"/>
      <inkml:brushProperty name="height" value="0.025" units="cm"/>
    </inkml:brush>
  </inkml:definitions>
  <inkml:trace contextRef="#ctx0" brushRef="#br0">43 0 13645,'0'0'9203,"2"8"-7911,3 11-580,-2 0-1,-1 0 1,0 1-1,-1-1 1,-3 31 0,-18 108 1096,5-51-1458,12-83-193,2-8 64,-1 0 1,0 0 0,-1 0-1,-7 19 1,14-103 712,6 25-961,2 1-1,2 0 1,2 1-1,1 1 1,2 1-1,35-53 1,-49 84 13,1 1 0,0-1 1,0 1-1,1 0 0,-1 1 0,2 0 1,-1 0-1,11-6 0,-13 9 0,-1 0-1,2 1 0,-1 0 1,0 0-1,0 0 0,1 1 1,-1 0-1,1 0 1,-1 0-1,1 1 0,-1-1 1,1 1-1,-1 1 0,1-1 1,6 2-1,-10-2 8,-1 1-1,1-1 1,0 1 0,-1-1-1,1 1 1,-1 0 0,0-1-1,1 1 1,-1 0 0,0 0-1,1 0 1,-1 0-1,0 0 1,0 0 0,0 0-1,0 1 1,0-1 0,0 0-1,0 1 1,0-1 0,0 0-1,-1 1 1,1-1-1,-1 1 1,1-1 0,-1 1-1,1 0 1,-1-1 0,0 1-1,0-1 1,0 1 0,0 0-1,0 2 1,0 0 15,-1-1-1,0 1 1,0 0 0,0 0 0,0 0-1,0-1 1,-1 1 0,1-1 0,-1 1-1,0-1 1,0 0 0,-5 6 0,-7 5 55,0 0 1,-1-2-1,0 0 1,0 0 0,-2-1-1,1-1 1,-1-1-1,-1-1 1,0 0-1,-22 6 1,39-13-71,1-1 0,-1 0-1,1 0 1,-1 1 0,1-1 0,-1 0 0,1 0 0,-1 0-1,0 0 1,1 0 0,-1 0 0,1 0 0,-1 0 0,1 0-1,-1 0 1,0 0 0,1 0 0,-1 0 0,1 0 0,-1 0-1,1 0 1,-1-1 0,1 1 0,-1 0 0,1 0-1,-1-1 1,1 1 0,-1 0 0,1-1 0,-1 1 0,1-1-1,-1 1 1,1 0 0,0-1 0,-1 0 0,8-20-772,28-21-2364,34-18-8665,-29 30 3069</inkml:trace>
</inkml:ink>
</file>

<file path=ppt/ink/ink3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16.258"/>
    </inkml:context>
    <inkml:brush xml:id="br0">
      <inkml:brushProperty name="width" value="0.025" units="cm"/>
      <inkml:brushProperty name="height" value="0.025" units="cm"/>
    </inkml:brush>
  </inkml:definitions>
  <inkml:trace contextRef="#ctx0" brushRef="#br0">55 0 10025,'0'0'12717,"-3"11"-10545,-8 19-833,2-10-520,2 0 1,1 1 0,0 0-1,2 0 1,-4 40 0,8-60-799,0 0 1,0 0-1,1-1 0,-1 1 1,1 0-1,-1 0 1,0-1-1,1 1 0,-1-1 1,1 1-1,0 0 0,-1-1 1,1 1-1,-1-1 1,1 1-1,0-1 0,0 1 1,-1-1-1,1 0 1,0 1-1,0-1 0,-1 0 1,1 0-1,0 1 1,0-1-1,0 0 0,-1 0 1,1 0-1,0 0 0,0 0 1,0 0-1,0 0 1,-1 0-1,1-1 0,0 1 1,0 0-1,0 0 1,0-1-1,3 0 64,-1 1-1,1-1 1,-1 0 0,1 0-1,-1-1 1,0 1 0,0-1-1,4-2 1,-2-1-85,0 0 0,-1 0 0,1 0 0,-1-1 0,-1 1 0,1-1 0,-1 0 0,0 0 0,0-1 0,-1 1 0,1-1 0,0-8 0,1-3 0,-1-1 0,-1 1 0,-1-26 0,-1 45-11,0-1-1,1 0 1,-1 0 0,0 1 0,0-1-1,0 0 1,0 1 0,0-1-1,0 0 1,0 1 0,0-1 0,0 0-1,0 0 1,0 1 0,0-1 0,0 0-1,0 1 1,0-1 0,0 0-1,0 1 1,0-1 0,0 0 0,-1 0-1,1 1 1,0-1 0,0 0-1,0 0 1,0 1 0,-1-1 0,1 0-1,0 0 1,0 1 0,-1-1-1,1 0 1,0 0 0,0 0 0,-1 0-1,1 1 1,0-1 0,0 0-1,-1 0 1,1 0 0,0 0 0,-1 0-1,1 0 1,0 0 0,-1 0 0,1 0-1,0 0 1,0 0 0,-1 0-1,0 0 1,4 2-335,0 1-1,0-1 1,0 0-1,0-1 1,0 1-1,0 0 1,1-1 0,-1 0-1,0 0 1,1 0-1,-1 0 1,1 0-1,3 0 1,52 3-7088,-56-4 6682,38 0-7202</inkml:trace>
</inkml:ink>
</file>

<file path=ppt/ink/ink3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16.648"/>
    </inkml:context>
    <inkml:brush xml:id="br0">
      <inkml:brushProperty name="width" value="0.025" units="cm"/>
      <inkml:brushProperty name="height" value="0.025" units="cm"/>
    </inkml:brush>
  </inkml:definitions>
  <inkml:trace contextRef="#ctx0" brushRef="#br0">171 1 18546,'-8'0'3672,"-1"0"-2972,0 1-1,0 0 0,0 1 0,0 0 1,0 0-1,0 1 0,1 0 0,-1 1 1,-12 6-1,17-7-576,-1-1 1,1 1 0,0 0-1,0 0 1,1 0-1,-1 1 1,1-1-1,-1 1 1,1 0-1,0 0 1,1 0-1,-1 0 1,1 1 0,-1-1-1,1 0 1,1 1-1,-1 0 1,1 0-1,-1-1 1,1 1-1,0 6 1,1-10-115,0 1 0,0-1 0,0 0 0,0 0 0,0 0 1,0 1-1,1-1 0,-1 0 0,0 0 0,1 0 0,-1 0 0,1 0 0,-1 0 0,1 0 1,0 0-1,-1 0 0,1 0 0,0 0 0,0 0 0,0 0 0,0 0 0,-1 0 0,1-1 1,0 1-1,2 0 0,0 1 8,0-1 0,0 0 0,0 0 0,1 0 0,-1 0 1,0-1-1,1 1 0,-1-1 0,5 0 0,-1 0 17,1-1-1,-1 0 1,1 0-1,-1 0 1,0-1-1,1 0 1,-1-1-1,7-3 1,-5 1-18,0-1 0,-1 0 0,0 0 0,0-1 0,10-12 0,-16 17-15,0 0 1,0-1-1,0 1 1,-1-1-1,1 1 0,0-1 1,-1 0-1,0 1 1,0-1-1,0 0 0,0 0 1,0 0-1,0 0 0,-1 0 1,0 0-1,1 0 1,-1 0-1,0 0 0,0 0 1,-1 0-1,1 0 1,-2-6-1,1 8-33,1 0-1,-1 0 1,0 0 0,0 0 0,0 1-1,0-1 1,0 0 0,0 0-1,0 0 1,0 1 0,0-1 0,0 1-1,0-1 1,0 1 0,0-1-1,-1 1 1,1-1 0,0 1 0,0 0-1,-1 0 1,1 0 0,0 0-1,0 0 1,-1 0 0,1 0 0,0 0-1,0 0 1,0 0 0,-1 1-1,0 0 1,0-1-43,0 0 0,0 1 0,1-1 1,-1 1-1,0-1 0,0 1 0,1 0 0,-1 0 0,0 0 0,1 0 0,-1 0 1,1 0-1,-1 0 0,1 0 0,0 1 0,-1-1 0,1 1 0,0-1 1,-1 3-1,1-3-115,1 0 1,0-1-1,0 1 1,0 0-1,0 0 1,0-1-1,0 1 1,0 0-1,0 0 1,0-1-1,1 1 1,-1 0-1,0 0 1,0-1-1,1 1 1,-1 0-1,0-1 1,1 1-1,-1 0 1,1-1-1,-1 1 1,1-1-1,-1 1 1,1-1-1,-1 1 1,1-1-1,-1 1 1,1-1-1,0 1 1,-1-1-1,1 0 1,0 1-1,-1-1 1,1 0-1,0 0 1,0 0-1,-1 1 1,1-1-1,0 0 1,0 0-1,-1 0 1,1 0-1,0 0 1,0 0-1,-1 0 1,2-1-1,42-3-7981,-10-7 265</inkml:trace>
</inkml:ink>
</file>

<file path=ppt/ink/ink3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17.130"/>
    </inkml:context>
    <inkml:brush xml:id="br0">
      <inkml:brushProperty name="width" value="0.025" units="cm"/>
      <inkml:brushProperty name="height" value="0.025" units="cm"/>
    </inkml:brush>
  </inkml:definitions>
  <inkml:trace contextRef="#ctx0" brushRef="#br0">166 138 16111,'0'0'3529,"-9"5"-385,-10 5-1980,0 2-1,1 0 1,-22 18-1,35-26-954,0 0-1,1 0 1,-1 0 0,1 1-1,-1 0 1,2-1-1,-1 1 1,0 1-1,1-1 1,0 1-1,0-1 1,1 1-1,-1 0 1,1 0-1,1 0 1,-1 0-1,1 0 1,-1 7-1,2-12-206,1-1-1,-1 1 1,0 0-1,1-1 0,-1 1 1,1 0-1,-1-1 1,1 1-1,-1-1 0,1 1 1,0-1-1,-1 1 0,1-1 1,0 1-1,-1-1 1,1 1-1,0-1 0,-1 0 1,1 1-1,0-1 1,0 0-1,-1 0 0,1 0 1,0 0-1,0 0 1,0 0-1,-1 0 0,1 0 1,0 0-1,0 0 0,1 0 1,27-3 39,-19 0-55,0-1-1,-1 1 1,1-2 0,-1 1 0,0-1-1,0-1 1,-1 1 0,0-1 0,0-1-1,0 0 1,-1 0 0,0 0 0,0-1-1,11-17 1,-7 8 12,0 0 0,-1-1-1,-1 0 1,-1-1 0,-1 0 0,8-31-1,-13 41 10,0 4 12,-1-1-1,0 1 1,0-1-1,0 1 1,-1 0-1,1-1 1,-2-8-1,-15 31 393,3-1-325,1 1 0,0 0 0,2 1 0,0 0 0,1 1 0,0 0-1,2 1 1,0-1 0,1 1 0,-4 32 0,9-50-86,1 1 0,0-1-1,0 0 1,0 0 0,0 1 0,0-1 0,0 0-1,1 0 1,-1 1 0,1-1 0,0 0 0,-1 0-1,1 0 1,0 0 0,0 0 0,0 0 0,1 0-1,-1 0 1,0 0 0,1 0 0,-1-1 0,3 3-1,-1-3 0,0 1 0,0-1-1,-1 0 1,1 0-1,0 0 1,0 0 0,0 0-1,0-1 1,0 0 0,0 1-1,0-1 1,1 0-1,-1 0 1,4-1 0,3-1-12,0 0 0,-1-1 0,1 1 0,-1-2 0,0 1 0,0-2 0,0 1 0,0-1 0,11-9 0,-7 3-72,-1-1-1,-1 0 0,12-16 1,-19 23 85,0 0 0,-1 0 0,1 0 0,-1-1 0,0 0 0,-1 1 0,1-1 0,-1 0 0,-1 0 0,1 0 0,1-10 1,-24 44 367,-9 28-272,29-52-94,-1 0 1,1 0-1,0 0 1,0 0-1,0 0 1,0 1-1,1-1 1,0 0-1,0 0 1,0 1-1,0-1 1,2 7-1,-2-10-2,1 0 0,0 0 0,0 0 0,0 0 0,0 0 0,0 0 0,1 0 0,-1-1 0,0 1 0,0 0 0,0-1 0,1 1 0,-1-1 0,0 1 0,1-1 0,-1 1 0,1-1 0,-1 0 0,0 0 0,1 0 0,-1 0 0,1 0 0,-1 0 0,0 0 0,1 0 0,-1-1 0,3 0 0,40-9 0,-31 3 0,0 0 0,0-1 0,-1 0 0,0-1 0,0-1 0,-1 0 0,0 0 0,-1-1 0,0 0 0,10-15 0,-73 88 0,49-56-17,0 0 1,0 1-1,1-1 1,0 1-1,1 0 0,-3 9 1,5-14-4,-1-1 1,1 0 0,0 0-1,0 0 1,0 0-1,0 1 1,0-1 0,0 0-1,0 0 1,0 0-1,0 0 1,0 1 0,1-1-1,-1 0 1,0 0-1,1 0 1,-1 0 0,1 0-1,0 0 1,-1 0-1,1 0 1,0 0-1,-1 0 1,1 0 0,0 0-1,0-1 1,0 1-1,0 0 1,0 0 0,0-1-1,0 1 1,0-1-1,0 1 1,0-1 0,0 1-1,0-1 1,0 0-1,1 1 1,-1-1 0,0 0-1,0 0 1,0 0-1,0 0 1,1 0-1,1 0 1,41-3-5028,-39 2 3547,0-1 1,0 1-1,0-1 0,0 0 0,0 0 0,6-4 1,19-15-12664</inkml:trace>
</inkml:ink>
</file>

<file path=ppt/ink/ink3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17.458"/>
    </inkml:context>
    <inkml:brush xml:id="br0">
      <inkml:brushProperty name="width" value="0.025" units="cm"/>
      <inkml:brushProperty name="height" value="0.025" units="cm"/>
    </inkml:brush>
  </inkml:definitions>
  <inkml:trace contextRef="#ctx0" brushRef="#br0">159 0 8872,'0'0'20115,"-12"1"-18284,3 0-1679,1 1-1,-1 0 1,0 0-1,1 1 1,0 0-1,0 0 0,0 1 1,-15 9-1,19-10-123,-1 0 0,1 0 0,0 0 0,1 1 0,-1-1 0,1 1-1,-1 0 1,1 0 0,0 0 0,0 0 0,1 1 0,-1-1 0,1 1 0,0 0 0,1-1 0,-1 1-1,1 0 1,0 0 0,0 0 0,-1 7 0,2-10-79,0 0-1,0-1 1,1 1-1,-1-1 1,0 1-1,0-1 1,1 1-1,-1 0 1,1-1-1,-1 1 1,1-1-1,0 0 1,0 1-1,0-1 1,0 0-1,-1 1 1,2-1-1,-1 0 1,0 0-1,0 0 1,0 0-1,3 2 1,-1-1-240,1 0 0,0-1-1,0 1 1,-1-1 0,1 0 0,0 0 0,0 0-1,0 0 1,5-1 0,2 1-732,-1-1 0,1-1-1,0 0 1,-1 0 0,1-1 0,18-6-1,2-7-6807,-2-2-5109</inkml:trace>
</inkml:ink>
</file>

<file path=ppt/ink/ink3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17.788"/>
    </inkml:context>
    <inkml:brush xml:id="br0">
      <inkml:brushProperty name="width" value="0.025" units="cm"/>
      <inkml:brushProperty name="height" value="0.025" units="cm"/>
    </inkml:brush>
  </inkml:definitions>
  <inkml:trace contextRef="#ctx0" brushRef="#br0">95 1 12460,'0'0'6651,"-9"4"-2188,0 0-3500,0 1 0,0 0-1,0 0 1,-13 12 0,20-16-836,-1 1 0,1 0 1,0 0-1,1-1 1,-1 1-1,0 0 1,0 1-1,1-1 1,-1 0-1,1 0 1,0 1-1,0-1 0,0 1 1,0-1-1,0 1 1,0-1-1,1 1 1,-1-1-1,1 1 1,0 0-1,0-1 1,0 1-1,0 0 0,0-1 1,0 1-1,1 0 1,-1-1-1,2 5 1,-1-6-121,1 1 1,-1-1-1,0 0 1,1 0-1,-1 0 1,1 1-1,-1-1 1,1 0-1,0-1 1,-1 1-1,1 0 1,0 0 0,0-1-1,0 1 1,-1-1-1,1 0 1,0 1-1,0-1 1,0 0-1,0 0 1,2 0-1,44-3-34,-31 0-239,1-2-1,-1 1 0,0-2 1,18-9-1,-21 9 153,0 0 1,0 1-1,0 1 1,0 0-1,1 1 1,0 0-1,15 0 0,-29 3 136,0 0 0,0 0 0,-1 0 0,1 1 0,0-1 0,0 0 1,0 0-1,0 1 0,-1-1 0,1 1 0,0-1 0,0 1 0,-1-1 0,1 1 0,0-1 0,-1 1 0,1-1 0,-1 1 0,1 0 0,0 0 0,-1-1 0,0 1 0,1 0 0,-1 0 0,1-1 0,-1 1 0,0 0 0,0 0 0,1 0 0,-1 0 0,0 0 0,0-1 0,0 1 0,0 0 0,0 1 0,0 0 5,0-1 0,0 0-1,0 0 1,0 0 0,1 1 0,-1-1 0,0 0-1,1 0 1,-1 0 0,1 0 0,-1 0 0,1 0-1,-1 0 1,1 0 0,0 0 0,-1 0-1,1 0 1,0 0 0,0 0 0,0 0 0,0-1-1,0 1 1,0 0 0,0-1 0,0 1 0,0-1-1,0 1 1,2 0 0,11 1-316,-1-1 1,0 0-1,1-1 0,-1-1 1,1 0-1,24-5 1,-22 2-3164,-1 0 1,28-12-1,-42 16 3152,1-1 0,-1 0 0,0 1 0,0-1 0,0 0 0,1 1 0,-1-1 0,0 0 0,0 0-1,0 0 1,0 0 0,0 0 0,-1 0 0,2-2 0,-2 2 20,1 0-1,-1 1 1,0-1 0,0 0-1,0 1 1,0-1 0,0 0-1,0 1 1,0-1 0,0 0-1,0 1 1,0-1 0,0 0-1,-1 1 1,1-1 0,0 0-1,0 1 1,-1-1 0,1 1-1,0-1 1,-1 0 0,0 0-1,-8-8-7945</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12.544"/>
    </inkml:context>
    <inkml:brush xml:id="br0">
      <inkml:brushProperty name="width" value="0.025" units="cm"/>
      <inkml:brushProperty name="height" value="0.025" units="cm"/>
    </inkml:brush>
  </inkml:definitions>
  <inkml:trace contextRef="#ctx0" brushRef="#br0">1 4 13325,'0'0'5418,"9"-2"-4393,1 1-886,0 0 0,1 1-1,-1 0 1,0 1 0,1 0 0,-1 1 0,0 0-1,0 1 1,0 0 0,0 0 0,18 10 0,-18-9-130,1 2 0,-1-1 0,0 2 0,0-1 1,-1 1-1,12 12 0,-18-17 18,-1 1 0,0 0 0,0-1 0,0 1-1,0 0 1,-1 0 0,1 0 0,-1 0 0,0 0 0,0 0 0,0 0 0,0 1-1,0-1 1,-1 0 0,1 0 0,-1 1 0,0-1 0,0 0 0,0 1-1,-1-1 1,1 0 0,-1 1 0,0-1 0,0 0 0,0 0 0,0 0-1,-3 5 1,-8 13 584,-1 0-1,-1-1 0,-24 26 1,-3 4-1398,36-43-3692</inkml:trace>
</inkml:ink>
</file>

<file path=ppt/ink/ink3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18.146"/>
    </inkml:context>
    <inkml:brush xml:id="br0">
      <inkml:brushProperty name="width" value="0.025" units="cm"/>
      <inkml:brushProperty name="height" value="0.025" units="cm"/>
    </inkml:brush>
  </inkml:definitions>
  <inkml:trace contextRef="#ctx0" brushRef="#br0">240 1 17424,'0'0'8227,"7"5"-8195,-5-4-31,0 1-2,1 0-1,-1 0 1,1 0 0,-1 0-1,0 0 1,1 0-1,-1 0 1,0 1-1,-1-1 1,1 1-1,0 0 1,-1 0-1,1-1 1,-1 1 0,0 0-1,0 0 1,0 0-1,0 0 1,-1 0-1,1 0 1,-1 1-1,0 3 1,1 64 430,1-19 5,-8 81-1,4-119-156,0 1 1,-1-1 0,0 0 0,-2 0-1,1 0 1,-2-1 0,1 0 0,-2 0-1,0 0 1,-12 16 0,14-23-140,-1 0 0,0-1-1,0 1 1,-1-1 0,1 0 0,-1-1 0,0 0 0,-1 0 0,1 0 0,0-1 0,-10 3 0,14-5-100,0 0 0,0 0 0,-1 0 1,1 0-1,0 0 0,-1-1 1,1 0-1,0 0 0,-1 0 1,1 0-1,0 0 0,-1-1 0,1 1 1,0-1-1,-1 0 0,1 0 1,0 0-1,0 0 0,0-1 0,0 0 1,0 1-1,0-1 0,0 0 1,1 0-1,-1 0 0,1-1 0,-1 1 1,-3-6-1,1-2-46,-1 0 0,2 0 0,0-1 0,0 0-1,1 1 1,0-2 0,1 1 0,0 0 0,1 0 0,0-1 0,0 1 0,3-15 0,-2 19 0,0-1 0,1 0 1,1 0-1,-1 0 0,1 1 1,1-1-1,-1 1 0,1 0 1,0-1-1,1 1 0,0 0 1,0 1-1,0-1 0,1 1 1,0 0-1,0 0 0,1 0 1,7-5-1,-3 5-123,1 1 1,-1 0-1,1 1 0,0 0 0,21-5 0,33-12-7609,-49 10 213</inkml:trace>
</inkml:ink>
</file>

<file path=ppt/ink/ink3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18.471"/>
    </inkml:context>
    <inkml:brush xml:id="br0">
      <inkml:brushProperty name="width" value="0.025" units="cm"/>
      <inkml:brushProperty name="height" value="0.025" units="cm"/>
    </inkml:brush>
  </inkml:definitions>
  <inkml:trace contextRef="#ctx0" brushRef="#br0">1 1 24439,'0'0'7047,"59"12"-9866,-49-5-5541</inkml:trace>
</inkml:ink>
</file>

<file path=ppt/ink/ink3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19.312"/>
    </inkml:context>
    <inkml:brush xml:id="br0">
      <inkml:brushProperty name="width" value="0.025" units="cm"/>
      <inkml:brushProperty name="height" value="0.025" units="cm"/>
    </inkml:brush>
  </inkml:definitions>
  <inkml:trace contextRef="#ctx0" brushRef="#br0">151 0 10282,'0'0'18033,"-7"2"-17617,-1 1-384,1 0 0,-1 1 0,1-1 1,-1 1-1,1 1 0,0 0 0,-6 5 0,10-7-31,-1 0 1,1 0-1,0 0 1,1 0-1,-1 0 1,0 1-1,1-1 1,0 1-1,0 0 0,0-1 1,0 1-1,0 0 1,1 0-1,0 0 1,0 1-1,0-1 1,0 7-1,1-10-9,0 0 0,0 0-1,1 0 1,-1 0 0,1 0-1,-1 0 1,1 0 0,0 0-1,-1 0 1,1 0 0,0 0-1,0 0 1,-1 0 0,1-1 0,0 1-1,0 0 1,0 0 0,0-1-1,0 1 1,0-1 0,0 1-1,0-1 1,0 1 0,0-1-1,1 0 1,-1 1 0,0-1 0,0 0-1,0 0 1,0 0 0,1 0-1,0 0 1,49 0-487,-36-1 196,10 1-267,-17-1 363,1 0 0,0 1 0,0 0 0,0 1 0,0 0 0,15 4 0,-22-4 196,-1-1 0,1 1 0,-1 0 1,0 0-1,1 0 0,-1 0 1,0 0-1,1 0 0,-1 0 0,0 0 1,0 0-1,0 0 0,0 1 0,0-1 1,0 0-1,0 1 0,0 1 1,0 0 48,0 0-1,-1 0 1,1 0 0,-1-1 0,0 1 0,0 0 0,0 0 0,0 0 0,-1 0 0,1 0 0,-1 0 0,0-1 0,0 4 0,-3 2 194,1-1 1,-1 0-1,0 0 0,-1 0 1,1 0-1,-1-1 0,-1 0 0,1 0 1,-1 0-1,0-1 0,0 0 1,-11 7-1,0 0 229,-1-2 0,-1 1 0,-31 11 1,44-19-410,1-1 0,0-1 1,-1 1-1,1-1 0,-1 0 1,0 0-1,1-1 0,-9 0 1,13 0-59,0 0 0,0 0 0,0 0 0,0-1 0,0 1 0,0 0 0,0-1 0,0 1 1,0 0-1,0-1 0,0 0 0,1 1 0,-1-1 0,0 1 0,0-1 0,1 0 0,-1 0 1,0 1-1,1-1 0,-2-1 0,2 0-49,-1 0 0,1 0 0,-1 0 0,1 1 0,-1-1-1,1 0 1,0 0 0,0 0 0,0 0 0,0 0 0,1 0 0,-1 0 0,0 0 0,2-3 0,6-13-1363,0-1 0,1 1 0,1 1 0,1 0 0,0 1 0,21-24 0,1-2-3956,8-14-4431</inkml:trace>
</inkml:ink>
</file>

<file path=ppt/ink/ink3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19.876"/>
    </inkml:context>
    <inkml:brush xml:id="br0">
      <inkml:brushProperty name="width" value="0.025" units="cm"/>
      <inkml:brushProperty name="height" value="0.025" units="cm"/>
    </inkml:brush>
  </inkml:definitions>
  <inkml:trace contextRef="#ctx0" brushRef="#br0">1 1 13997,'0'0'9481,"1"8"-8376,5 40 492,-3 89-1,-4-96-892,1-39-686,0 1 0,0-1 0,0 0-1,0 1 1,0-1 0,1 0 0,-1 1 0,1-1-1,-1 0 1,1 0 0,0 1 0,0-1-1,0 0 1,0 0 0,0 0 0,1 0 0,2 3-1,-3-5-6,0 1-1,0 0 1,1 0-1,-1-1 1,0 1-1,1-1 1,-1 1-1,0-1 0,1 0 1,-1 1-1,0-1 1,1 0-1,-1 0 1,1 0-1,-1 0 1,1 0-1,-1-1 1,0 1-1,1 0 0,-1-1 1,2 0-1,3-1-55,-1 0 0,1-1 0,-1 0 1,0 0-1,0-1 0,0 0 0,0 1 0,-1-2 0,1 1 0,-1 0 0,7-11 0,-6 7 4,0 0 0,-1-1 1,0 0-1,0 0 0,-1 0 0,0 0 1,-1-1-1,0 1 0,0-1 0,0-16 1,-12 90 611,10-61-519,-1 1 0,1-1 0,0 1 1,1 0-1,-1-1 0,1 1 0,-1-1 0,1 1 1,0-1-1,0 0 0,1 1 0,-1-1 0,1 0 1,0 0-1,3 5 0,-3-6 3,1-1 1,-1 1-1,1 0 0,0-1 0,0 0 0,0 0 1,0 0-1,0 0 0,0 0 0,0-1 0,0 1 1,0-1-1,0 0 0,0 0 0,0 0 1,1 0-1,-1 0 0,5-2 0,-2 1-26,0-1 0,0 0 0,0 0 1,0-1-1,0 1 0,0-1 0,-1 0 0,1-1 0,-1 0 0,0 1 0,0-1 0,-1-1 0,1 1 1,-1-1-1,0 0 0,5-7 0,-3 5-48,-2-1 0,1 1 0,-1-1 0,0 0 0,-1 0 0,0 0 0,0 0 0,0 0 0,-1-1 0,-1 1 0,2-16 0,-4 30-12,0 0 0,0 0 0,-1-1 1,0 1-1,0-1 0,-4 7 0,-5 18 66,8-19 52,0 1 0,1 0 0,0 0 0,1-1 0,0 1 0,1 0 0,0 0 0,1 0 0,3 18 0,-3-28-77,0 0-1,0-1 1,1 1 0,-1 0 0,0 0-1,1 0 1,0-1 0,-1 1 0,1-1 0,0 0-1,0 1 1,-1-1 0,1 0 0,0 0-1,0 0 1,0 0 0,1 0 0,-1-1 0,0 1-1,0 0 1,0-1 0,1 0 0,-1 0-1,0 1 1,0-1 0,1-1 0,-1 1 0,0 0-1,4-1 1,-3 0-199,1 1 0,-1-1 0,0 0 0,1 0 0,-1 0 0,0 0 0,0-1 0,0 1 0,1-1 0,-2 0 0,1 0 1,0 0-1,0 0 0,-1 0 0,1-1 0,-1 1 0,1-1 0,-1 1 0,2-5 0,10-30-6378,-8 10-874,0-2-5238</inkml:trace>
</inkml:ink>
</file>

<file path=ppt/ink/ink3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20.280"/>
    </inkml:context>
    <inkml:brush xml:id="br0">
      <inkml:brushProperty name="width" value="0.025" units="cm"/>
      <inkml:brushProperty name="height" value="0.025" units="cm"/>
    </inkml:brush>
  </inkml:definitions>
  <inkml:trace contextRef="#ctx0" brushRef="#br0">40 0 10122,'0'0'15588,"-2"12"-14200,-14 93 1302,-5 195 1,21-296-2675,0 0 0,1 1 1,-1-1-1,1 0 1,0 1-1,1-1 0,-1 0 1,1 0-1,2 6 0,-3-8-208,0 0 0,1-1-1,-1 1 1,0 0 0,0-1-1,1 0 1,-1 1 0,1-1-1,-1 0 1,1 1 0,0-1-1,-1 0 1,1 0 0,0-1-1,0 1 1,-1 0 0,1 0-1,0-1 1,0 1 0,0-1-1,0 0 1,4 1 0,-6-1-81,1 0 0,0-1 0,-1 1 0,1 0 0,0 0 0,-1 0 0,1 0 0,0-1 1,-1 1-1,1 0 0,-1-1 0,1 1 0,-1 0 0,1-1 0,-1 1 0,1-1 0,-1 1 0,1-1 1,-1 1-1,1-1 0,-1 1 0,0-1 0,1 1 0,-1-1 0,0 1 0,1-1 0,-1 0 0,0 1 1,0-1-1,1-1 0,-1 1-369,6-17-7040</inkml:trace>
</inkml:ink>
</file>

<file path=ppt/ink/ink3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20.625"/>
    </inkml:context>
    <inkml:brush xml:id="br0">
      <inkml:brushProperty name="width" value="0.025" units="cm"/>
      <inkml:brushProperty name="height" value="0.025" units="cm"/>
    </inkml:brush>
  </inkml:definitions>
  <inkml:trace contextRef="#ctx0" brushRef="#br0">0 0 9513,'0'0'0</inkml:trace>
</inkml:ink>
</file>

<file path=ppt/ink/ink3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20.998"/>
    </inkml:context>
    <inkml:brush xml:id="br0">
      <inkml:brushProperty name="width" value="0.025" units="cm"/>
      <inkml:brushProperty name="height" value="0.025" units="cm"/>
    </inkml:brush>
  </inkml:definitions>
  <inkml:trace contextRef="#ctx0" brushRef="#br0">29 0 10858,'0'0'14446,"0"15"-13352,-17 299 2825,14-292-4356,-4 35 963,5-19-7625</inkml:trace>
</inkml:ink>
</file>

<file path=ppt/ink/ink3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21.328"/>
    </inkml:context>
    <inkml:brush xml:id="br0">
      <inkml:brushProperty name="width" value="0.025" units="cm"/>
      <inkml:brushProperty name="height" value="0.025" units="cm"/>
    </inkml:brush>
  </inkml:definitions>
  <inkml:trace contextRef="#ctx0" brushRef="#br0">0 0 16367,'0'0'7047,"51"57"-8969,-38-45-4516</inkml:trace>
</inkml:ink>
</file>

<file path=ppt/ink/ink3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22.083"/>
    </inkml:context>
    <inkml:brush xml:id="br0">
      <inkml:brushProperty name="width" value="0.025" units="cm"/>
      <inkml:brushProperty name="height" value="0.025" units="cm"/>
    </inkml:brush>
  </inkml:definitions>
  <inkml:trace contextRef="#ctx0" brushRef="#br0">11 20 15983,'0'0'7287,"1"9"-6225,2 60 1078,-9 102-1,-1-9-1042,7-160-1078,-1-1 1,1 0-1,0 0 1,0 1-1,0-1 0,0 0 1,0 1-1,0-1 1,0 0-1,0 0 0,1 1 1,-1-1-1,0 0 0,1 0 1,-1 1-1,1-1 1,0 0-1,-1 0 0,1 0 1,0 0-1,-1 0 1,1 0-1,0 0 0,0 0 1,0 0-1,0 0 0,0-1 1,0 1-1,0 0 1,0 0-1,0-1 0,2 1 1,-1-1-7,0 0-1,0-1 1,0 1 0,-1-1 0,1 0 0,0 0-1,0 1 1,-1-1 0,1 0 0,-1 0 0,1-1-1,-1 1 1,1 0 0,-1 0 0,0-1 0,1 1-1,-1-1 1,0 1 0,0-1 0,0 1 0,0-1 0,1-2-1,5-12-74,0-1-1,0 1 0,-2-1 0,0-1 1,-1 1-1,-1-1 0,0 0 1,-1 1-1,-2-1 0,1 0 0,-5-34 1,-7 24-242,4 21 116,3 18-89,3-1 257,0 0 0,1 0 1,0-1-1,1 1 0,0 0 1,0 0-1,3 9 0,-3-16 23,0 0 0,1 0-1,-1-1 1,0 1 0,1-1-1,-1 1 1,1-1 0,0 0-1,0 1 1,0-1 0,0 0-1,0 0 1,1 0 0,-1-1-1,1 1 1,-1 0 0,1-1-1,-1 0 1,1 0 0,0 0-1,0 0 1,-1 0 0,1 0-1,0-1 1,0 1 0,0-1-1,0 0 1,3 0 0,0 1 53,0-2 1,1 1-1,-1-1 0,0 0 1,0 0-1,0-1 0,0 1 1,0-1-1,0-1 1,-1 1-1,1-1 0,0 0 1,6-5-1,-3 1-13,0-1-1,-1 1 1,0-1 0,-1 0-1,0-1 1,0 0 0,6-11-1,-4 5-16,-1 0-1,-1-1 0,0 0 0,-1 0 0,-1 0 1,0-1-1,-2 0 0,0 0 0,2-29 0,-5 46-25,0-1 0,0 1 0,0-1 0,0 1 0,0-1 0,0 0 0,0 1 0,0-1 0,0 1 0,0-1 0,0 1 0,0-1 0,-1 1 0,1-1-1,0 0 1,0 1 0,-1-1 0,1 1 0,0 0 0,-1-1 0,1 1 0,0-1 0,-1 1 0,1-1 0,-1 1 0,1 0 0,-1-1 0,0 1 0,1 0-6,-1 0 0,0 0 0,0 0 0,1 0 0,-1 1 0,0-1 0,0 0 0,1 1 0,-1-1 0,0 0 0,1 1 0,-1-1 0,0 1 0,1-1 0,-1 1 0,1-1 0,-1 1 0,1 0 0,-1-1 1,1 1-1,-1 0 0,0 0 0,-8 19-10,0 0 0,1 0 0,0 0 1,2 1-1,1 0 0,-4 26 0,5-24 15,-1 2 13,1 0 1,1 0 0,1 0 0,3 32 0,-1-54-5,0-1 0,0 1 1,1 0-1,-1-1 0,1 1 1,0 0-1,0-1 0,0 1 1,0-1-1,0 1 0,1-1 1,-1 0-1,1 1 0,0-1 1,-1 0-1,1 0 1,0 0-1,0 0 0,0 0 1,1-1-1,-1 1 0,0-1 1,1 1-1,-1-1 0,1 0 1,-1 0-1,1 0 0,-1 0 1,1 0-1,0-1 0,-1 1 1,1-1-1,0 0 0,0 0 1,-1 0-1,1 0 0,3 0 1,4-1 14,-1 0 0,1-1 1,-1 0-1,0 0 0,0-1 0,0 0 1,0 0-1,0-1 0,13-8 0,-14 8-28,-1-1 0,0 0 0,0 0 0,0-1 0,-1 0 0,0 0 0,0 0 0,0-1 0,-1 0 0,0 0 0,0 0-1,-1-1 1,0 0 0,0 0 0,-1 0 0,0 0 0,0 0 0,-1-1 0,0 1 0,1-16 0,-3 23 3,0 1 0,0-1 0,0 1 0,0-1 1,0 1-1,0-1 0,0 0 0,0 1 0,0-1 1,-1 1-1,1-1 0,0 1 0,0-1 0,-1 1 1,1-1-1,0 1 0,-1-1 0,1 1 0,0-1 1,-1 1-1,1 0 0,-1-1 0,1 1 0,-1 0 1,1-1-1,-1 1 0,1 0 0,-1 0 0,1-1 1,-1 1-1,1 0 0,-1 0 0,1 0 0,-1 0 1,0 0-1,1 0 0,-1 0 0,1 0 0,-1 0 1,1 0-1,-1 0 0,0 0 0,1 0 0,-1 0 1,1 0-1,-1 1 0,1-1 0,-1 0 0,1 0 1,-1 1-1,1-1 0,-1 0 0,1 1 0,-1 0 1,-28 20-76,22-12 142,1 0 1,1 0 0,-1 1 0,2 0 0,-1 0 0,1 0 0,1 0 0,0 1 0,0 0 0,1-1 0,1 1 0,0 0 0,0 14 0,1-23-53,0-1 0,0 1 0,1 0 1,-1-1-1,0 1 0,1 0 0,0-1 0,-1 1 0,1 0 0,0-1 1,0 1-1,0-1 0,0 1 0,0-1 0,0 0 0,0 1 0,0-1 0,0 0 1,1 0-1,-1 0 0,1 0 0,1 1 0,1 0 13,1 0-1,-1 0 1,1 0 0,-1-1 0,1 0-1,-1 0 1,1 0 0,6 0-1,2-1-949,0 0 0,0-1-1,0 0 1,0-1 0,19-5-1,3-8-6271</inkml:trace>
</inkml:ink>
</file>

<file path=ppt/ink/ink3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22.680"/>
    </inkml:context>
    <inkml:brush xml:id="br0">
      <inkml:brushProperty name="width" value="0.025" units="cm"/>
      <inkml:brushProperty name="height" value="0.025" units="cm"/>
    </inkml:brush>
  </inkml:definitions>
  <inkml:trace contextRef="#ctx0" brushRef="#br0">196 19 8040,'0'0'16292,"-12"-5"-14402,7 3-1693,-1 0 1,0 0-1,1 0 0,-1 0 0,0 1 0,0 0 1,0 0-1,0 1 0,0 0 0,0 0 1,0 0-1,0 1 0,0 0 0,0 0 1,0 0-1,0 1 0,-8 3 0,-27 16 344,39-20-524,0 0 0,0 0 0,0 0 1,0 1-1,0-1 0,0 1 1,1-1-1,-1 1 0,0 0 0,1 0 1,0 0-1,-1 0 0,1 0 0,0 0 1,-2 4-1,44-3-503,-7-4 175,36 0-551,-65 1 795,0 1-1,0 0 0,0 0 0,-1 0 1,1 0-1,0 1 0,-1-1 0,1 1 1,-1 0-1,0 1 0,6 2 0,-9-4 71,1 0 0,-1 1 1,0-1-1,1 0 0,-1 0 0,0 1 0,0-1 0,1 1 0,-1-1 0,0 1 0,-1-1 0,1 1 0,0 0 0,0-1 0,-1 1 1,1 0-1,-1 0 0,1 0 0,-1-1 0,0 1 0,0 0 0,0 0 0,0 0 0,0 2 0,-1 0 91,0-1 1,0 0-1,-1 0 0,1 0 1,-1 0-1,0 0 0,0 0 0,0 0 1,0-1-1,0 1 0,-1-1 0,-2 3 1,-6 4 248,-1-1 1,1 0-1,-1 0 0,0-2 1,-17 8-1,23-12-297,0 0 0,0 1-1,0-2 1,0 1 0,-1-1-1,1 0 1,-1 0 0,-10-1 0,17 0-63,-1 0 1,1 0-1,-1-1 1,1 1-1,-1 0 1,1 0 0,-1-1-1,1 1 1,0 0-1,-1-1 1,1 1 0,0-1-1,-1 1 1,1 0-1,0-1 1,0 1-1,-1-1 1,1 1 0,0-1-1,0 1 1,0-1-1,-1 1 1,1 0 0,0-1-1,0 1 1,0-1-1,0 1 1,0-1 0,0 0-1,0 1 1,0-1-1,0 1 1,0-1-1,0 1 1,1 0 0,-1-1-1,0 0 1,8-20-1581,0 14 543,0 0 0,0 0 1,0 1-1,1 1 0,0-1 1,0 1-1,0 1 1,12-5-1,-10 4-359,32-14-5190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13.324"/>
    </inkml:context>
    <inkml:brush xml:id="br0">
      <inkml:brushProperty name="width" value="0.025" units="cm"/>
      <inkml:brushProperty name="height" value="0.025" units="cm"/>
    </inkml:brush>
  </inkml:definitions>
  <inkml:trace contextRef="#ctx0" brushRef="#br0">399 0 14061,'0'0'6871,"-9"10"-6433,-329 342 3197,326-338-3795,0-1 0,-16 27 0,33-51-5000,7-28 129,-3 0-751</inkml:trace>
</inkml:ink>
</file>

<file path=ppt/ink/ink3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23.224"/>
    </inkml:context>
    <inkml:brush xml:id="br0">
      <inkml:brushProperty name="width" value="0.025" units="cm"/>
      <inkml:brushProperty name="height" value="0.025" units="cm"/>
    </inkml:brush>
  </inkml:definitions>
  <inkml:trace contextRef="#ctx0" brushRef="#br0">181 1 16720,'-8'0'3827,"-7"2"-2551,0 0 0,1 1 0,-1 1 0,-24 9 0,34-12-1137,1 1-1,-1 0 1,1 0-1,0 0 1,-1 1 0,1-1-1,0 1 1,1 0-1,-1 0 1,0 0-1,1 1 1,0-1-1,0 1 1,0 0-1,0 0 1,1 0-1,-1 0 1,1 0-1,0 1 1,0-1-1,-1 5 1,3-8-137,0 0 1,0 0-1,0 0 0,0 0 1,1 0-1,-1 0 0,0 0 1,0 0-1,1 0 0,-1 0 1,1-1-1,-1 1 0,0 0 1,1 0-1,0 0 0,-1-1 1,1 1-1,-1 0 0,1 0 1,0-1-1,0 1 0,-1-1 1,1 1-1,0-1 0,0 1 1,0-1-1,0 1 0,-1-1 1,1 0-1,0 1 0,0-1 1,0 0-1,0 0 0,0 0 1,0 0-1,0 0 0,0 0 1,0 0-1,1 0 0,44-2 29,-43 2-27,16-4-246,0 0-1,-1-2 0,1 0 1,31-15-1,-33 13-429,-1 0-1,1 2 1,1 0-1,-1 1 1,31-4 0,-47 9 696,0 0 1,0 0 0,0 0 0,0 0 0,-1 0 0,1 0 0,0 0 0,0 0 0,0 1 0,0-1 0,-1 0 0,1 1 0,0-1-1,0 1 1,-1-1 0,1 1 0,0-1 0,-1 1 0,1-1 0,0 1 0,-1 0 0,1-1 0,-1 1 0,1 0 0,-1 0 0,1-1-1,-1 1 1,0 0 0,1 0 0,-1-1 0,0 1 0,0 0 0,0 0 0,1 0 0,-1 0 0,0 0 0,0-1 0,0 1 0,0 0-1,0 0 1,-1 1 0,-7 46 2298,5-33-1769,3-15-528,0 1-1,0-1 0,0 1 1,0-1-1,1 1 1,-1-1-1,0 0 1,0 1-1,1-1 0,-1 0 1,0 1-1,0-1 1,1 1-1,-1-1 0,0 0 1,1 0-1,-1 1 1,1-1-1,-1 0 0,0 0 1,1 1-1,-1-1 1,1 0-1,-1 0 0,1 0 1,-1 0-1,0 0 1,1 1-1,-1-1 1,1 0-1,-1 0 0,1 0 1,-1 0-1,1 0 1,-1-1-1,1 1 0,-1 0 1,0 0-1,1 0 1,-1 0-1,1 0 0,-1-1 1,1 1-1,-1 0 1,0 0-1,1-1 0,-1 1 1,0 0-1,1 0 1,0-1-1,25-12 185,6-11-145,-25 17-263,0 1 1,0 0-1,1 1 0,0 0 1,0 0-1,1 1 0,-1 0 1,1 0-1,0 1 1,13-4-1,-22 8 195,1-1 0,0 1 0,0 0 0,0-1 0,0 1 0,-1-1 1,1 1-1,0 0 0,-1 0 0,1-1 0,0 1 0,-1 0 0,1 0 0,-1 0 0,1 0 0,-1 0 0,0 0 0,1 0 1,-1 0-1,0 0 0,1 0 0,-1 0 0,0 0 0,0 0 0,0 0 0,0 0 0,0 0 0,0 0 0,-1 0 0,1 0 0,0 1 1,-3 41 785,2-39-688,1-3-77,0-1 0,0 1 0,0-1 0,0 1 0,0 0 0,0-1 0,-1 1 0,1-1 0,1 1 0,-1-1 0,0 1 0,0-1 0,0 1 0,0-1 0,0 1 0,0-1 0,0 1 0,1-1 0,-1 1 0,0-1 0,0 0 0,1 1 0,-1-1 0,0 1 0,1-1 0,-1 0 0,1 1 0,-1-1 0,0 0 0,1 1 0,16-5 330,26-29-322,-27 21-398,-14 11 264,-1-1-1,1 1 0,0 0 0,0 0 1,0 0-1,0 0 0,0 0 1,0 1-1,0-1 0,0 1 0,0-1 1,0 1-1,0 0 0,0 0 1,3 0-1,-4 0 82,0 1 0,-1-1 0,1 1 0,0 0-1,0-1 1,0 1 0,-1 0 0,1 0 0,0-1 0,-1 1 0,1 0 0,0 0 0,-1 0 0,1 0 0,-1 0-1,0 0 1,1 0 0,-1 0 0,0 0 0,1 0 0,-1 0 0,0 0 0,0 0 0,0 1 0,0-1 0,0 0-1,0 0 1,-1 2 0,1 13 98,-1-12-35,1 0 0,0 0 0,0 0 0,0 0 0,1 0 1,-1 0-1,1-1 0,0 1 0,2 6 0,-2-9-78,0 1 1,1-1-1,-1 0 0,1 1 0,-1-1 0,1 0 1,-1 0-1,1 0 0,0 0 0,-1-1 0,1 1 1,0 0-1,0-1 0,0 1 0,-1-1 0,1 0 1,0 1-1,0-1 0,0 0 0,0 0 0,0 0 1,0 0-1,3-1 0,2 0-1195,1-1-1,-1 1 1,0-1-1,0 0 1,0-1-1,0 0 1,0 0 0,6-4-1,-3 2-1195,21-11-9205</inkml:trace>
</inkml:ink>
</file>

<file path=ppt/ink/ink3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23.597"/>
    </inkml:context>
    <inkml:brush xml:id="br0">
      <inkml:brushProperty name="width" value="0.025" units="cm"/>
      <inkml:brushProperty name="height" value="0.025" units="cm"/>
    </inkml:brush>
  </inkml:definitions>
  <inkml:trace contextRef="#ctx0" brushRef="#br0">7 120 17713,'0'0'13469,"11"-6"-13192,-6 2-259,56-36 80,-56 37-100,-1 0-1,0-1 0,0 1 0,0-1 0,0 0 1,-1 0-1,0 0 0,0-1 0,0 1 1,0-1-1,-1 0 0,4-9 0,-6 14-5,0-1 0,-1 1 0,1-1 1,-1 1-1,1-1 0,0 1 0,-1-1 0,1 1 0,-1 0 0,1-1 0,-1 1 0,1-1 0,-1 1 1,1 0-1,-1 0 0,1-1 0,-1 1 0,0 0 0,1 0 0,-1 0 0,1 0 0,-1 0 0,0 0 1,1-1-1,-1 1 0,1 1 0,-1-1 0,0 0 0,1 0 0,-1 0 0,1 0 0,-2 1 0,-23 2-14,19-1 18,0 1 0,0 1 0,0-1 0,0 1 0,0 0 0,1 0 0,0 0 0,0 1 0,0 0 0,-5 7 0,7-10 16,1 1 0,0-1 0,0 1 1,0 0-1,1 0 0,-1-1 1,0 1-1,1 1 0,0-1 1,0 0-1,0 0 0,0 0 1,0 1-1,1-1 0,0 0 1,-1 1-1,1-1 0,0 0 1,1 1-1,-1-1 0,0 0 1,1 0-1,1 4 0,-1-5-16,1 0-1,-1 0 1,1-1-1,0 1 1,-1-1-1,1 1 1,0-1-1,0 1 1,0-1 0,0 0-1,0 0 1,1 0-1,-1 0 1,0-1-1,0 1 1,1 0-1,-1-1 1,0 0-1,1 1 1,3-1-1,50-1-2698,-17-6-2967,2-11-3885</inkml:trace>
</inkml:ink>
</file>

<file path=ppt/ink/ink3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24.443"/>
    </inkml:context>
    <inkml:brush xml:id="br0">
      <inkml:brushProperty name="width" value="0.025" units="cm"/>
      <inkml:brushProperty name="height" value="0.025" units="cm"/>
    </inkml:brush>
  </inkml:definitions>
  <inkml:trace contextRef="#ctx0" brushRef="#br0">162 28 13965,'0'0'13699,"-9"-7"-12253,7 5-1382,0 1-23,0-1 0,0 0 0,0 1 0,0-1 1,0 1-1,0-1 0,-1 1 0,1 0 0,0 0 1,-1 0-1,1 0 0,0 1 0,-1-1 0,1 1 1,-1-1-1,0 1 0,1 0 0,-1 0 0,1 0 1,-1 0-1,1 0 0,-1 1 0,1-1 0,-1 1 1,1 0-1,-1-1 0,1 1 0,0 0 0,-1 1 1,1-1-1,0 0 0,0 1 0,0-1 0,-3 3 1,0 0-29,-1 0 0,1 0 0,0 1 0,0-1 1,1 1-1,0 1 0,-1-1 0,1 0 0,1 1 1,-1 0-1,1 0 0,0 0 0,1 0 0,-1 1 0,1-1 1,-2 13-1,4-18-12,1-1 1,-1 1-1,0 0 0,0 0 1,1 0-1,-1 0 0,1 0 1,-1-1-1,1 1 0,-1 0 1,1 0-1,0-1 1,-1 1-1,1 0 0,0-1 1,-1 1-1,1-1 0,0 1 1,0-1-1,0 1 0,-1-1 1,1 0-1,0 1 1,0-1-1,0 0 0,0 1 1,0-1-1,0 0 0,0 0 1,0 0-1,0 0 0,-1 0 1,1 0-1,0 0 1,0 0-1,2-1 0,37-5 109,-27 1-230,0 0 0,-1-1 0,0 0 0,0-1-1,0 0 1,-1-1 0,0 0 0,-1-1 0,0 0 0,0-1 0,-1 0 0,0-1 0,9-14-1,-25 41-152,1 1 0,0-1 0,1 1 0,1 0 0,1 0 0,-3 32 0,6-48 227,0 0-1,0 1 0,1-1 0,-1 0 1,0 0-1,1 0 0,-1 0 1,1 0-1,-1 0 0,1 0 1,-1 0-1,1 0 0,0 0 0,-1 0 1,1-1-1,0 1 0,0 0 1,0 0-1,-1-1 0,1 1 0,0 0 1,0-1-1,0 1 0,0-1 1,0 1-1,0-1 0,0 0 1,1 1-1,-1-1 0,0 0 0,0 0 1,0 0-1,0 0 0,0 0 1,0 0-1,0 0 0,1 0 0,-1 0 1,0 0-1,0-1 0,0 1 1,0 0-1,2-2 0,4 1-391,0-1-1,0 0 0,0-1 1,0 0-1,11-5 0,-6-1-228,0 0 1,0-1-1,-1-1 0,0 0 0,-1 0 1,12-17-1,15-16 2163,-34 61 3300,-3 29-3912,0-45-813,-1 1-1,1-1 1,0 0-1,0 0 0,0 0 1,0 1-1,0-1 1,0 0-1,0 0 1,0 1-1,0-1 1,1 0-1,-1 0 1,0 0-1,1 1 0,-1-1 1,1 0-1,-1 0 1,1 0-1,0 0 1,-1 0-1,1 0 1,0 0-1,0 0 0,0 0 1,0-1-1,0 1 1,0 0-1,0 0 1,0-1-1,0 1 1,0-1-1,0 1 1,0-1-1,0 1 0,2 0 1,2-1 37,0 0 1,0 0-1,0-1 0,0 1 1,0-1-1,0 0 0,-1-1 1,9-2-1,54-26-29,-53 23-445,0 0 0,0 1 0,0 0 0,0 1 1,1 1-1,17-3 0,-31 7 370,0 0 1,0 0-1,0 0 1,-1 0-1,1 0 1,0 0-1,0 1 1,-1-1-1,1 0 1,0 0-1,0 1 1,-1-1-1,1 1 1,0-1-1,-1 0 1,1 1-1,0-1 1,-1 1-1,1-1 1,-1 1-1,1 0 1,-1-1-1,1 1 1,-1 0-1,1-1 1,-1 1-1,0 0 1,1-1-1,-1 1 1,0 0-1,0 0 1,0-1-1,1 1 1,-1 0-1,0 0 1,0 0-1,0-1 1,0 1-1,0 0 1,0 0-1,-1 1 1,-5 44 1524,2-25-231,33-35-1335,32-27-8206,-36 28 1816</inkml:trace>
</inkml:ink>
</file>

<file path=ppt/ink/ink3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25.406"/>
    </inkml:context>
    <inkml:brush xml:id="br0">
      <inkml:brushProperty name="width" value="0.025" units="cm"/>
      <inkml:brushProperty name="height" value="0.025" units="cm"/>
    </inkml:brush>
  </inkml:definitions>
  <inkml:trace contextRef="#ctx0" brushRef="#br0">109 281 9225,'0'0'18439,"-10"-5"-17399,4 3-963,4 1-53,1-1 0,-1 1 0,0 0 0,-1 0-1,1 0 1,0 1 0,0-1 0,0 0 0,0 1-1,-1-1 1,1 1 0,0 0 0,-1 0 0,1 0-1,0 0 1,-1 0 0,1 0 0,0 1 0,0-1-1,-1 1 1,1-1 0,0 1 0,0 0 0,0 0-1,0 0 1,0 0 0,0 0 0,0 1 0,0-1-1,0 1 1,1-1 0,-1 1 0,-2 3 0,1-3 10,1 1 0,1 0 0,-1-1 0,0 1 0,1 0 1,-1 0-1,1 0 0,0 0 0,0 0 0,0 0 0,0 0 0,0 1 1,1-1-1,-1 5 0,2-7-19,-1 1 0,1-1 0,-1 0 0,1 1 0,-1-1 1,1 0-1,0 0 0,0 0 0,0 0 0,-1 1 0,1-1 0,0 0 0,0-1 0,0 1 0,1 0 1,-1 0-1,0 0 0,0-1 0,0 1 0,1 0 0,-1-1 0,0 1 0,0-1 0,1 0 1,-1 1-1,1-1 0,-1 0 0,0 0 0,1 0 0,-1 0 0,0 0 0,1 0 0,-1 0 1,2-1-1,5 0-108,-1-1 1,0 0-1,0 0 1,0 0-1,0-1 0,-1 0 1,1-1-1,-1 0 1,0 0-1,0 0 1,0-1-1,0 1 1,-1-1-1,0-1 1,0 1-1,0-1 1,-1 0-1,1 0 1,-2 0-1,1 0 0,-1-1 1,1 0-1,2-11 1,-6 18 99,0-1 1,0 1-1,0 0 0,0-1 1,0 1-1,0 0 0,0-1 1,0 1-1,-1 0 0,1 0 1,0-1-1,0 1 0,0 0 1,0-1-1,-1 1 1,1 0-1,0 0 0,0 0 1,-1-1-1,1 1 0,0 0 1,0 0-1,-1 0 0,1-1 1,0 1-1,0 0 0,-1 0 1,1 0-1,0 0 0,-1 0 1,1 0-1,0 0 0,-1 0 1,1 0-1,0 0 1,-1 0-1,1 0 0,0 0 1,-1 0-1,1 0 0,0 0 1,-1 0-1,1 0 0,0 0 1,0 0-1,-1 0 0,1 1 1,0-1-1,-1 0 0,1 0 1,0 0-1,0 1 1,-1-1-1,1 0 0,0 0 1,0 0-1,0 1 0,-1-1 1,1 0-1,0 1 0,-18 12 324,-11 29 191,28-40-460,0 0 1,0 0-1,0 0 1,0 0-1,0 0 1,1 1-1,-1-1 1,1 0 0,-1 1-1,1-1 1,0 0-1,0 1 1,0-1-1,0 0 1,0 1-1,1-1 1,-1 0 0,1 1-1,0 2 1,1-4-36,0 0 0,-1 0 0,1 0 1,0 0-1,0 0 0,0 0 1,0-1-1,0 1 0,-1 0 0,1-1 1,1 0-1,-1 1 0,0-1 0,0 0 1,0 0-1,0 0 0,0 0 1,3-1-1,39-5 191,-34 2-273,0-1-1,0 0 1,-1 0 0,0-1-1,0 0 1,0 0-1,-1-1 1,0 0-1,0 0 1,-1-1 0,0 0-1,10-14 1,-29 33-527,-8 17 758,18-25-120,1 0-1,-1 0 1,1 0 0,0 0 0,0 0-1,0 0 1,0 0 0,1 0 0,-1 0-1,1 0 1,0 0 0,0 1 0,0-1-1,0 0 1,2 4 0,-2-6-34,0 0 1,1-1-1,-1 1 0,1 0 0,-1 0 1,1-1-1,-1 1 0,1 0 1,0-1-1,-1 1 0,1 0 0,0-1 1,0 1-1,-1-1 0,1 0 1,0 1-1,0-1 0,0 1 0,0-1 1,1 0-1,30-2 219,-22-2-262,-1 0 0,1 0-1,-1-1 1,-1 0 0,1 0-1,-1-1 1,12-11 0,49-52-2120,-74 75 2179,1 0 0,-1 0-1,1 0 1,1 0 0,-1 1 0,1 0 0,1-1-1,-1 1 1,1 0 0,0 1 0,-1 11 0,3-19-16,0 1 0,0-1 0,0 1 0,0-1 0,0 1 1,0-1-1,0 1 0,0-1 0,0 0 0,1 1 0,-1-1 0,0 1 1,0-1-1,0 0 0,1 1 0,-1-1 0,0 1 0,0-1 0,1 0 0,-1 1 1,0-1-1,1 0 0,-1 0 0,0 1 0,1-1 0,-1 0 0,1 0 1,-1 0-1,0 1 0,1-1 0,-1 0 0,1 0 0,-1 0 0,1 0 1,0 0-1,22-3 369,18-17-53,-16 1-391,-1-1 0,-1-1-1,-1-1 1,-2-1 0,0-1-1,-1-1 1,-1 0-1,-1-1 1,-2-1 0,20-48-1,-51 111 282,6-15-155,0 1 0,1 0 1,1 0-1,2 1 0,-7 36 1,12-49-77,-1 61 218,2-67-242,1-1 1,-1 1-1,1 0 0,0-1 1,-1 1-1,2-1 1,-1 1-1,0-1 0,1 0 1,-1 0-1,1 1 0,0-1 1,0 0-1,0 0 1,1-1-1,3 5 0,3-3-1192,-7-10-505,-10-12-265,-16-8 703,-40-51 166,30 23 4935,67 51-1541,23 5-2576,11-1-6485,-39-2-1440</inkml:trace>
</inkml:ink>
</file>

<file path=ppt/ink/ink3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26.343"/>
    </inkml:context>
    <inkml:brush xml:id="br0">
      <inkml:brushProperty name="width" value="0.025" units="cm"/>
      <inkml:brushProperty name="height" value="0.025" units="cm"/>
    </inkml:brush>
  </inkml:definitions>
  <inkml:trace contextRef="#ctx0" brushRef="#br0">115 157 17681,'0'-2'401,"0"1"0,0-1 0,0 0 1,0 1-1,0-1 0,0 1 0,-1-1 0,1 1 1,-1 0-1,1-1 0,-1 1 0,0-1 0,1 1 1,-1 0-1,0-1 0,0 1 0,0 0 0,0 0 1,0 0-1,0 0 0,0 0 0,0 0 0,-1 0 1,0-1-1,0 1-293,0 1 0,0-1 1,0 0-1,0 1 0,0 0 0,-1-1 0,1 1 1,0 0-1,0 0 0,0 0 0,0 1 0,0-1 1,0 0-1,-1 1 0,1-1 0,0 1 0,0 0 1,-2 1-1,0 0-97,0 1 1,0-1-1,1 1 1,-1 0-1,1 0 0,-1 0 1,1 1-1,0-1 1,0 1-1,1 0 1,-1 0-1,1 0 1,0 0-1,0 0 0,0 0 1,0 0-1,1 1 1,-1-1-1,1 1 1,0 7-1,1-12-12,0 1-1,1 0 1,-1 0 0,0 0 0,1 0-1,-1 0 1,1 0 0,-1-1-1,1 1 1,0 0 0,-1 0 0,1-1-1,0 1 1,-1 0 0,1-1-1,0 1 1,0-1 0,0 1 0,0-1-1,0 1 1,-1-1 0,1 0 0,0 1-1,0-1 1,0 0 0,0 0-1,0 0 1,0 0 0,0 0 0,0 0-1,0 0 1,0 0 0,0 0-1,0 0 1,0 0 0,0 0 0,0-1-1,0 1 1,1-1 0,42-10 84,-23 1-112,0-2 0,0-1 1,-2 0-1,1-1 0,-2-1 0,0-1 0,-1-1 0,0 0 1,20-29-1,-37 80-1151,-10 9 1167,8-35 70,-1 0-1,1-1 1,1 1-1,-1 0 1,2 0-1,-1 0 1,1 0-1,0 1 1,0-1-1,3 9 1,-2-16-19,-1 1 1,1-1 0,0 0 0,0 0 0,0 0 0,0 0-1,0 0 1,0 0 0,0 0 0,1-1 0,-1 1-1,0 0 1,0-1 0,1 1 0,-1-1 0,0 1 0,1-1-1,-1 1 1,1-1 0,-1 0 0,0 0 0,1 0 0,-1 0-1,1 0 1,-1 0 0,1 0 0,-1 0 0,0-1-1,1 1 1,-1 0 0,0-1 0,1 1 0,-1-1 0,2-1-1,47-22 643,-31 11-599,-1-1 1,-1-1 0,26-29-1,-36 36-89,-1 1 0,0-1 0,0 0 0,-1-1 0,0 1 0,-1-1 0,1 0 0,-2 0 0,1-1 0,-1 1-1,1-11 1,-13 30-1044,-3 16 981,-9 43 161,3 1 0,3 0 0,3 1-1,4 1 1,0 128 0,8-199-85,0-1-1,0 0 1,0 1 0,0-1 0,0 0 0,0 1-1,0-1 1,0 1 0,0-1 0,0 0-1,0 1 1,0-1 0,0 0 0,0 1-1,-1-1 1,1 0 0,0 1 0,0-1 0,0 0-1,0 1 1,-1-1 0,1 0 0,0 0-1,0 1 1,-1-1 0,1 0 0,0 0-1,-1 1 1,1-1 0,0 0 0,-1 0 0,1 0-1,0 0 1,-1 1 0,1-1 0,0 0-1,-1 0 1,1 0 0,-1 0 0,-17-7 181,-13-19 62,24 16-216,-1-1 0,2 1-1,-1-2 1,2 1 0,-1 0 0,1-1-1,1 0 1,0 0 0,-4-25 0,7 32-46,1 0 0,-1 0 1,1 0-1,0 0 0,0 0 1,0 0-1,0 0 0,1 0 1,0 0-1,0 0 0,1 0 1,-1 0-1,1 0 1,0 1-1,0-1 0,1 1 1,-1-1-1,1 1 0,0 0 1,0 0-1,0 0 0,1 1 1,-1-1-1,1 1 0,0 0 1,0 0-1,7-4 0,2 1-417,1 1-1,-1 1 0,1 0 0,0 1 0,1 1 0,26-2 0,-6 0-2814,4-2-2772</inkml:trace>
</inkml:ink>
</file>

<file path=ppt/ink/ink3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28.416"/>
    </inkml:context>
    <inkml:brush xml:id="br0">
      <inkml:brushProperty name="width" value="0.025" units="cm"/>
      <inkml:brushProperty name="height" value="0.025" units="cm"/>
    </inkml:brush>
  </inkml:definitions>
  <inkml:trace contextRef="#ctx0" brushRef="#br0">240 1 15214,'0'0'134,"0"0"-1,0 0 1,0 0 0,-1 0-1,1 0 1,0 0-1,0 0 1,0 1-1,0-1 1,0 0-1,0 0 1,0 0-1,0 0 1,0 0-1,0 0 1,0 0 0,0 0-1,0 0 1,0 1-1,0-1 1,0 0-1,1 1 1737,-1-1-1737,0 0 1,0 0-1,0 0 1,1 0-1,-1 0 1,0 0 0,0 0-1,0 0 1,0 0-1,0 0 1,0 0-1,0 0 1,0 0-1,0 0 1,1 0-1,-1 0 1,0 0 0,0 0-1,0 0 1,0 0-1,0 0 1,0 0-1,0 0 1,0 0-1,1 0 1,-8 16 1776,-13 18-1631,-1-4 255,-170 235 2909,187-260-5705,6-7 341,13-16-1371,23-31-4405,-14 12-417</inkml:trace>
</inkml:ink>
</file>

<file path=ppt/ink/ink3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2:28.759"/>
    </inkml:context>
    <inkml:brush xml:id="br0">
      <inkml:brushProperty name="width" value="0.025" units="cm"/>
      <inkml:brushProperty name="height" value="0.025" units="cm"/>
    </inkml:brush>
  </inkml:definitions>
  <inkml:trace contextRef="#ctx0" brushRef="#br0">127 0 14734,'0'0'9508,"1"12"-8174,2 72 729,5 60 109,-6-128-2250,0 0 0,2-1 0,0 1 0,1-1 0,0 0 0,15 28 0,-14-34-1548,-11-26-15598,-37-26 13387,-4 1 5708,0 1 4669,-2 1 5280,82 45-10207,2 1-1547,43 1 1,-3-9-5421,-38-5-2088</inkml:trace>
</inkml:ink>
</file>

<file path=ppt/ink/ink3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0:05.550"/>
    </inkml:context>
    <inkml:brush xml:id="br0">
      <inkml:brushProperty name="width" value="0.025" units="cm"/>
      <inkml:brushProperty name="height" value="0.025" units="cm"/>
    </inkml:brush>
  </inkml:definitions>
  <inkml:trace contextRef="#ctx0" brushRef="#br0">0 1 14189,'0'0'11601,"3"11"-10715,4 44 283,1 58 0,2 22 870,-9-130-1934,0-1-1,0 0 1,0 0-1,0 0 1,1 0-1,-1 0 1,1 0-1,4 7 1,-5-10-92,-1-1 0,1 1 0,0 0 0,-1-1 0,1 1 0,-1-1 0,1 1 0,0-1 0,-1 1 1,1-1-1,0 1 0,0-1 0,0 0 0,-1 1 0,1-1 0,0 0 0,0 0 0,0 1 0,-1-1 0,1 0 0,0 0 0,0 0 0,0 0 0,0 0 1,0 0-1,-1-1 0,1 1 0,0 0 0,0 0 0,0 0 0,-1-1 0,1 1 0,0-1 0,0 1 0,-1 0 0,1-1 0,0 1 0,0-1 0,-1 0 1,1 1-1,-1-1 0,1 1 0,-1-1 0,1 0 0,-1 1 0,1-1 0,-1 0 0,1 0 0,-1 0 0,1-1 0,17-28 11,0-1 1,-2-1-1,14-38 0,11-23-14,-37 83-3,1 2-39,-1-1-1,1 0 1,0 1 0,0 0-1,11-11 1,-23 46-10671,-7-8 4969,-3 0-1953</inkml:trace>
</inkml:ink>
</file>

<file path=ppt/ink/ink3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0:05.876"/>
    </inkml:context>
    <inkml:brush xml:id="br0">
      <inkml:brushProperty name="width" value="0.025" units="cm"/>
      <inkml:brushProperty name="height" value="0.025" units="cm"/>
    </inkml:brush>
  </inkml:definitions>
  <inkml:trace contextRef="#ctx0" brushRef="#br0">1 0 769,'0'0'28315,"56"35"-27323,-39-27-575,1 1-321,0 2-32,3 5-737,-3-5-1377,-1-2-2434,-3-2-6278</inkml:trace>
</inkml:ink>
</file>

<file path=ppt/ink/ink3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5:03.014"/>
    </inkml:context>
    <inkml:brush xml:id="br0">
      <inkml:brushProperty name="width" value="0.025" units="cm"/>
      <inkml:brushProperty name="height" value="0.025" units="cm"/>
    </inkml:brush>
  </inkml:definitions>
  <inkml:trace contextRef="#ctx0" brushRef="#br0">183 232 13196,'0'0'2755,"3"-9"-630,-1 3-1709,1-1 256,0-1 0,-1 1 0,0-1 0,0 0 0,0 0-1,-1-11 1,-1 19-590,0-1 0,-1 0 0,1 1 0,-1-1 0,1 1 0,-1-1 0,0 1 1,1-1-1,-1 1 0,0-1 0,1 1 0,-1 0 0,0-1 0,1 1 0,-1 0 0,0-1 0,0 1 0,1 0 0,-1 0 0,0 0 0,0 0 0,1 0 0,-1 0 0,0 0 0,0 0 0,1 0 0,-1 0 0,0 0 0,0 0 0,0 1 0,1-1 0,-1 0 0,0 1 0,1-1 0,-1 0 0,0 1 0,0 0 0,-32 13 335,20-3-239,0 1-1,1 1 1,1 0-1,0 1 0,0 0 1,1 0-1,1 1 1,1 1-1,0 0 1,1 0-1,0 0 0,2 1 1,0-1-1,1 1 1,0 1-1,-1 25 0,5-43-176,-1 1 0,1 0 0,0 0 0,0 0 0,0 0 0,0-1 0,0 1 0,0 0 0,0 0 0,0 0 0,1 0 0,-1-1 0,0 1 0,0 0 0,1 0 0,-1 0 0,0-1 0,1 1 0,-1 0 0,1 0 0,-1-1 0,1 1 0,-1 0 0,1-1 0,0 1 0,-1-1 0,1 1 0,0-1 0,-1 1 0,1-1 0,0 1-1,0-1 1,1 1 0,0-1 11,0-1 0,0 1-1,0 0 1,0-1-1,0 0 1,0 1 0,0-1-1,0 0 1,0 0 0,0 0-1,0 0 1,-1 0-1,3-2 1,7-5 103,0-1 1,0-1-1,10-12 0,3-8-33,-2 0 1,0-1-1,33-67 0,-46 78 68,0-1 0,-1-1-1,-1 1 1,-1-1 0,-1 0-1,-1 0 1,2-45 0,-23 87 95,5 4-252,1 1-1,1 0 0,1 1 1,1 0-1,1 0 0,2 1 0,0-1 1,0 31-1,5-56-127,0 1-1,0 0 1,0 0 0,1-1-1,-1 1 1,1 0-1,-1 0 1,1-1 0,0 1-1,-1 0 1,1-1-1,0 1 1,0-1 0,0 1-1,0-1 1,1 0 0,-1 1-1,0-1 1,1 0-1,-1 0 1,0 0 0,1 0-1,2 2 1,0-1-1113,1 0 1,-1-1-1,1 1 0,-1-1 1,1 0-1,-1 0 1,1 0-1,6 0 0,9-1-8019</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13.653"/>
    </inkml:context>
    <inkml:brush xml:id="br0">
      <inkml:brushProperty name="width" value="0.025" units="cm"/>
      <inkml:brushProperty name="height" value="0.025" units="cm"/>
    </inkml:brush>
  </inkml:definitions>
  <inkml:trace contextRef="#ctx0" brushRef="#br0">0 0 11403,'0'0'11178,"60"70"-10281,-28-39-352,6 0-161,7-2-192,-2-3-128,3 0-32,-5-7-736,-3-3-866,-5-5-1056,-9-4-2307,-4-2-5573</inkml:trace>
</inkml:ink>
</file>

<file path=ppt/ink/ink3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5:03.360"/>
    </inkml:context>
    <inkml:brush xml:id="br0">
      <inkml:brushProperty name="width" value="0.025" units="cm"/>
      <inkml:brushProperty name="height" value="0.025" units="cm"/>
    </inkml:brush>
  </inkml:definitions>
  <inkml:trace contextRef="#ctx0" brushRef="#br0">32 99 8360,'0'0'20398,"6"5"-20265,-5-3-124,1-1 0,-1 0-1,0 0 1,0 0 0,1 0-1,-1 0 1,1 0 0,-1 0-1,1-1 1,-1 1 0,1 0 0,0-1-1,-1 1 1,1-1 0,0 0-1,-1 1 1,1-1 0,0 0-1,-1 0 1,1 0 0,0 0-1,0-1 1,-1 1 0,1 0-1,0-1 1,2 0 0,0-2 26,0 0 0,0 1 0,0-2 0,0 1 1,-1 0-1,1-1 0,-1 0 0,0 1 0,0-1 1,0-1-1,2-4 0,-2 4 117,0 1 0,0-1 0,-1 0 0,1 0-1,-1 0 1,-1-1 0,1 1 0,-1 0 0,0-1 0,1-7 0,-2 12-132,0 1 0,0 0 1,-1 0-1,1-1 0,0 1 1,-1 0-1,1 0 0,0 0 1,0-1-1,-1 1 0,1 0 1,0 0-1,-1 0 0,1 0 0,0 0 1,-1-1-1,1 1 0,0 0 1,-1 0-1,1 0 0,0 0 1,-1 0-1,1 0 0,-1 0 0,1 0 1,0 0-1,-1 0 0,1 1 1,0-1-1,-1 0 0,1 0 1,0 0-1,-1 0 0,1 0 1,0 1-1,0-1 0,-1 0 0,1 0 1,0 0-1,-1 1 0,1-1 1,0 0-1,0 1 0,0-1 1,-1 0-1,1 0 0,0 1 0,0-1 1,0 1-1,-17 13 22,1 7 12,2 0 1,0 0 0,1 1-1,1 1 1,2 0-1,0 0 1,1 1-1,-10 47 1,19-70-74,0 0 0,-1 0 0,1 0 0,0 0 0,0 0 0,0 0 0,0 0 0,0 0 0,0 0-1,0 0 1,0 0 0,0 0 0,0 0 0,0 0 0,1 0 0,-1 0 0,0 0 0,1 0 0,-1 0 0,1 0 0,-1 0 0,1 0 0,-1-1 0,1 1 0,0 0 0,-1 0 0,1-1 0,1 2-1,0-1-70,-1-1-1,1 0 1,0 0-1,-1 0 1,1 0-1,0 0 0,-1 0 1,1-1-1,0 1 1,-1 0-1,1-1 0,-1 1 1,1-1-1,-1 0 1,3-1-1,7-4-994,0-1 0,0 0 0,14-13 0,3-7-5118,-1-4-3193</inkml:trace>
</inkml:ink>
</file>

<file path=ppt/ink/ink3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5:03.716"/>
    </inkml:context>
    <inkml:brush xml:id="br0">
      <inkml:brushProperty name="width" value="0.025" units="cm"/>
      <inkml:brushProperty name="height" value="0.025" units="cm"/>
    </inkml:brush>
  </inkml:definitions>
  <inkml:trace contextRef="#ctx0" brushRef="#br0">111 74 11147,'0'0'5333,"7"-10"-3588,-7 9-1604,28-38 1467,-7 15 2329,-38 39 4690,-41 41-8425,52-50-194,-49 64 18,51-64-27,0 0 0,1 0 1,0 1-1,0-1 1,0 0-1,0 1 0,1 0 1,0 0-1,1 0 1,-2 7-1,3-13-5,0 0-1,0 0 1,0-1 0,1 1 0,-1 0-1,0 0 1,0-1 0,0 1-1,0 0 1,1-1 0,-1 1-1,0 0 1,1 0 0,-1-1 0,1 1-1,-1-1 1,1 1 0,-1 0-1,1-1 1,-1 1 0,1-1-1,-1 1 1,1-1 0,0 0 0,-1 1-1,1-1 1,0 0 0,-1 1-1,1-1 1,1 0 0,30 2-584,-23-3 113,0-1 0,0 0 0,0 0-1,15-8 1,29-26-9767,-31 16 917</inkml:trace>
</inkml:ink>
</file>

<file path=ppt/ink/ink3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5:04.279"/>
    </inkml:context>
    <inkml:brush xml:id="br0">
      <inkml:brushProperty name="width" value="0.025" units="cm"/>
      <inkml:brushProperty name="height" value="0.025" units="cm"/>
    </inkml:brush>
  </inkml:definitions>
  <inkml:trace contextRef="#ctx0" brushRef="#br0">39 1 9225,'0'0'18497,"0"8"-17637,0 36-254,-3-1 1,-2 1-1,-1-1 0,-13 44 1,14-65-238,9-32 7,10-36 32,-8 11-408,5-66 0,-11 104 0,0 1 0,0-1 0,1 1 0,-1-1 0,1 1 0,-1-1 0,1 1 0,0-1 0,0 1 0,1-1 0,-1 0 0,1 0 0,2 4 0,-4-7 0,1 1 0,0 0 0,-1-1 0,1 1 0,0 0 0,0-1 0,0 1 0,-1-1 0,1 1 0,0-1 0,0 0 0,0 1 0,0-1 0,0 0 0,0 0 0,0 0 0,0 0 0,0 1 0,0-1 0,1-1 0,0 1 0,1-1 0,-1 1 0,1-1 0,-1 0 0,1 0 0,-1 0 0,0-1 0,0 1 0,1 0 0,3-4 0,4-4 0,0 0 0,-1-1 0,0 0 0,0-1 0,-1 0 0,-1 0 0,0 0 0,0-1 0,6-16 0,-46 82 0,27-46 0,0-1 0,1 1 0,-1 1 0,2-1 0,-1 1 0,1 0 0,1 0 0,-1 0 0,2 0 0,-1 1 0,-1 10 0,56-17-64,-40-2-819,1 0 381,-4-1-2820,-3-1-2773</inkml:trace>
</inkml:ink>
</file>

<file path=ppt/ink/ink3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5:04.700"/>
    </inkml:context>
    <inkml:brush xml:id="br0">
      <inkml:brushProperty name="width" value="0.025" units="cm"/>
      <inkml:brushProperty name="height" value="0.025" units="cm"/>
    </inkml:brush>
  </inkml:definitions>
  <inkml:trace contextRef="#ctx0" brushRef="#br0">19 41 11018,'0'0'9038,"4"-8"-7100,14-25-32,-19 40 2931,-9 33-3428,4-26-972,1 0 0,0 0-1,1 0 1,1 1 0,-3 28 0,6-43-437,0 0 0,1 1 0,-1-1 0,0 0 0,1 0 0,-1 0 0,0 1 0,1-1 0,-1 0 0,1 0 0,-1 0 0,0 0 0,1 0 0,-1 0 0,0 0 0,1 0 0,-1 0 0,1 0 0,-1 0 0,0 0 0,1 0 0,-1 0 0,0 0 0,1 0 0,-1 0 0,0-1 0,1 1 0,-1 0 0,0 0 0,1 0 0,-1-1 0,0 1 0,1 0 0,-1 0 0,0-1 0,0 1 0,1 0 0,-1-1 0,0 1 0,0 0 0,1-1 0,-1 1 0,0 0 0,0-1 0,16-14 0,-4-3 0,-1 1 0,-1-2 0,-1 1 0,-1-1 0,9-29 0,-33 90 5,6-16-16,0 0 1,-7 38-1,63-120-16975,-29 32 8215</inkml:trace>
</inkml:ink>
</file>

<file path=ppt/ink/ink3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5:05.029"/>
    </inkml:context>
    <inkml:brush xml:id="br0">
      <inkml:brushProperty name="width" value="0.025" units="cm"/>
      <inkml:brushProperty name="height" value="0.025" units="cm"/>
    </inkml:brush>
  </inkml:definitions>
  <inkml:trace contextRef="#ctx0" brushRef="#br0">39 1 13293,'0'0'15470,"-4"3"-15384,1-1-86,1 0 1,0 0 0,-1 0-1,1 1 1,0-1 0,1 0 0,-1 1-1,0 0 1,1-1 0,-1 1-1,-1 5 1,2-6-15,1 0 1,-1 0-1,1-1 0,0 1 1,0 0-1,-1 0 0,1-1 1,0 1-1,1 0 1,-1 0-1,0-1 0,0 1 1,1 0-1,-1 0 0,1-1 1,-1 1-1,1 0 0,0-1 1,0 1-1,0-1 0,0 1 1,0-1-1,0 1 1,0-1-1,0 0 0,1 1 1,0 0-1,15 10-831,-12-8 664,1 0 0,-1 1 0,1-1 0,-1 1-1,-1 0 1,6 6 0,-9-9 269,0-1-1,-1 1 0,1-1 1,0 1-1,-1 0 1,1-1-1,-1 1 1,1 0-1,-1-1 1,0 1-1,0 0 0,0-1 1,0 1-1,0 0 1,0-1-1,0 1 1,0 0-1,-1-1 1,1 1-1,-1 0 0,1-1 1,-1 1-1,0-1 1,0 1-1,1-1 1,-1 1-1,0-1 0,0 1 1,-1-1-1,-1 2 1,-36 25 1725,16-21-1591,22-7-259,1-1 0,-1 1 0,0 0 0,1 0 0,-1 0 0,1 0 0,-1 0 0,1-1 0,-1 1 0,1 0 0,0 0 1,-1-1-1,1 1 0,-1 0 0,1-1 0,-1 1 0,1-1 0,0 1 0,-1 0 0,1-1 0,0 1 0,0-1 0,-1 1 0,1-1 1,0 1-1,0-1 0,0 1 0,-1-1 0,1 1 0,0-1 0,0 1 0,0-1 0,0-1 0,2-37-6288,-1 35 5209,1 1-1,-1-1 1,1 0 0,-1 1-1,1-1 1,0 1-1,0 0 1,4-5-1,9-8-6532</inkml:trace>
</inkml:ink>
</file>

<file path=ppt/ink/ink3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5:05.372"/>
    </inkml:context>
    <inkml:brush xml:id="br0">
      <inkml:brushProperty name="width" value="0.025" units="cm"/>
      <inkml:brushProperty name="height" value="0.025" units="cm"/>
    </inkml:brush>
  </inkml:definitions>
  <inkml:trace contextRef="#ctx0" brushRef="#br0">15 130 9513,'0'0'10063,"10"-4"-8109,2 0-1220,1-1 0,-1-1-1,-1 0 1,12-9 0,-20 13-439,0 0 1,0 0-1,0 0 0,0-1 0,0 1 0,-1-1 0,1 0 0,-1 0 1,0 0-1,0 0 0,0 0 0,0-1 0,0 1 0,-1-1 0,0 1 1,1-1-1,-1 1 0,0-1 0,-1 0 0,1 1 0,-1-1 0,0-6 1,0 9-282,0 0 1,-1 0 0,1 1 0,-1-1-1,1 0 1,-1 0 0,1 1 0,-1-1 0,0 1-1,1-1 1,-1 0 0,0 1 0,1-1 0,-1 1-1,0 0 1,0-1 0,1 1 0,-1-1-1,0 1 1,0 0 0,0 0 0,0 0 0,0-1-1,1 1 1,-1 0 0,0 0 0,0 0-1,0 0 1,0 0 0,0 1 0,1-1 0,-1 0-1,0 0 1,0 0 0,0 1 0,0-1-1,1 0 1,-1 1 0,0-1 0,0 1 0,-35 17 158,29-11-173,0 1 0,0-1 0,1 1 0,0 0 0,1 0 0,0 1 0,0 0 0,1 0 0,0 0 0,0 0 0,1 1 0,0 0 0,1-1 0,-2 18 0,4-25-7,0-1 0,0 0 0,0 1 0,1-1 0,-1 0 0,0 1 0,1-1 0,-1 0 0,1 0 0,-1 0 0,1 1 0,0-1 0,-1 0 0,1 0 0,0 0 0,0 0 0,0 0 0,-1 0 0,1 0 0,0 0 0,1-1 0,-1 1 0,1 1 0,1-1-63,1 1 0,-1-1 0,1 0 0,0 1 1,-1-2-1,1 1 0,0 0 0,4 0 0,3-1-494,-1 0 1,0 0-1,0-1 0,1-1 0,15-3 0,10-10-7769,-1-2-8045</inkml:trace>
</inkml:ink>
</file>

<file path=ppt/ink/ink3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0:37.884"/>
    </inkml:context>
    <inkml:brush xml:id="br0">
      <inkml:brushProperty name="width" value="0.025" units="cm"/>
      <inkml:brushProperty name="height" value="0.025" units="cm"/>
    </inkml:brush>
  </inkml:definitions>
  <inkml:trace contextRef="#ctx0" brushRef="#br0">79 65 12908,'0'0'8488,"3"-8"-6331,10-26-257,-11 40 1603,-3 37-2409,-9-6-381,-27 61 0,23-65-505,2 1 0,-10 42 0,38-105-5186,18-44 0,-24 38 885,-1 1 0,6-44 1,-10 28 6045,-4-1 6914,5 75-3289,12 27-4744,-10-31-34,25 51-74,-24-54-740,0 1 0,13 37 0,-22-55-153,0 1 0,0-1 0,0 0 0,0 0 0,0 0 0,0 1 0,0-1 0,0 0 0,1 0 0,-1 1 0,0-1 0,0 0 0,0 0 0,0 1 0,0-1 0,0 0 0,0 0 0,-1 1 0,1-1 0,0 0 0,0 0 0,0 0 0,0 1 0,0-1 0,0 0 0,0 0 0,0 1 0,-1-1 0,1 0 0,0 0-1,0 0 1,0 0 0,0 1 0,-1-1 0,1 0 0,0 0 0,0 0 0,0 0 0,-1 0 0,1 1 0,0-1 0,0 0 0,-1 0 0,1 0 0,0 0 0,0 0 0,-1 0 0,1 0 0,0 0 0,0 0 0,0 0 0,-1 0 0,1 0 0,0 0 0,0 0 0,-1 0 0,1 0 0,0 0 0,0-1 0,-1 1 0,1 0 0,0 0 0,0 0 0,0 0 0,-1 0 0,1 0 0,0-1 0,0 1 0,-1 0 0,-19-12-5039,18 10 3509,-17-10-5697</inkml:trace>
</inkml:ink>
</file>

<file path=ppt/ink/ink3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0:38.211"/>
    </inkml:context>
    <inkml:brush xml:id="br0">
      <inkml:brushProperty name="width" value="0.025" units="cm"/>
      <inkml:brushProperty name="height" value="0.025" units="cm"/>
    </inkml:brush>
  </inkml:definitions>
  <inkml:trace contextRef="#ctx0" brushRef="#br0">1 56 9577,'0'0'16912,"81"-19"-16784,-42 11-96,-4-5-2562,-6-2-3940</inkml:trace>
</inkml:ink>
</file>

<file path=ppt/ink/ink3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7:53.518"/>
    </inkml:context>
    <inkml:brush xml:id="br0">
      <inkml:brushProperty name="width" value="0.025" units="cm"/>
      <inkml:brushProperty name="height" value="0.025" units="cm"/>
    </inkml:brush>
  </inkml:definitions>
  <inkml:trace contextRef="#ctx0" brushRef="#br0">165 289 7111,'-79'-10'4291,"72"9"-3663,1-1 1,-1 0-1,0 0 1,1 0-1,0-1 0,-1 0 1,1 0-1,0 0 1,-8-7-1,13 10-530,0-1 1,0 0-1,1 1 1,-1-1-1,0 0 0,0 0 1,0 1-1,0-1 0,1 0 1,-1 0-1,1 0 1,-1 0-1,0 0 0,1 0 1,-1 0-1,1 0 0,0-1 1,-1 1-1,1 0 1,0 0-1,0 0 0,0 0 1,0 0-1,0-1 0,0-1 1,1 2-63,0 0 0,0 0 1,-1 0-1,1 0 0,0 0 1,1 0-1,-1 0 0,0 0 1,0 0-1,0 1 0,0-1 0,1 0 1,-1 1-1,0-1 0,1 1 1,-1-1-1,2 1 0,9-3-42,0 1 0,-1 1 0,19-1 0,127 1 176,484-22 311,-325-8-163,482-29 731,-716 59-975,834 8 439,-1392-50 1372,204 35-1570,-1 11 0,-349 51 0,515-40-282,-52 7-164,-167 1-1,386-42-215,9 7 301,136-6 0,76 18 134,-144 2-73,451 12-303,334-8-3033,-581-18 3412,-525 6 1024,66 5-1052,-435-1 3,6 41 964,513-33-911,7-3-72,0 2-1,1 1 1,0 1 0,-41 15-1,92-18-105,222-26 183,-94 6-66,246-15-192,510-57-330,-856 83 356,5-1-105,-46 5 128,-21 1 48,-259 11 237,80-1-122,77-6-67,-394 29 68,488-30-89,8-1-1,1 0 1,-1 0-1,0 1 0,1 0 0,-1 0 1,1 1-1,-1 1 0,-9 4 1,18-8-3,-1 1 1,1-1 0,-1 0 0,1 0 0,-1 1 0,1-1 0,0 0-1,-1 0 1,1 1 0,0-1 0,-1 1 0,1-1 0,0 0 0,-1 1 0,1-1-1,0 1 1,0-1 0,0 0 0,-1 1 0,1-1 0,0 1 0,0-1 0,0 1-1,0-1 1,0 1 0,0-1 0,0 1 0,0-1 0,0 1 0,0-1-1,0 1 1,0-1 0,0 1 0,0-1 0,0 1 0,0-1 0,1 0 0,-1 1-1,0 0 1,21 11-1072,1-6 384,1 0-1,1-2 1,-1 0-1,29 0 1,107-3-2681,-83-2 1434,65 0-2152,6-1-984</inkml:trace>
</inkml:ink>
</file>

<file path=ppt/ink/ink3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27:53.892"/>
    </inkml:context>
    <inkml:brush xml:id="br0">
      <inkml:brushProperty name="width" value="0.025" units="cm"/>
      <inkml:brushProperty name="height" value="0.025" units="cm"/>
    </inkml:brush>
  </inkml:definitions>
  <inkml:trace contextRef="#ctx0" brushRef="#br0">1307 94 4965,'37'-19'3299,"-32"2"1217,-22 0-224,-44 4-2306,-28 2 288,-29 5-448,-23-1-481,-20 4-576,-14 3-417,1 0-320,10 0-224,23 7-2563,33-7-3747</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14.011"/>
    </inkml:context>
    <inkml:brush xml:id="br0">
      <inkml:brushProperty name="width" value="0.025" units="cm"/>
      <inkml:brushProperty name="height" value="0.025" units="cm"/>
    </inkml:brush>
  </inkml:definitions>
  <inkml:trace contextRef="#ctx0" brushRef="#br0">1 35 4004,'0'0'13874,"9"-6"-11984,0 2-1506,0-1 1,0 2-1,1-1 0,-1 1 1,1 1-1,0-1 1,0 2-1,0-1 0,0 1 1,11 1-1,-10 0-113,0 0-95,-1 0-1,1 0 0,-1 1 1,0 0-1,16 5 0,-24-6-157,0 1 1,0 0-1,-1-1 0,1 1 0,0 0 1,0 0-1,-1 0 0,1 0 0,0 1 1,-1-1-1,1 0 0,-1 1 1,0-1-1,1 1 0,-1 0 0,0-1 1,0 1-1,0 0 0,0-1 0,0 1 1,-1 0-1,1 0 0,0 0 0,-1 0 1,1 0-1,-1 0 0,0 0 0,0 0 1,0 0-1,0 0 0,0 0 1,0 0-1,0 0 0,-1 0 0,0 3 1,-1 1 124,0-1 0,0 1 0,-1 0 1,1-1-1,-1 0 0,0 0 0,-1 0 1,1 0-1,-1 0 0,-9 8 1,-53 42 997,37-32-645,14-10-262,8-8-160,0 0 0,0 0-1,1 1 1,0 0 0,0 0 0,1 1 0,-1 0-1,1 0 1,-4 7 0,9-13-74,0 0 0,0-1 0,0 1 0,0 0 0,1-1 0,-1 1 0,0 0 0,0-1 0,0 1 0,1-1 0,-1 1 0,0 0 0,1-1 0,-1 1 0,0-1 0,1 1 0,-1-1 0,1 1 0,-1-1 0,1 1 0,-1-1 0,1 0 0,-1 1 0,1-1 0,-1 0 0,1 1 0,0-1 0,-1 0 0,1 0 0,0 1 0,-1-1 0,1 0 0,0 0 0,-1 0 0,1 0 0,0 0 0,-1 0 0,1 0 0,-1 0 0,1 0 0,1-1 0,39 1 41,-34 0-29,27-2-277,0-1-1,0-2 0,39-10 0,39-19-5856,-56 12-444</inkml:trace>
</inkml:ink>
</file>

<file path=ppt/ink/ink3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11.829"/>
    </inkml:context>
    <inkml:brush xml:id="br0">
      <inkml:brushProperty name="width" value="0.025" units="cm"/>
      <inkml:brushProperty name="height" value="0.025" units="cm"/>
    </inkml:brush>
  </inkml:definitions>
  <inkml:trace contextRef="#ctx0" brushRef="#br0">1 27 10954,'0'0'11147,"9"1"-9135,44 4 110,1-3 0,58-5 0,118-19-4420,-167 14 195,-51 6-4856,-29 4 230,-6 1 681</inkml:trace>
</inkml:ink>
</file>

<file path=ppt/ink/ink3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12.175"/>
    </inkml:context>
    <inkml:brush xml:id="br0">
      <inkml:brushProperty name="width" value="0.025" units="cm"/>
      <inkml:brushProperty name="height" value="0.025" units="cm"/>
    </inkml:brush>
  </inkml:definitions>
  <inkml:trace contextRef="#ctx0" brushRef="#br0">1 50 13933,'0'0'8841,"60"20"-6311,-3-20-128,10-10-800,6-4-769,2-4-609,-7 5-160,-9 3-385,-19 5-1312,-11 5-1250,-14 0-928,-7 0-2403</inkml:trace>
</inkml:ink>
</file>

<file path=ppt/ink/ink3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13.141"/>
    </inkml:context>
    <inkml:brush xml:id="br0">
      <inkml:brushProperty name="width" value="0.025" units="cm"/>
      <inkml:brushProperty name="height" value="0.025" units="cm"/>
    </inkml:brush>
  </inkml:definitions>
  <inkml:trace contextRef="#ctx0" brushRef="#br0">222 64 6470,'1'-2'787,"1"0"0,-1 0 0,1 0 0,-1 1 0,0-1 1,0 0-1,0-1 0,0 1 0,0 0 0,0 0 0,0 0 0,-1-1 0,1 1 0,-1 0 0,0 0 0,1-1 0,-1 1 0,0 0 0,-1-4 1,0 5-609,0-1 0,0 1 0,0 0 1,0 0-1,-1-1 0,1 1 1,-1 0-1,1 0 0,-1 0 1,1 0-1,-1 1 0,1-1 0,-1 0 1,0 1-1,1-1 0,-1 1 1,0-1-1,1 1 0,-1 0 1,0 0-1,0 0 0,1 0 1,-1 0-1,0 0 0,-2 1 0,-4 0-56,-1 0-1,1 1 0,0 0 0,0 1 1,-1 0-1,1 0 0,1 0 0,-1 1 0,1 0 1,-1 1-1,1 0 0,0 0 0,1 1 1,-1-1-1,-7 10 0,8-8 44,-1-1-1,1 1 1,0 1 0,1-1 0,0 1-1,0 0 1,1 1 0,0-1 0,0 1-1,1-1 1,0 1 0,0 0 0,1 0-1,-1 11 1,3-17-153,0-1 1,0 1-1,1-1 1,-1 1-1,1-1 1,-1 0-1,1 1 0,0-1 1,0 0-1,0 1 1,0-1-1,0 0 0,0 0 1,1 0-1,-1 0 1,1 0-1,-1 0 1,1 0-1,3 3 0,0-2 7,0 0 0,0 0 0,0 0-1,0-1 1,1 0 0,-1 0-1,1 0 1,7 1 0,5 0-1046,-1-1 1,0 0-1,1-2 1,34-2-1,-46 1-24,-1 0-1,1 0 0,0-1 1,-1 1-1,0-1 1,1 0-1,-1-1 0,0 1 1,8-6-1,10-12-8510</inkml:trace>
</inkml:ink>
</file>

<file path=ppt/ink/ink3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13.485"/>
    </inkml:context>
    <inkml:brush xml:id="br0">
      <inkml:brushProperty name="width" value="0.025" units="cm"/>
      <inkml:brushProperty name="height" value="0.025" units="cm"/>
    </inkml:brush>
  </inkml:definitions>
  <inkml:trace contextRef="#ctx0" brushRef="#br0">60 1 16303,'0'0'7463,"-21"71"-6470,13-41-448,-2 4-321,4 1-96,0 1 32,0-4-63,5-3-33,-1-7 0,2-2-96,0-10-769,0-7-1794,0-10-8103</inkml:trace>
</inkml:ink>
</file>

<file path=ppt/ink/ink3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13.811"/>
    </inkml:context>
    <inkml:brush xml:id="br0">
      <inkml:brushProperty name="width" value="0.025" units="cm"/>
      <inkml:brushProperty name="height" value="0.025" units="cm"/>
    </inkml:brush>
  </inkml:definitions>
  <inkml:trace contextRef="#ctx0" brushRef="#br0">0 66 13132,'0'0'8974,"13"-9"-6700,-5 3-1927,-2 1-100,1 0 0,0 0 0,0 1 0,1 0 0,-1 0 0,1 1 0,0 0-1,0 0 1,0 1 0,0 0 0,13-2 0,5 2 361,-1 0-446,0 0 0,0 1 0,0 1 0,0 2 0,37 6 0,-61-8-170,0 1 1,0-1-1,0 0 0,0 0 0,0 1 0,0-1 0,0 0 0,0 1 0,0-1 0,0 1 0,0-1 1,0 1-1,0 0 0,0-1 0,-1 1 0,1 0 0,0 0 0,0-1 0,-1 1 0,1 0 1,-1 0-1,1 0 0,0 0 0,-1 0 0,0 0 0,1 0 0,-1 1 0,0-1 9,0 1 0,-1-1-1,1 1 1,0-1 0,-1 1-1,0-1 1,1 1 0,-1-1 0,0 0-1,0 0 1,0 1 0,0-1-1,0 0 1,0 0 0,0 0-1,-2 1 1,-7 7 118,-1-1 0,0-1 0,-14 7 0,21-12-44,-37 20 448,22-13-10,1 0-1,0 2 1,-33 25-1,50-36-505,0 1 1,0-1-1,0 1 0,1-1 0,-1 1 0,0 0 1,0-1-1,1 1 0,-1 0 0,0-1 0,1 1 1,-1 0-1,0 0 0,1 0 0,-1-1 0,1 1 0,0 0 1,-1 0-1,1 0 0,0 0 0,-1 0 0,1 0 1,0 0-1,0 0 0,0 0 0,0 0 0,0 0 1,0 0-1,0 0 0,0 0 0,0 0 0,0 0 1,1 0-1,-1 0 0,0 0 0,1 0 0,-1 0 1,1-1-1,-1 1 0,1 0 0,-1 0 0,1 0 1,0-1-1,-1 1 0,1 0 0,0 0 0,0-1 1,-1 1-1,1-1 0,0 1 0,0-1 0,0 1 1,0-1-1,0 1 0,1-1 0,8 4 27,0 0 1,0-1-1,0 0 0,13 1 0,-11-2-26,-11-2-9,82 24-4816,-78-22 4229,1 0 0,-1 1 0,1 0 1,-1 0-1,0 0 0,-1 1 0,1-1 0,0 1 0,-1 0 1,0 0-1,0 1 0,5 6 0,-4 0-5850</inkml:trace>
</inkml:ink>
</file>

<file path=ppt/ink/ink3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14.235"/>
    </inkml:context>
    <inkml:brush xml:id="br0">
      <inkml:brushProperty name="width" value="0.025" units="cm"/>
      <inkml:brushProperty name="height" value="0.025" units="cm"/>
    </inkml:brush>
  </inkml:definitions>
  <inkml:trace contextRef="#ctx0" brushRef="#br0">163 1 18033,'0'0'11259,"-9"-1"-11185,-1 1-47,1 1-1,-1 0 0,1 0 0,0 1 0,0 0 0,-12 4 0,18-5 91,-1 0-1,0 1 0,1-1 1,-1 1-1,1-1 1,0 1-1,0 0 1,-1 0-1,1 1 0,0-1 1,1 1-1,-1-1 1,0 1-1,1 0 0,-1 0 1,1 0-1,0 0 1,0 0-1,0 1 1,1-1-1,-3 8 0,4-10-104,0 0-1,0 0 0,0 1 0,0-1 0,1 0 1,-1 0-1,0 0 0,1 0 0,-1 0 0,1 0 1,-1 1-1,1-1 0,0 0 0,-1 0 1,1 0-1,0-1 0,0 1 0,-1 0 0,1 0 1,0 0-1,0-1 0,0 1 0,0 0 0,0-1 1,0 1-1,0-1 0,1 1 0,-1-1 0,0 1 1,0-1-1,2 0 0,46 10 261,-36-8-246,0 1-41,0-2-59,0 2 1,-1-1 0,0 2 0,0-1 0,18 9-1,-28-11 67,0 1 0,0-1 0,0 0 0,0 1 0,0-1-1,0 1 1,0 0 0,0-1 0,-1 1 0,1 0 0,0 0 0,-1 0-1,0 1 1,0-1 0,1 0 0,-1 0 0,0 1 0,-1-1 0,1 0-1,0 1 1,-1-1 0,1 1 0,-1-1 0,0 1 0,0-1 0,0 1-1,0-1 1,0 1 0,-1-1 0,1 1 0,-1-1 0,0 1 0,1-1-1,-3 4 1,0 0 29,0 0-1,0-1 1,0 1-1,-1-1 1,0 0-1,0 0 1,0 0-1,-1 0 1,1-1-1,-1 0 1,0 0-1,-1 0 1,1 0-1,-1-1 1,1 0-1,-1 0 1,0-1-1,-7 3 1,-3 0 27,0-1 0,0 0 1,-1-1-1,1-1 1,-31 1-1,47-3-94,-1 0 0,1 0 0,-1 0 0,1 0 0,0 0 0,-1 0 0,1-1 0,-1 1 1,1 0-1,0 0 0,-1 0 0,1 0 0,0-1 0,-1 1 0,1 0 0,0 0 0,-1-1 0,1 1 0,0 0 0,-1-1 0,1 1 0,0 0 0,0-1 0,-1 1 1,1 0-1,0-1 0,0 1 0,0-1 0,0 1 0,0 0 0,0-1 0,-1 1 0,1-1 0,0 1 0,0 0 0,0-1 0,0 1 0,0-1 0,0 1 0,1-1 0,-1 1 1,0 0-1,0-1 0,0 1 0,0 0 0,0-1 0,1 1 0,-1-1 0,0 1 0,0 0 0,1-1 0,-1 1 0,0 0 0,1-1 0,8-14-6804</inkml:trace>
</inkml:ink>
</file>

<file path=ppt/ink/ink3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05.850"/>
    </inkml:context>
    <inkml:brush xml:id="br0">
      <inkml:brushProperty name="width" value="0.025" units="cm"/>
      <inkml:brushProperty name="height" value="0.025" units="cm"/>
    </inkml:brush>
  </inkml:definitions>
  <inkml:trace contextRef="#ctx0" brushRef="#br0">0 0 8168,'0'0'23216,"6"9"-22404,-2-2-768,-1 0 0,1 1 0,-2-1 0,1 1-1,-1-1 1,0 1 0,0 0 0,-1 0 0,0 0 0,0 0 0,-1 0 0,-1 10 0,-11 225-44,12-243 0,0 0 0,0 0 0,0 1 1,-1-1-1,1 0 0,0 1 0,0-1 0,0 0 0,0 0 0,0 1 0,0-1 1,0 0-1,0 1 0,0-1 0,0 0 0,0 1 0,0-1 0,0 0 0,0 0 1,0 1-1,0-1 0,1 0 0,-1 1 0,0-1 0,0 0 0,0 0 0,0 1 1,1-1-1,-1 0 0,0 0 0,0 1 0,0-1 0,1 0 0,-1 0 1,0 0-1,0 1 0,1-1 0,-1 0 0,0 0 0,1 0 0,-1 0 0,0 0 1,0 0-1,1 0 0,-1 0 0,0 0 0,1 0 0,-1 1 0,0-1 0,1-1 1,-1 1-1,0 0 0,1 0 0,-1 0 0,0 0 0,0 0 0,1 0 0,-1 0 1,0 0-1,1 0 0,-1-1 0,12-14-424,-10 6-1443,-1 0-1,0 0 1,0 0 0,-1 0 0,-1-10 0,0 11-607,0-13-5246</inkml:trace>
</inkml:ink>
</file>

<file path=ppt/ink/ink3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06.178"/>
    </inkml:context>
    <inkml:brush xml:id="br0">
      <inkml:brushProperty name="width" value="0.025" units="cm"/>
      <inkml:brushProperty name="height" value="0.025" units="cm"/>
    </inkml:brush>
  </inkml:definitions>
  <inkml:trace contextRef="#ctx0" brushRef="#br0">1 30 9577,'0'0'17606,"11"-5"-15636,6-1-1527,0 1 0,0 1 0,0 1 0,0 0 0,0 1 0,20 1 1,167 9 305,3 0-3185,-202-8 2279,-1 1-3299,-22 7-13409</inkml:trace>
</inkml:ink>
</file>

<file path=ppt/ink/ink3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06.505"/>
    </inkml:context>
    <inkml:brush xml:id="br0">
      <inkml:brushProperty name="width" value="0.025" units="cm"/>
      <inkml:brushProperty name="height" value="0.025" units="cm"/>
    </inkml:brush>
  </inkml:definitions>
  <inkml:trace contextRef="#ctx0" brushRef="#br0">1 0 13805,'0'0'16186,"8"8"-15636,-4-4-479,1 0-1,-1 0 1,1-1 0,0 1-1,0-1 1,0-1-1,0 1 1,1 0 0,-1-1-1,1 0 1,-1-1 0,1 1-1,0-1 1,-1 0 0,1-1-1,10 1 1,184-13 304,-117 0-9158,-68 8 1016</inkml:trace>
</inkml:ink>
</file>

<file path=ppt/ink/ink3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07.265"/>
    </inkml:context>
    <inkml:brush xml:id="br0">
      <inkml:brushProperty name="width" value="0.025" units="cm"/>
      <inkml:brushProperty name="height" value="0.025" units="cm"/>
    </inkml:brush>
  </inkml:definitions>
  <inkml:trace contextRef="#ctx0" brushRef="#br0">1 0 2594,'0'0'1282</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14.587"/>
    </inkml:context>
    <inkml:brush xml:id="br0">
      <inkml:brushProperty name="width" value="0.025" units="cm"/>
      <inkml:brushProperty name="height" value="0.025" units="cm"/>
    </inkml:brush>
  </inkml:definitions>
  <inkml:trace contextRef="#ctx0" brushRef="#br0">54 44 8968,'0'0'4949,"-9"0"-2466,-28-1-161,29-2 2346,17-2-3321,14-2-994,62-6 674,140-1 0,-172 15-4269,99 14 0,-120-9 223,-13 0-2408,-10-2-2367</inkml:trace>
</inkml:ink>
</file>

<file path=ppt/ink/ink3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07.642"/>
    </inkml:context>
    <inkml:brush xml:id="br0">
      <inkml:brushProperty name="width" value="0.025" units="cm"/>
      <inkml:brushProperty name="height" value="0.025" units="cm"/>
    </inkml:brush>
  </inkml:definitions>
  <inkml:trace contextRef="#ctx0" brushRef="#br0">119 98 3491,'0'0'2904,"10"-10"241,12-14-1419,12-14 2156,-10 12 5393,-25 30-9046,-1 0-1,0 0 0,0 0 1,0 0-1,0 0 1,-1 0-1,1-1 0,-1 0 1,0 1-1,-6 4 1,-4 7 29,-13 20 584,1 1 1,1 2-1,-25 56 1,42-77-661,0 0 1,1 0-1,1 0 0,0 1 0,1 0 1,1 0-1,1 0 0,1 0 0,0 0 0,2 0 1,2 21-1,-2-35-215,0 0 1,0-1-1,1 1 0,0-1 1,0 1-1,0-1 1,0 0-1,0 1 0,0-1 1,1 0-1,0-1 0,-1 1 1,1 0-1,0-1 0,0 1 1,1-1-1,-1 0 1,0 0-1,1 0 0,0-1 1,-1 1-1,1-1 0,0 0 1,-1 0-1,1 0 0,5 0 1,51 5-3278,-7-10-4131,-22-6-289</inkml:trace>
</inkml:ink>
</file>

<file path=ppt/ink/ink3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08.107"/>
    </inkml:context>
    <inkml:brush xml:id="br0">
      <inkml:brushProperty name="width" value="0.025" units="cm"/>
      <inkml:brushProperty name="height" value="0.025" units="cm"/>
    </inkml:brush>
  </inkml:definitions>
  <inkml:trace contextRef="#ctx0" brushRef="#br0">80 1 5669,'0'0'18087,"-1"9"-15808,-4 27-830,-2-1 0,-18 54-1,14-52-1111,1-1-1,2 1 0,-4 39 0,12-76-324,0 0-1,0 1 1,0-1-1,0 1 1,0-1-1,0 0 1,0 1-1,0-1 1,0 0-1,0 1 1,0-1-1,0 0 1,0 1-1,0-1 1,0 0-1,1 1 1,-1-1-1,0 0 1,0 1-1,0-1 1,1 0-1,-1 1 1,0-1-1,0 0 1,1 0-1,-1 1 1,0-1-1,0 0 1,1 0-1,-1 0 1,0 1-1,1-1 1,-1 0-1,0 0 1,1 0-1,-1 0 1,0 0-1,1 0 1,-1 0-1,1 1 1,-1-1 0,0 0-1,1 0 1,-1 0-1,0-1 1,1 1-1,-1 0 1,0 0-1,1 0 1,-1 0-1,0 0 1,1 0-1,0-1 1,20-10 327,18-17-318,-3-2 1,0-2 0,56-65-1,-51 53-27,-23 25 27,-8 10-63,-1-1 1,0 0-1,0 0 1,12-21-1,-26 32-8657,-2 5 5390,4-3 258,-8 4-6751</inkml:trace>
</inkml:ink>
</file>

<file path=ppt/ink/ink3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08.482"/>
    </inkml:context>
    <inkml:brush xml:id="br0">
      <inkml:brushProperty name="width" value="0.025" units="cm"/>
      <inkml:brushProperty name="height" value="0.025" units="cm"/>
    </inkml:brush>
  </inkml:definitions>
  <inkml:trace contextRef="#ctx0" brushRef="#br0">8 1 18097,'0'0'10090,"-7"56"-8265,19-42-736,6-1-736,3 0-257,1 0-160,2-1-673,-2-1-832,-5-4-1346,-4 1-416,-4-4-1057,0-3-2723</inkml:trace>
</inkml:ink>
</file>

<file path=ppt/ink/ink3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08.824"/>
    </inkml:context>
    <inkml:brush xml:id="br0">
      <inkml:brushProperty name="width" value="0.025" units="cm"/>
      <inkml:brushProperty name="height" value="0.025" units="cm"/>
    </inkml:brush>
  </inkml:definitions>
  <inkml:trace contextRef="#ctx0" brushRef="#br0">1 1 19731,'0'0'12876,"0"52"-12812,0-28 32,0-1-192,0 2-481,0-1-480,0-3-640,0-6-1378,0-3-673</inkml:trace>
</inkml:ink>
</file>

<file path=ppt/ink/ink3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09.199"/>
    </inkml:context>
    <inkml:brush xml:id="br0">
      <inkml:brushProperty name="width" value="0.025" units="cm"/>
      <inkml:brushProperty name="height" value="0.025" units="cm"/>
    </inkml:brush>
  </inkml:definitions>
  <inkml:trace contextRef="#ctx0" brushRef="#br0">82 0 11018,'0'0'20537,"4"8"-19517,-2-2-1008,1 0 0,-1 0 0,0-1 0,-1 1 0,1 1 0,-1-1 0,0 0 0,-1 0 0,1 0 0,-1 1 0,0-1 0,-1 0 0,0 0 0,0 0 0,-3 12 0,-9 15-12,-24 47 0,-2 4 0,39-83 0,-1 1 0,0 0 0,1-1 0,-1 1 0,1 0 0,-1 0 0,1-1 0,0 1 0,0 0 0,0 0 0,0-1 0,0 1 0,0 0 0,1 2 0,-1-4 0,1 1 0,-1 0 0,0 0 0,1-1 0,-1 1 0,1 0 0,-1-1 0,1 1 0,0 0 0,-1-1 0,1 1 0,0-1 0,-1 1 0,1-1 0,0 1 0,0-1 0,-1 0 0,1 1 0,0-1 0,0 0 0,0 1 0,5-1 0,-1 1 0,1-1 0,0 0 0,-1-1 0,1 1 0,-1-1 0,10-2 0,68-23-2603,-60 18 415,0 1 0,1 0 0,25-3 0,-34 9-7213</inkml:trace>
</inkml:ink>
</file>

<file path=ppt/ink/ink3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1:09.528"/>
    </inkml:context>
    <inkml:brush xml:id="br0">
      <inkml:brushProperty name="width" value="0.025" units="cm"/>
      <inkml:brushProperty name="height" value="0.025" units="cm"/>
    </inkml:brush>
  </inkml:definitions>
  <inkml:trace contextRef="#ctx0" brushRef="#br0">102 0 16784,'0'0'5739,"11"0"-3246,3 1-2018,-1 0 1,1 0-1,-1 1 1,1 1-1,-1 0 1,0 1-1,-1 0 1,1 1-1,-1 1 1,0 0-1,0 1 1,0 0-1,19 16 1,-24-16-432,0 0 1,-1 1-1,0 0 1,-1 0-1,0 0 1,0 0-1,-1 1 1,0 0-1,0 0 1,-1 0-1,0 0 1,-1 1-1,0-1 1,0 1-1,-1-1 1,0 1-1,-1 0 1,0 0-1,-1-1 1,0 1-1,0-1 1,-1 1-1,-4 14 0,-1 0-100,-2 0-1,0-1 0,-1 1 1,-2-2-1,0 0 0,-1 0 0,-31 37 1,25-37-588,0-1 0,-2-1 0,-33 25 0,35-32-1975,0 0 1,-32 15-1,3-9-6616</inkml:trace>
</inkml:ink>
</file>

<file path=ppt/ink/ink3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34.379"/>
    </inkml:context>
    <inkml:brush xml:id="br0">
      <inkml:brushProperty name="width" value="0.025" units="cm"/>
      <inkml:brushProperty name="height" value="0.025" units="cm"/>
    </inkml:brush>
  </inkml:definitions>
  <inkml:trace contextRef="#ctx0" brushRef="#br0">15 0 17489,'0'0'4137,"1"12"-3054,-1 18-278,-8 44 0,4-41 166,1 0-1,2 65 1,1-97-905,0 0-1,1 0 1,-1 1-1,0-1 0,1 0 1,-1 0-1,1 0 1,-1 0-1,1 0 1,-1 0-1,1 0 1,0 0-1,-1 0 1,1 0-1,0 0 1,0-1-1,0 1 1,0 0-1,0 0 1,0-1-1,0 1 0,0-1 1,0 1-1,0-1 1,0 1-1,0-1 1,0 0-1,0 1 1,1-1-1,-1 0 1,0 0-1,0 0 1,0 0-1,0 0 1,1 0-1,-1 0 1,0 0-1,0 0 1,0-1-1,0 1 0,0 0 1,1-1-1,-1 1 1,0-1-1,0 1 1,1-2-1,6-1 160,0-1 0,-1 1-1,1-2 1,-1 1 0,7-6 0,23-23 268,64-73 0,13-12-1111,-107 112-3612,-14 12 1517,-15 13-2772,-1-3-1973</inkml:trace>
</inkml:ink>
</file>

<file path=ppt/ink/ink3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34.721"/>
    </inkml:context>
    <inkml:brush xml:id="br0">
      <inkml:brushProperty name="width" value="0.025" units="cm"/>
      <inkml:brushProperty name="height" value="0.025" units="cm"/>
    </inkml:brush>
  </inkml:definitions>
  <inkml:trace contextRef="#ctx0" brushRef="#br0">1 0 15567,'0'0'11755,"56"52"-10026,-40-42-992,1 3-545,-1 1-160,0 1-128,-3 2-1249,-4-3-2082,0 0-801,-7-6-1153</inkml:trace>
</inkml:ink>
</file>

<file path=ppt/ink/ink3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35.080"/>
    </inkml:context>
    <inkml:brush xml:id="br0">
      <inkml:brushProperty name="width" value="0.025" units="cm"/>
      <inkml:brushProperty name="height" value="0.025" units="cm"/>
    </inkml:brush>
  </inkml:definitions>
  <inkml:trace contextRef="#ctx0" brushRef="#br0">0 26 15214,'0'0'8488,"76"0"-6534,-38 0-192,4 0-641,2 0-544,0 0-321,-3 0-224,-5 0 0,-3-2-224,-2 0-801,-9-1-1249,-1-2-833,-8-3-1474,-3 3-3042</inkml:trace>
</inkml:ink>
</file>

<file path=ppt/ink/ink3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35.423"/>
    </inkml:context>
    <inkml:brush xml:id="br0">
      <inkml:brushProperty name="width" value="0.025" units="cm"/>
      <inkml:brushProperty name="height" value="0.025" units="cm"/>
    </inkml:brush>
  </inkml:definitions>
  <inkml:trace contextRef="#ctx0" brushRef="#br0">107 1 16816,'0'0'10025,"6"10"-9085,-2-4-803,-2-2-100,1-1-1,-1 0 1,0 1 0,0 0-1,-1-1 1,1 1-1,-1 0 1,1 0 0,-1 0-1,0 0 1,-1 0 0,1 0-1,-1 0 1,0 1-1,0-1 1,0 0 0,0 0-1,-2 6 1,-8 21 12,-2-1 1,-1 0-1,-24 40 1,17-35 320,-22 57 1,42-91-358,0-1-1,-1 0 1,1 1-1,0-1 1,0 0 0,0 1-1,0-1 1,0 0-1,0 1 1,0-1-1,0 0 1,1 1-1,-1-1 1,0 0-1,0 1 1,0-1-1,0 0 1,0 1-1,1-1 1,-1 0 0,0 0-1,0 1 1,0-1-1,1 0 1,-1 0-1,0 1 1,0-1-1,1 0 1,-1 0-1,0 0 1,0 1-1,1-1 1,-1 0 0,0 0-1,1 0 1,-1 0-1,0 0 1,1 0-1,-1 0 1,0 0-1,1 0 1,-1 0-1,0 0 1,1 0-1,-1 0 1,0 0 0,1 0-1,-1 0 1,0 0-1,1 0 1,-1 0-1,0 0 1,1 0-1,-1-1 1,0 1-1,1 0 1,21-6 217,44-23-114,-44 18 269,0 1-1,41-12 0,-55 20-772,0 0-1,0 1 1,1 0-1,13 1 1,-16 0-392,1 1 1,-1 0 0,0 0 0,1 1-1,-1 0 1,11 5 0,-4-2-6802,0-4-7318</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14.933"/>
    </inkml:context>
    <inkml:brush xml:id="br0">
      <inkml:brushProperty name="width" value="0.025" units="cm"/>
      <inkml:brushProperty name="height" value="0.025" units="cm"/>
    </inkml:brush>
  </inkml:definitions>
  <inkml:trace contextRef="#ctx0" brushRef="#br0">1 0 12075,'0'0'10699,"61"41"-9162,-3-41-608,7 0-513,2-1-256,4-3-128,-6-5-2114,-7-1-4388,-4-4-8456</inkml:trace>
</inkml:ink>
</file>

<file path=ppt/ink/ink3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37.009"/>
    </inkml:context>
    <inkml:brush xml:id="br0">
      <inkml:brushProperty name="width" value="0.025" units="cm"/>
      <inkml:brushProperty name="height" value="0.025" units="cm"/>
    </inkml:brush>
  </inkml:definitions>
  <inkml:trace contextRef="#ctx0" brushRef="#br0">2 0 14478,'-1'10'8117,"2"19"-5389,1-2-1316,-4 80 1156,1-64-4627,1-36-2613,0-16-3497,0-19 1005</inkml:trace>
</inkml:ink>
</file>

<file path=ppt/ink/ink3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37.383"/>
    </inkml:context>
    <inkml:brush xml:id="br0">
      <inkml:brushProperty name="width" value="0.025" units="cm"/>
      <inkml:brushProperty name="height" value="0.025" units="cm"/>
    </inkml:brush>
  </inkml:definitions>
  <inkml:trace contextRef="#ctx0" brushRef="#br0">4 21 14574,'0'0'12972,"-3"-20"-13869,18 23-1441,1-3-1185,5 0-1282,-1 0-2370</inkml:trace>
</inkml:ink>
</file>

<file path=ppt/ink/ink3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37.711"/>
    </inkml:context>
    <inkml:brush xml:id="br0">
      <inkml:brushProperty name="width" value="0.025" units="cm"/>
      <inkml:brushProperty name="height" value="0.025" units="cm"/>
    </inkml:brush>
  </inkml:definitions>
  <inkml:trace contextRef="#ctx0" brushRef="#br0">30 1 6854,'0'0'8590,"0"8"-5835,0-3-2661,1 1 569,-1-1-1,0 1 1,0-1-1,0 0 0,-1 1 1,0-1-1,0 0 1,0 1-1,-1-1 1,0 0-1,0 0 1,0 0-1,-3 4 0,5-8-654,-1 0 0,1 0 0,0 0 0,0-1 0,-1 1 0,1 0 0,0 0 0,0 0 0,0 0 0,0-1 0,0 1 0,0 0-1,0 0 1,1 0 0,-1 0 0,0 0 0,0-1 0,1 1 0,-1 0 0,0 0 0,1-1 0,-1 1 0,1 0 0,-1 0 0,1-1-1,-1 1 1,1 0 0,0-1 0,-1 1 0,1-1 0,0 1 0,-1-1 0,1 1 0,0-1 0,0 0 0,-1 1 0,1-1 0,1 1 0,43 19-2106,-24-11 993,-17-8 1118,-1 1 0,0 1 0,1-1 1,-1 0-1,-1 1 0,1-1 0,0 1 0,-1 0 0,1 0 0,-1 0 0,0 0 1,0 0-1,0 1 0,0-1 0,0 1 0,-1-1 0,0 1 0,0 0 1,0-1-1,0 1 0,0 0 0,-1 0 0,0 0 0,1-1 0,-1 1 0,-1 0 1,1 0-1,-1 0 0,1 0 0,-1-1 0,0 1 0,-1 0 0,-2 6 1,2-5 258,0-1 1,0 0-1,-1 1 1,0-1-1,1 0 1,-1 0-1,-1 0 1,1-1-1,-1 1 1,1-1-1,-1 0 1,0 0-1,0 0 1,0 0-1,-1-1 1,1 0-1,-1 0 1,1 0 0,-1 0-1,0-1 1,1 0-1,-1 0 1,0 0-1,0 0 1,0-1-1,-6 0 1,10 0-298,0-1-1,-1 1 1,1-1 0,0 0 0,0 0-1,-1 1 1,1-1 0,0 0 0,0 0 0,0 0-1,0-1 1,0 1 0,0 0 0,0 0 0,1 0-1,-1-1 1,0 1 0,1 0 0,-1-1-1,1 1 1,-1 0 0,1-1 0,0 1 0,-1-1-1,1 1 1,0-1 0,0 1 0,0-1 0,0 1-1,0 0 1,1-3 0,2-27-3992,4 9-5044,5 1-5721</inkml:trace>
</inkml:ink>
</file>

<file path=ppt/ink/ink3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38.370"/>
    </inkml:context>
    <inkml:brush xml:id="br0">
      <inkml:brushProperty name="width" value="0.025" units="cm"/>
      <inkml:brushProperty name="height" value="0.025" units="cm"/>
    </inkml:brush>
  </inkml:definitions>
  <inkml:trace contextRef="#ctx0" brushRef="#br0">102 257 11275,'0'0'11424,"3"-8"-9225,-2 6-2089,5-26 1580,-12 19-680,-13 17-163,11-3-765,1 1-1,0 0 1,1 1-1,0 0 1,0 0-1,0 0 1,1 1-1,0 0 1,0 0 0,1 0-1,0 1 1,0-1-1,1 1 1,0 0-1,1 0 1,0 0 0,-1 14-1,3-22-77,0 0-1,0 0 1,0 0 0,0-1 0,0 1-1,0 0 1,1 0 0,-1 0-1,0 0 1,1 0 0,-1 0-1,0-1 1,1 1 0,-1 0 0,1 0-1,0-1 1,-1 1 0,1 0-1,-1-1 1,1 1 0,0 0-1,0-1 1,-1 1 0,1-1-1,0 1 1,0-1 0,0 0 0,0 1-1,-1-1 1,1 0 0,0 1-1,0-1 1,0 0 0,0 0-1,0 0 1,0 0 0,0 0 0,0 0-1,0 0 1,0 0 0,0 0-1,-1-1 1,1 1 0,2-1-1,3 0 30,0-1 0,1 0 0,-1 0 0,0-1-1,9-5 1,9-8-70,-1-1-1,0-1 1,-2-1 0,0-1-1,-1-1 1,-1-1 0,-2 0-1,0-1 1,-1-1-1,-1-1 1,22-50 0,-34 67 39,0 1 1,0-1 0,-1 1-1,0-1 1,0 0 0,-1 0-1,0-9 1,-23 58-24,12-16 143,0 0 1,2 1 0,0 0 0,2 0 0,1 1-1,2 0 1,0 0 0,2 32 0,1-57-110,0-1 1,0 1 0,0-1-1,1 1 1,-1-1 0,1 1-1,-1-1 1,1 1 0,0-1-1,-1 0 1,1 1 0,0-1-1,0 0 1,0 0 0,0 1 0,0-1-1,0 0 1,0 0 0,0 0-1,1 0 1,-1-1 0,0 1-1,1 0 1,-1 0 0,1-1-1,-1 1 1,0-1 0,2 1-1,21 3-1860,0-5-4673,-13 0-313</inkml:trace>
</inkml:ink>
</file>

<file path=ppt/ink/ink3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38.728"/>
    </inkml:context>
    <inkml:brush xml:id="br0">
      <inkml:brushProperty name="width" value="0.025" units="cm"/>
      <inkml:brushProperty name="height" value="0.025" units="cm"/>
    </inkml:brush>
  </inkml:definitions>
  <inkml:trace contextRef="#ctx0" brushRef="#br0">4 147 19827,'0'0'6593,"11"1"-4928,-7-1-1565,4 2 6,-1-2-1,1 1 1,0-1-1,0 0 1,-1-1-1,1 0 1,0 0-1,-1 0 1,1-1-1,-1-1 1,0 1 0,1-1-1,-1 0 1,0-1-1,9-5 1,-8 2-89,0 0 1,0-1 0,-1 0-1,9-11 1,-14 17-6,-1 0 1,1 0-1,0 0 0,-1-1 1,0 1-1,0 0 0,0-1 1,0 1-1,0 0 0,0-1 1,0 1-1,-1-1 0,1 1 1,-1-1-1,0 0 0,1 1 1,-1-1-1,-1 1 0,1-1 1,0 0-1,-1 1 0,1-1 1,-2-3-1,1 5 12,-1 0 1,1 0-1,0 0 0,0 0 0,-1 0 1,1 1-1,-1-1 0,1 0 0,-1 1 1,1 0-1,-1-1 0,1 1 0,-1 0 1,1-1-1,-1 1 0,1 0 1,-1 0-1,0 0 0,1 1 0,-1-1 1,1 0-1,-1 0 0,-1 1 0,-37 12 291,28-4-279,1-1-1,0 1 1,0 1 0,1 0 0,1 0 0,-12 16 0,15-18-32,1-1 1,0 0-1,1 1 0,-1 0 1,1 0-1,1 0 1,0 1-1,0-1 1,1 1-1,0-1 1,-1 12-1,2-18-33,1-1 0,1 0 0,-1 1-1,0-1 1,0 0 0,0 0 0,1 1 0,-1-1-1,1 0 1,-1 1 0,1-1 0,-1 0 0,1 0-1,0 0 1,-1 0 0,1 0 0,0 0 0,0 0-1,0 0 1,0 0 0,0 0 0,0 0 0,0 0-1,0-1 1,2 2 0,1-1-232,0 1 1,0-1-1,0 0 1,0 0-1,0 0 1,0-1-1,0 1 0,6-1 1,2 0-1798,1-1 1,-1-1-1,0 0 1,0 0-1,13-5 1,14-10-11647</inkml:trace>
</inkml:ink>
</file>

<file path=ppt/ink/ink3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39.071"/>
    </inkml:context>
    <inkml:brush xml:id="br0">
      <inkml:brushProperty name="width" value="0.025" units="cm"/>
      <inkml:brushProperty name="height" value="0.025" units="cm"/>
    </inkml:brush>
  </inkml:definitions>
  <inkml:trace contextRef="#ctx0" brushRef="#br0">159 56 13901,'0'0'9337,"-2"-8"-6956,-7-26-219,8 33-2086,1 0 0,-1 1 1,1-1-1,0 0 0,-1 0 0,0 0 1,1 1-1,-1-1 0,1 0 0,-1 1 1,0-1-1,1 1 0,-1-1 0,0 1 1,0-1-1,0 1 0,1-1 0,-1 1 0,0 0 1,0-1-1,0 1 0,0 0 0,0 0 1,0-1-1,0 1 0,1 0 0,-1 0 1,0 0-1,0 0 0,0 1 0,0-1 1,0 0-1,0 0 0,0 0 0,0 1 1,1-1-1,-1 0 0,-1 1 0,-26 17 426,17-9-379,2 1 0,-1 1 0,2-1 0,-1 2 0,-7 13-1,12-18-84,1-1-1,-1 0 0,2 1 1,-1 0-1,1-1 0,0 1 1,0 0-1,1 0 0,0 0 1,0 1-1,1 13 0,1-20-76,-1 1-1,1 0 0,0 0 0,0 0 0,0-1 0,1 1 1,-1 0-1,0-1 0,0 1 0,1-1 0,-1 0 0,1 1 1,0-1-1,-1 0 0,1 0 0,0 0 0,0 0 0,-1 0 1,1 0-1,0-1 0,0 1 0,0 0 0,0-1 0,0 0 1,0 1-1,0-1 0,0 0 0,0 0 0,3-1 0,6 2-1192,0-1 0,0-1 0,0 0-1,14-3 1,9-9-5254,-2-6-3080</inkml:trace>
</inkml:ink>
</file>

<file path=ppt/ink/ink3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39.819"/>
    </inkml:context>
    <inkml:brush xml:id="br0">
      <inkml:brushProperty name="width" value="0.025" units="cm"/>
      <inkml:brushProperty name="height" value="0.025" units="cm"/>
    </inkml:brush>
  </inkml:definitions>
  <inkml:trace contextRef="#ctx0" brushRef="#br0">48 0 13485,'0'0'12241,"0"55"-7303,0-49-3710,0-15-353,-1 20-875,0 0 0,-1-1 0,0 1 0,-1 0 0,0-1 0,-9 18 0,8-18 0,-1 0 0,2 1 0,0-1 0,0 1 0,1-1 0,-2 21 0,5-32 0,0 1 0,0-1 0,1 1 0,-1-1 0,0 1 0,0-1 0,0 1 0,0-1 0,0 0 0,-1 0 0,1 1 0,0-1 0,0 0 0,0 0 0,-1 0 0,1 0 0,0-1 0,4-9 0,0 0 0,-2 0 0,1 0 0,-1-1 0,-1 1 0,0-1 0,0-14 0,-2 26 0,1 1 0,0 0 0,0 1 0,0-1 0,0 0 0,0 0 0,1 0 0,-1 0 0,0 0 0,1 0 0,-1-1 0,0 1 0,1 0 0,-1-1 0,1 1 0,-1-1 0,1 1 0,0-1 0,-1 0 0,1 0 0,-1 1 0,1-1 0,0 0 0,1-1 0,40-1 0,-34 0 0,0-1 0,0-1 0,-1 1 0,1-1 0,-1-1 0,0 0 0,0 0 0,-1-1 0,1 1 0,-1-2 0,0 1 0,-1-1 0,0 0 0,0 0 0,8-14 0,-13 21 0,0-1 0,-1 0 0,1 1 0,-1-1 0,1 0 0,-1 0 0,1 1 0,-1-1 0,1 0 0,-1 0 0,0 0 0,0 0 0,1 0 0,-1 0 0,0 1 0,0-1 0,0 0 0,0 0 0,0 0 0,0 0 0,0 0 0,0 0 0,0 0 0,0 0 0,-1-1 0,0 1 0,0 0 0,0 1 0,0-1 0,0 1 0,0 0 0,0-1 0,0 1 0,1 0 0,-1-1 0,0 1 0,0 0 0,-1 0 0,1 0 0,0 0 0,0 0 0,0 0 0,0 0 0,0 0 0,-1 1 0,-3 0 0,-1 0 0,1 0 0,0 1 0,-1 0 0,1 0 0,0 0 0,-8 5 0,8-4 0,1 1 0,0-1 0,0 1 0,1 0 0,-1 0 0,1 0 0,-1 1 0,1-1 0,1 1 0,-1-1 0,1 1 0,0 0 0,0 0 0,0 0 0,0 0 0,1 1 0,0-1 0,0 0 0,1 1 0,-1-1 0,1 0 0,1 9 0,0-12-116,1 0 0,-1 0 0,0 0 0,1 0 0,0 0 1,-1 0-1,1 0 0,0-1 0,0 1 0,0-1 0,0 1 0,0-1 0,0 0 0,0 0 0,1 0 1,-1 0-1,0 0 0,1 0 0,-1-1 0,0 1 0,1-1 0,-1 0 0,1 1 0,-1-1 0,5-1 0,6 2-1322,0-1 0,0 0 0,20-4 0,-5-5-5165,-1-6-2787</inkml:trace>
</inkml:ink>
</file>

<file path=ppt/ink/ink3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40.193"/>
    </inkml:context>
    <inkml:brush xml:id="br0">
      <inkml:brushProperty name="width" value="0.025" units="cm"/>
      <inkml:brushProperty name="height" value="0.025" units="cm"/>
    </inkml:brush>
  </inkml:definitions>
  <inkml:trace contextRef="#ctx0" brushRef="#br0">138 43 13325,'0'0'12032,"-9"-1"-10916,6 0-1019,0 1 0,-1-1 0,1 1 0,-1 0 0,1 0 0,-1 0 0,1 1 0,0-1 0,-1 1 0,1 0 0,-1 0 0,1 0 0,-5 3 0,3-1 42,1 0 0,-1 1 1,1 0-1,-1 0 0,1 0 0,0 0 0,0 1 0,1 0 0,-5 6 0,4-5 57,0 0 0,1 1 1,0-1-1,0 1 0,0 0 0,1 0 0,-1 0 0,2 0 0,-1 0 0,0 13 0,2-19-186,0 0 0,1 0 0,-1 0 0,0 0 0,1 0 0,-1-1 1,1 1-1,-1 0 0,1 0 0,0 0 0,-1-1 0,1 1 0,0 0 0,-1-1 0,1 1 0,0-1 0,0 1 0,-1-1 0,1 1 1,0-1-1,0 1 0,0-1 0,0 0 0,0 1 0,0-1 0,0 0 0,0 0 0,0 0 0,0 0 0,0 0 0,0 0 0,-1 0 1,1 0-1,0 0 0,1-1 0,40-6 172,-28 1-258,1-2 1,-1 0-1,0-1 1,0 0 0,-1-1-1,-1 0 1,0-1-1,0-1 1,-1 0-1,0 0 1,-1-1 0,-1 0-1,0-1 1,-1 0-1,8-17 1,-34 47 569,-10 16-150,24-26-307,-45 69 655,46-69-652,0-1 0,1 1 1,-1 0-1,1 0 0,0 0 0,0 0 1,1 1-1,0-1 0,0 0 0,1 1 1,-1 8-1,2-14-48,0 0 0,-1 0 0,1 0 0,0-1 0,-1 1-1,1 0 1,0 0 0,0-1 0,0 1 0,0-1 0,-1 1 0,1-1 0,0 1 0,0-1 0,0 0 0,0 1-1,0-1 1,0 0 0,0 0 0,0 1 0,0-1 0,0 0 0,0 0 0,0 0 0,1 0 0,-1-1 0,0 1-1,0 0 1,0 0 0,0-1 0,1 1 0,35-10-1516,-28 5-410,0-1 1,0 0-1,0-1 1,10-9-1,9-11-6314</inkml:trace>
</inkml:ink>
</file>

<file path=ppt/ink/ink3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40.566"/>
    </inkml:context>
    <inkml:brush xml:id="br0">
      <inkml:brushProperty name="width" value="0.025" units="cm"/>
      <inkml:brushProperty name="height" value="0.025" units="cm"/>
    </inkml:brush>
  </inkml:definitions>
  <inkml:trace contextRef="#ctx0" brushRef="#br0">128 1 8232,'0'0'17723,"-12"3"-15192,8-2-2097,-57 16 2073,58-16-2440,0 0 0,0 0 0,0 0 0,0 0 0,0 1 0,0-1 0,1 1 0,-1 0 0,0 0 0,1 0 0,0 0 0,-1 0 0,1 0 0,0 1 0,0-1 0,0 1 0,0 0 0,1-1 0,-2 4 0,3-5-77,0 0 0,1-1 0,-1 1 0,1 0 0,-1-1 0,1 1 0,-1-1 0,1 1 0,-1-1 0,1 0 0,-1 1 0,1-1 0,0 1 0,-1-1 0,1 0 0,0 1 0,-1-1 0,1 0 0,0 0 0,-1 0 0,1 0 0,0 1 0,0-1 0,-1 0 0,1 0 0,0 0 0,0 0 0,-1-1 0,2 1 0,32 0-590,-28 0 411,8 0-272,-1-1 49,0 1-1,0 0 1,0 1 0,16 4-1,-27-5 425,0 0-1,-1 1 0,1-1 0,-1 0 0,1 1 1,-1-1-1,1 1 0,-1-1 0,0 1 1,1 0-1,-1 0 0,0 0 0,1 0 0,-1 0 1,0 0-1,0 0 0,0 0 0,0 0 0,0 0 1,0 1-1,0-1 0,0 0 0,0 1 1,-1-1-1,1 1 0,-1-1 0,1 1 0,-1-1 1,1 1-1,-1-1 0,0 1 0,0-1 0,0 1 1,0-1-1,0 1 0,0-1 0,0 1 1,0 0-1,-1-1 0,1 1 0,0-1 0,-1 1 1,0-1-1,0 3 0,-2 1 131,0 0-1,-1 0 1,0-1 0,1 1 0,-1 0-1,-1-1 1,1 0 0,-1 0-1,1-1 1,-1 1 0,-8 4 0,-63 30 1259,73-37-1396,-22 6-1044,25-7 959,0-1 0,0 1 1,0-1-1,0 1 1,-1 0-1,1-1 0,0 1 1,0 0-1,0-1 1,0 1-1,0-1 0,0 1 1,0 0-1,0-1 1,0 1-1,1-1 0,-1 1 1,0 0-1,0-1 1,0 1-1,0-1 0,0 1 1,1 0-1,-1-1 1,0 1-1,0 0 0,1 0 1,-1-1-1,0 1 1,0 0-1,1-1 0,0 1 1,35-37-6990,-8 15-325</inkml:trace>
</inkml:ink>
</file>

<file path=ppt/ink/ink3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40.908"/>
    </inkml:context>
    <inkml:brush xml:id="br0">
      <inkml:brushProperty name="width" value="0.025" units="cm"/>
      <inkml:brushProperty name="height" value="0.025" units="cm"/>
    </inkml:brush>
  </inkml:definitions>
  <inkml:trace contextRef="#ctx0" brushRef="#br0">32 0 18129,'0'0'9460,"-3"8"-7373,-2 2-1459,2-3-404,-1 0 0,1 1 0,0-1 0,1 0 0,-1 1 0,1 0-1,1-1 1,0 1 0,0 0 0,0 11 0,2-18-224,0 0 0,-1-1 0,1 1 0,0 0 0,0 0 0,0 0 0,0 0 0,0-1 0,0 1 0,0 0 0,1-1 0,-1 1 0,0-1 0,0 0 0,0 1 0,0-1 0,1 0 0,-1 1 0,0-1 0,0 0 0,1 0 0,-1 0 0,0 0 0,0-1 0,3 1 0,35-6 0,-27 2-141,0-2 1,0 1-1,15-11 0,-20 11 48,1 1-1,0-1 0,0 1 0,0 0 1,0 1-1,1 0 0,-1 0 0,1 1 1,15-2-1,-24 4 111,1 1 0,0-1 0,0 1 0,-1-1 1,1 1-1,0-1 0,-1 1 0,1 0 0,-1-1 0,1 1 0,-1 0 1,1 0-1,-1-1 0,1 1 0,-1 0 0,0 0 0,1 0 0,-1-1 1,0 1-1,0 0 0,0 0 0,1 0 0,-1 0 0,0 0 0,0 0 1,0-1-1,0 1 0,-1 1 0,1 40 734,0-21-499,1-20-252,0 1 0,0-1 0,0 0 0,0 0 0,0 0 0,1 0 0,-1 0 0,0-1 0,0 1 0,1 0 0,-1 0 0,0-1 0,1 1 0,-1-1 0,1 1 0,-1-1 0,1 0 0,-1 0 0,1 1 0,-1-1 0,1 0 0,-1 0 0,1 0 0,-1-1 0,2 1 0,43-3 0,9-12-2036,-45 11 1427,1 0 1,-1 2 0,1-1 0,0 1 0,14 0 0,-24 2 351,-16 3-2989,2 0-2215,7-3-2952</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15.729"/>
    </inkml:context>
    <inkml:brush xml:id="br0">
      <inkml:brushProperty name="width" value="0.025" units="cm"/>
      <inkml:brushProperty name="height" value="0.025" units="cm"/>
    </inkml:brush>
  </inkml:definitions>
  <inkml:trace contextRef="#ctx0" brushRef="#br0">1 37 11050,'0'0'11894,"8"8"-11317,-2-2-486,0 1 0,-1 0 1,0 0-1,0 0 0,-1 1 0,1 0 1,-2 0-1,1 0 0,-1 0 0,4 15 1,-7-19-27,1-1 0,0 0 1,0 1-1,1-1 0,-1 0 1,0 1-1,1-1 1,0 0-1,0 0 0,0 0 1,0-1-1,1 1 1,-1 0-1,1-1 0,-1 0 1,1 1-1,0-1 0,0 0 1,0 0-1,0-1 1,0 1-1,6 2 0,-4-3 33,0 0-1,0-1 1,0 1 0,0-1-1,0 0 1,0 0-1,0-1 1,0 0-1,0 0 1,0 0-1,0 0 1,0-1-1,-1 1 1,1-1-1,8-5 1,5-5-54,0-1 1,0-1-1,-2-1 0,1 0 1,-2-1-1,0-1 0,-1 0 1,14-23-1,-9 13-11,-23 79 58,2-45-18,-13 59 688,15-65-734,-1 1 0,1 0 0,0 0 0,-1 0 0,1 0 0,0-1 0,0 1 0,0 0 0,0 0 0,0 0 0,1 0 0,-1 0 0,1 0 0,-1-1 0,1 1 0,0 0 0,-1 0 0,1-1 0,0 1 0,0-1 0,0 1 0,0-1 0,1 1 0,-1-1 0,0 1 0,1-1 0,-1 0 0,1 0 0,1 2 0,5-2-5,0 1 1,0-1-1,0 0 0,0-1 1,0 0-1,0 0 0,0-1 1,0 0-1,0 0 0,0-1 1,0 0-1,0 0 0,-1-1 1,1 0-1,-1 0 0,0-1 1,0 0-1,0 0 0,0-1 1,7-6-1,0-1-63,0-1 0,-1 0-1,0 0 1,-1-2 0,-1 1 0,0-1-1,15-30 1,-36 88-194,5-28 258,0-2 111,1 0 1,0 1-1,1 0 1,-3 25-1,6-36-116,0 0 0,0-1 0,0 1 0,0 0 0,0-1 0,1 1 0,-1 0 0,1-1 0,0 1 0,0-1 0,0 1 0,0-1 0,0 0 0,0 1 0,1-1 0,-1 0 0,1 0 0,-1 0 0,1 0 0,0 0 0,0 0 0,0 0 0,0-1 0,0 1 0,1-1 0,-1 1 0,0-1 0,1 0 0,-1 0 0,0 0 0,6 1 0,5 2-467,1-2 1,0 1-1,20-1 1,16-6-8168,-27-5-1687</inkml:trace>
</inkml:ink>
</file>

<file path=ppt/ink/ink3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41.265"/>
    </inkml:context>
    <inkml:brush xml:id="br0">
      <inkml:brushProperty name="width" value="0.025" units="cm"/>
      <inkml:brushProperty name="height" value="0.025" units="cm"/>
    </inkml:brush>
  </inkml:definitions>
  <inkml:trace contextRef="#ctx0" brushRef="#br0">0 0 21236,'0'0'5637</inkml:trace>
</inkml:ink>
</file>

<file path=ppt/ink/ink3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42.812"/>
    </inkml:context>
    <inkml:brush xml:id="br0">
      <inkml:brushProperty name="width" value="0.025" units="cm"/>
      <inkml:brushProperty name="height" value="0.025" units="cm"/>
    </inkml:brush>
  </inkml:definitions>
  <inkml:trace contextRef="#ctx0" brushRef="#br0">77 1 12620,'0'0'12711,"-10"0"-12364,7 0-298,-34 5 444,35-5-437,1 1 1,0-1 0,-1 0-1,1 1 1,0 0 0,-1-1-1,1 1 1,0 0 0,0 0-1,0-1 1,0 1 0,0 0-1,0 0 1,0 0 0,0 0-1,0 1 1,0-1 0,0 0-1,1 0 1,-1 0 0,0 1-1,1-1 1,-1 0 0,1 1-1,-1-1 1,1 1 0,0-1-1,0 0 1,0 2 0,30-2 204,10-18-208,-36 14-110,1 0-1,0 1 0,-1 0 1,1 0-1,0 1 1,0-1-1,0 1 0,0 0 1,6-1-1,-10 3 51,0-1 0,0 0 0,0 1 0,0-1 0,0 1 0,0-1 0,0 1 0,0-1 0,0 1 0,0 0 0,-1 0 0,1-1 0,0 1 0,0 0 0,-1 0 0,1 0 0,0 0 0,-1 0 0,1 0 0,-1 0 0,1 0 0,-1 0 0,0 0 0,1 0 0,-1 0 0,0 0 0,0 0 0,0 0 0,0 0 0,0 2 0,2 43-11,-2-36 56,0 31 394,0-1 0,-3 1 1,-2-1-1,-1 0 1,-2 0-1,-17 52 1,24-90-351,1 0 0,-1 0 1,0 0-1,1-1 0,-1 1 1,0 0-1,0-1 0,0 1 1,0-1-1,0 1 0,-1-1 1,1 1-1,0-1 0,-1 0 1,1 1-1,-3 0 1,4-2-64,-1 0 0,0 0 1,1 0-1,-1 0 1,1 0-1,-1-1 0,0 1 1,1 0-1,-1 0 0,0-1 1,1 1-1,-1 0 1,1-1-1,-1 1 0,1 0 1,-1-1-1,1 1 1,-1-1-1,1 1 0,-1-1 1,1 1-1,0-1 1,-1 1-1,1-1 0,0 0 1,-1 1-1,1-1 1,0 1-1,0-2 0,-5-9 10,1-1-1,1 1 0,-3-18 1,5 25-10,-2-11-4,0-1 0,1 1 0,0 0 1,2-1-1,1-29 0,0 41-17,-1 0-1,1 0 1,1 0-1,-1 0 1,0 1-1,1-1 1,0 0-1,-1 1 0,2-1 1,-1 1-1,0-1 1,1 1-1,-1 0 1,1 0-1,0 0 1,0 1-1,0-1 1,0 1-1,1-1 1,-1 1-1,1 0 1,-1 0-1,1 1 1,0-1-1,0 1 1,-1 0-1,6-1 1,40-6-2366,9-2-5573,-30 0 1546</inkml:trace>
</inkml:ink>
</file>

<file path=ppt/ink/ink3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43.293"/>
    </inkml:context>
    <inkml:brush xml:id="br0">
      <inkml:brushProperty name="width" value="0.025" units="cm"/>
      <inkml:brushProperty name="height" value="0.025" units="cm"/>
    </inkml:brush>
  </inkml:definitions>
  <inkml:trace contextRef="#ctx0" brushRef="#br0">15 1 16303,'0'0'13186,"-2"10"-12214,1-5-866,-3 13 208,1-1 0,1 1 0,0 0 0,2 20 0,0-37-307,0 0-1,1 0 1,-1 0-1,1-1 1,-1 1-1,1 0 1,-1 0 0,1 0-1,0 0 1,-1-1-1,1 1 1,0 0-1,0-1 1,-1 1 0,1 0-1,0-1 1,0 1-1,0-1 1,0 1-1,0-1 1,0 0-1,0 1 1,0-1 0,0 0-1,0 0 1,0 0-1,0 0 1,0 1-1,0-1 1,0-1 0,0 1-1,0 0 1,1 0-1,37-7 161,-27 2-156,0 0 1,0-2 0,0 1-1,19-16 1,-21 14-63,0 1 1,1 0-1,0 1 0,0 0 1,19-7-1,-29 13 48,-1 0-1,0 0 0,1 0 1,-1-1-1,0 1 1,1 0-1,-1 0 0,0 0 1,1 0-1,-1 0 0,0 0 1,1 0-1,-1 0 1,1 0-1,-1 0 0,0 1 1,1-1-1,-1 0 0,0 0 1,0 0-1,1 0 1,-1 0-1,0 1 0,1-1 1,-1 0-1,0 0 1,0 0-1,1 1 0,-1-1 1,0 0-1,0 1 0,1-1 1,-1 0-1,0 0 1,0 1-1,0-1 0,0 0 1,1 1-1,-1-1 1,0 0-1,0 1 0,-1 21 54,-11 21 340,2-13-192,10-30-198,0 0 0,0 1 0,0-1 0,0 1 0,1-1 0,-1 0 0,0 1 0,0-1 0,1 0 0,-1 1 0,0-1 0,0 0 0,1 0 0,-1 1 0,0-1 0,1 0 0,-1 0 0,0 1 0,1-1 0,-1 0 0,1 0 0,-1 0 0,0 0 0,1 0 0,-1 0 0,1 1 0,-1-1 0,0 0 0,1 0 0,-1 0 0,1 0 0,-1-1 0,0 1 0,1 0 0,-1 0 0,1 0 0,-1 0 0,0 0 0,1 0 0,-1-1 0,1 1 0,-1 0 0,0 0 0,1-1 0,-1 1 0,12-6-176,0 0 0,-1 0 0,17-14 0,-21 14 30,-1 1 1,1 0-1,-1 1 0,1 0 1,0 0-1,1 0 0,-1 1 0,1 0 1,0 0-1,-1 1 0,1 0 0,0 0 1,13 0-1,-20 2 114,-1 0 1,1 0-1,0 1 1,-1-1-1,1 0 1,0 1-1,0-1 0,-1 0 1,1 1-1,-1-1 1,1 1-1,0-1 0,-1 1 1,1-1-1,-1 1 1,1-1-1,-1 1 1,1 0-1,-1-1 0,0 1 1,1 0-1,-1-1 1,0 1-1,1 0 0,-1 0 1,0-1-1,0 1 1,0 0-1,0 0 1,0-1-1,0 1 0,0 0 1,0 0-1,0-1 1,0 1-1,0 0 0,0 0 1,-1-1-1,1 1 1,0 0-1,0 0 1,-1-1-1,1 1 0,-1 0 1,-16 35-144,13-31 27,-30 37 497,9-21-2867,24-21 1725,-2 2-54,2-19-15455</inkml:trace>
</inkml:ink>
</file>

<file path=ppt/ink/ink3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43.637"/>
    </inkml:context>
    <inkml:brush xml:id="br0">
      <inkml:brushProperty name="width" value="0.025" units="cm"/>
      <inkml:brushProperty name="height" value="0.025" units="cm"/>
    </inkml:brush>
  </inkml:definitions>
  <inkml:trace contextRef="#ctx0" brushRef="#br0">0 1 19699,'0'0'7495</inkml:trace>
</inkml:ink>
</file>

<file path=ppt/ink/ink3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44.295"/>
    </inkml:context>
    <inkml:brush xml:id="br0">
      <inkml:brushProperty name="width" value="0.025" units="cm"/>
      <inkml:brushProperty name="height" value="0.025" units="cm"/>
    </inkml:brush>
  </inkml:definitions>
  <inkml:trace contextRef="#ctx0" brushRef="#br0">0 59 9129,'0'0'2866,"6"-8"754,20-28-172,-25 35-3215,-1 0 0,1 0-1,0 0 1,0 0-1,-1 0 1,1 0 0,0 0-1,0 1 1,0-1-1,0 0 1,0 1 0,0-1-1,0 0 1,0 1-1,0-1 1,0 1-1,0 0 1,0-1 0,0 1-1,0 0 1,0 0-1,3-1 1,-4 2-114,1-1 0,0 1 0,0-1 0,0 1 0,-1 0 0,1-1 0,0 1 0,0 0 0,-1-1 0,1 1 0,-1 0 0,1 0 0,-1 0 0,1 0 1,-1-1-1,1 1 0,-1 0 0,0 0 0,0 0 0,1 1 0,5 54 1602,-6-53-1426,-1 45 685,-10 60 1,1 12-599,9-118-376,1 0 0,0-1 0,0 1 0,0-1-1,0 1 1,0 0 0,0-1 0,1 1 0,-1-1 0,0 1 0,1-1-1,-1 1 1,1-1 0,0 1 0,-1-1 0,1 1 0,0-1 0,0 0-1,0 1 1,2 1 0,-2-3 2,1 1-1,0-1 0,-1 1 1,1-1-1,0 1 1,-1-1-1,1 0 1,0 0-1,0 0 1,-1 0-1,1 0 1,0-1-1,0 1 1,-1 0-1,1-1 1,0 1-1,-1-1 1,1 0-1,2 0 0,5-4-81,1 0 0,-1-1 0,0 0 0,0 0 0,8-9 0,-11 10-68,0-1-1,1 1 1,-1 0-1,1 1 0,0 0 1,0 0-1,1 0 1,-1 1-1,1 0 1,15-4-1,-22 7 138,-1 0-1,1 0 1,0 0 0,-1 0 0,1 0 0,0 0-1,-1 0 1,1 0 0,0 1 0,-1-1-1,1 0 1,-1 0 0,1 0 0,0 1 0,-1-1-1,1 0 1,-1 1 0,1-1 0,-1 1-1,1-1 1,-1 0 0,1 1 0,-1-1-1,0 1 1,1-1 0,-1 1 0,1-1 0,-1 1-1,0 0 1,4 25-34,-13 25 497,6-44-356,0 0 1,-1 0-1,1-1 1,-1 1-1,-1-1 1,1 0-1,-1 0 1,0 0-1,0-1 1,-1 1-1,0-2 1,0 1-1,0 0 1,0-1 0,-1 0-1,1-1 1,-1 1-1,0-1 1,0-1-1,-1 1 1,1-1-1,0 0 1,-1-1-1,1 0 1,-1 0-1,1-1 1,-1 0-1,-12-1 1,17 0-351,0 0-1,0 0 1,0 0 0,1 0 0,-1 0-1,1-1 1,-1 1 0,1-1-1,0 0 1,-1 0 0,1 0 0,0 0-1,0 0 1,0 0 0,1-1-1,-1 1 1,0-1 0,1 1 0,0-1-1,-1 1 1,1-1 0,0 0-1,0 0 1,1 1 0,-1-1 0,0-5-1,0 6-45,1-1-1,0 1 0,-1-1 0,1 1 0,0-1 0,0 1 1,0-1-1,1 1 0,-1-1 0,1 1 0,-1 0 0,1-1 1,0 1-1,0-1 0,0 1 0,0 0 0,0 0 1,0 0-1,1 0 0,-1 0 0,1 0 0,-1 0 0,1 0 1,0 0-1,0 1 0,0-1 0,0 1 0,0-1 1,0 1-1,0 0 0,3-2 0,15-2-5924</inkml:trace>
</inkml:ink>
</file>

<file path=ppt/ink/ink3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44.641"/>
    </inkml:context>
    <inkml:brush xml:id="br0">
      <inkml:brushProperty name="width" value="0.025" units="cm"/>
      <inkml:brushProperty name="height" value="0.025" units="cm"/>
    </inkml:brush>
  </inkml:definitions>
  <inkml:trace contextRef="#ctx0" brushRef="#br0">141 116 17585,'0'0'9443,"-5"-8"-7783,2 4-1524,1 0-1,0 1 0,-1 0 0,0-1 0,0 1 0,0 0 1,0 0-1,0 1 0,-1-1 0,1 1 0,-1 0 0,-5-3 0,7 4-101,-1 0-1,1 1 0,0-1 0,-1 1 1,1 0-1,0 0 0,-1 0 0,1 0 1,0 0-1,-1 1 0,1-1 0,0 0 1,-1 1-1,1 0 0,0 0 1,0 0-1,-1 0 0,1 0 0,0 0 1,0 0-1,0 0 0,1 1 0,-1-1 1,0 1-1,0 0 0,1-1 0,-1 1 1,1 0-1,-3 4 0,1-2 13,0-1-1,1 1 1,-1 0-1,1 0 1,0 0-1,0 0 1,0 0 0,1 0-1,-1 0 1,1 1-1,0-1 1,1 1-1,-1-1 1,1 1-1,-1-1 1,1 1-1,1-1 1,0 8 0,0-9-37,0 0 0,0 0 0,1 0 0,-1-1 0,1 1 1,-1-1-1,1 1 0,0-1 0,0 0 0,0 0 1,0 0-1,1 0 0,-1 0 0,0 0 0,1 0 0,-1-1 1,1 1-1,0-1 0,-1 0 0,1 0 0,0 0 1,0 0-1,0 0 0,0-1 0,0 1 0,0-1 0,0 0 1,4 0-1,2 0-1,0 0 0,0-1 0,1 0 0,-1-1 0,0 0 0,0 0 0,-1-1 0,1 0 0,0 0 0,-1-1 0,0 0 0,0-1 0,13-9 0,-17 11-5,0 0-1,0 0 1,-1-1 0,1 1 0,-1-1-1,0 0 1,0 0 0,-1 0 0,1 0 0,-1 0-1,1-1 1,-1 1 0,-1 0 0,1-1-1,-1 0 1,1 1 0,-2-1 0,1 0-1,0 0 1,-1 0 0,0 0 0,0 0-1,0 1 1,-1-1 0,1 0 0,-1 0-1,0 0 1,-3-5 0,2 6-3,-1 0 0,1 1 0,-1-1 0,0 1 0,-1-1 0,1 1 0,0 0 0,-1 0 0,0 1 0,0-1 0,0 1 0,0 0 0,0 0 0,0 0 0,0 0 0,-1 1 0,1-1 0,-1 1 0,1 1 0,-1-1 0,1 0 0,-1 1 0,0 0 0,1 0 0,-1 1 0,1-1 0,-1 1 0,-8 2 0,12-3-32,0 1 0,0-1 0,0 1 0,0-1 0,0 1 0,0-1 0,0 1 0,1 0 0,-1-1 0,0 1 0,0 0 0,1 0 0,-1-1 1,0 1-1,1 0 0,-1 0 0,1 0 0,-1 0 0,1 0 0,-1 0 0,1 0 0,0 0 0,0 0 0,-1 0 0,1 0 0,0 0 0,0 0 0,0 0 0,0 0 0,0 0 0,0 0 0,0 0 0,0 0 0,1 0 0,-1 0 0,0 0 0,1 0 0,0 1 0,0 0-105,0 0 0,0 0 0,0 0-1,0-1 1,1 1 0,-1-1 0,1 1-1,-1-1 1,1 0 0,0 1 0,-1-1-1,1 0 1,0 0 0,0 0 0,0 0-1,0 0 1,0-1 0,3 2 0,59-1-8570,-27-5 1185</inkml:trace>
</inkml:ink>
</file>

<file path=ppt/ink/ink3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45.280"/>
    </inkml:context>
    <inkml:brush xml:id="br0">
      <inkml:brushProperty name="width" value="0.025" units="cm"/>
      <inkml:brushProperty name="height" value="0.025" units="cm"/>
    </inkml:brush>
  </inkml:definitions>
  <inkml:trace contextRef="#ctx0" brushRef="#br0">60 0 17873,'0'0'4570,"-5"12"-2558,-2 9-1013,0 0 0,1 1 1,1-1-1,2 1 0,-3 42 0,5-41-603,3 73 210,-1-88-594,0 1-1,1-1 0,-1 0 1,2 1-1,-1-1 1,1 0-1,0 0 1,9 13-1,-13-64-545,0 29 159,-1-1 0,-1 1 0,0 0 0,-1 0-1,-1 0 1,-12-26 0,17 40 375,0-1 0,0 1 1,0 0-1,0-1 0,0 1 1,0 0-1,0-1 0,0 1 1,0 0-1,0-1 0,0 1 0,-1 0 1,1-1-1,0 1 0,0 0 1,0-1-1,-1 1 0,1 0 1,0 0-1,0-1 0,-1 1 0,1 0 1,0 0-1,0 0 0,-1-1 1,1 1-1,0 0 0,-1 0 1,1 0-1,0 0 0,-1 0 0,1 0 1,0 0-1,-1 0 0,1-1 1,0 1-1,-1 0 0,1 0 1,0 1-1,-1-1 0,1 0 0,-1 0 1,1 0-1,0 0 0,0 0 1,-1 0-1,1 0 0,-1 1 0,1-1 10,0 1-1,-1 0 0,1 0 0,0-1 0,0 1 0,0 0 0,-1 0 0,1-1 1,0 1-1,0 0 0,0 0 0,0-1 0,1 1 0,-1 0 0,0 0 0,0-1 0,0 1 1,1 0-1,-1 0 0,0-1 0,1 1 0,-1 0 0,3 3 30,0-1 0,0 0-1,0 0 1,1-1 0,-1 1 0,1 0 0,-1-1-1,1 0 1,0 0 0,0 0 0,0-1-1,0 1 1,0-1 0,0 0 0,1 0-1,-1 0 1,0-1 0,1 1 0,3-1 0,5 1-7,-1-1 1,1 0 0,0-1-1,-1 0 1,20-5 0,-24 3-22,0 0-1,0-1 1,0 1 0,-1-2 0,1 1 0,-1-1 0,0 0 0,0-1 0,-1 0 0,1 0-1,-1 0 1,-1-1 0,9-11 0,-10 13 13,-1 0 0,0-1 0,0 0 0,0 1 0,0-1-1,-1 0 1,0 0 0,0 0 0,-1-1 0,0 1 0,0 0 0,0-1-1,-1 1 1,0-1 0,0 1 0,0 0 0,-1-1 0,0 1 0,-2-8 0,2 12-21,1 1 1,-1-1-1,1 1 1,-1-1 0,1 0-1,-1 1 1,0-1-1,0 1 1,0 0 0,0-1-1,0 1 1,0 0 0,0-1-1,-1 1 1,1 0-1,0 0 1,-1 0 0,1 0-1,-1 0 1,1 0-1,-1 1 1,1-1 0,-1 0-1,1 1 1,-1-1-1,0 1 1,1 0 0,-1 0-1,0-1 1,0 1-1,1 0 1,-1 0 0,0 0-1,1 1 1,-1-1 0,0 0-1,1 1 1,-1-1-1,0 1 1,1-1 0,-1 1-1,-1 1 1,-3 1-2,0 1 0,0-1 0,0 1 0,1 0 0,-1 1 0,1-1 0,0 1 1,0 0-1,-4 6 0,-31 53 137,38-59-80,0-1 1,-1 1-1,2 0 1,-1 0-1,1 0 1,-1 0-1,1 0 1,1 1-1,-1-1 1,1 0 0,0 0-1,1 7 1,-1-11-48,1 0 0,0 0 1,-1 0-1,1 0 0,0 0 0,0 1 1,0-2-1,0 1 0,0 0 1,0 0-1,0 0 0,1 0 1,-1-1-1,0 1 0,0 0 0,1-1 1,-1 1-1,0-1 0,0 0 1,1 1-1,-1-1 0,1 0 0,-1 0 1,0 0-1,1 0 0,1 0 1,47 0 96,-38-1-70,119-10-1507,-129 11 1463,-1 0 1,0 0-1,0 0 1,0 0-1,1 0 0,-1 0 1,0 1-1,0-1 1,0 1-1,0-1 0,0 0 1,0 1-1,1 0 0,-1-1 1,0 1-1,0 0 1,-1-1-1,1 1 0,0 0 1,0 0-1,0 0 1,0 0-1,-1 0 0,1 0 1,0 0-1,0 1 1,0 1 68,0 1 0,0-1 1,-1 0-1,1 0 1,-1 1-1,0-1 1,0 0-1,0 0 1,-1 7-1,-1 2 230,0 0 1,-1 0-1,-1 0 0,-6 15 0,1-1-326,8-21-4660,6-21-2590</inkml:trace>
</inkml:ink>
</file>

<file path=ppt/ink/ink3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46.042"/>
    </inkml:context>
    <inkml:brush xml:id="br0">
      <inkml:brushProperty name="width" value="0.025" units="cm"/>
      <inkml:brushProperty name="height" value="0.025" units="cm"/>
    </inkml:brush>
  </inkml:definitions>
  <inkml:trace contextRef="#ctx0" brushRef="#br0">189 22 15791,'0'0'12492,"-10"-5"-11531,5 2-864,3 1-74,0 1 0,0-1 1,-1 1-1,1 0 0,0-1 0,-1 1 1,1 0-1,-1 1 0,1-1 1,-1 0-1,0 1 0,1-1 1,-1 1-1,0 0 0,1 0 0,-1 0 1,1 0-1,-1 1 0,0-1 1,1 1-1,-1-1 0,1 1 1,-1 0-1,1 0 0,-1 0 0,-3 3 1,-6 4 64,-1 1 0,2 0 0,0 1 0,0 1 0,1 0 0,0 0 0,-14 22 0,26-32-80,0 0-1,1 0 0,-1 0 1,0 0-1,1-1 0,-1 1 0,1-1 1,-1 0-1,1 1 0,-1-1 1,1 0-1,-1-1 0,4 0 1,-2 1-9,12 0-117,-1 1 1,1 0-1,0 0 1,-1 2 0,0 0-1,0 1 1,0 0-1,0 1 1,27 14-1,-41-19 129,0 1-1,0-1 0,0 1 0,0-1 0,0 1 1,0-1-1,0 1 0,0 0 0,0-1 0,0 1 1,0 0-1,-1 0 0,1 0 0,0 0 0,0 0 0,-1 0 1,1 0-1,-1 0 0,1 0 0,-1 0 0,1 0 1,-1 0-1,0 0 0,1 1 0,-1-1 0,0 0 1,0 0-1,0 0 0,0 0 0,0 1 0,0 0 1,-2 0 54,1 0 1,0 0-1,-1-1 1,1 1-1,-1 0 1,0-1-1,0 1 1,1-1 0,-1 0-1,0 1 1,0-1-1,0 0 1,-1 0-1,-2 1 1,-10 3 294,0 0 0,0-1 0,-23 3 0,29-6-283,-2 1-47,0-1-1,0 0 0,0-1 1,0 0-1,0 0 0,-18-4 1,28 4-125,1 0 1,-1 0 0,0-1-1,1 1 1,-1 0 0,0 0 0,1-1-1,-1 1 1,0 0 0,1-1-1,-1 1 1,1-1 0,-1 1 0,0 0-1,1-1 1,-1 1 0,1-1-1,-1 0 1,1 1 0,0-1 0,-1 1-1,1-1 1,0 0 0,-1 1 0,1-1-1,0 0 1,0 1 0,0-1-1,-1 0 1,1 1 0,0-1 0,0 0-1,0 0 1,0 1 0,0-1-1,0 0 1,0 1 0,1-1 0,-1 0-1,0 0 1,0 1 0,0-1-1,1 0 1,-1 1 0,0-1 0,1 1-1,-1-1 1,1 0 0,-1 1-1,1-1 1,-1 1 0,1-1 0,-1 1-1,1-1 1,-1 1 0,1 0-1,-1-1 1,2 0 0,36-25-6718,-7 12 305,4-3-5195</inkml:trace>
</inkml:ink>
</file>

<file path=ppt/ink/ink3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46.417"/>
    </inkml:context>
    <inkml:brush xml:id="br0">
      <inkml:brushProperty name="width" value="0.025" units="cm"/>
      <inkml:brushProperty name="height" value="0.025" units="cm"/>
    </inkml:brush>
  </inkml:definitions>
  <inkml:trace contextRef="#ctx0" brushRef="#br0">52 134 15439,'0'0'6171,"10"-2"-3459,3-1-1857,0-1 0,0 0 0,-1-1 0,1 0 0,13-9 0,-21 12-759,-1 0 0,1-1-1,-1 0 1,1 0 0,-1 0 0,0 0 0,0-1 0,-1 1-1,1-1 1,-1 0 0,1 0 0,-1-1 0,-1 1-1,1-1 1,-1 1 0,1-1 0,-1 0 0,-1 0-1,3-5 1,-5 9-92,1 0 0,0 1 0,0-1 0,-1 0 0,1 0 0,0 1 0,-1-1 0,1 0 0,0 1 0,-1-1 0,1 0 0,-1 1 1,1-1-1,-1 1 0,1-1 0,-1 1 0,0-1 0,1 1 0,-1-1 0,0 1 0,1 0 0,-1-1 0,0 1 0,1 0 0,-1 0 0,0-1 0,0 1 0,0 0 0,1 0 0,-1 0 0,0 0 0,0 0 0,1 0 0,-1 0 0,0 0 0,-1 1 0,-31 2 29,23 0-17,0 1-1,0 0 1,1 1 0,0 0-1,0 1 1,0 0 0,0 0-1,1 0 1,0 1 0,-10 12 0,12-13-7,1 0 1,-1 0 0,2 1 0,-1-1 0,1 1 0,0 0-1,0 0 1,1 0 0,0 1 0,0 0 0,1-1 0,0 1-1,0 0 1,-1 10 0,3-16-6,0-1 0,1 1 0,-1-1-1,0 0 1,0 1 0,1-1 0,-1 1-1,1-1 1,-1 0 0,1 1 0,0-1 0,0 0-1,-1 1 1,1-1 0,0 0 0,0 0 0,0 0-1,0 0 1,0 0 0,0 0 0,1 0 0,-1 0-1,0-1 1,2 2 0,2 0-43,0 0 0,0 0 0,0-1 0,0 0 0,0 0 1,0 0-1,7 0 0,7 0-848,-1-2 0,1 0 0,19-4 1,-21 1-2385,0 0 1,28-13-1,-40 15 2459,34-14-7959</inkml:trace>
</inkml:ink>
</file>

<file path=ppt/ink/ink3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46.759"/>
    </inkml:context>
    <inkml:brush xml:id="br0">
      <inkml:brushProperty name="width" value="0.025" units="cm"/>
      <inkml:brushProperty name="height" value="0.025" units="cm"/>
    </inkml:brush>
  </inkml:definitions>
  <inkml:trace contextRef="#ctx0" brushRef="#br0">147 50 6054,'0'0'14461,"3"-8"-11386,8-24-603,-11 32-2407,0 0 1,0-1-1,0 1 0,0-1 1,0 1-1,0-1 0,-1 1 1,1 0-1,0-1 0,0 1 1,0-1-1,0 1 0,-1 0 1,1-1-1,0 1 0,0 0 1,-1-1-1,1 1 0,0 0 0,-1 0 1,1-1-1,0 1 0,-1 0 1,1 0-1,0-1 0,-1 1 1,1 0-1,0 0 0,-1 0 1,1 0-1,-1 0 0,1-1 1,0 1-1,-1 0 0,1 0 1,-1 0-1,1 0 0,0 0 1,-1 0-1,1 0 0,-1 0 1,1 1-1,-1-1 0,1 0 1,0 0-1,-1 0 0,0 1 1,-20 3 652,13 0-576,-1 1-1,1 0 0,0 0 0,0 0 0,0 1 1,1 0-1,0 1 0,0 0 0,1 0 0,0 0 1,0 1-1,1 0 0,0 0 0,0 0 0,0 1 1,1-1-1,1 1 0,0 0 0,-4 13 0,7-21-139,0 1 0,0-1 0,0 1 0,0-1 0,0 0 0,1 1 0,-1-1 0,0 0 0,1 1 0,-1-1 0,1 0 0,-1 1-1,1-1 1,-1 0 0,1 0 0,0 1 0,0-1 0,0 0 0,0 0 0,-1 0 0,1 0 0,1 0 0,-1 0 0,0-1 0,2 2 0,0 0-78,1 0 0,0 0 0,0-1 1,1 0-1,-1 0 0,0 0 0,0 0 1,7 0-1,4-1-898,0 0 0,1-1 0,28-5 0,-30 2-1017,1-1 0,-1 0 0,0-1-1,15-8 1,13-11-6433</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16.074"/>
    </inkml:context>
    <inkml:brush xml:id="br0">
      <inkml:brushProperty name="width" value="0.025" units="cm"/>
      <inkml:brushProperty name="height" value="0.025" units="cm"/>
    </inkml:brush>
  </inkml:definitions>
  <inkml:trace contextRef="#ctx0" brushRef="#br0">1 112 13677,'0'0'10794,"15"-2"-9379,570-63 1603,-185 35-6458,-380 29 2765,41-5-3204,-56 3 1825,-19-2-10108</inkml:trace>
</inkml:ink>
</file>

<file path=ppt/ink/ink3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47.131"/>
    </inkml:context>
    <inkml:brush xml:id="br0">
      <inkml:brushProperty name="width" value="0.025" units="cm"/>
      <inkml:brushProperty name="height" value="0.025" units="cm"/>
    </inkml:brush>
  </inkml:definitions>
  <inkml:trace contextRef="#ctx0" brushRef="#br0">45 1 16656,'0'0'9854,"-4"13"-8028,-4 41-374,3 0 0,1 86 0,3-92-1373,-1-29-80,2 1 1,0-1-1,1 1 0,6 28 0,-7-48 1,0 0 0,0 0 0,0 0 0,0 0 0,0 0 0,1-1 0,-1 1 0,0 0 0,0 0 0,0 0 0,0 0 0,0 0 0,1 0 0,-1 0 0,0 0 0,0 0 0,0 0 0,0 0 0,0 0 0,1 0 0,-1 0 0,0 0 0,0 0 0,0 0 0,0 0 0,0 0 0,0 0 0,1 0 0,-1 0 0,0 1 0,0-1 0,0 0 0,0 0 0,0 0 0,0 0 0,1 0 0,-1 0 0,0 0 0,0 0 0,0 1 0,0-1 0,0 0 0,0 0 0,0 0 0,0 0 0,0 0 0,0 0 0,0 1 0,0-1 0,0 0 0,0 0 0,0 0 0,0 0 0,0 0 0,0 1 0,0-1 0,0 0 0,0 0 0,0 0 0,0 0 0,0 0 0,0 1 0,0-1 0,0 0 0,0 0 0,0 0 0,0 0 0,0 0 0,4-15 0,0-23 0,-5 25-173,0 0-1,-1 0 1,0 0-1,-1 0 1,-1 0-1,0 1 1,-6-13-1,-4-14-269,22 42-4393,29 9-71,-16-9-826,1-2-3994</inkml:trace>
</inkml:ink>
</file>

<file path=ppt/ink/ink3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47.522"/>
    </inkml:context>
    <inkml:brush xml:id="br0">
      <inkml:brushProperty name="width" value="0.025" units="cm"/>
      <inkml:brushProperty name="height" value="0.025" units="cm"/>
    </inkml:brush>
  </inkml:definitions>
  <inkml:trace contextRef="#ctx0" brushRef="#br0">107 83 16912,'0'0'10965,"-8"-3"-10436,-29-7-380,36 10-146,-1 0 1,0 0-1,0 0 0,0 0 0,1 0 1,-1 1-1,0-1 0,0 1 1,1-1-1,-1 1 0,0 0 0,1 0 1,-1 0-1,1 0 0,-1 0 1,1 0-1,-1 0 0,1 0 1,0 1-1,-1-1 0,1 0 0,0 1 1,-2 2-1,-17 34 1108,19-38-1074,1 1-1,0 0 0,-1 0 0,1 0 0,0-1 0,0 1 0,0 0 0,-1 0 0,1 0 0,0 0 0,0-1 0,0 1 0,1 0 1,-1 0-1,0 0 0,0 0 0,0-1 0,1 1 0,-1 0 0,0 0 0,1-1 0,-1 1 0,0 0 0,1 0 0,-1-1 0,1 1 1,0 1-1,1-1-3,0 0 0,0 0 0,0 0 1,0 0-1,0 0 0,0 0 0,0-1 0,1 1 1,-1-1-1,0 1 0,3-1 0,73-2-174,-50 0 48,-27 1 97,0 1 1,1 0 0,-1 0-1,0 0 1,1 0-1,-1 0 1,0 0-1,1 1 1,-1-1-1,0 0 1,1 1-1,-1-1 1,0 1-1,0-1 1,0 1 0,1 0-1,-1-1 1,0 1-1,0 0 1,0 0-1,0 0 1,0 0-1,0 0 1,0 0-1,-1 0 1,2 2 0,-1 0 106,0 0 1,-1 1-1,1-1 1,-1 1-1,0-1 1,0 1 0,0-1-1,-1 1 1,0 5-1,-7 20 266,16-51-145,1-4-232,-1 0 0,-1 0 0,-1-1 0,-2 1 0,2-33 0,-4 38 0,-2 20 0,0 1 0,1 0 0,-1-1 0,0 1 0,0-1 0,1 1 0,-1 0 0,0-1 0,0 1 0,1 0 0,-1-1 0,1 1 0,-1 0 0,0-1 0,1 1 0,-1 0 0,1 0 0,-1 0 0,0-1 0,1 1 0,-1 0 0,1 0 0,-1 0 0,1 0 0,-1 0 0,1 0 0,-1 0 0,1 0 0,-1 0 0,0 0 0,1 0 0,-1 0 0,1 0 0,-1 0 0,1 0 0,-1 0 0,1 1 0,-1-1 0,0 0 0,1 0 0,-1 0 0,1 1 0,-1-1 0,0 0 0,1 1 0,0 0 0,28 16 0,-21-12 0,32 13-3100,-33-15 1464,1 0 1,0-1 0,-1 0 0,1 0-1,0-1 1,11 1 0</inkml:trace>
</inkml:ink>
</file>

<file path=ppt/ink/ink3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0:48.303"/>
    </inkml:context>
    <inkml:brush xml:id="br0">
      <inkml:brushProperty name="width" value="0.025" units="cm"/>
      <inkml:brushProperty name="height" value="0.025" units="cm"/>
    </inkml:brush>
  </inkml:definitions>
  <inkml:trace contextRef="#ctx0" brushRef="#br0">182 13 8872,'0'0'23383,"-10"-4"-23207,4 2-170,1 1 0,-1-1-1,1 1 1,-1 0 0,1 0 0,-1 1 0,0 0 0,1 0 0,-1 0 0,0 1 0,1-1 0,-1 2 0,1-1 0,-1 0 0,1 1 0,-1 0 0,-4 3-1,2-1 2,-30 18-18,37-21 9,-1 0 1,1 0-1,-1 0 1,1 1 0,-1-1-1,1 0 1,0 1-1,0-1 1,0 1-1,0 0 1,0-1 0,0 1-1,0 0 1,0-1-1,0 1 1,1 0-1,-1 0 1,0 3-1,2-4 0,0 0-1,0 0 0,0 0 0,0 0 0,0-1 0,0 1 1,0 0-1,0 0 0,0-1 0,0 1 0,0-1 0,0 1 1,0-1-1,1 0 0,-1 1 0,0-1 0,0 0 1,0 0-1,1 0 0,-1 0 0,0 0 0,2 0 0,40 2-223,-36-2 74,45-1-1072,-40-1 861,1 1 0,-1 1 1,1 0-1,0 1 0,-1 0 0,1 1 1,22 7-1,-34-9 387,0 0 0,0 0 0,0 1 1,0-1-1,0 0 0,0 1 0,0-1 0,0 1 1,0-1-1,-1 1 0,1 0 0,0-1 0,0 1 1,-1 0-1,1 0 0,0-1 0,-1 1 0,1 0 1,-1 0-1,1 0 0,-1 0 0,1 0 0,-1 0 1,0-1-1,0 1 0,1 0 0,-1 0 0,0 0 1,0 0-1,0 2 0,-1-1 95,1 0-1,-1 0 1,0 0 0,0 0-1,-1 0 1,1 0 0,0-1-1,-1 1 1,1 0 0,-1-1-1,1 1 1,-1-1 0,-2 2-1,-7 5 487,0-1 0,-1 0 0,-15 7 0,11-7-663,-1 0 0,0-1 0,0-1 0,0 0 0,-1-2 0,0 0 0,-31 1 0</inkml:trace>
</inkml:ink>
</file>

<file path=ppt/ink/ink3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4:35.829"/>
    </inkml:context>
    <inkml:brush xml:id="br0">
      <inkml:brushProperty name="width" value="0.025" units="cm"/>
      <inkml:brushProperty name="height" value="0.025" units="cm"/>
    </inkml:brush>
  </inkml:definitions>
  <inkml:trace contextRef="#ctx0" brushRef="#br0">51 99 13773,'2'10'6344,"-3"36"-3965,-22 75 313,14-83-1146,1 1 0,-4 74 0,14-134-1339,1-1 1,1 0 0,9-30 0,2-11-212,5-111-527,-16 128 320,-5 59 213,-2 16 102,1 0 1,2 34-1,0-62-98,0 1-1,0 0 1,0-1 0,0 1 0,0-1 0,1 1-1,-1-1 1,1 0 0,-1 1 0,1-1 0,-1 1-1,1-1 1,0 0 0,0 1 0,0-1 0,0 0-1,0 0 1,0 0 0,0 0 0,0 0-1,0 0 1,0 0 0,0 0 0,1 0 0,-1 0-1,0-1 1,1 1 0,-1 0 0,1-1 0,-1 1-1,1-1 1,-1 0 0,0 0 0,1 1-1,0-1 1,-1 0 0,1 0 0,-1 0 0,1 0-1,-1-1 1,1 1 0,-1 0 0,1-1 0,-1 1-1,3-2 1,3 0 65,-1 0-1,1-1 1,-1 0 0,1 0-1,-1-1 1,0 0 0,-1 0-1,9-7 1,3-7-40,-1 0 0,-1-2-1,-1 0 1,0 0 0,-2-2-1,0 1 1,13-36 0,-58 182-207,23-98 264,2-1 1,1 1 0,1 1 0,2-1 0,-3 48 0,7-72-85,1-1 0,-1 0-1,0 0 1,1 1 0,0-1-1,0 0 1,-1 0 0,1 0-1,1 0 1,-1 0 0,0 0-1,0 0 1,1 0 0,-1 0-1,1 0 1,-1-1-1,1 1 1,0-1 0,0 1-1,0-1 1,0 0 0,0 1-1,0-1 1,0 0 0,0-1-1,0 1 1,0 0 0,4 0-1,17-1-2923,-2-11-4184,-13 0 153</inkml:trace>
</inkml:ink>
</file>

<file path=ppt/ink/ink3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4:36.312"/>
    </inkml:context>
    <inkml:brush xml:id="br0">
      <inkml:brushProperty name="width" value="0.025" units="cm"/>
      <inkml:brushProperty name="height" value="0.025" units="cm"/>
    </inkml:brush>
  </inkml:definitions>
  <inkml:trace contextRef="#ctx0" brushRef="#br0">111 1 20948,'0'0'6230,"-10"1"-4319,5 0-1791,0 0 0,1 1 0,-1-1-1,0 1 1,1 0 0,-1 0 0,1 0 0,0 0 0,0 1 0,0 0 0,0 0 0,0 0 0,1 0 0,-1 1-1,1-1 1,0 1 0,0 0 0,0 0 0,1 0 0,-1 0 0,1 0 0,0 1 0,0-1 0,0 1 0,-1 6-1,1-6-82,1 1-1,-1-1 1,1 1-1,0 0 1,0-1-1,1 1 1,0 0-1,0 0 0,1 7 1,0-11-32,-1 0 1,1-1 0,-1 1-1,1-1 1,0 1-1,0-1 1,0 1 0,0-1-1,0 0 1,0 0-1,0 1 1,0-1 0,0 0-1,1 0 1,-1 0-1,0 0 1,1 0 0,-1 0-1,1-1 1,-1 1 0,1 0-1,-1-1 1,1 1-1,0-1 1,-1 1 0,1-1-1,0 0 1,-1 0-1,1 0 1,0 0 0,-1 0-1,1 0 1,-1 0-1,4-1 1,2-1-6,0 1 0,0-1 0,-1 0 0,1 0 0,0-1 0,-1 1 0,0-2 0,0 1 0,0-1 0,7-5 0,57-53 0,-30 25 0,-40 37 0,0-1 0,0 1 0,0 0 0,1-1 0,-1 1 0,0 0 0,0 0 0,0-1 0,0 1 0,1 0 0,-1 0 0,0-1 0,0 1 0,1 0 0,-1 0 0,0 0 0,0 0 0,1-1 0,-1 1 0,0 0 0,0 0 0,1 0 0,-1 0 0,0 0 0,1 0 0,-1 0 0,0 0 0,1 0 0,-1 0 0,0 0 0,1 0 0,-1 0 0,0 0 0,0 0 0,1 0 0,-1 0 0,0 0 0,1 0 0,-1 0 0,0 0 0,1 0 0,-1 1 0,0-1 0,0 0 0,1 0 0,-1 0 0,0 1 0,0-1 0,0 0 0,1 0 0,-1 1 0,-2 21 0,-14 28 0,8-32 0,4-11 0,1-1 0,0 1 0,1 0 0,-1 0 0,1 0 0,1 0 0,-1 1 0,1-1 0,0 11 0,1-18 0,1 0 0,-1 0 0,0 1 0,1-1 0,-1 0 0,1 0 0,-1 0 0,0 0 0,1 1 0,-1-1 0,0 0 0,1 0 0,-1 0 0,1 0 0,-1 0 0,0 0 0,1 0 0,-1 0 0,1 0 0,-1 0 0,0-1 0,1 1 0,-1 0 0,1 0 0,-1 0 0,0 0 0,1 0 0,-1-1 0,0 1 0,1 0 0,-1 0 0,0-1 0,1 1 0,-1 0 0,0-1 0,0 1 0,1 0 0,-1-1 0,15-11 0,-8 3 0,0 0 0,0 0 0,0-1 0,-2 0 0,1-1 0,-1 1 0,-1-1 0,0 0 0,0 0 0,-1-1 0,0 1 0,-1 0 0,-1-1 0,1-23 0,-2 35 0,0 0 0,0 0 0,0 0 0,0 0 0,0-1 0,0 1 0,0 0 0,0 0 0,0 0 0,0 0 0,0 0 0,0 0 0,-1-1 0,1 1 0,0 0 0,0 0 0,0 0 0,0 0 0,0 0 0,0 0 0,0 0 0,0 0 0,-1 0 0,1-1 0,0 1 0,0 0 0,0 0 0,0 0 0,0 0 0,-1 0 0,1 0 0,0 0 0,0 0 0,0 0 0,0 0 0,0 0 0,0 0 0,-1 0 0,1 0 0,0 0 0,0 0 0,0 0 0,0 0 0,0 0 0,-1 0 0,1 0 0,0 1 0,0-1 0,0 0 0,0 0 0,0 0 0,0 0 0,0 0 0,-1 0 0,1 0 0,0 0 0,0 1 0,0-1 0,0 0 0,0 0 0,0 0 0,0 0 0,0 0 0,0 0 0,0 1 0,-7 7 0,6-7-40,1 0-1,0 0 1,-1 0-1,1 0 1,0 0 0,0 0-1,0 0 1,0 1-1,0-1 1,0 0 0,0 0-1,1 0 1,-1 0-1,0 0 1,1 0 0,-1 0-1,0-1 1,1 1 0,-1 0-1,1 0 1,-1 0-1,1 0 1,0 0 0,-1-1-1,1 1 1,0 0-1,-1 0 1,1-1 0,0 1-1,0-1 1,1 2-1,2-1-270,-1 1-1,1-1 0,0 0 0,-1 0 0,1-1 0,0 1 1,0-1-1,0 0 0,4 0 0,4 0-881,1-1 0,-1-1 0,0 0 1,1-1-1,11-4 0,2-6-4722,-3-2-753</inkml:trace>
</inkml:ink>
</file>

<file path=ppt/ink/ink3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4:37.014"/>
    </inkml:context>
    <inkml:brush xml:id="br0">
      <inkml:brushProperty name="width" value="0.025" units="cm"/>
      <inkml:brushProperty name="height" value="0.025" units="cm"/>
    </inkml:brush>
  </inkml:definitions>
  <inkml:trace contextRef="#ctx0" brushRef="#br0">73 0 7719,'0'0'16144,"-9"7"-15173,-24 20-496,33-26-485,-1-1 1,0 1-1,1-1 0,-1 0 0,1 1 0,-1-1 0,1 1 0,0-1 1,-1 1-1,1-1 0,0 1 0,-1-1 0,1 1 0,0-1 0,-1 1 0,1 0 1,0-1-1,0 1 0,0-1 0,0 1 0,-1 0 0,1-1 0,0 1 1,0 0-1,0-1 0,0 1 0,0 0 0,1-1 0,-1 1 0,0-1 1,0 1-1,0 0 0,1-1 0,-1 1 0,0-1 0,0 1 0,1 0 0,-1-1 1,0 1-1,1-1 0,-1 1 0,1-1 0,-1 0 0,1 1 0,30 13-2165,-14-7 753,-14-3 1499,1 1 0,-1-1 0,0 1 0,0 0 0,0 0 0,-1 0 0,0 0 1,0 0-1,0 0 0,0 1 0,-1-1 0,0 1 0,0-1 0,-1 1 0,1-1 0,-2 12 0,1 10 828,-2-1 0,-6 29 0,6-41-691,-19 89 1696,18-91-1390,-1 0 0,0 0 0,-1-1 1,0 1-1,-1-1 0,-8 12 1,14-21-466,-1-1 1,0 0-1,0 0 1,1 0-1,-1 0 1,0 0-1,0 0 0,0 0 1,0 0-1,0 0 1,0 0-1,-1 0 1,1-1-1,0 1 1,0-1-1,-1 1 1,1-1-1,-2 1 1,3-1-40,-1 0 1,0 0 0,1-1 0,-1 1-1,1 0 1,-1-1 0,1 1-1,-1-1 1,1 1 0,-1 0 0,1-1-1,-1 1 1,1-1 0,-1 1-1,1-1 1,0 0 0,-1 1 0,1-1-1,0 1 1,0-1 0,0 0 0,-1 1-1,1-1 1,0 0 0,0 0 0,-3-57-49,3 49 11,0-22-304,0 1 0,3-1 0,0 1 0,14-53 1,-14 72 234,1 0 1,0 1-1,1-1 1,0 1-1,1 0 1,0 1 0,0-1-1,1 1 1,0 0-1,1 1 1,0 0 0,0 0-1,1 1 1,-1 0-1,2 0 1,10-5-1,-20 11 115,1 0 0,0 0-1,0 1 1,0-1-1,-1 0 1,1 1-1,0-1 1,0 1-1,0-1 1,0 1-1,0-1 1,0 1-1,0 0 1,0-1 0,0 1-1,0 0 1,0 0-1,0 0 1,0 0-1,0 0 1,0 0-1,0 0 1,0 0-1,0 0 1,1 0 0,-1 1-1,1 0 1,-6 25 1708,-4 5-1180,7-29-540,1 0-1,0 0 1,-1-1 0,1 1-1,0 0 1,0 0 0,0 0-1,0 0 1,1 0 0,-1 0-1,0 0 1,1 0 0,-1 0-1,1 0 1,0 0 0,0-1-1,-1 1 1,1 0 0,0-1-1,1 1 1,-1 0 0,0-1 0,0 1-1,1-1 1,2 3 0,-2-3-8,1-1 1,0 1 0,-1 0-1,1-1 1,0 0 0,0 1-1,-1-1 1,1 0 0,0 0-1,0-1 1,-1 1 0,1 0-1,0-1 1,-1 0 0,1 0-1,-1 0 1,1 0 0,-1 0-1,4-2 1,1-1-36,1-1 0,-1 0-1,1 0 1,-1-1 0,6-7 0,-7 7 0,0 1 0,0-1 0,0 1 1,1 1-1,0-1 0,9-4 0,-15 10 36,0-1 0,-1 1 0,1 0 0,0-1 0,-1 1 0,1 0 0,-1 0 0,1-1 0,-1 1 0,1 0-1,-1 0 1,0 0 0,1-1 0,-1 1 0,0 0 0,0 0 0,0 0 0,0 0 0,0 0 0,0 0 0,0 0 0,0-1 0,0 1 0,0 0-1,0 1 1,0 37 213,0-33-202,1-5-17,0 0 0,0 0 0,1 0 0,-1 0 0,0 0 0,0 0 0,1 0 0,-1 0 0,1-1 0,-1 1 0,1-1 0,-1 1 0,1-1 0,-1 1 0,1-1 0,0 0 0,-1 0 0,1 0 0,-1 0 0,1 0 0,0 0 0,2-1 0,41-1 0,-22-5-2891,-21 7 2328,0-1 0,-1 0 0,1-1 0,-1 1 0,1 0 0,-1 0 0,1-1-1,-1 1 1,0-1 0,0 1 0,0-1 0,0 1 0,0-1 0,0 0 0,0 1 0,-1-1 0,1 0 0,0 0-1,-1 0 1,0 0 0,1 1 0,-1-1 0,0 0 0,0 0 0,0-2 0,0-13-7466</inkml:trace>
</inkml:ink>
</file>

<file path=ppt/ink/ink3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4:37.387"/>
    </inkml:context>
    <inkml:brush xml:id="br0">
      <inkml:brushProperty name="width" value="0.025" units="cm"/>
      <inkml:brushProperty name="height" value="0.025" units="cm"/>
    </inkml:brush>
  </inkml:definitions>
  <inkml:trace contextRef="#ctx0" brushRef="#br0">0 1 11787,'0'0'12588,"49"4"-16432,-26 0-5412</inkml:trace>
</inkml:ink>
</file>

<file path=ppt/ink/ink3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4:37.715"/>
    </inkml:context>
    <inkml:brush xml:id="br0">
      <inkml:brushProperty name="width" value="0.025" units="cm"/>
      <inkml:brushProperty name="height" value="0.025" units="cm"/>
    </inkml:brush>
  </inkml:definitions>
  <inkml:trace contextRef="#ctx0" brushRef="#br0">111 280 17553,'0'0'4532,"-9"2"-395,2-1-3616,-2 0 135,1 0 1,-1 1-1,1 0 0,0 0 1,-13 6-1,19-7-584,0 0 0,0 0 0,0 0 0,0 1 0,0-1 0,0 1 0,1-1 0,-1 1 0,1 0 0,-1-1 0,1 1-1,-1 0 1,1 0 0,0 0 0,0 0 0,0 0 0,0 0 0,0 1 0,1-1 0,-1 0 0,0 0 0,1 1 0,0-1-1,0 0 1,-1 1 0,1-1 0,1 0 0,-1 5 0,1-5-72,0 0 1,0-1-1,0 1 1,0 0-1,0 0 1,0 0-1,0-1 0,1 1 1,-1 0-1,1-1 1,-1 0-1,1 1 0,-1-1 1,1 0-1,0 0 1,0 0-1,0 0 1,0 0-1,0 0 0,0 0 1,0 0-1,0-1 1,0 1-1,0-1 0,0 0 1,0 0-1,0 0 1,0 0-1,0 0 1,0 0-1,3-1 0,0 2-5,1-2-1,-1 1 1,1-1-1,-1 0 1,0 0-1,1 0 0,-1-1 1,0 1-1,0-1 1,0-1-1,6-2 1,-5 0-56,-1-1 1,1 1-1,-1-1 1,0 0-1,0 0 1,-1 0-1,0-1 1,0 0-1,-1 0 1,1 0-1,2-10 1,-6 17 61,0 1 0,0-1 0,-1 0 0,1 0 0,0 0 0,0 0 0,0 0-1,0 0 1,0 0 0,0 1 0,-1-1 0,1 0 0,0 0 0,0 0 0,0 0 0,0 0 0,-1 0 0,1 0 0,0 0 0,0 0 0,0 0 0,0 0 0,-1 0 0,1 0 0,0 0 0,0 0 0,0 0 0,-1 0 0,1 0 0,0 0 0,0 0 0,0 0 0,0 0 0,0 0 0,-1 0 0,1-1 0,0 1 0,0 0 0,0 0 0,0 0 0,0 0 0,-1 0 0,1 0 0,0 0 0,0-1 0,0 1 0,0 0 0,0 0 0,0 0 0,0 0 0,0-1 0,0 1 0,0 0 0,0 0 0,0 0 0,-1 0 0,1-1 0,0 1 0,0 0 0,0 0 0,0 0 0,1 0 0,-1-1 0,0 1 0,0 0 0,0 0 3,-7 6 45,1 0 0,0 1 0,0 0 0,1 0-1,0 0 1,0 1 0,-6 13 0,9-16-29,0 0 0,0-1 0,0 1 0,0 0 0,1 0 0,-1 0 0,1 0 0,1 0-1,-1 0 1,1 0 0,0 1 0,0-1 0,0 0 0,1 0 0,1 5 0,-2-9-46,1 0 0,0 0 0,0 0 0,0 0 1,0 0-1,0 0 0,0-1 0,0 1 0,0 0 0,0-1 0,0 1 0,0-1 0,0 1 1,0-1-1,1 1 0,-1-1 0,0 0 0,0 0 0,0 1 0,1-1 0,-1 0 0,0 0 0,0 0 1,1 0-1,-1-1 0,0 1 0,0 0 0,1 0 0,0-2 0,3 2-209,-1-2 0,1 1 0,-1 0-1,1-1 1,-1 0 0,0 0 0,4-3-1,-1-1-864,0 0 0,0-1 0,-1 0 0,0 0 0,-1 0-1,0-1 1,0 0 0,0 0 0,-1 0 0,3-9-1,8-27-5630</inkml:trace>
  <inkml:trace contextRef="#ctx0" brushRef="#br0" timeOffset="1">367 0 16367,'0'0'7175,"-16"60"-4228,9-28-481,-1 5-544,4 6-544,3 1-866,0-2-512,1-2 0,0-3 0,0-5 0,0-7 0,0-8 0,0-5 0,0-10 0,1-13-6854,4-14-5606</inkml:trace>
</inkml:ink>
</file>

<file path=ppt/ink/ink3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4:39.680"/>
    </inkml:context>
    <inkml:brush xml:id="br0">
      <inkml:brushProperty name="width" value="0.025" units="cm"/>
      <inkml:brushProperty name="height" value="0.025" units="cm"/>
    </inkml:brush>
  </inkml:definitions>
  <inkml:trace contextRef="#ctx0" brushRef="#br0">55 34 11082,'8'-23'4973,"-4"12"3854,-3 33-5779,-4 38-1550,-14 82 1,8-83-627,-3 85 0,38-240-776,-15 21-96,-10 54 0,2 0 0,1 1 0,0-1 0,1 1 0,2 0 0,9-23 0,-15 41-9,0 0 1,1 0-1,-1 0 0,1 0 1,-1 0-1,1 0 0,0 0 0,-1 1 1,1-1-1,0 1 0,0-1 1,0 1-1,1 0 0,-1 0 1,0 0-1,0 0 0,0 0 1,1 0-1,-1 0 0,1 1 0,-1-1 1,0 1-1,1 0 0,-1 0 1,1 0-1,-1 0 0,1 0 1,-1 1-1,0-1 0,1 1 1,-1-1-1,1 1 0,-1 0 1,0 0-1,0 0 0,0 0 0,1 0 1,-1 0-1,0 1 0,3 2 1,-3-3 0,0 1 0,-1-1 0,1 0 1,0 1-1,0-1 0,-1 1 1,1-1-1,-1 1 0,0 0 0,1-1 1,-1 1-1,0 0 0,0 0 0,0 0 1,0 0-1,-1 0 0,1 0 1,0 0-1,-1 1 0,1-1 0,-1 0 1,0 0-1,0 0 0,0 0 0,0 1 1,0-1-1,0 0 0,-1 0 1,1 0-1,-1 0 0,1 1 0,-1-1 1,0 0-1,0 0 0,0 0 0,0-1 1,0 1-1,0 0 0,-1 0 1,1 0-1,-1-1 0,-2 3 0,-5 2 49,0 0-1,-1-1 1,1 0-1,-1 0 1,-1-1-1,1 0 1,-1-1-1,1 0 1,-1-1-1,0 0 1,0-1-1,0 0 1,0 0-1,0-2 1,0 1-1,-11-3 1,21 3-122,0-1 0,0 1 0,1-1 0,-1 1 0,0-1 0,1 1 0,-1-1 0,0 0 0,1 1 0,-1-1 0,1 0 0,-1 1 0,1-1 0,-1 0 0,1 0 0,0 1 0,-1-1 0,1 0 0,0 0 0,-1 0 0,1 0 0,0 0 0,0 1 0,0-1 0,0 0 0,0 0 0,0 0 0,0 0 0,0 0 0,0 0 0,1 1 0,-1-1 0,0 0 0,1 0 0,-1 0 0,0 0 0,1 1 0,-1-1-1,1 0 1,-1 0 0,1 1 0,-1-1 0,1 0 0,0 1 0,-1-1 0,1 1 0,0-1 0,-1 1 0,1-1 0,0 1 0,0-1 0,0 1 0,-1 0 0,1-1 0,0 1 0,1 0 0,12-4-2121,-1 0 0,1 1-1,18-1 1,-1-1-1587,13-3-2409</inkml:trace>
</inkml:ink>
</file>

<file path=ppt/ink/ink3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4:40.036"/>
    </inkml:context>
    <inkml:brush xml:id="br0">
      <inkml:brushProperty name="width" value="0.025" units="cm"/>
      <inkml:brushProperty name="height" value="0.025" units="cm"/>
    </inkml:brush>
  </inkml:definitions>
  <inkml:trace contextRef="#ctx0" brushRef="#br0">78 2 16303,'0'0'11035,"-8"8"-9033,-1 0-1570,1 1 1,0 0-1,1 0 0,-9 15 1,13-19-336,0 1 0,0-1 1,1 1-1,0-1 0,0 1 1,0 0-1,1 0 0,0 0 1,0 0-1,0 0 0,1 0 1,0 11-1,0-16-97,0 0 0,1 0 0,-1-1 0,0 1 0,1 0 0,-1 0 0,0 0 0,1 0 0,0 0 0,-1 0 0,1-1 0,-1 1 0,1 0 0,0 0 0,-1-1 0,1 1 0,0-1 0,0 1 0,0-1 0,-1 1 0,1-1 0,0 1 0,0-1 0,0 1 0,0-1 0,0 0 0,0 0 0,0 0 0,0 1 0,0-1 0,0 0 0,0 0 0,0 0 0,0 0 0,0-1 0,0 1 0,0 0 0,0 0 0,0 0 0,0-1 0,-1 1 0,1-1 0,0 1 0,2-2 0,0 1 0,0 0 0,1 0 0,-1-1 0,0 0 0,0 0 0,0 0 0,0 0 0,0 0 0,-1 0 0,1-1 0,3-4 0,-3 0 0,0 0 0,-1 0 0,0 0 0,-1 0 0,1-1 0,-1 1 0,-1 0 0,1-9 0,-1 13 0,0 0 0,0-1 0,0 1 0,0-1 0,0 1 0,-1 0 0,0-1 0,0 1 0,0 0 0,0 0 0,0-1 0,0 1 0,-1 0 0,0 0 0,1 0 0,-1 1 0,0-1 0,0 0 0,-4-2 0,6 4-4,-1 1 0,1 0 0,0-1-1,-1 1 1,1 0 0,-1 0 0,1-1 0,-1 1 0,1 0-1,-1 0 1,1 0 0,-1 0 0,0 0 0,1-1 0,-1 1-1,1 0 1,-1 0 0,1 0 0,-1 1 0,1-1 0,-1 0-1,1 0 1,-1 0 0,1 0 0,-1 0 0,1 1 0,-1-1-1,1 0 1,-1 0 0,1 1 0,-1-1 0,1 0 0,0 1-1,-1-1 1,1 1 0,-1-1 0,1 0 0,0 1 0,0-1-1,-1 1 1,1-1 0,0 1 0,0-1 0,-1 1 0,1-1-1,0 1 1,0-1 0,0 1 0,0-1 0,0 1 0,0-1-1,0 1 1,0-1 0,0 1 0,0-1 0,0 1 0,0 0-1,0 1-36,0 0 0,0-1 0,0 1 0,0-1-1,0 1 1,1-1 0,-1 1 0,1 0 0,-1-1 0,1 1-1,-1-1 1,1 0 0,0 1 0,-1-1 0,1 1-1,0-1 1,0 0 0,0 0 0,0 0 0,0 1-1,2 0 1,3 0-643,1 0 0,-1 0-1,1-1 1,-1 1 0,1-2-1,-1 1 1,1-1 0,7 0-1,29-5-6229,-12-6-742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3:42.118"/>
    </inkml:context>
    <inkml:brush xml:id="br0">
      <inkml:brushProperty name="width" value="0.025" units="cm"/>
      <inkml:brushProperty name="height" value="0.025" units="cm"/>
      <inkml:brushProperty name="color" value="#E71224"/>
    </inkml:brush>
  </inkml:definitions>
  <inkml:trace contextRef="#ctx0" brushRef="#br0">0 0 6598,'0'0'4164</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09.040"/>
    </inkml:context>
    <inkml:brush xml:id="br0">
      <inkml:brushProperty name="width" value="0.025" units="cm"/>
      <inkml:brushProperty name="height" value="0.025" units="cm"/>
      <inkml:brushProperty name="color" value="#F6630D"/>
    </inkml:brush>
  </inkml:definitions>
  <inkml:trace contextRef="#ctx0" brushRef="#br0">1 0 16239,'0'0'9556,"5"9"-8825,11 22-247,-2 0-1,-1 0 0,-1 1 0,9 43 0,23 147 1680,-35-171-1334,-1-28-591,-3-33 37,-1-41 45,-6-318-320,2 366-41,0 0 1,0 0-1,0 1 0,1-1 1,-1 0-1,1 1 0,0-1 1,0 1-1,0-1 0,0 1 1,0-1-1,1 1 0,-1 0 1,1-1-1,0 1 0,2-2 1,-3 3 14,0 0 0,0 0 0,0 0 0,1 0 0,-1 1 0,0-1 0,1 0 0,-1 1 0,1-1 1,-1 1-1,1-1 0,-1 1 0,1 0 0,-1 0 0,1-1 0,-1 1 0,1 0 0,-1 0 0,1 1 0,-1-1 0,1 0 1,-1 0-1,1 1 0,-1-1 0,1 1 0,-1-1 0,0 1 0,1 0 0,-1 0 0,2 1 0,-1-1 12,-1 1-1,1 0 0,0 0 0,-1 0 1,1 0-1,-1 0 0,0 0 0,0 0 1,0 0-1,0 0 0,0 1 0,0-1 1,0 0-1,-1 1 0,1-1 0,-1 1 1,0-1-1,0 0 0,0 1 0,0-1 1,0 1-1,0-1 0,-1 4 0,0 0 15,0 1 1,-1-1-1,1 1 0,-1-1 0,0 0 1,-1 1-1,-4 6 0,3-5-17,-1 1 53,-1 1 1,1-1-1,-2-1 1,1 1-1,-1-1 1,0 0-1,-1 0 1,1-1-1,-2 0 1,-11 7-1,32-34-5732,54-45-8648,-37 39 5386</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16.654"/>
    </inkml:context>
    <inkml:brush xml:id="br0">
      <inkml:brushProperty name="width" value="0.025" units="cm"/>
      <inkml:brushProperty name="height" value="0.025" units="cm"/>
    </inkml:brush>
  </inkml:definitions>
  <inkml:trace contextRef="#ctx0" brushRef="#br0">54 2 12332,'0'0'10623,"3"15"-9694,0 11-687,0-1 0,-2 0 0,-1 1 0,0-1 0,-6 33 0,-49 207 4146,55-265-4335,0 1-1,-1 0 1,1-1 0,0 1-1,-1 0 1,1 0 0,0-1-1,0 1 1,-1 0-1,1 0 1,0-1 0,0 1-1,0 0 1,0 0 0,0-1-1,0 1 1,0 0-1,0 0 1,1-1 0,-1 1-1,0 0 1,0 0 0,1-1-1,-1 1 1,0 0-1,1-1 1,0 2 0,13-20 555,16-40-330,9-44-165,19-43-313,-49 125-62,1 1 1,1 0 0,1 1 0,28-33-1,-37 48 210,0-1-1,0 1 0,0 0 1,1 0-1,-1 1 0,1-1 1,0 1-1,0 0 0,0 0 0,0 0 1,0 0-1,0 1 0,0 0 1,0 0-1,1 0 0,-1 0 1,0 0-1,1 1 0,-1 0 1,1 0-1,-1 0 0,0 1 1,1-1-1,-1 1 0,5 1 1,-6 0 43,0-1 1,0 1-1,0 0 1,0 0-1,0 0 1,-1 0 0,1 0-1,-1 1 1,1-1-1,-1 1 1,0 0 0,0-1-1,0 1 1,0 0-1,-1 0 1,1 0 0,-1 0-1,0 1 1,0-1-1,0 0 1,0 1 0,0-1-1,-1 0 1,0 1-1,1-1 1,-1 1 0,0-1-1,-1 0 1,1 1-1,-1-1 1,-1 7-1,0-4 46,0 0-1,0 0 1,-1 0-1,0 0 1,0 0-1,0-1 1,-1 0-1,0 1 1,0-1-1,0-1 0,-1 1 1,1-1-1,-1 1 1,0-1-1,0-1 1,-1 1-1,1-1 1,-1 0-1,0 0 1,-9 3-1,2-1 170,0 0-1,-1-1 1,1 0-1,-1-2 1,0 1 0,0-2-1,0 0 1,-20-1-1,31 0-269,-1 0-1,0-1 0,1 1 0,-1-1 1,1 0-1,-1 0 0,1-1 0,-1 1 1,1-1-1,0 1 0,0-1 1,0 0-1,0 0 0,0-1 0,0 1 1,0 0-1,1-1 0,-1 0 0,1 0 1,0 0-1,0 0 0,0 0 1,0 0-1,0 0 0,1 0 0,-1-1 1,1 1-1,0-1 0,0 1 0,0-1 1,0-4-1,2 7-181,-1 0 0,0 0 0,1 0 0,-1-1 1,1 1-1,0 0 0,-1 0 0,1 0 0,0 0 0,-1 0 0,1 1 0,0-1 0,0 0 1,0 0-1,0 0 0,0 1 0,0-1 0,0 0 0,0 1 0,0-1 0,0 1 0,0-1 1,1 1-1,-1 0 0,0 0 0,0-1 0,0 1 0,0 0 0,1 0 0,-1 0 0,0 0 1,0 0-1,1 0 0,-1 1 0,0-1 0,2 1 0,2-1-932,21 0-5074</inkml:trace>
</inkml:ink>
</file>

<file path=ppt/ink/ink4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4:40.367"/>
    </inkml:context>
    <inkml:brush xml:id="br0">
      <inkml:brushProperty name="width" value="0.025" units="cm"/>
      <inkml:brushProperty name="height" value="0.025" units="cm"/>
    </inkml:brush>
  </inkml:definitions>
  <inkml:trace contextRef="#ctx0" brushRef="#br0">86 0 7847,'0'0'14879,"-9"7"-12440,3-3-2237,-40 37 2475,43-38-2525,1 0 0,-1 0-1,1 0 1,0 1-1,0-1 1,0 1-1,1-1 1,-1 1-1,1-1 1,0 1 0,0 0-1,0 0 1,0-1-1,1 1 1,-1 0-1,1 6 1,1-8-155,0 0 0,0 0 0,0-1 0,0 1 0,0 0 0,1-1-1,-1 1 1,0-1 0,1 0 0,-1 1 0,1-1 0,0 0 0,-1 0 0,1 0 0,0 0 0,-1 0 0,1 0 0,0 0 0,0-1 0,0 1 0,0-1-1,0 1 1,0-1 0,0 0 0,0 0 0,0 0 0,0 0 0,0 0 0,3-1 0,3 1-95,0 0 0,0 0-1,0-1 1,-1 0 0,1-1 0,11-3 0,-16 4 115,0 0 1,-1 0-1,1 0 1,-1 0 0,1-1-1,-1 1 1,0-1-1,1 0 1,-1 1 0,0-1-1,0 0 1,0 0-1,0 0 1,0 0 0,-1-1-1,1 1 1,-1 0 0,1-1-1,-1 1 1,0-1-1,0 0 1,0 1 0,0-1-1,-1 0 1,1 1-1,-1-1 1,0 0 0,1 0-1,-1 0 1,0 1-1,-1-1 1,1 0 0,0 0-1,-1 0 1,0 1-1,1-1 1,-1 0 0,0 1-1,0-1 1,-1 1 0,1-1-1,-1 1 1,1-1-1,-1 1 1,0 0 0,1 0-1,-1 0 1,0 0-1,-1 0 1,1 0 0,0 1-1,0-1 1,-1 1-1,1-1 1,-1 1 0,1 0-1,-1 0 1,0 0-1,1 0 1,-1 1 0,0-1-1,0 1 1,1-1 0,-1 1-1,0 0 1,-3 1-1,-24 2 120,29-3-144,0 1 1,0-1 0,0 1-1,1-1 1,-1 1-1,0-1 1,1 1 0,-1 0-1,0 0 1,1-1 0,-1 1-1,1 0 1,-1 0 0,1 0-1,-1 0 1,1-1 0,0 1-1,-1 0 1,1 0 0,0 0-1,0 0 1,0 0-1,-1 0 1,1 0 0,0 0-1,0 0 1,1 0 0,-1 1-1,0-1-84,1 0 0,-1 0-1,1 0 1,-1 0 0,1-1-1,-1 1 1,1 0 0,0-1-1,-1 1 1,1 0 0,0-1 0,0 1-1,0-1 1,-1 1 0,1-1-1,0 1 1,0-1 0,0 0-1,0 1 1,0-1 0,0 0-1,0 0 1,-1 0 0,1 1-1,0-1 1,0 0 0,0 0 0,1-1-1,36 2-3639,-31-2 2434,24-1-4431,2-8-3833</inkml:trace>
</inkml:ink>
</file>

<file path=ppt/ink/ink4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4:40.913"/>
    </inkml:context>
    <inkml:brush xml:id="br0">
      <inkml:brushProperty name="width" value="0.025" units="cm"/>
      <inkml:brushProperty name="height" value="0.025" units="cm"/>
    </inkml:brush>
  </inkml:definitions>
  <inkml:trace contextRef="#ctx0" brushRef="#br0">111 91 5669,'0'0'10971,"-9"7"-6257,3-2-4187,-9 6 1436,1 1-1,-25 25 1,37-35-1852,-1 0 0,1 1 0,0-1 0,0 1 0,0-1 0,0 1 0,0 0 0,0 0 0,1 0-1,0 0 1,-1 0 0,1 0 0,0 0 0,0 1 0,1-1 0,-1 0 0,1 1 0,0-1 0,0 0 0,0 1-1,0-1 1,0 0 0,1 1 0,-1-1 0,3 6 0,-1-7-137,-1 0-1,1-1 1,0 1 0,0-1-1,0 0 1,0 0-1,0 0 1,0 0 0,0 0-1,0 0 1,0 0-1,0 0 1,0-1 0,1 1-1,-1-1 1,0 0 0,1 0-1,-1 1 1,0-2-1,0 1 1,1 0 0,3-1-1,0 0-60,0 1-1,0-2 0,0 1 1,0-1-1,0 1 0,0-2 1,8-3-1,-5-1 9,0 0-1,-1-1 1,0 0-1,0-1 1,-1 1-1,0-2 1,0 1 0,-1-1-1,-1 0 1,7-14-1,-4 6 146,-1 0-1,-1-1 1,0 0 0,-1 0-1,2-24 1,-11 43 847,-6 11-518,-9 14-32,13-14-181,1 0-1,0 1 1,0-1 0,1 1 0,1 1 0,0-1 0,0 0 0,2 1 0,-1-1 0,1 1 0,2 16 0,-1-27-181,0 0 1,1 0 0,-1 0-1,1-1 1,-1 1-1,1 0 1,0 0-1,0 0 1,0 0-1,0-1 1,0 1-1,0-1 1,0 1-1,0-1 1,1 1-1,-1-1 1,1 1-1,-1-1 1,1 0 0,-1 0-1,1 0 1,0 0-1,0 0 1,-1 0-1,1 0 1,0-1-1,0 1 1,0-1-1,0 1 1,0-1-1,0 0 1,0 0-1,0 0 1,0 0-1,0 0 1,0 0 0,-1 0-1,5-2 1,-1 2-34,0-1 0,1 0 0,-1-1 1,0 0-1,0 1 0,0-2 1,0 1-1,0 0 0,0-1 0,-1 0 1,1 0-1,-1-1 0,5-4 1,-4 3 5,-1-1 1,0 1 0,0-1 0,-1 0 0,0 0 0,0-1-1,0 1 1,-1 0 0,0-1 0,0 1 0,-1-1 0,1 0-1,-1-11 1,-21 43 436,17-19-388,1 0 0,-1 0 0,1 1 0,0-1-1,1 1 1,-1-1 0,2 1 0,-1-1 0,0 1-1,2 8 1,-1-14-18,0 1-1,0-1 0,1 0 1,-1 1-1,1-1 1,-1 1-1,1-1 1,0 0-1,-1 1 0,1-1 1,0 0-1,0 0 1,0 0-1,0 0 1,0 0-1,0 0 0,0 0 1,0 0-1,2 1 1,0-1-3,-1 0 1,1 0-1,0 0 0,0-1 1,-1 1-1,1-1 1,0 1-1,0-1 1,0 0-1,-1 0 1,1-1-1,0 1 1,5-2-1,-2 0-4,1 0 1,-1 0-1,0-1 0,0 0 1,0 0-1,0-1 0,0 0 1,-1 0-1,1 0 0,-1 0 1,9-11-1,-3 3-21,-1-1 0,0-1 0,14-24 0,-44 88-66,18-45 101,1-1-1,0 0 1,0 1 0,0-1-1,0 1 1,0-1-1,1 1 1,0-1 0,0 1-1,0-1 1,1 1-1,0-1 1,-1 1 0,3 6-1,-1-10-114,-1 1-1,0-1 1,1 0-1,-1 0 0,1 0 1,-1 0-1,1 0 1,-1 0-1,1 0 1,0 0-1,0-1 0,-1 1 1,1-1-1,0 1 1,0-1-1,-1 0 1,1 0-1,0 0 0,0 0 1,2 0-1,39-6-6828,-14-7-846</inkml:trace>
</inkml:ink>
</file>

<file path=ppt/ink/ink4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4:41.242"/>
    </inkml:context>
    <inkml:brush xml:id="br0">
      <inkml:brushProperty name="width" value="0.025" units="cm"/>
      <inkml:brushProperty name="height" value="0.025" units="cm"/>
    </inkml:brush>
  </inkml:definitions>
  <inkml:trace contextRef="#ctx0" brushRef="#br0">132 1 1569,'0'0'22176,"-11"3"-18460,-2 1-2796,0 1 1,0 0 0,1 0-1,-19 12 1,28-14-821,0-1 1,-1 0-1,1 1 1,0 0-1,0 0 1,0 0-1,1 0 0,-1 0 1,1 1-1,-4 5 1,5-7-120,1 0 0,-1 0 0,0 0 0,1 1 1,0-1-1,-1 0 0,1 0 0,0 0 0,0 0 0,0 0 0,1 1 0,-1-1 1,0 0-1,1 0 0,0 0 0,-1 0 0,1 0 0,0 0 0,0 0 1,0 0-1,0 0 0,2 2 0,-1-1-125,0-1 1,1 0-1,-1 1 0,1-1 1,-1 0-1,1 0 0,0-1 0,0 1 1,0 0-1,0-1 0,0 0 1,0 0-1,0 0 0,0 0 1,0 0-1,0 0 0,1-1 1,-1 0-1,0 1 0,1-1 1,-1-1-1,0 1 0,0 0 0,1-1 1,2-1-1,1 1-647,-1 0-1,1-1 1,-1 0-1,0-1 1,0 0-1,0 1 1,0-2-1,-1 1 1,1-1-1,-1 0 1,8-7-1,5-12-3265,0-3-1297</inkml:trace>
</inkml:ink>
</file>

<file path=ppt/ink/ink4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4:41.601"/>
    </inkml:context>
    <inkml:brush xml:id="br0">
      <inkml:brushProperty name="width" value="0.025" units="cm"/>
      <inkml:brushProperty name="height" value="0.025" units="cm"/>
    </inkml:brush>
  </inkml:definitions>
  <inkml:trace contextRef="#ctx0" brushRef="#br0">95 1 6246,'0'0'18732,"4"1"-17899,-3 1-760,1 0 0,-1 0 0,1-1 0,-1 1 0,0 0 0,1 0-1,-1 0 1,0 1 0,0-1 0,-1 0 0,1 0 0,0 0 0,-1 1 0,1-1 0,-1 0 0,0 1 0,0-1-1,0 0 1,0 1 0,0-1 0,0 0 0,-1 4 0,-12 70 896,6-41-423,3-3-168,2 0-1,2 35 0,0-66-388,0-1-1,0 1 1,0 0 0,0-1-1,0 1 1,0 0 0,0-1-1,0 1 1,0 0 0,0-1-1,1 1 1,-1 0-1,0-1 1,0 1 0,1 0-1,-1-1 1,0 1 0,1-1-1,-1 1 1,1 0 0,-1-1-1,0 1 1,1-1-1,-1 1 1,1-1 0,0 0-1,-1 1 1,1-1 0,-1 0-1,1 1 1,0-1 0,-1 0-1,2 1 1,-1-1-107,0-1 0,-1 1 0,1 0 0,0-1 0,-1 1 1,1 0-1,-1-1 0,1 1 0,-1-1 0,1 1 0,-1-1 0,1 1 0,-1-1 0,1 1 1,-1-1-1,1 0 0,-1 1 0,0-1 0,0 1 0,1-1 0,-1 0 0,0 1 1,0-1-1,1 0 0,-1 0 0,0 1 0,0-1 0,0 0 0,0 1 0,0-1 0,-1-1 1,1-7-860,-1 1 1,0 0-1,-1 0 1,0 0-1,-1-1 1,1 2-1,-1-1 0,-1 0 1,0 1-1,0-1 1,-7-9-1,-25-29 2165,-1 6 10035,49 39-7263,28-1-3808,3 4-74,24 2-1472,-22-4-2532,-6 0-2587</inkml:trace>
</inkml:ink>
</file>

<file path=ppt/ink/ink4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4:42.518"/>
    </inkml:context>
    <inkml:brush xml:id="br0">
      <inkml:brushProperty name="width" value="0.025" units="cm"/>
      <inkml:brushProperty name="height" value="0.025" units="cm"/>
    </inkml:brush>
  </inkml:definitions>
  <inkml:trace contextRef="#ctx0" brushRef="#br0">9 141 8296,'0'0'3470,"11"-11"107,-5 5-2745,33-33 1449,-36 36-1744,0 0 1,-1 0 0,1 0-1,-1-1 1,0 1-1,0-1 1,-1 0-1,1 1 1,-1-1 0,1 0-1,-1 0 1,0 0-1,0-4 1,-1 7-483,0 1-1,0-1 1,-1 1 0,1 0-1,0-1 1,0 1-1,0-1 1,-1 1 0,1-1-1,0 1 1,0 0 0,-1-1-1,1 1 1,0 0 0,-1-1-1,1 1 1,-1 0 0,1-1-1,0 1 1,-1 0 0,1 0-1,-1 0 1,1-1 0,0 1-1,-1 0 1,1 0-1,-1 0 1,1 0 0,-1 0-1,1 0 1,-1 0 0,1 0-1,-1 0 1,1 0 0,-1 0-1,1 0 1,-1 0 0,1 0-1,0 0 1,-1 1 0,1-1-1,-1 0 1,1 0 0,-1 0-1,1 1 1,0-1-1,-1 0 1,1 1 0,0-1-1,-1 0 1,0 1 0,-23 16 103,18-10-102,1 1 1,0-1-1,0 1 1,1 0-1,0 0 0,1 0 1,0 1-1,0 0 1,1-1-1,0 1 0,0 0 1,1 0-1,0 0 1,1 0-1,0 10 0,0-18-37,0 1 0,0-1 0,0 1 0,0 0 1,1-1-1,-1 1 0,0-1 0,0 1 0,1-1 0,-1 1 0,1-1 0,0 0 0,-1 1 0,1-1 0,0 0 0,0 1 0,0-1 0,0 0 0,0 0 0,0 0 0,0 0 1,0 0-1,0 0 0,1 0 0,-1 0 0,0 0 0,1 0 0,-1-1 0,0 1 0,1-1 0,-1 1 0,1-1 0,-1 1 0,1-1 0,-1 0 0,1 0 0,-1 0 0,1 0 0,0 0 1,-1 0-1,1 0 0,-1 0 0,1 0 0,2-2 0,2 1 83,0 0 1,0-1 0,0 0-1,-1 0 1,1-1-1,0 0 1,-1 0-1,0 0 1,0 0 0,6-6-1,-4 2-75,0 0 0,0 0-1,-1-1 1,0 0 0,-1 0-1,0 0 1,0-1 0,-1 0-1,0 0 1,0 0 0,-1 0-1,-1-1 1,1 1 0,-1-1 0,-1 0-1,0 0 1,0-10 0,-1 19-29,0 0 0,0 0 1,0 0-1,0 0 0,0 0 1,0 0-1,-1 0 0,1 0 1,0 1-1,-1-1 0,1 0 1,0 0-1,-1 0 0,1 0 0,-1 0 1,0 1-1,1-1 0,-1 0 1,1 0-1,-1 1 0,0-1 1,0 0-1,1 1 0,-1-1 1,0 1-1,0-1 0,0 1 1,0-1-1,0 1 0,1 0 1,-1 0-1,0-1 0,0 1 1,0 0-1,0 0 0,0 0 1,0 0-1,0 0 0,0 0 1,0 0-1,0 0 0,0 0 1,0 0-1,0 1 0,0-1 1,0 0-1,0 1 0,0-1 1,1 1-1,-1-1 0,0 1 1,0-1-1,0 1 0,1 0 1,-1-1-1,0 1 0,1 0 1,-1-1-1,0 1 0,1 0 1,-1 0-1,1 0 0,-1 0 0,1-1 1,0 1-1,-1 2 1,-1 0 7,1 0 1,-1 0-1,1 0 1,-1 0 0,1 0-1,0 1 1,1-1 0,-1 0-1,0 1 1,1-1 0,0 0-1,0 1 1,0-1-1,0 1 1,1-1 0,-1 1-1,1-1 1,0 0 0,0 1-1,1 3 1,0-5 9,0 0-1,0 1 1,0-1 0,1 0 0,-1 0-1,1 0 1,-1-1 0,1 1 0,-1-1-1,1 1 1,0-1 0,0 0 0,0 0 0,0 0-1,0 0 1,0 0 0,0-1 0,0 0-1,0 1 1,0-1 0,0 0 0,3-1-1,3 1-160,0-1 0,0 0 0,0 0 0,-1-1 0,1 0 0,-1-1-1,1 1 1,15-9 0,-17 7-935,0 0 0,-1-1 0,1 1 0,-1-1 0,0 0-1,6-7 1,4-9-6009</inkml:trace>
</inkml:ink>
</file>

<file path=ppt/ink/ink4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4:43.002"/>
    </inkml:context>
    <inkml:brush xml:id="br0">
      <inkml:brushProperty name="width" value="0.025" units="cm"/>
      <inkml:brushProperty name="height" value="0.025" units="cm"/>
    </inkml:brush>
  </inkml:definitions>
  <inkml:trace contextRef="#ctx0" brushRef="#br0">175 1 13581,'0'0'7789,"-4"12"-6065,-7 21-373,2 1-1,1 0 1,2 1 0,-2 40-1,7-54-1072,1 1 0,0-1-1,2 1 1,0-1-1,2 1 1,0-1-1,2 0 1,11 30-1,-15-46-71,9 24-1604,-13-20-434,-11-13-562,-4-9 2089,2 0 0,0-1-1,0-1 1,1 0 0,1-1 0,-18-30 0,17 27 263,11 15 192,0 0 1,0 0 0,0 0 0,1-1-1,-1 1 1,1-1 0,0 1-1,1-1 1,-1 0 0,0-6-1,2 10-67,0 0-1,0 0 0,0 0 1,0 0-1,0 0 0,0 1 1,1-1-1,-1 0 0,0 0 1,1 0-1,-1 0 0,1 0 1,-1 0-1,1 0 0,-1 1 1,1-1-1,-1 0 0,1 0 1,0 1-1,1-2 0,0 1-19,0-1-1,1 1 1,-1 0-1,0 0 0,1 0 1,-1 1-1,1-1 1,0 0-1,-1 1 1,6-1-1,130 0 695,-20 0-5534,-64-4-2568</inkml:trace>
</inkml:ink>
</file>

<file path=ppt/ink/ink4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4:47.871"/>
    </inkml:context>
    <inkml:brush xml:id="br0">
      <inkml:brushProperty name="width" value="0.025" units="cm"/>
      <inkml:brushProperty name="height" value="0.025" units="cm"/>
    </inkml:brush>
  </inkml:definitions>
  <inkml:trace contextRef="#ctx0" brushRef="#br0">39 97 5093,'15'-31'6854,"-12"23"-5416,0 1 1,1 0 0,-1 0 0,1 0 0,1 0-1,0 0 1,8-9 0,-12 23 2405,0 25-2782,-5-9-734,0 0-1,-2-1 1,0 0 0,-2 0-1,-11 24 1,9-26-148,2 1-1,0 0 0,2 0 1,0 1-1,-4 34 1,10-55-161,0-1 1,0 1-1,0 0 1,0-1-1,0 1 1,0 0-1,0-1 1,0 1-1,0 0 1,1-1-1,-1 1 1,0-1-1,0 1 1,1 0 0,-1-1-1,0 1 1,1-1-1,-1 1 1,1-1-1,-1 1 1,0-1-1,1 1 1,-1-1-1,1 0 1,-1 1-1,1-1 1,0 0-1,-1 1 1,1-1-1,-1 0 1,2 1-1,26-1 173,25-16-1120,-12-7-2775,-2-3-4152,-17 8 98</inkml:trace>
</inkml:ink>
</file>

<file path=ppt/ink/ink4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4:48.247"/>
    </inkml:context>
    <inkml:brush xml:id="br0">
      <inkml:brushProperty name="width" value="0.025" units="cm"/>
      <inkml:brushProperty name="height" value="0.025" units="cm"/>
    </inkml:brush>
  </inkml:definitions>
  <inkml:trace contextRef="#ctx0" brushRef="#br0">112 3 17040,'0'0'2717,"-10"4"305,2-1-2373,0 0 0,0 0 0,1 1-1,-1 1 1,1-1 0,0 1 0,-10 9 0,14-12-500,1 1 0,-1-1 0,1 1 0,-1 0 0,1 0 0,0 0 0,0 0 0,0 0 0,0 0 0,1 1 0,-1-1 0,1 1-1,0-1 1,0 1 0,0-1 0,1 1 0,-1 0 0,1-1 0,0 1 0,0 0 0,0 0 0,0-1 0,1 1 0,0 3 0,0-6-141,-1 0-1,1 0 1,0 0 0,0 0-1,-1-1 1,1 1 0,0 0 0,0-1-1,0 1 1,0 0 0,0-1-1,0 1 1,0-1 0,0 0-1,0 1 1,0-1 0,0 0-1,0 0 1,1 1 0,-1-1 0,0 0-1,0 0 1,0 0 0,0-1-1,0 1 1,0 0 0,0 0-1,0 0 1,1-1 0,0 0-1,36-12 81,-27 7-100,-1 0 1,0-1-1,0-1 1,-1 1-1,0-1 1,0-1-1,-1 0 1,0 0-1,-1-1 1,0 0-1,0 0 1,9-20-1,-37 44-137,11-2 281,-1 2 1,2 0 0,-12 19 0,19-28-94,-1 1 1,0-1 0,1 1-1,0 0 1,1-1 0,-1 1-1,1 0 1,0 0 0,0 0-1,1 0 1,0 0-1,1 11 1,0-14-42,0-1-1,1 1 1,-1-1-1,1 1 1,0-1 0,0 0-1,0 1 1,0-1-1,0 0 1,0 0 0,0-1-1,1 1 1,-1 0 0,1-1-1,-1 1 1,1-1-1,-1 0 1,6 1 0,54 18-378,-61-20 357,25 2-2615,-24-2 2191,0-1 0,0 0 1,-1 0-1,1 1 1,0-1-1,-1 0 0,1 0 1,-1-1-1,0 1 0,1 0 1,-1 0-1,0-1 1,1 1-1,-1-1 0,0 1 1,0-1-1,0 1 1,-1-1-1,1 0 0,0 0 1,0 1-1,-1-1 0,1 0 1,-1 0-1,0 1 1,1-4-1,5-23-6125</inkml:trace>
</inkml:ink>
</file>

<file path=ppt/ink/ink4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4:48.665"/>
    </inkml:context>
    <inkml:brush xml:id="br0">
      <inkml:brushProperty name="width" value="0.025" units="cm"/>
      <inkml:brushProperty name="height" value="0.025" units="cm"/>
    </inkml:brush>
  </inkml:definitions>
  <inkml:trace contextRef="#ctx0" brushRef="#br0">116 0 13132,'0'0'14120,"-4"14"-12454,-16 54-531,7-30-457,1 1 1,3 0-1,-10 75 1,19-113-680,0-1 1,0 1-1,0-1 0,0 1 1,0-1-1,0 1 0,0 0 1,0-1-1,0 1 0,0-1 1,1 1-1,-1-1 0,0 1 1,0-1-1,0 1 0,1-1 1,-1 1-1,0-1 0,1 0 1,-1 1-1,0-1 0,1 1 1,-1-1-1,1 0 0,-1 1 1,0-1-1,1 0 0,-1 1 1,1-1-1,-1 0 0,1 0 1,-1 0-1,1 1 0,-1-1 1,1 0-1,23-6-87,18-20-377,-22 9-281,-17 13 612,1 0 0,0 0-1,0 0 1,0 1-1,0 0 1,1 0-1,-1 0 1,1 0-1,0 1 1,0 0-1,10-4 1,-15 7 132,1 0 0,-1 0 0,1-1 0,-1 1 0,1 0 0,-1 0 0,0 0 0,1 0 0,-1 0 0,0 0 1,0 0-1,1 0 0,-1 0 0,0-1 0,0 1 0,0 0 0,0 0 0,0 0 0,-1 0 0,1 0 0,-1 2 0,-3 23 317,0-16-113,0 0-1,-1-1 0,0 1 1,-1-2-1,0 1 0,0 0 1,-1-1-1,0 0 0,-15 12 1,18-16-194,0-1 0,-1 1 0,1-1 0,-1 0 0,0 0 0,0-1 0,0 1 0,0-1 1,0 0-1,-1-1 0,1 1 0,0-1 0,-1 0 0,1 0 0,-1-1 0,1 0 0,-1 0 0,0 0 0,1 0 0,-9-3 1,7-1-3188,11 0-168,19-1-3142,-14 3 3440,13-6-5134</inkml:trace>
</inkml:ink>
</file>

<file path=ppt/ink/ink4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4:49.684"/>
    </inkml:context>
    <inkml:brush xml:id="br0">
      <inkml:brushProperty name="width" value="0.025" units="cm"/>
      <inkml:brushProperty name="height" value="0.025" units="cm"/>
    </inkml:brush>
  </inkml:definitions>
  <inkml:trace contextRef="#ctx0" brushRef="#br0">110 42 15695,'0'0'8968,"-2"-1"-8671,0 1 0,0-1 0,0 1 0,0 0 0,-1-1 0,1 1 0,0 0 0,0 0 0,0 0 0,-3 1 0,-5 7 655,1 0 0,0 0-1,-14 17 1,22-28-818,12-7-7,18-9-173,-21 10 29,-17 8 43,3 6 55,0 0-1,0 0 1,0 1-1,1 0 1,-1 0 0,2 0-1,-1 0 1,1 1-1,-4 7 1,5-7-81,0-1 0,1 1 0,0-1 0,1 1 0,-1 0 0,1 0 0,1-1 0,-1 1 0,2 13 0,-1-19 0,1 0 0,-1-1 0,1 1 0,-1 0 0,1-1 0,0 1 0,-1 0 0,1-1 0,0 1 0,-1-1 0,1 1 0,0-1 0,0 0 0,0 1 0,-1-1 0,1 0 0,0 0 0,0 1 0,0-1 0,0 0 0,-1 0 0,1 0 0,0 0 0,0 0 0,0 0 0,0 0 0,0 0 0,0 0 0,-1-1 0,1 1 0,0 0 0,0-1 0,1 0 0,31-11 0,12-41 0,-37 43 0,-1-1 0,2 2 0,17-18 0,-25 27 0,-1-1 0,1 1 0,-1-1 0,1 1 0,-1-1 0,1 1 0,-1 0 0,1-1 0,-1 1 0,1 0 0,-1-1 0,1 1 0,0 0 0,-1 0 0,1 0 0,0 0 0,-1-1 0,1 1 0,0 0 0,-1 0 0,1 0 0,0 0 0,-1 0 0,1 1 0,-1-1 0,1 0 0,0 0 0,-1 0 0,1 0 0,0 1 0,-1-1 0,1 0 0,-1 1 0,1-1 0,-1 0 0,1 1 0,-1-1 0,1 1 0,-1-1 0,1 1 0,-1-1 0,1 1 0,-1-1 0,0 1 0,1-1 0,-1 1 0,0 0 0,0-1 0,1 1 0,-1 0 0,0-1 0,0 1 0,0-1 0,0 1 0,0 0 0,0-1 0,0 1 0,0 1 0,2 48 0,-2-43 0,0 0 0,-1 1 0,0 0 0,-1 0 0,0-1 0,0 1 0,-1-1 0,0 0 0,0 1 0,-7 10 0,10-53 0,25-126 0,-24 160 0,-1-1 0,1 1 0,0-1 0,0 1 0,1 0 0,-1 0 0,0 0 0,0-1 0,1 1 0,-1 0 0,0 1 0,1-1 0,-1 0 0,1 0 0,-1 0 0,1 1 0,-1-1 0,1 1 0,0 0 0,-1-1 0,1 1 0,0 0 0,-1 0 0,3 0 0,54-2 0,-43 2 0,14 0-1053,-19 0-320,0 1 1,0-2-1,-1 1 1,1-1 0,0-1-1,0 0 1,9-3-1,-11 1-10489</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17.135"/>
    </inkml:context>
    <inkml:brush xml:id="br0">
      <inkml:brushProperty name="width" value="0.025" units="cm"/>
      <inkml:brushProperty name="height" value="0.025" units="cm"/>
    </inkml:brush>
  </inkml:definitions>
  <inkml:trace contextRef="#ctx0" brushRef="#br0">1 392 11050,'0'0'14505,"4"-10"-12434,15-20-1559,1 1-1,1 1 1,2 1-1,1 1 1,28-25-1,39-45-217,-63 63-251,25-27 26,-53 60-71,0 0-1,0 0 1,0 0-1,1-1 1,-1 1-1,0 0 1,0 0-1,1 0 1,-1 0-1,0 0 1,0 0-1,1 0 1,-1 0-1,0 0 1,0 0-1,1 0 1,-1 0-1,0 0 1,0 0-1,1 0 1,-1 0-1,0 0 1,0 0-1,1 0 1,-1 0-1,0 1 1,0-1-1,0 0 1,1 0-1,-1 0 1,0 0-1,0 0 1,0 1-1,1-1 1,-1 0-1,0 0 1,0 0-1,0 1 1,0-1-1,0 0 1,1 0-1,-1 1 1,0-1-1,0 0 1,0 0-1,0 1 1,0-1-1,0 0 1,0 0-1,0 1 1,0-1-1,0 0 1,0 0-1,0 1 1,0-1-1,0 0 0,0 0 1,0 1-1,0-1 1,0 0-1,-1 0 1,1 0-1,0 1 1,0-1-1,0 1 1,-2 20-19,-12 51 38,8-48 7,1 0 0,1 1 0,1-1 1,1 1-1,2-1 0,2 26 0,-2-47-54,0 0 0,1 0 0,0 0 0,0 0 0,0 0 0,0 0 0,0 0 0,1 0 0,-1 0 0,1 0 1,0-1-1,0 1 0,0-1 0,3 4 0,-3-4-362,0-1 1,0 1 0,1-1 0,-1 0-1,0 0 1,0 0 0,0 0 0,1 0-1,-1-1 1,1 1 0,-1 0 0,4-1 0,22 1-8327</inkml:trace>
</inkml:ink>
</file>

<file path=ppt/ink/ink4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4:50.728"/>
    </inkml:context>
    <inkml:brush xml:id="br0">
      <inkml:brushProperty name="width" value="0.025" units="cm"/>
      <inkml:brushProperty name="height" value="0.025" units="cm"/>
    </inkml:brush>
  </inkml:definitions>
  <inkml:trace contextRef="#ctx0" brushRef="#br0">162 47 11659,'0'-1'457,"1"-1"-1,-1 1 1,0 0-1,1-1 1,-1 1-1,0-1 1,0 1-1,0-1 1,0 1 0,0 0-1,0-1 1,0 1-1,-1-1 1,1 1-1,0-1 1,-1 1-1,1 0 1,-1-1-1,0 1 1,1 0 0,-2-2-1,0 1-149,1 1-1,0 0 0,-1 0 1,0 0-1,1 0 1,-1 0-1,1 0 1,-1 0-1,0 0 1,0 1-1,1-1 1,-1 1-1,0-1 0,-3 1 1,0-1-130,1 1 1,0 0-1,-1 0 1,1 0-1,-1 1 1,1-1-1,0 1 1,0 0-1,-1 1 1,1-1-1,0 1 1,0-1-1,-8 6 1,7-2-120,-1 0 1,1 0 0,0 1-1,0 0 1,1 0 0,0 0 0,0 0-1,0 1 1,1 0 0,0 0 0,0 0-1,0 0 1,1 0 0,0 0-1,1 1 1,0-1 0,0 0 0,0 1-1,1-1 1,0 1 0,1-1-1,1 12 1,-2-17-57,1 0 0,-1 0-1,1-1 1,0 1 0,-1 0 0,1-1-1,0 1 1,0 0 0,0-1 0,0 1 0,0-1-1,0 1 1,0-1 0,1 0 0,-1 1-1,1-1 1,-1 0 0,1 0 0,-1 0-1,1 0 1,3 1 0,-2-1 4,0 0 0,1 0 1,-1-1-1,1 0 0,-1 1 0,1-1 0,-1 0 1,1-1-1,-1 1 0,1-1 0,2 0 1,4-2 6,-2 1 0,1-2 0,0 1 0,-1-1 1,1 0-1,-1-1 0,14-11 0,-14 9-42,1-1-1,-2 0 1,1-1 0,-1 0-1,0 0 1,-1-1 0,0 0-1,-1 0 1,0 0-1,0-1 1,4-15 0,-8 17-14,-20 76-32,17-59 141,1-1 0,0 1 0,0 0-1,0-1 1,1 1 0,0 0 0,3 14-1,-3-21-41,0 0-1,1 0 0,-1 0 0,0 0 0,1 0 1,-1 0-1,1-1 0,0 1 0,-1 0 1,1 0-1,0 0 0,-1 0 0,1-1 0,0 1 1,0 0-1,-1-1 0,1 1 0,0-1 0,0 1 1,0-1-1,0 1 0,0-1 0,2 1 0,0-1 4,-1 0 1,1 0-1,0 0 0,0 0 0,0-1 0,-1 1 0,1-1 0,0 0 0,0 0 1,-1 0-1,1 0 0,-1 0 0,3-2 0,14-8 49,-1-1 0,28-24 1,18-13-162,-64 49 92,0-1 0,1 1 0,-1-1 1,1 1-1,0-1 0,-1 1 0,1-1 0,-1 1 0,1 0 0,0-1 0,-1 1 0,1 0 0,0-1 1,-1 1-1,1 0 0,0 0 0,-1 0 0,1 0 0,0 0 0,0 0 0,-1 0 0,1 0 0,0 0 1,-1 0-1,1 0 0,0 0 0,0 0 0,-1 0 0,1 1 0,0-1 0,-1 0 0,1 1 0,0-1 1,-1 0-1,1 1 0,-1-1 0,1 1 0,-1-1 0,1 1 0,-1-1 0,1 1 0,-1-1 0,1 1 1,-1 0-1,0-1 0,1 1 0,-1-1 0,0 1 0,1 0 0,-1-1 0,0 1 0,0 0 0,0 0 1,1 51 658,-1-22-440,1-30-226,-1 1 0,0-1 0,1 0 0,-1 1 0,1-1 0,-1 0 0,1 0 0,-1 0 0,1 1 0,0-1 0,-1 0 0,1 0 0,-1 0 0,1 0 0,-1 0 0,1 0 0,-1 0 0,1 0 0,-1 0 0,1 0 0,0-1 0,-1 1 0,1 0 0,-1 0 0,1 0 0,-1-1 0,1 1 0,-1 0 0,1-1 0,-1 1 0,0 0 0,1-1 0,-1 1 0,1 0 0,-1-1 0,1 0 0,17-12 0,15-11-3604,-26 21 1629,0 0 0,0 0 0,0 0-1,1 1 1,12-3 0,-11 3-9604</inkml:trace>
</inkml:ink>
</file>

<file path=ppt/ink/ink4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4:51.165"/>
    </inkml:context>
    <inkml:brush xml:id="br0">
      <inkml:brushProperty name="width" value="0.025" units="cm"/>
      <inkml:brushProperty name="height" value="0.025" units="cm"/>
    </inkml:brush>
  </inkml:definitions>
  <inkml:trace contextRef="#ctx0" brushRef="#br0">127 176 12011,'0'0'14558,"-8"-4"-13629,5 3-888,1 0 1,0-1-1,-1 2 0,1-1 1,-1 0-1,1 0 1,-1 1-1,0-1 0,1 1 1,-1 0-1,0 0 0,1 0 1,-1 0-1,1 0 1,-1 1-1,0-1 0,1 1 1,-6 1-1,4 1 36,0 0 0,0 0 0,1 0 0,-1 0 1,1 0-1,-1 1 0,1-1 0,0 1 0,0 0 0,1 0 0,-1 0 0,-2 8 0,2-7 50,0-1-1,1 1 0,0 0 1,0 0-1,0 0 0,1 0 1,0 0-1,0 0 0,0 0 1,0 1-1,1-1 0,0 0 1,0 1-1,2 8 1,-2-13-123,1 0 0,0 0 0,-1 0 0,1 0 0,0 0 0,0 0 1,0-1-1,0 1 0,0 0 0,0-1 0,0 1 0,0-1 0,0 1 1,0-1-1,1 1 0,-1-1 0,0 0 0,0 1 0,0-1 1,1 0-1,-1 0 0,0 0 0,0 0 0,0 0 0,1 0 0,-1 0 1,0-1-1,0 1 0,0 0 0,0-1 0,1 1 0,-1-1 1,2 0-1,37-20 148,-23 7-181,-1-1-1,-1 0 1,-1-1-1,0-1 1,-1 0-1,11-20 1,-16 25 24,-1-1 1,-1 0 0,0 0 0,-1 0 0,-1-1 0,0 0 0,0 1 0,-1-2 0,-1 1 0,0-15 0,-28 77 127,15-25-71,1 1 0,2 0 0,0 0 0,2 1 0,0 0 0,2 0 0,-1 30 0,5-54-125,0 0 0,0 0 0,0 0 0,0 0 0,0 0 0,1 0 0,-1 0-1,0 0 1,1 0 0,-1 0 0,0 0 0,1-1 0,-1 1 0,1 0 0,0 0-1,-1 0 1,1-1 0,0 1 0,-1 0 0,1-1 0,0 1 0,0 0 0,0-1 0,0 1-1,-1-1 1,1 0 0,0 1 0,0-1 0,0 0 0,0 1 0,0-1 0,1 0-1,1 1-498,0-1-1,-1 0 1,1 0-1,0 0 1,0-1-1,-1 1 1,1 0-1,0-1 1,-1 0-1,1 0 0,3-1 1,12-11-6726</inkml:trace>
</inkml:ink>
</file>

<file path=ppt/ink/ink4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4:51.665"/>
    </inkml:context>
    <inkml:brush xml:id="br0">
      <inkml:brushProperty name="width" value="0.025" units="cm"/>
      <inkml:brushProperty name="height" value="0.025" units="cm"/>
    </inkml:brush>
  </inkml:definitions>
  <inkml:trace contextRef="#ctx0" brushRef="#br0">148 78 11915,'0'0'4009,"5"-9"75,2 0-2767,-5 6-876,1-1-1,-1 1 1,0 0-1,0-1 1,0 0-1,0 1 1,0-1 0,-1 0-1,0 0 1,0 0-1,1-5 1,-2 9-358,0-1 1,0 1 0,0 0-1,0 0 1,1-1 0,-1 1-1,0 0 1,0-1 0,0 1-1,0 0 1,0-1-1,-1 1 1,1 0 0,0-1-1,0 1 1,0 0 0,0-1-1,0 1 1,0 0 0,0 0-1,-1-1 1,1 1-1,0 0 1,0 0 0,0-1-1,-1 1 1,1 0 0,0 0-1,0-1 1,-1 1 0,1 0-1,0 0 1,0 0-1,-1 0 1,1-1 0,0 1-1,-1 0 1,1 0 0,0 0-1,0 0 1,-1 0 0,1 0-1,0 0 1,-1 0-1,-20 6 910,-15 17-817,23-12-97,0 1-1,0 1 1,1 0-1,-17 26 1,24-32-41,0 0 1,1 0 0,0 1 0,1-1 0,0 1 0,0 0-1,0 0 1,1 0 0,1 0 0,-1 0 0,1 0 0,0 11-1,1-18-46,1 0 1,-1 0-1,1 0 0,-1 1 0,1-1 0,-1 0 0,1 0 0,0 0 0,0 0 0,-1 0 1,1-1-1,0 1 0,0 0 0,0 0 0,0 0 0,0-1 0,0 1 0,0 0 0,0-1 0,0 1 1,1-1-1,-1 0 0,0 1 0,0-1 0,0 0 0,1 1 0,-1-1 0,0 0 0,0 0 1,1 0-1,-1 0 0,0 0 0,3-1 0,45-7-1373,-38 4 117,-1 0 1,0-1 0,0 0-1,-1-1 1,14-10-1,11-12-6669</inkml:trace>
</inkml:ink>
</file>

<file path=ppt/ink/ink4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4:51.991"/>
    </inkml:context>
    <inkml:brush xml:id="br0">
      <inkml:brushProperty name="width" value="0.025" units="cm"/>
      <inkml:brushProperty name="height" value="0.025" units="cm"/>
    </inkml:brush>
  </inkml:definitions>
  <inkml:trace contextRef="#ctx0" brushRef="#br0">68 0 12492,'0'0'9764,"-9"9"-7213,4-5-2391,0 0 82,1 0 0,0 0 0,-1 0 1,1 0-1,1 1 0,-1 0 0,1 0 0,-1 0 0,2 0 0,-1 0 1,0 1-1,1-1 0,0 1 0,0 0 0,1-1 0,-1 8 1,2-13-253,0 1 1,1 0 0,-1-1-1,0 1 1,1 0 0,-1-1 0,1 1-1,-1 0 1,1-1 0,-1 1 0,1-1-1,0 1 1,-1-1 0,1 0-1,0 1 1,-1-1 0,1 1 0,0-1-1,-1 0 1,1 0 0,0 1 0,0-1-1,-1 0 1,1 0 0,0 0-1,0 0 1,0 0 0,-1 0 0,1 0-1,0 0 1,0 0 0,-1 0 0,1-1-1,0 1 1,0 0 0,0-1 0,32-10-326,-23 3 92,0-1 1,-1-1 0,0 0 0,-1 0-1,0-1 1,0 0 0,6-13 0,-14 23 364,-9 15 914,1-3-829,0 0 1,1 0-1,0 1 0,1 0 0,1 0 0,0 1 1,1-1-1,0 1 0,0 0 0,-1 19 1,5-32-223,0 1 1,0-1 0,0 0 0,0 0 0,0 1 0,0-1-1,0 0 1,0 0 0,0 1 0,0-1 0,0 0-1,0 0 1,0 1 0,0-1 0,0 0 0,1 0 0,-1 0-1,0 1 1,0-1 0,0 0 0,0 0 0,1 0-1,-1 1 1,0-1 0,0 0 0,0 0 0,1 0 0,-1 0-1,0 0 1,0 1 0,0-1 0,1 0 0,-1 0-1,0 0 1,0 0 0,1 0 0,-1 0 0,0 0-1,0 0 1,1 0 0,-1 0 0,15-5-866,9-12-1894,-5-5-1993,-1-6-2893</inkml:trace>
</inkml:ink>
</file>

<file path=ppt/ink/ink4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4:52.445"/>
    </inkml:context>
    <inkml:brush xml:id="br0">
      <inkml:brushProperty name="width" value="0.025" units="cm"/>
      <inkml:brushProperty name="height" value="0.025" units="cm"/>
    </inkml:brush>
  </inkml:definitions>
  <inkml:trace contextRef="#ctx0" brushRef="#br0">133 0 15887,'-5'9'2974,"-7"13"-701,2 0 1,0 1 0,-11 37 0,11 4-1109,9-43-1063,-9 101-130,8-109 201,-1 1 0,0-1 0,-1 0 1,0 0-1,-1 0 0,-11 20 0,4-22 32,8-22-14,4-30 45,0 35-227,2-20-173,2-1 0,1 1 0,1 0 1,1 0-1,1 1 0,1 0 0,2 0 0,0 1 0,2 0 1,0 1-1,2 1 0,30-37 0,-40 54 148,0 1 0,0 0-1,1-1 1,0 2 0,0-1 0,12-5-1,-17 8 16,-1 1 0,1-1 0,0 1-1,0-1 1,0 1 0,0-1 0,0 1-1,0-1 1,0 1 0,1 0 0,-1 0-1,0 0 1,0 0 0,0 0 0,0 0-1,0 0 1,0 0 0,0 0 0,0 0-1,0 0 1,0 1 0,0-1 0,0 0-1,0 1 1,0-1 0,0 1 0,0-1-1,0 1 1,0 0 0,0-1 0,0 1-1,0 0 1,-1 0 0,1-1 0,0 1-1,0 0 1,-1 0 0,1 0 0,-1 0-1,1 0 1,-1 0 0,1 0 0,-1 0-1,0 0 1,1 0 0,-1 0 0,0 0-1,0 0 1,0 2 0,0 2 105,0 0 0,0 0-1,0 0 1,-1 0 0,0-1 0,0 1 0,0 0 0,-1 0-1,0-1 1,0 1 0,0-1 0,0 1 0,0-1 0,-1 0-1,0 0 1,0 0 0,0 0 0,-1-1 0,-4 5-1,3-3 27,0-1 0,-1 0 0,1-1 0,-1 1 0,1-1 0,-1 0 0,0-1 0,0 1 0,0-1 0,-1 0-1,1-1 1,0 0 0,-1 0 0,-8 1 0,14-2-306,0 0 0,0-1 1,0 1-1,1 0 0,-1 0 0,0 0 0,0-1 0,0 1 1,0 0-1,1-1 0,-1 1 0,0-1 0,0 1 1,1-1-1,-1 1 0,0-1 0,1 1 0,-1-1 1,0 0-1,1 1 0,-1-1 0,1 0 0,-1 0 0,1 1 1,0-1-1,-1 0 0,1 0 0,0 0 0,-1 0 1,1 1-1,0-1 0,0 0 0,0 0 0,0 0 0,0 0 1,0 0-1,0-1 0,0 0-440,0 0 0,0 1 0,1-1 1,-1 0-1,0 0 0,1 0 0,-1 1 0,1-1 0,0 0 1,-1 1-1,1-1 0,0 0 0,0 1 0,0-1 0,0 1 1,0-1-1,3-1 0,12-7-9645</inkml:trace>
</inkml:ink>
</file>

<file path=ppt/ink/ink4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4:52.784"/>
    </inkml:context>
    <inkml:brush xml:id="br0">
      <inkml:brushProperty name="width" value="0.025" units="cm"/>
      <inkml:brushProperty name="height" value="0.025" units="cm"/>
    </inkml:brush>
  </inkml:definitions>
  <inkml:trace contextRef="#ctx0" brushRef="#br0">55 1 14862,'0'0'17622,"-6"12"-17355,-2 4-296,0 0 1,1 1-1,1 0 0,1 0 1,0 0-1,2 0 0,-4 28 0,9-52-7826,4-16 3204,-4 16 1388,5-21-6827</inkml:trace>
</inkml:ink>
</file>

<file path=ppt/ink/ink4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4:53.113"/>
    </inkml:context>
    <inkml:brush xml:id="br0">
      <inkml:brushProperty name="width" value="0.025" units="cm"/>
      <inkml:brushProperty name="height" value="0.025" units="cm"/>
    </inkml:brush>
  </inkml:definitions>
  <inkml:trace contextRef="#ctx0" brushRef="#br0">28 13 19603,'0'0'13164,"-16"-13"-13164,4 13-18097</inkml:trace>
</inkml:ink>
</file>

<file path=ppt/ink/ink4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4:53.458"/>
    </inkml:context>
    <inkml:brush xml:id="br0">
      <inkml:brushProperty name="width" value="0.025" units="cm"/>
      <inkml:brushProperty name="height" value="0.025" units="cm"/>
    </inkml:brush>
  </inkml:definitions>
  <inkml:trace contextRef="#ctx0" brushRef="#br0">47 1 9673,'0'0'19368,"4"10"-18311,-2-4-963,1 0 0,-1 1 0,0-1 1,-1 0-1,1 1 0,-2-1 0,1 1 0,0-1 0,-1 1 1,0 0-1,-1-1 0,0 1 0,-2 9 0,-46 197 1341,39-138-4615,14-144-13300,-2 41 6492</inkml:trace>
</inkml:ink>
</file>

<file path=ppt/ink/ink4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4:53.798"/>
    </inkml:context>
    <inkml:brush xml:id="br0">
      <inkml:brushProperty name="width" value="0.025" units="cm"/>
      <inkml:brushProperty name="height" value="0.025" units="cm"/>
    </inkml:brush>
  </inkml:definitions>
  <inkml:trace contextRef="#ctx0" brushRef="#br0">1 1 6118,'0'0'18802,"61"3"-18995,-40-3-2465,0 0-2435,-1-3-4036</inkml:trace>
</inkml:ink>
</file>

<file path=ppt/ink/ink4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4:54.155"/>
    </inkml:context>
    <inkml:brush xml:id="br0">
      <inkml:brushProperty name="width" value="0.025" units="cm"/>
      <inkml:brushProperty name="height" value="0.025" units="cm"/>
    </inkml:brush>
  </inkml:definitions>
  <inkml:trace contextRef="#ctx0" brushRef="#br0">86 41 13421,'0'0'8920,"-9"7"-6042,0 2-2242,0-1-1,0 1 1,1 0 0,-10 15 0,15-20-479,0 0-1,0 0 0,1 0 0,0 0 0,0 1 0,0-1 0,1 1 0,-1 0 0,1-1 0,0 1 1,0 0-1,1 0 0,-1 0 0,1 0 0,0 0 0,1-1 0,0 7 0,-1-10-149,1 0 0,-1-1 0,1 1-1,-1 0 1,1 0 0,0-1 0,-1 1 0,1 0 0,0-1-1,-1 1 1,1-1 0,0 1 0,0-1 0,0 1 0,-1-1-1,1 1 1,0-1 0,0 0 0,0 0 0,0 1-1,0-1 1,0 0 0,0 0 0,0 0 0,0 0 0,-1 0-1,1 0 1,0 0 0,0 0 0,0 0 0,0-1-1,0 1 1,0 0 0,0 0 0,0-1 0,-1 1 0,1-1-1,1 0 1,34-19-70,-22 6-97,-1 0 1,0-1-1,-1-1 1,-1 0-1,-1-1 0,0 0 1,-1 0-1,-1-1 0,7-21 1,-32 83 833,12-33-450,0 0-1,1 0 1,0 0-1,1 1 1,0-1-1,1 1 1,0-1-1,1 1 1,0 14-1,1-26-222,0 1 0,0-1 1,0 0-1,0 0 0,0 1 0,0-1 0,0 0 0,0 1 0,0-1 0,0 0 0,1 0 0,-1 1 1,0-1-1,0 0 0,0 0 0,0 1 0,0-1 0,1 0 0,-1 0 0,0 1 0,0-1 0,1 0 1,-1 0-1,0 0 0,0 0 0,1 1 0,-1-1 0,0 0 0,0 0 0,1 0 0,-1 0 0,0 0 0,0 0 1,1 0-1,-1 0 0,0 0 0,1 0 0,0 0 0,13-6 10,10-14-22,-18 13-85,0 0 1,-1 0-1,0-1 0,0 0 1,0 0-1,-1-1 0,-1 1 1,1-1-1,-1 1 1,-1-1-1,4-17 0,-24 44-128,12-9 376,0 0 1,1 0-1,0 0 1,1 1-1,0 0 1,0-1-1,1 1 1,-3 17-1,16-17-2156,-10-10 1842,1 0 0,0 1 0,-1-1-1,1 0 1,0 1 0,-1-1 0,1 1 0,0-1 0,-1 1 0,1-1-1,-1 1 1,1-1 0,-1 1 0,1 0 0,-1-1 0,1 1-1,-1 0 1,0-1 0,1 1 0,-1 0 0,0 0 0,1 0 0,-4 43-8842,-3-26 1693</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24.388"/>
    </inkml:context>
    <inkml:brush xml:id="br0">
      <inkml:brushProperty name="width" value="0.025" units="cm"/>
      <inkml:brushProperty name="height" value="0.025" units="cm"/>
    </inkml:brush>
  </inkml:definitions>
  <inkml:trace contextRef="#ctx0" brushRef="#br0">1 100 9993,'0'0'14339,"4"-9"-13202,0 3-988,-1 0-1,1 0 0,0 0 0,1 1 0,-1 0 0,1 0 0,0 0 0,0 1 0,1-1 0,0 1 0,-1 0 0,1 1 0,0-1 0,1 1 0,-1 1 1,0-1-1,1 1 0,13-3 0,-11 3-72,-1 0 0,1 1 0,0 0 0,0 0 0,0 1 0,0 0 0,0 0 0,0 1 0,9 2 1,-15-2-57,-1 0 0,1 0 0,-1 0 1,1 1-1,-1-1 0,0 1 1,1-1-1,-1 1 0,0 0 1,0 0-1,0 0 0,-1 0 0,1 0 1,0 0-1,-1 1 0,1-1 1,-1 0-1,0 1 0,0-1 1,0 1-1,0-1 0,0 1 0,0 0 1,-1 0-1,0-1 0,1 1 1,-1 0-1,0-1 0,0 1 1,0 0-1,-1 0 0,0 3 0,-1 5 98,0-1 0,-1 0 0,0 1 0,0-1 0,-1 0-1,-1-1 1,0 1 0,0-1 0,-1 0 0,0 0 0,-7 8-1,-10 10 354,-51 48-1,61-65-354,10-9-103,0 1 1,1-1 0,-1 1 0,1 0 0,0 0-1,0 0 1,-1 0 0,1 0 0,0 0 0,1 1-1,-1-1 1,0 1 0,1-1 0,-1 1 0,1 0-1,0-1 1,0 1 0,0 0 0,0 0 0,0 3-1,2-5-9,1 1 0,0-1-1,-1 0 1,1 0-1,0 0 1,0 0 0,0-1-1,0 1 1,0 0-1,0-1 1,0 1 0,0-1-1,0 0 1,0 0-1,0 0 1,0 0 0,0 0-1,0 0 1,0 0-1,3-1 1,4 0 0,25-1 35,1-1-1,66-16 0,-67 11-14,1 1 1,-1 2 0,36 0 0,-61 10-2198,-8-4 1907,-1-1 1,0 1-1,0-1 1,1 0-1,-1 1 1,0-1-1,0 1 1,1-1-1,-1 1 1,0-1-1,0 1 1,0-1-1,0 1 1,0-1-1,0 1 1,0-1-1,0 1 0,0-1 1,0 1-1,0-1 1,0 1-1,0-1 1,0 1-1,-1-1 1,1 1-1,0-1 1,0 1-1,-1-1 1,1 1-1,0-1 1,0 0-1,-1 1 1,1-1-1,0 1 1,-1-1-1,1 0 1,-1 1-1,1-1 1,0 0-1,-1 0 1,1 1-1,-1-1 1,1 0-1,-1 0 1,0 0-1,-8-2-8697</inkml:trace>
</inkml:ink>
</file>

<file path=ppt/ink/ink4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4:54.498"/>
    </inkml:context>
    <inkml:brush xml:id="br0">
      <inkml:brushProperty name="width" value="0.025" units="cm"/>
      <inkml:brushProperty name="height" value="0.025" units="cm"/>
    </inkml:brush>
  </inkml:definitions>
  <inkml:trace contextRef="#ctx0" brushRef="#br0">77 0 16239,'0'0'12807,"-3"13"-12070,-6 27 64,-11 36-458,4 1 0,4 0 0,-4 90 0</inkml:trace>
</inkml:ink>
</file>

<file path=ppt/ink/ink4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6:07.148"/>
    </inkml:context>
    <inkml:brush xml:id="br0">
      <inkml:brushProperty name="width" value="0.025" units="cm"/>
      <inkml:brushProperty name="height" value="0.025" units="cm"/>
    </inkml:brush>
  </inkml:definitions>
  <inkml:trace contextRef="#ctx0" brushRef="#br0">0 75 3395,'0'0'17537,"9"-1"-16309,253-13 561,-55 1-1790,-85 7-93,626-35-1659,-1299 67 2168,30-3-61,487-18-320,27-2-5,23-2-7,574-6-516,-198-10-2770,-337 8 3241,-50 5 142,-7 0 63,-28-1 399,-773 37 3880,728-27-4251,65-6-329,2-1 334,14-1-6055,15-3-683</inkml:trace>
</inkml:ink>
</file>

<file path=ppt/ink/ink4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09.781"/>
    </inkml:context>
    <inkml:brush xml:id="br0">
      <inkml:brushProperty name="width" value="0.025" units="cm"/>
      <inkml:brushProperty name="height" value="0.025" units="cm"/>
    </inkml:brush>
  </inkml:definitions>
  <inkml:trace contextRef="#ctx0" brushRef="#br0">0 1 12139,'0'0'14841,"9"6"-13250,0-1-1421,2 0 0,-1-1 0,0 0 0,1-1 0,0 0 0,0 0 0,0-1 0,0-1-1,0 0 1,0 0 0,17-2 0,258-16-2182,-271 16-767,-12 1-1595,-10 0-1547,-9 0-4318</inkml:trace>
</inkml:ink>
</file>

<file path=ppt/ink/ink4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10.157"/>
    </inkml:context>
    <inkml:brush xml:id="br0">
      <inkml:brushProperty name="width" value="0.025" units="cm"/>
      <inkml:brushProperty name="height" value="0.025" units="cm"/>
    </inkml:brush>
  </inkml:definitions>
  <inkml:trace contextRef="#ctx0" brushRef="#br0">0 40 19410,'0'0'9962,"91"6"-8361,-37-6-608,8-7-544,-2-1-385,-1-1-64,-8 6-737,-9-3-1569,-9 1-2691,-10-2-3971</inkml:trace>
</inkml:ink>
</file>

<file path=ppt/ink/ink4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6:08.133"/>
    </inkml:context>
    <inkml:brush xml:id="br0">
      <inkml:brushProperty name="width" value="0.025" units="cm"/>
      <inkml:brushProperty name="height" value="0.025" units="cm"/>
    </inkml:brush>
  </inkml:definitions>
  <inkml:trace contextRef="#ctx0" brushRef="#br0">41 0 5605,'0'0'5734,"-19"48"-5702,13-37 160,3 1 160,3-3 193,-1-2 191,1 1-95,-3-1-192,1 0-385,-1 0-289,-1-2-3522</inkml:trace>
</inkml:ink>
</file>

<file path=ppt/ink/ink4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6:08.682"/>
    </inkml:context>
    <inkml:brush xml:id="br0">
      <inkml:brushProperty name="width" value="0.025" units="cm"/>
      <inkml:brushProperty name="height" value="0.025" units="cm"/>
    </inkml:brush>
  </inkml:definitions>
  <inkml:trace contextRef="#ctx0" brushRef="#br0">263 160 12876,'0'0'2168,"6"-11"84,-2 4-1937,3-3 451,-1 0 1,-1-1-1,0 0 0,0 0 1,-1 0-1,-1 0 1,0-1-1,3-21 1,-6 32-719,-1 0 0,1 0 0,0 0 0,-1-1 0,1 1 0,-1 0 0,1 0 0,-1 0 0,0 0 0,1 0 0,-1 0 0,0 1 0,0-1 0,0 0 0,0 0 0,0 0 0,0 1 0,0-1 0,0 1 0,0-1 0,0 0 0,0 1 0,0 0 0,0-1 0,0 1 0,0 0 0,-1-1 0,1 1 0,0 0 0,0 0 0,0 0 0,-1 0 0,1 0 0,0 0 0,0 1 0,-2-1 0,-1 0 44,0 1 0,0-1 0,1 1-1,-1 0 1,0 0 0,0 0 0,0 0 0,1 1 0,-1-1-1,-5 4 1,0 3 75,1 1 0,1 0-1,0 0 1,0 0 0,1 1 0,0 0-1,0 0 1,1 0 0,1 1 0,0 0 0,0 0-1,1 0 1,-2 16 0,0-1 185,2 1 0,1-1 0,1 1 0,4 46 0,0-60-298,0 1 0,0-1 0,2-1 0,-1 1 0,2-1 0,11 22 0,-10-23-26,-1 1-1,0 0 1,-1 1-1,0-1 1,-1 1-1,3 18 1,-7-30-23,1-1 1,-1 1-1,0-1 1,0 1-1,0-1 0,1 0 1,-1 1-1,0-1 1,0 1-1,0-1 1,0 1-1,0-1 1,0 1-1,0-1 0,0 1 1,0-1-1,0 0 1,0 1-1,0-1 1,0 1-1,-1-1 0,1 1 1,0-1-1,0 1 1,0-1-1,-1 0 1,1 1-1,0-1 0,0 1 1,-1-1-1,1 0 1,0 1-1,-1-1 1,1 0-1,0 0 0,-1 1 1,1-1-1,-1 0 1,1 0-1,-1 1 1,1-1-1,0 0 0,-1 0 1,1 0-1,-1 0 1,1 0-1,-1 0 1,1 0-1,-1 0 0,1 0 1,-1 0-1,1 0 1,-1 0-1,1 0 1,0 0-1,-1 0 1,1 0-1,-1 0 0,1-1 1,-1 1-1,1 0 1,-1-1-1,-24-19-534,-26-46-4145,-18-23-3211,18 31 6153,35 39 2125,16 10 1282,3 8-1407,-1 0 0,1 0 0,0 1 0,-1-1 0,1 1-1,0-1 1,0 1 0,-1 0 0,1 0 0,3 1 0,6-1-366,58 3 1075,17 0-1108,-31-8-3267,-25-5-1908</inkml:trace>
</inkml:ink>
</file>

<file path=ppt/ink/ink4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6:09.010"/>
    </inkml:context>
    <inkml:brush xml:id="br0">
      <inkml:brushProperty name="width" value="0.025" units="cm"/>
      <inkml:brushProperty name="height" value="0.025" units="cm"/>
    </inkml:brush>
  </inkml:definitions>
  <inkml:trace contextRef="#ctx0" brushRef="#br0">154 0 12300,'0'0'12438,"-7"12"-11594,4-8-781,-86 146 2337,80-131-2230,0 0 1,1 1-1,1 0 1,1 1-1,1-1 1,-5 40-1,10-57-181,0 0-1,-1 0 0,1-1 0,0 1 0,1 0 1,-1 0-1,0 0 0,1-1 0,-1 1 1,1 0-1,0-1 0,0 1 0,0-1 1,0 1-1,1-1 0,-1 1 0,1-1 0,-1 0 1,1 0-1,0 1 0,0-1 0,0-1 1,0 1-1,4 3 0,-1-3-408,0 0 1,0 0-1,0-1 1,0 1-1,0-1 0,0 0 1,0-1-1,0 1 0,1-1 1,-1 0-1,0 0 1,8-2-1,25-5-5580</inkml:trace>
</inkml:ink>
</file>

<file path=ppt/ink/ink4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6:09.802"/>
    </inkml:context>
    <inkml:brush xml:id="br0">
      <inkml:brushProperty name="width" value="0.025" units="cm"/>
      <inkml:brushProperty name="height" value="0.025" units="cm"/>
    </inkml:brush>
  </inkml:definitions>
  <inkml:trace contextRef="#ctx0" brushRef="#br0">0 377 11819,'0'0'13698,"10"1"-12528,-7-1-1107,1 1 1,-1-1-1,1 0 1,-1 0 0,1 0-1,-1-1 1,1 1 0,-1-1-1,1 0 1,-1 0 0,0 0-1,4-2 1,-2 0-26,0 0 0,0-1 0,-1 0 0,1 0-1,-1 0 1,0 0 0,-1-1 0,1 1 0,3-6 0,7-10 7,-1-1-1,0 0 1,-2 0-1,0-2 0,-1 1 1,-2-1-1,0-1 1,-2 1-1,0-1 1,-2 0-1,3-39 1,-7 62-31,0 1 0,1-1 1,-1 1-1,0-1 0,0 1 0,0-1 0,0 1 1,0-1-1,0 0 0,0 1 0,-1-1 1,1 1-1,0-1 0,0 1 0,0-1 0,0 1 1,-1-1-1,1 1 0,0-1 0,0 1 1,-1 0-1,1-1 0,0 1 0,-1-1 0,1 1 1,-1 0-1,1-1 0,0 1 0,-1 0 1,1-1-1,-1 1 0,1 0 0,-1 0 1,1-1-1,-1 1 0,1 0 0,-2 0 0,-20 10 158,-17 27 45,29-22 2,0 1 1,1 0 0,1 0 0,1 1-1,0 0 1,1 1 0,-5 26-1,4-9 333,3 0-1,-1 68 0,31-152-551,-20 39 0,0 0 0,0 0 0,1 0 0,1 1 0,0 0 0,15-14 0,-18 19 0,1 0 0,-1 0 0,0 1 0,1 0 0,0 0 0,0 0 0,0 1 0,0 0 0,0 0 0,0 0 0,1 1 0,-1 0 0,1 0 0,6 1 0,-12 0 0,0 0 0,0 0 0,0 0 0,0 0 0,0 0 0,0 0 0,0 1 0,0-1 0,0 0 0,0 1 0,-1-1 0,1 0 0,0 1 0,0 0 0,0-1 0,0 1 0,-1-1 0,1 1 0,0 0 0,-1-1 0,1 1 0,0 0 0,-1 0 0,1 0 0,-1 0 0,1-1 0,-1 2 0,1 1 0,0 0 0,0-1 0,-1 1 0,0 0 0,1 0 0,-1 0 0,0-1 0,0 1 0,-1 0 0,1 3 0,-1-2 0,0 0 0,0 0 0,0 0 0,0 0 0,0 0 0,-1-1 0,1 1 0,-1 0 0,0-1 0,0 0 0,-1 1 0,1-1 0,-1 0 0,0 0 0,-4 4 0,-14 0 0,14-6 0,1 1 0,0 0 0,-1 0 0,1 0 0,-8 6 0,13-8 0,0 1 0,0-1 0,0 1 0,1-1 0,-1 1 0,0 0 0,1 0 0,-1-1 0,0 1 0,1 0 0,-1 0 0,1 0 0,0 0 0,-1 0 0,1-1 0,0 1 0,-1 0 0,1 0 0,0 0 0,0 0 0,0 0 0,0 0 0,0 0 0,0 0 0,0 0 0,0 0 0,0 0 0,0 0 0,0 0 0,1 0 0,-1 0 0,0 0 0,1 0 0,-1 0 0,1-1 0,-1 1 0,1 0 0,-1 0 0,1 0 0,0-1 0,-1 1 0,1 0 0,1 0 0,0 1 0,1 0 0,-1 0 0,1 0 0,0 0 0,0 0 1,-1-1-1,1 1 0,1-1 0,-1 0 0,0 0 0,0 0 0,0 0 0,0-1 0,6 1 0,53 1-417,-46-3 86,11 2-1370,38-2-8460,-44-3 1790</inkml:trace>
</inkml:ink>
</file>

<file path=ppt/ink/ink4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6:10.161"/>
    </inkml:context>
    <inkml:brush xml:id="br0">
      <inkml:brushProperty name="width" value="0.025" units="cm"/>
      <inkml:brushProperty name="height" value="0.025" units="cm"/>
    </inkml:brush>
  </inkml:definitions>
  <inkml:trace contextRef="#ctx0" brushRef="#br0">131 0 4740,'0'0'17494,"9"2"-15700,-1 0-1569,-1 1 1,0 0-1,0 0 0,0 0 0,0 1 1,-1 0-1,1 1 0,-1-1 1,0 1-1,0 0 0,-1 1 0,1-1 1,-1 1-1,-1 0 0,1 0 1,-1 1-1,0-1 0,0 1 0,2 8 1,-3-5-158,-1 0 0,0 1 1,-1-1-1,0 1 1,-1 0-1,0-1 0,-1 1 1,0-1-1,-1 1 1,0-1-1,0 1 0,-1-1 1,-1 0-1,1 0 1,-2-1-1,1 1 0,-11 14 1,-3 5-139,-2 0 0,-1-2 0,-1 0 0,-27 24-1,39-41-1038,1-1 0,-1-1 0,-1 1-1,-17 9 1,2-7-5302</inkml:trace>
</inkml:ink>
</file>

<file path=ppt/ink/ink4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08.915"/>
    </inkml:context>
    <inkml:brush xml:id="br0">
      <inkml:brushProperty name="width" value="0.025" units="cm"/>
      <inkml:brushProperty name="height" value="0.025" units="cm"/>
    </inkml:brush>
  </inkml:definitions>
  <inkml:trace contextRef="#ctx0" brushRef="#br0">1 269 11307,'0'0'15123,"11"-2"-13692,7-3-1183,1-1-1,-1 0 1,0-1 0,-1-1-1,1-1 1,-2-1 0,18-12-1,119-95-648,-118 89 86,26-21-4062,-106 66-8409,14-2 2777</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24.887"/>
    </inkml:context>
    <inkml:brush xml:id="br0">
      <inkml:brushProperty name="width" value="0.025" units="cm"/>
      <inkml:brushProperty name="height" value="0.025" units="cm"/>
    </inkml:brush>
  </inkml:definitions>
  <inkml:trace contextRef="#ctx0" brushRef="#br0">8 75 11211,'0'0'11707,"-3"-9"-9780,3 8-1829,-1-1 1,0 0 0,1 0-1,-1 1 1,1-1-1,-1 0 1,1 0-1,0 0 1,0 0-1,0 0 1,0 0 0,0 1-1,0-1 1,0 0-1,1 0 1,-1 0-1,2-3 1,0 3 30,0 0 0,0 1 0,1-1 0,-1 0 0,1 1 0,-1 0 0,1-1 0,-1 1 0,1 0 0,0 0 0,-1 0 0,1 1 0,0-1 0,0 1 0,4-1 0,18-3 97,1 1 0,-1 1 0,0 1 0,1 1 0,27 4 0,-50-4-226,-1 1 0,0-1 0,0 0 0,0 1 0,0-1-1,0 1 1,1 0 0,-1 0 0,-1 0 0,1 0 0,0 0 0,0 0 0,0 1-1,0-1 1,-1 0 0,1 1 0,-1 0 0,1-1 0,-1 1 0,0 0 0,1 0 0,-1-1-1,0 1 1,0 0 0,0 0 0,-1 0 0,1 1 0,0-1 0,-1 0 0,1 0 0,-1 0-1,0 0 1,0 1 0,0-1 0,0 0 0,0 0 0,0 0 0,0 0 0,-1 1-1,-1 3 1,0 3 29,-1 0 0,0-1 0,-1 1 0,0-1 0,0 0 0,-1 1 0,0-2 0,-8 10 0,-8 5 270,-1 0-1,-40 29 0,36-31 82,-42 43 0,68-63-376,-1 0 0,1 1 0,-1-1 0,0 1 0,1-1 0,-1 1 0,1-1 0,-1 1 0,1-1 1,0 1-1,-1 0 0,1-1 0,0 1 0,-1 0 0,1-1 0,0 1 0,0 0 0,-1 0 0,1-1 0,0 1 0,0 0 0,0-1 0,0 1 0,0 0 0,0 0 0,0-1 0,0 1 0,0 0 0,1 0 0,-1-1 0,0 1 0,1 1 0,0-1 1,1 0 0,-1 0 0,1 0 0,-1-1 0,1 1 0,-1 0 0,1-1 0,-1 1 0,1-1 0,0 1 0,-1-1 0,1 0-1,3 0 1,61-2 84,-64 1-81,48-6 202,64-20 0,18-2-1091,-41 21-4338,-85 9-1342</inkml:trace>
</inkml:ink>
</file>

<file path=ppt/ink/ink4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09.244"/>
    </inkml:context>
    <inkml:brush xml:id="br0">
      <inkml:brushProperty name="width" value="0.025" units="cm"/>
      <inkml:brushProperty name="height" value="0.025" units="cm"/>
    </inkml:brush>
  </inkml:definitions>
  <inkml:trace contextRef="#ctx0" brushRef="#br0">250 0 10186,'0'0'14168,"0"5"-13544,-1 3-517,0 1 0,-1-1 0,0 0 1,-1 0-1,1 0 0,-2 0 0,1-1 0,-1 1 0,0-1 0,-6 8 0,-58 77 715,49-68-387,-24 27 385,28-36-405,1 1 1,0 1 0,2 1 0,-14 23-1,26-41-413,0 0 0,0 1 0,-1-1 0,1 0 0,0 1 0,0-1 0,0 0 0,0 1-1,-1-1 1,1 0 0,0 1 0,0-1 0,0 1 0,0-1 0,0 0 0,0 1 0,0-1-1,0 1 1,0-1 0,0 0 0,0 1 0,0-1 0,0 0 0,0 1 0,1-1 0,-1 1 0,0-1-1,0 0 1,0 1 0,1-1 0,-1 0 0,0 1 0,0-1 0,0 0 0,1 0 0,-1 1-1,0-1 1,1 0 0,-1 0 0,0 1 0,1-1 0,-1 0 0,0 0 0,1 0 0,-1 0-1,1 1 1,26-2 87,30-15 91,4-6-585,1 3 1,74-12-1,-79 23-3757,2 4-3546,-29 3-6802</inkml:trace>
</inkml:ink>
</file>

<file path=ppt/ink/ink4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2:46.999"/>
    </inkml:context>
    <inkml:brush xml:id="br0">
      <inkml:brushProperty name="width" value="0.025" units="cm"/>
      <inkml:brushProperty name="height" value="0.025" units="cm"/>
    </inkml:brush>
  </inkml:definitions>
  <inkml:trace contextRef="#ctx0" brushRef="#br0">1 90 9865,'0'0'5830,"6"-9"-3017,0-1-1980,24-33 2015,-4 15 3689,-24 33-3967,-1 23-2236,-3-4-210,0-1-1,-2 1 1,-1-1-1,-14 41 1,12-41-20,0 0 0,1 0-1,2 1 1,-4 43 0,9-85-3766,1-7-4517,-2 6 546</inkml:trace>
</inkml:ink>
</file>

<file path=ppt/ink/ink4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2:47.347"/>
    </inkml:context>
    <inkml:brush xml:id="br0">
      <inkml:brushProperty name="width" value="0.025" units="cm"/>
      <inkml:brushProperty name="height" value="0.025" units="cm"/>
    </inkml:brush>
  </inkml:definitions>
  <inkml:trace contextRef="#ctx0" brushRef="#br0">0 46 13453,'0'0'11808,"11"-5"-9849,19-4-1126,1 2 0,0 0 0,0 3 0,36-2-1,-37 4-661,47-4-136,112 6 0,-188 0-89,35 6-709,-35-6 467,0 0 0,0 1 0,0-1 1,0 0-1,0 1 0,0-1 0,0 0 0,0 1 0,0-1 0,0 1 1,-1 0-1,1-1 0,0 1 0,0 0 0,-1-1 0,1 1 0,0 0 0,0 1 1,-5 5-5153,-25 3-1078,25-9 3744,-15 5-7649</inkml:trace>
</inkml:ink>
</file>

<file path=ppt/ink/ink4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2:47.690"/>
    </inkml:context>
    <inkml:brush xml:id="br0">
      <inkml:brushProperty name="width" value="0.025" units="cm"/>
      <inkml:brushProperty name="height" value="0.025" units="cm"/>
    </inkml:brush>
  </inkml:definitions>
  <inkml:trace contextRef="#ctx0" brushRef="#br0">1 94 17424,'0'0'9129,"58"-26"-7399,-16 9 128,4 1-769,-3 2-609,1 1-352,-10 5-128,-6 8 0,-10 0-384,-5 8-865,-6 8-1122,-5-2-2113,0-1-3940</inkml:trace>
</inkml:ink>
</file>

<file path=ppt/ink/ink4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2:48.497"/>
    </inkml:context>
    <inkml:brush xml:id="br0">
      <inkml:brushProperty name="width" value="0.025" units="cm"/>
      <inkml:brushProperty name="height" value="0.025" units="cm"/>
    </inkml:brush>
  </inkml:definitions>
  <inkml:trace contextRef="#ctx0" brushRef="#br0">154 0 13965,'0'0'15316,"-10"9"-14707,-5 8-233,0 1 1,0 1 0,2 0 0,1 1-1,0 0 1,-16 41 0,21-43-338,1 0-1,0 1 1,2-1 0,0 1 0,1 0 0,1 0 0,0 22-1,2-35-62,0 1 0,1-1-1,0 0 1,0 0-1,0 1 1,1-1-1,-1 0 1,2 0-1,-1-1 1,1 1-1,-1 0 1,2-1-1,-1 1 1,0-1-1,1 0 1,0 0-1,1-1 1,-1 1-1,1-1 1,-1 0 0,1 0-1,1 0 1,-1-1-1,0 0 1,7 3-1,33 10-3671,-14-11-2532,-10-4-450</inkml:trace>
</inkml:ink>
</file>

<file path=ppt/ink/ink4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2:53.400"/>
    </inkml:context>
    <inkml:brush xml:id="br0">
      <inkml:brushProperty name="width" value="0.025" units="cm"/>
      <inkml:brushProperty name="height" value="0.025" units="cm"/>
    </inkml:brush>
  </inkml:definitions>
  <inkml:trace contextRef="#ctx0" brushRef="#br0">90 37 14638,'0'0'6208,"1"-9"-3458,3-18-137,-7 51 16,-5 15-2187,-2 0-1,-19 49 1,-13 47 1361,42-134-1795,0 0-1,-1 0 0,1 0 1,0 0-1,-1 0 0,1-1 1,0 1-1,0 0 0,0 0 1,0 0-1,-1 0 0,1 0 1,1 0-1,-1 0 0,0 0 1,0 0-1,0-1 0,0 1 1,1 0-1,-1 0 0,0 0 1,1 0-1,-1-1 0,1 1 1,-1 0-1,1 0 0,-1 0 1,1-1-1,-1 1 0,1 0 1,0-1-1,0 1 0,1-1 10,0 0 0,0 0 0,0 0 0,0 0 0,-1 0 0,1-1 0,0 1 0,0-1 0,0 1 0,-1-1-1,1 0 1,0 0 0,-1 1 0,3-3 0,60-46 286,-61 47-301,81-74-2,86-70 0,-162 142-1495,-12 9-2087,-12 11-4409,0-7 1521</inkml:trace>
</inkml:ink>
</file>

<file path=ppt/ink/ink4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2:53.761"/>
    </inkml:context>
    <inkml:brush xml:id="br0">
      <inkml:brushProperty name="width" value="0.025" units="cm"/>
      <inkml:brushProperty name="height" value="0.025" units="cm"/>
    </inkml:brush>
  </inkml:definitions>
  <inkml:trace contextRef="#ctx0" brushRef="#br0">0 1 11819,'0'0'16154,"1"8"-14889,3 5-1082,-1 0 0,1-1 0,1 1-1,1-1 1,-1 0 0,2 0 0,0-1-1,0 0 1,1 0 0,10 10-1,7 7-4032,1-2-3999,-21-21 1529</inkml:trace>
</inkml:ink>
</file>

<file path=ppt/ink/ink4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2:54.134"/>
    </inkml:context>
    <inkml:brush xml:id="br0">
      <inkml:brushProperty name="width" value="0.025" units="cm"/>
      <inkml:brushProperty name="height" value="0.025" units="cm"/>
    </inkml:brush>
  </inkml:definitions>
  <inkml:trace contextRef="#ctx0" brushRef="#br0">0 1 14478,'0'0'15070,"12"2"-13533,64 10-1194,-1-4 0,2-2 0,84-6 0,-117-11-4179,-18-2-7846</inkml:trace>
</inkml:ink>
</file>

<file path=ppt/ink/ink4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2:54.556"/>
    </inkml:context>
    <inkml:brush xml:id="br0">
      <inkml:brushProperty name="width" value="0.025" units="cm"/>
      <inkml:brushProperty name="height" value="0.025" units="cm"/>
    </inkml:brush>
  </inkml:definitions>
  <inkml:trace contextRef="#ctx0" brushRef="#br0">151 0 13965,'0'0'16437,"3"8"-15513,-1-3-867,-1 0 0,0-1 0,0 1 0,0 0 0,-1-1 0,0 1 0,0 0 0,0 0 0,0-1 0,-1 1 0,0 0 0,0-1 0,0 1 0,0-1 0,-1 1 0,1-1 0,-1 1 0,-1-1 0,1 0 0,0 0 0,-4 4 0,-46 77 76,-26 51-79,77-134-54,0-1 0,1 1 0,-1 0 0,0-1 0,1 1 0,-1 0 0,1 0 0,-1 0 0,1 0 0,0-1 0,-1 1 0,1 0 0,0 0 0,1 0 0,-1 3 0,1-4 0,-1 0 0,1-1 0,-1 1 0,1-1 0,-1 1 0,1-1 0,-1 1 0,1-1 0,-1 1 0,1-1 0,0 1 0,-1-1 0,1 0 0,0 1 0,-1-1 0,1 0 0,0 0 0,0 0 0,-1 1 0,1-1 0,0 0 0,-1 0 0,1 0 0,0 0 0,0 0 0,1-1 0,7 0 0,1-1 0,0-1 0,0 0 0,14-6 0,-7 2 0,1 1-763,1 0 1,0 1-1,0 1 1,36-2-1,-50 5 479,0 1 0,-1 0 0,1 0-1,0 1 1,0-1 0,0 1 0,-1 0 0,1 1 0,0-1-1,-1 1 1,1 0 0,-1 0 0,0 0 0,1 0 0,-1 1-1,0 0 1,-1 0 0,1 0 0,0 0 0,-1 0 0,0 1-1,0 0 1,0 0 0,4 6 0,-3-3-7248</inkml:trace>
</inkml:ink>
</file>

<file path=ppt/ink/ink4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01.706"/>
    </inkml:context>
    <inkml:brush xml:id="br0">
      <inkml:brushProperty name="width" value="0.025" units="cm"/>
      <inkml:brushProperty name="height" value="0.025" units="cm"/>
    </inkml:brush>
  </inkml:definitions>
  <inkml:trace contextRef="#ctx0" brushRef="#br0">35 0 14189,'0'0'12850,"2"10"-12049,1 13-378,-1-1 1,-1 1-1,-2 0 1,0 0-1,-1-1 1,-1 1-1,-1-1 1,-8 27-1,10-42-401,-2 1-118,1 1 0,0-1-1,1 1 1,0 0 0,-2 14 0,4-22-40,0-1 0,0 0 0,0 0 0,0 0-1,0 0 1,1 0 0,-1 0 0,0 1 0,0-1 0,0 0 0,0 0-1,0 0 1,0 0 0,0 0 0,0 0 0,0 1 0,0-1 0,1 0 0,-1 0-1,0 0 1,0 0 0,0 0 0,0 0 0,0 0 0,0 0 0,1 0-1,-1 0 1,0 0 0,0 0 0,0 0 0,0 0 0,0 1 0,1-1-1,-1 0 1,0 0 0,0 0 0,0-1 0,0 1 0,0 0 0,1 0-1,-1 0 1,0 0 0,0 0 0,0 0 0,0 0 0,0 0 0,0 0 0,1 0-1,-1 0 1,0 0 0,0 0 0,0 0 0,0-1 0,0 1 0,0 0-1,0 0 1,0 0 0,1 0 0,-1 0 0,0 0 0,0-1 0,0 1-1,0 0 1,9-9-5821,5-12-10469</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25.762"/>
    </inkml:context>
    <inkml:brush xml:id="br0">
      <inkml:brushProperty name="width" value="0.025" units="cm"/>
      <inkml:brushProperty name="height" value="0.025" units="cm"/>
    </inkml:brush>
  </inkml:definitions>
  <inkml:trace contextRef="#ctx0" brushRef="#br0">0 277 15663,'0'0'6016,"4"-10"-5050,2-1-803,0 0-1,1 1 0,0 0 0,0 0 0,17-16 0,56-50 47,-79 75-211,121-108 72,-122 109-72,0 0 1,1 0 0,-1-1 0,0 1 0,0 0 0,0 0 0,0 0-1,0 0 1,0 0 0,0 0 0,0 0 0,1-1 0,-1 1 0,0 0-1,0 0 1,0 0 0,0 0 0,0 0 0,1 0 0,-1 0 0,0 0-1,0 0 1,0 0 0,0 0 0,1 0 0,-1 0 0,0 0 0,0 0-1,0 0 1,0 0 0,1 0 0,-1 0 0,0 0 0,0 0-1,0 0 1,0 0 0,1 0 0,-1 0 0,0 0 0,0 0 0,0 1-1,0-1 1,0 0 0,0 0 0,1 0 0,-1 0 0,0 0 0,0 0-1,0 0 1,0 1 0,0-1 0,0 0 0,0 0 0,0 0 0,0 0-1,0 1 1,0-1 0,0 0 0,0 0 0,1 0 0,-4 17 44,-8 19 219,6-25-198,-9 21 177,-13 42 0,24-65-186,0 1 0,1 0 1,0 0-1,1 0 0,0 0 1,1 0-1,0 0 0,1 0 1,1 12-1,-1-21-75,-1 1 0,1 0-1,0 0 1,-1-1 0,1 1-1,0 0 1,0-1 0,0 1-1,0-1 1,1 1 0,-1-1-1,0 0 1,1 1 0,-1-1-1,0 0 1,1 0 0,0 0-1,-1 0 1,1 0 0,0 0-1,-1-1 1,1 1 0,0 0-1,3 0 1,27-1-5029,-16-8-1907</inkml:trace>
</inkml:ink>
</file>

<file path=ppt/ink/ink4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02.488"/>
    </inkml:context>
    <inkml:brush xml:id="br0">
      <inkml:brushProperty name="width" value="0.025" units="cm"/>
      <inkml:brushProperty name="height" value="0.025" units="cm"/>
    </inkml:brush>
  </inkml:definitions>
  <inkml:trace contextRef="#ctx0" brushRef="#br0">1 300 14157,'0'0'13261,"10"-7"-12060,25-22-803,-2-2 1,0-2-1,-3-1 0,43-58 0,-29 34-328,-43 58-50,-1-1 1,1 0 0,-1 0-1,1 0 1,-1 0 0,1 0-1,0 0 1,0 0 0,-1 1-1,1-1 1,0 0-1,0 1 1,0-1 0,-1 0-1,1 1 1,0-1 0,0 1-1,0-1 1,0 1 0,0 0-1,0-1 1,0 1 0,0 0-1,0 0 1,2 0 0,-3 1 2,1 0 1,-1 0-1,1 0 1,-1 0-1,1 0 1,-1 0-1,1 0 1,-1 0-1,0 0 1,0 0-1,0 1 1,1-1-1,-1 0 1,0 0-1,-1 0 1,1 0-1,0 3 1,-12 59 382,-1-20-305,6-21-72,1-1 0,1 1 0,1 0 0,-2 36 0,6-57-63,0 0 1,0 0 0,0 0-1,0 0 1,0 0-1,0 0 1,1 0 0,-1 0-1,0 0 1,1 0-1,-1 0 1,1 0 0,-1 0-1,1 0 1,-1 0-1,1 0 1,0 0 0,0-1-1,-1 1 1,1 0-1,0 0 1,0-1-1,0 1 1,0-1 0,0 1-1,0-1 1,-1 1-1,1-1 1,1 1 0,-1-1-1,0 0 1,1 1-1,1-1-616,0 0 0,0 1 0,0-1 0,0 0 0,0-1 0,0 1 0,0 0 0,0-1 0,0 0 0,5-1 0,12-10-7246</inkml:trace>
</inkml:ink>
</file>

<file path=ppt/ink/ink4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03.235"/>
    </inkml:context>
    <inkml:brush xml:id="br0">
      <inkml:brushProperty name="width" value="0.025" units="cm"/>
      <inkml:brushProperty name="height" value="0.025" units="cm"/>
    </inkml:brush>
  </inkml:definitions>
  <inkml:trace contextRef="#ctx0" brushRef="#br0">62 1 12588,'0'0'4538,"9"1"-2109,-3 0-2140,0 0 1,-1 0 0,1 1 0,-1 0-1,1 0 1,-1 0 0,0 1 0,1 0-1,-1 0 1,-1 0 0,1 0 0,0 1-1,-1 0 1,0 0 0,0 0 0,0 1-1,4 5 1,4 8 35,-1 0-1,-1 1 1,0 0-1,-2 1 1,0 0-1,-1 1 1,-1-1-1,-1 1 1,-1 0 0,-1 0-1,-1 1 1,-1-1-1,0 0 1,-2 1-1,-4 27 1,1-21-204,-1 0 0,-1 0 0,-1-1 0,-2 0 1,0 0-1,-2-1 0,-1 0 0,-1-1 0,-2 0 0,0-1 0,-22 25 0,31-41-534,-1-1 1,0 0-1,0 0 0,-10 6 0,14-10-557,-1-1 0,0 0 1,1 0-1,-1-1 0,0 1 0,0-1 1,-7 2-1,-10-2-10054</inkml:trace>
</inkml:ink>
</file>

<file path=ppt/ink/ink4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26.647"/>
    </inkml:context>
    <inkml:brush xml:id="br0">
      <inkml:brushProperty name="width" value="0.025" units="cm"/>
      <inkml:brushProperty name="height" value="0.025" units="cm"/>
    </inkml:brush>
  </inkml:definitions>
  <inkml:trace contextRef="#ctx0" brushRef="#br0">64 26 8104,'0'0'13693,"11"-1"-13256,8-2-257,0 2 0,0 0 0,0 2-1,1 0 1,36 7 0,5 3-90,-45-9-62,-42-11-7,0 1 384,0 2 1,0 2 0,-1 0-1,0 1 1,1 2 0,-1 1 0,-45 5-1,52 1-120,30-2-294,37-4-48,-11-8 95,-16 3-143,0 1 0,40-2 0,-60 6 76,1 0 0,-1 0 0,1 0 0,-1 1 0,1-1 0,-1 0 0,1 0 0,-1 1 0,1-1 0,-1 0 1,1 0-1,-1 1 0,1-1 0,-1 0 0,0 1 0,1-1 0,-1 1 0,0-1 0,1 1 0,-1-1 0,0 0 1,1 1-1,-1-1 0,0 1 0,0-1 0,0 1 0,1 0 0,-1-1 0,0 1 0,0-1 0,0 1 0,0-1 1,0 1-1,0-1 0,0 1 0,0-1 0,0 1 0,0 0 0,-1-1 0,1 1 0,0-1 0,0 1 0,0-1 1,-1 1-1,1-1 0,0 1 0,-1 0 0,-13 26-1642,10-23 508,0 1 0,-1 0 0,1-1 0,-1 0 0,0 0 0,-11 5 0,-11 3-8831</inkml:trace>
</inkml:ink>
</file>

<file path=ppt/ink/ink4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29.471"/>
    </inkml:context>
    <inkml:brush xml:id="br0">
      <inkml:brushProperty name="width" value="0.025" units="cm"/>
      <inkml:brushProperty name="height" value="0.025" units="cm"/>
    </inkml:brush>
  </inkml:definitions>
  <inkml:trace contextRef="#ctx0" brushRef="#br0">1 67 9513,'0'0'470,"7"10"1078,-2-3-1433,0-1 1,1 1-1,0-1 1,0 0-1,0 0 1,1-1-1,-1 0 0,1 0 1,1 0-1,-1-1 1,1 0-1,-1-1 1,1 0-1,0 0 1,13 3-1,15-2 409,0-1 1,1-2-1,70-7 0,108-28-80,-12-22-1775,-24 4 591,-150 46 898,-1 1 0,1 2 0,0 0 0,39 3 0,-33 5 527,0 1 1,0 2-1,-1 1 1,42 18-1,-47-17 756,27 12-529,-27-10-205,44 13-1,-22-17-2819,-45-8 1154,1 0 0,-1-1 0,1 1 1,-1-1-1,11-4 0,-10 3-4550</inkml:trace>
</inkml:ink>
</file>

<file path=ppt/ink/ink4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29.815"/>
    </inkml:context>
    <inkml:brush xml:id="br0">
      <inkml:brushProperty name="width" value="0.025" units="cm"/>
      <inkml:brushProperty name="height" value="0.025" units="cm"/>
    </inkml:brush>
  </inkml:definitions>
  <inkml:trace contextRef="#ctx0" brushRef="#br0">0 110 15246,'0'0'1533,"11"-3"25,386-94 1314,-394 96-2923,52-7 972,-51 7-851,0 1-1,-1 0 1,1 0 0,0 0 0,-1 1 0,1-1 0,-1 1 0,1 0 0,-1 0-1,1 0 1,-1 1 0,6 2 0,20 12-1221,-7-11-2390,-2-4-2166</inkml:trace>
</inkml:ink>
</file>

<file path=ppt/ink/ink4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10.163"/>
    </inkml:context>
    <inkml:brush xml:id="br0">
      <inkml:brushProperty name="width" value="0.025" units="cm"/>
      <inkml:brushProperty name="height" value="0.025" units="cm"/>
    </inkml:brush>
  </inkml:definitions>
  <inkml:trace contextRef="#ctx0" brushRef="#br0">1 43 4901,'0'0'12726,"1"-8"-9485,3-26-519,-4 35-2659,0-1-1,0 0 1,0 0-1,1 0 1,-1 0 0,0 0-1,0 1 1,0-1-1,0 0 1,0 0-1,1 0 1,-1 0-1,0 0 1,0 0-1,0 0 1,0 0-1,1 0 1,-1 0-1,0 0 1,0 1 0,0-1-1,0 0 1,1 0-1,-1 0 1,0 0-1,0-1 1,0 1-1,1 0 1,-1 0-1,0 0 1,0 0-1,0 0 1,0 0-1,1 0 1,-1 0 0,0 0-1,0 0 1,0 0-1,0 0 1,0-1-1,1 1 1,-1 0-1,0 0 1,0 0-1,0 0 1,0 0-1,0-1 1,0 1-1,0 0 1,0 0 0,1 0-1,-1 0 1,0-1-1,5 15 469,3 16-80,-3 0-1,0 1 1,0 33 0,2 13 191,-7-76-596,0 1 1,0-1-1,0 1 0,0-1 0,0 1 1,0-1-1,1 1 0,-1-1 1,1 0-1,-1 1 0,1-1 1,0 1-1,-1-1 0,1 0 0,0 0 1,0 1-1,0-1 0,0 0 1,0 0-1,0 0 0,0 0 1,1 0-1,1 1 0,-2-2-9,1 0-1,-1 1 1,1-1-1,-1 0 1,1-1-1,0 1 1,-1 0-1,1 0 1,-1-1-1,1 1 1,-1-1 0,1 1-1,-1-1 1,1 1-1,-1-1 1,0 0-1,1 0 1,1-1-1,8-7 75,0-1 1,-1 0-1,17-19 0,-24 24-119,23-26-98,24-36 1,-43 56-1049,0 0 1,-1-1-1,-1 1 1,5-16-1,-9 26 409,0-4-675,-15 3-14165</inkml:trace>
</inkml:ink>
</file>

<file path=ppt/ink/ink4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10.491"/>
    </inkml:context>
    <inkml:brush xml:id="br0">
      <inkml:brushProperty name="width" value="0.025" units="cm"/>
      <inkml:brushProperty name="height" value="0.025" units="cm"/>
    </inkml:brush>
  </inkml:definitions>
  <inkml:trace contextRef="#ctx0" brushRef="#br0">1 0 14157,'0'0'8520,"23"49"-6245,-7-35-354,0-2-1152,4-2-641,-2 0-160,0-2-1249,-2 0-1634,-8-2-1281,-6 3-2530</inkml:trace>
</inkml:ink>
</file>

<file path=ppt/ink/ink4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10.868"/>
    </inkml:context>
    <inkml:brush xml:id="br0">
      <inkml:brushProperty name="width" value="0.025" units="cm"/>
      <inkml:brushProperty name="height" value="0.025" units="cm"/>
    </inkml:brush>
  </inkml:definitions>
  <inkml:trace contextRef="#ctx0" brushRef="#br0">0 96 16752,'0'0'10986,"71"-8"-9640,-16-7-450,6 0-639,-1-2-225,-3 3 0,-9 1-929,-9 4-865,-12 5-1024,-9 4-674,-8 0-928</inkml:trace>
</inkml:ink>
</file>

<file path=ppt/ink/ink4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16.022"/>
    </inkml:context>
    <inkml:brush xml:id="br0">
      <inkml:brushProperty name="width" value="0.025" units="cm"/>
      <inkml:brushProperty name="height" value="0.025" units="cm"/>
    </inkml:brush>
  </inkml:definitions>
  <inkml:trace contextRef="#ctx0" brushRef="#br0">16 1 14926,'0'0'13303,"2"9"-12432,1 12-624,0 1 0,-1-1 0,-1 1 0,-1 0 0,-1-1 1,-1 1-1,-1-1 0,0 1 0,-10 27 0,13-49-231,-1 1-1,1-1 1,-1 1-1,1 0 1,0-1 0,-1 1-1,1 0 1,0-1-1,-1 1 1,1 0-1,0-1 1,0 1-1,0 0 1,0 0 0,0-1-1,0 1 1,0 0-1,0 0 1,0-1-1,0 1 1,0 0-1,0 0 1,0-1 0,1 1-1,-1 0 1,0-1-1,0 1 1,1 0-1,-1-1 1,1 1-1,-1 0 1,1-1 0,-1 1-1,1-1 1,-1 1-1,1-1 1,-1 1-1,1-1 1,-1 1-1,1-1 1,1 1 0,34-1 473,-21-1-436,23-3-1777,42-10 0,0 0-2334,-70 11-1771,-1-6-2873</inkml:trace>
</inkml:ink>
</file>

<file path=ppt/ink/ink4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16.364"/>
    </inkml:context>
    <inkml:brush xml:id="br0">
      <inkml:brushProperty name="width" value="0.025" units="cm"/>
      <inkml:brushProperty name="height" value="0.025" units="cm"/>
    </inkml:brush>
  </inkml:definitions>
  <inkml:trace contextRef="#ctx0" brushRef="#br0">1 65 19090,'0'0'11339,"49"0"-9930,-13-9-480,7-4-929,-3 2 0,-1-2 0,-4 3 0,-6 3-512,-6 6-513,-7 1-513,-9 0-800,-7 6-673,0 6-544,-7 0-1634,-14-1-5381</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26.091"/>
    </inkml:context>
    <inkml:brush xml:id="br0">
      <inkml:brushProperty name="width" value="0.025" units="cm"/>
      <inkml:brushProperty name="height" value="0.025" units="cm"/>
    </inkml:brush>
  </inkml:definitions>
  <inkml:trace contextRef="#ctx0" brushRef="#br0">1 0 14926,'0'0'8873,"69"47"-7688,-3-47-353,15 0-415,11-6-225,5-6-160,-1 3 32,-5 3-801,-7 3-960,-15 3-1378,-17 0-993,-12 0-3235</inkml:trace>
</inkml:ink>
</file>

<file path=ppt/ink/ink4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16.708"/>
    </inkml:context>
    <inkml:brush xml:id="br0">
      <inkml:brushProperty name="width" value="0.025" units="cm"/>
      <inkml:brushProperty name="height" value="0.025" units="cm"/>
    </inkml:brush>
  </inkml:definitions>
  <inkml:trace contextRef="#ctx0" brushRef="#br0">1 44 19410,'0'0'7944,"65"1"-6182,-25-10-545,-1-2-769,-1 2-352,-5 3-608,-8 1-1538,-6 3-1826,-9-1-2754</inkml:trace>
</inkml:ink>
</file>

<file path=ppt/ink/ink4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17.718"/>
    </inkml:context>
    <inkml:brush xml:id="br0">
      <inkml:brushProperty name="width" value="0.025" units="cm"/>
      <inkml:brushProperty name="height" value="0.025" units="cm"/>
    </inkml:brush>
  </inkml:definitions>
  <inkml:trace contextRef="#ctx0" brushRef="#br0">8 437 10442,'0'0'10132,"-2"9"-8077,-3 29-143,4-37-1826,1 0 1,0-1 0,0 1 0,0-1-1,0 1 1,0 0 0,0-1 0,1 1-1,-1-1 1,0 1 0,0 0 0,0-1 0,1 1-1,-1-1 1,0 1 0,0-1 0,1 1-1,-1-1 1,0 1 0,1-1 0,-1 1 0,1-1-1,-1 1 1,1-1 0,-1 0 0,1 1-1,-1-1 1,1 0 0,-1 1 0,1-1-1,-1 0 1,1 0 0,0 1 0,-1-1 0,1 0-1,-1 0 1,1 0 0,0 0 0,-1 0-1,1 0 1,1 0 0,24-4 1409,-19 0-1336,1 0 0,-1 0 0,0 0-1,0-1 1,-1 0 0,1-1-1,-1 1 1,0-1 0,8-11-1,43-64 268,-37 50-293,-1-1 1,24-59-1,-38 76-115,0 1-1,0-1 0,-2 1 1,0-1-1,0 0 1,-2 0-1,0 0 0,0-1 1,-3-22-1,2 37-15,0 0 0,-1-1 0,1 1 0,0 0 0,0-1 0,-1 1 0,1 0 0,-1 0 0,1-1 0,-1 1 0,0 0 0,1 0 0,-1 0 0,0 0 0,0 0 0,0 0 0,0 0 0,0 0 0,0 0 1,0 0-1,0 0 0,0 1 0,0-1 0,-2 0 0,0 0-2,1 1 0,-1-1 1,1 1-1,-1 0 0,1 0 1,-1 0-1,1 0 0,-1 0 1,1 1-1,-1-1 0,1 1 1,-4 1-1,-2 0 2,0 2 1,1-1-1,-1 1 1,1 1-1,0-1 1,-13 11-1,10-4 14,0 1 0,0 0-1,1 0 1,1 1-1,0 1 1,1-1 0,0 1-1,1 0 1,1 0 0,-7 30-1,8-26 4,1 0-1,0 0 0,1 1 1,1-1-1,1 1 1,1-1-1,0 1 1,8 31-1,-5-48-19,3-9 0,14-23 0,16-19 0,-24 37 0,0 1 0,1 0 0,0 1 0,20-10 0,-28 17 0,0 0 0,0 0 0,0 1 0,0 0 0,0 0 0,1 0 0,-1 1 0,1 0 0,-1 0 0,1 1 0,-1 0 0,1 0 0,0 0 0,9 2 0,-15-1 0,0-1 0,0 1 0,0 0 0,0-1 0,0 1 0,0 0 0,0-1 0,-1 1 0,1 0 0,0 0 0,0 0 0,-1 0 0,1 0 0,0-1 0,-1 1 0,1 0 0,-1 1 0,0-1 0,1 0 0,-1 0 0,0 0 0,1 0 0,-1 0 0,0 0 0,0 0 0,0 0 0,0 1 0,0-1 0,0 0 0,0 0 0,-1 0 0,1 0 0,0 0 0,-1 0 0,1 0 0,0 0 0,-1 0 0,0 2 0,-1 2 0,0 0 0,0-1 0,-1 1 0,1-1 0,-1 1 0,0-1 0,-4 5 0,-10 6 0,-1-1 0,-27 16 0,-11 7 0,56-36 0,0-1 0,-1 0 0,1 0 0,0 0 0,0 0 0,0 0 0,0 0 0,0 0 0,0 0 0,0 0 0,0 0 0,0 0 0,-1 0 0,1 1 0,0-1 0,0 0 0,0 0 0,0 0 0,0 0 0,0 0 0,0 0 0,0 0 0,0 1 0,0-1 0,0 0 0,0 0 0,0 0 0,0 0 0,0 0 0,0 0 0,0 0 0,0 1 0,0-1 0,0 0 0,0 0 0,0 0 0,0 0 0,0 0 0,0 0 0,0 0 0,0 1 0,0-1 0,1 0 0,-1 0 0,0 0 0,0 0 0,0 0 0,0 0 0,0 0 0,0 0 0,0 0 0,0 0 0,0 0 0,1 0 0,-1 1 0,0-1 0,0 0 0,0 0 0,0 0 0,0 0 0,14 3 0,21-1 0,-31-1 0,25 0 2,-17-2-5,0 1-1,0 0 1,-1 1-1,1 1 1,0 0-1,-1 0 1,1 1 0,-1 0-1,0 1 1,0 1-1,0 0 1,16 10-1,-26-14-130,10 5-1843,-3-4-6701</inkml:trace>
</inkml:ink>
</file>

<file path=ppt/ink/ink4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50.779"/>
    </inkml:context>
    <inkml:brush xml:id="br0">
      <inkml:brushProperty name="width" value="0.025" units="cm"/>
      <inkml:brushProperty name="height" value="0.025" units="cm"/>
    </inkml:brush>
  </inkml:definitions>
  <inkml:trace contextRef="#ctx0" brushRef="#br0">1 67 15086,'0'0'2878,"3"-9"-38,10-29-230,-12 37-2475,-1 0-1,0 0 0,0 0 1,1 0-1,-1 0 0,0 0 1,1 1-1,-1-1 0,1 0 1,-1 0-1,1 0 1,0 0-1,-1 0 0,1 1 1,0-1-1,-1 0 0,1 1 1,0-1-1,0 1 1,0-1-1,0 0 0,0 1 1,1-1-1,-1 1-86,0 1 0,0-1 0,-1 1 0,1-1 0,0 1 0,0-1 0,-1 1 0,1-1 0,-1 1 0,1 0-1,0-1 1,-1 1 0,1 0 0,-1-1 0,1 1 0,-1 0 0,0 0 0,1 0 0,-1 0 0,0 0 0,12 45 108,-10-23-238,4 37 362,-5-57-510,-1 0 0,1 0-1,0 0 1,0 0 0,0-1-1,0 1 1,0 0 0,1 0 0,-1-1-1,1 1 1,-1-1 0,1 1-1,0-1 1,3 4 0,-4-6 35,0 1 0,0-1 0,-1 0 0,1 1 1,0-1-1,0 0 0,0 1 0,0-1 0,0 0 0,-1 0 0,1 0 1,0 0-1,0 0 0,0 0 0,0 0 0,0 0 0,0 0 0,-1 0 1,1 0-1,0-1 0,0 1 0,0 0 0,0 0 0,0-1 0,-1 1 1,1-1-1,0 1 0,0-1 0,-1 1 0,1-1 0,0 0 0,-1 1 1,1-1-1,-1 0 0,1 1 0,-1-1 0,1 0 0,0 0 0,16-36-4467,-14 30 3306,10-28-3742</inkml:trace>
</inkml:ink>
</file>

<file path=ppt/ink/ink4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51.123"/>
    </inkml:context>
    <inkml:brush xml:id="br0">
      <inkml:brushProperty name="width" value="0.025" units="cm"/>
      <inkml:brushProperty name="height" value="0.025" units="cm"/>
    </inkml:brush>
  </inkml:definitions>
  <inkml:trace contextRef="#ctx0" brushRef="#br0">1 54 2018,'8'-25'5221,"-1"6"-1217,-1 9 2818,-4 10-4996,-2 16 320,0 9-288,0 4-705,0 5-449,-3 0-319,1-2-289,2-7-32,0-10-737,3-8-1697,4-7-2467,-2-16-4067</inkml:trace>
</inkml:ink>
</file>

<file path=ppt/ink/ink4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52.075"/>
    </inkml:context>
    <inkml:brush xml:id="br0">
      <inkml:brushProperty name="width" value="0.025" units="cm"/>
      <inkml:brushProperty name="height" value="0.025" units="cm"/>
    </inkml:brush>
  </inkml:definitions>
  <inkml:trace contextRef="#ctx0" brushRef="#br0">0 1 16816,'0'0'7495,"4"9"-6737,2 13-358,-1 1 0,-1 0 0,0 0 0,-2 0-1,-1 0 1,-2 41 0,0-21-257,6 52 1,-3-84-1105,1-33-11584,-3-1 3405</inkml:trace>
</inkml:ink>
</file>

<file path=ppt/ink/ink4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52.449"/>
    </inkml:context>
    <inkml:brush xml:id="br0">
      <inkml:brushProperty name="width" value="0.025" units="cm"/>
      <inkml:brushProperty name="height" value="0.025" units="cm"/>
    </inkml:brush>
  </inkml:definitions>
  <inkml:trace contextRef="#ctx0" brushRef="#br0">0 153 15118,'0'0'10506,"7"-10"-9118,0 2-1121,0 0 0,1 0 0,0 0 0,0 1 0,1 0 0,0 0 0,0 1 0,0 0 0,1 1-1,0 0 1,12-4 0,18-6 510,60-15 0,-25 18-1787,-62 11-372,1 0-1,-1 2 1,18 2-1,-30-3 1203,-1 0-1,0 0 0,1 0 1,-1 0-1,0 0 1,0 0-1,1 0 1,-1 1-1,0-1 0,1 0 1,-1 0-1,0 0 1,0 1-1,0-1 0,1 0 1,-1 0-1,0 1 1,0-1-1,0 0 1,1 0-1,-1 1 0,0-1 1,0 0-1,0 1 1,0-1-1,0 0 0,0 0 1,0 1-1,0-1 1,0 0-1,0 1 1,0-1-1,0 0 0,0 1 1,0-1-1,0 0 1,0 0-1,0 1 0,0-1 1,0 0-1,0 1 1,-1-1-1,1 1-51,-3 8-6142</inkml:trace>
</inkml:ink>
</file>

<file path=ppt/ink/ink4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52.822"/>
    </inkml:context>
    <inkml:brush xml:id="br0">
      <inkml:brushProperty name="width" value="0.025" units="cm"/>
      <inkml:brushProperty name="height" value="0.025" units="cm"/>
    </inkml:brush>
  </inkml:definitions>
  <inkml:trace contextRef="#ctx0" brushRef="#br0">1 124 4676,'0'0'22582,"48"-11"-21013,-7-12-384,7-3-704,-1 1-385,1 4-96,-6 8-673,-9 8-1377,-5 5-1697,-12 0-1122,-6 0-2754</inkml:trace>
</inkml:ink>
</file>

<file path=ppt/ink/ink4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53.399"/>
    </inkml:context>
    <inkml:brush xml:id="br0">
      <inkml:brushProperty name="width" value="0.025" units="cm"/>
      <inkml:brushProperty name="height" value="0.025" units="cm"/>
    </inkml:brush>
  </inkml:definitions>
  <inkml:trace contextRef="#ctx0" brushRef="#br0">46 0 11371,'0'0'15139,"-3"13"-14386,-11 42 159,4 0 0,1 0 0,3 1 0,3 0 0,3 62 0,0-111-891,1 0 1,0 0-1,0 0 0,0 0 1,1-1-1,0 1 0,0-1 0,1 1 1,0-1-1,0 0 0,1 1 1,-1-2-1,1 1 0,0 0 1,1-1-1,-1 0 0,1 0 1,8 7-1,-7-8-193,0-1 0,0 1 1,1-1-1,-1 0 0,1 0 0,0-1 1,9 3-1,-5-3-864,-1 0 0,1-1 0,0 0 0,-1-1 0,12-1 0,8-3-5168</inkml:trace>
</inkml:ink>
</file>

<file path=ppt/ink/ink4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54.211"/>
    </inkml:context>
    <inkml:brush xml:id="br0">
      <inkml:brushProperty name="width" value="0.025" units="cm"/>
      <inkml:brushProperty name="height" value="0.025" units="cm"/>
    </inkml:brush>
  </inkml:definitions>
  <inkml:trace contextRef="#ctx0" brushRef="#br0">1 49 6438,'0'0'6983,"33"-48"-17457</inkml:trace>
</inkml:ink>
</file>

<file path=ppt/ink/ink4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54.728"/>
    </inkml:context>
    <inkml:brush xml:id="br0">
      <inkml:brushProperty name="width" value="0.025" units="cm"/>
      <inkml:brushProperty name="height" value="0.025" units="cm"/>
    </inkml:brush>
  </inkml:definitions>
  <inkml:trace contextRef="#ctx0" brushRef="#br0">1 191 12172,'36'-32'3443,"-35"30"-2710,0 0-1,1-1 1,-1 1 0,0 0 0,-1 0-1,1-1 1,0 1 0,-1 0 0,1-1-1,-1 1 1,0-1 0,0 1 0,0-4 0,-1-4 1743,0 22 137,0 36-2195,0-24-284,0 0 0,2 0 0,1 0 0,0-1 0,11 43 0,-13-65-130,0-1 0,0 1 0,0 0 0,1 0 0,-1-1 0,0 1 0,0 0-1,0-1 1,1 1 0,-1-1 0,0 1 0,1 0 0,-1-1 0,1 1 0,-1-1 0,1 1 0,-1-1 0,1 1 0,-1-1 0,1 1-1,-1-1 1,1 1 0,-1-1 0,1 0 0,0 1 0,-1-1 0,1 0 0,0 0 0,-1 0 0,1 1 0,0-1 0,-1 0-1,1 0 1,0 0 0,0 0 0,-1 0 0,1 0 0,0 0 0,-1 0 0,1-1 0,0 1 0,-1 0 0,1 0 0,0 0 0,-1-1-1,1 1 1,0 0 0,-1-1 0,1 1 0,-1-1 0,1 1 0,-1-1 0,1 1 0,-1-1 0,1 1 0,-1-1 0,1 1-1,-1-1 1,1 0 0,30-44 313,-25 35-287,87-123-30,23-37 0,-111 164-2163,-5 6 1977,0 0 1,1 0 0,-1 0 0,0 0-1,0 0 1,0 0 0,1 0 0,-1 0 0,0 0-1,0 0 1,0 0 0,1 0 0,-1 0-1,0 0 1,0 0 0,0 0 0,1 0 0,-1 0-1,0 0 1,0 0 0,0 0 0,0 0 0,1 0-1,-1 0 1,0 1 0,0-1 0,0 0-1,0 0 1,1 0 0,-1 0 0,0 1 0,0-1-1,0 0 1,0 0 0,0 0 0,0 0-1,0 1 1,0-1 0,0 0 0,1 0 0,-1 0-1,0 1 1,0-1 0,0 0 0,0 0 0,0 0-1,0 1 1,0-1 0,0 0 0,0 0-1,0 0 1,-1 1 0,1-1 0,0 0 0,0 0-1,0 0 1,0 1 0,0-1 0,0 0-1,0 9-6011</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26.640"/>
    </inkml:context>
    <inkml:brush xml:id="br0">
      <inkml:brushProperty name="width" value="0.025" units="cm"/>
      <inkml:brushProperty name="height" value="0.025" units="cm"/>
    </inkml:brush>
  </inkml:definitions>
  <inkml:trace contextRef="#ctx0" brushRef="#br0">110 1 9993,'0'0'8366,"0"12"-6065,-1 49-1299,-2-1 0,-3 0 0,-3 0 1,-2-1-1,-3 0 0,-3-1 1,-24 58-1,41-116-991,0 0 1,0 0-1,0-1 1,0 1-1,0 0 1,0 0-1,0 0 1,-1 0-1,1 0 1,0 0-1,0 0 1,0 0-1,0 0 1,0 0-1,0 0 1,0 0-1,0 0 1,0-1-1,-1 1 1,1 0-1,0 0 1,0 0-1,0 0 1,0 0-1,0 0 1,0 0-1,0 0 1,-1 0-1,1 0 1,0 0-1,0 0 1,0 0-1,0 0 1,0 1-1,0-1 1,0 0-1,0 0 1,-1 0-1,1 0 1,0 0-1,0 0 1,0 0-1,0 0 1,0 0-1,0 0 1,0 0-1,0 0 1,0 0-1,0 1 1,0-1-1,0 0 1,0 0-1,-1 0 1,1 0-1,0 0 1,0 0-1,0 0 1,-2-18 225,1-33-180,1 47-25,1-23-31,1-1 0,2 1 0,0 0 0,2 0 1,1 1-1,18-45 0,-18 53-23,1 1 1,0 1-1,1 0 1,1 0-1,1 0 0,0 2 1,1-1-1,0 1 0,1 1 1,29-22-1,-32 29-45,0 1-1,1 0 1,-1 0 0,1 1-1,0 0 1,1 1-1,-1 1 1,0 0 0,19-1-1,-26 3 38,0-1-1,-1 2 1,1-1-1,-1 0 1,1 1-1,-1-1 0,1 1 1,-1 0-1,0 0 1,1 1-1,-1-1 1,0 1-1,0-1 1,6 5-1,-8-4 22,1 0 0,0 0 0,-1 1 0,1-1 0,-1 0 0,0 1 0,0-1 0,0 1 0,0-1 0,0 1 0,0-1 0,-1 1 0,1 0 0,-1-1 0,0 1 0,0 0-1,0-1 1,0 1 0,0 0 0,-1-1 0,1 1 0,-2 3 0,0 1 59,0-1-1,-1 1 0,0-1 0,0 0 1,-1 0-1,0 0 0,0 0 1,0-1-1,-1 1 0,0-1 0,0 0 1,0-1-1,0 1 0,-8 4 1,-9 6 298,-1-1-1,-32 15 1,47-24-258,0-1 0,0-1 0,0 1 0,0-1 0,-1-1 0,1 0 0,-1 0 0,0 0 0,0-1 0,1-1 0,-1 1 0,0-1 0,-9-2 0,17 2-138,1 0 0,-1-1 0,0 1 0,0 0 0,1-1 0,-1 1 0,0-1 0,0 1 0,1-1 0,-1 1 0,1-1 0,-1 1 0,0-1 0,1 0 0,-1 1 0,1-1 0,0 0 0,-1 0 0,1 1 0,-1-1 0,1 0 0,0 0 0,0 1 0,0-1 0,-1 0 0,1 0 0,0 0 1,0 1-1,0-1 0,0 0 0,0 0 0,0 0 0,0 0 0,1 1 0,-1-1 0,0 0 0,1-1 0,-1 0-325,1 0 0,-1 1 0,1-1 1,0 0-1,0 0 0,0 1 0,0-1 0,0 0 1,1 1-1,-1-1 0,0 1 0,1-1 1,-1 1-1,3-2 0,19-6-4698,6 3-1768</inkml:trace>
</inkml:ink>
</file>

<file path=ppt/ink/ink4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55.103"/>
    </inkml:context>
    <inkml:brush xml:id="br0">
      <inkml:brushProperty name="width" value="0.025" units="cm"/>
      <inkml:brushProperty name="height" value="0.025" units="cm"/>
    </inkml:brush>
  </inkml:definitions>
  <inkml:trace contextRef="#ctx0" brushRef="#br0">0 1 12684,'0'0'15310,"10"51"-14349,4-36-480,-1 3-321,2 1-96,-1-2-96,-2-1-865,1-3-1409,-2-2-192,-2-6-834,-1-5-1985</inkml:trace>
</inkml:ink>
</file>

<file path=ppt/ink/ink4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55.427"/>
    </inkml:context>
    <inkml:brush xml:id="br0">
      <inkml:brushProperty name="width" value="0.025" units="cm"/>
      <inkml:brushProperty name="height" value="0.025" units="cm"/>
    </inkml:brush>
  </inkml:definitions>
  <inkml:trace contextRef="#ctx0" brushRef="#br0">1 133 9705,'0'0'17142,"9"-4"-15936,207-76 3153,-139 56-6580,-1 2-5010,-67 19 1210</inkml:trace>
</inkml:ink>
</file>

<file path=ppt/ink/ink4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55.818"/>
    </inkml:context>
    <inkml:brush xml:id="br0">
      <inkml:brushProperty name="width" value="0.025" units="cm"/>
      <inkml:brushProperty name="height" value="0.025" units="cm"/>
    </inkml:brush>
  </inkml:definitions>
  <inkml:trace contextRef="#ctx0" brushRef="#br0">1 8 13997,'0'0'10955,"9"-2"-8473,31-4-1260,-39 7-1197,0-1 0,0 0-1,0 0 1,0 0-1,1 0 1,-1 1-1,-1-1 1,1 1-1,0-1 1,0 1-1,0-1 1,0 1 0,0-1-1,0 1 1,0 0-1,-1-1 1,1 1-1,0 0 1,0 0-1,-1 0 1,1-1 0,-1 1-1,1 0 1,-1 0-1,1 0 1,-1 0-1,0 0 1,1 0-1,-1 2 1,4 29 132,-4-27-116,1 13 29,-1-1 0,-1 1 1,0 0-1,-2-1 1,0 1-1,0-1 0,-2 0 1,0 0-1,-1 0 0,-12 24 1,81-84 943,-46 32-1066,1 1-1,1 0 1,28-9 0,-2 3-2772,18-7-9838,-44 14 437</inkml:trace>
</inkml:ink>
</file>

<file path=ppt/ink/ink4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56.162"/>
    </inkml:context>
    <inkml:brush xml:id="br0">
      <inkml:brushProperty name="width" value="0.025" units="cm"/>
      <inkml:brushProperty name="height" value="0.025" units="cm"/>
    </inkml:brush>
  </inkml:definitions>
  <inkml:trace contextRef="#ctx0" brushRef="#br0">6 0 18033,'0'0'9481,"-5"59"-7559,5-32-1089,0 3-385,5 3-384,2 2-32,-1-5-352,1 0-865,0-8-1121,1-8-1250,-2-9-1056,-1-5-2883</inkml:trace>
</inkml:ink>
</file>

<file path=ppt/ink/ink4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56.518"/>
    </inkml:context>
    <inkml:brush xml:id="br0">
      <inkml:brushProperty name="width" value="0.025" units="cm"/>
      <inkml:brushProperty name="height" value="0.025" units="cm"/>
    </inkml:brush>
  </inkml:definitions>
  <inkml:trace contextRef="#ctx0" brushRef="#br0">1 357 19571,'0'0'10521,"12"-12"-10131,5-7-352,-2 0 0,0-1 1,0-1-1,-2 0 0,-1-1 0,10-24 0,-8 11 249,-2 0-1,14-71 1,-28 177-98,3-11-154,-8 23 4,-4 74-639,11-156 533,0-1 0,0 1 0,-1 0 0,1 0-1,0 0 1,0 0 0,0-1 0,0 1 0,0 0 0,0 0-1,0 0 1,0 0 0,1 0 0,-1-1 0,0 1 0,0 0-1,1 0 1,-1 0 0,0-1 0,1 1 0,-1 0 0,1-1-1,-1 1 1,1 0 0,-1-1 0,1 1 0,-1 0-1,1-1 1,0 1 0,-1-1 0,1 1 0,0-1 0,0 1-1,-1-1 1,1 0 0,0 1 0,0-1 0,0 0 0,-1 0-1,1 0 1,0 1 0,0-1 0,0 0 0,0 0 0,0 0-1,-1 0 1,1 0 0,0-1 0,0 1 0,0 0 0,0 0-1,-1-1 1,1 1 0,0 0 0,0-1 0,-1 1 0,1 0-1,0-1 1,0 1 0,0-2 0,4-1-856,0 0 1,0 0-1,-1-1 1,1 0-1,-1 0 1,0 0-1,6-8 1,9-19-6253</inkml:trace>
</inkml:ink>
</file>

<file path=ppt/ink/ink4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56.875"/>
    </inkml:context>
    <inkml:brush xml:id="br0">
      <inkml:brushProperty name="width" value="0.025" units="cm"/>
      <inkml:brushProperty name="height" value="0.025" units="cm"/>
    </inkml:brush>
  </inkml:definitions>
  <inkml:trace contextRef="#ctx0" brushRef="#br0">1 0 16400,'0'0'8754,"9"8"-6405,29 20-974,37 28 1195,-68-50-2424,-1 0 1,1 1-1,-1-1 1,-1 1 0,1 0-1,-1 1 1,0-1-1,4 12 1,-2-1-147,-2 0 0,0 1 0,-2 0 0,0 0 0,-1 0 0,0 1 0,-2-1 0,-2 27 0,-2-12 0,-1 0 0,-2-1 0,-19 61 0,-14 3-1680,33-82 217,-2 0 0,0 0 0,-22 26 0,-4-7-8878</inkml:trace>
</inkml:ink>
</file>

<file path=ppt/ink/ink4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12.756"/>
    </inkml:context>
    <inkml:brush xml:id="br0">
      <inkml:brushProperty name="width" value="0.025" units="cm"/>
      <inkml:brushProperty name="height" value="0.025" units="cm"/>
    </inkml:brush>
  </inkml:definitions>
  <inkml:trace contextRef="#ctx0" brushRef="#br0">1 92 10762,'0'0'12754,"12"0"-12322,87-10-274,121-27 0,-55 8-111,-129 20 538,-40 6-179,-20 2-212,-62 1 166,-1-2 731,-169 19-1,375-12-593,-93-5-430,54 0-666,126-15-1,-276 21 253,41-5-109,-44 7-1,-21 9-4241,61-14-122</inkml:trace>
</inkml:ink>
</file>

<file path=ppt/ink/ink4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13.829"/>
    </inkml:context>
    <inkml:brush xml:id="br0">
      <inkml:brushProperty name="width" value="0.025" units="cm"/>
      <inkml:brushProperty name="height" value="0.025" units="cm"/>
    </inkml:brush>
  </inkml:definitions>
  <inkml:trace contextRef="#ctx0" brushRef="#br0">0 26 7815,'103'-14'10757,"-22"17"-7348,-56-1-3271,-1 0-1,1-2 1,-1-1 0,1-1-1,-1-1 1,39-10-1,-67 14 42,-1 0-1,1 0 1,-1-1-1,0 0 1,1 0-1,-1 0 1,-4-1-1,-23 1 161,-117 32 402,117-23-215,0-1 0,-1-2 1,-40 3-1,177-8-451,203-6-1496,-323 5 2104,-158 6 732,76 13-1274,29-5-5721,61-13-1627</inkml:trace>
</inkml:ink>
</file>

<file path=ppt/ink/ink4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6:29.449"/>
    </inkml:context>
    <inkml:brush xml:id="br0">
      <inkml:brushProperty name="width" value="0.025" units="cm"/>
      <inkml:brushProperty name="height" value="0.025" units="cm"/>
    </inkml:brush>
  </inkml:definitions>
  <inkml:trace contextRef="#ctx0" brushRef="#br0">37 119 6790,'-21'6'2534,"45"-7"2625,10-2-3515,-26 3-1402,303-20 3456,-275 15-3685,178-26 39,331-7 0,-511 41-42,0 1-1,1 2 1,-2 2-1,39 12 1,-40-10-37,0-1 1,1-1-1,0-3 1,47 4-1,-447-17 150,-601 18 2754,954-12-2811,3 0 176,17 7-27,5-1-248,1 0 0,-1-1-1,1-1 1,0 0 0,0 0 0,0-1-1,0-1 1,0 0 0,13-2-1,6 1 68,431-25-291,-25 1-2384,-745 38 5312,62-1-2636,-512-3 2570,809-23-2765,206-26-174,1 11-1,345 6 1,-530 21 344,-30 0 17,81 8 0,-165 3 165,-929 72-64,759-77-37,211-4-94,0 0 0,0 0 0,1 0 0,-1-1 1,0 1-1,0 0 0,0 0 0,0 0 0,0-1 1,0 1-1,0 0 0,0 0 0,0 0 0,0 0 1,1-1-1,-1 1 0,0 0 0,0 0 0,0 0 1,0-1-1,-1 1 0,1 0 0,0 0 0,0 0 1,0-1-1,0 1 0,0 0 0,0 0 0,0 0 1,0-1-1,0 1 0,0 0 0,0 0 0,-1 0 1,1 0-1,0 0 0,0-1 0,0 1 0,0 0 1,0 0-1,-1 0 0,1 0 0,0 0 0,0 0 1,0 0-1,-1-1 0,1 1 0,0 0 0,0 0 1,0 0-1,0 0 0,-1 0 0,1 0 0,0 0 1,0 0-1,0 0 0,-1 0 0,1 0 0,0 0 1,18-7-183,264 21 36,133-33 650,1-1-383,44 20-657,-853 25 1110,262-14-507,21-1-79,-135 6-1603,199-17-2301,17-10-3554</inkml:trace>
</inkml:ink>
</file>

<file path=ppt/ink/ink4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6:32.319"/>
    </inkml:context>
    <inkml:brush xml:id="br0">
      <inkml:brushProperty name="width" value="0.025" units="cm"/>
      <inkml:brushProperty name="height" value="0.025" units="cm"/>
    </inkml:brush>
  </inkml:definitions>
  <inkml:trace contextRef="#ctx0" brushRef="#br0">0 10 6887,'0'0'3154,"9"0"-1477,22-2-387,77-3 6301,-70 3-8054,-5 2-3610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26.970"/>
    </inkml:context>
    <inkml:brush xml:id="br0">
      <inkml:brushProperty name="width" value="0.025" units="cm"/>
      <inkml:brushProperty name="height" value="0.025" units="cm"/>
    </inkml:brush>
  </inkml:definitions>
  <inkml:trace contextRef="#ctx0" brushRef="#br0">156 15 17008,'0'0'12935,"8"-3"-12791,28-9-128,-36 12-16,0 0-1,1 0 1,-1 0 0,0 0-1,1 0 1,-1 0 0,1 1-1,-1-1 1,0 0-1,1 0 1,-1 0 0,0 0-1,1 0 1,-1 1 0,0-1-1,1 0 1,-1 0 0,0 0-1,1 1 1,-1-1-1,0 0 1,0 1 0,1-1-1,-1 0 1,0 1 0,0-1-1,0 0 1,0 1 0,1-1-1,-1 0 1,0 1-1,0-1 1,0 0 0,0 1-1,0-1 1,0 0 0,0 1-1,0-1 1,0 1 0,0-1-1,0 0 1,0 1-1,0-1 1,0 0 0,0 1-1,0-1 1,-1 1 0,1-1-1,0 0 1,0 1 0,0-1-1,-1 0 1,1 0-1,0 1 1,0-1 0,-1 0-1,1 1 1,-10 21 32,-6-2 119,0 0 0,-1-1 0,-20 17 0,21-22 129,1 1 0,1 0 0,0 1 0,1 0 1,-17 29-1,29-44-276,0 0 1,1-1-1,-1 1 0,1 0 1,-1 0-1,1 0 1,-1 0-1,1-1 1,-1 1-1,1 0 0,0 0 1,-1 0-1,1 0 1,0 0-1,0 0 1,0 0-1,0 0 1,0 0-1,0 0 0,0 0 1,0 0-1,0 0 1,0 0-1,1 0 1,-1 0-1,0 0 0,1 0 1,-1 0-1,0 0 1,1 0-1,-1 0 1,1-1-1,0 1 1,-1 0-1,1 0 0,0-1 1,-1 1-1,1 0 1,0-1-1,0 1 1,0 0-1,0-1 0,-1 1 1,1-1-1,0 0 1,0 1-1,0-1 1,0 0-1,1 1 1,7 0 22,-1 0 0,1-1 0,0 0 0,16-2 1,-9 1-18,19-2-1648,53-10-1,92-38-8569,-125 31 1848</inkml:trace>
</inkml:ink>
</file>

<file path=ppt/ink/ink4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6:33.459"/>
    </inkml:context>
    <inkml:brush xml:id="br0">
      <inkml:brushProperty name="width" value="0.025" units="cm"/>
      <inkml:brushProperty name="height" value="0.025" units="cm"/>
    </inkml:brush>
  </inkml:definitions>
  <inkml:trace contextRef="#ctx0" brushRef="#br0">295 94 10858,'0'0'3315,"3"-11"-133,11-35-454,-13 45-2632,-1 0 0,0 0 0,1 0 0,-1 0 1,0 0-1,1 0 0,-1 0 0,0 0 0,0 0 0,0 0 0,0 0 0,0 0 0,0 0 0,0 0 1,0 0-1,0 0 0,0 0 0,-1 0 0,1 0 0,0 0 0,-1 0 0,1 0 0,-1 0 0,1 0 1,-1 0-1,1 0 0,-1 0 0,0 1 0,1-1 0,-1 0 0,0 1 0,0-1 0,1 0 0,-1 1 1,0-1-1,0 1 0,0-1 0,0 1 0,0-1 0,0 1 0,0 0 0,0-1 0,0 1 0,0 0 1,0 0-1,0 0 0,0 0 0,0 0 0,0 0 0,0 0 0,0 0 0,0 0 0,0 0 0,0 1 1,0-1-1,-2 1 0,-2 0-53,-1 1 0,0-1 1,1 1-1,-1 1 0,1-1 1,0 1-1,-9 5 0,7 0 46,1-1-1,0 2 1,0-1-1,0 0 1,1 1-1,1 0 1,0 1-1,0-1 1,0 1-1,1-1 1,1 1-1,0 0 1,0 0-1,1 0 1,-1 20-1,2 6 421,2-1-1,1 1 0,9 41 0,-5-42-223,-1-3 213,-1 0-1,2 45 0,-34-107-2781,0-9 183,-17-18-5982,-23-34-4313,28 29 13232,39 61-575,-1 1 0,1 0 0,0-1 0,0 1 0,0 0 0,-1-1 0,1 1-1,0-1 1,0 1 0,0 0 0,0-1 0,0 1 0,0 0 0,0-1 0,0 1-1,0-1 1,0 1 0,0 0 0,0-1 0,0 1 0,0-1 0,0 1 0,0 0-1,0-1 1,1 1 0,-1 0 0,0-1 0,0 1 0,0-1 0,1 1 0,-1 0-1,0 0 1,1-1 0,17-5 3710,34 6-2321,-35 1-184,230-2 1918,-208-2-5646,-15-7-3457,-8-3-6596</inkml:trace>
</inkml:ink>
</file>

<file path=ppt/ink/ink4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14.908"/>
    </inkml:context>
    <inkml:brush xml:id="br0">
      <inkml:brushProperty name="width" value="0.025" units="cm"/>
      <inkml:brushProperty name="height" value="0.025" units="cm"/>
    </inkml:brush>
  </inkml:definitions>
  <inkml:trace contextRef="#ctx0" brushRef="#br0">7 1 10346,'0'0'15577,"0"8"-14114,-2 28-282,-1-12-846,1 0 1,2 1-1,1-1 0,0 0 1,2 0-1,9 38 1,-4-48-2123,-4-11-1397,1-2-3302</inkml:trace>
</inkml:ink>
</file>

<file path=ppt/ink/ink4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15.564"/>
    </inkml:context>
    <inkml:brush xml:id="br0">
      <inkml:brushProperty name="width" value="0.025" units="cm"/>
      <inkml:brushProperty name="height" value="0.025" units="cm"/>
    </inkml:brush>
  </inkml:definitions>
  <inkml:trace contextRef="#ctx0" brushRef="#br0">163 0 15214,'0'0'10143,"-10"12"-9582,-7 10 140,0 1 1,1 1-1,1 0 1,-22 52-1,25-42 321,-17 68-1,26-87-965,0 0-1,1 0 1,1 1 0,1-1-1,0 0 1,1 1-1,3 18 1,-3-31-159,-1-1 0,1 0 0,0 1 0,0-1 1,0 1-1,0-1 0,1 0 0,-1 0 0,0 0 0,1 0 0,0 0 1,-1 0-1,1 0 0,0-1 0,0 1 0,0 0 0,0-1 0,0 0 1,1 1-1,-1-1 0,0 0 0,1 0 0,-1 0 0,0-1 0,4 2 0,0-1-652,-1-1 0,1 1 0,-1-1 0,1 0 0,-1 0 0,1 0-1,-1-1 1,1 0 0,-1 0 0,10-4 0,21-11-6212</inkml:trace>
</inkml:ink>
</file>

<file path=ppt/ink/ink4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16.437"/>
    </inkml:context>
    <inkml:brush xml:id="br0">
      <inkml:brushProperty name="width" value="0.025" units="cm"/>
      <inkml:brushProperty name="height" value="0.025" units="cm"/>
    </inkml:brush>
  </inkml:definitions>
  <inkml:trace contextRef="#ctx0" brushRef="#br0">33 408 7399,'0'0'22528,"9"-10"-21930,9-12-442,-1-1-1,-1 0 1,-1-1 0,-1 0-1,16-43 1,32-148 1152,-70 236-1308,-1 0 0,-1 0 0,-22 35 0,-8-2 0,19-28 0,1 2 0,2 0 0,0 1 0,-13 31 0,30-59 0,1 0 0,-1-1 0,1 1 0,-1 0 0,1 0 0,-1-1 0,1 1 0,0 0 0,-1 0 0,1 0 0,0-1 0,-1 1 0,1 0 0,0 0 0,0 0 0,0 0 0,0 0 0,0 0 0,0-1 0,0 1 0,0 0 0,0 0 0,1 0 0,-1 1 0,3-3 0,0 0 0,-1 0 0,1-1 0,0 1 0,-1-1 0,0 1 0,1-1 0,-1 0 0,0 0 0,0 0 0,0-1 0,2-2 0,3-3 0,9-10 0,1 0 0,23-18 0,-35 32 0,0 0 0,0 0 0,1 1 0,0-1 0,0 1 0,0 1 0,0-1 0,0 1 0,0 0 0,1 0 0,-1 1 0,0 0 0,10 0 0,-15 1 0,0 1 0,0-1 0,0 1 0,0 0 0,0 0 0,0-1 0,-1 1 0,1 0 0,0 0 0,0 0 0,0 0 0,-1 0 0,1 0 0,-1 0 0,1 0 0,-1 1 0,1-1 0,-1 0 0,1 0 0,-1 0 0,0 0 0,0 1 0,0-1 0,0 0 0,0 0 0,0 1 0,0-1 0,0 0 0,0 0 0,0 0 0,-1 3 0,-9 43 0,8-42 0,-1 0 0,-1 0 0,1 0 0,-1 0 0,0 0 0,0-1 0,0 0 0,0 1 0,-1-2 0,0 1 0,0 0 0,0-1 0,0 0 0,0 0 0,-1-1 0,-9 4 0,11 0 0,12 0 0,11 1 0,-11-5-348,1-1-1,0 0 1,-1 0-1,1-1 1,0 0-1,11-2 1,-8-1-874,0 0 0,0 0 0,0-1 1,-1-1-1,1 0 0,17-10 0,-2-3-7324</inkml:trace>
</inkml:ink>
</file>

<file path=ppt/ink/ink4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7:16.794"/>
    </inkml:context>
    <inkml:brush xml:id="br0">
      <inkml:brushProperty name="width" value="0.025" units="cm"/>
      <inkml:brushProperty name="height" value="0.025" units="cm"/>
    </inkml:brush>
  </inkml:definitions>
  <inkml:trace contextRef="#ctx0" brushRef="#br0">206 0 18193,'0'0'7399,"3"10"-5637,8 21-695,-2-9-225,-1 0 1,-1 1-1,-2 0 1,5 36 0,-9-45-825,-2 1 1,0-1-1,0 0 1,-2 0-1,0 0 1,0 0-1,-1 0 1,-10 21-1,0-7-29,-1 0 0,-36 47 0,43-64-9,-11 17-1420,-2-1-1,-1-1 1,-35 33 0,35-43-6648</inkml:trace>
</inkml:ink>
</file>

<file path=ppt/ink/ink4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05.816"/>
    </inkml:context>
    <inkml:brush xml:id="br0">
      <inkml:brushProperty name="width" value="0.025" units="cm"/>
      <inkml:brushProperty name="height" value="0.025" units="cm"/>
    </inkml:brush>
  </inkml:definitions>
  <inkml:trace contextRef="#ctx0" brushRef="#br0">1 36 5029,'0'0'11472,"2"-5"-9182,0-2-2233,2-6 3688,-2 29 535,3 16-2514,-5-31-1751,0 0-1,0-1 0,0 1 1,0-1-1,0 1 1,0-1-1,0 1 1,0-1-1,1 1 0,-1-1 1,0 1-1,0-1 1,1 1-1,-1-1 1,0 0-1,1 1 1,-1-1-1,0 1 0,1-1 1,-1 0-1,1 1 1,-1-1-1,0 0 1,1 1-1,-1-1 0,1 0 1,-1 0-1,1 0 1,-1 1-1,1-1 1,-1 0-1,1 0 0,-1 0 1,1 0-1,0 0 1,-1 0-1,1 0 1,-1 0-1,1 0 1,-1 0-1,1 0 0,-1 0 1,1 0-1,-1-1 1,1 1-1,-1 0 1,1 0-1,-1-1 0,1 1 1,-1 0-1,1 0 1,-1-1-1,0 1 1,1-1-1,-1 1 0,0 0 1,1-1-1,-1 1 1,1-1-1,1-2 159,-1 0-1,1-1 1,-1 1 0,0 0-1,0 0 1,0 0-1,0-1 1,0 1 0,-1 0-1,1-1 1,-1 1-1,0-1 1,0 1-1,-1-4 1,1 0 142,0 7-309,0-1-1,0 1 0,0 0 0,-1-1 0,1 1 1,0 0-1,0 0 0,0-1 0,0 1 0,0 0 1,-1 0-1,1 0 0,0-1 0,0 1 0,-1 0 1,1 0-1,0 0 0,0-1 0,-1 1 1,1 0-1,0 0 0,0 0 0,-1 0 0,1 0 1,0 0-1,0 0 0,-1-1 0,1 1 0,0 0 1,-1 0-1,1 0 0,0 0 0,-1 0 1,1 0-1,0 1 0,0-1 0,-1 0 0,1 0 1,0 0-1,-1 0 0,1 0 0,0 0 0,0 0 1,-1 1-1,1-1 0,0 0 0,0 0 0,-1 0 1,1 0-1,0 1 0,0-1 0,-15 11 82,12-7-87,1 0 0,0 0 0,0 0 0,1 0 0,-1 0 0,1 0 0,0 0 0,0 1 0,0-1 0,0 0 0,1 1 0,0-1 0,0 6 0,0-10 0,0 1 0,1-1 0,-1 0 0,0 0 0,1 1 0,-1-1 0,1 0 0,-1 0 0,0 1 0,1-1 0,-1 0 0,0 0 0,1 0 0,-1 1 0,1-1 0,-1 0 0,1 0 0,-1 0 0,1 0 0,-1 0 0,0 0 0,1 0 0,-1 0 0,1 0 0,-1 0 0,1 0 0,-1-1 0,0 1 0,1 0 0,-1 0 0,1 0 0,-1 0 0,0-1 0,1 1 0,-1 0 0,1 0 0,-1-1 0,0 1 0,1 0 0,-1-1 0,0 1 0,0 0 0,1-1 0,-1 0 0,16-12 0,-13 9 0,0 0 0,0-1 0,-1 1 0,0 0 0,0-1 0,3-8 0,-7 29-1915,3 15-5464,0-21-1232</inkml:trace>
</inkml:ink>
</file>

<file path=ppt/ink/ink4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07.900"/>
    </inkml:context>
    <inkml:brush xml:id="br0">
      <inkml:brushProperty name="width" value="0.025" units="cm"/>
      <inkml:brushProperty name="height" value="0.025" units="cm"/>
    </inkml:brush>
  </inkml:definitions>
  <inkml:trace contextRef="#ctx0" brushRef="#br0">100 47 7751,'0'0'9807,"2"-9"-7357,1 2-2514,7-20 3930,-10 24-1951,-8 18-1450,-18 39 768,-28 88-1,47-121-1016,1 2 0,1-1-1,2 1 1,0-1 0,1 1-1,1 0 1,3 28 0,-2-47-258,1 0 0,0-1 0,0 1 0,0 0 0,0-1 0,1 1 0,-1-1 0,1 1 0,0-1 0,0 0 1,0 0-1,0 0 0,1 0 0,-1 0 0,1 0 0,0-1 0,0 1 0,0-1 0,0 0 0,0 0 0,4 2 0,34 9-3207,3-12-3736,-17-7-1028</inkml:trace>
</inkml:ink>
</file>

<file path=ppt/ink/ink4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08.229"/>
    </inkml:context>
    <inkml:brush xml:id="br0">
      <inkml:brushProperty name="width" value="0.025" units="cm"/>
      <inkml:brushProperty name="height" value="0.025" units="cm"/>
    </inkml:brush>
  </inkml:definitions>
  <inkml:trace contextRef="#ctx0" brushRef="#br0">0 0 17489,'0'0'14701,"75"39"-14508,-45-39-97,2 0-96,-3-2-705,-1-1-1217,-4-1-1569,-7 0-2275,-7 1-2625</inkml:trace>
</inkml:ink>
</file>

<file path=ppt/ink/ink4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08.603"/>
    </inkml:context>
    <inkml:brush xml:id="br0">
      <inkml:brushProperty name="width" value="0.025" units="cm"/>
      <inkml:brushProperty name="height" value="0.025" units="cm"/>
    </inkml:brush>
  </inkml:definitions>
  <inkml:trace contextRef="#ctx0" brushRef="#br0">3 0 18193,'0'0'9113,"0"9"-7330,-1 25-465,0-2-750,1 0 1,1 0 0,10 53 0,-10-84-568,-1 0 0,0-1 0,0 1 0,1 0 1,-1-1-1,1 1 0,-1-1 0,0 1 0,1 0 0,-1-1 1,1 1-1,-1-1 0,1 1 0,0-1 0,-1 0 1,1 1-1,-1-1 0,1 0 0,0 1 0,-1-1 0,1 0 1,0 0-1,0 1 0,-1-1 0,1 0 0,0 0 1,-1 0-1,1 0 0,0 0 0,0 0 0,-1 0 0,1 0 1,0 0-1,0 0 0,-1-1 0,1 1 0,0 0 1,-1 0-1,1-1 0,0 1 0,-1 0 0,1-1 1,-1 1-1,2-1 0,33-22 30,-29 19-30,191-146-567,-217 150-29521</inkml:trace>
</inkml:ink>
</file>

<file path=ppt/ink/ink4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08.932"/>
    </inkml:context>
    <inkml:brush xml:id="br0">
      <inkml:brushProperty name="width" value="0.025" units="cm"/>
      <inkml:brushProperty name="height" value="0.025" units="cm"/>
    </inkml:brush>
  </inkml:definitions>
  <inkml:trace contextRef="#ctx0" brushRef="#br0">0 1 9161,'0'0'19442,"18"56"-17488,-1-47-673,2 3-704,4 2-449,0 0-128,-2 0-673,-5 3-1345,-1-3-1697,-5 0-1987,-8-5-2914</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27.488"/>
    </inkml:context>
    <inkml:brush xml:id="br0">
      <inkml:brushProperty name="width" value="0.025" units="cm"/>
      <inkml:brushProperty name="height" value="0.025" units="cm"/>
    </inkml:brush>
  </inkml:definitions>
  <inkml:trace contextRef="#ctx0" brushRef="#br0">337 0 12043,'0'0'10079,"-7"11"-8717,-129 160 468,74-97-404,-64 99-1,120-163-2494,9-14-2917,9-19-2271,-4-7-1019</inkml:trace>
</inkml:ink>
</file>

<file path=ppt/ink/ink4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09.262"/>
    </inkml:context>
    <inkml:brush xml:id="br0">
      <inkml:brushProperty name="width" value="0.025" units="cm"/>
      <inkml:brushProperty name="height" value="0.025" units="cm"/>
    </inkml:brush>
  </inkml:definitions>
  <inkml:trace contextRef="#ctx0" brushRef="#br0">1 50 16303,'0'0'9129,"61"-4"-6663,-22-5-416,3-3-608,8 3-610,-7 0-575,-1 5-193,-7 2-64,-7 2-609,-4 0-800,-6 3-705,-3 5-1089,-7-1-673,0-5-1665</inkml:trace>
</inkml:ink>
</file>

<file path=ppt/ink/ink4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09.620"/>
    </inkml:context>
    <inkml:brush xml:id="br0">
      <inkml:brushProperty name="width" value="0.025" units="cm"/>
      <inkml:brushProperty name="height" value="0.025" units="cm"/>
    </inkml:brush>
  </inkml:definitions>
  <inkml:trace contextRef="#ctx0" brushRef="#br0">93 1 17489,'0'0'12838,"1"12"-12069,0 1-641,-1 0 0,0 1 0,-1-1 1,0 0-1,-2 0 0,1 0 0,-2 0 0,1 0 0,-10 20 0,-9 8 0,16-30-99,0-1 0,0 1 1,1 0-1,0 1 0,1-1 0,0 1 0,1 0 0,-3 23 0,7-34-29,0 0 0,0 0 0,0-1 0,0 1 0,0 0 0,0 0 0,0 0 0,0-1 0,0 1 0,0 0 0,0-1 0,1 1 0,-1-1 0,0 1 0,0-1 0,1 0 0,-1 0 0,0 1 0,1-1 0,-1 0 0,0 0 0,1 0 0,-1-1 0,2 1 0,45-1 0,-43 0 0,41-2-1846,-29 1-229,-1-1 0,0 0 1,0-1-1,27-10 0,-28 6-5211</inkml:trace>
</inkml:ink>
</file>

<file path=ppt/ink/ink4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09.945"/>
    </inkml:context>
    <inkml:brush xml:id="br0">
      <inkml:brushProperty name="width" value="0.025" units="cm"/>
      <inkml:brushProperty name="height" value="0.025" units="cm"/>
    </inkml:brush>
  </inkml:definitions>
  <inkml:trace contextRef="#ctx0" brushRef="#br0">1 28 17681,'0'0'11600,"9"-5"-10372,0 1-1038,0 0 0,0 1 0,0 0 0,0 1 1,1 0-1,12-1 0,-20 2-169,0 1 0,0 0 1,0 0-1,1 0 0,-1 0 1,0 0-1,0 0 0,0 0 1,0 1-1,0-1 0,0 1 1,0 0-1,0-1 0,0 1 0,0 0 1,0 0-1,-1 0 0,1 0 1,0 1-1,-1-1 0,1 0 1,-1 1-1,1-1 0,-1 1 1,1 0-1,-1-1 0,0 1 1,0 0-1,0 0 0,0 0 1,0 0-1,0-1 0,-1 1 0,1 0 1,-1 1-1,1-1 0,-1 0 1,0 0-1,0 0 0,0 0 1,0 3-1,0-1-19,-1-1 0,1 0 0,-1 0 0,0 0 0,0 1 0,0-1 0,0 0 0,0 0 0,-1 0 0,0 0 0,1-1 0,-1 1 0,0 0 0,0-1 0,-1 1 0,1-1 0,0 0-1,-1 1 1,-4 2 0,-7 4-3,1-1-1,-29 12 0,20-9 0,26-12 2,0 0 0,-1 1 0,1-1 0,0 1 0,0 0 0,-1 0 0,1 1 0,4 0 0,10 0 0,20 0-785,-16 0-1195,0-1 1,0-1 0,-1 0-1,28-7 1,-14-1-7006</inkml:trace>
</inkml:ink>
</file>

<file path=ppt/ink/ink4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10.553"/>
    </inkml:context>
    <inkml:brush xml:id="br0">
      <inkml:brushProperty name="width" value="0.025" units="cm"/>
      <inkml:brushProperty name="height" value="0.025" units="cm"/>
    </inkml:brush>
  </inkml:definitions>
  <inkml:trace contextRef="#ctx0" brushRef="#br0">211 1 14798,'0'0'3806,"9"8"-1809,2 4-1507,0 0 1,0 1 0,-1 1-1,-1 0 1,0 0-1,-1 0 1,-1 1 0,0 0-1,5 18 1,-6-11-232,-2 1 1,0 0-1,-2 1 1,0-1 0,-2 0-1,0 1 1,-2-1-1,0 0 1,-2 1-1,-1-1 1,0-1-1,-2 1 1,0-1-1,-14 26 1,6-15-594,-2-2 1,-1 0-1,-30 38 0,19-34-2132,0-2-1,-43 38 0,20-28-5130</inkml:trace>
</inkml:ink>
</file>

<file path=ppt/ink/ink4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12.540"/>
    </inkml:context>
    <inkml:brush xml:id="br0">
      <inkml:brushProperty name="width" value="0.025" units="cm"/>
      <inkml:brushProperty name="height" value="0.025" units="cm"/>
    </inkml:brush>
  </inkml:definitions>
  <inkml:trace contextRef="#ctx0" brushRef="#br0">0 1 8904,'0'0'19144,"10"11"-18525,13 15-427,2-1-1,0-1 1,38 27 0,-49-42-828,0 0 0,0-1 0,20 8-1,25 0-6564,-37-15 581</inkml:trace>
</inkml:ink>
</file>

<file path=ppt/ink/ink4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6:15.996"/>
    </inkml:context>
    <inkml:brush xml:id="br0">
      <inkml:brushProperty name="width" value="0.025" units="cm"/>
      <inkml:brushProperty name="height" value="0.025" units="cm"/>
    </inkml:brush>
  </inkml:definitions>
  <inkml:trace contextRef="#ctx0" brushRef="#br0">0 1 13901,'0'0'13399,"3"10"-12640,16 96 369,-12-59-638,22 76 0,-26-135-9425,-3 10 8187,-1-1 1,1 1-1,0 0 1,0-1-1,-1 1 1,0-1-1,1 1 1,-1 0 0,0-1-1,-2-3 1,-14-13-9380</inkml:trace>
</inkml:ink>
</file>

<file path=ppt/ink/ink4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6:16.370"/>
    </inkml:context>
    <inkml:brush xml:id="br0">
      <inkml:brushProperty name="width" value="0.025" units="cm"/>
      <inkml:brushProperty name="height" value="0.025" units="cm"/>
    </inkml:brush>
  </inkml:definitions>
  <inkml:trace contextRef="#ctx0" brushRef="#br0">1 21 11371,'0'0'11274,"61"0"-9608,-28 0-289,7-4-128,0-1-384,2 0-416,-3 0-321,-3 4-96,-3 1-320,-9 0-1506,-6 0-993,-5 0-2658</inkml:trace>
</inkml:ink>
</file>

<file path=ppt/ink/ink4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6:17.214"/>
    </inkml:context>
    <inkml:brush xml:id="br0">
      <inkml:brushProperty name="width" value="0.025" units="cm"/>
      <inkml:brushProperty name="height" value="0.025" units="cm"/>
    </inkml:brush>
  </inkml:definitions>
  <inkml:trace contextRef="#ctx0" brushRef="#br0">73 1 15118,'0'0'9951,"9"0"-8696,-6 0-1165,-1 0 1,1 1 0,0-1 0,-1 0-1,1 1 1,-1 0 0,1-1 0,-1 1-1,1 0 1,-1 0 0,4 3 0,-4-2-33,0-1 0,-1 1 0,1 0 0,-1 0 0,0 1 1,0-1-1,1 0 0,-1 0 0,-1 0 0,1 1 0,0-1 1,-1 1-1,1-1 0,-1 0 0,0 1 0,1-1 0,-1 1 0,-1 2 1,1 6 76,0-1-1,-1 1 1,-1-1 0,0 1 0,0-1 0,-1 0 0,-7 19 0,-40 63 348,36-68-250,1-1 1,-15 38 0,27-60-200,0 0 0,0 0-1,1 0 1,-1 1 0,1-1 0,-1 0 0,1 1-1,-1-1 1,1 0 0,0 0 0,0 1 0,-1-1-1,1 1 1,0-1 0,0 0 0,1 1 0,-1-1-1,0 0 1,0 1 0,1-1 0,-1 0-1,0 0 1,1 1 0,-1-1 0,1 0 0,0 0-1,-1 0 1,1 1 0,0-1 0,0 0 0,2 1-1,1 0 6,0-1 0,0 0 0,0 0-1,0 0 1,0-1 0,0 1 0,1-1-1,7-1 1,-5 1-33,39-2 224,49-9 0,12-1-1454,-36 13-3121,-54 2-1383,-9 1-4281</inkml:trace>
</inkml:ink>
</file>

<file path=ppt/ink/ink4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13.350"/>
    </inkml:context>
    <inkml:brush xml:id="br0">
      <inkml:brushProperty name="width" value="0.025" units="cm"/>
      <inkml:brushProperty name="height" value="0.025" units="cm"/>
    </inkml:brush>
  </inkml:definitions>
  <inkml:trace contextRef="#ctx0" brushRef="#br0">0 34 15631,'0'0'6854,"56"-34"-5220,-22 48-641,9 15-225,5 15 161,4 13-576,4 9-225,0 8-96,-1 1-641,-2 2-1505,-6-3-2082,-7-10-1986</inkml:trace>
</inkml:ink>
</file>

<file path=ppt/ink/ink4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15.176"/>
    </inkml:context>
    <inkml:brush xml:id="br0">
      <inkml:brushProperty name="width" value="0.025" units="cm"/>
      <inkml:brushProperty name="height" value="0.025" units="cm"/>
    </inkml:brush>
  </inkml:definitions>
  <inkml:trace contextRef="#ctx0" brushRef="#br0">1 0 10122,'0'0'8424,"51"19"-5990,-30-14-480,5 0-353,6-4-448,1 2-384,0-3-577,-1 0-128,-2 0-672,-5 0-1058,-6 0-928,-9 0-834</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27.833"/>
    </inkml:context>
    <inkml:brush xml:id="br0">
      <inkml:brushProperty name="width" value="0.025" units="cm"/>
      <inkml:brushProperty name="height" value="0.025" units="cm"/>
    </inkml:brush>
  </inkml:definitions>
  <inkml:trace contextRef="#ctx0" brushRef="#br0">0 0 5189,'0'0'19634,"36"56"-18865,-4-32-448,7 1-193,2 0-64,7 0-1346,-1 1-1953,-6-7-1665,-2-3-3300</inkml:trace>
</inkml:ink>
</file>

<file path=ppt/ink/ink4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15.554"/>
    </inkml:context>
    <inkml:brush xml:id="br0">
      <inkml:brushProperty name="width" value="0.025" units="cm"/>
      <inkml:brushProperty name="height" value="0.025" units="cm"/>
    </inkml:brush>
  </inkml:definitions>
  <inkml:trace contextRef="#ctx0" brushRef="#br0">0 1 14414,'0'0'7271,"59"8"-5061,-15-8-385,7 0-575,3 0-674,-3 0-448,-4 0-288,-9 1-1890,-8 4-1954,-12-4-4932</inkml:trace>
</inkml:ink>
</file>

<file path=ppt/ink/ink4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16.196"/>
    </inkml:context>
    <inkml:brush xml:id="br0">
      <inkml:brushProperty name="width" value="0.025" units="cm"/>
      <inkml:brushProperty name="height" value="0.025" units="cm"/>
    </inkml:brush>
  </inkml:definitions>
  <inkml:trace contextRef="#ctx0" brushRef="#br0">47 190 320,'0'0'6236,"12"-12"-3103,2-1-2377,53-57 3049,-62 65-3099,-1-1 0,0 1-1,0-1 1,-1 1 0,1-1 0,-1 0-1,0 0 1,-1 0 0,0-1 0,0 1-1,0-1 1,1-9 0,-3 16-617,0-1 0,0 1 1,-1 0-1,1-1 0,0 1 0,0-1 0,-1 1 1,1 0-1,0-1 0,0 1 0,-1 0 1,1-1-1,0 1 0,-1 0 0,1 0 1,-1-1-1,1 1 0,0 0 0,-1 0 1,1 0-1,-1-1 0,1 1 0,-1 0 0,1 0 1,0 0-1,-1 0 0,1 0 0,-1 0 1,1 0-1,-1 0 0,1 0 0,-1 0 1,1 0-1,-1 0 0,1 0 0,0 0 0,-1 1 1,1-1-1,-1 0 0,0 1 0,-20 7 561,14-1-530,0-1 1,0 1-1,0 1 0,1 0 1,0-1-1,1 2 1,0-1-1,0 1 0,1-1 1,0 1-1,0 1 1,-3 16-1,0 1 136,2 1 0,0-1 0,0 38 0,3-40-195,2 1 0,0-1 0,2 1 1,0-1-1,2 1 0,1-1 0,1-1 0,1 1 0,1-1 1,16 33-1,-21-48-3560,-7-8 521,-19-18-1898,-28-30-3940,22 16 937</inkml:trace>
</inkml:ink>
</file>

<file path=ppt/ink/ink4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16.570"/>
    </inkml:context>
    <inkml:brush xml:id="br0">
      <inkml:brushProperty name="width" value="0.025" units="cm"/>
      <inkml:brushProperty name="height" value="0.025" units="cm"/>
    </inkml:brush>
  </inkml:definitions>
  <inkml:trace contextRef="#ctx0" brushRef="#br0">1 42 7976,'0'0'12972,"68"-23"-11499,-32 23-512,6 0-737,-1 0-224,0 0-1569,-8-7-3140,-3-5-7558</inkml:trace>
</inkml:ink>
</file>

<file path=ppt/ink/ink4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16.899"/>
    </inkml:context>
    <inkml:brush xml:id="br0">
      <inkml:brushProperty name="width" value="0.025" units="cm"/>
      <inkml:brushProperty name="height" value="0.025" units="cm"/>
    </inkml:brush>
  </inkml:definitions>
  <inkml:trace contextRef="#ctx0" brushRef="#br0">185 0 5637,'0'0'12188,"-9"2"-10603,2 0-1378,0 0 0,0 0 0,0 1 0,1 0 0,-1 0 0,1 1 0,0 0 0,0 0 0,0 0 0,0 1 0,1 0 0,0 0 1,0 0-1,0 0 0,1 1 0,-1 0 0,-2 6 0,-4 8 577,1-1 1,0 1-1,2 1 1,-10 37-1,14-45-588,2 0 0,-1 1 0,2-1 0,0 1-1,0 0 1,1 0 0,1-1 0,5 26 0,-5-34-256,0-1 0,1 0 0,0 1 0,0-1 0,0 0 1,1 0-1,-1 0 0,1-1 0,0 1 0,0-1 0,0 1 0,1-1 0,-1 0 0,1 0 1,0-1-1,0 1 0,0-1 0,0 0 0,5 3 0,3-1-1231,-1 0 0,1 0 1,-1-2-1,1 1 0,0-1 0,16 0 0,16-1-7784</inkml:trace>
</inkml:ink>
</file>

<file path=ppt/ink/ink4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17.320"/>
    </inkml:context>
    <inkml:brush xml:id="br0">
      <inkml:brushProperty name="width" value="0.025" units="cm"/>
      <inkml:brushProperty name="height" value="0.025" units="cm"/>
    </inkml:brush>
  </inkml:definitions>
  <inkml:trace contextRef="#ctx0" brushRef="#br0">1 377 15663,'0'0'11899,"9"-6"-10911,9-6-783,-2-2 0,1 0 1,-2 0-1,0-2 1,-1 0-1,0 0 1,20-33-1,-25 35-184,-2 0 1,1-1-1,-2 0 1,0 0-1,-1 0 1,0 0-1,-1-1 0,-1 0 1,-1 0-1,0 0 1,0-28-1,-3 43-24,1 1-1,0-1 0,0 1 1,0-1-1,0 1 1,-1-1-1,1 1 0,0 0 1,-1-1-1,1 1 1,0 0-1,-1-1 0,1 1 1,0 0-1,-1-1 1,1 1-1,0 0 0,-1 0 1,1-1-1,-1 1 1,1 0-1,-1 0 0,1 0 1,0 0-1,-1 0 1,1-1-1,-1 1 0,1 0 1,-1 0-1,1 0 1,-1 0-1,1 0 0,-1 1 1,1-1-1,-1 0 0,1 0 1,-1 0-1,1 0 1,0 0-1,-1 1 0,1-1 1,-1 0-1,1 0 1,0 1-1,-1-1 0,1 0 1,-1 0-1,1 1 1,0-1-1,-1 1 0,-21 14-20,-2 10 446,2 1 0,-29 41 0,45-57-317,0 0 0,0 0 0,1 0 0,1 1 0,-1 0 0,2 0 0,0 0-1,0 0 1,1 0 0,0 1 0,0 12 0,2-23-105,1-1 0,-1 1 0,0 0 0,1 0 0,-1-1 0,1 1 0,-1 0 0,1 0 0,-1-1 0,1 1 0,-1-1 0,1 1 0,-1 0 0,1-1 0,0 1 0,0-1 0,-1 0 0,1 1 0,0-1 0,0 0 0,-1 1 0,1-1 0,0 0 0,0 0 0,0 1 0,-1-1 0,1 0 0,0 0 0,0 0 0,0 0 0,0 0 0,-1 0 0,1-1 0,0 1 0,0 0 0,0 0 0,-1 0 0,3-1 0,33-11 0,-26 7-16,1 0 0,0 1 1,-1 0-1,1 1 0,1 0 0,13-2 0,-24 4 14,1 1 0,0 0-1,0-1 1,-1 1 0,1 0-1,0 0 1,0 0 0,-1 0-1,1 0 1,0 1 0,-1-1-1,1 0 1,0 1 0,-1-1-1,1 1 1,0 0 0,-1-1-1,1 1 1,-1 0 0,1 0-1,-1 0 1,1 0 0,-1 0-1,0 1 1,0-1 0,0 0-1,1 0 1,-1 1 0,0-1-1,-1 1 1,1-1 0,0 1-1,0-1 1,-1 1 0,1 0-1,-1-1 1,1 1 0,-1 0-1,1 0 1,-1-1 0,0 1-1,0 0 1,0-1 0,0 1-1,0 0 1,-1 0 0,1-1-1,0 1 1,-1 0 0,0 2-1,-1-1 5,1 1 0,-1-1 0,1 0 0,-1 1 0,0-1 0,0 0 0,0 0 0,-1 0 0,1 0 0,-1 0 0,0-1 0,0 1 0,0-1-1,-5 4 1,-50 28 153,52-31-130,-15 7-2,-24 15-25,99-23 2,16-2-2420,36 0-5522,-75 0 623</inkml:trace>
</inkml:ink>
</file>

<file path=ppt/ink/ink4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17.662"/>
    </inkml:context>
    <inkml:brush xml:id="br0">
      <inkml:brushProperty name="width" value="0.025" units="cm"/>
      <inkml:brushProperty name="height" value="0.025" units="cm"/>
    </inkml:brush>
  </inkml:definitions>
  <inkml:trace contextRef="#ctx0" brushRef="#br0">152 1 16271,'0'0'6220,"6"8"-4576,5 8-1058,9 10 821,20 38 1,-35-54-1240,0 0 1,-1 0-1,0 0 1,0 1-1,-1-1 0,-1 1 1,0 0-1,2 16 1,-5-7-64,0 0 0,-1 0 1,-1-1-1,-1 0 0,-1 1 1,0-1-1,-2-1 0,0 1 1,-13 24-1,-3-3-945,-1-1-1,-56 69 0,39-62-3365,2-11-2675</inkml:trace>
</inkml:ink>
</file>

<file path=ppt/ink/ink4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20.096"/>
    </inkml:context>
    <inkml:brush xml:id="br0">
      <inkml:brushProperty name="width" value="0.025" units="cm"/>
      <inkml:brushProperty name="height" value="0.025" units="cm"/>
    </inkml:brush>
  </inkml:definitions>
  <inkml:trace contextRef="#ctx0" brushRef="#br0">1 10 10154,'2'1'8185,"6"0"-4309,20-1-3180,-24 0 667,284-7 2587,-479 17-613,160-6-2899,45-1 13,49 1-219,74-4-147,-201-3-743,42 1-694,0 1 0,-28 3 0,66-10-5705,3-6-5579</inkml:trace>
</inkml:ink>
</file>

<file path=ppt/ink/ink4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24.988"/>
    </inkml:context>
    <inkml:brush xml:id="br0">
      <inkml:brushProperty name="width" value="0.025" units="cm"/>
      <inkml:brushProperty name="height" value="0.025" units="cm"/>
    </inkml:brush>
  </inkml:definitions>
  <inkml:trace contextRef="#ctx0" brushRef="#br0">13 478 9385,'-12'20'8710,"22"-23"-2914,28-31-3043,-2-12-1919,55-90 0,-76 108-591,0-1 0,-2-1 0,-1 1 0,15-61 0,-25 83-121,0-1 1,-1 0 0,0 0 0,-1 0 0,0 0-1,-1-11 1,1 18-115,0 1 1,-1 0-1,1-1 0,0 1 0,0 0 1,-1-1-1,1 1 0,0 0 0,-1-1 1,1 1-1,0 0 0,-1 0 0,1-1 1,0 1-1,-1 0 0,1 0 1,-1 0-1,1-1 0,0 1 0,-1 0 1,1 0-1,-1 0 0,1 0 0,0 0 1,-1 0-1,1 0 0,-1 0 0,1 0 1,-1 0-1,1 0 0,0 0 0,-1 0 1,1 0-1,-1 0 0,1 1 0,0-1 1,-1 0-1,1 0 0,0 0 1,-1 1-1,0-1 0,-16 10 147,5 3-101,0 0 0,1 1 1,0 0-1,1 1 0,-15 30 1,-32 84 526,50-110-459,1 0-1,2 1 1,0-1-1,0 1 1,2 0-1,1 0 1,1 20-1,0-40-121,0 0 0,0 0 0,0 1 0,0-1 0,0 0 0,0 0 0,0 0 0,0 0 0,0 0 0,0 1 0,1-1 0,-1 0 0,0 0 0,0 0 0,0 0 0,0 0 0,0 0 0,0 0 0,1 0 0,-1 1 0,0-1 0,0 0 0,0 0 0,0 0 0,1 0 0,-1 0 0,0 0 0,0 0 0,0 0 0,0 0 0,1 0 0,-1 0 0,0 0 0,0 0 0,0 0 0,0 0 0,1 0 0,-1 0 0,0 0 0,0-1 0,0 1 0,0 0 0,0 0 0,1 0 0,-1 0 0,0 0 0,0 0 0,0 0 0,0 0 0,0-1 0,0 1 0,0 0 0,1 0 0,-1 0 0,0 0 0,0 0 0,0-1 0,0 1 0,0 0 0,0 0 0,0 0 0,0 0 0,0-1 0,0 1 0,0 0 0,0 0 0,0 0 0,0 0 0,0-1 0,8-10 0,3-8 0,-3 3 0,1 0 0,0 0 0,19-22 0,-24 34 0,-1 0 0,1 1 0,-1-1 0,1 1 0,0 0 0,0 0 0,0 1 0,1-1 0,-1 1 0,1 0 0,-1 0 0,1 0 0,0 1 0,0 0 0,0 0 0,0 0 0,-1 0 0,7 1 0,-10 0 0,0 0 0,0 0 0,1 0 0,-1 1 0,0-1 0,0 0 0,0 1 0,0-1 0,0 1 0,0-1 0,0 1 0,0-1 0,0 1 0,0 0 0,0-1 0,0 1 0,0 0 0,0 0 0,-1 0 0,1 0 0,0 0 0,0 0 0,-1 0 0,1 0 0,-1 0 0,1 0 0,-1 0 0,0 0 0,1 0 0,-1 1 0,0-1 0,0 0 0,0 0 0,0 0 0,0 1 0,0-1 0,0 0 0,0 1 0,0 2 0,0-1 0,-1 0 0,1 0 0,-1 0 0,1 0 0,-1 0 0,0 0 0,0 0 0,-1 0 0,1 0 0,-1 0 0,1-1 0,-4 5 0,-7 3 0,1 0 0,-2-2 0,1 1 0,-23 10 0,29-16 0,60 8 0,2 2-2217,-41-9 284,1 0 0,-1-1-1,1 0 1,16 0 0,-15-3-8765</inkml:trace>
</inkml:ink>
</file>

<file path=ppt/ink/ink4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25.677"/>
    </inkml:context>
    <inkml:brush xml:id="br0">
      <inkml:brushProperty name="width" value="0.025" units="cm"/>
      <inkml:brushProperty name="height" value="0.025" units="cm"/>
    </inkml:brush>
  </inkml:definitions>
  <inkml:trace contextRef="#ctx0" brushRef="#br0">236 69 3555,'0'0'7148,"3"-9"-2920,1-2-2788,3-12 194,-5-2 4709,-7 25-2616,-14 14-2831,8 1-725,0 0-1,2 1 1,0-1-1,1 2 1,0-1-1,1 1 1,1 1-1,1-1 1,1 1-1,0 0 1,-1 20-1,0 18 414,2 0-1,6 74 0,5-62-583,-52-126-3561,15 22-585,17 23 1615,0-2 1,1 0-1,1 0 0,-13-26 0,22 40 2708,1 0-1,-1 0 0,1 0 0,0 0 1,0 0-1,-1 0 0,1-1 0,0 1 0,0 0 1,0 0-1,0 0 0,0 0 0,0 0 1,1 0-1,-1 0 0,0 0 0,0 0 1,1 0-1,-1 0 0,1 0 0,-1 0 0,1 0 1,-1 0-1,1 0 0,0 0 0,-1 0 1,1 1-1,0-1 0,0 0 0,0 0 1,-1 1-1,1-1 0,0 1 0,0-1 0,0 1 1,0-1-1,0 1 0,0-1 0,0 1 1,0 0-1,0 0 0,0-1 0,0 1 0,2 0 1,63-6 3318,-45 6-2605,2-1-705,45-7 1098,-37-3-4569,-7-10-5717,-12 5-1983</inkml:trace>
</inkml:ink>
</file>

<file path=ppt/ink/ink4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26.015"/>
    </inkml:context>
    <inkml:brush xml:id="br0">
      <inkml:brushProperty name="width" value="0.025" units="cm"/>
      <inkml:brushProperty name="height" value="0.025" units="cm"/>
    </inkml:brush>
  </inkml:definitions>
  <inkml:trace contextRef="#ctx0" brushRef="#br0">139 0 19667,'0'0'8776,"-10"10"-7810,-6 11-515,1 0 0,1 0-1,1 1 1,1 1 0,1 0-1,-16 48 1,22-53-426,0 0 1,2 1-1,0-1 1,1 1-1,0-1 0,2 1 1,3 30-1,-3-46-219,1-1 1,0 1-1,0-1 1,0 0-1,1 1 1,-1-1-1,0 0 1,1 0-1,-1 0 1,1 0-1,0 0 1,0-1-1,0 1 1,0 0-1,0-1 1,0 0-1,0 1 1,0-1-1,1 0 1,-1 0-1,0 0 1,1 0-1,-1 0 1,1-1-1,-1 1 1,1-1-1,-1 0 1,1 0-1,4 0 1,0 0-790,0 0 0,0 0 1,1-1-1,-1 0 1,0 0-1,0-1 1,0 1-1,-1-2 1,12-4-1,14-14-8722</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09.543"/>
    </inkml:context>
    <inkml:brush xml:id="br0">
      <inkml:brushProperty name="width" value="0.025" units="cm"/>
      <inkml:brushProperty name="height" value="0.025" units="cm"/>
      <inkml:brushProperty name="color" value="#F6630D"/>
    </inkml:brush>
  </inkml:definitions>
  <inkml:trace contextRef="#ctx0" brushRef="#br0">0 34 15855,'0'0'10004,"2"8"-8707,2 14-426,-3-10-516,1-1 0,0 1 1,0-1-1,1 0 1,1 0-1,5 12 0,-9-23-347,1 1 0,-1 0-1,1 0 1,-1 0 0,1 0 0,0 0-1,-1-1 1,1 1 0,0 0 0,-1-1-1,1 1 1,0 0 0,0-1-1,0 1 1,0-1 0,0 1 0,-1-1-1,1 0 1,0 1 0,0-1 0,0 0-1,0 1 1,0-1 0,0 0 0,0 0-1,0 0 1,0 0 0,0 0-1,0 0 1,0 0 0,0-1 0,0 1-1,0 0 1,0 0 0,0-1 0,0 1-1,0-1 1,0 1 0,0-1 0,-1 1-1,1-1 1,0 1 0,0-1 0,0 0-1,-1 1 1,1-1 0,0 0-1,-1 0 1,1 0 0,0-1 0,3-3 10,0 0 0,0-1 1,-1 1-1,0-1 1,0 0-1,3-9 0,-1-9-144,-2-1-1,1-26 0,-3 44 142,-1 9 30,-1 14 30,1 21 397,0-36-446,0 0-1,0-1 0,0 1 1,1 0-1,-1 0 1,0 0-1,1 0 0,-1 0 1,0-1-1,1 1 0,-1 0 1,1 0-1,-1-1 0,1 1 1,-1 0-1,1-1 0,0 1 1,-1-1-1,1 1 0,0-1 1,0 1-1,-1-1 1,1 1-1,0-1 0,0 0 1,0 1-1,0-1 0,-1 0 1,1 0-1,0 1 0,0-1 1,0 0-1,1 0 0,0 0-23,-1 0-1,1 0 1,0 1 0,0-2-1,0 1 1,-1 0-1,1 0 1,0 0-1,0-1 1,-1 1-1,1-1 1,0 1-1,-1-1 1,1 0-1,-1 0 1,1 0-1,-1 0 1,1 0-1,-1 0 1,1 0-1,-1 0 1,2-2 0,-3 1-150,1 0 1,-1 0-1,0 0 1,0 0-1,0 0 1,0 0 0,0 1-1,0-1 1,-1 0-1,1 0 1,0 0-1,-1 0 1,0 1-1,1-1 1,-1 0 0,0 0-1,0 1 1,0-1-1,0 1 1,0-1-1,-2-1 1,-5-4-2788,1 6-5789</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28.210"/>
    </inkml:context>
    <inkml:brush xml:id="br0">
      <inkml:brushProperty name="width" value="0.025" units="cm"/>
      <inkml:brushProperty name="height" value="0.025" units="cm"/>
    </inkml:brush>
  </inkml:definitions>
  <inkml:trace contextRef="#ctx0" brushRef="#br0">0 271 17969,'0'0'3011,"9"-4"-870,22-10-1176,-1 0 0,35-25 1,119-95-1018,-98 69 138,-91 82-353,-7 15 470,0 0-1,2 0 0,-6 36 1,15-58-401,-1 0 0,2-1 0,-1 1 0,1-1 0,0 1-1,1 0 1,0-1 0,1 1 0,0-1 0,1 0 0,-1 1 0,2-1 0,-1 0 0,1-1 0,10 16 0,6 1-5258</inkml:trace>
</inkml:ink>
</file>

<file path=ppt/ink/ink4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26.715"/>
    </inkml:context>
    <inkml:brush xml:id="br0">
      <inkml:brushProperty name="width" value="0.025" units="cm"/>
      <inkml:brushProperty name="height" value="0.025" units="cm"/>
    </inkml:brush>
  </inkml:definitions>
  <inkml:trace contextRef="#ctx0" brushRef="#br0">9 372 14125,'0'0'13464,"10"-4"-12226,-1-1-1054,-1-1-1,1 1 1,-1-2 0,0 1-1,-1-1 1,1 0-1,-1-1 1,-1 0-1,0 0 1,0 0-1,0-1 1,6-14 0,-3 7-119,-1 0 0,0-1 1,-2 0-1,0 0 1,-1 0-1,0-1 0,-2 0 1,0 0-1,-1 0 0,-1 0 1,-2-33-1,1 50-65,0 0-1,0 0 0,0 1 1,0-1-1,0 0 1,0 0-1,0 1 0,-1-1 1,1 0-1,0 0 1,0 1-1,-1-1 0,1 0 1,0 1-1,-1-1 1,1 0-1,-1 1 0,1-1 1,-1 1-1,1-1 1,-1 1-1,1-1 0,-1 1 1,0-1-1,1 1 1,-1 0-1,0-1 0,1 1 1,-1 0-1,0-1 1,1 1-1,-1 0 0,0 0 1,0 0-1,1 0 1,-1 0-1,0 0 0,0 0 1,1 0-1,-1 0 1,0 0-1,0 0 0,1 0 1,-1 0-1,0 0 1,0 1-1,1-1 0,-1 0 1,0 1-1,1-1 1,-1 1-1,0-1 0,1 0 1,-1 1-1,1-1 1,-1 1-1,0 0 0,-4 3 11,0 0-1,1 0 0,-1 0 1,1 1-1,-6 8 1,-8 12 114,2 0 1,0 1-1,2 0 1,1 1-1,-17 49 1,30-75-125,-1 0 0,1 0 0,0 0 0,-1 0 0,1 0 0,0 0 0,0 0 0,0 0 0,0 0 0,0 0 0,0 0 0,0 0 0,0 0 0,0 0 0,0 0 0,1 0 0,-1 0 0,0 0 0,1 0 0,-1 0 0,0 0 0,1 0 0,0-1 0,-1 1 0,1 0 0,-1 0 0,1 0 0,0-1 0,-1 1 0,1 0 0,0-1 0,0 1 0,0-1 0,0 1 0,-1-1 0,1 1 0,0-1 0,0 1 0,0-1 0,0 0 0,0 0 0,0 1 0,0-1 0,0 0 0,0 0 0,0 0 0,0 0 0,0 0 0,0 0 0,0 0 0,1-1 0,11-1 0,-1 0 0,0-1 0,21-8 0,3 1 0,-35 10 0,0-1 0,0 1 0,0 0 0,0 0 0,0 0 0,0 0 0,0 0 0,0 0 0,1 0 0,-1 0 0,0 0 0,0 0 0,0 0 0,0 1 0,0-1 0,0 1 0,0-1 0,0 0 0,0 1 0,0 0 0,0-1 0,0 1 0,0 0 0,-1-1 0,1 1 0,0 0 0,1 1 0,-2 0 0,0-1 0,0 1 0,0 0 0,0-1 0,0 1 0,0-1 0,-1 1 0,1-1 0,-1 1 0,1-1 0,-1 1 0,1-1 0,-1 0 0,0 1 0,0-1 0,-1 3 0,-6 6 0,0 0 0,-1 0 0,-16 14 0,-11-1 0,28-16 0,42-4 0,-10-2-326,-10 0-856,1 1 1,-1-2 0,1 0 0,-1-1 0,1 0 0,-1-1-1,1-1 1,-1 0 0,0-1 0,25-10 0,-12-3-6160</inkml:trace>
</inkml:ink>
</file>

<file path=ppt/ink/ink4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27.059"/>
    </inkml:context>
    <inkml:brush xml:id="br0">
      <inkml:brushProperty name="width" value="0.025" units="cm"/>
      <inkml:brushProperty name="height" value="0.025" units="cm"/>
    </inkml:brush>
  </inkml:definitions>
  <inkml:trace contextRef="#ctx0" brushRef="#br0">227 1 17777,'0'0'5125,"8"56"-2563,3-27-320,2 4-736,-3 5-257,-1 4-128,-9 3-224,0 5-609,-9 2-288,-15 5 0,-12 2 0,-3 0 0,-2-1 0,-6-5-416,3-13-3524,6-8-6214</inkml:trace>
</inkml:ink>
</file>

<file path=ppt/ink/ink4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29.790"/>
    </inkml:context>
    <inkml:brush xml:id="br0">
      <inkml:brushProperty name="width" value="0.025" units="cm"/>
      <inkml:brushProperty name="height" value="0.025" units="cm"/>
    </inkml:brush>
  </inkml:definitions>
  <inkml:trace contextRef="#ctx0" brushRef="#br0">220 309 10442,'0'0'6070,"4"-9"-3561,-3 7-2473,3-8 922,-1 0 0,1 1 0,-2-1 0,1-1 0,0-13-1,-2 21-829,-1 1-1,0 0 0,0 0 0,0-1 0,0 1 0,-1 0 1,1 0-1,-1-1 0,1 1 0,-1 0 0,0 0 0,1 0 1,-1-1-1,0 1 0,-1 0 0,1 1 0,0-1 0,-1 0 1,1 0-1,-1 0 0,1 1 0,-1-1 0,0 1 0,1-1 1,-1 1-1,0 0 0,0 0 0,0-1 0,0 2 0,0-1 1,-1 0-1,1 0 0,0 1 0,0-1 0,-3 0 0,-3 1-45,0-1-1,0 1 0,1 0 1,-1 1-1,0 0 0,1 0 1,-1 1-1,1 0 0,-1 0 1,1 1-1,0-1 0,0 2 1,0-1-1,0 1 0,1 0 1,-1 1-1,1-1 0,0 1 1,0 0-1,1 1 0,0-1 1,0 1-1,0 0 0,0 1 1,1-1-1,0 1 0,1 0 1,-1 0-1,1 0 0,0 0 1,1 0-1,0 1 0,-2 11 1,4-17-75,0 0 0,0 0 1,0 0-1,0 0 0,0 0 1,0 0-1,1-1 0,-1 1 1,1 0-1,-1 0 0,1 0 1,0 0-1,0 0 1,0-1-1,0 1 0,0 0 1,0-1-1,0 1 0,0-1 1,1 1-1,-1-1 0,3 2 1,-1-1 7,0 0 1,0-1 0,0 0 0,0 0-1,0 0 1,1 0 0,-1 0 0,0 0-1,1-1 1,-1 0 0,0 0 0,5 0-1,2-1 16,0 0 0,1 0 0,-1-2-1,0 1 1,-1-1 0,1 0-1,17-10 1,-7 1-31,-1 0 0,0-2 0,-1 0 0,-1-1 0,30-33 0,-42 42 0,1 0 0,-2 0 0,1-1 0,-1 1 0,0-1 0,0 0 0,0 0 0,-1 0 0,-1-1 0,1 1 0,-1-1 0,0 1 0,-1-1 0,0 0 0,0 0 0,0 0 0,-1 0 0,0 1 0,-1-1 0,-3-15 0,2 19 0,0 1 0,0-1 0,-1 0 0,1 1 0,-1-1 0,0 1 0,0 0 0,0 0 0,0 0 0,-1 0 0,1 0 0,-1 1 0,0 0 0,0 0 0,0 0 0,0 0 0,0 0 0,0 1 0,0 0 0,-1 0 0,1 0 0,0 0 0,-1 1 0,1-1 0,-6 1 0,-3 0 0,0-1 0,1 2 0,-1 0 0,0 0 0,0 1 0,1 0 0,-21 8 0,20-5 3,1 1 0,0 0 0,0 1 0,-12 10 0,20-15-8,0 2 0,0-1 0,0 0 0,1 1 0,-1-1 0,1 1 0,0 0 1,0 0-1,0 1 0,1-1 0,-1 0 0,1 1 0,0 0 0,-2 7 0,4-11-64,0 0 0,0 0-1,0 0 1,0 0-1,0 0 1,0 0 0,0 0-1,0 0 1,1 0 0,-1 0-1,0 0 1,1-1-1,-1 1 1,0 0 0,1 0-1,-1 0 1,1 0 0,0 0-1,-1 0 1,1-1 0,0 1-1,-1 0 1,1-1-1,0 1 1,0 0 0,-1-1-1,1 1 1,0-1 0,0 1-1,0-1 1,0 0-1,0 1 1,0-1 0,0 0-1,0 1 1,1-1 0,43 4-3921,-36-4 2710,34 0-4918</inkml:trace>
</inkml:ink>
</file>

<file path=ppt/ink/ink4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30.494"/>
    </inkml:context>
    <inkml:brush xml:id="br0">
      <inkml:brushProperty name="width" value="0.025" units="cm"/>
      <inkml:brushProperty name="height" value="0.025" units="cm"/>
    </inkml:brush>
  </inkml:definitions>
  <inkml:trace contextRef="#ctx0" brushRef="#br0">1 32 11115,'0'0'11685,"8"-7"-9950,0-1-1421,14-8 1371,-14 22-424,-5 17 252,-5 3-759,0 1 0,-8 32 0,4-32-1099,2 0 0,-1 35 1,5-83-11817,0 1 6278</inkml:trace>
</inkml:ink>
</file>

<file path=ppt/ink/ink4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30.838"/>
    </inkml:context>
    <inkml:brush xml:id="br0">
      <inkml:brushProperty name="width" value="0.025" units="cm"/>
      <inkml:brushProperty name="height" value="0.025" units="cm"/>
    </inkml:brush>
  </inkml:definitions>
  <inkml:trace contextRef="#ctx0" brushRef="#br0">1 30 9577,'0'0'16015,"68"-30"-14349,-26 30-609,6 3-417,1-1-319,-1-2-257,-4 0 0,-8 0-513,-11 0-1184,-6 0-1026,-15 0-1601,-16 0-14413</inkml:trace>
</inkml:ink>
</file>

<file path=ppt/ink/ink4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31.166"/>
    </inkml:context>
    <inkml:brush xml:id="br0">
      <inkml:brushProperty name="width" value="0.025" units="cm"/>
      <inkml:brushProperty name="height" value="0.025" units="cm"/>
    </inkml:brush>
  </inkml:definitions>
  <inkml:trace contextRef="#ctx0" brushRef="#br0">0 10 15278,'0'0'9289,"49"27"-7687,-9-27-481,8 0-545,4-7-415,3-2-97,-7 2-128,-3 0-1442,-8 4-2306,-11 1-2401,-11 1-5831</inkml:trace>
</inkml:ink>
</file>

<file path=ppt/ink/ink4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31.510"/>
    </inkml:context>
    <inkml:brush xml:id="br0">
      <inkml:brushProperty name="width" value="0.025" units="cm"/>
      <inkml:brushProperty name="height" value="0.025" units="cm"/>
    </inkml:brush>
  </inkml:definitions>
  <inkml:trace contextRef="#ctx0" brushRef="#br0">1 143 13068,'0'0'7495,"15"1"-5290,46-2 427,83-11 0,317-52-1108,-91 15-3427,-295 35 749,-61 11-3250,-8 2-5263,-28 1-1704</inkml:trace>
</inkml:ink>
</file>

<file path=ppt/ink/ink4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31.961"/>
    </inkml:context>
    <inkml:brush xml:id="br0">
      <inkml:brushProperty name="width" value="0.025" units="cm"/>
      <inkml:brushProperty name="height" value="0.025" units="cm"/>
    </inkml:brush>
  </inkml:definitions>
  <inkml:trace contextRef="#ctx0" brushRef="#br0">257 258 2626,'0'0'9092,"5"-8"-5403,-4 8-3679,20-38 3904,-20 37-3766,0 0 1,-1 1-1,1-1 0,-1 0 0,1 0 1,-1 0-1,0 0 0,1 1 0,-1-1 1,0 0-1,0 0 0,1 0 1,-1 0-1,0 0 0,0 0 0,0 0 1,0 0-1,0 0 0,0 0 0,0 0 1,-1 0-1,1 1 0,0-1 0,0 0 1,-1 0-1,1 0 0,-1 0 0,1 0 1,-1 1-1,1-1 0,-1 0 0,1 0 1,-1 1-1,1-1 0,-1 0 0,0 1 1,0-1-1,1 0 0,-1 1 1,0-1-1,0 1 0,0 0 0,0-1 1,1 1-1,-1 0 0,0-1 0,0 1 1,-1 0-1,-6-1-40,1 2 1,-1-1-1,1 1 1,0 0-1,-1 0 1,1 1 0,0 0-1,0 0 1,0 1-1,0-1 1,1 2-1,-1-1 1,1 1-1,0 0 1,-1 0-1,2 1 1,-1 0-1,1 0 1,-1 0-1,-6 10 1,6-8-54,0 1-1,1 0 1,0 0 0,1 0 0,-1 0-1,1 1 1,1 0 0,0 0 0,0 0-1,1 0 1,0 0 0,1 1 0,0-1-1,0 0 1,1 19 0,1-26-49,-1 0 1,0 0-1,1 0 1,-1-1-1,0 1 0,1 0 1,0 0-1,0-1 1,-1 1-1,1 0 1,0-1-1,0 1 1,0 0-1,1-1 0,-1 0 1,0 1-1,1-1 1,-1 0-1,1 0 1,-1 1-1,1-1 1,-1 0-1,4 1 0,-1-1 11,0 0-1,0 0 0,0 0 0,0-1 0,0 1 1,1-1-1,-1 0 0,0 0 0,0-1 1,7 0-1,0-2 76,0 0-1,0 0 1,0-1 0,0-1 0,-1 1 0,0-2 0,13-7-1,-5-2 91,0-1 0,0 0 0,-1-1-1,-2-1 1,23-31 0,-32 40-121,0-1 0,0 0 1,-1 0-1,0 0 0,-1-1 1,0 1-1,0-1 0,-2 0 1,1 0-1,-1 0 0,-1-1 0,0 1 1,-1-22-1,0 30-61,-1-1 0,0 1 0,1-1 0,-2 1 0,1 0 0,0-1 0,-1 1 0,1 0 0,-1 0 0,0 0 0,0 0 0,0 0 0,-1 1 0,1-1 0,-1 0 0,-4-3 0,1 2 0,-1 0 0,1 0 0,-1 1 0,0-1 0,0 1 0,0 1 0,-11-3 0,-7 0 0,-1 1 0,1 1 0,-41 1 0,46 2-340,0 1 0,1 0 0,-1 2 0,-26 6 0,42-8 218,0 0-1,0 1 1,0-1 0,1 1 0,-1 0 0,0 0 0,1 0 0,-1 1-1,1-1 1,0 1 0,0 0 0,-4 4 0,6-5 52,-1 0 1,1 0-1,0 1 0,0-1 1,0 0-1,1 1 0,-1-1 1,1 1-1,-1-1 0,1 1 1,0-1-1,0 1 0,0-1 1,0 1-1,0-1 1,0 1-1,1-1 0,-1 1 1,1-1-1,0 0 0,-1 1 1,3 2-1,-1-1-668,1 0 0,0 0 0,-1 0 0,1-1 0,1 1 0,-1-1 1,0 0-1,1 0 0,0 0 0,-1-1 0,1 1 0,7 2 0,24 12-9314</inkml:trace>
</inkml:ink>
</file>

<file path=ppt/ink/ink4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33.322"/>
    </inkml:context>
    <inkml:brush xml:id="br0">
      <inkml:brushProperty name="width" value="0.025" units="cm"/>
      <inkml:brushProperty name="height" value="0.025" units="cm"/>
    </inkml:brush>
  </inkml:definitions>
  <inkml:trace contextRef="#ctx0" brushRef="#br0">52 1 13164,'-8'67'11703,"-8"10"-8778,7-40-2968,2 0 0,-4 67 0,11-103 72,0-1-1,-1 0 1,1 1-1,0-1 1,0 0-1,0 1 0,0-1 1,0 1-1,0-1 1,0 0-1,1 1 1,-1-1-1,0 0 0,0 1 1,0-1-1,0 0 1,0 1-1,0-1 1,1 0-1,-1 1 0,0-1 1,0 0-1,1 0 1,-1 1-1,0-1 0,0 0 1,1 0-1,-1 1 1,0-1-1,0 0 1,1 0-1,-1 0 0,0 0 1,1 1-1,-1-1 1,0 0-1,1 0 1,14-6 580,13-18 34,60-69-72,117-107 636,-204 200-2531,-7 7-1934,-14 9-4775,1-6 245</inkml:trace>
</inkml:ink>
</file>

<file path=ppt/ink/ink4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33.650"/>
    </inkml:context>
    <inkml:brush xml:id="br0">
      <inkml:brushProperty name="width" value="0.025" units="cm"/>
      <inkml:brushProperty name="height" value="0.025" units="cm"/>
    </inkml:brush>
  </inkml:definitions>
  <inkml:trace contextRef="#ctx0" brushRef="#br0">0 1 15375,'0'0'8103,"40"55"-6597,-20-42-353,4 0-705,0 0-384,5-2-96,-2-3-1954,-3-3-2914,-3-5-7080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51.955"/>
    </inkml:context>
    <inkml:brush xml:id="br0">
      <inkml:brushProperty name="width" value="0.025" units="cm"/>
      <inkml:brushProperty name="height" value="0.025" units="cm"/>
    </inkml:brush>
  </inkml:definitions>
  <inkml:trace contextRef="#ctx0" brushRef="#br0">18 17 15791,'-5'-11'2018,"-3"6"160,6 5 160,0 0-1089,1 17-1217,1 11 193,0 8-161,0 5 64,3 8-385,4 1-1728,-4-1-1058,-3-3-897,-10-1-1761</inkml:trace>
</inkml:ink>
</file>

<file path=ppt/ink/ink4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33.976"/>
    </inkml:context>
    <inkml:brush xml:id="br0">
      <inkml:brushProperty name="width" value="0.025" units="cm"/>
      <inkml:brushProperty name="height" value="0.025" units="cm"/>
    </inkml:brush>
  </inkml:definitions>
  <inkml:trace contextRef="#ctx0" brushRef="#br0">85 0 17232,'0'0'14318,"73"35"-13710,-39-30-447,2-2-97,2-3-32,-4 0-257,-1 0-832,-11 0-736,-6 0-1378,-11 0-1313,-17 0-15471</inkml:trace>
  <inkml:trace contextRef="#ctx0" brushRef="#br0" timeOffset="1">1 134 18546,'0'0'10954,"87"21"-9481,-37-21-544,9 0-576,1-7-225,-2 1-160,-5-1-1154,-9-1-1760,-13-2-4229,-9 0-10858</inkml:trace>
</inkml:ink>
</file>

<file path=ppt/ink/ink4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40.848"/>
    </inkml:context>
    <inkml:brush xml:id="br0">
      <inkml:brushProperty name="width" value="0.025" units="cm"/>
      <inkml:brushProperty name="height" value="0.025" units="cm"/>
    </inkml:brush>
  </inkml:definitions>
  <inkml:trace contextRef="#ctx0" brushRef="#br0">0 45 17424,'0'0'6054,"49"4"-3716,-8-6-640,5-8-737,8 0-481,1-2-384,-1 4-31,-4 1-33,-9 7-64,-8 0-321,-11 0-608,-11 14-704,-11 1-834,0 1-191,-20 2-1218,-9-4-2402</inkml:trace>
</inkml:ink>
</file>

<file path=ppt/ink/ink4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41.191"/>
    </inkml:context>
    <inkml:brush xml:id="br0">
      <inkml:brushProperty name="width" value="0.025" units="cm"/>
      <inkml:brushProperty name="height" value="0.025" units="cm"/>
    </inkml:brush>
  </inkml:definitions>
  <inkml:trace contextRef="#ctx0" brushRef="#br0">0 1 13741,'0'0'9129,"49"20"-7208,-6-20-63,8 0-545,5-3-832,2 0-385,-2 2-64,-5 1-544,-9 0-2147,-15 1-2946,-6 1-7303</inkml:trace>
</inkml:ink>
</file>

<file path=ppt/ink/ink4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41.956"/>
    </inkml:context>
    <inkml:brush xml:id="br0">
      <inkml:brushProperty name="width" value="0.025" units="cm"/>
      <inkml:brushProperty name="height" value="0.025" units="cm"/>
    </inkml:brush>
  </inkml:definitions>
  <inkml:trace contextRef="#ctx0" brushRef="#br0">50 95 1666,'0'0'3272,"4"-9"-501,-2 5-2352,21-43 3022,-4 23 1110,-18 23-4025,0 0 0,0 0 0,0 0 1,0 0-1,1 0 0,-1 1 0,0-1 0,1 0 0,-1 1 0,0-1 1,1 1-1,-1-1 0,1 1 0,2-1 0,-3 2-378,0 0 1,-1 0-1,1-1 0,0 1 1,-1 0-1,1 0 0,-1 0 1,1 0-1,-1 0 0,1 0 1,-1-1-1,0 1 0,0 0 1,1 0-1,-1 0 0,0 0 1,0 0-1,0 1 0,0-1 1,0 0-1,0 1 0,1 30 644,-1-30-598,-2 23 107,-2-1-1,0 0 0,-1-1 0,-1 1 0,-2-1 0,0 0 1,-2-1-1,-15 30 0,-28 71 949,52-121-1235,1 0 1,-1 1-1,0-1 1,1 0 0,0 1-1,-1-1 1,1 1-1,0-1 1,0 1-1,1 4 1,-1-6-7,0 0 1,1 0-1,-1-1 0,1 1 1,-1 0-1,1 0 0,-1 0 1,1 0-1,-1-1 0,1 1 1,0 0-1,-1-1 0,1 1 1,0 0-1,-1-1 0,1 1 1,0-1-1,0 1 0,1 0 1,4 0 18,-1 0 1,1 0-1,0 0 1,-1-1-1,1 0 1,0 0 0,9-1-1,-3 0-19,27-4-217,-1-1 0,52-15-1,38-7-1516,-123 27 980,13-2-3166,-8-1-2902</inkml:trace>
</inkml:ink>
</file>

<file path=ppt/ink/ink4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42.976"/>
    </inkml:context>
    <inkml:brush xml:id="br0">
      <inkml:brushProperty name="width" value="0.025" units="cm"/>
      <inkml:brushProperty name="height" value="0.025" units="cm"/>
    </inkml:brush>
  </inkml:definitions>
  <inkml:trace contextRef="#ctx0" brushRef="#br0">0 307 1698,'0'0'2220,"10"-6"-1109,35-21 1169,0 0 1057,56-42 1,-90 60-2528,0 1 0,-1-2 0,0 1 1,-1-1-1,0-1 0,-1 0 0,0 0 1,-1-1-1,0 0 0,8-19 0,-14 30-643,0-1 0,0 0 0,-1 1-1,1-1 1,-1 0 0,1 1 0,-1-1-1,0 0 1,0 0 0,0 1 0,0-1-1,0 0 1,0 0 0,0 1 0,0-1 0,-1 0-1,1 0 1,-1 1 0,1-1 0,-2-1-1,2 2-95,-1 0-1,0 1 1,0-1-1,0 0 0,0 1 1,0-1-1,0 1 1,0 0-1,0-1 1,0 1-1,0 0 0,0 0 1,0-1-1,0 1 1,0 0-1,-1 0 1,1 0-1,0 0 0,0 0 1,0 1-1,0-1 1,0 0-1,-1 1 1,-4 1-24,1-1 0,-1 1 0,1 1 1,0-1-1,0 1 0,0 0 0,0 0 1,1 1-1,-1-1 0,-7 9 0,4-1 119,1 0 0,-1 1 0,2 0-1,0 0 1,0 0 0,1 1 0,0 0-1,2 0 1,-1 1 0,1-1 0,-1 25-1,3-19 83,1 0-1,1 0 0,1 0 0,0 0 0,1 0 0,2-1 1,11 35-1,-15-51-244,15 41 68,15 60 0,-28-90-67,-1-1 0,0 0 1,-1 1-1,0-1 0,-1 0 0,0 1 1,-1-1-1,0 1 0,-1-1 1,-4 15-1,6-26-34,0-1 0,0 1 1,0-1-1,-1 1 0,1-1 0,0 1 1,0-1-1,0 1 0,0-1 0,0 1 1,-1-1-1,1 1 0,0-1 0,0 0 1,-1 1-1,1-1 0,0 1 0,-1-1 0,1 0 1,-1 1-1,1-1 0,0 0 0,-1 1 1,1-1-1,-1 0 0,1 0 0,-1 1 1,1-1-1,-1 0 0,1 0 0,-1 0 1,1 0-1,-1 0 0,1 0 0,-1 0 0,1 0 1,-1 0-1,1 0 0,-1 0 0,1 0 1,-1 0-1,1 0 0,-1 0 0,1 0 1,-1-1-1,1 1 0,-1 0 0,1 0 1,0 0-1,-1-1 0,1 1 0,-1 0 0,1-1 1,0 1-1,-1 0 0,1-1 0,0 1 1,-1-1-1,1 1 0,0 0 0,0-1 1,-1 1-1,1-2 0,-24-38-3788,16 26 2206,-31-38-7623,14 25 2871</inkml:trace>
</inkml:ink>
</file>

<file path=ppt/ink/ink4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43.350"/>
    </inkml:context>
    <inkml:brush xml:id="br0">
      <inkml:brushProperty name="width" value="0.025" units="cm"/>
      <inkml:brushProperty name="height" value="0.025" units="cm"/>
    </inkml:brush>
  </inkml:definitions>
  <inkml:trace contextRef="#ctx0" brushRef="#br0">1 40 8872,'0'0'15695,"74"-28"-14061,-39 25-33,2 2-384,2 0-416,-1-1-577,-2 2-160,0 0-320,-6 0-1698,2 0-2530,-5-4-4965</inkml:trace>
</inkml:ink>
</file>

<file path=ppt/ink/ink4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44.646"/>
    </inkml:context>
    <inkml:brush xml:id="br0">
      <inkml:brushProperty name="width" value="0.025" units="cm"/>
      <inkml:brushProperty name="height" value="0.025" units="cm"/>
    </inkml:brush>
  </inkml:definitions>
  <inkml:trace contextRef="#ctx0" brushRef="#br0">34 176 10666,'0'0'619,"8"-9"-106,39-41 711,-25 29 1037,0-1 0,34-48 0,-57 67 3396,-8 10-4351,-14 14-1233,5 1 156,1 1 0,1 0 0,1 1 0,1 1 0,2 1 0,0 0 0,1 0-1,2 1 1,1 0 0,1 1 0,1 0 0,1 0 0,2 0 0,1 1 0,2 34 0,1-57-253,0 1 1,0-1-1,1 0 1,0 0-1,0 0 1,0 0 0,1 0-1,0 0 1,0-1-1,1 1 1,-1-1-1,1 0 1,0 0 0,1 0-1,-1-1 1,1 1-1,0-1 1,0 0 0,10 5-1,-8-5-799,0 0 1,1 0-1,0-1 0,0 0 0,0-1 0,0 0 1,0 0-1,1-1 0,8 1 0,19-1-6410</inkml:trace>
</inkml:ink>
</file>

<file path=ppt/ink/ink4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45.489"/>
    </inkml:context>
    <inkml:brush xml:id="br0">
      <inkml:brushProperty name="width" value="0.025" units="cm"/>
      <inkml:brushProperty name="height" value="0.025" units="cm"/>
    </inkml:brush>
  </inkml:definitions>
  <inkml:trace contextRef="#ctx0" brushRef="#br0">0 475 4292,'0'0'23751,"8"2"-23148,-5-1-585,-1 0 0,1 0 0,-1-1-1,0 1 1,1-1 0,-1 0 0,1 1 0,-1-1 0,1 0 0,-1-1 0,1 1 0,-1 0 0,1-1 0,-1 1 0,1-1 0,-1 0 0,0 0-1,3-1 1,1-2-1,0-1-1,-1 1 0,0-1 0,0 0 0,0 0 0,-1 0 0,6-8 1,8-14 185,-1 0 0,-2-1 0,0-1 0,-2 0 0,-1-1 0,-2-1 0,-1 0 0,-1 0 0,-1 0 0,-2-1 0,-1 0 0,-1-38 0,-5 70-209,1 0-1,0 0 1,-1 0-1,1 1 1,0-1-1,-1 0 1,1 1-1,0-1 1,0 1-1,-1-1 1,1 1-1,0 0 1,0-1-1,-2 3 1,-19 21 133,1 1 1,1 1-1,1 0 0,1 2 1,2 0-1,0 1 0,2 0 1,-14 45-1,24-60-126,0 1 0,0 0 0,2 0 0,0 0 0,0 0 0,2 0 0,0 0 0,2 18 0,-2-33 0,1-1 0,-1 1 0,0 0 0,0-1 0,0 1 0,1-1 0,-1 1 0,0 0 0,1-1 0,-1 1 0,0 0 0,1-1 0,-1 1 0,0 0 0,1 0 0,-1-1 0,1 1 0,-1 0 0,1 0 0,-1 0 0,0 0 0,1-1 0,-1 1 0,1 0 0,-1 0 0,1 0 0,-1 0 0,1 0 0,-1 0 0,1 0 0,-1 0 0,1 0 0,-1 0 0,0 1 0,1-1 0,-1 0 0,1 0 0,-1 0 0,1 1 0,-1-1 0,0 0 0,1 0 0,-1 1 0,1-1 0,-1 0 0,0 1 0,0-1 0,1 0 0,-1 1 0,0-1 0,1 0 0,-1 1 0,0-1 0,0 1 0,0-1 0,1 1 0,-1-1 0,0 0 0,0 1 0,0-1 0,0 1 0,0-1 0,0 1 0,0-1 0,0 1 0,0-1 0,0 1 0,0 0 0,21-32 0,-14 18 0,4-6 0,1 0 0,0 1 0,18-20 0,-26 34 0,0 0 0,0 0 0,0 0 0,1 0 0,0 1 0,0-1 0,0 1 0,0 1 0,0-1 0,0 1 0,1 0 0,-1 0 0,1 0 0,-1 1 0,1 0 0,0 0 0,7 0 0,-10 0 0,-1 1 0,1 0 0,-1 0 0,0 0 0,1 1 0,-1-1 0,0 0 0,1 1 0,-1 0 0,0-1 0,1 1 0,-1 0 0,0 0 0,0 0 0,0 1 0,0-1 0,0 0 0,0 1 0,0-1 0,-1 1 0,1 0 0,0 0 0,-1-1 0,1 1 0,-1 0 0,0 0 0,0 0 0,0 1 0,0-1 0,0 0 0,0 0 0,0 1 0,-1-1 0,1 0 0,-1 1 0,0-1 0,1 0 0,-1 1 0,0-1 0,-1 1 0,1-1 0,0 0 0,-1 1 0,1-1 0,-1 0 0,0 1 0,0-1 0,1 0 0,-3 4 0,-2 1 0,1-1 0,-1 1 0,0-1 0,-1 0 0,1 0 0,-1 0 0,0-1 0,-1 0 0,1 0 0,-1 0 0,-8 4 0,-4 1 0,-1 0 0,0-2 0,-20 7 0,240-12-246,-156 2-3860,-16 4-5641,-12-2-1938</inkml:trace>
</inkml:ink>
</file>

<file path=ppt/ink/ink4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3:45.910"/>
    </inkml:context>
    <inkml:brush xml:id="br0">
      <inkml:brushProperty name="width" value="0.025" units="cm"/>
      <inkml:brushProperty name="height" value="0.025" units="cm"/>
    </inkml:brush>
  </inkml:definitions>
  <inkml:trace contextRef="#ctx0" brushRef="#br0">148 0 7911,'0'0'12225,"10"8"-9619,-8-7-2565,10 8 549,-1 0-1,0 0 1,0 1 0,-1 0 0,0 1 0,-1 0-1,0 0 1,-1 1 0,0 1 0,9 19-1,-12-15-380,-1 0 0,-1 0 1,-1 0-1,0 1 0,-2-1 0,0 1 0,0-1 0,-2 0 0,0 1 0,-1-1 0,-1 0 0,0 0 0,-10 23 0,-9 16-215,-3-1 1,-47 74-1,11-36-2803,14-40-7194,17-27-8308</inkml:trace>
</inkml:ink>
</file>

<file path=ppt/ink/ink4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38.203"/>
    </inkml:context>
    <inkml:brush xml:id="br0">
      <inkml:brushProperty name="width" value="0.025" units="cm"/>
      <inkml:brushProperty name="height" value="0.025" units="cm"/>
    </inkml:brush>
  </inkml:definitions>
  <inkml:trace contextRef="#ctx0" brushRef="#br0">1 86 5477,'0'0'2114,"11"-1"-598,16-1-1310,100-10 2762,-108 10-2147,0-2-1,0 0 1,-1-1-1,33-13 1,-54 14 1586,-15 2-1875,-21 0-493,-105 2 4013,457 3-4767,-421-4 1294,-88 1 1057,489-11-2517,-491 4 2622,263-3-1592,-51 9-432,-8 0-22,0 0 0,0 1 1,-1-1-1,1 1 0,0 1 0,0-1 0,10 3 0,-16-2-712</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52.409"/>
    </inkml:context>
    <inkml:brush xml:id="br0">
      <inkml:brushProperty name="width" value="0.025" units="cm"/>
      <inkml:brushProperty name="height" value="0.025" units="cm"/>
    </inkml:brush>
  </inkml:definitions>
  <inkml:trace contextRef="#ctx0" brushRef="#br0">1 416 12364,'-1'-31'1386,"2"1"0,9-54-1,-7 71-971,0 1-1,1-1 0,1 1 1,0 0-1,1 0 0,0 0 0,0 1 1,1 0-1,10-11 0,-3 5 168,0 1 0,2 0-1,0 1 1,31-22 0,-41 32-499,1 1 0,0-1 0,1 1 0,-1 1 0,1-1 0,-1 1 1,1 1-1,0-1 0,0 1 0,1 1 0,-1-1 0,0 2 0,0-1 0,1 1 0,11 1 1,-18 0-87,0-1 1,0 1-1,0 0 1,0 0-1,0 0 1,0 1 0,-1-1-1,1 0 1,0 1-1,-1-1 1,1 1 0,-1-1-1,0 1 1,1 0-1,-1-1 1,0 1 0,0 0-1,0 0 1,0 0-1,0 0 1,-1 0 0,1 0-1,-1 0 1,1 0-1,-1 0 1,0 1-1,1-1 1,-2 4 0,2 6 30,-1-1 0,-1 1 0,0-1 1,-2 13-1,-2-5 221,0-2-1,-12 26 1,11-30-77,1 1 1,0-1 0,1 1-1,1 1 1,-4 23-1,7-37-180,0-1 0,0 1 0,0 0 0,0-1 0,1 1 0,-1 0 0,0-1 0,0 1 0,0 0 0,1-1 0,-1 1 0,0-1 0,1 1 0,-1 0 0,0-1 0,1 1 1,-1-1-1,1 1 0,-1-1 0,1 1 0,-1-1 0,1 0 0,0 1 0,-1-1 0,1 0 0,-1 1 0,2-1 0,25 6-594,34-10-738,-53 3 1182,3 0-71,-1-1 105,1 1-1,-1 0 1,1 1 0,-1 0 0,19 3 0,-27-2 142,1-1 0,-1 1 0,1 0 1,-1 0-1,0 0 0,0 0 0,1 1 1,-1-1-1,0 0 0,0 1 0,0 0 0,0-1 1,0 1-1,-1 0 0,1 0 0,-1 0 1,1 0-1,-1 0 0,1 1 0,-1-1 1,0 0-1,0 1 0,0-1 0,-1 0 0,1 1 1,0-1-1,-1 1 0,0-1 0,1 4 1,-1 5 253,-1 1 0,0-1 1,0 1-1,-1-1 0,0 0 0,-1 1 1,-1-1-1,0-1 0,0 1 1,-1-1-1,0 1 0,-1-1 1,0-1-1,0 1 0,-1-1 1,-15 15-1,7-8 265,-1 0 1,0-1-1,-2-1 1,0 0-1,0-1 1,-1-2-1,-37 18 1,51-27-661,-1 1 1,1-2-1,-1 1 1,0 0-1,0-1 0,1 0 1,-1-1-1,0 0 1,-9 0-1,13 0 61,1 0-1,-1-1 1,1 1 0,0 0-1,-1-1 1,1 0 0,0 1-1,-1-1 1,1 0-1,0 0 1,0 1 0,0-1-1,-1 0 1,1 0 0,0 0-1,0-1 1,0 1-1,1 0 1,-1 0 0,0 0-1,0-1 1,1 1-1,-1 0 1,1-1 0,-1 1-1,1 0 1,-1-1 0,1 1-1,0-1 1,0 1-1,0-1 1,0 1 0,0-1-1,0 1 1,0-1 0,0 1-1,0 0 1,1-1-1,-1 1 1,1-1 0,-1 1-1,2-2 1,-1-1-399,0 1 0,1 0-1,0 0 1,-1-1 0,1 1 0,0 0 0,1 1 0,-1-1-1,1 0 1,-1 1 0,1-1 0,0 1 0,-1 0 0,1 0-1,1 0 1,3-2 0,62-27-5605,-41 20 2550,18-9-2115</inkml:trace>
</inkml:ink>
</file>

<file path=ppt/ink/ink4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39.003"/>
    </inkml:context>
    <inkml:brush xml:id="br0">
      <inkml:brushProperty name="width" value="0.025" units="cm"/>
      <inkml:brushProperty name="height" value="0.025" units="cm"/>
    </inkml:brush>
  </inkml:definitions>
  <inkml:trace contextRef="#ctx0" brushRef="#br0">468 48 7143,'0'0'6374,"-9"-7"-4992,2 2-1206,-1 0 0,1 1 0,-1 0-1,0 0 1,0 0 0,0 1 0,-1 0-1,1 1 1,-1 0 0,0 1 0,1-1-1,-14 1 1,11 2-89,1 0 1,-1 1-1,0 0 0,1 1 0,0 0 1,0 1-1,0 0 0,0 0 0,0 1 1,1 0-1,0 1 0,0 0 0,0 1 1,1 0-1,0 0 0,0 0 0,-13 18 0,1 1 194,1 0 0,1 2-1,2 0 1,-23 52 0,31-59-119,0 0-1,1 1 1,1 0 0,1 1 0,1-1 0,1 1 0,2 0-1,0 0 1,1 0 0,6 44 0,-3-50-134,0-1 0,1 0 1,1 0-1,1 0 0,0-1 0,1 0 0,0 0 1,2 0-1,-1-1 0,2-1 0,0 1 0,1-1 1,0-1-1,0 0 0,25 18 0,-28-24 39,0 0-1,1-1 0,0 0 1,0-1-1,0 0 1,1 0-1,-1-1 0,1 0 1,0-1-1,0 0 1,0 0-1,0-1 0,0-1 1,0 1-1,0-2 1,0 1-1,0-1 1,0-1-1,0 0 0,0-1 1,0 1-1,13-7 1,-9 2 85,0 0 1,0-1 0,-1 0 0,0-1 0,0-1 0,-1 0 0,0 0-1,-1-1 1,0-1 0,-1 0 0,0-1 0,-1 0 0,13-23 0,-11 12 15,0-1 1,-2 0 0,-1 0 0,-1-1-1,-1 0 1,4-39 0,-1-161-132,-9 209-28,0 4-6,0 1 0,-1-1 0,-1 0 0,0 1-1,-1-1 1,0 1 0,-6-15 0,7 23-63,1 0 1,-1 0-1,0 1 0,-1-1 1,1 1-1,0-1 1,-1 1-1,0 0 0,0 0 1,0 0-1,0 0 1,0 1-1,-1-1 1,1 1-1,-1 0 0,1 0 1,-1 0-1,0 1 1,0-1-1,0 1 1,0 0-1,0 0 0,0 0 1,0 0-1,-7 1 1,4 0-141,1 0 0,0 1 1,0 0-1,0 0 0,0 0 1,0 1-1,0 0 0,1 0 1,-1 0-1,0 1 1,-9 6-1,-1 3-1084,0 0-1,-18 20 1,0-1-2824,-3 0-4951</inkml:trace>
</inkml:ink>
</file>

<file path=ppt/ink/ink4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44.204"/>
    </inkml:context>
    <inkml:brush xml:id="br0">
      <inkml:brushProperty name="width" value="0.025" units="cm"/>
      <inkml:brushProperty name="height" value="0.025" units="cm"/>
    </inkml:brush>
  </inkml:definitions>
  <inkml:trace contextRef="#ctx0" brushRef="#br0">79 14 10922,'0'0'14158,"8"-4"-13176,-4 2-925,-2 1 9,-1 0 1,1 0-1,-1 0 0,1 1 1,-1-1-1,1 1 0,-1-1 1,1 1-1,0-1 0,-1 1 1,1 0-1,0 0 0,-1 0 1,3 0-1,-3 1 1,0 0-1,0 0 1,0 0-1,0 0 1,0 1-1,0-1 1,-1 0-1,1 0 1,-1 1-1,1-1 0,-1 0 1,1 1-1,-1-1 1,1 1-1,-1-1 1,0 1-1,0-1 1,0 1-1,0-1 1,0 0-1,0 1 1,0-1-1,-1 2 1,-1 14 243,0 0 1,-1-1-1,-1 1 0,-1-1 1,0 0-1,-1 0 1,0-1-1,-2 0 0,-17 28 1,13-22-105,0 1 0,2 1 1,-12 33-1,22-55-203,-1 0 0,0 1-1,1-1 1,-1 0 0,1 1 0,-1-1 0,1 0 0,0 1 0,-1-1-1,1 1 1,0-1 0,0 1 0,0-1 0,0 0 0,1 1 0,-1-1-1,0 1 1,0-1 0,1 0 0,-1 1 0,1-1 0,-1 0-1,1 1 1,0-1 0,-1 0 0,1 0 0,0 1 0,0-1 0,0 0-1,0 0 1,0 0 0,2 1 0,2-1 1,0 1 0,-1-2-1,1 1 1,0 0 0,0-1 0,0 0-1,-1 0 1,8-2 0,-8 2-4,31-4 0,43-10 0,-54 8 0,0 1 0,0 2 0,0 0 0,1 2 0,24 1 0,-47 0-99,1 1-1,-1-1 1,1 1 0,-1 0 0,0 0-1,0 0 1,1 0 0,-1 0 0,0 0-1,0 0 1,0 1 0,0-1-1,0 1 1,0-1 0,2 4 0,13 9-2536,-12-13-4118</inkml:trace>
</inkml:ink>
</file>

<file path=ppt/ink/ink4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46.298"/>
    </inkml:context>
    <inkml:brush xml:id="br0">
      <inkml:brushProperty name="width" value="0.025" units="cm"/>
      <inkml:brushProperty name="height" value="0.025" units="cm"/>
    </inkml:brush>
  </inkml:definitions>
  <inkml:trace contextRef="#ctx0" brushRef="#br0">210 114 15855,'0'0'2781,"0"-8"-357,1 1-1956,0-54 3032,-1 59-3382,0 1 0,0 0-1,0-1 1,0 1 0,0-1-1,0 1 1,-1 0 0,1-1-1,0 1 1,-1-1 0,1 1-1,-1 0 1,1-1 0,-1 1-1,1 0 1,-1 0 0,0 0-1,0-1 1,0 1 0,0 0-1,0 0 1,0 0 0,0 0-1,0 1 1,0-1 0,0 0 0,0 0-1,-1 1 1,1-1 0,0 0-1,-1 1 1,1-1 0,0 1-1,-1 0 1,1-1 0,0 1-1,-3 0 1,3 1-99,0-1-1,0 1 1,0-1-1,0 1 1,0 0 0,0 0-1,0-1 1,1 1 0,-1 0-1,0 0 1,0 0 0,1 0-1,-1 0 1,1 0 0,-1 0-1,1 0 1,-1 0 0,1 0-1,-1 0 1,1 2-1,-8 30 231,6-24-104,-8 48 466,2 1 1,3 0 0,4 80-1,1-113-575,1-1-36,1 0 0,1-1 0,2 1 0,0-1 0,10 28 0,-21-102-1703,-13 7-2261,6 23-1299,-2 1 1,-24-28 0,7 9 700,3-1 4938,28 38 90,0 1 0,0-1 0,0 1 0,0-1 0,1 1 1,-1-1-1,1 1 0,-1-1 0,1 0 0,-1 1 0,1-1 1,0 0-1,0 0 0,-1 1 0,1-1 0,1-3 0,-1 4-206,1 0-1,-1 0 0,1 0 1,-1 0-1,1 0 1,0 1-1,-1-1 0,1 0 1,0 0-1,-1 1 1,1-1-1,0 0 0,0 1 1,0-1-1,0 1 1,0-1-1,0 1 0,0-1 1,0 1-1,1-1 1,7-1 608,0 1 0,0 0 0,1 0 0,-1 1 0,11 1 0,0-1-332,-4 0-336,60-4-242,-28-11-6468,-25 3-345</inkml:trace>
</inkml:ink>
</file>

<file path=ppt/ink/ink4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46.671"/>
    </inkml:context>
    <inkml:brush xml:id="br0">
      <inkml:brushProperty name="width" value="0.025" units="cm"/>
      <inkml:brushProperty name="height" value="0.025" units="cm"/>
    </inkml:brush>
  </inkml:definitions>
  <inkml:trace contextRef="#ctx0" brushRef="#br0">27 0 13805,'0'0'10954,"-20"54"-9544,17-29-353,-1 0-353,4 0-287,0-2-129,0-4-128,7-2-96,1-6-32,2-2-1153,-3-4-2434,-2-5-3043</inkml:trace>
</inkml:ink>
</file>

<file path=ppt/ink/ink4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47.017"/>
    </inkml:context>
    <inkml:brush xml:id="br0">
      <inkml:brushProperty name="width" value="0.025" units="cm"/>
      <inkml:brushProperty name="height" value="0.025" units="cm"/>
    </inkml:brush>
  </inkml:definitions>
  <inkml:trace contextRef="#ctx0" brushRef="#br0">188 1 11243,'0'0'15134,"-6"13"-14702,-47 93 983,-34 74 732,79-159-2006,0 1-1,2 0 0,0 0 0,1 0 0,2 1 0,-2 34 0,5-53-163,0 0-1,0-1 1,0 1-1,1 0 1,0-1-1,0 1 1,0-1-1,0 1 0,0-1 1,1 1-1,-1-1 1,1 0-1,0 0 1,0 0-1,0 0 1,0 0-1,1 0 1,-1 0-1,1-1 0,0 1 1,0-1-1,0 0 1,0 0-1,0 0 1,0 0-1,0-1 1,1 1-1,-1-1 1,1 0-1,-1 0 0,1 0 1,-1 0-1,7 0 1,-1 0-582,0 0 0,0 0 0,0-1 0,1-1 0,13-2 0,-13 2-960,0-2 1,0 0 0,0 0 0,13-6 0,13-10-5494</inkml:trace>
</inkml:ink>
</file>

<file path=ppt/ink/ink4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47.765"/>
    </inkml:context>
    <inkml:brush xml:id="br0">
      <inkml:brushProperty name="width" value="0.025" units="cm"/>
      <inkml:brushProperty name="height" value="0.025" units="cm"/>
    </inkml:brush>
  </inkml:definitions>
  <inkml:trace contextRef="#ctx0" brushRef="#br0">0 417 13997,'0'0'15049,"11"0"-14168,-7 0-822,1 0 0,-1-1 0,0 1 0,1-1 0,-1 0 0,0 0 0,1 0-1,-1-1 1,0 1 0,0-1 0,0 0 0,0 0 0,0 0 0,-1-1 0,1 0 0,-1 1 0,1-1 0,-1 0 0,0-1 0,0 1 0,-1 0 0,1-1-1,-1 0 1,4-5 0,16-26 78,-2-1 0,23-55 0,-35 71-96,-1 0-1,-1 0 1,-1-1-1,-1 0 1,0 0-1,0-33 0,-4 53-40,0 1 0,0-1 0,0 0 0,0 0 0,0 1-1,0-1 1,0 0 0,0 0 0,0 1 0,0-1 0,-1 0-1,1 1 1,0-1 0,0 0 0,-1 0 0,1 1 0,-1-1 0,1 1-1,0-1 1,-1 0 0,1 1 0,-1-1 0,0 1 0,1-1-1,-1 1 1,1-1 0,-1 1 0,0 0 0,1-1 0,-1 1 0,-1-1-1,0 1 0,0 0 1,0 0-1,-1 0 0,1 0 0,0 1 0,0-1 0,0 0 0,0 1 0,0 0 0,0-1 0,-3 2 0,-4 3-2,1-1 0,-1 1 0,1 1 0,-8 6-1,-2 4 75,2 0-1,1 0 1,0 2-1,-13 18 1,22-27-42,1 0 0,0-1 1,1 1-1,0 1 0,0-1 1,1 1-1,0-1 1,1 1-1,0 0 0,0 0 1,1 14-1,1-22-29,0 0 0,0 0 0,0 0 0,0 0 0,0 0 0,1 0 0,-1 0 0,1 0 0,0 0 0,-1 0 0,1-1 0,0 1 0,0 0 0,0 0 0,0-1 0,1 1 0,-1-1 0,0 1 0,1-1 0,-1 0 0,0 1 0,4 1 0,-2-1 0,1-1 0,0 1 0,0-1 0,0 1 0,0-1 0,1 0 0,-1-1 0,0 1 0,0-1 0,5 0 0,8 0 0,0-2 0,0 0 0,0-1 0,19-6 0,-22 5 0,1 2 0,-1-1 0,1 2 0,17-1 0,-31 2 0,0 0 0,-1 0 0,1 0 0,-1 0 0,1 0 0,-1 0 0,1 0 0,0 0 0,-1 0 0,1 0 0,-1 1 0,1-1 0,-1 0 0,1 0 0,-1 1 0,1-1 0,-1 0 0,1 0 0,-1 1 0,1-1 0,-1 1 0,0-1 0,1 0 0,-1 1 0,1-1 0,-1 1 0,0-1 0,1 1 0,-1-1 0,0 1 0,0-1 0,0 1 0,1-1 0,-1 1 0,-5 22 0,-23 18 0,20-31 0,-1-1 0,0 0 0,0-1 0,-1 0 0,0-1 0,0 0 0,-1 0 0,0-1 0,-23 9 0,59-20-1083,1 2 0,29 0 0,-33 2-424,0 0-1,0-1 1,0-2-1,0 0 0,28-9 1,-30 4-5609</inkml:trace>
</inkml:ink>
</file>

<file path=ppt/ink/ink4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8:48.154"/>
    </inkml:context>
    <inkml:brush xml:id="br0">
      <inkml:brushProperty name="width" value="0.025" units="cm"/>
      <inkml:brushProperty name="height" value="0.025" units="cm"/>
    </inkml:brush>
  </inkml:definitions>
  <inkml:trace contextRef="#ctx0" brushRef="#br0">116 1 17104,'0'0'3892,"8"9"-1693,34 37 22,-21-25-1220,-1 1-1,21 30 1,-36-43-927,1 0 0,-1 0 0,-1 0 0,1 0 0,-2 1 0,1-1 1,-1 1-1,-1 0 0,0 0 0,1 20 0,-3-8 25,-2 1-1,-1 0 1,0 0-1,-2-1 1,0 1-1,-2-2 1,0 1-1,-2 0 1,-20 36-1,1-10-1369,-2 0-1,-69 81 1,66-92-4495,4-10-4911</inkml:trace>
</inkml:ink>
</file>

<file path=ppt/ink/ink4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05.180"/>
    </inkml:context>
    <inkml:brush xml:id="br0">
      <inkml:brushProperty name="width" value="0.025" units="cm"/>
      <inkml:brushProperty name="height" value="0.025" units="cm"/>
    </inkml:brush>
  </inkml:definitions>
  <inkml:trace contextRef="#ctx0" brushRef="#br0">0 17 17585,'0'0'7815,"68"7"-6694,-26-7-640,6 0-417,5 0-96,-3 0-1057,-2 0-289,-6-6-992,-8-2-865,-9-2-2402</inkml:trace>
</inkml:ink>
</file>

<file path=ppt/ink/ink4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05.522"/>
    </inkml:context>
    <inkml:brush xml:id="br0">
      <inkml:brushProperty name="width" value="0.025" units="cm"/>
      <inkml:brushProperty name="height" value="0.025" units="cm"/>
    </inkml:brush>
  </inkml:definitions>
  <inkml:trace contextRef="#ctx0" brushRef="#br0">1 54 14382,'0'0'5263,"2"-8"-2893,-1 6-2243,-1-1 0,1 1-1,0 0 1,-1-1 0,1 1-1,0 0 1,1 0 0,-1 0-1,0 0 1,1 0 0,-1 0-1,1 0 1,-1 0 0,4-2-1,-1 2-7,-1 0 0,1 1 0,0-1 0,-1 1-1,1 0 1,0 0 0,0 1 0,0-1 0,0 1 0,0 0-1,5 0 1,6 0-62,0 0 0,0 1 0,0 1 0,0 1 0,0 0 0,0 1 0,-1 0 0,0 1 0,16 9 0,-24-12-57,-1 1 0,1 1-1,-1-1 1,0 1-1,0 0 1,0 0 0,-1 0-1,1 1 1,-1 0 0,0 0-1,-1 0 1,1 0-1,-1 0 1,0 1 0,0 0-1,-1-1 1,1 1-1,-1 0 1,-1 0 0,1 0-1,-1 1 1,0-1 0,0 0-1,-1 10 1,0-9 162,-1 0 0,-1-1 1,1 1-1,-1 0 0,0-1 0,-1 0 1,1 1-1,-1-1 0,0 0 0,-1 0 1,0 0-1,1-1 0,-2 0 0,-7 9 1,-10 8 267,-1-2 1,-27 20-1,-5 3-5276,65-52-3023</inkml:trace>
</inkml:ink>
</file>

<file path=ppt/ink/ink4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06.383"/>
    </inkml:context>
    <inkml:brush xml:id="br0">
      <inkml:brushProperty name="width" value="0.025" units="cm"/>
      <inkml:brushProperty name="height" value="0.025" units="cm"/>
    </inkml:brush>
  </inkml:definitions>
  <inkml:trace contextRef="#ctx0" brushRef="#br0">30 0 15375,'0'0'2957,"-4"13"-1884,3-6-951,-7 25 699,2 1 0,-5 64 0,11-86-635,1-1 0,-1 0 0,1 0-1,1 1 1,0-1 0,6 16 0,-7-22-130,1 0 0,0 0 0,0-1 1,0 1-1,0-1 0,0 1 0,1-1 1,0 0-1,0 1 0,0-2 0,0 1 1,0 0-1,0 0 0,1-1 0,-1 0 1,9 4-1,-8-4 39,1-1 0,0 1 0,0-1 0,0 0 0,0 0 0,0-1 1,0 1-1,0-1 0,0 0 0,0-1 0,1 1 0,-1-1 0,0 0 0,0 0 0,6-3 0,-3 1-48,0-1 0,0 0-1,0 0 1,-1-1 0,1 0-1,-1-1 1,0 1 0,8-11-1,-7 8 14,0-1-1,0 0 1,-1-1 0,-1 0-1,0 0 1,0 0 0,-1-1-1,0 0 1,-1 0-1,0 0 1,-1 0 0,0-1-1,1-16 1,-3 28-42,-1 0 1,0 0-1,0 0 0,0 0 1,0-1-1,0 1 0,0 0 1,0 0-1,0 0 1,0-1-1,0 1 0,0 0 1,0 0-1,0-1 0,0 1 1,0 0-1,0 0 1,0 0-1,0-1 0,0 1 1,0 0-1,0 0 0,0 0 1,0-1-1,0 1 0,0 0 1,0 0-1,0 0 1,-1-1-1,1 1 0,0 0 1,0 0-1,0 0 0,0 0 1,-1 0-1,1-1 1,0 1-1,0 0 0,0 0 1,0 0-1,-1 0 0,1 0 1,0 0-1,0 0 0,-1 0 1,1 0-1,0 0 1,-10 9 189,-6 20-204,12-13 14,0-1 0,2 0 0,0 1 0,0 0 0,1 0-1,1-1 1,4 31 0,-3-42-4,-1 1 0,1-1 0,0 0 0,1 0 0,-1 0 0,1 0 0,0 0 0,0-1 0,0 1 1,0-1-1,1 1 0,-1-1 0,1 1 0,5 3 0,-5-5 23,0 0-1,0-1 1,0 1 0,0-1 0,1 0 0,-1 0 0,0 0-1,1 0 1,-1-1 0,0 1 0,1-1 0,-1 0 0,1 0-1,-1 0 1,0-1 0,1 1 0,-1-1 0,1 0 0,-1 0-1,0 0 1,4-1 0,-1-1 67,0 0 1,-1 0-1,1 0 0,-1-1 1,1 0-1,-1 0 0,0-1 1,0 1-1,-1-1 0,1 0 0,-1 0 1,0-1-1,-1 1 0,1-1 1,-1 0-1,0 1 0,-1-2 1,1 1-1,1-6 0,1-6 62,0-1 0,-1 1-1,-1-1 1,0 0 0,-1-27-1,-2 32-92,-1 1-1,0-1 1,-5-16 0,6 27-275,-1 0 1,0 0 0,0 0 0,0 0-1,-1 0 1,1 1 0,-1-1 0,1 0-1,-4-3 1,4 5-95,0 0 1,0 1-1,1-1 0,-1 0 0,0 1 0,0-1 0,0 1 0,0-1 0,0 1 1,0 0-1,0-1 0,0 1 0,0 0 0,0-1 0,-1 1 0,1 0 0,0 0 1,0 0-1,0 0 0,0 0 0,0 0 0,0 1 0,0-1 0,0 0 1,0 1-1,-2 0 0,-1 4-7162,3 7-4820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52.753"/>
    </inkml:context>
    <inkml:brush xml:id="br0">
      <inkml:brushProperty name="width" value="0.025" units="cm"/>
      <inkml:brushProperty name="height" value="0.025" units="cm"/>
    </inkml:brush>
  </inkml:definitions>
  <inkml:trace contextRef="#ctx0" brushRef="#br0">84 7 12460,'0'0'13810,"-10"-2"-12118,5 1-1579,2 0-63,-1 0-1,0 1 1,1-1-1,-1 1 1,0 0-1,0 0 1,1 0-1,-5 0 1,7 1-32,-1-1 1,0 1-1,1 0 0,-1-1 0,1 1 1,0 0-1,-1 0 0,1 0 0,-1 0 1,1 0-1,0 0 0,0 0 0,0 1 1,0-1-1,0 0 0,0 1 0,0-1 1,0 1-1,0-1 0,1 1 1,-1-1-1,1 1 0,-1-1 0,1 1 1,-1 0-1,1 1 0,-1 0 6,0 0 0,1 0 1,-1 0-1,1-1 0,0 1 0,-1 0 0,1 0 0,1 0 1,-1 0-1,0 0 0,1-1 0,-1 1 0,1 0 1,0 0-1,0-1 0,0 1 0,0 0 0,0-1 0,1 1 1,2 3-1,-2-5-9,0 1 0,1 0 0,-1-1 0,0 1 0,1-1 0,-1 0 1,1 1-1,0-1 0,-1-1 0,1 1 0,0 0 0,0-1 0,-1 1 0,1-1 0,0 0 1,0 0-1,3 0 0,2-1-24,0 1 0,0-2 0,-1 1 1,1-1-1,0 0 0,-1-1 0,1 0 0,-1 0 1,0-1-1,0 0 0,0 0 0,-1 0 1,12-10-1,8-21-34,-27 40 24,0-1 0,1 1 1,0 0-1,-1 0 0,1 0 0,1-1 0,1 9 1,-1 5 35,-1-10-48,0 0 1,1 1 0,0-1 0,0 0 0,1 0 0,0 0 0,1 0-1,-1 0 1,1-1 0,6 11 0,-7-16-177,-1 0 1,1 0-1,0 1 1,0-1-1,0 0 1,0-1-1,0 1 1,0 0-1,0-1 0,1 1 1,-1-1-1,1 1 1,-1-1-1,1 0 1,-1 0-1,1-1 1,0 1-1,-1 0 1,1-1-1,0 1 0,0-1 1,-1 0-1,1 0 1,0 0-1,0-1 1,-1 1-1,1 0 1,0-1-1,0 0 1,-1 0-1,1 0 0,-1 0 1,1 0-1,-1 0 1,4-3-1,0 0-849,0 0-1,0 0 1,-1-1 0,1 0-1,-1 0 1,0 0-1,-1-1 1,7-8 0,15-23-7160</inkml:trace>
</inkml:ink>
</file>

<file path=ppt/ink/ink4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06.755"/>
    </inkml:context>
    <inkml:brush xml:id="br0">
      <inkml:brushProperty name="width" value="0.025" units="cm"/>
      <inkml:brushProperty name="height" value="0.025" units="cm"/>
    </inkml:brush>
  </inkml:definitions>
  <inkml:trace contextRef="#ctx0" brushRef="#br0">90 0 15727,'0'0'2968,"-8"11"-1190,-1 4-1035,-1 0 1,2 1-1,0 0 1,1 0 0,1 0-1,-8 30 1,13-37-388,-16 90 1742,16-92-2050,1 1 1,0-1 0,0 0-1,0 1 1,1-1 0,0 1-1,0-1 1,1 0 0,0 0-1,5 14 1,-6-19-39,0 0-1,0-1 1,1 1-1,-1 0 1,1 0-1,-1 0 1,1-1-1,-1 1 1,1-1-1,0 1 1,0-1-1,0 0 1,0 0-1,0 0 1,0 0-1,0 0 1,0 0-1,0 0 1,0-1-1,0 1 1,1-1-1,-1 1 1,0-1-1,0 0 1,1 0-1,-1 0 1,0 0-1,1-1 1,-1 1-1,0 0 1,0-1-1,0 0 1,1 1-1,-1-1 1,0 0-1,0 0 1,0 0-1,0-1 1,3-2-1,3-1 23,0-1 0,0 0 0,0-1 0,-1 0 0,0 0 0,0-1-1,8-12 1,-7 7-1,6-9 45,-9 23 26,-3 13 79,-3 11 225,0 34 11,1-56-406,0 0 0,1 0-1,-1 1 1,1-1-1,-1 0 1,1 0 0,0 0-1,1 1 1,-1-1-1,0 0 1,1-1 0,0 1-1,2 4 1,-2-6 20,0 0 0,-1 0 0,1 0 0,0 0 0,-1-1 1,1 1-1,0-1 0,0 1 0,0-1 0,0 1 0,-1-1 0,1 0 1,0 0-1,0 0 0,0 0 0,0 0 0,0 0 0,0-1 0,-1 1 1,1-1-1,0 1 0,0-1 0,0 0 0,3-1 0,20-12-2591,-6 1-7995,-14 9 2670</inkml:trace>
</inkml:ink>
</file>

<file path=ppt/ink/ink4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07.521"/>
    </inkml:context>
    <inkml:brush xml:id="br0">
      <inkml:brushProperty name="width" value="0.025" units="cm"/>
      <inkml:brushProperty name="height" value="0.025" units="cm"/>
    </inkml:brush>
  </inkml:definitions>
  <inkml:trace contextRef="#ctx0" brushRef="#br0">116 300 5765,'0'0'17558,"-9"-6"-16340,5 3-1150,1 1 30,0 1 0,0-1 0,0 0 0,0 1 0,0-1 0,-1 1 0,1 0 0,0 0 0,-6-1-1,7 2-35,0 1 0,0-1 0,0 0 0,0 1-1,0 0 1,0-1 0,0 1 0,0 0-1,0 0 1,0 0 0,1 0 0,-1 0-1,0 0 1,1 1 0,-1-1 0,1 0 0,-1 1-1,1-1 1,0 1 0,0 0 0,-1-1-1,1 1 1,-1 3 0,-2 2 141,1 0 0,-1 0 0,2 1-1,-1-1 1,1 1 0,0-1 0,0 1 0,1 0 0,0 0 0,0 12-1,1-19-194,0 0-1,0 0 0,0-1 0,0 1 1,0 0-1,1 0 0,-1-1 0,0 1 1,0 0-1,0 0 0,1-1 1,-1 1-1,0 0 0,1-1 0,-1 1 1,0 0-1,1-1 0,-1 1 0,1-1 1,-1 1-1,1-1 0,-1 1 0,1-1 1,0 1-1,-1-1 0,1 1 1,-1-1-1,2 1 0,23-2 149,-19-1-130,0 0 0,-1-1 0,1 1 1,-1-1-1,0 0 0,10-7 0,1-9-203,-1-1-1,0-1 1,22-42-1,-46 149 87,9-85 98,0 0 0,0-1 0,0 1 0,0 0 0,0-1-1,1 1 1,-1-1 0,0 1 0,0 0 0,1-1 0,-1 1-1,0-1 1,1 1 0,-1 0 0,1-1 0,-1 1-1,1-1 1,-1 1 0,1-1 0,-1 0 0,1 1 0,-1-1-1,1 1 1,0-1 0,-1 0 0,1 0 0,-1 1 0,1-1-1,0 0 1,-1 0 0,1 0 0,0 0 0,-1 0-1,1 0 1,0 0 0,-1 0 0,1 0 0,0 0 0,-1 0-1,1 0 1,0 0 0,-1 0 0,1-1 0,1 1-1,31-14 446,-19 3-371,-1 0 0,0-1 1,-1-1-1,0 0 1,-1 0-1,0-1 0,-1 0 1,-1-1-1,13-28 1,-13 25 1,-1-2 1,-1 1 0,-1-1 0,-1 0-1,-1 0 1,0-1 0,1-38 0,-32 124-298,19-37 411,0-1 0,2 1 0,0 1-1,2-1 1,2 1 0,0-1 0,4 38 0,-1-60-183,0 0 0,1 0 0,0 0 0,0-1 0,0 1 1,1-1-1,6 11 0,-8-14-120,0 0 0,1 0 0,-1 1 0,1-1 0,0 0 0,0 0 0,-1-1 0,1 1 0,1 0 0,-1-1 0,0 1 0,0-1 0,0 0 0,1 1 0,-1-1 0,1 0 0,-1 0 0,1-1 0,4 2 0,-6-4-82,0 0 1,-1 0-1,0 1 1,1-1-1,-1 0 1,0 0-1,0 0 1,0 0-1,0 0 1,0 0-1,0 1 1,-1-1-1,1 0 1,-1 0-1,0-2 0,-4-8-246,-1 1-1,-1 0 1,1 0-1,-2 0 1,1 1-1,-12-12 1,-59-55 846,67 67 71,52 30 3449,47 8-5995,-6-17-7509,-42-10-635</inkml:trace>
</inkml:ink>
</file>

<file path=ppt/ink/ink4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07.863"/>
    </inkml:context>
    <inkml:brush xml:id="br0">
      <inkml:brushProperty name="width" value="0.025" units="cm"/>
      <inkml:brushProperty name="height" value="0.025" units="cm"/>
    </inkml:brush>
  </inkml:definitions>
  <inkml:trace contextRef="#ctx0" brushRef="#br0">36 158 19667,'0'0'8007,"-36"65"-6469,36-42-225,0 3-769,6-2-415,9-1-65,3-4-1218,-1-4-992,-2-5-128,-5-5-1345,-5-5-737</inkml:trace>
  <inkml:trace contextRef="#ctx0" brushRef="#br0" timeOffset="1">13 0 18674,'0'0'9705,"55"57"-12844,-21-40-2466,4-3-4485</inkml:trace>
</inkml:ink>
</file>

<file path=ppt/ink/ink4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08.220"/>
    </inkml:context>
    <inkml:brush xml:id="br0">
      <inkml:brushProperty name="width" value="0.025" units="cm"/>
      <inkml:brushProperty name="height" value="0.025" units="cm"/>
    </inkml:brush>
  </inkml:definitions>
  <inkml:trace contextRef="#ctx0" brushRef="#br0">192 0 17264,'0'0'8019,"-12"1"-5489,10 0-2428,-84 12 2328,76-11-2251,1 0-1,-1 0 1,1 1 0,-1 1-1,1 0 1,0 0-1,-14 10 1,23-14-185,0 0 0,-1 0-1,1 0 1,0 0 0,0 0 0,0 1 0,0-1-1,-1 0 1,1 0 0,0 0 0,0 0 0,0 1-1,0-1 1,0 0 0,0 0 0,0 0-1,0 1 1,-1-1 0,1 0 0,0 0 0,0 1-1,0-1 1,0 0 0,0 0 0,0 0 0,0 1-1,0-1 1,0 0 0,0 0 0,1 0 0,-1 1-1,0-1 1,0 0 0,0 0 0,0 0-1,0 1 1,0-1 0,0 0 0,0 0 0,1 0-1,-1 1 1,0-1 0,0 0 0,0 0 0,0 0-1,1 0 1,-1 0 0,0 0 0,0 1 0,0-1-1,0 0 1,1 0 0,-1 0 0,0 0-1,0 0 1,1 0 0,-1 0 0,0 0 0,0 0-1,0 0 1,1 0 0,-1 0 0,0 0 0,0 0-1,0 0 1,1 0 0,-1 0 0,0 0 0,1-1-1,20 3-710,-17-2 593,145 15-3714,-129-11 3375,-1 0 1,0 1-1,0 0 0,0 2 1,26 13-1,-43-19 533,-1-1 0,0 0 0,0 1 0,0-1-1,0 1 1,0 0 0,-1-1 0,1 1 0,0 0 0,0 0 0,0-1 0,0 1 0,-1 0 0,1 0 0,0 0-1,-1 0 1,1 0 0,-1 0 0,1 0 0,-1 0 0,0 0 0,1 0 0,-1 0 0,0 0 0,0 0 0,1 3 0,-2-3 78,0 1 1,1 0 0,-1-1 0,0 1 0,0-1 0,0 1 0,0-1 0,0 0 0,0 1 0,0-1 0,0 0 0,-1 0 0,1 0 0,0 0 0,-3 2 0,-7 3 573,0 1 0,-1-2 0,-17 7 0,28-11-733,-23 7 186,1-1 1,-1-1-1,0 0 1,0-2-1,-1-1 0,-28 0 1,53-3-261,-1 0 1,1 0-1,0 0 1,0 0-1,0 0 1,-1 0-1,1 0 1,0 0-1,0 0 1,0 0 0,0 0-1,-1 0 1,1 0-1,0 0 1,0 0-1,0 0 1,0-1-1,-1 1 1,1 0-1,0 0 1,0 0-1,0 0 1,0 0-1,0 0 1,0-1-1,-1 1 1,1 0-1,0 0 1,0 0-1,0 0 1,0-1-1,0 1 1,0 0-1,0 0 1,0 0-1,0-1 1,0 1-1,0 0 1,0 0-1,0 0 1,0-1-1,0 1 1,0 0-1,0 0 1,0 0 0,0 0-1,0-1 1,0 1-1,0 0 1,0 0-1,0 0 1,0 0-1,1-1 1,-1 1-1,0 0 1,0 0-1,0 0 1,0 0-1,0 0 1,0-1-1,1 1 1,-1 0-1,0 0 1,0 0-1,11-11-4593,12 0-2422</inkml:trace>
</inkml:ink>
</file>

<file path=ppt/ink/ink4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09.424"/>
    </inkml:context>
    <inkml:brush xml:id="br0">
      <inkml:brushProperty name="width" value="0.025" units="cm"/>
      <inkml:brushProperty name="height" value="0.025" units="cm"/>
    </inkml:brush>
  </inkml:definitions>
  <inkml:trace contextRef="#ctx0" brushRef="#br0">19 4 10025,'0'0'14088,"1"13"-12497,0 59 510,-2-26-1235,2 0 1,2 1-1,2-1 1,14 60-1,-13-164-236,-10-28-630,3 79 0,0 0 0,0 1 0,0-1 0,-1 1 0,0-1 0,-1 1 0,1-1 0,-1 1 0,0 0 0,-6-8 0,9 14-2,0 0 1,-1-1-1,1 1 1,0-1-1,0 1 1,-1 0-1,1-1 1,0 1-1,-1 0 1,1-1-1,0 1 1,-1 0-1,1-1 0,-1 1 1,1 0-1,0 0 1,-1-1-1,1 1 1,-1 0-1,1 0 1,-1 0-1,1 0 1,-1 0-1,1 0 1,-1 0-1,1 0 0,-1 0 1,1 0-1,0 0 1,-1 0-1,1 0 1,-2 0-1,-4 15-116,4 31-116,2-41 215,0-1 25,1 0 0,-1 0-1,1 1 1,-1-1 0,1 0-1,0 0 1,1-1 0,-1 1-1,1 0 1,-1 0 0,1-1-1,0 1 1,1-1 0,-1 1-1,1-1 1,-1 0 0,1 0 0,0 0-1,0 0 1,0-1 0,0 1-1,1-1 1,-1 0 0,1 0-1,0 0 1,-1 0 0,1 0-1,0-1 1,0 0 0,0 0-1,0 0 1,0 0 0,0-1-1,6 1 1,0 0 10,1-1 0,-1 0 0,0 0 0,1-1 0,-1-1 0,0 1 0,0-2-1,0 1 1,0-1 0,-1-1 0,1 0 0,-1 0 0,11-7 0,-9 3-16,0-1 0,0-1 0,-1 0 0,0 0 0,-1-1 0,0 0 0,-1 0 0,0-1 0,-1 0 0,0-1 0,-1 0 0,-1 0 0,0 0 0,0 0 0,-1-1 0,-1 0 0,0 0 0,-1 0 0,0-19 0,-2 32 0,1 1 0,-1-1 0,0 1 0,0-1 0,0 1 0,0-1 0,0 0 0,1 1 0,-1-1 0,0 0 0,0 1 0,-1-1 0,1 1 0,0-1 0,0 0 0,0 1 0,0-1 0,0 1 0,-1-1 0,1 0 0,0 1 0,-1-1 0,1 1 0,0-1 0,-1 1 0,1-1 0,0 1 0,-1 0 0,1-1 0,-1 1 0,1-1 0,-1 1 0,1 0 0,-1-1 0,1 1 0,-1 0 0,0 0 0,1-1 0,-1 1 0,1 0 0,-1 0 0,0 0 0,1 0 0,-1 0 0,1 0 0,-1 0 0,-1 0 0,0 1 0,0 0 0,1 0 0,-1 0 0,0 0 0,0 0 0,1 1 0,-1-1 0,1 1 0,-1-1 0,1 1 0,-1-1 0,1 1 0,-2 3 0,-6 11 0,1 1 0,1 0 0,0 0 0,-6 28 0,11-37 0,0 1 0,0 0 0,1 0 0,0 0 0,1 1 0,0-1 0,0 0 0,1 0 0,1 0 0,-1 0 0,5 12 0,-4-16 0,1-1 0,0 0 0,0 1 0,0-1 0,1 0 0,-1-1 0,1 1 0,0-1 0,0 1 0,1-1 0,-1 0 0,1-1 0,-1 1 0,1-1 0,0 0 0,0 0 0,0 0 0,0-1 0,0 0 0,0 0 0,5 1 0,7 0 0,-1 0 0,1-1 0,0-1 0,0 0 0,23-4 0,-32 2 0,-1 0 0,1 0 0,0 0 0,-1-1 0,0-1 0,0 1 0,9-6 0,-13 7 0,-1 1 0,0 0 0,0-1 0,0 1 0,0-1 0,0 1 0,-1-1 0,1 0 0,0 0 0,-1 0 0,0 0 0,1 0 0,-1 0 0,0 0 0,0-1 0,0 1 0,0 0 0,0-1 0,-1 1 0,1 0 0,-1-1 0,1 1 0,-1-1 0,0 1 0,0-1 0,-1-4 0,0 5 0,0-1 0,-1 1 0,1 0 0,-1 0 0,0 0 0,0 0 0,1 0 0,-1 0 0,0 1 0,-1-1 0,1 1 0,0-1 0,0 1 0,-1 0 0,1 0 0,-1 0 0,1 0 0,-1 0 0,1 0 0,-1 1 0,1-1 0,-1 1 0,-4 0 0,1-1 0,1 0 0,0 1 0,-1 0 0,1 0 0,0 1 0,0-1 0,-1 1 0,1 0 0,0 0 0,0 1 0,-7 2 0,9-2 0,0 1 0,0-1 0,0 1 0,0-1 0,1 1 0,-1 0 0,1 0 0,-1 0 0,1 0 0,0 0 0,0 1 0,1-1 0,-1 0 0,1 1 0,0 0 0,-1-1 0,2 1 0,-1 0 0,0-1 0,1 1 0,0 0 0,-1 0 0,1 0 0,1-1 0,-1 1 0,1 0 0,-1 0 0,1-1 0,0 1 0,1 0 0,-1-1 0,1 1 0,-1-1 0,1 1 0,0-1 0,0 0 0,0 0 0,1 0 0,-1 0 0,1 0 0,0-1 0,-1 1 0,1-1 0,5 4 0,10 1-594,-1 0 0,1-1 0,1-1 0,-1-1-1,1 0 1,27 1 0,115-3-9438,-159-2 9927,45-1-15579</inkml:trace>
</inkml:ink>
</file>

<file path=ppt/ink/ink4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9:52.403"/>
    </inkml:context>
    <inkml:brush xml:id="br0">
      <inkml:brushProperty name="width" value="0.025" units="cm"/>
      <inkml:brushProperty name="height" value="0.025" units="cm"/>
    </inkml:brush>
  </inkml:definitions>
  <inkml:trace contextRef="#ctx0" brushRef="#br0">18 0 15855,'0'0'7239,"0"13"-5942,0 21-1075,2 65 470,-21 188 1,19-379-11306,0 36 5350</inkml:trace>
</inkml:ink>
</file>

<file path=ppt/ink/ink4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9:52.748"/>
    </inkml:context>
    <inkml:brush xml:id="br0">
      <inkml:brushProperty name="width" value="0.025" units="cm"/>
      <inkml:brushProperty name="height" value="0.025" units="cm"/>
    </inkml:brush>
  </inkml:definitions>
  <inkml:trace contextRef="#ctx0" brushRef="#br0">0 8 12524,'0'0'7233,"2"13"-5759,0-4-1187,4 36 1072,2 0 0,17 53 0,-22-87-1195,1 0 1,0 0 0,0-1-1,1 1 1,0-1 0,1 0-1,0-1 1,1 1 0,0-1-1,0 0 1,1-1 0,0 0-1,0 0 1,1-1 0,16 11-1,-22-17-106,0 1 0,0-1 0,0 1 0,0-1-1,0 0 1,0 0 0,0 0 0,0-1 0,0 1-1,1-1 1,-1 1 0,0-1 0,0 0 0,1-1-1,-1 1 1,0 0 0,0-1 0,1 0-1,-1 0 1,0 0 0,4-1 0,-4-1 5,0 0 0,1 1 0,-1-1 0,0 0 0,0 0 1,-1-1-1,1 1 0,-1-1 0,0 1 0,1-1 0,-1 0 0,-1 0 0,1 1 1,1-6-1,2-12 192,0-1 1,-1 0 0,-1 0-1,-1-42 1,-1 46-140,0 0-1,-2 0 1,0 1 0,-1-1-1,-1 0 1,-1 1 0,0 0-1,-8-19 1,9 83-4024,4-45 3275,0 0-1,-1 0 1,1 0-1,1 0 1,-1 0-1,0 0 1,0 0-1,1-1 1,-1 1-1,1-1 1,-1 1-1,1-1 1,-1 0-1,3 2 1,11 4-7545</inkml:trace>
</inkml:ink>
</file>

<file path=ppt/ink/ink4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9:53.541"/>
    </inkml:context>
    <inkml:brush xml:id="br0">
      <inkml:brushProperty name="width" value="0.025" units="cm"/>
      <inkml:brushProperty name="height" value="0.025" units="cm"/>
    </inkml:brush>
  </inkml:definitions>
  <inkml:trace contextRef="#ctx0" brushRef="#br0">104 34 15375,'0'0'13015,"-10"-4"-12877,3 2-116,6 1-18,0 0-1,-1 0 1,1 0 0,0 0 0,-1 0 0,0 1 0,1-1 0,-1 1 0,1-1-1,-1 1 1,1 0 0,-1-1 0,0 1 0,1 0 0,-1 0 0,0 0-1,1 0 1,-1 0 0,0 1 0,1-1 0,-1 0 0,1 1 0,-1-1 0,1 1-1,-1 0 1,1 0 0,-1-1 0,1 1 0,-1 0 0,1 0 0,0 0 0,0 0-1,-1 0 1,1 1 0,0-1 0,0 0 0,0 1 0,0-1 0,0 2-1,-6 15 271,1 0 0,-6 30 0,11-40-166,-1 0 0,1 0 0,1 0 0,0 0 0,0 0 0,0 0 0,1 0 0,4 15 0,-5-21-97,1 0 0,0-1 0,0 1 0,0 0 0,0 0 0,1-1 0,-1 1 0,0-1 0,1 1 0,-1-1 0,1 0 0,-1 1-1,1-1 1,0 0 0,-1 0 0,1 0 0,0 0 0,0-1 0,0 1 0,0 0 0,0-1 0,0 1 0,0-1 0,0 0 0,0 1 0,0-1 0,0 0 0,0 0 0,0-1 0,0 1 0,0 0-1,3-2 1,1 1 11,0 0 0,0-1-1,0 0 1,0 0-1,-1-1 1,1 1-1,-1-1 1,0 0-1,9-7 1,-8 4-3,0 0 0,0-1 1,-1 0-1,0 0 0,0 0 1,-1 0-1,0-1 0,0 0 1,0 0-1,-1 0 0,-1 0 1,1 0-1,-1-1 0,-1 1 1,1-1-1,-1 1 0,-1-1 0,0 1 1,0-1-1,-2-11 0,2 19-18,0 0-1,0 0 0,0 0 0,0 0 0,-1 0 0,1 0 1,0-1-1,0 1 0,-1 0 0,1 0 0,-1 0 0,1 1 0,-1-1 1,1 0-1,-1 0 0,0 0 0,0 0 0,1 0 0,-1 1 1,0-1-1,0 0 0,0 1 0,1-1 0,-1 0 0,0 1 0,0-1 1,0 1-1,0 0 0,0-1 0,0 1 0,0 0 0,-1-1 1,1 1-1,0 0 0,0 0 0,0 0 0,0 0 0,-1 0 0,-1 1-6,1-1 0,0 1-1,1-1 1,-1 1-1,0 0 1,0 0-1,0-1 1,0 1-1,0 1 1,1-1 0,-1 0-1,0 0 1,1 1-1,-1-1 1,1 1-1,0-1 1,-1 1 0,1 0-1,-1 2 1,1-3 1,0 1 0,0-1 0,0 0 0,0 1 0,1 0 0,-1-1 0,0 1-1,1-1 1,-1 1 0,1 0 0,0-1 0,0 1 0,0 0 0,-1-1 0,1 1 0,1 0 0,-1-1 0,0 1 0,1 3 0,0-5-3,0 1 1,-1 0-1,1-1 0,0 1 0,0-1 1,0 1-1,0-1 0,0 1 0,0-1 1,0 0-1,0 0 0,0 1 0,0-1 1,0 0-1,0 0 0,0 0 0,0 0 0,0 0 1,0 0-1,0 0 0,-1 0 0,1-1 1,2 0-1,11-3-177,0 0 0,0-2 0,17-8 0,-21 9-48,1-1 140,1 1 0,1 0-1,-1 0 1,1 1 0,-1 1 0,1 0 0,0 1 0,19-1 0,-30 4 118,-1-1 1,0 0 0,0 1 0,0-1-1,0 1 1,0 0 0,0-1 0,-1 1-1,1 0 1,0 0 0,0-1-1,0 1 1,-1 0 0,1 0 0,0 0-1,-1 0 1,1 0 0,-1 0 0,1 0-1,-1 0 1,1 0 0,-1 0 0,0 1-1,0-1 1,1 0 0,-1 0-1,0 0 1,0 0 0,0 0 0,0 2-1,-1 44 888,0-38-787,-5 80 205,6-89-327,0 1-1,0 0 0,0-1 1,0 1-1,0 0 1,0-1-1,0 1 1,0-1-1,1 1 0,-1 0 1,0-1-1,0 1 1,1-1-1,-1 1 1,0-1-1,1 1 1,-1-1-1,1 1 0,-1-1 1,0 1-1,1-1 1,-1 1-1,1-1 1,-1 0-1,1 1 0,0-1 1,-1 0-1,1 0 1,0 1-1,24-1 75,21-18 24,20-32-74,-62 47-17,-1 0 0,1 0 0,-1 0 0,0-1 0,0 1 0,-1-1 0,1 0 0,-1 0 0,1 0-1,-1 0 1,-1 0 0,1 0 0,-1-1 0,1 1 0,0-9 0,-16 58 309,13-41-306,0 0 0,1 0-1,0 0 1,0 0 0,0 0 0,0 0 0,0 0-1,1 0 1,0 0 0,0 0 0,0 0-1,0 0 1,1-1 0,-1 1 0,1 0 0,0-1-1,3 5 1,-2-5 2,1-1 0,-1 1 0,0-1 0,1 1-1,-1-1 1,1 0 0,0 0 0,0-1 0,0 1 0,0-1 0,0 0 0,0 0-1,0 0 1,0-1 0,0 1 0,8-1 0,-1 0-14,0 0 0,0-1 0,-1 0 0,1 0 0,-1-1 0,1-1 0,-1 1 0,0-2 0,15-6 0,-22 8-2,1 1 0,-1-1 0,0 0-1,0-1 1,0 1 0,0 0 0,0-1 0,0 0 0,-1 0 0,0 1 0,1-1-1,-1-1 1,0 1 0,0 0 0,0-1 0,-1 1 0,1-1 0,-1 1 0,0-1-1,0 1 1,0-1 0,-1 0 0,1 0 0,-1 1 0,0-1 0,0 0 0,0 0-1,0 0 1,-1 1 0,-1-6 0,0 4 0,0 0 0,-1 1 0,0-1 0,0 1 0,0-1 0,0 1 0,-1 0 0,0 1 0,0-1 0,0 0 0,0 1 0,0 0 0,-1 0 0,1 0 0,-1 1 0,0 0 0,0 0 0,0 0 0,0 0 0,0 1 0,0-1 0,0 1 0,-8 0 0,13 1 0,-1 0 0,1 0 1,0 0-1,0-1 0,0 1 0,-1 0 1,1 0-1,0 0 0,0 0 0,-1 0 1,1 0-1,0 0 0,0 0 0,0 0 0,-1 0 1,1 0-1,0 0 0,0 0 0,-1 0 1,1 0-1,0 0 0,0 1 0,0-1 1,-1 0-1,1 0 0,0 0 0,0 0 0,0 0 1,-1 0-1,1 1 0,0-1 0,0 0 1,0 0-1,0 0 0,0 0 0,-1 1 1,1-1-1,0 0 0,0 0 0,0 0 0,0 1 1,0-1-1,0 0 0,0 0 0,0 0 1,0 1-1,0-1 0,0 0 0,0 0 1,0 1-1,0-1 0,0 0 0,0 0 0,0 1 1,0-1-1,0 0 0,0 0 0,0 0 1,0 1-1,0-1 0,0 0 0,1 0 1,-1 0-1,0 1 0,0-1 0,0 0 0,0 0 1,1 0-1,8 9-80,-4-7-337,0 0 0,0 0 0,0 0 0,1-1 0,-1 0 0,0 0 0,10 0 0,21-1-6565,-29 0 5006,36-2-14717</inkml:trace>
</inkml:ink>
</file>

<file path=ppt/ink/ink4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9:54.891"/>
    </inkml:context>
    <inkml:brush xml:id="br0">
      <inkml:brushProperty name="width" value="0.025" units="cm"/>
      <inkml:brushProperty name="height" value="0.025" units="cm"/>
    </inkml:brush>
  </inkml:definitions>
  <inkml:trace contextRef="#ctx0" brushRef="#br0">1 88 10410,'6'-12'2261,"-5"10"-1629,0 0 0,0-1 0,0 1 0,0-1 0,0 1 0,0 0 0,1 0 0,-1 0 0,1 0 0,-1 0 0,1 0 0,0 0 0,0 0 0,0 1 0,0-1 0,0 1 0,0-1 0,1 1 0,-1 0 0,0 0 0,4-1-1,-5 3-478,0-1 0,0 1-1,1 0 1,-1 0 0,0 0-1,0 0 1,0 0 0,0 0-1,-1 0 1,1 0 0,0 1-1,0-1 1,-1 0 0,1 0-1,-1 1 1,1-1 0,-1 0-1,1 1 1,-1-1 0,0 0-1,0 1 1,1-1 0,-1 1-1,0 2 1,3 43 736,-3-42-699,-2 186 1107,6-235-1297,-1 26 0,-2 1 0,0-1 0,0 0 0,-2 0 0,0 0 0,-1 0 0,-8-32 0,10 58 0,0-5 0,0 0 0,0 0 0,0 0 0,0 0 0,1 0 0,-1 0 0,1 0 0,0 0 0,1 3 0,2-1 0,-1 0 0,1 0 0,0 0 0,0-1 0,0 1 0,1-1 0,0 0 0,-1-1 0,1 1 0,1-1 0,-1 0 0,0 0 0,1 0 0,-1-1 0,1 0 0,0 0 0,0-1 0,0 1 0,0-1 0,0 0 0,0-1 0,0 0 0,0 0 0,0 0 0,0-1 0,9-1 0,-9 1 0,0 0 0,0 0 0,-1-1 0,1 0 0,0 0 0,0 0 0,-1-1 0,1 0 0,-1 0 0,0 0 0,0-1 0,0 1 0,-1-1 0,1 0 0,-1-1 0,0 1 0,0-1 0,0 0 0,-1 0 0,1 0 0,-1 0 0,-1-1 0,1 1 0,-1-1 0,0 0 0,2-7 0,-2 4 0,-1-1 0,0 0 0,-1 0 0,0-10 0,0 19 0,0 0 0,0 0 0,0 0 0,0 0 0,0 0 0,0 0 0,0 0 0,0 0 0,0 0 0,0 0 0,-1 0 0,1 0 0,0 0 0,-1 0 0,1 0 0,-1 0 0,1 0 0,-1 0 0,0 1 0,1-1 0,-1 0 0,0 0 0,1 1 0,-1-1 0,0 0 0,0 1 0,0-1 0,0 1 0,0-1 0,0 1 0,0-1 0,0 1 0,1-1 0,-1 1 0,-1 0 0,1 0 0,0 0 0,0 0 0,0-1 0,0 1 0,0 1 0,0-1 0,0 0 0,0 0 0,0 0 0,0 0 0,0 1 0,0-1 0,0 0 0,0 1 0,0-1 0,-1 2 0,-2 1 0,0 0 0,1 0 0,-1 0 0,1 1 0,-1-1 0,1 1 0,0 0 0,1 0 0,-1 0 0,1 1 0,-1-1 0,1 0 0,1 1 0,-1 0 0,1-1 0,-2 9 0,-1 4 0,1 0 0,1 0 0,-1 25 0,3-40 0,0 0 0,0 0 0,0-1 0,0 1 0,1 0 0,-1 0 0,0-1 0,1 1 0,0 0 0,-1 0 0,1-1 0,0 1 0,0-1 0,0 1 0,0-1 0,0 1 0,0-1 0,0 0 0,0 1 0,1-1 0,-1 0 0,3 2 0,-1-1 0,0-1 0,1 0 0,-1 1 0,0-1 0,1-1 0,-1 1 0,1 0 0,0-1 0,-1 1 0,8-2 0,-1 1 0,1-1 0,0-1 0,0 0 0,-1-1 0,1 0 0,18-8 0,-15 2 0,0 1 0,0-2 0,-1 0 0,0 0 0,19-22 0,9-7 0,-41 39 0,1 0 0,-1 0 0,0 0 0,0 0 0,1 1 0,-1-1 0,0 0 0,1 0 0,-1 0 0,0 0 0,0 0 0,1 1 0,-1-1 0,0 0 0,0 0 0,1 1 0,-1-1 0,0 0 0,0 0 0,0 1 0,0-1 0,1 0 0,-1 0 0,0 1 0,0-1 0,0 0 0,0 1 0,0-1 0,0 0 0,0 1 0,0-1 0,0 0 0,0 0 0,0 1 0,0-1 0,0 0 0,0 1 0,0-1 0,0 0 0,0 1 0,0-1 0,0 0 0,0 1 0,-1-1 0,1 0 0,0 0 0,0 1 0,-1-1 0,0 19 0,-7 10 0,5-18 0,0 0 0,1 0 0,0 1 0,0 12 0,2-23 0,0 0 0,1 0 0,-1 0 0,0 0 0,1-1 0,-1 1 0,1 0 0,0 0 0,-1 0 0,1 0 0,-1-1 0,1 1 0,0 0 0,0-1 0,0 1 0,-1 0 0,1-1 0,0 1 0,0-1 0,0 1 0,0-1 0,0 0 0,0 1 0,0-1 0,0 0 0,0 1 0,0-1 0,0 0 0,0 0 0,0 0 0,0 0 0,0 0 0,0 0 0,0-1 0,0 1 0,1 0 0,42-8 0,-30 2 0,-1 0 0,-1-1 0,1-1 0,18-14 0,-20 14 0,0 0 0,0 1 0,0 0 0,1 1 0,24-9 0,-36 15 0,1 0 0,0 0 0,0 0 0,0 0 0,-1 1 0,1-1 0,0 0 0,0 0 0,-1 1 0,1-1 0,0 0 0,-1 1 0,1-1 0,0 1 0,-1-1 0,1 1 0,-1-1 0,1 1 0,0 0 0,-1-1 0,0 1 0,1 0 0,-1-1 0,1 1 0,-1 0 0,0-1 0,1 1 0,-1 0 0,0 0 0,0 0 0,0-1 0,1 1 0,-1 0 0,0 0 0,0-1 0,0 1 0,0 0 0,-1 0 0,1 1 0,0 49 0,0-30 0,0-20 0,0 0 0,1 0 0,-1 1 0,1-1 0,-1 0 0,1 0 0,-1 0 0,1 0 0,0 0 0,-1 0 0,1 0 0,0 0 0,0 0 0,0 0 0,0 0 0,0-1 0,0 1 0,0 0 0,0-1 0,0 1 0,0-1 0,0 1 0,0-1 0,0 1 0,0-1 0,1 0 0,-1 1 0,0-1 0,0 0 0,0 0 0,1 0 0,-1 0 0,0 0 0,0 0 0,1 0 0,-1-1 0,0 1 0,0 0 0,0-1 0,2 0 0,4 0 0,0-1 0,0 0 0,0 0 0,0-1 0,10-5 0,54-41 0,-54 35 0,2 1 0,-1 0 0,40-18 0,-57 31 0,-1 0 0,1-1 0,0 1 0,0 0 0,-1-1 0,1 1 0,0 0 0,0 0 0,0-1 0,-1 1 0,1 0 0,0 0 0,0 0 0,0 0 0,-1 0 0,1 0 0,0 1 0,0-1 0,0 0 0,-1 0 0,1 1 0,0-1 0,0 0 0,-1 1 0,1-1 0,0 0 0,-1 1 0,1-1 0,0 1 0,-1-1 0,1 1 0,-1 0 0,1-1 0,0 1 0,-1 0 0,0-1 0,1 1 0,-1 0 0,1-1 0,-1 1 0,0 0 0,0 0 0,1 0 0,-1-1 0,0 1 0,0 0 0,0 0 0,0 0 0,0-1 0,0 1 0,0 0 0,0 0 0,0 1 0,-9 60 0,5-36 0,4-25 0,0 0 0,0 0 0,1-1 0,-1 1 0,0 0 0,0 0 0,1-1 0,-1 1 0,1 0 0,-1 0 0,0-1 0,1 1 0,-1 0 0,1-1 0,0 1 0,-1-1-1,1 1 1,-1-1 0,1 1 0,0-1 0,0 1 0,-1-1 0,1 1 0,0-1 0,0 0 0,-1 0 0,1 1 0,0-1 0,0 0 0,0 0 0,-1 0 0,1 0 0,0 0 0,0 0 0,0 0 0,-1 0 0,1 0 0,0 0 0,0 0 0,0-1 0,1 0 0,37-9-1980,-14-7-5931,1-4-8910</inkml:trace>
</inkml:ink>
</file>

<file path=ppt/ink/ink4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03.214"/>
    </inkml:context>
    <inkml:brush xml:id="br0">
      <inkml:brushProperty name="width" value="0.025" units="cm"/>
      <inkml:brushProperty name="height" value="0.025" units="cm"/>
    </inkml:brush>
  </inkml:definitions>
  <inkml:trace contextRef="#ctx0" brushRef="#br0">1 165 15663,'0'0'7447,"10"3"-6043,-3-1-1254,0 0 0,1 0 0,-1 0 0,0-1 0,1 0 0,-1-1 0,1 0 0,-1 0 0,1 0 0,-1-1 0,0 0 0,1 0 0,-1-1 0,0 0 0,0-1 0,0 1 0,0-1 1,9-5-1,-3-1 13,0 0 1,-1-1 0,20-19-1,-29 26-140,0 0-1,0 0 1,0 0 0,-1-1-1,1 1 1,-1-1-1,0 0 1,0 0 0,0 1-1,-1-1 1,1-1-1,-1 1 1,0 0-1,0 0 1,0 0 0,-1-1-1,1 1 1,-1-7-1,-1 10 1,1 0 0,-1 0 0,1 0 0,-1 0 0,0 0 0,1 0 0,-1 0 0,0 0 0,0 0 0,0 0-1,0 0 1,0 0 0,0 1 0,0-1 0,0 0 0,0 1 0,0-1 0,0 1 0,-1-1 0,1 1 0,0-1 0,0 1 0,0 0 0,-1 0-1,1-1 1,0 1 0,0 0 0,-1 0 0,-1 1 0,-2-1 3,0 0-1,0 0 1,1 1-1,-1 0 0,0 0 1,1 0-1,-7 3 1,5-1-7,-1 1 0,1 1 0,0 0 0,0-1-1,0 2 1,1-1 0,0 1 0,0 0 0,0 0 0,1 0 0,-1 0 0,2 1 0,-1 0 0,-4 10 0,5-7 24,-1-1 0,1 1 0,0 0 0,1 0 0,0 0 0,1 0 1,0 0-1,1 1 0,0-1 0,2 15 0,-2-24-32,0 0 0,0 1 1,1-1-1,-1 0 0,0 0 1,1 0-1,-1 0 0,1 1 0,0-1 1,-1 0-1,1 0 0,0 0 1,0 0-1,-1 0 0,1 0 0,0-1 1,0 1-1,0 0 0,0 0 1,0-1-1,0 1 0,0 0 1,1-1-1,-1 1 0,2 0 0,0-1 15,0 1 0,0-1 0,1 0-1,-1 1 1,1-1 0,-1-1 0,0 1-1,0-1 1,6-1 0,1 0 20,-1-1 0,1-1 0,-1 0 0,0 0 0,15-10 0,6-10-76,39-41 0,-24 21-86,-45 44 115,0 0-1,0-1 1,1 1-1,-1 0 0,0 0 1,0-1-1,0 1 1,0 0-1,0 0 1,1 0-1,-1 0 1,0-1-1,0 1 1,0 0-1,1 0 1,-1 0-1,0 0 1,0 0-1,0 0 1,1 0-1,-1 0 1,0-1-1,0 1 0,1 0 1,-1 0-1,0 0 1,0 0-1,0 0 1,1 0-1,-1 0 1,0 0-1,0 0 1,1 1-1,-1-1 1,0 0-1,0 0 1,1 0-1,-1 0 1,0 0-1,0 0 1,0 0-1,1 0 1,-1 1-1,0-1 0,0 0 1,0 0-1,0 0 1,1 1-1,0 15 93,-9 33 376,6-40-283,2-6-149,-1 2 49,0 0-1,0 0 0,1 0 1,-1 0-1,1 0 1,0 0-1,2 9 0,-1-13-70,-1 0 1,1 1-1,0-1 0,-1 0 0,1 0 0,0 0 1,0 0-1,0 0 0,0 0 0,0-1 0,0 1 1,0 0-1,0 0 0,0-1 0,1 1 0,-1-1 1,0 1-1,0-1 0,1 1 0,-1-1 0,0 0 1,0 0-1,1 1 0,-1-1 0,0 0 0,1 0 1,-1 0-1,0-1 0,1 1 0,-1 0 0,0 0 1,0-1-1,1 1 0,0-1 0,7-2 7,0 0 1,-1 0-1,0-1 0,0 0 1,0 0-1,0-1 0,-1 0 1,0 0-1,13-12 0,-14 11-22,0 0-1,1 1 0,0 0 0,0 0 0,0 0 0,1 1 0,0 0 0,0 1 0,0 0 0,9-3 0,-16 6 0,0 0-1,-1 1 1,1-1 0,-1 0 0,1 0-1,-1 0 1,1 1 0,-1-1-1,1 0 1,-1 1 0,1-1 0,-1 1-1,1-1 1,-1 0 0,1 1-1,-1-1 1,0 1 0,1-1 0,-1 1-1,0-1 1,1 1 0,-1 0-1,0-1 1,0 1 0,0-1 0,1 1-1,-1 0 1,0-1 0,0 1 0,0-1-1,0 1 1,0 0 0,0-1-1,0 2 1,0 28 81,-1-24-46,1 2-25,0-3-5,0-1 0,0 1 0,0 0 0,0 0 1,1 0-1,0 0 0,0 0 0,3 6 0,-4-11-2,0 1 0,1 0 0,-1-1 0,1 1 0,-1-1 0,1 1-1,-1-1 1,1 1 0,-1-1 0,1 1 0,0-1 0,-1 1 0,1-1 0,0 0 0,-1 1-1,1-1 1,0 0 0,-1 0 0,1 0 0,0 1 0,0-1 0,-1 0 0,2 0-1,1 0 1,0-1 0,-1 1 0,1-1-1,0 0 1,-1 0 0,1 0 0,-1 0-1,1 0 1,3-3 0,25-17-48,-26 17 4,1 0 1,-1 0 0,1 0 0,-1 0 0,1 1 0,0 0 0,0 1 0,1-1 0,-1 1 0,0 0 0,1 1 0,9-2-1,-15 4 3,0-1-1,-1 0 0,1 1 1,0-1-1,-1 1 0,1-1 1,-1 1-1,1-1 1,0 1-1,-1 0 0,1-1 1,-1 1-1,0 0 0,1-1 1,-1 1-1,1 0 0,-1 0 1,0-1-1,0 1 0,1 0 1,-1 0-1,0 0 0,0-1 1,0 1-1,0 0 0,0 0 1,0 0-1,0 1 0,0 36-984,0-21-2105,0-16 2999,0-1-1,0 1 0,0-1 0,0 0 0,0 1 0,0-1 0,0 1 1,1-1-1,-1 0 0,0 1 0,0-1 0,1 0 0,-1 1 1,0-1-1,0 0 0,1 1 0,-1-1 0,0 0 0,1 0 0,-1 1 1,0-1-1,1 0 0,-1 0 0,0 0 0,1 0 0,-1 1 1,1-1-1,-1 0 0,0 0 0,1 0 0,-1 0 0,1 0 1,-1 0-1,0 0 0,1 0 0,-1 0 0,1 0 0,-1 0 0,0 0 1,1 0-1,-1 0 0,1-1 0,-1 1 0,0 0 0,1 0 1,-1 0-1,0-1 0,1 1 0,18-13-3522,-3-7-1795</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53.127"/>
    </inkml:context>
    <inkml:brush xml:id="br0">
      <inkml:brushProperty name="width" value="0.025" units="cm"/>
      <inkml:brushProperty name="height" value="0.025" units="cm"/>
    </inkml:brush>
  </inkml:definitions>
  <inkml:trace contextRef="#ctx0" brushRef="#br0">120 44 7143,'0'0'11531,"-12"9"-9727,3-1-1497,0 0-1,0 0 1,1 1 0,0 0-1,0 0 1,1 1-1,0 0 1,1 0 0,0 1-1,0 0 1,1 0 0,1 0-1,0 1 1,1 0-1,-3 14 1,5-22-203,0 1 1,1-1-1,0 1 1,0-1-1,0 1 1,0-1-1,0 1 1,1-1-1,0 0 1,0 1-1,0-1 1,1 0-1,-1 0 1,5 7-1,-4-8-100,0-1 0,0 0 0,1 0 0,-1-1 0,1 1 0,0 0 1,-1-1-1,1 0 0,0 1 0,0-1 0,0 0 0,0-1 0,0 1 0,0 0 0,0-1 0,0 1 0,0-1 0,0 0 0,0 0 0,0-1 0,0 1 0,4-1 0,-1 0-32,0 0 0,1-1-1,-1 1 1,0-1 0,0 0 0,0-1-1,-1 1 1,1-1 0,-1 0 0,1-1-1,-1 1 1,0-1 0,4-5-1,0 1-109,-1 0 0,-1-1 0,0-1 0,0 1 0,-1-1 0,9-18 0,-7 11 199,-1-1-1,-1 0 1,-1 0 0,0-1-1,-1 1 1,-1-1-1,-1 0 1,0-27-1,-2 46-16,0-1 0,0 1 0,0 0 0,0-1 0,0 1 0,0 0-1,-1-1 1,1 1 0,0 0 0,0 0 0,0-1 0,0 1 0,-1 0-1,1 0 1,0-1 0,0 1 0,0 0 0,-1 0 0,1-1 0,0 1-1,0 0 1,-1 0 0,1 0 0,0 0 0,-1 0 0,1-1 0,0 1-1,0 0 1,-1 0 0,1 0 0,0 0 0,-1 0 0,1 0 0,0 0-1,-1 0 1,1 0 0,0 0 0,-1 0 0,1 0 0,0 0 0,0 0-1,-1 0 1,1 1 0,0-1 0,-1 0 0,1 0 0,0 0-1,0 0 1,-1 1 0,1-1 0,0 0 0,0 0 0,-1 0 0,1 1-1,0-1 1,0 0 0,0 0 0,-1 1 0,1-1 0,0 0 0,0 0-1,0 1 1,0-1 0,-16 17 486,10-8-480,1 0 0,0 1 0,1-1 0,0 1 1,0 0-1,1 0 0,0 0 0,1 1 0,0-1 0,1 1 0,0-1 0,1 1 1,0-1-1,2 16 0,-1-21-166,0 1 0,1-1 0,-1 1 0,1-1 0,0 0 0,0 0 1,1 0-1,0 0 0,-1 0 0,2 0 0,-1-1 0,5 6 0,-4-6-296,0-1 0,1 0-1,-1 0 1,0 0 0,1 0 0,-1-1-1,1 0 1,0 0 0,0 0 0,0-1-1,0 1 1,0-1 0,0 0 0,1-1-1,4 1 1,-5 0-350,0-1-1,0 0 1,0 0-1,-1-1 1,1 1-1,0-1 1,-1 0-1,1-1 1,0 1-1,-1-1 1,7-3-1,19-16-6951</inkml:trace>
</inkml:ink>
</file>

<file path=ppt/ink/ink4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03.650"/>
    </inkml:context>
    <inkml:brush xml:id="br0">
      <inkml:brushProperty name="width" value="0.025" units="cm"/>
      <inkml:brushProperty name="height" value="0.025" units="cm"/>
    </inkml:brush>
  </inkml:definitions>
  <inkml:trace contextRef="#ctx0" brushRef="#br0">72 0 17392,'0'0'7261,"-9"10"-4485,3-1-2416,-1-1 0,1 1-1,0 1 1,1-1 0,0 1 0,1 0 0,0 0 0,0 1 0,1-1 0,0 1 0,1-1 0,0 1 0,0 18 0,2-16-270,-1-2-53,1-1 0,0 1-1,1 0 1,0 0-1,1-1 1,3 16 0,-4-24-47,0 0 1,0 0 0,0 0-1,1 0 1,-1 0 0,1 0-1,-1 0 1,1 0 0,-1-1-1,1 1 1,0 0 0,0-1-1,0 0 1,0 1 0,0-1-1,0 0 1,0 0 0,0 0-1,0 0 1,1 0 0,-1-1-1,0 1 1,1-1 0,-1 1-1,0-1 1,1 0 0,-1 0-1,0 0 1,1 0 0,-1 0-1,1-1 1,-1 1 0,0-1-1,1 0 1,2-1 0,23-6-617,-19 5 493,-1 1 1,1 0 0,0 0-1,0 1 1,9-1 0,-18 2 130,1 0 0,0 0 1,0 1-1,-1-1 0,1 0 0,0 0 1,-1 1-1,1-1 0,0 0 0,-1 0 1,1 1-1,0-1 0,-1 1 0,1-1 1,-1 1-1,1-1 0,-1 1 0,1-1 1,-1 1-1,1-1 0,-1 1 0,1 0 1,-1-1-1,0 1 0,1 0 0,-1-1 1,0 2-1,4 27 266,-4-21-129,0-1 0,-1 0 0,0 1 0,-1-1 0,-3 13 0,1-13-93,-1 1 0,0 0 0,0-1 0,-1 0 1,0 0-1,0-1 0,0 0 0,-1 0 0,-9 7 0,13-11-30,0 1-1,-1-1 1,1 0-1,-1 0 0,1 0 1,-1 0-1,0-1 0,0 1 1,0-1-1,0 0 1,0 0-1,0 0 0,0-1 1,0 0-1,-1 0 0,1 0 1,0 0-1,0 0 1,0-1-1,0 0 0,0 0 1,-5-1-1,7 1-132,0-1 1,1 1-1,-1 0 0,0-1 1,0 1-1,1-1 0,-1 0 1,1 1-1,0-1 0,-1 0 1,1 0-1,0 0 0,0 0 1,0 0-1,0 0 0,1 0 1,-1 0-1,0 0 0,1-1 1,0 1-1,-1 0 0,1 0 1,0-1-1,0 1 0,0 0 1,1 0-1,-1-1 0,0 1 1,1 0-1,-1 0 0,1 0 1,0 0-1,0 0 0,0 0 1,0 0-1,0 0 0,0 0 1,1 0-1,-1 0 0,0 1 1,1-1-1,0 0 0,-1 1 1,1-1-1,0 1 0,0 0 1,3-2-1,32-7-11634,-15 5-70</inkml:trace>
</inkml:ink>
</file>

<file path=ppt/ink/ink4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04.225"/>
    </inkml:context>
    <inkml:brush xml:id="br0">
      <inkml:brushProperty name="width" value="0.025" units="cm"/>
      <inkml:brushProperty name="height" value="0.025" units="cm"/>
    </inkml:brush>
  </inkml:definitions>
  <inkml:trace contextRef="#ctx0" brushRef="#br0">4 176 15407,'0'0'14910,"11"-4"-13442,0 0-1361,-1 0-1,1-1 1,-1 0 0,-1-1 0,1 0-1,10-9 1,-16 11-95,0 1 1,0-1-1,0 0 1,0 0-1,-1 0 0,0 0 1,0-1-1,0 1 0,0-1 1,-1 0-1,0 0 0,0 0 1,0 0-1,-1 0 1,1 0-1,-1 0 0,0-1 1,0-5-1,-1 11-12,0-1 0,0 1 0,0-1 0,0 0 0,0 1 0,0-1 0,0 1 0,0-1 0,0 1 0,-1-1 0,1 1 0,0-1 0,0 1 0,0-1 0,-1 1 0,1-1 0,0 1 0,-1-1 0,1 1 0,0-1 0,-1 1 0,1 0 0,0-1 0,-1 1 0,1-1 0,-1 1 0,1 0 0,-1 0 0,1-1 0,-1 1 0,1 0 0,-2-1 0,-19 5 0,-17 21 0,27-13 0,1 0 0,0 1 0,-10 16 0,17-23 0,-1 0 0,1 0 0,1 0 0,-1 0 0,1 0 0,0 0 0,1 0 0,-1 1 0,1-1 0,0 12 0,1-17 0,1 0 0,0 0 0,0 0 0,0 0 0,0 0 0,0 0 0,0 0 0,0 0 0,0 0 0,1 0 0,-1-1 0,0 1 0,0 0 0,1-1 0,-1 1 0,0-1 0,1 0 0,-1 1 0,1-1 0,-1 0 0,0 0 0,1 0 0,-1 0 0,1 0 0,-1 0 0,0 0 0,3-1 0,45-1 0,-48 2 0,95-20-166,-75 14 114,0 1 0,1 1 0,38-2 0,-59 6 55,0 0-1,1 0 1,-1 0-1,0 0 1,0 1-1,0-1 1,0 0-1,1 0 0,-1 1 1,0-1-1,0 1 1,0-1-1,0 1 1,0 0-1,0-1 1,0 1-1,0 0 1,0 0-1,-1-1 1,1 1-1,0 0 1,0 0-1,-1 0 0,1 0 1,0 0-1,-1 0 1,1 0-1,-1 0 1,1 1-1,-1 1 1,1 1 13,0 1-1,-1-1 1,1 1 0,-1 0 0,0-1 0,-1 1-1,0 7 1,-8 22 103,7-31-81,6-14-24,0-3-14,-1 0 0,0 0 0,-1 0 0,0 0 0,-1 0 0,-2-19 0,-10-87 0,9 106 0,2 14 0,0-1 0,1 1 0,-1 0 0,1-1 0,-1 1 0,0 0 0,1-1 0,-1 1 0,1 0 0,-1-1 0,1 1 0,-1 0 0,1 0 0,-1 0 0,1 0 0,0-1 0,-1 1 0,1 0 0,-1 0 0,1 0 0,-1 0 0,1 0 0,-1 0 0,1 0 0,0 0 0,-1 1 0,1-1 0,-1 0 0,1 0 0,-1 0 0,1 1 0,0-1 0,22 6 0,50 13-2199,-50-13-330,1-2 0,42 1 1,-29-5-4887</inkml:trace>
</inkml:ink>
</file>

<file path=ppt/ink/ink4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04.630"/>
    </inkml:context>
    <inkml:brush xml:id="br0">
      <inkml:brushProperty name="width" value="0.025" units="cm"/>
      <inkml:brushProperty name="height" value="0.025" units="cm"/>
    </inkml:brush>
  </inkml:definitions>
  <inkml:trace contextRef="#ctx0" brushRef="#br0">37 0 16239,'0'0'16528,"-36"50"-16528,36-46 0,7-3 0,7 0 0,1-1 0,3 1-2498,-4 0-5254,-5 3-6821</inkml:trace>
</inkml:ink>
</file>

<file path=ppt/ink/ink4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04.991"/>
    </inkml:context>
    <inkml:brush xml:id="br0">
      <inkml:brushProperty name="width" value="0.025" units="cm"/>
      <inkml:brushProperty name="height" value="0.025" units="cm"/>
    </inkml:brush>
  </inkml:definitions>
  <inkml:trace contextRef="#ctx0" brushRef="#br0">0 0 19987,'0'0'12780,"2"34"-12972,6-36-2787,-2-9-4388</inkml:trace>
</inkml:ink>
</file>

<file path=ppt/ink/ink4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09.185"/>
    </inkml:context>
    <inkml:brush xml:id="br0">
      <inkml:brushProperty name="width" value="0.025" units="cm"/>
      <inkml:brushProperty name="height" value="0.025" units="cm"/>
    </inkml:brush>
  </inkml:definitions>
  <inkml:trace contextRef="#ctx0" brushRef="#br0">50 0 5958,'0'0'4964,"-41"51"-4579,38-42 223,2 0-255,-1-1-65,1-3 0,1 1-128,0-3-128,0 1-448,-1-4-2275</inkml:trace>
</inkml:ink>
</file>

<file path=ppt/ink/ink4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09.745"/>
    </inkml:context>
    <inkml:brush xml:id="br0">
      <inkml:brushProperty name="width" value="0.025" units="cm"/>
      <inkml:brushProperty name="height" value="0.025" units="cm"/>
    </inkml:brush>
  </inkml:definitions>
  <inkml:trace contextRef="#ctx0" brushRef="#br0">32 0 14061,'0'0'13982,"5"9"-13635,1 6-274,0 1 0,-1 0 0,-1 0 0,0 0 1,-1 1-1,-1-1 0,-1 1 0,0 0 0,-1 0 1,-3 24-1,-4 22 667,-22 93-1,0-36 1322,30-168-2021,-2 6-48,8-16 8,2 0 0,3 1 0,2 1 0,31-78 0,-42 128-1,-1 0 0,1 0 0,0 1 0,0-1 0,1 1-1,0 0 1,0 0 0,0 0 0,0 1 0,1-1 0,0 1 0,-1 0 0,2 0 0,-1 1 0,0-1-1,7-2 1,-8 5-2,-1 0 0,1 0-1,0 0 1,-1 0-1,1 1 1,0 0-1,-1 0 1,1 0 0,0 0-1,0 0 1,-1 1-1,1-1 1,-1 1 0,1 0-1,0 0 1,-1 1-1,0-1 1,1 1 0,-1-1-1,0 1 1,0 0-1,0 0 1,0 1 0,0-1-1,0 1 1,-1-1-1,1 1 1,3 5 0,-4-6 3,1 1 1,-1 1 0,1-1 0,-1 0 0,0 0 0,0 1 0,-1-1 0,1 1 0,-1 0 0,1 0 0,-1-1 0,0 1 0,-1 0 0,1 0 0,-1 0 0,0 0-1,0 0 1,0 0 0,-1 4 0,0-5 3,0 0 0,0 0 0,0 0 0,-1 0 0,1 0 0,-1-1 0,0 1 0,0-1 0,0 1 0,0-1 0,0 0 0,-1 0 0,1 0 0,-1 0-1,1 0 1,-1 0 0,0-1 0,0 1 0,0-1 0,1 0 0,-1 0 0,0 0 0,-1 0 0,-2 0 0,-13 3-4,0-2 0,-1 0 0,1-1 0,0-1 0,-28-3 0,46 3-44,0 1 0,0-1 0,0 0 0,0 0 0,0 0 0,0 0 0,0 0 0,0 0 0,0-1 0,0 1 0,0 0 0,0 0 0,1-1 0,-1 1 0,0-1 0,0 1 0,0 0 0,0-1 0,0 0 0,1 1 0,-1-1 1,0 1-1,1-1 0,-1 0 0,0 0 0,1 1 0,-1-1 0,1 0 0,-1 0 0,1 0 0,-1 0 0,1 0 0,0 1 0,-1-1 0,1 0 0,0 0 0,0 0 0,0 0 0,-1 0 0,2-2 0,-1 1-123,1 0-1,0 1 1,0-1-1,0 0 1,0 1-1,0-1 1,1 0 0,-1 1-1,0 0 1,1-1-1,-1 1 1,1 0-1,0 0 1,-1 0 0,1 0-1,0 0 1,0 0-1,-1 0 1,4 0-1,55-18-8453,-25 8 1478</inkml:trace>
</inkml:ink>
</file>

<file path=ppt/ink/ink4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10.120"/>
    </inkml:context>
    <inkml:brush xml:id="br0">
      <inkml:brushProperty name="width" value="0.025" units="cm"/>
      <inkml:brushProperty name="height" value="0.025" units="cm"/>
    </inkml:brush>
  </inkml:definitions>
  <inkml:trace contextRef="#ctx0" brushRef="#br0">1 1 12620,'0'0'18044,"0"12"-16854,-1 49-696,3 116-75,-2-177-419,0-1 0,0 1 0,0 0 0,1 0 0,-1 0 0,0-1 0,0 1 0,0 0 0,0 0 0,1 0 0,-1 0 0,0-1 0,0 1 0,0 0 0,1 0 0,-1 0 0,0 0 0,0 0 0,1 0 0,-1 0 0,0 0 0,0-1 0,1 1 0,-1 0 0,0 0 0,0 0 0,1 0 0,-1 0 0,0 0 0,0 1 0,0-1 0,1 0 0,-1 0 0,0 0 0,0 0 0,1 0 0,-1 0 0,0 0 0,0 0 0,1 1 0,-1-1 0,0 0 0,0 0 0,0 0 0,0 0 0,1 1 0,-1-1 0,0 0 0,0 0 0,0 0 0,0 1 0,0-1 0,0 0 0,1 0 0,-1 1 0,10-23 0,-5 1 0,0-1 0,-1 1 0,-1-1 0,-2 0 0,0 0 0,-3-36 0,-3 68 0,4-9 0,1 0 0,0 0 0,0 0 0,0 1 0,0-1 0,0 0 0,0 0 0,1 0 0,-1 0 0,0 0 0,0 0 0,1 0 0,-1 1 0,1-1 0,-1 0 0,1 0 0,0-1 0,-1 1 0,1 0 0,0 0 0,-1 0 0,3 1 0,2 1-470,0 0 0,1 0 0,-1 0 0,1-1 0,0 1 0,0-2 0,0 1 1,0-1-1,0 1 0,0-2 0,0 1 0,1-1 0,-1 0 0,0 0 0,0-1 0,7 0 0,-1-1-927,0-1 0,1 1 0,-1-2 0,0 0 0,-1 0 0,1-1 0,10-6 0,-3-2-5254</inkml:trace>
</inkml:ink>
</file>

<file path=ppt/ink/ink4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10.450"/>
    </inkml:context>
    <inkml:brush xml:id="br0">
      <inkml:brushProperty name="width" value="0.025" units="cm"/>
      <inkml:brushProperty name="height" value="0.025" units="cm"/>
    </inkml:brush>
  </inkml:definitions>
  <inkml:trace contextRef="#ctx0" brushRef="#br0">53 0 5926,'0'0'16442,"-6"8"-14003,-28 57 763,31-60-3051,1 0 0,0 0 0,1 0 0,-1 0 0,1 0 1,0 1-1,1-1 0,-1 1 0,1-1 0,0 0 0,0 1 0,1-1 0,2 11 1,-2-14-145,0 0 0,0-1 0,0 1 0,1 0 1,-1 0-1,1-1 0,-1 1 0,1-1 1,-1 1-1,1-1 0,0 0 0,0 0 1,0 0-1,0 0 0,0 0 0,0 0 1,0 0-1,0 0 0,0-1 0,0 1 1,0-1-1,0 0 0,1 1 0,-1-1 1,0 0-1,0-1 0,0 1 0,0 0 1,1 0-1,2-2 0,0 1 27,0 0-1,0 0 1,0 0 0,0-1-1,0 0 1,0 0 0,-1 0-1,1 0 1,-1-1 0,1 0-1,-1 0 1,5-4-1,-7 5 12,0 0 0,-1 0 0,1 0 0,0 0-1,0 0 1,-1-1 0,0 1 0,1-1-1,-1 1 1,0-1 0,0 1 0,0-1-1,-1 0 1,1 0 0,0 1 0,-1-1-1,0 0 1,0 0 0,0 1 0,0-1 0,0 0-1,-1 0 1,0-3 0,0 3-6,-1 1 1,1 0-1,-1-1 0,0 1 1,0 0-1,0 0 1,0 0-1,0 1 0,0-1 1,-1 0-1,1 1 1,-1-1-1,1 1 0,-1 0 1,1 0-1,-1 0 1,0 0-1,1 0 0,-1 1 1,0-1-1,0 1 1,-4 0-1,-29-2-39,35 1 0,0 1 0,0 0 0,-1 0 0,1 0 0,0 0 0,0 0 0,-1 0 0,1 0 0,0 0 0,-1 0 0,1 1 0,0-1 0,0 1 0,0-1 0,-1 1 0,1-1 0,0 1 0,0-1 0,0 1 0,-2 1 0,4-1-7,-1-1 0,0 1 0,0-1 0,0 1-1,1 0 1,-1-1 0,0 1 0,1-1 0,-1 1 0,0-1 0,1 1 0,-1-1-1,1 0 1,-1 1 0,1-1 0,-1 1 0,1-1 0,-1 0 0,1 1 0,-1-1-1,1 0 1,-1 0 0,1 0 0,0 1 0,-1-1 0,1 0 0,-1 0 0,2 0-1,22 3-870,-19-3 420,64 3-6311,-23-5-1068,-1-6-7660</inkml:trace>
</inkml:ink>
</file>

<file path=ppt/ink/ink4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11.042"/>
    </inkml:context>
    <inkml:brush xml:id="br0">
      <inkml:brushProperty name="width" value="0.025" units="cm"/>
      <inkml:brushProperty name="height" value="0.025" units="cm"/>
    </inkml:brush>
  </inkml:definitions>
  <inkml:trace contextRef="#ctx0" brushRef="#br0">19 0 11082,'0'0'19171,"-1"9"-18600,-5 59-288,-5 104 759,11-150-939,1 0 0,0 0 0,2-1 0,1 1 0,10 35 0,-14-56-103,0-1 0,0 1 0,0-1 0,0 1 0,0 0 0,1-1 0,-1 1 0,0-1 0,0 1 0,0 0 0,0-1 0,1 1 0,-1-1 0,0 1 0,1-1 0,-1 1 0,0-1 0,1 1 0,-1-1 0,0 1 0,1-1 0,-1 0 0,1 1 0,-1-1 0,1 1 0,-1-1 0,1 0 0,-1 0 0,1 1 0,0-1 0,-1 0 0,1 0 0,-1 0 0,1 0 0,-1 1 0,2-1 0,9-22 0,-1-36 0,-9 39 0,1 0 0,-1 1 0,0-1 0,-1 1 0,-1-1 0,-1 1 0,-1-1 0,-6-20 0,9 38 0,0 0 0,0 1 0,0-1 0,0 1 0,-1-1 0,1 1 0,0-1 0,0 1 0,-1-1 0,1 1 0,0-1 0,-1 1 0,1-1 0,0 1 0,-1 0 0,1-1 0,-1 1 0,1-1 0,0 1 0,-1 0 0,1-1 0,-1 1 0,1 0 0,-1 0 0,1 0 0,-1-1 0,0 1 0,-5 11 0,5-9 0,1 0 0,0-1 0,0 1 0,0 0 0,0-1 0,0 1 0,1 0 0,-1-1 0,0 1 0,1 0 0,-1-1 0,1 1 0,0-1 0,-1 1 0,1-1 0,0 1 0,0-1 0,0 0 0,0 1 0,0-1 0,0 0 0,1 0 0,-1 0 0,0 0 0,2 1 0,3 1 0,1-1 0,-1 0 0,1-1 0,-1 0 0,1 0 0,-1 0 0,1 0 0,0-1 0,-1 0 0,1-1 0,-1 0 0,1 0 0,-1 0 0,1-1 0,-1 1 0,1-2 0,-1 1 0,0-1 0,0 0 0,0 0 0,-1 0 0,1-1 0,-1 0 0,0 0 0,0 0 0,0-1 0,0 0 0,-1 0 0,0 0 0,0 0 0,0-1 0,-1 0 0,0 1 0,0-1 0,0-1 0,-1 1 0,3-8 0,-16 51 0,6-23 0,1 0 0,0 0 0,1 0 0,-2 28 0,5-41 0,0 1 0,0-1 0,0 0 0,0 0 0,0 0 0,0 0 0,0 0 0,1 0 0,-1 0 0,0 0 0,1 0 0,-1 1 0,0-1 0,1 0 0,0-1 0,-1 1 0,1 0 0,-1 0 0,1 0 0,0 0 0,0 0 0,-1 0 0,1-1 0,2 2 0,-2-2 0,0 0 0,1 1 0,-1-1 0,1 0 0,-1 0 0,1 0 0,-1 0 0,0 0 0,1-1 0,-1 1 0,1 0 0,-1-1 0,0 1 0,1-1 0,-1 1 0,0-1 0,1 0 0,-1 0 0,0 1 0,2-3 0,32-25-2518,-26 20 888,-1 0 1,-1 0-1,0-1 0,9-12 1,-9 5-5514</inkml:trace>
</inkml:ink>
</file>

<file path=ppt/ink/ink4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11.384"/>
    </inkml:context>
    <inkml:brush xml:id="br0">
      <inkml:brushProperty name="width" value="0.025" units="cm"/>
      <inkml:brushProperty name="height" value="0.025" units="cm"/>
    </inkml:brush>
  </inkml:definitions>
  <inkml:trace contextRef="#ctx0" brushRef="#br0">1 1 3651,'0'0'27611</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53.861"/>
    </inkml:context>
    <inkml:brush xml:id="br0">
      <inkml:brushProperty name="width" value="0.025" units="cm"/>
      <inkml:brushProperty name="height" value="0.025" units="cm"/>
    </inkml:brush>
  </inkml:definitions>
  <inkml:trace contextRef="#ctx0" brushRef="#br0">96 329 14894,'0'0'6550,"-11"7"-5258,6-4-1107,-1 1 0,1 0 0,0 0 0,0 1 1,0-1-1,1 1 0,-1 0 0,1 1 0,0-1 0,1 1 0,-1-1 0,1 1 0,0 0 0,1 0 0,-1 0 0,1 1 0,1-1 0,-1 1 0,1-1 0,-1 14 1,2-12-195,1 0 0,-1 0 0,2 0 0,-1 0 0,1 0 0,0-1 1,1 1-1,0-1 0,0 1 0,5 7 0,6 8-309,30 36 0,-34-49 340,-1 0 1,-1 1-1,0 0 1,0 1-1,-1 0 0,-1 0 1,0 0-1,0 1 1,-2-1-1,1 1 1,4 24-1,-9-29 95,0-1-1,0 1 0,-1-1 1,0 0-1,0 0 1,0 1-1,-1-1 1,0 0-1,-1 0 0,0 0 1,0 0-1,0-1 1,-7 11-1,7-13 105,0 0 0,-1 0 0,1 0 1,-1 0-1,1-1 0,-1 0 0,0 1 0,-1-2 0,1 1 0,0 0 0,-1-1 0,0 0 0,1 0 0,-1 0 0,0 0 0,0-1 0,0 0 0,0 0 1,0 0-1,-7-1 0,10 0-206,0 0 1,0 0 0,1 0-1,-1 0 1,0-1 0,1 1-1,-1-1 1,0 1 0,1-1-1,-1 0 1,0 0 0,1 1-1,-1-1 1,1 0-1,0 0 1,-1-1 0,1 1-1,0 0 1,0 0 0,-2-3-1,0 0-21,1 0 0,0 1 1,1-1-1,-1 0 0,1 0 0,-1 0 0,1-1 0,-1-5 0,1-5-351,0 0 0,0 0 0,4-30 0,0 30-99,0 0 1,0 0 0,2 0 0,-1 1 0,2 0-1,0 0 1,1 0 0,0 1 0,18-25 0,5 1 81,64-62-1,-62 68 859,-2-1 0,37-49 0,-65 79-334,0-1 1,0 0-1,0 0 1,-1 0-1,1 0 1,-1 0-1,1 0 1,-1-1-1,0 1 1,-1 0-1,1 0 1,0-1-1,-1-3 1,0 7-113,0-1 0,0 0 1,0 1-1,-1-1 1,1 0-1,0 1 0,0-1 1,-1 0-1,1 1 0,0-1 1,-1 1-1,1-1 0,-1 1 1,1-1-1,-1 1 1,1-1-1,-1 1 0,1-1 1,-1 1-1,0 0 0,1-1 1,-1 1-1,-1-1 0,-28 0 52,26 2-84,0 0-1,0 0 0,0 1 1,0-1-1,0 1 0,0 0 1,1 0-1,-1 0 0,1 1 1,-1-1-1,1 1 0,0 0 1,0 0-1,0 0 0,0 0 1,1 0-1,-1 1 0,1-1 1,0 1-1,0 0 0,-3 6 1,2-2 45,0 0 0,1 0 1,0 0-1,0 0 0,0 0 0,1 1 0,1-1 1,-1 1-1,2 16 0,0-23-43,-1 1 0,1-1-1,0 1 1,0-1 0,0 1 0,0-1-1,0 0 1,0 1 0,1-1 0,-1 0-1,1 0 1,-1 0 0,1 0 0,0 0-1,0 0 1,0-1 0,0 1-1,0 0 1,0-1 0,0 0 0,1 1-1,-1-1 1,1 0 0,-1 0 0,0-1-1,1 1 1,0 0 0,-1-1 0,1 1-1,-1-1 1,1 0 0,0 0 0,-1 0-1,4-1 1,2 1-14,0-1 1,-1 0-1,1 0 0,0 0 1,-1-1-1,0-1 0,1 1 0,-1-1 1,0 0-1,12-8 0,-1-3-503,-2-1-1,0 0 0,0-1 0,-2-1 0,0-1 1,-1 0-1,-1 0 0,17-33 0,-10 10-805,-2 0 0,-1-1-1,12-55 1,-25 82 1798,0 0 0,0 0 0,0-26 1,-14 49 2809,2 8-3110,1 0 0,0 1 0,1 0-1,1 1 1,1 0 0,0-1 0,1 2-1,-1 20 1,0 17 169,3 79 0,3-111-517,1 0 1,1 0-1,1 0 0,1-1 1,1 0-1,13 32 0,-19-55 131,0 0 0,0 0 1,0 0-1,0-1 0,0 1 0,0 0 0,0 0 0,0 0 0,1 0 1,-1 0-1,0 0 0,0 0 0,0 0 0,0 0 0,0 0 0,0 0 1,0 0-1,0 0 0,0 0 0,0 0 0,0 0 0,0 0 0,0 0 1,1 0-1,-1 0 0,0 0 0,0 0 0,0 0 0,0 0 0,0 0 1,0 0-1,0 0 0,0 0 0,0 0 0,0 0 0,0 0 0,1 0 1,-1 0-1,0 0 0,0 0 0,0 0 0,0 0 0,0 0 0,0 0 1,0 0-1,0 0 0,0 0 0,0 0 0,0 1 0,0-1 0,0 0 1,0 0-1,2-15-802,-5-22-644,-2 18 917,-2 1 0,0-1 1,-1 1-1,-1 1 0,0 0 0,-17-23 1,-14-23 4485,40 62-3815,0 0 0,0 1 0,-1-1 0,1 1 1,0-1-1,0 1 0,0-1 0,0 0 1,0 1-1,0-1 0,0 0 0,0 1 0,0-1 1,0 1-1,0-1 0,0 0 0,0 1 1,0-1-1,1 1 0,-1-1 0,0 1 1,0-1-1,1 0 0,-1 1 0,0-1 0,1 1 1,-1-1-1,0 1 0,1 0 0,-1-1 1,1 1-1,-1-1 0,1 1 0,-1 0 0,1-1 1,-1 1-1,1 0 0,0 0 0,-1-1 1,1 1-1,-1 0 0,1 0 0,0 0 0,36-8-799,-26 6 934,75-20-3344,-27 1-4341,-4-4-6988</inkml:trace>
</inkml:ink>
</file>

<file path=ppt/ink/ink4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11.759"/>
    </inkml:context>
    <inkml:brush xml:id="br0">
      <inkml:brushProperty name="width" value="0.025" units="cm"/>
      <inkml:brushProperty name="height" value="0.025" units="cm"/>
    </inkml:brush>
  </inkml:definitions>
  <inkml:trace contextRef="#ctx0" brushRef="#br0">1 58 0,'0'0'11397,"7"-8"-7777,26-26-198,-32 33-3225,-1 0 0,1 0 0,0 0 0,0-1 1,0 1-1,0 1 0,1-1 0,-1 0 0,0 0 0,0 0 1,0 0-1,1 1 0,-1-1 0,0 1 0,1-1 0,-1 1 1,1-1-1,-1 1 0,0 0 0,1 0 0,-1 0 1,1 0-1,-1 0 0,1 0 0,-1 0 0,0 0 0,1 0 1,-1 1-1,1-1 0,-1 1 0,0-1 0,1 1 0,-1-1 1,0 1-1,1 0 0,-1-1 0,0 1 0,0 0 0,0 0 1,0 0-1,0 0 0,0 0 0,0 0 0,0 1 0,0-1 1,0 1-1,3 5 188,0 0 0,-1 0 0,0 1 1,-1-1-1,0 1 0,2 9 0,1 21 122,-2 1 0,-1 0 0,-4 43 0,0-7-522,-37-139-16177,19 33 10149,-3 1-1703</inkml:trace>
</inkml:ink>
</file>

<file path=ppt/ink/ink4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12.103"/>
    </inkml:context>
    <inkml:brush xml:id="br0">
      <inkml:brushProperty name="width" value="0.025" units="cm"/>
      <inkml:brushProperty name="height" value="0.025" units="cm"/>
    </inkml:brush>
  </inkml:definitions>
  <inkml:trace contextRef="#ctx0" brushRef="#br0">24 57 3331,'-13'-19'6534,"5"6"-2210,6 6-896,2 4-65,2-1-897,15 3-448,7 0-256,8 1-417,5 0-320,2 0-224,4 0-385,-4 0-352,-3 0-160,-3 0-1409,-7 0-2371,-8-8-3459</inkml:trace>
</inkml:ink>
</file>

<file path=ppt/ink/ink4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12.850"/>
    </inkml:context>
    <inkml:brush xml:id="br0">
      <inkml:brushProperty name="width" value="0.025" units="cm"/>
      <inkml:brushProperty name="height" value="0.025" units="cm"/>
    </inkml:brush>
  </inkml:definitions>
  <inkml:trace contextRef="#ctx0" brushRef="#br0">0 1 12396,'0'0'14077,"2"9"-12363,2 15-730,-2 0 1,-1 48 0,0 5-421,-1-76-556,0 0 1,0 0-1,0-1 1,1 1-1,-1 0 1,0-1-1,0 1 1,1 0-1,-1-1 1,0 1-1,1 0 1,-1-1-1,1 1 1,-1 0-1,1-1 1,-1 1-1,1-1 1,-1 1-1,1-1 1,0 1-1,-1-1 1,1 0-1,0 1 1,-1-1-1,1 0 1,0 1-1,-1-1 1,1 0-1,0 0 1,0 0-1,-1 0 1,1 0-1,0 0 1,0 0-1,-1 0 1,1 0-1,0 0 1,0 0-1,-1 0 1,1 0-1,0 0 1,0-1-1,-1 1 1,1 0 0,0-1-1,0 0 1,35-18 306,-9-6-283,-2-1 1,36-49-1,-52 64-44,0 3 20,-3 11 19,-4 26 60,-11 43 52,9-70-138,-1 3-1,0 0 0,0 0 0,1 0 0,0 0 0,0 0 0,0 0 0,0 0 0,3 10 0,-3-14 0,0-1 0,1 1 0,-1-1 0,0 1 0,1 0 0,-1-1 0,0 1 0,1-1 0,-1 1 0,1-1 0,-1 1 0,1-1 0,-1 0 0,1 1 0,-1-1 0,1 1 0,-1-1 0,1 0 0,0 0 0,-1 1 0,1-1 0,-1 0 0,1 0 0,0 0 0,-1 0 0,2 0 0,1 0 0,-1 0 0,1-1 0,-1 0 0,1 1 0,-1-1 0,0 0 0,1 0 0,-1 0 0,0-1 0,0 1 0,3-3 0,7-5 0,0-1 0,-1-1 0,16-18 0,-18 18 0,0 0 0,1 1 0,0 1 0,23-17 0,-32 26 0,-1 0 0,0 0 0,0 0 0,1-1 0,-1 1 0,0 0 0,1 0 0,-1 0 0,0 0 0,1 0 0,-1 0 0,0 0 0,0 0 0,1 0 0,-1 0 0,0 0 0,1 0 0,-1 0 0,0 0 0,1 0 0,-1 0 0,0 0 0,1 0 0,-1 1 0,0-1 0,0 0 0,1 0 0,-1 0 0,0 0 0,1 1 0,-1-1 0,0 0 0,0 0 0,0 1 0,1-1 0,-1 0 0,0 0 0,0 1 0,0-1 0,0 0 0,1 1 0,-1-1 0,0 1 0,5 23 0,-5 40 0,0-49 0,0-15-26,0 1 0,0-1 0,0 1 0,-1-1 1,1 1-1,0-1 0,0 1 0,1-1 0,-1 1 0,0-1 0,0 1 0,0 0 1,0-1-1,0 1 0,1-1 0,-1 1 0,0-1 0,0 0 0,1 1 0,-1-1 0,0 1 1,1-1-1,-1 1 0,0-1 0,1 0 0,-1 1 0,1-1 0,-1 0 0,1 1 1,-1-1-1,0 0 0,1 0 0,-1 1 0,1-1 0,0 0 0,-1 0 0,1 0 0,24-9-2368,20-26-3289,-45 34 5525,29-25-5170,0-2-1649</inkml:trace>
</inkml:ink>
</file>

<file path=ppt/ink/ink4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13.194"/>
    </inkml:context>
    <inkml:brush xml:id="br0">
      <inkml:brushProperty name="width" value="0.025" units="cm"/>
      <inkml:brushProperty name="height" value="0.025" units="cm"/>
    </inkml:brush>
  </inkml:definitions>
  <inkml:trace contextRef="#ctx0" brushRef="#br0">129 0 6854,'0'0'16032,"-10"7"-12771,1-1-2775,-56 42 2542,61-44-2837,0-1 1,0 1-1,0 0 0,1 0 1,-1 0-1,1 1 0,0-1 1,1 1-1,-1 0 1,1-1-1,0 1 0,0 0 1,-2 10-1,3-14-188,1 0 0,0 0 0,0-1 0,0 1 0,1 0 0,-1 0 0,0-1 0,0 1 0,0 0 1,0 0-1,1-1 0,-1 1 0,0 0 0,1-1 0,-1 1 0,0-1 0,1 1 0,-1 0 0,1-1 0,-1 1 0,1-1 0,-1 1 0,1-1 0,0 1 1,-1-1-1,1 0 0,0 1 0,-1-1 0,2 1 0,27 4-27,32-13-327,-53 5 190,0 0 1,-1 0-1,1-1 1,0 0-1,-1 0 1,0-1-1,0 0 0,7-7 1,-11 9 136,1 0 0,-1 0 0,0 0 0,0-1 0,0 1 0,-1-1 0,0 0 0,1 0 0,-1 0 0,0 0 0,-1 0 0,1 0 0,-1-1 0,0 1 0,0 0 1,1-9-1,-2 12 44,0 1 0,0-1 0,0 1 0,0-1 0,0 1 0,0-1 0,0 0 0,0 1 0,0-1 0,-1 1 0,1-1 0,0 1 0,0-1 0,0 1 0,-1-1 0,1 1 0,0-1 0,-1 1 0,1-1 0,0 1 0,-1 0 0,1-1 0,0 1 0,-1 0 0,1-1 0,-1 1 0,1 0 0,-1-1 0,1 1 0,-1 0 0,1 0 0,-1 0 0,1-1 0,-1 1 0,1 0 0,-1 0 0,1 0 0,-1 0 0,0 0 0,1 0 0,-1 0 0,1 0 0,-1 0 0,1 0 0,-1 0 0,1 0 0,-1 1 0,1-1 0,-1 0 0,1 0 0,-1 1 0,1-1 0,-1 0 0,1 0 0,-1 1 0,1-1 0,-1 1 0,1-1 0,0 0 0,-1 1 0,1-1 0,-1 1 0,-27 26 503,21-16-433,1-1 1,1 1 0,0 0 0,-3 13-1,6-19-63,1 0 1,0 0-1,0 0 0,0 0 0,1 0 0,-1 1 0,1-1 0,0 0 1,1 1-1,-1-1 0,3 9 0,-2-12-57,1 0 0,-1 0 0,0 0 0,0-1 0,1 1 1,-1-1-1,1 1 0,-1-1 0,1 0 0,0 1 0,0-1 0,-1 0 0,1 0 0,0 0 0,0 0 1,0 0-1,0-1 0,0 1 0,0-1 0,0 1 0,0-1 0,1 0 0,-1 0 0,0 1 0,0-2 1,0 1-1,0 0 0,0 0 0,0-1 0,0 1 0,3-1 0,4-1-427,0 0 0,0-1 0,-1 0 0,1 0 0,16-9 0,12-12-4385,2-3-1831</inkml:trace>
</inkml:ink>
</file>

<file path=ppt/ink/ink4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13.554"/>
    </inkml:context>
    <inkml:brush xml:id="br0">
      <inkml:brushProperty name="width" value="0.025" units="cm"/>
      <inkml:brushProperty name="height" value="0.025" units="cm"/>
    </inkml:brush>
  </inkml:definitions>
  <inkml:trace contextRef="#ctx0" brushRef="#br0">246 1 19635,'0'0'2653,"-9"8"550,-76 71 1184,74-67-3975,0 0 1,1 1 0,0 0 0,1 1-1,1 0 1,-8 17 0,16-29-697,0-1 0,0 0 0,0 0-1,-1 0 1,1 0 0,0 0 0,-1 0 0,1 0 0,-1 0 0,1 0 0,-1 0-1,1 0 1,-1 0 0,0 0 0,1 0 0,-1-1 0,0 1 0,0 0 0,0 0-1,0-1 1,0 1 0,1 0 0,-1-1 0,0 1 0,0-1 0,0 1 0,-2-1-1,2-1-607,-1-1 0,0 1 0,1-1 0,-1 0-1,1 1 1,0-1 0,0 0 0,-1 0-1,1 0 1,0 0 0,1 0 0,-2-5 0,-8-16-7452</inkml:trace>
  <inkml:trace contextRef="#ctx0" brushRef="#br0" timeOffset="1">1 49 12236,'0'0'16399,"73"63"-15054,-43-48-640,5-4-545,1-1-128,0-4-833,-8-1-1248,-5 0-1155,-7-4-575,-7-1-1602</inkml:trace>
</inkml:ink>
</file>

<file path=ppt/ink/ink4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13.898"/>
    </inkml:context>
    <inkml:brush xml:id="br0">
      <inkml:brushProperty name="width" value="0.025" units="cm"/>
      <inkml:brushProperty name="height" value="0.025" units="cm"/>
    </inkml:brush>
  </inkml:definitions>
  <inkml:trace contextRef="#ctx0" brushRef="#br0">22 1 22966,'0'0'7911,"-21"57"-7270,21-44-385,0-2-224,3 2-993,3-1-1697,3-2-2339,-4-5-2562</inkml:trace>
</inkml:ink>
</file>

<file path=ppt/ink/ink4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14.258"/>
    </inkml:context>
    <inkml:brush xml:id="br0">
      <inkml:brushProperty name="width" value="0.025" units="cm"/>
      <inkml:brushProperty name="height" value="0.025" units="cm"/>
    </inkml:brush>
  </inkml:definitions>
  <inkml:trace contextRef="#ctx0" brushRef="#br0">14 0 20147,'0'0'4949,"-2"9"-3220,-2 5-1380,2 0 0,-1 0 0,2 0 1,0 0-1,1 0 0,1 15 0,-1-26-307,0 0 0,1-1 0,-1 1 0,1 0 0,0-1 0,-1 1 0,1 0 0,1-1 0,-1 1 0,0-1 0,0 0 0,1 1 1,0-1-1,-1 0 0,1 0 0,0 0 0,3 3 0,-2-4-40,-1 0-1,1 0 1,0-1 0,-1 1 0,1 0-1,0-1 1,0 0 0,-1 0-1,1 0 1,0 0 0,0 0 0,-1-1-1,1 1 1,0-1 0,-1 1 0,1-1-1,0 0 1,-1 0 0,1 0 0,-1-1-1,1 1 1,2-3 0,3-1-20,1-1 1,-1-1-1,0 1 1,-1-1-1,1-1 1,-1 1 0,10-16-1,-9 13 77,0 0 0,1 0 0,15-13 0,-22 50 1041,-7 44-129,5-70-966,0-1 0,0 1-1,0-1 1,0 1 0,1-1-1,-1 0 1,0 1 0,0-1 0,0 1-1,1-1 1,-1 1 0,0-1-1,0 0 1,1 1 0,-1-1 0,0 0-1,1 1 1,-1-1 0,0 0-1,1 1 1,-1-1 0,1 0 0,-1 0-1,0 1 1,1-1 0,-1 0-1,1 0 1,-1 0 0,1 0 0,-1 0-1,1 1 1,0-1 0,22-3 170,17-15 28,-26 10-230,-6 2-26,0 1 0,0 0-1,0 0 1,1 1-1,-1 0 1,1 1 0,0 0-1,0 0 1,0 1-1,13-2 1,-20 5 54,-1 0-1,0 0 1,0 0-1,1 0 1,-1 1 0,0-1-1,0 0 1,0 0-1,0 1 1,0-1 0,0 1-1,-1-1 1,1 1-1,0-1 1,-1 1 0,1-1-1,0 4 1,16 28 195,-16-32-228,-1-1 0,1 1 0,0-1 0,-1 1 0,1-1 0,0 1 0,-1-1 0,1 1 0,0-1 0,0 0 0,0 0 0,-1 1 0,1-1 0,0 0 0,0 0 0,0 0 0,0 0 0,-1 0 0,1 0 0,0 0 0,0 0 0,0 0 0,0 0 0,-1-1 0,1 1 0,0 0 0,0-1 0,0 1 0,-1 0 0,1-1 0,0 1 0,-1-1 0,1 1 0,0-1 0,-1 1 0,1-1 0,0 1 0,0-2 0,1-1-636,-1 1-1,1-1 1,-1 0 0,0 1-1,0-1 1,0 0 0,0 0-1,0 0 1,0 0-1,-1 0 1,1 0 0,-1 0-1,0 0 1,0-3 0,0-16-5781</inkml:trace>
</inkml:ink>
</file>

<file path=ppt/ink/ink4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14.601"/>
    </inkml:context>
    <inkml:brush xml:id="br0">
      <inkml:brushProperty name="width" value="0.025" units="cm"/>
      <inkml:brushProperty name="height" value="0.025" units="cm"/>
    </inkml:brush>
  </inkml:definitions>
  <inkml:trace contextRef="#ctx0" brushRef="#br0">1 0 16560,'0'0'8007,"72"43"-12331,-41-41-6118</inkml:trace>
</inkml:ink>
</file>

<file path=ppt/ink/ink4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14.932"/>
    </inkml:context>
    <inkml:brush xml:id="br0">
      <inkml:brushProperty name="width" value="0.025" units="cm"/>
      <inkml:brushProperty name="height" value="0.025" units="cm"/>
    </inkml:brush>
  </inkml:definitions>
  <inkml:trace contextRef="#ctx0" brushRef="#br0">96 0 20820,'0'0'2071,"-8"2"555,-1 0-1908,1 1-1,0-1 1,0 1-1,0 1 1,-10 5-1,16-8-631,0 0-1,0 1 1,1-1-1,-1 0 1,0 1-1,0-1 1,1 1-1,-1 0 1,1-1-1,-1 1 1,1 0-1,0 0 1,0 0-1,0 0 1,0 0-1,0 0 1,0 0 0,0 1-1,1-1 1,-1 0-1,1 0 1,0 1-1,-1-1 1,1 0-1,0 0 1,1 1-1,-1-1 1,0 0-1,0 1 1,2 1-1,-1-2-96,0 0-1,0-1 0,0 1 0,1-1 0,-1 1 0,1-1 0,-1 0 0,1 0 0,0 0 1,-1 1-1,1-2 0,0 1 0,0 0 0,-1 0 0,1 0 0,0-1 0,0 1 0,0-1 1,0 0-1,0 1 0,0-1 0,0 0 0,0 0 0,0 0 0,0 0 0,0-1 1,0 1-1,3-1 0,1 0-129,0 0 1,1 0-1,-1 0 1,0-1 0,0 0-1,0 0 1,11-6-1,-12 5 120,-1 0-1,0 0 0,0 0 1,0-1-1,0 1 0,-1-1 1,1 0-1,-1 0 0,0 0 1,0-1-1,0 1 1,-1-1-1,0 1 0,0-1 1,0 0-1,0 0 0,1-7 1,-18 30 1494,13-11-1414,-1 0-1,1-1 1,0 1-1,0 0 1,1 0-1,0 0 1,0 0-1,1 0 1,0 1-1,0-1 1,2 13-1,-1-18-148,-1 1-1,1 0 1,0-1 0,0 1-1,0-1 1,0 1 0,1-1-1,-1 0 1,1 1-1,-1-1 1,1 0 0,0 0-1,0 0 1,2 2 0,-2-3-260,1 1 0,-1-1 0,1 0 1,-1 0-1,1 0 0,0 0 1,-1 0-1,1 0 0,0-1 1,-1 0-1,1 1 0,0-1 1,0 0-1,0 0 0,-1 0 0,5-1 1,11-6-4861,2-10-2771</inkml:trace>
</inkml:ink>
</file>

<file path=ppt/ink/ink4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15.262"/>
    </inkml:context>
    <inkml:brush xml:id="br0">
      <inkml:brushProperty name="width" value="0.025" units="cm"/>
      <inkml:brushProperty name="height" value="0.025" units="cm"/>
    </inkml:brush>
  </inkml:definitions>
  <inkml:trace contextRef="#ctx0" brushRef="#br0">15 8 19026,'0'0'8659,"10"-1"-7026,5-1-1115,2 0-205,0 1-1,-1 0 0,1 0 0,0 2 1,22 3-1,-38-4-312,0 1 0,0-1 0,0 0 0,0 0 0,0 1 0,0-1 0,0 0 0,0 1 0,-1-1 0,1 1 0,0-1 0,0 1 0,0 0 0,-1-1 0,1 1 0,0 0 0,-1-1 0,1 1 1,-1 0-1,1 0 0,-1-1 0,1 1 0,-1 0 0,1 0 0,-1 0 0,0 0 0,1 0 0,-1 0 0,0 1 0,0 0 22,-1 0 1,1 1 0,-1-1-1,1 0 1,-1 0 0,0 0 0,0 0-1,0-1 1,0 1 0,0 0-1,0 0 1,-3 2 0,-48 42 664,51-45-672,-26 18 40,-28 21-38,52-37-18,-1 0 0,1 0 0,0 0 0,0 1 0,0-1-1,0 1 1,1 0 0,-1 0 0,1 0 0,0 0 0,-2 6 0,4-9 1,0 0 0,0-1 0,0 1 0,1 0 0,-1-1 0,0 1 0,0 0 0,0-1 0,1 1 0,-1-1 0,0 1 0,1 0 0,-1-1 0,0 1 0,1-1 0,-1 1 0,1-1 0,-1 1 0,1-1 0,-1 1 0,1-1 0,-1 1 0,1-1 0,-1 0 0,1 1 0,0-1 0,-1 0 0,1 0 0,0 1 0,-1-1 0,1 0 0,0 0 0,-1 0 0,1 0 0,0 0 0,-1 0 0,1 0 0,0 0 0,-1 0 0,2 0 0,37-1 0,-33 1 0,18-3-480,-1-1-1,0-1 1,0-1-1,0-1 1,-1-1-1,0-1 1,0 0-1,35-23 1,-57 31 442,1 1-311,0 0 0,0-1-1,0 1 1,0-1 0,-1 1-1,1-1 1,0 1 0,0-1-1,-1 0 1,1 1 0,0-1-1,-1 0 1,1 0 0,-1 1-1,1-1 1,-1 0 0,1 0-1,-1 0 1,0 0 0,1 0-1,-1 1 1,0-1 0,0 0-1,1-1 1,-1-5-5678</inkml:trace>
  <inkml:trace contextRef="#ctx0" brushRef="#br0" timeOffset="1">67 97 12684,'0'0'15759,"72"-3"-14542,-38 3-672,3 0-449,-4-1-64,-4-3-929,-7 2-1922,-6-2-2594,0-4-4164</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54.736"/>
    </inkml:context>
    <inkml:brush xml:id="br0">
      <inkml:brushProperty name="width" value="0.025" units="cm"/>
      <inkml:brushProperty name="height" value="0.025" units="cm"/>
    </inkml:brush>
  </inkml:definitions>
  <inkml:trace contextRef="#ctx0" brushRef="#br0">46 16 6887,'13'-15'12003,"-12"23"-5854,-3 4-5247,1-3-2174,-24 146 5366,13-88-3412,3 0-1,-2 72 1,11-136-683,0 1-1,0-1 1,0 0 0,1 1-1,-1-1 1,1 1 0,0-1 0,0 0-1,0 0 1,0 1 0,0-1-1,1 0 1,-1 0 0,1 0 0,0-1-1,0 1 1,0 0 0,0-1-1,1 1 1,2 2 0,-2-3-3,1 0 0,0 0 0,-1-1 0,1 1-1,0-1 1,0 0 0,0 0 0,0 0 0,0-1 0,0 0 0,0 1 0,0-1 0,0 0 0,0-1 0,1 1 0,5-2 0,-1-1-106,1 0 1,-1-1-1,0 0 1,0-1-1,0 1 1,-1-2-1,0 1 1,0-1 0,0 0-1,-1-1 1,11-11-1,-6 6 57,0 2 0,27-19-1,-38 33 161,0 0 0,1 0-1,-2 0 1,1 1 0,0-1 0,-1 0-1,0 1 1,0-1 0,-1 6-1,1-8-46,0 1-43,0-1 1,0 0 0,1 0 0,-1 1-1,0-1 1,1 0 0,-1 0 0,1 0-1,0 1 1,0-1 0,0 0 0,0 0-1,0 0 1,0 0 0,0 0 0,1-1-1,-1 1 1,1 0 0,-1-1 0,4 3-1,-2-2-5,0 0 0,1 0 0,-1-1 0,1 1 0,0-1 0,0 0 0,-1 0-1,1 0 1,0 0 0,0-1 0,4 1 0,5-1 11,0-1-1,1 0 0,-1-1 1,0 0-1,0-1 1,16-6-1,8-5-153,-24 8-31,0 0-1,1 2 1,-1-1 0,1 2 0,26-4-1,-39 7 173,0 0-1,0 1 1,0-1 0,0 0-1,0 1 1,0-1-1,0 0 1,0 1 0,0 0-1,0-1 1,0 1-1,0-1 1,0 1-1,0 0 1,0 0 0,0 0-1,-1-1 1,1 1-1,0 0 1,-1 0 0,1 0-1,0 0 1,-1 0-1,0 0 1,1 0-1,-1 0 1,1 2 0,10 40 499,-4-12-176,-6-28-317,1 0 1,-1 0-1,1 0 1,0 0-1,0 0 0,0 0 1,1 0-1,-1-1 1,1 1-1,-1-1 1,1 0-1,0 0 1,0 0-1,0 0 1,0 0-1,0 0 0,0-1 1,0 0-1,1 1 1,-1-1-1,0 0 1,1-1-1,-1 1 1,1-1-1,-1 1 1,1-1-1,-1 0 0,1 0 1,-1-1-1,1 1 1,-1-1-1,1 0 1,3-1-1,13-4-144,-1-1-1,0 0 1,0-2 0,26-15-1,-26 13-279,-3 3 232,-11 4 131,0 1 1,1 0-1,0 0 1,-1 1-1,1-1 1,0 1-1,1 0 1,11-1-1,-18 3 57,0 0 0,1 1 0,-1-1 0,1 0 0,-1 1 0,0-1 0,0 0 0,1 1 0,-1-1 0,0 0 0,0 1 0,1-1 0,-1 1 0,0-1 0,0 0 0,0 1 0,0-1 0,1 1 0,-1-1 0,0 1 0,0-1 0,0 0 0,0 1 0,0-1 0,0 1 0,0-1 0,0 1 0,-1-1 0,1 1 0,0-1 0,0 0 0,0 1 0,0-1 0,0 1 0,-1-1 0,1 0 0,0 1 0,-1 0 0,-6 17-5,3-11-316,-8 10-2447,-1-15-8229</inkml:trace>
</inkml:ink>
</file>

<file path=ppt/ink/ink4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15.623"/>
    </inkml:context>
    <inkml:brush xml:id="br0">
      <inkml:brushProperty name="width" value="0.025" units="cm"/>
      <inkml:brushProperty name="height" value="0.025" units="cm"/>
    </inkml:brush>
  </inkml:definitions>
  <inkml:trace contextRef="#ctx0" brushRef="#br0">1 1 20083,'0'0'8840,"1"52"-6854,-1-24-576,1-1-962,2 0-448,2-3 0,2 0 0,1-4 0,-2-5-2338,-4-7-1858</inkml:trace>
</inkml:ink>
</file>

<file path=ppt/ink/ink4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16.090"/>
    </inkml:context>
    <inkml:brush xml:id="br0">
      <inkml:brushProperty name="width" value="0.025" units="cm"/>
      <inkml:brushProperty name="height" value="0.025" units="cm"/>
    </inkml:brush>
  </inkml:definitions>
  <inkml:trace contextRef="#ctx0" brushRef="#br0">16 0 17873,'0'0'9379,"0"11"-8423,-1 37-12,3 97 618,-1-130-1433,1 0-1,1 0 1,0 0-1,0 0 1,2 0-1,0-1 1,9 20-1,-12-45-61,-1-1 1,-1 1-1,1 0 0,-3-15 0,-14-28-427,16 52 343,-1 0 0,1 0 0,-1 0 1,0 0-1,0 0 0,0 0 0,0 0 0,0 0 1,0 0-1,-1 1 0,1-1 0,0 0 0,-1 1 0,0-1 1,1 1-1,-1 0 0,0-1 0,0 1 0,0 0 0,1 0 1,-1 0-1,-4-1 0,6 3 12,-1-1 0,1 0 0,0 1 0,-1-1 0,1 0 0,0 1 0,-1-1 0,1 1 0,0-1 0,-1 1 0,1-1 0,0 1 0,0-1-1,0 1 1,-1-1 0,1 1 0,0-1 0,0 1 0,0-1 0,0 1 0,0 0 0,0-1 0,0 1 0,0-1 0,0 1 0,0-1 0,1 1 0,-1-1 0,0 1 0,0-1 0,0 1 0,1-1 0,-1 1 0,9 20-75,-6-18 67,1 0 0,-1-1 0,1 1 0,0-1 0,-1 0 0,1 0 1,0 0-1,1 0 0,-1-1 0,0 0 0,0 0 0,1 0 0,-1 0 0,0-1 0,1 1 0,-1-1 0,0 0 0,1-1 0,-1 1 0,1-1 1,-1 0-1,0 0 0,0 0 0,1 0 0,3-3 0,48-24-2903,-9-5-4888,-36 24 2989,-4 6-2002</inkml:trace>
</inkml:ink>
</file>

<file path=ppt/ink/ink4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16.824"/>
    </inkml:context>
    <inkml:brush xml:id="br0">
      <inkml:brushProperty name="width" value="0.025" units="cm"/>
      <inkml:brushProperty name="height" value="0.025" units="cm"/>
    </inkml:brush>
  </inkml:definitions>
  <inkml:trace contextRef="#ctx0" brushRef="#br0">158 90 9225,'0'0'5771,"1"-10"-2616,1-33-460,-2 42-2531,1-1-1,-1 1 0,-1 0 0,1-1 0,0 1 0,0-1 1,0 1-1,-1 0 0,1-1 0,-1 1 0,1-1 0,-1 1 1,1 0-1,-1 0 0,0-1 0,0 1 0,0 0 0,1 0 1,-1 0-1,0 0 0,0 0 0,-1 0 0,1 0 0,0 0 1,0 0-1,0 1 0,-1-1 0,1 0 0,0 1 1,-1-1-1,1 1 0,0 0 0,-1-1 0,1 1 0,-1 0 1,1 0-1,0 0 0,-1 0 0,1 0 0,-1 0 0,1 0 1,-1 0-1,1 0 0,-3 2 0,-1-2-117,-1 1 0,1 1 0,0-1 0,0 1 0,0 0-1,0 0 1,1 0 0,-1 0 0,0 1 0,-5 5 0,4-2-13,0 1 1,0 0 0,1 0-1,1 1 1,-1-1-1,1 1 1,0 0 0,1 0-1,0 1 1,0-1-1,1 1 1,0-1 0,0 1-1,1 0 1,0 0-1,1 10 1,0-17-5,0-1-1,0 0 1,0 0 0,1 1-1,-1-1 1,0 0 0,1 0-1,-1 1 1,1-1 0,-1 0-1,1 0 1,0 0 0,-1 0-1,1 0 1,0 0 0,0 0-1,0 0 1,0 0 0,0 0-1,0-1 1,0 1 0,0 0-1,0 0 1,2 0 0,1 1 7,0-1 0,0 0 1,0 0-1,0 0 0,0 0 0,1-1 1,-1 0-1,4 0 0,2 0-6,-1-1 0,1 0 1,-1 0-1,1-1 0,-1-1 0,15-5 1,-10 0 92,-1 0 1,0-2-1,0 1 0,-1-2 1,-1 0-1,1 0 1,-2-1-1,11-14 1,-10 12 702,-30 70-516,17-53-310,1-1 0,0 0 0,0 1 0,0-1 0,1 1 0,-1-1 0,1 1 0,-1 0 0,1-1 0,0 1 0,0 0 0,0-1 0,0 1 0,1 4 0,0-6 0,0 1 0,1-1 0,-1 0 0,0 0 0,0 0 0,0 0 0,1 0 0,-1 0 0,1-1 0,-1 1 0,1 0 0,-1-1 0,1 1 0,-1-1 0,1 1 0,-1-1 0,1 0 0,0 0 0,-1 1 0,1-1 0,-1-1 0,1 1 0,3 0 0,9-1-77,0-1 0,0 0 1,-1-1-1,16-5 0,-19 4 13,1 1 0,0 1 0,-1 0 0,1 0 0,0 1-1,0 0 1,0 1 0,16 1 0,-27-1 72,1 1 1,0-1-1,-1 0 0,1 1 0,0-1 1,-1 1-1,1-1 0,-1 1 0,1-1 1,-1 1-1,1-1 0,-1 1 0,1 0 1,-1-1-1,1 1 0,-1 0 0,0-1 1,1 1-1,-1 0 0,1 0 0,-1 0 4,0 0 0,1 0-1,-1 0 1,0 0-1,1 0 1,-1 0-1,1 0 1,0-1 0,-1 1-1,1 0 1,0 0-1,-1-1 1,1 1-1,0 0 1,0-1 0,-1 1-1,1-1 1,0 1-1,0-1 1,2 1-1,10 0-90,1 0 0,0-1 0,0-1-1,0 0 1,0-1 0,-1 0-1,1-1 1,-1-1 0,0 0-1,18-8 1,20-5-7734,-55 16-2,-13 1 1862</inkml:trace>
</inkml:ink>
</file>

<file path=ppt/ink/ink4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17.183"/>
    </inkml:context>
    <inkml:brush xml:id="br0">
      <inkml:brushProperty name="width" value="0.025" units="cm"/>
      <inkml:brushProperty name="height" value="0.025" units="cm"/>
    </inkml:brush>
  </inkml:definitions>
  <inkml:trace contextRef="#ctx0" brushRef="#br0">1 1 17264,'0'0'8681</inkml:trace>
</inkml:ink>
</file>

<file path=ppt/ink/ink4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20.303"/>
    </inkml:context>
    <inkml:brush xml:id="br0">
      <inkml:brushProperty name="width" value="0.025" units="cm"/>
      <inkml:brushProperty name="height" value="0.025" units="cm"/>
    </inkml:brush>
  </inkml:definitions>
  <inkml:trace contextRef="#ctx0" brushRef="#br0">32 11 11243,'0'0'275,"0"0"0,0 0 0,1 0 0,-1-1 1,0 1-1,0 0 0,1 0 0,-1 0 0,0 0 1,1 0-1,-1 0 0,0 0 0,0-1 1,1 1-1,-1 0 0,0 0 0,1 0 0,-1 0 1,0 0-1,0 0 0,1 1 0,-1-1 0,0 0 1,1 0-1,-1 0 0,0 0 0,0 0 0,1 0 1,-1 0-1,0 1 0,0-1 0,1 0 0,-1 0 1,0 0-1,0 0 0,1 1 0,-1-1 0,0 0 1,0 1-1,5 15 3354,-3 26-3828,-2-37 1039,2 89 289,-1 72 963,-3-144-1706,0 1 0,-2 0 0,0-1-1,-1 0 1,-9 23 0,14-45-382,0 0 0,0 1 0,0-1 1,0 1-1,0-1 0,0 0 0,0 1 0,0-1 0,0 0 0,0 1 0,0-1 1,0 1-1,-1-1 0,1 0 0,0 1 0,0-1 0,0 0 0,-1 1 1,1-1-1,0 0 0,0 0 0,-1 1 0,1-1 0,0 0 0,-1 1 0,1-1 1,0 0-1,-1 0 0,1 0 0,0 0 0,-1 1 0,1-1 0,0 0 1,-1 0-1,1 0 0,-1 0 0,1 0 0,0 0 0,-1 0 0,0 0 0,-5-17 234,2-28 65,3 5-303,3-1 0,1 1 0,11-59 0,-11 85 0,1 0 0,0 0 0,1 1 0,0-1 0,1 1 0,0 0 0,1 0 0,1 1 0,0 0 0,1 0 0,0 1 0,1 0 0,13-12 0,-18 19-10,1 0-1,-1 1 1,1 0-1,-1 0 1,1 0-1,0 1 1,0 0-1,0 0 1,1 0 0,-1 1-1,0 0 1,0 0-1,1 1 1,-1 0-1,1 0 1,9 1-1,-13 0 7,0-1-1,0 1 0,0 0 0,0 0 0,0 0 0,0 0 0,0 1 0,0-1 0,0 1 0,0 0 0,-1-1 0,1 1 0,-1 1 0,1-1 0,-1 0 0,0 0 0,0 1 0,0-1 0,0 1 0,-1 0 0,1 0 0,-1 0 0,1-1 0,-1 1 0,0 0 0,0 1 0,0-1 0,-1 0 0,1 0 0,-1 0 0,0 0 0,1 1 0,-2 5 0,0-6 13,0 0 1,0 1-1,0-1 1,-1 0-1,1 0 0,-1 0 1,0 0-1,0 0 1,0 0-1,0 0 1,0-1-1,-1 1 0,1-1 1,-1 1-1,0-1 1,0 0-1,0 0 0,0 0 1,0-1-1,-4 2 1,-67 30 161,73-33-170,-10 4 0,4-1 0,0 0 0,-1 0 0,1-1 0,-1 0 0,0 0 0,1-1 0,-1 0 0,0-1 0,-8 1 0,27-14-262,26-6-3056,5 2-3298,-31 13 4358,29-11-7709</inkml:trace>
</inkml:ink>
</file>

<file path=ppt/ink/ink4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20.898"/>
    </inkml:context>
    <inkml:brush xml:id="br0">
      <inkml:brushProperty name="width" value="0.025" units="cm"/>
      <inkml:brushProperty name="height" value="0.025" units="cm"/>
    </inkml:brush>
  </inkml:definitions>
  <inkml:trace contextRef="#ctx0" brushRef="#br0">205 1 10122,'0'0'17285,"-1"9"-16649,1-2-521,-2 0 1,1-1 0,-1 1-1,0 0 1,0-1 0,-1 1-1,0-1 1,0 0 0,0 0-1,-1 0 1,0 0 0,0-1-1,-1 1 1,-9 8 0,-27 25 618,27-27-650,0 0-1,0 1 1,1 1 0,1 0-1,1 1 1,0 0 0,-11 20-1,23-27-4254,8-11 1199,10-11-2024,4-10-3156</inkml:trace>
</inkml:ink>
</file>

<file path=ppt/ink/ink4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21.288"/>
    </inkml:context>
    <inkml:brush xml:id="br0">
      <inkml:brushProperty name="width" value="0.025" units="cm"/>
      <inkml:brushProperty name="height" value="0.025" units="cm"/>
    </inkml:brush>
  </inkml:definitions>
  <inkml:trace contextRef="#ctx0" brushRef="#br0">135 1 5317,'0'0'19800,"-1"10"-18588,1 15-991,0-1 1,2 0 0,0 1-1,2-1 1,9 33-1,-6-38-489,10 36-1501,-12-18-5931</inkml:trace>
  <inkml:trace contextRef="#ctx0" brushRef="#br0" timeOffset="1">1 160 14894,'0'0'8296,"70"-9"-7527,-34 9-513,0 0-256,-3 0-1890,-3-2-3523</inkml:trace>
</inkml:ink>
</file>

<file path=ppt/ink/ink4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24.183"/>
    </inkml:context>
    <inkml:brush xml:id="br0">
      <inkml:brushProperty name="width" value="0.025" units="cm"/>
      <inkml:brushProperty name="height" value="0.025" units="cm"/>
    </inkml:brush>
  </inkml:definitions>
  <inkml:trace contextRef="#ctx0" brushRef="#br0">70 1 3459,'-6'2'833,"0"-1"512,1-1 161,3 0-385,-1 0-352,-2 0-385,2 0-288,0 0-96,-1 0 0,-2 0 0,2 0 0,-2 0 0,2 0 0,0 0 0,-1 0-448,2 0-2051</inkml:trace>
</inkml:ink>
</file>

<file path=ppt/ink/ink4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25.029"/>
    </inkml:context>
    <inkml:brush xml:id="br0">
      <inkml:brushProperty name="width" value="0.025" units="cm"/>
      <inkml:brushProperty name="height" value="0.025" units="cm"/>
    </inkml:brush>
  </inkml:definitions>
  <inkml:trace contextRef="#ctx0" brushRef="#br0">0 0 3043,'0'0'-192</inkml:trace>
</inkml:ink>
</file>

<file path=ppt/ink/ink4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25.405"/>
    </inkml:context>
    <inkml:brush xml:id="br0">
      <inkml:brushProperty name="width" value="0.025" units="cm"/>
      <inkml:brushProperty name="height" value="0.025" units="cm"/>
    </inkml:brush>
  </inkml:definitions>
  <inkml:trace contextRef="#ctx0" brushRef="#br0">1 19 1954,'0'0'8712,"12"-14"-7319,-15 10 686,-2 4-4989,3 0 341</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55.082"/>
    </inkml:context>
    <inkml:brush xml:id="br0">
      <inkml:brushProperty name="width" value="0.025" units="cm"/>
      <inkml:brushProperty name="height" value="0.025" units="cm"/>
    </inkml:brush>
  </inkml:definitions>
  <inkml:trace contextRef="#ctx0" brushRef="#br0">1 1 18449,'0'0'289,"70"18"-5702,-34-9-2819</inkml:trace>
</inkml:ink>
</file>

<file path=ppt/ink/ink4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27.524"/>
    </inkml:context>
    <inkml:brush xml:id="br0">
      <inkml:brushProperty name="width" value="0.025" units="cm"/>
      <inkml:brushProperty name="height" value="0.025" units="cm"/>
    </inkml:brush>
  </inkml:definitions>
  <inkml:trace contextRef="#ctx0" brushRef="#br0">234 248 5509,'7'-11'6690,"-5"8"-5322,1 0 0,-1 0 0,0 0 0,-1 0 0,1-1 0,0 1 0,-1-1 0,0 1 0,0-1 0,1-7 0,-45 11-476,27 1-668,7-2 224,20-6-208,-10 7-234,-2-1 63,0 0 0,1-1 0,-1 1 0,0 0 0,0 0 0,0 0 0,0 0 0,0 1 0,0-1 0,0 0 0,0 0 0,0 1 0,-1-1 0,1 0 0,0 1 0,0-1 0,-1 1 0,1 0 0,0-1 0,-1 1 0,1 0 0,0 0 0,-1 0-1,1 0 1,0 0 0,-1 0 0,1 0 0,-2 1 0,-44 1 136,39 0-162,0 0 0,1 0 0,-1 1 0,1 0 0,-1 0 0,1 1 1,0 0-1,0 0 0,1 1 0,-12 9 0,16-13-21,0 1 0,-1 0 0,1 0 0,0 0 0,0 1 0,0-1 0,0 0 0,0 1 0,1-1 0,-1 1 0,1-1 1,-1 1-1,1 0 0,0 0 0,0 0 0,1 0 0,-1-1 0,0 1 0,1 0 0,0 0 0,-1 0 0,1 0 0,1 0 0,-1 0 0,0 0 0,1 0 0,-1 0 0,1 0 0,0 0 0,0 0 0,2 4 0,0-3-11,1-1-1,-1 0 0,1-1 0,-1 1 0,1 0 0,0-1 0,0 0 1,0 0-1,0 0 0,1-1 0,-1 1 0,0-1 0,1 0 1,-1 0-1,1 0 0,-1-1 0,9 0 0,7 1 38,-1-1-1,36-5 1,-45 4-48,1-2 0,0 0 0,-1 0 0,0-1 0,0 0 0,0-1 0,0 0 0,-1-1 0,0 0 0,0 0 0,0-1 0,-1 0 0,0 0 0,12-15 0,-14 15 0,-1 0 0,0-1 0,0 1 0,0-1 0,-1 0 0,-1-1 0,1 1 0,-1-1 0,-1 1 0,1-1 0,-1 0 0,-1 0 0,0 0 0,0 0 0,-1 0 0,0 0 0,-3-18 0,2 23 0,0 1 0,-1-1 0,1 1 0,-1-1 0,0 1 0,0 0 0,0 0 0,-1 0 0,1 0 0,-1 1 0,0-1 0,1 0 0,-1 1 0,0 0 0,0 0 0,-1 0 0,1 0 0,0 0 0,-1 1 0,1-1 0,-1 1 0,1 0 0,-1 0 0,-4 0 0,-13-4 0,1 2 0,-41-2 0,55 4 0,-20-1 0,-65-1 0,87 3 0,-1 1 0,1-1 0,-1 0 0,1 1 0,0 0 0,0 0 0,0 1 0,-1-1 0,1 1 0,0-1 0,0 1 0,1 1 0,-1-1 0,0 0 0,1 1 0,-4 3 0,6-5-166,0 0 0,1 0 0,-1-1 0,1 1 0,-1 0 0,1 0 0,0 0 0,-1 0 0,1 0 0,0 0-1,-1 0 1,1 0 0,0 0 0,0 0 0,0 0 0,0 0 0,0 0 0,0 0 0,1 2 0,-1-2-223,0 0-1,1 0 1,-1 0-1,1 0 1,-1 0-1,1-1 1,0 1-1,-1 0 1,1 0-1,0 0 1,0 0-1,-1-1 1,1 1-1,0 0 1,0-1-1,0 1 1,0-1-1,0 1 1,0-1-1,0 1 1,0-1-1,0 0 1,0 1-1,0-1 1,0 0-1,1 0 1,18 1-9220</inkml:trace>
</inkml:ink>
</file>

<file path=ppt/ink/ink4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27.962"/>
    </inkml:context>
    <inkml:brush xml:id="br0">
      <inkml:brushProperty name="width" value="0.025" units="cm"/>
      <inkml:brushProperty name="height" value="0.025" units="cm"/>
    </inkml:brush>
  </inkml:definitions>
  <inkml:trace contextRef="#ctx0" brushRef="#br0">1 11 11627,'11'-11'6497,"-5"12"-1221,-6 23 241,0-6-6103,-8 77 1845,5-73-1197,0 1 0,2 0 0,0 0 0,6 41 0,-2-58-1011,-2-6 778,-1 0-1,0 0 0,0 0 0,1 0 0,-1 0 1,0 0-1,0 0 0,1 0 0,-1-1 1,0 1-1,0 0 0,1 0 0,-1 0 0,0 0 1,0 0-1,0 0 0,1-1 0,-1 1 0,0 0 1,0 0-1,0 0 0,0-1 0,0 1 1,1 0-1,-1 0 0,0 0 0,0-1 0,0 1 1,0 0-1,0 0 0,0-1 0,0 1 0,0 0 1,0 0-1,0-1 0,0 1 0,0 0 1,0 0-1,0-1 0,0 1 0,0 0 0,0 0 1,0-1-1,0 1 0,0 0 0,0-19-6271</inkml:trace>
</inkml:ink>
</file>

<file path=ppt/ink/ink4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28.320"/>
    </inkml:context>
    <inkml:brush xml:id="br0">
      <inkml:brushProperty name="width" value="0.025" units="cm"/>
      <inkml:brushProperty name="height" value="0.025" units="cm"/>
    </inkml:brush>
  </inkml:definitions>
  <inkml:trace contextRef="#ctx0" brushRef="#br0">0 22 16816,'0'0'9097,"50"-4"-7400,-13 4-704,7 0-577,4-2-223,1-3-129,-3 1-32,-5 0-192,-10 1-833,-8 3-929,-12 0-480,-11 2-353,0 4-768,-6 1-4261</inkml:trace>
</inkml:ink>
</file>

<file path=ppt/ink/ink4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28.648"/>
    </inkml:context>
    <inkml:brush xml:id="br0">
      <inkml:brushProperty name="width" value="0.025" units="cm"/>
      <inkml:brushProperty name="height" value="0.025" units="cm"/>
    </inkml:brush>
  </inkml:definitions>
  <inkml:trace contextRef="#ctx0" brushRef="#br0">0 60 14638,'0'0'10954,"48"-5"-9128,-14-4-705,7-2-737,-3-1-256,-4 2-63,-4 3-33,-10 2-161,-6 5-831,-6 0-1122,-5 5-1698,-3 4-1505,2 1-7911</inkml:trace>
  <inkml:trace contextRef="#ctx0" brushRef="#br0" timeOffset="1">412 19 5958,'0'0'23809,"-3"12"-23606,-9 19-210,-1-1 0,-2 0 0,-25 38 0,19-32-312,14-20-1360,17-23-2457,18-25-3742,-10 1 52</inkml:trace>
</inkml:ink>
</file>

<file path=ppt/ink/ink4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28.991"/>
    </inkml:context>
    <inkml:brush xml:id="br0">
      <inkml:brushProperty name="width" value="0.025" units="cm"/>
      <inkml:brushProperty name="height" value="0.025" units="cm"/>
    </inkml:brush>
  </inkml:definitions>
  <inkml:trace contextRef="#ctx0" brushRef="#br0">102 0 13100,'0'0'11334,"1"10"-10165,0 35-357,5 56 619,-5-90-1457,1 0 0,0 0 0,1 0 0,0 0 0,0 0 0,10 19 0,-12-29-838,3 8 1190,-4-7-4318</inkml:trace>
  <inkml:trace contextRef="#ctx0" brushRef="#br0" timeOffset="1">0 189 11691,'0'0'12844,"58"-4"-11947,-29 4-609,0 0-256,-3 0-352,-7 4-2338,-4 3-2756,-6-2-7494</inkml:trace>
</inkml:ink>
</file>

<file path=ppt/ink/ink4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29.458"/>
    </inkml:context>
    <inkml:brush xml:id="br0">
      <inkml:brushProperty name="width" value="0.025" units="cm"/>
      <inkml:brushProperty name="height" value="0.025" units="cm"/>
    </inkml:brush>
  </inkml:definitions>
  <inkml:trace contextRef="#ctx0" brushRef="#br0">1 82 11819,'0'0'13805,"15"3"-12716,38 3-195,0-2 1,1-3-1,105-11 0,380-41-815,-192 21-147,-333 28 17,19-1-530,-31 6 34,-18 4-180,-38 7-6090,23-11 357</inkml:trace>
</inkml:ink>
</file>

<file path=ppt/ink/ink4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30.285"/>
    </inkml:context>
    <inkml:brush xml:id="br0">
      <inkml:brushProperty name="width" value="0.025" units="cm"/>
      <inkml:brushProperty name="height" value="0.025" units="cm"/>
    </inkml:brush>
  </inkml:definitions>
  <inkml:trace contextRef="#ctx0" brushRef="#br0">218 215 3171,'0'0'8621,"-14"-28"2692,15 26-10856,-1 0 0,1 0 1,0-1-1,-1 1 0,1 0 1,-1-1-1,0 1 1,0 0-1,0-1 0,0 1 1,0-1-1,-2-3 0,2 4-364,-1 1 0,1 0 0,-1 0 0,0 0-1,1 0 1,-1 0 0,0 0 0,0 0 0,0 0-1,0 0 1,0 0 0,0 0 0,0 0-1,0 1 1,0-1 0,0 0 0,-2 0 0,-4-1-161,-1 0 1,1 1 0,-1 0 0,1 0 0,-1 0-1,-12 2 1,11-1 342,5 0-255,1 0 0,-1 1 1,0-1-1,0 1 0,0 0 1,0 0-1,0 1 0,1-1 0,-1 1 1,0 0-1,1 0 0,0 0 1,-1 0-1,1 0 0,0 1 0,0-1 1,0 1-1,0 0 0,1 0 1,-1 0-1,1 1 0,0-1 0,0 0 1,-3 7-1,2-3 26,0 1 0,0-1 1,1 1-1,0-1 0,1 1 1,0 0-1,0 0 0,0-1 0,1 1 1,0 0-1,2 14 0,-1-19-38,0-1 0,-1 1 0,1 0-1,0-1 1,0 1 0,0-1 0,1 0 0,-1 1 0,0-1-1,1 0 1,0 0 0,-1 0 0,1 0 0,0 0-1,0 0 1,0-1 0,0 1 0,1 0 0,3 1 0,-1 0 3,1-1 1,0 0 0,-1 0-1,1-1 1,0 0 0,0 0-1,0 0 1,10 0 0,-5-1 6,0-1 0,0 0 0,0 0 0,0-1 1,0-1-1,-1 0 0,1 0 0,-1-1 0,16-8 0,-13 3 30,0 0 0,-1-1 0,0-1 0,-1 0 1,0 0-1,0-1 0,12-19 0,-18 24-26,-1 0 0,0 0 0,0-1 0,0 1 0,-1-1 0,0 0 0,-1 0 0,0 0 0,0-1 0,0 1 0,-1 0 0,-1-1 0,1 1 0,-1-1 0,-2-13 0,1 18-22,-1 1 0,1-1 0,-1 0 0,0 1 0,0-1 0,0 1 0,0 0 0,-1 0 0,1-1 0,-1 1 0,0 1 0,1-1 0,-2 0 0,1 1 0,0 0 0,0-1 0,-1 1 0,1 1 0,-1-1 0,0 0 0,1 1 0,-1 0 0,0 0 0,0 0 0,-5-1 0,-8-1 0,0 1 0,-1 0 0,1 1 0,-25 2 0,29 1-40,1-1 0,0 2 0,0-1 1,0 2-1,0 0 0,-17 8 0,22-9-25,1 0 0,-1 1 0,1 0-1,0 0 1,0 0 0,0 1 0,1 0 0,-1 0-1,1 0 1,0 1 0,1 0 0,-6 8 0,5 8-2123,5-21 1952,0 0-1,0 0 1,0 0-1,1 0 1,-1 0 0,0-1-1,0 1 1,1 0 0,-1 0-1,1 0 1,-1 0-1,1-1 1,-1 1 0,1 0-1,-1-1 1,1 1 0,0 0-1,-1-1 1,1 1-1,0-1 1,-1 1 0,1-1-1,0 1 1,0-1 0,0 1-1,0-1 1,-1 0-1,1 0 1,0 1 0,0-1-1,0 0 1,2 0-1,18 1-5944</inkml:trace>
</inkml:ink>
</file>

<file path=ppt/ink/ink4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30.674"/>
    </inkml:context>
    <inkml:brush xml:id="br0">
      <inkml:brushProperty name="width" value="0.025" units="cm"/>
      <inkml:brushProperty name="height" value="0.025" units="cm"/>
    </inkml:brush>
  </inkml:definitions>
  <inkml:trace contextRef="#ctx0" brushRef="#br0">0 1 13132,'0'0'16170,"7"10"-15524,-3-5-571,0 1 0,0 0 0,-1 0-1,0 1 1,0-1 0,0 1 0,-1-1-1,0 1 1,0 0 0,-1 0-1,0 0 1,0 0 0,-1 0 0,0 0-1,0 0 1,-1 8 0,-6 24 432,-2 41 534,9-80-1041,0 1 0,1-1 0,-1 0 0,0 1 0,0-1 0,1 0 0,-1 0 0,0 1 0,1-1 0,-1 0 0,1 0 0,-1 1 0,0-1 0,1 0 0,-1 0 0,0 0 0,1 0 0,-1 0 0,1 0 0,-1 0 0,0 0 0,1 0 0,-1 0 0,1 0 0,-1 0 0,1 0 0,-1 0 0,0 0 0,1 0 0,-1 0 0,1 0 0,-1-1 0,0 1 0,1 0 0,-1 0 0,0 0 0,1-1 0,0 1 0,17-9 0,17-20-49,-1-1-1,48-54 1,-19 18-337,-60 63-554,-21 4-20135</inkml:trace>
</inkml:ink>
</file>

<file path=ppt/ink/ink4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31.032"/>
    </inkml:context>
    <inkml:brush xml:id="br0">
      <inkml:brushProperty name="width" value="0.025" units="cm"/>
      <inkml:brushProperty name="height" value="0.025" units="cm"/>
    </inkml:brush>
  </inkml:definitions>
  <inkml:trace contextRef="#ctx0" brushRef="#br0">1 0 10474,'0'0'11947,"0"57"-9545,11-46-223,5 0-450,2-1-480,3 1-768,-1 2-353,2-2-224,1 0-1666,-5-2-2594,-2-5-2050</inkml:trace>
</inkml:ink>
</file>

<file path=ppt/ink/ink4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31.657"/>
    </inkml:context>
    <inkml:brush xml:id="br0">
      <inkml:brushProperty name="width" value="0.025" units="cm"/>
      <inkml:brushProperty name="height" value="0.025" units="cm"/>
    </inkml:brush>
  </inkml:definitions>
  <inkml:trace contextRef="#ctx0" brushRef="#br0">1 38 4004,'0'0'608,"62"-28"-1184,-44 18-3460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55.441"/>
    </inkml:context>
    <inkml:brush xml:id="br0">
      <inkml:brushProperty name="width" value="0.025" units="cm"/>
      <inkml:brushProperty name="height" value="0.025" units="cm"/>
    </inkml:brush>
  </inkml:definitions>
  <inkml:trace contextRef="#ctx0" brushRef="#br0">167 147 16207,'0'0'9551,"6"-10"-9274,-3 5-111,28-50-735,-29 52 511,0 0 0,-1 0 0,0 0-1,0 0 1,1 0 0,-2 0-1,1-1 1,0 1 0,-1 0-1,1-1 1,-1 1 0,0 0-1,0-1 1,-1 1 0,1 0-1,0 0 1,-1-1 0,-1-2 0,1 4 88,-1 1 0,1 0 0,-1 0 0,1 0 1,-1 0-1,0 0 0,1 0 0,-1 0 1,0 1-1,0-1 0,1 1 0,-1-1 0,0 1 1,0 0-1,0-1 0,0 1 0,0 0 1,0 0-1,1 0 0,-1 1 0,0-1 0,0 0 1,0 1-1,-3 0 0,-2 1 167,0 0 0,0 0 0,0 1 0,0 0 0,-7 4 0,3 1 123,0 0 0,1 0 0,0 0 0,0 2 0,1-1 0,1 1 1,-10 13-1,14-18-154,0 1 1,1 0-1,0 0 1,0 0 0,0 0-1,0 1 1,1-1 0,0 1-1,1 0 1,-1 0-1,1-1 1,1 1 0,-1 0-1,1 0 1,1 10 0,0-13-135,0-1-1,1 1 1,-1-1 0,1 1 0,-1-1 0,1 0 0,0 0 0,1 0 0,-1 0 0,0 0 0,1 0 0,-1 0 0,1-1 0,0 0 0,0 1-1,0-1 1,0 0 0,0 0 0,1-1 0,-1 1 0,1-1 0,-1 1 0,1-1 0,-1 0 0,7 0 0,10 3 6,0-1 1,-1-2 0,30 0-1,-44-1-29,17 0-231,-1-1 0,1-1 1,-1-1-1,39-10 1,-46 9-742,0-1 1,-1-1-1,0 0 1,23-16-1,12-15-5811</inkml:trace>
</inkml:ink>
</file>

<file path=ppt/ink/ink4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32.033"/>
    </inkml:context>
    <inkml:brush xml:id="br0">
      <inkml:brushProperty name="width" value="0.025" units="cm"/>
      <inkml:brushProperty name="height" value="0.025" units="cm"/>
    </inkml:brush>
  </inkml:definitions>
  <inkml:trace contextRef="#ctx0" brushRef="#br0">0 66 9129,'0'0'13778,"7"1"-11781,97 2 3233,-72-4-4814,0 0-1,-1-2 0,39-9 0,2-6-376,85-17-2587,-150 35 2099,-5 0-1856,-10 3-10262</inkml:trace>
</inkml:ink>
</file>

<file path=ppt/ink/ink4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32.406"/>
    </inkml:context>
    <inkml:brush xml:id="br0">
      <inkml:brushProperty name="width" value="0.025" units="cm"/>
      <inkml:brushProperty name="height" value="0.025" units="cm"/>
    </inkml:brush>
  </inkml:definitions>
  <inkml:trace contextRef="#ctx0" brushRef="#br0">0 11 14414,'0'0'10153,"64"-4"-8199,-20 2-513,5-1-448,7 2-480,0 1-289,-1 0-160,-6 0-128,-9 2-1153,-8 2-1634,-7 1-2818,-8-5-7335</inkml:trace>
</inkml:ink>
</file>

<file path=ppt/ink/ink4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34.703"/>
    </inkml:context>
    <inkml:brush xml:id="br0">
      <inkml:brushProperty name="width" value="0.025" units="cm"/>
      <inkml:brushProperty name="height" value="0.025" units="cm"/>
    </inkml:brush>
  </inkml:definitions>
  <inkml:trace contextRef="#ctx0" brushRef="#br0">107 119 4452,'0'0'3401,"-10"6"-2841,4-1 31,-39 23-1309,41-26 1597,-1 0 1,1-1-1,0 1 1,0-1-1,-1 0 0,1-1 1,-8 1-1,9-5 5689,4-5-3527,7-8-590,-2 11-2112,2-1 0,-1 1 1,1 1-1,-1-1 1,1 1-1,1 1 0,-1 0 1,14-6-1,-16 8-308,0 0 1,0 0-1,0 0 0,0 1 0,1 0 0,-1 0 1,0 0-1,1 1 0,-1 0 0,0 0 0,1 0 0,-1 1 1,11 3-1,-15-3-32,0 1 0,0-1-1,0 1 1,-1-1 0,1 1 0,-1 0 0,1 0 0,-1-1-1,0 1 1,1 0 0,-1 0 0,0 0 0,0 1-1,-1-1 1,1 0 0,0 0 0,-1 0 0,1 1 0,-1-1-1,0 0 1,0 1 0,0-1 0,0 0 0,0 1 0,-1 2-1,1 5 11,-2 0-1,1 0 0,-1-1 0,-5 17 1,1-10 196,-1 0 1,-1-1-1,-14 21 1,22-35 258,1-4-409,-1 0-1,2 0 0,-1 1 1,0-1-1,0 0 1,1 0-1,0 1 0,-1-1 1,4-3-1,1-3 0,9-18-54,-2-1 0,12-38 0,-21 57 0,-1-2 0,0 1 0,-1 0 0,0-1 0,0 1 0,-1-1 0,-1 1 0,0-1 0,-2-16 0,3 30-73,1 0 0,-1-1 0,1 1 0,-1 0 0,1-1 0,0 1 0,0-1 0,1 1 0,-1-1 0,0 0 0,1 0 0,-1 0 0,1 0 0,-1-1 0,1 1 0,0-1 0,0 1 0,0-1 0,0 0 0,0 0 0,0 0 1,0-1-1,0 1 0,4 0 0,9 1-1170,0 0 0,0-1 0,22-2 0,8-2-6407</inkml:trace>
</inkml:ink>
</file>

<file path=ppt/ink/ink4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39.388"/>
    </inkml:context>
    <inkml:brush xml:id="br0">
      <inkml:brushProperty name="width" value="0.025" units="cm"/>
      <inkml:brushProperty name="height" value="0.025" units="cm"/>
    </inkml:brush>
  </inkml:definitions>
  <inkml:trace contextRef="#ctx0" brushRef="#br0">43 46 14574,'0'0'13623,"1"11"-12987,1 28-319,-3 0 0,0 0 1,-3-1-1,-12 56 1,-6 66 22,22-150-477,-2 37 1173,2-47-1022,0 0 0,0-1 1,0 1-1,1 0 0,-1 0 1,0 0-1,0 0 0,0 0 0,0 0 1,0 0-1,0 0 0,0 0 0,0 0 1,0 0-1,0-1 0,0 1 0,0 0 1,0 0-1,1 0 0,-1 0 0,0 0 1,0 0-1,0 0 0,0 0 1,0 0-1,0 0 0,0 0 0,0 0 1,1 0-1,-1 0 0,0 0 0,0 0 1,0 0-1,0 0 0,0 0 0,0 0 1,0 0-1,0 0 0,1 0 0,-1 0 1,0 0-1,0 0 0,0 0 1,0 0-1,0 1 0,0-1 0,0 0 1,0 0-1,0 0 0,0 0 0,0 0 1,1 0-1,-1 0 0,0 0 0,0 0 1,0 0-1,10-27 265,7-37-269,11-82 0,-18 82-12,25-84 0,-33 143-8,-1 0 0,1 0 0,1 1 0,-1-1-1,1 0 1,0 1 0,0 0 0,0-1 0,0 1 0,1 0 0,0 1 0,-1-1 0,7-3 0,-8 6 5,0 0 0,0 0 1,0 0-1,0 0 0,0 0 1,0 0-1,0 1 0,0-1 1,1 1-1,-1 0 1,0 0-1,0 0 0,0 0 1,1 0-1,-1 0 0,0 0 1,0 1-1,0-1 1,1 1-1,-1 0 0,0-1 1,0 1-1,0 0 0,0 0 1,0 0-1,-1 1 1,1-1-1,0 0 0,0 1 1,-1-1-1,1 1 0,-1 0 1,2 2-1,1-1 9,-1 0-1,-1 0 1,1 0 0,0 0-1,-1 1 1,0 0-1,0-1 1,0 1 0,0 0-1,0 0 1,-1 0 0,0 0-1,0 0 1,0 0-1,0 0 1,-1 0 0,1 1-1,-1-1 1,0 0 0,-1 0-1,1 1 1,-1-1-1,1 0 1,-1 0 0,0 0-1,-1 0 1,1 0 0,-1 0-1,0 0 1,0 0-1,0-1 1,0 1 0,-1-1-1,1 1 1,-1-1 0,0 0-1,0 0 1,-5 3 0,0 2 7,-1-2 0,0 1 0,0-1 1,0-1-1,-1 1 0,0-2 0,0 1 1,-1-1-1,1-1 0,-1 0 0,1 0 0,-1-1 1,-20 1-1,31-3-58,0 0 0,-1 0 0,1 0 0,0 0 0,-1 0 0,1 0-1,0 0 1,-1 0 0,1 0 0,0 0 0,0 0 0,-1 0 0,1-1 0,0 1 0,-1 0 0,1 0 0,0 0 0,0 0 0,-1-1 0,1 1-1,0 0 1,0 0 0,-1 0 0,1-1 0,0 1 0,0 0 0,0 0 0,-1-1 0,1 1 0,0 0 0,0-1 0,0 1 0,0 0 0,0-1-1,0 1 1,0 0 0,0-1 0,0 1 0,0 0 0,0 0 0,0-1 0,0 1 0,0 0 0,0-1 0,0 1 0,0 0 0,0-1-1,0 1 1,0 0 0,0-1 0,0 1 0,1 0 0,-1 0 0,0-1 0,0 1 0,0 0 0,1 0 0,-1-1 0,0 1 0,0 0 0,1 0-1,-1 0 1,0-1 0,0 1 0,1 0 0,-1 0 0,0 0 0,1 0 0,-1 0 0,20-18-5899,4 6-481,3 1-3049</inkml:trace>
</inkml:ink>
</file>

<file path=ppt/ink/ink4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39.780"/>
    </inkml:context>
    <inkml:brush xml:id="br0">
      <inkml:brushProperty name="width" value="0.025" units="cm"/>
      <inkml:brushProperty name="height" value="0.025" units="cm"/>
    </inkml:brush>
  </inkml:definitions>
  <inkml:trace contextRef="#ctx0" brushRef="#br0">158 29 10570,'0'0'9417,"8"-6"-7031,26-17-101,-34 24-2201,0-1 0,0 1 0,0-1 1,-1 0-1,1 1 0,0-1 0,0 0 0,0 1 0,0-1 1,0 1-1,0-1 0,0 1 0,0-1 0,0 0 0,0 1 1,0-1-1,0 1 0,0-1 0,0 0 0,0 1 0,0-1 1,1 1-1,-1-1 0,0 0 0,0 1 0,0-1 0,1 0 0,-1 1 1,0-1-1,0 0 0,1 1 0,-1-1 0,0 0 0,1 1 1,-1-1-1,0 0 0,1 0 0,-1 0 0,0 1 0,1-1 1,-1 0-1,1 0 0,-1 0 0,0 0 0,1 0 0,-1 0 0,1 0 1,-1 0-1,0 0 0,1 0 0,-1 0 0,1 0 0,-1 0 1,1 0-1,-1 0 0,0 0 0,1 0 0,-1 0 0,0-1 1,1 1-1,-1 0 0,1 0 0,-1 0 0,0-1 0,1 1 1,-1 0-1,0 0 0,0-1 0,1 0 0,-10 31 933,-5-8-813,-2 0 0,-1 0 1,0-2-1,-2 0 0,-25 22 0,-35 38-303,130-134-18772,-30 27 9470</inkml:trace>
</inkml:ink>
</file>

<file path=ppt/ink/ink4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40.153"/>
    </inkml:context>
    <inkml:brush xml:id="br0">
      <inkml:brushProperty name="width" value="0.025" units="cm"/>
      <inkml:brushProperty name="height" value="0.025" units="cm"/>
    </inkml:brush>
  </inkml:definitions>
  <inkml:trace contextRef="#ctx0" brushRef="#br0">82 1 12940,'0'0'16031,"4"10"-15406,19 60 10,13 40-208,-5-48-2936,-30-60 1167</inkml:trace>
  <inkml:trace contextRef="#ctx0" brushRef="#br0" timeOffset="1">0 151 9641,'0'0'19282,"64"5"-18673,-35-3-481,1 1-64,-4 0-1025,-4-2-3107,-5-1-3203</inkml:trace>
</inkml:ink>
</file>

<file path=ppt/ink/ink4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41.368"/>
    </inkml:context>
    <inkml:brush xml:id="br0">
      <inkml:brushProperty name="width" value="0.025" units="cm"/>
      <inkml:brushProperty name="height" value="0.025" units="cm"/>
    </inkml:brush>
  </inkml:definitions>
  <inkml:trace contextRef="#ctx0" brushRef="#br0">105 320 4805,'0'0'3384,"11"-8"-1313,23-13-598,-13 11 465,-2-2 0,0-1 0,0 0 0,-1-1 0,17-18 0,-34 32-1841,-1 0 1,1-1-1,-1 1 1,1 0-1,-1-1 1,0 1-1,1-1 1,-1 1-1,0-1 1,1 1-1,-1-1 1,0 1-1,1-1 1,-1 1-1,0-1 1,0 1 0,0-1-1,0 1 1,1-1-1,-1 1 1,0-1-1,0 0 1,0 1-1,0-1 1,0 1-1,0-1 1,0 1-1,-1-1 1,1 0-1,0 1 1,0-1-1,0 1 1,-1-1-1,1 1 1,0-1-1,0 1 1,-1-1-1,1 1 1,-1-1-1,-26-3 1104,-34 16-964,51-7-150,-1-1 1,1 2-1,0-1 0,0 1 0,1 1 0,-11 8 0,17-12-13,-1 0-1,1 1 1,0-1-1,0 1 1,0 0-1,0 0 1,1 0-1,-1 0 1,1 0-1,0 0 0,1 1 1,-1-1-1,1 1 1,-1-1-1,1 1 1,1 0-1,-1 6 1,1-10-56,0 0 0,1 0 0,-1 0 0,0 0 0,1 0 0,0 0 0,-1 0 0,1 0 0,-1 0 0,1 0 0,0 0 0,0 0 0,0 0 0,-1-1 0,1 1 0,0 0 0,0-1 0,0 1 0,0 0 0,0-1 0,0 0 0,0 1 0,0-1 0,0 1 0,1-1 0,-1 0 0,0 0 0,0 0 0,0 0 0,0 0 0,0 0 0,0 0 0,2 0 0,43-4 304,-32 0-296,-1-2 0,0 1 0,1-2 0,-2 1 1,1-2-1,-1 0 0,0 0 0,-1-1 0,0-1 0,0 0 0,-1 0 0,-1-1 1,0 0-1,0-1 0,-1 0 0,0 0 0,-1-1 0,10-23 0,-16 32-14,0 1-1,0-1 0,0 0 1,-1 0-1,1 1 0,-1-1 1,0 0-1,0 0 1,0 0-1,-1 1 0,1-1 1,-1 0-1,0 0 0,0 1 1,0-1-1,-1 1 0,1-1 1,-1 1-1,0-1 0,0 1 1,-2-3-1,0 2-7,0 0-1,-1 0 1,1 0-1,-1 1 1,0 0-1,0 0 1,0 0-1,0 0 1,0 1-1,-1 0 1,1 0-1,-11-2 1,3 2-10,0 0 0,0 0 0,0 1 0,0 1 0,0 0 0,0 1 0,-1 1 0,1 0 0,0 0 0,1 1 0,-23 9 1,31-11-21,-56 34 27,57-33-74,0 0 0,0 0 0,1 1 0,-1-1 0,1 1 0,-1 0 0,1 0 0,0 0 0,0 0 0,0 0 0,0 0 0,1 0 0,-1 1 0,1-1 0,0 1 0,-1 5 0,2-7-47,0-1 0,0 0 0,1 0 0,-1 0 0,0 1 0,1-1 0,-1 0 0,1 0 0,0 0 0,-1 0 0,1 0-1,0 0 1,0 0 0,-1 0 0,1 0 0,0 0 0,0 0 0,0-1 0,0 1 0,0 0 0,0 0 0,0-1 0,0 1 0,1-1 0,-1 1-1,0-1 1,0 0 0,0 1 0,3-1 0,41 8-5557,-43-8 5091,29 2-6188</inkml:trace>
</inkml:ink>
</file>

<file path=ppt/ink/ink4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42.051"/>
    </inkml:context>
    <inkml:brush xml:id="br0">
      <inkml:brushProperty name="width" value="0.025" units="cm"/>
      <inkml:brushProperty name="height" value="0.025" units="cm"/>
    </inkml:brush>
  </inkml:definitions>
  <inkml:trace contextRef="#ctx0" brushRef="#br0">24 0 13773,'0'0'11104,"4"9"-9791,0 2-1061,-1 1-1,0 0 1,0 0 0,-1 0-1,1 24 1,-5 76 165,0-40-1730,-3-74-6744,-14-15 323,2-3-556</inkml:trace>
</inkml:ink>
</file>

<file path=ppt/ink/ink4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42.394"/>
    </inkml:context>
    <inkml:brush xml:id="br0">
      <inkml:brushProperty name="width" value="0.025" units="cm"/>
      <inkml:brushProperty name="height" value="0.025" units="cm"/>
    </inkml:brush>
  </inkml:definitions>
  <inkml:trace contextRef="#ctx0" brushRef="#br0">0 48 7687,'0'0'14478,"10"-6"-12994,-1 1-1194,1 0 0,0 1 0,1 0 0,-1 1 0,1 0 0,-1 1 0,1 0 0,17-1 1,45-2 550,-5 1-1556,-23 3-5689</inkml:trace>
</inkml:ink>
</file>

<file path=ppt/ink/ink4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43.827"/>
    </inkml:context>
    <inkml:brush xml:id="br0">
      <inkml:brushProperty name="width" value="0.025" units="cm"/>
      <inkml:brushProperty name="height" value="0.025" units="cm"/>
    </inkml:brush>
  </inkml:definitions>
  <inkml:trace contextRef="#ctx0" brushRef="#br0">1 69 11050,'0'0'15135,"13"0"-13662,292-32 2469,-51 2-3645,17 23-2224</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29.621"/>
    </inkml:context>
    <inkml:brush xml:id="br0">
      <inkml:brushProperty name="width" value="0.025" units="cm"/>
      <inkml:brushProperty name="height" value="0.025" units="cm"/>
    </inkml:brush>
  </inkml:definitions>
  <inkml:trace contextRef="#ctx0" brushRef="#br0">27 32 7976,'11'-25'9985,"-8"19"-3645,-3 25-4221,-1 4-1768,-2 0 1,0 0-1,-11 35 1,9-40-232,0 0 0,1 1 0,1-1 0,1 1 1,1 0-1,1 25 0,0-43-111,1-1-1,-1 1 0,0 0 1,1-1-1,-1 1 1,0 0-1,1-1 1,-1 1-1,1-1 1,-1 1-1,1-1 1,-1 1-1,1-1 0,0 1 1,-1-1-1,1 1 1,0-1-1,-1 0 1,1 1-1,0-1 1,-1 0-1,1 0 1,0 1-1,0-1 0,-1 0 1,1 0-1,0 0 1,0 0-1,-1 0 1,1 0-1,0 0 1,0 0-1,-1 0 1,1 0-1,0-1 0,-1 1 1,1 0-1,0-1 1,-1 1-1,1 0 1,0-1-1,-1 1 1,1 0-1,0-1 1,0 0-1,32-19 201,-10-1-138,-1-1 0,34-44 0,-9 10-49,-47 56-24,0 0 0,0 0 0,0 0 0,0-1 0,0 1 0,0 0 0,0 0 0,0 0 0,1 0 0,-1 0 0,0 0 0,0 0-1,0 0 1,0 0 0,0 0 0,0 0 0,0 0 0,0 0 0,1 0 0,-1-1 0,0 1 0,0 0 0,0 0 0,0 0 0,0 0 0,0 0 0,0 0 0,1 0 0,-1 0 0,0 0 0,0 1 0,0-1 0,0 0 0,0 0 0,0 0 0,0 0 0,0 0 0,1 0 0,-1 0 0,0 0 0,0 0 0,0 0 0,0 0 0,0 0 0,0 0-1,0 0 1,0 1 0,0-1 0,0 0 0,0 0 0,1 0 0,-1 0 0,0 0 0,0 0 0,0 0 0,0 0 0,0 1 0,0-1 0,0 0 0,0 0 0,0 0 0,0 0 0,0 0 0,0 0 0,0 0 0,0 1 0,0-1 0,0 15 38,-3 19 146,-3-12-112,4-13 19,-1 0-1,1 0 1,1 1 0,0-1 0,0 14 0,1-23-82,1 1 0,-1 0 1,0-1-1,1 1 0,-1-1 0,1 1 0,-1-1 0,1 1 0,-1-1 1,1 1-1,-1-1 0,1 0 0,0 1 0,-1-1 0,1 0 0,0 1 1,-1-1-1,1 0 0,0 0 0,-1 0 0,1 0 0,0 1 0,-1-1 0,1 0 1,0 0-1,-1 0 0,1 0 0,0-1 0,-1 1 0,1 0 0,0 0 1,-1 0-1,1 0 0,0-1 0,-1 1 0,2-1 0,27-9 146,-10-2-139,0-1 0,0-1-1,-1 0 1,22-24 0,-22 20-115,0 1-1,1 2 1,33-22-1,-51 36 107,-1 1-1,0-1 1,1 1-1,-1 0 0,1-1 1,-1 1-1,1 0 1,-1 0-1,1-1 1,-1 1-1,1 0 0,0 0 1,-1 0-1,1 0 1,-1 0-1,1 0 1,-1 0-1,1 0 0,0 0 1,-1 0-1,1 0 1,-1 0-1,1 0 1,-1 0-1,1 0 1,-1 0-1,1 1 0,0-1 1,-1 0-1,1 1 1,-1-1-1,1 1 1,2 18 603,-14 28 570,-6-4-835,12-33-311,0 0 1,1 1-1,1 0 1,-1 0 0,2 0-1,-3 20 1,5-31-83,0 1 0,0-1 0,0 1 0,0-1 1,0 1-1,0-1 0,0 1 0,1-1 0,-1 1 0,0-1 0,0 1 0,0-1 1,1 0-1,-1 1 0,0-1 0,0 1 0,1-1 0,-1 0 0,0 1 0,1-1 0,-1 1 1,1-1-1,-1 0 0,0 0 0,1 1 0,-1-1 0,1 0 0,-1 0 0,1 1 1,-1-1-1,1 0 0,-1 0 0,1 0 0,-1 0 0,1 0 0,-1 0 0,1 0 0,-1 0 1,1 0-1,-1 0 0,1 0 0,-1 0 0,1 0 0,0 0 0,22-12-6214,-7-9-3869</inkml:trace>
</inkml:ink>
</file>

<file path=ppt/ink/ink4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48.597"/>
    </inkml:context>
    <inkml:brush xml:id="br0">
      <inkml:brushProperty name="width" value="0.025" units="cm"/>
      <inkml:brushProperty name="height" value="0.025" units="cm"/>
    </inkml:brush>
  </inkml:definitions>
  <inkml:trace contextRef="#ctx0" brushRef="#br0">1 17 12268,'0'0'15609,"9"2"-14717,8-2-696,1 0 0,-1 0 1,0-2-1,29-5 1,-4 6-185,-8 1-3794,-15-5-5111,-13 1 581</inkml:trace>
</inkml:ink>
</file>

<file path=ppt/ink/ink4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48.987"/>
    </inkml:context>
    <inkml:brush xml:id="br0">
      <inkml:brushProperty name="width" value="0.025" units="cm"/>
      <inkml:brushProperty name="height" value="0.025" units="cm"/>
    </inkml:brush>
  </inkml:definitions>
  <inkml:trace contextRef="#ctx0" brushRef="#br0">103 0 16047,'0'0'11552,"-6"11"-11391,4-6-179,-24 46-171,-42 61 1,68-111-811,20-30-5855,-4 8 3010,1-4-1382</inkml:trace>
</inkml:ink>
</file>

<file path=ppt/ink/ink4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49.329"/>
    </inkml:context>
    <inkml:brush xml:id="br0">
      <inkml:brushProperty name="width" value="0.025" units="cm"/>
      <inkml:brushProperty name="height" value="0.025" units="cm"/>
    </inkml:brush>
  </inkml:definitions>
  <inkml:trace contextRef="#ctx0" brushRef="#br0">0 22 9641,'14'-8'1684,"-2"1"243,1 0 2149,-18 33 849,2-13-3929,-1 0-667,1 1 0,0-1 0,1 1 0,0-1 0,1 1 0,1 0 0,0-1 0,1 1 0,0 0 0,4 13 0,0-19 505,1-6-4664,-5-2 3534,-1 0 0,0-1-1,1 1 1,-1 0 0,0 0 0,1-1-1,-1 1 1,0 0 0,0-1 0,1 1-1,-1 0 1,0-1 0,0 1 0,1 0-1,-1-1 1,0 1 0,0-1 0,0 1-1,0 0 1,0-1 0,0 1 0,0-1-1,0 1 1,0 0 0,0-1 0,0 1-1,0-1 1,0 1 0,0 0 0,0-1-1,0 1 1,0-1 0,0 1 0,-1 0-1,1-1 1,-5-9-5096</inkml:trace>
</inkml:ink>
</file>

<file path=ppt/ink/ink4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49.704"/>
    </inkml:context>
    <inkml:brush xml:id="br0">
      <inkml:brushProperty name="width" value="0.025" units="cm"/>
      <inkml:brushProperty name="height" value="0.025" units="cm"/>
    </inkml:brush>
  </inkml:definitions>
  <inkml:trace contextRef="#ctx0" brushRef="#br0">1 8 10890,'0'0'16592,"65"-7"-15887,-41 7-545,-2 0-128,-1 0-673,0 1-1729,-4-1-1858,-5 0-4740</inkml:trace>
</inkml:ink>
</file>

<file path=ppt/ink/ink4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50.314"/>
    </inkml:context>
    <inkml:brush xml:id="br0">
      <inkml:brushProperty name="width" value="0.025" units="cm"/>
      <inkml:brushProperty name="height" value="0.025" units="cm"/>
    </inkml:brush>
  </inkml:definitions>
  <inkml:trace contextRef="#ctx0" brushRef="#br0">112 251 833,'0'0'29361,"-49"68"-28779,44-60-560,1 1 0,0-1-1,1 1 1,0 0 0,0 0 0,0 0 0,1 0 0,1 1 0,-1 16 0,2-25-17,0 0 0,0-1 0,0 1 0,1 0 0,-1 0 1,0 0-1,1 0 0,-1-1 0,0 1 0,1 0 0,-1 0 1,1-1-1,0 1 0,-1 0 0,1-1 0,-1 1 0,1-1 1,0 1-1,0-1 0,-1 1 0,1-1 0,0 1 0,0-1 1,0 0-1,-1 1 0,1-1 0,0 0 0,0 0 0,0 1 0,0-1 1,0 0-1,-1 0 0,1 0 0,0 0 0,0 0 0,0-1 1,0 1-1,0 0 0,0 0 0,-1 0 0,1-1 0,2 0 1,40-15 316,-27 5-237,0-1 0,-1 0-1,0-1 1,-1-1 0,-1 0 0,0-1-1,17-25 1,-21 26-30,-1 1 0,0-1 0,-1-1 0,0 0 0,-2 0 0,1 0 0,-2 0 0,0-1 0,3-26 0,-7 38-55,0-1 0,0 1 0,0 0 0,-1-1 0,1 1 0,-1 0 0,0-1 0,-1 1 0,1 0 0,-1 0 0,0 0 0,0 0 0,0 1 0,0-1 0,-1 0 0,1 1 0,-1-1 0,0 1 0,0 0 0,0 0 0,-1 0 0,1 1 0,-1-1 0,1 1 0,-1 0 0,0 0 0,0 0 0,0 0 0,0 0 0,-7-1 0,-2 0 0,-1-1 0,0 2 0,0 0 0,0 0 0,0 2 0,0-1 0,0 2 0,-20 2 0,29-1-323,0-1 0,0 1 0,1 0 0,-1 0 0,0 1 0,1-1 0,0 1 0,0 0-1,-1 0 1,2 0 0,-1 1 0,0 0 0,1-1 0,-5 8 0,6-10 164,1 0 0,0 1 0,0-1-1,1 0 1,-1 1 0,0-1 0,0 0 0,1 1-1,-1-1 1,1 1 0,-1-1 0,1 1 0,-1 0 0,1-1-1,0 1 1,0-1 0,0 1 0,0 0 0,0-1 0,0 1-1,0-1 1,1 1 0,-1 0 0,1-1 0,-1 1-1,1-1 1,-1 1 0,1-1 0,0 0 0,0 1 0,0-1-1,-1 0 1,2 1 0,-1-1 0,0 0 0,0 0-1,0 0 1,0 0 0,1 0 0,-1 0 0,0 0 0,1 0-1,-1-1 1,1 1 0,-1 0 0,1-1 0,1 1 0,16 5-6381</inkml:trace>
</inkml:ink>
</file>

<file path=ppt/ink/ink4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50.687"/>
    </inkml:context>
    <inkml:brush xml:id="br0">
      <inkml:brushProperty name="width" value="0.025" units="cm"/>
      <inkml:brushProperty name="height" value="0.025" units="cm"/>
    </inkml:brush>
  </inkml:definitions>
  <inkml:trace contextRef="#ctx0" brushRef="#br0">59 0 18001,'0'0'12647,"4"10"-12130,-1-3-446,0 0-1,-1 0 0,0 0 0,-1 0 0,0 0 0,0 0 0,0 0 0,-1 1 0,0-1 0,0 0 0,-1 1 0,0-1 0,0 0 0,-1 0 0,-4 11 1,-16 39 175,12-33-188,1 0 1,1 1-1,-7 35 1,14-60-59,1 1 0,0-1 0,0 1 0,0-1 0,0 1 0,0-1 0,0 1 0,0 0 0,0-1 0,0 1 0,0-1 0,0 1 0,0-1 0,0 1 0,1-1 0,-1 1 0,0-1 0,0 1 0,0-1 0,1 1 0,-1-1 0,0 1 0,1-1 0,-1 0 0,0 1 0,1-1 0,-1 1 0,1-1 0,-1 0 0,1 1 0,0-1 0,19 0 0,21-17 0,-40 17 0,73-35-2267,-56 28 643,0 0-1,0 2 1,1 0 0,26-4 0,-20 7-6854</inkml:trace>
</inkml:ink>
</file>

<file path=ppt/ink/ink4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52.544"/>
    </inkml:context>
    <inkml:brush xml:id="br0">
      <inkml:brushProperty name="width" value="0.025" units="cm"/>
      <inkml:brushProperty name="height" value="0.025" units="cm"/>
    </inkml:brush>
  </inkml:definitions>
  <inkml:trace contextRef="#ctx0" brushRef="#br0">0 13 9417,'0'0'16421,"15"-3"-14985,11-1-910,1 1 1,0 1-1,0 1 0,31 4 1,-52-2-721,140 13 20,-83-12-9463</inkml:trace>
</inkml:ink>
</file>

<file path=ppt/ink/ink4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52.903"/>
    </inkml:context>
    <inkml:brush xml:id="br0">
      <inkml:brushProperty name="width" value="0.025" units="cm"/>
      <inkml:brushProperty name="height" value="0.025" units="cm"/>
    </inkml:brush>
  </inkml:definitions>
  <inkml:trace contextRef="#ctx0" brushRef="#br0">0 1 15022,'0'0'9097,"82"32"-7303,-42-31-161,2-1-832,2 0-545,0-1-224,-6-4-64,-5 0-1505,-5 0-2275,-7-3-3587</inkml:trace>
</inkml:ink>
</file>

<file path=ppt/ink/ink4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53.638"/>
    </inkml:context>
    <inkml:brush xml:id="br0">
      <inkml:brushProperty name="width" value="0.025" units="cm"/>
      <inkml:brushProperty name="height" value="0.025" units="cm"/>
    </inkml:brush>
  </inkml:definitions>
  <inkml:trace contextRef="#ctx0" brushRef="#br0">1 40 15375,'0'0'8899,"3"11"-7543,3 13-870,-4-11-196,1 1-1,0-1 1,1 0-1,1 0 1,0 0-1,1 0 1,13 21-1,-16-32-209,-1 0-1,1 0 1,-1-1-1,1 0 0,-1 1 1,1-1-1,0 0 1,-1 0-1,1 0 0,0-1 1,0 1-1,0-1 1,0 1-1,0-1 1,0 0-1,0 0 0,-1 0 1,1-1-1,0 1 1,0-1-1,0 1 1,0-1-1,0 0 0,-1 0 1,1 0-1,0-1 1,-1 1-1,4-3 1,8-4 126,0 0 0,0-2 0,19-16 1,85-95 817,-117 147-842,-16 33-182,11-48 0,1 1 0,0-1 0,0 1 0,1 0 0,1 0 0,0 0 0,0 0 0,2 0 0,0 13 0,0-23 0,-1-1 0,1 0 0,-1 0 0,1 1 0,0-1 0,-1 0 0,1 0 0,0 0 0,0 0 0,0 0 0,0 0 0,0 0 0,0 0 0,0 0 0,0 0 0,0 0 0,0-1 0,0 1 0,1-1 0,-1 1 0,0-1 0,1 1 0,-1-1 0,0 1 0,1-1 0,-1 0 0,0 0 0,1 0 0,-1 0 0,0 0 0,1 0 0,-1 0 0,0 0 0,1-1 0,-1 1 0,0 0 0,1-1 0,-1 1 0,2-2 0,4 0 0,0 0 0,0-1 0,-1 0 0,1 0 0,-1-1 0,7-5 0,17-18 0,-1-2 0,-2 0 0,-1-2 0,36-55 0,-44 60 0,-6 16-2268,2 8-3663,-11 2 4937,4 0-8807</inkml:trace>
</inkml:ink>
</file>

<file path=ppt/ink/ink4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55.978"/>
    </inkml:context>
    <inkml:brush xml:id="br0">
      <inkml:brushProperty name="width" value="0.025" units="cm"/>
      <inkml:brushProperty name="height" value="0.025" units="cm"/>
    </inkml:brush>
  </inkml:definitions>
  <inkml:trace contextRef="#ctx0" brushRef="#br0">19 0 9769,'0'0'5397,"-2"12"-5023,-5 49 1093,3 0 0,6 90-1,1-37 54,-10 124 49,3 123-420,5-349-1027,1-1 1,0 1 0,1-1 0,0 1-1,0-1 1,1 0 0,1 0 0,7 13 0,-11-22-109,1 1 1,-1 0 0,1 0-1,0 0 1,0-1-1,0 1 1,0-1 0,0 0-1,0 1 1,1-1 0,-1 0-1,1 0 1,0-1 0,-1 1-1,1 0 1,0-1 0,0 0-1,0 0 1,0 0-1,0 0 1,0 0 0,1 0-1,-1-1 1,0 0 0,0 1-1,0-1 1,1 0 0,-1-1-1,0 1 1,0 0 0,0-1-1,0 0 1,0 0-1,5-2 1,-7 3-201,1-1-1,-1 0 1,0 0 0,0 1 0,0-1-1,0 0 1,0 0 0,0 0-1,0 0 1,0 0 0,0 0-1,-1 0 1,1-1 0,0 1 0,-1 0-1,1 0 1,-1 0 0,1-3-1,0-15-6838,-4 7 828</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0.496"/>
    </inkml:context>
    <inkml:brush xml:id="br0">
      <inkml:brushProperty name="width" value="0.025" units="cm"/>
      <inkml:brushProperty name="height" value="0.025" units="cm"/>
      <inkml:brushProperty name="color" value="#F6630D"/>
    </inkml:brush>
  </inkml:definitions>
  <inkml:trace contextRef="#ctx0" brushRef="#br0">0 84 6694,'0'0'19528,"6"10"-18204,16 37 585,28 92 0,-39-108-1344,-11-29-548,0 0 1,1-1-1,-1 1 1,1 0-1,0-1 1,-1 1-1,1 0 1,0-1-1,0 1 1,0-1-1,0 1 1,0-1-1,0 0 1,1 0-1,1 2 0,-2-3-8,-1 0 0,1 0 0,-1 0 0,1 0-1,-1 0 1,1 0 0,-1 0 0,1-1-1,-1 1 1,1 0 0,-1 0 0,1-1-1,-1 1 1,1 0 0,-1-1 0,1 1-1,-1 0 1,0-1 0,1 1 0,-1 0-1,0-1 1,1 1 0,-1-1 0,0 1 0,0-1-1,1 1 1,-1-1 0,0 1 0,0-1-1,0 0 1,3-7 48,0-1 1,-1 1-1,-1 0 1,2-16-1,-2 5-56,2-24-20,-5-85 0,3 129-187,-1 0 1,1 0 0,-1 0 0,1-1-1,0 1 1,-1 0 0,1 0 0,0 0 0,0 0-1,0-1 1,0 1 0,0 0 0,-1-1-1,1 1 1,0 0 0,0-1 0,0 0-1,1 1 1,-1-1 0,0 1 0,0-1 0,0 0-1,0 0 1,0 0 0,0 0 0,0 0-1,1 0 1,-1 0 0,0 0 0,0 0-1,0 0 1,2-1 0,-1 1-520,1 0 0,0-1 0,-1 1 0,1-1 0,-1 1 0,1-1 0,-1 0 0,1 0 0,-1 0 0,1-1 0,-1 1 0,0 0 0,4-3 0,5-18-4667,-6-2 4670,-3 7 4043,-2 0 7165,0 39-8533,2-5-1465,1-1 0,0 1 0,1-1 0,1 0 0,0 0 0,1-1 0,1 0 0,1 0 0,10 17 0,-17-31-503,0 0 1,-1 0 0,1 0 0,0 0 0,0 0-1,-1 0 1,1 0 0,0 0 0,0 0-1,0 0 1,0 0 0,0-1 0,0 1-1,0 0 1,1-1 0,-1 1 0,0-1 0,0 1-1,0-1 1,1 0 0,0 1 0,-1-1-138,0-1 0,0 1 0,-1-1 0,1 1 0,0-1 0,-1 1 0,1-1-1,-1 1 1,1-1 0,0 0 0,-1 1 0,1-1 0,-1 0 0,0 1 0,1-1 0,-1 0 0,0 0 0,1 0 0,-1 1 0,0-1 0,0 0 0,1 0 0,-1-1 0,1-5-1367,0 0 0,0-1 0,-1 0 0,0 1 0,-1-1 0,0-7 0,-10-21-5731</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29.967"/>
    </inkml:context>
    <inkml:brush xml:id="br0">
      <inkml:brushProperty name="width" value="0.025" units="cm"/>
      <inkml:brushProperty name="height" value="0.025" units="cm"/>
    </inkml:brush>
  </inkml:definitions>
  <inkml:trace contextRef="#ctx0" brushRef="#br0">1 0 21236,'0'0'9994,"74"28"-9258,-35-24-480,7 1-95,-1-2-97,2-2-64,-8 0-641,-6 1-864,-11 1-994,-10 2-832,-10 1-961,-2-1-2082,-18 0-4324</inkml:trace>
</inkml:ink>
</file>

<file path=ppt/ink/ink4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57.182"/>
    </inkml:context>
    <inkml:brush xml:id="br0">
      <inkml:brushProperty name="width" value="0.025" units="cm"/>
      <inkml:brushProperty name="height" value="0.025" units="cm"/>
    </inkml:brush>
  </inkml:definitions>
  <inkml:trace contextRef="#ctx0" brushRef="#br0">312 1375 12844,'0'0'1842,"12"1"165,11-1-1422,1-1 0,-1-1 0,0-2 0,-1 0-1,25-7 1,124-46 398,-76 24-814,99-24 8,3 9 0,2 8 0,1 9 0,2 8 0,247 5 0,-209 19-216,271-6 345,-341-4 863,169-32 0,134-14-950,-444 54-208,1 0 15,51-9 0,-74 9-5,-1 0 0,-1 0 0,1-1 0,0 0 1,0 0-1,0-1 0,-1 1 0,0-1 0,1-1 0,-1 1 0,0-1 0,-1 1 0,1-1 0,7-8 0,-9 4-6,1 1-1,-1-1 1,-1 1 0,1-1 0,-1 0 0,-1 0-1,1 0 1,-1 0 0,-1 0 0,0 0 0,0-11-1,0 7 90,0 0-1,1 0 0,0 0 1,4-14-1,-3 20-90,71-257 741,-62 210-352,-2 1 0,-2-1 0,-2-59 0,-4 109-393,-1 1 0,0 0 0,0-1-1,0 1 1,0 0 0,-1-1-1,1 1 1,-1 0 0,1 0-1,-1-1 1,0 1 0,0 0-1,0 0 1,0 0 0,0 0-1,-3-3 1,3 4-13,-1 0-1,0 0 0,1 1 1,-1-1-1,0 1 1,0-1-1,1 1 1,-1-1-1,0 1 1,0 0-1,0 0 1,1 0-1,-1 0 1,0 0-1,0 1 1,0-1-1,1 0 1,-1 1-1,0 0 1,1-1-1,-4 2 1,-2 0-18,0 0 0,-1-1 1,1 0-1,0 0 1,-1-1-1,1 0 0,0 0 1,-15-3-1,-63-17-116,21 4 43,-74 0-1450,-250 1 0,339 15 1395,-238 0-20,-741-31-621,770 13 803,-1 12 0,0 10 0,-312 47 0,466-36-26,-160 47 0,214-47 11,1 3-1,0 2 1,2 2 0,1 2-1,-47 33 1,91-55 5,-38 29-77,40-30 24,-1 0-1,1 0 1,0 0 0,-1 1-1,1-1 1,0 0-1,0 1 1,0-1 0,0 1-1,0 0 1,0-1 0,0 1-1,1 0 1,-1-1 0,1 1-1,-1 0 1,1 0-1,0-1 1,-1 1 0,1 0-1,0 0 1,0 2 0,9-1-3942,18-5-3113</inkml:trace>
</inkml:ink>
</file>

<file path=ppt/ink/ink4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0:58.916"/>
    </inkml:context>
    <inkml:brush xml:id="br0">
      <inkml:brushProperty name="width" value="0.025" units="cm"/>
      <inkml:brushProperty name="height" value="0.025" units="cm"/>
    </inkml:brush>
  </inkml:definitions>
  <inkml:trace contextRef="#ctx0" brushRef="#br0">137 209 8648,'0'0'9059,"-9"10"-8824,8-9-229,-4 6 26,-1 0 1,1 0-1,0 0 1,0 0-1,1 1 1,0 0-1,0 0 1,1 0-1,0 0 1,-3 17-1,-7 95 1920,3 157-1,2-3-1086,1-199-619,-4 97 420,11-172-685,0 0-1,0 1 0,0-1 1,0 0-1,0 0 0,0 1 0,0-1 1,0 0-1,0 0 0,0 1 1,1-1-1,-1 0 0,0 0 1,0 1-1,0-1 0,0 0 1,0 0-1,0 1 0,1-1 0,-1 0 1,0 0-1,0 0 0,0 1 1,1-1-1,-1 0 0,0 0 1,0 0-1,0 0 0,1 0 1,-1 1-1,0-1 0,0 0 0,1 0 1,-1 0-1,0 0 0,0 0 1,1 0-1,-1 0 0,0 0 1,1 0-1,-1 0 0,0 0 0,0 0 1,1 0-1,-1 0 0,0 0 1,0 0-1,1 0 0,-1 0 1,0-1-1,0 1 0,1 0 1,-1 0-1,0 0 0,0 0 0,0 0 1,1-1-1,-1 1 0,0 0 1,21-15-74,-9 6 150,59 10 121,262-14 34,255-27 34,3 35-514,-425 5 231,7-7 380,193-35 1,51-3 42,-197 37-323,-57 3 151,181-28 0,-310 27-258,-1 0-1,0-2 0,-1-2 1,1-1-1,-2-2 0,0 0 0,44-27 1,-73 38 38,0 1 0,1-1 0,-1 1 0,0-1 1,0 0-1,0 1 0,0-1 0,-1 0 0,1 0 1,0-1-1,-1 1 0,1 0 0,-1 0 0,0-1 1,0 1-1,0-1 0,0 1 0,0-1 0,-1 0 0,1 1 1,0-4-1,-2 0 15,0 0 1,0 1-1,-1-1 1,1 0-1,-1 1 1,0-1-1,-1 1 1,-3-7-1,3 6 42,1 1 1,1-1-1,-1 1 1,1-1-1,0 0 1,0 1-1,1-1 0,0 0 1,0 0-1,0-6 1,13-64 47,-5 35-65,-5 9-28,-1-1 0,-1 0 0,-2 1 0,-7-47 1,-3 11 386,-22-69 0,32 132-339,-1-1 0,0 0 0,0 0 0,-1 1 1,1 0-1,-1-1 0,0 1 0,-1 0 0,1 0 0,-1 1 0,0-1 0,0 1 0,0 0 0,-1 0 0,1 0 1,-1 0-1,0 1 0,0 0 0,-1 0 0,1 0 0,0 1 0,-1 0 0,0 0 0,1 0 0,-1 1 1,0 0-1,0 0 0,0 0 0,-7 1 0,-31-6 65,-33-2 117,-88-23 1,78 12-197,-1 4 0,-1 4-1,-110 0 1,-271 25-497,399-10 323,-1501 34-1080,901-40-2067,661 2 2948,-7 0-1638,-1-1 0,-30-4 0,27-2-3543</inkml:trace>
</inkml:ink>
</file>

<file path=ppt/ink/ink4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10.405"/>
    </inkml:context>
    <inkml:brush xml:id="br0">
      <inkml:brushProperty name="width" value="0.025" units="cm"/>
      <inkml:brushProperty name="height" value="0.025" units="cm"/>
    </inkml:brush>
  </inkml:definitions>
  <inkml:trace contextRef="#ctx0" brushRef="#br0">174 202 10474,'-4'-9'4906,"-1"2"-4130,1-1 0,-1 1 0,0 1 0,-1-1 0,0 1 0,0 0 0,0 0 0,-11-7 0,15 11-648,0 1 0,0 0 0,0-1 0,0 1-1,0 0 1,0 0 0,-1 0 0,1 0 0,0 1-1,-1-1 1,1 1 0,0-1 0,-1 1 0,1 0 0,-1 0-1,1 0 1,0 0 0,-1 0 0,1 0 0,-1 1-1,1-1 1,0 1 0,-1 0 0,1 0 0,0 0 0,0 0-1,0 0 1,0 0 0,0 0 0,0 1 0,0-1-1,0 1 1,0 0 0,0-1 0,1 1 0,-1 0 0,1 0-1,0 0 1,-1 0 0,-1 4 0,0 0-2,0 0 0,0 0 1,0 1-1,1-1 1,0 1-1,0-1 0,0 1 1,1 0-1,0-1 0,1 1 1,-1 0-1,1 0 0,1 0 1,-1 0-1,4 12 0,-4-16-90,1 0 0,0-1 0,0 1 0,1-1 0,-1 1 0,0-1 0,1 1 0,0-1 0,-1 0 0,1 0 0,0 0-1,0 0 1,0 0 0,0 0 0,1 0 0,3 2 0,-2-3-28,-1 0 1,1 1-1,0-1 0,-1-1 1,1 1-1,0-1 0,0 1 1,-1-1-1,1 0 0,0 0 0,0-1 1,0 1-1,-1-1 0,1 0 1,5-1-1,2-3 9,0 1 0,0-2 0,0 1 0,-1-2 1,0 1-1,0-1 0,-1-1 0,0 0 0,0 0 0,12-16 0,-11 12-63,0 0 0,-1 0 0,-1-1-1,0-1 1,-1 1 0,0-1 0,9-28 0,-14 35 48,0-1 0,-1 1 1,0-1-1,0 0 0,0 1 1,-1-1-1,0 0 1,-2-11-1,2 18 0,0 1 0,0 0-1,0-1 1,0 1 0,0 0 0,0-1 0,0 1 0,-1 0 0,1-1-1,0 1 1,0 0 0,0-1 0,0 1 0,-1 0 0,1 0 0,0-1-1,0 1 1,0 0 0,-1 0 0,1 0 0,0-1 0,0 1 0,-1 0-1,1 0 1,0 0 0,-1 0 0,1-1 0,0 1 0,-1 0-1,1 0 1,0 0 0,-1 0 0,1 0 0,0 0 0,0 0 0,-1 0-1,1 0 1,0 0 0,-1 0 0,1 0 0,0 0 0,-1 0 0,1 1-1,0-1 1,-1 0 0,1 0 0,0 0 0,-1 0 0,1 0-1,0 1 1,0-1 0,-1 0 0,1 0 0,0 0 0,0 1 0,0-1-1,-1 0 1,1 1 0,0-1 0,0 0 0,0 0 0,0 1 0,-1-1-1,1 1 1,-12 19 81,6 0 27,2 0 0,0 1-1,1-1 1,-1 34 0,4-45-91,0-1 1,0 0-1,1 0 0,0 0 0,0 0 1,1 0-1,0-1 0,0 1 0,1 0 1,0-1-1,0 1 0,1-1 0,0 0 1,8 12-1,-8-16-21,0 1 0,1-1 0,-1 0 0,1 0 0,-1-1 0,1 1 0,0-1 0,0 0 0,0 0 0,0-1 0,0 1 0,0-1 0,0 0 0,1-1 0,-1 1 0,8-1 0,-8 0-475,0-1 0,0 1 0,0-1 0,0 0-1,0-1 1,0 1 0,7-4 0,-8 4-507,-1-1 0,0 0 0,-1 0 0,1 0 1,0 0-1,-1 0 0,1 0 0,-1-1 0,1 1 0,-1-1 0,3-5 0,5-14-11886</inkml:trace>
</inkml:ink>
</file>

<file path=ppt/ink/ink4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10.765"/>
    </inkml:context>
    <inkml:brush xml:id="br0">
      <inkml:brushProperty name="width" value="0.025" units="cm"/>
      <inkml:brushProperty name="height" value="0.025" units="cm"/>
    </inkml:brush>
  </inkml:definitions>
  <inkml:trace contextRef="#ctx0" brushRef="#br0">0 78 16335,'0'0'8537,"2"8"-6813,-2-5-1645,0-1 1,1 0 0,-1 0-1,1 0 1,0 1 0,0-1-1,-1 0 1,2 0 0,-1 0-1,0 0 1,0 0 0,0-1-1,1 1 1,-1 0 0,1 0-1,0-1 1,-1 1 0,1-1-1,0 0 1,0 1 0,3 0-1,1 0-7,-1 0 0,1-1-1,-1 0 1,1 0 0,-1-1-1,1 0 1,0 0 0,-1 0-1,1 0 1,7-3 0,-8 3-71,1-2 0,-1 1 1,0-1-1,0 1 0,0-1 0,0-1 1,0 1-1,-1-1 0,1 1 0,-1-2 0,0 1 1,7-6-1,-9 7-9,0-1 0,0 1 1,1-1-1,-2 1 0,1-1 0,0 0 1,0 0-1,-1 0 0,0 0 0,0 0 0,0 0 1,0-1-1,0 1 0,0 0 0,-1-1 1,0 1-1,1 0 0,-1-1 0,0 1 1,-1 0-1,0-5 0,0 6 8,1 0 0,-1 1 0,0-1 0,0 1 0,0-1 0,0 1-1,0 0 1,0-1 0,0 1 0,-1 0 0,1 0 0,0-1 0,-1 1 0,1 0 0,-1 1 0,1-1-1,-1 0 1,0 0 0,1 1 0,-1-1 0,0 1 0,1-1 0,-1 1 0,0-1 0,0 1 0,1 0 0,-1 0-1,0 0 1,0 0 0,1 1 0,-4-1 0,0 1 17,0-1 0,0 1-1,0 0 1,1 0 0,-1 1 0,0-1-1,1 1 1,-1 0 0,1 0 0,-8 5 0,6 0 28,0 0 1,0 0 0,0 1-1,1-1 1,0 1 0,1 0 0,-1 1-1,2-1 1,-1 1 0,1 0 0,1 0-1,-1 0 1,0 9 0,2-13-51,1 0 0,-1-1 0,1 1-1,0 0 1,1 0 0,-1-1 0,1 1 0,0 0 0,0-1 0,0 1 0,4 8 0,-3-10-43,0 0 0,-1-1 0,1 0-1,0 1 1,0-1 0,1 0 0,-1 0 0,0 0-1,1 0 1,-1 0 0,1 0 0,-1-1 0,1 1-1,0-1 1,0 0 0,0 0 0,0 0 0,0 0 0,0-1-1,3 1 1,2 1-755,0-1 0,0-1-1,1 1 1,-1-2 0,0 1-1,15-3 1,-17 1-369,0 1-1,0-1 1,0-1 0,0 1-1,9-6 1,24-20-9297</inkml:trace>
</inkml:ink>
</file>

<file path=ppt/ink/ink4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11.137"/>
    </inkml:context>
    <inkml:brush xml:id="br0">
      <inkml:brushProperty name="width" value="0.025" units="cm"/>
      <inkml:brushProperty name="height" value="0.025" units="cm"/>
    </inkml:brush>
  </inkml:definitions>
  <inkml:trace contextRef="#ctx0" brushRef="#br0">75 1 12620,'0'0'4623,"-8"12"-1692,-2 5-2142,1 0 1,0 0-1,2 1 0,-1-1 1,2 2-1,1-1 1,-7 36-1,12-33-596,0 0 0,2 0 0,0 0 0,1 0 0,1 0 0,10 29 0,-9-32-180,-1-1 0,-1 1 1,0 0-1,-1 0 0,-1 0 1,-1 0-1,-3 28 0,2-102 1647,-1 18-1617,2 31-15,5-144-399,-3 131 254,1 0 0,0 1 0,2-1-1,0 1 1,12-29 0,-14 44 92,-1-1 0,1 1 0,0-1 0,0 1 0,1 0 0,-1 0 0,1 1 0,0-1 0,0 1 0,0 0 0,0 0 0,1 0 0,-1 0 0,1 1 0,-1 0 0,1 0-1,0 0 1,0 0 0,0 1 0,0 0 0,0 0 0,1 0 0,-1 1 0,0 0 0,0 0 0,0 0 0,0 0 0,10 3 0,-13-3 19,0 1 0,0-1 0,0 1 1,0-1-1,0 1 0,0 0 0,0 0 0,0 0 0,0 0 1,0 0-1,0 1 0,-1-1 0,1 1 0,0-1 0,-1 1 0,1-1 1,-1 1-1,0 0 0,1 0 0,-1-1 0,0 1 0,0 0 0,0 0 1,-1 0-1,1 0 0,0 1 0,-1-1 0,1 0 0,-1 0 0,0 0 1,1 5-1,-1-4 54,0 1 1,0 0 0,-1 0-1,1 0 1,-1-1 0,0 1-1,0 0 1,0-1 0,0 1-1,-1-1 1,1 1 0,-1-1-1,0 0 1,0 1 0,0-1-1,-1 0 1,-4 5 0,-1-2 153,-1 0 0,0-1-1,0 0 1,0-1 0,-1 1 0,0-2 0,1 1 0,-1-2 0,-1 1 0,1-1 0,0-1 0,0 0 0,-1 0 0,1-1-1,-1 0 1,-15-3 0,24 3-314,0-1 0,1 1 0,-1-1 0,0 0 0,1 1-1,-1-1 1,0 0 0,1 0 0,-1 0 0,1 0 0,-1 0 0,1 0 0,0-1-1,-1 1 1,1 0 0,0-1 0,0 1 0,0-1 0,0 1 0,0-1 0,0 0-1,-1-3 1,2 4-264,-1-1-1,1 1 0,0-1 1,0 1-1,0-1 1,0 1-1,0-1 0,0 1 1,0-1-1,0 1 1,1-1-1,-1 1 0,1 0 1,-1-1-1,1 1 0,-1-1 1,1 1-1,0 0 1,0-1-1,-1 1 0,1 0 1,0 0-1,0 0 1,0 0-1,1 0 0,-1 0 1,0 0-1,2-1 0,23-12-7742</inkml:trace>
</inkml:ink>
</file>

<file path=ppt/ink/ink4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11.527"/>
    </inkml:context>
    <inkml:brush xml:id="br0">
      <inkml:brushProperty name="width" value="0.025" units="cm"/>
      <inkml:brushProperty name="height" value="0.025" units="cm"/>
    </inkml:brush>
  </inkml:definitions>
  <inkml:trace contextRef="#ctx0" brushRef="#br0">1 79 16816,'0'0'13394,"9"-6"-13309,28-19-47,-35 23-36,-1 1-1,1 0 1,-1 0 0,0-1 0,0 1 0,0-1 0,0 1-1,0-1 1,0 1 0,0-1 0,0 0 0,0 0 0,-1 1 0,1-1-1,-1 0 1,1 0 0,-1 0 0,0 0 0,1 1 0,-1-1 0,0 0-1,0 0 1,-1-2 0,1-2-20,-24 37-265,23-28 302,-1 0 0,1 0 0,0 0 0,0 1 0,0-1 0,0 0 0,0 0 0,1 1 0,-1-1 0,1 0 0,0 0 0,0 1 0,0-1 0,0 0-1,2 5 1,-1-6-6,0-1 0,0 1 0,0-1-1,1 1 1,-1-1 0,0 1-1,1-1 1,-1 0 0,1 0-1,0 0 1,-1 0 0,1 0 0,0 0-1,-1 0 1,1-1 0,0 1-1,0-1 1,0 1 0,0-1-1,0 1 1,0-1 0,0 0 0,0 0-1,-1 0 1,1 0 0,2-1-1,9 0-49,0-1 0,-1 0-1,0-1 1,0 0-1,0-1 1,0 0-1,0-1 1,-1-1-1,20-12 1,-18 11-147,0 0-1,1 0 1,-1 1-1,1 1 1,0 0-1,18-3 1,-31 8 187,-1 0-1,1 0 1,-1 0 0,1 0 0,0 0 0,-1 0-1,1 0 1,-1 0 0,1 0 0,-1 0 0,1 1-1,-1-1 1,1 0 0,-1 0 0,1 1 0,-1-1-1,0 0 1,1 0 0,-1 1 0,1-1 0,-1 1-1,0-1 1,1 0 0,-1 1 0,0-1 0,1 1-1,-1-1 1,0 1 0,0-1 0,1 1 0,-1-1-1,0 1 1,0-1 0,0 1 0,4 27 235,-4-26-219,0 1 0,0 0 0,0 0 0,0-1 0,1 1 0,-1 0 0,1-1 1,0 1-1,0 0 0,0-1 0,0 1 0,0-1 0,3 5 0,-2-5-213,1-1 1,-1 0-1,0 0 0,1 0 0,-1 0 0,1 0 1,-1 0-1,1-1 0,-1 1 0,1-1 1,0 0-1,-1 0 0,1 0 0,0 0 1,-1 0-1,1-1 0,-1 1 0,1-1 0,-1 1 1,4-2-1,49-24-8287,-21 6-2383</inkml:trace>
</inkml:ink>
</file>

<file path=ppt/ink/ink4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12.179"/>
    </inkml:context>
    <inkml:brush xml:id="br0">
      <inkml:brushProperty name="width" value="0.025" units="cm"/>
      <inkml:brushProperty name="height" value="0.025" units="cm"/>
    </inkml:brush>
  </inkml:definitions>
  <inkml:trace contextRef="#ctx0" brushRef="#br0">63 172 13645,'0'0'13106,"-6"0"-12903,3 0-155,1 0 0,0 0 1,-1 0-1,1 1 1,-1-1-1,1 1 0,0-1 1,0 1-1,-1 0 1,1 0-1,0 0 1,0 0-1,0 1 0,0-1 1,0 0-1,0 1 1,1-1-1,-1 1 0,0 0 1,1 0-1,-1-1 1,1 1-1,0 0 1,-1 0-1,1 1 0,0-1 1,0 0-1,1 0 1,-1 0-1,0 1 0,1-1 1,-1 0-1,1 1 1,0-1-1,-1 0 1,1 1-1,1-1 0,-1 1 1,0-1-1,0 0 1,1 1-1,1 3 0,-2-5-17,1 0 1,0 0-1,0 0 0,0 1 0,0-1 0,0 0 0,0 0 0,0-1 0,0 1 0,0 0 0,0 0 0,0 0 0,1-1 0,-1 1 0,0-1 0,1 1 0,-1-1 0,0 1 0,1-1 0,-1 0 0,0 0 0,1 1 0,-1-1 0,1 0 0,-1 0 0,0 0 0,3-1 0,43-6 72,-37 3-186,0-1 0,1 0 1,-2-1-1,1 0 0,-1-1 0,0 0 0,0 0 1,-1-1-1,0 0 0,12-16 0,-5 4-191,-1 0 0,-1-2 0,20-42 0,-31 61 286,0-1 0,-1 0 0,1 0 0,-1 0 0,0 0 0,-1-1 0,2-5 0,-2 9 7,-1 1 0,1 0 1,0 0-1,0 0 0,0 0 1,-1 0-1,1-1 0,0 1 0,0 0 1,0 0-1,-1 0 0,1 0 0,0 0 1,0 0-1,-1 0 0,1 0 0,0 0 1,0 0-1,-1 0 0,1 0 0,0 0 1,0 0-1,-1 0 0,1 0 1,0 0-1,0 0 0,0 0 0,-1 0 1,1 0-1,0 1 0,0-1 0,-1 0 1,1 0-1,0 0 0,0 0 0,0 0 1,0 1-1,-1-1 0,1 0 1,0 0-1,0 0 0,0 1 0,0-1 1,0 0-1,-1 0 0,-6 10 194,-1-1 0,1 1 0,1 0 0,0 0-1,0 1 1,1 0 0,0 0 0,1 0 0,0 0 0,1 1 0,1 0 0,-1-1-1,2 1 1,0 0 0,0 23 0,2-32-203,-1 0-1,1 0 1,0 0-1,0 0 1,0-1 0,0 1-1,0 0 1,0 0-1,1-1 1,0 1 0,-1-1-1,1 1 1,0-1-1,0 0 1,0 0-1,1 0 1,-1 0 0,0 0-1,1 0 1,-1-1-1,1 1 1,0-1 0,-1 1-1,1-1 1,0 0-1,0 0 1,0 0 0,0-1-1,0 1 1,0-1-1,0 0 1,0 0 0,5 0-1,1 0-132,-1 0 0,1 0 1,-1-1-1,1 0 0,-1 0 0,0-1 0,0-1 1,0 1-1,0-1 0,0 0 0,9-6 0,-11 6 35,-1-1 0,0 1 0,0-1-1,0 0 1,0-1 0,-1 1 0,1-1 0,-1 0-1,-1 0 1,1 0 0,-1-1 0,1 1-1,-2-1 1,1 0 0,0 0 0,-1 0 0,0 0-1,-1 0 1,0 0 0,2-11 0,-3 16 94,0 0 0,0 1 0,-1-1 0,1 0 0,0 1 0,0-1 0,0 0 0,-1 1 0,1-1 0,0 0 0,-1 1 0,1-1 0,0 1 0,-1-1 0,1 1 0,-1-1 0,1 1 0,-1-1 0,1 1 0,-1-1 0,1 1 1,-1-1-1,1 1 0,-1 0 0,0-1 0,1 1 0,-1 0 0,1 0 0,-1 0 0,0-1 0,1 1 0,-1 0 0,0 0 0,0 0 0,1 0 0,-1 0 0,0 0 0,1 0 0,-1 0 0,0 1 0,1-1 0,-1 0 0,0 0 0,1 0 0,-2 1 0,-1 0 67,0 0-1,-1 0 0,1 0 1,0 1-1,0-1 1,0 1-1,0 0 0,-4 3 1,1 2 103,1-1 1,1 1 0,-1-1-1,1 1 1,0 1 0,1-1-1,-4 10 1,6-14-120,0 1 0,0-1 0,0 0 0,1 0 0,-1 1 0,1-1-1,0 0 1,0 1 0,0 3 0,1-6-46,-1 0 0,0 1 0,1-1 0,-1 0 0,0 0 0,1 0 0,-1 0 0,1 0 0,0 0 0,-1 0 0,1 0 0,0 0 1,0 0-1,-1 0 0,1 0 0,0-1 0,0 1 0,0 0 0,0-1 0,0 1 0,0 0 0,0-1 0,1 1 0,1 0 0,4 0-31,-1 1-1,1-1 1,0 0 0,0 0 0,0-1 0,0 0 0,0 0-1,0-1 1,0 1 0,0-2 0,7-1 0,5-3-641,0-1 0,25-14 0,-32 15 635,-1 0 0,1 0-1,0 2 1,1-1 0,-1 2 0,1-1-1,-1 2 1,20-2 0,-30 4 103,0 0 0,-1 0 0,1 0 1,0 1-1,-1-1 0,1 1 0,-1-1 1,1 1-1,-1 0 0,1-1 0,-1 1 0,1 0 1,-1 0-1,1 0 0,-1 0 0,0 0 0,0 1 1,0-1-1,0 0 0,2 3 0,-2-2-3,1-1 0,-1 1-1,1-1 1,-1 1 0,1-1-1,-1 1 1,1-1 0,0 0 0,0 0-1,0 1 1,0-1 0,0-1-1,3 2 1,5 0-451,0 0-1,1-1 1,-1-1 0,0 0-1,1 0 1,18-4 0,-20 3-394,0-1-1,0 0 1,0-1 0,0 0 0,-1-1-1,0 1 1,1-2 0,7-4 0,-1-4-9826</inkml:trace>
</inkml:ink>
</file>

<file path=ppt/ink/ink4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12.739"/>
    </inkml:context>
    <inkml:brush xml:id="br0">
      <inkml:brushProperty name="width" value="0.025" units="cm"/>
      <inkml:brushProperty name="height" value="0.025" units="cm"/>
    </inkml:brush>
  </inkml:definitions>
  <inkml:trace contextRef="#ctx0" brushRef="#br0">189 3 12620,'0'0'12470,"-9"-1"-10569,2 0-1752,0 1-1,0 0 1,0 0 0,-1 1-1,1 0 1,0 0 0,0 1 0,0-1-1,0 2 1,1-1 0,-1 1-1,0 0 1,1 0 0,0 1 0,0 0-1,0 0 1,0 0 0,1 1-1,-1 0 1,-6 8 0,7-7-34,1-1 0,0 1-1,0 0 1,1 0 0,-1 0 0,-3 12 0,6-17-99,0 1 0,1-1 0,-1 0 0,1 0 0,0 1 0,-1-1 0,1 0-1,0 1 1,0-1 0,0 0 0,0 1 0,0-1 0,0 1 0,0-1 0,0 0 0,1 1 0,-1-1 0,0 0 0,1 0 0,-1 1 0,1-1-1,-1 0 1,1 0 0,0 1 0,0-1 0,-1 0 0,1 0 0,0 0 0,0 0 0,0 0 0,0 0 0,0-1 0,0 1 0,1 0 0,-1 0 0,0-1-1,0 1 1,0-1 0,1 1 0,1 0 0,15 3-881,1-2 1,0 0-1,-1 0 0,34-3 0,30-8-9993,-35-1-3001</inkml:trace>
</inkml:ink>
</file>

<file path=ppt/ink/ink4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13.082"/>
    </inkml:context>
    <inkml:brush xml:id="br0">
      <inkml:brushProperty name="width" value="0.025" units="cm"/>
      <inkml:brushProperty name="height" value="0.025" units="cm"/>
    </inkml:brush>
  </inkml:definitions>
  <inkml:trace contextRef="#ctx0" brushRef="#br0">15 173 14286,'0'0'11066,"-4"8"-9080,3-5-1922,-1-2 28,1 1 0,0 0 1,0 0-1,0-1 1,1 1-1,-1 0 0,0 0 1,1 0-1,-1 0 1,1 0-1,0 0 0,-1 4 1,2-5-56,0 0 1,0 0-1,0 0 1,0-1 0,0 1-1,0 0 1,1 0-1,-1-1 1,0 1-1,0-1 1,1 1 0,-1-1-1,0 1 1,0-1-1,1 0 1,-1 1-1,0-1 1,1 0 0,-1 0-1,1 0 1,-1 0-1,0 0 1,1-1-1,-1 1 1,0 0 0,1-1-1,0 0 1,8 0-17,-1-1-1,0-1 1,0 0 0,0 0 0,0-1-1,-1 0 1,0 0 0,1-1 0,-1 0 0,-1 0-1,1-1 1,-1 0 0,0-1 0,0 1-1,-1-1 1,0-1 0,0 1 0,-1-1 0,0 0-1,0 0 1,-1 0 0,0-1 0,0 0-1,-1 0 1,0 0 0,-1 0 0,2-12 0,-3 20 4,-1 0 1,0 0 0,0-1 0,0 1 0,1 0 0,-1 0 0,0 0 0,0 0 0,-1-1-1,1 1 1,0 0 0,0 0 0,0 0 0,-1 0 0,1 0 0,-1-1 0,1 1 0,-1 0-1,1 0 1,-1 0 0,0 0 0,1 0 0,-1 0 0,0 1 0,0-1 0,0 0 0,1 0-1,-1 0 1,0 1 0,0-1 0,0 1 0,0-1 0,-1 1 0,1-1 0,0 1 0,0-1-1,0 1 1,0 0 0,0 0 0,0-1 0,-1 1 0,1 0 0,0 0 0,0 0 0,0 0-1,-1 1 1,1-1 0,0 0 0,0 0 0,0 1 0,0-1 0,0 1 0,0-1 0,0 1-1,0-1 1,-1 2 0,-6 1 75,1 0-1,1 0 1,-1 1-1,0 0 1,1 1-1,0 0 1,-8 7-1,8-5-76,0 1 0,0-1 0,1 1 0,0 0 0,1 1 1,0-1-1,0 1 0,0-1 0,-3 16 0,7-21-29,-1 0 1,0 0 0,1-1-1,0 1 1,0 0-1,0 0 1,0 0-1,0 0 1,0 0-1,1 0 1,-1-1 0,1 1-1,0 0 1,0 0-1,0-1 1,0 1-1,1 0 1,-1-1 0,1 0-1,-1 1 1,1-1-1,0 0 1,0 1-1,0-1 1,0 0-1,0-1 1,0 1 0,1 0-1,-1-1 1,1 1-1,-1-1 1,1 0-1,0 1 1,4 0 0,3 1-598,0-1 1,0 0 0,0 0 0,20 0 0,17-3-5944,-6-3-4142</inkml:trace>
</inkml:ink>
</file>

<file path=ppt/ink/ink4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14.001"/>
    </inkml:context>
    <inkml:brush xml:id="br0">
      <inkml:brushProperty name="width" value="0.025" units="cm"/>
      <inkml:brushProperty name="height" value="0.025" units="cm"/>
    </inkml:brush>
  </inkml:definitions>
  <inkml:trace contextRef="#ctx0" brushRef="#br0">93 205 10730,'0'0'12001,"5"-9"-9626,12-28-426,-17 37-1910,0-1 0,0 1 0,0 0 1,0-1-1,0 1 0,0-1 0,0 1 0,0 0 0,0-1 0,0 1 1,0-1-1,0 1 0,0 0 0,0-1 0,0 1 0,-1-1 0,1 1 1,0 0-1,0-1 0,0 1 0,-1 0 0,1-1 0,0 1 0,0 0 1,-1-1-1,1 1 0,0 0 0,-1 0 0,1-1 0,0 1 0,-1 0 1,1 0-1,-1 0 0,1-1 0,-20-1 676,-18 11-136,33-5-570,1 0 1,-1 1 0,1-1-1,0 1 1,1 0 0,-1 0-1,1 1 1,0-1 0,0 1-1,1-1 1,0 1 0,0 0-1,0 0 1,1 0 0,0 0-1,0 0 1,0 0 0,1 1-1,0-1 1,1 12 0,-1-16-9,1 0 0,-1 0 1,1-1-1,0 1 0,0 0 0,0 0 1,0-1-1,0 1 0,0-1 1,0 1-1,1-1 0,-1 1 1,0-1-1,1 0 0,-1 0 1,1 1-1,0-1 0,-1 0 0,1 0 1,0-1-1,0 1 0,-1 0 1,1-1-1,0 1 0,0-1 1,0 1-1,0-1 0,0 0 0,0 0 1,0 0-1,0 0 0,0 0 1,0 0-1,2-1 0,3 0 11,0 1 1,0-2-1,0 1 0,0-1 0,0 0 0,-1 0 0,1-1 0,7-4 0,-6 2-25,0-1 0,0 0-1,0 0 1,0-1-1,-1 0 1,0 0-1,-1-1 1,0 0-1,0 0 1,-1-1-1,0 1 1,0-1-1,-1 0 1,0 0 0,0-1-1,-1 1 1,-1-1-1,1 0 1,-2 0-1,1 0 1,-1 0-1,-1-11 1,-3 5 31,-5 15-48,7 2 33,0 0 0,1 0 0,-1 0 0,0 0 0,0 0 0,0 0 0,1 0 0,-1 0 0,0 0 0,1 0 0,-1 1 0,1-1 0,0 0 0,-1 0 0,1 1 0,0-1 0,0 0 0,0 1 0,0 1 0,-1 0 2,1 0 1,0 0 0,0-1-1,0 1 1,0 0 0,1-1-1,-1 1 1,1 0-1,-1 0 1,1-1 0,0 1-1,0-1 1,0 1 0,1-1-1,-1 1 1,1-1-1,-1 0 1,1 0 0,0 0-1,0 0 1,0 0-1,0 0 1,0 0 0,0 0-1,0-1 1,0 1 0,1-1-1,-1 0 1,1 1-1,-1-1 1,1 0 0,0-1-1,-1 1 1,1 0-1,0-1 1,-1 0 0,1 1-1,0-1 1,0 0 0,-1 0-1,1-1 1,4 0-1,1 0 13,0-1-1,0 0 1,0 0-1,0 0 1,-1-1-1,1-1 1,-1 1-1,0-1 0,0 0 1,0-1-1,-1 0 1,1 0-1,10-11 1,-11 8-18,0-1-1,0 0 1,-1 0 0,0-1 0,-1 1 0,0-1-1,0 0 1,-1 0 0,3-17 0,-6 25-9,-8 47 77,1-1-1,2 1 1,2 0-1,2 0 1,6 48 0,-3-79-55,1 0 1,1 0-1,0 0 1,1-1 0,0 0-1,1 0 1,11 18-1,-11-21-72,0 1-1,0 0 1,-1 1 0,0-1-1,-1 1 1,-1 0-1,0 0 1,0 0-1,1 16 1,-4-27 65,0-1 1,0 1-1,0 0 0,0 0 1,0-1-1,0 1 1,-1 0-1,1-1 0,0 1 1,0 0-1,0-1 1,-1 1-1,1 0 0,0-1 1,-1 1-1,1-1 1,0 1-1,-1 0 0,1-1 1,-1 1-1,1-1 1,-1 1-1,1-1 0,-1 0 1,0 1-1,1-1 0,-1 1 1,1-1-1,-1 0 1,-1 1-1,-23-3 322,18 0-234,1-1-1,0 0 0,0 0 1,0 0-1,0 0 0,-5-5 1,1-2-3,1 0-1,0 0 1,1-1 0,0 0 0,0 0 0,-11-25-1,16 29-92,-1-1 0,2 1 0,-1-1 0,1 0 0,0 0 0,0 0 0,1 0 0,0 0 0,1 0 0,0 0-1,0-1 1,3-14 0,-2 19-6,1 1-1,0-1 1,0 0 0,0 1-1,0 0 1,0 0-1,1-1 1,-1 1-1,1 1 1,0-1 0,0 0-1,0 1 1,0-1-1,1 1 1,-1 0-1,1 0 1,-1 0-1,1 1 1,0-1 0,-1 1-1,1 0 1,6-1-1,12-3-505,0 1 0,39-2 0,-47 5-8,114-11-7389,-62 0-2291</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30.327"/>
    </inkml:context>
    <inkml:brush xml:id="br0">
      <inkml:brushProperty name="width" value="0.025" units="cm"/>
      <inkml:brushProperty name="height" value="0.025" units="cm"/>
    </inkml:brush>
  </inkml:definitions>
  <inkml:trace contextRef="#ctx0" brushRef="#br0">0 0 13036,'0'0'15503,"71"29"-14446,-27-29-512,1 0-449,2 0 0,-3 0-160,-8 1-2178,-8 1-4901,-6-2-8360</inkml:trace>
</inkml:ink>
</file>

<file path=ppt/ink/ink4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16.467"/>
    </inkml:context>
    <inkml:brush xml:id="br0">
      <inkml:brushProperty name="width" value="0.025" units="cm"/>
      <inkml:brushProperty name="height" value="0.025" units="cm"/>
    </inkml:brush>
  </inkml:definitions>
  <inkml:trace contextRef="#ctx0" brushRef="#br0">1 1 16720,'0'0'9860,"1"12"-9038,1 25-511,-2-12 333,1 0 0,8 44-1,-8-68-623,-1 0-1,0 0 1,0-1 0,1 1-1,-1 0 1,0 0 0,1-1-1,-1 1 1,1 0 0,-1-1-1,1 1 1,-1 0 0,1-1-1,0 1 1,-1 0 0,1-1-1,0 1 1,0-1 0,-1 0-1,1 1 1,0-1 0,0 0-1,-1 1 1,1-1 0,0 0-1,0 0 1,0 1 0,0-1-1,-1 0 1,1 0 0,0 0-1,0 0 1,0 0 0,0 0-1,0-1 1,-1 1 0,1 0-1,0 0 1,0-1 0,0 1-1,-1 0 1,1-1 0,0 1 0,0-1-1,-1 1 1,1-1 0,0 1-1,-1-1 1,1 1 0,1-2-1,34-31 233,4-18-293,-29 36-2,0 0-1,1 1 1,23-21 0,-34 35 45,-1-1-1,0 1 1,0 0-1,0 0 1,1 0-1,-1-1 1,0 1-1,0 0 1,0 0 0,1 0-1,-1 0 1,0 0-1,1-1 1,-1 1-1,0 0 1,0 0-1,1 0 1,-1 0 0,0 0-1,0 0 1,1 0-1,-1 0 1,0 0-1,1 0 1,-1 0-1,0 0 1,0 0-1,1 0 1,-1 0 0,0 0-1,1 1 1,-1-1-1,0 0 1,0 0-1,1 0 1,-1 0-1,0 0 1,0 1 0,0-1-1,1 0 1,-1 0-1,0 0 1,0 1-1,0-1 1,0 0-1,1 0 1,-1 1 0,0-1-1,3 22 187,-6 24 285,-2-18-111,3-21-288,0-1 0,1 0-1,0 1 1,0-1-1,1 0 1,0 1 0,0-1-1,2 12 1,-2-18-69,1 1 0,-1-1 0,1 1 0,-1-1 0,1 0 0,-1 1 0,1-1 0,-1 0 0,1 1-1,-1-1 1,1 0 0,0 0 0,-1 1 0,1-1 0,-1 0 0,1 0 0,0 0 0,-1 0 0,1 0 0,0 0 0,-1 0 0,1 0 0,-1 0 0,1 0 0,0-1 0,-1 1 0,1 0 0,0 0 0,-1 0 0,1-1 0,-1 1 0,1 0 0,-1-1 0,1 1 0,-1-1 0,2 0 0,20-13 131,91-107-136,-113 121 0,0 0 0,1-1 0,-1 1 0,0 0-1,0-1 1,1 1 0,-1 0 0,0-1 0,1 1 0,-1 0 0,1 0 0,-1-1-1,0 1 1,1 0 0,-1 0 0,1 0 0,-1-1 0,1 1 0,-1 0 0,0 0-1,1 0 1,-1 0 0,1 0 0,-1 0 0,1 0 0,-1 0 0,1 0 0,-1 0-1,0 0 1,1 0 0,-1 0 0,1 1 0,-1-1 0,1 0 0,-1 0 0,0 0-1,1 1 1,-1-1 0,1 1 0,4 21-11,-10 30-5,5-52 16,-1 8-144,-1 2-1092,0 1 0,1-1 0,0 21 0,1-31 1109,0 1 0,0 0 1,0-1-1,0 1 0,1 0 1,-1-1-1,0 1 0,0 0 1,0-1-1,1 1 0,-1 0 1,0-1-1,1 1 0,-1 0 1,0-1-1,1 1 0,-1-1 0,1 1 1,-1-1-1,1 1 0,-1-1 1,1 1-1,-1-1 0,1 0 1,0 1-1,0 0 0,1-1-23,0-1-1,-1 1 0,1 0 0,0-1 1,-1 1-1,1-1 0,-1 0 1,1 1-1,-1-1 0,1 0 1,-1 0-1,1 0 0,-1 0 0,0 0 1,0 0-1,1-1 0,0-1 1,19-19-5589,2-2-3310</inkml:trace>
</inkml:ink>
</file>

<file path=ppt/ink/ink4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17.624"/>
    </inkml:context>
    <inkml:brush xml:id="br0">
      <inkml:brushProperty name="width" value="0.025" units="cm"/>
      <inkml:brushProperty name="height" value="0.025" units="cm"/>
    </inkml:brush>
  </inkml:definitions>
  <inkml:trace contextRef="#ctx0" brushRef="#br0">88 67 9769,'0'0'15636,"-9"7"-14189,-2 2-1032,-33 22 1060,42-30-1413,1 0 1,0 0 0,-1 0-1,1 0 1,0 1 0,-1-1-1,1 1 1,0-1-1,0 1 1,0-1 0,1 1-1,-1-1 1,0 1 0,0 0-1,1-1 1,-1 1-1,1 0 1,0 0 0,-1 3-1,1 42-214,1-23 248,20-68 165,4-8 1191,-25 52-1356,-7-3 193,7 2-279,1 1 1,-1 0-1,0 0 1,1 0 0,-1 0-1,0 0 1,0-1-1,1 1 1,-1 0 0,0 0-1,0 0 1,1-1-1,-1 1 1,0 0 0,0 0-1,0-1 1,0 1-1,1 0 1,-1 0 0,0-1-1,0 1 1,0 0-1,0-1 1,0 1 0,0 0-1,0-1 1,0 1-1,0 0 1,0-1 0,0 1-1,0 0 1,0-1-1,0 1 1,0 0 0,0 0-1,0-1 1,0 1-1,0 0 1,-1-1 0,1 1-1,0 0 1,0 0-1,0-1 1,0 1 0,-1 0-1,1 0 1,0-1-1,0 1 1,-1 0 0,1 0-1,0 0 1,0-1-1,-1 1 1,1 0 0,0 0-1,0 0 1,-1 0-1,1 0 1,0 0 0,-1 0-1,1 0 1,0 0-1,-1-1 1,1 1 0,0 0-1,-1 1 1,1-1-1,-1 0 1,9-10-783,-8 9 667,1 0 0,-1 0 0,1 0 0,-1 1 1,1-1-1,-1 0 0,1 0 0,0 1 0,-1-1 0,1 0 1,0 1-1,0-1 0,-1 1 0,1-1 0,0 1 1,0-1-1,0 1 0,0 0 0,0-1 0,1 1 1,3-6-2684,-5 6 2515,0 0 0,0-1 0,0 1 0,0-1 0,0 1 0,1 0 0,-1-1-1,0 1 1,0 0 0,0-1 0,1 1 0,-1 0 0,0-1 0,0 1 0,1 0 0,-1 0 0,0-1 0,1 1 0,-1 0-1,0 0 1,1-1 0,-1 1 0,0 0 0,1 0 0,-1 0 0,1 0 0,-1 0 0,0 0 0,1-1 0,-1 1 0,0 0 0,1 0-1,-1 0 1,1 0 0,-1 1 0,0-1 0,1 0 0,12 0-5372,-3-1 3439,3-4 5118,-12 3-1969,0 0 0,0 0 0,0 0 1,0 0-1,-1 0 0,1 0 0,-1 0 0,1 0 1,-1-1-1,0 1 0,0 0 0,0 0 0,0 0 1,0-4-1,0 5-822,0 0 0,0-1 1,-1 1-1,1 0 0,0 0 1,0 0-1,0 0 0,-1 0 1,1 0-1,-1 0 1,1 0-1,0 0 0,-1 0 1,0 0-1,1 0 0,-1 0 1,0 0-1,1 1 0,-1-1 1,0 0-1,0 0 0,0 1 1,0-1-1,1 0 0,-1 1 1,0-1-1,0 1 0,0-1 1,0 1-1,0 0 0,-1-1 1,1 1-1,0 0 0,0 0 1,0 0-1,0 0 0,0 0 1,0 0-1,0 0 0,0 0 1,0 0-1,-1 0 0,1 1 1,0-1-1,0 0 0,0 1 1,0-1-1,0 1 0,0-1 1,-1 2-1,-3 0-88,1-1 1,-1 2-1,1-1 1,-1 0-1,1 1 0,0 0 1,0 0-1,0 0 1,0 1-1,-5 6 0,4-2-6,1-1 0,0 1-1,1 0 1,0 0 0,0 0-1,1 0 1,0 1 0,0-1 0,1 0-1,0 1 1,0 0 0,1-1-1,2 18 1,-2-25-27,0 0 0,1 0 0,-1-1 0,0 1 0,0 0 0,1 0 0,-1 0 0,1 0 0,-1 0 0,1 0 0,-1-1 0,1 1 0,0 0 0,-1 0 0,1-1 0,0 1 0,-1 0 0,1-1 0,0 1 0,0-1 0,0 1 0,0-1 0,0 1 0,-1-1 0,1 0 0,0 1 0,0-1 0,0 0 0,0 0 0,0 0 0,0 0 0,0 0 0,0 0 0,0 0 0,0 0 0,0 0 0,0 0 0,0 0 0,0-1 0,0 1 0,0 0 0,0-1 0,0 1 0,-1-1 0,1 1 0,0-1 0,1 0 0,2-1 0,0 0 0,0-1 0,0 0 0,0 1 0,-1-1 0,1 0 0,-1-1 0,5-5 0,-2 0 0,-1-1 0,0 0 0,0 0 0,-1 0 0,0 0 0,-1-1 0,0 1 0,-1-1 0,0 0 0,1-20 0,-3 31 0,0 0 0,-1 0 0,1-1 0,0 1 0,0 0 0,0 0 0,0 0 0,0-1 0,-1 1 0,1 0 0,0 0 0,0 0 0,0 0 0,-1-1 0,1 1 0,0 0 0,0 0 0,-1 0 0,1 0 0,0 0 0,0 0 0,-1 0 0,1 0 0,0 0 0,0 0 0,-1 0 0,1 0 0,0 0 0,0 0 0,-1 0 0,1 0 0,0 0 0,0 0 0,-1 0 0,1 0 0,0 0 0,0 0 0,-1 0 0,1 1 0,0-1 0,0 0 0,0 0 0,-1 0 0,1 0 0,0 1 0,0-1 0,0 0 0,0 0 0,-1 0 0,1 1 0,-12 8 0,11-8 0,-4 5 0,0 0 0,0 0 0,1 0 0,0 1 0,0 0 0,1 0 0,-4 10 0,7-17-2,0 0 0,1 1 0,-1-1 0,0 0 0,1 1-1,-1-1 1,0 0 0,1 0 0,-1 1 0,1-1 0,-1 0 0,0 0 0,1 0 0,-1 0 0,1 0 0,-1 0-1,0 1 1,1-1 0,-1 0 0,1 0 0,-1 0 0,1 0 0,-1-1 0,1 1 0,-1 0 0,0 0-1,1 0 1,-1 0 0,1 0 0,-1 0 0,0-1 0,1 1 0,-1 0 0,0 0 0,1-1 0,-1 1 0,0 0-1,1 0 1,-1-1 0,0 1 0,1 0 0,-1-1 0,0 1 0,0 0 0,1-1 0,-1 1 0,0-1 0,0 1-1,0 0 1,0-1 0,-12-1-17919,7 0 9108</inkml:trace>
</inkml:ink>
</file>

<file path=ppt/ink/ink4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17.965"/>
    </inkml:context>
    <inkml:brush xml:id="br0">
      <inkml:brushProperty name="width" value="0.025" units="cm"/>
      <inkml:brushProperty name="height" value="0.025" units="cm"/>
    </inkml:brush>
  </inkml:definitions>
  <inkml:trace contextRef="#ctx0" brushRef="#br0">1 6 6086,'5'-1'865,"1"0"-801,0 1-321,-1-3-2529,1 3-1186</inkml:trace>
  <inkml:trace contextRef="#ctx0" brushRef="#br0" timeOffset="1">1 6 737,'0'0'2146,"50"-6"-769,-46 6-1281</inkml:trace>
</inkml:ink>
</file>

<file path=ppt/ink/ink4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18.355"/>
    </inkml:context>
    <inkml:brush xml:id="br0">
      <inkml:brushProperty name="width" value="0.025" units="cm"/>
      <inkml:brushProperty name="height" value="0.025" units="cm"/>
    </inkml:brush>
  </inkml:definitions>
  <inkml:trace contextRef="#ctx0" brushRef="#br0">27 15 11787,'0'0'14894,"1"-15"-13767,0 18-1047,-1-1 1,1 1-1,-1-1 1,1 1-1,-1-1 1,0 1-1,0-1 1,0 1-1,0-1 1,0 1-1,0 0 1,-1-1-1,0 4 1,-11 47 897,9-39-606,-2 6 432,2 0 0,-3 35 1,11-49-736,5-12-52,7-11-34,-10 4 17,-1 0 0,0 0 0,0 0 0,-1-1 0,-1 0 0,-1 0 0,0 0 0,0 0 0,-2 0 0,1-1 0,-2-16 0,-1 42 12,1-10-17,-1 1 0,1-1 0,0 1 0,-1-1 0,1 1 0,0-1 0,0 1 0,0-1 0,0 1 0,0-1 0,0 1 0,1-1 0,-1 1 0,0-1 0,1 1 0,-1-1 0,1 1 0,0-1 0,-1 1 0,1-1 0,0 0 0,0 1 0,0-1 0,0 0 0,0 0 0,0 0 0,0 0 0,1 0 0,-1 0 0,0 0 0,0 0 0,1 0 0,-1-1 0,1 1 0,-1 0 0,0-1 0,1 1 0,-1-1 0,1 0 0,-1 1 0,1-1 0,0 0 0,1 0 0,50-2-5221,-40-1 2666,1 0 1,-1-1-1,-1-1 1,1 0 0,-1 0-1,23-14 1,-17 6-4616</inkml:trace>
</inkml:ink>
</file>

<file path=ppt/ink/ink4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18.971"/>
    </inkml:context>
    <inkml:brush xml:id="br0">
      <inkml:brushProperty name="width" value="0.025" units="cm"/>
      <inkml:brushProperty name="height" value="0.025" units="cm"/>
    </inkml:brush>
  </inkml:definitions>
  <inkml:trace contextRef="#ctx0" brushRef="#br0">70 34 1858,'-1'-26'16826,"-7"18"-10778,-4 14-3736,10 1-2194,0 0-1,1 0 1,0 0-1,0 1 0,1-1 1,0 0-1,0 1 1,1-1-1,1 10 1,2 2-23,1 0 1,0-1 0,1 0-1,14 29 1,-9-23-360,13 46 0,-22-62 292,0 0 0,-1 0 1,0-1-1,0 1 0,-1 0 1,0 0-1,0 0 0,-1 0 1,0 0-1,-3 10 0,2-14 99,0 0 0,0-1 0,0 1 0,-1-1 0,1 0-1,-1 0 1,0 0 0,0 0 0,0 0 0,0-1 0,0 1 0,0-1-1,-1 0 1,1 0 0,-1 0 0,0 0 0,-6 2 0,9-4-81,-1 1 1,1 0 0,-1-1-1,0 1 1,1-1-1,-1 1 1,0-1-1,0 0 1,1 0 0,-1 0-1,0 0 1,0 0-1,1 0 1,-1 0 0,0 0-1,1-1 1,-1 1-1,0-1 1,1 1 0,-1-1-1,0 0 1,1 0-1,-1 1 1,1-1-1,-1 0 1,1 0 0,0-1-1,-1 1 1,1 0-1,0 0 1,0-1 0,0 1-1,0 0 1,0-1-1,0 1 1,0-1-1,1 0 1,-1 1 0,0-1-1,1 1 1,-1-1-1,1-2 1,-2-5-86,1 1 0,1-1 1,0 0-1,0 0 0,1 1 0,0-1 1,0 0-1,1 1 0,0-1 0,1 1 1,-1 0-1,2-1 0,-1 1 0,1 1 1,0-1-1,1 1 0,0-1 0,8-8 0,11-11-247,2 1 0,0 1 0,38-26-1,4-5 60,-60 48 239,-7 6 9,0 0 1,0 1-1,1-1 0,-1 1 0,1 0 1,-1-1-1,1 1 0,-1 0 1,1 0-1,0 0 0,0 0 0,0 0 1,-1 0-1,5 0 0,-2 43 1682,-4-40-1700,1 0-1,0 1 1,-1-1-1,1 0 0,0 0 1,0 0-1,1 0 1,-1 0-1,0 0 1,1 0-1,-1-1 0,1 1 1,-1 0-1,1-1 1,0 1-1,0-1 1,0 0-1,0 0 0,0 1 1,0-1-1,0-1 1,0 1-1,0 0 0,0 0 1,1-1-1,-1 1 1,0-1-1,1 0 1,-1 1-1,0-1 0,0 0 1,1-1-1,-1 1 1,3-1-1,13 0-11,1-2 0,-1 0 0,23-7 1,-21 5-15,-10 3-89,-5 0 66,-1 1-1,1-1 0,0 1 1,-1 1-1,1-1 0,0 1 1,0-1-1,-1 2 1,1-1-1,9 2 0,-12 6 120,1 9-1914,-2-17 1659,-1 1 0,0-1 0,0 0 0,0 0 0,1 1 0,-1-1 0,0 0 0,0 0 0,1 0 0,-1 1 0,0-1 0,0 0 0,1 0 0,-1 0 0,0 0 0,1 0 0,-1 0 0,0 0 0,0 1 0,1-1 0,-1 0 0,0 0-1,1 0 1,-1 0 0,0 0 0,1 0 0,-1-1 0,0 1 0,1 0 0,-1 0 0,0 0 0,0 0 0,1 0 0,-1 0 0,0 0 0,1-1 0,-1 1 0,0 0 0,0 0 0,1 0 0,-1-1 0,0 1 0,0 0 0,0 0 0,1-1 0,-1 1 0,0 0 0,0-1 0,8-11-6059,1-5-3768</inkml:trace>
</inkml:ink>
</file>

<file path=ppt/ink/ink4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19.355"/>
    </inkml:context>
    <inkml:brush xml:id="br0">
      <inkml:brushProperty name="width" value="0.025" units="cm"/>
      <inkml:brushProperty name="height" value="0.025" units="cm"/>
    </inkml:brush>
  </inkml:definitions>
  <inkml:trace contextRef="#ctx0" brushRef="#br0">0 0 10890,'0'0'15407</inkml:trace>
</inkml:ink>
</file>

<file path=ppt/ink/ink4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19.684"/>
    </inkml:context>
    <inkml:brush xml:id="br0">
      <inkml:brushProperty name="width" value="0.025" units="cm"/>
      <inkml:brushProperty name="height" value="0.025" units="cm"/>
    </inkml:brush>
  </inkml:definitions>
  <inkml:trace contextRef="#ctx0" brushRef="#br0">86 198 18610,'0'0'5317,"-9"3"-3438,3 0-1577,0-1-1,0 1 1,0 0 0,0 0 0,0 1-1,-9 7 1,12-9-255,1 0 0,0 0 0,0 1 0,0-1-1,0 1 1,0-1 0,1 1 0,-1 0 0,1-1 0,0 1 0,-1 0-1,1 0 1,1 0 0,-1 0 0,0 0 0,1 0 0,-1 0-1,1 1 1,0-1 0,1 5 0,-1-7-43,1 1-1,-1-1 1,1 1 0,0-1-1,-1 0 1,1 1 0,0-1-1,0 0 1,0 0 0,0 1-1,0-1 1,1 0 0,-1 0-1,0 0 1,0 0 0,1 0-1,-1-1 1,1 1 0,-1 0-1,0-1 1,1 1 0,-1-1-1,1 1 1,-1-1 0,1 0-1,0 1 1,-1-1 0,1 0-1,-1 0 1,1 0 0,0-1-1,1 1 1,5 0 16,-1-1 0,1 1 0,-1-1-1,1-1 1,12-3 0,-7-1-192,0 0-1,-1-1 0,0-1 1,0 1-1,13-13 0,-20 17 165,-1-1-1,0 1 1,0-1-1,0 0 1,-1 0 0,1 0-1,-1-1 1,0 1-1,0-1 1,0 0-1,-1 0 1,0 0-1,0 0 1,0 0-1,0 0 1,0-8-1,-2 13 33,0-1-1,0 1 1,0-1-1,0 1 1,0-1-1,0 1 1,-1-1-1,1 1 0,0-1 1,0 1-1,-1-1 1,1 1-1,0-1 1,0 1-1,-1-1 1,1 1-1,-1 0 0,1-1 1,0 1-1,-1 0 1,1-1-1,-1 1 1,1 0-1,-1 0 1,1-1-1,-1 1 0,1 0 1,-1 0-1,1 0 1,-1 0-1,1 0 1,-1 0-1,1 0 1,-1 0-1,1 0 0,-1 0 1,1 0-1,-1 0 1,1 0-1,-1 0 1,1 0-1,-1 0 1,1 0-1,-1 1 0,1-1 1,-1 0-1,1 0 1,-1 1-1,1-1 1,-1 0-1,1 1 1,-27 15 208,24-12-161,0-1 0,0 1 0,0 0 0,1-1-1,-1 1 1,1 0 0,0 1 0,0-1 0,1 0-1,-1 1 1,1-1 0,0 1 0,0-1-1,0 1 1,0-1 0,1 1 0,0 5 0,1-7-45,-1-1 0,1 1 0,0-1 0,-1 1 0,1-1 0,0 0 0,0 0 0,1 1 0,-1-1 1,0 0-1,1 0 0,0 0 0,-1 0 0,1-1 0,0 1 0,0 0 0,0-1 0,0 1 0,0-1 1,0 1-1,0-1 0,0 0 0,1 0 0,-1 0 0,1-1 0,-1 1 0,0 0 0,1-1 0,-1 1 1,1-1-1,-1 0 0,4 0 0,6 0-39,0-1-1,0 0 1,-1-1 0,1 0 0,0 0-1,-1-2 1,0 1 0,0-1 0,0-1-1,0 0 1,-1-1 0,1 0 0,-1 0-1,13-12 1,-9 7-26,0-1 0,-2 0 1,1-1-1,-2-1 0,1 1 0,-2-2 0,0 0 0,-1 0 0,8-18 1,-14 27 38,0-1 1,-1 1-1,0-1 1,0 0-1,-1 1 1,0-1-1,0 0 1,0 0-1,-1-13 1,0 19 1,0 1-1,0-1 1,0 1 0,-1-1-1,1 1 1,0-1 0,0 1-1,0-1 1,0 1 0,0 0 0,0-1-1,-1 1 1,1-1 0,0 1-1,0-1 1,-1 1 0,1 0-1,0-1 1,0 1 0,-1 0-1,1-1 1,0 1 0,-1 0-1,1 0 1,-1-1 0,1 1 0,0 0-1,-1 0 1,1 0 0,-1-1-1,1 1 1,-1 0 0,1 0-1,-1 0 1,-18 7 50,-11 21 18,25-20 23,0 1 0,0-1-1,1 1 1,1 0 0,-1 0-1,1 1 1,1-1 0,0 1-1,0-1 1,1 1-1,0 0 1,1-1 0,0 1-1,2 11 1,-1-16-161,0-1-1,0 1 1,0 0-1,1-1 1,0 0 0,0 1-1,0-1 1,0 0-1,1 0 1,-1 0-1,1 0 1,7 6 0,-6-6-382,0-1 0,1 0 0,-1 0 0,1 0 0,0-1 1,0 0-1,0 0 0,0 0 0,0 0 0,0-1 0,1 1 1,-1-2-1,7 2 0,24-1-7702</inkml:trace>
</inkml:ink>
</file>

<file path=ppt/ink/ink4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20.384"/>
    </inkml:context>
    <inkml:brush xml:id="br0">
      <inkml:brushProperty name="width" value="0.025" units="cm"/>
      <inkml:brushProperty name="height" value="0.025" units="cm"/>
    </inkml:brush>
  </inkml:definitions>
  <inkml:trace contextRef="#ctx0" brushRef="#br0">48 1 16624,'0'0'1788,"0"10"230,-6 101 1602,-21 236 2599,21-326-5595,1-27 209,1-38 208,5 16-1131,0-1 0,2 0 0,1 0 1,1 1-1,2 0 0,0 0 0,2 1 0,13-27 0,-17 43 28,1 0 0,0 1-1,1 0 1,0 0-1,1 1 1,0 0 0,0 0-1,1 1 1,14-12 0,-15 15 31,-1 1 1,1 0-1,1 0 1,-1 0 0,0 1-1,1 0 1,0 1 0,0 0-1,0 0 1,0 1-1,0 0 1,0 0 0,18 2-1,-26-1 13,0 0-1,0-1 0,0 1 1,0 0-1,1 0 0,-1 0 1,0 1-1,0-1 1,0 0-1,0 0 0,1 0 1,-1 1-1,0-1 0,0 1 1,0-1-1,0 1 0,0-1 1,0 1-1,0 0 1,0-1-1,0 1 0,-1 0 1,1 0-1,0 0 0,0 0 1,0-1-1,-1 1 0,1 0 1,-1 0-1,1 0 1,-1 1-1,1-1 0,-1 0 1,1 0-1,-1 0 0,0 0 1,0 0-1,0 0 1,0 1-1,1-1 0,-1 0 1,-1 0-1,1 0 0,0 2 1,-1 1 23,-1 0 0,1-1 0,-1 0 0,0 1 0,0-1-1,0 0 1,0 0 0,-1 0 0,1 0 0,-1 0 0,1 0 0,-7 4 0,-13 8 231,0 0 0,-1-1 0,0-1 0,-1-2 1,0 0-1,-1-1 0,-1-2 0,-47 10 0,72-17-257,1-1 0,-1 0 0,1 0-1,-1 0 1,1 0 0,-1 0 0,1 1 0,-1-1 0,1 0 0,-1 0 0,1 0 0,-1-1 0,1 1 0,-1 0-1,1 0 1,-1 0 0,1 0 0,-1 0 0,1 0 0,-1-1 0,1 1 0,-1 0 0,1 0 0,-1-1 0,1 1-1,0 0 1,-1-1 0,1 1 0,0 0 0,-1-1 0,1 1 0,0-1 0,-1 1 0,1-1 0,7-17-1389,27-17-2085,8 4-1432,4-1-2317</inkml:trace>
</inkml:ink>
</file>

<file path=ppt/ink/ink4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20.755"/>
    </inkml:context>
    <inkml:brush xml:id="br0">
      <inkml:brushProperty name="width" value="0.025" units="cm"/>
      <inkml:brushProperty name="height" value="0.025" units="cm"/>
    </inkml:brush>
  </inkml:definitions>
  <inkml:trace contextRef="#ctx0" brushRef="#br0">75 69 18514,'0'0'2642,"-8"10"1,1-2-2181,0 0 1,0 1-1,1 0 1,1 0-1,-1 0 1,1 1-1,1-1 1,0 1-1,0 1 1,1-1-1,0 0 1,1 1-1,-1 12 1,3-23-456,0 1-1,0 0 1,0-1-1,0 1 1,1 0-1,-1 0 1,0-1 0,0 1-1,1 0 1,-1-1-1,0 1 1,1-1-1,-1 1 1,1 0-1,-1-1 1,1 1 0,-1-1-1,1 1 1,-1-1-1,1 1 1,0-1-1,-1 0 1,1 1 0,0-1-1,-1 0 1,1 1-1,0-1 1,-1 0-1,1 0 1,0 0 0,-1 0-1,1 1 1,0-1-1,0 0 1,-1 0-1,1 0 1,0-1 0,0 1-1,-1 0 1,1 0-1,0 0 1,-1 0-1,1-1 1,1 1 0,1-1 7,0 0 0,0 0 0,0 0 0,0 0 1,0 0-1,0-1 0,-1 1 0,1-1 1,3-3-1,0-2-14,0-1 0,0 0 0,-1-1 0,0 1 0,-1-1 0,0 0 0,0 0 0,-1 0 0,0-1 0,-1 1 0,0-1 0,-1 0 0,1 1 0,-2-1 0,0 0 0,0 0 0,0 0 0,-1 1 0,-5-19 0,6 27 28,0 0 0,-1 0 0,1-1 0,-1 1 1,1 0-1,-1 0 0,1 0 0,-1 0 0,0 0 1,1 0-1,-1 0 0,0 0 0,0 0 0,0 1 0,0-1 1,0 0-1,0 0 0,0 1 0,0-1 0,0 1 1,0-1-1,0 1 0,0-1 0,0 1 0,-2-1 0,2 1-15,0 0 0,1 1-1,-1-1 1,0 0-1,0 0 1,0 0-1,1 1 1,-1-1 0,0 0-1,0 1 1,1-1-1,-1 1 1,0-1-1,1 1 1,-1-1-1,0 1 1,1-1 0,-1 1-1,1 0 1,-1-1-1,1 1 1,-1 0-1,1-1 1,0 1 0,-1 0-1,1 0 1,0-1-1,-1 1 1,1 0-1,0 0 1,0 0 0,0-1-1,0 1 1,0 0-1,0 1 1,-1 1-19,1 0 0,0-1 0,0 1 1,0 0-1,1-1 0,-1 1 0,0-1 0,1 1 0,0 0 1,0-1-1,0 1 0,0-1 0,0 0 0,0 1 1,0-1-1,1 0 0,-1 0 0,1 0 0,0 0 0,0 0 1,2 2-1,1 0-294,0-1 0,0 0 0,0 0 0,0 0 1,1-1-1,-1 0 0,1 0 0,-1 0 0,9 1 0,6 0-1754,0-1-1,0-1 1,0-1-1,37-4 1,-44 2 1005,-1-1 1,0 0 0,1-1-1,-1 0 1,-1-1 0,1-1-1,18-11 1,2-2-4579</inkml:trace>
</inkml:ink>
</file>

<file path=ppt/ink/ink4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21.097"/>
    </inkml:context>
    <inkml:brush xml:id="br0">
      <inkml:brushProperty name="width" value="0.025" units="cm"/>
      <inkml:brushProperty name="height" value="0.025" units="cm"/>
    </inkml:brush>
  </inkml:definitions>
  <inkml:trace contextRef="#ctx0" brushRef="#br0">126 1 12300,'0'0'5210,"-11"7"-1906,7-5-3112,-12 8 1137,0 1 1,-20 18-1,32-25-1067,1-1 0,-1 0-1,1 1 1,0-1-1,0 1 1,0 0-1,0 0 1,1 0 0,-1 1-1,1-1 1,0 0-1,1 1 1,-1 0-1,1-1 1,0 1 0,0 0-1,0 5 1,1-9-252,1 0-1,-1 0 1,1 0 0,-1 0 0,1-1-1,0 1 1,0 0 0,-1 0 0,1-1-1,0 1 1,0-1 0,0 1 0,0 0-1,0-1 1,0 0 0,0 1 0,0-1-1,0 0 1,0 1 0,0-1 0,0 0-1,0 0 1,0 0 0,0 0 0,0 0-1,0 0 1,0 0 0,2 0 0,34-3 86,-32 2-90,1-1 1,-1 0 0,0 0 0,0-1-1,0 1 1,0-1 0,0 0-1,0 0 1,-1-1 0,1 1 0,5-7-1,-8 8 33,1-1-1,-1 1 1,0-1 0,0 0-1,0 1 1,0-1 0,0 0-1,-1 0 1,1 0-1,-1-1 1,0 1 0,0 0-1,0 0 1,-1-1 0,1 1-1,-1-1 1,1 1-1,-1 0 1,0-1 0,-1-4-1,0 6 8,0 1 0,0-1-1,-1 0 1,1 1-1,0-1 1,-1 1 0,1-1-1,-1 1 1,0 0 0,1 0-1,-1-1 1,0 1-1,0 0 1,0 1 0,0-1-1,0 0 1,1 0 0,-2 1-1,1-1 1,0 1-1,0 0 1,0 0 0,0 0-1,0 0 1,0 0 0,0 0-1,-3 1 1,0-1-64,0 0 0,0 0 0,0 1-1,0-1 1,0 1 0,0 1 0,1-1 0,-1 1 0,0-1 0,-6 5 0,-4 15-881,11-7-2015,11-5-5925,6-9-3803</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31.093"/>
    </inkml:context>
    <inkml:brush xml:id="br0">
      <inkml:brushProperty name="width" value="0.025" units="cm"/>
      <inkml:brushProperty name="height" value="0.025" units="cm"/>
    </inkml:brush>
  </inkml:definitions>
  <inkml:trace contextRef="#ctx0" brushRef="#br0">36 15 9097,'0'0'15166,"0"13"-13933,-29 459 5423,22-390-6041,18-173-615,4 1 0,46-149 0,-57 224-75,1 0 1,1 0-1,1 0 1,0 1-1,1 0 1,12-19-1,-17 30 59,-1 0 0,0 0 0,1 0 0,-1 1 0,1-1 0,0 0 0,0 1 0,0 0 0,0 0 0,1 0 0,-1 0 0,1 0-1,-1 0 1,1 1 0,-1 0 0,1 0 0,0 0 0,-1 0 0,1 1 0,0-1 0,0 1 0,0 0 0,0 0 0,-1 0 0,1 1 0,0-1 0,0 1 0,0 0 0,-1 0 0,1 0-1,-1 0 1,6 3 0,-6-2 38,1 0-1,0 1 1,-1-1-1,1 1 1,-1-1-1,0 1 1,0 0-1,0 0 1,0 1-1,0-1 1,-1 0-1,0 1 0,1 0 1,-1-1-1,-1 1 1,1 0-1,0 0 1,-1 0-1,0 0 1,0 1-1,0-1 1,-1 0-1,1 0 1,-1 1-1,0-1 1,0 0-1,0 0 1,-1 1-1,0-1 1,0 0-1,0 0 0,0 0 1,0 0-1,-1 0 1,0 0-1,0 0 1,0 0-1,0-1 1,0 1-1,-1-1 1,0 0-1,0 1 1,0-1-1,-5 4 1,-3 1-27,-1-1 0,1 0 1,-1 0-1,-1-2 1,1 1-1,-1-2 1,0 1-1,0-2 0,0 0 1,0 0-1,-1-2 1,1 1-1,-22-2 1,35 0-70,0 0 1,0 0-1,0 0 1,0 0-1,1 0 1,-1 0-1,0-1 1,0 1-1,0 0 1,0 0 0,0 0-1,0 0 1,0 0-1,0 0 1,1-1-1,-1 1 1,0 0-1,0 0 1,0 0-1,0 0 1,0-1 0,0 1-1,0 0 1,0 0-1,0 0 1,0 0-1,0-1 1,0 1-1,0 0 1,0 0-1,0 0 1,0 0 0,0-1-1,0 1 1,-1 0-1,1 0 1,0 0-1,0 0 1,0 0-1,0-1 1,0 1 0,0 0-1,0 0 1,0 0-1,-1 0 1,1 0-1,0 0 1,0 0-1,0 0 1,0-1-1,0 1 1,-1 0 0,1 0-1,0 0 1,0 0-1,0 0 1,0 0-1,-1 0 1,1 0-1,0 0 1,0 0-1,0 0 1,0 0 0,-1 0-1,1 0 1,0 0-1,11-9-5356,11-2-2583</inkml:trace>
</inkml:ink>
</file>

<file path=ppt/ink/ink4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21.955"/>
    </inkml:context>
    <inkml:brush xml:id="br0">
      <inkml:brushProperty name="width" value="0.025" units="cm"/>
      <inkml:brushProperty name="height" value="0.025" units="cm"/>
    </inkml:brush>
  </inkml:definitions>
  <inkml:trace contextRef="#ctx0" brushRef="#br0">146 207 14990,'0'0'10463,"-10"-5"-9897,7 4-551,0-1-1,0 1 1,0 0 0,0 0-1,0 0 1,0 0-1,0 1 1,0-1-1,0 1 1,0-1-1,0 1 1,-1 0 0,1 1-1,0-1 1,0 0-1,0 1 1,0 0-1,0-1 1,0 1-1,0 1 1,0-1 0,0 0-1,0 1 1,1-1-1,-1 1 1,0 0-1,1 0 1,-1 0 0,1 0-1,0 0 1,0 1-1,-3 4 1,1-4 18,0 1 1,1 0 0,0 0-1,0 0 1,0 1-1,0-1 1,1 1 0,0-1-1,-1 1 1,2 0-1,-1 0 1,1 0 0,-1 0-1,1 0 1,1 0-1,-1 9 1,1-13-25,1 0-1,-1 0 1,1 0 0,-1-1 0,1 1-1,0 0 1,-1-1 0,1 1 0,0 0-1,-1-1 1,1 1 0,0-1 0,0 1-1,0-1 1,-1 1 0,1-1-1,0 0 1,0 1 0,0-1 0,0 0-1,0 0 1,0 0 0,0 1 0,0-1-1,-1 0 1,1 0 0,0-1 0,0 1-1,0 0 1,1 0 0,32-6 398,-19 0-250,0-1 0,0-1 0,-1 0-1,1-1 1,-2 0 0,21-19 0,-5 1-84,43-50 0,-64 69-52,-1 0 0,-1 0-1,1-1 1,-1 0 0,0 0 0,-1 0 0,0-1 0,-1 0 0,0 0 0,-1 0 0,5-18 0,-8 28-21,0-1 0,0 1 1,0 0-1,0-1 0,0 1 1,0 0-1,0-1 0,0 1 0,0 0 1,0-1-1,-1 1 0,1 0 1,0-1-1,0 1 0,0 0 1,0-1-1,0 1 0,-1 0 1,1-1-1,0 1 0,0 0 0,0 0 1,-1-1-1,1 1 0,0 0 1,-1 0-1,1-1 0,0 1 1,0 0-1,-1 0 0,1 0 1,0 0-1,-1 0 0,1-1 0,0 1 1,-1 0-1,1 0 0,0 0 1,-1 0-1,1 0 0,-1 0 1,1 0-1,0 0 0,-1 0 1,1 0-1,0 0 0,-1 0 0,1 1 1,0-1-1,-1 0 0,1 0 1,0 0-1,-1 0 0,1 1 1,0-1-1,0 0 0,-1 0 1,1 0-1,-1 1 0,-19 14-93,7 2 130,0 0 1,1 1-1,1 0 0,0 1 1,2 0-1,0 1 1,1 0-1,1 0 0,1 0 1,1 1-1,0 0 0,2 0 1,-1 23-1,4-43-22,0 1-1,0-1 1,0 0 0,0 0-1,0 0 1,0 0 0,0 0-1,1 1 1,-1-1-1,0 0 1,1 0 0,-1 0-1,1 0 1,-1 0 0,1 0-1,-1 0 1,1 0 0,0 0-1,-1 0 1,1 0-1,0 0 1,0-1 0,0 1-1,0 0 1,0-1 0,0 1-1,0 0 1,0-1-1,1 1 1,1 0 6,0-1 0,0 1-1,0-1 1,0 0 0,0 0-1,0 0 1,0-1 0,1 1-1,-1-1 1,-1 1 0,5-2-1,4-2 32,1-1-1,-1 0 1,0 0-1,20-14 1,-13 5-28,0 0 1,28-32-1,-40 39-37,1-1 0,-1 0 0,-1 0 0,1 0 1,-2-1-1,1 0 0,-1 0 0,6-18 0,-35 65-323,20-25 431,0 0 1,0 0-1,1 0 1,1 1-1,0-1 1,1 1-1,-1 17 0,3-30-80,0 0 0,0 0 0,0 0 0,0 0 0,0 1 0,0-1 0,0 0 0,0 0 0,1 0 0,-1 0 0,1 0 0,-1 0 0,0 0 0,1 0-1,-1 0 1,1 0 0,0 0 0,-1-1 0,1 1 0,0 0 0,0 0 0,-1 0 0,1-1 0,0 1 0,0 0 0,2 0 0,-1 0 30,0-1 0,1 1 0,-1-1 0,0 0 0,1 0 0,-1 1 0,0-2 0,1 1 0,-1 0 0,0 0 0,0-1 0,3 0 0,5-2 107,1-1-1,-2 0 0,1-1 1,14-8-1,0-3-151,-2-1 0,28-26 0,-41 35 0,0-1 0,-1 0 0,-1 0 0,0-1 0,0 0 0,0-1 0,9-21 0,-16 32 0,0 0 0,-1 0 0,1 0 0,0 0 0,0 0 0,0 0 0,0 0 0,0 0 0,0 0 0,0 0 0,0 0 0,0 0 0,0 0 0,-1 0 0,1 0 0,0 0 0,0 0 0,0 0 0,0 0 0,0 0 0,0 0 0,0 0 0,0 0 0,0 0 0,-12 18 0,-11 29 0,19-39 0,1 1 0,0 0 0,1 0 0,0 0 0,0 1 0,1-1 0,0 0 0,1 1 0,1 14 0,-1-23-85,1 1-1,-1-1 1,1 0-1,0 0 1,-1 0-1,1 0 1,0 0-1,0-1 1,0 1-1,0 0 1,0 0-1,0 0 1,0-1-1,0 1 1,0-1-1,0 1 1,0-1-1,0 1 1,1-1-1,-1 1 1,0-1-1,0 0 1,0 0-1,1 0 1,-1 0-1,0 0 1,0 0-1,1 0 1,-1 0-1,0 0 1,2-1-1,1 1-993,1-1-1,0 0 1,0 0-1,0-1 1,-1 1-1,9-5 1,17-14-11274</inkml:trace>
</inkml:ink>
</file>

<file path=ppt/ink/ink4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23.323"/>
    </inkml:context>
    <inkml:brush xml:id="br0">
      <inkml:brushProperty name="width" value="0.025" units="cm"/>
      <inkml:brushProperty name="height" value="0.025" units="cm"/>
    </inkml:brush>
  </inkml:definitions>
  <inkml:trace contextRef="#ctx0" brushRef="#br0">178 24 10122,'0'-1'474,"1"0"0,-1 0 0,1 1 0,-1-1 0,1 0 0,-1 0 0,0 1 0,0-1 0,1 0 0,-1 0 0,0 0 0,0 0 0,0 0 0,0 1 0,0-1 0,0 0 0,0 0 0,0 0 0,0 0 0,0 0 0,0 1 0,-1-3 0,-15 1 3879,11 3-4244,0 0 0,0 1 1,0 0-1,0 0 0,0 1 1,-6 3-1,-4 6-85,0 0 1,1 0-1,-23 27 1,33-34 162,-1 1 1,1-1 0,0 1 0,0 1 0,1-1 0,0 0 0,0 1 0,0-1 0,1 1-1,0 0 1,0 0 0,1 0 0,-1 9 0,2-15-167,0 0 1,0 0-1,0 0 0,0 0 0,1 0 1,-1 0-1,0 0 0,1 0 1,-1 0-1,0 0 0,1 0 0,0 0 1,-1 0-1,1-1 0,-1 1 1,1 0-1,0 0 0,-1-1 1,1 1-1,0 0 0,0-1 0,0 1 1,0-1-1,0 1 0,-1-1 1,2 1-1,35 6 195,37-14-329,-8-12-1989,-4-13-3862,-29 7-400</inkml:trace>
</inkml:ink>
</file>

<file path=ppt/ink/ink4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23.706"/>
    </inkml:context>
    <inkml:brush xml:id="br0">
      <inkml:brushProperty name="width" value="0.025" units="cm"/>
      <inkml:brushProperty name="height" value="0.025" units="cm"/>
    </inkml:brush>
  </inkml:definitions>
  <inkml:trace contextRef="#ctx0" brushRef="#br0">38 1 11499,'0'0'12983,"5"10"-12481,0 3-382,-1 0 0,0 0 0,-1 1 0,0 0 0,-1-1 0,-1 1 0,0 0 1,-1 0-1,-1 0 0,0 0 0,-3 14 0,-12 44 343,10-50-280,1 1 0,1 0 1,-2 36-1,16-156-5543,-10 77 5273,-1 0-1,0 0 1,-6-19-1,6 31 523,-2 0 0,1 1 0,-1 0 1,0-1-1,0 1 0,-6-8 0,16 27 3184,13 15-3117,-13-21-574,0-1 0,1 0-1,0 0 1,0-1 0,0 0 0,1-1-1,-1 0 1,1 0 0,10 2-1,33-2-4012,-47-4 2987,0 1 0,0-1 0,0 0 0,-1-1 0,1 1 0,0-1 1,8-4-1,11-11-6029</inkml:trace>
</inkml:ink>
</file>

<file path=ppt/ink/ink4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24.065"/>
    </inkml:context>
    <inkml:brush xml:id="br0">
      <inkml:brushProperty name="width" value="0.025" units="cm"/>
      <inkml:brushProperty name="height" value="0.025" units="cm"/>
    </inkml:brush>
  </inkml:definitions>
  <inkml:trace contextRef="#ctx0" brushRef="#br0">111 1 6246,'0'0'21636,"-10"2"-21219,9-2-393,-44 9 138,43-9-160,0 0 0,1 1 1,-1-1-1,0 1 0,0-1 0,0 1 0,0 0 0,1 0 0,-1-1 1,0 1-1,1 1 0,-1-1 0,1 0 0,-1 0 0,1 0 1,0 1-1,-1-1 0,1 1 0,0-1 0,0 1 0,0 0 1,0-1-1,0 1 0,-1 3 0,3-3-8,-1-1 0,1 1 0,0 0 0,-1-1 0,1 1 1,0-1-1,0 1 0,0-1 0,0 1 0,0-1 0,1 1 0,-1-1 0,0 0 0,1 0 0,-1 0 1,0 0-1,1 0 0,0 0 0,-1 0 0,1 0 0,-1-1 0,1 1 0,0 0 0,0-1 0,2 1 1,48 10-701,-10-9-974,-33-2 1463,-1 0 0,1 0 0,0 1 0,-1 0 0,1 0 0,-1 1 1,0 0-1,1 1 0,13 6 0,-21-9 293,0 1 0,-1-1 1,1 1-1,-1-1 1,1 1-1,-1 0 0,1-1 1,-1 1-1,0 0 1,1-1-1,-1 1 0,0 0 1,0-1-1,1 1 1,-1 0-1,0 0 0,0-1 1,0 1-1,0 0 1,0 0-1,0-1 0,0 1 1,0 0-1,0 0 1,0-1-1,0 1 0,0 0 1,-1 0-1,1-1 1,0 1-1,0 0 0,-1-1 1,1 1-1,-1 0 1,1-1-1,0 1 1,-1-1-1,0 1 0,1-1 1,-1 1-1,1-1 1,-2 2-1,-26 20 2083,27-21-2132,-14 9 215,0 0 0,-1-1-1,0 0 1,0-2 0,-1 0-1,0-1 1,0 0 0,-1-2 0,0 0-1,-24 3 1,42-7-375,0 0 0,0 0 0,0 0 0,-1 0 0,1 0-1,0 0 1,0 0 0,-1 0 0,1 0 0,0 0 0,0 0 0,-1 0 0,1 0 0,0 0 0,0 0 0,0 0 0,-1 0 0,1 0-1,0 0 1,0 0 0,-1 0 0,1-1 0,0 1 0,0 0 0,0 0 0,0 0 0,-1 0 0,1 0 0,0-1 0,0 1-1,0 0 1,0 0 0,-1 0 0,1 0 0,0-1 0,0 1 0,0 0 0,0 0 0,0-1 0,0 1 0,0 0 0,0 0 0,0 0-1,0-1 1,0 1 0,0 0 0,0 0 0,0-1 0,0 1 0,0 0 0,0 0 0,0 0 0,0-1 0,0 1 0,0-1 0,0-11-9546</inkml:trace>
</inkml:ink>
</file>

<file path=ppt/ink/ink4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24.924"/>
    </inkml:context>
    <inkml:brush xml:id="br0">
      <inkml:brushProperty name="width" value="0.025" units="cm"/>
      <inkml:brushProperty name="height" value="0.025" units="cm"/>
    </inkml:brush>
  </inkml:definitions>
  <inkml:trace contextRef="#ctx0" brushRef="#br0">169 80 13933,'0'0'5397,"4"-10"-2519,13-33-508,-17 42-2271,0 0 1,0 0-1,0 0 0,1 1 1,-1-1-1,0 0 0,0 0 1,-1 0-1,1 0 1,0 0-1,0 1 0,0-1 1,0 0-1,-1 0 0,1 0 1,0 0-1,-1 1 1,1-1-1,-1 0 0,1 0 1,-1 1-1,1-1 0,-1 0 1,0 1-1,1-1 0,-1 1 1,0-1-1,1 1 1,-1-1-1,0 1 0,0-1 1,1 1-1,-1 0 0,0-1 1,0 1-1,0 0 1,1 0-1,-1 0 0,0-1 1,0 1-1,0 0 0,-1 0 1,-39-1 995,37 2-927,-2-1-134,1 1 0,-1 1 1,1-1-1,0 1 0,0 0 1,0 0-1,0 0 0,0 1 0,0-1 1,0 1-1,1 1 0,0-1 1,-1 0-1,1 1 0,1 0 0,-1 0 1,0 0-1,-3 7 0,3-6-21,1 0 0,-1 1 0,1-1 0,0 1 0,1 0 0,-1 0 0,1 0 0,0 0 0,1 0 0,-1 0 0,1 1 0,0-1 0,1 1 0,0-1 0,0 10 0,1-15-12,0 1 0,0-1-1,0 1 1,0-1 0,0 0-1,0 0 1,0 1 0,0-1-1,0 0 1,1 0 0,-1 0-1,0 0 1,1 0 0,-1 0-1,1 0 1,-1-1 0,1 1-1,-1-1 1,1 1-1,0-1 1,-1 1 0,1-1-1,0 0 1,-1 0 0,1 0-1,0 0 1,-1 0 0,1 0-1,0 0 1,2-1 0,56-10-43,-42 5-143,-1 0 0,-1-2 0,1 0 0,-1-1 0,-1 0 1,0-1-1,0-1 0,-1 0 0,0-1 0,23-26 0,-44 58 598,2 0 0,0 0 1,1 1-1,-1 28 0,5-48-392,0 0-1,0-1 1,0 1-1,0 0 1,1 0-1,-1 0 1,0 0-1,1 0 1,-1 0 0,0 0-1,1-1 1,-1 1-1,1 0 1,0 0-1,-1-1 1,1 1-1,-1 0 1,1-1 0,0 1-1,0 0 1,-1-1-1,1 1 1,0-1-1,0 0 1,0 1-1,0-1 1,-1 1 0,1-1-1,0 0 1,0 0-1,0 0 1,0 1-1,0-1 1,0 0-1,0 0 1,0 0 0,0 0-1,0-1 1,0 1-1,1 0 1,41-12 503,24-30-431,-56 34-154,0 0 0,0 0 0,1 1 1,0 1-1,1 0 0,-1 0 0,1 1 1,19-4-1,-31 9 59,-1 0-1,1 0 1,0 0-1,0 0 1,0 0 0,0 0-1,-1 0 1,1 1 0,0-1-1,0 0 1,-1 0 0,1 1-1,0-1 1,0 0 0,-1 1-1,1-1 1,0 1 0,-1-1-1,1 1 1,-1-1 0,1 1-1,-1 0 1,1-1-1,-1 1 1,1 0 0,-1-1-1,1 1 1,-1 0 0,0 0-1,1-1 1,-1 1 0,0 0-1,0 0 1,0-1 0,0 1-1,0 0 1,1 0 0,-2 1-1,1 45 478,1-5-15,0-41-458,0-1-1,0 1 0,0-1 1,0 0-1,0 1 0,0-1 1,0 0-1,0 0 0,0 0 1,0 1-1,0-1 0,0 0 1,0 0-1,0-1 0,0 1 1,0 0-1,0 0 0,0 0 1,0-1-1,0 1 0,0-1 1,0 1-1,0 0 0,1-2 1,26-11-9,22-17 7,-38 21 0,1 0 0,0 1 0,1 1 0,0 0 0,0 1 0,1 0 0,0 1 0,27-5 0,-41 10 0,0-1 0,-1 1 0,1 0 0,0 0 0,0 0 0,0 0 0,0 0 0,-1 0 0,1 0 0,0 0 0,0 1 0,0-1 0,0 0 0,-1 0 0,1 1 0,0-1 0,0 0 0,0 1 0,-1-1 0,1 1 0,0-1 0,-1 1 0,1-1 0,0 1 0,-1-1 1,1 1-1,-1 0 0,1-1 0,-1 1 0,1 0 0,-1 0 0,0-1 0,1 1 0,-1 0 0,1 1 0,-1 2-8,0-1 1,0 0-1,0 1 1,0-1-1,-1 0 0,1 1 1,-1-1-1,0 0 1,-2 6-1,-34 65-835,37-93-21845</inkml:trace>
</inkml:ink>
</file>

<file path=ppt/ink/ink4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26.421"/>
    </inkml:context>
    <inkml:brush xml:id="br0">
      <inkml:brushProperty name="width" value="0.025" units="cm"/>
      <inkml:brushProperty name="height" value="0.025" units="cm"/>
    </inkml:brush>
  </inkml:definitions>
  <inkml:trace contextRef="#ctx0" brushRef="#br0">0 182 15791,'0'0'188,"0"0"1,0-1-1,0 1 0,0 0 1,0-1-1,0 1 1,0 0-1,0-1 0,0 1 1,0 0-1,0-1 0,1 1 1,-1 0-1,0 0 1,0-1-1,0 1 0,0 0 1,0-1-1,1 1 1,-1 0-1,0 0 0,0-1 1,0 1-1,1 0 0,-1 0 1,0-1-1,1 1 1,-1 0-1,0 0 0,0 0 1,1-1-1,-1 1 0,0 0 1,1 0-1,-1 0 1,0 0-1,1 0 0,-1 0 1,0 0-1,1 0 0,-1 0 1,0 0-1,1 0 1,-1 0-1,1 0 0,4 19 2801,-2 41-2420,-3-55 15,-1 91 491,-1-47-54,6 58 0,-4-106-1013,0-1 0,0 1 0,0-1 0,0 1 0,0-1 0,0 1 0,0-1 0,0 1-1,0-1 1,0 1 0,0-1 0,1 0 0,-1 1 0,0-1 0,0 1 0,0-1 0,1 0-1,-1 1 1,0-1 0,1 0 0,-1 1 0,0-1 0,1 0 0,-1 1 0,0-1 0,1 0-1,-1 1 1,0-1 0,1 0 0,-1 0 0,1 0 0,-1 0 0,1 1 0,0-1 0,15-9 184,11-20 1,-19 16-323,0 0-1,-1 0 1,-1 0-1,0-1 0,0 0 1,-1 0-1,-1-1 1,-1 0-1,0 1 0,-1-1 1,0 0-1,-1-27 1,-1 41 128,0 0 0,0 0 0,0 1 0,0-1 0,0 0 0,0 0 0,0 0 0,0 0 0,-1 1 0,1-1 1,0 0-1,-1 0 0,1 0 0,0 1 0,-1-1 0,1 0 0,-1 1 0,1-1 0,-1 0 0,1 1 0,-1-1 0,0 1 0,1-1 1,-1 0-1,0 1 0,1 0 0,-1-1 0,0 1 0,0-1 0,1 1 0,-1 0 0,0 0 0,-1-1 0,1 1-5,-1 0 0,1 1 0,0-1 0,0 0 0,0 1 0,0-1 0,0 0 0,0 1 0,0 0 0,0-1 0,0 1 0,0-1 0,0 1 0,1 0 0,-1 0 0,0 0 0,0-1 0,0 1 0,1 0 0,-1 0 0,1 0 0,-1 0 0,1 0 0,-2 2 0,0 2 20,0 1 1,0-1-1,1 1 0,0-1 0,0 1 0,0-1 0,0 1 0,1 0 0,0-1 0,0 1 0,1 0 0,-1-1 0,1 1 0,0-1 0,1 1 0,-1-1 0,5 9 0,-4-10 2,0 0 0,1 0 0,-1-1-1,1 1 1,0-1 0,0 0 0,0 1 0,1-2 0,-1 1 0,1 0 0,-1-1-1,1 1 1,0-1 0,0 0 0,0 0 0,0-1 0,0 1 0,1-1 0,-1 0-1,0 0 1,1 0 0,8 0 0,-5-1 4,-1 0 1,1-1-1,-1 0 0,1 0 1,-1-1-1,1 0 0,-1 0 0,0 0 1,1-1-1,-1 0 0,-1-1 1,1 0-1,0 0 0,-1 0 1,0 0-1,0-1 0,0 0 1,-1-1-1,6-5 0,-5 3-28,0 0 0,0 0 0,-1-1 0,0 0 0,0 1 0,-1-2 0,0 1 0,-1 0 0,0-1 0,0 0 0,-1 1 0,0-1 0,-1 0 0,0-11 0,-1 21 7,0 0 1,0 1-1,0-1 0,0 0 1,-1 0-1,1 1 1,0-1-1,0 0 0,0 0 1,0 1-1,-1-1 0,1 0 1,0 0-1,0 1 1,-1-1-1,1 0 0,0 0 1,0 0-1,-1 0 0,1 0 1,0 1-1,0-1 1,-1 0-1,1 0 0,0 0 1,-1 0-1,1 0 1,0 0-1,-1 0 0,1 0 1,0 0-1,-1 0 0,1 0 1,0 0-1,0 0 1,-1 0-1,1 0 0,0 0 1,-1 0-1,1-1 0,0 1 1,0 0-1,-1 0 1,1 0-1,0 0 0,0-1 1,-1 1-1,1 0 0,0 0 1,0 0-1,-1-1 1,1 1-1,0 0 0,0 0 1,0-1-1,0 1 1,0 0-1,-1-1 0,1 1 1,0 0-1,0 0 0,0-1 1,0 1-1,0 0 1,0-1-1,0 1 0,0 0 1,0-1-1,0 1 0,-16 20-103,10-6 182,2-1-1,0 1 1,1 0 0,0 0-1,1 0 1,0 0 0,1 0-1,1 0 1,0 1 0,3 16 0,-2-28-67,-1-1 0,1 0 0,-1 0 1,1 0-1,0 0 0,0 0 0,0 0 1,0 0-1,0 0 0,0 0 0,1-1 1,-1 1-1,0 0 0,1-1 0,0 1 1,-1-1-1,1 1 0,0-1 0,0 0 1,0 0-1,-1 0 0,4 1 0,0 0 17,-1-1-1,1 0 0,0-1 1,-1 1-1,1-1 1,0 0-1,-1 0 0,1 0 1,0-1-1,4 0 0,6-3 33,-1 1-1,0-2 0,0 0 0,0-1 1,21-12-1,-20 9-85,1-2-1,-1 1 1,-1-2 0,0 0-1,-1-1 1,0 0-1,-1-1 1,-1-1 0,10-15-1,-14 18 8,-1 0 0,0 0-1,-1-1 1,0 0-1,-1 0 1,0 0-1,-2-1 1,1 1 0,-1-1-1,-1 1 1,-1-1-1,-1-23 1,0 33 22,0-1 1,0 1-1,0-1 1,0 1-1,-1 0 1,0 0-1,0-1 1,0 1-1,-1 0 1,1 1-1,-1-1 1,0 0-1,0 1 1,0 0-1,-6-6 1,7 8-6,1 0-1,-1 0 1,1 0-1,-1 0 1,0 0 0,1 0-1,-1 0 1,0 1-1,0-1 1,0 0 0,1 1-1,-1 0 1,0-1-1,0 1 1,0 0 0,0 0-1,0 0 1,0 0-1,1 0 1,-1 1-1,0-1 1,0 1 0,0-1-1,0 1 1,1 0-1,-1-1 1,0 1 0,0 0-1,1 0 1,-1 0-1,1 0 1,-1 0 0,1 1-1,-1-1 1,1 0-1,0 1 1,0-1 0,0 1-1,-2 2 1,-4 8 37,0 0 0,0 1 0,1 0 0,1 0 0,0 0-1,1 1 1,1-1 0,-4 24 0,4-14 32,2 0 0,0 0 0,1 0 0,5 36 0,-4-52-297,0 0 0,1 0-1,0 0 1,1 0 0,-1 0 0,1-1 0,1 1 0,-1-1-1,1 0 1,0 0 0,0 0 0,1 0 0,0-1-1,0 1 1,0-1 0,1-1 0,11 9 0,-11-9-234,1-1 1,-1 0-1,1 0 1,-1 0-1,1-1 0,0 0 1,0 0-1,0-1 1,0 1-1,1-2 1,-1 1-1,0-1 1,0 0-1,1-1 1,-1 1-1,0-2 1,0 1-1,0-1 1,0 0-1,0 0 0,0-1 1,-1 0-1,1 0 1,-1 0-1,0-1 1,0 0-1,8-7 1,15-16-13309</inkml:trace>
</inkml:ink>
</file>

<file path=ppt/ink/ink4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26.764"/>
    </inkml:context>
    <inkml:brush xml:id="br0">
      <inkml:brushProperty name="width" value="0.025" units="cm"/>
      <inkml:brushProperty name="height" value="0.025" units="cm"/>
    </inkml:brush>
  </inkml:definitions>
  <inkml:trace contextRef="#ctx0" brushRef="#br0">137 54 18642,'-9'2'2178,"0"0"-1310,-1 0 1,1 1-1,0 1 1,0 0-1,0 0 1,-12 8-1,17-10-642,0 1 0,1 0 0,-1 0 0,1 0 0,0 0 0,-1 0 0,1 0 0,1 1 0,-1 0 0,1 0 0,-1-1 0,1 1 0,0 0-1,0 1 1,1-1 0,-1 0 0,1 1 0,-2 8 0,3-11-190,0 0 0,-1 0-1,1 0 1,0 0 0,0 0-1,0 0 1,1 0 0,-1 0 0,0 0-1,1 0 1,-1 0 0,1 0-1,0 0 1,-1 0 0,1 0 0,0 0-1,0 0 1,0-1 0,1 1-1,-1 0 1,0-1 0,1 1 0,-1-1-1,3 2 1,-1-1-19,1-1 1,-1 0-1,1 1 1,-1-1-1,1-1 1,0 1-1,-1-1 1,1 1-1,0-1 0,0 0 1,-1 0-1,1-1 1,4 0-1,1-1-40,1-1 0,-1 0 1,0 0-1,0-1 0,0 0 0,-1 0 0,1-1 0,-1-1 0,0 1 0,-1-1 0,1 0 0,-1-1 1,7-8-1,-6 7-133,0-1-1,-1 0 1,-1 0 0,1 0 0,-1-1 0,-1 1 0,0-2 0,0 1 0,-1 0-1,-1-1 1,3-11 0,-7 4 95,-9 27 14,-10 28 134,14-20-48,1 1 1,1-1-1,0 1 1,-1 20-1,4-33-45,1 0 0,-1 0 0,1 0 0,0 0-1,1 0 1,-1 0 0,1 0 0,0 0 0,0 0 0,0-1 0,1 1 0,0 0-1,0-1 1,0 1 0,0-1 0,1 1 0,0-1 0,0 0 0,5 5 0,-6-7-146,0 0 1,0-1 0,1 1 0,-1-1 0,1 0-1,-1 0 1,1 0 0,0 0 0,-1 0 0,1 0-1,0-1 1,0 1 0,-1-1 0,1 0 0,0 0-1,0 0 1,0 0 0,-1 0 0,1-1 0,0 1-1,0-1 1,-1 0 0,1 0 0,0 0 0,-1 0-1,1 0 1,-1 0 0,1-1 0,-1 0 0,0 1-1,1-1 1,1-2 0,5-4-1439,-1-1 1,0 1-1,-1-1 1,0 0-1,0-1 1,8-16-1,8-19-8670</inkml:trace>
</inkml:ink>
</file>

<file path=ppt/ink/ink4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27.813"/>
    </inkml:context>
    <inkml:brush xml:id="br0">
      <inkml:brushProperty name="width" value="0.025" units="cm"/>
      <inkml:brushProperty name="height" value="0.025" units="cm"/>
    </inkml:brush>
  </inkml:definitions>
  <inkml:trace contextRef="#ctx0" brushRef="#br0">90 1 17264,'-3'8'1548,"-5"11"-325,1 0 0,0 1 0,2 0 0,-6 38 0,10-48-996,0 1 1,1-1-1,0 0 0,1 0 1,0 0-1,0 1 0,1-1 1,0 0-1,1 0 0,0-1 1,1 1-1,7 15 0,-4-14-175,28 40 558,-33-92 880,-4 33-1485,0 0 0,0-1 1,0 1-1,-1 1 0,-1-1 1,1 0-1,-1 1 0,0-1 1,-1 1-1,0 0 0,0 1 1,0-1-1,-1 1 0,0 0 1,0 0-1,-1 1 0,1 0 1,-1 0-1,-1 1 1,-12-7-1,20 11-4,0 0 0,0 0 1,0 0-1,0-1 0,0 1 0,0 0 0,0 0 1,-1 0-1,1 0 0,0 0 0,0 0 0,0 0 1,0 0-1,0 0 0,0 0 0,-1 0 1,1-1-1,0 1 0,0 0 0,0 0 0,0 0 1,-1 0-1,1 0 0,0 0 0,0 0 1,0 0-1,0 0 0,0 0 0,-1 0 0,1 1 1,0-1-1,0 0 0,0 0 0,0 0 1,0 0-1,-1 0 0,1 0 0,0 0 0,0 0 1,0 0-1,0 0 0,0 1 0,0-1 0,0 0 1,-1 0-1,1 0 0,0 0 0,0 0 1,0 0-1,0 1 0,0-1 0,0 0 0,0 0 1,0 0-1,0 0 0,0 0 0,0 1 1,0-1-1,0 0 0,7 12 56,15 13 101,-15-20-46,0 1 1,0-1-1,0 0 0,1-1 0,0 0 1,0 0-1,0-1 0,1 0 0,12 3 0,-16-5-70,-1-1-1,0 1 0,0-1 0,0 0 1,0 0-1,0-1 0,1 1 0,-1-1 1,0 0-1,0 0 0,0 0 1,0-1-1,-1 0 0,1 1 0,0-1 1,-1 0-1,1-1 0,-1 1 0,0-1 1,1 1-1,-1-1 0,3-4 0,35-56-44,-31 46-96,-10 17 93,0 0-1,0 0 1,0 0-1,0 0 1,0 0-1,1 0 1,-1 0-1,0 1 1,0-1 0,0 0-1,0 0 1,0 0-1,0 0 1,0 0-1,0 0 1,0 0-1,0 0 1,0 0 0,0 0-1,1 0 1,-1 0-1,0 0 1,0 0-1,0 0 1,0 0-1,0 0 1,0-1-1,-3 13 68,0 0-1,0-1 1,1 1-1,1 0 1,0 0-1,0 0 1,1 0-1,3 16 1,-3-27-61,1 1 0,-1-1 0,1 1 0,-1-1 0,1 0 0,0 1 0,0-1 0,0 0 0,-1 0 0,1 1 0,1-1 0,-1 0 0,0 0 0,0 0 0,0 0 0,0 0 0,1-1 0,-1 1 0,0 0 0,1-1 0,-1 1 0,1-1 0,-1 1 0,1-1 0,-1 1 0,1-1 0,-1 0 0,1 0 0,-1 0 0,1 0 0,-1 0 0,1 0 0,-1 0 0,1 0 0,-1-1 0,1 1 0,-1-1 0,1 1 0,-1-1 0,0 0 0,1 1 0,0-2 0,7-1 0,-1-1 0,1-1 0,-1 1 0,-1-2 0,10-6 0,3-6-47,28-22-214,-46 38 250,1 0 0,0 1-1,-1-1 1,1 1 0,0 0 0,0-1 0,0 1 0,0 0 0,0 1 0,0-1 0,0 1 0,0-1-1,0 1 1,1 0 0,5 1 0,-8-1 18,0 1 0,-1 0 0,1-1 0,0 1 0,0 0 0,-1 0 0,1 0 0,-1 0 0,1 0 0,0 0 0,-1 0 1,0 0-1,1 0 0,-1 0 0,0 0 0,1 0 0,-1 0 0,0 0 0,0 0 0,0 0 0,0 0 0,0 0 0,0 2 0,-1 34 256,0-31-236,-4 80 0,5-85-27,0 0 0,0 0 0,0-1 0,0 1 0,1 0 0,-1-1 0,0 1 0,0 0 0,0-1 0,1 1 0,-1 0 0,0-1 0,1 1 0,-1-1 0,1 1 0,-1 0 0,1-1 0,-1 1 0,1-1 0,-1 1 0,1-1 0,-1 0 0,1 1 0,0-1 0,-1 1 0,1-1 0,0 0 0,-1 0 0,1 1 0,0-1 0,-1 0 0,1 0 0,0 0 0,-1 0 0,1 0 0,0 0 0,0 0 0,-1 0 0,1 0 0,0 0 0,-1 0 0,1 0 0,0-1 0,-1 1 0,2-1 0,1 1 0,0-1 0,0 0 0,0 0 0,0-1 0,0 1 0,0 0 0,-1-1 0,1 0 0,3-3 0,2-3 0,0 0 0,-1 0 0,0-1 0,-1 0 0,0 0 0,-1 0 0,1-1 0,-2 0 0,1 0 0,-2-1 0,1 1 0,-1-1 0,2-16 0,-5 27 0,0 0 0,0 1 0,0-1 0,-1 0 0,1 0 0,0 0 0,0 0 0,0 0 0,0 0 0,0 0 0,-1 0 0,1 0 0,0 0 0,0 0 0,0 0 0,0 0 0,0 0 0,0 0 0,-1 0 0,1 0 0,0 0 0,0 0 0,0 0 0,0 0 0,0 0 0,-1 0 0,1 0 0,0 0 0,0 0 0,0 0 0,0-1 0,0 1 0,0 0 0,0 0 0,-1 0 0,1 0 0,0 0 0,0 0 0,0 0 0,0 0 0,0-1 0,0 1 0,0 0 0,0 0 0,0 0 0,0 0 0,0 0 0,0-1 0,0 1 0,0 0 0,0 0 0,0 0 0,0 0 0,0 0 0,0 0 0,0-1 0,0 1 0,0 0 0,-6 9 0,6-8 0,-1 1 0,1 0 0,0-1 0,-1 1 0,1 0 0,0 0 0,0-1 0,0 1 0,0 0 0,1-1 0,-1 1 0,0 0 0,1 0 0,-1-1 0,1 1 0,-1 0 0,1-1 0,0 1 0,0-1 0,0 1 0,0-1 0,0 0 0,0 1 0,0-1 0,0 0 0,1 1 0,-1-1 0,0 0 0,1 0 0,-1 0 0,1 0 0,2 1 0,0-1 0,-1-1 0,1 1 0,0-1 0,0 0 0,-1 1 0,1-2 0,0 1 0,-1 0 0,1-1 0,0 0 0,-1 0 0,1 0 0,-1 0 0,1 0 0,4-3 0,3-2 0,-1 0 0,-1 0 0,1-1 0,-1 0 0,-1-1 0,15-14 0,-20 18 0,0 1 0,0 0 0,-1 0 0,1-1 0,-1 1 0,0-1 0,0 0 0,0 0 0,0 0 0,-1 0 0,0 0 0,0 0 0,0 0 0,0-1 0,0 1 0,-1 0 0,0 0 0,0-1 0,0 1 0,0 0 0,-2-6 0,2 9 0,-1 0 0,0 0 0,0 0 0,0 0 0,0 0 0,0 0 0,0 0 0,0 0 0,0 0 0,0 1 0,0-1 0,0 0 0,0 1 0,-1-1 0,1 1 0,0-1 0,-1 1 0,1 0 0,0-1 0,-1 1 0,1 0 0,0 0 0,-1 0 0,1 0 0,0 0 0,-1 0 0,1 0 0,0 1 0,-2-1 0,0 1 0,0-1 0,0 1 0,0-1 0,0 1 0,0 0 0,0 0 0,0 0 0,1 1 0,-1-1 0,0 1 0,-4 3 0,4-1 0,0 0 0,0 0 0,0 0 0,0 1 0,1-1 0,0 1 0,0-1 0,0 1 0,0 0 0,1 0 0,0 0 0,0 0 0,0 0 0,1 0 0,-1 0 0,1 0 0,1 0 0,-1 0 0,1 0 0,-1 0 0,2 0 0,-1 0 0,0 0 0,1 0 0,0 0 0,0-1 0,0 1 0,1-1 0,0 0 0,-1 1 0,2-1 0,-1 0 0,0-1 0,1 1 0,-1 0 0,1-1 0,0 0 0,0 0 0,1 0 0,-1-1 0,1 1 0,-1-1 0,1 0 0,0 0 0,-1-1 0,1 1 0,0-1 0,0 0 0,6 0 0,-2 0-841,1-1 1,-1 0-1,1 0 1,11-3-1,-19 3 567,0 0-1,-1-1 1,1 1-1,0-1 1,0 1-1,0-1 1,-1 0-1,1 0 1,0 0-1,-1 0 1,1 0-1,-1 0 1,1 0-1,-1-1 1,1 1-1,-1 0 1,0-1-1,0 1 1,1-1-1,-1 1 1,0-1-1,-1 0 1,1 1-1,0-1 1,0 0-1,-1 0 1,2-3-1,-2-15-7791</inkml:trace>
</inkml:ink>
</file>

<file path=ppt/ink/ink4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28.186"/>
    </inkml:context>
    <inkml:brush xml:id="br0">
      <inkml:brushProperty name="width" value="0.025" units="cm"/>
      <inkml:brushProperty name="height" value="0.025" units="cm"/>
    </inkml:brush>
  </inkml:definitions>
  <inkml:trace contextRef="#ctx0" brushRef="#br0">1 17 22005,'0'-3'3555,"0"-1"-224,12 3-2402,12 1-737,1 0-160,-1 0-480,-2 0-4613,-4-8-10089</inkml:trace>
</inkml:ink>
</file>

<file path=ppt/ink/ink4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28.531"/>
    </inkml:context>
    <inkml:brush xml:id="br0">
      <inkml:brushProperty name="width" value="0.025" units="cm"/>
      <inkml:brushProperty name="height" value="0.025" units="cm"/>
    </inkml:brush>
  </inkml:definitions>
  <inkml:trace contextRef="#ctx0" brushRef="#br0">8 1 17713,'0'0'5861,"0"74"-3522,-5-42-1282,2-1-609,3 0-320,0-3-96,8-4-576,2-4-1186,4-6-1537,-7-5-1442,-7-2-2754</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38.771"/>
    </inkml:context>
    <inkml:brush xml:id="br0">
      <inkml:brushProperty name="width" value="0.025" units="cm"/>
      <inkml:brushProperty name="height" value="0.025" units="cm"/>
    </inkml:brush>
  </inkml:definitions>
  <inkml:trace contextRef="#ctx0" brushRef="#br0">1 249 14414,'0'0'11098,"9"-7"-9710,16-15-981,-1-2-1,-1 0 0,-1-2 1,-1 0-1,-1-2 0,-1 0 1,16-34-1,-34 60-139,-1 6-252,-1 0 1,1-1-1,0 1 0,-1-1 0,0 1 0,0-1 1,0 1-1,0-1 0,0 1 0,-1-1 0,-2 4 1,2-1 25,-6 15-82,0 0 0,2 1 0,1 0 0,0 1-1,2-1 1,-1 29 0,4-50-65,0-1 0,0 1 0,0 0 0,0 0 0,0-1 1,0 1-1,0 0 0,0-1 0,1 1 0,-1 0 0,0-1 0,0 1 0,1 0 0,-1-1 0,0 1 0,1-1 0,-1 1 1,1-1-1,-1 1 0,1-1 0,-1 1 0,1-1 0,-1 1 0,1-1 0,-1 1 0,1-1 0,-1 0 0,1 1 0,0-1 1,-1 0-1,1 0 0,0 0 0,-1 1 0,1-1 0,0 0 0,-1 0 0,1 0 0,0 0 0,0 0 0,-1 0 0,1 0 1,1-1-1,0 1-574,1 0 1,-1-1-1,0 0 0,1 0 1,-1 1-1,0-2 1,1 1-1,-1 0 1,0 0-1,0-1 0,0 1 1,2-2-1,17-22-10199</inkml:trace>
</inkml:ink>
</file>

<file path=ppt/ink/ink4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28.906"/>
    </inkml:context>
    <inkml:brush xml:id="br0">
      <inkml:brushProperty name="width" value="0.025" units="cm"/>
      <inkml:brushProperty name="height" value="0.025" units="cm"/>
    </inkml:brush>
  </inkml:definitions>
  <inkml:trace contextRef="#ctx0" brushRef="#br0">43 393 13357,'0'0'6854,"65"12"-5316,-22-12-1,11 0-352,2 0-416,4-6-385,-8 0-256,-7 0-96,-10 2-1025,-14 1-1281,-13 0-801,-8-2-992,0-1-3749</inkml:trace>
  <inkml:trace contextRef="#ctx0" brushRef="#br0" timeOffset="1">0 55 15567,'0'0'8936,"52"-37"-8071,-7 32-64,6-1-417,3 2-320,-1 2 0,-6 2-768,-6 0-1218,-11 0-2595,-6 0-4323</inkml:trace>
</inkml:ink>
</file>

<file path=ppt/ink/ink4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29.247"/>
    </inkml:context>
    <inkml:brush xml:id="br0">
      <inkml:brushProperty name="width" value="0.025" units="cm"/>
      <inkml:brushProperty name="height" value="0.025" units="cm"/>
    </inkml:brush>
  </inkml:definitions>
  <inkml:trace contextRef="#ctx0" brushRef="#br0">2 1 15407,'0'0'3048,"0"9"347,0-1-2998,-1-2 179,1 0 1,0 0-1,0 1 1,1-1-1,1 9 0,-1-13-496,-1 0 0,1-1 0,-1 1 0,1-1 0,0 1 0,-1-1-1,1 0 1,0 1 0,0-1 0,0 0 0,0 1 0,0-1 0,0 0-1,1 0 1,-1 0 0,0 0 0,1 0 0,-1 0 0,0 0 0,1-1-1,-1 1 1,1 0 0,-1-1 0,1 1 0,-1-1 0,1 0 0,0 1 0,-1-1-1,4 0 1,3 0-193,1-1 0,-1-1 0,0 1 0,0-1 0,0 0 0,0-1 0,0 0 0,0 0 0,-1-1 0,0 0-1,1 0 1,9-9 0,-8 7-113,1 0-1,0 0 1,0 0-1,1 2 0,16-6 1,-26 10 318,0 0 1,0 0-1,0 0 1,0 0-1,-1 0 1,1 1-1,0-1 1,0 0-1,0 0 1,-1 1-1,1-1 1,0 1-1,0-1 1,-1 1-1,1-1 1,0 1-1,-1 0 1,1-1-1,-1 1 1,1 0-1,-1-1 1,1 1-1,-1 0 1,1-1-1,-1 1 1,1 0-1,-1 0 1,0 0-1,0-1 1,0 1-1,1 0 1,-1 0-1,0 0 0,0 0 1,0 0-1,0-1 1,0 1-1,0 1 1,2 54 648,-1-23-669,-1-29-263,1 1 0,0-1 0,1 0 1,-1 1-1,1-1 0,0 0 0,0 0 0,3 6 0,13 2-4094,-17-12 3758,1 0 0,-1 1 1,1-1-1,-1 0 1,1 0-1,0-1 1,-1 1-1,1 0 1,-1 0-1,1-1 1,-1 1-1,1-1 1,-1 0-1,3-1 1,14-12-9980</inkml:trace>
</inkml:ink>
</file>

<file path=ppt/ink/ink4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29.622"/>
    </inkml:context>
    <inkml:brush xml:id="br0">
      <inkml:brushProperty name="width" value="0.025" units="cm"/>
      <inkml:brushProperty name="height" value="0.025" units="cm"/>
    </inkml:brush>
  </inkml:definitions>
  <inkml:trace contextRef="#ctx0" brushRef="#br0">45 0 6726,'-4'9'9337,"-4"11"-7892,1-1-1,0 2 0,2-1 1,0 1-1,1-1 1,-1 30-1,14 40-858,-5-77-630,-2 0-1,0 1 0,-1 0 0,0 0 1,-1-1-1,-1 1 0,0 0 0,0-1 1,-5 16-1,1-22 2401,6-24-1743,5-26-630,17-71-328,-18 80-424,1 0 0,2 1-1,21-57 1,-27 85 731,1 1-1,0-1 0,0 1 1,0 0-1,0 0 1,1 0-1,-1 1 1,1-1-1,0 1 1,0 0-1,8-5 0,-9 6 35,-1 1-1,0 0 0,1-1 0,-1 1 1,1 0-1,-1 1 0,1-1 0,0 0 1,-1 1-1,1 0 0,0-1 0,-1 1 0,1 0 1,0 0-1,-1 1 0,1-1 0,0 0 1,-1 1-1,1 0 0,0 0 0,-1-1 1,1 2-1,-1-1 0,4 2 0,-5-2 22,0 0-1,1 0 0,-1 0 1,0 0-1,0 1 1,0-1-1,0 0 0,0 1 1,0-1-1,-1 1 0,1-1 1,0 1-1,-1-1 1,1 1-1,-1-1 0,1 1 1,-1 0-1,0-1 1,0 1-1,0 0 0,0-1 1,0 1-1,0-1 1,0 1-1,-1 0 0,1-1 1,0 1-1,-1-1 0,1 1 1,-1 0-1,0-1 1,-1 3-1,0 0 148,-1 1 0,0 0 0,0-1 1,0 1-1,0-1 0,-1 0 0,0 0 0,-7 6 0,-4 0 805,0 0 0,-31 15 1,39-22-814,0 0 0,0 0 0,-1-1 0,1 0 0,-1 0 0,1-1 0,-1 0 0,0 0 0,-10 0 0,18-2-221,-1 1 0,1 0 1,0 0-1,-1 0 0,1-1 0,0 1 0,-1 0 0,1 0 0,0-1 0,-1 1 0,1 0 0,0-1 0,-1 1 0,1 0 0,0-1 0,0 1 0,0 0 0,-1-1 0,1 1 0,0-1 0,0 1 0,0 0 0,0-1 0,0 1 0,0-1 0,0 1 1,0-1-1,0 1 0,0 0 0,0-1 0,0 1 0,0-1 0,0 1 0,0 0 0,0-1 0,0 1 0,0-1 0,1 1 0,-1 0 0,0-1 0,8-17-3982,10-1-2327,7 2-3833</inkml:trace>
</inkml:ink>
</file>

<file path=ppt/ink/ink4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30.371"/>
    </inkml:context>
    <inkml:brush xml:id="br0">
      <inkml:brushProperty name="width" value="0.025" units="cm"/>
      <inkml:brushProperty name="height" value="0.025" units="cm"/>
    </inkml:brush>
  </inkml:definitions>
  <inkml:trace contextRef="#ctx0" brushRef="#br0">32 244 16624,'0'0'12182,"-5"11"-10880,4-10-1226,-19 44 970,19-43-1005,0 0 0,0 0 1,1 0-1,-1 0 0,1 0 0,-1 0 0,1 1 1,0-1-1,0 0 0,0 0 0,0 0 0,0 0 1,0 0-1,0 0 0,1 1 0,-1-1 0,1 0 1,0 0-1,-1 0 0,1 0 0,0-1 0,0 1 0,0 0 1,2 2-1,0-2-45,-1-1 0,1 1 0,0-1 1,0 0-1,0 0 0,0 0 0,0 0 0,0 0 0,0-1 1,0 1-1,0-1 0,0 0 0,0 0 0,0 0 0,1 0 1,-1 0-1,0-1 0,0 0 0,0 1 0,0-1 0,5-3 1,1 1-188,-1-1 0,-1 0 0,1 0 0,0-1 0,-1 1 1,12-12-1,-10 7 69,-1-2 1,0 1 0,0-1-1,-1 0 1,0-1-1,-1 0 1,8-20-1,-24 63 332,5-18-67,0-1 1,1 1-1,1 0 1,0 0-1,1 0 0,0 0 1,1 0-1,1 17 0,0-28-134,0-1 0,0 1 0,0-1-1,1 1 1,-1-1 0,0 0 0,1 1 0,0-1-1,-1 0 1,1 1 0,0-1 0,-1 0-1,1 1 1,0-1 0,0 0 0,0 0 0,0 0-1,0 0 1,0 0 0,0 0 0,1 0 0,-1 0-1,0-1 1,1 1 0,-1 0 0,0-1-1,1 1 1,-1-1 0,0 1 0,1-1 0,-1 0-1,1 0 1,-1 1 0,1-1 0,-1 0-1,1 0 1,-1-1 0,1 1 0,-1 0 0,1 0-1,-1-1 1,1 1 0,-1-1 0,0 1-1,1-1 1,1-1 0,6-1-121,-1-1 1,0 0-1,0 0 1,-1-1-1,1 0 1,9-8-1,1-4-722,-1 0 1,0-1-1,-2-1 0,0-1 1,22-38-1,-45 74 1173,0 0 0,1 0 0,1 0 0,1 1 0,0 0 0,1 0 0,-3 32 0,6-49-319,1 1 0,0 0 1,0-1-1,0 1 0,0 0 1,0-1-1,0 1 0,1 0 1,-1-1-1,0 1 0,0-1 1,0 1-1,0 0 0,1-1 1,-1 1-1,0-1 0,1 1 0,-1 0 1,0-1-1,1 1 0,-1-1 1,1 1-1,-1-1 0,1 0 1,-1 1-1,1-1 0,-1 1 1,1-1-1,0 0 0,0 1 0,21-5 211,18-24-146,-25 11-280,-1 0 0,-1-1 0,-1-1 1,0 0-1,-1-1 0,15-41 0,-9 12-116,19-95 0,-46 278 2254,8-117-1945,-1 18 99,0 45 0,2-73-125,2 0-1,-1 1 0,1-1 1,0 0-1,0 0 1,1 0-1,0 0 0,1-1 1,-1 1-1,1 0 1,0-1-1,1 0 0,4 6 1,7-1-642,-8-18-2327,-6 5 2524,-1-1-1,0 1 1,0-1-1,0 1 1,0-1-1,-1 1 0,1 0 1,-1-1-1,1 1 1,-1 0-1,0-1 1,-1-3-1,-4-3-298,-1-1 0,1 1 0,-1 1-1,-11-12 1,-37-29 1569,7 6 2886,48 43-3589,0 0 0,-1-1 0,1 1 0,0 0 0,0 0 0,0 0 0,-1 0 0,1-1 0,0 1 0,0 0 0,-1 0 0,1 0-1,0-1 1,0 1 0,0 0 0,0 0 0,-1-1 0,1 1 0,0 0 0,0-1 0,0 1 0,0 0 0,0 0 0,0-1 0,0 1-1,0 0 1,0-1 0,0 1 0,0 0 0,0 0 0,0-1 0,0 1 0,0 0 0,0-1 0,0 1 0,0 0 0,0 0 0,1-1 0,-1 1-1,0 0 1,0 0 0,0-1 0,0 1 0,1 0 0,-1 0 0,0-1 0,0 1 0,1 0 0,20-4 1308,31 8-1022,-36-2-501,73 8-131,-28-10-5258,-18-4-4622</inkml:trace>
</inkml:ink>
</file>

<file path=ppt/ink/ink4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30.870"/>
    </inkml:context>
    <inkml:brush xml:id="br0">
      <inkml:brushProperty name="width" value="0.025" units="cm"/>
      <inkml:brushProperty name="height" value="0.025" units="cm"/>
    </inkml:brush>
  </inkml:definitions>
  <inkml:trace contextRef="#ctx0" brushRef="#br0">136 3 15567,'-1'-3'7596,"-6"6"-5566,-8 7-1599,4 2-168,1-1 0,0 1-1,1 1 1,0 0 0,1 1 0,1-1-1,0 1 1,0 1 0,-7 28-1,8-22-48,1-1-1,1 2 1,2-1-1,0 0 1,1 0-1,3 39 0,-2-56-190,1 0-1,-1 0 0,1 0 1,0 0-1,0 0 0,1-1 0,-1 1 1,1 0-1,0-1 0,-1 1 1,2-1-1,-1 1 0,0-1 0,1 0 1,-1 0-1,1 0 0,0 0 1,0-1-1,0 1 0,1-1 0,-1 0 1,1 0-1,-1 0 0,1 0 1,6 2-1,3-1-765,1 1 1,-1-2 0,1 0-1,0-1 1,0 0-1,15-1 1,14-1-5072</inkml:trace>
</inkml:ink>
</file>

<file path=ppt/ink/ink4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31.291"/>
    </inkml:context>
    <inkml:brush xml:id="br0">
      <inkml:brushProperty name="width" value="0.025" units="cm"/>
      <inkml:brushProperty name="height" value="0.025" units="cm"/>
    </inkml:brush>
  </inkml:definitions>
  <inkml:trace contextRef="#ctx0" brushRef="#br0">0 0 1569,'0'0'22977,"3"10"-21029,17 178 2707,-20-187-4640,0 1-1,0-1 0,1 0 0,-1 1 1,0-1-1,1 0 0,-1 1 0,1-1 1,-1 0-1,1 1 0,-1-1 1,1 0-1,0 0 0,0 0 0,-1 0 1,1 0-1,0 0 0,0 0 0,0 0 1,0 0-1,0 0 0,0 0 0,1-1 1,-1 1-1,0 0 0,0-1 0,1 1 1,-1-1-1,0 1 0,1-1 0,-1 0 1,0 1-1,1-1 0,-1 0 0,0 0 1,1 0-1,-1 0 0,0 0 0,1-1 1,-1 1-1,0 0 0,1 0 0,-1-1 1,0 1-1,1-1 0,-1 1 0,0-1 1,0 0-1,0 0 0,2 0 0,11-7 190,0 0 1,-1-1-1,20-16 0,-17 12-130,130-90-725,-141 94-4320,-15 8-1348,9 1 6275,-15 0-7542</inkml:trace>
</inkml:ink>
</file>

<file path=ppt/ink/ink4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31.617"/>
    </inkml:context>
    <inkml:brush xml:id="br0">
      <inkml:brushProperty name="width" value="0.025" units="cm"/>
      <inkml:brushProperty name="height" value="0.025" units="cm"/>
    </inkml:brush>
  </inkml:definitions>
  <inkml:trace contextRef="#ctx0" brushRef="#br0">1 1 18097,'0'0'10314,"73"52"-9930,-46-43-352,0-2-929,-5 2-2658,-4-3-2787,-8 0-10986</inkml:trace>
</inkml:ink>
</file>

<file path=ppt/ink/ink4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31.945"/>
    </inkml:context>
    <inkml:brush xml:id="br0">
      <inkml:brushProperty name="width" value="0.025" units="cm"/>
      <inkml:brushProperty name="height" value="0.025" units="cm"/>
    </inkml:brush>
  </inkml:definitions>
  <inkml:trace contextRef="#ctx0" brushRef="#br0">0 15 7399,'0'0'17521,"87"8"-15920,-38-8-224,8-1-704,4-3-449,-2-1-128,-4 1-96,-10 1-480,-9 2-1218,-13 0-640,-13-2-833</inkml:trace>
</inkml:ink>
</file>

<file path=ppt/ink/ink4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32.304"/>
    </inkml:context>
    <inkml:brush xml:id="br0">
      <inkml:brushProperty name="width" value="0.025" units="cm"/>
      <inkml:brushProperty name="height" value="0.025" units="cm"/>
    </inkml:brush>
  </inkml:definitions>
  <inkml:trace contextRef="#ctx0" brushRef="#br0">16 3 3171,'0'0'23804,"7"0"-22544,-6-1-1217,0 1 1,0-1 0,0 1 0,0 0 0,0 0-1,0 0 1,0-1 0,0 1 0,1 0-1,-1 0 1,0 0 0,0 1 0,0-1-1,0 0 1,0 0 0,0 0 0,0 1-1,0-1 1,0 1 0,0-1 0,-1 1-1,1-1 1,0 1 0,0-1 0,0 1-1,0 0 1,-1-1 0,1 1 0,0 0 0,-1 0-1,1-1 1,0 1 0,-1 0 0,1 0-1,-1 0 1,0 0 0,1 0 0,-1 0-1,1 2 1,-2 5 112,1 0 0,-1 0 0,-1 0-1,0-1 1,-4 13 0,6-20-156,-18 47 198,13-37-108,1-1 0,0 1 0,1 0 0,0 0 0,1 1 1,0-1-1,0 0 0,0 12 0,6-21-17,0 0-1,0 0 1,-1 0 0,1-1 0,0 0 0,0 1-1,0-1 1,0-1 0,0 1 0,4-1 0,10-3-8,0 1 1,-1-2-1,21-8 0,29-8-960,-22 15-2497</inkml:trace>
</inkml:ink>
</file>

<file path=ppt/ink/ink4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32.958"/>
    </inkml:context>
    <inkml:brush xml:id="br0">
      <inkml:brushProperty name="width" value="0.025" units="cm"/>
      <inkml:brushProperty name="height" value="0.025" units="cm"/>
    </inkml:brush>
  </inkml:definitions>
  <inkml:trace contextRef="#ctx0" brushRef="#br0">0 20 16496,'0'0'11466,"71"7"-10793,-25-7-385,8 0-160,1-3-128,-3-3-512,-6-2-1282,-15 4-1185,-13-1-1633</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39.161"/>
    </inkml:context>
    <inkml:brush xml:id="br0">
      <inkml:brushProperty name="width" value="0.025" units="cm"/>
      <inkml:brushProperty name="height" value="0.025" units="cm"/>
    </inkml:brush>
  </inkml:definitions>
  <inkml:trace contextRef="#ctx0" brushRef="#br0">135 1 17040,'0'0'7880,"-11"64"-7528,-5-29-192,-2 0 0,0 3 321,0-3 383,1-6-255,5-4-417,3-6-128,3-6-128,0-8-1473,3-27-14094</inkml:trace>
</inkml:ink>
</file>

<file path=ppt/ink/ink4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33.299"/>
    </inkml:context>
    <inkml:brush xml:id="br0">
      <inkml:brushProperty name="width" value="0.025" units="cm"/>
      <inkml:brushProperty name="height" value="0.025" units="cm"/>
    </inkml:brush>
  </inkml:definitions>
  <inkml:trace contextRef="#ctx0" brushRef="#br0">1 40 15150,'0'0'4613,"69"6"-2788,-21-6-1312,7 0-321,2-11-160,0-5-1441,-3-3-4517</inkml:trace>
</inkml:ink>
</file>

<file path=ppt/ink/ink4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34.104"/>
    </inkml:context>
    <inkml:brush xml:id="br0">
      <inkml:brushProperty name="width" value="0.025" units="cm"/>
      <inkml:brushProperty name="height" value="0.025" units="cm"/>
    </inkml:brush>
  </inkml:definitions>
  <inkml:trace contextRef="#ctx0" brushRef="#br0">1 324 17296,'0'0'12471,"10"0"-11569,-4-1-798,0 0 0,1 0-1,-1 0 1,0 0 0,0-1 0,0 0 0,0-1-1,0 1 1,0-1 0,-1 0 0,1 0 0,-1-1-1,0 0 1,0 0 0,0 0 0,-1 0 0,7-9-1,8-7-55,0 0 0,-2-1 0,16-26-1,-27 37-43,0 0 0,0 0 0,-1-1 0,-1 0 0,0 0 0,0 0-1,-1 0 1,-1-1 0,2-20 0,-3 31-6,-1 0 1,0 0-1,0 0 0,0 0 1,0 0-1,0-1 1,0 1-1,0 0 0,-1 0 1,1 0-1,0 0 0,0 0 1,-1 0-1,1 0 0,-1 0 1,1 0-1,-1 0 1,1 0-1,-1 0 0,0 0 1,1 0-1,-1 1 0,0-1 1,0 0-1,0 0 0,0 1 1,1-1-1,-1 1 1,0-1-1,0 1 0,0-1 1,0 1-1,0-1 0,0 1 1,-1 0-1,1-1 1,0 1-1,0 0 0,0 0 1,0 0-1,0 0 0,0 0 1,0 0-1,0 0 0,-1 1 1,1-1-1,0 0 1,-1 1-1,-4 0-7,1 1 0,0 0 0,0 0 0,0 0 0,0 1 1,0-1-1,0 1 0,-7 6 0,-13 15 49,2 1 0,0 1 0,-37 57 0,59-83-40,1 1 0,-1-1 0,1 1 0,-1 0 0,1-1 0,-1 1 0,1 0 0,0 0 0,-1-1 0,1 1 0,0 0 0,0 0 0,-1 0 0,1-1 0,0 1 0,0 0 0,0 0 0,0 0 0,0 0 0,0-1 0,0 1 0,0 0 0,1 0 0,-1 0 0,0 0 0,0-1 0,1 1 0,-1 0 0,0 0 0,1-1 0,-1 1 0,1 0 0,-1-1 0,1 1 0,-1 0 0,1-1 0,-1 1 0,1-1 0,0 1 0,-1-1 0,1 1 0,0-1 0,0 1 0,-1-1 0,1 0 0,0 1 0,0-1 0,-1 0 0,1 0 0,0 0 0,0 1 0,0-1 0,0 0 0,-1 0 0,1 0 0,1-1 0,64 1 0,-46-2 0,175-8-1852,-195 9 1869,1 1 1,-1 0-1,1 0 1,-1-1 0,1 1-1,-1 0 1,1 0-1,-1 0 1,1 0 0,0 0-1,-1 0 1,1 0-1,-1 0 1,1 0 0,-1 0-1,1 0 1,0 1-1,-1-1 1,1 0 0,-1 0-1,1 0 1,-1 1-1,1-1 1,-1 0 0,1 1-1,-1-1 1,1 0 0,-1 1-1,0-1 1,1 1-1,-1-1 1,1 0 0,-1 1-1,0-1 1,0 1-1,1-1 1,-1 1 0,0-1-1,0 1 1,1 0-1,-1-1 1,0 1 0,0-1-1,0 1 1,0-1-1,0 1 1,0 0 0,0-1-1,0 1 1,0-1-1,0 1 1,0-1 0,-1 1-1,1-1 1,0 1-1,0 0 1,0-1 0,-1 1-1,1-1 1,-1 1 0,-24 27 744,2-13-758,-1-1 0,0-1 0,-45 17 0,79-31-4,0 1 0,0 0 0,1 0 0,-1 1 0,0 0 0,11 3 0,0 0 0,52 4-3639,34-2-8161,-78-6 654</inkml:trace>
</inkml:ink>
</file>

<file path=ppt/ink/ink4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34.473"/>
    </inkml:context>
    <inkml:brush xml:id="br0">
      <inkml:brushProperty name="width" value="0.025" units="cm"/>
      <inkml:brushProperty name="height" value="0.025" units="cm"/>
    </inkml:brush>
  </inkml:definitions>
  <inkml:trace contextRef="#ctx0" brushRef="#br0">249 0 16752,'0'0'5797,"36"73"-3651,-21-39-832,-2 2 255,-2 4-384,-11 1-352,0 5-288,-20 4-97,-13 0-160,-12 4-224,-6-5-192,-8-4-1217,0-6-2307,3-12-3426</inkml:trace>
</inkml:ink>
</file>

<file path=ppt/ink/ink4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03.658"/>
    </inkml:context>
    <inkml:brush xml:id="br0">
      <inkml:brushProperty name="width" value="0.025" units="cm"/>
      <inkml:brushProperty name="height" value="0.025" units="cm"/>
    </inkml:brush>
  </inkml:definitions>
  <inkml:trace contextRef="#ctx0" brushRef="#br0">174 371 7783,'0'0'13533,"9"-8"-11915,26-27-209,-34 34-1203,0 0 0,0 1 1,0-1-1,0 0 0,0 0 0,0 0 1,-1 0-1,1 0 0,0 0 0,-1 0 0,1 0 1,0 0-1,-1 0 0,0 0 0,1 0 0,-1 0 1,1 0-1,-1 0 0,0-1 0,0 1 0,0 0 1,0 0-1,0 0 0,0-3 0,-1 3-115,0 1-1,0-1 1,1 0-1,-1 0 0,0 1 1,0-1-1,0 1 1,0-1-1,0 1 1,-1-1-1,1 1 0,0-1 1,0 1-1,0 0 1,0 0-1,0 0 1,0 0-1,-1 0 0,0 0 1,-55 5 680,46-2-723,1 1 0,0 0-1,0 0 1,0 0-1,0 2 1,1-1 0,0 1-1,-10 8 1,16-11-38,-1-1 1,1 1-1,0 0 0,0 0 1,0 0-1,1 0 1,-1 0-1,1 0 0,0 1 1,0-1-1,0 1 1,0 0-1,0 0 0,1-1 1,0 1-1,0 0 1,0 0-1,0 0 1,1 1-1,-1-1 0,1 0 1,0 0-1,0 0 1,2 7-1,-2-10-10,1 1 0,0-1 0,0 1 0,0-1 0,0 1 0,1-1 0,-1 0 0,0 0 0,1 1 0,-1-1 0,0 0 0,1 0 0,-1 0 0,1 0 0,0-1 0,-1 1 0,1 0 0,0-1 0,-1 1 0,1-1 0,0 1 0,0-1 0,0 0 0,-1 0 0,4 0 0,47-2 0,-40-1 0,0-1 0,0 0 0,-1 0 0,1-1 0,-1 0 0,0-1 0,-1 0 0,0-1 0,0 0 0,0-1 0,-1 0 0,0 0 0,0-1 0,-1 0 0,0-1 0,-1 0 0,0 0 0,-1-1 0,0 1 0,0-1 0,-1 0 0,-1-1 0,0 0 0,0 1 0,-1-1 0,-1 0 0,0 0 0,0-1 0,-1 1 0,-1 0 0,-2-24 0,0 29 0,0 0 0,-1-1 0,0 1 0,0 1 0,-1-1 0,1 0 0,-2 1 0,1 0 0,-1 0 0,1 0 0,-2 0 0,1 1 0,-1 0 0,1 0 0,-2 1 0,1-1 0,0 1 0,-1 0 0,0 1 0,1 0 0,-9-3 0,-1 0 0,0 0 0,-1 1 0,1 1 0,-1 0 0,0 1 0,0 1 0,0 1 0,-24 1 0,40 0-16,-1 0 0,1 1 0,-1-1 0,1 0 0,-1 1 0,1-1 1,0 1-1,-1-1 0,1 1 0,0 0 0,-1 0 0,1 0 0,0-1 0,0 1 0,0 0 0,0 1 0,0-1 0,0 0 0,0 0 1,0 0-1,-1 3 0,0 0-110,0 0 0,1 0 1,0 0-1,0 0 0,0 0 1,0 0-1,1 0 0,-1 5 1,1 0-602,0 1 1,1-1-1,0 0 1,0 1 0,1-1-1,5 15 1,4 2-8018</inkml:trace>
</inkml:ink>
</file>

<file path=ppt/ink/ink4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05.431"/>
    </inkml:context>
    <inkml:brush xml:id="br0">
      <inkml:brushProperty name="width" value="0.025" units="cm"/>
      <inkml:brushProperty name="height" value="0.025" units="cm"/>
    </inkml:brush>
  </inkml:definitions>
  <inkml:trace contextRef="#ctx0" brushRef="#br0">0 51 11787,'6'-8'2418,"-5"5"-1577,1 0 0,-1 0 0,1 0 0,0 1 0,0-1 1,0 1-1,0-1 0,0 1 0,1 0 0,-1-1 0,1 1 0,-1 0 0,1 1 1,0-1-1,0 1 0,0-1 0,5-1 0,-5 37 2058,-5 2-2701,-8 50 0,5-59-166,2 0 0,0 1-1,3 49 1,4-67-947,0-14-1384,-1-18-3765,-8 6-871,-7-4-3213</inkml:trace>
</inkml:ink>
</file>

<file path=ppt/ink/ink4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05.788"/>
    </inkml:context>
    <inkml:brush xml:id="br0">
      <inkml:brushProperty name="width" value="0.025" units="cm"/>
      <inkml:brushProperty name="height" value="0.025" units="cm"/>
    </inkml:brush>
  </inkml:definitions>
  <inkml:trace contextRef="#ctx0" brushRef="#br0">1 54 16400,'0'0'10041,"11"-5"-8247,19-5-1134,0 1-1,1 2 1,0 1 0,60-4 0,-72 9-1583,56-4 1941,-49 4-5485,-1 1-5788</inkml:trace>
</inkml:ink>
</file>

<file path=ppt/ink/ink4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06.131"/>
    </inkml:context>
    <inkml:brush xml:id="br0">
      <inkml:brushProperty name="width" value="0.025" units="cm"/>
      <inkml:brushProperty name="height" value="0.025" units="cm"/>
    </inkml:brush>
  </inkml:definitions>
  <inkml:trace contextRef="#ctx0" brushRef="#br0">1 19 11179,'0'0'18257,"72"6"-17360,-38-12-449,2-1-352,-3 0-64,-3 6-32,-8-2-64,-2 3-608,-3 0-642,-6 0-992,-1 0-833,-4 0-1569</inkml:trace>
</inkml:ink>
</file>

<file path=ppt/ink/ink4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06.504"/>
    </inkml:context>
    <inkml:brush xml:id="br0">
      <inkml:brushProperty name="width" value="0.025" units="cm"/>
      <inkml:brushProperty name="height" value="0.025" units="cm"/>
    </inkml:brush>
  </inkml:definitions>
  <inkml:trace contextRef="#ctx0" brushRef="#br0">1 109 7431,'0'0'19170,"8"7"-17483,-3-4-1487,0 1-1,0-1 1,1 0-1,0-1 1,-1 1-1,1-1 1,0 0-1,0 0 1,0-1-1,8 1 1,78 3 1257,15-10-1435,1-4 0,-1-5 1,-1-5-1,118-36 1,-116 30-884,-19 6-5165,-89 19 5118,5-1-619</inkml:trace>
</inkml:ink>
</file>

<file path=ppt/ink/ink4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07.487"/>
    </inkml:context>
    <inkml:brush xml:id="br0">
      <inkml:brushProperty name="width" value="0.025" units="cm"/>
      <inkml:brushProperty name="height" value="0.025" units="cm"/>
    </inkml:brush>
  </inkml:definitions>
  <inkml:trace contextRef="#ctx0" brushRef="#br0">210 316 3876,'0'0'9609,"5"-8"-6999,2-1-1820,-4 6-381,0 0 0,0 0 0,-1-1 0,0 1 0,0-1 0,0 1 1,3-8-1,-5 10-230,0 1 1,0 0 0,0 0 0,0-1-1,0 1 1,0 0 0,0 0-1,0 0 1,0-1 0,0 1 0,0 0-1,0 0 1,0 0 0,0-1-1,-1 1 1,1 0 0,0 0 0,0 0-1,0-1 1,0 1 0,0 0-1,-1 0 1,1 0 0,0 0 0,0 0-1,0-1 1,-1 1 0,1 0-1,0 0 1,0 0 0,0 0 0,-1 0-1,1 0 1,0 0 0,0 0-1,0 0 1,-1 0 0,1 0 0,0 0-1,0 0 1,-1 0 0,1 0-1,-19 0 1759,-17 5-1375,28-2-442,-1 1 1,0 0-1,1 1 0,0-1 1,0 2-1,1-1 0,-1 1 1,1 0-1,0 1 0,-6 7 1,9-10-67,0 1 0,1-1 0,0 0 0,0 1 0,0 0 0,0 0 0,1 0 0,0 0 0,0 0 0,0 0 0,1 1 1,0-1-1,0 0 0,0 1 0,1-1 0,-1 1 0,1-1 0,1 9 0,0-12-55,0-1 0,0 1 0,0-1 0,0 1 0,0-1 0,0 1 0,1-1 0,-1 0 0,0 0 0,1 1 0,-1-1 0,1 0 0,-1 0 0,1 0 0,-1-1 0,1 1 0,0 0 0,-1-1 0,1 1 0,0-1 0,0 1 0,0-1 0,-1 0 0,1 0 0,0 1 0,0-1 0,0-1 0,2 1 0,55-6 0,-42 0 0,-1 0 0,1-1 0,-1-1 0,-1 0 0,0-1 0,0-1 0,0 0 0,-1-1 0,-1 0 0,0-1 0,-1-1 0,0 0 0,-1-1 0,0 0 0,-1-1 0,-1 0 0,0 0 0,-1-1 0,6-17 0,-12 27 0,-1 0 0,1 1 0,-1-1 0,-1 0 0,1 0 0,-1 0 0,0 0 0,0 0 0,-1 0 0,1 0 0,-1 0 0,-1 1 0,1-1 0,-1 0 0,0 1 0,0-1 0,-1 1 0,0 0 0,0-1 0,0 1 0,0 1 0,-1-1 0,-7-7 0,4 5 0,-1 1 0,0 0 0,0 1 0,-1 0 0,1 0 0,-1 1 0,-1 0 0,1 0 0,0 1 0,-1 0 0,1 1 0,-1 0 0,-16-1 0,2 1 0,-1 1 0,0 1 0,-30 4 0,48-4 0,0 1 0,1 1 0,-1-1 0,1 1 0,0 0 0,-1 0 0,1 1 0,0 0 0,0 0 0,1 0 0,-1 1 0,1 0 0,-1 0 0,1 0 0,0 0 0,1 1 0,-6 6 0,9-8-178,-1-1 0,1 0 0,0 0 0,0 0 0,0 1 0,1-1 0,-1 0 0,0 1 0,1-1 0,0 0 0,-1 1 0,1-1 0,0 1 0,0 2 0,1-2-378,-1 0 0,1 0 0,0 0 0,0 0 0,0 0 0,0-1 0,1 1 0,-1 0 0,1-1 0,-1 1 0,1-1-1,0 0 1,0 1 0,0-1 0,0 0 0,0 0 0,4 2 0,14 8-10499</inkml:trace>
</inkml:ink>
</file>

<file path=ppt/ink/ink4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5:09.201"/>
    </inkml:context>
    <inkml:brush xml:id="br0">
      <inkml:brushProperty name="width" value="0.025" units="cm"/>
      <inkml:brushProperty name="height" value="0.025" units="cm"/>
    </inkml:brush>
  </inkml:definitions>
  <inkml:trace contextRef="#ctx0" brushRef="#br0">77 0 17168,'-1'11'8556,"0"3"-4922,-6 48-2958,-19 16 16,18-61-465,1 2-1,1-1 1,0 1 0,2 0 0,0 0 0,1 0-1,1 1 1,1 28 0,1-47-227,1 0 0,-1 0 0,1 0 0,-1 0 0,1 0 0,0 0 0,-1 0 0,1 0 0,0 0 0,0-1 0,0 1 0,0 0 0,-1 0 0,1-1 0,0 1 0,0-1 0,0 1 0,0-1 0,0 1 0,1-1 0,-1 0 0,0 1 0,0-1 0,0 0 0,0 0 0,0 0 0,0 0 0,0 0 0,1 0 0,0 0 0,40-6 0,56-31-1302,-80 29 479,0 0 1,1 0-1,1 2 0,-1 1 0,1 0 0,0 1 0,28-1 0,-40 5-6314</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39.503"/>
    </inkml:context>
    <inkml:brush xml:id="br0">
      <inkml:brushProperty name="width" value="0.025" units="cm"/>
      <inkml:brushProperty name="height" value="0.025" units="cm"/>
    </inkml:brush>
  </inkml:definitions>
  <inkml:trace contextRef="#ctx0" brushRef="#br0">1 0 16015,'0'0'13357,"63"21"-12877,-36-12-384,1 3-128,0 2-448,-2 4-673,-3-1-1217,-1 1-994,-1 0-1312,-6-6-1826</inkml:trace>
</inkml:ink>
</file>

<file path=ppt/ink/ink4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48.719"/>
    </inkml:context>
    <inkml:brush xml:id="br0">
      <inkml:brushProperty name="width" value="0.025" units="cm"/>
      <inkml:brushProperty name="height" value="0.025" units="cm"/>
    </inkml:brush>
  </inkml:definitions>
  <inkml:trace contextRef="#ctx0" brushRef="#br0">67 41 7911,'0'0'871,"-8"4"2198,-5-1-2005,8-2-651,1 0 0,0 1 0,0-1 0,0 1 0,0-1 0,1 1 0,-1 0 0,0 1 0,-6 4 0,40-4 2545,38-7-1795,99-16 1,-32 1-710,282 2 560,-62 5-378,-343 12-2352,-25 1-2371,-2-1-2276</inkml:trace>
</inkml:ink>
</file>

<file path=ppt/ink/ink4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49.565"/>
    </inkml:context>
    <inkml:brush xml:id="br0">
      <inkml:brushProperty name="width" value="0.025" units="cm"/>
      <inkml:brushProperty name="height" value="0.025" units="cm"/>
    </inkml:brush>
  </inkml:definitions>
  <inkml:trace contextRef="#ctx0" brushRef="#br0">0 251 14862,'0'0'4249,"15"-5"-3592,62-16 131,0 3 0,120-11 0,180 2 808,-292 22-1259,688-26 884,334-24-813,-1028 50-233,-28 3-109,-1-2 1,1-3-1,-1-1 0,50-16 1,-94 18-5,-20 3-242,-27 2-689,38 1 735,-98 3-5504,47-1 417</inkml:trace>
</inkml:ink>
</file>

<file path=ppt/ink/ink4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50.329"/>
    </inkml:context>
    <inkml:brush xml:id="br0">
      <inkml:brushProperty name="width" value="0.025" units="cm"/>
      <inkml:brushProperty name="height" value="0.025" units="cm"/>
    </inkml:brush>
  </inkml:definitions>
  <inkml:trace contextRef="#ctx0" brushRef="#br0">70 152 11979,'-9'1'1682,"-52"9"2098,81-10-143,39 1-2214,257-42 1422,-90 10-2359,616-30-1959,-794 59-2248,69-12 0,-49-1-5156</inkml:trace>
</inkml:ink>
</file>

<file path=ppt/ink/ink4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2:51.358"/>
    </inkml:context>
    <inkml:brush xml:id="br0">
      <inkml:brushProperty name="width" value="0.025" units="cm"/>
      <inkml:brushProperty name="height" value="0.025" units="cm"/>
    </inkml:brush>
  </inkml:definitions>
  <inkml:trace contextRef="#ctx0" brushRef="#br0">0 123 11531,'0'0'10912,"19"-6"-10272,59-13 30,0 4 0,100-8 0,182 3 202,-272 16-796,27-1-52,444-16 80,-643 21-191,-173 5-189,42 9 383,-458 25 522,949-62-633,-39 2-13,271-2-143,-728 24-66,58-2 302,-50 5-180,-375 55 0,537-49-1308,21-3-3176</inkml:trace>
</inkml:ink>
</file>

<file path=ppt/ink/ink4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11.834"/>
    </inkml:context>
    <inkml:brush xml:id="br0">
      <inkml:brushProperty name="width" value="0.025" units="cm"/>
      <inkml:brushProperty name="height" value="0.025" units="cm"/>
    </inkml:brush>
  </inkml:definitions>
  <inkml:trace contextRef="#ctx0" brushRef="#br0">1156 123 9289,'-9'-6'603,"-15"-10"166,-1 1 1,0 1-1,-1 2 0,-1 0 1,0 2-1,0 1 1,-1 1-1,-30-4 0,37 8-609,1 2-1,-1 0 0,0 2 0,1 0 1,-1 1-1,0 1 0,1 1 1,-1 1-1,1 1 0,0 1 1,0 0-1,-27 15 0,8 0-144,2 2 0,1 1 0,1 3-1,2 0 1,0 2 0,-49 57 0,46-42 171,2 1 1,2 1-1,3 1 0,-43 92 1,55-100-100,2 0 0,2 1-1,1 0 1,2 1 0,2 1 0,2-1 0,2 1 0,1 0 0,3 0 0,5 52-1,-3-76-83,2 0 0,0-1 0,1 0 0,0 1 0,2-2 0,0 1-1,1-1 1,0 0 0,1 0 0,1-1 0,18 21 0,-12-19 2,1 0 0,1-1 0,0-1 0,1-1 1,1 0-1,0-1 0,41 18 0,-10-12-6,0-1 0,2-3 0,-1-2 0,2-2 1,0-3-1,104 3 0,-98-9-3,1-3 0,0-2 0,67-12 0,-106 10 127,-1 0 0,0-1 1,0-1-1,0-1 0,-1-1 0,0-1 0,0-1 0,-1 0 1,-1-2-1,0 0 0,-1-1 0,16-16 0,-13 7 147,0 0 0,-2-2 0,-1 0 0,-1-1-1,-1 0 1,-1-1 0,-1-1 0,-2 0 0,-1-1-1,9-38 1,-7 10-99,-3-1 0,-2-1 0,-3 0 0,-4-80 0,-2 99-130,-2 0 0,-2 1 0,-1-1 0,-2 1 0,-26-69 1,29 92-98,0 0 0,-2 1 0,0 0 0,0 0 0,-1 1 0,-1 0 0,-1 1 0,0 0 0,0 0 0,-1 1 0,-1 1 0,0 0 0,0 1 0,-1 0 0,-1 1 0,-20-9 0,23 13-394,-1 1-1,1 1 1,-1 0-1,0 1 1,-18-1-1,-33 2-4651,16 1-3071</inkml:trace>
</inkml:ink>
</file>

<file path=ppt/ink/ink4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25.493"/>
    </inkml:context>
    <inkml:brush xml:id="br0">
      <inkml:brushProperty name="width" value="0.025" units="cm"/>
      <inkml:brushProperty name="height" value="0.025" units="cm"/>
    </inkml:brush>
  </inkml:definitions>
  <inkml:trace contextRef="#ctx0" brushRef="#br0">63 153 1922,'0'0'3518,"-8"0"-2755,-22 0 144,5 0 5260,46 0-2810,6 1-2587,21-1-327,0-1 0,86-14-1,166-36 12,353-14 0,-640 64-416,153-10 245,281 16-1,239 2 1225,-496-12-633,-146 5-558,-24 1-154,0 0 0,1-2 1,-1-1-1,0 0 0,0-2 1,23-6-1,-86 13 443,-2-1-2486,16 6-811,-8 3-6990,22-8 441</inkml:trace>
</inkml:ink>
</file>

<file path=ppt/ink/ink4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26.864"/>
    </inkml:context>
    <inkml:brush xml:id="br0">
      <inkml:brushProperty name="width" value="0.025" units="cm"/>
      <inkml:brushProperty name="height" value="0.025" units="cm"/>
    </inkml:brush>
  </inkml:definitions>
  <inkml:trace contextRef="#ctx0" brushRef="#br0">2609 113 11627,'0'0'8285,"7"-9"-8103,21-24-129,-28 32-51,1 0 0,0 0 1,0 0-1,0 1 0,0-1 0,0 0 0,0 0 0,0 1 1,0-1-1,0 1 0,0-1 0,0 1 0,0-1 1,0 1-1,1 0 0,-1-1 0,0 1 0,0 0 0,0 0 1,3 0-1,-1 3 24,-12 1 46,-25 0 419,-1-2 0,-63-3 0,23-1-229,-141 1-206,-782 28 187,642-8-241,19-2 23,98 12 1325,932-108-308,8 58-1447,-432 16 318,578-6-73,-1344-1 224,-2-1 80,462 13-142,-487 5-5,2 32 111,146 24-50,140-20 7,144-35 293,119-23-38,41 2-297,0 4 0,0 2 0,102 0 0,-23 2-8,1639-89-1820,-1596 93 1864,-338 0 1050,-262 9-798,390-2-639,4-1-1697,5-3-4607</inkml:trace>
</inkml:ink>
</file>

<file path=ppt/ink/ink4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41.296"/>
    </inkml:context>
    <inkml:brush xml:id="br0">
      <inkml:brushProperty name="width" value="0.025" units="cm"/>
      <inkml:brushProperty name="height" value="0.025" units="cm"/>
    </inkml:brush>
  </inkml:definitions>
  <inkml:trace contextRef="#ctx0" brushRef="#br0">16 108 3619,'0'0'6620,"0"-9"-5013,0 4-1412,-2-42 3050,2 43-2440,-1 1 0,2 0 0,-1 0 0,0-1 0,1 1 0,-1 0 1,1 0-1,0 0 0,0 0 0,0-1 0,0 1 0,4-4 0,-5 44 1993,1-24-2617,-6 208 1736,5-391-1714,-14 218-321,10-13 110,1 50 0,4-85-10,-1 0 0,0 0 0,0 0 0,1 0 0,-1 0 0,0 1 0,1-1 0,-1 0 0,0 0 0,0 0 0,1 0-1,-1 0 1,0 0 0,1-1 0,-1 1 0,0 0 0,0 0 0,1 0 0,-1 0 0,0 0 0,1 0 0,-1 0 0,0-1 0,0 1 0,1 0 0,-1 0 0,0 0 0,0 0 0,0-1 0,1 1 0,-1 0 0,0 0-1,0-1 1,0 1 0,0 0 0,0 0 0,1-1 0,-1 1 0,0 0 0,0-1 0,0 1 0,0-1 0,10-11-2249,-7 2-1443,0 0-2349</inkml:trace>
</inkml:ink>
</file>

<file path=ppt/ink/ink4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42.669"/>
    </inkml:context>
    <inkml:brush xml:id="br0">
      <inkml:brushProperty name="width" value="0.025" units="cm"/>
      <inkml:brushProperty name="height" value="0.025" units="cm"/>
    </inkml:brush>
  </inkml:definitions>
  <inkml:trace contextRef="#ctx0" brushRef="#br0">19 99 4420,'0'0'2648,"-1"-10"-1623,1 8-859,-6-45 2058,-6 7 7958,14 66-8650,0-16-1183,3 22 923,2 57 0,-1-200 159,-17 240-1495,11-122-273,1 21 612,5-18-2485,7-11-3915,-1-6-6266</inkml:trace>
</inkml:ink>
</file>

<file path=ppt/ink/ink4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48.490"/>
    </inkml:context>
    <inkml:brush xml:id="br0">
      <inkml:brushProperty name="width" value="0.025" units="cm"/>
      <inkml:brushProperty name="height" value="0.025" units="cm"/>
    </inkml:brush>
  </inkml:definitions>
  <inkml:trace contextRef="#ctx0" brushRef="#br0">1 6 14125,'0'0'13357,"62"-3"-12588,-37 1-481,7 2-224,1 0-32,-2 0-32,-2 0-1153,-6 0-1762,-1 0-2402,-2 0-3331</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39.865"/>
    </inkml:context>
    <inkml:brush xml:id="br0">
      <inkml:brushProperty name="width" value="0.025" units="cm"/>
      <inkml:brushProperty name="height" value="0.025" units="cm"/>
    </inkml:brush>
  </inkml:definitions>
  <inkml:trace contextRef="#ctx0" brushRef="#br0">13 321 17072,'0'0'6353,"-2"8"-3065,-8 25-816,10-34-2434,0 1-1,0 0 1,0 0 0,0 0 0,0 0 0,1 0-1,-1-1 1,0 1 0,0 0 0,0 0-1,0 0 1,1 0 0,-1 0 0,0 0-1,0 0 1,0 0 0,1 0 0,-1-1 0,0 1-1,0 0 1,0 0 0,1 0 0,-1 0-1,0 0 1,0 0 0,0 1 0,1-1 0,-1 0-1,0 0 1,0 0 0,0 0 0,1 0-1,-1 0 1,0 0 0,0 0 0,0 0-1,0 0 1,1 1 0,-1-1 0,0 0 0,0 0-1,0 0 1,0 0 0,0 0 0,1 1-1,-1-1 1,0 0 0,0 0 0,0 0-1,0 1 1,0-1 0,0 0 0,0 0 0,0 0-1,0 1 1,0-1 0,0 0 0,0 0-1,0 0 1,0 1 0,0-1 0,0 0-1,0 0 1,0 0 0,0 1 0,0-1 0,0 0-1,0 0 1,12-7 143,6-10 3,-1-1 1,27-38-1,5-5-625,-49 61 430,0 0 0,0-1 1,0 1-1,0 0 0,1 0 1,-1 0-1,0 0 1,0-1-1,0 1 0,0 0 1,0 0-1,1 0 0,-1 0 1,0 0-1,0-1 0,0 1 1,0 0-1,1 0 1,-1 0-1,0 0 0,0 0 1,0 0-1,0 0 0,1 0 1,-1 0-1,0 0 0,0 0 1,0 0-1,1 0 0,-1 0 1,0 0-1,0 0 1,0 0-1,1 0 0,-1 0 1,0 0-1,0 0 0,0 0 1,1 0-1,-1 0 0,0 0 1,0 0-1,0 1 1,0-1-1,1 0 0,-1 0 1,0 0-1,0 0 0,0 0 1,0 1-1,0-1 0,0 0 1,1 0-1,-1 0 0,0 0 1,0 1-1,0-1 1,0 0-1,0 0 0,0 0 1,0 1-1,0-1 0,2 24-144,-7 27 244,5-51-89,-7 34-125,1 0 1,-1 51-1,7-85 10,0 1-1,0 0 0,0-1 0,0 1 1,0 0-1,0-1 0,0 1 0,0 0 1,0-1-1,1 1 0,-1 0 1,0-1-1,1 1 0,-1-1 0,0 1 1,1 0-1,-1-1 0,0 1 0,1-1 1,-1 1-1,1-1 0,0 1 0,0 0-265,0-1-1,0 0 0,0 0 0,-1 0 0,1 1 1,0-1-1,0 0 0,0 0 0,0 0 0,0 0 1,-1 0-1,1-1 0,0 1 0,0 0 1,0 0-1,-1 0 0,1-1 0,0 1 0,1-1 1,13-10-8508</inkml:trace>
  <inkml:trace contextRef="#ctx0" brushRef="#br0" timeOffset="1">475 1 20692,'0'0'5733,"-31"63"-3459,20-30-736,1 2-802,4 4-447,2-1-257,4-6-32,0-2-129,0-3 1,4-9-192,3 0-353,0-9-255,1-4-706,0-5-1761,-6-19-9802</inkml:trace>
</inkml:ink>
</file>

<file path=ppt/ink/ink4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49.087"/>
    </inkml:context>
    <inkml:brush xml:id="br0">
      <inkml:brushProperty name="width" value="0.025" units="cm"/>
      <inkml:brushProperty name="height" value="0.025" units="cm"/>
    </inkml:brush>
  </inkml:definitions>
  <inkml:trace contextRef="#ctx0" brushRef="#br0">275 3 10762,'0'0'12145,"-7"-1"-11771,4 0-321,1 1 0,-1 0 0,1 0 1,-1 0-1,0 0 0,1 0 0,-1 1 0,1-1 1,-1 1-1,1-1 0,-1 1 0,1 0 0,-1 0 1,1 0-1,0 0 0,-1 1 0,1-1 1,0 0-1,0 1 0,0 0 0,-2 2 0,-2 2 224,1 0 0,1 1 0,-1-1-1,1 1 1,1 0 0,-1 0 0,-3 11-1,1 0 152,0 1-1,2 0 1,0 0-1,1 0 1,1 0 0,1 21-1,10 120 8,0-20-265,-11-117-12,-4-18 220,-12-31 63,11 14-638,-23-35-1017,4 7-1408,2-2-1,-29-67 1,89 108 4704,-12 4-2363,56 5 1233,-42-12-3342,-7-10-4614,-14-2-2744</inkml:trace>
</inkml:ink>
</file>

<file path=ppt/ink/ink4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49.459"/>
    </inkml:context>
    <inkml:brush xml:id="br0">
      <inkml:brushProperty name="width" value="0.025" units="cm"/>
      <inkml:brushProperty name="height" value="0.025" units="cm"/>
    </inkml:brush>
  </inkml:definitions>
  <inkml:trace contextRef="#ctx0" brushRef="#br0">1 1 7783,'0'0'19058,"34"69"-18994,-34-37-64,0-1 32,0 2-320,0-4-1089,0-7-1954,0-5-3524</inkml:trace>
</inkml:ink>
</file>

<file path=ppt/ink/ink4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50.179"/>
    </inkml:context>
    <inkml:brush xml:id="br0">
      <inkml:brushProperty name="width" value="0.025" units="cm"/>
      <inkml:brushProperty name="height" value="0.025" units="cm"/>
    </inkml:brush>
  </inkml:definitions>
  <inkml:trace contextRef="#ctx0" brushRef="#br0">69 1 3651,'0'0'22384,"-5"12"-21914,-5 14-578,-2 5 650,1 0 0,2 0 0,-10 62 0,18-83-600,0 0 0,1 0 0,0 1 0,1-1 0,0 0 0,1 0 0,4 15 0,-4-19-258,0 0 0,1 0 1,0 0-1,0 0 0,1 0 0,-1-1 1,1 1-1,1-1 0,-1 0 0,1-1 1,-1 1-1,10 6 0,0-4-4825,1-6-2567</inkml:trace>
</inkml:ink>
</file>

<file path=ppt/ink/ink4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50.820"/>
    </inkml:context>
    <inkml:brush xml:id="br0">
      <inkml:brushProperty name="width" value="0.025" units="cm"/>
      <inkml:brushProperty name="height" value="0.025" units="cm"/>
    </inkml:brush>
  </inkml:definitions>
  <inkml:trace contextRef="#ctx0" brushRef="#br0">1 308 12011,'0'0'13304,"11"0"-12071,-6 0-1158,1-1 1,-1 1 0,0-1-1,0 0 1,1 0-1,-1-1 1,0 0-1,0 0 1,0 0 0,0 0-1,-1-1 1,1 0-1,-1 1 1,1-2-1,-1 1 1,0-1 0,0 1-1,6-8 1,-2 1-4,0-1 1,-1 0 0,0 0-1,-1-1 1,0 1 0,-1-1-1,0-1 1,-1 1 0,0-1-1,-1 1 1,0-1 0,-1 0-1,-1 0 1,0-1 0,0 1-1,-2 0 1,-2-21 0,3 33-61,0 0 0,0 0 0,0 0 0,0 1 0,-1-1 0,1 0 0,0 0 1,0 1-1,-1-1 0,1 0 0,0 0 0,-1 1 0,1-1 0,-1 0 0,1 1 0,-1-1 0,1 0 1,-1 1-1,0-1 0,1 1 0,-1-1 0,0 1 0,1-1 0,-1 1 0,0 0 0,1-1 1,-1 1-1,0 0 0,0-1 0,1 1 0,-1 0 0,0 0 0,0 0 0,0 0 0,0 0 0,1 0 1,-1 0-1,0 0 0,0 0 0,0 0 0,1 0 0,-1 0 0,0 1 0,0-1 0,1 0 1,-1 1-1,0-1 0,0 0 0,1 1 0,-1-1 0,0 1 0,1-1 0,-1 1 0,0 1 1,-4 1-20,0 1 0,1 0 0,0 0 0,0 1 0,-6 8 0,-22 40 506,-36 81 1,68-134-491,-1 1 1,1 0 0,-1 0 0,1 0-1,-1 0 1,1 0 0,0 0-1,0 0 1,-1 0 0,1 0 0,0 0-1,0 0 1,0 0 0,0 0 0,0 0-1,0 0 1,0 0 0,0 0-1,0 0 1,1 0 0,-1 0 0,0 0-1,1 0 1,0 1 0,0-2-3,-1 1 1,1-1-1,0 1 0,0-1 1,0 0-1,0 0 0,0 1 1,0-1-1,0 0 0,0 0 1,0 0-1,0 0 0,0 0 1,0 0-1,0 0 1,0 0-1,0 0 0,0-1 1,1 1-1,56-25 85,-51 22-94,55-23-422,-57 24 380,-1 1-1,1 0 0,0 0 0,-1 0 0,1 0 1,0 1-1,0 0 0,0 0 0,-1 0 1,1 1-1,8 1 0,-12-1 42,-1-1-1,1 1 1,0-1-1,-1 1 0,1 0 1,0 0-1,-1-1 1,1 1-1,-1 0 1,1 0-1,-1 0 1,0 0-1,1 0 1,-1-1-1,0 1 1,1 0-1,-1 0 0,0 0 1,0 0-1,0 0 1,0 0-1,0 0 1,0 0-1,0 0 1,0 0-1,-1 2 1,-8 25 23,1-17 8,-2 0 0,1-2 0,-1 1-1,-1-1 1,0 0 0,-14 7 0,-9 10 413,34-26-440,0 0 0,0 0 0,0-1 0,0 1 0,1 0 0,-1 0 0,0 0 1,0 0-1,0 0 0,1 0 0,-1 0 0,0 0 0,0 0 0,1 0 0,-1 0 0,0 0 0,0 0 1,0 0-1,1 0 0,-1 0 0,0 0 0,0 0 0,0 0 0,1 0 0,-1 0 0,0 0 1,0 0-1,0 0 0,1 1 0,-1-1 0,0 0 0,0 0 0,0 0 0,0 0 0,1 0 0,-1 1 1,0-1-1,0 0 0,0 0 0,0 0 0,0 0 0,0 1 0,1-1 0,-1 0 0,0 0 1,0 0-1,0 1 0,0-1 0,0 0 0,0 0 0,0 1 0,0-1 0,0 0 0,0 0 0,0 0 1,0 1-1,0-1 0,0 0 0,0 0 0,0 0 0,-1 1 0,1-1 0,0 0 0,0 0 1,0 0-1,0 1 0,0-1 0,0 0 0,-1 0 0,24 1 18,-21-1-14,103-5-1504,-37-8-5511,-36 3 214</inkml:trace>
</inkml:ink>
</file>

<file path=ppt/ink/ink4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51.161"/>
    </inkml:context>
    <inkml:brush xml:id="br0">
      <inkml:brushProperty name="width" value="0.025" units="cm"/>
      <inkml:brushProperty name="height" value="0.025" units="cm"/>
    </inkml:brush>
  </inkml:definitions>
  <inkml:trace contextRef="#ctx0" brushRef="#br0">123 1 15278,'0'0'4389,"39"53"-2404,-23-25-159,-3 4-128,-5 8-641,-7 2-481,-1 5-63,-3 3 127,-16 4-127,-9 2-353,-5 2-96,-4-4-352,-4-4-2691,2-14-3555</inkml:trace>
</inkml:ink>
</file>

<file path=ppt/ink/ink4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55.425"/>
    </inkml:context>
    <inkml:brush xml:id="br0">
      <inkml:brushProperty name="width" value="0.025" units="cm"/>
      <inkml:brushProperty name="height" value="0.025" units="cm"/>
    </inkml:brush>
  </inkml:definitions>
  <inkml:trace contextRef="#ctx0" brushRef="#br0">1 5 13261,'0'0'13303,"12"0"-12118,286-4 726,-298 4-2107,0 0 0,1 1 0,-1-1 0,0 0 0,0 1 0,0-1 0,0 0-1,0 1 1,0-1 0,0 1 0,0-1 0,0 0 0,0 1 0,0-1 0,0 0 0,0 1 0,0-1 0,-1 0 0,1 1 0,0-1-1,0 0 1,0 1 0,0-1 0,-1 0 0,1 0 0,0 1 0,0-1 0,-1 0 0,1 1 0,0-1 0,0 0 0,-1 0-1,1 0 1,0 1 0,-1-1 0,1 0 0,-11 1-5489</inkml:trace>
</inkml:ink>
</file>

<file path=ppt/ink/ink4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56.687"/>
    </inkml:context>
    <inkml:brush xml:id="br0">
      <inkml:brushProperty name="width" value="0.025" units="cm"/>
      <inkml:brushProperty name="height" value="0.025" units="cm"/>
    </inkml:brush>
  </inkml:definitions>
  <inkml:trace contextRef="#ctx0" brushRef="#br0">3 429 5157,'0'0'8728,"0"8"-7196,-1 2-933,-1 26 1059,5-11 3324,-2-24-4748,0 0 0,0-1 0,0 1 1,0 0-1,0-1 0,0 1 0,1-1 0,-1 1 0,0-1 0,0 0 0,0 1 0,1-1 1,-1 0-1,0 0 0,1 0 0,-1 0 0,0 0 0,0 0 0,1 0 0,1-1 1,30-5 1388,-21 0-1437,-1 0 1,0-1-1,-1-1 1,1 0 0,-2 0-1,1-1 1,16-20 0,53-77-16,-73 97-143,11-16 17,-1-1 0,-2 0 1,14-35-1,-22 48-35,-2-1 0,0 0 0,0 0 1,-1 0-1,-1 0 0,-1-1 0,0 1 0,-1-28 0,0 41-15,-1 0-1,1 0 1,0 0 0,0 0-1,-1 0 1,1 0-1,0 1 1,-1-1 0,1 0-1,-1 0 1,1 0-1,-1 1 1,1-1 0,-1 0-1,0 1 1,1-1 0,-1 1-1,0-1 1,0 0-1,1 1 1,-1-1 0,0 1-1,0 0 1,0-1-1,0 1 1,0 0 0,1 0-1,-1-1 1,0 1-1,0 0 1,0 0 0,0 0-1,0 0 1,0 0-1,0 0 1,0 0 0,0 0-1,1 1 1,-1-1 0,0 0-1,0 0 1,0 1-1,-1 0 1,-2 0 5,0 0-1,0 1 1,1 0 0,-1-1-1,0 1 1,1 1 0,-1-1-1,-4 5 1,-5 8 157,2 0-1,0 1 1,1 0-1,1 1 1,-11 24-1,-27 92 752,41-112-908,2 0 0,0 0 0,2 0 0,-1 38 0,3-59 0,0 1 0,0-1 0,0 1 0,0-1 0,0 1 0,0-1 0,0 1 0,0 0 0,0-1 0,0 1 0,0-1 0,0 1 0,0-1 0,1 1 0,-1-1 0,0 1 0,0-1 0,1 1 0,-1-1 0,0 1 0,1-1 0,-1 1 0,1-1 0,-1 0 0,0 1 0,1-1 0,-1 0 0,1 1 0,-1-1 0,1 0 0,-1 1 0,1-1 0,19-6 0,19-25 0,-37 29 0,14-12 0,0 1 0,0 1 0,22-13 0,-30 20 0,1 1 0,-1 1 0,1-1 0,-1 2 0,1-1 0,0 1 0,0 0 0,0 1 0,16-1 0,-24 2 0,1 0 0,-1 0 0,1 1 0,-1-1 0,0 0 0,1 0 0,-1 1 0,0-1 0,0 1 0,1-1 0,-1 1 0,0 0 0,0-1 0,0 1 0,1 0 0,-1 0 0,0 0 0,0 0 0,0 0 0,-1 0 0,1 0 0,0 0 0,0 0 0,0 0 0,-1 1 0,1-1 0,-1 0 0,1 0 0,-1 1 0,1-1 0,-1 0 0,0 1 0,0-1 0,0 0 0,0 1 0,0-1 0,0 1 0,0-1 0,0 0 0,0 1 0,-1 2 0,0 0 0,1 1 0,-1 0 0,-1-1 0,1 1 0,-1-1 0,0 1 0,0-1 0,0 0 0,0 0 0,-1 0 0,-3 5 0,-1-3 0,1 0 0,-1-1 0,0 0 0,0-1 0,0 0 0,-10 5 0,-20 10 0,38-17 0,0-1 0,0 0 0,0 0 0,0 0 0,0 0 0,0 0 0,0 0 0,0 0 0,1 0 0,-1-1 0,0 1 0,1 0 0,-1-1 0,0 1 0,3 0 0,37 15-854,24 9-3523,2-8-3572,-52-15-8787</inkml:trace>
</inkml:ink>
</file>

<file path=ppt/ink/ink4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57.751"/>
    </inkml:context>
    <inkml:brush xml:id="br0">
      <inkml:brushProperty name="width" value="0.025" units="cm"/>
      <inkml:brushProperty name="height" value="0.025" units="cm"/>
    </inkml:brush>
  </inkml:definitions>
  <inkml:trace contextRef="#ctx0" brushRef="#br0">104 218 9225,'9'-8'2728,"2"-2"-1702,66-69 5292,-71 72-5609,0 0 0,0-1 0,-1 1 1,0-1-1,0 0 0,-1-1 0,0 1 0,0-1 0,5-18 0,-9 27-642,0-1 1,0 0-1,0 0 1,0 1 0,0-1-1,1 0 1,-1 0-1,-1 1 1,1-1-1,0 0 1,0 0 0,0 1-1,0-1 1,0 0-1,-1 0 1,1 1-1,0-1 1,0 0 0,-1 1-1,1-1 1,-1 0-1,1 1 1,-1-1 0,1 1-1,-1-1 1,1 1-1,-1-1 1,1 1-1,-1-1 1,0 1 0,0-1-1,-1 0-13,0 1 0,0 0-1,1 0 1,-1 0 0,0 0 0,0 0 0,0 0-1,0 0 1,0 0 0,1 1 0,-1-1-1,-3 2 1,-1 0-33,0 1-1,0 0 1,0 0-1,1 0 1,-1 0 0,-9 9-1,7-3 58,1 1-1,0 0 0,1 0 1,0 0-1,0 1 1,1 0-1,1 0 1,0 0-1,0 0 1,1 1-1,1 0 1,0-1-1,-1 17 0,2-11 21,1-1 0,1 1-1,0-1 1,1 1 0,1-1-1,0 0 1,1 0 0,1 0-1,8 17 1,4 3-36,-10-24-68,-1 0 1,0 0-1,-1 1 0,0 0 0,-1 0 1,0 0-1,-1 0 0,1 16 0,-4-28 4,0-1 0,0 0 1,-1 1-1,1-1 0,0 1 0,0-1 0,0 0 0,0 1 0,-1-1 0,1 0 0,0 1 0,0-1 0,-1 0 0,1 1 0,0-1 0,-1 0 0,1 1 0,0-1 0,-1 0 0,1 0 0,0 1 0,-1-1 0,1 0 0,-1 0 0,1 0 0,0 0 0,-1 0 0,1 0 0,-1 0 0,1 1 0,-1-1 0,1 0 0,0 0 0,-1 0 0,1-1 0,-1 1 0,1 0 0,-1 0 0,1 0 0,0 0 0,-1 0 0,1 0 0,-1-1 0,1 1 0,0 0 0,-1 0 0,1-1 0,0 1 0,-1 0 1,1 0-1,0-1 0,-1 1 0,1 0 0,0-1 0,-23-16-423,-3-14-3750,-28-42 1,-11-15-1987,64 87 6189,1 1 0,-1-1 0,0 0 0,1 1 0,-1-1 0,1 0 0,-1 1 0,1-1 0,0 0 0,-1 0 0,1 1 0,0-1 0,-1 0 0,1 0 0,0 0-1,0 1 1,0-1 0,-1 0 0,1 0 0,0 0 0,0 0 0,0 1 0,1-1 0,-1 0 0,0 0 0,0 0 0,1-1 0,0 1 96,0 0 0,0 0 0,0 0 0,0 0 0,1 0 0,-1 0 0,0 0 0,0 0-1,1 1 1,-1-1 0,1 0 0,-1 1 0,1-1 0,1 1 0,71-8 3873,-52 7-3333,6-2-605,31-3 150,-21-2-4118,-24 3-1184</inkml:trace>
</inkml:ink>
</file>

<file path=ppt/ink/ink4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58.095"/>
    </inkml:context>
    <inkml:brush xml:id="br0">
      <inkml:brushProperty name="width" value="0.025" units="cm"/>
      <inkml:brushProperty name="height" value="0.025" units="cm"/>
    </inkml:brush>
  </inkml:definitions>
  <inkml:trace contextRef="#ctx0" brushRef="#br0">0 0 15278,'0'0'8424,"20"49"-6662,-20-22-449,0 1-512,0 4-417,0-3-159,-3-2-193,-1-5 32,4-4-673,0-4-1345,0-5-608</inkml:trace>
</inkml:ink>
</file>

<file path=ppt/ink/ink4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58.471"/>
    </inkml:context>
    <inkml:brush xml:id="br0">
      <inkml:brushProperty name="width" value="0.025" units="cm"/>
      <inkml:brushProperty name="height" value="0.025" units="cm"/>
    </inkml:brush>
  </inkml:definitions>
  <inkml:trace contextRef="#ctx0" brushRef="#br0">1 1 15246,'0'0'10923,"30"64"-10859,-23-44-128,-3 4-225,-4-1-383,0 1-609,0-2-865,0-5-961,-5-5-4036</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40.224"/>
    </inkml:context>
    <inkml:brush xml:id="br0">
      <inkml:brushProperty name="width" value="0.025" units="cm"/>
      <inkml:brushProperty name="height" value="0.025" units="cm"/>
    </inkml:brush>
  </inkml:definitions>
  <inkml:trace contextRef="#ctx0" brushRef="#br0">0 74 16528,'0'0'11531,"58"-22"-11179,-26 15-320,5-1-993,0-2-2082,2-1-3075,-3-4-6438</inkml:trace>
</inkml:ink>
</file>

<file path=ppt/ink/ink4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59.050"/>
    </inkml:context>
    <inkml:brush xml:id="br0">
      <inkml:brushProperty name="width" value="0.025" units="cm"/>
      <inkml:brushProperty name="height" value="0.025" units="cm"/>
    </inkml:brush>
  </inkml:definitions>
  <inkml:trace contextRef="#ctx0" brushRef="#br0">136 1 9673,'0'0'15396,"-10"9"-14883,-3 4-211,1 0 1,1 1 0,0 1-1,1-1 1,0 2 0,1 0-1,1 0 1,1 0 0,-9 26-1,11-24-100,1 0-1,0 1 1,2-1-1,0 1 0,1 0 1,0 0-1,4 22 1,-3-36-243,1 1 0,1 0 1,-1 0-1,1-1 0,0 1 0,0-1 1,1 1-1,0-1 0,0 0 1,0 0-1,6 6 0,-6-7-199,0-1 0,1 0-1,0-1 1,-1 1 0,1 0-1,0-1 1,0 0 0,1 0-1,-1 0 1,0-1 0,1 1-1,-1-1 1,1 0 0,-1 0-1,1-1 1,6 1 0,16-1-3876,1-3-2039</inkml:trace>
</inkml:ink>
</file>

<file path=ppt/ink/ink4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59.850"/>
    </inkml:context>
    <inkml:brush xml:id="br0">
      <inkml:brushProperty name="width" value="0.025" units="cm"/>
      <inkml:brushProperty name="height" value="0.025" units="cm"/>
    </inkml:brush>
  </inkml:definitions>
  <inkml:trace contextRef="#ctx0" brushRef="#br0">0 377 1537,'0'0'25016,"6"2"-23281,-5-1-1652,1-1 0,0 1 0,0-1 0,0 0 0,0 0 0,0 1 0,0-1 0,0-1 0,0 1 0,0 0 0,0 0 0,0-1 0,0 1 0,0-1 0,0 0 0,0 1 0,-1-1 0,1 0 0,0 0 0,0 0 0,2-3 0,3-1-3,-1-1-1,1 0 0,-1-1 1,-1 1-1,8-11 0,4-10-58,-1-1 0,14-32 0,-21 39 14,0 0-1,-2-1 1,0 0 0,-1 0 0,-2-1-1,0 0 1,1-31 0,-7 59-60,1-1 1,0 0 0,-1 1 0,0-1 0,0 0 0,0 0 0,0 0 0,-1 0-1,0 0 1,-3 3 0,-5 9 12,-19 31 56,10-16 597,-23 46 0,38-66-575,0 0 0,1 1 0,0 0 1,1 0-1,0 0 0,1 1 0,1-1 1,-1 14-1,2-25-65,0-1 0,0 1 0,0-1 0,0 1 0,0-1 0,0 1 0,0-1 0,0 1 0,0-1 0,0 1 0,0 0 0,0-1 0,0 1 0,1-1 0,-1 1 0,0-1 0,0 1 0,1-1 0,-1 1 0,0-1 0,1 0 0,-1 1 0,0-1 0,1 1 1,-1-1-1,1 0 0,-1 1 0,1-1 0,-1 0 0,0 1 0,1-1 0,-1 0 0,1 0 0,0 1 0,-1-1 0,1 0 0,0 0 0,24-9 64,19-26 23,-35 27-124,0 0-1,0 1 1,1 0 0,12-6-1,-19 11 27,0 0-1,0 1 0,1-1 1,-1 1-1,0 0 0,0 0 1,1 0-1,-1 0 0,0 1 1,1 0-1,-1-1 0,1 1 1,-1 0-1,1 0 0,-1 1 1,1-1-1,-1 1 0,0 0 1,5 1-1,-7-1 7,-1-1 0,1 1 0,0-1 0,-1 1 0,1 0 0,-1-1-1,1 1 1,0 0 0,-1 0 0,1-1 0,-1 1 0,0 0 0,1 0 0,-1 0 0,0 0 0,1-1 0,-1 1 0,0 0 0,0 0-1,0 0 1,0 0 0,0 0 0,0 0 0,0 0 0,0 0 0,0 0 0,0-1 0,-1 1 0,1 0 0,0 0 0,-1 0 0,1 0 0,0-1-1,-1 1 1,1 0 0,-1 0 0,0 1 0,-22 27-119,-93 51 187,117-80-63,-1 0 0,0 0-1,0 0 1,0 0-1,0 0 1,0 0 0,1 0-1,-1 0 1,0 0-1,0 0 1,0 0 0,0 0-1,0 0 1,1 0-1,-1 0 1,0 0 0,0 0-1,0 0 1,0 0-1,0 0 1,1 0 0,-1 0-1,0 1 1,0-1-1,0 0 1,0 0 0,0 0-1,0 0 1,0 0-1,0 0 1,1 0 0,-1 1-1,0-1 1,0 0-1,0 0 1,0 0 0,0 0-1,0 0 1,0 0-1,0 1 1,0-1 0,0 0-1,0 0 1,0 0-1,0 0 1,0 0 0,0 1-1,0-1 1,0 0 0,0 0-1,0 0 1,0 0-1,0 0 1,0 1 0,-1-1-1,1 0 1,0 0-1,0 0 1,0 0 0,0 0-1,0 0 1,0 1-1,0-1 1,0 0 0,0 0-1,-1 0 1,1 0-1,0 0 1,23 3 48,33-1-282,-53-2 157,71 3-4020,-25 1-5880,-26-2-653</inkml:trace>
</inkml:ink>
</file>

<file path=ppt/ink/ink4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4:00.397"/>
    </inkml:context>
    <inkml:brush xml:id="br0">
      <inkml:brushProperty name="width" value="0.025" units="cm"/>
      <inkml:brushProperty name="height" value="0.025" units="cm"/>
    </inkml:brush>
  </inkml:definitions>
  <inkml:trace contextRef="#ctx0" brushRef="#br0">106 26 9705,'0'0'4703,"8"-5"-2055,-4 2-2581,-2 2 147,0-1 1,0 0 0,0 1 0,0-1 0,1 1-1,-1 0 1,1-1 0,-1 1 0,0 0 0,1 0-1,-1 1 1,1-1 0,0 1 0,-1-1 0,1 1-1,0 0 1,-1 0 0,1 0 0,0 0 0,-1 0-1,1 1 1,-1-1 0,1 1 0,0 0-1,-1-1 1,1 1 0,-1 1 0,0-1 0,1 0-1,-1 0 1,4 4 0,3 4 35,-1 1-1,-1-1 1,0 2 0,0-1-1,-1 1 1,0 0 0,-1 0-1,0 1 1,-1-1-1,0 1 1,-1 0 0,0 0-1,-1 0 1,0 1 0,0 16-1,-3-14-211,0 0-1,-1 1 0,0-1 0,-1 0 1,-1-1-1,-1 1 0,0-1 1,0 0-1,-1 0 0,-1 0 0,-1-1 1,-10 15-1,-2 0-209,-2-1 1,-30 30-1,-22 6-4134,29-31-1219</inkml:trace>
</inkml:ink>
</file>

<file path=ppt/ink/ink4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4:01.883"/>
    </inkml:context>
    <inkml:brush xml:id="br0">
      <inkml:brushProperty name="width" value="0.025" units="cm"/>
      <inkml:brushProperty name="height" value="0.025" units="cm"/>
    </inkml:brush>
  </inkml:definitions>
  <inkml:trace contextRef="#ctx0" brushRef="#br0">1 978 15118,'0'0'2883,"82"-66"-2306,-2 11 159,27-17-319,29-16-129,25-16-224,22-8-64,1 0 0,5 5-1121,-12 9-1826,-23 10-1537,-28 13-1089</inkml:trace>
</inkml:ink>
</file>

<file path=ppt/ink/ink4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4:02.519"/>
    </inkml:context>
    <inkml:brush xml:id="br0">
      <inkml:brushProperty name="width" value="0.025" units="cm"/>
      <inkml:brushProperty name="height" value="0.025" units="cm"/>
    </inkml:brush>
  </inkml:definitions>
  <inkml:trace contextRef="#ctx0" brushRef="#br0">1 1190 10442,'0'0'7751,"17"-12"-6785,49-36-300,920-641 2186,-700 498-4541,-103 55-4917,-45 22-5982</inkml:trace>
</inkml:ink>
</file>

<file path=ppt/ink/ink4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4:10.119"/>
    </inkml:context>
    <inkml:brush xml:id="br0">
      <inkml:brushProperty name="width" value="0.025" units="cm"/>
      <inkml:brushProperty name="height" value="0.025" units="cm"/>
    </inkml:brush>
  </inkml:definitions>
  <inkml:trace contextRef="#ctx0" brushRef="#br0">1 93 10922,'5'-9'2056,"0"2"-1414,25-44 2655,-28 48-2597,0 0 0,0 0 0,0 1 0,1-1 0,-1 1 0,1 0 0,-1 0 0,7-4 0,-8 9-570,0 0 1,0 0-1,0 0 0,0 0 1,-1 0-1,1 0 1,-1 1-1,0-1 1,0 0-1,0 0 0,-1 5 1,1-4 12,-4 82 300,-4 1 0,-24 106 1,28-171-295,-3 9 83,2 0 0,1 1 0,1-1 1,1 1-1,6 59 0,-3-88-286,0 0-1,0 0 1,0 0-1,0 0 1,0 0 0,1 0-1,0 0 1,-1-1-1,1 1 1,0-1-1,0 1 1,0-1 0,0 0-1,5 3 1,-5-3-395,-1-1 0,1 0 0,0 0 0,0 0 0,0 0 1,1 0-1,-1 0 0,0-1 0,0 1 0,0-1 0,1 1 0,2-1 0,3-3-5727,-4-11-3892</inkml:trace>
</inkml:ink>
</file>

<file path=ppt/ink/ink4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4:10.527"/>
    </inkml:context>
    <inkml:brush xml:id="br0">
      <inkml:brushProperty name="width" value="0.025" units="cm"/>
      <inkml:brushProperty name="height" value="0.025" units="cm"/>
    </inkml:brush>
  </inkml:definitions>
  <inkml:trace contextRef="#ctx0" brushRef="#br0">0 162 15887,'0'0'5360,"13"0"-3817,60-6-333,1-3 0,143-37-1,-108 21-893,262-39-383,-296 57 30,0 3 1,0 3-1,76 10 0,35 23-229,-121-19 100,0-2 1,70 1-1,-100-10 153,-9-1 46,49-4 0,-75 3-51,0 0-1,1 0 1,-1 0-1,1 0 1,-1 0-1,1 0 1,-1 0-1,0 0 1,1-1-1,-1 1 1,1 0 0,-1 0-1,0 0 1,1-1-1,-1 1 1,0 0-1,1 0 1,-1-1-1,0 1 1,1 0-1,-1-1 1,0 1 0,0 0-1,1-1 1,-1 1-1,0-1 1,0 1-1,0 0 1,0-1-1,0 1 1,1-1-1,-1 1 1,0-1-1,-6-15-4350,-5 2-974</inkml:trace>
</inkml:ink>
</file>

<file path=ppt/ink/ink4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4:10.870"/>
    </inkml:context>
    <inkml:brush xml:id="br0">
      <inkml:brushProperty name="width" value="0.025" units="cm"/>
      <inkml:brushProperty name="height" value="0.025" units="cm"/>
    </inkml:brush>
  </inkml:definitions>
  <inkml:trace contextRef="#ctx0" brushRef="#br0">0 4 16912,'0'0'6070,"9"0"-4923,121-3 2179,-84 3-3171,-1 2 0,72 14 0,-114-16-157,0 0 1,-1 1-1,1 0 1,0-1-1,-1 1 0,1 0 1,-1 0-1,1 1 1,-1-1-1,0 0 1,1 1-1,-1-1 1,0 1-1,0 0 1,0 0-1,0 0 0,0 0 1,-1 0-1,3 3 1,-3-3-1,-1 1 1,1-1-1,-1 1 1,1-1 0,-1 1-1,0-1 1,0 1-1,0-1 1,0 1-1,0-1 1,0 1-1,-1-1 1,1 0 0,-1 1-1,0-1 1,-1 5-1,-6 7 142,1 0-1,-2-1 1,0 0-1,0 0 1,-13 12 0,19-21-20,-188 215 1834,190-217-2454,-6 6-860,2-9-4072,1-7-2870</inkml:trace>
</inkml:ink>
</file>

<file path=ppt/ink/ink4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4:11.358"/>
    </inkml:context>
    <inkml:brush xml:id="br0">
      <inkml:brushProperty name="width" value="0.025" units="cm"/>
      <inkml:brushProperty name="height" value="0.025" units="cm"/>
    </inkml:brush>
  </inkml:definitions>
  <inkml:trace contextRef="#ctx0" brushRef="#br0">1 358 9385,'0'0'14408,"10"2"-12748,-5-1-1529,0 1-1,-1-1 0,1-1 0,0 1 0,-1-1 0,1 0 0,0 0 0,0 0 0,-1 0 0,1-1 0,0 0 0,-1 0 1,1 0-1,-1-1 0,1 1 0,-1-1 0,0 0 0,8-5 0,39-31 85,-1-2 1,-3-2-1,-1-2 0,-2-2 1,61-85-1,-105 131-219,0-1-1,0 1 1,1 0 0,-1 0-1,0-1 1,0 1 0,0 0-1,0 0 1,0 0 0,0-1-1,0 1 1,1 0 0,-1 0-1,0 0 1,0-1 0,0 1-1,1 0 1,-1 0 0,0 0-1,0 0 1,0-1 0,1 1 0,-1 0-1,0 0 1,0 0 0,1 0-1,-1 0 1,0 0 0,0 0-1,1 0 1,-1 0 0,0 0-1,0 0 1,1 0 0,-1 0-1,0 0 1,0 0 0,1 0-1,-1 0 1,0 0 0,0 0-1,0 0 1,1 0 0,-1 1-1,0-1 1,0 0 0,1 0-1,-1 0 1,0 1 0,5 17-102,-5 39 75,0-45 32,-1 39-356,0-8 765,5 53 0,-3-86-930,1 1 0,0 0 0,0-1 0,1 1 1,0-1-1,1 0 0,0 0 0,1 0 0,0 0 1,7 10-1,-1-8-3863,-3-6-1650</inkml:trace>
</inkml:ink>
</file>

<file path=ppt/ink/ink4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4:11.951"/>
    </inkml:context>
    <inkml:brush xml:id="br0">
      <inkml:brushProperty name="width" value="0.025" units="cm"/>
      <inkml:brushProperty name="height" value="0.025" units="cm"/>
    </inkml:brush>
  </inkml:definitions>
  <inkml:trace contextRef="#ctx0" brushRef="#br0">0 665 7944,'0'0'15534,"1"-8"-14562,0 2-798,0-1 1,1 1-1,0 0 0,0 0 1,0 0-1,1 0 1,-1 1-1,1-1 0,1 0 1,-1 1-1,8-9 0,40-46 482,82-76-1,-103 110-570,2 1 0,0 2 0,1 1 0,65-32-1,26 1-91,3 5 0,235-55 0,-302 93 70,-1 3 0,1 2 0,88 5 1,-67 1 329,-81-1-211,-18 2-892,5-3-4100,7-6-945</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40.568"/>
    </inkml:context>
    <inkml:brush xml:id="br0">
      <inkml:brushProperty name="width" value="0.025" units="cm"/>
      <inkml:brushProperty name="height" value="0.025" units="cm"/>
    </inkml:brush>
  </inkml:definitions>
  <inkml:trace contextRef="#ctx0" brushRef="#br0">93 1 15855,'-6'9'2920,"-4"9"-1013,1-1 1,-14 38-1,14-25-831,0 0 1,-7 61-1,6 175 2626,10-243-2849,1-45-746,2 0 0,1 1-1,10-36 1,0 0-48,-2-10-213,-8 34-52,2 0 0,2 1 1,0 0-1,2 0 1,28-59-1,-37 89 199,1-1-1,-1 1 1,1-1-1,-1 1 1,1-1-1,0 1 1,0 0-1,0 0 1,0 0-1,1 0 1,-1 0-1,0 1 1,1-1-1,-1 1 1,1-1-1,0 1 1,-1 0-1,1 0 1,0 0-1,0 0 1,0 1-1,-1-1 1,1 1-1,0-1 1,0 1-1,0 0 1,6 1-1,-6 0 1,0 0-1,-1 1 0,1-1 0,0 0 1,-1 1-1,1 0 0,-1 0 0,1 0 1,-1 0-1,0 0 0,1 0 0,-1 0 1,-1 1-1,1-1 0,0 1 0,0 0 1,-1-1-1,0 1 0,1 0 0,-1 0 1,0 0-1,0 0 0,-1 0 0,1 0 1,0 6-1,-1-4 51,1 1-1,-1-1 1,0 1 0,-1-1-1,1 0 1,-1 1-1,0-1 1,0 0 0,-1 0-1,0 0 1,1 0 0,-2 0-1,1 0 1,-1 0 0,1-1-1,-1 1 1,0-1 0,-1 0-1,1 0 1,-7 5-1,5-4 19,-1 0-1,0-1 0,0 0 0,0 0 1,-1-1-1,1 0 0,-1 0 0,0 0 1,0-1-1,0 0 0,0 0 0,0-1 1,0 0-1,-14 0 0,20-1-148,0 1 0,1-1 0,-1 0 0,0 0 0,0 0 0,0 0 0,0 0 0,0 0 0,1 0 0,-1 0 0,0 0 0,0 0 0,0 0 0,0 0 0,0-1 0,1 1 0,-1 0 0,0-1 0,0 1 0,1 0 0,-1-1 0,0 1 0,0-1 0,1 1 0,-1-1 0,0 0 0,1 1 0,-1-1 0,1 0 0,-1 1 0,1-1 0,-1 0 0,1 0 0,0 1 0,-1-1 0,1 0 0,0 0 0,-1 0-1,1 0 1,0 1 0,0-1 0,0 0 0,0 0 0,0 0 0,0 0 0,0 0 0,0 0 0,0 1 0,1-1 0,-1 0 0,0 0 0,0 0 0,1 0 0,-1 1 0,0-1 0,1-1 0,2-3-1301,0 0 1,0 1-1,0-1 0,0 1 0,1 0 0,-1-1 1,9-5-1,10-7-13842</inkml:trace>
</inkml:ink>
</file>

<file path=ppt/ink/ink4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4:13.698"/>
    </inkml:context>
    <inkml:brush xml:id="br0">
      <inkml:brushProperty name="width" value="0.025" units="cm"/>
      <inkml:brushProperty name="height" value="0.025" units="cm"/>
    </inkml:brush>
  </inkml:definitions>
  <inkml:trace contextRef="#ctx0" brushRef="#br0">78 311 8200,'0'0'10052,"-9"5"-8878,-15 13-495,-2 2 4483,29-29-1611,8-18-3232,17-16-93,-2-1 1,-1-1-1,-3-1 0,32-94 1,-63 145-157,0 0 0,0 0 1,1 1-1,0 0 0,-12 12 0,10-8-45,-58 56 30,62-60 19,1 1 0,-1 0 0,1 0 1,1 0-1,-1 1 0,1 0 0,1 0 1,-5 11-1,8-18-67,0-1 1,0 0 0,0 1-1,0-1 1,0 1 0,0-1-1,0 0 1,0 1 0,0-1-1,0 1 1,0-1 0,0 0-1,0 1 1,0-1 0,0 0-1,1 1 1,-1-1 0,0 0-1,0 1 1,0-1 0,1 0-1,-1 1 1,0-1 0,0 0-1,1 1 1,-1-1 0,0 0-1,1 0 1,-1 0 0,0 1-1,0-1 1,1 0 0,-1 0-1,1 0 1,-1 0 0,0 1-1,1-1 1,-1 0 0,0 0-1,1 0 1,0 0 0,25-1 101,25-12-22,-32 6-36,8-3-132,0 1-1,1 1 1,0 2-1,1 1 0,43-3 1,-71 8 78,0-1 1,-1 1-1,1 0 1,0 0-1,-1 0 0,1 0 1,0 0-1,0 0 1,-1 0-1,1 0 1,0 1-1,-1-1 1,1 0-1,0 0 0,0 0 1,-1 1-1,1-1 1,-1 0-1,1 1 1,0-1-1,-1 1 0,1-1 1,-1 1-1,1-1 1,-1 1-1,1-1 1,-1 1-1,1-1 1,-1 1-1,0 0 0,1 0 1,-1 1 2,0-1 0,0 0 1,0 1-1,-1-1 0,1 1 0,-1-1 1,1 0-1,-1 1 0,1-1 0,-1 0 0,0 1 1,1-1-1,-1 0 0,-1 2 0,-36 36 148,-1-10 50,28-21-63,1-1 1,0 2 0,0-1-1,-18 21 1,28-29-132,0 0 0,0 1 0,0-1 0,0 0 0,0 1 1,0-1-1,-1 1 0,1-1 0,0 0 0,0 1 0,0-1 1,0 0-1,0 1 0,0-1 0,0 0 0,1 1 0,-1-1 0,0 0 1,0 1-1,0-1 0,0 0 0,0 1 0,0-1 0,1 0 0,-1 1 1,0-1-1,0 0 0,1 0 0,-1 1 0,0-1 0,0 0 0,1 0 1,-1 1-1,0-1 0,0 0 0,1 0 0,-1 0 0,0 0 1,1 1-1,-1-1 0,0 0 0,1 0 0,-1 0 0,0 0 0,1 0 1,-1 0-1,0 0 0,1 0 0,-1 0 0,1 0 0,-1 0 0,27 3 29,-20-2 7,33 6-1113,71 21-1,-51-11-4835,-32-12-54,-5-4-2551</inkml:trace>
</inkml:ink>
</file>

<file path=ppt/ink/ink4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4:14.680"/>
    </inkml:context>
    <inkml:brush xml:id="br0">
      <inkml:brushProperty name="width" value="0.025" units="cm"/>
      <inkml:brushProperty name="height" value="0.025" units="cm"/>
    </inkml:brush>
  </inkml:definitions>
  <inkml:trace contextRef="#ctx0" brushRef="#br0">84 81 10090,'1'-25'2959,"-3"-28"6493,-2 50-7518,-3 11-1325,-4 11-365,2 22 493,2 1-1,1 0 1,2 0 0,3 66-1,6-83-478,-5-24-290,1 0 1,-1-1 0,0 1 0,1 0-1,-1-1 1,1 1 0,0-1 0,-1 1-1,1-1 1,-1 1 0,1-1 0,0 0-1,-1 1 1,1-1 0,0 0 0,-1 1-1,1-1 1,0 0 0,-1 0 0,1 0-1,0 0 1,0 0 0,-1 1 0,1-1-1,0-1 1,0 1 0,-1 0 0,1 0-1,0 0 1,0 0 0,-1 0 0,2-1-1,-2 1-120,1-1-1,0 0 0,0 1 0,-1-1 0,1 0 1,-1 1-1,1-1 0,-1 0 0,1 0 0,-1 0 1,1 0-1,-1 1 0,0-1 0,1 0 0,-1 0 1,0 0-1,0 0 0,0 0 0,0 0 0,0 0 1,0 0-1,0-1 0,0-28-2133,0 21 1387,-1-2 306,0 1 0,-1 0 0,0 0 0,-1 0 0,0 0 1,0 0-1,-1 0 0,-6-11 0,4 11 765,1 0 1,-1 1-1,-1 0 1,-9-10-1,41 23 3126,45-2-6548,-37-9-1843</inkml:trace>
</inkml:ink>
</file>

<file path=ppt/ink/ink4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4:15.038"/>
    </inkml:context>
    <inkml:brush xml:id="br0">
      <inkml:brushProperty name="width" value="0.025" units="cm"/>
      <inkml:brushProperty name="height" value="0.025" units="cm"/>
    </inkml:brush>
  </inkml:definitions>
  <inkml:trace contextRef="#ctx0" brushRef="#br0">57 1 12940,'0'0'4196,"-36"55"-2818,26-28-321,2 3 320,5-2-737,3-2-479,0-4-97,13-7-641,5-4-832,-3-6-801,0-5-2211,-4 0-3490</inkml:trace>
</inkml:ink>
</file>

<file path=ppt/ink/ink4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4:15.380"/>
    </inkml:context>
    <inkml:brush xml:id="br0">
      <inkml:brushProperty name="width" value="0.025" units="cm"/>
      <inkml:brushProperty name="height" value="0.025" units="cm"/>
    </inkml:brush>
  </inkml:definitions>
  <inkml:trace contextRef="#ctx0" brushRef="#br0">1 281 13741,'0'0'10469,"11"-11"-9690,-5 5-730,28-25 125,33-42 0,-58 63-223,-1 0 0,-1-1 0,0 0 0,0 0-1,-1 0 1,0-1 0,-1 0 0,0 0-1,-1 0 1,3-16 0,-7 28 45,1-1-1,-1 1 1,0-1 0,0 0-1,0 1 1,0-1 0,0 1 0,0-1-1,0 0 1,0 1 0,0-1-1,0 0 1,0 1 0,0-1 0,0 1-1,0-1 1,-1 0 0,1 1-1,0-1 1,0 1 0,-1-1 0,1 1-1,0-1 1,-1 1 0,1-1-1,-1 1 1,1-1 0,-1 1 0,1-1-1,-1 1 1,1 0 0,-1-1-1,1 1 1,-1 0 0,1-1 0,-1 1-1,1 0 1,-1 0 0,0 0-1,1-1 1,-1 1 0,0 0 0,1 0-1,-1 0 1,1 0 0,-1 0-1,0 0 1,1 0 0,-1 0-1,0 1 1,1-1 0,-1 0 0,1 0-1,-2 1 1,-1 0-5,-1 0 1,0 1-1,1-1 1,-1 1-1,1 0 1,0 0-1,-6 5 1,-2 4 16,1 0 1,0 0 0,-13 20 0,20-27 4,1 0 1,-1 0-1,1 0 1,0 0-1,0 0 1,0 1-1,1-1 1,-1 1-1,1-1 1,0 1-1,1 0 1,-1-1-1,1 1 0,0 0 1,1 7-1,0-11-9,0 0-1,0 0 0,1 0 0,-1 0 1,0-1-1,1 1 0,-1 0 0,1 0 0,-1-1 1,1 1-1,-1-1 0,1 0 0,-1 1 0,1-1 1,-1 0-1,1 0 0,0 0 0,-1 0 0,1 0 1,-1 0-1,4-1 0,38-4-175,12-9-1223,-39 9 226,0 1 1,0 1-1,1 0 0,19-1 0,-35 4 1183,-1 0 0,0 0 0,1 0 0,-1 0 0,0 0 0,1 0 0,-1 0 0,1 0 0,-1 0 0,0 0 0,1 0 0,-1 0 0,0 0 0,1 0 0,-1 0 0,0 1 0,1-1 0,-1 0 0,0 0 0,1 0 0,-1 1 0,0-1 0,1 0 0,-1 0 0,0 1 0,0-1 0,1 0 0,-1 1 0,0-1 0,0 0 0,0 1 0,1-1 0,-1 0 0,0 1 0,0-1 0,0 0 0,0 1 0,0-1 0,0 1 0,-7 18 1498,-25 21 1841,29-37-3007,-14 17 1170,11-16-1144,1 1 1,0 0-1,0 0 0,1 0 0,0 1 0,0 0 0,0 0 0,0 0 1,1 0-1,0 1 0,1-1 0,-1 1 0,-2 13 0,5-19-365,0-1-1,1 1 0,-1 0 0,0-1 0,1 1 1,-1-1-1,1 1 0,-1-1 0,1 1 0,-1 0 1,1-1-1,-1 0 0,1 1 0,-1-1 0,1 1 1,0-1-1,-1 0 0,1 1 0,0-1 0,-1 0 1,1 0-1,0 1 0,-1-1 0,1 0 0,0 0 1,-1 0-1,1 0 0,0 0 0,0 0 0,0 0 1,30 0-167,-23 0-1,2 0-869,0-1 0,-1 0-1,1 0 1,0-1 0,16-5-1,13-8-6752</inkml:trace>
</inkml:ink>
</file>

<file path=ppt/ink/ink4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4:33.109"/>
    </inkml:context>
    <inkml:brush xml:id="br0">
      <inkml:brushProperty name="width" value="0.025" units="cm"/>
      <inkml:brushProperty name="height" value="0.025" units="cm"/>
    </inkml:brush>
  </inkml:definitions>
  <inkml:trace contextRef="#ctx0" brushRef="#br0">80 1 8904,'0'0'3011,"-52"0"-2306,49 0-609,2 0-128,1 9-160,0 3-993,-3 1-321,-5 2-223,-4 0-4197</inkml:trace>
</inkml:ink>
</file>

<file path=ppt/ink/ink4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4:33.452"/>
    </inkml:context>
    <inkml:brush xml:id="br0">
      <inkml:brushProperty name="width" value="0.025" units="cm"/>
      <inkml:brushProperty name="height" value="0.025" units="cm"/>
    </inkml:brush>
  </inkml:definitions>
  <inkml:trace contextRef="#ctx0" brushRef="#br0">1 320 14061,'0'0'6252,"13"-11"-5094,329-238 1354,-305 224-2574,-30 20-172,31-18-723,-12 16-4199</inkml:trace>
</inkml:ink>
</file>

<file path=ppt/ink/ink4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4:33.793"/>
    </inkml:context>
    <inkml:brush xml:id="br0">
      <inkml:brushProperty name="width" value="0.025" units="cm"/>
      <inkml:brushProperty name="height" value="0.025" units="cm"/>
    </inkml:brush>
  </inkml:definitions>
  <inkml:trace contextRef="#ctx0" brushRef="#br0">0 99 13004,'0'0'7015,"67"-23"-6663,-29 9-192,3-4-320,-2 2-2338,0 2-3492,-6 1-5765</inkml:trace>
</inkml:ink>
</file>

<file path=ppt/ink/ink4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4:34.156"/>
    </inkml:context>
    <inkml:brush xml:id="br0">
      <inkml:brushProperty name="width" value="0.025" units="cm"/>
      <inkml:brushProperty name="height" value="0.025" units="cm"/>
    </inkml:brush>
  </inkml:definitions>
  <inkml:trace contextRef="#ctx0" brushRef="#br0">1 133 12139,'0'0'8937,"9"1"-8302,6 0-602,0 0 0,0 0 0,0-2 0,0 0 0,25-5 0,45-19-589,40-19-4990,34-11-2472,-145 51 6711,-1 3 5979,-12 2-4096,0-1-1,0 1 0,-1-1 0,1 1 1,0 0-1,0 0 0,0-1 0,-1 1 0,1 0 1,0 0-1,-1 0 0,1 0 0,0 0 0,-1 0 1,1 0-1,-1 0 0,1 2 0,-1-2-612,1-1 0,-1 0 0,1 1 0,-1-1 0,1 0 0,-1 1 0,1-1 0,-1 0 0,1 0 0,-1 1 0,1-1 0,0 0 0,-1 0 0,1 0 0,-1 0 0,1 0 0,-1 0 0,1 0 0,0 0 0,-1 0 0,1 0 0,-1 0 0,1 0-1,0-1 1,-1 1 0,1 0 0,-1 0 0,1-1 0,-1 1 0,1 0 0,0-1 0,9-12-4367</inkml:trace>
</inkml:ink>
</file>

<file path=ppt/ink/ink4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4:36.011"/>
    </inkml:context>
    <inkml:brush xml:id="br0">
      <inkml:brushProperty name="width" value="0.025" units="cm"/>
      <inkml:brushProperty name="height" value="0.025" units="cm"/>
    </inkml:brush>
  </inkml:definitions>
  <inkml:trace contextRef="#ctx0" brushRef="#br0">399 34 5669,'-3'-25'7237,"2"25"-6866,1-1 0,-1 0 0,1 1 0,-1-1 0,0 1 0,1-1 0,-1 0-1,1 1 1,-1 0 0,0-1 0,0 1 0,1-1 0,-1 1 0,0 0 0,0-1-1,1 1 1,-1 0 0,0 0 0,0 0 0,1 0 0,-1 0 0,0 0 0,0 0 0,0 0-1,-1 0 1,-15 14 4811,8-7-4518,-129 77 2233,41-28-2164,-17 14-386,159-71-400,8-6 59,-28 3-2,0 1-1,1 0 0,-1 2 1,1 1-1,47 7 0,-43 8-262,3 0-2816,-32-15 2758,-1 0-1,1 0 0,0 0 1,0 0-1,0 0 0,0 0 1,0-1-1,0 1 1,-1 0-1,1-1 0,0 1 1,0 0-1,0-1 0,-1 1 1,1-1-1,0 1 1,-1-1-1,1 1 0,0-1 1,-1 0-1,1 1 0,-1-1 1,1 0-1,-1 0 1,1 1-1,-1-1 0,1 0 1,-1 0-1,0 0 0,1 1 1,-1-1-1,0 0 1,0 0-1,0 0 0,0 0 1,0-1-1,4-17-10087</inkml:trace>
</inkml:ink>
</file>

<file path=ppt/ink/ink4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4:36.482"/>
    </inkml:context>
    <inkml:brush xml:id="br0">
      <inkml:brushProperty name="width" value="0.025" units="cm"/>
      <inkml:brushProperty name="height" value="0.025" units="cm"/>
    </inkml:brush>
  </inkml:definitions>
  <inkml:trace contextRef="#ctx0" brushRef="#br0">146 56 10698,'0'0'15706,"-10"-7"-14970,4 3-644,-24-13 88,29 16-173,0 1 0,0-1 0,-1 1 0,1 0 0,0-1 0,-1 1 0,1 0 0,0 0 0,-1 0 0,1 0 1,0 0-1,-1 1 0,1-1 0,0 0 0,0 0 0,-1 1 0,1-1 0,0 1 0,0-1 0,0 1 0,-1 0 1,1 0-1,0-1 0,0 1 0,0 0 0,0 0 0,-1 1 0,-5 7 171,0 0 1,0 0-1,1 0 1,1 0-1,0 1 0,0 0 1,0 0-1,2 1 0,-1-1 1,1 1-1,1 0 1,0 0-1,0-1 0,1 1 1,0 1-1,2 13 0,0-23-158,-1 0-1,1 1 0,0-1 1,0 0-1,1 0 0,-1 1 0,0-1 1,1 0-1,-1 0 0,1-1 1,0 1-1,-1 0 0,1 0 1,0-1-1,0 1 0,0-1 0,0 0 1,0 1-1,1-1 0,-1 0 1,0 0-1,1 0 0,-1-1 1,0 1-1,1-1 0,-1 1 1,1-1-1,-1 0 0,1 0 0,-1 0 1,1 0-1,2-1 0,6 1 41,-1 0 0,1-2 0,0 1 0,-1-1 0,1-1 0,12-4 0,-9 1-20,1-1 0,-1 0-1,-1-1 1,1-1-1,-2 0 1,20-17 0,-28 23-11,-1-1 1,1 1-1,0-1 1,-1 0-1,0 0 1,0 0-1,0 0 0,-1 0 1,0-1-1,1 1 1,-1-1-1,-1 0 1,1 0-1,-1 1 1,0-1-1,0 0 1,0 0-1,-1 0 1,1 0-1,-1 0 1,0 0-1,-1 0 1,1 0-1,-3-8 1,1 10-22,0-1 0,0 1 0,0-1 0,-1 1 0,0 0 0,1 0 0,-1 0 0,0 1 0,0-1 0,-1 1 0,1-1 0,0 1 0,-1 0 0,1 0 0,-1 1 0,0-1 0,0 1 0,0-1 0,0 1 0,-7-1 1,0 0-214,1 0 0,-1 1 0,0 0 0,1 1 0,-1 0 0,-20 3 0,5 8-3005,11-1-2062,3 0-4305</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40.930"/>
    </inkml:context>
    <inkml:brush xml:id="br0">
      <inkml:brushProperty name="width" value="0.025" units="cm"/>
      <inkml:brushProperty name="height" value="0.025" units="cm"/>
    </inkml:brush>
  </inkml:definitions>
  <inkml:trace contextRef="#ctx0" brushRef="#br0">25 76 14670,'0'0'11915,"10"-8"-10655,3-2-661,0 0 1,29-16-1,-35 22-473,0 1 1,0 0-1,0 1 1,0-1-1,0 1 1,0 1-1,0-1 0,1 1 1,-1 1-1,1-1 1,7 2-1,-14-1-123,-1 0 0,1 1 0,0-1 0,0 1 0,0-1 0,-1 1 0,1-1 0,0 1 0,0 0 0,-1-1 0,1 1 0,-1 0 0,1 0-1,-1-1 1,1 1 0,-1 0 0,1 0 0,-1 0 0,0 0 0,1 0 0,-1 0 0,0 0 0,0-1 0,0 1 0,1 0 0,-1 0 0,0 0 0,0 0 0,0 0 0,-1 0 0,1 0 0,0 0 0,0 0-1,-1 0 1,1 1 0,-12 37 441,-1-18-306,-1 0 1,-1-1-1,-1-1 1,-30 30-1,24-27-16,1 1-1,-23 33 1,43-56-122,1 0 0,0 1 0,-1-1 0,1 1 0,-1-1 0,1 1 0,0-1 0,0 0 0,-1 1 0,1-1 0,0 1 0,0-1 0,-1 1 0,1-1 0,0 1 0,0 0 0,0-1 0,0 1 0,0-1 0,0 1 0,0-1 0,0 1 0,0-1 0,0 1 0,0-1 0,0 1 0,0 0 0,0-1 0,1 1 0,-1-1 0,0 1 0,0-1 0,1 1 0,-1-1 0,0 0 0,1 1 0,-1-1 0,0 1 0,1-1 0,0 1 0,28 2 0,38-15 0,-66 11 0,22-4-238,101-30-8226,-97 25-1123</inkml:trace>
</inkml:ink>
</file>

<file path=ppt/ink/ink4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4:40.524"/>
    </inkml:context>
    <inkml:brush xml:id="br0">
      <inkml:brushProperty name="width" value="0.025" units="cm"/>
      <inkml:brushProperty name="height" value="0.025" units="cm"/>
    </inkml:brush>
  </inkml:definitions>
  <inkml:trace contextRef="#ctx0" brushRef="#br0">0 104 10250,'0'0'4164,"12"-1"-3342,38-5 734,82-23 1,34-7-133,43 24-477,-144 11-1104,-46-7-349,-19 3 127,-12 1 250,-6 3-46,0 1-1,0 0 0,1 2 1,-1 0-1,1 1 1,-1 1-1,1 0 1,-32 13-1,22-8-3796,7-5-4580</inkml:trace>
</inkml:ink>
</file>

<file path=ppt/ink/ink4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4:42.570"/>
    </inkml:context>
    <inkml:brush xml:id="br0">
      <inkml:brushProperty name="width" value="0.025" units="cm"/>
      <inkml:brushProperty name="height" value="0.025" units="cm"/>
    </inkml:brush>
  </inkml:definitions>
  <inkml:trace contextRef="#ctx0" brushRef="#br0">342 79 2338,'0'0'4826,"2"-9"-2141,1-3-1965,-1 7-320,0 0 1,-1 0-1,0-1 1,0 1 0,0 0-1,-1-10 1,0 15-307,0-1 0,0 1 0,0-1 1,0 1-1,0-1 0,0 1 0,-1-1 1,1 1-1,0 0 0,0-1 0,0 1 1,-1-1-1,1 1 0,0-1 0,0 1 1,-1 0-1,1-1 0,0 1 0,-1 0 1,1-1-1,0 1 0,-1 0 0,1 0 1,-1-1-1,1 1 0,0 0 0,-1 0 1,1-1-1,-1 1 0,1 0 0,-1 0 1,1 0-1,-1 0 0,-23 2 703,-21 15-634,27-4 47,0 1 0,1 1 0,1 0 1,0 1-1,1 1 0,1 0 1,0 1-1,1 1 0,-17 33 1,12-14 98,0 0 1,3 1 0,1 1-1,-10 52 1,19-72-250,1 1-1,1-1 1,1 0-1,0 1 0,2-1 1,3 27-1,-3-45-33,0 1 0,1-1-1,-1 0 1,1 0 0,0 0-1,-1 0 1,1 0-1,0 0 1,0 0 0,0 0-1,1 0 1,-1 0 0,0-1-1,1 1 1,-1 0 0,1-1-1,0 1 1,-1-1-1,1 0 1,0 1 0,0-1-1,3 1 1,-1-1 66,0 1 1,0-1-1,0-1 0,0 1 1,1-1-1,-1 1 0,0-1 1,1-1-1,-1 1 1,8-2-1,5-2 299,-1-1 0,0 0 0,0-1 0,26-15 0,7-6 54,-1-2 0,-1-2 0,58-51 0,-91 70-425,0 0 0,-2-1 0,1-1 1,-2 0-1,0 0 0,-1-1 0,0 0 0,-1-1 0,-1 0 0,0-1 1,-1 1-1,-1-1 0,0-1 0,3-25 0,-8 39-14,0 0 0,-1 0 0,0 0 0,0-1 0,0 1 1,0 0-1,-1 0 0,0 0 0,1 0 0,-2 0 0,1 0 0,0 0 0,-1 0 0,0 0 0,1 1 0,-2-1 0,1 0 0,0 1 0,-6-6 1,4 5-4,-1 1 1,1 0-1,-1 0 1,1 1-1,-1-1 1,0 1-1,0 0 1,0 0-1,-1 1 1,1-1-1,0 1 1,0 0 0,-9 0-1,0 1-195,-1 0 0,1 1-1,0 0 1,0 1 0,0 1 0,0 0 0,0 1 0,1 0-1,-1 1 1,-21 12 0,18-6-1595,1 1 1,-23 21-1,21-16-3711</inkml:trace>
</inkml:ink>
</file>

<file path=ppt/ink/ink4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4:45.214"/>
    </inkml:context>
    <inkml:brush xml:id="br0">
      <inkml:brushProperty name="width" value="0.025" units="cm"/>
      <inkml:brushProperty name="height" value="0.025" units="cm"/>
    </inkml:brush>
  </inkml:definitions>
  <inkml:trace contextRef="#ctx0" brushRef="#br0">1 0 12716,'0'0'7490,"9"2"-6129,75 16 1137,-33-5-2140,1-3 0,68 4-1,-14-14-274,31 1-5,-137-1-72,1 0 1,-1 0-1,0 0 1,0 0-1,1 0 1,-1 0-1,0 0 1,1 0-1,-1 0 1,0 0 0,1 0-1,-1 0 1,0 0-1,1 0 1,-1 0-1,0 0 1,0 1-1,1-1 1,-1 0-1,0 0 1,1 0 0,-1 0-1,0 0 1,0 1-1,1-1 1,-1 0-1,0 0 1,0 1-1,0-1 1,1 0-1,-1 0 1,0 1 0,0-1-1,0 0 1,0 0-1,0 1 1,0-1-1,1 0 1,-1 1-1,0-1 1,-10 11 468,-20 8 351,-237 91 2494,103-45-2412,164-65-920,0 1-1,0-1 0,0 0 1,0 0-1,0 0 1,0 0-1,1 0 1,-1 0-1,0 1 1,0-1-1,0 0 0,0 0 1,0 0-1,0 0 1,0 1-1,0-1 1,0 0-1,0 0 1,0 0-1,0 0 0,0 1 1,0-1-1,0 0 1,0 0-1,0 0 1,0 0-1,0 1 1,0-1-1,0 0 1,0 0-1,0 0 0,0 0 1,0 1-1,0-1 1,0 0-1,0 0 1,-1 0-1,1 0 1,0 0-1,0 1 0,0-1 1,0 0-1,0 0 1,0 0-1,-1 0 1,1 0-1,0 0 1,0 0-1,0 0 0,0 0 1,-1 0-1,1 1 1,0-1-1,0 0 1,0 0-1,0 0 1,-1 0-1,1 0 0,0 0 1,0 0-1,0 0 1,-1-1-1,26 5-1406,47-3-4013,-61-1 3502,23 0-4999,-2 0-5776</inkml:trace>
</inkml:ink>
</file>

<file path=ppt/ink/ink4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4:45.803"/>
    </inkml:context>
    <inkml:brush xml:id="br0">
      <inkml:brushProperty name="width" value="0.025" units="cm"/>
      <inkml:brushProperty name="height" value="0.025" units="cm"/>
    </inkml:brush>
  </inkml:definitions>
  <inkml:trace contextRef="#ctx0" brushRef="#br0">264 69 8200,'0'0'6993,"6"-9"-4633,17-28-44,-23 36-2242,1 1-1,-1-1 0,0 1 0,0-1 0,0 1 0,0-1 0,0 1 0,0-1 0,0 1 0,0-1 0,-1 0 0,1 1 1,0-1-1,0 1 0,0-1 0,-1 1 0,1-1 0,0 1 0,0 0 0,-1-1 0,1 1 0,0-1 0,-1 1 0,1 0 0,-1-1 1,1 1-1,0 0 0,-1-1 0,1 1 0,-1 0 0,1-1 0,-1 1 0,1 0 0,-1 0 0,1 0 0,-1 0 0,1-1 1,-1 1-1,1 0 0,-1 0 0,1 0 0,-1 0 0,1 0 0,-1 0 0,1 0 0,-1 1 0,0-1 0,-31-1 648,29 1-492,-8 1-100,0 0-1,0 1 1,0 0 0,0 0-1,0 1 1,1 1-1,-1 0 1,1 0 0,0 1-1,0 1 1,1-1 0,0 2-1,0-1 1,0 1 0,-11 12-1,13-13-15,0 1 0,1 0 0,0 0 1,1 1-1,0 0 0,0 0 0,0 0 0,1 0 0,1 1 0,-1-1 0,1 1 0,1 0 0,-1 0 0,2 1 0,-1-1 0,1 0 1,1 0-1,0 17 0,0-23-89,1-1 0,-1 1 0,1 0 0,0 0 0,0-1 0,0 1 0,0-1 0,0 1 0,1-1 0,-1 0 0,1 1 0,0-1-1,-1 0 1,1 0 0,0 0 0,0 0 0,0 0 0,3 1 0,0 0 6,0 0-1,1 0 0,-1-1 1,1 0-1,-1 0 0,1 0 0,0-1 1,6 1-1,10 0 30,-1-1 0,1 0 0,33-5 0,-36 2-57,0-2-1,0 0 1,-1-1-1,0-1 1,1-1-1,-2 0 1,1-1-1,19-13 1,-29 17-5,-1-1 0,1 0 0,-1 0 0,0-1 1,-1 0-1,1 0 0,-1 0 0,-1-1 0,1 0 1,-1 0-1,0 0 0,0-1 0,-1 0 0,0 1 1,-1-2-1,0 1 0,0 0 0,0-1 0,2-16 1,-5 21-3,0 1 0,0-1 1,0 0-1,-1 1 1,1-1-1,-1 1 1,0-1-1,0 1 0,0-1 1,0 1-1,-1 0 1,1-1-1,-1 1 1,0 0-1,0 0 0,0 0 1,0 0-1,-4-3 1,1 2 18,0 0 0,0 1 0,0-1 1,-1 1-1,1 0 0,-1 1 0,0-1 1,0 1-1,1 0 0,-8-1 0,-2 0-538,0 1 0,0 1-1,0 0 1,0 1-1,-1 0 1,1 2 0,0-1-1,-20 6 1,-10 9-5348,6 1-4181</inkml:trace>
</inkml:ink>
</file>

<file path=ppt/ink/ink4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4:54.808"/>
    </inkml:context>
    <inkml:brush xml:id="br0">
      <inkml:brushProperty name="width" value="0.025" units="cm"/>
      <inkml:brushProperty name="height" value="0.025" units="cm"/>
    </inkml:brush>
  </inkml:definitions>
  <inkml:trace contextRef="#ctx0" brushRef="#br0">2128 361 7271,'14'-8'1067,"-1"-1"1,0-1 0,0 0-1,17-18 1,-26 23-764,0 1 0,0-1 0,0 0 0,0 0 0,-1 0-1,0-1 1,0 1 0,-1-1 0,1 0 0,-1 0 0,0 0 0,-1 0 0,1 0 0,0-12 0,-3 17-293,1 0 1,0-1-1,-1 1 0,0-1 0,1 1 1,-1 0-1,0 0 0,0-1 0,0 1 1,0 0-1,0 0 0,0 0 0,0 0 1,0 0-1,0 0 0,0 0 0,0 0 0,-1 1 1,1-1-1,0 0 0,-1 1 0,1-1 1,0 1-1,-1 0 0,-1-1 0,-48-10 8,37 8 7,-91-20-133,-321-64-37,284 65-1300,-149-5 0,174 23 1572,-129 13 1,191-3-70,0 2 1,1 3 0,0 2-1,-80 31 1,95-28 132,1 2 1,0 1-1,2 2 1,1 2-1,0 1 1,2 1-1,1 2 1,-36 38-1,53-48-56,1 1-1,1 0 0,0 1 1,1 0-1,1 1 1,1 1-1,-9 26 0,14-31-14,0 1-1,2-1 0,0 1 0,1 0 0,0 0 0,1 0 0,1 0 1,1 0-1,1 0 0,5 27 0,-5-34-96,1 0-1,1 0 1,-1-1 0,2 1-1,-1-1 1,1 0 0,1 0-1,-1 0 1,2-1 0,-1 0-1,9 8 1,-4-5-4,1-1 0,1 0 0,0 0 0,1-2 0,-1 0 0,24 10 0,-2-4 95,0-3 0,1-1 1,0-1-1,0-2 0,57 3 1,62-3 453,0-7 1,-1-7-1,0-7 0,0-6 1,254-69-1,-339 70 180,0-4-1,91-43 1,-132 52-651,-2 0 0,0-2 0,0-1 0,-2-1 0,0 0 0,-1-2 0,-1-1 0,25-32 1,-39 44-75,-2-1 1,0 0 0,0 0-1,0-1 1,-1 0 0,-1 1-1,5-19 1,-8 25-27,0-1 1,0 1-1,0 0 1,-1-1-1,0 1 1,0 0-1,0-1 1,0 1-1,-1 0 0,1-1 1,-1 1-1,0 0 1,-1 0-1,1 0 1,-1 0-1,1 0 1,-1 0-1,-1 0 1,1 0-1,0 1 0,-1-1 1,0 1-1,-4-5 1,-4-1-24,-1 1 1,0 0-1,-1 0 1,1 1-1,-1 1 1,-1 0-1,1 1 1,-1 0-1,0 1 1,-16-3-1,-22-1-1286,-77-3 0,42 5-1995,-6-5-2193</inkml:trace>
</inkml:ink>
</file>

<file path=ppt/ink/ink4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14.483"/>
    </inkml:context>
    <inkml:brush xml:id="br0">
      <inkml:brushProperty name="width" value="0.025" units="cm"/>
      <inkml:brushProperty name="height" value="0.025" units="cm"/>
    </inkml:brush>
  </inkml:definitions>
  <inkml:trace contextRef="#ctx0" brushRef="#br0">63 308 3043,'2'-1'144,"12"-3"2080,0-2-1,0 0 1,24-15-1,-36 21-1857,0-1-1,0 0 0,0-1 0,0 1 0,-1 0 0,1-1 0,0 1 0,-1-1 0,1 1 0,-1-1 1,1 0-1,-1 1 0,0-1 0,0 0 0,0 0 0,0 0 0,0 0 0,0 0 0,0 0 0,-1 0 1,1 0-1,-1 0 0,0-1 0,1 1 0,-1 0 0,0 0 0,0 0 0,0-1 0,-1 1 0,1 0 1,0 0-1,-1 0 0,0 0 0,1 0 0,-1 0 0,0 0 0,-1-2 0,0 1-259,0 1-1,0 0 1,0 0-1,0 0 0,-1 0 1,1 0-1,0 1 1,-1-1-1,0 1 1,1 0-1,-1-1 0,0 1 1,1 0-1,-1 1 1,0-1-1,0 0 1,0 1-1,0 0 1,0-1-1,0 1 0,1 0 1,-1 1-1,-5 0 1,4-1-72,-1 1-1,1-1 1,-1 2 0,1-1 0,-1 0 0,1 1-1,-1 0 1,1 0 0,0 0 0,0 0 0,0 1-1,0-1 1,1 1 0,-5 4 0,4-2 47,0 1 1,1-1 0,-1 1 0,1 0-1,0 1 1,0-1 0,1 0 0,0 1-1,-2 11 1,3-16-53,1 0-1,-1 0 1,1-1-1,0 1 1,0 0-1,0 0 1,0 0-1,0 0 1,0-1 0,1 1-1,-1 0 1,0 0-1,1 0 1,-1-1-1,1 1 1,0 0-1,0-1 1,0 1-1,-1-1 1,2 1 0,-1-1-1,0 1 1,0-1-1,0 1 1,1-1-1,-1 0 1,0 0-1,1 0 1,-1 0-1,1 0 1,0 0 0,-1 0-1,1 0 1,0-1-1,-1 1 1,1-1-1,0 1 1,0-1-1,3 1 1,2-1 8,1 0 1,-1 0-1,1-1 0,-1 0 1,1 0-1,-1-1 0,0 0 0,0 0 1,0-1-1,0 0 0,0 0 1,0-1-1,-1 1 0,1-1 1,-1-1-1,0 1 0,0-1 1,-1 0-1,0-1 0,0 1 1,9-12-1,-7 7-24,-1 0 1,0 0-1,0 0 1,0-1-1,-2 1 0,1-1 1,-1-1-1,-1 1 1,0 0-1,-1-1 1,0 0-1,0 1 0,-1-18 1,-1 25-11,-1 0 0,1 1 0,-1-1 0,0 0 1,0 1-1,0-1 0,-1 1 0,1-1 0,-1 1 0,0 0 0,0-1 1,0 1-1,0 0 0,-1 0 0,1 1 0,-1-1 0,1 0 0,-1 1 1,0-1-1,0 1 0,0 0 0,-1 0 0,1 1 0,0-1 0,-1 0 1,1 1-1,-1 0 0,-4-1 0,3 1-8,-1-1 1,1 1-1,-1 1 1,0-1-1,1 1 1,-1 0-1,0 0 1,1 1-1,-1 0 1,0 0-1,1 0 1,-1 1-1,1-1 1,0 1-1,-1 1 1,1-1-1,0 1 1,-5 3-1,5-3-51,0 1-1,0 0 0,1 0 1,-1 0-1,1 0 0,0 1 1,0 0-1,1-1 0,-1 1 1,1 1-1,0-1 0,1 0 1,-1 1-1,1-1 1,0 1-1,0 0 0,-1 8 1,3-13-88,1 0 1,-1 0 0,0 0-1,1 0 1,-1 0 0,1 0-1,-1 0 1,1 0 0,0 0-1,-1 0 1,1 0 0,0-1 0,-1 1-1,1 0 1,0 0 0,0-1-1,0 1 1,0 0 0,0-1-1,0 1 1,0-1 0,0 1-1,0-1 1,0 1 0,0-1-1,0 0 1,0 0 0,0 1-1,0-1 1,2 0 0,42 2-6118,-36-2 4003,17 1-4484</inkml:trace>
</inkml:ink>
</file>

<file path=ppt/ink/ink4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14.857"/>
    </inkml:context>
    <inkml:brush xml:id="br0">
      <inkml:brushProperty name="width" value="0.025" units="cm"/>
      <inkml:brushProperty name="height" value="0.025" units="cm"/>
    </inkml:brush>
  </inkml:definitions>
  <inkml:trace contextRef="#ctx0" brushRef="#br0">8 1 9641,'0'0'18866,"5"11"-18151,-2-4-623,0-2-56,-1-1 0,0 0-1,-1 1 1,1-1-1,-1 1 1,0 0 0,0-1-1,0 1 1,-1 0 0,1-1-1,-1 1 1,-1 0-1,1 0 1,-1 0 0,-1 5-1,-3 7-56,1 0 0,1-1-1,0 2 1,1-1 0,1 0-1,0 0 1,3 21-1,-2-47-8415,0-15 1468,-9 0-1444</inkml:trace>
</inkml:ink>
</file>

<file path=ppt/ink/ink4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15.184"/>
    </inkml:context>
    <inkml:brush xml:id="br0">
      <inkml:brushProperty name="width" value="0.025" units="cm"/>
      <inkml:brushProperty name="height" value="0.025" units="cm"/>
    </inkml:brush>
  </inkml:definitions>
  <inkml:trace contextRef="#ctx0" brushRef="#br0">1 1 9865,'0'0'13966,"59"1"-12493,-22 5-480,4 0-513,4-1-320,-4-1-95,-5-3-1,-8-1-225,-7 0-1152,-9 0-1025,-7 0-1281</inkml:trace>
  <inkml:trace contextRef="#ctx0" brushRef="#br0" timeOffset="1">68 91 2114,'0'0'22709,"56"12"-21427,-15-12-578,-3-2-479,1-1-161,-8 1-609,-7 2-1345,-10 0-1601,-9 0-993</inkml:trace>
</inkml:ink>
</file>

<file path=ppt/ink/ink4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15.514"/>
    </inkml:context>
    <inkml:brush xml:id="br0">
      <inkml:brushProperty name="width" value="0.025" units="cm"/>
      <inkml:brushProperty name="height" value="0.025" units="cm"/>
    </inkml:brush>
  </inkml:definitions>
  <inkml:trace contextRef="#ctx0" brushRef="#br0">0 18 11018,'0'0'10026,"9"4"-7891,5 2-1712,0-2 0,0 0 0,0 0 0,1-1 0,-1-1 0,1 0 0,0-1 0,0-1 0,16-1 0,152-22 151,-85 8-1070,-93 15 154,55-6-1471,-21 4-6543</inkml:trace>
</inkml:ink>
</file>

<file path=ppt/ink/ink4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15.996"/>
    </inkml:context>
    <inkml:brush xml:id="br0">
      <inkml:brushProperty name="width" value="0.025" units="cm"/>
      <inkml:brushProperty name="height" value="0.025" units="cm"/>
    </inkml:brush>
  </inkml:definitions>
  <inkml:trace contextRef="#ctx0" brushRef="#br0">243 299 12139,'0'0'7133,"5"-9"-4112,-3 6-2889,20-44 2786,-22 46-2827,1 0 0,-1-1 0,1 1 1,-1-1-1,0 1 0,0-1 0,1 1 0,-1-1 0,0 1 0,0-1 1,-1 1-1,1-1 0,0 1 0,0-1 0,-1 1 0,1-1 0,-1 1 1,1-1-1,-1 1 0,0 0 0,1-1 0,-1 1 0,0 0 0,0 0 0,0-1 1,0 1-1,0 0 0,0 0 0,0 0 0,0 0 0,-1 0 0,1 1 1,0-1-1,-1 0 0,1 0 0,-3 0 0,-2-1-60,1 0-1,-1 1 1,1 0 0,-1 0-1,0 0 1,0 1 0,1 0-1,-1 0 1,0 0 0,0 1-1,0 0 1,1 0-1,-1 0 1,1 1 0,-1 0-1,1 0 1,-1 0 0,1 1-1,0 0 1,0 0 0,0 0-1,1 0 1,-1 1-1,1 0 1,0 0 0,0 0-1,0 0 1,0 1 0,1-1-1,-1 1 1,1 0 0,1 0-1,-1 0 1,1 1-1,0-1 1,0 1 0,0-1-1,1 1 1,0-1 0,0 1-1,0 0 1,1 0 0,0 0-1,0-1 1,1 10-1,0-12-15,-1-1-1,1 1 0,-1-1 0,1 1 0,0-1 0,0 0 1,0 0-1,1 1 0,-1-1 0,1 0 0,-1 0 0,1 0 1,-1 0-1,1-1 0,0 1 0,0 0 0,0-1 0,0 1 1,0-1-1,0 0 0,0 1 0,1-1 0,-1 0 0,0-1 1,1 1-1,-1 0 0,1-1 0,-1 1 0,1-1 0,-1 0 1,1 1-1,-1-1 0,5-1 0,0 1 45,0-1 0,0 1 0,0-1 0,0-1 0,0 1 0,0-1 1,-1 0-1,1-1 0,0 0 0,-1 0 0,7-5 0,-2 1 10,0-2 0,-1 0 0,0 0 1,0 0-1,-1-1 0,0-1 0,-1 0 0,0 0 0,-1 0 0,0-1 1,-1 0-1,0 0 0,-1-1 0,-1 0 0,0 0 0,0 0 0,-1 0 1,-1 0-1,0-1 0,-1-25 0,-1 35-69,0 1 0,-1-1 0,0 0 0,1 0 0,-1 0 0,-1 1 0,1-1 0,-1 0 0,1 1 0,-1 0 0,0-1 0,0 1 0,-1 0 0,1 0 0,0 0 0,-1 0 0,-4-4 0,1 4 0,1-1 0,0 1 0,-1 0 0,1 0 0,-1 1 0,0 0 0,0 0 0,0 0 0,0 1 0,-8-2 0,2 2 0,0 0 0,-1 1 0,1 0 0,0 1 0,0 0 0,-1 1 0,1 0 0,0 1 0,0 1 0,-19 8 0,16-5-81,1 1 0,-26 20 0,37-27 44,0 1 1,0 1-1,1-1 0,-1 0 0,1 1 1,0-1-1,-1 1 0,1 0 0,0 0 1,1 0-1,-1 0 0,0 0 1,1 0-1,0 0 0,0 1 0,0-1 1,0 0-1,0 1 0,1-1 0,-1 6 1,1-7-177,1-1 1,0 1 0,-1-1 0,1 1-1,0-1 1,0 1 0,0-1-1,0 1 1,0-1 0,1 0 0,-1 1-1,0-1 1,0 0 0,1 0-1,-1 0 1,1 0 0,-1 0 0,1 0-1,-1-1 1,1 1 0,0-1 0,3 2-1,40 8-6360,-11-6-303</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0.861"/>
    </inkml:context>
    <inkml:brush xml:id="br0">
      <inkml:brushProperty name="width" value="0.025" units="cm"/>
      <inkml:brushProperty name="height" value="0.025" units="cm"/>
      <inkml:brushProperty name="color" value="#F6630D"/>
    </inkml:brush>
  </inkml:definitions>
  <inkml:trace contextRef="#ctx0" brushRef="#br0">0 0 11627,'0'0'17008,"37"5"-23446,-19 4 96,-1 0-8968</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41.741"/>
    </inkml:context>
    <inkml:brush xml:id="br0">
      <inkml:brushProperty name="width" value="0.025" units="cm"/>
      <inkml:brushProperty name="height" value="0.025" units="cm"/>
    </inkml:brush>
  </inkml:definitions>
  <inkml:trace contextRef="#ctx0" brushRef="#br0">263 1 14286,'0'0'13025,"-6"9"-11712,-206 276 1762,204-277-3417,-2-8-5056,-4-18-5582,14 18 10884,-12-22-12833</inkml:trace>
</inkml:ink>
</file>

<file path=ppt/ink/ink4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16.760"/>
    </inkml:context>
    <inkml:brush xml:id="br0">
      <inkml:brushProperty name="width" value="0.025" units="cm"/>
      <inkml:brushProperty name="height" value="0.025" units="cm"/>
    </inkml:brush>
  </inkml:definitions>
  <inkml:trace contextRef="#ctx0" brushRef="#br0">74 75 6694,'0'0'6791,"6"-9"-3401,0-3-2336,-4 7-627,0 1 1,1 0-1,-1-1 0,1 1 1,0 0-1,0 0 0,0 1 1,1-1-1,5-4 0,-9 7-206,1 0 0,0 1 0,-1-1 0,1 1 0,-1-1 0,1 0 0,0 1 0,-1 0 0,1-1 0,0 1 0,-1-1 0,1 1 0,0 0 0,0-1 0,0 1 0,-1 0 0,1 0 0,0 0 0,0 0 0,0-1 0,-1 1 0,1 0 0,2 1 0,-1 14 2082,-15 27-1443,-40 44-377,40-68-233,0 1 1,1 1-1,2 0 1,-15 37-1,24-56-245,1-1 0,0 1 0,0 0 0,-1-1 0,1 1 0,0 0 0,0 0 0,0-1 0,0 1 0,0 0 0,0-1 0,0 1 0,0 0 0,0 0 0,1-1 0,-1 1 0,0 0 0,0-1 0,1 1 0,-1 0 0,0-1 0,1 1 0,-1 0 0,1-1 0,-1 1 0,0-1 0,1 1 0,0-1 0,-1 1 0,1-1 0,-1 1 0,2 0 0,29 4 107,35-15-26,-66 10-86,63-12-2277,0 2-3280,-9 1-318</inkml:trace>
</inkml:ink>
</file>

<file path=ppt/ink/ink4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17.781"/>
    </inkml:context>
    <inkml:brush xml:id="br0">
      <inkml:brushProperty name="width" value="0.025" units="cm"/>
      <inkml:brushProperty name="height" value="0.025" units="cm"/>
    </inkml:brush>
  </inkml:definitions>
  <inkml:trace contextRef="#ctx0" brushRef="#br0">195 328 7655,'0'0'7602,"3"-10"-4874,2-1-1688,10-23 578,-11 6 4180,-5 27-5664,0 1 1,1-1-1,-1 0 0,0 0 1,0 0-1,0 1 0,0-1 1,0 1-1,0-1 0,0 0 1,-1 1-1,1 0 0,0-1 1,0 1-1,0 0 0,0-1 1,-1 1-1,1 0 0,0 0 1,0 0-1,0 0 0,-1 0 1,1 1-1,0-1 0,0 0 1,0 0-1,0 1 0,-1-1 1,0 1-1,-42 10 139,32-5-203,1 0 0,0 0 1,0 2-1,1-1 0,0 1 1,0 1-1,-14 15 0,19-19-11,1 0 0,0 1 0,0-1 0,0 0 0,1 1 0,-1 0 0,2 0 0,-1 0 0,0 0 0,1 1-1,0-1 1,1 0 0,0 1 0,0 0 0,0-1 0,0 11 0,2-15-49,-1 0 0,1-1-1,0 1 1,-1-1 0,1 1 0,0-1 0,0 1 0,0-1 0,0 1 0,0-1-1,0 0 1,1 0 0,-1 1 0,0-1 0,1 0 0,-1 0 0,1 0 0,-1-1-1,1 1 1,-1 0 0,1 0 0,-1-1 0,1 1 0,0-1 0,-1 1-1,1-1 1,0 0 0,0 0 0,-1 0 0,1 0 0,0 0 0,2 0 0,5-1 12,0 1 0,0-1 0,1 0 1,-1-1-1,10-3 0,2-3-22,-1 0 0,-1-2 0,0 0 0,0-1 0,-1-1 0,-1 0 0,32-31 0,-36 31 0,-1-1 0,0 0 0,0-1 0,-2 0 0,0-1 0,0 0 0,-2-1 0,0 0 0,-1 0 0,7-20 0,-12 29 0,0 0 0,-1-1 0,0 1 0,0-1 0,0 1 0,-1 0 0,0-1 0,-1 1 0,0-1 0,0 1 0,-3-11 0,3 15 0,-1-1 0,1 1 0,-1-1 0,0 1 0,0-1 0,-1 1 0,1 0 0,-1 0 0,1 0 0,-1 1 0,0-1 0,0 1 0,-1-1 0,1 1 0,0 0 0,-1 0 0,1 0 0,-1 1 0,1-1 0,-1 1 0,0 0 0,-6-1 0,2 0-5,0 1-1,0 1 1,1-1-1,-1 1 1,0 0-1,0 1 1,0 0-1,1 0 1,-1 1-1,0 0 1,1 0-1,0 1 1,-1 0-1,1 0 1,0 1-1,1 0 1,-1 0-1,1 0 1,-1 1 0,1 0-1,0 0 1,1 1-1,0-1 1,0 1-1,0 0 1,0 1-1,1-1 1,0 1-1,0 0 1,1 0-1,0 0 1,0 1-1,1-1 1,0 1-1,0-1 1,1 1-1,0 0 1,0 7-1,0-13-188,1 0-1,0 0 0,0 0 0,0 0 1,0 0-1,0 0 0,0 0 0,1 0 0,-1-1 1,0 1-1,1 0 0,0 0 0,-1 0 1,1-1-1,0 1 0,0 0 0,0-1 0,0 1 1,0 0-1,1-1 0,-1 1 0,0-1 1,1 0-1,-1 0 0,1 1 0,-1-1 0,1 0 1,0 0-1,-1 0 0,1-1 0,0 1 1,0 0-1,-1-1 0,1 1 0,0-1 0,2 1 1,24 1-5647</inkml:trace>
</inkml:ink>
</file>

<file path=ppt/ink/ink4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18.571"/>
    </inkml:context>
    <inkml:brush xml:id="br0">
      <inkml:brushProperty name="width" value="0.025" units="cm"/>
      <inkml:brushProperty name="height" value="0.025" units="cm"/>
    </inkml:brush>
  </inkml:definitions>
  <inkml:trace contextRef="#ctx0" brushRef="#br0">0 46 12043,'0'0'11110,"9"4"-10101,9 3-448,0-1 1,1-1-1,0-1 1,0 0 0,35 1-1,110-4 1124,-85-2-1284,579-43 435,-342 14-791,-221 23 604,138 8-1,-233-1-640,7 0 61,0 1 1,0-1-1,0 1 0,-1 0 0,1 1 0,0 0 1,-1 0-1,0 0 0,1 1 0,-1 0 0,8 5 1,-27-16-8628,5-2-143</inkml:trace>
</inkml:ink>
</file>

<file path=ppt/ink/ink4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19.508"/>
    </inkml:context>
    <inkml:brush xml:id="br0">
      <inkml:brushProperty name="width" value="0.025" units="cm"/>
      <inkml:brushProperty name="height" value="0.025" units="cm"/>
    </inkml:brush>
  </inkml:definitions>
  <inkml:trace contextRef="#ctx0" brushRef="#br0">232 209 12460,'0'0'17291,"-7"-8"-16725,3 4-502,1 0 0,-1 0-1,0 1 1,-1 0 0,1-1 0,-1 2 0,1-1 0,-7-2 0,8 4-48,1 0 0,-1 0 0,0 1-1,1 0 1,-1-1 0,0 1 0,1 0 0,-1 0 0,0 1 0,1-1-1,-1 0 1,1 1 0,-1 0 0,0-1 0,1 1 0,-1 0-1,1 0 1,0 1 0,-1-1 0,1 0 0,0 1 0,0-1 0,0 1-1,-2 2 1,-1 1 24,0 0 1,0 0-1,1 0 0,0 0 0,0 1 0,0 0 1,0 0-1,1 0 0,0 0 0,1 0 0,-1 1 0,1-1 1,0 1-1,1 0 0,0-1 0,0 1 0,0 0 0,1 10 1,0-15-30,0-1 1,0 0-1,0 1 1,1-1 0,-1 0-1,0 1 1,1-1-1,-1 0 1,1 0-1,-1 1 1,1-1 0,0 0-1,0 0 1,-1 0-1,1 0 1,0 0-1,0 0 1,0 0 0,0 0-1,0 0 1,0 0-1,0 0 1,0-1-1,1 1 1,1 1 0,1-1 8,1 0 0,-1 0 0,0 0 0,1 0 0,-1 0 0,1-1 0,-1 0 0,6 0 0,1-1 11,-1 0 0,1-1 0,-1 0 0,0 0 1,0-1-1,15-7 0,-13 4-29,-1-2 0,0 1 0,0-1 0,-1-1 0,0 0 0,-1-1 0,0 0 0,0 0 0,8-13 0,-13 16-2,1 0-1,-1 0 1,0-1 0,-1 1 0,0-1-1,0 0 1,-1 0 0,0 0 0,0 0-1,-1 0 1,0 0 0,-1-1 0,1 1-1,-1 0 1,-3-16 0,2 20 0,0 1 0,0 0 0,0-1 0,0 1 0,-1 0 0,0 0 0,1 0 0,-1 0 0,0 0 0,0 0 0,-1 1 0,1-1 0,-1 1 0,1-1 0,-1 1 0,-3-2 0,0 0 0,-1 0 0,0 1 0,0 0 0,0 0 0,0 1 0,0 0 0,-9-2 0,-4 1 0,0 1 0,0 1 0,0 0 0,-36 5 0,47-2-151,1 0-1,-1 0 1,1 1 0,0 0-1,0 0 1,0 1 0,1 0-1,-1 1 1,-10 8 0,15-12 61,1 1 0,0-1 0,0 1 0,0 0 0,1-1 0,-1 1 0,0 0 0,1 0 0,-1 0 0,1 0 0,-1 0 0,1 1 0,0-1 0,0 0 0,0 1 0,0-1 0,0 0 0,1 1 0,-1-1 0,1 1 0,0-1 0,0 1 0,-1 0 0,2-1 0,-1 1 0,0-1 0,0 1 0,1-1 0,-1 1 0,1-1 0,0 0 0,0 1 0,0-1 0,0 0 0,0 1 0,1-1 0,1 2 0,17 12-4554,11-7-1538</inkml:trace>
</inkml:ink>
</file>

<file path=ppt/ink/ink4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20.870"/>
    </inkml:context>
    <inkml:brush xml:id="br0">
      <inkml:brushProperty name="width" value="0.025" units="cm"/>
      <inkml:brushProperty name="height" value="0.025" units="cm"/>
    </inkml:brush>
  </inkml:definitions>
  <inkml:trace contextRef="#ctx0" brushRef="#br0">4 228 10570,'0'3'673,"-1"-1"0,0 0-1,1 0 1,-1 1 0,1-1 0,0 0-1,0 1 1,0-1 0,0 0 0,0 0-1,1 1 1,-1-1 0,1 0 0,0 4-1,0-5-374,0 0 0,0 1 0,0-1 0,0 1 0,0-1 0,0 0 0,0 0 0,0 1-1,0-1 1,1 0 0,-1 0 0,0 0 0,1-1 0,-1 1 0,1 0 0,1 0-1,1 0-120,0 0-1,0 0 1,-1 0-1,1-1 1,0 0-1,0 1 1,0-2-1,0 1 1,0 0-1,0-1 1,0 0-1,0 0 1,-1 0-1,1 0 1,0 0-1,4-3 1,1-2-16,0 0 1,-1 0-1,0-1 0,0 0 1,-1 0-1,1-1 0,-2 0 1,12-15-1,-7 5-88,0 0 1,-1 0-1,10-28 0,-16 37-20,-1 0-1,-1 0 0,0-1 0,2-12 0,-4 20-19,1 1 1,-1-1-1,0 1 0,0 0 1,0-1-1,0 1 0,0-1 0,0 1 1,0 0-1,-1-1 0,1 1 1,0-1-1,-1 1 0,1 0 1,-1-1-1,1 1 0,-1 0 1,0 0-1,0-1 0,1 1 1,-1 0-1,0 0 0,0 0 1,0 0-1,0 0 0,0 0 1,-1 0-1,1 1 0,0-1 1,0 0-1,0 1 0,-1-1 1,1 0-1,0 1 0,-1 0 1,1-1-1,-3 1 0,-2 0-20,-1 0 1,0 1-1,0 0 0,1 0 0,-1 0 0,0 1 0,1 0 0,0 1 1,-1-1-1,1 1 0,0 0 0,0 1 0,1 0 0,-1 0 0,1 0 1,-7 7-1,-3 2 88,1 1 1,1 1-1,1 0 1,-17 26 0,29-41-101,-1 0 0,1 1 0,0-1 0,-1 0 0,1 1 0,0-1 0,0 0 0,-1 1 0,1-1 0,0 1 0,0-1 0,0 1 0,-1-1 0,1 1 0,0-1 0,0 1 0,0-1 0,0 0 0,0 1 0,0-1 0,0 1 0,0-1 0,0 1 0,0-1 0,0 1 0,0-1 0,0 1 0,1-1 0,-1 1 0,0-1 0,0 1 0,0-1 0,1 0 0,-1 1 0,19 1 10,30-16-19,-44 13 7,19-8 1,1 1 0,0 1 0,1 2 0,-1 0 0,33 0 0,-57 4 0,0 1 0,0 0 0,0 0 0,0 0 0,1 0 0,-1 1 0,0-1 0,0 0 0,0 0 0,0 1 0,0-1 0,0 0 0,0 1 0,0-1 0,0 1 0,0-1 0,0 1 0,0 0 0,0-1 0,-1 1 0,1 0 0,0 0 0,0 0 0,-1 0 0,1-1 0,0 1 0,-1 0 0,2 2 0,-2 0 0,1-1 0,-1 1 0,0-1 0,0 1 0,0-1 0,0 1 0,0 0 0,-1-1 0,1 1 0,-1-1 0,0 1 0,0 2 0,-3 5 0,-1 1 0,0-1 0,-1 0 0,-11 16 0,7-12 0,4-5 0,0-1 0,-1 0 0,1-1 0,-2 0 0,-9 9 0,28-24 0,-8 5 0,-1 1 0,1 0 0,0 0 0,0 0 0,0 0 0,0 1 0,1-1 0,-1 1 0,0 0 0,1 0 0,-1 0 0,1 0 0,4 0 0,-2 1-19,0 0 0,0 1 1,0 0-1,-1 0 0,1 0 0,0 1 0,-1-1 0,1 1 1,-1 1-1,1-1 0,-1 1 0,0 0 0,0 0 0,4 4 1,31 16-624,-36-22-261,-1 1-1,1-1 1,0 0-1,0 0 1,-1-1-1,1 1 1,8 0-1,8-1-7151</inkml:trace>
</inkml:ink>
</file>

<file path=ppt/ink/ink4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21.603"/>
    </inkml:context>
    <inkml:brush xml:id="br0">
      <inkml:brushProperty name="width" value="0.025" units="cm"/>
      <inkml:brushProperty name="height" value="0.025" units="cm"/>
    </inkml:brush>
  </inkml:definitions>
  <inkml:trace contextRef="#ctx0" brushRef="#br0">30 7 9737,'-22'-6'6308,"15"10"784,13 7-1968,14 0-4718,-5-6 59,1-1 0,0 0 0,0-1 0,0-1-1,24 0 1,83-5-114,-117 2-336,56-7-1784,-49 4-3609,-43 5-2615,-1 3 151</inkml:trace>
</inkml:ink>
</file>

<file path=ppt/ink/ink4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21.931"/>
    </inkml:context>
    <inkml:brush xml:id="br0">
      <inkml:brushProperty name="width" value="0.025" units="cm"/>
      <inkml:brushProperty name="height" value="0.025" units="cm"/>
    </inkml:brush>
  </inkml:definitions>
  <inkml:trace contextRef="#ctx0" brushRef="#br0">0 27 10634,'0'0'9929,"83"14"-7462,-27-14-770,4-4-704,1-6-576,-5 1-321,-7 2-256,-12 1-1442,-14 4-1985,-8-1-3940</inkml:trace>
</inkml:ink>
</file>

<file path=ppt/ink/ink4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29.350"/>
    </inkml:context>
    <inkml:brush xml:id="br0">
      <inkml:brushProperty name="width" value="0.025" units="cm"/>
      <inkml:brushProperty name="height" value="0.025" units="cm"/>
    </inkml:brush>
  </inkml:definitions>
  <inkml:trace contextRef="#ctx0" brushRef="#br0">42 209 2370,'0'0'1340,"9"-6"-731,32-20 734,-19 14 406,0-1 0,-1-2 0,-1 0 0,0-1 0,-1-1 0,21-24 0,-38 40-1526,-1 0 0,0-1 0,0 1 0,0 0 0,0-1 0,-1 1 0,1-1 0,0 1 0,-1-1 0,1 1 0,-1-1 0,1 1 0,-1-1 0,0 0 0,1 1 0,-1-1 0,0 0 0,0 1 0,0-1 0,0 1 0,-1-3 0,0 3-107,0 0 1,1 0-1,-1 0 1,0 0-1,0 0 1,0 0-1,0 1 1,0-1-1,0 0 1,0 1-1,0-1 1,0 1-1,0-1 1,0 1-1,-1 0 1,1-1-1,0 1 1,0 0-1,0 0 1,0 0-1,-3 0 1,-1 0-8,0 0 1,-1 0-1,1 1 1,0 0 0,0 0-1,0 0 1,0 1 0,0-1-1,0 1 1,0 1-1,0-1 1,-5 4 0,2 2 26,1 0 0,-1 0 1,1 0-1,1 1 1,0 0-1,0 1 1,1-1-1,0 1 0,1 0 1,0 0-1,0 1 1,1-1-1,1 1 0,-3 16 1,2 0-7,1 0 0,1 1 0,1-1 0,6 45 0,0-43-23,17 56 0,-15-64 185,-2 0 1,-1 1 0,0-1-1,-2 1 1,2 25-1,-5-47-279,0 1 0,0 0 0,0-1 0,0 1 0,0 0 0,0-1 0,0 1 0,0 0 0,0-1 0,0 1 0,-1-1 0,1 1 0,0 0-1,0-1 1,-1 1 0,1 0 0,0-1 0,-1 1 0,1-1 0,0 1 0,-1-1 0,1 1 0,-1-1 0,1 1 0,-1-1 0,1 1-1,-1-1 1,1 0 0,-1 1 0,-1-1 0,-19-5-230,-17-23-2086,-22-49-9927,38 47 4564</inkml:trace>
</inkml:ink>
</file>

<file path=ppt/ink/ink4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29.723"/>
    </inkml:context>
    <inkml:brush xml:id="br0">
      <inkml:brushProperty name="width" value="0.025" units="cm"/>
      <inkml:brushProperty name="height" value="0.025" units="cm"/>
    </inkml:brush>
  </inkml:definitions>
  <inkml:trace contextRef="#ctx0" brushRef="#br0">0 80 10698,'0'0'13068,"71"-30"-12235,-39 26-416,4 0-257,2-2-96,1 0-448,-1-3-2051,0 0-2529,-2-2-4549</inkml:trace>
</inkml:ink>
</file>

<file path=ppt/ink/ink4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30.096"/>
    </inkml:context>
    <inkml:brush xml:id="br0">
      <inkml:brushProperty name="width" value="0.025" units="cm"/>
      <inkml:brushProperty name="height" value="0.025" units="cm"/>
    </inkml:brush>
  </inkml:definitions>
  <inkml:trace contextRef="#ctx0" brushRef="#br0">0 0 10218,'0'0'16079,"1"12"-15102,0 36-211,-2-3-557,3 1 0,13 79 0,-14-123-646,3 9-1967,1-6-2154,2-5-2681</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42.069"/>
    </inkml:context>
    <inkml:brush xml:id="br0">
      <inkml:brushProperty name="width" value="0.025" units="cm"/>
      <inkml:brushProperty name="height" value="0.025" units="cm"/>
    </inkml:brush>
  </inkml:definitions>
  <inkml:trace contextRef="#ctx0" brushRef="#br0">1 0 11851,'0'0'11563,"69"31"-9097,-29-15-512,5 3-769,6 0-672,0-2-417,-1 0-32,-4-1-705,-2 2-2177,-13-5-1698,-6-4-2467</inkml:trace>
</inkml:ink>
</file>

<file path=ppt/ink/ink4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30.580"/>
    </inkml:context>
    <inkml:brush xml:id="br0">
      <inkml:brushProperty name="width" value="0.025" units="cm"/>
      <inkml:brushProperty name="height" value="0.025" units="cm"/>
    </inkml:brush>
  </inkml:definitions>
  <inkml:trace contextRef="#ctx0" brushRef="#br0">122 0 11339,'0'0'13004,"-8"13"-12048,-15 27 679,-34 79 0,50-102-1427,1 0 0,1 1 1,0-1-1,1 1 1,1 0-1,1 0 1,1 0-1,1 34 1,1-50-252,-1 1 0,1-1 0,0 1 0,0-1 0,0 1 0,0-1 0,0 1 0,0-1 0,1 0 0,-1 0 0,1 0 0,0 0 0,-1 0 0,1 0 0,0 0 0,0 0 0,0-1 0,1 1 0,-1-1 0,0 1 0,0-1 0,1 0 0,-1 0 0,1 0 0,3 1 0,32 3-3466,-2-12-3886,-10-7-2316</inkml:trace>
</inkml:ink>
</file>

<file path=ppt/ink/ink4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31.204"/>
    </inkml:context>
    <inkml:brush xml:id="br0">
      <inkml:brushProperty name="width" value="0.025" units="cm"/>
      <inkml:brushProperty name="height" value="0.025" units="cm"/>
    </inkml:brush>
  </inkml:definitions>
  <inkml:trace contextRef="#ctx0" brushRef="#br0">1 374 6406,'0'0'20334,"11"-7"-19357,5-5-783,0-1 0,-1 0 0,-1 0 0,0-2 0,-1 0 0,0 0 0,-1-1 0,19-35 0,-28 45-181,7-11 22,-1-1-1,-1 0 1,0 0 0,-2-1-1,0 1 1,-1-1 0,-1-1-1,3-26 1,-11 42 21,-7 9-32,-6 12 8,-13 20-32,15-22 149,1 1 1,1 1-1,1 0 1,1 1-1,0 0 1,1 1 0,-8 20-1,18-39-142,0 1 0,0 0 0,-1 0 0,1-1 0,0 1 0,0 0 1,0-1-1,0 1 0,0 0 0,0 0 0,0-1 0,0 1 0,0 0 0,0 0 0,0-1 0,0 1 0,1 0 0,-1-1 0,0 1 0,0 0 1,1-1-1,-1 1 0,1 0 0,-1-1 0,0 1 0,1-1 0,-1 1 0,1-1 0,-1 1 0,1-1 0,1 2 0,0-2-11,0 1 0,0 0 0,0-1-1,0 1 1,0-1 0,1 0-1,-1 0 1,0 0 0,0 0 0,0 0-1,3-1 1,60-15-947,-61 14 756,7-2-93,-2 1 133,-1 0 0,0 0 0,1 1 0,0 0 0,-1 1 0,1 0 1,0 0-1,17 1 0,-25 0 157,-1 1 0,1-1 0,-1 1 0,1-1 0,-1 1 1,1-1-1,-1 1 0,1-1 0,-1 1 0,1 0 0,-1-1 0,0 1 0,1 0 0,-1-1 0,0 1 1,0 0-1,1-1 0,-1 1 0,0 0 0,0-1 0,0 1 0,0 0 0,0 0 0,0-1 0,0 1 1,0 0-1,0 0 0,0-1 0,-1 1 0,1 0 0,0-1 0,-1 2 0,-7 23 457,-29 17 307,32-38-663,0 0 0,0 0 0,1 1 0,-1-1 0,1 1 0,0 0 0,1 0 0,-1 1 1,1-1-1,0 1 0,0 0 0,1-1 0,0 1 0,-3 11 0,6-16-104,-1-1 1,0 1-1,0 0 1,1-1-1,-1 1 1,1 0-1,-1-1 1,1 1-1,-1-1 1,1 1-1,-1-1 1,1 1-1,-1-1 1,1 1-1,0-1 1,-1 1-1,1-1 1,0 0-1,-1 1 1,1-1-1,0 0 1,-1 0-1,1 0 1,0 1-1,0-1 1,-1 0-1,1 0 1,0 0-1,0 0 1,-1 0-1,2 0 1,32-1-350,-26 1 75,0-1-168,-1 0 0,1 0 0,-1 0 0,0-1 1,8-2-1,33-20-5777,-17 4-747</inkml:trace>
</inkml:ink>
</file>

<file path=ppt/ink/ink4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3:31.548"/>
    </inkml:context>
    <inkml:brush xml:id="br0">
      <inkml:brushProperty name="width" value="0.025" units="cm"/>
      <inkml:brushProperty name="height" value="0.025" units="cm"/>
    </inkml:brush>
  </inkml:definitions>
  <inkml:trace contextRef="#ctx0" brushRef="#br0">240 1 14574,'0'0'4100,"15"58"-1890,-1-30-897,-4 2-256,0 4-448,-5 1-417,-3 6-32,-2 2 192,-14 3 161,-13 3-97,-7 1-288,-6 0 64,-3 0-160,-6-4-800,5-10-2403,0-5-4805</inkml:trace>
</inkml:ink>
</file>

<file path=ppt/ink/ink4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4:56.274"/>
    </inkml:context>
    <inkml:brush xml:id="br0">
      <inkml:brushProperty name="width" value="0.025" units="cm"/>
      <inkml:brushProperty name="height" value="0.025" units="cm"/>
    </inkml:brush>
  </inkml:definitions>
  <inkml:trace contextRef="#ctx0" brushRef="#br0">323 288 7655,'0'0'10207,"-12"-1"-8749,10 1-1425,-15-2 848,-1 1 0,-29 3-1,40-2-590,0 1-1,0 1 1,0-1-1,0 1 1,1 0-1,-1 1 1,1 0-1,-1 0 1,1 0-1,0 1 1,-9 7-1,10-7-74,0 1 0,0 0-1,1 0 1,-1 0-1,-5 10 1,9-13-176,-1 0 1,1 0 0,0 1 0,0-1-1,0 0 1,0 0 0,1 1 0,-1-1-1,1 1 1,-1-1 0,1 0 0,0 1-1,0-1 1,0 1 0,0-1-1,1 1 1,-1-1 0,0 0 0,2 3-1,-1-3-4,1-1-1,-1 0 1,1 0-1,-1 0 0,1 0 1,-1 0-1,1 0 1,0-1-1,0 1 1,-1 0-1,1-1 0,0 1 1,0-1-1,0 0 1,-1 0-1,1 0 1,0 0-1,0 0 0,0 0 1,0 0-1,0 0 1,2-1-1,44-9 552,-31 4-517,-1-1 1,1-1 0,-1 0-1,-1-1 1,1-1 0,-2-1-1,1 0 1,-2-1 0,19-19 0,-25 23-30,0 0 0,0 0 0,-1-1 0,-1 0 0,1 0 1,-1 0-1,-1 0 0,0-1 0,0 0 0,-1 0 0,0 0 1,-1 0-1,0-1 0,-1 1 0,0-1 0,0 1 1,-2-16-1,0 20-19,0 1 1,-1 0 0,1 0-1,-1 0 1,0 0-1,-1 1 1,1-1 0,-1 1-1,0-1 1,0 1-1,-1 0 1,1 0 0,-1 0-1,1 0 1,-1 1-1,-1 0 1,1 0 0,0 0-1,-1 0 1,1 0-1,-1 1 1,0 0 0,0 0-1,0 0 1,0 1-1,-10-2 1,-2-1 37,0 1 1,-1 1-1,1 1 0,-1 0 0,1 1 1,-33 5-1,36-2-134,-1 0 1,2 1-1,-1 0 0,0 1 0,1 1 1,-17 9-1,27-13 23,-1 0 1,1 0 0,-1 0-1,1 0 1,0 1-1,-1-1 1,1 1 0,1 0-1,-1 0 1,0 0-1,1 0 1,-1 0 0,1 1-1,0-1 1,0 1-1,1-1 1,-1 1 0,1 0-1,-1 0 1,1 0-1,0 0 1,1-1-1,-1 1 1,1 0 0,0 1-1,0 5 1,0-8-182,1 0 0,-1-1 0,1 1 0,0 0 0,0-1 0,0 1 0,-1 0 0,1-1 0,1 0 0,-1 1 0,0-1 0,0 1 0,1-1 0,-1 0 0,0 0 0,1 0 0,-1 0 0,1 0 0,0 0 0,2 1 0,39 9-6752,0-9-2341</inkml:trace>
</inkml:ink>
</file>

<file path=ppt/ink/ink4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4:57.435"/>
    </inkml:context>
    <inkml:brush xml:id="br0">
      <inkml:brushProperty name="width" value="0.025" units="cm"/>
      <inkml:brushProperty name="height" value="0.025" units="cm"/>
    </inkml:brush>
  </inkml:definitions>
  <inkml:trace contextRef="#ctx0" brushRef="#br0">131 228 3812,'0'0'1227,"8"-5"-671,7-2 68,40-24 3496,-53 29-3459,1 1 1,-1-1-1,0 1 0,0-1 0,0 0 0,0 0 0,0 0 1,0 0-1,0-1 0,0 1 0,-1 0 0,0-1 1,1 1-1,-1-1 0,0 1 0,0-1 0,0 0 0,1-4 1,-3 6-566,1 1 1,0-1 0,-1 1 0,1-1 0,0 1-1,-1-1 1,1 1 0,-1-1 0,1 1-1,-1 0 1,1-1 0,-1 1 0,1 0-1,-1-1 1,1 1 0,-1 0 0,0 0 0,1 0-1,-1-1 1,1 1 0,-1 0 0,0 0-1,1 0 1,-1 0 0,0 0 0,1 0-1,-2 0 1,-24 1 468,20-1-295,-4 0-145,0 0 0,0 1 0,0 0 0,0 0 1,1 1-1,-1 1 0,1-1 0,-1 2 0,1-1 0,0 1 0,0 1 0,1 0 0,-1 0 0,1 0 0,0 1 0,0 0 0,1 1 0,-13 13 0,19-18-102,0-1 0,0 0 1,0 1-1,0-1 0,0 0 0,1 1 0,-1-1 1,0 1-1,1 0 0,-1-1 0,1 1 0,-1-1 1,1 1-1,0 0 0,0-1 0,0 1 0,0 0 1,0-1-1,0 1 0,0 0 0,0-1 0,1 4 1,0-4-5,0 0 0,0 1 0,0-1 0,1 0 0,-1 0 0,0 0 0,1 1 0,-1-2 0,1 1 0,-1 0 0,1 0 0,-1 0 0,1 0 0,-1-1 1,1 1-1,0-1 0,2 1 0,9 1 36,-1-1 0,1 0 0,-1-1 1,19-2-1,-17 0-41,0 0 0,0-1 1,-1-1-1,1 0 0,-1-1 0,0 0 0,0-2 1,0 1-1,-1-1 0,21-16 0,-26 18-11,-1 0-1,1-1 1,-1 0-1,0 0 1,0-1-1,-1 0 0,0 0 1,0 0-1,0 0 1,-1-1-1,0 0 1,-1 0-1,1 0 1,-2 0-1,1 0 1,-1-1-1,0 1 0,0-16 1,-2 22 0,0 0 0,-1 0 0,1 0 0,-1 0 0,0-1 0,0 1 0,0 0 0,0 0 0,0 1 0,0-1 0,0 0 0,-1 0 0,1 0 0,0 1 0,-1-1 0,0 1 0,1-1 0,-1 1 0,0 0 0,0-1 0,0 1 0,0 0-1,0 0 1,0 1 0,0-1 0,0 0 0,0 1 0,0-1 0,0 1 0,-1-1 0,-2 1 0,-12-2 26,0 0 0,-1 1 0,-17 1 0,19 1-21,11-1-251,0 0 0,0 1 0,0 0 0,0 0 0,0 0 0,0 0 0,0 1 1,-5 2-1,9-3 153,0-1 1,0 1 0,0-1 0,0 1 0,0-1-1,0 1 1,0 0 0,0 0 0,1-1 0,-1 1-1,0 0 1,0 0 0,1 0 0,-1 0 0,0 0-1,1 0 1,-1 0 0,1 0 0,-1 0 0,1 0-1,0 0 1,0 0 0,-1 1 0,1-1 0,0 0-1,0 0 1,0 0 0,0 0 0,0 0 0,0 1-1,0-1 1,1 0 0,-1 0 0,0 0 0,1 0-1,-1 0 1,0 0 0,1 0 0,0 0 0,-1 0-1,1 0 1,0 1 0,10 8-3963,5-2-1665</inkml:trace>
</inkml:ink>
</file>

<file path=ppt/ink/ink4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4:58.012"/>
    </inkml:context>
    <inkml:brush xml:id="br0">
      <inkml:brushProperty name="width" value="0.025" units="cm"/>
      <inkml:brushProperty name="height" value="0.025" units="cm"/>
    </inkml:brush>
  </inkml:definitions>
  <inkml:trace contextRef="#ctx0" brushRef="#br0">15 1 7207,'0'0'18246,"5"11"-17514,-2-5-689,-1 1 1,0-1-1,0 1 0,-1-1 1,1 1-1,-1 0 1,-1 0-1,1-1 1,-1 1-1,-1 0 0,1 0 1,-1 0-1,0-1 1,-3 11-1,1-6-79,0 1-1,0 0 1,2 0 0,-2 22 0,-4-46-8819,7 10 7428,-7-15-4472</inkml:trace>
</inkml:ink>
</file>

<file path=ppt/ink/ink4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4:58.386"/>
    </inkml:context>
    <inkml:brush xml:id="br0">
      <inkml:brushProperty name="width" value="0.025" units="cm"/>
      <inkml:brushProperty name="height" value="0.025" units="cm"/>
    </inkml:brush>
  </inkml:definitions>
  <inkml:trace contextRef="#ctx0" brushRef="#br0">1 40 7335,'0'0'16399,"51"-27"-15534,-14 25-416,4-1-129,-1 1-160,-1 0-128,-5 0 0,-4 1-96,-9 1-865,-6 0-961,-7 0-864,-8 3-898,0 1-2369</inkml:trace>
</inkml:ink>
</file>

<file path=ppt/ink/ink4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4:58.716"/>
    </inkml:context>
    <inkml:brush xml:id="br0">
      <inkml:brushProperty name="width" value="0.025" units="cm"/>
      <inkml:brushProperty name="height" value="0.025" units="cm"/>
    </inkml:brush>
  </inkml:definitions>
  <inkml:trace contextRef="#ctx0" brushRef="#br0">0 1 10890,'0'0'9257,"72"1"-7719,-31-1-802,2 0-448,-1 0-223,-1 0-1,-9 0-128,-5 0-865,-9 2-1281,-11 5-1314,-7 1-1921</inkml:trace>
</inkml:ink>
</file>

<file path=ppt/ink/ink4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4:59.059"/>
    </inkml:context>
    <inkml:brush xml:id="br0">
      <inkml:brushProperty name="width" value="0.025" units="cm"/>
      <inkml:brushProperty name="height" value="0.025" units="cm"/>
    </inkml:brush>
  </inkml:definitions>
  <inkml:trace contextRef="#ctx0" brushRef="#br0">0 117 10602,'0'0'7869,"9"1"-6075,44 1-429,1-2 1,-1-2-1,68-12 1,165-42-965,-80 12-2250,-176 41 545,-11 2-2896</inkml:trace>
</inkml:ink>
</file>

<file path=ppt/ink/ink4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4:59.417"/>
    </inkml:context>
    <inkml:brush xml:id="br0">
      <inkml:brushProperty name="width" value="0.025" units="cm"/>
      <inkml:brushProperty name="height" value="0.025" units="cm"/>
    </inkml:brush>
  </inkml:definitions>
  <inkml:trace contextRef="#ctx0" brushRef="#br0">199 101 8712,'0'0'15556,"-11"-6"-15017,-36-17-160,42 22-330,1 0-1,-1 0 1,1 0-1,-1 1 1,0 0-1,1 0 1,-1 0-1,0 0 0,1 1 1,-1-1-1,1 1 1,-1 0-1,1 1 1,-1-1-1,1 1 1,0 0-1,0 0 0,0 0 1,0 1-1,-7 4 1,8-5 27,0 0-1,0 1 1,0-1 0,1 1-1,-1-1 1,0 1 0,1 0 0,0 0-1,0 0 1,0 0 0,0 1-1,0-1 1,1 0 0,-1 1 0,1 0-1,0-1 1,0 1 0,0-1 0,0 1-1,1 0 1,0 0 0,0-1-1,0 6 1,0-8-55,1 1 0,0-1-1,-1 0 1,1 1 0,0-1 0,0 0-1,0 0 1,0 1 0,0-1-1,0 0 1,0 0 0,1 0 0,-1 0-1,0 0 1,1-1 0,-1 1 0,0 0-1,1-1 1,-1 1 0,1-1-1,-1 1 1,1-1 0,-1 1 0,1-1-1,1 0 1,46 3 127,-40-4-98,5 1-27,0-2 0,0 1 0,0-2-1,0 0 1,-1-1 0,1 0 0,12-7 0,-17 8-5,-1-1 0,0 0 0,-1 0 0,1-1 0,-1 0 0,0 0 0,0-1 0,0 0-1,-1 0 1,0-1 0,0 0 0,6-10 0,-11 15 35,1 0 0,-1 0-1,0 1 1,0-1 0,0 0-1,-1 0 1,1 0-1,0-1 1,-1 1 0,1 0-1,-1 0 1,0 0 0,0 0-1,0 0 1,0 0 0,0-1-1,0 1 1,-1 0 0,1 0-1,0 0 1,-1 0 0,0 0-1,0 0 1,-1-4 0,-1 4-24,1-1 0,-1 1 0,1-1 0,-1 1 0,0 0 0,0 0 0,0 0 0,0 1 0,0-1 0,-1 1 0,1-1 1,0 1-1,-7-1 0,-7-1-45,0 0 0,0 1 0,0 1 0,0 1 0,-19 2 0,-10 7-399,44-8 241,-1-1 1,1 1-1,0 0 1,0-1-1,0 1 1,0 0-1,0 0 1,0 1-1,0-1 0,0 0 1,0 1-1,0-1 1,1 1-1,-1-1 1,1 1-1,-1 0 1,-2 3-1,4-4-55,1 0 0,-1 0 0,0-1 0,0 1 0,1 0 0,-1-1 0,1 1 0,-1 0 0,0-1 0,1 1-1,-1 0 1,1-1 0,0 1 0,-1-1 0,1 1 0,-1-1 0,1 1 0,0-1 0,-1 0 0,1 1 0,0-1 0,0 0 0,-1 1 0,1-1 0,0 0 0,0 0-1,-1 0 1,1 0 0,0 0 0,0 0 0,-1 0 0,1 0 0,0 0 0,1 0 0,-2 0 212,21 1-4798</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42.428"/>
    </inkml:context>
    <inkml:brush xml:id="br0">
      <inkml:brushProperty name="width" value="0.025" units="cm"/>
      <inkml:brushProperty name="height" value="0.025" units="cm"/>
    </inkml:brush>
  </inkml:definitions>
  <inkml:trace contextRef="#ctx0" brushRef="#br0">20 77 17681,'0'0'5306,"11"-9"-2685,-6 5-2359,1-3 174,1 1-1,1 0 1,-1 0-1,1 1 1,0 0-1,1 0 1,-1 1-1,1 0 1,0 0-1,0 1 1,17-3-1,-23 5-381,0 1-1,-1-1 1,1 1 0,0 0 0,-1 0-1,1 0 1,0 0 0,-1 1-1,1-1 1,0 1 0,-1-1 0,1 1-1,-1 0 1,1 0 0,-1 0-1,1 1 1,-1-1 0,0 0-1,1 1 1,2 2 0,-3-1-22,-1 0 0,1 0 0,-1 0 0,1 1 0,-1-1 0,0 0-1,-1 1 1,1-1 0,0 0 0,-1 1 0,0-1 0,0 0 0,0 1 0,0-1 0,0 1 0,-2 3 0,0 5-32,-1 0 0,0 0 0,-1-1 0,0 1 0,-1-1 0,0 0 0,-1 0 0,-11 16 0,-68 79 0,61-77 0,-32 37 0,55-66 0,1 0 0,0 0 0,0 1 0,0-1 0,0 0 0,0 0 0,-1 0 0,1 1 0,0-1 0,0 0 0,0 0 0,0 1 0,0-1 0,0 0 0,0 0 0,0 1 0,0-1 0,0 0 0,0 0 0,0 1 0,0-1 0,0 0 0,0 0 0,0 1 0,0-1 0,0 0 0,0 0 0,0 1 0,0-1 0,1 0 0,-1 0 0,0 0 0,0 1 0,0-1 0,0 0 0,0 0 0,1 0 0,-1 1 0,0-1 0,0 0 0,0 0 0,1 0 0,-1 0 0,0 0 0,0 0 0,1 1 0,-1-1 0,0 0 0,0 0 0,0 0 0,1 0 0,-1 0 0,1 0 0,10 0 0,-11 0 0,31-2-944,0-2 1,53-12-1,-11 1-1750,-20 6-3200,1 1-4243</inkml:trace>
</inkml:ink>
</file>

<file path=ppt/ink/ink4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5:00.274"/>
    </inkml:context>
    <inkml:brush xml:id="br0">
      <inkml:brushProperty name="width" value="0.025" units="cm"/>
      <inkml:brushProperty name="height" value="0.025" units="cm"/>
    </inkml:brush>
  </inkml:definitions>
  <inkml:trace contextRef="#ctx0" brushRef="#br0">25 30 8104,'0'0'19533,"3"11"-19047,-1-5-437,0-1 1,0 1 0,-1 0 0,0 0 0,0 0 0,0-1-1,-1 1 1,0 0 0,0 0 0,-1 0 0,0 0 0,0 0-1,0 0 1,0 0 0,-1-1 0,0 1 0,-4 6-1,-1 0 129,5-9-104,1-1-1,-1 0 1,0 1 0,1-1 0,0 1 0,-1 0 0,1-1-1,0 1 1,1 0 0,-1 0 0,0-1 0,0 6 0,18-15 459,15-15-206,54-49-1,-59 46-351,1 2-1,44-28 1,-66 48-4446,-10 7 938,-11 7-2861,-2-2-4037</inkml:trace>
</inkml:ink>
</file>

<file path=ppt/ink/ink4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5:00.634"/>
    </inkml:context>
    <inkml:brush xml:id="br0">
      <inkml:brushProperty name="width" value="0.025" units="cm"/>
      <inkml:brushProperty name="height" value="0.025" units="cm"/>
    </inkml:brush>
  </inkml:definitions>
  <inkml:trace contextRef="#ctx0" brushRef="#br0">0 0 14286,'0'0'8904,"56"51"-7719,-37-39-865,3 0-352,-4-2-2594,-4-2-4549</inkml:trace>
</inkml:ink>
</file>

<file path=ppt/ink/ink4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5:01.274"/>
    </inkml:context>
    <inkml:brush xml:id="br0">
      <inkml:brushProperty name="width" value="0.025" units="cm"/>
      <inkml:brushProperty name="height" value="0.025" units="cm"/>
    </inkml:brush>
  </inkml:definitions>
  <inkml:trace contextRef="#ctx0" brushRef="#br0">0 91 8168,'0'0'9566,"11"4"-8221,11 1-613,0-1-1,1-1 0,0-1 1,0-1-1,32-3 1,333-5 192,73-5-882,349-14 460,-680 28-269,-52 1 296,1-3 0,-1-4 0,138-23-1,-208 25-369,-1 1-95,1-1 1,0 0-1,-1-1 0,1 1 0,-1-1 1,1-1-1,7-4 0,-15 7-235,0 1-1,0-1 1,0 1-1,-1 0 1,1-1-1,0 1 1,0 0-1,0-1 1,-1 1-1,1 0 1,0 0-1,-1-1 1,1 1-1,0 0 1,0-1-1,-1 1 1,1 0-1,0 0 1,-1 0-1,1 0 1,-1-1-1,1 1 1,0 0-1,-1 0 1,1 0-1,-1 0 0,1 0 1,0 0-1,-1 0 1,1 0-1,-1 0 1,1 0-1,0 0 1,-1 0-1,1 0 1,-1 0-1,1 0 1,-1 1-1,0-1-1045,-19-4-6695</inkml:trace>
</inkml:ink>
</file>

<file path=ppt/ink/ink4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5:02.887"/>
    </inkml:context>
    <inkml:brush xml:id="br0">
      <inkml:brushProperty name="width" value="0.025" units="cm"/>
      <inkml:brushProperty name="height" value="0.025" units="cm"/>
    </inkml:brush>
  </inkml:definitions>
  <inkml:trace contextRef="#ctx0" brushRef="#br0">218 272 9737,'0'0'5040,"3"-9"-2355,4-31-512,-7 39-2059,0 0 1,0 0 0,0-1 0,0 1 0,-1 0 0,1-1-1,-1 1 1,1 0 0,-1 0 0,1 0 0,-1-1-1,1 1 1,-1 0 0,0 0 0,0 0 0,0 0 0,0 0-1,0 0 1,0 1 0,0-1 0,0 0 0,0 0 0,0 1-1,0-1 1,0 0 0,0 1 0,-1-1 0,1 1-1,0 0 1,0-1 0,-3 1 0,-39-5 1682,40 5-1695,-6 0 21,0 0 0,0 1 0,0 0-1,0 1 1,0 0 0,0 0 0,0 1 0,1 0 0,-15 7 0,20-8-82,-1 0 1,1 0 0,0 1-1,-1-1 1,1 1-1,0-1 1,1 1 0,-1 0-1,0 0 1,1 0-1,-1 1 1,1-1 0,0 1-1,0-1 1,1 1-1,-1 0 1,1 0-1,-1-1 1,1 1 0,1 0-1,-1 0 1,0 0-1,1 0 1,0 5 0,0-8-24,0 0 1,0 0-1,0 0 0,1 1 1,-1-1-1,0 0 1,1 0-1,-1 0 0,0 0 1,1 0-1,-1 0 1,1 0-1,0 0 1,-1 0-1,1-1 0,0 1 1,0 0-1,-1 0 1,1-1-1,0 1 1,0 0-1,0-1 0,0 1 1,0 0-1,2 0 1,0 0 16,1 0-1,0 0 1,0 0 0,-1 0 0,1-1 0,0 0 0,7 1 0,-1-2 24,0 0-1,0 0 1,-1-1 0,1 0-1,15-6 1,-12 2-38,0-1 1,-1-1-1,1 0 0,-2 0 1,1-1-1,-1-1 0,0 0 1,15-19-1,-22 24 30,1-1-1,-1 0 1,0 1-1,0-1 1,-1-1 0,0 1-1,0 0 1,-1-1-1,1 0 1,-1 0 0,-1 1-1,1-1 1,-1 0-1,0 0 1,-1 0 0,0 0-1,0-1 1,0 1-1,-1 0 1,-2-7 0,1 10-11,0-1 0,-1 1 0,0 0 0,0 0 0,0 0 0,0 0 0,-1 0 0,1 1 0,-1-1 0,0 1 0,0 0 0,0 0 0,-1 1 0,1-1 1,-1 1-1,1 0 0,-1 0 0,0 0 0,0 1 0,1 0 0,-9-1 0,3-1-41,-1 1 1,0 1-1,-1 0 0,1 0 1,0 1-1,0 0 0,0 1 1,-21 5-1,29-5-37,-1 0 0,0 1 0,0 0 1,1 0-1,-1 0 0,1 0 0,0 1 0,-1-1 0,1 1 0,0 0 1,1 0-1,-1 0 0,0 0 0,1 0 0,0 1 0,0-1 0,-2 5 1,3-7-129,0 1 1,1-1 0,-1 1 0,1-1 0,0 1-1,0-1 1,-1 1 0,1 0 0,0-1 0,0 1 0,0-1-1,1 1 1,-1-1 0,0 1 0,1-1 0,-1 1-1,1-1 1,0 3 0,1-2-226,-1 0 0,0-1 0,1 1 0,-1-1 0,1 1 0,0-1-1,0 1 1,-1-1 0,1 0 0,0 0 0,0 0 0,0 0 0,0 0 0,0-1 0,0 1 0,5 0-1,23 6-5314</inkml:trace>
</inkml:ink>
</file>

<file path=ppt/ink/ink4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5:03.656"/>
    </inkml:context>
    <inkml:brush xml:id="br0">
      <inkml:brushProperty name="width" value="0.025" units="cm"/>
      <inkml:brushProperty name="height" value="0.025" units="cm"/>
    </inkml:brush>
  </inkml:definitions>
  <inkml:trace contextRef="#ctx0" brushRef="#br0">44 386 17649,'0'0'11232,"6"-9"-10005,17-22-714,-2 0-1,33-68 1,-47 84-401,-1-1 0,0 0 0,-1-1 0,0 1 0,-2-1 1,0 0-1,0 0 0,-2 0 0,-1-29 0,0 45-113,0 0 0,0 1 1,0-1-1,0 0 0,0 0 0,0 0 0,0 0 0,-1 0 1,1 0-1,0 1 0,-1-1 0,1 0 0,-1 0 1,1 1-1,-1-1 0,1 0 0,-1 0 0,1 1 1,-1-1-1,0 1 0,1-1 0,-1 0 0,0 1 0,0-1 1,1 1-1,-1 0 0,0-1 0,0 1 0,-1-1 1,0 1-5,0 0 1,-1 0-1,1 0 1,0 0-1,-1 0 0,1 1 1,0-1-1,-1 1 1,1-1-1,0 1 1,-3 1-1,-2 2-9,-1-1-1,1 2 1,0-1-1,0 1 1,-10 8 0,9-5 24,0 0 0,0 0 1,1 1-1,0 0 0,0 0 1,1 1-1,0 0 0,1 0 1,0 0-1,1 1 0,0-1 1,0 1-1,1 0 0,1 0 1,-3 23-1,6-30-10,1 1 0,-1-1 0,1 0 0,0 1 0,0-1 0,0 0 0,1 0 0,-1-1 0,1 1 0,0 0 0,0-1 0,0 0 0,4 4 0,-6-7 0,0 0 0,0 1 0,0-1 0,1 0 0,-1 0 0,0 0 0,0 0 0,0 0 0,0 0 0,0 0 0,0 0 0,0 0 0,0 0 0,0-1 0,0 1 0,0 0 0,0-1 0,0 1 0,0-1 0,0 1 0,0-1 0,0 1 0,0-1 0,1-1 0,29-23 0,-19 15 0,-3 3 0,0 1 0,1 0 0,-1 1 0,1 0 0,1 0 0,-1 1 0,1 0 0,-1 1 0,1 1 0,0-1 0,0 2 0,17-1 0,-27 2 0,0 0 0,0 0 0,0 0 0,0 0 0,0 1 0,0-1 0,0 1 0,0-1 0,0 1 0,-1-1 0,1 1 0,0-1 0,0 1 0,0 0 0,0-1 0,-1 1 0,1 0 0,0 0 0,-1 0 0,1-1 0,0 1 0,-1 0 0,1 0 0,-1 0 0,0 0 0,1 0 0,-1 0 0,0 0 0,0 0 0,1 0 0,-1 0 0,0 0 0,0 0 0,0 1 0,0-1 0,0 0 0,0 0 0,-1 0 0,1 0 0,0 0 0,-1 0 0,0 2 0,0 1 0,0 1 0,0 0 0,-1-1 0,1 1 0,-1-1 0,0 1 0,-1-1 0,-3 6 0,-4 1 0,-1 0 0,0 0 0,-1-1 0,-1-1 0,1 0 0,-1-1 0,-1 0 0,-24 10 0,42-14 0,16 0 0,23 2 0,-41-6-4,18 2-1407,0 0-1,27 8 0,-41-8 849,0-1-1,-1 2 0,1-1 0,-1 1 0,1-1 0,-1 1 1,0 1-1,0-1 0,-1 1 0,1 0 0,-1 0 1,7 8-1,-3 0-7150</inkml:trace>
</inkml:ink>
</file>

<file path=ppt/ink/ink4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9:16.880"/>
    </inkml:context>
    <inkml:brush xml:id="br0">
      <inkml:brushProperty name="width" value="0.025" units="cm"/>
      <inkml:brushProperty name="height" value="0.025" units="cm"/>
    </inkml:brush>
  </inkml:definitions>
  <inkml:trace contextRef="#ctx0" brushRef="#br0">1 29 17232,'0'0'13154,"3"2"-12887,-2-1-245,0 0 1,0-1-1,0 1 0,0-1 0,0 1 1,-1-1-1,1 1 0,0-1 0,0 0 1,0 1-1,0-1 0,0 0 0,0 0 1,0 0-1,0 0 0,0 0 0,0 0 1,0 0-1,0 0 0,0 0 0,0 0 1,0 0-1,2-1 0,-2 0 36,0 0-1,0 0 1,-1-1-1,1 1 0,0 0 1,0 0-1,-1-1 1,1 1-1,0-1 1,-1 1-1,1 0 0,-1-1 1,0 1-1,0-1 1,1 1-1,-1-1 1,0 1-1,0-1 0,0 1 1,-1-2-1,1 2-50,0 1-1,0 0 0,0-1 0,-1 1 1,1 0-1,0-1 0,0 1 0,0 0 1,-1 0-1,1-1 0,0 1 1,-1 0-1,1 0 0,0-1 0,0 1 1,-1 0-1,1 0 0,0 0 0,-1 0 1,1 0-1,-1-1 0,1 1 1,0 0-1,-1 0 0,1 0 0,0 0 1,-1 0-1,1 0 0,0 0 0,-1 0 1,1 0-1,-1 0 0,1 0 1,0 0-1,-1 1 0,1-1 0,0 0 1,-1 0-1,1 1 0,-16 9 117,15-8-162,0 1 0,1-1 0,-1 1 0,0 0 0,1 0 0,-1-1 0,1 1 0,0 0 0,0 0-1,0-1 1,0 1 0,1 0 0,-1-1 0,1 1 0,-1 0 0,1-1 0,0 1 0,2 3 0,-2-5-17,0 0 1,0 0-1,0 0 1,0 0-1,0-1 1,1 1-1,-1 0 1,0 0-1,0-1 0,1 1 1,-1-1-1,1 0 1,-1 1-1,0-1 1,1 0-1,-1 0 1,1 0-1,-1 0 1,1 0-1,-1 0 0,0 0 1,1 0-1,-1 0 1,1-1-1,-1 1 1,0-1-1,1 1 1,-1-1-1,0 0 1,1 1-1,-1-1 0,0 0 1,0 0-1,0 0 1,0 0-1,2-1 1,21-20-4953,-11 4-1942,4-6-9813</inkml:trace>
</inkml:ink>
</file>

<file path=ppt/ink/ink4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9:17.408"/>
    </inkml:context>
    <inkml:brush xml:id="br0">
      <inkml:brushProperty name="width" value="0.025" units="cm"/>
      <inkml:brushProperty name="height" value="0.025" units="cm"/>
    </inkml:brush>
  </inkml:definitions>
  <inkml:trace contextRef="#ctx0" brushRef="#br0">37 280 14862,'0'0'6182,"-6"10"-3395,-21 30-577,23-29 191,11-9-1371,9-8-180,-2-2-503,-2-1 0,1 0-1,-1-1 1,0 0 0,14-17 0,50-66-38,-71 87-275,14-18-30,-2-1 0,0 0 0,-2-1 1,17-39-1,-41 144-4,5-56 0,1-1 0,1 1 0,1 0 0,1-1 0,1 1 0,6 32 0,-2-40-2141,2 16-7745</inkml:trace>
</inkml:ink>
</file>

<file path=ppt/ink/ink4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9:17.753"/>
    </inkml:context>
    <inkml:brush xml:id="br0">
      <inkml:brushProperty name="width" value="0.025" units="cm"/>
      <inkml:brushProperty name="height" value="0.025" units="cm"/>
    </inkml:brush>
  </inkml:definitions>
  <inkml:trace contextRef="#ctx0" brushRef="#br0">1 0 11979,'0'0'14574,"10"8"-12577,-8-7-1909,3 3 98,1 0 0,0 0 0,0-1 0,0 0 0,0 0-1,0 0 1,0-1 0,1 0 0,-1 0 0,1 0 0,0-1 0,0 0-1,11 0 1,16-4 572,60-14-1,14-2-1359,-37 19-3444,-57 4-4213</inkml:trace>
</inkml:ink>
</file>

<file path=ppt/ink/ink4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9:18.095"/>
    </inkml:context>
    <inkml:brush xml:id="br0">
      <inkml:brushProperty name="width" value="0.025" units="cm"/>
      <inkml:brushProperty name="height" value="0.025" units="cm"/>
    </inkml:brush>
  </inkml:definitions>
  <inkml:trace contextRef="#ctx0" brushRef="#br0">115 1 17200,'0'0'12898,"7"9"-11692,-5-5-1096,1-1-65,-1-1-1,0 1 0,-1 0 0,1 0 0,0 0 0,-1 0 0,0 0 0,1 0 1,-1 0-1,0 0 0,-1 0 0,1 1 0,0-1 0,-1 0 0,0 1 0,0-1 1,0 0-1,0 1 0,-1-1 0,1 0 0,-1 1 0,0-1 0,-2 6 0,-59 114 168,37-80-171,-21 56 0,45-97-41,0 0 0,1 0 0,-1 0 0,0 1 0,1-1 0,0 0 0,-1 0 0,1 0 0,0 0 0,0 1 0,1 2 0,-1-4 0,0 0 0,1-1 0,-1 1 0,0 0 0,1 0 0,-1-1 0,0 1 0,1 0 0,-1-1 0,1 1 0,-1 0 0,1-1 0,0 1 0,-1-1 0,1 1 0,-1-1 0,1 1 0,0-1 0,0 0 0,-1 1 0,2 0 0,2-1 0,0 1 0,0-1 0,1 1 0,-1-1 0,0 0 0,0-1 0,0 1 0,0-1 0,0 0 0,7-2 0,17-6-1258,-1-1 1,30-16-1,-33 14-1231,0 2-1,1 0 1,34-8 0,-39 14-9950</inkml:trace>
</inkml:ink>
</file>

<file path=ppt/ink/ink4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9:18.470"/>
    </inkml:context>
    <inkml:brush xml:id="br0">
      <inkml:brushProperty name="width" value="0.025" units="cm"/>
      <inkml:brushProperty name="height" value="0.025" units="cm"/>
    </inkml:brush>
  </inkml:definitions>
  <inkml:trace contextRef="#ctx0" brushRef="#br0">1 0 10794,'0'0'19539,"84"48"-18546,-36-48-545,5 0-352,-1 0-64,-7 0-608,-8 0-866,-9 0-800,-11 0-929,-11 5-448,-6 3 31,-7 1-2241,-16 2-5414</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55.377"/>
    </inkml:context>
    <inkml:brush xml:id="br0">
      <inkml:brushProperty name="width" value="0.025" units="cm"/>
      <inkml:brushProperty name="height" value="0.025" units="cm"/>
    </inkml:brush>
  </inkml:definitions>
  <inkml:trace contextRef="#ctx0" brushRef="#br0">107 1 10314,'0'0'7748,"-1"4"-6736,-44 125 3263,26-82-2929,-22 91 0,43-142-1272,1-1 1,-1 1 0,1 0 0,0 0-1,1 0 1,-1 0 0,5-4 0,8-10 15,36-54-96,-24 33-669,63-71 0,-91 110 669,0-1-1,0 1 0,1 0 1,-1-1-1,0 1 0,1-1 0,-1 1 1,0 0-1,1-1 0,-1 1 1,1 0-1,-1-1 0,0 1 0,1 0 1,-1 0-1,1-1 0,-1 1 1,1 0-1,-1 0 0,1 0 1,-1 0-1,1 0 0,-1-1 0,1 1 1,-1 0-1,1 0 0,-1 0 1,1 0-1,-1 1 0,1-1 0,-1 0 1,1 0-1,-1 0 0,1 0 1,-1 0-1,1 1 0,4 19-84,-9 33 414,-14 16 321,13-55-175,1 0 1,0 1-1,1-1 0,-2 29 0,4-43-459,1 1 1,0-1 0,0 1-1,0-1 1,0 0 0,0 1-1,0-1 1,1 1 0,-1-1-1,0 0 1,0 1-1,0-1 1,0 0 0,0 1-1,0-1 1,1 0 0,-1 1-1,0-1 1,0 0 0,1 1-1,-1-1 1,0 0 0,0 0-1,1 1 1,-1-1-1,0 0 1,1 0 0,-1 0-1,0 1 1,1-1 0,-1 0-1,0 0 1,1 0 0,-1 0-1,1 1 1,17-6 157,15-15 39,-2-6-431,-2-2 0,-1-1 0,36-48 0,-21 25 9,-43 52 217,0 0-1,0-1 0,0 1 0,1 0 0,-1 0 0,0 0 0,0 0 1,0 0-1,0 0 0,0 0 0,0 0 0,1 0 0,-1 0 0,0 0 0,0 0 1,0 0-1,0 0 0,0 0 0,1 0 0,-1 0 0,0 0 0,0 0 0,0 0 1,0 0-1,0 0 0,1 0 0,-1 0 0,0 0 0,0 0 0,0 0 0,0 1 1,0-1-1,0 0 0,0 0 0,1 0 0,-1 0 0,0 0 0,0 0 1,0 0-1,0 0 0,0 1 0,0-1 0,0 0 0,0 0 0,0 0 0,0 0 1,0 0-1,0 1 0,0-1 0,0 0 0,0 0 0,0 0 0,0 0 0,0 0 1,0 0-1,0 1 0,0-1 0,0 0 0,0 0 0,0 0 0,0 0 0,0 0 1,0 1-1,0-1 0,0 0 0,0 0 0,0 0 0,0 11 88,-4 9 420,0-1 1,-14 35-1,13-39-161,-1 0 0,2 1-1,0 0 1,1-1-1,-2 30 1,5-44-378,0 0 0,0 0-1,0 0 1,0 0 0,0 0-1,1 0 1,-1-1 0,0 1 0,1 0-1,-1 0 1,1 0 0,-1 0 0,1 0-1,-1 0 1,1 0 0,-1-1 0,1 1-1,0 0 1,-1 0 0,1-1 0,0 1-1,0-1 1,0 1 0,0 0-1,-1-1 1,1 0 0,0 1 0,0-1-1,0 1 1,1-1 0,1 1-705,0-1 0,-1 1 0,1-1 0,0 0 0,0 0 1,0 0-1,-1 0 0,1-1 0,0 1 0,3-2 0,11-5-6610</inkml:trace>
</inkml:ink>
</file>

<file path=ppt/ink/ink4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9:18.815"/>
    </inkml:context>
    <inkml:brush xml:id="br0">
      <inkml:brushProperty name="width" value="0.025" units="cm"/>
      <inkml:brushProperty name="height" value="0.025" units="cm"/>
    </inkml:brush>
  </inkml:definitions>
  <inkml:trace contextRef="#ctx0" brushRef="#br0">1 0 6438,'0'0'21973,"61"50"-20340,-19-47-512,6-3-640,1 0-289,-4 0-160,-3-2-512,-7-5-2179,-5 1-4452,-5-4-14509</inkml:trace>
</inkml:ink>
</file>

<file path=ppt/ink/ink4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9:20.256"/>
    </inkml:context>
    <inkml:brush xml:id="br0">
      <inkml:brushProperty name="width" value="0.025" units="cm"/>
      <inkml:brushProperty name="height" value="0.025" units="cm"/>
    </inkml:brush>
  </inkml:definitions>
  <inkml:trace contextRef="#ctx0" brushRef="#br0">97 161 11050,'0'0'1591,"8"-11"454,1-1-1317,35-50 2745,-41 58-2965,0-1 0,-1 0 0,0 1 0,1-1 0,-1 0 0,-1 0 0,1-1 0,-1 1 0,0 0 0,0 0 1,0-11-1,-3 15-375,0 0 0,0 0 0,0 1 0,0-1 0,0 0 1,0 1-1,0 0 0,0-1 0,0 1 0,0 0 0,0 0 1,0 0-1,0 0 0,0 1 0,0-1 0,-1 1 0,-1 0 1,-2 1-85,0 0 0,0 1 0,0-1 0,0 2 0,0-1 0,0 0 0,1 1 0,0 0 0,0 1 0,0-1 0,0 1 0,1 0 0,-1 0 0,1 0 0,1 1 0,-1-1 0,1 1 0,0 0 0,0 0 0,0 0 0,1 0 0,-3 12 0,1-3 173,1 1 0,0-1-1,1 0 1,1 1 0,0 0-1,2-1 1,-1 1 0,6 25 0,-1-24-69,0-1 0,1 0 1,1-1-1,1 0 1,0 0-1,1 0 0,17 21 1,18 32-10,-43-67-148,0 1 0,0-1-1,0 1 1,0 0-1,0-1 1,-1 1-1,1 0 1,-1 0-1,1-1 1,-1 1 0,0 0-1,1 0 1,-1 0-1,0 0 1,0 2-1,-1-4-60,1 0-1,0 1 0,0-1 0,-1 1 0,1-1 0,-1 0 0,1 1 0,0-1 1,-1 1-1,1-1 0,-1 0 0,1 0 0,-1 1 0,1-1 0,-1 0 0,1 0 1,-1 0-1,1 1 0,-1-1 0,1 0 0,-1 0 0,1 0 0,-1 0 1,0 0-1,1 0 0,-1 0 0,1 0 0,-1 0 0,1-1 0,-1 1 0,0 0 1,-5-2-654,0 0 0,1 0 1,-1 0-1,1-1 1,-1 1-1,1-2 1,-8-4-1,-44-41-8303,27 22 1655</inkml:trace>
</inkml:ink>
</file>

<file path=ppt/ink/ink4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9:20.599"/>
    </inkml:context>
    <inkml:brush xml:id="br0">
      <inkml:brushProperty name="width" value="0.025" units="cm"/>
      <inkml:brushProperty name="height" value="0.025" units="cm"/>
    </inkml:brush>
  </inkml:definitions>
  <inkml:trace contextRef="#ctx0" brushRef="#br0">0 75 10154,'0'0'14541,"59"-35"-13516,-25 31-288,6-1-449,1-1-192,4 2-192,-4-1-1761,-6-1-1955,-5-4-4676</inkml:trace>
</inkml:ink>
</file>

<file path=ppt/ink/ink4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9:20.958"/>
    </inkml:context>
    <inkml:brush xml:id="br0">
      <inkml:brushProperty name="width" value="0.025" units="cm"/>
      <inkml:brushProperty name="height" value="0.025" units="cm"/>
    </inkml:brush>
  </inkml:definitions>
  <inkml:trace contextRef="#ctx0" brushRef="#br0">0 0 7751,'0'0'19683,"6"6"-18893,-3-4-743,-2 0 0,1 0 0,0 0 0,0 1-1,-1-1 1,1 0 0,-1 1 0,0-1 0,1 1 0,-1 0 0,0-1 0,-1 1-1,1 0 1,0-1 0,-1 5 0,1 3 43,-2-1 1,0 1-1,0-1 0,-3 13 0,0-4-62,1-9-75,1 0 0,0 0 0,0 0 0,1 1-1,0-1 1,1 1 0,0-1 0,1 1-1,-1-1 1,5 16 0,7-14-2622,0-8-2045,2-2-4826</inkml:trace>
</inkml:ink>
</file>

<file path=ppt/ink/ink4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9:21.300"/>
    </inkml:context>
    <inkml:brush xml:id="br0">
      <inkml:brushProperty name="width" value="0.025" units="cm"/>
      <inkml:brushProperty name="height" value="0.025" units="cm"/>
    </inkml:brush>
  </inkml:definitions>
  <inkml:trace contextRef="#ctx0" brushRef="#br0">167 0 10698,'0'0'14072,"-12"12"-12935,-4 2-881,1 1 1,1 0-1,1 1 0,0 1 0,1 0 1,-16 32-1,19-31 97,2 1 0,1 0-1,0 0 1,1 0 0,2 0 0,0 1 0,0 0-1,2 0 1,1-1 0,2 26 0,-2-41-335,1-1 0,0 1 1,1-1-1,-1 1 0,0-1 0,1 0 1,0 0-1,0 1 0,0-1 0,0-1 1,0 1-1,0 0 0,1 0 1,0-1-1,-1 0 0,1 1 0,0-1 1,0 0-1,0 0 0,0-1 0,1 1 1,-1-1-1,0 1 0,1-1 0,-1 0 1,7 1-1,-2-1-474,1 1-1,-1-1 1,1-1 0,12 0-1,31-9-7240,-21-5-786</inkml:trace>
</inkml:ink>
</file>

<file path=ppt/ink/ink4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9:22.017"/>
    </inkml:context>
    <inkml:brush xml:id="br0">
      <inkml:brushProperty name="width" value="0.025" units="cm"/>
      <inkml:brushProperty name="height" value="0.025" units="cm"/>
    </inkml:brush>
  </inkml:definitions>
  <inkml:trace contextRef="#ctx0" brushRef="#br0">1 413 13997,'0'0'17905,"10"-7"-17168,1-1-724,0-1 0,-1 0-1,0-1 1,-1 1 0,0-2 0,-1 0 0,0 0-1,0 0 1,7-16 0,-4 0-13,-2 0 0,-1-1 0,-1 0 0,-1 0 0,-1 0 0,-2-1 0,-1 0 0,-1-35 0,-2 64 0,1 0 0,0 0 0,0-1 0,0 1 0,0 0 0,-1 0 0,1 0 0,0 0 0,0 0 0,0 0 0,-1 0 0,1-1 0,0 1 0,0 0 0,0 0 0,-1 0 0,1 0 0,0 0 0,0 0 0,-1 0 0,1 0 0,0 0 0,0 0 0,0 0 0,-1 1 0,1-1 0,0 0 0,0 0 0,0 0 0,-1 0 0,1 0 0,0 0 0,0 0 0,0 0 0,-1 1 0,1-1 0,0 0 0,0 0 0,0 0 0,0 0 0,0 1 0,0-1 0,-1 0 0,1 0 0,0 0 0,0 1 0,0-1 0,0 0 0,0 0 0,0 0 0,0 1 0,0-1 0,0 0 0,0 0 0,0 1 0,0-1 0,-9 12 0,-26 41 0,15-23 0,-27 54 0,42-71 0,0-1 0,0 1 0,1 0 0,1 1 0,1-1 0,-1 0 0,1 28 0,2-39 0,0 0 0,0 1 0,1-1 0,-1 0 0,1 0 0,0 0 0,0 0 0,-1 1 0,1-1 0,1 0 0,-1-1 0,0 1 0,0 0 0,1 0 0,-1 0 0,1-1 0,-1 1 0,1-1 0,0 1 0,0-1 0,-1 0 0,1 0 0,0 1 0,4 0 0,-4-1 0,0 0 0,-1-1 0,1 1 0,0-1 0,-1 0 0,1 1 0,0-1 0,0 0 0,-1 0 0,1 0 0,0 0 0,0 0 0,-1-1 0,1 1 0,0 0 0,-1-1 0,1 1 0,0-1 0,-1 0 0,1 1 0,0-1 0,-1 0 0,1 0 0,-1 0 0,0 0 0,1-1 0,-1 1 0,0 0 0,0 0 0,0-1 0,2-2 0,6-10 0,33-47 0,-40 58 0,0 1 0,1-1 0,0 1 0,-1-1 0,1 1 0,0 0 0,0 0 0,0 0 0,0 1 0,1-1 0,-1 1 0,0-1 0,1 1 0,-1 0 0,1 1 0,-1-1 0,6 0 0,-8 1 0,0 1 0,0-1 0,0 1 0,1-1 0,-1 1 0,0 0 0,0-1 0,0 1 0,0 0 0,0 0 0,-1 0 0,1-1 0,0 1 0,0 0 0,0 0 0,-1 0 0,1 0 0,-1 1 0,1-1 0,0 0 0,-1 0 0,0 0 0,1 0 0,-1 1 0,0-1 0,0 0 0,0 0 0,1 1 0,-1-1 0,0 0 0,-1 0 0,1 0 0,0 1 0,0-1 0,-1 2 0,-8 48 0,5-42 0,1 1 0,-2-1 0,1 0 0,-1 0 0,-11 15 0,13-21 0,1 0 0,0 0 0,-1-1 0,0 1 0,0 0 0,0-1 0,0 0 0,0 0 0,0 0 0,0 0 0,-1 0 0,1-1 0,-1 1 0,1-1 0,-1 0 0,0 0 0,1 0 0,-8 0 0,84-2-2646,-51 0 610,0-1-1,-1 0 1,0-2-1,1 0 1,-2-2-1,23-7 1,-16 0-7392</inkml:trace>
</inkml:ink>
</file>

<file path=ppt/ink/ink4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39:22.389"/>
    </inkml:context>
    <inkml:brush xml:id="br0">
      <inkml:brushProperty name="width" value="0.025" units="cm"/>
      <inkml:brushProperty name="height" value="0.025" units="cm"/>
    </inkml:brush>
  </inkml:definitions>
  <inkml:trace contextRef="#ctx0" brushRef="#br0">111 0 17168,'0'0'5029,"51"37"-2467,-25-15-608,0 1-352,2 2-641,-6 4-513,-3 1-128,-9 5-63,-9 7 31,-1 4-64,-19 11-128,-14 5-32,-10 4-32,-5-3-1121,-3-3-1345,0-12-3331,2-12-6791</inkml:trace>
</inkml:ink>
</file>

<file path=ppt/ink/ink4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5:06.553"/>
    </inkml:context>
    <inkml:brush xml:id="br0">
      <inkml:brushProperty name="width" value="0.025" units="cm"/>
      <inkml:brushProperty name="height" value="0.025" units="cm"/>
    </inkml:brush>
  </inkml:definitions>
  <inkml:trace contextRef="#ctx0" brushRef="#br0">0 173 9801,'0'0'4554,"15"-2"-3412,23-3-1066,1096-140 4210,-994 125-4505,-180 22 187,-1 2-1,-59 15 1,-2-1 86,-11-1 36,-58 9 954,-233 5 0,471-53-366,62 5-581,135 0 0,134 17-317,-172 2-1275,-527-17 2354,-428 7 1453,798 12-10902,-15-4 2590</inkml:trace>
</inkml:ink>
</file>

<file path=ppt/ink/ink4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5:16.725"/>
    </inkml:context>
    <inkml:brush xml:id="br0">
      <inkml:brushProperty name="width" value="0.025" units="cm"/>
      <inkml:brushProperty name="height" value="0.025" units="cm"/>
    </inkml:brush>
  </inkml:definitions>
  <inkml:trace contextRef="#ctx0" brushRef="#br0">41 331 2050,'-9'19'701,"1"1"-1,-11 42 1,17-56-580,1 0 1,1 0-1,-1 0 1,1 0-1,0 0 1,0 0 0,0 0-1,1 0 1,0-1-1,0 1 1,1 0-1,-1 0 1,1-1-1,1 1 1,4 9-1,13 13-120,2-2-1,0 0 1,31 27-1,-27-28-240,-2 1-1,41 53 0,-51-57 218,0 0 0,2-1 0,1-1 0,19 18 0,-29-32 30,1 0 0,0 0 1,0 0-1,1-1 1,0-1-1,-1 1 1,2-1-1,-1-1 1,0 0-1,1 0 1,-1-1-1,1 0 1,18 1-1,16-2 661,0-2 0,1-2-1,-1-1 1,58-15 0,-17-3-757,101-39-1,-94 25 457,154-84-1,-201 94 433,-2-2 1,-1-2 0,-1-2 0,-1-2-1,40-45 1,-69 67-712,0-1 0,-1 0 0,-1 0 0,0-1 0,-1 0 0,0 0 0,8-24 0,-15 34 25,1-1 0,-1 1-1,0-1 1,0 0 0,-1 0 0,1 1 0,-1-1 0,0 0-1,0 0 1,-1 1 0,1-1 0,-1 0 0,0 1 0,-1-1 0,1 0-1,-1 1 1,0-1 0,0 1 0,0 0 0,0 0 0,-1 0-1,0 0 1,0 0 0,0 0 0,0 1 0,0 0 0,-1-1-1,0 1 1,-5-4 0,-30-15 136,-1 0 0,-1 3 0,0 1 0,-86-23-1,61 20-195,-6-2-48,-106-19-1,140 36-12,1 2 0,0 1 0,-1 2-1,-69 7 1,93-3-41,0 0-1,0 0 1,1 1-1,0 1 1,-1 1-1,2 0 0,-1 0 1,-14 11-1,-49 42-2995,44-30-735</inkml:trace>
</inkml:ink>
</file>

<file path=ppt/ink/ink4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5:31.667"/>
    </inkml:context>
    <inkml:brush xml:id="br0">
      <inkml:brushProperty name="width" value="0.025" units="cm"/>
      <inkml:brushProperty name="height" value="0.025" units="cm"/>
    </inkml:brush>
  </inkml:definitions>
  <inkml:trace contextRef="#ctx0" brushRef="#br0">46 262 10314,'0'0'2130,"-8"-1"-961,-26-1 867,30 0 743,29 2-1455,455-26 3048,-2-32-3878,-260 30-192,62-8-102,648-67-21,-714 98-174,-204 7-16,-17 3-13,-18 2 6,-90 4 100,-161-5 1,110-6-126,-1079 67-346,1215-64 388,19-3 1,0 1-1,1 0 0,-1 0 1,0 1-1,1 1 1,-1 0-1,-14 6 0,59-3-73,486-35 156,-257 7-52,1156-12-1488,-1757 46 1370,223-6 86,-191 5-2469,100-6-4011,24-1-5310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55.846"/>
    </inkml:context>
    <inkml:brush xml:id="br0">
      <inkml:brushProperty name="width" value="0.025" units="cm"/>
      <inkml:brushProperty name="height" value="0.025" units="cm"/>
    </inkml:brush>
  </inkml:definitions>
  <inkml:trace contextRef="#ctx0" brushRef="#br0">176 131 10346,'0'0'1292,"6"-11"501,-2 3-1483,23-46 2708,-25 48-1926,0 0 1,0 1-1,-1-1 0,0 0 0,1-12 1,-3 17-972,1 0 1,-1 1 0,0-1 0,1 0-1,-1 0 1,0 1 0,0-1-1,1 1 1,-1-1 0,0 1 0,0-1-1,0 1 1,0-1 0,0 1 0,1 0-1,-1-1 1,0 1 0,0 0-1,0 0 1,0 0 0,0-1 0,0 1-1,0 0 1,0 0 0,0 1-1,0-1 1,0 0 0,0 0 0,0 0-1,0 1 1,0-1 0,-2 1 0,-36 11 1146,26-4-943,-1 1-1,1 0 1,1 1 0,0 0 0,0 1 0,-16 20-1,23-24-283,-1 0 0,1 0 0,1 0 0,-1 1 0,1 0-1,1 0 1,-1 0 0,1 1 0,1-1 0,0 1 0,0 0-1,0-1 1,0 13 0,2-20-41,0 0 0,1-1-1,-1 1 1,0 0 0,0 0-1,0 0 1,0 0 0,1-1 0,-1 1-1,0 0 1,1 0 0,-1-1-1,1 1 1,-1 0 0,1-1 0,-1 1-1,1 0 1,-1-1 0,1 1 0,0-1-1,-1 1 1,1-1 0,0 1-1,0-1 1,-1 0 0,3 1 0,27 4 80,-20-6-42,-1 0 0,0-1-1,0 1 1,15-6 0,-10 1-110,0-1 0,0-1 0,-1 0 1,0 0-1,-1-1 0,0-1 1,-1 0-1,1-1 0,-2 0 0,0-1 1,0 0-1,-1-1 0,0 1 0,-2-2 1,12-22-1,-45 73 24,17-20 104,-29 64 216,35-75-266,1 1 0,0 0 1,0 0-1,0-1 0,1 1 0,0 0 0,1 1 0,0-1 0,1 14 1,-1-20-84,0 0 1,1 0-1,-1 0 1,1 0-1,0 0 1,-1 0-1,1-1 1,0 1 0,0 0-1,-1 0 1,1 0-1,0-1 1,0 1-1,0 0 1,0-1 0,0 1-1,0-1 1,0 1-1,0-1 1,0 1-1,0-1 1,0 0-1,0 0 1,0 1 0,0-1-1,0 0 1,0 0-1,1 0 1,-1 0-1,0 0 1,0-1 0,0 1-1,0 0 1,0 0-1,2-1 1,2 0-845,-1 0 1,1-1-1,0 1 1,-1-1-1,1 0 0,-1 0 1,6-4-1,21-21-8907</inkml:trace>
</inkml:ink>
</file>

<file path=ppt/ink/ink4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5:04.434"/>
    </inkml:context>
    <inkml:brush xml:id="br0">
      <inkml:brushProperty name="width" value="0.025" units="cm"/>
      <inkml:brushProperty name="height" value="0.025" units="cm"/>
    </inkml:brush>
  </inkml:definitions>
  <inkml:trace contextRef="#ctx0" brushRef="#br0">2 0 11082,'-1'0'7432,"8"0"-4742,8 0-31,11 2-449,5 0-353,12-1-703,8 2-418,6-2-287,2-1-289,-1 0-96,-5 0-352,-7 0-866,-11 0-831,-6 0-1315,-14 0-1248</inkml:trace>
</inkml:ink>
</file>

<file path=ppt/ink/ink4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5:04.763"/>
    </inkml:context>
    <inkml:brush xml:id="br0">
      <inkml:brushProperty name="width" value="0.025" units="cm"/>
      <inkml:brushProperty name="height" value="0.025" units="cm"/>
    </inkml:brush>
  </inkml:definitions>
  <inkml:trace contextRef="#ctx0" brushRef="#br0">1 25 15182,'0'0'7720,"65"11"-5638,-16-11-897,9-3-673,3-2-416,1-3-32,-3 6-160,-5-2-1505,-10-3-2371,-8 1-6982</inkml:trace>
</inkml:ink>
</file>

<file path=ppt/ink/ink4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5:11.656"/>
    </inkml:context>
    <inkml:brush xml:id="br0">
      <inkml:brushProperty name="width" value="0.025" units="cm"/>
      <inkml:brushProperty name="height" value="0.025" units="cm"/>
    </inkml:brush>
  </inkml:definitions>
  <inkml:trace contextRef="#ctx0" brushRef="#br0">236 126 13068,'2'-10'2830,"-1"7"-2643,1-8 598,1 0 1,-2 0 0,0 0 0,0-19 0,-1 29-730,0 0 1,1-1 0,-1 1 0,-1-1-1,1 1 1,0-1 0,0 1-1,-1-1 1,1 1 0,0-1 0,-1 1-1,0 0 1,1-1 0,-1 1 0,0 0-1,0-1 1,1 1 0,-1 0 0,0 0-1,0 0 1,0 0 0,0 0-1,-1 0 1,1 0 0,0 0 0,0 0-1,-1 1 1,1-1 0,0 0 0,-1 1-1,1-1 1,-1 1 0,1-1 0,0 1-1,-1 0 1,1 0 0,-1 0-1,1 0 1,-1 0 0,1 0 0,-1 0-1,1 0 1,-1 0 0,1 1 0,-1-1-1,1 0 1,-1 1 0,1 0 0,0-1-1,-3 2 1,2 0-36,-1-1 1,1 1-1,-1 0 0,1-1 1,0 1-1,0 0 0,0 0 1,0 0-1,0 1 0,0-1 1,1 0-1,-1 1 0,-2 4 1,-15 41 650,14-35-388,-2 6 138,-67 199 2228,68-194-2583,1 0 0,1 1 0,0-1 0,2 1 0,1-1 0,1 1 0,5 30 0,11-3 61,-15-50-137,0 0 0,-1 0 0,1 0 0,0 0 0,0 0 0,1 0 0,-1-1 0,0 1 0,1 0 0,-1-1 1,1 1-1,-1 0 0,1-1 0,0 0 0,-1 1 0,1-1 0,0 0 0,0 0 0,0 0 0,0 0 0,3 1 0,-10-28-4385,-2 13 1760,-1 0-1,0 1 0,-19-22 1,19 24 910,-21-23-4516</inkml:trace>
</inkml:ink>
</file>

<file path=ppt/ink/ink4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5:12"/>
    </inkml:context>
    <inkml:brush xml:id="br0">
      <inkml:brushProperty name="width" value="0.025" units="cm"/>
      <inkml:brushProperty name="height" value="0.025" units="cm"/>
    </inkml:brush>
  </inkml:definitions>
  <inkml:trace contextRef="#ctx0" brushRef="#br0">54 94 32,'0'0'6374,"-37"-55"-3747,25 38-417,8 4 1153,4 7-705,0 4-544,13 2-704,9 0-129,10 1-224,5 6-288,8 0-417,0-1-192,2-1-128,-4-2-576,-5-3-2051,-4 0-2241,-9-2-5062</inkml:trace>
</inkml:ink>
</file>

<file path=ppt/ink/ink4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5:12.359"/>
    </inkml:context>
    <inkml:brush xml:id="br0">
      <inkml:brushProperty name="width" value="0.025" units="cm"/>
      <inkml:brushProperty name="height" value="0.025" units="cm"/>
    </inkml:brush>
  </inkml:definitions>
  <inkml:trace contextRef="#ctx0" brushRef="#br0">7 15 10025,'0'0'13138,"4"8"-11851,-2-1-1113,0 0 0,0 0-1,0 1 1,-1-1 0,0 1 0,0-1 0,-1 1 0,0-1 0,0 1 0,-1-1-1,0 1 1,0-1 0,-3 9 0,0-3-196,1 1 0,0 0 0,1-1 0,0 1 0,2 0 0,-1 0 0,2 0 1,2 18-1,-3-31-38,0-1 0,0 1 0,0-1 1,0 1-1,1 0 0,-1-1 1,0 1-1,1-1 0,-1 1 0,0-1 1,1 1-1,-1-1 0,1 0 1,-1 1-1,0-1 0,1 1 0,-1-1 1,1 0-1,-1 1 0,1-1 1,0 0-1,-1 0 0,1 1 0,-1-1 1,1 0-1,-1 0 0,1 0 1,0 0-1,-1 0 0,1 0 0,-1 0 1,1 0-1,0 0 0,-1 0 0,1 0 1,0 0-1,-1 0 0,1 0 1,-1 0-1,1-1 0,-1 1 0,1 0 1,-1-1-1,1 1 0,-1 0 1,1-1-1,0 0 0,22-19-2818,8-43-5636,-17 26 2044</inkml:trace>
  <inkml:trace contextRef="#ctx0" brushRef="#br0" timeOffset="1">128 1 8296,'0'0'9481,"-3"51"-8296,0-23 96,1 4-256,2 1-256,0 1-289,1-1-352,11-8 1,1-4-1763,4-13-3907</inkml:trace>
</inkml:ink>
</file>

<file path=ppt/ink/ink4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5:13.302"/>
    </inkml:context>
    <inkml:brush xml:id="br0">
      <inkml:brushProperty name="width" value="0.025" units="cm"/>
      <inkml:brushProperty name="height" value="0.025" units="cm"/>
    </inkml:brush>
  </inkml:definitions>
  <inkml:trace contextRef="#ctx0" brushRef="#br0">225 60 9705,'0'0'2253,"7"-9"395,35-42 4292,-61 68-5013,-11 16-1596,2 1 0,1 1 0,1 2 0,2 0 0,2 1 0,2 2 0,1 0 0,2 1 0,-12 45 0,26-76-234,0 1 1,1 0-1,0 1 1,0-1-1,2 0 1,-1 0-1,2 0 1,1 18-1,-1-25-167,0 0 0,0-1-1,1 1 1,-1-1 0,1 1 0,0-1 0,-1 1-1,2-1 1,-1 0 0,0 0 0,1 0 0,-1 0-1,1-1 1,0 1 0,0-1 0,0 1 0,0-1-1,0 0 1,0 0 0,1 0 0,-1-1 0,1 1-1,0-1 1,-1 0 0,1 0 0,0 0 0,-1 0-1,5-1 1,1 2-786,-1-1 0,1-1 0,0 0 0,0 0 0,-1-1-1,1 0 1,14-3 0,22-17-5747</inkml:trace>
</inkml:ink>
</file>

<file path=ppt/ink/ink4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5:13.948"/>
    </inkml:context>
    <inkml:brush xml:id="br0">
      <inkml:brushProperty name="width" value="0.025" units="cm"/>
      <inkml:brushProperty name="height" value="0.025" units="cm"/>
    </inkml:brush>
  </inkml:definitions>
  <inkml:trace contextRef="#ctx0" brushRef="#br0">34 455 9353,'0'0'2247,"-5"10"599,3-5-2359,-18 34 1957,19-37-2049,-1 1-1,1 0 1,1 0 0,-1 0-1,0-1 1,1 1 0,-1 0-1,1 0 1,0 0 0,0 0-1,0 0 1,0 0-1,1 0 1,1 4 0,-2-6-255,1 0 1,0 0 0,0 0 0,0-1-1,-1 1 1,1 0 0,0-1-1,0 1 1,0-1 0,0 1 0,0-1-1,1 1 1,-1-1 0,0 0-1,0 1 1,0-1 0,0 0 0,0 0-1,0 0 1,0 0 0,1 0-1,-1 0 1,0 0 0,0 0 0,0-1-1,2 0 1,31-10 1585,-16-2-1601,0 0 1,-1-1-1,-1-1 1,0-1-1,-1 0 1,-1-1-1,0-1 1,22-38-1,-13 14-124,-1-2-1,-3-1 1,15-47 0,-27 72 5,-1 0 0,-1-1 1,-1 0-1,3-40 1,-6 61-8,-1-1 0,0 1 0,0 0 0,0-1 0,0 1 0,0 0 0,0 0 0,0-1 0,0 1 0,0 0 0,0 0 0,-1-1 0,1 1 0,0 0 0,0-1 0,0 1 0,0 0 0,0 0 0,0-1 0,-1 1 0,1 0 0,0 0 0,0 0 0,0-1 0,0 1 0,-1 0 0,1 0 0,0 0 0,0 0 0,-1-1 0,1 1 0,0 0 0,0 0 0,-1 0 0,1 0 0,0 0 0,0 0 0,-1 0 0,-12 5-7,-8 13 17,-71 92 701,-90 138 0,180-244-693,-2 1 4,1 0 1,-1 1 0,1-1 0,0 1 0,1 0 0,-1 0 0,1 0 0,-1 7 0,3-12-18,1-1 1,-1 1 0,1-1-1,0 1 1,-1-1 0,1 0-1,-1 1 1,1-1-1,0 0 1,-1 0 0,1 1-1,0-1 1,-1 0 0,1 0-1,0 0 1,0 0-1,-1 0 1,1 0 0,0 0-1,-1 0 1,1 0 0,0 0-1,-1 0 1,1-1-1,0 1 1,0 0 0,-1 0-1,1-1 1,-1 1 0,2-1-1,25-8 82,44-24 55,53-22-823,-110 50 613,1 1-1,0 0 0,0 0 0,1 2 0,-1 0 0,24 0 0,-38 2 68,-1 0 0,1 0 0,-1 0 0,1 0 0,-1 0 0,0 0 0,1 0 0,-1 0 0,1 0 0,-1 0 0,0 0 0,1 1 1,-1-1-1,1 0 0,-1 0 0,0 0 0,1 1 0,-1-1 0,0 0 0,1 0 0,-1 1 0,0-1 0,1 0 0,-1 0 0,0 1 0,0-1 0,1 0 0,-1 1 0,0-1 0,0 1 0,0-1 0,0 0 0,1 1 0,-1-1 0,0 1 0,0 0 0,-6 17-18,-20 13 49,5-16 13,-45 25 0,43-27 314,-37 26-1,111-37-317,64-2-1955,-58 0-2573,0 1-4910,-31-1 447</inkml:trace>
</inkml:ink>
</file>

<file path=ppt/ink/ink4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5:14.339"/>
    </inkml:context>
    <inkml:brush xml:id="br0">
      <inkml:brushProperty name="width" value="0.025" units="cm"/>
      <inkml:brushProperty name="height" value="0.025" units="cm"/>
    </inkml:brush>
  </inkml:definitions>
  <inkml:trace contextRef="#ctx0" brushRef="#br0">229 0 16271,'0'0'3235,"39"58"-1345,-14-25-32,-1 10-256,2 2-578,-6 3-479,-7 5 160,-11 4-449,-2 3-96,-18 7-32,-19 10-64,-15 8 0,-7 5 0,-9-4-1825,-5-7-2692,2-19-6084</inkml:trace>
</inkml:ink>
</file>

<file path=ppt/ink/ink4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5:23.325"/>
    </inkml:context>
    <inkml:brush xml:id="br0">
      <inkml:brushProperty name="width" value="0.025" units="cm"/>
      <inkml:brushProperty name="height" value="0.025" units="cm"/>
    </inkml:brush>
  </inkml:definitions>
  <inkml:trace contextRef="#ctx0" brushRef="#br0">332 19 7976,'12'-1'4089,"13"-3"-2545,35-6 1946,-18 7 2451,-60 23-2396,-261 140 71,126-77-2812,134-69-548,19-14-253,-1 0 0,1 0 0,0 1 0,0-1 0,0 0 0,0 0 0,0 0 0,0 0 0,0 0 0,0 0 0,-1 1 0,1-1 0,0 0 0,0 0 0,0 0 0,0 0 0,0 1 0,0-1 0,0 0 0,0 0 0,0 0 0,0 0 0,0 1 0,0-1 0,0 0 0,0 0 0,0 0 0,0 0 0,0 1 0,0-1 0,1 0 0,-1 0 0,0 0 0,0 0 0,0 0 0,0 1 0,0-1 0,0 0 0,0 0 0,0 0 0,1 0 0,-1 0 0,0 0 0,0 0 0,0 0 0,0 1 0,0-1 0,1 0 0,-1 0 0,0 0 0,37 2 116,-18-3-97,1 2-66,122 5 250,-127-4-343,-1 0-1,0 1 0,0 0 1,0 2-1,0-1 0,-1 1 0,21 12 1,-31-15-101,0 1-1,0-1 1,0 1 0,0 0 0,-1 0 0,0 0 0,1 0 0,-1 0 0,0 0 0,0 1 0,2 5-1,5 9-3448,4-3-3488,-4-9-1681</inkml:trace>
</inkml:ink>
</file>

<file path=ppt/ink/ink4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5:23.886"/>
    </inkml:context>
    <inkml:brush xml:id="br0">
      <inkml:brushProperty name="width" value="0.025" units="cm"/>
      <inkml:brushProperty name="height" value="0.025" units="cm"/>
    </inkml:brush>
  </inkml:definitions>
  <inkml:trace contextRef="#ctx0" brushRef="#br0">259 21 12716,'0'0'7879,"-9"-5"-6165,8 5-1694,-3-2 113,1 0 1,-1 0-1,0 0 1,1 1-1,-1 0 1,0-1-1,0 1 1,0 0-1,0 1 1,0-1-1,0 1 1,0 0 0,0 0-1,0 0 1,0 1-1,0-1 1,0 1-1,0 0 1,0 0-1,0 0 1,0 1-1,0-1 1,0 1-1,-5 4 1,-5 4 179,1 1 0,0 0 0,1 1 0,1 1 0,-1-1 0,2 2-1,-13 19 1,18-24-173,0 0 0,1 0-1,-1 0 1,2 1-1,-1-1 1,1 1-1,1 0 1,0 0 0,0 0-1,1 0 1,0 0-1,1 0 1,1 17 0,0-24-108,0 1 1,0 0 0,0-1 0,1 1 0,-1-1 0,1 1 0,0-1 0,0 0 0,0 1 0,1-1 0,-1 0 0,1-1 0,-1 1 0,1 0 0,0-1 0,0 1 0,1-1 0,-1 0 0,0 0 0,1 0 0,-1-1 0,1 1 0,-1-1 0,1 0 0,0 0 0,-1 0-1,5 0 1,12 2 136,-1-1 0,1 0 0,36-3 0,-55 1-166,14-1 23,0-1 1,0 0-1,-1-1 0,1-1 0,-1-1 1,1 1-1,-1-2 0,-1 0 0,1-1 1,-1 0-1,14-11 0,-20 13 6,0 0-1,0-1 1,-1 1-1,0-1 1,0-1-1,-1 1 1,0-1-1,0 0 1,0 0-1,-1 0 1,0-1 0,0 1-1,-1-1 1,0 0-1,0 0 1,-1 0-1,0 0 1,-1-1-1,0 1 1,0-1-1,0-8 1,-2 12-33,1 1 0,-1-1 0,0 1 0,0 0 0,0-1 0,0 1 0,-1 0-1,0 0 1,0-1 0,0 1 0,0 1 0,-1-1 0,0 0 0,0 1 0,0-1 0,-5-4 0,1 2 15,0 1-1,0 1 1,0-1 0,0 1 0,-1 0-1,0 1 1,0 0 0,-13-4 0,6 4-235,-1 0 1,0 0 0,1 2-1,-1-1 1,0 2-1,0 1 1,0 0 0,0 0-1,-21 6 1,-26 19-2896,24-4-1701,1 3-4306</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56.189"/>
    </inkml:context>
    <inkml:brush xml:id="br0">
      <inkml:brushProperty name="width" value="0.025" units="cm"/>
      <inkml:brushProperty name="height" value="0.025" units="cm"/>
    </inkml:brush>
  </inkml:definitions>
  <inkml:trace contextRef="#ctx0" brushRef="#br0">151 1 15214,'0'0'5798,"-20"57"-3364,11-29 417,-4 5-1314,1 5-832,-4 1-385,4 0-256,-1 0 0,0-6-64,3-6 64,2-6-64,3-6 33,2-6-450,0-5-1377,0-4-1088,-1-10-1474,-3-11-3556</inkml:trace>
</inkml:ink>
</file>

<file path=ppt/ink/ink4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5:32.571"/>
    </inkml:context>
    <inkml:brush xml:id="br0">
      <inkml:brushProperty name="width" value="0.025" units="cm"/>
      <inkml:brushProperty name="height" value="0.025" units="cm"/>
    </inkml:brush>
  </inkml:definitions>
  <inkml:trace contextRef="#ctx0" brushRef="#br0">84 156 9801,'-60'4'3440,"37"-3"-1019,31-2 1600,294-37-1455,-122 11-2148,698-59 708,-844 81-1140,-22 3 65,-17 0 222,-466 15 1413,-4 35-1907,343-34 368,82-9-136,405-32-268,-209 15-98,380-24-37,-499 36 381,-48 2 57,-5 1 53,-361 31 477,-138 21-747,337-25-4505,113-25-631</inkml:trace>
</inkml:ink>
</file>

<file path=ppt/ink/ink4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5:41.535"/>
    </inkml:context>
    <inkml:brush xml:id="br0">
      <inkml:brushProperty name="width" value="0.025" units="cm"/>
      <inkml:brushProperty name="height" value="0.025" units="cm"/>
      <inkml:brushProperty name="color" value="#66CC00"/>
    </inkml:brush>
  </inkml:definitions>
  <inkml:trace contextRef="#ctx0" brushRef="#br0">29 97 6278,'0'0'11291,"11"0"-10848,861-12 4212,-367 0-4516,-752 22 880,-570-31 12,791 22-1063,32 5-35,41 8-16,2-7 158,0-3 1,0-1-1,69-5 1,-63 0-47,536-41 36,-237 12 148,-633 41 1223,108 2-1389,-814 35 34,943-51-40,29-3 14,13 6-53,1 0 1,-1 1 0,0-1-1,1 1 1,-1-1-1,1 0 1,-1 1-1,0-1 1,1 1-1,-1-1 1,1 1 0,0-1-1,-1 1 1,1-1-1,-1 1 1,1-1-1,0 1 1,-1 0-1,1 0 1,0-1 0,-1 1-1,1 0 1,0 0-1,1-1 1,25-7-32,1 2 0,0 0-1,0 1 1,0 2 0,39 1 0,-14-1 12,1168-28-309,-2635 71 1164,2685-64-2546,-1255 25 1700,4-2-4,0 2-1,-1 0 1,1 2 0,32 7 0,-39-3-84,-18 0 0,-23 3 37,-80 7 285,-202 7 0,198-19-193,-105 8 11,-570 18 19,918-58-554,839-46-1158,-668 59 1755,-269 11-92,-58 2 175,-567 28 484,-2 32 21,365-26-388,134-13-6634,118-26-1706</inkml:trace>
</inkml:ink>
</file>

<file path=ppt/ink/ink4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5:45.556"/>
    </inkml:context>
    <inkml:brush xml:id="br0">
      <inkml:brushProperty name="width" value="0.025" units="cm"/>
      <inkml:brushProperty name="height" value="0.025" units="cm"/>
      <inkml:brushProperty name="color" value="#66CC00"/>
    </inkml:brush>
  </inkml:definitions>
  <inkml:trace contextRef="#ctx0" brushRef="#br0">121 51 15022,'0'0'9962,"0"12"-8820,0 3-868,10 426 3685,-11-419-5534,-8-50-3433,-2-7 2650,-12-16-1318,-36-90-3222,39 69 7943,13-2 5168,7 70-5928,1-1-1,0 1 0,0-1 0,0 0 0,1 1 0,-1 0 0,1-1 0,0 1 1,1 0-1,-1 0 0,1 0 0,0 0 0,0 1 0,0-1 0,0 1 0,0 0 1,1 0-1,0 0 0,-1 0 0,1 0 0,0 1 0,0 0 0,1 0 0,-1 0 1,7-2-1,13-5 388,0 1 1,1 1 0,32-4-1,-54 10-623,34-4 154,0 1 0,0 2 0,52 4 0,-86-2-179,-1 0 1,1 0-1,0 0 0,-1 0 1,1 0-1,0 1 1,-1 0-1,1-1 0,-1 1 1,1 0-1,-1 0 1,0 0-1,1 1 0,-1-1 1,0 1-1,0-1 1,0 1-1,0 0 0,0-1 1,0 1-1,0 0 1,-1 0-1,1 1 0,-1-1 1,1 0-1,-1 0 1,0 1-1,0-1 0,0 1 1,0-1-1,0 4 1,0-3 27,-1 1 1,-1 0-1,1-1 1,0 1 0,-1 0-1,0-1 1,0 1-1,0-1 1,0 1-1,0-1 1,-1 0 0,0 1-1,1-1 1,-1 0-1,-1 0 1,1 0 0,0 0-1,-1-1 1,1 1-1,-1-1 1,-5 5 0,-6 1 74,0 0 1,0-1 0,0-1 0,-1 0-1,0-1 1,0-1 0,0 0 0,0-1-1,-1 0 1,1-1 0,-1-1 0,0-1-1,-28-3 1,42 4-166,1-1-1,-1 0 1,1 0 0,-1 0-1,1 0 1,-1 0-1,1 0 1,-1-1 0,1 1-1,-1 0 1,1-1 0,-1 1-1,1-1 1,0 0-1,-1 1 1,1-1 0,0 0-1,-1 0 1,1 0 0,0 0-1,0 0 1,0 0-1,0 0 1,0 0 0,0 0-1,0 0 1,-1-2 0,3 2-58,-1-1 1,1 1 0,0 0-1,-1 0 1,1 0 0,0 0-1,-1 0 1,1 0-1,0 0 1,0 0 0,0 0-1,0 0 1,0 0 0,0 1-1,0-1 1,0 0 0,1 1-1,-1-1 1,0 1-1,0-1 1,0 1 0,1 0-1,-1-1 1,0 1 0,1 0-1,-1 0 1,0 0 0,0 0-1,1 0 1,1 0 0,63-5-12397,-26 3-2184</inkml:trace>
</inkml:ink>
</file>

<file path=ppt/ink/ink4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5:46.773"/>
    </inkml:context>
    <inkml:brush xml:id="br0">
      <inkml:brushProperty name="width" value="0.025" units="cm"/>
      <inkml:brushProperty name="height" value="0.025" units="cm"/>
      <inkml:brushProperty name="color" value="#66CC00"/>
    </inkml:brush>
  </inkml:definitions>
  <inkml:trace contextRef="#ctx0" brushRef="#br0">238 1 16400,'-32'20'8922,"-20"30"-7915,17-15-350,-83 64-118,177-164-13186,-36 35 2061</inkml:trace>
</inkml:ink>
</file>

<file path=ppt/ink/ink4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5:47.117"/>
    </inkml:context>
    <inkml:brush xml:id="br0">
      <inkml:brushProperty name="width" value="0.025" units="cm"/>
      <inkml:brushProperty name="height" value="0.025" units="cm"/>
      <inkml:brushProperty name="color" value="#66CC00"/>
    </inkml:brush>
  </inkml:definitions>
  <inkml:trace contextRef="#ctx0" brushRef="#br0">115 1 13997,'0'0'6700,"0"12"-5115,0-2-1314,0 14 261,0 0 1,1-1-1,1 0 0,2 1 1,12 44-1,-8-51-498,7 18-527,-21-43-7504,-5-5 1981</inkml:trace>
  <inkml:trace contextRef="#ctx0" brushRef="#br0" timeOffset="1">0 135 12876,'0'0'9321,"66"0"-7591,-27 0-866,4 0-575,0 0-257,-6 0-737,-5 0-3235,-11 0-5156</inkml:trace>
</inkml:ink>
</file>

<file path=ppt/ink/ink4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5:47.710"/>
    </inkml:context>
    <inkml:brush xml:id="br0">
      <inkml:brushProperty name="width" value="0.025" units="cm"/>
      <inkml:brushProperty name="height" value="0.025" units="cm"/>
      <inkml:brushProperty name="color" value="#66CC00"/>
    </inkml:brush>
  </inkml:definitions>
  <inkml:trace contextRef="#ctx0" brushRef="#br0">0 143 8648,'0'0'7287,"9"1"-4911,44 1 163,0-1 1,74-9-1,116-27-1314,-62 8-998,-49 14-158,-63 8-44,0-3 0,70-19 0,-135 26-77,1 1-26,-1-1 0,0 0 1,1 0-1,-1-1 0,0 1 0,0-1 0,0 0 1,0 0-1,0 0 0,6-5 0,-41 6-9766,13 1 3801</inkml:trace>
</inkml:ink>
</file>

<file path=ppt/ink/ink4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5:48.914"/>
    </inkml:context>
    <inkml:brush xml:id="br0">
      <inkml:brushProperty name="width" value="0.025" units="cm"/>
      <inkml:brushProperty name="height" value="0.025" units="cm"/>
      <inkml:brushProperty name="color" value="#66CC00"/>
    </inkml:brush>
  </inkml:definitions>
  <inkml:trace contextRef="#ctx0" brushRef="#br0">82 46 7527,'0'0'8376,"1"9"-5787,2 44 471,-4 0 0,-10 82-1,-1 48 115,-7-202-2795,12 3-469,0-1 0,1 0 0,0 0 0,1 0 0,1 0-1,1-1 1,1 0 0,0 1 0,1-1 0,1 0 0,1 0 0,1 0 0,0 0-1,1 1 1,1-1 0,11-31 0,-10 40 82,0 0 0,1 0 0,0 1 0,0-1 0,1 2 0,0-1 0,0 1 0,1 0 0,0 0 0,1 1 0,-1 0 0,1 0 0,0 1 0,0 0 0,1 1 0,-1 0 0,1 1 0,0 0 0,0 0 0,0 1 0,1 0 0,-1 1 0,0 0 0,1 1 0,-1 0 0,1 0 0,17 4 0,-25-4 10,-1 1 1,0-1 0,1 0-1,-1 1 1,0-1-1,0 1 1,1 0-1,-1 0 1,0 0-1,0 0 1,0 0-1,0 0 1,0 1-1,0-1 1,0 1 0,0-1-1,-1 1 1,1 0-1,-1-1 1,1 1-1,-1 0 1,0 0-1,1 0 1,-1 0-1,0 0 1,0 1-1,0-1 1,-1 0 0,1 0-1,-1 1 1,1-1-1,-1 0 1,0 1-1,0-1 1,0 0-1,0 1 1,0-1-1,0 1 1,-1-1 0,0 4-1,-1 0 112,0 1 1,-1 0-1,0-1 0,0 1 1,-1-1-1,0 0 1,0 0-1,0-1 0,-1 1 1,1-1-1,-1 0 0,-7 6 1,4-5-15,0 0 1,0-1-1,0 0 1,0 0-1,-1-1 1,0 0-1,0 0 1,0-1-1,-1 0 1,1-1-1,-1 0 1,1 0-1,-1-1 1,0 0-1,1-1 1,-11-1-1,19 1-144,0 0-1,1 0 1,-1 0 0,0 0-1,0 0 1,0 0 0,1 0-1,-1-1 1,0 1 0,0 0-1,1-1 1,-1 1-1,0 0 1,1-1 0,-1 1-1,0-1 1,1 1 0,-1-1-1,0 1 1,1-1 0,-1 0-1,1 1 1,-1-1 0,1 0-1,0 1 1,-1-1 0,1 0-1,0 1 1,-1-1 0,1 0-1,0 0 1,0 0 0,-1 1-1,1-1 1,0 0-1,0 0 1,0 0 0,0 1-1,0-1 1,0 0 0,1 0-1,-1 0 1,0 1 0,0-1-1,0 0 1,1 0 0,0 0-1,0-2-206,0 1 0,0 0-1,0 0 1,1-1 0,-1 1-1,1 0 1,-1 0 0,1 0-1,0 1 1,0-1-1,0 0 1,0 1 0,0-1-1,3-1 1,57-15-8440,-24 10 1949</inkml:trace>
</inkml:ink>
</file>

<file path=ppt/ink/ink4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5:49.261"/>
    </inkml:context>
    <inkml:brush xml:id="br0">
      <inkml:brushProperty name="width" value="0.025" units="cm"/>
      <inkml:brushProperty name="height" value="0.025" units="cm"/>
      <inkml:brushProperty name="color" value="#66CC00"/>
    </inkml:brush>
  </inkml:definitions>
  <inkml:trace contextRef="#ctx0" brushRef="#br0">41 1 19891,'0'0'6982,"-1"58"-5220,-3-36-801,1 3-577,1 0-288,0 2-31,-1 0-65,1 0 0,-1-6-641,1-4-961,-1-7-864,0-8-961,-2-2-1410,-2-9-3298</inkml:trace>
</inkml:ink>
</file>

<file path=ppt/ink/ink4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5:49.604"/>
    </inkml:context>
    <inkml:brush xml:id="br0">
      <inkml:brushProperty name="width" value="0.025" units="cm"/>
      <inkml:brushProperty name="height" value="0.025" units="cm"/>
      <inkml:brushProperty name="color" value="#66CC00"/>
    </inkml:brush>
  </inkml:definitions>
  <inkml:trace contextRef="#ctx0" brushRef="#br0">0 71 14734,'0'0'3011,"11"-8"-305,-1 1-2088,1 0 0,0 0-1,1 1 1,-1 1 0,1 0-1,0 1 1,1 0 0,-1 0-1,21-2 1,-14 4-84,-7 0-441,0 0-1,-1 1 0,1 0 0,0 1 1,0 1-1,-1-1 0,1 2 1,0 0-1,12 4 0,-23-6-92,1 1 0,-1 0-1,0 0 1,0-1-1,1 1 1,-1 0 0,0 0-1,0 1 1,0-1 0,0 0-1,-1 0 1,1 0 0,0 1-1,0-1 1,-1 0-1,1 1 1,-1-1 0,1 0-1,-1 1 1,1-1 0,-1 1-1,0-1 1,0 1-1,0-1 1,0 1 0,0-1-1,0 1 1,0-1 0,0 0-1,-1 1 1,1-1 0,0 1-1,-1-1 1,1 1-1,-1-1 1,0 0 0,1 0-1,-1 1 1,-2 1 0,-1 4 173,0-1-1,-1 0 1,1 0 0,-1 0 0,-1-1 0,-6 6 0,4-4 68,0 0-1,0-1 1,-1-1 0,0 1-1,0-1 1,0-1 0,-1 1-1,0-2 1,1 1-1,-1-1 1,0-1 0,-12 2-1,31-14-304,9-1-235,-8 8-3,0 1-1,1 0 1,-1 1-1,1 0 1,-1 1-1,1 0 0,19 2 1,-27-1 257,-1-1 0,0 1 0,1-1-1,-1 1 1,0 0 0,0 0 0,0 0 0,1 0 0,-1 0 0,0 0 0,-1 1-1,1-1 1,0 1 0,0-1 0,0 1 0,2 3 0,-3-2 68,0-1 1,0 0 0,-1 1-1,1-1 1,-1 0 0,1 1-1,-1-1 1,0 1 0,0-1-1,0 1 1,0-1 0,-1 1-1,1-1 1,0 0 0,-1 1-1,0-1 1,0 0 0,0 1-1,0-1 1,-1 3 0,-2 2 117,-1 1 1,0-1-1,0 0 0,-1 0 1,0-1-1,0 0 0,0 0 1,-1 0-1,0-1 0,0 0 1,0 0-1,-13 6 1,1-2 172,0 0 1,-1-2 0,0 0-1,-24 5 1,37-11-525,-1 1 0,1-2 0,-1 1 1,0-1-1,1-1 0,-1 1 0,-8-3 0,15 3 139,0 0-1,0 0 0,0 0 1,0 0-1,0-1 1,0 1-1,1-1 0,-1 1 1,0 0-1,0-1 1,0 0-1,0 1 1,1-1-1,-1 1 0,0-1 1,1 0-1,-1 1 1,0-1-1,1 0 1,-1 0-1,1 0 0,-1 1 1,1-1-1,-1-1 1,1 0-37,1 0 1,-1 1 0,0-1-1,1 0 1,-1 1-1,1-1 1,0 0 0,-1 1-1,1-1 1,0 1-1,0-1 1,0 1 0,0-1-1,0 1 1,0 0 0,1 0-1,-1-1 1,0 1-1,2-1 1,17-16-5701,2-2-2627</inkml:trace>
</inkml:ink>
</file>

<file path=ppt/ink/ink4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5:49.960"/>
    </inkml:context>
    <inkml:brush xml:id="br0">
      <inkml:brushProperty name="width" value="0.025" units="cm"/>
      <inkml:brushProperty name="height" value="0.025" units="cm"/>
      <inkml:brushProperty name="color" value="#66CC00"/>
    </inkml:brush>
  </inkml:definitions>
  <inkml:trace contextRef="#ctx0" brushRef="#br0">322 5 17360,'0'0'4207,"8"-1"-1986,-4 0-2062,-1 0-1,1 0 1,-1 1 0,1 0 0,0-1-1,-1 2 1,1-1 0,0 0 0,-1 1-1,1-1 1,-1 1 0,1 0 0,-1 0-1,1 0 1,-1 1 0,0-1 0,1 1 0,-1 0-1,0 0 1,0 0 0,0 0 0,3 4-1,4 4-117,-1 1 0,0 0-1,-1 0 1,0 1 0,-1 0-1,0 1 1,-1-1 0,0 1-1,-1 1 1,-1-1 0,0 1-1,0-1 1,-2 1 0,0 0-1,0 0 1,-1 0 0,-1 0-1,0 1 1,-5 26 0,0-16 49,-1-1 0,-1 1 0,-1-1 0,-1-1 0,-1 1 0,-1-2 0,-2 1 0,0-2 0,-1 0 1,-21 25-1,5-10 128,-1-3 0,-50 43 0,65-64-855,0 0-1,-1 0 0,-20 8 0,27-15-756,-1 0 0,0-1 0,0 0 1,-1-1-1,1 0 0,-16 1 0,-21-2-8989</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56.533"/>
    </inkml:context>
    <inkml:brush xml:id="br0">
      <inkml:brushProperty name="width" value="0.025" units="cm"/>
      <inkml:brushProperty name="height" value="0.025" units="cm"/>
    </inkml:brush>
  </inkml:definitions>
  <inkml:trace contextRef="#ctx0" brushRef="#br0">0 326 13741,'0'0'9129,"48"51"-7688,-19-34-640,3 0-545,4 2-160,0-4-64,2 1-865,-4-1-1537,-4-2-1474,-4-8-928,-6-5-4100</inkml:trace>
  <inkml:trace contextRef="#ctx0" brushRef="#br0" timeOffset="1">509 1 15407,'0'0'10468,"2"11"-8818,-3 11-1252,0 0 0,-2 0 0,0 0 0,-1 0 0,-1-1 0,-13 35 0,4-16 1,1-4-278,1 2 0,2 0 0,1 0 0,-5 64 0,14-100-192,-1 0 1,2 1-1,-1-1 1,0 0-1,0 1 0,1-1 1,-1 0-1,1 1 0,-1-1 1,1 0-1,0 0 1,0 0-1,0 0 0,0 0 1,1 0-1,-1 0 1,0 0-1,1 0 0,-1 0 1,1-1-1,0 1 1,0-1-1,0 1 0,3 1 1,-2-1-536,1-1 0,-1 0 1,0 0-1,0 0 0,1-1 0,-1 1 1,1-1-1,-1 0 0,0 0 1,1 0-1,-1 0 0,1 0 1,-1-1-1,0 0 0,1 1 0,-1-1 1,3-2-1,25-15-11122</inkml:trace>
</inkml:ink>
</file>

<file path=ppt/ink/ink4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5:50.382"/>
    </inkml:context>
    <inkml:brush xml:id="br0">
      <inkml:brushProperty name="width" value="0.025" units="cm"/>
      <inkml:brushProperty name="height" value="0.025" units="cm"/>
      <inkml:brushProperty name="color" value="#66CC00"/>
    </inkml:brush>
  </inkml:definitions>
  <inkml:trace contextRef="#ctx0" brushRef="#br0">289 27 8008,'0'0'5461,"-11"-5"-3507,-32-15-251,41 20-1602,-1-1 1,1 1 0,0 0-1,0 0 1,0 0 0,-1 0-1,1 0 1,0 0 0,0 0-1,-1 1 1,1-1 0,0 1 0,0 0-1,0 0 1,0 0 0,0 0-1,0 0 1,0 0 0,0 0-1,0 0 1,-2 3 0,-33 37 1224,30-32-843,-11 13 382,1 2-1,1 0 1,2 1-1,0 0 1,1 1-1,2 0 1,-13 41 0,20-54-718,1 1-1,0-1 1,1 1 0,1-1 0,0 1 0,1 0 0,0 0 0,1-1 0,0 1 0,1 0 0,1-1 0,0 0 0,1 1-1,0-1 1,1-1 0,1 1 0,12 20 0,2-6-143,1-1 0,1-1 0,1-1 0,47 38 0,51 25-5661,-79-62-205,-2-10-4083</inkml:trace>
</inkml:ink>
</file>

<file path=ppt/ink/ink4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5:51.396"/>
    </inkml:context>
    <inkml:brush xml:id="br0">
      <inkml:brushProperty name="width" value="0.025" units="cm"/>
      <inkml:brushProperty name="height" value="0.025" units="cm"/>
      <inkml:brushProperty name="color" value="#66CC00"/>
    </inkml:brush>
  </inkml:definitions>
  <inkml:trace contextRef="#ctx0" brushRef="#br0">0 1 14798,'0'0'9422,"2"12"-8290,6 279-465,-8-213-2775,0-75 1196,-1 2-538,-5-3-9721</inkml:trace>
</inkml:ink>
</file>

<file path=ppt/ink/ink4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5:51.773"/>
    </inkml:context>
    <inkml:brush xml:id="br0">
      <inkml:brushProperty name="width" value="0.025" units="cm"/>
      <inkml:brushProperty name="height" value="0.025" units="cm"/>
      <inkml:brushProperty name="color" value="#66CC00"/>
    </inkml:brush>
  </inkml:definitions>
  <inkml:trace contextRef="#ctx0" brushRef="#br0">2 339 14382,'0'0'10169,"-1"10"-8962,1-7-1184,0 1 117,0-1 0,0 1 0,0 0 0,0 0 0,1 0 0,-1 0 0,1 0 0,2 5 0,-2-7-54,0 0 1,0-1-1,0 1 0,0-1 0,0 1 0,1-1 0,-1 0 0,0 1 0,1-1 1,-1 0-1,1 0 0,0 0 0,-1 0 0,1 0 0,0 0 0,-1 0 0,1-1 0,0 1 1,0-1-1,0 1 0,0-1 0,0 0 0,-1 0 0,1 0 0,0 0 0,3 0 0,1-1 30,0 0-1,0 0 0,0-1 0,-1 1 0,1-1 0,0-1 0,-1 1 0,0-1 1,1 0-1,-1 0 0,0 0 0,-1-1 0,1 0 0,-1 0 0,1 0 0,-1 0 1,0-1-1,4-6 0,9-12-39,-2-1 0,19-35 0,-31 54-57,30-64 31,34-104 1,-67 173-55,0 1-1,0-1 0,0 0 1,1 1-1,-1-1 1,0 1-1,0-1 1,0 0-1,1 1 0,-1-1 1,0 0-1,1 0 1,-1 1-1,0-1 1,1 0-1,-1 1 0,0-1 1,1 0-1,-1 0 1,1 0-1,-1 0 1,0 1-1,1-1 0,-1 0 1,1 0-1,-1 0 1,0 0-1,1 0 1,-1 0-1,1 0 0,-1 0 1,1 0-1,-1 0 1,0 0-1,1 0 1,-1 0-1,1-1 0,-1 1 1,0 0-1,1 0 1,-1 0-1,1-1 1,-1 1-1,0 0 0,1 0 1,-1-1-1,0 1 1,0 0-1,1-1 0,-1 1 1,0 0-1,0-1 1,1 1-1,-1 0 1,0-1-1,0 1 0,0-1 1,1 1-1,-1 0 1,0-1-1,14 48-231,-10-34 233,12 37-896,25 53 0,-15-54-2815,4-3-4194,-6-15-6629</inkml:trace>
</inkml:ink>
</file>

<file path=ppt/ink/ink4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5:54.067"/>
    </inkml:context>
    <inkml:brush xml:id="br0">
      <inkml:brushProperty name="width" value="0.025" units="cm"/>
      <inkml:brushProperty name="height" value="0.025" units="cm"/>
      <inkml:brushProperty name="color" value="#66CC00"/>
    </inkml:brush>
  </inkml:definitions>
  <inkml:trace contextRef="#ctx0" brushRef="#br0">0 13 9289,'0'0'15871,"13"0"-14531,105 3 771,95-2-986,-170-3-3376,55-11 1,-95 13 1172,2-1-562</inkml:trace>
</inkml:ink>
</file>

<file path=ppt/ink/ink4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5:54.426"/>
    </inkml:context>
    <inkml:brush xml:id="br0">
      <inkml:brushProperty name="width" value="0.025" units="cm"/>
      <inkml:brushProperty name="height" value="0.025" units="cm"/>
      <inkml:brushProperty name="color" value="#66CC00"/>
    </inkml:brush>
  </inkml:definitions>
  <inkml:trace contextRef="#ctx0" brushRef="#br0">1 16 15791,'0'0'6481,"12"-3"-4874,8-1-1218,-1 0 1,1 2 0,0 0-1,0 2 1,0 0 0,24 3 0,-13 2-163,1 1 1,-1 1 0,0 2 0,0 1-1,32 15 1,-62-25-193,1 1 0,0 0 0,0 0-1,-1 0 1,1 0 0,-1 0 0,1 0 0,-1 0 0,1 0-1,-1 0 1,0 1 0,1-1 0,-1 1 0,0-1-1,0 1 1,0 0 0,0-1 0,0 1 0,0 0 0,-1-1-1,1 1 1,-1 0 0,1 0 0,-1 0 0,0 0 0,1-1-1,-1 1 1,0 0 0,0 0 0,0 0 0,-1 0-1,1 0 1,0 0 0,-1-1 0,1 1 0,-1 0 0,0 0-1,1 0 1,-1-1 0,0 1 0,0 0 0,-2 2-1,-6 7 249,1 0-1,-2-1 1,1 0-1,-20 15 1,20-17-171,-5 4-212,-24 20 1205,-55 61 0,82-79-1425,0 0 1,1 1 0,-8 16-1,12-20-779,2-1-1,-1 1 0,2 0 1,-1 0-1,-2 19 0,5-19-6582</inkml:trace>
</inkml:ink>
</file>

<file path=ppt/ink/ink4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5:55.898"/>
    </inkml:context>
    <inkml:brush xml:id="br0">
      <inkml:brushProperty name="width" value="0.025" units="cm"/>
      <inkml:brushProperty name="height" value="0.025" units="cm"/>
      <inkml:brushProperty name="color" value="#66CC00"/>
    </inkml:brush>
  </inkml:definitions>
  <inkml:trace contextRef="#ctx0" brushRef="#br0">43 190 10154,'0'0'4185,"-8"0"-2002,-18-1-519,17 1 155,25 1-465,159 0 1864,232-21-2374,14-39-667,78-8-145,-289 60-118,-1032 76 929,482-46-613,251-22-100,59-1 40,-45 4 0,629-57-526,30-6-745,-571 57 1114,-8 2 2,-1 0 0,1 0 1,-1-1-1,1 0 0,-1 0 1,1 0-1,-1 0 1,1-1-1,-1 0 0,0 1 1,6-5-1,-16 3 369,-34 1-241,0 3-1,0 1 1,0 1-1,-48 12 1,-159 48-125,146-35 95,-86 26-68,-247 55 743,384-105-767,49-4-44,1 0 0,-1 0 0,1 0 0,-1 0 0,0 0 0,1-1 0,-1 1 0,1 0 0,-1 0 0,0 0 0,1-1 0,-1 1 0,1 0 0,-1-1 0,1 1 0,-1 0 0,1-1 0,0 1 0,-1-1 0,1 1 0,-1-1 0,1 1 0,0-1 0,-1 1 0,1-1 0,0-1-67,0 1-1,0 0 0,0 0 0,0-1 1,1 1-1,-1 0 0,1 0 0,-1-1 1,1 1-1,-1 0 0,1 0 0,-1 0 0,1 0 1,0 0-1,0 0 0,0 0 0,1-1 1,7-7-698,-1 1 1,2 0 0,-1 1-1,1 0 1,0 0 0,19-9-1,75-28-3616,-72 31 2815,41-16-2815</inkml:trace>
</inkml:ink>
</file>

<file path=ppt/ink/ink4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05.991"/>
    </inkml:context>
    <inkml:brush xml:id="br0">
      <inkml:brushProperty name="width" value="0.025" units="cm"/>
      <inkml:brushProperty name="height" value="0.025" units="cm"/>
      <inkml:brushProperty name="color" value="#66CC00"/>
    </inkml:brush>
  </inkml:definitions>
  <inkml:trace contextRef="#ctx0" brushRef="#br0">689 119 8072,'0'0'11723,"0"-9"-11216,0-37 1105,-4 45-1318,0-1 0,0 1 0,-1 0-1,1 0 1,-1 0 0,1 0 0,-1 1 0,0 0-1,1 0 1,-7 0 0,2 0 243,-445 8 2906,283-3-2562,190-6-1037,326-19-5075,-200-5 5333,-143 22 1392,-9-1-988,-12-1-403,-29 1 187,0 2-1,-51 5 0,7-1-20,91-2-445,28-2-11856,-13-5 2652</inkml:trace>
</inkml:ink>
</file>

<file path=ppt/ink/ink4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06.631"/>
    </inkml:context>
    <inkml:brush xml:id="br0">
      <inkml:brushProperty name="width" value="0.025" units="cm"/>
      <inkml:brushProperty name="height" value="0.025" units="cm"/>
      <inkml:brushProperty name="color" value="#66CC00"/>
    </inkml:brush>
  </inkml:definitions>
  <inkml:trace contextRef="#ctx0" brushRef="#br0">275 342 14061,'0'0'10912,"-10"-7"-10325,9 6-593,-40-25 2091,-64-55 0,90 67-1878,1-1 0,1 0 0,0-1 0,-13-23 0,20 30-202,1 0-1,1 0 0,0-1 1,0 0-1,1 0 1,0 0-1,1 0 1,0 0-1,0 0 0,1-14 1,1 23-14,1 0 0,0 1 0,0-1 0,0 1 0,0-1 0,0 1 0,0-1 0,0 1 0,0-1 0,0 1 0,0 0 0,0-1 0,0 1 0,0 0 0,0 0 0,0 0 0,0 0 0,0 0 0,0 0 0,0 0 0,0 0 0,0 1 0,0-1 0,1 1 0,33 5-76,79 41 44,-85-33 39,0-2 0,1 0 1,1-2-1,0-1 0,0-2 1,52 6-1,-73-12-4,0-1 0,0 0 0,0-1-1,0 0 1,0 0 0,0-1 0,10-4 0,-17 5-15,0 0-1,0 0 1,-1 0-1,1-1 0,-1 1 1,1-1-1,-1 0 1,0 0-1,1 0 1,-1 0-1,0 0 1,0 0-1,0 0 1,-1-1-1,1 1 1,0-1-1,-1 1 1,0-1-1,0 0 1,1 0-1,-2 1 1,1-1-1,0 0 1,0 0-1,-1 0 1,0 0-1,0 0 1,0-3-1,0 4-301,0 0-1,0 0 1,-1 0-1,1 0 1,-1 0-1,0 0 1,1 1-1,-1-1 1,0 0-1,0 0 1,0 1 0,0-1-1,-1 0 1,1 1-1,0 0 1,-1-1-1,1 1 1,-1 0-1,1-1 1,-1 1-1,0 0 1,1 0-1,-1 0 1,0 1-1,0-1 1,-2-1 0,-18-8-8032</inkml:trace>
</inkml:ink>
</file>

<file path=ppt/ink/ink4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00.239"/>
    </inkml:context>
    <inkml:brush xml:id="br0">
      <inkml:brushProperty name="width" value="0.025" units="cm"/>
      <inkml:brushProperty name="height" value="0.025" units="cm"/>
      <inkml:brushProperty name="color" value="#66CC00"/>
    </inkml:brush>
  </inkml:definitions>
  <inkml:trace contextRef="#ctx0" brushRef="#br0">1 76 3075,'0'0'14136,"2"-9"-10997,7-27-591,3 12 437,-12 23-2820,0 1 0,1-1-1,-1 1 1,1-1-1,-1 1 1,1 0-1,-1-1 1,0 1-1,1 0 1,-1-1-1,1 1 1,0 0-1,-1-1 1,1 1-1,-1 0 1,1 0 0,-1 0-1,1-1 1,0 1-1,-1 0 1,1 0-1,-1 0 1,1 0-1,0 0 1,-1 0-1,1 0 1,0 0-1,-1 1 1,1-1-1,0 0 1,0 1-110,0 0 1,0 0-1,-1 0 1,1 0-1,0 0 0,-1 1 1,1-1-1,0 0 1,-1 0-1,1 1 1,-1-1-1,0 0 0,0 0 1,1 1-1,-1-1 1,0 0-1,0 1 0,0 1 1,-1 33 67,1-26 9,-2 55 40,0-36-71,1 0 0,7 56 0,-6-83-101,0 0 0,0 0 0,1 0 0,-1-1 0,0 1 0,1 0 0,-1-1 0,1 1 0,0 0 0,-1-1 0,1 1 0,0-1 0,0 1 0,0-1 0,0 1 0,0-1 0,1 0 0,-1 1 0,0-1 0,1 0 0,-1 0 0,1 0 0,-1 0 0,1 0 0,-1 0 0,1 0 0,-1-1 0,1 1 0,0-1 0,-1 1 0,1-1 0,0 0 0,0 1 0,0-1 0,-1 0 0,1 0 0,0 0 0,0 0 0,-1-1 0,1 1 0,0 0 0,0-1 0,-1 1 0,1-1 0,0 0 0,-1 1 0,1-1 0,1-1 0,5-2 0,1-1 0,-1 0 0,0-1 0,0 1 0,-1-1 0,1-1 0,9-10 0,-1-5 0,-1-1 0,23-43 0,-9 14 0,-26 78 0,-14 85 0,11-110 0,0-1 0,0 1 0,0 0 0,0 0 0,0-1 0,0 1 0,0 0 0,0 0 0,0-1 0,0 1 0,1 0 0,-1-1 0,0 1 0,0 0 0,1-1 0,-1 1 0,1 0 0,-1-1 0,1 1 0,-1-1 0,1 1 0,-1-1 0,1 1 0,-1-1 0,1 1 0,-1-1 0,1 1 0,0-1 0,-1 0 0,1 1 0,1-1 0,25-4 0,-20 1 0,0 0 0,0-1 0,-1 1 0,1-2 0,8-6 0,1-7 0,0-1 0,-1-1 0,-1-1 0,-1 0 0,18-38 0,-29 63-1890,-5 13-5626,-2-7-887</inkml:trace>
</inkml:ink>
</file>

<file path=ppt/ink/ink4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00.614"/>
    </inkml:context>
    <inkml:brush xml:id="br0">
      <inkml:brushProperty name="width" value="0.025" units="cm"/>
      <inkml:brushProperty name="height" value="0.025" units="cm"/>
      <inkml:brushProperty name="color" value="#66CC00"/>
    </inkml:brush>
  </inkml:definitions>
  <inkml:trace contextRef="#ctx0" brushRef="#br0">0 97 15471,'0'0'13073,"10"2"-11466,12 2-1202,0-2 0,0 0 0,1-2 0,-1 0 0,0-2 0,42-7 0,137-45-848,-60 13-1570,-139 41 384</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57.388"/>
    </inkml:context>
    <inkml:brush xml:id="br0">
      <inkml:brushProperty name="width" value="0.025" units="cm"/>
      <inkml:brushProperty name="height" value="0.025" units="cm"/>
    </inkml:brush>
  </inkml:definitions>
  <inkml:trace contextRef="#ctx0" brushRef="#br0">1 392 7239,'0'0'20974,"8"-5"-20264,12-7-649,-2-1 0,0-1 0,0-1 0,-2-1 0,0 0 0,0-1 0,22-34 0,-21 27-20,0-2-1,-2 0 1,-2-1 0,0 0-1,16-52 1,-25 55 171,-11 31 319,-13 35-137,11-9 36,1 2 0,-5 58 0,5-28-338,-1-39-3354,-1-11-5567,-1-6-5937</inkml:trace>
</inkml:ink>
</file>

<file path=ppt/ink/ink4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01.109"/>
    </inkml:context>
    <inkml:brush xml:id="br0">
      <inkml:brushProperty name="width" value="0.025" units="cm"/>
      <inkml:brushProperty name="height" value="0.025" units="cm"/>
      <inkml:brushProperty name="color" value="#66CC00"/>
    </inkml:brush>
  </inkml:definitions>
  <inkml:trace contextRef="#ctx0" brushRef="#br0">0 190 16688,'0'0'14435,"12"-10"-13373,0 0-940,1 0 0,1 0-1,16-8 1,-24 15-114,1-1 0,0 1 0,0 1 0,1 0 0,-1 0 0,0 0 0,1 1-1,-1 0 1,1 0 0,-1 0 0,13 2 0,-18 0-8,0-1 0,0 1 0,-1 0 0,1 0 0,0 0 0,0 0 0,-1 0 0,1 0 0,-1 0 0,1 0 0,-1 1 0,0-1 0,1 1 0,-1-1 0,0 1 0,0-1 0,0 1 0,0 0 0,0-1 0,0 1 0,0 0 0,-1 0 0,1 0 0,-1 0 0,1-1 0,-1 1 0,0 0 0,0 0 0,0 3 0,-1 62 0,1-64 0,-2 11 0,-1 1 0,0 0 0,-8 18 0,0 4 0,23-81 0,-1 10 0,-3-1 0,0 1 0,-2-1 0,2-51 0,-5 84 0,1 1 0,0 0 0,-1 0 0,1 0 0,0 0 0,-1 1 0,1 0 0,0-1 0,0 1 0,0 1 0,-1-1 0,5 1 0,0-1 0,16 1-286,-3-1-1349,1 0 1,31-5-1,-48 4 1119,1 0-1,0-1 0,-1 1 1,1-1-1,-1-1 0,1 1 0,-1-1 1,0 1-1,0-1 0,0-1 1,0 1-1,-1-1 0,1 0 0,3-4 1,5-11-9446</inkml:trace>
</inkml:ink>
</file>

<file path=ppt/ink/ink4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01.483"/>
    </inkml:context>
    <inkml:brush xml:id="br0">
      <inkml:brushProperty name="width" value="0.025" units="cm"/>
      <inkml:brushProperty name="height" value="0.025" units="cm"/>
      <inkml:brushProperty name="color" value="#66CC00"/>
    </inkml:brush>
  </inkml:definitions>
  <inkml:trace contextRef="#ctx0" brushRef="#br0">342 0 16207,'0'0'9433,"6"9"-7858,-1-3-1331,81 131 2599,-78-122-2771,-1 1 0,0-1 0,-1 1-1,-1 1 1,0-1 0,-1 1 0,3 33 0,-8-27 8,0 0-1,-1 0 0,-2 0 1,0 0-1,-2 0 1,0-1-1,-1 0 0,-2 0 1,0-1-1,-1 0 1,-15 22-1,7-14-98,-2-1 1,0-1-1,-2 0 0,-1-2 1,-2-1-1,-52 42 0,64-56-899,-1-2-1,-30 15 1,32-18-746,-1 0 0,0-1 0,-26 5 0,-12-4-5410</inkml:trace>
</inkml:ink>
</file>

<file path=ppt/ink/ink4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01.922"/>
    </inkml:context>
    <inkml:brush xml:id="br0">
      <inkml:brushProperty name="width" value="0.025" units="cm"/>
      <inkml:brushProperty name="height" value="0.025" units="cm"/>
      <inkml:brushProperty name="color" value="#66CC00"/>
    </inkml:brush>
  </inkml:definitions>
  <inkml:trace contextRef="#ctx0" brushRef="#br0">198 76 10442,'0'0'3422,"0"-10"-1666,-1-30 86,1 39-1756,0 0 1,0 0-1,0 0 0,0 0 1,-1 0-1,1 0 0,0 0 1,0 0-1,-1 0 1,1 0-1,0 0 0,-1 0 1,1 0-1,-1 1 0,1-1 1,-1 0-1,1 0 0,-1 0 1,0 1-1,1-1 1,-1 0-1,0 1 0,0-1 1,0 0-1,1 1 0,-1-1 1,0 1-1,0 0 0,0-1 1,0 1-1,0 0 1,0-1-1,0 1 0,0 0 1,0 0-1,0 0 0,0 0 1,0 0-1,0 0 0,0 0 1,0 0-1,0 0 1,0 0-1,0 1 0,0-1 1,0 0-1,0 1 0,0-1 1,0 1-1,-3 1 90,0 0-1,1-1 1,-1 2 0,1-1-1,0 0 1,-1 1 0,1-1 0,0 1-1,-4 5 1,-3 11 524,0 0 1,1 0-1,0 1 1,2 1-1,-6 22 0,-18 113 1848,23-113-1819,5-28-650,-6 31 289,3-1 1,-3 81 0,9-114-334,1 1 0,0 0 1,0-1-1,1 1 1,1-1-1,0 0 0,1 0 1,1 0-1,-1 0 1,2-1-1,-1 0 0,2 0 1,0 0-1,0-1 1,9 10-1,-2-6-451,0 0-1,1-2 1,1 1 0,0-2-1,26 14 1,-27-17-446,0-1 0,0-1 0,0 0-1,1-1 1,0 0 0,0-2 0,0 0 0,1 0-1,-1-2 1,0 0 0,29-2 0,-2-8-12239</inkml:trace>
</inkml:ink>
</file>

<file path=ppt/ink/ink4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02.670"/>
    </inkml:context>
    <inkml:brush xml:id="br0">
      <inkml:brushProperty name="width" value="0.025" units="cm"/>
      <inkml:brushProperty name="height" value="0.025" units="cm"/>
      <inkml:brushProperty name="color" value="#66CC00"/>
    </inkml:brush>
  </inkml:definitions>
  <inkml:trace contextRef="#ctx0" brushRef="#br0">86 1 14253,'0'0'17110,"3"14"-16299,1 9-712,-1-1 0,-1 1 0,-1-1-1,-1 1 1,-4 37 0,-59 230-99,59-293-2176,-5-13-6072,4 9 2822,-8-12-5437</inkml:trace>
</inkml:ink>
</file>

<file path=ppt/ink/ink4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03.015"/>
    </inkml:context>
    <inkml:brush xml:id="br0">
      <inkml:brushProperty name="width" value="0.025" units="cm"/>
      <inkml:brushProperty name="height" value="0.025" units="cm"/>
      <inkml:brushProperty name="color" value="#66CC00"/>
    </inkml:brush>
  </inkml:definitions>
  <inkml:trace contextRef="#ctx0" brushRef="#br0">1 1 16335,'0'0'5531,"2"10"-2461,9 27-1668,1 0 0,3-1 0,21 39 1,21 54 819,-53-117-2222,1 3 0,1 0 0,0 0 0,1-1 0,1 0 0,10 15 0,-16-27 0,-1 0 0,1 0 0,0 0 0,0 0 0,0 0 0,0 0 0,0 0 0,0-1 0,0 1 0,1-1 0,-1 0 0,0 1 0,1-1 0,-1 0 0,1-1 0,0 1 0,-1 0 0,1-1 0,0 1 0,-1-1 0,1 0 0,0 0 0,0 0 0,-1 0 0,1 0 0,0-1 0,-1 1 0,1-1 0,0 0 0,-1 0 0,1 0 0,-1 0 0,1 0 0,-1 0 0,0-1 0,1 1 0,2-3 0,12-11 0,-1-1 0,0 0 0,-1-1 0,-1 0 0,-1-1 0,0-1 0,12-23 0,14-20 0,-26 44-33,-4 3-828,1 0 0,1 1 0,0 1 0,1 0 0,23-20-1</inkml:trace>
</inkml:ink>
</file>

<file path=ppt/ink/ink4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11.593"/>
    </inkml:context>
    <inkml:brush xml:id="br0">
      <inkml:brushProperty name="width" value="0.025" units="cm"/>
      <inkml:brushProperty name="height" value="0.025" units="cm"/>
      <inkml:brushProperty name="color" value="#66CC00"/>
    </inkml:brush>
  </inkml:definitions>
  <inkml:trace contextRef="#ctx0" brushRef="#br0">57 4 6150,'0'0'8338,"-8"0"-5642,-2-1-1815,7 0-521,0 0 0,0 1 0,0 0 0,0 0 1,0 0-1,-1 0 0,1 0 0,0 1 0,0-1 0,-4 2 0,7-2-257,0 0 0,0 1 1,0-1-1,0 0 0,0 0 0,0 1 0,-1-1 0,1 0 0,0 0 1,0 1-1,0-1 0,0 0 0,0 0 0,0 1 0,0-1 0,0 0 0,0 0 1,0 1-1,1-1 0,-1 0 0,0 0 0,0 1 0,0-1 0,0 0 1,0 0-1,0 0 0,0 1 0,1-1 0,-1 0 0,0 0 0,0 0 0,0 1 1,1-1-1,-1 0 0,0 0 0,0 0 0,0 0 0,1 0 0,-1 1 1,0-1-1,0 0 0,1 0 0,-1 0 0,0 0 0,0 0 0,1 0 0,-1 0 1,0 0-1,0 0 0,1 0 0,-1 0 0,0 0 0,0 0 0,1 0 1,-1 0-1,16 6 1168,37 3 470,95 3 0,-66-8-3335,-1 5-3337,-80-9 4082,3 0 500</inkml:trace>
</inkml:ink>
</file>

<file path=ppt/ink/ink4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11.954"/>
    </inkml:context>
    <inkml:brush xml:id="br0">
      <inkml:brushProperty name="width" value="0.025" units="cm"/>
      <inkml:brushProperty name="height" value="0.025" units="cm"/>
      <inkml:brushProperty name="color" value="#66CC00"/>
    </inkml:brush>
  </inkml:definitions>
  <inkml:trace contextRef="#ctx0" brushRef="#br0">1 1 14221,'0'0'6705,"12"0"-4841,108 7 1105,-99-5-2722,-1 1 1,1 1-1,-1 1 1,31 11-1,-49-15-216,1 0-1,-1 0 1,1 0 0,-1 0-1,0 1 1,0-1 0,0 1-1,0-1 1,0 1 0,0 0-1,0-1 1,0 1 0,-1 0-1,1 0 1,-1 1 0,1-1-1,-1 0 1,0 0-1,0 1 1,0-1 0,0 1-1,0-1 1,-1 1 0,1-1-1,-1 1 1,1-1 0,-1 1-1,0-1 1,0 1 0,0 0-1,-1-1 1,1 1-1,0-1 1,-1 1 0,0-1-1,0 1 1,0-1 0,0 1-1,0-1 1,-1 2 0,-7 12 290,0-1 1,-1 0 0,-1-1 0,-20 23-1,16-20-378,-105 121-1320,110-128-2392,6-8-2504</inkml:trace>
</inkml:ink>
</file>

<file path=ppt/ink/ink4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17.071"/>
    </inkml:context>
    <inkml:brush xml:id="br0">
      <inkml:brushProperty name="width" value="0.025" units="cm"/>
      <inkml:brushProperty name="height" value="0.025" units="cm"/>
      <inkml:brushProperty name="color" value="#66CC00"/>
    </inkml:brush>
  </inkml:definitions>
  <inkml:trace contextRef="#ctx0" brushRef="#br0">10 63 11563,'0'0'2338,"3"-9"508,17-45 2540,-20 55-5302,0-1 0,0 0 0,0 0 0,0 0 0,0 0 0,0 0 0,0 0 0,0 0 0,0 0 0,0 1 0,0-1 0,0 0 0,0 0 0,0 0 0,0 0 0,0 0 0,0 0 0,0 0 0,1 0 0,-1 0 0,0 0 0,0 0 0,0 0 0,0 0 0,0 1 0,0-1 0,0 0 0,0 0 0,1 0 0,-1 0 0,0 0 0,0 0 0,0 0 0,0 0 0,0 0 0,0 0 0,0 0 0,0 0 0,1 0 0,-1 0 0,0 0 0,0 0 0,0-1 0,0 1 0,0 0 0,0 0 0,0 0 0,0 0 0,0 0 0,1 0 0,-1 0 0,0 0 0,0 0 0,0 0 0,0 0 0,0 0 0,0-1 0,0 1 0,3 19 1151,-2 24-935,-3-9-24,-1 0 0,-13 52 0,10-59 116,1 1 1,1 0 0,1 0 0,1 42 0,2-69-375,1 0-1,-1-1 0,0 1 0,0 0 0,1 0 0,-1-1 0,0 1 1,1 0-1,-1 0 0,1-1 0,-1 1 0,1-1 0,-1 1 1,1 0-1,-1-1 0,1 1 0,0-1 0,-1 1 0,1-1 1,0 0-1,-1 1 0,1-1 0,0 0 0,0 1 0,-1-1 0,1 0 1,0 0-1,0 0 0,0 1 0,-1-1 0,1 0 0,0 0 1,0 0-1,0 0 0,-1-1 0,1 1 0,0 0 0,0 0 0,-1 0 1,1-1-1,0 1 0,0 0 0,-1-1 0,1 1 0,0 0 1,-1-1-1,2 0 0,36-22 510,32-42-527,74-93 0,-62 67 0,-70 74-4436,-27 27-3978,0 1 4517,-6 3-2674</inkml:trace>
</inkml:ink>
</file>

<file path=ppt/ink/ink4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17.400"/>
    </inkml:context>
    <inkml:brush xml:id="br0">
      <inkml:brushProperty name="width" value="0.025" units="cm"/>
      <inkml:brushProperty name="height" value="0.025" units="cm"/>
      <inkml:brushProperty name="color" value="#66CC00"/>
    </inkml:brush>
  </inkml:definitions>
  <inkml:trace contextRef="#ctx0" brushRef="#br0">12 1 7079,'0'0'15919,"-12"49"-13901,15-37 160,7-1-513,4 2-448,4 1-448,1 4-481,4-1-256,-2 1-32,0-1-960,-1 1-610,-4-4-992,-1-4-577,-5-5-929,-5-1-2594</inkml:trace>
</inkml:ink>
</file>

<file path=ppt/ink/ink4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17.774"/>
    </inkml:context>
    <inkml:brush xml:id="br0">
      <inkml:brushProperty name="width" value="0.025" units="cm"/>
      <inkml:brushProperty name="height" value="0.025" units="cm"/>
      <inkml:brushProperty name="color" value="#66CC00"/>
    </inkml:brush>
  </inkml:definitions>
  <inkml:trace contextRef="#ctx0" brushRef="#br0">1 50 8200,'0'0'14787,"10"0"-12337,179 2 2988,-106-8-5248,130-27 1,-151 22-1239,-21 9-5201</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57.812"/>
    </inkml:context>
    <inkml:brush xml:id="br0">
      <inkml:brushProperty name="width" value="0.025" units="cm"/>
      <inkml:brushProperty name="height" value="0.025" units="cm"/>
    </inkml:brush>
  </inkml:definitions>
  <inkml:trace contextRef="#ctx0" brushRef="#br0">113 1 1858,'0'0'16047,"-1"9"-14643,-8 27 1121,-1 0-1,-21 48 1,-14 45-79,40-112-2319,1 0 0,1 0 1,1 0-1,0 1 0,2 28 0,0-45-129,0 1 0,0-1 0,1 0 0,-1 1-1,0-1 1,1 0 0,-1 0 0,1 1 0,-1-1-1,1 0 1,0 0 0,0 0 0,-1 0-1,1 0 1,0 0 0,0 0 0,0 0 0,0 0-1,0 0 1,0-1 0,1 1 0,0 0 0,36 9-847,-26-9-142,0-1 1,0 0 0,0-1 0,16-3 0,-23 2 216,0 0 1,0 1-1,0-2 0,0 1 1,0 0-1,-1-1 1,1 0-1,-1 0 1,7-6-1,12-14-5610</inkml:trace>
</inkml:ink>
</file>

<file path=ppt/ink/ink4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18.117"/>
    </inkml:context>
    <inkml:brush xml:id="br0">
      <inkml:brushProperty name="width" value="0.025" units="cm"/>
      <inkml:brushProperty name="height" value="0.025" units="cm"/>
      <inkml:brushProperty name="color" value="#66CC00"/>
    </inkml:brush>
  </inkml:definitions>
  <inkml:trace contextRef="#ctx0" brushRef="#br0">63 8 7399,'0'0'17195,"8"-2"-15727,-7 1-1378,1 0 0,0 0-1,0 1 1,-1-1 0,1 1 0,0-1 0,0 1-1,0 0 1,0 0 0,0 0 0,-1 0 0,1 0-1,0 0 1,0 0 0,2 1 0,-2 1 18,-1-1 0,0 1 0,0-1 0,0 1 0,0 0 0,0-1 0,0 1 0,0 0 0,-1 0 0,1 0 0,-1-1 0,1 1 0,-1 0 0,0 0 0,1 0 0,-1 0 0,0 0 0,0 0 0,-1 0 0,1 3 0,-2 20 192,0 0 0,-2 0 0,0 0 0,-2-1 0,0 0 0,-2 0 0,-1 0 0,-1-1 0,-21 37 0,22-43-300,5-12 0,1 1 0,0 0 0,0 0 0,1 0 0,-1 0 0,-1 10 0,4-16 0,0 1 0,1-1 0,-1 1 0,0-1 0,1 0 0,-1 1 0,0-1 0,1 1 0,-1-1 0,1 0 0,-1 1 0,0-1 0,1 0 0,-1 0 0,1 1 0,-1-1 0,1 0 0,-1 0 0,1 0 0,-1 1 0,1-1 0,-1 0 0,1 0 0,0 0 0,-1 0 0,1 0 0,-1 0 0,1 0 0,-1 0 0,1 0 0,-1-1 0,1 1 0,-1 0 0,1 0 0,-1 0 0,2-1 0,23-4 0,6-7-1155,53-26-1,20-8-3299,-92 42 3895,0 0 0,0 1-1,1 1 1,-1 0 0,1 1 0,-1 0-1,15 1 1,-21 1-6289</inkml:trace>
</inkml:ink>
</file>

<file path=ppt/ink/ink4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19.368"/>
    </inkml:context>
    <inkml:brush xml:id="br0">
      <inkml:brushProperty name="width" value="0.025" units="cm"/>
      <inkml:brushProperty name="height" value="0.025" units="cm"/>
      <inkml:brushProperty name="color" value="#66CC00"/>
    </inkml:brush>
  </inkml:definitions>
  <inkml:trace contextRef="#ctx0" brushRef="#br0">195 14 7911,'1'-14'10994,"6"20"-4953,1 3-7007,15 16 1845,-1 1 0,-1 2 0,-1 0 0,26 50 0,-37-58-775,0 1 0,-1 0 1,-1 0-1,-1 1 0,-1 0 0,-1 0 1,-1 0-1,0 26 0,-4-16-25,-1 0 0,-2-1 0,-1 1-1,-2-1 1,-1 0 0,-1-1 0,-1 0 0,-2 0-1,-1-1 1,-2-1 0,0 0 0,-2-1 0,-1 0 0,-1-2-1,-2 0 1,-34 33 0,45-50-919,0 0 1,0 0-1,-1-1 1,0 0-1,-14 7 0,18-11-892,-1-1-1,1 1 1,-1-1-1,1 0 0,-15 1 1,-7-2-9612</inkml:trace>
</inkml:ink>
</file>

<file path=ppt/ink/ink4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20.004"/>
    </inkml:context>
    <inkml:brush xml:id="br0">
      <inkml:brushProperty name="width" value="0.025" units="cm"/>
      <inkml:brushProperty name="height" value="0.025" units="cm"/>
      <inkml:brushProperty name="color" value="#66CC00"/>
    </inkml:brush>
  </inkml:definitions>
  <inkml:trace contextRef="#ctx0" brushRef="#br0">157 57 10730,'0'0'5968,"0"-8"-4174,0-25-214,0 32-1515,0 1 0,0-1-1,0 1 1,0-1 0,1 0-1,-1 1 1,-1-1 0,1 1-1,0-1 1,0 1-1,0-1 1,0 1 0,0-1-1,0 1 1,-1-1 0,1 1-1,0-1 1,0 1 0,-1-1-1,1 1 1,0 0 0,-1-1-1,1 1 1,0-1 0,-1 1-1,1 0 1,-1-1-1,1 1 1,-1 0 0,1 0-1,-1-1 1,1 1 0,0 0-1,-1 0 1,0 0 0,1-1-1,-1 1 1,1 0 0,-1 0-1,1 0 1,-1 0 0,1 0-1,-1 0 1,1 0 0,-1 0-1,1 0 1,-1 0-1,1 1 1,-1-1 0,0 0-1,-20 14 392,10 0-13,1 1 1,0 1-1,1 0 0,1 0 0,0 1 0,2 0 1,-1 1-1,-5 31 0,0 13 654,-5 74-1,12-74-478,2 1-1,9 114 1,-3-148-527,2-1 1,1 1-1,2-1 0,0-1 0,2 0 1,1 0-1,1-1 0,22 36 1,-15-34-282,1-1 1,1-1 0,42 41 0,-14-25-2594,3-7-3324,-26-22-1329</inkml:trace>
</inkml:ink>
</file>

<file path=ppt/ink/ink4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21.256"/>
    </inkml:context>
    <inkml:brush xml:id="br0">
      <inkml:brushProperty name="width" value="0.025" units="cm"/>
      <inkml:brushProperty name="height" value="0.025" units="cm"/>
      <inkml:brushProperty name="color" value="#66CC00"/>
    </inkml:brush>
  </inkml:definitions>
  <inkml:trace contextRef="#ctx0" brushRef="#br0">39 1 17809,'0'0'10810,"7"9"-10356,-2-2-355,-1 1 1,0-1-1,0 1 0,0 0 1,-1 0-1,0 1 0,-1-1 1,0 1-1,0-1 1,-1 1-1,0-1 0,0 12 1,-2 16 176,-2-1 1,-1 1 0,-2-1 0,-1 0-1,-22 62 1,14-47 189,2-8-1755,11-36-3171,1-23-11680</inkml:trace>
</inkml:ink>
</file>

<file path=ppt/ink/ink4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21.597"/>
    </inkml:context>
    <inkml:brush xml:id="br0">
      <inkml:brushProperty name="width" value="0.025" units="cm"/>
      <inkml:brushProperty name="height" value="0.025" units="cm"/>
      <inkml:brushProperty name="color" value="#66CC00"/>
    </inkml:brush>
  </inkml:definitions>
  <inkml:trace contextRef="#ctx0" brushRef="#br0">5 0 17296,'0'0'3807,"-2"13"-1111,0 9-1794,2 0 1,0 0 0,1 0 0,1 0 0,1 0 0,5 21 0,3-3-427,-8-23-234,1-1-1,0 1 0,2 0 1,0-1-1,1 0 0,0-1 0,1 0 1,14 19-1,-20-32-241,0 0 0,0-1 0,0 1 0,0-1 0,0 1 0,1-1 0,-1 0 0,1 0 0,-1 0 0,1 0 0,-1 0 0,1-1 0,-1 1 0,1-1 0,0 1 0,-1-1 0,1 0 0,0 0 0,-1 0 0,1-1 0,0 1 0,-1-1 0,1 1 0,-1-1 0,1 0 0,-1 0 0,1 0 0,-1 0 0,1-1 0,-1 1 0,0-1 0,2-1 0,9-6 0,0 0 0,-1-1 0,21-21 0,-15 11-326,0-1 1,-1-1-1,20-32 0,-31 44-89,0-1 0,0 0-1,-2 0 1,1-1 0,-1 1-1,-1-1 1,0 0 0,0 0-1,1-24 1,-4 27-6589</inkml:trace>
</inkml:ink>
</file>

<file path=ppt/ink/ink4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31.305"/>
    </inkml:context>
    <inkml:brush xml:id="br0">
      <inkml:brushProperty name="width" value="0.025" units="cm"/>
      <inkml:brushProperty name="height" value="0.025" units="cm"/>
      <inkml:brushProperty name="color" value="#66CC00"/>
    </inkml:brush>
  </inkml:definitions>
  <inkml:trace contextRef="#ctx0" brushRef="#br0">44 32 9513,'0'0'12551,"-4"9"-11121,-4 17-742,0 0 0,2 0 0,1 0 0,-4 52 0,6 122 1766,3-145-1669,9-67-204,3-15-703,-2 1-1,-1-1 0,-1-1 0,-1 0 1,-1 0-1,2-34 0,0-173-2208,-8 230 2340,-2 39-61,0-17 173,1-1-1,2 33 1,-1-45-106,0-1-1,1 1 1,-1-1 0,1 0 0,0 0-1,0 1 1,0-1 0,0 0-1,1 0 1,0 0 0,-1 0 0,1 0-1,0-1 1,0 1 0,0 0-1,1-1 1,-1 0 0,0 1 0,1-1-1,4 3 1,-5-4-3,0 0-1,0 0 1,-1-1 0,1 1 0,0 0-1,0-1 1,0 0 0,0 1 0,-1-1-1,1 0 1,0 0 0,0 0 0,0 0-1,0 0 1,0 0 0,0-1 0,0 1-1,0 0 1,-1-1 0,1 0 0,0 1-1,0-1 1,-1 0 0,1 0 0,0 0-1,-1 0 1,1 0 0,-1-1 0,1 1-1,-1 0 1,0-1 0,2-1 0,4-7 19,0 0 1,-1-1 0,0 1-1,6-17 1,1 0-23,-16 66 213,2-9 106,-8 31 88,3 0 1,2 95-1,4-157-491,1 1 1,-1 0-1,0 0 0,0-1 0,0 1 1,1 0-1,-1 0 0,0 0 1,0 0-1,1 0 0,-1-1 0,0 1 1,0 0-1,1 0 0,-1 0 0,0 0 1,0 0-1,1 0 0,-1 0 0,0 0 1,1 0-1,-1 0 0,0 0 0,0 0 1,1 0-1,-1 0 0,0 0 0,1 0 1,-1 0-1,0 0 0,0 0 0,1 1 1,-1-1-1,0 0 0,0 0 0,1 0 1,-1 0-1,0 1 0,0-1 0,0 0 1,1 0-1,-1 0 0,0 1 0,0-1 1,0 0-1,0 0 0,1 1 0,-1-1 1,0 0-1,0 0 0,0 1 0,0-1 1,0 0-1,0 1 0,0-1 0,0 0 1,0 0-1,0 1 0,0-1 0,0 1 1,12-24-5334,-6-7-2103</inkml:trace>
</inkml:ink>
</file>

<file path=ppt/ink/ink4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31.632"/>
    </inkml:context>
    <inkml:brush xml:id="br0">
      <inkml:brushProperty name="width" value="0.025" units="cm"/>
      <inkml:brushProperty name="height" value="0.025" units="cm"/>
      <inkml:brushProperty name="color" value="#66CC00"/>
    </inkml:brush>
  </inkml:definitions>
  <inkml:trace contextRef="#ctx0" brushRef="#br0">1 1 13965,'0'0'6214,"2"74"-4164,-2-39-96,0 2-224,0 1-641,0-2-865,2-1-192,2-4-224,1-5-673,0-5-160,-1-8-385,0-7-832,-1-19-12043</inkml:trace>
</inkml:ink>
</file>

<file path=ppt/ink/ink4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31.991"/>
    </inkml:context>
    <inkml:brush xml:id="br0">
      <inkml:brushProperty name="width" value="0.025" units="cm"/>
      <inkml:brushProperty name="height" value="0.025" units="cm"/>
      <inkml:brushProperty name="color" value="#66CC00"/>
    </inkml:brush>
  </inkml:definitions>
  <inkml:trace contextRef="#ctx0" brushRef="#br0">0 117 15086,'0'0'5616,"4"-11"-3278,-2 6-2141,0 0-1,0 0 0,1 0 0,-1 1 1,1-1-1,0 0 0,0 1 0,1 0 1,-1 0-1,1 0 0,0 0 0,0 0 1,0 1-1,0 0 0,1 0 0,0 0 1,-1 0-1,1 1 0,0 0 0,9-3 1,12-2 203,-1 1 0,1 2 1,0 0-1,0 2 1,51 1-1,-75 1-381,0 1 0,0-1 0,0 0 0,0 0 0,1 1 0,-1-1 0,0 1 0,0 0 0,0 0 0,0 0 0,0 0 0,0 0 0,0 0 0,-1 0 0,1 0 0,0 1 0,-1-1 0,1 1 0,-1-1 0,1 1 0,-1 0 1,0 0-1,1-1 0,-1 1 0,0 0 0,0 0 0,-1 0 0,1 0 0,0 0 0,-1 1 0,1-1 0,-1 0 0,1 0 0,-1 0 0,0 0 0,0 1 0,0-1 0,0 0 0,-1 0 0,0 3 0,0 4 92,-1 0 1,0-1-1,0 1 1,-1-1-1,0 0 1,-1 0-1,0 0 1,-9 14-1,5-12 25,1 0-1,-1-1 1,-1 0 0,0 0-1,-18 13 1,23-19-104,0 0 0,0-1 0,0 0 0,-1 0 0,1 0-1,-1 0 1,1-1 0,-1 1 0,1-1 0,-1 0 0,0-1 0,0 1 0,1-1 0,-1 0-1,0 0 1,0-1 0,0 1 0,-5-2 0,9 2-169,0 0 0,0-1 1,0 1-1,0 0 0,-1-1 0,1 1 1,0-1-1,0 1 0,0-1 0,0 1 0,0-1 1,0 0-1,0 1 0,1-1 0,-1 0 1,0 0-1,0 0 0,0 0 0,1 1 0,-1-1 1,1 0-1,-1 0 0,0 0 0,1-1 1,0 1-1,-1 0 0,1 0 0,0 0 0,-1 0 1,1 0-1,0 0 0,0-1 0,0 1 1,0 0-1,0 0 0,1-3 0,-1 3-294,1-1 1,0 0-1,-1 0 0,1 0 0,0 0 0,0 1 1,1-1-1,-1 0 0,0 1 0,0-1 0,1 1 1,-1-1-1,1 1 0,-1 0 0,1-1 0,0 1 0,0 0 1,-1 0-1,5-1 0,20-7-7641</inkml:trace>
</inkml:ink>
</file>

<file path=ppt/ink/ink4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32.490"/>
    </inkml:context>
    <inkml:brush xml:id="br0">
      <inkml:brushProperty name="width" value="0.025" units="cm"/>
      <inkml:brushProperty name="height" value="0.025" units="cm"/>
      <inkml:brushProperty name="color" value="#66CC00"/>
    </inkml:brush>
  </inkml:definitions>
  <inkml:trace contextRef="#ctx0" brushRef="#br0">55 0 13389,'0'0'11584,"8"4"-9956,29 13-432,-35-16-1104,-1 1 1,1-1-1,-1 1 0,1 0 1,-1 0-1,0 0 1,0 0-1,0 0 0,0 0 1,0 0-1,0 0 0,0 0 1,-1 0-1,1 1 0,-1-1 1,0 0-1,0 0 0,1 1 1,-2 2-1,-3 40 1098,-4-22-988,0-1-1,-2 0 0,-16 29 0,17-37-88,1 0 0,1 1 0,0 0-1,1 0 1,1 0 0,0 1 0,1 0-1,0 0 1,-1 30 0,5-45-113,0-1 0,1 1 0,-1 0 0,0 0 0,1 0 0,-1 0 0,1-1 0,-1 1 0,1 0 0,-1 0 0,1-1 0,-1 1 0,1 0 0,0-1 0,-1 1 0,1-1 0,0 1 0,0-1 0,0 1 0,-1-1 0,1 1 0,0-1 0,0 0 0,0 1 0,0-1 0,0 0 0,-1 0 0,1 0 0,0 0 0,1 0 0,35 2 0,-32-2 0,20-1 8,-1-2-1,0 0 1,27-8 0,47-6-167,-94 17-115,12 0-808,-9 4-4070</inkml:trace>
</inkml:ink>
</file>

<file path=ppt/ink/ink4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36.451"/>
    </inkml:context>
    <inkml:brush xml:id="br0">
      <inkml:brushProperty name="width" value="0.025" units="cm"/>
      <inkml:brushProperty name="height" value="0.025" units="cm"/>
      <inkml:brushProperty name="color" value="#66CC00"/>
    </inkml:brush>
  </inkml:definitions>
  <inkml:trace contextRef="#ctx0" brushRef="#br0">340 310 2402,'0'0'2984,"4"-11"-1927,-3 9-1037,1-5 89,1 0 1,0 1 0,1-1-1,-1 0 1,1 1-1,1 0 1,-1 0 0,1 0-1,0 1 1,0-1-1,11-7 1,29-17 1036,66-31 0,-63 36 41,56-39 0,-102 63-1005,-1 1 1,1-1 0,-1 0 0,0 0-1,1 0 1,-1 0 0,0-1-1,0 1 1,0 0 0,1-1-1,-1 1 1,-1 0 0,1-1-1,0 1 1,0-1 0,1-3-1,-3 5-80,1-1 0,0 1-1,0-1 1,-1 1-1,1-1 1,0 1-1,-1-1 1,1 1 0,-1-1-1,1 1 1,-1-1-1,1 1 1,-1-1 0,1 1-1,-1 0 1,1-1-1,-1 1 1,1 0-1,-1 0 1,0-1 0,1 1-1,-1 0 1,0 0-1,1 0 1,-1 0-1,1 0 1,-1 0 0,-1 0-1,-9-1 472,0 1 0,0 0 1,-20 3-1,-38 12 37,0 4-1,1 2 1,-123 57 0,161-65-595,1 1 0,0 1 0,0 2-1,-32 25 1,53-36-8,1 1-1,-1 0 1,2 1-1,-1-1 1,1 1 0,0 1-1,-9 16 1,12-19 1,1 0 1,0 0-1,0 0 1,0 0-1,1 1 1,0-1-1,0 0 1,1 1-1,0-1 1,0 0-1,0 1 1,1-1-1,2 12 1,0-11-5,0 1 0,0-1-1,0 1 1,1-1 0,0 0 0,1-1 0,0 1 0,0-1 0,0 0-1,1 0 1,-1 0 0,2-1 0,-1 0 0,0 0 0,1 0-1,11 5 1,3 1 8,-1-1-1,1-2 1,1 0-1,37 9 1,-33-12 6,-1-1 0,1-1 1,0-2-1,0 0 0,0-2 1,0-1-1,0-1 0,0-1 1,-1-1-1,40-14 0,-51 14-1,-1 0 0,0-2 0,0 1-1,0-2 1,-1 0 0,0 0 0,-1-1-1,0 0 1,10-12 0,-14 13-7,0 0 0,-1-1 0,0 0-1,-1 0 1,0-1 0,0 0 0,-1 0 0,0 0 0,-1 0-1,0 0 1,0-1 0,-1 1 0,1-14 0,-3 17 62,0-1-1,0 1 1,0 0 0,0 0 0,-1 0 0,-1 0-1,1 0 1,-1 0 0,0 0 0,-1 0 0,0 1-1,0-1 1,0 1 0,0-1 0,-7-7 0,3 7-22,1 0 0,-1 0 0,-1 0 1,1 1-1,-1 0 0,0 1 0,0 0 0,-1 0 1,1 0-1,-15-4 0,7 4-35,0 0-1,-1 1 1,0 0-1,0 2 1,0 0-1,0 1 1,0 0-1,0 2 1,0 0-1,0 1 1,0 0-1,-30 10 1,31-6 15,0 1 0,1 0 0,0 2 0,0 0 1,1 0-1,0 1 0,1 1 0,0 0 1,-12 14-1,19-19-24,0 0 0,1 1 0,0 0 0,0-1 0,0 2 0,1-1 0,0 0 0,0 1 0,1 0 0,0 0 0,1 0-1,-1 0 1,1 0 0,1 1 0,0-1 0,0 1 0,1-1 0,0 1 0,2 15 0,-1-20-6,0-1 0,1 1 0,-1-1 0,1 0 0,0 0 0,0 0 0,0 0 0,1 0 0,-1 0 0,1-1 0,-1 1 1,1-1-1,0 0 0,0 1 0,0-1 0,0-1 0,0 1 0,1 0 0,-1-1 0,0 0 0,1 1 0,-1-1 0,1-1 0,0 1 0,-1 0 0,6-1 0,6 2 16,0-1 0,0-1 0,0 0 0,0-1-1,19-4 1,-8-1-47,0-2 0,-1-1-1,0 0 1,0-2 0,-1-1 0,0-1-1,-2-1 1,1-1 0,-2-1-1,0-1 1,-1-1 0,0 0-1,-2-2 1,20-25 0,-35 40 35,0 1 1,-1 0-1,0 0 0,0-1 1,0 1-1,0-1 1,-1 0-1,0 1 1,0-1-1,0 0 1,0-6-1,-1 9-2,0 0-1,0 1 1,-1-1-1,1 0 1,-1 1-1,1-1 1,-1 0 0,1 1-1,-1-1 1,0 1-1,1-1 1,-1 1-1,0 0 1,0-1 0,0 1-1,-1 0 1,1-1-1,0 1 1,0 0-1,-1 0 1,1 0 0,0 0-1,-1 0 1,1 1-1,-1-1 1,1 0-1,-1 1 1,0-1 0,1 1-1,-1-1 1,1 1-1,-1 0 1,-3-1-1,-15 0 30,1 1-1,-1 0 1,1 1-1,0 2 1,-1 0-1,1 1 1,0 0-1,1 2 1,-1 0-1,1 1 1,0 1-1,-17 10 1,-4 5 78,2 1 1,0 1 0,2 2 0,-39 38-1,71-61-88,-8 5 28,0 0-1,1 1 1,1 1 0,-1 0-1,2 0 1,-1 1 0,2 0-1,0 0 1,-7 17-1,13-29-48,1 1 0,0-1 0,0 0 1,0 1-1,0-1 0,-1 1 0,1-1 0,0 1 0,0-1 0,0 1 0,0 0 0,0-1 0,0 1 0,0-1 0,1 1 0,-1-1 0,0 1 0,0-1 0,0 0 0,0 1 0,1-1 0,-1 1 0,0-1 0,0 1 0,1-1 0,-1 1 0,0-1 0,1 0 0,-1 1 0,0-1 0,1 0 0,-1 1 0,1-1 0,-1 0 0,1 0 0,-1 1 0,1-1 0,26 1-5,30-15 90,-4-8-236,-1-2 0,71-44 1,91-75-1886,-188 125 1865,-14 11 149,-1 0 0,1-1 0,-1-1 0,-1 0 0,0 0 0,0-1 0,-1 0 0,10-14 0,-19 24 23,0 0-1,0-1 0,1 1 1,-1 0-1,0 0 0,0-1 0,0 1 1,0 0-1,0-1 0,1 1 1,-1 0-1,0-1 0,0 1 0,0 0 1,0-1-1,0 1 0,0 0 0,0 0 1,0-1-1,0 1 0,0 0 1,-1-1-1,1 1 0,0 0 0,0-1 1,0 1-1,0 0 0,0 0 0,0-1 1,-1 1-1,1 0 0,0-1 1,0 1-1,0 0 0,-1 0 0,1 0 1,0-1-1,0 1 0,-1 0 0,1 0 1,0 0-1,-1 0 0,1-1 1,0 1-1,0 0 0,-1 0 0,1 0 1,0 0-1,-1 0 0,1 0 1,0 0-1,-1 0 0,1 0 0,0 0 1,-1 0-1,1 0 0,-1 0 0,-21 2-15,21-2 14,-15 4-10,-1 1-1,1 1 0,0 0 0,0 1 0,1 1 0,0 0 0,-25 18 0,-94 83 43,95-73-132,1 1 0,2 2 0,2 2 0,-31 45 0,44-53-1649,2 1 0,1 1 0,-20 52 0,15-13-4902</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58.157"/>
    </inkml:context>
    <inkml:brush xml:id="br0">
      <inkml:brushProperty name="width" value="0.025" units="cm"/>
      <inkml:brushProperty name="height" value="0.025" units="cm"/>
    </inkml:brush>
  </inkml:definitions>
  <inkml:trace contextRef="#ctx0" brushRef="#br0">149 0 19058,'0'0'10154,"-25"75"-8489,7-36-608,-3 3-480,0 3-417,3-3-64,1-4-96,3-8 0,5-9 0,4-7-384,4-12-1154,1-13-4932,0-16-288,0-12-9610</inkml:trace>
</inkml:ink>
</file>

<file path=ppt/ink/ink4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33.378"/>
    </inkml:context>
    <inkml:brush xml:id="br0">
      <inkml:brushProperty name="width" value="0.025" units="cm"/>
      <inkml:brushProperty name="height" value="0.025" units="cm"/>
      <inkml:brushProperty name="color" value="#66CC00"/>
    </inkml:brush>
  </inkml:definitions>
  <inkml:trace contextRef="#ctx0" brushRef="#br0">10 0 13741,'0'0'11654,"3"13"-10037,3 24-932,-1 0-1,-1 1 1,-3 53-1,-15 127 155,16-337-7761,-11-28-4536,1 90 4182</inkml:trace>
</inkml:ink>
</file>

<file path=ppt/ink/ink4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33.738"/>
    </inkml:context>
    <inkml:brush xml:id="br0">
      <inkml:brushProperty name="width" value="0.025" units="cm"/>
      <inkml:brushProperty name="height" value="0.025" units="cm"/>
      <inkml:brushProperty name="color" value="#66CC00"/>
    </inkml:brush>
  </inkml:definitions>
  <inkml:trace contextRef="#ctx0" brushRef="#br0">31 106 2626,'-14'-20'1048,"-2"-2"9674,20 44-3193,-1-14-7131,0 0 0,1 0 0,0 0 0,0 0 0,0-1 0,1 0 0,0 0 0,1 0 0,9 10 0,-12-15-332,1 1 1,-1-1 0,0 0 0,1 0 0,-1-1 0,1 1-1,0-1 1,-1 0 0,1 0 0,0 0 0,0 0 0,0 0-1,0-1 1,0 0 0,0 0 0,0 0 0,0 0 0,-1-1-1,1 1 1,0-1 0,0 0 0,0 0 0,6-3 0,1-2-59,0-1-1,0 0 1,-1-1 0,0 0 0,0 0 0,-1-1 0,0-1 0,0 1-1,-1-2 1,-1 1 0,0-1 0,0 0 0,-1 0 0,0-1-1,-1 1 1,6-22 0,-26 108 990,3 1 1,3 1-1,3 151 0,6-228-1025,0 1-1,0 0 0,0 0 1,0-1-1,0 1 0,0 0 1,0 0-1,0 0 1,0-1-1,0 1 0,1 0 1,-1 0-1,0-1 0,1 1 1,-1 0-1,0 0 1,1-1-1,-1 1 0,1 0 1,-1-1-1,1 1 0,-1-1 1,1 1-1,0-1 1,-1 1-1,1-1 0,0 1 1,-1-1-1,1 0 0,0 1 1,-1-1-1,1 0 0,0 1 1,0-1-1,-1 0 1,1 0-1,0 0 0,0 0 1,0 0-1,-1 0 0,1 0 1,0 0-1,0 0 1,0 0-1,0 0 0,1-1-554,0 0-1,0 0 1,0 1-1,-1-1 1,1 0 0,0 0-1,-1-1 1,1 1-1,-1 0 1,1 0-1,-1-1 1,0 1-1,0-1 1,0 1 0,1-1-1,-1 0 1,1-2-1,3-15-7990</inkml:trace>
</inkml:ink>
</file>

<file path=ppt/ink/ink4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36.870"/>
    </inkml:context>
    <inkml:brush xml:id="br0">
      <inkml:brushProperty name="width" value="0.025" units="cm"/>
      <inkml:brushProperty name="height" value="0.025" units="cm"/>
      <inkml:brushProperty name="color" value="#66CC00"/>
    </inkml:brush>
  </inkml:definitions>
  <inkml:trace contextRef="#ctx0" brushRef="#br0">160 372 12364,'0'0'1297,"-7"-10"-822,-2-5-206,5 9 66,1 1-1,-1-1 1,1 1 0,-1 0 0,-1 0-1,1 0 1,-7-5 0,7 29 1443,10-12-1353,13-16 4,-3-7-342,0-1 0,-1-1 0,-1 0-1,-1-1 1,-1 0 0,14-27 0,-14 23-108,-8 17-12,4-6-8,-1 0 0,-1-1-1,1 1 1,-2-1 0,0 0 0,-1-1-1,4-18 1,-8 31 63,0 1 0,0 0 0,1-1-1,-1 1 1,0-1 0,0 1 0,0 0 0,0-1 0,0 1 0,0-1 0,0 1 0,0 0-1,0-1 1,0 1 0,-1-1 0,1 1 0,0 0 0,0-1 0,0 1 0,0-1 0,0 1 0,-1 0-1,1-1 1,0 1 0,0 0 0,-1-1 0,1 1 0,0 0 0,-1 0 0,1-1 0,0 1-1,-1 0 1,1 0 0,0 0 0,-1-1 0,0 1 0,-15 5 762,-17 20 467,2 7-489,1 3 0,1 0 0,2 2 0,1 1 0,3 1 1,1 1-1,-24 60 0,44-96-792,-10 38 369,12-42-362,-1 1 0,1-1-1,0 1 1,0 0-1,0-1 1,0 1 0,0 0-1,0-1 1,0 1 0,0-1-1,0 1 1,0 0-1,0-1 1,0 1 0,1-1-1,-1 1 1,0 0 0,0-1-1,1 1 1,-1-1-1,0 1 1,1-1 0,-1 1-1,1-1 1,-1 1-1,0-1 1,1 1 0,-1-1-1,1 0 1,-1 1 0,1-1-1,0 0 1,-1 1-1,1-1 1,-1 0 0,1 0-1,-1 1 1,1-1 0,0 0-1,-1 0 1,1 0-1,0 0 1,-1 0 0,1 0-1,-1 0 1,1 0-1,0 0 1,-1 0 0,1 0-1,-1-1 1,1 1 0,0 0-1,-1 0 1,1-1-1,-1 1 1,1 0 0,0-1-1,3-1-465,0 1-1,0-1 0,0 0 0,0 0 0,0-1 1,-1 1-1,7-6 0,36-44-6386</inkml:trace>
</inkml:ink>
</file>

<file path=ppt/ink/ink4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37.835"/>
    </inkml:context>
    <inkml:brush xml:id="br0">
      <inkml:brushProperty name="width" value="0.025" units="cm"/>
      <inkml:brushProperty name="height" value="0.025" units="cm"/>
      <inkml:brushProperty name="color" value="#66CC00"/>
    </inkml:brush>
  </inkml:definitions>
  <inkml:trace contextRef="#ctx0" brushRef="#br0">1 90 15567,'0'0'7698,"0"11"-6567,0 232 3631,4-228-3582,4-25-476,7-27-314,-7 10-374,-1-2-1,-1 1 0,-2 0 1,-1-1-1,-1 0 0,-1 0 1,-3-32-1,2 59-18,-1 0 0,1 0 0,0 0-1,-1 0 1,1 0 0,-1 0 0,1 0 0,-1 0 0,0 0-1,0 0 1,0 1 0,0-1 0,0 0 0,-1 1 0,1-1-1,0 1 1,-1-1 0,1 1 0,-1 0 0,-3-3-1,4 4 1,0 0-1,0 0 0,0 0 0,0 0 0,0 0 0,0 0 0,0 0 0,0 1 0,0-1 0,0 0 0,0 0 0,0 1 0,0-1 0,0 1 0,0-1 0,0 1 1,0-1-1,0 1 0,1 0 0,-1 0 0,0-1 0,0 1 0,1 0 0,-1 0 0,0 0 0,1-1 0,-1 1 0,1 0 0,-1 0 0,1 0 0,0 0 0,-1 0 1,1 0-1,0 0 0,0 0 0,-1 0 0,1 0 0,0 1 0,0 0 0,-1 4 3,0-1 0,0 1 0,0-1 0,0 1 1,1 0-1,0-1 0,1 9 0,-1-13 2,0 0 0,0 0 1,1-1-1,-1 1 0,0 0 1,1 0-1,-1 0 0,0 0 0,1 0 1,-1 0-1,1-1 0,-1 1 1,1 0-1,0 0 0,-1-1 0,1 1 1,0 0-1,0-1 0,-1 1 1,1-1-1,0 1 0,0-1 1,0 1-1,0-1 0,0 0 0,0 1 1,-1-1-1,1 0 0,0 0 1,0 0-1,0 1 0,0-1 0,0 0 1,0 0-1,0-1 0,0 1 1,0 0-1,0 0 0,0 0 0,0-1 1,0 1-1,0 0 0,0-1 1,-1 1-1,1-1 0,0 1 1,0-1-1,0 1 0,-1-1 0,2 0 1,7-6 10,0 0 0,-1 0 0,0 0 0,0-1 0,-1 0 0,0-1 1,0 0-1,-1 0 0,0 0 0,5-10 0,-4 14-77,-3 15 7,1 21 13,-5-26 58,5 47 66,-4-29-40,1 0-1,2 0 1,0 0 0,11 35 0,-3-42-1331,1-16-5499,-5-5 209</inkml:trace>
</inkml:ink>
</file>

<file path=ppt/ink/ink4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38.163"/>
    </inkml:context>
    <inkml:brush xml:id="br0">
      <inkml:brushProperty name="width" value="0.025" units="cm"/>
      <inkml:brushProperty name="height" value="0.025" units="cm"/>
      <inkml:brushProperty name="color" value="#66CC00"/>
    </inkml:brush>
  </inkml:definitions>
  <inkml:trace contextRef="#ctx0" brushRef="#br0">3 0 14318,'0'0'9785,"0"12"-8611,-1 13-650,0 96 2441,1-110-3004,1-1 1,0 1-1,1 0 0,0-1 1,1 1-1,0-1 0,1 0 0,0 0 1,6 12-1,-10-23-111,0 1 1,0 0-1,0 0 1,0 0-1,0 0 0,0 0 1,0-1-1,0 1 1,0 0-1,0 0 0,0 0 1,0 0-1,0 0 1,0 0-1,0-1 0,0 1 1,0 0-1,0 0 1,0 0-1,0 0 1,0 0-1,0 0 0,0-1 1,1 1-1,-1 0 1,0 0-1,0 0 0,0 0 1,0 0-1,0 0 1,0 0-1,0 0 1,1 0-1,-1 0 0,0 0 1,0 0-1,0 0 1,0-1-1,0 1 0,0 0 1,1 0-1,-1 0 1,0 0-1,0 0 1,0 0-1,0 0 0,0 0 1,1 1-1,-1-1 1,0 0-1,0 0 0,0 0 1,0 0-1,0 0 1,1 0-1,-3-14-4040,-6-7-2942</inkml:trace>
</inkml:ink>
</file>

<file path=ppt/ink/ink4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38.503"/>
    </inkml:context>
    <inkml:brush xml:id="br0">
      <inkml:brushProperty name="width" value="0.025" units="cm"/>
      <inkml:brushProperty name="height" value="0.025" units="cm"/>
      <inkml:brushProperty name="color" value="#66CC00"/>
    </inkml:brush>
  </inkml:definitions>
  <inkml:trace contextRef="#ctx0" brushRef="#br0">3 94 10186,'0'0'6048,"0"-10"-3523,-1 8-2385,1 0 0,-1 0 0,1-1 0,0 1 0,0 0 0,0-1 0,0 1-1,0 0 1,1-1 0,-1 1 0,1 0 0,0-1 0,-1 1 0,1 0 0,0 0 0,0 0 0,0 0 0,1 0 0,-1 0 0,0 0-1,1 0 1,-1 0 0,1 1 0,0-1 0,0 1 0,-1-1 0,1 1 0,0-1 0,0 1 0,0 0 0,0 0 0,1 0-1,-1 0 1,0 1 0,0-1 0,1 1 0,2-1 0,15-4 286,1 0 0,-1 2-1,1 1 1,0 0 0,0 2 0,0 0-1,39 6 1,-58-5-393,0-1 0,0 1 0,0-1 1,0 1-1,0 0 0,0 0 0,0 0 0,0 0 0,0 0 0,-1 0 0,1 1 1,0-1-1,-1 0 0,1 1 0,-1-1 0,1 1 0,-1 0 0,0 0 1,0-1-1,0 1 0,0 0 0,0 0 0,0 0 0,0 0 0,0 0 0,-1 0 1,1 0-1,-1 0 0,0 1 0,0-1 0,1 0 0,-1 0 0,-1 0 1,1 0-1,0 1 0,0-1 0,-1 0 0,1 0 0,-1 0 0,-1 3 0,0 1 96,0-1 0,-1 1 0,1 0-1,-1-1 1,-1 0 0,1 0-1,-1 0 1,0 0 0,0 0 0,0-1-1,0 0 1,-1 0 0,-5 4-1,3-4-111,0 0 0,0-1 0,-1 0 0,1-1 0,0 1 0,-1-1 0,0-1 0,1 1-1,-1-1 1,0-1 0,-9 0 0,16 0-106,1 1-1,-1-1 1,1 0-1,-1 0 1,1 0-1,-1 0 1,1 0 0,-1 0-1,1 0 1,-1 0-1,1-1 1,-1 1-1,1 0 1,-1 0-1,1 0 1,0 0-1,-1-1 1,1 1-1,-1 0 1,1 0 0,0-1-1,-1 1 1,1 0-1,-1-1 1,1 1-1,0 0 1,-1-1-1,1 1 1,0-1-1,0 1 1,-1 0-1,1-1 1,0 1 0,0-1-1,0 1 1,0-1-1,-1 1 1,1-1-1,0 1 1,0-1-1,0 1 1,0-1-1,0 1 1,0-1-1,0 1 1,0-1 0,1 1-1,-1-1 1,0 1-1,0 0 1,0-1-1,1 0 1,15-21-10342,1 11-181</inkml:trace>
</inkml:ink>
</file>

<file path=ppt/ink/ink4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38.987"/>
    </inkml:context>
    <inkml:brush xml:id="br0">
      <inkml:brushProperty name="width" value="0.025" units="cm"/>
      <inkml:brushProperty name="height" value="0.025" units="cm"/>
      <inkml:brushProperty name="color" value="#66CC00"/>
    </inkml:brush>
  </inkml:definitions>
  <inkml:trace contextRef="#ctx0" brushRef="#br0">1 0 8264,'0'0'18108,"6"10"-17201,-4-6-798,2 2 16,-1-1-1,0 1 0,0 0 1,0 0-1,-1 0 1,0 0-1,0 0 0,0 0 1,-1 1-1,0-1 0,0 11 1,-14 189 2779,13-206-2893,0 1 0,0 0 0,0 0 1,0 0-1,1-1 0,-1 1 0,0 0 0,0 0 0,0-1 1,1 1-1,-1 0 0,0-1 0,1 1 0,-1 0 1,1-1-1,-1 1 0,1 0 0,-1-1 0,1 1 1,-1-1-1,1 1 0,0-1 0,-1 1 0,1-1 1,0 1-1,-1-1 0,1 0 0,0 0 0,0 1 1,-1-1-1,1 0 0,0 0 0,0 0 0,-1 1 1,1-1-1,0 0 0,0 0 0,0 0 0,-1-1 1,1 1-1,0 0 0,0 0 0,-1 0 0,1 0 1,0-1-1,0 1 0,-1 0 0,1-1 0,0 1 0,0-1 1,43-21 396,-41 21-405,18-12-216,-10 5-547,1 1 0,0 0 0,0 1 0,0 0 0,1 0 0,0 2 0,0 0 0,0 0 0,1 1 0,20-2 0,-29 5-6778</inkml:trace>
</inkml:ink>
</file>

<file path=ppt/ink/ink4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39.990"/>
    </inkml:context>
    <inkml:brush xml:id="br0">
      <inkml:brushProperty name="width" value="0.025" units="cm"/>
      <inkml:brushProperty name="height" value="0.025" units="cm"/>
      <inkml:brushProperty name="color" value="#66CC00"/>
    </inkml:brush>
  </inkml:definitions>
  <inkml:trace contextRef="#ctx0" brushRef="#br0">3 132 11787,'0'0'13079,"5"11"-11947,6 12-454,-2-1 0,-1 2 0,0-1 0,-2 1 0,-1 0 0,5 45 0,-12-101-740,-1 0 0,-2 0 0,-1 1 1,-1-1-1,-1 1 0,-25-56 0,33 86 100,0 4-39,1-1 0,0 0 0,0 1 0,0-1 0,0 0 0,0 0 0,1 0 0,-1 1 0,1-1 0,2 2 0,0 0 34,0 0 1,0-1-1,0 0 0,1 0 0,-1 0 1,1-1-1,0 1 0,-1-1 0,1 0 1,0 0-1,1-1 0,-1 0 1,9 2-1,-11-3-5,0-1-1,0 1 1,-1-1 0,1 1 0,0-1 0,0 0-1,-1 0 1,1 0 0,-1 0 0,1 0 0,-1-1-1,1 1 1,-1-1 0,0 0 0,0 1-1,0-1 1,0 0 0,0 0 0,0-1 0,0 1-1,0 0 1,-1-1 0,0 1 0,1-1 0,-1 1-1,0-1 1,1-3 0,21-83 68,-23 95-125,-1-1 1,2 0-1,-1 0 0,1 1 0,-1-1 1,4 9-1,0 6 59,-2-2-31,0 5-8,1 0-1,1-1 0,1 1 1,1-1-1,15 37 0,-8-42-2562,0-16-7977</inkml:trace>
</inkml:ink>
</file>

<file path=ppt/ink/ink4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40.331"/>
    </inkml:context>
    <inkml:brush xml:id="br0">
      <inkml:brushProperty name="width" value="0.025" units="cm"/>
      <inkml:brushProperty name="height" value="0.025" units="cm"/>
      <inkml:brushProperty name="color" value="#66CC00"/>
    </inkml:brush>
  </inkml:definitions>
  <inkml:trace contextRef="#ctx0" brushRef="#br0">0 1 15310,'0'0'7944,"14"72"-6823,-7-45-96,2 1-224,0-1-289,1-1-95,3-4-161,-3-6-128,0-3-64,-2-4-96,0-4-737,-3-5-1185,-2 0-1825,-3-14-10186</inkml:trace>
</inkml:ink>
</file>

<file path=ppt/ink/ink4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40.704"/>
    </inkml:context>
    <inkml:brush xml:id="br0">
      <inkml:brushProperty name="width" value="0.025" units="cm"/>
      <inkml:brushProperty name="height" value="0.025" units="cm"/>
      <inkml:brushProperty name="color" value="#66CC00"/>
    </inkml:brush>
  </inkml:definitions>
  <inkml:trace contextRef="#ctx0" brushRef="#br0">6 113 11499,'0'0'8467,"-2"-8"-6658,1 5-1660,1 0 0,-1 1 0,0-1 0,1 0 0,0 0 0,0 1-1,0-1 1,0 0 0,0 0 0,0 1 0,1-1 0,-1 0 0,1 0 0,0 1 0,0-1-1,0 1 1,0-1 0,0 1 0,0-1 0,1 1 0,-1-1 0,1 1 0,0 0-1,0 0 1,0 0 0,0 0 0,0 0 0,0 1 0,0-1 0,0 0 0,1 1-1,-1 0 1,1 0 0,-1-1 0,5 0 0,4-2 52,0 0-1,0 0 1,0 2-1,1-1 1,-1 1-1,1 1 1,-1 0 0,1 0-1,16 2 1,-25 0-174,1-1 0,-1 1 0,0-1 0,1 1 0,-1 0 1,0 0-1,1 1 0,-1-1 0,0 1 0,0-1 0,0 1 0,0 0 1,0 0-1,-1 0 0,4 3 0,-5-2 29,1-1 0,-1 0 1,0 1-1,0-1 0,0 1 0,0-1 0,0 1 0,-1 0 0,1 0 1,-1-1-1,1 1 0,-1 0 0,0-1 0,0 1 0,0 0 0,-1 0 1,1-1-1,-1 1 0,1 0 0,-1-1 0,0 1 0,-1 2 1,-1 1 46,0-1 0,0 0 0,0 0 1,-1 0-1,0 0 0,0 0 1,0-1-1,0 0 0,-1 0 1,1 0-1,-1 0 0,0-1 0,-7 4 1,8-4-101,0-1 0,0 1 1,0-1-1,-1-1 0,1 1 1,0 0-1,-1-1 0,0 0 0,1 0 1,-1-1-1,1 1 0,-1-1 1,0 0-1,1 0 0,-1 0 0,0-1 1,-8-2-1,13 3-104,0 0 0,-1 0-1,1 0 1,0-1 0,-1 1 0,1 0 0,0 0-1,-1-1 1,1 1 0,0 0 0,0-1 0,0 1-1,-1 0 1,1-1 0,0 1 0,0 0 0,0-1-1,0 1 1,-1 0 0,1-1 0,0 1 0,0 0-1,0-1 1,0 1 0,0-1 0,0 1 0,0 0-1,0-1 1,0 1 0,0 0 0,0-1 0,1 1-1,-1-1 1,0 1 0,0 0 0,0-1 0,0 1-1,1 0 1,-1-1 0,0 1 0,0 0 0,0 0-1,1-1 1,-1 1 0,0 0 0,1-1 0,-1 1-1,0 0 1,1 0 0,-1 0 0,0-1 0,1 1-1,17-13-6278,1 5-283</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1.203"/>
    </inkml:context>
    <inkml:brush xml:id="br0">
      <inkml:brushProperty name="width" value="0.025" units="cm"/>
      <inkml:brushProperty name="height" value="0.025" units="cm"/>
      <inkml:brushProperty name="color" value="#F6630D"/>
    </inkml:brush>
  </inkml:definitions>
  <inkml:trace contextRef="#ctx0" brushRef="#br0">128 1 17008,'0'0'7015,"-8"6"-4752,-6 4-1613,1 0-1,0 1 0,1 1 1,-18 22-1,25-29-602,1 1 0,1 0-1,-1-1 1,1 1 0,0 1-1,0-1 1,0 0 0,1 1 0,0-1-1,1 1 1,-1 0 0,1 0-1,0-1 1,1 1 0,0 0 0,1 10-1,-1-16-45,0 1 0,1-1 0,-1 1 0,1-1 0,-1 1 0,1-1 0,0 1 0,0-1 0,-1 1 0,1-1 0,0 0 0,0 0 0,1 1 0,-1-1 0,0 0-1,0 0 1,0 0 0,1 0 0,-1 0 0,1 0 0,2 1 0,1-1 11,0 1 1,-1-1-1,1 1 0,1-1 1,-1-1-1,0 1 0,6-1 1,3 0-180,-1-1 0,1-1 0,-1 0 0,24-6 0,-32 6-186,78-30-4705,-77 29 3016,1-1 1,0 0 0,-1 0-1,0 0 1,8-8 0,-6 3-5492</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58.485"/>
    </inkml:context>
    <inkml:brush xml:id="br0">
      <inkml:brushProperty name="width" value="0.025" units="cm"/>
      <inkml:brushProperty name="height" value="0.025" units="cm"/>
    </inkml:brush>
  </inkml:definitions>
  <inkml:trace contextRef="#ctx0" brushRef="#br0">7 1 17264,'0'0'3876,"-6"53"-1986,6-32 640,14-1-864,5 0-609,7-2-609,4-4-320,7 0-64,4-3-448,-3-6-2723,-2-5-3139,-5 0-6438</inkml:trace>
  <inkml:trace contextRef="#ctx0" brushRef="#br0" timeOffset="1">281 308 19474,'0'0'8264,"9"-6"-7719,72-59-1491,4-17-3388,-84 109 5786,-10 62 599,3-49-1630,1 40 1,5-79-467,0-1 0,0 0 0,0 1 1,0-1-1,0 1 0,0-1 0,0 1 1,0-1-1,0 1 0,0-1 0,0 1 1,1-1-1,-1 0 0,0 1 1,0-1-1,0 1 0,1-1 0,-1 0 1,0 1-1,1-1 0,-1 0 0,0 1 1,1-1-1,-1 0 0,0 1 0,1-1 1,-1 0-1,0 0 0,1 1 0,-1-1 1,1 0-1,-1 0 0,1 0 1,-1 0-1,0 0 0,1 1 0,0-1 1,18-9-6024,-1-14-3231</inkml:trace>
</inkml:ink>
</file>

<file path=ppt/ink/ink4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41.048"/>
    </inkml:context>
    <inkml:brush xml:id="br0">
      <inkml:brushProperty name="width" value="0.025" units="cm"/>
      <inkml:brushProperty name="height" value="0.025" units="cm"/>
      <inkml:brushProperty name="color" value="#66CC00"/>
    </inkml:brush>
  </inkml:definitions>
  <inkml:trace contextRef="#ctx0" brushRef="#br0">0 20 11691,'0'0'14835,"9"4"-14039,-5-2-750,0 0 1,0 1-1,-1-1 1,1 1-1,-1 0 1,1 0-1,-1 0 1,0 0-1,0 0 1,0 1-1,0 0 1,-1-1-1,0 1 1,1 0-1,-2 0 1,1 0-1,0 1 1,-1-1-1,1 0 1,-1 1-1,-1-1 1,1 1-1,0 5 1,6 70 971,-6-56-139,1 1 1,10 42-1,-12-66-871,0-1 0,0 1 0,0 0 0,1-1 0,-1 1 0,0-1 0,0 1-1,0-1 1,1 1 0,-1-1 0,0 1 0,0-1 0,1 1 0,-1-1 0,1 1-1,-1-1 1,0 0 0,1 1 0,-1-1 0,1 1 0,-1-1 0,1 0 0,-1 0 0,1 1-1,-1-1 1,1 0 0,-1 0 0,1 1 0,-1-1 0,1 0 0,-1 0 0,1 0-1,0 0 1,-1 0 0,1 0 0,-1 0 0,1 0 0,-1 0 0,1 0 0,-1 0 0,1-1-1,0 1 1,-1 0 0,1 0 0,-1 0 0,1-1 0,-1 1 0,1 0 0,-1-1-1,1 1 1,-1 0 0,0-1 0,1 1 0,-1-1 0,1 1 0,-1 0 0,0-1 0,1 1-1,-1-1 1,0 1 0,0-1 0,0 1 0,1-2 0,22-32 160,-1-17-1941,31-100-1,-29 74-268</inkml:trace>
</inkml:ink>
</file>

<file path=ppt/ink/ink4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41.420"/>
    </inkml:context>
    <inkml:brush xml:id="br0">
      <inkml:brushProperty name="width" value="0.025" units="cm"/>
      <inkml:brushProperty name="height" value="0.025" units="cm"/>
      <inkml:brushProperty name="color" value="#66CC00"/>
    </inkml:brush>
  </inkml:definitions>
  <inkml:trace contextRef="#ctx0" brushRef="#br0">0 0 15599,'0'0'9929,"8"60"-7943,4-50-352,6-6-609,6 1-609,2-5-416,-1 0-2274,1-8-5317</inkml:trace>
</inkml:ink>
</file>

<file path=ppt/ink/ink4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43.340"/>
    </inkml:context>
    <inkml:brush xml:id="br0">
      <inkml:brushProperty name="width" value="0.025" units="cm"/>
      <inkml:brushProperty name="height" value="0.025" units="cm"/>
      <inkml:brushProperty name="color" value="#66CC00"/>
    </inkml:brush>
  </inkml:definitions>
  <inkml:trace contextRef="#ctx0" brushRef="#br0">1349 166 7687,'-15'-6'2472,"-275"-79"4105,211 63-6236,-1 4 0,0 4 0,-94-5 0,147 18-335,0 1 0,-1 1 1,1 2-1,0 1 0,0 1 0,0 1 1,1 1-1,-1 2 0,2 1 1,0 0-1,0 2 0,1 1 1,-28 19-1,32-16 138,0 2 0,1 0 0,1 1 0,0 1 1,2 0-1,0 2 0,1-1 0,2 2 0,0 0 0,1 1 0,2 0 1,0 0-1,1 1 0,2 1 0,1-1 0,1 1 0,1 0 0,1 0 0,1 1 1,1-1-1,2 0 0,0 1 0,8 35 0,-5-45-131,0 1 0,1-1 0,1 0 0,1-1 0,0 0 0,2 0 0,-1 0-1,2-1 1,0 0 0,1-1 0,0 0 0,1-1 0,0 0 0,28 21 0,-20-20-1,0-2 1,0 0-1,1 0 1,1-2-1,0-1 1,0-1-1,1-1 1,0 0-1,0-2 1,43 4-1,40-4 376,0-4 0,1-5-1,-1-5 1,-1-4 0,0-4-1,-1-6 1,147-51 0,-214 62-229,-1-3 1,0 0-1,-1-2 0,-1-2 1,-1-1-1,40-32 0,-62 42-70,0 1-1,-1-2 0,-1 1 1,0-1-1,0-1 0,-1 0 1,-1 0-1,12-24 0,-15 26-33,-1 0 0,0 0 0,-1 0 0,0-1 0,0 1 0,-1-1 0,-1 1 0,0-1 0,0 1 0,-1-1 0,0 1 0,-1 0 0,-4-15 0,1 12-19,0 0 0,-1 1 0,-1-1 0,0 1 0,0 0 0,-2 1 1,1 0-1,-1 0 0,-1 1 0,0 0 0,0 1 0,-16-11 0,-4-2 42,0 2-1,-2 1 1,-51-23-1,42 25-487,0 2 0,-1 2 0,-1 2 0,0 1 0,0 3-1,-1 1 1,1 2 0,-1 2 0,0 2 0,-83 11 0,47 1-4037,6-4-3507</inkml:trace>
</inkml:ink>
</file>

<file path=ppt/ink/ink4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24.841"/>
    </inkml:context>
    <inkml:brush xml:id="br0">
      <inkml:brushProperty name="width" value="0.025" units="cm"/>
      <inkml:brushProperty name="height" value="0.025" units="cm"/>
      <inkml:brushProperty name="color" value="#66CC00"/>
    </inkml:brush>
  </inkml:definitions>
  <inkml:trace contextRef="#ctx0" brushRef="#br0">99 422 1537,'0'0'6972,"-9"7"-3918,-2 3-2240,-64 51 7842,71-55-4351,13-5-2753,15-8-629,14-16-604,-2-1-1,0-2 1,-2-2 0,35-36-1,15-11-261,212-149-2139,-295 222 1940,21-17-1248,-10 5-2678</inkml:trace>
</inkml:ink>
</file>

<file path=ppt/ink/ink4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25.217"/>
    </inkml:context>
    <inkml:brush xml:id="br0">
      <inkml:brushProperty name="width" value="0.025" units="cm"/>
      <inkml:brushProperty name="height" value="0.025" units="cm"/>
      <inkml:brushProperty name="color" value="#66CC00"/>
    </inkml:brush>
  </inkml:definitions>
  <inkml:trace contextRef="#ctx0" brushRef="#br0">0 84 14990,'0'0'6588,"13"0"-5590,11-2-829,-1-1 1,1-1-1,-1-1 0,1-1 1,-1-1-1,39-18 0,-48 18-134,-7 3 12,0 0 0,1 1 0,-1 0 0,0 0 0,1 1 0,0 0 0,14-2 0,-21 4-10,0 1 0,1-1 1,-1 1-1,0-1 0,0 1 0,0-1 0,0 1 0,0 0 0,0-1 0,-1 1 0,1 0 1,0 0-1,0 0 0,0 0 0,-1 0 0,1-1 0,0 1 0,-1 1 0,1-1 0,-1 0 1,1 0-1,-1 0 0,0 0 0,1 0 0,-1 0 0,0 0 0,0 1 0,0-1 0,0 0 1,0 0-1,0 2 0,0 49 820,0-39-489,-3 19 375,-1 1 0,-1-1 1,-16 51-1,12-52-1045,1 1 1,2-1 0,-4 63-1,10-81-913,0 14-6624,1-21-1914</inkml:trace>
</inkml:ink>
</file>

<file path=ppt/ink/ink4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55.584"/>
    </inkml:context>
    <inkml:brush xml:id="br0">
      <inkml:brushProperty name="width" value="0.025" units="cm"/>
      <inkml:brushProperty name="height" value="0.025" units="cm"/>
      <inkml:brushProperty name="color" value="#66CC00"/>
    </inkml:brush>
  </inkml:definitions>
  <inkml:trace contextRef="#ctx0" brushRef="#br0">143 107 15791,'0'0'8349,"1"13"-7014,46 369 2455,-41-343-2877,2 60 0,-9-108-705,0-1 0,-1 1 0,0 0 0,-5-14 0,-2-7-154,-11-47-48,-30-74 0,36 115-53,-2 1 0,-1 1-1,-2 1 1,-28-39 0,69 97 3,1 0 1,1-1-1,1-1 1,1-2-1,43 29 0,-64-47 50,0 0-1,0 0 1,0-1-1,0 0 0,0 1 1,0-2-1,1 1 1,-1 0-1,11 0 0,-14-2 7,0 0-1,0 0 0,0 0 0,0-1 0,0 1 1,0-1-1,0 1 0,0-1 0,0 0 0,0 1 1,0-1-1,-1 0 0,1-1 0,0 1 0,0 0 1,-1 0-1,1-1 0,-1 1 0,1-1 0,-1 1 1,0-1-1,0 1 0,0-1 0,1 0 1,-2 0-1,1 0 0,0 1 0,1-5 0,6-20 6,-1 1 0,-1-2-1,-2 1 1,0 0-1,-2-1 1,-1 1 0,-1-1-1,-4-31 1,5 140-176,-1-62 206,0-1-1,0 1 0,7 32 1,1-16 36,20 54 1,-25-81-78,1 0-1,0 0 0,0 0 0,1-1 0,0 0 0,0 0 0,1 0 1,0-1-1,1 0 0,0 0 0,11 9 0,-2-10-1952,-16-6 1701,1 0 1,-1-1-1,0 1 0,1 0 1,-1 0-1,1-1 1,-1 1-1,0 0 0,1-1 1,-1 1-1,0 0 1,1-1-1,-1 1 0,0-1 1,0 1-1,1 0 1,-1-1-1,0 1 0,0-1 1,0 1-1,0-1 1,1 1-1,-1-1 0,0 1 1,0-1-1,0 1 1,0-1-1,0 1 0,0 0 1,0-1-1,0 1 1,-1-2-1,1-18-7388</inkml:trace>
</inkml:ink>
</file>

<file path=ppt/ink/ink4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55.957"/>
    </inkml:context>
    <inkml:brush xml:id="br0">
      <inkml:brushProperty name="width" value="0.025" units="cm"/>
      <inkml:brushProperty name="height" value="0.025" units="cm"/>
      <inkml:brushProperty name="color" value="#66CC00"/>
    </inkml:brush>
  </inkml:definitions>
  <inkml:trace contextRef="#ctx0" brushRef="#br0">1 0 2819,'0'0'23318,"4"9"-21850,6 14-858,-1 0 0,-1 0 0,-1 1 0,6 45 0,-10-48-553,1 0 1,0 1-1,2-1 1,0-1-1,1 1 1,2-1-1,0 0 1,0-1-1,19 26 1,-13-30-2260,-15-22-4105,-11-14-1251,2 7 5613,-13-13-5123</inkml:trace>
</inkml:ink>
</file>

<file path=ppt/ink/ink4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56.299"/>
    </inkml:context>
    <inkml:brush xml:id="br0">
      <inkml:brushProperty name="width" value="0.025" units="cm"/>
      <inkml:brushProperty name="height" value="0.025" units="cm"/>
      <inkml:brushProperty name="color" value="#66CC00"/>
    </inkml:brush>
  </inkml:definitions>
  <inkml:trace contextRef="#ctx0" brushRef="#br0">25 180 11211,'0'0'7201,"-5"-11"-4297,-14-35-411,19 45-2374,0-1 0,-1 1 1,1-1-1,0 0 0,0 1 0,0-1 0,0 1 0,0-1 1,1 1-1,-1-1 0,0 1 0,1-1 0,-1 1 0,1-1 0,-1 1 1,1-1-1,0 1 0,-1 0 0,1-1 0,0 1 0,0 0 1,0 0-1,0 0 0,0-1 0,1 1 0,0-1 0,35-19 1151,-30 18-1011,25-9 32,0 1 0,0 1 0,2 2 0,-1 1 0,1 2 0,0 1 0,60 1 0,-89 3-292,0 0 0,1 1 0,-1-1 0,0 1 0,1 0 0,-1 1 1,0-1-1,0 1 0,0 0 0,0 0 0,0 1 0,8 4 0,-11-5 7,0 0-1,-1 0 1,1 0-1,0 0 1,-1 0 0,1 0-1,-1 0 1,1 0-1,-1 1 1,0-1-1,0 0 1,0 1-1,0-1 1,-1 1-1,1-1 1,-1 1 0,1-1-1,-1 1 1,0 0-1,0-1 1,0 1-1,0-1 1,-1 1-1,1 0 1,-1-1-1,1 1 1,-1-1-1,-2 5 1,0-1 74,0 0 0,-1-1 1,0 1-1,0-1 0,0 1 0,0-1 0,-1 0 1,0-1-1,0 1 0,0-1 0,-1 0 1,0 0-1,-8 4 0,-12 5 207,-45 17 1,60-26 28,-46 20-1694,51-21-48,9-2-547,32-8-3843,-6-2-488,3-2-2926</inkml:trace>
</inkml:ink>
</file>

<file path=ppt/ink/ink4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56.658"/>
    </inkml:context>
    <inkml:brush xml:id="br0">
      <inkml:brushProperty name="width" value="0.025" units="cm"/>
      <inkml:brushProperty name="height" value="0.025" units="cm"/>
      <inkml:brushProperty name="color" value="#66CC00"/>
    </inkml:brush>
  </inkml:definitions>
  <inkml:trace contextRef="#ctx0" brushRef="#br0">0 70 8776,'0'0'3086,"2"-9"-390,8-31 58,0 19 430,1 21 55,-9 1-3008,-1 1 0,1-1 1,-1 1-1,0-1 1,0 1-1,0 0 1,0-1-1,0 1 1,0 0-1,0 0 1,-1 0-1,1 0 0,0 2 1,3 30 321,-2 0 0,-1 1 0,-2-1 0,-1 0 1,-1 1-1,-10 39 0,5-28 87,1 1 0,1 62 0,6-109-640,0 1 0,0 0 0,0 0 0,0-1 0,1 1 0,-1 0 0,0 0 0,0-1 0,0 1 0,1 0 0,-1 0 0,0-1 0,1 1 0,-1 0 0,1-1 0,-1 1 0,1-1 0,-1 1 0,1 0 0,-1-1 0,1 1 0,-1-1 0,1 0 0,0 1 0,-1-1 0,1 1 0,0-1 0,-1 0 0,1 1 0,0-1 0,0 0 0,31-2 0,26-23 0,4-13 44,-43 24-90,0 2-1,2 0 1,-1 1 0,1 1 0,1 1 0,0 0 0,22-4-1,-31 12-1108,1 0-4806,-8-3-1619</inkml:trace>
</inkml:ink>
</file>

<file path=ppt/ink/ink4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57.707"/>
    </inkml:context>
    <inkml:brush xml:id="br0">
      <inkml:brushProperty name="width" value="0.025" units="cm"/>
      <inkml:brushProperty name="height" value="0.025" units="cm"/>
      <inkml:brushProperty name="color" value="#66CC00"/>
    </inkml:brush>
  </inkml:definitions>
  <inkml:trace contextRef="#ctx0" brushRef="#br0">22 7 9513,'0'0'15396,"-4"1"-13741,3-1-1579,1 0 1,-1 0-1,0 0 1,0 1-1,1-1 0,-1 0 1,0 0-1,1 0 1,-1 0-1,0 1 1,0-1-1,1 0 0,-1 1 1,0-1-1,1 0 1,-1 1-1,1-1 1,-1 1-1,1-1 0,-1 1 1,1-1-1,-1 1 1,1-1-1,-1 1 1,1 0-1,-1-1 0,1 2 1,17 7 1639,42-1-463,15-10-1046,94-13 1,52-3-9,-220 22-208,-12 6-8,-16 7 16,-77 32 125,50-26 4,0 4-1,-75 49 1,120-66-231,14-3-194,31-3-812,49-11-2683,-50-1-1947,-3-1-2343</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58.841"/>
    </inkml:context>
    <inkml:brush xml:id="br0">
      <inkml:brushProperty name="width" value="0.025" units="cm"/>
      <inkml:brushProperty name="height" value="0.025" units="cm"/>
    </inkml:brush>
  </inkml:definitions>
  <inkml:trace contextRef="#ctx0" brushRef="#br0">39 0 21204,'0'0'2306,"-31"64"-576,25-32 256,5-5 64,1-2-1794,4-1-256,13-7-993,0-6-4036,1-9-5156</inkml:trace>
</inkml:ink>
</file>

<file path=ppt/ink/ink4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58.116"/>
    </inkml:context>
    <inkml:brush xml:id="br0">
      <inkml:brushProperty name="width" value="0.025" units="cm"/>
      <inkml:brushProperty name="height" value="0.025" units="cm"/>
      <inkml:brushProperty name="color" value="#66CC00"/>
    </inkml:brush>
  </inkml:definitions>
  <inkml:trace contextRef="#ctx0" brushRef="#br0">275 18 12556,'0'0'6342,"-9"-4"-4196,5 2-1987,0 0-1,0 0 1,-1 1 0,1-1-1,0 1 1,-1 0 0,1 0-1,-1 1 1,0-1 0,1 1 0,-1 0-1,1 0 1,-1 1 0,1-1-1,-1 1 1,1 0 0,-1 0-1,1 0 1,0 1 0,-1 0 0,-4 2-1,-5 5 194,0 0 0,1 1 0,0 0 0,0 1 0,1 1 0,1 0 0,-15 19 0,20-23-154,1 1-1,0-1 0,0 1 1,0 0-1,1 0 0,1 0 1,0 1-1,0 0 0,0-1 1,1 1-1,1 0 0,0 0 0,0 15 1,1-23-174,0 1 0,1-1 0,-1 1 0,1-1 1,-1 0-1,1 1 0,0-1 0,0 0 0,0 0 0,0 1 0,0-1 1,1 0-1,-1 0 0,1 0 0,-1 0 0,1-1 0,0 1 0,-1 0 0,3 1 1,1 0 13,-1-1 1,1 1 0,0-1-1,-1 0 1,1 0 0,0-1-1,0 1 1,9 0 0,4 0 88,-1-1 1,1-1-1,-1 0 0,28-5 1,-28 2-88,0-1-1,0-1 1,-1-1 0,1 0 0,-1-1-1,-1 0 1,23-15 0,-32 18-32,-1 1-1,1 0 1,-1-1-1,0 0 1,0-1 0,-1 1-1,1-1 1,-1 0 0,0 0-1,0 0 1,-1 0 0,1-1-1,-1 1 1,0-1 0,-1 0-1,1 0 1,-1 0 0,-1 0-1,1-1 1,-1 1 0,0 0-1,0-1 1,-1-8 0,-1 10-30,0 0 1,-1 1-1,0-1 1,0 0-1,0 1 1,-1 0-1,1-1 1,-1 1-1,0 0 1,0 0-1,0 1 1,-1-1-1,0 1 1,1-1-1,-1 1 1,0 0-1,0 1 0,-1-1 1,1 1-1,-9-4 1,0 0-375,0 1 0,0 1 0,0 0 0,-1 0-1,1 1 1,-20-1 0,-33 3-6485,41 2-1260</inkml:trace>
</inkml:ink>
</file>

<file path=ppt/ink/ink4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7:02.245"/>
    </inkml:context>
    <inkml:brush xml:id="br0">
      <inkml:brushProperty name="width" value="0.025" units="cm"/>
      <inkml:brushProperty name="height" value="0.025" units="cm"/>
      <inkml:brushProperty name="color" value="#66CC00"/>
    </inkml:brush>
  </inkml:definitions>
  <inkml:trace contextRef="#ctx0" brushRef="#br0">46 1 7143,'0'0'7207,"-9"0"-4949,-3 0-2485,-13 0 5927,44 1-2013,2 2-3316,-1 1 0,1 0 0,-1 2 0,35 13 0,13 5 49,302 55 597,-110-28-775,-244-49-642,-10-3-3353</inkml:trace>
</inkml:ink>
</file>

<file path=ppt/ink/ink4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7:02.605"/>
    </inkml:context>
    <inkml:brush xml:id="br0">
      <inkml:brushProperty name="width" value="0.025" units="cm"/>
      <inkml:brushProperty name="height" value="0.025" units="cm"/>
      <inkml:brushProperty name="color" value="#66CC00"/>
    </inkml:brush>
  </inkml:definitions>
  <inkml:trace contextRef="#ctx0" brushRef="#br0">199 1 11403,'0'0'11830,"10"4"-10816,8 5-578,0 0 0,-1 2 0,32 24-1,-44-30-338,1 0-1,-1 0 1,1 1-1,-2 0 1,1 0-1,-1 0 1,5 9-1,-7-12-74,-1-1-1,0 1 0,0 0 0,0 0 1,0 0-1,-1 0 0,1 0 1,-1 0-1,0 0 0,0 0 1,0 0-1,0 0 0,0 1 1,-1-1-1,1 0 0,-1 0 0,0 0 1,-2 5-1,1-4 67,-1 0 0,0-1 0,1 1 0,-2-1-1,1 1 1,0-1 0,-1 0 0,1 0 0,-1 0 0,-6 3 0,-48 24 929,39-21-689,-45 19-219,32-15 919,-38 21 1,28-4-4406,37-26 2019,1 1-1,0-1 1,1 0-1,-1 1 1,1 0 0,-4 7-1</inkml:trace>
</inkml:ink>
</file>

<file path=ppt/ink/ink4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7:03.759"/>
    </inkml:context>
    <inkml:brush xml:id="br0">
      <inkml:brushProperty name="width" value="0.025" units="cm"/>
      <inkml:brushProperty name="height" value="0.025" units="cm"/>
      <inkml:brushProperty name="color" value="#66CC00"/>
    </inkml:brush>
  </inkml:definitions>
  <inkml:trace contextRef="#ctx0" brushRef="#br0">49 123 7239,'0'0'11691,"4"14"-10565,5 36 278,-2 0 0,-2 1 0,-2 64 0,-8 79 3588,9-243-4969,-2-1 1,-3 0 0,-1 1 0,-3-1-1,-2 1 1,-2 0 0,-2 0-1,-31-83 1,41 131-77,17 40-214,-5-23 260,1 0 1,0-2-1,0 1 1,26 21-1,-34-32 14,1 0 1,-1-1-1,1 0 1,0 0-1,0 0 0,0 0 1,0-1-1,1 1 1,-1-1-1,0-1 1,1 1-1,0-1 0,-1 0 1,1 0-1,0 0 1,-1-1-1,1 0 0,0 0 1,0-1-1,7-1 1,-10 0 4,0 1 0,1-1 0,-2 0 0,1 0 0,0 0 0,0-1 0,-1 1 0,1-1 1,-1 1-1,1-1 0,-1 0 0,0 0 0,0 0 0,-1 0 0,1 0 0,-1-1 0,1 1 0,0-4 0,19-70 82,-18 62-92,14-78-183,-20 179-89,1-27 487,6 69 1,-2-111-450,0 0 0,2 0 1,-1 0-1,2 0 0,0 0 0,2-1 0,-1 0 0,14 23 0,-14-29-2833,-5-7-505</inkml:trace>
</inkml:ink>
</file>

<file path=ppt/ink/ink4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7:04.179"/>
    </inkml:context>
    <inkml:brush xml:id="br0">
      <inkml:brushProperty name="width" value="0.025" units="cm"/>
      <inkml:brushProperty name="height" value="0.025" units="cm"/>
      <inkml:brushProperty name="color" value="#66CC00"/>
    </inkml:brush>
  </inkml:definitions>
  <inkml:trace contextRef="#ctx0" brushRef="#br0">5 1 12716,'0'0'5066,"3"8"-3085,55 221 3567,-27-97-4829,-28-119-699,2 4 10,-1 1-1,0-1 1,1 32 0,-7-49-262,1 0 0,-1 0 1,1 0-1,0-1 1,-1 1-1,1 0 0,-1-1 1,1 1-1,0-1 0,-1 1 1,1-1-1,0 0 1,0 1-1,-1-1 0,1 0 1,0 0-1,-2-2 0,-8-10-1709,1-1-1,1 0 0,-10-18 0,3 5-1213,-11-20-3085</inkml:trace>
</inkml:ink>
</file>

<file path=ppt/ink/ink4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7:04.537"/>
    </inkml:context>
    <inkml:brush xml:id="br0">
      <inkml:brushProperty name="width" value="0.025" units="cm"/>
      <inkml:brushProperty name="height" value="0.025" units="cm"/>
      <inkml:brushProperty name="color" value="#66CC00"/>
    </inkml:brush>
  </inkml:definitions>
  <inkml:trace contextRef="#ctx0" brushRef="#br0">24 152 8904,'0'0'2712,"-5"-11"139,-12-35-390,17 44-2330,-1 0 1,1 0-1,0 1 1,-1-1-1,1 0 1,0 0-1,0 0 1,0 0-1,0 0 1,1 1-1,-1-1 1,0 0-1,1 0 1,-1 0-1,1 1 1,0-1-1,-1 0 1,1 1-1,0-1 1,0 1-1,0-1 1,0 1-1,0-1 1,1 1-1,-1-1 1,0 1-1,1 0 0,-1 0 1,1 0-1,-1 0 1,1 0-1,3-1 1,3-2 115,1 0 0,1 1-1,-1 0 1,17-3 0,-17 4 36,25-5 312,71-5 0,-92 12-568,1-1-1,0 2 1,0 0 0,0 0 0,0 1 0,-1 1-1,1 1 1,12 4 0,-24-7-6,0-1 1,0 1 0,0 0-1,-1 0 1,1 0-1,0-1 1,-1 2 0,1-1-1,-1 0 1,1 0-1,-1 0 1,1 1-1,-1-1 1,0 1 0,0-1-1,0 1 1,0-1-1,0 1 1,0 0 0,0 0-1,0-1 1,-1 1-1,1 0 1,-1 0-1,1 0 1,-1 0 0,0-1-1,0 1 1,0 0-1,0 0 1,0 0 0,0 0-1,0 0 1,-1 2-1,-1 1 149,0-1 0,0 0 0,0 0 0,0 0 0,-1 0 0,0 0-1,0-1 1,0 1 0,0-1 0,0 0 0,-1 0 0,1 0 0,-5 3 0,-28 15 615,0-2 0,-72 28 0,78-35-717,30-12-122,1 0-1,-1 0 0,0 0 1,0 0-1,0 0 1,0 0-1,0 0 0,0 0 1,0 0-1,0 0 1,0 0-1,0 0 0,0 0 1,0 0-1,0 0 1,0 0-1,0 0 0,1 0 1,-1 0-1,0 1 1,0-1-1,0 0 0,0 0 1,0 0-1,0 0 1,0 0-1,0 0 0,0 0 1,0 0-1,0 0 1,0 0-1,0 1 0,0-1 1,0 0-1,0 0 1,0 0-1,0 0 0,0 0 1,0 0-1,0 0 1,-1 0-1,1 0 0,0 0 1,0 0-1,0 0 1,0 1-1,0-1 0,0 0 1,0 0-1,0 0 1,0 0-1,16 1-2393,25-2-4762,-3-7-2922</inkml:trace>
</inkml:ink>
</file>

<file path=ppt/ink/ink4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7:05.315"/>
    </inkml:context>
    <inkml:brush xml:id="br0">
      <inkml:brushProperty name="width" value="0.025" units="cm"/>
      <inkml:brushProperty name="height" value="0.025" units="cm"/>
      <inkml:brushProperty name="color" value="#66CC00"/>
    </inkml:brush>
  </inkml:definitions>
  <inkml:trace contextRef="#ctx0" brushRef="#br0">0 1 10698,'0'0'11088,"1"12"-9220,4 225 3231,-3-31-1902,-2-206-3191,0 0 0,0 1-1,0-1 1,0 0 0,0 0-1,0 0 1,0 1 0,0-1-1,0 0 1,0 0 0,0 0-1,0 1 1,0-1 0,0 0 0,0 0-1,0 0 1,0 0 0,0 1-1,0-1 1,0 0 0,0 0-1,0 0 1,1 0 0,-1 0-1,0 1 1,0-1 0,0 0-1,0 0 1,0 0 0,1 0-1,-1 0 1,0 0 0,0 0 0,0 1-1,0-1 1,1 0 0,-1 0-1,0 0 1,0 0 0,0 0-1,1 0 1,-1 0 0,0 0-1,0 0 1,0 0 0,1 0-1,9-8 261,7-12 18,60-82-318,-42 58-186,-2-1 0,-3-2 1,28-53-1,-68 102-15009,-2 5 6612</inkml:trace>
</inkml:ink>
</file>

<file path=ppt/ink/ink4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7:05.661"/>
    </inkml:context>
    <inkml:brush xml:id="br0">
      <inkml:brushProperty name="width" value="0.025" units="cm"/>
      <inkml:brushProperty name="height" value="0.025" units="cm"/>
      <inkml:brushProperty name="color" value="#66CC00"/>
    </inkml:brush>
  </inkml:definitions>
  <inkml:trace contextRef="#ctx0" brushRef="#br0">3 0 11915,'0'0'8905,"-3"59"-6407,14-45-320,4 1-448,1 3-705,2 3-577,1 2-352,-1 0-64,-2 2-128,-1-3-1153,-2-1-1410,-5-4-928,0-7-1890</inkml:trace>
</inkml:ink>
</file>

<file path=ppt/ink/ink4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7:06.316"/>
    </inkml:context>
    <inkml:brush xml:id="br0">
      <inkml:brushProperty name="width" value="0.025" units="cm"/>
      <inkml:brushProperty name="height" value="0.025" units="cm"/>
      <inkml:brushProperty name="color" value="#66CC00"/>
    </inkml:brush>
  </inkml:definitions>
  <inkml:trace contextRef="#ctx0" brushRef="#br0">154 45 8040,'0'0'6096,"10"-7"-3155,32-22-501,-40 28-2263,-1 0 1,0 0-1,1 0 0,-1 1 0,1-1 1,-1 0-1,1 1 0,-1-1 0,1 1 0,-1 0 1,1-1-1,0 1 0,-1 0 0,1 0 1,0 0-1,-1 0 0,1 0 0,-1 0 1,1 1-1,2 0 0,-3-1-75,0 1 1,0 0-1,0 0 0,0 0 1,0 0-1,0 0 0,0 0 1,0 0-1,-1 0 0,1 0 1,0 1-1,-1-1 0,1 0 1,-1 0-1,1 1 0,-1-1 0,0 0 1,0 0-1,1 2 0,-1 4 172,1-1-1,-1 0 0,-1 0 0,1 0 1,-1 1-1,0-1 0,-4 12 0,0-7-119,-1 1 1,-1-1-1,0 0 0,-1-1 0,0 1 0,0-2 0,-1 1 0,0-1 0,-15 11 1,-16 10 293,-45 26 1,72-48-261,12-8-171,0 0 0,0 1 0,0-1 0,0 0 0,0 1-1,0-1 1,1 1 0,-1-1 0,0 1 0,0-1 0,0 1 0,1-1 0,-1 1 0,0 0 0,1-1 0,-1 1 0,0 0 0,1 0 0,-1-1 0,1 1 0,-1 0 0,1 0 0,0 0-1,-1 0 1,1 0 0,-1 1 0,27 1 250,-15-2-238,71 0-290,74 5 887,-104 1-4466,0 5-3987,-39-10 2339</inkml:trace>
</inkml:ink>
</file>

<file path=ppt/ink/ink4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7:06.924"/>
    </inkml:context>
    <inkml:brush xml:id="br0">
      <inkml:brushProperty name="width" value="0.025" units="cm"/>
      <inkml:brushProperty name="height" value="0.025" units="cm"/>
      <inkml:brushProperty name="color" value="#66CC00"/>
    </inkml:brush>
  </inkml:definitions>
  <inkml:trace contextRef="#ctx0" brushRef="#br0">262 86 9513,'0'0'3256,"-1"-10"-346,-6-35-428,6 43-2369,0 1 1,1-1-1,-1 0 0,0 0 0,0 1 1,0-1-1,0 1 0,-1-1 0,1 1 1,0-1-1,0 1 0,-1 0 0,1 0 1,-1-1-1,1 1 0,-1 0 0,0 0 1,1 1-1,-1-1 0,0 0 0,0 0 1,0 1-1,1-1 0,-1 1 0,0 0 1,0-1-1,0 1 0,0 0 0,0 0 1,0 0-1,1 1 0,-1-1 0,0 0 1,0 1-1,-3 0 0,-1 1 12,0-1 1,0 2-1,0-1 0,0 0 1,0 1-1,0 0 0,1 1 1,-7 4-1,-1 4 119,0 1 0,2 0 0,-1 0 0,2 1 0,0 1 0,0 0 0,1 0 0,1 0 0,1 1 0,0 1 0,1-1 0,1 1 0,1 0 0,0 0 0,1 1 0,1-1-1,0 1 1,1-1 0,3 33 0,-1-47-238,0 0-1,-1 1 1,1-1 0,0 0-1,1 0 1,-1 1-1,1-1 1,-1 0-1,1 0 1,0 0-1,0-1 1,0 1-1,0 0 1,1-1 0,-1 1-1,1-1 1,-1 0-1,6 3 1,-3-2 7,1 0 1,0-1 0,0 0 0,0 0 0,0 0-1,0-1 1,0 0 0,0 0 0,11 0 0,0-1 21,0-1 0,-1-1 0,1-1 0,-1 0 0,0-1 0,0 0 0,16-8 0,-7 0 35,0 0 0,0-2 0,-1-1 1,34-28-1,-50 37 16,1-1 0,-1-1 0,-1 1 1,1-1-1,-1-1 0,-1 0 0,1 1 0,-2-2 1,1 1-1,-1-1 0,-1 0 0,1 0 0,-2 0 1,5-18-1,-8 24-65,0 1 1,0-1-1,0 0 1,0 0-1,-1 1 1,0-1 0,1 0-1,-1 1 1,-1-1-1,1 0 1,0 1-1,-1-1 1,0 1-1,0 0 1,0 0-1,0 0 1,0 0 0,-1 0-1,1 0 1,-1 0-1,0 1 1,0-1-1,0 1 1,0 0-1,0 0 1,0 0-1,-1 0 1,1 1 0,-1-1-1,1 1 1,-6-1-1,-9-4-57,0 2 1,0 0-1,0 1 0,0 1 1,-20 0-1,24 1-384,0 1 1,0 1-1,1 0 1,-1 1-1,0 1 1,-22 7-1,-36 24-9204,55-24 1322</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59.357"/>
    </inkml:context>
    <inkml:brush xml:id="br0">
      <inkml:brushProperty name="width" value="0.025" units="cm"/>
      <inkml:brushProperty name="height" value="0.025" units="cm"/>
    </inkml:brush>
  </inkml:definitions>
  <inkml:trace contextRef="#ctx0" brushRef="#br0">202 0 3844,'0'0'13527,"0"10"-11103,0 3-1664,-1 1 1,-1-1-1,0 0 1,-1 0-1,0 0 1,-1-1-1,0 1 1,-1-1-1,-1 0 0,-8 14 1,-12 25 120,12-22-871,-1 0 1,-2-1 0,-36 47 0,53-74-147,0-1 0,-1 1 1,1-1-1,0 0 1,0 1-1,-1-1 1,1 0-1,0 1 1,0-1-1,-1 0 0,1 1 1,-1-1-1,1 0 1,0 0-1,-1 1 1,1-1-1,0 0 1,-1 0-1,1 0 0,-1 1 1,1-1-1,-1 0 1,1 0-1,0 0 1,-1 0-1,1 0 1,-1 0-1,1 0 0,-1 0 1,1 0-1,-1 0 1,1 0-1,0 0 1,-1-1-1,1 1 1,-1 0-1,1 0 0,-1 0 1,1-1-1,0 1 1,-1 0-1,1 0 1,-1-1-1,-7-18-6797,0-9-2431</inkml:trace>
</inkml:ink>
</file>

<file path=ppt/ink/ink4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7:23.697"/>
    </inkml:context>
    <inkml:brush xml:id="br0">
      <inkml:brushProperty name="width" value="0.025" units="cm"/>
      <inkml:brushProperty name="height" value="0.025" units="cm"/>
      <inkml:brushProperty name="color" value="#66CC00"/>
    </inkml:brush>
  </inkml:definitions>
  <inkml:trace contextRef="#ctx0" brushRef="#br0">7 1298 3171,'0'0'15577,"-3"-5"-15224,3 3-267,-1 0 0,0 0 0,1 0 1,-1 0-1,1-1 0,0 1 0,0 0 0,0 0 1,0 0-1,0-1 0,0 1 0,1 0 0,-1 0 1,1 0-1,-1 0 0,1-1 0,0 1 0,0 0 1,0 0-1,0 0 0,0 1 0,3-4 0,8-20 804,23-61 319,169-371 1062,-124 299-2171,165-302 558,-242 455-599,-2 2-52,0 0 0,1 0 0,-1 0 0,1 0 0,0 0 0,0 0 0,0 0 0,0 1 1,1-1-1,-1 1 0,0 0 0,1 0 0,0 0 0,0 0 0,-1 0 0,1 0 0,0 1 0,1-1 0,-1 1 0,0 0 0,4-1 0,-6 2-717,-4 21-6801,-10-6 1639</inkml:trace>
</inkml:ink>
</file>

<file path=ppt/ink/ink4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7:24.104"/>
    </inkml:context>
    <inkml:brush xml:id="br0">
      <inkml:brushProperty name="width" value="0.025" units="cm"/>
      <inkml:brushProperty name="height" value="0.025" units="cm"/>
      <inkml:brushProperty name="color" value="#66CC00"/>
    </inkml:brush>
  </inkml:definitions>
  <inkml:trace contextRef="#ctx0" brushRef="#br0">0 240 6118,'0'-10'448,"0"-12"784,2 0 0,6-36 0,-7 51-624,0 0 1,1 0 0,0 0 0,1 0 0,-1 0 0,1 0 0,1 1 0,-1-1-1,1 1 1,0 0 0,1 0 0,-1 0 0,11-8 0,-15 13-491,1 0 0,0 1 1,-1-1-1,1 0 0,0 1 0,0-1 1,0 1-1,0-1 0,0 1 0,-1 0 1,1-1-1,0 1 0,0 0 1,0 0-1,0-1 0,0 1 0,0 0 1,0 0-1,0 0 0,0 0 0,0 0 1,0 1-1,0-1 0,0 0 1,0 0-1,0 1 0,2 0 0,-2 0-7,1 0 0,-1 1 0,0-1 0,1 1 0,-1 0-1,0-1 1,0 1 0,0 0 0,0-1 0,0 1-1,-1 0 1,1 0 0,0 2 0,2 11 126,0 0 0,-1 0 1,0 15-1,-2-23-44,1 282 812,-4-133-675,3-156-295,0 1-1,0 0 1,0-1 0,0 1 0,0 0-1,0 0 1,0-1 0,0 1-1,0 0 1,0-1 0,0 1 0,0 0-1,0-1 1,1 1 0,-1 0-1,0-1 1,0 1 0,1 0 0,-1-1-1,1 1 1,-1-1 0,0 1-1,1-1 1,-1 1 0,1-1 0,-1 1-1,1-1 1,-1 1 0,2-1-1,15-8 469,17-30-120,15-29-282,122-156 315,-49 82-3687,-64 79-1945,-11 8-4041</inkml:trace>
</inkml:ink>
</file>

<file path=ppt/ink/ink4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7:25.464"/>
    </inkml:context>
    <inkml:brush xml:id="br0">
      <inkml:brushProperty name="width" value="0.025" units="cm"/>
      <inkml:brushProperty name="height" value="0.025" units="cm"/>
      <inkml:brushProperty name="color" value="#66CC00"/>
    </inkml:brush>
  </inkml:definitions>
  <inkml:trace contextRef="#ctx0" brushRef="#br0">1 164 2402,'2'-8'5664,"23"-62"239,8-9 3868,-26 72-6247,-3 18-2493,-3 24-984,-1-32 262,-17 284 1728,13-237-1453,1 25 831,10-81-1315,1-11-120,4-37 20,-3 0 0,-1 0 0,-3-1 0,-3-73 0,-3 142 0,0-6 0,0 0 0,1 1 0,0-1 0,1 0 0,-1 1 0,4 10 0,-4-17 0,1 1 0,0-1 0,0 1 0,0-1 0,1 1 0,-1-1 0,0 0 0,1 1 0,0-1 0,0 0 0,-1 0 0,1 0 0,0-1 0,0 1 0,1 0 0,-1-1 0,0 1 0,1-1 0,-1 0 0,0 1 0,1-1 0,-1-1 0,1 1 0,0 0 0,-1 0 0,1-1 0,5 1 0,3-1 0,0 0 0,0-1 0,0 0 0,0-1 0,0 0 0,-1-1 0,1 0 0,-1-1 0,1 0 0,-1 0 0,0-1 0,-1 0 0,1-1 0,-1 0 0,0-1 0,0 0 0,-1 0 0,0-1 0,-1 0 0,1 0 0,11-18 0,-17 23 0,-1 0 0,0 1 0,0-1 0,0 0 0,0 0 0,0 0 0,0 1 0,-1-1 0,1 0 0,-1 0 0,0 0 0,0 0 0,0 0 0,0 0 0,0 0 0,-2-3 0,2 5 0,-1-1 0,1 1 0,-1 0 0,0 0 0,0 0 0,1 0 0,-1 0 0,0 0 0,0 0 0,0 0 0,0 0 0,0 1 0,0-1 0,0 0 0,-1 0 0,1 1 0,0-1 0,0 1 0,0-1 0,-1 1 0,1 0 0,0-1 0,-1 1 0,1 0 0,0 0 0,-1 0 0,1 0 0,0 0 0,-1 0 0,1 0 0,0 1 0,0-1 0,-1 0 0,1 1 0,0-1 0,-3 2 0,0 0 0,-1 0 0,1 0 0,0 1 0,0 0 0,0 0 0,0 0 0,0 0 0,1 1 0,-1-1 0,1 1 0,0 0 0,0 0 0,0 0 0,1 1 0,-1-1 0,-1 6 0,-3 4 0,2 0 0,0 0 0,0 0 0,-2 18 0,5-25 2,1 1 0,0-1 0,0 1 0,1 0 0,0 0 0,0-1 0,0 1 1,1 0-1,1-1 0,3 13 0,-4-17-7,1 0 1,-1 0 0,1 0 0,0-1 0,0 1-1,0-1 1,1 1 0,-1-1 0,1 1 0,-1-1-1,1 0 1,0 0 0,-1-1 0,1 1 0,0-1-1,0 1 1,0-1 0,1 0 0,-1 0 0,0 0-1,0 0 1,0-1 0,1 1 0,-1-1 0,0 0-1,6 0 1,-1 0-416,-1 0-1,1-1 1,0 0-1,0 0 1,0 0-1,-1-1 1,1-1-1,13-5 1,-12 4-1274,-1-1 0,1 0 0,-1-1 0,-1 0 1,1 0-1,12-14 0,1-6-6340</inkml:trace>
</inkml:ink>
</file>

<file path=ppt/ink/ink4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7:25.823"/>
    </inkml:context>
    <inkml:brush xml:id="br0">
      <inkml:brushProperty name="width" value="0.025" units="cm"/>
      <inkml:brushProperty name="height" value="0.025" units="cm"/>
      <inkml:brushProperty name="color" value="#66CC00"/>
    </inkml:brush>
  </inkml:definitions>
  <inkml:trace contextRef="#ctx0" brushRef="#br0">96 15 14798,'0'0'8952,"-10"8"-7665,3-2-1042,-1 1 0,1 0 0,0 0 0,1 1 0,0 0-1,0 0 1,0 1 0,1 0 0,1-1 0,-1 2 0,2-1 0,-1 0 0,1 1 0,0 0 0,-2 18-1,5-21-91,1 33 385,-1-39-529,0 0-1,1 0 1,-1 0-1,1 0 1,-1-1 0,1 1-1,-1 0 1,1 0-1,-1-1 1,1 1-1,0 0 1,-1-1 0,1 1-1,0-1 1,0 1-1,-1-1 1,1 1-1,0-1 1,0 1 0,0-1-1,0 0 1,-1 1-1,1-1 1,0 0-1,0 0 1,0 0 0,0 1-1,0-1 1,0 0-1,0 0 1,0-1-1,0 1 1,0 0 0,-1 0-1,1 0 1,0-1-1,0 1 1,1-1-1,3-1 12,0 0 0,-1 0 0,0-1-1,1 1 1,-1-1 0,0 0 0,0-1-1,0 1 1,-1-1 0,1 1-1,-1-1 1,0 0 0,5-8 0,31-62 31,-37 70-48,27-81 51,-23 66 30,-5 17 5,-1 5 42,-14 58 84,4-23-74,2 0 0,2 1 0,-2 54 0,8-92-163,0 0-1,-1 1 0,1-1 0,0 0 0,0 1 0,0-1 0,0 0 0,0 1 0,1-1 1,-1 0-1,0 0 0,0 1 0,1-1 0,-1 0 0,1 0 0,-1 1 0,1-1 0,0 0 0,-1 0 1,1 0-1,0 0 0,0 0 0,0 0 0,0 0 0,0 0 0,0 0 0,0-1 0,0 1 1,0 0-1,0 0 0,0-1 0,1 1 0,-1-1 0,0 1 0,0-1 0,1 0 0,-1 1 1,0-1-1,1 0 0,-1 0 0,0 0 0,1 0 0,-1 0 0,0 0 0,1 0 0,-1-1 1,0 1-1,0 0 0,1-1 0,-1 1 0,0-1 0,0 1 0,2-2 0,3-1-776,0 0 1,0 0-1,0 0 0,-1-1 0,0 1 0,1-2 0,-1 1 0,-1 0 1,9-10-1,3-13-4823,1-5-3004</inkml:trace>
</inkml:ink>
</file>

<file path=ppt/ink/ink4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7:26.163"/>
    </inkml:context>
    <inkml:brush xml:id="br0">
      <inkml:brushProperty name="width" value="0.025" units="cm"/>
      <inkml:brushProperty name="height" value="0.025" units="cm"/>
      <inkml:brushProperty name="color" value="#66CC00"/>
    </inkml:brush>
  </inkml:definitions>
  <inkml:trace contextRef="#ctx0" brushRef="#br0">59 1 15791,'0'0'11979,"-46"64"-10537,40-24-225,4 6-481,-1 3-351,1 1-161,2 0-64,0-4-96,2-4-64,5-7-256,1-6-449,-1-6-736,-1-10-1506,-1-10-2146</inkml:trace>
</inkml:ink>
</file>

<file path=ppt/ink/ink4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7:27.473"/>
    </inkml:context>
    <inkml:brush xml:id="br0">
      <inkml:brushProperty name="width" value="0.025" units="cm"/>
      <inkml:brushProperty name="height" value="0.025" units="cm"/>
      <inkml:brushProperty name="color" value="#66CC00"/>
    </inkml:brush>
  </inkml:definitions>
  <inkml:trace contextRef="#ctx0" brushRef="#br0">1 62 6246,'0'0'8915,"3"-9"-6230,12-30-240,-6 25 2730,-4 22-3452,-1 17-960,-6 46 809,-23 139 0,25-207-1545,-3 23 454,9-39-91,8-42-199,7-79-164,-15 129-232,4 12 96,18 24 61,-9-10 31,-14-17 20,1 0-1,-1 0 1,1-1 0,0 0 0,0 0-1,0-1 1,0 0 0,0 0 0,1 0 0,-1-1-1,0 0 1,1 0 0,-1 0 0,1-1 0,0 0-1,-1-1 1,1 1 0,-1-1 0,1 0-1,-1-1 1,0 1 0,1-1 0,-1-1 0,0 1-1,0-1 1,-1 0 0,1-1 0,0 1-1,-1-1 1,0 0 0,0 0 0,0-1 0,-1 1-1,1-1 1,-1 0 0,0 0 0,0-1-1,-1 1 1,0-1 0,0 0 0,0 0 0,0 0-1,-1 0 1,0 0 0,-1-1 0,1 1 0,0-11-1,-2 15 2,0-1 0,0 1 0,0-1 0,0 1-1,0-1 1,-1 1 0,1-1 0,-1 1 0,0-1 0,-1-2-1,1 4-2,1 0 0,-1 1 0,1-1-1,0 0 1,-1 1 0,0-1 0,1 0-1,-1 1 1,1-1 0,-1 1 0,0-1-1,1 1 1,-1 0 0,0-1 0,0 1-1,1 0 1,-1-1 0,0 1 0,0 0-1,0 0 1,-1-1 0,0 2-3,0-1 1,-1 1-1,1-1 1,0 1-1,0 0 1,0 0-1,-1 0 1,1 0-1,0 0 1,0 0-1,1 1 1,-1-1-1,0 1 1,0-1-1,1 1 1,-1 0-1,1 0 1,-1-1-1,1 1 0,-2 4 1,-5 6 26,1 0-1,1 1 1,0 0-1,0 0 1,1 1 0,1 0-1,0 0 1,1 0 0,1 0-1,0 0 1,1 1 0,0 23-1,2-37-21,-1 0-1,0 1 1,0-1-1,0 0 0,1 0 1,-1 0-1,1 0 1,-1 0-1,1 0 1,-1 0-1,1 0 0,-1 0 1,1 0-1,0-1 1,-1 1-1,1 0 1,0 0-1,0-1 0,0 1 1,0 0-1,0-1 1,0 1-1,0-1 1,0 1-1,0-1 1,2 1-1,0 0 5,0-1 0,1 1 0,-1-1 1,0 0-1,1 0 0,-1-1 0,0 1 0,0-1 1,5 0-1,3-3 9,-1 1 0,1-1 1,-1-1-1,16-9 0,-1-4-191,-1-1-1,30-31 1,-12 10 28,-42 40 148,0 0-1,0 0 0,0-1 0,0 1 1,1 0-1,-1-1 0,0 1 1,0 0-1,0-1 0,1 1 0,-1 0 1,0 0-1,0 0 0,1-1 0,-1 1 1,0 0-1,0 0 0,1 0 0,-1-1 1,0 1-1,1 0 0,-1 0 0,0 0 1,1 0-1,-1 0 0,0 0 0,1 0 1,-1 0-1,0 0 0,1 0 0,-1 0 1,0 0-1,1 0 0,-1 0 0,0 0 1,1 0-1,-1 0 0,0 0 0,1 0 1,-1 1-1,0-1 0,0 0 0,1 0 1,-1 0-1,0 1 0,1-1 0,-1 0 1,0 0-1,1 1 0,-2 21 178,-14 29 192,9-36-269,3-8-60,1-1 0,-1 1 0,1 0 0,0 0 0,0 8 0,2-15-41,0 1 0,0-1 0,-1 0 0,1 0 0,0 1 0,0-1 0,0 0 0,0 0 0,0 1 0,1-1 0,-1 0 0,0 0 0,0 1 0,0-1 0,0 0 0,0 0 0,0 1 0,0-1 0,0 0 0,1 0 0,-1 0 0,0 1 0,0-1 0,0 0 0,0 0 0,1 0 0,-1 0 0,0 1 0,0-1 0,0 0 0,1 0 0,-1 0 0,0 0 0,0 0 0,1 0 0,-1 0 0,0 0 0,0 1 0,1-1 0,-1 0 0,0 0 0,0 0 0,1 0 0,-1 0 0,17-6 0,12-11 0,16-22 0,-22 19 0,47-33 0,-69 52 0,0 1 0,0-1-1,0 1 1,-1-1 0,1 0 0,0 1 0,0 0 0,0-1-1,0 1 1,0-1 0,0 1 0,0 0 0,0 0-1,0 0 1,0-1 0,0 1 0,0 0 0,0 0 0,0 0-1,0 1 1,0-1 0,0 0 0,0 0 0,0 0 0,0 1-1,0-1 1,0 0 0,1 2 0,-1-1-1,0 1-1,0-1 1,0 1 0,-1-1 0,1 1 0,0-1 0,-1 1 0,1 0-1,-1 0 1,0-1 0,1 1 0,-1 0 0,0-1 0,0 1 0,0 2-1,-2 14-28,0 1-1,-7 27 0,6-31-13,3-14-113,0-1 0,0 0 0,0 0 0,0 0 1,0 0-1,0 0 0,0 1 0,0-1 0,0 0 0,0 0 0,0 0 1,0 0-1,0 0 0,0 1 0,0-1 0,0 0 0,0 0 0,0 0 1,0 0-1,0 0 0,1 1 0,-1-1 0,0 0 0,0 0 0,0 0 1,0 0-1,0 0 0,0 0 0,1 0 0,-1 0 0,0 0 1,0 0-1,0 0 0,0 1 0,0-1 0,1 0 0,-1 0 0,0 0 1,0 0-1,0 0 0,0 0 0,0 0 0,1 0 0,-1 0 0,0 0 1,0 0-1,0-1 0,0 1 0,1 0 0,-1 0 0,0 0 0,0 0 1,0 0-1,0 0 0,0 0 0,0 0 0,1 0 0,-1 0 0,0 0 1,0-1-1,0 1 0,0 0 0,0 0 0,0 0 0,0 0 0,0 0 1,0-1-1,6-7-8043</inkml:trace>
</inkml:ink>
</file>

<file path=ppt/ink/ink4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7:27.958"/>
    </inkml:context>
    <inkml:brush xml:id="br0">
      <inkml:brushProperty name="width" value="0.025" units="cm"/>
      <inkml:brushProperty name="height" value="0.025" units="cm"/>
      <inkml:brushProperty name="color" value="#66CC00"/>
    </inkml:brush>
  </inkml:definitions>
  <inkml:trace contextRef="#ctx0" brushRef="#br0">41 1 8872,'0'0'17041,"0"13"-15130,-1 110 74,2 123 973,0-243-2958,-1 0 0,0 1 0,1-1 0,0 0 0,0 0 0,0 0 0,0 0 0,0 0 0,0 0 0,1 0 0,2 3 0,-4-6 0,0 1 0,1-1 0,-1 0 0,0 0 0,0 1 0,0-1 0,1 0 0,-1 0 0,0 1 0,0-1 0,1 0 0,-1 0 0,0 0 0,1 0 0,-1 0 0,0 0 0,1 1 0,-1-1 0,0 0 0,0 0 0,1 0 0,-1 0 0,0 0 0,1 0 0,-1 0 0,0 0 0,1 0 0,-1 0 0,0 0 0,1-1 0,-1 1 0,0 0 0,1 0 0,-1 0 0,0 0 0,1-1 0,8-21 0,-7 11 0,0-1 0,0 1 0,-1-1 0,-1 1 0,0-1 0,-1 1 0,0-1 0,-1 1 0,0-1 0,0 1 0,-1 0 0,-1 0 0,0 0 0,-1 0 0,0 1 0,-10-16 0,15 25-1,-1 0 0,0-1 1,0 1-1,1 0 0,-1 0 0,0 0 0,0 0 1,0 1-1,0-1 0,0 0 0,0 0 0,-1 0 1,1 1-1,0-1 0,0 1 0,0-1 0,-1 1 1,1-1-1,-2 1 0,3 0-2,-1 0-1,0 0 1,1 0 0,-1 1 0,0-1-1,1 0 1,-1 0 0,0 1 0,1-1-1,-1 0 1,1 1 0,-1-1 0,1 1-1,-1-1 1,1 1 0,-1-1 0,1 1-1,0-1 1,-1 1 0,1-1-1,0 1 1,-1 0 0,1-1 0,0 1-1,0-1 1,-1 2 0,1 0-23,-1 0-1,1 0 1,-1 0-1,1 0 1,0 0 0,0 0-1,0 0 1,0 1 0,0-1-1,0 0 1,1 0 0,-1 0-1,1 0 1,0 0 0,-1 0-1,1 0 1,0 0-1,0-1 1,0 1 0,0 0-1,0 0 1,1-1 0,1 3-1,0-1-405,1-1-1,-1 0 0,0 0 0,1 0 0,0 0 0,-1 0 1,1-1-1,0 1 0,0-1 0,0 0 0,0-1 1,5 2-1,31-1-7233,-12-2-54</inkml:trace>
</inkml:ink>
</file>

<file path=ppt/ink/ink4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7:28.300"/>
    </inkml:context>
    <inkml:brush xml:id="br0">
      <inkml:brushProperty name="width" value="0.025" units="cm"/>
      <inkml:brushProperty name="height" value="0.025" units="cm"/>
      <inkml:brushProperty name="color" value="#66CC00"/>
    </inkml:brush>
  </inkml:definitions>
  <inkml:trace contextRef="#ctx0" brushRef="#br0">101 0 11563,'0'0'13816,"-10"7"-11654,1 0-1709,0 0 1,0 0-1,1 0 1,-1 1 0,-12 17-1,18-21-348,0 1-1,0-1 1,1 1 0,-1-1-1,1 1 1,0 0-1,0 0 1,1 0-1,0 0 1,-1 0 0,2 0-1,-1 1 1,0-1-1,1 0 1,0 0-1,1 1 1,-1-1 0,2 6-1,-2-10-100,1 1 0,0-1 1,0 0-1,0 1 0,0-1 0,-1 0 0,2 0 0,-1 0 1,0 0-1,0 0 0,0 0 0,0 0 0,1 0 0,-1 0 1,0 0-1,1-1 0,-1 1 0,1 0 0,-1-1 0,1 0 1,-1 1-1,1-1 0,-1 0 0,1 0 0,-1 1 0,1-1 1,-1 0-1,1-1 0,-1 1 0,1 0 0,-1 0 0,3-1 1,1 0 5,0 0 0,1 0 0,-1 0 1,0-1-1,0 0 0,0 0 0,0 0 0,6-4 1,-3 1-29,-1-1 1,0-1-1,0 1 1,0-1-1,-1 0 1,0-1-1,0 1 1,-1-1-1,0 0 1,-1-1-1,1 1 1,-2-1-1,1 0 1,-1 0-1,0 0 1,-1 0-1,2-17 1,-28 68 358,-3 35-174,25-71-159,0 0 0,1 0 0,0-1 0,1 1 0,-1 0 0,1 1 0,0-1-1,1 0 1,-1 0 0,1 0 0,2 8 0,-1-12-243,-1 0 0,1 0 0,-1 0 0,1-1 0,-1 1 0,1 0 0,0-1 0,0 1 0,0-1 0,0 0 0,0 0 0,0 0 0,0 0 0,0 0 0,1 0 0,-1 0 0,0-1 0,0 1 0,1-1 0,-1 0 0,0 1 0,1-1 0,-1 0 0,1 0 0,-1-1 0,3 1 0,1-1-964,0 1-1,0-1 0,0 0 0,0-1 0,-1 1 1,1-1-1,0 0 0,-1-1 0,9-4 0,9-12-13224</inkml:trace>
</inkml:ink>
</file>

<file path=ppt/ink/ink4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7:28.647"/>
    </inkml:context>
    <inkml:brush xml:id="br0">
      <inkml:brushProperty name="width" value="0.025" units="cm"/>
      <inkml:brushProperty name="height" value="0.025" units="cm"/>
      <inkml:brushProperty name="color" value="#66CC00"/>
    </inkml:brush>
  </inkml:definitions>
  <inkml:trace contextRef="#ctx0" brushRef="#br0">1 1 14253,'0'0'16464,"48"71"-15279,-45-30-320,-3 3-865,0 4 0,0 1 0,0-5 0,0-2 0,0-7 0,0-10-833,3-10-2626,2-13-4100</inkml:trace>
</inkml:ink>
</file>

<file path=ppt/ink/ink4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7:31.378"/>
    </inkml:context>
    <inkml:brush xml:id="br0">
      <inkml:brushProperty name="width" value="0.025" units="cm"/>
      <inkml:brushProperty name="height" value="0.025" units="cm"/>
      <inkml:brushProperty name="color" value="#66CC00"/>
    </inkml:brush>
  </inkml:definitions>
  <inkml:trace contextRef="#ctx0" brushRef="#br0">11 200 7495,'-1'-1'596,"0"-1"0,0 1 0,0-1 0,0 0 0,0 1 0,0-1 0,1 0 0,-1 0 0,0 1 0,1-1 0,0 0 0,-1 0 0,1 0 0,0 0 0,0 1 0,0-1 0,0 0 0,0 0 0,0 0-1,1 0 1,-1 0 0,0 1 0,1-1 0,0 0 0,0-2 0,1-1 57,1 1-1,-1-1 0,1 1 0,0-1 0,0 1 1,0 0-1,7-7 0,38-26 750,-44 35-1385,-1 0 1,0 1-1,0 0 0,0-1 0,1 1 0,-1 0 0,0 1 0,1-1 0,-1 0 1,1 1-1,-1 0 0,1 0 0,-1 0 0,1 0 0,4 2 0,-6-1 0,0 0-1,-1 0 0,1 0 0,0 0 1,-1 0-1,0 1 0,1-1 0,-1 1 1,0-1-1,0 1 0,1-1 0,-1 1 1,-1 0-1,1-1 0,0 1 0,0 0 1,-1 0-1,1 0 0,0 0 0,-1 0 1,0 0-1,0-1 0,1 5 0,0 54 620,-1-48-434,-1 130 1453,27-225-1655,-22 60 0,0 1 0,-2 0 0,0-1 0,-2 0 0,0 1 0,-2-1 0,-7-37 0,9 59 0,0 1 0,-1 0 0,1 0 0,0-1 0,-1 1 0,1 0 0,0-1 0,0 1 0,0 0 0,-1 0 0,1-1 0,0 1 0,0-1 0,0 1 0,0 0 0,-1-1 0,1 1 0,0 0 0,0-1 0,0 1 0,0-1 0,0 1 0,0 0 0,0-1 0,0 1 0,0-1 0,0 1 0,1 0 0,-1-1 0,0 1 0,0 0 0,0-1 0,0 1 0,0-1 0,1 1 0,-1 0 0,0-1 0,0 1 0,1 0 0,-1 0 0,0-1 0,1 1 0,-1 0 0,0 0 0,1-1 0,-1 1 0,0 0 0,1 0 0,-1 0 0,0 0 0,1-1 0,-1 1 0,0 0 0,1 0 0,-1 0 0,1 0 0,-1 0 0,0 0 0,1 0 0,-1 0 0,1 0 0,-1 0 0,0 0 0,1 0 0,-1 1 0,0-1 0,1 0 0,-1 0 0,1 0 0,5 1 0,69 1-223,-35 0-1262,61-5 1</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59.686"/>
    </inkml:context>
    <inkml:brush xml:id="br0">
      <inkml:brushProperty name="width" value="0.025" units="cm"/>
      <inkml:brushProperty name="height" value="0.025" units="cm"/>
    </inkml:brush>
  </inkml:definitions>
  <inkml:trace contextRef="#ctx0" brushRef="#br0">1 0 16111,'0'0'7079,"32"59"-5381,-6-40-513,10 0-737,0-1-256,5-2-96,0 0-672,-6-4-3044,-3-4-1921,-10-5-2691</inkml:trace>
</inkml:ink>
</file>

<file path=ppt/ink/ink4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7:31.984"/>
    </inkml:context>
    <inkml:brush xml:id="br0">
      <inkml:brushProperty name="width" value="0.025" units="cm"/>
      <inkml:brushProperty name="height" value="0.025" units="cm"/>
      <inkml:brushProperty name="color" value="#66CC00"/>
    </inkml:brush>
  </inkml:definitions>
  <inkml:trace contextRef="#ctx0" brushRef="#br0">1 224 6022,'0'0'20392,"12"2"-18785,2-1-1221,1-1 0,0 0 0,0-1 0,0 0 0,0-2 0,0 1 0,-1-2 0,0 0 0,21-9 0,471-180 500,-479 187-2347,-16 7 75,-15 8-43,-16-1-6461,5-4 1286</inkml:trace>
</inkml:ink>
</file>

<file path=ppt/ink/ink4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7:32.737"/>
    </inkml:context>
    <inkml:brush xml:id="br0">
      <inkml:brushProperty name="width" value="0.025" units="cm"/>
      <inkml:brushProperty name="height" value="0.025" units="cm"/>
      <inkml:brushProperty name="color" value="#66CC00"/>
    </inkml:brush>
  </inkml:definitions>
  <inkml:trace contextRef="#ctx0" brushRef="#br0">11 66 7431,'0'0'16223,"0"12"-14530,-2 88 795,-1-15-863,10 103 0,-2-165-1213,-2-33 149,-4-37 148,-3 23-709,-2-6 0,2-1 0,0 0 0,3-1 0,3-54 0,-1 77 0,0 0 0,1 1 0,1-1 0,-1 1 0,1 0 0,1 0 0,-1 0 0,1 0 0,1 1 0,-1 0 0,1-1 0,0 1 0,1 1 0,0-1 0,0 1 0,0 0 0,1 1 0,0 0 0,0 0 0,0 0 0,1 0 0,8-3 0,-6 4 0,0 1 0,0-1 0,0 2 0,0-1 0,0 1 0,0 1 0,1 0 0,-1 0 0,12 2 0,-19-1 0,0 0 0,0 0 0,0 0 0,0 0 0,0 1 0,0 0 0,0-1 0,0 1 0,-1 0 0,1 0 0,0 1 0,0-1 0,-1 1 0,1-1 0,-1 1 0,1 0 0,-1 0 0,0 0 0,1 0 0,-1 0 0,0 1 0,-1-1 0,1 1 0,0-1 0,-1 1 0,1 0 0,-1-1 0,0 1 0,0 0 0,0 0 0,0 0 0,0 0 0,0 4 0,-1 0 0,-1-1 0,1 1 0,-1-1 0,0 1 0,-1-1 0,1 0 0,-1 0 0,0 1 0,-1-1 0,0-1 0,0 1 0,0 0 0,0-1 0,-1 0 0,0 1 0,0-1 0,-1-1 0,1 1 0,-1-1 0,0 0 0,0 0 0,-1 0 0,1 0 0,-12 4 0,4-1 0,0-1 0,-1 0 0,0-1 0,0-1 0,0 0 0,0-1 0,-1-1 0,1 0 0,-1-1 0,-16 0 0,29-1 6,0 0-1,0-1 1,0 1-1,0 0 1,0-1-1,0 0 1,0 1-1,0-1 1,0 0-1,1 0 1,-1 0-1,0 0 0,1 0 1,-1-1-1,0 1 1,1 0-1,-1-1 1,1 1-1,0-1 1,0 1-1,-1-1 1,1 0-1,0 1 1,-1-4-1,2 4-22,0 0-1,-1-1 1,1 1-1,0 0 0,0-1 1,0 1-1,0 0 0,0 0 1,0-1-1,1 1 1,-1 0-1,0-1 0,1 1 1,-1 0-1,1 0 0,-1 0 1,1-1-1,-1 1 1,1 0-1,0 0 0,0 0 1,-1 0-1,1 0 0,0 0 1,0 0-1,0 1 1,0-1-1,0 0 0,0 0 1,0 1-1,1-1 0,-1 1 1,0-1-1,0 1 1,0-1-1,1 1 0,-1 0 1,3-1-1,41-8-5359,2 3-3440,-44 5 7973,33-3-10217</inkml:trace>
</inkml:ink>
</file>

<file path=ppt/ink/ink4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7:33.171"/>
    </inkml:context>
    <inkml:brush xml:id="br0">
      <inkml:brushProperty name="width" value="0.025" units="cm"/>
      <inkml:brushProperty name="height" value="0.025" units="cm"/>
      <inkml:brushProperty name="color" value="#66CC00"/>
    </inkml:brush>
  </inkml:definitions>
  <inkml:trace contextRef="#ctx0" brushRef="#br0">141 0 10858,'0'0'19042,"0"10"-18177,-2 6-686,-1 0 0,-1-1 1,0 0-1,-1 0 0,0 0 0,-1 0 0,-1-1 0,-11 18 0,-68 109 211,94-154-1131,10-14-5860,26-51-1,-29 38 463</inkml:trace>
</inkml:ink>
</file>

<file path=ppt/ink/ink4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7:33.527"/>
    </inkml:context>
    <inkml:brush xml:id="br0">
      <inkml:brushProperty name="width" value="0.025" units="cm"/>
      <inkml:brushProperty name="height" value="0.025" units="cm"/>
      <inkml:brushProperty name="color" value="#66CC00"/>
    </inkml:brush>
  </inkml:definitions>
  <inkml:trace contextRef="#ctx0" brushRef="#br0">1 0 14221,'0'0'11446,"1"9"-9514,3 18-749,2 17 347,12 48 1,-15-80-1482,1 1 1,0-1 0,1 0 0,1 0 0,-1 0 0,2-1 0,0 0 0,14 18 0,-6-19-621,-8-16-4361,-7 5 4532,0 0-1,0 0 1,0 0-1,0 0 0,0 0 1,0-1-1,0 1 0,0 0 1,-1 0-1,1 0 1,0 0-1,-1 0 0,1 0 1,-1 0-1,1 0 0,-1 0 1,0 0-1,1 0 0,-1 0 1,0 1-1,0-1 1,1 0-1,-1 0 0,0 1 1,0-1-1,-1 0 0,-16-9-5706</inkml:trace>
</inkml:ink>
</file>

<file path=ppt/ink/ink4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7:33.885"/>
    </inkml:context>
    <inkml:brush xml:id="br0">
      <inkml:brushProperty name="width" value="0.025" units="cm"/>
      <inkml:brushProperty name="height" value="0.025" units="cm"/>
      <inkml:brushProperty name="color" value="#66CC00"/>
    </inkml:brush>
  </inkml:definitions>
  <inkml:trace contextRef="#ctx0" brushRef="#br0">1 85 12588,'0'0'14798,"78"-17"-13357,-37 8-512,-3 2-448,1-4-417,-6 2-577,-7 0-2786,-10-2-3107,-6-1-6855</inkml:trace>
</inkml:ink>
</file>

<file path=ppt/ink/ink4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8:09.565"/>
    </inkml:context>
    <inkml:brush xml:id="br0">
      <inkml:brushProperty name="width" value="0.025" units="cm"/>
      <inkml:brushProperty name="height" value="0.025" units="cm"/>
      <inkml:brushProperty name="color" value="#66CC00"/>
    </inkml:brush>
  </inkml:definitions>
  <inkml:trace contextRef="#ctx0" brushRef="#br0">38 5 1089,'0'-1'545,"0"-1"-193,0 1-352,-4 1-769,-2 0 417,0 0 128,0 0-417,-2 0 641,1 0 0</inkml:trace>
</inkml:ink>
</file>

<file path=ppt/ink/ink4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8:13.523"/>
    </inkml:context>
    <inkml:brush xml:id="br0">
      <inkml:brushProperty name="width" value="0.025" units="cm"/>
      <inkml:brushProperty name="height" value="0.025" units="cm"/>
      <inkml:brushProperty name="color" value="#66CC00"/>
    </inkml:brush>
  </inkml:definitions>
  <inkml:trace contextRef="#ctx0" brushRef="#br0">99 130 224,'315'-94'3177,"-285"81"-2231,-31 7 550,-19 3-751,-61 2-1319,1 3 0,-124 19 1,150-14 361,50-5-44,11 0 396,11 1 451,1-4-379,1-1 1,0-1-1,0 0 0,-1-2 0,1 0 0,-1-1 1,18-9-1,-23 10 338,-11 4-761,3-2 606,-2 2-3644,-8 1 1306</inkml:trace>
</inkml:ink>
</file>

<file path=ppt/ink/ink4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8:13.854"/>
    </inkml:context>
    <inkml:brush xml:id="br0">
      <inkml:brushProperty name="width" value="0.025" units="cm"/>
      <inkml:brushProperty name="height" value="0.025" units="cm"/>
      <inkml:brushProperty name="color" value="#66CC00"/>
    </inkml:brush>
  </inkml:definitions>
  <inkml:trace contextRef="#ctx0" brushRef="#br0">150 0 288,'0'0'3107,"-59"21"-2819,43-15-31,1 2-65,0-2-32,3 1-160,3 2 0,-4-1-544,2-1-1346</inkml:trace>
</inkml:ink>
</file>

<file path=ppt/ink/ink4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8:44.025"/>
    </inkml:context>
    <inkml:brush xml:id="br0">
      <inkml:brushProperty name="width" value="0.025" units="cm"/>
      <inkml:brushProperty name="height" value="0.025" units="cm"/>
      <inkml:brushProperty name="color" value="#66CC00"/>
    </inkml:brush>
  </inkml:definitions>
  <inkml:trace contextRef="#ctx0" brushRef="#br0">53 126 512,'0'0'26,"0"-1"-1,-1 1 0,1-1 0,0 1 0,0 0 1,-1-1-1,1 1 0,0 0 0,-1-1 0,1 1 1,0 0-1,-1 0 0,1-1 0,0 1 0,-1 0 1,1 0-1,0-1 0,-1 1 0,1 0 0,-1 0 0,1 0 1,0 0-1,-1 0 0,1 0 0,-1 0 0,1 0 1,-1 0-1,1 0 0,0 0 0,-1 0 0,1 0 1,-1 0-1,1 0 0,-1 0 0,1 0 0,0 0 1,-1 1-1,0-1 0,-8 0 332,9-4-194,0 0-1,0 0 0,1 0 0,-1 0 0,1 0 0,0 0 0,2-7 1,-2 9-98,0 1 0,0-1-1,0 0 1,-1 0 0,1 0 0,-1 0 0,1 0 0,-1 0 0,0 0 0,0 0 0,0 0 0,0 0 0,0-3 0,3-27 232,-2 30-340,14-13 173,-10 12-58,-8 12-97,2-7 19,0 1 0,0-1 0,-1 0 0,1-1 0,-1 1 0,1 0 0,-1 0 0,0-1 0,1 1 0,-1-1 0,0 1 0,0-1 0,0 0 0,0 0 0,0 0 0,-1 0 0,1 0 0,0 0 0,0-1 0,-1 1 1,1-1-1,0 1 0,-1-1 0,1 0 0,-5 0 0,7 0 54,-7 4 272,8-5-327,1 1 0,-1 0-1,1 0 1,-1 0 0,0 0 0,1 0 0,-1 0-1,1 1 1,-1-1 0,1 0 0,-1 1 0,0-1-1,1 1 1,-1 0 0,0-1 0,0 1 0,1 0-1,0 1 1,0 16-548,-4-6 99,2 9-723,0-8 340</inkml:trace>
</inkml:ink>
</file>

<file path=ppt/ink/ink4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8:52.586"/>
    </inkml:context>
    <inkml:brush xml:id="br0">
      <inkml:brushProperty name="width" value="0.025" units="cm"/>
      <inkml:brushProperty name="height" value="0.025" units="cm"/>
      <inkml:brushProperty name="color" value="#66CC00"/>
    </inkml:brush>
  </inkml:definitions>
  <inkml:trace contextRef="#ctx0" brushRef="#br0">50 0 801,'0'0'2434,"-6"9"-2407,-16 27-22,21-33-29,-1 1 1,1-1-1,-1 1 1,1 0-1,0 0 0,1 0 1,-1-1-1,1 1 0,-1 0 1,1 0-1,0 0 0,1 0 1,0 6-1,0-6 3,-1-1-1,1 1 1,-1-1 0,0 1-1,0-1 1,-1 1 0,1-1-1,-1 1 1,0 3 0,-10 25-1656,10-31 631</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00.017"/>
    </inkml:context>
    <inkml:brush xml:id="br0">
      <inkml:brushProperty name="width" value="0.025" units="cm"/>
      <inkml:brushProperty name="height" value="0.025" units="cm"/>
    </inkml:brush>
  </inkml:definitions>
  <inkml:trace contextRef="#ctx0" brushRef="#br0">47 337 16560,'0'0'8562,"9"0"-7814,31-2-439,-38 2-280,-1 0-1,0 1 0,0-1 0,1 0 0,-1 0 0,0 1 0,1-1 0,-1 1 0,0-1 0,0 1 0,0 0 1,1-1-1,-1 1 0,0 0 0,0 0 0,0 0 0,0 0 0,0 0 0,0 0 0,-1 0 0,1 0 0,0 0 1,0 0-1,-1 0 0,1 1 0,-1-1 0,1 0 0,-1 0 0,0 1 0,1-1 0,-1 0 0,0 1 1,0-1-1,0 0 0,0 1 0,0-1 0,0 0 0,0 1 0,0-1 0,-1 0 0,1 1 0,0-1 0,-2 2 1,1 6 269,-2 0 0,1 0 1,-1 0-1,-6 12 0,-42 61 1384,-2 4 96,53-86-1777,0 0 0,0 0-1,0 0 1,0 1 0,0-1 0,0 0 0,0 0 0,0 0 0,0 0 0,0 1 0,0-1 0,0 0 0,0 0 0,0 0 0,0 1 0,0-1 0,0 0 0,0 0 0,0 0-1,0 0 1,0 1 0,0-1 0,1 0 0,-1 0 0,0 0 0,0 0 0,0 0 0,0 0 0,0 1 0,0-1 0,1 0 0,-1 0 0,0 0 0,0 0 0,0 0 0,0 0 0,0 0-1,1 0 1,-1 0 0,0 1 0,0-1 0,0 0 0,1 0 0,-1 0 0,0 0 0,0 0 0,0 0 0,0 0 0,1 0 0,-1 0 0,0 0 0,0-1 0,0 1 0,0 0 0,1 0-1,-1 0 1,0 0 0,0 0 0,1 0 0,9-3-20,9-5-281,1-2 1,-2 0-1,1-1 0,26-21 1,24-31-6792,-30 20-1061</inkml:trace>
  <inkml:trace contextRef="#ctx0" brushRef="#br0" timeOffset="1">360 1 17136,'0'0'4837,"33"56"-2659,-10-22-801,0 9-416,1 4-416,-7 6 255,-5 2 289,-9 6-160,-3-1-416,-12-1-385,-9 2 32,-9-5-64,0-7-480,-7-15-3011,-6-16-5286</inkml:trace>
</inkml:ink>
</file>

<file path=ppt/ink/ink4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8:52.914"/>
    </inkml:context>
    <inkml:brush xml:id="br0">
      <inkml:brushProperty name="width" value="0.025" units="cm"/>
      <inkml:brushProperty name="height" value="0.025" units="cm"/>
      <inkml:brushProperty name="color" value="#66CC00"/>
    </inkml:brush>
  </inkml:definitions>
  <inkml:trace contextRef="#ctx0" brushRef="#br0">5 170 705,'0'0'2114,"-4"-52"-2082,4 36-32,0 0 0,0-4 0,0-1-32,0-2-417,0 1-1793</inkml:trace>
</inkml:ink>
</file>

<file path=ppt/ink/ink4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8:53.285"/>
    </inkml:context>
    <inkml:brush xml:id="br0">
      <inkml:brushProperty name="width" value="0.025" units="cm"/>
      <inkml:brushProperty name="height" value="0.025" units="cm"/>
      <inkml:brushProperty name="color" value="#66CC00"/>
    </inkml:brush>
  </inkml:definitions>
  <inkml:trace contextRef="#ctx0" brushRef="#br0">25 1 3043,'0'0'4612,"-24"0"-4580,24 1-32,0-1-32,0 1-96,4 1-320,-1-2-962,-1 0-1440</inkml:trace>
</inkml:ink>
</file>

<file path=ppt/ink/ink4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8:54.285"/>
    </inkml:context>
    <inkml:brush xml:id="br0">
      <inkml:brushProperty name="width" value="0.025" units="cm"/>
      <inkml:brushProperty name="height" value="0.025" units="cm"/>
      <inkml:brushProperty name="color" value="#66CC00"/>
    </inkml:brush>
  </inkml:definitions>
  <inkml:trace contextRef="#ctx0" brushRef="#br0">11 0 4164,'0'0'2989,"-3"4"-2930,2-3-54,0 0-1,1 0 1,-1 1-1,0-1 1,1 0-1,-1 1 1,0-1-1,1 0 1,0 1-1,-1-1 1,1 0 0,0 1-1,0-1 1,-1 1-1,1-1 1,0 0-1,1 1 1,-1-1-1,0 3 1,16 28-211,-9-20-111,15 44-3110,-18-40 1387</inkml:trace>
</inkml:ink>
</file>

<file path=ppt/ink/ink4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8:57.084"/>
    </inkml:context>
    <inkml:brush xml:id="br0">
      <inkml:brushProperty name="width" value="0.025" units="cm"/>
      <inkml:brushProperty name="height" value="0.025" units="cm"/>
      <inkml:brushProperty name="color" value="#66CC00"/>
    </inkml:brush>
  </inkml:definitions>
  <inkml:trace contextRef="#ctx0" brushRef="#br0">59 22 2274,'0'0'6054,"-4"4"-5915,-12 12-113,12-12 770,-12-13 3037,16 8-3737,0 1-112,0-1 10,0 0 12,0 1 15,0-1-21,0 0 59,0 1-107,0 0 48,0 0 80,0-1-75,0 1-5,0-1-26,0 0-1,0 0 22,1-5 32,0 6-25,-1-1 0,0 1 0,0 0 1,0-1-1,0 1 0,1 0 0,-1 0 1,0-1-1,0 1 0,0 0 0,0-1 0,0 1 1,0-1-1,0 1 0,0 0 0,0-1 1,0 1-1,0 0 0,0-1 0,0 1 1,0 0-1,0-1 0,0 1 0,-1 0 1,1-1-1,0 1 0,0 0 0,0 0 0,0-1 1,-1 1-1,1 0 0,0-1 0,0 1 1,-1 0-1,1 0 0,0 0 0,0-1 1,-1 1-1,1 0 0,0 0 0,-1 0 0,1 0 1,0-1-1,-1 1 0,1 0 0,0 0 1,-1 0-1,1 0 0,-1 0 0,1 0 14,0-1-10,-1 1-1,1 0 32,-3-7-74,3 7 58,0 0-41,-1-1 0,1 1 0,0 0 0,-1 0 0,1 0-1,0 0 1,-1 0 0,1 1 0,0-1 0,-1 0 0,1 0 0,0 0-1,-1 0 1,1 0 0,0 0 0,-1 0 0,1 1 0,0-1-1,0 0 1,-1 0 0,1 0 0,0 1 0,0-1 0,-1 0-1,1 0 1,0 1 0,0-1 0,-1 0 0,1 1 0,0-1 0,0 0-1,0 1 1,0-1 0,0 0 0,0 1 0,-1-1 0,1 0-1,0 1 1,0-1 0,0 0 0,0 1 0,0-1 0,0 0 0,0 1-1,1-1 1,-1 0 0,0 1 0,0-1 0,0 0 0,0 1-1,0-1 1,0 0 0,1 1 0,-1-1 0,11 20-4105,-8-17 1431,-3 1-1993</inkml:trace>
</inkml:ink>
</file>

<file path=ppt/ink/ink4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9:06.663"/>
    </inkml:context>
    <inkml:brush xml:id="br0">
      <inkml:brushProperty name="width" value="0.025" units="cm"/>
      <inkml:brushProperty name="height" value="0.025" units="cm"/>
      <inkml:brushProperty name="color" value="#66CC00"/>
    </inkml:brush>
  </inkml:definitions>
  <inkml:trace contextRef="#ctx0" brushRef="#br0">16 8 1249,'0'0'3838,"-15"-2"-3731,18 3-531,5 1 1067,-12-11-1348,7 9-3138</inkml:trace>
</inkml:ink>
</file>

<file path=ppt/ink/ink4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9:18.381"/>
    </inkml:context>
    <inkml:brush xml:id="br0">
      <inkml:brushProperty name="width" value="0.025" units="cm"/>
      <inkml:brushProperty name="height" value="0.025" units="cm"/>
      <inkml:brushProperty name="color" value="#66CC00"/>
    </inkml:brush>
  </inkml:definitions>
  <inkml:trace contextRef="#ctx0" brushRef="#br0">1 37 2434,'0'0'6241,"3"-6"-6049,-2 3-145,0 1-26,-1 0-1,1 1 0,0-1 1,0 0-1,0 0 0,0 0 1,0 1-1,0-1 0,0 1 1,0-1-1,1 1 0,-1-1 1,1 1-1,2-3 0,-3 4-72,-1 0-1,1 0 0,-1 0 0,1-1 0,-1 1 0,1 0 0,-1 0 0,1 0 1,-1 0-1,0 0 0,1 0 0,-1 0 0,1 0 0,-1 1 0,1-1 0,-1 0 1,1 0-1,-1 0 0,1 0 0,-1 1 0,0-1 0,1 0 0,-1 0 0,0 1 1,1-1-1,-1 0 0,1 1 0,-1-1 0,0 0 0,0 1 0,1-1 0,-1 0 1,0 1-1,0-1 0,1 1 0,-1-1 0,0 1 0,0-1 0,0 1 0,0-1 1,0 1-1,2 4-2430</inkml:trace>
</inkml:ink>
</file>

<file path=ppt/ink/ink4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50:53.580"/>
    </inkml:context>
    <inkml:brush xml:id="br0">
      <inkml:brushProperty name="width" value="0.025" units="cm"/>
      <inkml:brushProperty name="height" value="0.025" units="cm"/>
      <inkml:brushProperty name="color" value="#66CC00"/>
    </inkml:brush>
  </inkml:definitions>
  <inkml:trace contextRef="#ctx0" brushRef="#br0">0 74 1602,'6'-9'-161,"1"0"289,4 1-63,0-1-33,2 1 0,5 2-32,0 0 0,0-1-96,0 2-225,0-1-768</inkml:trace>
</inkml:ink>
</file>

<file path=ppt/ink/ink4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50:55.094"/>
    </inkml:context>
    <inkml:brush xml:id="br0">
      <inkml:brushProperty name="width" value="0.025" units="cm"/>
      <inkml:brushProperty name="height" value="0.025" units="cm"/>
      <inkml:brushProperty name="color" value="#66CC00"/>
    </inkml:brush>
  </inkml:definitions>
  <inkml:trace contextRef="#ctx0" brushRef="#br0">27 2 6951,'-9'0'-3043,"-1"0"3427,2-1 32,10 10-1569,7 1 64,0 2-1377</inkml:trace>
</inkml:ink>
</file>

<file path=ppt/ink/ink4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51:02.183"/>
    </inkml:context>
    <inkml:brush xml:id="br0">
      <inkml:brushProperty name="width" value="0.025" units="cm"/>
      <inkml:brushProperty name="height" value="0.025" units="cm"/>
      <inkml:brushProperty name="color" value="#66CC00"/>
    </inkml:brush>
  </inkml:definitions>
  <inkml:trace contextRef="#ctx0" brushRef="#br0">98 1 96,'-11'8'224,"1"1"129,-2-2-193,2 4 160,-1 0-160,3-2-64,-1 0-32,0 0-32,2 0 32,2-1 1,0-2-1,4-1-64,1-1 0,0-1-32,0 0-225,7-2-800</inkml:trace>
</inkml:ink>
</file>

<file path=ppt/ink/ink4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07.773"/>
    </inkml:context>
    <inkml:brush xml:id="br0">
      <inkml:brushProperty name="width" value="0.025" units="cm"/>
      <inkml:brushProperty name="height" value="0.025" units="cm"/>
      <inkml:brushProperty name="color" value="#66CC00"/>
    </inkml:brush>
  </inkml:definitions>
  <inkml:trace contextRef="#ctx0" brushRef="#br0">458 65 7719,'0'0'1847,"-10"-8"-656,3 3-1221,-4-3 577,0 0 1,0 1-1,-1 0 0,-16-7 0,24 13-380,1 0 0,0-1 0,-1 1 0,1 0 0,-1 1 0,1-1 0,-1 1 0,1-1 0,-1 1 0,0 0 0,1 0 0,-1 1 0,1-1 0,-1 1 0,1 0 0,-1 0 0,1 0 0,-1 0 0,1 0 0,0 1 0,0 0 0,0-1 0,0 1 0,-5 4 0,-8 11 185,0 0 0,1 1 0,1 1 1,-22 38-1,-39 91 860,67-131-1019,-11 27 150,3 1 1,1 0-1,2 1 1,2 0-1,2 1 1,2 0-1,2 1 1,2 56 0,6-34-243,2 0 0,4 0 0,2-1 1,40 130-1,-46-183-197,1 0 0,0 1 0,1-2 0,1 1 0,1-1 0,0 0 0,1-1 0,0 0 0,20 20 1,-21-26-331,0-1 0,1 0 0,-1 0 0,1-1 1,1 0-1,-1-1 0,1 0 0,0-1 1,0 0-1,1 0 0,-1-1 0,1-1 1,0 0-1,20 1 0,28-4-3732,-1-10-1886</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01.128"/>
    </inkml:context>
    <inkml:brush xml:id="br0">
      <inkml:brushProperty name="width" value="0.025" units="cm"/>
      <inkml:brushProperty name="height" value="0.025" units="cm"/>
    </inkml:brush>
  </inkml:definitions>
  <inkml:trace contextRef="#ctx0" brushRef="#br0">193 12 15919,'0'0'5531,"-10"-3"-3818,5 1-1547,1 0 0,-1 1-1,1 0 1,-1 0 0,0 0 0,0 1-1,1-1 1,-1 1 0,0 0-1,0 1 1,0-1 0,1 1 0,-1 0-1,0 0 1,1 1 0,-1-1-1,0 1 1,1 0 0,0 0-1,0 0 1,-1 1 0,1-1 0,-6 7-1,3-3-70,0 1 0,0 0 0,1 0 0,-9 12 0,14-18-103,0 0 0,0 0-1,0 0 1,0 1-1,1-1 1,-1 0 0,0 0-1,1 1 1,-1-1 0,1 0-1,-1 1 1,1-1 0,0 1-1,-1-1 1,1 0 0,0 1-1,0-1 1,0 1 0,0-1-1,0 1 1,0-1 0,1 0-1,-1 1 1,0-1 0,1 1-1,-1-1 1,1 0 0,0 1-1,-1-1 1,1 0 0,0 0-1,0 0 1,-1 1 0,1-1-1,0 0 1,0 0-1,0 0 1,3 1 0,19 12-505,-9-7 366,-1 1-1,0 1 0,0 0 0,-1 1 0,19 18 0,-29-25 203,1 1-1,0-1 1,-1 1 0,0 0-1,0 0 1,0 0 0,0 0-1,0 0 1,-1 0 0,0 1-1,0-1 1,0 0 0,0 1-1,-1-1 1,0 1 0,0-1-1,0 1 1,0-1 0,-1 0-1,0 1 1,0-1 0,0 1-1,0-1 1,-1 0 0,-2 5-1,0-1 210,-1 1 0,0-1-1,0 0 1,-1 0 0,0-1-1,0 0 1,-1 0 0,-11 9-1,13-12-181,0 1-1,0-1 0,-1-1 0,0 1 0,1-1 0,-1 0 0,-1 0 0,1-1 0,0 1 0,0-2 0,-1 1 0,-12 1 0,18-3-186,0 0-1,1 0 1,-1-1 0,1 1-1,-1 0 1,1 0-1,-1-1 1,0 1-1,1 0 1,-1-1-1,1 1 1,0 0-1,-1-1 1,1 1-1,-1-1 1,1 1-1,0-1 1,-1 1-1,1-1 1,0 1-1,-1-1 1,1 0-1,0 1 1,0-1 0,0 1-1,-1-1 1,1 0-1,0 1 1,0-1-1,0 1 1,0-1-1,0 0 1,0 1-1,0-1 1,1 0-1,2-26-6362,8-3-3915</inkml:trace>
</inkml:ink>
</file>

<file path=ppt/ink/ink4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6:08.101"/>
    </inkml:context>
    <inkml:brush xml:id="br0">
      <inkml:brushProperty name="width" value="0.025" units="cm"/>
      <inkml:brushProperty name="height" value="0.025" units="cm"/>
      <inkml:brushProperty name="color" value="#66CC00"/>
    </inkml:brush>
  </inkml:definitions>
  <inkml:trace contextRef="#ctx0" brushRef="#br0">175 35 11563,'9'-5'1041,"-2"1"-751,1 0 0,-1 0 0,1 1 0,0 0 0,0 0 0,0 1 0,0 0 0,1 0 0,-1 1 0,1 0-1,-1 1 1,0 0 0,1 0 0,-1 1 0,1 0 0,-1 0 0,0 1 0,15 4 0,-10 1-179,1 0 0,-1 0 0,0 1 0,-1 1 0,0 0-1,0 1 1,-1 0 0,0 1 0,-1 0 0,0 1 0,0 0 0,-2 0 0,0 1 0,0 0-1,-1 1 1,0-1 0,-2 1 0,1 1 0,-2-1 0,0 1 0,0 0 0,1 21 0,-2-4 48,-1 0 0,-1 0 0,-2 0 0,-2 0 1,0 0-1,-2 0 0,-2-1 0,-1 0 1,-20 53-1,-8-2 238,-3-1 0,-91 138-1,90-163-1625,-1-2-1,-59 57 0,36-55-4882,4-17-7341</inkml:trace>
</inkml:ink>
</file>

<file path=ppt/ink/ink4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9:22.183"/>
    </inkml:context>
    <inkml:brush xml:id="br0">
      <inkml:brushProperty name="width" value="0.025" units="cm"/>
      <inkml:brushProperty name="height" value="0.025" units="cm"/>
      <inkml:brushProperty name="color" value="#66CC00"/>
    </inkml:brush>
  </inkml:definitions>
  <inkml:trace contextRef="#ctx0" brushRef="#br0">0 30 320,'0'-15'289,"2"1"-450</inkml:trace>
</inkml:ink>
</file>

<file path=ppt/ink/ink4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9:22.556"/>
    </inkml:context>
    <inkml:brush xml:id="br0">
      <inkml:brushProperty name="width" value="0.025" units="cm"/>
      <inkml:brushProperty name="height" value="0.025" units="cm"/>
      <inkml:brushProperty name="color" value="#66CC00"/>
    </inkml:brush>
  </inkml:definitions>
  <inkml:trace contextRef="#ctx0" brushRef="#br0">1 15 1057,'0'0'1239,"0"8"-1090,0 65 294,7-117 862,-1 12-2866,-4 13 178</inkml:trace>
</inkml:ink>
</file>

<file path=ppt/ink/ink4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9:22.885"/>
    </inkml:context>
    <inkml:brush xml:id="br0">
      <inkml:brushProperty name="width" value="0.025" units="cm"/>
      <inkml:brushProperty name="height" value="0.025" units="cm"/>
      <inkml:brushProperty name="color" value="#66CC00"/>
    </inkml:brush>
  </inkml:definitions>
  <inkml:trace contextRef="#ctx0" brushRef="#br0">0 38 480,'0'0'1538,"1"-38"-2659</inkml:trace>
</inkml:ink>
</file>

<file path=ppt/ink/ink4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9:23.490"/>
    </inkml:context>
    <inkml:brush xml:id="br0">
      <inkml:brushProperty name="width" value="0.025" units="cm"/>
      <inkml:brushProperty name="height" value="0.025" units="cm"/>
      <inkml:brushProperty name="color" value="#66CC00"/>
    </inkml:brush>
  </inkml:definitions>
  <inkml:trace contextRef="#ctx0" brushRef="#br0">32 105 801,'0'-38'1478,"-1"7"8030,0 1-2697,0 25-4450,-1 10-605,-10 74-558,-3 134 1,22 53-377,-7-265-795,0-25-14751,0 18 7779</inkml:trace>
</inkml:ink>
</file>

<file path=ppt/ink/ink4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9:27.087"/>
    </inkml:context>
    <inkml:brush xml:id="br0">
      <inkml:brushProperty name="width" value="0.025" units="cm"/>
      <inkml:brushProperty name="height" value="0.025" units="cm"/>
      <inkml:brushProperty name="color" value="#66CC00"/>
    </inkml:brush>
  </inkml:definitions>
  <inkml:trace contextRef="#ctx0" brushRef="#br0">47 0 5990,'2'109'7664,"1"-54"-5818,-3 1 0,-12 99-1,8-123-1699,1-1 0,3 39 0,1-36 230,-7 52 1,5-73 1,0-3-184,0 0 0,-1 0 0,0 1 0,-1-1 1,-4 11-1,7-20-218,0-1 1,0 0 0,0 0 0,0 0-1,0 0 1,0 0 0,-1 0-1,1 1 1,0-1 0,0 0 0,0 0-1,0 0 1,0 0 0,0 0-1,0 0 1,0 0 0,0 1 0,0-1-1,-1 0 1,1 0 0,0 0-1,0 0 1,0 0 0,0 0 0,0 0-1,0 0 1,0 0 0,-1 0-1,1 0 1,0 0 0,0 0 0,0 0-1,0 0 1,0 0 0,-1 0-1,1 0 1,0 0 0,0 0 0,0 0-1,0 0 1,0 0 0,0 0-1,-1 0 1,1 0 0,0 0 0,0 0-1,0 0 1,0 0 0,0 0-1,0 0 1,0 0 0,-1-1 0,1 1-1,0 0 1,0 0 0,0 0-1,0 0 1,-3-12-2732,2-10-4862,1 12 1227</inkml:trace>
</inkml:ink>
</file>

<file path=ppt/ink/ink4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49:27.803"/>
    </inkml:context>
    <inkml:brush xml:id="br0">
      <inkml:brushProperty name="width" value="0.025" units="cm"/>
      <inkml:brushProperty name="height" value="0.025" units="cm"/>
      <inkml:brushProperty name="color" value="#66CC00"/>
    </inkml:brush>
  </inkml:definitions>
  <inkml:trace contextRef="#ctx0" brushRef="#br0">24 7 5830,'0'0'12214,"-9"-6"-9289,5 18-2745,1 0 1,0 1-1,1-1 0,1 1 1,0-1-1,0 1 0,2 0 1,-1 0-1,1-1 0,1 1 1,1-1-1,-1 1 0,2-1 1,0 0-1,0 0 0,1 0 1,11 17-1,-16-28-145,1 0 0,0 0-1,-1 0 1,1 1 0,0-1 0,0-1 0,0 1 0,0 0-1,0 0 1,0 0 0,0 0 0,0-1 0,0 1 0,0 0-1,1-1 1,-1 1 0,0-1 0,0 0 0,1 1 0,-1-1-1,0 0 1,0 0 0,1 1 0,-1-1 0,0 0 0,1 0-1,-1-1 1,0 1 0,1 0 0,-1 0 0,0-1 0,0 1-1,1 0 1,-1-1 0,0 0 0,0 1 0,0-1 0,0 0-1,0 1 1,0-1 0,0 0 0,0 0 0,0 0 0,0 0-1,0 0 1,0 0 0,0 0 0,0-1 0,7-8 142,-1-1 1,0 0-1,-1 0 1,5-13-1,-3 8-182,-5 12-109,49-84 352,-25 53-3549,-23 29-757</inkml:trace>
</inkml:ink>
</file>

<file path=ppt/ink/ink4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51:07.234"/>
    </inkml:context>
    <inkml:brush xml:id="br0">
      <inkml:brushProperty name="width" value="0.025" units="cm"/>
      <inkml:brushProperty name="height" value="0.025" units="cm"/>
      <inkml:brushProperty name="color" value="#66CC00"/>
    </inkml:brush>
  </inkml:definitions>
  <inkml:trace contextRef="#ctx0" brushRef="#br0">58 1 1281,'-7'3'1570,"-8"5"-1250,3-2 64,1 1-256,4 0 33,1-3-129,6 0-32,0-1 32,0-1-32,5-2 0,8 0-32,2 0-161,3-10-415,-2-5-1154</inkml:trace>
</inkml:ink>
</file>

<file path=ppt/ink/ink4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51:09.808"/>
    </inkml:context>
    <inkml:brush xml:id="br0">
      <inkml:brushProperty name="width" value="0.025" units="cm"/>
      <inkml:brushProperty name="height" value="0.025" units="cm"/>
      <inkml:brushProperty name="color" value="#66CC00"/>
    </inkml:brush>
  </inkml:definitions>
  <inkml:trace contextRef="#ctx0" brushRef="#br0">50 42 2915,'-2'-1'202,"0"1"0,1 0 0,-1-1 0,1 0 1,-1 1-1,0-1 0,1 0 0,-1 0 0,1 0 1,-1 0-1,1 0 0,0 0 0,-1-1 0,1 1 1,0 0-1,0-1 0,0 1 0,-2-3 0,-17-16 2053,20 20-2164,0 1-157,1 0 0,-1 1 0,1-1 0,-1 0 0,1 0 0,-1 1-1,1-1 1,0 0 0,0 0 0,0 0 0,-1 0 0,1 0 0,0 0 0,0 0 0,0 0 0,1 0 0,-1 0 0,2 0 0,-3 0 53,1-1 1,-1 0-1,0 0 1,1 1 0,-1-1-1,1 0 1,-1 0-1,0 0 1,1 1 0,-1-1-1,1 0 1,-1 0 0,1 0-1,-1 0 1,1 0-1,-1 0 1,0 0 0,1 0-1,-1 0 1,1 0 0,-1 0-1,1 0 1,-1-1-1,1 1 1,-1 0 0,0 0-1,1 0 1,-1 0-1,1-1 1,-1 1 0,0 0-1,1-1 1,-1 1 0,0 0-1,1 0 1,-1-1-1,0 1 1,1-1 0,-1 1-1,0 0 1,0-1 0,0 1-1,1-1 1,-1 1-1,0 0 1,0-1 0,0 1-1,0-1 1,0 1-1,0-1 1,0 1 0,0-1-1,0 1 1,0-1 0,0 1-1,0 0 1,0-1-1,0 0 1,0 1 0,0 0-1,0-1 1,0 1-1,0 0 1,1-1-1,-1 1 1,0 0 0,0 0-1,0 0 1,1-1-1,-1 1 1,0 0-1,0 0 1,0 0-1,1-1 1,-1 1 0,0 0-1,0 0 1,1 0-1,-1 0 1,0 0-1,1 0 1,-1 0-1,0-1 1,0 1 0,1 0-1,-1 0 1,0 0-1,1 0 1,-1 0-1,0 0 1,0 1-1,1-1 1,-1 0 0,0 0-1,1 0 1,-1 0-1,0 0 1,0 0-1,1 0 1,-1 0-1,0 1 1,0-1 0,1 0-1,-1 0 1,0 0-1,0 1 1,0-1-1,1 0 1,-1 0-1,0 1 1,0-1 0,0 0-1,0 0 1,0 1-1,1-1 1,-1 1-1,6 2-968,5 0-845</inkml:trace>
</inkml:ink>
</file>

<file path=ppt/ink/ink4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51:28.710"/>
    </inkml:context>
    <inkml:brush xml:id="br0">
      <inkml:brushProperty name="width" value="0.025" units="cm"/>
      <inkml:brushProperty name="height" value="0.025" units="cm"/>
      <inkml:brushProperty name="color" value="#66CC00"/>
    </inkml:brush>
  </inkml:definitions>
  <inkml:trace contextRef="#ctx0" brushRef="#br0">10 127 1730,'-9'0'2536,"11"-1"-1128,25-1-651,31-3 793,242-27 493,-196 24-1662,190 1 404,-14 1 218,325-59 2499,-627 65-1372,3 0-3436,3 1-3554,6-1-233</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01.472"/>
    </inkml:context>
    <inkml:brush xml:id="br0">
      <inkml:brushProperty name="width" value="0.025" units="cm"/>
      <inkml:brushProperty name="height" value="0.025" units="cm"/>
    </inkml:brush>
  </inkml:definitions>
  <inkml:trace contextRef="#ctx0" brushRef="#br0">0 1 15214,'0'0'7463</inkml:trace>
</inkml:ink>
</file>

<file path=ppt/ink/ink4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1:51:30.138"/>
    </inkml:context>
    <inkml:brush xml:id="br0">
      <inkml:brushProperty name="width" value="0.025" units="cm"/>
      <inkml:brushProperty name="height" value="0.025" units="cm"/>
      <inkml:brushProperty name="color" value="#66CC00"/>
    </inkml:brush>
  </inkml:definitions>
  <inkml:trace contextRef="#ctx0" brushRef="#br0">1 157 3555,'32'-1'6293,"25"-6"-3953,32-1-2068,323-35 1580,-130 9-704,-212 27-684,-1-2 1,120-32-1,-227 36 1477,35 4-1969,0 1 0,-1 0-1,1 0 1,-1 0 0,1 1 0,-1-1 0,1 1-1,0 0 1,-1 0 0,1 0 0,0 0 0,0 0-1,-1 1 1,1 0 0,-3 1 0,6-1-110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01.863"/>
    </inkml:context>
    <inkml:brush xml:id="br0">
      <inkml:brushProperty name="width" value="0.025" units="cm"/>
      <inkml:brushProperty name="height" value="0.025" units="cm"/>
    </inkml:brush>
  </inkml:definitions>
  <inkml:trace contextRef="#ctx0" brushRef="#br0">158 1 18706,'0'0'4452,"-9"54"-2306,4-19-1153,1 7-481,4 6-416,0 2-64,0 2 33,0-2-65,6-5 0,0-9 32,3-7 0,-2-4-801,1-13-1537,-2-9-2211</inkml:trace>
  <inkml:trace contextRef="#ctx0" brushRef="#br0" timeOffset="1">1 237 18033,'0'0'9065,"68"-22"-9065,-20 15-32,11 1-1666,-2-3-1473,-6 2-1666,-7-1-9352</inkml:trace>
  <inkml:trace contextRef="#ctx0" brushRef="#br0" timeOffset="2">518 458 14221,'0'0'17713,"-50"-16"-25208,41-13-13773</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02.844"/>
    </inkml:context>
    <inkml:brush xml:id="br0">
      <inkml:brushProperty name="width" value="0.025" units="cm"/>
      <inkml:brushProperty name="height" value="0.025" units="cm"/>
    </inkml:brush>
  </inkml:definitions>
  <inkml:trace contextRef="#ctx0" brushRef="#br0">421 1 4260,'-51'2'-468,"1"3"0,-62 13 0,16-2 2603,83-14-1228,5 0-28,0 0 1,-1-1-1,1 0 0,-1 0 1,1-1-1,-1 0 0,1-1 1,-1 0-1,-13-3 0,88 40 235,2-3 0,1-3 0,136 40 0,237 23-1320,-345-81 561,-1-4 1,1-5 0,0-4 0,0-4 0,180-34 0,-262 36-341,359-56 459,-304 52-415,1 2 0,-1 4 1,96 11-1,-145-7-57,1 2 0,-1 0 0,-1 1 0,1 1 0,-1 1 0,0 1 0,25 14 0,2 8 38,69 57 0,-104-79 11,0 0 0,1-1-1,0 0 1,0-1 0,1-1 0,-1 0 0,2-1-1,-1 0 1,28 5 0,-18-7 30,0-1 0,0-1 0,0-1-1,1-1 1,35-6 0,22-10-470,125-43 1,26-7 925,-211 63 615,0 1 0,0 1 1,37 1-1,2 6-957,65 14 0,-2 0-16,-70-13-373,89 7 13,-128-14-1022,0 1 0,0-2 0,-1 0 0,18-5 0,15-12-9025</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03.687"/>
    </inkml:context>
    <inkml:brush xml:id="br0">
      <inkml:brushProperty name="width" value="0.025" units="cm"/>
      <inkml:brushProperty name="height" value="0.025" units="cm"/>
    </inkml:brush>
  </inkml:definitions>
  <inkml:trace contextRef="#ctx0" brushRef="#br0">26 38 11755,'-1'-29'5232,"-4"20"-1583,-6 19-1992,10-8-1625,0 0 0,0 0 0,0 0 0,0 0 0,0 1 0,0-1 0,1 0 0,-1 1 0,1-1 0,0 0 0,0 1-1,0-1 1,0 0 0,0 1 0,0-1 0,0 1 0,1-1 0,-1 0 0,1 1 0,0-1 0,0 0 0,0 0 0,0 0 0,0 1 0,0-1 0,0 0 0,1-1 0,-1 1 0,1 0-1,-1 0 1,1 0 0,2 1 0,8 8 241,1 0 0,1 0 0,23 13 0,-9-5 362,-17-11-382,-1 0 0,0 1 0,0 0 0,-1 0 0,-1 1 0,0 0-1,0 1 1,0 0 0,10 22 0,-16-26-156,1-1 0,-1 1 1,0 0-1,-1 0 0,0 0 0,0 0 0,0 0 1,-1 0-1,0 0 0,0 0 0,-1 0 0,0 0 1,0 0-1,-1 0 0,0 0 0,0 0 0,0-1 0,-1 1 1,0-1-1,-4 7 0,-4 4 24,0 0 0,0-1 0,-18 18 0,22-27-134,1-1 0,-1 1 0,-1-1 0,1 0 1,-1-1-1,0 0 0,0 0 0,-17 7 0,25-12-98,-1 1 0,0-1-1,0 0 1,1 1-1,-1-1 1,0 0-1,0 0 1,0 1 0,0-1-1,0 0 1,1 0-1,-1 0 1,0 0 0,0 0-1,0 0 1,0 0-1,0-1 1,1 1-1,-1 0 1,0 0 0,0-1-1,0 1 1,1 0-1,-1-1 1,0 1 0,0-1-1,1 1 1,-1-1-1,0 1 1,1-1-1,-1 1 1,0-1 0,1 0-1,-1 0 1,1 1-1,-1-1 1,1 0 0,0 0-1,-1 1 1,1-1-1,0 0 1,-1 0-1,1 0 1,0 1 0,0-1-1,0 0 1,0 0-1,0 0 1,0 0 0,0 0-1,0 0 1,0 1-1,0-1 1,0 0-1,0 0 1,1 0 0,-1 0-1,1-1 1,18-59-8778,-16 54 7103,10-23-7679</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1.547"/>
    </inkml:context>
    <inkml:brush xml:id="br0">
      <inkml:brushProperty name="width" value="0.025" units="cm"/>
      <inkml:brushProperty name="height" value="0.025" units="cm"/>
      <inkml:brushProperty name="color" value="#F6630D"/>
    </inkml:brush>
  </inkml:definitions>
  <inkml:trace contextRef="#ctx0" brushRef="#br0">0 81 9801,'0'0'13058,"9"0"-12684,11 3-334,41 1 738,-58-4-673,0 0 1,-1 0 0,1-1 0,0 1-1,-1-1 1,1 0 0,0 0-1,-1 0 1,1 0 0,-1 0-1,1-1 1,-1 1 0,0-1-1,0 1 1,1-1 0,-1 0-1,0 0 1,-1 0 0,1 0-1,2-3 1,-1 0 113,-1 1-1,1-1 0,-1 1 1,-1-1-1,1 0 1,0 0-1,-1 0 0,0 0 1,0 0-1,-1-6 0,-1 11-118,-1 0-1,1 0 0,-1 0 0,1 0 0,-1 0 0,1 0 0,-1 1 0,1-1 0,0 1 0,-1-1 1,1 1-1,-1-1 0,1 1 0,0 0 0,-2 0 0,-4 4 13,0 1 1,0 0-1,0 0 1,1 1-1,0-1 0,0 1 1,1 0-1,0 1 1,0 0-1,1-1 0,0 1 1,0 1-1,1-1 1,0 1-1,0-1 0,1 1 1,-3 17-1,6-25-106,-1 0-1,0 0 0,0 0 1,1 0-1,-1 0 1,0 0-1,1 0 0,-1-1 1,1 1-1,-1 0 1,1 0-1,-1 0 0,1-1 1,0 1-1,0 0 1,-1-1-1,1 1 0,0 0 1,0-1-1,-1 1 1,1-1-1,0 1 1,0-1-1,0 0 0,0 1 1,0-1-1,0 0 1,0 0-1,0 1 0,0-1 1,2 0-1,38 1-110,-30-1-59,-3 0-549,1-1-1,0 0 1,-1 0 0,1 0-1,-1-2 1,1 1 0,14-7-1,24-12-7411</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04.031"/>
    </inkml:context>
    <inkml:brush xml:id="br0">
      <inkml:brushProperty name="width" value="0.025" units="cm"/>
      <inkml:brushProperty name="height" value="0.025" units="cm"/>
    </inkml:brush>
  </inkml:definitions>
  <inkml:trace contextRef="#ctx0" brushRef="#br0">1 135 10858,'0'0'7527,"10"6"-6165,2 3-1080,1 1-1,-2 0 1,1 1 0,-2 0 0,1 0 0,-2 1 0,1 1 0,-2 0-1,11 19 1,-5 0 949,16 61 0,-24-74-602,-6-17-568,0-1 0,0 0 0,0 0 0,1 1 0,-1-1 0,0 0 0,1 0 0,-1 0 0,1 0 0,-1 0 0,1 1 0,-1-1 0,1 0 0,0 0 0,-1 0 0,1 0 0,0-1 0,0 1 0,0 0 0,0 0 0,0 0 0,0-1 0,0 1 0,0 0 0,0-1 0,0 1 0,0-1 0,1 1-1,-1-1 1,0 0 0,0 0 0,1 1 0,-1-1 0,0 0 0,0 0 0,0 0 0,1 0 0,-1 0 0,0 0 0,0-1 0,1 1 0,-1 0 0,0-1 0,0 1 0,0-1 0,0 1 0,0-1 0,2 0 0,5-5 37,0 0 1,-1 0-1,1 0 1,-2-1-1,8-8 1,-11 12-64,37-43-566,60-88 0,-74 92-2461,23-51 0,-14 17-4242</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18.208"/>
    </inkml:context>
    <inkml:brush xml:id="br0">
      <inkml:brushProperty name="width" value="0.025" units="cm"/>
      <inkml:brushProperty name="height" value="0.025" units="cm"/>
    </inkml:brush>
  </inkml:definitions>
  <inkml:trace contextRef="#ctx0" brushRef="#br0">1 1195 7687,'0'0'11526,"10"-10"-10699,478-360 2993,-396 306-3497,239-165 130,215-153 279,-509 355-1909,1 2 0,2 1 0,79-34 0,-124 59-5903,-3-2 5794,3 0-155,-16-3-3454</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18.552"/>
    </inkml:context>
    <inkml:brush xml:id="br0">
      <inkml:brushProperty name="width" value="0.025" units="cm"/>
      <inkml:brushProperty name="height" value="0.025" units="cm"/>
    </inkml:brush>
  </inkml:definitions>
  <inkml:trace contextRef="#ctx0" brushRef="#br0">106 267 5894,'0'0'3801,"-11"-9"-342,-1 0-2130,0-1 0,0 0 0,1-1 0,-18-24 0,27 32-993,-1 0 0,1-1 0,0 1 0,1-1 0,-1 0 1,1 1-1,-1-1 0,1 0 0,0 0 0,0 0 0,1 0 1,-1-6-1,1 7-263,1 1 1,-1-1-1,1 0 1,0 1-1,0-1 0,0 1 1,0-1-1,0 1 1,0 0-1,1-1 1,-1 1-1,1 0 0,0 0 1,-1 0-1,1 0 1,0 0-1,0 0 1,0 1-1,1-1 0,-1 1 1,4-3-1,10-4 95,0 0 0,1 1 0,0 1 0,0 1-1,32-7 1,94-6 43,-97 14-174,9-2 56,69 1 1,-122 5-83,0 1 0,0-1 1,0 0-1,0 1 0,0 0 0,-1-1 1,1 1-1,0 0 0,0 0 0,-1 0 1,1 0-1,0 0 0,-1 0 0,1 1 1,-1-1-1,1 0 0,-1 1 0,0-1 1,0 1-1,0 0 0,0-1 0,0 1 1,0 0-1,0 0 0,0 0 0,0-1 1,-1 1-1,1 0 0,-1 0 0,0 0 1,1 4-1,0 8 281,0 0 0,-1 0 1,-2 22-1,1-21-49,-21 147 1111,14-128-1432,2 1 0,2 0 0,1 0 0,2 0 0,5 62 0,9-54-3025,6-21-4268,2-17-6754</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19.440"/>
    </inkml:context>
    <inkml:brush xml:id="br0">
      <inkml:brushProperty name="width" value="0.025" units="cm"/>
      <inkml:brushProperty name="height" value="0.025" units="cm"/>
    </inkml:brush>
  </inkml:definitions>
  <inkml:trace contextRef="#ctx0" brushRef="#br0">1 0 14253,'0'0'6166,"3"10"-4660,5 31-389,-2 0 0,-1 0 0,-2 53 0,-2-43-1322,3 0 1,11 61-1,-15-112-128,4 21 81,-4-11-2067,-17-14-12004</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19.784"/>
    </inkml:context>
    <inkml:brush xml:id="br0">
      <inkml:brushProperty name="width" value="0.025" units="cm"/>
      <inkml:brushProperty name="height" value="0.025" units="cm"/>
    </inkml:brush>
  </inkml:definitions>
  <inkml:trace contextRef="#ctx0" brushRef="#br0">18 197 10634,'0'0'6374,"-18"-63"-3651,18 45-577,18 2-224,13 0-417,11 1 32,5-2-416,10 3-384,5 0-481,-1 2-224,3 4 0,-7 5-768,-1 3-1314,-13 0-1121,-5 0-1986,-8 4-5125</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20.158"/>
    </inkml:context>
    <inkml:brush xml:id="br0">
      <inkml:brushProperty name="width" value="0.025" units="cm"/>
      <inkml:brushProperty name="height" value="0.025" units="cm"/>
    </inkml:brush>
  </inkml:definitions>
  <inkml:trace contextRef="#ctx0" brushRef="#br0">187 0 19058,'-9'1'726,"1"-1"-511,0 0 0,0 1-1,0 0 1,0 0 0,0 1 0,0 0 0,0 1 0,1-1-1,0 2 1,-1-1 0,1 1 0,0 0 0,1 0-1,-1 1 1,1 0 0,-1 0 0,2 0 0,-1 1-1,1 0 1,-8 10 0,10-10-117,0 0 0,0-1 0,0 1 0,1 0 0,0 0 0,0 1 0,1-1 0,-1 0 0,2 1 0,-1-1-1,1 0 1,0 13 0,0-16-70,1 0-1,0 0 0,-1 0 1,1-1-1,0 1 0,0 0 0,1-1 1,-1 1-1,1-1 0,-1 1 1,1-1-1,0 0 0,-1 0 0,1 1 1,1-1-1,-1-1 0,0 1 1,0 0-1,1 0 0,-1-1 0,1 1 1,-1-1-1,1 0 0,-1 0 1,1 0-1,0 0 0,0 0 0,-1-1 1,1 1-1,5-1 0,1 1 76,0 0-1,0-1 0,-1 0 1,1 0-1,0-1 0,0-1 1,0 1-1,-1-1 0,1-1 0,-1 0 1,0 0-1,0 0 0,0-1 1,14-9-1,-17 9-23,-1 1-1,1-1 1,-1-1 0,0 1-1,0-1 1,0 1-1,-1-1 1,0 0 0,0 0-1,0-1 1,0 1 0,-1 0-1,0-1 1,0 0 0,0 1-1,-1-1 1,0 0-1,0 0 1,-1 0 0,1 0-1,-1 0 1,-1 0 0,0-6-1,0 9-62,1 0 0,-1 1 0,0-1 0,-1 0 0,1 1 0,0-1 0,-1 1 0,0-1 0,1 1 0,-1 0 0,0 0 0,0 0 0,0 0 0,0 0 0,-1 0 0,1 1 0,0-1 1,-1 1-1,1-1 0,-1 1 0,0 0 0,1 0 0,-1 0 0,0 0 0,0 1 0,0-1 0,1 1 0,-1-1 0,0 1 0,0 0 0,0 0 0,0 1 0,0-1 0,1 0 0,-1 1 0,-5 1 0,8-2-49,-1 1 1,0-1 0,1 0-1,-1 0 1,0 1-1,0-1 1,1 0 0,-1 1-1,1-1 1,-1 0-1,0 1 1,1-1-1,-1 1 1,1-1 0,-1 1-1,1-1 1,-1 1-1,1-1 1,0 1 0,-1 0-1,1-1 1,0 1-1,-1 0 1,1-1 0,0 1-1,0 0 1,-1-1-1,1 1 1,0 0 0,0 0-1,0-1 1,0 1-1,0 0 1,0 0 0,0-1-1,0 1 1,1 0-1,-1-1 1,0 1 0,0 0-1,0-1 1,1 1-1,-1 0 1,0-1-1,1 2 1,0 0-289,0-1 0,0 1 0,1 0 0,-1-1 0,0 1 1,1 0-1,-1-1 0,1 0 0,-1 1 0,1-1 0,-1 0 0,1 0 0,0 0 0,3 2 0,44 1-9480,-18-4 154</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20.502"/>
    </inkml:context>
    <inkml:brush xml:id="br0">
      <inkml:brushProperty name="width" value="0.025" units="cm"/>
      <inkml:brushProperty name="height" value="0.025" units="cm"/>
    </inkml:brush>
  </inkml:definitions>
  <inkml:trace contextRef="#ctx0" brushRef="#br0">73 0 17296,'0'0'5680,"-6"9"-4009,1 2-1324,0 1 0,1 0 0,0 0 0,1 0 0,0 0 0,1 0 0,0 1 0,1-1 0,1 1 0,0-1 0,0 1 0,5 24 0,6 15-237,2-1 0,36 96 0,-11-41 41,-46-127-288,-2 0 1,-1 1 0,0 0-1,-2 1 1,-17-21 0,12 16-37,1-1 1,-17-33 0,34 57 171,0 1-1,-1-1 1,1 1-1,0 0 1,0-1 0,0 1-1,0-1 1,-1 1-1,1 0 1,0-1-1,0 1 1,0-1 0,0 1-1,0-1 1,0 1-1,0-1 1,0 1-1,0 0 1,0-1 0,1 1-1,-1-1 1,0 1-1,0-1 1,0 1-1,0 0 1,1-1 0,-1 1-1,0-1 1,0 1-1,1 0 1,-1-1-1,0 1 1,1 0 0,-1 0-1,0-1 1,1 1-1,-1 0 1,1-1 0,23-3-33,29 10-830,-52-6 830,131 22-11156,-83-18 2974</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20.957"/>
    </inkml:context>
    <inkml:brush xml:id="br0">
      <inkml:brushProperty name="width" value="0.025" units="cm"/>
      <inkml:brushProperty name="height" value="0.025" units="cm"/>
    </inkml:brush>
  </inkml:definitions>
  <inkml:trace contextRef="#ctx0" brushRef="#br0">161 270 14029,'0'0'3598,"-9"-1"-288,-1 0-2699,1 0 0,0 1 0,0 0-1,0 1 1,-1 0 0,1 1 0,-11 3-1,16-4-412,0 0 0,1 1 0,-1 0 0,0-1 0,1 1 0,0 1 0,-1-1 0,1 0 0,0 1 0,0 0-1,0-1 1,1 1 0,-1 0 0,1 1 0,-1-1 0,1 0 0,0 1 0,0-1 0,0 1 0,1 0 0,0-1-1,-2 8 1,2-9-154,1-1-1,-1 1 0,1 0 0,0-1 1,0 1-1,-1 0 0,1-1 0,1 1 1,-1 0-1,0-1 0,0 1 0,0-1 1,1 1-1,-1 0 0,1-1 0,0 1 1,-1-1-1,1 1 0,0-1 0,0 1 1,0-1-1,0 0 0,0 1 0,0-1 1,2 2-1,0-1-10,0-1-1,0 1 1,0 0 0,0-1 0,0 0 0,1 0 0,-1 0 0,1 0-1,-1 0 1,0-1 0,7 1 0,2-1-1,-1-1 1,0 0-1,1 0 0,-1-1 1,0 0-1,0-1 1,12-4-1,-12 1-34,0 1 0,0-1 0,0-1 0,-1 0 0,14-12 0,-20 15-23,1 0-1,-1 0 1,0-1 0,-1 1 0,1-1 0,-1 0 0,0 0 0,0 0 0,0-1 0,-1 1 0,0-1 0,0 1 0,2-9 0,-4 13 22,0 1 0,0 0-1,0 0 1,0-1 0,0 1 0,0 0-1,0 0 1,0-1 0,0 1 0,0 0 0,0 0-1,0-1 1,0 1 0,0 0 0,0 0-1,-1-1 1,1 1 0,0 0 0,0 0-1,0 0 1,0-1 0,0 1 0,-1 0 0,1 0-1,0 0 1,0-1 0,0 1 0,-1 0-1,1 0 1,0 0 0,0 0 0,-1 0-1,1 0 1,0 0 0,0-1 0,-1 1 0,1 0-1,0 0 1,0 0 0,-1 0 0,1 0-1,0 0 1,0 0 0,-1 0 0,1 0-1,0 0 1,0 1 0,-1-1 0,1 0 0,0 0-1,0 0 1,-1 0 0,1 0 0,0 0-1,0 0 1,0 1 0,-1-1 0,1 0-1,0 0 1,0 0 0,0 0 0,-1 1 0,1-1-1,0 0 1,0 0 0,0 1 0,0-1-1,0 0 1,-16 14-164,12-10 171,1 1-1,1 0 1,-1-1-1,1 1 0,0 0 1,0 0-1,0 0 1,0 1-1,1-1 1,0 0-1,0 1 0,1-1 1,0 0-1,-1 1 1,2 7-1,0-10-26,0 0 0,-1-1-1,1 1 1,0 0 0,1-1-1,-1 1 1,0-1 0,1 1-1,-1-1 1,1 0 0,0 1 0,0-1-1,0 0 1,0 0 0,0-1-1,0 1 1,1 0 0,-1-1 0,0 1-1,1-1 1,-1 0 0,1 1-1,0-1 1,-1-1 0,1 1 0,0 0-1,0-1 1,0 1 0,-1-1-1,6 0 1,37 1-4151,-40-1 3085,0-1 1,0 1 0,0-1-1,0-1 1,0 1 0,9-4 0,13-13-6034</inkml:trace>
  <inkml:trace contextRef="#ctx0" brushRef="#br0" timeOffset="1">424 1 8616,'0'0'16928,"-8"10"-14995,4-5-1661,1-1-156,0-1-1,0 1 1,1-1 0,-1 1 0,1 0-1,0 0 1,0 0 0,0 0 0,1 0-1,-1 0 1,1 0 0,0 1 0,0-1 0,0 1-1,1-1 1,0 0 0,0 1 0,0 8-1,12 28 435,1-1 0,2 0 0,2-1 0,27 46 0,-5-10-1810,-36-68 474,3 6-1843,1-7-4094</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21.860"/>
    </inkml:context>
    <inkml:brush xml:id="br0">
      <inkml:brushProperty name="width" value="0.025" units="cm"/>
      <inkml:brushProperty name="height" value="0.025" units="cm"/>
    </inkml:brush>
  </inkml:definitions>
  <inkml:trace contextRef="#ctx0" brushRef="#br0">1 11 12396,'0'0'13228,"3"9"-12395,0-1-645,1 1 1,0 0-1,1-1 0,0 0 0,1 0 1,-1 0-1,1-1 0,1 0 1,-1 0-1,1-1 0,1 0 0,-1 0 1,1 0-1,14 7 0,-17-10-122,0-1 0,1 0 0,-1 0 0,1 0-1,0 0 1,-1-1 0,1 0 0,0 0 0,0-1 0,0 0-1,0 0 1,-1 0 0,1 0 0,0-1 0,0 0 0,0-1-1,-1 1 1,1-1 0,-1 0 0,1 0 0,-1-1 0,0 1-1,0-1 1,0-1 0,0 1 0,5-5 0,21-28 21,-26 30 31,-1 1 0,0-1 0,1 1 0,0 0 0,0 0 0,12-8 0,-17 13-108,1 0 1,-1 0 0,1 1 0,-1-1 0,1 0-1,-1 0 1,1 0 0,-1 1 0,1-1-1,-1 0 1,0 1 0,1-1 0,-1 0 0,1 1-1,-1-1 1,0 1 0,1-1 0,-1 0 0,0 1-1,0-1 1,1 1 0,-1-1 0,0 1 0,0-1-1,0 1 1,0-1 0,1 1 0,-1-1-1,0 1 1,0-1 0,0 1 0,0-1 0,0 1-1,-1 0 1,6 31 347,-4-22-298,0-8-60,-1 0 0,0 0 0,1 0 0,-1 0 0,1 0 0,-1 0 0,1 0 0,0 0 0,0 0 0,0 0 0,0-1 0,0 1 0,1 0 0,-1-1 0,0 1 0,1 0 0,-1-1 0,1 0 0,0 1 0,3 1 0,-3-2 0,0-1 0,0 1 0,0-1 0,0 0 0,0 0 0,0 0 0,0 0 0,0 0 0,1 0 0,-1-1 0,0 1 0,0 0 0,0-1 0,0 0 0,0 0 0,0 1 0,2-3 0,5-2 0,0-1 0,0 0 0,0-1 0,-1 0 0,0-1 0,11-13 0,-7 5 0,-10 12 0,0 1 0,0-1 0,1 0 0,0 1 0,-1-1 0,1 1 0,0 0 0,0 0 0,1 0 0,-1 1 0,1-1 0,-1 1 0,1 0 0,0-1 0,0 2 0,5-3 0,-8 5-291,0-1-1,0 1 1,-1-1 0,1 1-1,0-1 1,0 1-1,0 0 1,0-1 0,-1 1-1,1 0 1,0 0 0,-1 0-1,1 0 1,0 0-1,-1-1 1,0 1 0,1 0-1,0 2 1,10 12-7268</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22.219"/>
    </inkml:context>
    <inkml:brush xml:id="br0">
      <inkml:brushProperty name="width" value="0.025" units="cm"/>
      <inkml:brushProperty name="height" value="0.025" units="cm"/>
    </inkml:brush>
  </inkml:definitions>
  <inkml:trace contextRef="#ctx0" brushRef="#br0">1 1 18449,'0'0'4805,"67"6"-12813</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1.874"/>
    </inkml:context>
    <inkml:brush xml:id="br0">
      <inkml:brushProperty name="width" value="0.025" units="cm"/>
      <inkml:brushProperty name="height" value="0.025" units="cm"/>
      <inkml:brushProperty name="color" value="#F6630D"/>
    </inkml:brush>
  </inkml:definitions>
  <inkml:trace contextRef="#ctx0" brushRef="#br0">1 0 14446,'0'0'6144,"0"11"-3774,1 15-1018,1 0 0,6 29 0,-5-42-996,0 0 0,0-1-1,1 1 1,0-1 0,1 0 0,1 0 0,10 16 0,-15-27-328,0 1 0,0 0 0,0-1 1,1 1-1,-1-1 0,0 0 0,1 1 0,-1-1 1,1 0-1,0 0 0,-1 0 0,1 0 0,0 0 1,3 1-1,-4-2 9,0 0 0,0 0 0,0 0 1,0 0-1,0 0 0,0 0 0,-1 0 1,1-1-1,0 1 0,0 0 0,0-1 0,0 1 1,0 0-1,-1-1 0,1 1 0,0-1 1,0 1-1,-1-1 0,1 1 0,0-1 1,-1 0-1,2 0 0,0-3 29,0 1 1,1-1-1,-1 0 1,-1 1-1,1-1 1,0 0-1,-1 0 1,0-1-1,0 1 1,0 0-1,0-6 1,0-1-43,1 0 0,-2-1 0,0 1 0,0 0 0,-1-1 0,0 1 0,-1 0 0,0 0 0,-5-14 0,8 28-367,1 0 1,0-1-1,0 1 1,0-1-1,0 1 0,1-1 1,-1 0-1,1 0 1,-1 0-1,1 0 1,0-1-1,0 1 0,0-1 1,-1 0-1,1 1 1,1-1-1,-1 0 1,0-1-1,5 2 0,4-1-1872,-1 0 0,0-1 0,1 0 0,18-2 0,0-5-4703</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22.579"/>
    </inkml:context>
    <inkml:brush xml:id="br0">
      <inkml:brushProperty name="width" value="0.025" units="cm"/>
      <inkml:brushProperty name="height" value="0.025" units="cm"/>
    </inkml:brush>
  </inkml:definitions>
  <inkml:trace contextRef="#ctx0" brushRef="#br0">158 6 19987,'0'0'3080,"-10"-1"-26,0-1-2622,-1 0 0,1 2 0,0-1 0,0 1-1,-1 0 1,-10 3 0,18-3-349,0 1 0,0 0-1,0 0 1,0 0-1,0 0 1,0 0-1,0 1 1,1-1 0,-1 1-1,0 0 1,1-1-1,-1 1 1,1 1-1,0-1 1,-1 0 0,1 1-1,0-1 1,1 1-1,-1-1 1,0 1 0,1 0-1,-1 0 1,1 0-1,0-1 1,0 1-1,0 1 1,0-1 0,0 4-1,0-3-71,1-1 1,-1 1-1,1-1 0,-1 1 1,1-1-1,0 1 0,0-1 1,1 1-1,-1-1 0,1 1 0,0-1 1,0 1-1,0-1 0,0 0 1,0 1-1,1-1 0,-1 0 0,1 0 1,0 0-1,0 0 0,0 0 1,1-1-1,-1 1 0,1-1 0,-1 1 1,1-1-1,5 4 0,-1-3-122,1 0 0,-1-1-1,0 0 1,1 0-1,-1 0 1,1-1 0,0 0-1,-1-1 1,1 0 0,0 0-1,-1 0 1,9-2-1,-10 1-276,0-1-1,0 1 0,-1-1 1,1 0-1,-1 0 0,1 0 0,-1-1 1,0 0-1,1 0 0,-2-1 0,1 1 1,0-1-1,-1 0 0,8-8 0,-8 6-1163,1 1-1,-1-1 1,0 0-1,-1 0 0,0-1 1,1 1-1,1-10 1,1-4-7145</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23.419"/>
    </inkml:context>
    <inkml:brush xml:id="br0">
      <inkml:brushProperty name="width" value="0.025" units="cm"/>
      <inkml:brushProperty name="height" value="0.025" units="cm"/>
    </inkml:brush>
  </inkml:definitions>
  <inkml:trace contextRef="#ctx0" brushRef="#br0">60 219 7591,'0'0'17521,"1"-4"-16998,1-6-172,-1 5 371,0 16 2513,-2-11-3231,1 0 0,-1-1 0,1 1-1,0 0 1,-1 0 0,1 0 0,-1 0 0,1-1 0,0 1 0,-1 0-1,1 0 1,-1 0 0,1 0 0,-1 0 0,1 0 0,0 0 0,-1 0 0,1 0-1,-1 1 1,1-1 0,0 0 0,-1 0 0,1 0 0,-1 0 0,1 1-1,0-1 1,-1 0 0,1 0 0,0 0 0,-1 1 0,1-1 0,0 0-1,-1 1 1,1-1 0,0 0 0,0 1 0,-1 0 0,-16 12 367,13-7-255,0 1 1,0-1-1,1 0 1,0 1-1,0 0 1,1 0-1,-1 0 0,2 0 1,-1 0-1,1 0 1,0 0-1,0 10 1,1-14-97,-1-1 0,1 1 0,1 0 0,-1-1 0,0 1 0,0 0 0,1-1 0,0 1 0,-1 0 0,1-1 0,0 1 0,0-1 0,0 0 0,1 1 0,-1-1 0,1 0 1,-1 0-1,1 0 0,0 0 0,0 0 0,0 0 0,0 0 0,0 0 0,0-1 0,0 1 0,0-1 0,1 0 0,-1 0 0,0 0 0,1 0 0,0 0 0,-1 0 0,1 0 0,5 0 0,-4-1-17,0 1-1,0-1 0,0 0 1,1 0-1,-1-1 0,0 1 1,0-1-1,0 0 0,1 0 1,-1 0-1,0-1 0,0 1 1,-1-1-1,1 0 0,0 0 1,-1 0-1,1-1 0,-1 1 1,1-1-1,-1 0 1,0 0-1,5-6 0,-1-3 3,0 0 1,0-1-1,-1 0 0,-1 0 1,6-19-1,9-23 0,-21 57-5,1 1 0,-1-1 0,1 1 0,-1 0 0,1-1 0,0 1 0,0-1 0,0 1 0,0 0 0,1-1 0,-1 1 0,1-1 0,-1 1 0,1-1 0,0 1 0,0-1 0,0 0 0,0 1 0,1-1 0,2 4 0,-2-3 0,0 0 0,0 0 0,0-1 0,1 1 0,-1-1 0,1 0 0,-1 1 0,1-1 0,0 0 0,0 0 0,0-1 0,0 1 0,0-1 0,1 1 0,3 0 0,4-1-12,0 0 0,-1-1 0,1 0 0,0-1 0,-1 0 0,1-1 0,-1 0 0,1 0 0,-1-1-1,0-1 1,0 0 0,17-9 0,32-11 9,-59 24 5,1-1 0,-1 1 0,1 0 0,-1 0 0,1 0 1,0-1-1,-1 1 0,1 0 0,-1 0 0,1 0 0,-1 0 0,1 0 0,0 0 0,-1 0 1,1 0-1,-1 0 0,1 0 0,0 0 0,-1 0 0,1 1 0,-1-1 0,1 0 0,-1 0 1,1 1-1,-1-1 0,1 0 0,-1 1 0,1-1 0,-1 0 0,1 1 0,-1-1 0,1 1 1,-1-1-1,0 0 0,1 1 0,-1-1 0,0 1 0,0-1 0,1 1 0,-1 0 0,0-1 1,0 1-1,0-1 0,1 1 0,-1-1 0,0 1 0,0 0 0,0 0 0,0 0 0,0 0 0,0 0-1,0 0 1,1 0-1,-1 0 1,0 0 0,1 0-1,-1-1 1,0 1-1,1 0 1,-1 0 0,1 0-1,0 0 1,-1-1 0,1 1-1,0 0 1,-1-1-1,1 1 1,0 0 0,0-1-1,-1 1 1,1-1 0,0 1-1,0-1 1,0 0-1,0 1 1,0-1 0,0 0-1,0 0 1,-1 1 0,1-1-1,0 0 1,0 0-1,2 0 1,4-1-2,0 0 0,0-1 0,-1 1 0,1-1 0,0-1 0,-1 1 0,0-1 0,1 0 0,-1-1 0,0 1 0,0-1 0,-1 0 0,1-1 0,-1 1 0,7-9 0,-3 5 0,0 0 0,0 1 0,1 0 0,14-8 0,-23 15 0,-1 0 0,1-1 0,-1 1 0,0 0 0,1 0 0,-1 0 0,1-1 0,-1 1 0,1 0 0,0 0 0,-1 0 0,1 0 0,-1 0 0,1 0 0,-1 0 0,1 0 0,-1 1 0,1-1 0,-1 0 0,1 0 0,-1 0 0,1 0 0,-1 1 0,0-1 0,1 0 0,-1 0 0,1 1 0,-1-1 0,1 0 0,-1 1 0,0-1 0,1 1 0,-1-1 0,0 0 0,0 1 0,1-1 0,-1 1 0,0-1 0,0 1 0,1-1 0,-1 1 0,0-1 0,0 1 0,0-1 0,0 1 0,0-1 0,0 1 0,0 0 0,3 38 0,-2-7 0,0-30-80,0 0 0,-1 0 0,1 0-1,0 0 1,0 0 0,0 0 0,0 0 0,0 0 0,1 0-1,-1 0 1,1 0 0,-1-1 0,1 1 0,-1-1 0,1 1-1,0-1 1,0 0 0,0 0 0,0 1 0,0-1 0,0 0-1,3 0 1,-2 0-226,1-1 1,-1 0-1,0 0 0,1 0 0,-1 0 0,0 0 0,1-1 0,-1 0 1,0 1-1,0-1 0,1-1 0,-1 1 0,4-2 0,3-3-742,-1 1 0,1-2 0,-1 1 0,-1-1 0,1 0 0,-1-1 0,13-17 0,-18 21-96,0 0-1,-1-1 0,0 1 0,0-1 1,0 1-1,1-9 0,1 2 3162,0-1 4791,6 6-433,15 0-3810,-11 3-1507,9-5-496,0-1-1,32-17 0,-46 21-541,-1 1 1,-1-2 0,1 1-1,-1-1 1,0 0 0,0 0-1,0-1 1,-1 0 0,10-13-1,-16 19 9,1 1-1,-1-1 0,1 0 1,-1 1-1,0-1 1,1 1-1,-1-1 0,0 0 1,1 1-1,-1-1 0,0 0 1,1 1-1,-1-1 1,0 0-1,0 0 0,0 1 1,0-1-1,0 0 0,0 0 1,0 1-1,0-1 1,0 0-1,0 0 0,0 1 1,-1-1-1,1 0 0,0 1 1,0-1-1,-1 0 1,0 0-1,0 0-7,0 1 0,0-1 1,-1 1-1,1-1 0,0 1 0,0 0 0,-1 0 0,1 0 1,0 0-1,-1 0 0,1 0 0,0 0 0,0 0 1,-1 0-1,-1 1 0,-48 18 148,34-8-130,2 0-1,0 0 1,0 1-1,1 1 1,-19 22-1,28-29-27,1 0 1,-1 1-1,1-1 0,0 1 0,1-1 1,-1 1-1,1 0 0,1 1 0,-1-1 0,1 0 1,0 1-1,1-1 0,0 1 0,0-1 1,1 1-1,1 12 0,-1-17-11,0-1 1,1 1-1,0 0 1,0-1-1,0 1 0,0-1 1,0 1-1,0-1 0,1 1 1,-1-1-1,1 0 1,-1 0-1,1 0 0,0 0 1,0 0-1,0 0 1,0 0-1,4 2 0,0-1 1,-1 0 0,1 0 0,0-1 0,1 0 0,-1 0 0,0 0 0,11 1 0,4-1-20,0-1 1,1-1 0,38-4-1,-51 3-330,0-1 0,0 0-1,0 0 1,12-6 0,16-11-4717,7-8-6000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27.355"/>
    </inkml:context>
    <inkml:brush xml:id="br0">
      <inkml:brushProperty name="width" value="0.025" units="cm"/>
      <inkml:brushProperty name="height" value="0.025" units="cm"/>
    </inkml:brush>
  </inkml:definitions>
  <inkml:trace contextRef="#ctx0" brushRef="#br0">168 272 12844,'0'-2'621,"0"-1"0,1 1 0,-1-1-1,0 0 1,-1 1 0,1-1 0,0 0 0,-1 1-1,1-1 1,-1 1 0,0-1 0,-1-2 0,1 3-306,-1-1 1,1 1 0,0 1-1,-1-1 1,1 0 0,-1 0 0,0 0-1,0 1 1,0-1 0,1 1 0,-6-3-1,5 3-223,-1-1 0,0 1 0,-1 0 0,1 0 0,0 1 0,0-1 0,0 1-1,0-1 1,-1 1 0,1 0 0,0 0 0,0 0 0,-1 1 0,1-1 0,0 1 0,0 0 0,0 0 0,0 0-1,0 0 1,-6 3 0,4 0-60,1-1-1,-1 1 0,1-1 1,0 1-1,0 1 1,0-1-1,1 0 1,-1 1-1,1 0 0,0 0 1,0 0-1,1 0 1,0 0-1,-1 1 0,-1 10 1,1-4 201,0 0 0,1 1 1,1-1-1,0 1 0,1 0 0,1 14 1,-1-24-211,0-1 1,1 0 0,-1 1 0,1-1 0,0 0 0,-1 1 0,1-1-1,0 0 1,0 0 0,1 0 0,-1 0 0,0 0 0,1 0 0,-1 0-1,1 0 1,-1-1 0,1 1 0,0-1 0,0 1 0,0-1 0,0 1-1,0-1 1,0 0 0,0 0 0,0 0 0,1 0 0,-1-1-1,0 1 1,0-1 0,1 1 0,-1-1 0,0 0 0,1 1 0,2-2-1,1 1 12,-1 0-1,0 0 1,1-1-1,-1 0 0,0 0 1,0 0-1,0-1 1,0 0-1,0 0 0,0 0 1,0 0-1,-1-1 0,1 0 1,5-5-1,-4 2-15,0-1 0,-1 0 0,0 0 0,-1 0 0,1-1 0,-1 1 0,-1-1 0,0 0 0,0-1 0,0 1 1,-1 0-1,0-1 0,0-8 0,-1 14-8,-1 0 0,1 0 0,-1-1 1,0 1-1,0 0 0,0 0 0,0 0 1,0 0-1,-1 0 0,0-1 0,1 1 1,-1 0-1,0 0 0,-1 0 0,1 1 1,0-1-1,-1 0 0,0 0 0,1 1 1,-1-1-1,0 1 0,0-1 0,-1 1 1,1 0-1,0 0 0,-1 0 0,0 0 1,1 0-1,-1 1 0,0-1 0,0 1 1,1 0-1,-1 0 0,0 0 0,-1 0 1,1 0-1,-6 0 0,8 1 5,0-1-1,0 1 1,-1 0 0,1 0-1,0 0 1,0 0 0,-1 0-1,1 1 1,0-1-1,0 0 1,0 0 0,-1 1-1,1-1 1,0 1 0,0-1-1,0 1 1,0 0 0,0-1-1,0 1 1,0 0-1,0 0 1,0-1 0,0 1-1,0 0 1,0 0 0,1 0-1,-1 0 1,0 0-1,1 0 1,-1 0 0,1 1-1,-1-1 1,1 0 0,-1 0-1,1 0 1,0 1-1,0-1 1,-1 0 0,1 2-1,0-1 9,0 0-1,0 0 0,0 0 0,1 0 1,-1 0-1,0 0 0,1 0 0,0 0 1,-1 0-1,1 0 0,0-1 0,0 1 1,0 0-1,0-1 0,0 1 0,0 0 1,0-1-1,1 1 0,-1-1 0,1 0 1,-1 1-1,1-1 0,-1 0 0,3 1 1,3 1-9,1 0 1,0-1-1,-1 0 1,1 0 0,0-1-1,0 0 1,0 0 0,0-1-1,0 0 1,0-1-1,0 1 1,-1-1 0,1-1-1,0 0 1,0 0 0,-1 0-1,1-1 1,-1 0-1,0-1 1,0 1 0,0-1-1,0-1 1,-1 1-1,0-1 1,1-1 0,8-9-1,-6 5 7,1 0 0,-2 0-1,0-1 1,0 0 0,-1 0 0,0-1-1,-1 0 1,0 0 0,-1-1-1,0 0 1,-1 0 0,-1 0 0,0 0-1,2-26 1,-5 38-25,1-1 0,-1 1 0,0-1 0,0 1 0,0-1 0,0 1 0,0-1 0,-1 1 0,1-1 0,0 1 0,-1-1 0,1 1 0,-1-1 0,1 1 0,-1-1 1,0 1-1,1 0 0,-1 0 0,0-1 0,0 1 0,0 0 0,0 0 0,0 0 0,0 0 0,0 0 0,-2-1 0,2 2 1,-1 0 0,1 1 1,-1-1-1,1 0 0,-1 1 1,1-1-1,0 1 0,-1-1 0,1 1 1,0 0-1,0-1 0,-1 1 1,1 0-1,0 0 0,0 0 0,0 0 1,0 0-1,0 0 0,0 0 1,0 0-1,0 1 0,1-1 0,-1 0 1,0 0-1,1 1 0,-1-1 1,0 3-1,-7 12 7,1 0 0,0 0 0,2 1 0,0-1 1,0 1-1,2 1 0,0-1 0,1 0 0,0 1 0,2-1 0,0 1 0,1-1 1,0 1-1,2-1 0,0 0 0,1 0 0,1 0 0,0 0 0,1-1 0,1 0 1,1 0-1,0 0 0,1-1 0,20 25 0,32 21-5,-49-51 0,0 0 0,0 1 0,-1 1 0,-1-1 0,0 2 0,-1 0 0,0 0 0,14 28 0,-22-40 0,-1 1 0,1-1 0,0 1 0,-1-1 0,1 1 0,-1-1 0,1 1 0,-1-1 0,0 1 0,0 0 0,0-1 0,0 1 0,0-1 0,0 1 0,0 0 0,-1-1 0,1 1 0,0-1 0,-1 1 0,1-1 0,-1 1 0,-1 1 0,1-2 0,0-1 0,0 1 0,0-1 0,0 1 0,0-1 0,-1 0 0,1 1 0,0-1 0,0 0 0,-1 0 0,1 0 0,0 0 0,0 0 0,0 0 0,-1 0 0,1-1 0,0 1 0,0 0 0,0-1 0,-1 1 0,0-1 0,-9-4 0,1 0 0,1 0 0,-1-1 0,-15-11 0,16 10 0,-9-7 0,0-1 0,1 0 0,0-1 0,1-1 0,1 0 0,1-1 0,-16-26 0,29 43 0,0-1 0,0 0 0,1 0 0,-1 0 0,1 0 0,-1 0 0,1 0 0,0-1 0,-1 1 0,1 0 0,0 0 0,1 0 0,-1 0 0,0 0 0,1 0 0,-1 0 0,1 0 0,-1 0 0,1 0 0,0 0 0,0 0 0,0 0 0,0 0 0,0 1 0,0-1 0,1 0 0,-1 1 0,0-1 0,1 1 0,0-1 0,-1 1 0,1 0 0,2-2 0,7-4 0,0 1 0,1 0 0,-1 1 0,18-6 0,-13 5 0,13-5-53,55-23-1851,-29 6-2230,1-7-7103</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29.886"/>
    </inkml:context>
    <inkml:brush xml:id="br0">
      <inkml:brushProperty name="width" value="0.025" units="cm"/>
      <inkml:brushProperty name="height" value="0.025" units="cm"/>
    </inkml:brush>
  </inkml:definitions>
  <inkml:trace contextRef="#ctx0" brushRef="#br0">1 101 16303,'0'0'10997,"7"13"-10441,20 39 52,29 82 1,-41-104 814,-9-29-19,-3-18-815,-1-13-513,-1-46-26,-1 70-51,0 1 0,-1 0 1,0-1-1,0 1 0,0 0 0,-1 0 1,1 0-1,-1 0 0,0 0 1,-6-8-1,4 12-45,3 12-56,1-10 93,0 1-1,1-1 1,-1 1 0,0-1 0,1 1 0,-1-1-1,1 1 1,0-1 0,-1 1 0,1-1 0,0 0-1,0 1 1,0-1 0,0 0 0,0 0 0,2 3 0,2-1 12,0-1 1,0 1 0,0-1 0,0 0 0,0 0 0,0-1 0,1 0 0,-1 0-1,1 0 1,-1 0 0,0-1 0,1 0 0,-1 0 0,1 0 0,-1-1-1,1 0 1,-1 0 0,10-3 0,-6 1 5,-1 0 1,1-1-1,-1 0 0,0 0 1,0-1-1,0 0 0,-1 0 1,0-1-1,0 0 0,9-9 1,-12 11-1,-1 0 0,1-1-1,-1 1 1,0-1 0,0 1 0,-1-1 0,0 0 0,1 0 0,-1 0 0,-1-1 0,1 1-1,-1 0 1,0-1 0,0 1 0,-1-1 0,0 1 0,0-1 0,0 1 0,0 0 0,-2-9 0,1 13-11,1 0 0,0 0 0,-1 0 0,1 0 1,-1 0-1,1 0 0,-1 1 0,1-1 1,-1 0-1,0 0 0,1 1 0,-1-1 0,0 0 1,0 1-1,1-1 0,-1 1 0,0-1 1,0 1-1,0-1 0,0 1 0,0-1 0,0 1 1,1 0-1,-1 0 0,0-1 0,0 1 1,0 0-1,0 0 0,0 0 0,0 0 0,0 0 1,0 0-1,0 1 0,0-1 0,0 0 1,0 0-1,0 1 0,0-1 0,0 0 0,0 1 1,0-1-1,-1 2 0,-1 0-2,0 0-1,0 0 1,0 0 0,1 0 0,-1 0-1,1 1 1,-1-1 0,1 1-1,0 0 1,0 0 0,-2 3-1,-1 5 29,1 0 0,0 0-1,1 1 1,0 0-1,1-1 1,0 1 0,1 0-1,0 22 1,1-30-31,0-1 1,0 1 0,1-1-1,-1 1 1,1-1-1,0 1 1,0-1 0,0 1-1,0-1 1,0 0-1,1 1 1,0-1 0,-1 0-1,1 0 1,0 0-1,1-1 1,-1 1 0,0 0-1,1-1 1,-1 1-1,1-1 1,0 0 0,0 0-1,0 0 1,0 0-1,0-1 1,0 1 0,1-1-1,-1 0 1,1 0-1,-1 0 1,0 0 0,5 0-1,-1-1-484,-1 1 0,1-1 0,0-1-1,0 1 1,-1-1 0,1 0 0,0-1 0,-1 0 0,1 0-1,-1 0 1,0-1 0,8-3 0,39-33-10319,-18 4-4527</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30.261"/>
    </inkml:context>
    <inkml:brush xml:id="br0">
      <inkml:brushProperty name="width" value="0.025" units="cm"/>
      <inkml:brushProperty name="height" value="0.025" units="cm"/>
    </inkml:brush>
  </inkml:definitions>
  <inkml:trace contextRef="#ctx0" brushRef="#br0">117 140 18097,'-8'8'2477,"1"-1"-2082,-11 10 1305,1 1-1,-15 22 1,28-35-1417,0 0 1,0 1-1,1-1 1,0 1 0,0 0-1,1 0 1,-1 0 0,1 0-1,1 0 1,-1 0 0,1 1-1,0-1 1,0 1-1,1 9 1,0-15-286,1 0 1,-1 0-1,1 0 1,0 0-1,-1 0 1,1 0-1,0 0 1,0-1-1,0 1 0,-1 0 1,1 0-1,0-1 1,0 1-1,0-1 1,0 1-1,0-1 0,0 1 1,1-1-1,-1 1 1,0-1-1,0 0 1,0 0-1,0 0 0,0 1 1,1-1-1,-1 0 1,0-1-1,0 1 1,0 0-1,0 0 1,0 0-1,2-1 0,40-10-309,-35 6 269,-1 0-1,0 0 1,0-1 0,-1 1-1,1-2 1,-1 1 0,-1-1 0,1 1-1,-1-1 1,0-1 0,-1 1-1,0-1 1,0 0 0,-1 0-1,0 0 1,0 0 0,3-18-1,0-6 187,-1 0 0,-2-1-1,-1-44 1,-6 60 648,-6 20-104,-8 24-235,15-18-406,0 0 0,0 1 0,0-1 1,1 1-1,1-1 0,0 1 1,0 0-1,1 0 0,0 0 0,1 0 1,1 10-1,-1-15-22,1 1-1,0 0 1,-1 0 0,2-1 0,-1 1-1,1-1 1,0 0 0,0 0 0,0 0-1,1 0 1,-1 0 0,1-1 0,1 0-1,-1 1 1,0-2 0,1 1 0,0 0 0,0-1-1,8 4 1,31 10-2722,-32-14 609,-1 0 0,0-2 0,1 1-1,15-1 1,-2-1-9694</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30.779"/>
    </inkml:context>
    <inkml:brush xml:id="br0">
      <inkml:brushProperty name="width" value="0.025" units="cm"/>
      <inkml:brushProperty name="height" value="0.025" units="cm"/>
    </inkml:brush>
  </inkml:definitions>
  <inkml:trace contextRef="#ctx0" brushRef="#br0">133 84 13549,'0'0'6993,"4"-9"-5253,12-28 209,-16 36-1874,0 1 0,0-1-1,0 1 1,0-1 0,0 1 0,0-1 0,0 1 0,0 0 0,-1-1-1,1 1 1,0-1 0,0 1 0,0-1 0,-1 1 0,1-1-1,0 1 1,0 0 0,-1-1 0,1 1 0,0-1 0,-1 1 0,1 0-1,0-1 1,-1 1 0,1 0 0,-1-1 0,1 1 0,0 0-1,-1 0 1,1 0 0,-1-1 0,1 1 0,-1 0 0,1 0 0,-1 0-1,1 0 1,-1 0 0,1 0 0,-1 0 0,1 0 0,-1 0 0,1 0-1,-1 0 1,1 0 0,-1 0 0,1 0 0,-1 1 0,-24 2 992,19 0-885,-1 0-1,0 0 1,1 1-1,-1 0 1,1 0-1,0 1 1,0 0-1,1 0 1,-1 0-1,1 0 1,-8 13-1,9-13-81,1-1 0,-1 1 0,1 0 0,1 0 0,-1 0 0,1 1-1,0-1 1,0 1 0,0-1 0,1 1 0,0 0 0,0-1 0,0 1-1,1 0 1,0 0 0,0 6 0,1-11-100,0 0 0,0 1 0,0-1 0,0 0 0,0 0 0,0 1 0,0-1 0,1 0 0,-1 0 0,0 0 0,1-1 0,-1 1 0,1 0 0,-1 0 0,1-1 0,-1 1 0,1-1 0,-1 1 0,1-1 0,-1 0 0,1 1 0,0-1 0,-1 0 0,1 0 0,0 0 0,-1-1 0,1 1 0,2-1 0,49-8 0,-39 3-261,0 0 0,-1-2-1,-1 0 1,1 0 0,-1-1 0,0 0-1,-1-1 1,0-1 0,-1 0 0,0 0-1,-1-1 1,0 0 0,-1 0 0,0-1-1,6-14 1,-15 34 593,0 1 0,1 0-1,-1 0 1,2-1 0,-1 1 0,3 13-1,-3-20-302,1 0-1,-1 1 0,0-1 0,1 0 1,-1 0-1,0 0 0,1 0 1,-1 0-1,1 0 0,0-1 1,-1 1-1,1 0 0,0 0 1,0 0-1,-1 0 0,1-1 0,0 1 1,0 0-1,0-1 0,0 1 1,0-1-1,0 1 0,0-1 1,0 1-1,2-1 0,0 1 1,0-1 0,1 0 0,-1 0-1,0 0 1,0 0 0,0 0 0,1-1-1,-1 1 1,3-2 0,4-1-250,0-1 0,0 0 1,-1-1-1,15-9 0,44-32-3638,-34 57 2401,-27-11 821,0 0 0,0 0-1,0 0 1,1-1 0,-1 0 0,0 0 0,13-5-1,24-15-6131,-18 4 203</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31.126"/>
    </inkml:context>
    <inkml:brush xml:id="br0">
      <inkml:brushProperty name="width" value="0.025" units="cm"/>
      <inkml:brushProperty name="height" value="0.025" units="cm"/>
    </inkml:brush>
  </inkml:definitions>
  <inkml:trace contextRef="#ctx0" brushRef="#br0">69 114 10154,'0'0'11349,"-7"9"-10025,4-6-1305,-40 48 2407,42-49-2270,-1 1 1,0-1-1,1 0 0,-1 1 0,1-1 0,0 1 0,0 0 0,0-1 0,0 1 1,0 0-1,0 0 0,1-1 0,-1 1 0,1 0 0,0 0 0,0 0 1,0 0-1,0-1 0,1 1 0,-1 0 0,1 0 0,0 0 0,1 2 0,-1-4-145,0 1 0,1-1 0,-1 0 0,1 0 0,-1-1 0,1 1 0,0 0 0,-1 0 0,1-1 0,0 1 0,-1-1 0,1 0 0,0 1 0,0-1 0,-1 0 0,1 0 0,0 0 0,0 0 0,-1 0 0,1-1 0,3 0 0,39-12-322,-36 9 56,-1-1-1,1-1 1,-1 0-1,0 0 1,0 0 0,0 0-1,-1-1 1,0 0-1,-1-1 1,0 1 0,0-1-1,7-15 1,-6 10 287,-1 0 0,-1 0 0,0 0 0,-1-1 0,0 1 0,-1-1 0,0-26 0,-6 33 2190,-5 13-1086,-6 15-394,12-14-591,1 0 1,0 0-1,0 0 1,1 0-1,0 0 1,0 1 0,0-1-1,1 0 1,0 1-1,1-1 1,-1 0-1,1 1 1,1-1-1,4 14 1,-4-17-267,0 1 1,1 0-1,0-1 0,0 1 1,0-1-1,1 0 1,-1 0-1,1 0 0,0 0 1,0-1-1,1 0 1,-1 1-1,1-2 0,-1 1 1,1 0-1,0-1 1,0 0-1,0 0 0,0-1 1,11 3-1,19 1-4599,1-4-3800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32.628"/>
    </inkml:context>
    <inkml:brush xml:id="br0">
      <inkml:brushProperty name="width" value="0.025" units="cm"/>
      <inkml:brushProperty name="height" value="0.025" units="cm"/>
    </inkml:brush>
  </inkml:definitions>
  <inkml:trace contextRef="#ctx0" brushRef="#br0">188 238 18578,'0'0'2370,"1"-8"182,2-26 42,-3 33-2516,0 0 1,0 1-1,0-1 1,-1 0-1,1 1 1,0-1-1,0 0 1,-1 1-1,1-1 0,-1 0 1,1 1-1,0-1 1,-1 0-1,1 1 1,-1-1-1,1 1 0,-1-1 1,0 1-1,1 0 1,-1-1-1,1 1 1,-1-1-1,0 1 1,1 0-1,-1 0 0,0-1 1,1 1-1,-1 0 1,0 0-1,0 0 1,1 0-1,-1 0 1,0 0-1,0 0 0,0 0 1,-26 2 571,25-2-537,-8 4-76,0-1-1,1 1 0,0 1 0,0 0 0,0 0 1,1 1-1,-1 0 0,1 0 0,1 1 0,-1 0 0,1 0 1,1 1-1,-1 0 0,1 0 0,0 0 0,1 1 1,-5 11-1,13-25-24,1 0 0,1 0 0,-1 0 0,1 0 0,-1 0 0,10-5 0,-2 0-54,-7 5 0,1 0-1,0 1 1,0-1-1,0 1 1,0 1-1,1-1 1,-1 1-1,12-3 1,-16 5 24,0 0-1,1 1 1,-1 0 0,0-1-1,0 1 1,1 0 0,-1 0-1,0 0 1,1 0 0,-1 1 0,0-1-1,0 1 1,1-1 0,-1 1-1,0 0 1,0 0 0,0 0-1,0 0 1,0 0 0,0 0-1,0 0 1,0 1 0,0-1-1,-1 1 1,1 0 0,-1-1-1,1 1 1,-1 0 0,1 0 0,1 3-1,3 8 2,0 0 1,-1 0-1,-1 0 0,0 1 1,-1 0-1,0-1 0,-1 1 0,1 17 1,-2 2 53,-2 1 1,-5 43 0,3-54 241,-1-1 1,-2 1-1,0-1 0,-1 0 1,-1 0-1,-1-1 0,-1 0 1,-18 27-1,28-48-282,0 0-1,0-1 1,0 1 0,0 0-1,-1-1 1,1 1 0,0 0-1,0 0 1,0 0-1,0-1 1,0 1 0,-1 0-1,1 0 1,0-1-1,0 1 1,0 0 0,-1 0-1,1 0 1,0 0 0,0-1-1,0 1 1,-1 0-1,1 0 1,0 0 0,0 0-1,-1 0 1,1 0 0,0 0-1,0 0 1,-1 0-1,1 0 1,0 0 0,-1 0-1,1 0 1,0 0-1,0 0 1,-1 0 0,1 0-1,0 0 1,0 0 0,-1 0-1,1 0 1,0 0-1,0 0 1,-1 1 0,1-1-1,0 0 1,0 0 0,0 0-1,-1 0 1,1 1-1,0-1 1,0 0 0,0 0-1,-1 0 1,1 1-1,0-1 1,0 1 0,0-30-495,1 25 416,1-18-480,1 1 0,1 0 0,2 0 0,0 0 1,0 0-1,20-38 0,-10 28 225,2 0 1,1 1-1,34-41 0,-37 52 660,1 1 1,21-18-1,-34 32-260,1-1 0,0 2 0,1-1 0,-1 0 0,1 1 0,0 0 0,-1 1 0,1-1 0,0 1 0,1 0 0,-1 1 0,0-1 1,11 0-1,-16 2-49,-1 1 0,1 0 0,0-1 0,0 1 0,0-1 0,-1 1 0,1 0 0,0 0 1,-1-1-1,1 1 0,-1 0 0,1 0 0,-1 0 0,1 0 0,-1-1 0,1 1 1,-1 0-1,0 0 0,1 0 0,-1 0 0,0 0 0,0 0 0,0 0 0,0 0 1,0 0-1,0 0 0,0 0 0,0 1 0,-1 41 793,1-31-150,0-11-620,-1 0-1,1-1 0,0 1 1,0 0-1,0 0 1,0-1-1,0 1 0,0 0 1,1 0-1,-1-1 0,0 1 1,0 0-1,0-1 1,1 1-1,-1 0 0,0 0 1,1-1-1,-1 1 0,0-1 1,1 1-1,-1 0 1,1-1-1,-1 1 0,2 0 1,11-7 470,11-28-263,-20 24-213,-1 0 0,0-1 0,0 1 0,-1-1 1,-1 1-1,1-1 0,-2 0 0,1 1 0,-2-1 1,1 0-1,-2 0 0,-2-10 0,4 20-27,0 1 0,0-1 0,0 1-1,0-1 1,0 1 0,0-1 0,0 0-1,0 1 1,-1-1 0,1 1 0,0-1-1,0 1 1,-1 0 0,1-1 0,0 1-1,-1-1 1,1 1 0,0-1 0,-1 1-1,1 0 1,-1-1 0,1 1 0,-1 0-1,1-1 1,-1 1 0,1 0 0,-1 0-1,1 0 1,-1-1 0,1 1 0,-1 0 0,1 0-1,-1 0 1,1 0 0,-1 0 0,0 0-1,1 0 1,-1 0 0,1 0 0,-1 0-1,1 0 1,-1 0 0,1 1 0,-1-1-1,1 0 1,-1 0 0,1 1 0,-1-1-1,1 0 1,-1 0 0,0 1 0,1 0-1,-1 0-1,1-1 1,0 1 0,-1 0 0,1 0 0,0-1 0,-1 1 0,1 0-1,0 0 1,0-1 0,0 1 0,0 0 0,0 0 0,0 0 0,0-1 0,0 1-1,0 0 1,0 0 0,0 0 0,0-1 0,1 1 0,-1 0 0,0 0-1,1-1 1,-1 1 0,0 0 0,1-1 0,-1 1 0,1 0 0,-1-1-1,1 1 1,-1-1 0,1 1 0,0 0 0,-1-1 0,1 0 0,1 1 0,3 2 10,1 0 0,0-1 0,0 0 0,0 0 0,0 0 0,0-1 0,1 0 0,-1 0 0,0-1 0,13 0 1,0 0 18,0-2 0,27-4 0,-32 2-33,-1 0 0,1-1 1,-1 0-1,0-1 0,0 0 0,-1-1 1,15-11-1,-22 15 3,0-1 0,-1 1 0,0-1 0,1 0 0,-1 0 0,-1 0 0,1 0 0,0-1 0,-1 1 1,0-1-1,0 0 0,-1 0 0,1 0 0,-1 0 0,0-1 0,0 1 0,-1-1 0,0 1 0,0-1 0,1-10 0,-2 16-2,0-1 0,0 0 0,-1 0 0,1 0 0,0 1 0,0-1 0,0 0 0,-1 1 0,1-1 0,0 0 0,-1 0 0,1 1 0,-1-1 0,1 1 0,-1-1 0,1 0-1,-1 1 1,1-1 0,-1 1 0,0-1 0,1 1 0,-1 0 0,0-1 0,1 1 0,-1-1 0,0 1 0,1 0 0,-2-1 0,-28 2-27,23 0 22,0 1-1,0 0 1,1 0 0,-1 1 0,1 0 0,-9 5 0,5-1 48,1 2 1,0-1-1,0 1 0,1 0 0,0 1 1,-7 13-1,11-17-17,0 1 0,1-1 0,0 1 0,0 0 0,0-1 0,1 1-1,0 1 1,1-1 0,-1 0 0,1 0 0,1 15 0,0-21-26,0 1 0,0 0 0,0-1 0,1 1 0,-1 0 1,1-1-1,-1 1 0,1 0 0,0-1 0,-1 1 0,1-1 0,0 0 0,0 1 0,0-1 0,0 0 0,0 1 0,1-1 1,-1 0-1,0 0 0,0 0 0,1 0 0,2 1 0,0 0 0,-1 0 0,1-1 1,0 0-1,0 0 0,0 0 0,0-1 0,1 1 1,-1-1-1,5 0 0,1 0-2,0-1-1,0-1 0,0 1 1,0-2-1,0 1 1,0-1-1,11-6 1,-5 0-137,-1 0 1,0-1-1,-1-1 0,0-1 0,0 0 1,13-16-1,-21 22 121,-1 0-1,0-1 1,0 1 0,0-1-1,-1 0 1,0 0-1,-1-1 1,1 1 0,-1-1-1,-1 0 1,1 0-1,-1 0 1,-1 0 0,0 0-1,1-13 1,-2 21 25,-1-1 0,1 1 1,0-1-1,-1 1 0,1 0 0,0-1 1,-1 1-1,1 0 0,0 0 1,-1-1-1,1 1 0,-1 0 0,1 0 1,0 0-1,-1-1 0,1 1 1,-1 0-1,1 0 0,-1 0 0,1 0 1,-1 0-1,1 0 0,-1 0 0,1 0 1,-1 0-1,1 0 0,0 0 1,-1 0-1,1 0 0,-1 1 0,1-1 1,-1 0-1,1 0 0,0 0 0,-1 1 1,1-1-1,-1 0 0,1 0 1,-1 1-1,-18 9 43,12-3 10,1 0 0,-1 0 0,1 0-1,1 1 1,0 0 0,0 0 0,-4 10-1,7-15-34,0 1-1,0 0 0,0 0 0,1 0 1,0 0-1,0 0 0,0 0 1,0 0-1,1 0 0,-1 0 1,1 0-1,0 1 0,0-1 0,1 0 1,-1 0-1,1 0 0,0 0 1,2 7-1,-1-9-24,0 0 1,1 0-1,-1 0 1,0-1-1,1 1 0,-1-1 1,1 1-1,0-1 1,-1 0-1,1 0 0,0 0 1,0 0-1,0 0 1,0-1-1,0 1 1,0-1-1,-1 0 0,1 0 1,0 0-1,0 0 1,0-1-1,3 0 0,4 0-7,-1 0-1,0-1 0,0 0 0,0 0 0,17-8 1,-11 2-230,0-2 1,-1 0 0,21-20 0,16-12 161,-50 43 100,0-1-1,0 1 1,-1-1-1,1 1 1,-1-1 0,1 1-1,0 0 1,-1-1 0,1 1-1,-1 0 1,1-1-1,-1 1 1,0 0 0,1-1-1,-1 1 1,0 0-1,1 0 1,-1 0 0,0 0-1,0 1 1,1 0 24,0 1 0,0-1 0,0 1 0,0-1 0,0 0 0,1 0 1,-1 0-1,1 0 0,-1 0 0,3 3 0,0-3-50,0-1 1,-1 0-1,1 1 0,0-1 1,0-1-1,0 1 0,0 0 1,0-1-1,0 0 0,0 0 0,0 0 1,0-1-1,0 1 0,5-2 1,56-22-47,-55 20 25,0-1-1,0 1 1,1 1-1,-1 0 0,13-2 1,-22 5-64,0-1-1,0 1 1,1 0 0,-1 0 0,0 0-1,0 0 1,1 0 0,-1 0 0,0 0-1,1 0 1,-1 0 0,0 0 0,0 1-1,1-1 1,-1 0 0,0 1 0,0-1-1,0 1 1,1 0 0,-1-1 0,0 1-1,0 0 1,0 0 0,0-1 0,0 1-1,0 0 1,-1 0 0,1 0 0,0 0-1,0 0 1,0 2 0,4 2-4051,1-5-3060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33.390"/>
    </inkml:context>
    <inkml:brush xml:id="br0">
      <inkml:brushProperty name="width" value="0.025" units="cm"/>
      <inkml:brushProperty name="height" value="0.025" units="cm"/>
    </inkml:brush>
  </inkml:definitions>
  <inkml:trace contextRef="#ctx0" brushRef="#br0">0 23 16303,'1'-2'413,"1"0"-1,-1 1 0,1-1 1,0 0-1,-1 1 1,1 0-1,0-1 0,0 1 1,0 0-1,0 0 0,0 0 1,0 0-1,0 0 0,0 0 1,0 0-1,1 1 0,-1-1 1,0 1-1,4 0 0,-3 0-265,-1 1 0,0 0 0,0 0 0,0 0 0,0 0-1,0 1 1,0-1 0,0 1 0,0-1 0,0 1 0,-1 0 0,1-1-1,0 1 1,-1 0 0,0 0 0,1 0 0,-1 0 0,0 0-1,1 3 1,15 31 635,-2 0-1,12 45 0,-14-40-559,27 58-1,-40-98-257,22 34-611,-9-28-4750,-35-31-8056,-29-13 6561,-18-13 7360,59 42 1492,0 0-1,1-1 1,1-1-1,-12-14 1,19 23-1644,0 0 1,0 0-1,1-1 1,-1 1-1,0 0 0,1 0 1,-1 0-1,1 0 1,-1-1-1,1 1 1,0 0-1,-1-1 1,1 1-1,0 0 1,0-1-1,0 1 1,0 0-1,0-1 0,0 1 1,0 0-1,0 0 1,1-1-1,0-1 1,0 1-119,0 0 1,1 1-1,-1 0 1,0-1-1,1 1 1,-1 0-1,1-1 0,-1 1 1,1 0-1,0 0 1,-1 1-1,1-1 1,0 0-1,3-1 1,10-1-317,0 0 1,1 0-1,23 0 1,-18 2 94,72-14-7163,-43 2-693</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33.716"/>
    </inkml:context>
    <inkml:brush xml:id="br0">
      <inkml:brushProperty name="width" value="0.025" units="cm"/>
      <inkml:brushProperty name="height" value="0.025" units="cm"/>
    </inkml:brush>
  </inkml:definitions>
  <inkml:trace contextRef="#ctx0" brushRef="#br0">117 1 16015,'0'0'2434,"-12"10"150,-1 1-1737,0 1 0,1 1 0,-20 25-1,27-32-529,1 1-1,0-1 1,1 1 0,0-1-1,0 1 1,0 0-1,1 0 1,0 0-1,0 0 1,1 1 0,0-1-1,0 0 1,0 1-1,2 9 1,-1-15-287,0 0-1,1 0 1,-1 0 0,0 0-1,1 0 1,0-1 0,-1 1 0,1 0-1,0 0 1,0-1 0,0 1-1,0-1 1,0 1 0,1-1 0,-1 1-1,0-1 1,1 0 0,-1 1-1,1-1 1,-1 0 0,1 0 0,1 1-1,2 0-9,-1-1 1,0 1-1,1-1 0,-1 0 0,1 0 0,-1-1 1,1 1-1,-1-1 0,7 0 0,-2-1-7,1 0-1,0 0 1,0-1-1,-1 0 1,1 0-1,-1-2 1,1 1 0,11-7-1,-15 7-4,-1-1 1,1 0-1,0 0 0,-1-1 0,0 0 1,0 0-1,0 0 0,-1 0 0,0-1 0,0 0 1,0 0-1,-1 0 0,0 0 0,0 0 1,0-1-1,-1 1 0,0-1 0,0 0 1,-1 0-1,0 0 0,0 1 0,0-1 0,-1-13 1,-1 18-26,0-1-1,0 0 1,0 1 0,0-1 0,-1 0 0,1 1 0,-1 0-1,0-1 1,1 1 0,-1 0 0,0 0 0,0 0 0,0 0 0,-1 0-1,1 0 1,0 1 0,-1-1 0,1 1 0,-1 0 0,1 0-1,-1 0 1,0 0 0,1 0 0,-1 0 0,0 0 0,0 1 0,-3-1-1,4 1-152,-1 0 1,1 0-1,-1-1 0,1 1 0,-1 1 0,1-1 0,-1 0 1,1 1-1,-1-1 0,1 1 0,-1 0 0,1-1 0,-4 3 0,5-2-81,0 0-1,0-1 0,0 1 0,0 0 0,0 0 0,0 0 1,0 0-1,0 0 0,1 1 0,-1-1 0,0 0 0,1 0 0,-1 0 1,1 1-1,-1-1 0,1 0 0,0 1 0,-1-1 0,1 0 1,0 1-1,0-1 0,0 0 0,0 1 0,0-1 0,1 3 0,-1-3-14,0 0-1,0 0 1,0-1-1,1 1 1,-1 0-1,0 0 1,1 0-1,-1-1 0,1 1 1,-1 0-1,1 0 1,-1-1-1,1 1 1,0 0-1,-1-1 0,1 1 1,0-1-1,-1 1 1,1-1-1,0 1 1,0-1-1,-1 1 1,1-1-1,0 0 0,0 0 1,0 1-1,0-1 1,0 0-1,1 0 1,20 4-5777</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2.596"/>
    </inkml:context>
    <inkml:brush xml:id="br0">
      <inkml:brushProperty name="width" value="0.025" units="cm"/>
      <inkml:brushProperty name="height" value="0.025" units="cm"/>
      <inkml:brushProperty name="color" value="#F6630D"/>
    </inkml:brush>
  </inkml:definitions>
  <inkml:trace contextRef="#ctx0" brushRef="#br0">149 222 14414,'0'0'7238,"-12"2"-5065,2 0-1824,-1 0-1,1 1 0,0 1 1,0-1-1,0 2 0,-14 8 1,20-12-237,1 1 0,-1 0 0,1 1 0,0-1 0,0 0 0,0 1 1,0 0-1,1-1 0,-1 1 0,1 0 0,-1 0 0,1 1 1,0-1-1,0 0 0,1 1 0,-1 0 0,1-1 0,-1 1 0,1 0 1,0-1-1,1 1 0,-1 0 0,1 0 0,-1 0 0,2 6 1,-1-10-110,0 1 1,1 0 0,-1-1-1,1 1 1,-1-1 0,1 1-1,-1-1 1,1 1 0,-1-1-1,1 1 1,-1-1 0,1 1-1,0-1 1,-1 0 0,1 1-1,0-1 1,-1 0 0,1 0 0,0 0-1,-1 1 1,1-1 0,0 0-1,0 0 1,-1 0 0,1 0-1,0 0 1,0 0 0,-1 0-1,1-1 1,1 1 0,24-5 143,-19 1-116,1-1-1,-1 1 1,0-1-1,0 0 1,0-1-1,-1 0 1,1 0-1,-1 0 1,8-12-1,2-6-359,22-39 1,-38 63 305,0 1-1,0-1 1,0 0 0,-1 0-1,1 0 1,0 0 0,0 0 0,0 0-1,0 0 1,0 1 0,0-1-1,0 0 1,0 0 0,0 0 0,0 0-1,0 0 1,0 0 0,0 0-1,1 1 1,-1-1 0,0 0 0,0 0-1,0 0 1,0 0 0,0 0 0,0 0-1,0 0 1,0 0 0,0 1-1,0-1 1,0 0 0,0 0 0,0 0-1,1 0 1,-1 0 0,0 0-1,0 0 1,0 0 0,0 0 0,0 0-1,0 0 1,0 0 0,1 0-1,-1 0 1,0 0 0,0 0 0,0 0-1,0 0 1,0 0 0,0 0-1,0 0 1,1 0 0,-1 0 0,0 0-1,0 0 1,0 0 0,0 0-1,0 0 1,0 0 0,0 0 0,1 0-1,-1 0 1,2 21-237,-1 28 380,-1-42-96,0 0 0,1 1 0,-1-1-1,2 0 1,-1 0 0,5 12 0,-6-18 2,1 0-1,-1 1 1,1-1-1,-1 0 1,1 0-1,0 0 1,0 0-1,0 0 1,-1 0-1,1 0 1,0 0-1,0 0 1,0 0-1,1 0 1,-1-1-1,0 1 1,0 0-1,0-1 1,0 1-1,1-1 1,-1 1 0,0-1-1,1 0 1,-1 0-1,0 1 1,1-1-1,-1 0 1,0 0-1,1 0 1,-1 0-1,0 0 1,1-1-1,-1 1 1,0 0-1,0-1 1,1 1-1,-1-1 1,0 1-1,0-1 1,0 1-1,1-1 1,-1 0 0,0 0-1,0 0 1,0 1-1,1-3 1,5-3 81,0 0 0,-1 0 1,1-1-1,-1 0 0,-1 0 1,1 0-1,-2-1 1,1 0-1,-1 0 0,0 0 1,0-1-1,-1 1 0,3-12 1,1-7-65,-1 0 0,-1 0 1,2-32-1,-4-4-6,-3 41-351,-2 38-760,-5 56 973,2-37 253,2 0-1,1 0 1,2 0-1,5 42 1,-5-75-138,0-1 0,0 0-1,0 0 1,1 0 0,-1 1 0,0-1 0,0 0-1,1 0 1,-1 0 0,1 0 0,-1 0 0,1 0 0,-1 0-1,1 1 1,0-2 0,0 1 0,-1 0 0,1 0-1,0 0 1,0 0 0,0 0 0,0-1 0,0 1 0,0 0-1,0-1 1,0 1 0,0-1 0,1 1 0,-1-1 0,0 0-1,0 1 1,0-1 0,0 0 0,1 0 0,-1 0-1,2 0 1,-1 0 24,0-1 1,0 1-1,-1-1 0,1 0 0,0 0 0,0 0 0,-1 0 0,1 0 1,0 0-1,-1 0 0,1 0 0,-1-1 0,0 1 0,1-1 0,-1 1 1,0-1-1,0 1 0,0-1 0,0 0 0,0 1 0,1-5 1,1-4-10,0-1 1,0 1 0,-1-1 0,-1 0 0,1 0 0,-2 1 0,0-1 0,0 0 0,-1 0 0,0 0 0,-1 0 0,-4-14 0,6 25-35,0 1 1,0-1-1,-1 0 0,1 0 0,0 1 0,0-1 1,0 0-1,0 1 0,-1-1 0,1 0 0,0 0 1,0 1-1,0-1 0,-1 0 0,1 0 0,0 1 1,-1-1-1,1 0 0,0 0 0,0 0 0,-1 0 1,1 1-1,0-1 0,-1 0 0,1 0 0,0 0 0,-1 0 1,1 0-1,0 0 0,-1 0 0,1 0 0,0 0 1,-1 0-1,1 0 0,0 0 0,-1 0 0,1 0 1,0 0-1,-1-1 0,1 1 0,0 0 0,-1 0 1,1 0-1,0 0 0,0-1 0,-1 1 0,1 0 1,0 0-1,0 0 0,-1-1 0,1 1 0,0 0 1,-1-1-1,0 34-288,1-32 290,0 1 5,0 1 0,1 0 0,-1-1 0,1 1 0,0 0 0,0-1 1,0 1-1,0-1 0,0 1 0,0-1 0,1 1 0,-1-1 0,1 0 0,0 0 0,0 0 0,0 0 0,0 0 0,0 0 1,0-1-1,0 1 0,0-1 0,1 1 0,-1-1 0,1 0 0,-1 0 0,1 0 0,-1 0 0,1 0 0,0-1 0,-1 1 0,1-1 1,0 1-1,4-1 0,2 1 46,0-1-1,0 0 1,1 0 0,-1-1 0,0 0 0,0 0 0,0-1 0,0 0 0,10-4 0,-8 1-24,-1 0 0,0 0 0,0-1 1,0-1-1,-1 1 0,0-1 0,0-1 0,-1 0 1,0 0-1,0-1 0,-1 0 0,0 0 0,-1 0 1,9-18-1,-12 18-35,-5 18-3,0 0 1,-1 0-1,0 0 0,-6 12 0,-8 25 302,17-45-294,-8 59 552,8-58-558,0-1-1,0 1 0,0 0 0,1 0 1,-1 0-1,0 0 0,1 0 0,-1 0 1,1-1-1,0 1 0,-1 0 1,3 2-1,-3-3-37,1-1 1,0 1-1,-1-1 1,1 1 0,0-1-1,0 1 1,-1-1-1,1 0 1,0 1-1,0-1 1,-1 0-1,1 0 1,0 0-1,0 0 1,0 1 0,-1-1-1,1 0 1,0 0-1,0 0 1,0-1-1,0 1 1,-1 0-1,1 0 1,0 0-1,0-1 1,-1 1-1,1 0 1,0-1 0,0 1-1,0-1 1,1-1-545,0 0 0,0 1 1,-1-1-1,1 0 1,0 0-1,-1-1 1,0 1-1,0 0 1,1 0-1,-1-1 0,0 1 1,-1-1-1,1 1 1,0-1-1,-1 1 1,1-1-1,-1 1 0,0-1 1,0-3-1,0 5-48,3-30-10520</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34.233"/>
    </inkml:context>
    <inkml:brush xml:id="br0">
      <inkml:brushProperty name="width" value="0.025" units="cm"/>
      <inkml:brushProperty name="height" value="0.025" units="cm"/>
    </inkml:brush>
  </inkml:definitions>
  <inkml:trace contextRef="#ctx0" brushRef="#br0">92 62 17072,'0'0'2050,"-9"5"331,3-3-2071,1 1 1,-1 1-1,1-1 1,0 1-1,1 0 0,-1 0 1,1 0-1,-1 1 1,1-1-1,1 1 0,-1 0 1,1 0-1,0 1 0,0-1 1,0 1-1,1-1 1,-1 1-1,1 0 0,1 0 1,-2 8-1,2-10-190,0 0 0,1 1 0,-1-1 0,1 0 0,0 0 0,0 0 0,0 1 0,1-1 0,0 0-1,-1 0 1,2 0 0,-1 0 0,0 0 0,1 0 0,0 0 0,-1 0 0,1-1 0,4 5 0,0-2-139,0-1 0,0 0-1,0 0 1,1-1 0,0 0 0,0 0 0,0 0 0,0-1 0,8 3 0,3 0-246,5 2-229,-1 1 0,-1 1 0,1 1 0,37 27 0,-56-36 518,0 0 0,1 1-1,-1-1 1,-1 1 0,1 0-1,0 0 1,-1 0-1,1 0 1,-1 0 0,0 1-1,0-1 1,0 1 0,-1 0-1,1-1 1,-1 1-1,0 0 1,0 0 0,0 0-1,0-1 1,-1 1 0,0 0-1,0 0 1,0 0-1,0 0 1,0 0 0,-1 0-1,0 0 1,1 0-1,-2 0 1,1 0 0,0-1-1,-1 1 1,0 0 0,1-1-1,-2 0 1,1 1-1,-4 3 1,0 1 253,0-1 0,0 1 0,-1-2 0,0 1 0,-1-1 0,0 0 0,-16 9 0,22-14-247,0 1 1,0-1 0,0 0 0,0 0 0,0 0 0,-1 0 0,1 0-1,-1 0 1,1-1 0,0 1 0,-1-1 0,1 1 0,-1-1-1,1 0 1,-1 0 0,1 0 0,-1-1 0,1 1 0,-1-1-1,1 1 1,0-1 0,-1 0 0,1 0 0,0 0 0,-1 0-1,1 0 1,0 0 0,0 0 0,0-1 0,0 0 0,0 1 0,0-1-1,1 0 1,-1 0 0,-1-2 0,-3-6-191,2 1 0,-1-2 0,1 1 1,0-1-1,1 1 0,0-1 0,1 0 0,1 0 1,-1 0-1,2 0 0,-1 0 0,1 0 0,1-1 1,0 1-1,1 0 0,4-14 0,-1 4-15,2 0 0,0 0 1,1 0-1,2 1 0,0 0 0,1 1 0,16-23 0,8 1 229,16-22-47,-47 58 220,0 0 0,-1-1 0,1 0 0,-2 1 0,1-1 0,-1 0 0,1-1-1,1-11 1,-3 17-189,-1 1 0,0-1-1,0 1 1,0-1 0,0 1-1,0-1 1,0 1-1,0-1 1,0 1 0,0-1-1,0 1 1,0-1 0,0 1-1,0-1 1,0 0 0,0 1-1,0-1 1,0 1 0,-1-1-1,1 1 1,0 0 0,0-1-1,-1 1 1,1-1-1,0 1 1,-1-1 0,1 1-1,0 0 1,-1-1 0,1 1-1,-1 0 1,1-1 0,-1 1-1,1 0 1,0 0 0,-1-1-1,1 1 1,-1 0-1,1 0 1,-1 0 0,1 0-1,-1 0 1,0-1 0,1 1-1,-1 0 1,1 0 0,-1 0-1,1 1 1,-1-1 0,1 0-1,-1 0 1,1 0 0,-1 0-1,1 0 1,-1 1-1,1-1 1,-1 0 0,1 0-1,-1 1 1,1-1 0,0 0-1,-1 1 1,1-1 0,-1 0-1,0 1 1,-2 2-31,0-1 0,-1 0 0,1 0-1,0 1 1,0 0 0,0 0 0,1 0 0,-4 4 0,3-1 25,0 0-1,0 0 1,1 0 0,0 1 0,0-1 0,0 1-1,1-1 1,0 1 0,0 0 0,1 0-1,0 0 1,0-1 0,0 1 0,2 9 0,-1-13-40,0 0 1,0 0 0,0 0 0,0 0-1,1 0 1,-1 0 0,1 0-1,0 0 1,0-1 0,0 1-1,0 0 1,0-1 0,1 0 0,-1 1-1,1-1 1,-1 0 0,1 0-1,0-1 1,0 1 0,0-1 0,0 1-1,0-1 1,0 0 0,0 0-1,0 0 1,0 0 0,1-1-1,-1 1 1,0-1 0,5 0 0,-2 0-307,-1 0 0,1 0 0,-1-1 0,0 0 0,0 0 0,1 0 0,-1-1 0,0 0 0,0 1 0,0-2 0,0 1 0,-1-1 0,1 1 0,5-6 0,-3 2-1091,0 0 0,0-1-1,-1 0 1,0-1 0,0 1 0,-1-1 0,7-12 0,8-20-6347</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34.983"/>
    </inkml:context>
    <inkml:brush xml:id="br0">
      <inkml:brushProperty name="width" value="0.025" units="cm"/>
      <inkml:brushProperty name="height" value="0.025" units="cm"/>
    </inkml:brush>
  </inkml:definitions>
  <inkml:trace contextRef="#ctx0" brushRef="#br0">22 35 10922,'0'0'14200,"-5"10"-12785,2-4-1248,0 0 1,1 1-1,0-1 1,0 1-1,0-1 0,1 1 1,0 0-1,1 0 0,-1 0 1,1-1-1,0 1 1,1 0-1,0 0 0,0 0 1,0-1-1,3 8 0,18 42 56,3 0-1,41 66 1,-51-106-182,-15-16-38,1 0-1,-1 0 1,0 0-1,1-1 0,-1 1 1,1 0-1,-1 0 1,0 0-1,1-1 0,-1 1 1,0 0-1,0-1 0,1 1 1,-1 0-1,0 0 1,1-1-1,-1 1 0,0 0 1,0-1-1,0 1 1,0-1-1,1 1 0,-1 0 1,0-1-1,0 1 1,0 0-1,0-1 0,0 1 1,0-1-1,0 0 1,2-45-63,-2 38-55,0-4-154,-1-1 1,0 1-1,-1-1 0,-5-20 0,6 29 194,0 0 0,-1 0 0,1 1 0,-1-1 0,1 0 0,-1 1 0,0 0 0,-1-1 0,1 1-1,0 0 1,-1 0 0,0 0 0,1 1 0,-1-1 0,0 1 0,-1-1 0,1 1 0,0 0 0,-5-2 0,7 4 80,1 0 1,0-1-1,0 1 1,-1 0 0,1 0-1,0 0 1,-1 0-1,1-1 1,0 1 0,-1 0-1,1 0 1,0 0-1,-1 0 1,1 0 0,0 0-1,-1 0 1,1 0-1,0 0 1,-1 0 0,1 0-1,0 0 1,-1 0-1,1 0 1,0 0 0,0 0-1,-1 0 1,1 1-1,0-1 1,-1 0 0,1 0-1,0 0 1,-1 0-1,1 1 1,0-1 0,0 0-1,-1 0 1,1 1-1,0-1 1,0 0 0,0 0-1,0 1 1,-1-1-1,1 0 1,0 1 0,0-1-1,0 0 1,0 1-1,0-1 1,0 0 0,0 1-1,0-1 1,0 0-1,0 1 1,0-1 0,0 0-1,0 1 1,0-1-1,0 0 1,0 1 0,0-1-1,0 1 1,10 19 549,-6-16-516,0-1 0,0 1-1,1-1 1,-1 0 0,1 0 0,0-1 0,0 1-1,0-1 1,0 0 0,0-1 0,0 1 0,1-1-1,-1 0 1,1 0 0,-1-1 0,0 1 0,1-1 0,-1-1-1,1 1 1,-1-1 0,1 0 0,6-2 0,-6 2-32,0-1 0,0 1 0,0-2 1,0 1-1,0-1 0,0 0 0,-1 0 1,1 0-1,-1-1 0,0 0 0,0 0 0,0 0 1,-1 0-1,1-1 0,-1 0 0,0 0 1,-1 0-1,6-11 0,-7 10 4,0 0-1,0-1 0,-1 0 1,0 1-1,0-1 1,-1 0-1,0 1 1,0-1-1,0 0 0,-1 0 1,-2-7-1,3 12-10,0 0-1,-1 0 1,1 0-1,-1 0 0,1 0 1,-1 0-1,0 0 1,0 0-1,0 1 1,0-1-1,0 0 0,0 1 1,0-1-1,0 1 1,-1-1-1,1 1 1,-1-1-1,1 1 1,-1 0-1,0 0 0,1 0 1,-1 0-1,0 0 1,0 0-1,0 0 1,1 1-1,-1-1 0,0 1 1,0-1-1,0 1 1,0 0-1,0-1 1,0 1-1,0 0 1,0 1-1,0-1 0,0 0 1,0 0-1,0 1 1,0-1-1,-3 2 1,3-1 13,0 1 0,0-1-1,0 1 1,0-1 0,0 1 0,0 0 0,0 0 0,1 0 0,-1 0 0,0 0 0,1 0 0,0 0 0,0 1 0,-1-1 0,1 0 0,1 1 0,-1-1 0,0 1 0,0-1 0,1 1 0,-1 4 0,-3 58 673,4-62-622,0 1-20,0 0 0,0-1 1,0 1-1,0 0 0,1-1 0,0 1 0,0 0 0,0-1 0,0 1 0,0-1 0,1 1 0,-1-1 1,1 0-1,0 1 0,0-1 0,0 0 0,1 0 0,-1-1 0,1 1 0,0 0 0,-1-1 0,1 0 0,0 1 1,0-1-1,1 0 0,-1-1 0,0 1 0,1 0 0,-1-1 0,1 0 0,-1 0 0,1 0 0,4 0 1,1 0-122,0 0 0,-1-1 0,1 0 0,0 0 0,0-1 0,-1-1 0,1 1 0,-1-1 0,1-1 0,-1 1 0,0-1 0,0-1 0,11-6 0,12-13-653,-25 18 685,-1 0 1,1 0-1,0 1 0,1 0 0,-1 0 0,1 0 0,11-4 0,-12 50 1529,-5-34-1381,0 0 0,1-1 0,0 1 0,1-1 0,-1 1 0,2-1 0,5 10 0,-9-16-97,1 1 1,0 0 0,0-1 0,0 0-1,0 1 1,0-1 0,1 0 0,-1 1-1,0-1 1,1 0 0,-1 0 0,0 0 0,1 0-1,-1 0 1,1 0 0,0-1 0,-1 1-1,1-1 1,0 1 0,-1-1 0,1 1-1,0-1 1,0 0 0,-1 0 0,1 0 0,0 0-1,0 0 1,-1 0 0,1 0 0,0-1-1,0 1 1,-1 0 0,1-1 0,0 0 0,-1 1-1,1-1 1,-1 0 0,1 0 0,2-2-1,-1 0 2,1 0-1,0-1 1,-1 0-1,0 0 1,0 0 0,0 0-1,0 0 1,-1 0-1,1-1 1,-1 0-1,0 1 1,-1-1-1,1 0 1,-1 0-1,0 0 1,0 0-1,-1 0 1,1 0-1,-1 0 1,-1-10-1,1 6 34,-1 0-1,0-1 1,-1 1-1,1 0 1,-2 0-1,0 0 1,0 0-1,0 1 1,-1-1-1,-7-11 1,-50-47-4,105 64-37,-12 4-117,-12 1-607,-1-1 1,1-2 0,0 0-1,0 0 1,22-7-1,8-11-6093</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40.241"/>
    </inkml:context>
    <inkml:brush xml:id="br0">
      <inkml:brushProperty name="width" value="0.025" units="cm"/>
      <inkml:brushProperty name="height" value="0.025" units="cm"/>
    </inkml:brush>
  </inkml:definitions>
  <inkml:trace contextRef="#ctx0" brushRef="#br0">0 0 9737,'2'18'10651,"2"2"-5015,14 51-4179,-8-37-100,-2-2-1186,2 1 0,0-1-1,3-1 1,23 44 0,-35-74-167,-1 1-1,1-1 1,0 0-1,0 0 1,-1 0-1,1 0 0,0 0 1,0 0-1,0 0 1,1 0-1,-1 0 1,0 0-1,0 0 1,0-1-1,1 1 1,-1 0-1,0-1 1,1 1-1,0-1 1,-1 0-56,0 0 1,0 0-1,-1-1 1,1 1-1,0 0 1,-1 0 0,1-1-1,0 1 1,-1-1-1,1 1 1,-1-1-1,1 1 1,-1-1-1,1 1 1,-1-1-1,1 1 1,-1-1-1,1 0 1,-1 1 0,0-1-1,1 0 1,-1 1-1,0-1 1,0 0-1,0 1 1,1-1-1,-1 0 1,0 0-1,0 1 1,0-1-1,0 0 1,0 0-1,0 1 1,0-1 0,-1-1-1,2-5-1179,-1-1-1,0 1 1,-1 0 0,0 0-1,0-1 1,0 1-1,-1 0 1,-3-8 0,-9-18-5314</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40.585"/>
    </inkml:context>
    <inkml:brush xml:id="br0">
      <inkml:brushProperty name="width" value="0.025" units="cm"/>
      <inkml:brushProperty name="height" value="0.025" units="cm"/>
    </inkml:brush>
  </inkml:definitions>
  <inkml:trace contextRef="#ctx0" brushRef="#br0">0 208 12300,'0'0'11627,"9"-8"-9556,22-15-745,1 1 1,1 2 0,51-24-1,-2 1-2081,-5-4-3486</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40.960"/>
    </inkml:context>
    <inkml:brush xml:id="br0">
      <inkml:brushProperty name="width" value="0.025" units="cm"/>
      <inkml:brushProperty name="height" value="0.025" units="cm"/>
    </inkml:brush>
  </inkml:definitions>
  <inkml:trace contextRef="#ctx0" brushRef="#br0">1 178 15695,'0'0'9417,"54"-10"-7367,-15-16-769,6-3-801,4-1-255,0 2-97,-1 4-64,-9 7-96,-8 5-897,-8 10-1377,-10 2-385,-9 1-512,-4 12-256,-4 2-1986</inkml:trace>
  <inkml:trace contextRef="#ctx0" brushRef="#br0" timeOffset="1">47 402 15246,'0'0'8745,"64"-9"-6695,-20-19-161,10-5-639,4-4-546,1 1-319,-4 4-225,-5 5-128,-13 9-192,-11 8-1186,-11 7-1152,-8 3-481,-7 3-1217,-7 8-3235</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41.367"/>
    </inkml:context>
    <inkml:brush xml:id="br0">
      <inkml:brushProperty name="width" value="0.025" units="cm"/>
      <inkml:brushProperty name="height" value="0.025" units="cm"/>
    </inkml:brush>
  </inkml:definitions>
  <inkml:trace contextRef="#ctx0" brushRef="#br0">0 155 15407,'0'0'14125,"53"9"-13196,-8-28-641,6-6-224,3 0-32,0-1-288,-6 3-289,-8 2-351,-8 8-1282,-12 4-1378,-9 7-2434</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41.724"/>
    </inkml:context>
    <inkml:brush xml:id="br0">
      <inkml:brushProperty name="width" value="0.025" units="cm"/>
      <inkml:brushProperty name="height" value="0.025" units="cm"/>
    </inkml:brush>
  </inkml:definitions>
  <inkml:trace contextRef="#ctx0" brushRef="#br0">0 198 16976,'0'0'7047,"57"-15"-5766,-13-9 256,2-3-576,6-1-672,-1 1-225,-5 5-64,-2 3-1634,-6 0-2818,-7 3-5061</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57.145"/>
    </inkml:context>
    <inkml:brush xml:id="br0">
      <inkml:brushProperty name="width" value="0.025" units="cm"/>
      <inkml:brushProperty name="height" value="0.025" units="cm"/>
    </inkml:brush>
  </inkml:definitions>
  <inkml:trace contextRef="#ctx0" brushRef="#br0">1 146 13997,'0'0'9535,"5"9"-8671,34 61 87,76 149 1789,-96-178-2021,-1 2 0,-3 0 0,15 63 0,-41-141-329,-2 1 0,-1 0 0,-32-57 0,13 27-146,18 34-251,-51-117-157,60 131 134,1 0 1,1-1 0,0 1-1,1-1 1,1 0 0,0 1 0,1-25-1,2 39 13,-1-1 0,1 0 0,-1 0 1,1 0-1,0 1 0,0-1 0,0 1 0,0-1 0,0 1 0,1-1 0,-1 1 0,1-1 0,0 1 0,0 0 0,0 0 0,0 0 0,3-3 1,0 2-3,1-1 0,0 1 0,-1 0 0,1 0 0,0 0 1,1 1-1,7-2 0,7-1-103,0 2-1,0 0 1,36 1-1,-52 1 99,-1 1 0,1 0-1,-1 1 1,1-1-1,-1 1 1,1 0-1,-1 0 1,0 0 0,1 1-1,-1-1 1,0 1-1,0 0 1,0 0-1,0 1 1,0-1 0,-1 1-1,1 0 1,4 5-1,-4-3 23,-1 0 1,0 0-1,-1 0 0,1 0 0,-1 1 0,0-1 1,0 1-1,-1-1 0,1 1 0,-1 0 0,-1 0 1,1 0-1,-1-1 0,0 7 0,-1-3 55,1-1-1,-2 0 1,1 0 0,-1 0-1,0 0 1,-1 0 0,0 0-1,0 0 1,-1-1-1,0 0 1,0 0 0,0 0-1,-1 0 1,0 0 0,-1-1-1,1 0 1,-1 0-1,0-1 1,-1 0 0,1 0-1,-1 0 1,0-1 0,-1 0-1,1 0 1,-1 0-1,1-1 1,-1-1 0,0 1-1,0-1 1,0 0 0,0-1-1,0 0 1,-1 0-1,-9-1 1,17 0-92,0 0-1,1 0 1,-1 0 0,0 0-1,0 0 1,0 0-1,1 0 1,-1 0 0,0 0-1,0-1 1,0 1 0,1 0-1,-1 0 1,0-1-1,1 1 1,-1 0 0,0-1-1,0 1 1,1-1 0,-1 1-1,1-1 1,-1 1-1,0-1 1,1 0 0,-1 1-1,1-1 1,0 1 0,-1-1-1,1 0 1,-1 0 0,1 1-1,0-1 1,0 0-1,-1 0 1,1 1 0,0-1-1,0 0 1,0 0 0,0 1-1,0-1 1,0 0-1,0 0 1,0-1 0,0 1-136,1-1 0,0 0 1,-1 0-1,1 1 1,0-1-1,0 0 0,0 1 1,0-1-1,0 1 0,0-1 1,0 1-1,0 0 1,0-1-1,1 1 0,-1 0 1,1 0-1,-1 0 0,3-1 1,13-5-3867,1 1 0,26-6 0,-36 10 2428,25-5-8460</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57.978"/>
    </inkml:context>
    <inkml:brush xml:id="br0">
      <inkml:brushProperty name="width" value="0.025" units="cm"/>
      <inkml:brushProperty name="height" value="0.025" units="cm"/>
    </inkml:brush>
  </inkml:definitions>
  <inkml:trace contextRef="#ctx0" brushRef="#br0">80 1 13100,'1'2'7372,"-1"2"-3997,0 15-3333,0-16 962,-2 21-456,-1 0 1,-1 1-1,-1-2 1,-1 1-1,-16 40 1,12-36 69,1 1 1,-10 55-1,55-163-8727,-14-10-2151,-14 44 1697</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58.324"/>
    </inkml:context>
    <inkml:brush xml:id="br0">
      <inkml:brushProperty name="width" value="0.025" units="cm"/>
      <inkml:brushProperty name="height" value="0.025" units="cm"/>
    </inkml:brush>
  </inkml:definitions>
  <inkml:trace contextRef="#ctx0" brushRef="#br0">0 22 12812,'5'-22'4327,"-4"49"728,0 19-2933,2-28-1621,1-1-1,1 0 0,0 0 0,1-1 0,0 1 1,2-1-1,14 23 0,-17-31-498,0-1 0,1 0-1,0 0 1,0 0 0,1-1 0,0 0-1,9 6 1,-11-9-371,0 0 0,1 0-1,0 0 1,-1-1-1,1 0 1,0 0 0,0 0-1,0-1 1,0 0 0,1 0-1,8 0 1,-23-7-11909,-7-2 4756</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2.940"/>
    </inkml:context>
    <inkml:brush xml:id="br0">
      <inkml:brushProperty name="width" value="0.025" units="cm"/>
      <inkml:brushProperty name="height" value="0.025" units="cm"/>
      <inkml:brushProperty name="color" value="#F6630D"/>
    </inkml:brush>
  </inkml:definitions>
  <inkml:trace contextRef="#ctx0" brushRef="#br0">12 0 18514,'0'0'9352,"-11"50"-9384,27-35-736,2-2-2211,1-4-1922,3 0-3203</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58.666"/>
    </inkml:context>
    <inkml:brush xml:id="br0">
      <inkml:brushProperty name="width" value="0.025" units="cm"/>
      <inkml:brushProperty name="height" value="0.025" units="cm"/>
    </inkml:brush>
  </inkml:definitions>
  <inkml:trace contextRef="#ctx0" brushRef="#br0">0 111 8840,'0'0'16528,"35"-50"-16080,-9 36-319,4-2-482,-8 0-2241,-1 1-3940</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59.724"/>
    </inkml:context>
    <inkml:brush xml:id="br0">
      <inkml:brushProperty name="width" value="0.025" units="cm"/>
      <inkml:brushProperty name="height" value="0.025" units="cm"/>
    </inkml:brush>
  </inkml:definitions>
  <inkml:trace contextRef="#ctx0" brushRef="#br0">1 104 20916,'0'0'9513,"26"-63"-10090,-11 47-1248,0 3-1026,-3 5-1281,-7 4-2242</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00.116"/>
    </inkml:context>
    <inkml:brush xml:id="br0">
      <inkml:brushProperty name="width" value="0.025" units="cm"/>
      <inkml:brushProperty name="height" value="0.025" units="cm"/>
    </inkml:brush>
  </inkml:definitions>
  <inkml:trace contextRef="#ctx0" brushRef="#br0">65 1 12844,'0'0'14985,"2"12"-13907,0 16-681,-2 1-1,0-1 0,-8 46 0,-23 97 143,3-28-2252,27-125 921,0-12-2006,1-30-13929</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00.474"/>
    </inkml:context>
    <inkml:brush xml:id="br0">
      <inkml:brushProperty name="width" value="0.025" units="cm"/>
      <inkml:brushProperty name="height" value="0.025" units="cm"/>
    </inkml:brush>
  </inkml:definitions>
  <inkml:trace contextRef="#ctx0" brushRef="#br0">1 0 16976,'0'0'8344,"9"3"-6871,-6-2-1367,1 0 4,1 1 0,-1-1 0,0 1 0,0 0 0,0 0 0,0 0 0,-1 0 0,1 1 0,-1 0 0,1-1 0,-1 1 0,0 0 0,0 1 0,0-1 0,0 1 0,3 6 0,33 62 580,-17-26-596,3-2 1,2 0-1,37 45 0,-62-87-199,0 1 0,1-1 0,-1 1 0,1-1 0,0 0 0,0 0 0,0 0 0,0-1 0,0 1 0,0-1 0,7 3 0,-9-4-119,-1 0 1,1 0-1,0 0 0,0 0 0,-1 0 1,1 0-1,0 0 0,0 0 1,-1 0-1,1 0 0,0 0 0,0 0 1,-1-1-1,1 1 0,0 0 0,0-1 1,-1 1-1,1 0 0,0-1 1,-1 1-1,2-1 0,-2 0-349,1 0 1,0-1-1,-1 1 0,1 0 1,-1 0-1,1 0 0,-1-1 1,1 1-1,-1 0 0,0 0 1,0-1-1,0 1 0,0 0 1,0 0-1,0-1 0,0 1 1,0-2-1,-3-13-9090</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00.820"/>
    </inkml:context>
    <inkml:brush xml:id="br0">
      <inkml:brushProperty name="width" value="0.025" units="cm"/>
      <inkml:brushProperty name="height" value="0.025" units="cm"/>
    </inkml:brush>
  </inkml:definitions>
  <inkml:trace contextRef="#ctx0" brushRef="#br0">0 146 10154,'0'0'20211,"28"-49"-19827,1 26-256,3 3-480,-5 1-1826,-3 1-3684,-8 1-7655</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02.316"/>
    </inkml:context>
    <inkml:brush xml:id="br0">
      <inkml:brushProperty name="width" value="0.025" units="cm"/>
      <inkml:brushProperty name="height" value="0.025" units="cm"/>
    </inkml:brush>
  </inkml:definitions>
  <inkml:trace contextRef="#ctx0" brushRef="#br0">0 1 13549,'4'8'10944,"6"18"-5969,57 136-5141,-64-154 173,2-1 0,-1 1 0,1-1 0,11 12 0,-14-17-81,0 0 0,-1 0 0,1-1 0,0 1 0,1-1 0,-1 1 0,0-1-1,0 0 1,1 0 0,-1 0 0,0 0 0,1 0 0,-1 0 0,1-1 0,-1 1 0,1-1-1,0 0 1,-1 0 0,1 0 0,4 0 0,-7 0-76,1-1 0,0 1-1,-1 0 1,1-1 0,-1 1 0,1-1 0,-1 1-1,1 0 1,-1-1 0,1 1 0,-1-1 0,1 0 0,-1 1-1,1-1 1,-1 1 0,0-1 0,1 0 0,-1 1-1,0-1 1,0 0 0,1 1 0,-1-1 0,0 0 0,0 1-1,0-1 1,0 0 0,0 0 0,0 1 0,0-1-1,0 0 1,0 1 0,0-1 0,0 0 0,-1 0-1,-9-25-6870,-4 14 1992</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02.674"/>
    </inkml:context>
    <inkml:brush xml:id="br0">
      <inkml:brushProperty name="width" value="0.025" units="cm"/>
      <inkml:brushProperty name="height" value="0.025" units="cm"/>
    </inkml:brush>
  </inkml:definitions>
  <inkml:trace contextRef="#ctx0" brushRef="#br0">1 173 10794,'0'0'17873,"62"-56"-17489,-33 37-223,-1-1-97,1 0-609,-4-1-2241,-5 2-2692,-7 1-6469</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03.609"/>
    </inkml:context>
    <inkml:brush xml:id="br0">
      <inkml:brushProperty name="width" value="0.025" units="cm"/>
      <inkml:brushProperty name="height" value="0.025" units="cm"/>
    </inkml:brush>
  </inkml:definitions>
  <inkml:trace contextRef="#ctx0" brushRef="#br0">0 124 17809,'0'0'5797,"5"11"-4590,88 187 2336,-59-133-2928,-2 2-1,30 94 0,-54-137 8,-7-30 236,-8-45 230,-16-64-1088,3 22 0,4-1 0,-7-150 0,24 242-14,-1 0 0,0 0 0,1-1 1,-1 1-1,1 0 0,0 0 0,0 0 0,0 0 0,0 0 0,0 0 0,0 0 1,0 1-1,1-1 0,-1 0 0,1 0 0,-1 1 0,1-1 0,0 1 0,-1 0 1,1-1-1,0 1 0,0 0 0,0 0 0,0 0 0,0 0 0,0 1 0,0-1 1,0 0-1,1 1 0,-1 0 0,0-1 0,0 1 0,0 0 0,1 0 0,-1 0 1,0 0-1,3 1 0,-2-1-7,0 0 1,0 1-1,0-1 0,0 0 1,0 1-1,0 0 0,0 0 1,0 0-1,0 0 0,0 0 1,-1 0-1,1 1 0,-1-1 1,1 1-1,-1 0 0,1 0 1,-1 0-1,0 0 0,0 0 1,0 0-1,0 1 0,0-1 1,0 1-1,-1-1 0,1 1 1,-1 0-1,0-1 0,1 5 1,-1-1 27,-1 1 0,0-1 0,-1 0 1,1 1-1,-1-1 0,0 1 0,-1-1 0,0 0 1,0 0-1,0 0 0,-1 0 0,1 0 1,-1 0-1,-1-1 0,1 1 0,-9 8 0,3-2 120,-2-1 0,0-1-1,0 1 1,0-2-1,-2 0 1,-14 9 0,24-16-127,0 0 0,1 0 0,-1 0 0,0-1 0,0 0 0,-1 1 0,1-1 0,0 0 0,0-1 0,-1 1 0,1 0 0,0-1 0,-1 0 0,1 0 0,-5 0 0,8 0-61,0-1 1,-1 1 0,1-1-1,0 1 1,-1 0-1,1-1 1,0 1 0,-1-1-1,1 1 1,0-1 0,0 1-1,0-1 1,0 1 0,-1-1-1,1 1 1,0-1 0,0 1-1,0-1 1,0 1 0,0-1-1,0 1 1,0-1 0,0 1-1,1-1 1,-1 1 0,0-1-1,0 1 1,0-1-1,0 1 1,1-1 0,-1 1-1,0 0 1,0-1 0,1 1-1,0-1 1,11-17-2508,-6 13 947,0 0 0,1 0 0,0 0 0,0 1 0,11-5 0,14-6-6665</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03.938"/>
    </inkml:context>
    <inkml:brush xml:id="br0">
      <inkml:brushProperty name="width" value="0.025" units="cm"/>
      <inkml:brushProperty name="height" value="0.025" units="cm"/>
    </inkml:brush>
  </inkml:definitions>
  <inkml:trace contextRef="#ctx0" brushRef="#br0">1 1 17585,'0'0'8712,"29"65"-7207,-17-36-448,1 5-480,5 0-417,-1-3-128,1-2 0,-2-4 0,-2-5-384,-2-6-833,-4-5-1250</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04.345"/>
    </inkml:context>
    <inkml:brush xml:id="br0">
      <inkml:brushProperty name="width" value="0.025" units="cm"/>
      <inkml:brushProperty name="height" value="0.025" units="cm"/>
    </inkml:brush>
  </inkml:definitions>
  <inkml:trace contextRef="#ctx0" brushRef="#br0">14 210 16271,'0'0'2616,"-3"-9"358,3 8-2926,-2-1 157,1-1-1,-1 0 0,1 0 1,0 0-1,0 1 1,1-1-1,-1 0 1,0 0-1,1-1 1,0 1-1,0 0 0,0 0 1,0 0-1,0 0 1,1 0-1,-1 0 1,1 0-1,0 0 1,0 0-1,0 0 1,0 1-1,1-1 0,-1 0 1,1 0-1,-1 1 1,1-1-1,0 1 1,0 0-1,3-3 1,14-14 596,2 2 1,38-26 0,-52 39-789,0-1 0,0 1 1,0 1-1,1 0 0,0 0 0,0 0 0,-1 1 0,2 0 0,-1 0 0,0 1 0,0 0 0,0 1 1,11 0-1,-18 0-24,0 0 0,0 0 1,0 1-1,0-1 0,0 0 1,0 1-1,0-1 0,0 1 1,0-1-1,0 1 0,-1 0 1,1-1-1,0 1 0,0 0 1,0-1-1,-1 1 0,1 0 1,0 0-1,-1 0 0,1 0 1,-1 0-1,1-1 0,-1 1 1,1 2-1,2 32-3,-4-23 132,0-1 0,-2 0 0,1 0 0,-5 11 0,-39 71 1708,52-100-1941,-1 1 0,1-1 0,1 1 0,-1 0 0,1 0 0,0 1-1,0 0 1,1 0 0,0 1 0,-1 0 0,1 0 0,1 1 0,-1 0 0,0 1 0,1-1 0,0 2 0,12-2 0,-17 2 67,0 1 1,0-1 0,0 1-1,0 0 1,0 0 0,1 1-1,-1-1 1,0 1-1,0 0 1,0 0 0,0 0-1,0 1 1,0-1 0,-1 1-1,1 0 1,0 0 0,-1 0-1,1 1 1,-1-1 0,0 1-1,0 0 1,0 0-1,0 0 1,0 0 0,-1 0-1,1 1 1,-1-1 0,0 1-1,0 0 1,0-1 0,-1 1-1,1 0 1,-1 0-1,0 0 1,0 0 0,0 0-1,-1 0 1,1 7 0,-2 0 203,1 0 1,-1 1 0,-1-1 0,0 0-1,-1 0 1,0 0 0,-1 0 0,0 0-1,0-1 1,-1 0 0,-1 1-1,0-2 1,0 1 0,-1-1 0,0 0-1,0 0 1,-1-1 0,0 0 0,-1-1-1,0 1 1,0-2 0,-1 1 0,1-1-1,-12 5 1,16-9-211,1 0 1,0-1-1,-1 1 1,0-1-1,1 0 0,-1 0 1,0 0-1,1-1 0,-1 1 1,0-1-1,0 0 1,1-1-1,-1 1 0,0-1 1,0 0-1,-8-3 0,10 3-52,1-1-1,-1 1 0,0-1 0,1 0 0,-1 0 1,1 0-1,0 0 0,0-1 0,0 1 0,0 0 0,0-1 1,0 0-1,1 1 0,-1-1 0,1 0 0,0 0 1,-1 0-1,1 0 0,1 0 0,-1 0 0,0 0 0,1 0 1,-1 0-1,1 0 0,1-6 0,3-42-12091,5 24-1191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3.395"/>
    </inkml:context>
    <inkml:brush xml:id="br0">
      <inkml:brushProperty name="width" value="0.025" units="cm"/>
      <inkml:brushProperty name="height" value="0.025" units="cm"/>
      <inkml:brushProperty name="color" value="#F6630D"/>
    </inkml:brush>
  </inkml:definitions>
  <inkml:trace contextRef="#ctx0" brushRef="#br0">79 1 11819,'0'0'8905,"-6"11"-6204,-60 102 5269,65-112-7949,0-1 0,1 0 0,0 1-1,-1-1 1,1 1 0,-1-1 0,1 1 0,0 0-1,-1-1 1,1 1 0,0-1 0,-1 1 0,1 0 0,0-1-1,0 1 1,0 0 0,0-1 0,-1 1 0,1-1 0,0 1-1,0 0 1,0-1 0,0 1 0,1 0 0,-1-1 0,0 1-1,0 0 1,0-1 0,0 1 0,1 0 0,-1 0 0,21-4 231,26-21-333,-16 2-565,-25 16 492,0 1 1,1 0-1,0 0 1,0 0 0,1 1-1,-1 0 1,1 0-1,0 1 1,0 0-1,0 1 1,12-3-1,-19 5 159,-1 0 0,1 1 0,0-1 0,0 1 0,-1-1 0,1 1 0,0-1 0,0 1 0,-1-1 0,1 1 0,-1 0 0,1-1 0,-1 1 0,1 0 0,-1-1-1,1 1 1,-1 0 0,1 0 0,-1 0 0,0-1 0,0 1 0,1 0 0,-1 0 0,0 0 0,0 0 0,0 0 0,0-1 0,0 1 0,0 0 0,0 1 0,0 42 905,0-17 50,0-26-941,1-1 0,-1 1 0,1 0 0,-1-1 0,1 1 0,-1-1 0,1 1 0,-1-1 0,1 1 0,0-1 0,-1 0 1,1 1-1,0-1 0,-1 0 0,1 1 0,0-1 0,0 0 0,-1 0 0,1 0 0,0 0 0,0 0 0,-1 0 0,1 0 0,0 0 0,0 0 0,-1 0 1,1 0-1,0 0 0,0 0 0,-1-1 0,1 1 0,0 0 0,1-1 0,26-9 288,19-21-212,-40 24-228,2 0 0,-1 1 0,1 1 0,0 0 0,0 0 1,0 0-1,1 1 0,0 1 0,-1-1 0,1 2 0,14-3 0,-23 5 143,0 1 0,0-1 0,0 1 0,0-1 0,0 1 0,0 0 0,-1-1 0,1 1 0,0 0 0,0 0 0,-1-1 0,1 1 0,0 0 0,-1 0 0,1 0 0,-1 0 0,1 0 0,-1 0 0,1 0 0,-1 0 0,0 0 0,1 0 0,-1 0 0,0 0 0,0 0 0,0 0 1,0 1-1,0-1 0,0 0 0,0 1 0,-1 47 680,1-35-703,0 10-100,0-19-3437,0 1-3667</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04.673"/>
    </inkml:context>
    <inkml:brush xml:id="br0">
      <inkml:brushProperty name="width" value="0.025" units="cm"/>
      <inkml:brushProperty name="height" value="0.025" units="cm"/>
    </inkml:brush>
  </inkml:definitions>
  <inkml:trace contextRef="#ctx0" brushRef="#br0">0 32 27482,'0'0'5285,"57"-24"-5285,-39 20-2915,-8 1-4356</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05.004"/>
    </inkml:context>
    <inkml:brush xml:id="br0">
      <inkml:brushProperty name="width" value="0.025" units="cm"/>
      <inkml:brushProperty name="height" value="0.025" units="cm"/>
    </inkml:brush>
  </inkml:definitions>
  <inkml:trace contextRef="#ctx0" brushRef="#br0">1 1 22966,'0'0'2242,"7"51"-256,6-20-1442,0 1-95,5 2-289,2-2-288,2-1-1634,2-2-736,-1 1-673,-4-3 256,-4-4-2402,-7-3-2627</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05.443"/>
    </inkml:context>
    <inkml:brush xml:id="br0">
      <inkml:brushProperty name="width" value="0.025" units="cm"/>
      <inkml:brushProperty name="height" value="0.025" units="cm"/>
    </inkml:brush>
  </inkml:definitions>
  <inkml:trace contextRef="#ctx0" brushRef="#br0">26 146 14670,'0'0'3902,"-5"-8"-378,-14-31-615,19 38-2793,0 0 0,-1-1 0,1 1 0,0 0 0,0-1-1,0 1 1,0 0 0,0-1 0,0 1 0,0 0 0,0 0 0,0-1 0,1 1 0,-1 0 0,0-1 0,1 1-1,-1 0 1,1 0 0,0 0 0,-1-1 0,1 1 0,0 0 0,0 0 0,-1 0 0,1 0 0,0 0 0,0 0-1,2 0 1,31-19 1041,-27 17-860,11-5-150,-1 2 0,1-1 0,0 2-1,1 1 1,0 0 0,-1 1 0,1 1 0,0 1-1,25 1 1,-41 0-138,0 0-1,0 1 1,-1-1 0,1 0-1,0 1 1,0 0-1,-1-1 1,1 1 0,-1 0-1,1 1 1,-1-1-1,1 0 1,-1 1-1,0-1 1,1 1 0,-1 0-1,0 0 1,0 0-1,0 0 1,-1 0 0,1 0-1,0 0 1,-1 0-1,1 1 1,-1-1-1,0 1 1,0-1 0,0 1-1,0 0 1,0-1-1,-1 1 1,1 0 0,-1-1-1,1 1 1,-1 0-1,0 0 1,0-1 0,-1 1-1,1 0 1,-2 5-1,1 3 103,-2 0 0,0-1 0,0 1 0,-1 0 0,0-1 0,-1 0 0,0 0 0,-12 17 0,17-27-134,0 1 1,0-1-1,0 0 0,-1 0 1,1 1-1,0-1 0,0 0 1,0 0-1,-1 1 0,1-1 1,0 0-1,0 1 0,0-1 1,0 0-1,0 1 0,0-1 1,0 0-1,0 1 0,0-1 1,0 0-1,0 1 0,0-1 1,0 0-1,0 1 1,0-1-1,0 0 0,0 1 1,0-1-1,0 0 0,0 1 1,0-1-1,1 0 0,-1 0 1,0 1-1,0-1 0,0 0 1,1 0-1,-1 1 0,0-1 1,1 1-1,19 4-396,47-6 367,-32 0-5,-31 1 85,1 1 1,-1 0-1,0 0 1,0 0 0,1 1-1,-1-1 1,0 1-1,0 0 1,0 0 0,-1 0-1,1 1 1,-1-1 0,1 1-1,-1 0 1,0 0-1,0 0 1,0 1 0,0-1-1,0 1 1,-1-1 0,0 1-1,0 0 1,0 0-1,0 0 1,0 0 0,0 5-1,0-4 9,0 0 0,-1 1 0,0-1 0,0 0 0,-1 0 0,0 1 0,0-1 0,0 0 0,0 1 0,-1-1 0,0 0 0,0 0 0,0 1-1,0-1 1,-1 0 0,0 0 0,0-1 0,-1 1 0,1 0 0,-1-1 0,-5 7 0,1-4-37,-1 0 0,0 0 0,-1 0 0,0-1 0,0 0 0,0-1 0,0 0 0,-1-1 0,0 0 0,0 0 0,-13 2 0,-1 0 0,0-2 0,0-1 0,-44 0 0,66-3-11,2 0-66,0 0-1,0 1 1,0-1 0,-1 0 0,1 0-1,0 0 1,0 0 0,0 0-1,0 0 1,-1 0 0,1 0-1,0 0 1,0 0 0,0 0 0,-1 0-1,1 0 1,0 0 0,0 0-1,0 0 1,0-1 0,0 1 0,-1 0-1,1 0 1,0 0 0,0 0-1,0 0 1,0 0 0,0 0-1,-1 0 1,1-1 0,0 1 0,0 0-1,0 0 1,0 0 0,0 0-1,0 0 1,0-1 0,0 1-1,0 0 1,0 0 0,0 0 0,-1 0-1,1-1 1,0 1 0,0 0-1,0 0 1,0 0 0,0 0-1,0-1 1,0 1 0,1 0 0,-1-8-7392</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14.234"/>
    </inkml:context>
    <inkml:brush xml:id="br0">
      <inkml:brushProperty name="width" value="0.025" units="cm"/>
      <inkml:brushProperty name="height" value="0.025" units="cm"/>
    </inkml:brush>
  </inkml:definitions>
  <inkml:trace contextRef="#ctx0" brushRef="#br0">38 310 7815,'-2'2'911,"0"-1"0,0 1 0,-1-1 0,1 1-1,-1-1 1,1 0 0,-1 0 0,0 0 0,0 0 0,1 0-1,-1 0 1,-5 0 0,16-13 1358,25-20-2045,2 1 0,1 1-1,65-40 1,130-55 327,-180 104-573,-33 16 17,-30 15 27,-346 196 3491,731-395-4090,-435 219 951,11-8-89,1 3 0,-81 55-1,148-91-10059,12-17-4232</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15.185"/>
    </inkml:context>
    <inkml:brush xml:id="br0">
      <inkml:brushProperty name="width" value="0.025" units="cm"/>
      <inkml:brushProperty name="height" value="0.025" units="cm"/>
    </inkml:brush>
  </inkml:definitions>
  <inkml:trace contextRef="#ctx0" brushRef="#br0">42 275 14926,'0'0'4378,"12"-7"-3759,72-43-43,-3-3 1,112-96-1,-179 133-452,-20 17 405,-30 22 84,-342 225 2510,373-243-3012,7-5-53,20-9-69,34-19-308,51-37-657,-53 30 670,2 2-1,72-30 1,-128 63 306,0 0-1,0-1 0,1 1 1,-1 0-1,0 0 0,0 0 1,0 0-1,1 0 0,-1-1 1,0 1-1,0 0 0,0 0 1,1 0-1,-1 0 0,0 0 1,0 0-1,0 0 0,1 0 1,-1 0-1,0 0 0,0 0 1,1 0-1,-1 0 0,0 0 1,0 0-1,1 0 0,-1 0 1,0 0-1,0 0 0,0 0 1,1 0-1,-1 0 0,0 0 1,0 0-1,0 1 0,1-1 0,-1 0 1,0 0-1,0 0 0,0 0 1,1 0-1,-1 1 0,0-1 1,0 0-1,0 0 0,0 0 1,0 1-1,0-1 0,1 0 1,-1 0-1,0 0 0,0 1 1,0-1-1,0 0 0,0 0 1,0 1-1,0-1 0,0 0 1,0 0-1,0 1 0,0-1 1,0 0-1,0 0 0,0 0 1,-1 1-1,-3 9-35,-47 54-1725,-10-7-3983,28-33-182</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16.353"/>
    </inkml:context>
    <inkml:brush xml:id="br0">
      <inkml:brushProperty name="width" value="0.025" units="cm"/>
      <inkml:brushProperty name="height" value="0.025" units="cm"/>
    </inkml:brush>
  </inkml:definitions>
  <inkml:trace contextRef="#ctx0" brushRef="#br0">207 3007 6983,'-9'-2'331,"-18"-4"947,0-2 1,1-1-1,-46-21 1,61 25-1041,-19-13 1209,29 18-1417,1-1 0,-1 0-1,1 0 1,-1 0-1,1 0 1,0 1 0,-1-1-1,1 0 1,0 0 0,-1 0-1,1 0 1,0 0-1,0 0 1,0 0 0,0 0-1,0 0 1,0 0 0,0 0-1,0 0 1,1 0-1,-1 0 1,0 0 0,1 0-1,-1 0 1,0 0 0,1 1-1,-1-1 1,1 0 0,-1 0-1,1 0 1,0 0-1,-1 1 1,1-1 0,1-1-1,16-16 19,0 1-1,2 1 1,0 0-1,30-17 1,-23 15-24,790-451 2311,-809 465-2289,1178-544 603,-512 251-738,674-350 195,-435 204-51,-858 416-14,172-85-110,-178 84 297,0-2 0,61-50 0,-108 79-227,0 0 0,0-1 0,0 1 0,0-1 0,0 1-1,0-1 1,-1 0 0,1 1 0,0-1 0,-1 0 0,0 0 0,1 0 0,-1 0 0,0-1-1,0 1 1,0 0 0,0 0 0,-1-1 0,1 1 0,0 0 0,-1-1 0,0 1 0,0-1 0,0 1-1,0 0 1,0-1 0,0 1 0,0-1 0,-1-2 0,0-7-3311,1-5-3000</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18.587"/>
    </inkml:context>
    <inkml:brush xml:id="br0">
      <inkml:brushProperty name="width" value="0.025" units="cm"/>
      <inkml:brushProperty name="height" value="0.025" units="cm"/>
    </inkml:brush>
  </inkml:definitions>
  <inkml:trace contextRef="#ctx0" brushRef="#br0">10714 541 6502,'-2'-10'945,"-1"-2"-598,1 1 0,-2-1 0,1 1 0,-2 0 0,1 0 0,-2 1 0,1-1 0,-1 1 0,-1 0 0,0 1 0,0-1 0,-17-15 0,8 14-293,1 0 0,-1 1-1,-1 1 1,1 1 0,-2 0 0,-21-6 0,-116-26 493,105 29-200,-744-129 2470,-10 61-568,-59 43-1496,-1 92-460,-310 155-294,16 80-57,-88 18-41,993-249 113,-688 208 16,646-161-53,-312 161 0,431-180-55,-291 151 569,23 35 906,417-255-1291,1 1-1,1 2 1,-30 31 0,46-42-734,1 0 0,0 0-1,1 0 1,-9 18 0,12-21-894,1 0 1,0 0 0,1 0-1,0 1 1,0-1-1,1 0 1,-1 18 0</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18.960"/>
    </inkml:context>
    <inkml:brush xml:id="br0">
      <inkml:brushProperty name="width" value="0.025" units="cm"/>
      <inkml:brushProperty name="height" value="0.025" units="cm"/>
    </inkml:brush>
  </inkml:definitions>
  <inkml:trace contextRef="#ctx0" brushRef="#br0">341 5 11371,'0'0'2546,"-9"-2"-2610,7 2 85,0-1-1,0 1 1,0-1 0,-1 1 0,1 0-1,0 0 1,0 0 0,0 0-1,0 0 1,0 0 0,-1 1-1,1-1 1,0 1 0,0-1-1,0 1 1,0 0 0,0 0 0,0 0-1,0 0 1,0 0 0,-1 2-1,-4 4 215,1 1-1,0 0 0,0 0 1,-7 16-1,12-23-222,-86 146 1624,-54 97 742,139-240-2317,-13 31 404,15-35-462,0 1 0,0-1-1,0 1 1,0-1 0,-1 1 0,1 0 0,0-1 0,0 1 0,0-1 0,0 1 0,0-1 0,1 1 0,-1-1 0,0 1 0,0-1 0,0 1 0,0-1 0,1 1 0,-1-1 0,0 1 0,0-1 0,1 1 0,-1-1-1,0 1 1,1-1 0,-1 0 0,0 1 0,1-1 0,-1 0 0,1 1 0,-1-1 0,1 0 0,-1 1 0,1-1 0,-1 0 0,1 0 0,-1 0 0,1 1 0,-1-1 0,1 0 0,-1 0 0,1 0 0,-1 0-1,1 0 1,-1 0 0,1 0 0,0 0 0,-1 0 0,1 0 0,-1 0 0,1-1 0,-1 1 0,1 0 0,-1 0 0,1 0 0,-1-1 0,1 1 0,0-1 0,25-9 104,0-1 0,0-2 1,-1 0-1,0-2 0,38-31 1,2 2-48,26-16 165,122-57-1,-178 101-869,2 1 0,0 2 0,1 1-1,0 2 1,0 1 0,78-5 0,-51 11-3258</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19.819"/>
    </inkml:context>
    <inkml:brush xml:id="br0">
      <inkml:brushProperty name="width" value="0.025" units="cm"/>
      <inkml:brushProperty name="height" value="0.025" units="cm"/>
    </inkml:brush>
  </inkml:definitions>
  <inkml:trace contextRef="#ctx0" brushRef="#br0">266 149 7111,'0'0'640,"-3"-10"375,-10-43 525,11 43-572,0 0 0,1 0-1,1 0 1,0-18 0,1 27-903,-1 0 1,1 0-1,-1 0 0,1 0 1,-1 0-1,1 0 0,0 0 1,0 0-1,-1 1 0,1-1 0,0 0 1,0 0-1,0 1 0,0-1 1,0 0-1,0 1 0,0-1 1,0 1-1,0-1 0,0 1 1,0-1-1,0 1 0,0 0 1,0 0-1,0 0 0,1-1 1,-1 1-1,0 0 0,0 0 1,0 0-1,0 1 0,2-1 0,41 9 156,-9 7-81,0 1 1,53 38 0,16 8-83,-45-37-8,-45-21 59,0 0 0,0 1 0,-1 1 0,0 0 1,20 15-1,-32-21-83,0-1-1,-1 1 1,1 0 0,0 0 0,0 0 0,-1 0 0,1 0 0,0 0 0,-1 0 0,1 0 0,-1 1-1,1-1 1,-1 0 0,0 0 0,0 0 0,1 0 0,-1 1 0,0-1 0,0 0 0,0 0-1,0 1 1,0-1 0,0 0 0,-1 0 0,1 0 0,0 1 0,-1-1 0,1 0 0,-1 0 0,1 0-1,-1 0 1,1 0 0,-1 0 0,0 0 0,0 0 0,0 1 0,-35 31 713,-40 17 13,-2-4-1,-2-4 1,-101 38-1,-47 26 343,224-104-1141,-39 23 157,42-25-144,0 0 1,0 1-1,0-1 1,0 1 0,0-1-1,0 1 1,0 0-1,0-1 1,0 1-1,0 0 1,1 0-1,-1 0 1,0 0 0,0-1-1,1 1 1,-1 0-1,1 0 1,-1 0-1,1 0 1,-1 1-1,1-1 1,0 0 0,-1 0-1,1 0 1,0 0-1,0 0 1,0 0-1,0 0 1,0 1 0,0-1-1,0 0 1,1 2-1,-1-3-129,1 1 0,0 0 0,0-1-1,0 1 1,0 0 0,0-1 0,0 1 0,0-1-1,0 0 1,1 1 0,-1-1 0,0 0 0,0 0-1,0 1 1,0-1 0,0 0 0,1 0 0,-1 0-1,0-1 1,0 1 0,0 0 0,2-1 0,27-8-3232,25-21-5104</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58.076"/>
    </inkml:context>
    <inkml:brush xml:id="br0">
      <inkml:brushProperty name="width" value="0.025" units="cm"/>
      <inkml:brushProperty name="height" value="0.025" units="cm"/>
    </inkml:brush>
  </inkml:definitions>
  <inkml:trace contextRef="#ctx0" brushRef="#br0">1 0 16816,'0'0'11211,"15"77"-10026,-7-39-609,-2 4-352,5 3-160,3 1 1,3 0-33,-1 0-32,-2-1-705,-5-6-1025,-3-6-1249,-4-8-448,-2-10-929,-12-11-2787</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3:43.029"/>
    </inkml:context>
    <inkml:brush xml:id="br0">
      <inkml:brushProperty name="width" value="0.025" units="cm"/>
      <inkml:brushProperty name="height" value="0.025" units="cm"/>
      <inkml:brushProperty name="color" value="#E71224"/>
    </inkml:brush>
  </inkml:definitions>
  <inkml:trace contextRef="#ctx0" brushRef="#br0">62 89 5541,'0'0'5899,"-5"-9"-3961,4 7-1718,-21-39 2225,20 38-1686,0 0 0,0-1 0,0 1 0,0 0 0,-1 0 0,0 0-1,1 0 1,-1 0 0,0 1 0,-6-5 0,38 46 410,296 335 444,-122-149-1096,-47-26 265,5 7-363,-62-99-293,-50-56 339,-2 1 0,56 84 1,-40-52 94,-61-73-2898,2 2-7960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4.254"/>
    </inkml:context>
    <inkml:brush xml:id="br0">
      <inkml:brushProperty name="width" value="0.025" units="cm"/>
      <inkml:brushProperty name="height" value="0.025" units="cm"/>
      <inkml:brushProperty name="color" value="#F6630D"/>
    </inkml:brush>
  </inkml:definitions>
  <inkml:trace contextRef="#ctx0" brushRef="#br0">21 1 12075,'0'0'15316,"-1"8"-15027,-1 5-184,-16 208 238,18-220-526,0-1 0,1 1 0,-1 0 0,0 0 0,0-1-1,1 1 1,-1 0 0,0-1 0,1 1 0,-1-1 0,1 1 0,-1-1 0,1 1 0,-1 0 0,1-1 0,-1 0 0,1 1-1,-1-1 1,1 1 0,0-1 0,-1 0 0,1 1 0,0-1 0,-1 0 0,1 0 0,0 1 0,-1-1 0,1 0 0,0 0-1,0 0 1,-1 0 0,1 0 0,0 0 0,0 0 0,-1 0 0,1 0 0,0 0 0,-1-1 0,1 1 0,0 0 0,-1 0-1,1-1 1,1 0 0,13-4-5828</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58.577"/>
    </inkml:context>
    <inkml:brush xml:id="br0">
      <inkml:brushProperty name="width" value="0.025" units="cm"/>
      <inkml:brushProperty name="height" value="0.025" units="cm"/>
    </inkml:brush>
  </inkml:definitions>
  <inkml:trace contextRef="#ctx0" brushRef="#br0">75 348 10346,'-3'-6'198,"-9"-13"1402,0-2 0,1 0 0,2 0 1,-13-39-1,21 56-1333,-1-1 0,1 0 0,1 1 0,-1-1 0,1 0 0,-1 1 1,1-1-1,1 0 0,-1 0 0,1 1 0,-1-1 0,1 0 0,1 1 0,-1-1 1,1 1-1,-1 0 0,1-1 0,1 1 0,-1 0 0,1 0 0,-1 0 0,1 0 0,0 1 1,0-1-1,1 1 0,-1 0 0,1 0 0,0 0 0,-1 0 0,6-2 0,11-6-8,0 2 0,1 0 0,1 1-1,-1 1 1,1 1 0,32-4-1,-13 5 130,0 1-1,68 3 1,-106 1-386,-1 0 0,1 0 0,-1 1 0,1-1 0,-1 1 0,1-1 0,-1 1 0,1 0 0,-1-1 0,1 1 0,-1 0 0,0 1 0,1-1 0,-1 0 0,0 1 0,0-1 0,0 1 0,0 0 0,-1 0 0,1 0 0,0-1 0,-1 2 0,1-1 0,-1 0 0,2 3 0,-2-1 55,0-1 1,0 1 0,-1 0-1,1-1 1,-1 1-1,0 0 1,0-1 0,-1 1-1,1 0 1,-1-1 0,1 1-1,-1 0 1,0-1-1,-1 1 1,1-1 0,0 0-1,-4 6 1,-5 7 235,0-1 0,-1 0-1,-14 13 1,12-14-57,1 1 0,-16 26 0,28-41-236,0 0 0,0 0 0,-1 1 1,1-1-1,0 0 0,0 1 0,0-1 0,0 0 0,0 0 1,0 1-1,0-1 0,0 0 0,0 1 0,0-1 0,0 0 0,0 1 1,0-1-1,0 0 0,0 1 0,0-1 0,0 0 0,0 0 1,0 1-1,0-1 0,0 0 0,0 1 0,1-1 0,-1 0 0,0 0 1,0 1-1,0-1 0,0 0 0,1 0 0,-1 1 0,0-1 0,0 0 1,1 0-1,-1 0 0,0 1 0,0-1 0,1 0 0,0 0 0,20 4 9,36-8-48,-47 3-1,9-1-86,-1 0 0,1 2 0,0 0 1,0 2-1,-1 0 0,20 4 0,-34-5 99,1 1 0,-1-1 0,1 1 0,-1 0 0,1 0 0,-1 0 0,0 0 0,0 1 0,0 0 0,0 0-1,-1 0 1,1 0 0,-1 1 0,0-1 0,0 1 0,0 0 0,0 0 0,-1 0 0,1 0 0,-1 0 0,0 0 0,0 1 0,-1-1 0,1 1 0,-1 0 0,0-1-1,0 1 1,0 9 0,-2-7 73,1 0-1,-1 1 1,0-1-1,-1 0 1,0 0-1,0 0 1,-1 0-1,1 0 1,-1-1 0,-1 1-1,1-1 1,-1 0-1,0 0 1,-1 0-1,0 0 1,0-1-1,0 0 1,-11 9-1,-8 5 171,-1 0 1,0-2-1,-29 14 0,29-17-216,1-2 0,-28 10 0,44-19 0,0 0 0,0-1 0,-1 0 0,1-1 0,-1 1 0,0-2 0,1 1 0,-1-1 0,0 0 0,-15-3 0,20 1-61,0 1 0,1-1 0,-1 1 0,0-1 0,1 0 0,-1-1 0,1 1-1,0-1 1,-1 1 0,1-1 0,0 0 0,1 0 0,-1 0 0,1 0 0,-1-1 0,1 1 0,0-1 0,0 1 0,0-1 0,1 0 0,-1 0-1,1 0 1,0 0 0,-1-6 0,1 5-96,1 1 0,-1 0 1,1-1-1,-1 1 0,1 0 0,1-1 0,-1 1 0,1 0 0,-1-1 0,1 1 0,1 0 0,-1 0 1,0 0-1,1 0 0,0 0 0,0 0 0,0 0 0,1 1 0,-1-1 0,1 1 0,0-1 0,5-4 0,50-29-11251,-22 18 918</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58.919"/>
    </inkml:context>
    <inkml:brush xml:id="br0">
      <inkml:brushProperty name="width" value="0.025" units="cm"/>
      <inkml:brushProperty name="height" value="0.025" units="cm"/>
    </inkml:brush>
  </inkml:definitions>
  <inkml:trace contextRef="#ctx0" brushRef="#br0">0 56 16464,'0'0'16303,"74"-14"-16303,-42 7 0,1-1 0,-1 1 0,-5 1-96,-4 2-1410,-3 0-864,-7 1-1377,-2 1-1090</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59.294"/>
    </inkml:context>
    <inkml:brush xml:id="br0">
      <inkml:brushProperty name="width" value="0.025" units="cm"/>
      <inkml:brushProperty name="height" value="0.025" units="cm"/>
    </inkml:brush>
  </inkml:definitions>
  <inkml:trace contextRef="#ctx0" brushRef="#br0">1 76 15407,'0'0'10377,"64"29"-7974,-14-29-514,9-13-928,7-3-672,3-2-225,-3 3-32,-1 2-1057,-6-1-3267,-5-2-4677</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59.877"/>
    </inkml:context>
    <inkml:brush xml:id="br0">
      <inkml:brushProperty name="width" value="0.025" units="cm"/>
      <inkml:brushProperty name="height" value="0.025" units="cm"/>
    </inkml:brush>
  </inkml:definitions>
  <inkml:trace contextRef="#ctx0" brushRef="#br0">1 1 19506,'0'0'9711,"4"8"-8798,4 12-658,0 1 0,-2-1 0,0 1 0,5 43 0,-8-41-254,1 0 0,1 0 0,1 0 0,1 0 0,17 35 0,-23-55-221,0-1 0,1 0 0,-1-1 0,0 1 0,1 0-1,0 0 1,-1 0 0,1-1 0,0 1 0,0-1 0,3 2 0,-5-3 48,0 0-1,1 0 1,-1 0 0,1 0 0,-1 1-1,1-1 1,-1 0 0,1 0 0,-1-1 0,1 1-1,-1 0 1,1 0 0,-1 0 0,1 0-1,-1 0 1,1 0 0,-1-1 0,1 1-1,-1 0 1,0 0 0,1-1 0,-1 1-1,1 0 1,-1-1 0,0 1 0,1 0 0,-1-1-1,0 1 1,0-1 0,1 1 0,-1 0-1,0-1 1,0 1 0,1-1 0,-1 1-1,0-1 1,0 1 0,0-1 0,0 1-1,0-1 1,0 1 0,0-1 0,0 1-1,0-1 1,0 1 0,0 0 0,0-1 0,0 1-1,0-1 1,0 1 0,-1-1 0,1 1-1,0-1 1,0-23-6229</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00.220"/>
    </inkml:context>
    <inkml:brush xml:id="br0">
      <inkml:brushProperty name="width" value="0.025" units="cm"/>
      <inkml:brushProperty name="height" value="0.025" units="cm"/>
    </inkml:brush>
  </inkml:definitions>
  <inkml:trace contextRef="#ctx0" brushRef="#br0">1 210 12588,'0'0'10159,"12"-8"-7816,23-14-702,1 3 0,52-22-1,191-73-1170,-263 108 238,-8 6-4801,-8 1 3746,0-1-1,0 1 1,0 0-1,0-1 1,0 1-1,0 0 1,0-1 0,0 1-1,-1-1 1,1 1-1,0 0 1,0-1-1,-1 1 1,1-1-1,0 1 1,-1-1-1,1 1 1,-1-1-1,1 1 1,-1-1-1,1 1 1,-1-1-1,1 1 1,-1-1-1,1 0 1,-1 1-1,1-1 1,-1 0-1,1 0 1,-1 0-1,-1 1 1,-21 15-8841</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00.609"/>
    </inkml:context>
    <inkml:brush xml:id="br0">
      <inkml:brushProperty name="width" value="0.025" units="cm"/>
      <inkml:brushProperty name="height" value="0.025" units="cm"/>
    </inkml:brush>
  </inkml:definitions>
  <inkml:trace contextRef="#ctx0" brushRef="#br0">0 186 12684,'0'0'11179,"77"-23"-9162,-26-4-31,7-5-736,2 1-578,-7 2-448,-8 6-224,-12 9-128,-12 7-737,-11 7-672,-10 5-801,0 13-545,-10 3-1185,-11 1-2978</inkml:trace>
  <inkml:trace contextRef="#ctx0" brushRef="#br0" timeOffset="1">13 399 16207,'0'0'8937,"57"-11"-6791,-10-11-385,6-7-736,5-1-544,-1 1-385,-1 2-96,-7 6-769,-8 3-1473,-7 4-961,-10 1-2562,-5 4-5478</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00.939"/>
    </inkml:context>
    <inkml:brush xml:id="br0">
      <inkml:brushProperty name="width" value="0.025" units="cm"/>
      <inkml:brushProperty name="height" value="0.025" units="cm"/>
    </inkml:brush>
  </inkml:definitions>
  <inkml:trace contextRef="#ctx0" brushRef="#br0">1 614 11755,'0'0'15263,"10"2"-13539,10 0-1291,1 0 0,0-2 0,0-1 0,-1 0 0,1-1 0,-1-1 0,1-1 0,34-12 0,47-20-354,157-81 1,87-73-107,-257 139 23,-15 10-166,123-75-2980,-166 93-2408,-12 5-3277</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02.872"/>
    </inkml:context>
    <inkml:brush xml:id="br0">
      <inkml:brushProperty name="width" value="0.025" units="cm"/>
      <inkml:brushProperty name="height" value="0.025" units="cm"/>
    </inkml:brush>
  </inkml:definitions>
  <inkml:trace contextRef="#ctx0" brushRef="#br0">0 0 17969,'0'0'3043,"16"75"-1762,-5-22-448,-1 7-577,4 5-160,2 2-192,2-5-577,1-6 33,-1-6-577,-3-10 576,-3-10-288,-3-10-128,-5-11-833</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03.216"/>
    </inkml:context>
    <inkml:brush xml:id="br0">
      <inkml:brushProperty name="width" value="0.025" units="cm"/>
      <inkml:brushProperty name="height" value="0.025" units="cm"/>
    </inkml:brush>
  </inkml:definitions>
  <inkml:trace contextRef="#ctx0" brushRef="#br0">57 290 9321,'-8'-11'4495,"5"7"-4025,-5-5 472,2 0 1,-1 0-1,-8-18 0,14 24-684,-1 1 1,1-1-1,0 0 0,0 0 0,0 1 0,0-1 1,1 0-1,-1 0 0,1 0 0,-1 0 0,1 0 1,0 0-1,1 1 0,-1-1 0,0 0 1,1 0-1,-1 0 0,1 0 0,0 0 0,0 1 1,0-1-1,0 0 0,4-4 0,1 0 43,1 0 0,0 1-1,1 0 1,0 0 0,0 1-1,0 0 1,0 0 0,12-4 0,78-28 364,-82 31-599,12-4-36,-1 1 0,1 1-1,1 1 1,0 1 0,0 2 0,50-1-1,-78 5-17,1 0-1,-1 0 1,0 0-1,0 0 0,0 0 1,1 0-1,-1 1 0,0-1 1,0 0-1,0 1 0,0-1 1,0 1-1,0 0 1,0-1-1,0 1 0,0 0 1,0-1-1,0 1 0,0 0 1,0 0-1,0 0 1,0 0-1,-1 0 0,1 0 1,-1 0-1,1 0 0,0 0 1,-1 0-1,0 1 1,1-1-1,-1 0 0,0 0 1,1 0-1,-1 0 0,0 1 1,0-1-1,0 0 1,0 0-1,0 1 0,0-1 1,-1 0-1,1 0 0,0 0 1,-1 1-1,1-1 1,-1 2-1,-2 5 298,0-1-1,0 0 1,-1 0-1,1 0 1,-10 13 0,-17 15 461,-1-2 0,-70 57-1,62-56-596,65-41-5074,0-14-1136,5-4-4037</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04.113"/>
    </inkml:context>
    <inkml:brush xml:id="br0">
      <inkml:brushProperty name="width" value="0.025" units="cm"/>
      <inkml:brushProperty name="height" value="0.025" units="cm"/>
    </inkml:brush>
  </inkml:definitions>
  <inkml:trace contextRef="#ctx0" brushRef="#br0">1 17 11755,'0'-10'3171,"0"4"4741,0 8-6439,2 13-288,3 4-384,2 6-385,-1 2-256,5-2-96,-1 0-31,-1-5-322,3-4-864,-3-7-192,-1-3-385,-6-6-1473</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4.693"/>
    </inkml:context>
    <inkml:brush xml:id="br0">
      <inkml:brushProperty name="width" value="0.025" units="cm"/>
      <inkml:brushProperty name="height" value="0.025" units="cm"/>
      <inkml:brushProperty name="color" value="#F6630D"/>
    </inkml:brush>
  </inkml:definitions>
  <inkml:trace contextRef="#ctx0" brushRef="#br0">164 126 14478,'0'0'5995,"-6"-9"-3513,-19-28-1062,24 36-1317,-1-1 0,1 0 0,-1 1 0,0 0 0,1-1 0,-1 1 0,0 0 0,0 0 0,0 0 0,0 0 0,0 0 1,-1 1-1,1-1 0,0 1 0,0-1 0,0 1 0,0 0 0,-1 0 0,1 0 0,0 0 0,0 0 0,-1 0 0,-2 1 0,2 0-6,-1 0 0,1 0 1,0 0-1,0 0 0,-1 0 0,1 1 1,0 0-1,0-1 0,1 1 0,-1 0 0,0 0 1,-3 4-1,1 2 80,0 0 0,0 1 0,1-1 0,0 1 0,1 0 0,-1 0 0,2 0 0,-3 10 0,5-15-165,-1 0 1,0 1-1,1-1 1,0 1-1,0-1 1,1 1-1,-1-1 1,3 8-1,-3-10-11,1 0 0,-1 0 0,1-1 0,0 1 0,0-1-1,0 1 1,0 0 0,0-1 0,0 0 0,0 1 0,1-1 0,-1 0 0,0 1-1,1-1 1,-1 0 0,1 0 0,0 0 0,-1 0 0,1-1 0,-1 1-1,4 0 1,2 1 26,0-1 1,1 0-1,-1 0 0,1-1 0,0 0 0,-1-1 0,1 1 0,-1-2 0,1 1 1,-1-1-1,0 0 0,0 0 0,1-1 0,-1 0 0,-1 0 0,1-1 0,0 0 1,-1 0-1,0 0 0,0-1 0,0 0 0,6-6 0,-5 4 105,0-1-1,0 1 0,-1-1 0,0 0 1,0 0-1,-1-1 0,0 0 1,0 0-1,-1 0 0,0-1 0,-1 1 1,0-1-1,0 0 0,-1 0 1,-1 0-1,2-13 0,-4 22-128,1-1 0,-1 0 0,1 0 0,-1 0-1,0 1 1,0-1 0,0 0 0,0 1 0,0-1 0,0 1-1,0-1 1,0 1 0,-1-1 0,1 1 0,-1 0 0,1 0-1,-1 0 1,1 0 0,-1 0 0,0 0 0,1 0 0,-1 0-1,0 0 1,0 1 0,1-1 0,-1 1 0,0 0 0,0-1-1,0 1 1,0 0 0,0 0 0,-2 0 0,-9 0-8,1-1 0,-1 2 1,-19 2-1,21-1 5,0 0 0,0 1 0,0 0 0,1 1 0,0 1 0,-1-1 0,1 1 0,1 1 0,-1 0 0,1 1 0,0-1 0,1 2 0,-16 15 0,24-22-28,-1-1 1,1 0-1,0 1 1,-1-1-1,1 1 1,0-1-1,-1 1 0,1-1 1,0 0-1,0 1 1,0-1-1,-1 1 1,1-1-1,0 1 0,0 0 1,0-1-1,0 1 1,0-1-1,0 1 1,0-1-1,0 1 1,0-1-1,0 1 0,0-1 1,1 1-1,-1-1 1,0 1-1,0-1 1,0 1-1,1-1 0,-1 1 1,0-1-1,1 0 1,-1 1-1,0-1 1,1 1-1,-1-1 0,0 0 1,1 1-1,-1-1 1,1 0-1,-1 1 1,1-1-1,-1 0 0,0 0 1,1 0-1,-1 1 1,1-1-1,-1 0 1,1 0-1,0 0 0,-1 0 1,1 0-1,-1 0 1,1 0-1,-1 0 1,1 0-1,-1 0 1,1 0-1,-1 0 0,1 0 1,-1 0-1,2-1 1,36-4-3836,1-11-2393,6-7-5403</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04.568"/>
    </inkml:context>
    <inkml:brush xml:id="br0">
      <inkml:brushProperty name="width" value="0.025" units="cm"/>
      <inkml:brushProperty name="height" value="0.025" units="cm"/>
    </inkml:brush>
  </inkml:definitions>
  <inkml:trace contextRef="#ctx0" brushRef="#br0">1 147 14734,'0'0'4767,"0"-9"-2285,0 6-2339,0 0-1,-1 0 1,2 0-1,-1 0 1,0 0-1,1 1 1,-1-1-1,1 0 1,0 0-1,0 0 0,0 1 1,0-1-1,0 0 1,3-2-1,-1 1 117,1 0-1,0 0 0,0 1 0,0 0 0,0 0 1,0 0-1,1 0 0,0 1 0,8-4 1,13-5 54,0 1 0,1 1-1,0 2 1,0 1 0,1 0 0,-1 3 0,37-2 0,-63 5-312,0 0-1,0 0 0,0 0 1,0 0-1,0 0 0,0 0 1,0 0-1,0 0 0,0 0 1,0 1-1,0-1 0,0 0 1,0 1-1,-1-1 0,1 0 1,0 1-1,0-1 0,0 1 1,0 0-1,-1-1 1,1 1-1,0-1 0,-1 1 1,1 0-1,0 0 0,-1 0 1,1-1-1,-1 1 0,1 0 1,-1 0-1,1 0 0,-1 0 1,0 0-1,1 0 0,-1 0 1,0 0-1,0 0 0,0 0 1,0-1-1,0 1 0,0 0 1,0 0-1,0 0 0,0 0 1,0 0-1,0 0 0,-1 0 1,1 0-1,0 0 0,-1 0 1,1 0-1,-1 1 0,-2 4 58,1-1 0,-1 1-1,0-1 1,-1 1 0,1-1-1,-9 9 1,-6 4 581,-1-2 1,-1 0-1,-39 23 0,96-44-884,-20 0 24,1 0 1,0 1 0,0 2 0,0 0 0,1 0-1,-1 2 1,22 1 0,-38-1 212,-1 1-1,1-1 1,0 0 0,0 0-1,0 1 1,0-1 0,0 1-1,-1-1 1,1 1 0,0 0 0,-1 0-1,1 0 1,0 0 0,-1 0-1,1 0 1,-1 0 0,0 1-1,1-1 1,-1 0 0,0 1 0,0-1-1,0 1 1,0-1 0,0 1-1,0 0 1,0-1 0,0 1-1,-1 0 1,1 0 0,-1-1 0,1 1-1,-1 0 1,0 0 0,0 0-1,1 0 1,-1 0 0,-1 0-1,1-1 1,0 1 0,0 0-1,-1 0 1,0 2 0,-1 4 133,-1-1 0,1 0-1,-2 0 1,1 0 0,-1-1 0,0 1 0,0-1 0,-1 0 0,-5 7-1,-6 3 81,0-1 0,-1-1 0,0-1 0,-29 17 0,37-24-149,-1-1 0,1 0 1,-1-1-1,0 0 0,0-1 0,-1 0 0,1-1 0,-1 0 0,1 0 0,-1-1 0,-12-1 0,23 0-101,-1 0-1,0 0 1,1 0 0,-1 0-1,1 0 1,-1-1 0,0 1-1,1 0 1,-1-1 0,1 1-1,-1 0 1,1-1 0,-1 1-1,1 0 1,-1-1-1,1 1 1,-1-1 0,1 1-1,0-1 1,-1 1 0,1-1-1,0 1 1,-1-1 0,1 0-1,0 1 1,0-1 0,-1 1-1,1-1 1,0 0 0,0 1-1,0-1 1,0 0 0,0 1-1,0-1 1,0 0 0,0 1-1,0-1 1,0 0 0,0 1-1,1-1 1,-1 0 0,12-27-4943,3 10-2277</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06.383"/>
    </inkml:context>
    <inkml:brush xml:id="br0">
      <inkml:brushProperty name="width" value="0.025" units="cm"/>
      <inkml:brushProperty name="height" value="0.025" units="cm"/>
    </inkml:brush>
  </inkml:definitions>
  <inkml:trace contextRef="#ctx0" brushRef="#br0">1 277 14542,'0'0'10281,"15"-63"-8615,19 45-96,9-2-642,11-3-607,5 1-257,5-1-64,0 1-1025,-3-3-2659,-9-3-2850,-8-4-8936</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07.303"/>
    </inkml:context>
    <inkml:brush xml:id="br0">
      <inkml:brushProperty name="width" value="0.025" units="cm"/>
      <inkml:brushProperty name="height" value="0.025" units="cm"/>
    </inkml:brush>
  </inkml:definitions>
  <inkml:trace contextRef="#ctx0" brushRef="#br0">1 240 18001,'0'0'3022,"2"9"-1538,15 40-171,3 0 1,25 46 0,23 56-280,-57-121-832,-1-7 234,-1 0 1,-1 2-1,-1-1 0,-1 0 1,-1 1-1,2 27 0,-8-61-154,-1 1 0,1 0-1,-1 0 1,0 0 0,-6-13-1,-3-11-182,-15-61-192,5-1 0,4-2 0,3 1 0,0-124 0,14 213 88,0 0 0,0 0 0,1 0 0,0 0 0,0 0 0,0 0 0,1 1 0,0-1 0,0 0 0,1 1 0,-1-1 0,1 1 0,0 0 0,0 0 0,7-8 0,-6 10 0,0 0-1,0 0 0,0 0 1,0 1-1,0-1 1,1 1-1,-1 0 0,1 1 1,0-1-1,-1 1 1,1-1-1,0 2 0,0-1 1,0 0-1,0 1 1,0 0-1,0 0 0,0 0 1,6 2-1,-7-1-27,0-1 0,-1 1 0,1 0 0,-1 0 0,1 0 0,-1 1-1,0-1 1,1 1 0,-1 0 0,0 0 0,0 0 0,0 0 0,0 1 0,0-1 0,-1 1 0,1 0 0,-1 0-1,0 0 1,0 0 0,0 0 0,0 0 0,0 0 0,-1 1 0,1-1 0,-1 0 0,0 1 0,0 0-1,0-1 1,0 1 0,-1 0 0,0-1 0,1 1 0,-1 0 0,-1 5 0,1 2 31,-1-1 0,-1 1 0,1 0 0,-2 0 0,1-1 0,-1 1 0,-1-1 0,0 0 0,0 0 0,-11 16 0,-2-2 254,-1-1-1,-30 29 0,41-45-233,0 0-1,0-1 0,0 0 0,-1 0 1,0-1-1,0 0 0,-1 0 0,1-1 1,-1 0-1,0-1 0,-12 4 0,21-7-66,0 0 0,0 0-1,-1 0 1,1 0 0,0 0 0,0 0-1,-1 0 1,1 0 0,0 0-1,0 0 1,-1 0 0,1 0-1,0 0 1,0 0 0,0 0 0,-1 0-1,1 0 1,0-1 0,0 1-1,-1 0 1,1 0 0,0 0 0,0 0-1,0 0 1,-1-1 0,1 1-1,0 0 1,0 0 0,0 0-1,0 0 1,0-1 0,-1 1 0,1 0-1,0 0 1,0-1 0,0 1-1,0 0 1,0 0 0,0 0 0,0-1-1,0 1 1,0 0 0,0 0-1,0-1 1,0 1 0,0 0-1,0 0 1,0-1 0,0 1 0,0 0-1,0 0 1,0-1 0,0 1-1,0 0 1,0 0 0,0 0 0,1-1-1,-1 1 1,0 0 0,0 0-1,0 0 1,0-1 0,0 1 0,1 0-1,-1 0 1,0 0 0,0 0-1,0 0 1,1-1 0,11-15-3804,12-6-2649,5-5-3048</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07.755"/>
    </inkml:context>
    <inkml:brush xml:id="br0">
      <inkml:brushProperty name="width" value="0.025" units="cm"/>
      <inkml:brushProperty name="height" value="0.025" units="cm"/>
    </inkml:brush>
  </inkml:definitions>
  <inkml:trace contextRef="#ctx0" brushRef="#br0">59 1 14350,'0'0'15940,"3"9"-15081,-2-2-786,0 0-1,0 0 1,-1-1 0,1 1-1,-1 0 1,-1 0-1,0 0 1,0 0-1,-2 8 1,-23 71 250,18-63-277,3-9-79,0-3-57,2 0 0,-1 0 1,1 0-1,1 1 0,-2 17 1,17-63-7446,-3 13 4478,1-19-3493,1-6-2920</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08.144"/>
    </inkml:context>
    <inkml:brush xml:id="br0">
      <inkml:brushProperty name="width" value="0.025" units="cm"/>
      <inkml:brushProperty name="height" value="0.025" units="cm"/>
    </inkml:brush>
  </inkml:definitions>
  <inkml:trace contextRef="#ctx0" brushRef="#br0">77 34 14638,'4'-13'519,"3"-7"2432,-7 38 775,-2-8-3179,2 0-1,-1 1 1,1-1-1,1 0 1,0 0-1,0 1 1,1-1-1,5 17 1,-3-18-475,1 0-1,-1 0 1,1 0 0,1 0 0,-1-1-1,1 0 1,1 0 0,0-1 0,0 0-1,0 0 1,1-1 0,0 1 0,0-2-1,11 7 1,6 1-590,-19-11 175,0 0 0,-1 1 0,0-1 0,1 2 0,-1-1-1,0 0 1,-1 1 0,1 0 0,0 0 0,4 6 0,-10-9-48,0 0 0,1-1 0,-1 1 0,0 0-1,0-1 1,0 1 0,1-1 0,-1 1 0,0-1 0,0 1 0,0-1 0,0 1 0,0-1-1,0 0 1,0 0 0,0 0 0,0 1 0,0-1 0,0 0 0,0 0 0,-1 0 0,1-1 0,0 1-1,0 0 1,-1-1 0,-38 0-4980,7-7 257</inkml:trace>
  <inkml:trace contextRef="#ctx0" brushRef="#br0" timeOffset="1">120 274 128,'-33'-14'2755,"2"0"704,9 3 32,4 3 417,6 2-577,9 3-640,3-1 31,7-2-1216,19-4-65,5 1-192,9-4-704,6-2-481,-4-4-801,-4-3-3619,-7-5-7623</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09.561"/>
    </inkml:context>
    <inkml:brush xml:id="br0">
      <inkml:brushProperty name="width" value="0.025" units="cm"/>
      <inkml:brushProperty name="height" value="0.025" units="cm"/>
    </inkml:brush>
  </inkml:definitions>
  <inkml:trace contextRef="#ctx0" brushRef="#br0">0 684 10250,'0'0'13164,"10"-2"-11450,7-2-1264,-1-1 1,0-1 0,-1 0 0,1-1-1,20-14 1,81-56 479,-77 49-694,-1 2-44,583-437 1549,-614 456-1729,-6 4-15,0 0 0,1 1 0,0-1 1,-1 1-1,1-1 0,0 1 0,0 0 0,1 0 1,-1 0-1,0 1 0,1-1 0,-1 1 1,7-2-1,-11 36-2629,-6 0-4100,4-24 695</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11.241"/>
    </inkml:context>
    <inkml:brush xml:id="br0">
      <inkml:brushProperty name="width" value="0.025" units="cm"/>
      <inkml:brushProperty name="height" value="0.025" units="cm"/>
    </inkml:brush>
  </inkml:definitions>
  <inkml:trace contextRef="#ctx0" brushRef="#br0">85 115 15727,'0'0'10079,"7"17"-9311,55 138 182,57 136-474,-101-253-612,-9-23-143,-2 1 1,1 1-1,-2-1 0,0 1 1,-1 0-1,0 0 1,2 27-1,-16-51-2294,-125-170-4590,93 118 7069,3-3-1,-50-110 0,81 157 646,2 0 1,0 0-1,0 0 1,1-1-1,-3-30 1,7 41-307,0-1-1,0 1 1,0 0-1,0 0 1,1 0 0,0-1-1,0 1 1,1 0 0,-1 0-1,1 0 1,0 1-1,0-1 1,1 0 0,0 1-1,-1-1 1,1 1 0,1 0-1,-1 0 1,1 0-1,-1 0 1,8-5 0,4 0-79,1 0 0,0 1 0,1 0 0,-1 2 1,2 0-1,-1 0 0,0 2 0,1 0 0,0 1 1,0 1-1,0 1 0,0 0 0,0 1 0,19 3 1,-34-3-150,1 1 0,-1 0 0,1-1 0,0 1 0,-1 0 0,0 1 0,1-1 0,-1 0 0,0 1 0,0 0 0,0 0 0,0 0 0,0 0 0,0 0 0,0 1 0,-1-1 0,1 1 1,-1 0-1,0 0 0,0 0 0,0 0 0,0 0 0,0 0 0,-1 0 0,1 1 0,-1-1 0,0 1 0,0-1 0,0 1 0,0-1 0,-1 1 0,0-1 0,1 1 0,-2 4 0,1 1 170,-1 0 0,0 0 0,-1 0 0,0 0 0,0-1 0,-1 1 0,0-1 0,0 1 0,-1-1 0,0 0 0,-1 0 0,-9 12 0,1-4 148,-1-1 0,0 0 0,-1-2-1,-24 19 1,31-27-229,0 0 0,0 0-1,0 0 1,-1-1-1,0-1 1,1 1-1,-1-1 1,0-1-1,-1 0 1,1 0-1,-16 1 1,24-3-133,0 0 0,-1 0 1,1 0-1,0 0 0,0 0 0,0 0 1,0 0-1,0-1 0,0 1 0,0 0 1,0-1-1,1 1 0,-1 0 0,0-1 0,0 1 1,0-1-1,0 1 0,0-1 0,0 0 1,1 1-1,-1-1 0,0 0 0,1 0 0,-1 1 1,0-1-1,1 0 0,-1 0 0,0-1 1,1 0-121,-1 0 0,1 0-1,0 0 1,0 0 0,0 0 0,0-1 0,0 1 0,1 0 0,-1 0 0,0 0 0,1 0 0,1-4 0,1-1-527,0-1-1,1 1 1,0 0-1,0 0 0,1 1 1,7-10-1,20-12-4642,2 2-2904</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11.585"/>
    </inkml:context>
    <inkml:brush xml:id="br0">
      <inkml:brushProperty name="width" value="0.025" units="cm"/>
      <inkml:brushProperty name="height" value="0.025" units="cm"/>
    </inkml:brush>
  </inkml:definitions>
  <inkml:trace contextRef="#ctx0" brushRef="#br0">1 1 19026,'0'0'9097,"29"77"-8008,-15-43-705,5 3-352,1-2 0,-1 0-673,1-6-992,-4-6-1058,-4-5-512,-9-9 128,-3-5-1473,-5-4-1666</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12.008"/>
    </inkml:context>
    <inkml:brush xml:id="br0">
      <inkml:brushProperty name="width" value="0.025" units="cm"/>
      <inkml:brushProperty name="height" value="0.025" units="cm"/>
    </inkml:brush>
  </inkml:definitions>
  <inkml:trace contextRef="#ctx0" brushRef="#br0">32 156 11211,'0'0'2818,"-6"-11"263,-15-37 4,20 47-2879,1-1 0,-1 0 0,0 0-1,1 0 1,0 0 0,-1 0 0,1 0 0,0 0 0,0 0-1,0 1 1,0-1 0,0 0 0,1 0 0,-1 0-1,1 0 1,-1 0 0,1 0 0,-1 0 0,1 1 0,0-1-1,0 0 1,0 0 0,0 1 0,0-1 0,1 1 0,-1-1-1,0 1 1,1 0 0,-1-1 0,1 1 0,-1 0-1,1 0 1,1-1 0,5-2 142,0 0 1,0 0-1,0 1 0,1 1 0,11-3 1,-16 4-143,17-4 29,0 1 0,-1 1-1,2 1 1,-1 0 0,28 3-1,-43-1-238,-1 1 0,1 0-1,0 1 1,0-1 0,-1 1-1,1 0 1,0 0 0,-1 1-1,0-1 1,8 6 0,-11-6 9,1 1 0,-1-1 1,1 1-1,-1-1 1,0 1-1,0 0 0,0 0 1,0 0-1,-1 0 1,1 0-1,-1 0 0,0 0 1,0 0-1,0 1 0,0-1 1,0 1-1,-1-1 1,0 0-1,1 6 0,-1-3 67,-1 1 0,0 0 0,1-1 0,-2 1 0,1-1 0,-1 1 0,0-1-1,-1 1 1,1-1 0,-1 0 0,0 0 0,-1-1 0,-4 8 0,-5 8-107,13-21-3,-1 1 0,1-1 0,0 1 0,-1-1-1,1 1 1,0-1 0,0 0 0,0 1 0,-1-1 0,1 1 0,0-1 0,0 1 0,0-1 0,0 1 0,0-1-1,0 1 1,0-1 0,0 1 0,0-1 0,0 1 0,0-1 0,0 1 0,0-1 0,0 1 0,1-1 0,-1 1-1,0-1 1,0 1 0,0-1 0,1 1 0,0 0 0,18 4-503,36-10 302,-40 3 49,-4 1 82,0 0 0,0 1-1,0 0 1,0 0 0,0 1-1,15 4 1,-25-5 125,1 1-1,0-1 1,0 1-1,0 0 1,0 0-1,0 0 1,-1 0-1,1 0 1,0 0-1,-1 1 1,1-1-1,-1 0 1,1 1-1,-1-1 1,0 1-1,1 0 1,-1-1-1,0 1 1,0 0-1,0 0 1,-1 0-1,1-1 1,0 1-1,-1 0 1,1 0-1,-1 0 1,1 0-1,-1 0 1,0 0-1,0 0 1,0 0-1,0 0 1,0 0 0,-1 0-1,1 0 1,-1 0-1,1 0 1,-1 0-1,0 0 1,1 0-1,-1 0 1,-2 2-1,-1 6 127,-2-1 0,1 1 0,-1-1-1,-1 0 1,0-1 0,0 1 0,0-1 0,-1-1-1,-1 1 1,1-1 0,-14 8 0,-5 2 310,0-1 1,-51 21 0,65-31-454,1-1 0,-1-1 0,-1 0 0,1-1 0,-1 0 0,1-1 0,-24 1 0,36-3-3,1 0 0,-1 0-1,1 0 1,0 0 0,-1 0 0,1 0 0,0 0 0,-1 0-1,1 0 1,0 0 0,-1 0 0,1 0 0,0 0 0,-1-1-1,1 1 1,0 0 0,-1 0 0,1 0 0,0-1 0,-1 1-1,1 0 1,0 0 0,0-1 0,-1 1 0,1 0-1,0 0 1,0-1 0,0 1 0,-1 0 0,1-1 0,0 1-1,0 0 1,0-1 0,0 1 0,0 0 0,-1-1 0,7-14-519,16-10-2752,2 3-4942,1-4-7041</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14.552"/>
    </inkml:context>
    <inkml:brush xml:id="br0">
      <inkml:brushProperty name="width" value="0.025" units="cm"/>
      <inkml:brushProperty name="height" value="0.025" units="cm"/>
    </inkml:brush>
  </inkml:definitions>
  <inkml:trace contextRef="#ctx0" brushRef="#br0">31 96 9097,'-2'2'2165,"-9"13"11119,11-10-8932,9-7-3296,-5-1-1039,-1 0 0,1 0 0,-1 0 0,1-1 0,-1 1 0,0-1 0,0 1 0,0-1 0,-1 0 0,0 0 0,1-1-1,-1 1 1,-1 0 0,1-1 0,-1 1 0,1-1 0,-1 1 0,-1-1 0,1 0 0,-1 1 0,1-9 0,-2 13-14,1-1 0,0 1-1,0-1 1,-1 1 0,1 0 0,0-1-1,0 1 1,-1-1 0,1 1-1,0-1 1,-1 1 0,1 0-1,-1-1 1,1 1 0,-1 0-1,1-1 1,0 1 0,-1 0-1,1 0 1,-1 0 0,1-1 0,-1 1-1,1 0 1,-1 0 0,0 0-1,1 0 1,-1 0 0,1 0-1,-1 0 1,1 0 0,-1 0-1,1 0 1,-1 0 0,1 0 0,-1 0-1,1 0 1,-1 1 0,1-1-1,-1 0 1,1 0 0,-1 1-1,1-1 1,-1 1 0,-22 12 87,19-7-59,0 0 0,1 0 1,-1 0-1,1 1 0,1-1 1,-1 1-1,1-1 0,0 1 1,1 0-1,0 0 1,0 0-1,0 0 0,1 0 1,0 0-1,1 8 0,-1-14-27,0-1 0,0 0 0,0 1-1,0-1 1,0 1 0,0-1 0,1 0 0,-1 1-1,0-1 1,0 0 0,0 1 0,0-1-1,1 0 1,-1 1 0,0-1 0,0 0 0,1 1-1,-1-1 1,0 0 0,1 0 0,-1 0-1,0 1 1,1-1 0,-1 0 0,0 0 0,1 0-1,-1 0 1,1 1 0,-1-1 0,0 0-1,1 0 1,-1 0 0,1 0 0,-1 0-1,0 0 1,1 0 0,-1 0 0,0 0 0,1 0-1,-1 0 1,1-1 0,-1 1 0,0 0-1,1 0 1,-1 0 0,0 0 0,1-1 0,-1 1-1,0 0 1,1 0 0,0-1 0,15-14 403,-11 5-341,-1-1 0,0 1 0,0-1 0,-1 0 0,-1 0 0,0 0 0,0 0 0,-1-1 0,-1 1 0,0-12 0,0 22-178,-1 45-4286,9-19-5522,2-13-3693</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5.861"/>
    </inkml:context>
    <inkml:brush xml:id="br0">
      <inkml:brushProperty name="width" value="0.025" units="cm"/>
      <inkml:brushProperty name="height" value="0.025" units="cm"/>
      <inkml:brushProperty name="color" value="#F6630D"/>
    </inkml:brush>
  </inkml:definitions>
  <inkml:trace contextRef="#ctx0" brushRef="#br0">14 0 17136,'0'0'7495,"-2"8"-7078,-3 24 45,1 1 1,2-1-1,1 1 0,2-1 1,1 1-1,1-1 1,11 46-1,-14-76-451,1-1 0,-1 1 1,0 0-1,1-1 0,-1 1 0,1-1 0,0 1 0,-1-1 0,1 1 0,0-1 0,0 1 0,0-1 1,0 1-1,0-1 0,0 0 0,1 0 0,-1 0 0,0 0 0,1 0 0,-1 0 0,1 0 0,-1 0 1,1 0-1,-1-1 0,1 1 0,2 0 0,-1-1 30,0 0 1,0 0-1,-1-1 0,1 1 1,0-1-1,-1 0 0,1 0 0,0 0 1,-1 0-1,1-1 0,-1 1 1,0-1-1,1 1 0,2-4 1,7-5 115,0-1 1,-1-1 0,0 0 0,12-19-1,-7 3-65,-13 21-60,0 1 0,0 1 0,1-1 0,-1 0 0,1 1 0,1 0 0,-1-1 0,8-5-1,-12 11-31,0 0-1,1 0 0,-1 0 0,0 0 0,1 0 0,-1 0 0,1 0 1,-1 0-1,0 0 0,1 0 0,-1 0 0,0 0 0,0 1 0,1-1 1,-1 0-1,0 0 0,1 0 0,-1 0 0,0 1 0,0-1 0,1 0 0,-1 0 1,0 1-1,0-1 0,1 0 0,-1 0 0,0 1 0,0-1 0,0 0 1,0 1-1,1-1 0,-1 0 0,0 1 0,0-1 0,0 0 0,0 1 0,0-1 1,0 0-1,0 1 0,0-1 0,0 0 0,0 1 0,0-1 0,0 1 1,2 19-86,-2-18 82,1 47 62,-1-32-56,0-1-1,1 1 1,6 26-1,-7-42-63,0 0-1,0 0 0,0 0 0,0 0 0,1 0 0,-1 0 0,0 0 0,1 0 0,-1 0 1,1-1-1,-1 1 0,1 0 0,-1 0 0,1 0 0,-1-1 0,1 1 0,0 0 0,-1-1 1,1 1-1,0-1 0,0 1 0,0-1 0,-1 1 0,1-1 0,0 1 0,0-1 0,0 0 1,1 1-1,0-1-115,0 0 0,0-1-1,-1 1 1,1-1 0,0 1 0,0-1 0,-1 0 0,1 1 0,-1-1 0,1 0 0,0 0 0,-1 0 0,3-2 0,4-5-1295,-1 1 1,1-1-1,10-15 0,-3-1-4643,25-48-1,-21 20 3363,-13-3 14755,-13 59-9415,-8 15-1537,1 2-1,1 0 1,1 0 0,1 1-1,1 0 1,-10 30-1,20-50-983,-3 3 86,1 1 1,0-1 0,0 1 0,1-1 0,0 1 0,0-1 0,0 1 0,0 0 0,1 0-1,1 11 1,-1-17-143,1 1-1,-1-1 0,1 1 0,-1-1 1,1 1-1,-1-1 0,1 1 0,-1-1 1,1 1-1,0-1 0,-1 0 0,1 1 1,0-1-1,-1 0 0,1 0 0,0 0 1,-1 1-1,1-1 0,0 0 0,0 0 1,-1 0-1,1 0 0,0 0 1,-1 0-1,1 0 0,0 0 0,0-1 1,-1 1-1,1 0 0,0 0 0,-1-1 1,1 1-1,0 0 0,-1-1 0,1 1 1,0-1-1,25-13 343,-17 7-270,0-1-1,0 0 1,-1-1 0,0 0-1,0 0 1,-1-1 0,6-12 0,38-83 20,-42 84-69,-13 64-298,2-8 127,-2-12 119,1 0 0,-1 34 1,4-56-80,0 0 0,1 0 1,-1 0-1,0 0 0,0 0 1,1-1-1,-1 1 0,1 0 0,-1 0 1,1-1-1,-1 1 0,1 0 0,-1-1 1,1 1-1,0 0 0,-1-1 1,1 1-1,0-1 0,0 1 0,-1-1 1,1 1-1,0-1 0,0 0 0,0 1 1,-1-1-1,1 0 0,0 0 1,0 1-1,0-1 0,0 0 0,0 0 1,0 0-1,-1 0 0,1 0 0,0 0 1,0-1-1,0 1 0,0 0 1,0 0-1,-1-1 0,1 1 0,0 0 1,1-1-1,3-1-811,-1 1-1,1 0 1,0-1-1,-1 0 1,0 0 0,1 0-1,4-4 1,12-15-6238</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15.192"/>
    </inkml:context>
    <inkml:brush xml:id="br0">
      <inkml:brushProperty name="width" value="0.025" units="cm"/>
      <inkml:brushProperty name="height" value="0.025" units="cm"/>
    </inkml:brush>
  </inkml:definitions>
  <inkml:trace contextRef="#ctx0" brushRef="#br0">203 1 13293,'0'0'16410,"-4"14"-15348,-184 634 283,178-595-1628,27-88-4254,-5 0-633,-3-1 1,11-73 0,-12 27-6229</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15.535"/>
    </inkml:context>
    <inkml:brush xml:id="br0">
      <inkml:brushProperty name="width" value="0.025" units="cm"/>
      <inkml:brushProperty name="height" value="0.025" units="cm"/>
    </inkml:brush>
  </inkml:definitions>
  <inkml:trace contextRef="#ctx0" brushRef="#br0">1 0 14157,'0'0'11878,"7"10"-10084,8 16-985,-2 1-1,-1 0 1,12 39 0,-1-6-361,-16-42-218,1 0 0,1 0 0,1-1 0,0-1 0,1 0 0,1 0 0,22 23 0,-25-31-594,0-1 1,0 1-1,1-1 1,0-1-1,20 10 1,14-1-4579,4-10-3740</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15.892"/>
    </inkml:context>
    <inkml:brush xml:id="br0">
      <inkml:brushProperty name="width" value="0.025" units="cm"/>
      <inkml:brushProperty name="height" value="0.025" units="cm"/>
    </inkml:brush>
  </inkml:definitions>
  <inkml:trace contextRef="#ctx0" brushRef="#br0">49 318 5157,'0'0'16880,"-49"15"-13517,52-15-865,31-13-736,16-15-417,14-8-480,10-6-609,3-1-192,0 0-288,-10 1-1666,-13-1-4067,-13 0-8521</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18.717"/>
    </inkml:context>
    <inkml:brush xml:id="br0">
      <inkml:brushProperty name="width" value="0.025" units="cm"/>
      <inkml:brushProperty name="height" value="0.025" units="cm"/>
    </inkml:brush>
  </inkml:definitions>
  <inkml:trace contextRef="#ctx0" brushRef="#br0">1 687 8904,'0'0'2942,"0"12"-1314,0-5-1381,0 0-1,0 1 0,1-1 1,0 0-1,0 0 1,1 0-1,0 0 1,0 0-1,1-1 1,-1 1-1,2-1 1,-1 1-1,1-1 0,0 0 1,0 0-1,0-1 1,8 9-1,-1-4 73,0 1 0,0-2 0,1 1 0,0-1 0,1-1 0,-1-1 0,2 1-1,-1-2 1,1 0 0,0-1 0,22 6 0,-17-7 10,0-1 1,1-1-1,-1-1 0,1-1 1,-1 0-1,1-2 0,37-7 0,-16-2-15,0-2-1,-1-1 1,0-3-1,-1-1 0,-1-1 1,-1-3-1,49-36 1,211-186 941,33-24-1063,-282 235-23,2 1 0,1 3 0,1 2 0,2 3 0,70-23 0,-72 32-47,65-10 1,-97 21-111,1 2 0,0 0 1,0 2-1,0 0 0,0 1 0,25 5 1,-42-5-86,0 0 0,0 0 1,0 0-1,-1 1 0,1-1 0,0 1 1,-1 0-1,0 0 0,1 0 1,-1 0-1,0 1 0,0-1 0,0 1 1,0 0-1,-1 0 0,1 0 1,-1 0-1,0 0 0,0 0 0,0 1 1,0-1-1,0 1 0,-1-1 1,1 1-1,-1 0 0,0 0 0,0 0 1,0 5-1,-15-17-22172</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19.094"/>
    </inkml:context>
    <inkml:brush xml:id="br0">
      <inkml:brushProperty name="width" value="0.025" units="cm"/>
      <inkml:brushProperty name="height" value="0.025" units="cm"/>
    </inkml:brush>
  </inkml:definitions>
  <inkml:trace contextRef="#ctx0" brushRef="#br0">46 1116 1121,'-2'1'760,"-1"-1"1,1 1-1,-1 0 0,1 0 0,0 0 1,-1 0-1,1 0 0,0 1 1,0-1-1,0 1 0,0-1 0,0 1 1,0 0-1,1 0 0,-1 0 0,0 0 1,1 0-1,-1 0 0,1 0 1,0 0-1,0 1 0,0-1 0,-1 4 1,3-6-556,0 1 0,0-1 0,1 0 0,-1 1 0,0-1 0,0 0 0,1 0 0,-1 0 0,0 0 0,0 0 0,1 0 0,-1 0 0,0 0 0,0 0 1,1-1-1,1 0 0,18-6 235,1-1-1,-1-1 1,0-1 0,-1-1 0,0-1 0,18-14 0,5-2-295,85-57-110,171-151-1,-280 220-20,3-4 68,1 1 0,29-18 1,-47 34-64,0 0 1,1-1 0,-1 2 0,1-1 0,-1 1 0,1 0 0,0 0-1,0 0 1,0 1 0,0 0 0,0 0 0,1 1 0,-1-1 0,0 1 0,0 1-1,10 1 1,-10 0 120,-1 0-1,0 1 0,0 0 0,0 0 1,0 0-1,-1 1 0,6 4 0,-5-3 1,0-1 0,1 0 0,-1 0 0,1-1 0,9 5 0,-3-4 30,1-1 1,0 0-1,0-1 0,0 0 1,1-1-1,-1-1 0,0 0 1,0-1-1,1 0 0,-1-1 1,25-7-1,2-3 19,0-2 0,53-26 0,-37 13-130,-1-3 0,-1-2 0,-2-3 0,72-61 0,-101 77-73,-2-2-1,0 0 0,-1-2 0,-1 0 0,-1-1 0,-2-1 0,0 0 1,-2-2-1,0 1 0,-2-2 0,13-42 0,-14 46-856,-1 12-3897,-4 6-211,1-2-5548</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46.333"/>
    </inkml:context>
    <inkml:brush xml:id="br0">
      <inkml:brushProperty name="width" value="0.025" units="cm"/>
      <inkml:brushProperty name="height" value="0.025" units="cm"/>
    </inkml:brush>
  </inkml:definitions>
  <inkml:trace contextRef="#ctx0" brushRef="#br0">98 0 15054,'0'0'934,"-1"9"-763,-5 195 2996,-2 28-1422,3-180-1740,-13 114 1103,6 261-1,25-292-1028,1 52 29,14 396-38,-5-120 794,-40-2 940,4-180-1664,36 529-71,-14-677 306,-5-1 0,-6 1-1,-5-1 1,-33 171 0,25-221-176,8-38-173,-2 0 1,-2-1-1,-24 64 0,31-103-4567,3-13-2876,1-11-5480</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47.083"/>
    </inkml:context>
    <inkml:brush xml:id="br0">
      <inkml:brushProperty name="width" value="0.025" units="cm"/>
      <inkml:brushProperty name="height" value="0.025" units="cm"/>
    </inkml:brush>
  </inkml:definitions>
  <inkml:trace contextRef="#ctx0" brushRef="#br0">0 408 17200,'0'0'1895,"15"1"-1750,38-1 189,0-3 1,95-18-1,919-142 413,7 48-282,350 62-44,-602 38 3034,337-19-1511,-664 30-9446,-491 3 2474</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47.440"/>
    </inkml:context>
    <inkml:brush xml:id="br0">
      <inkml:brushProperty name="width" value="0.025" units="cm"/>
      <inkml:brushProperty name="height" value="0.025" units="cm"/>
    </inkml:brush>
  </inkml:definitions>
  <inkml:trace contextRef="#ctx0" brushRef="#br0">1 66 15439,'0'0'6742,"9"-5"-6032,14-6-567,2 1 0,-1 1 0,1 2 1,1 0-1,-1 1 0,1 2 0,0 1 0,0 1 0,0 1 1,38 3-1,-60-2-146,-1 1 0,0-1-1,0 0 1,0 1 0,0 0 0,0 0 0,0 0 0,0 0-1,0 0 1,0 1 0,-1-1 0,1 1 0,0 0 0,-1 0 0,0-1-1,1 2 1,-1-1 0,0 0 0,0 0 0,3 4 0,-3-2 3,-1 0 0,1 0 0,-1 0 0,0 1 0,0-1 0,0 0 0,0 0 0,-1 0 0,0 1 0,0-1 1,0 0-1,0 1 0,-2 4 0,-1 6 94,-1 1 0,0-1 0,-1-1 1,-1 1-1,-1-1 0,0 0 0,-10 15 0,-102 127 2779,-4 8-1160,120-159-1851,1-3-87,1 0-1,-1 1 1,1-1-1,0 0 1,-1 1-1,1-1 1,0 1-1,1-1 1,-1 1-1,0-1 1,1 1-1,-1 3 1,4-7-5439,14-15-4068</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48.204"/>
    </inkml:context>
    <inkml:brush xml:id="br0">
      <inkml:brushProperty name="width" value="0.025" units="cm"/>
      <inkml:brushProperty name="height" value="0.025" units="cm"/>
    </inkml:brush>
  </inkml:definitions>
  <inkml:trace contextRef="#ctx0" brushRef="#br0">1 839 15503,'0'0'1420,"3"-10"-267,4-9-666,0 0 0,2 1 1,1 0-1,22-33 0,64-74 901,-44 60-1064,0-3-23,37-45 672,131-220 0,-217 334-756,0 12-222,0 23-130,-3-28 186,3 27 62,1 0-1,2-1 1,1 1-1,16 43 0,-17-64-311,0 1-1,1-1 1,1 0-1,0 0 1,10 12-1,-12-18-414,0-1 0,0-1 0,1 1 0,0-1 0,0 0 1,1-1-1,0 1 0,-1-1 0,14 5 0,28 5-7506</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48.766"/>
    </inkml:context>
    <inkml:brush xml:id="br0">
      <inkml:brushProperty name="width" value="0.025" units="cm"/>
      <inkml:brushProperty name="height" value="0.025" units="cm"/>
    </inkml:brush>
  </inkml:definitions>
  <inkml:trace contextRef="#ctx0" brushRef="#br0">3 1 16816,'0'0'705,"-3"58"-802,3-22 130,12 5 63,9 3-128,5-2-65,4-4 33,5-8-288,4-4-1378,-4-5-544,-6-8-1409</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6.207"/>
    </inkml:context>
    <inkml:brush xml:id="br0">
      <inkml:brushProperty name="width" value="0.025" units="cm"/>
      <inkml:brushProperty name="height" value="0.025" units="cm"/>
      <inkml:brushProperty name="color" value="#F6630D"/>
    </inkml:brush>
  </inkml:definitions>
  <inkml:trace contextRef="#ctx0" brushRef="#br0">112 25 14382,'0'0'15625,"-8"-5"-14520,3 3-1004,1-1 1,-1 0-1,0 1 0,0 0 0,0 0 1,0 1-1,0-1 0,-10-1 0,13 3-95,0 0 0,0 1 0,0-1 0,0 0 0,0 1 0,0-1-1,0 1 1,0-1 0,0 1 0,0 0 0,1 0 0,-1 0 0,0 0 0,1 0-1,-1 0 1,0 0 0,1 1 0,0-1 0,-1 1 0,1-1 0,0 1 0,-1-1-1,1 1 1,0 0 0,0-1 0,1 1 0,-1 0 0,0 0 0,0 0 0,1 0-1,0 0 1,-1 3 0,0-3-14,1 0-1,-1-1 1,1 1-1,0 0 1,-1-1-1,1 1 1,0 0-1,0-1 1,0 1-1,1 0 1,-1-1-1,0 1 1,0-1-1,1 1 1,-1 0-1,1-1 1,0 1-1,-1-1 0,1 1 1,0-1-1,0 1 1,0-1-1,0 0 1,0 1-1,0-1 1,0 0-1,1 0 1,-1 0-1,0 0 1,1 0-1,-1 0 1,0 0-1,1-1 1,0 1-1,-1 0 1,1-1-1,-1 1 1,1-1-1,-1 1 1,1-1-1,2 0 1,10 2-382,0-1 0,0 0-1,0-1 1,17-2 0,-3 1-1263,-27 1 1593,0-1-1,1 1 1,-1 0 0,1 0-1,-1 1 1,1-1 0,-1 0-1,0 0 1,1 1-1,-1-1 1,1 1 0,-1-1-1,0 1 1,0-1 0,1 1-1,-1 0 1,0 0 0,0 0-1,0-1 1,0 1-1,0 0 1,0 1 0,0-1-1,0 0 1,0 0 0,1 2-1,-2-1 134,1 0 0,-1 0 0,0 0 0,0 0 0,0 0 0,0 0 0,0 0 0,0 0 0,-1 0 0,1 0 0,-1 0 0,1 0 0,-1 0 0,0 0-1,0 0 1,1 0 0,-1-1 0,-1 1 0,0 2 0,-3 3 141,0 0-1,-1 0 1,1-1-1,-1 0 1,-1 0-1,1 0 1,-1-1 0,0 0-1,0 0 1,0 0-1,-1-1 1,0 0-1,0-1 1,0 0-1,0 0 1,0-1-1,0 0 1,-13 2-1,21-4-326,-1 0-1,1 0 0,0 0 0,0 0 0,0 0 0,0 0 0,-1 0 0,1 0 1,0 0-1,0 0 0,0 0 0,0 0 0,0 0 0,-1 0 0,1 0 1,0 0-1,0 0 0,0 0 0,0 0 0,-1-1 0,1 1 0,0 0 1,0 0-1,0 0 0,0 0 0,0 0 0,0 0 0,0 0 0,-1 0 0,1-1 1,0 1-1,0 0 0,0 0 0,0 0 0,0 0 0,0 0 0,0-1 1,0 1-1,0 0 0,0 0 0,0 0 0,0 0 0,0-1 0,0 1 0,0 0 1,0 0-1,0 0 0,0 0 0,0-1 0,0 1 0,0 0 0,0 0 1,0 0-1,0 0 0,0-1-505,0-10-7025</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49.126"/>
    </inkml:context>
    <inkml:brush xml:id="br0">
      <inkml:brushProperty name="width" value="0.025" units="cm"/>
      <inkml:brushProperty name="height" value="0.025" units="cm"/>
    </inkml:brush>
  </inkml:definitions>
  <inkml:trace contextRef="#ctx0" brushRef="#br0">1 246 16335,'0'0'5382,"60"-65"-4870,-15 33-352,8-3-96,4 0-448,-3 2-2243,-8 8-1857,-6 4-4196</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49.454"/>
    </inkml:context>
    <inkml:brush xml:id="br0">
      <inkml:brushProperty name="width" value="0.025" units="cm"/>
      <inkml:brushProperty name="height" value="0.025" units="cm"/>
    </inkml:brush>
  </inkml:definitions>
  <inkml:trace contextRef="#ctx0" brushRef="#br0">12 0 15118,'0'0'5392,"9"6"-4986,51 27 85,-58-31-457,-1-1 0,0 1 0,1 0 1,-1-1-1,0 1 0,0 0 0,0 0 0,0-1 1,0 1-1,0 0 0,0 0 0,-1 0 0,1 0 1,-1 0-1,1 0 0,-1 0 0,0 0 0,0 1 0,0-1 1,0 0-1,0 0 0,0 0 0,-1 0 0,1 0 1,-1 0-1,1 0 0,-2 3 0,-1 5 270,-1 1 0,0-1 0,0 0 0,-7 9 0,-10 12 765,16-25-751,-1 1 1,1-1 0,1 1 0,0 0-1,-1 1 1,2-1 0,-1 1 0,1 0-1,1 0 1,-3 8 0,6-15-327,0-1 1,-1 1-1,1-1 1,0 1-1,0-1 1,-1 1-1,1-1 0,0 1 1,0-1-1,0 0 1,0 0-1,-1 1 1,1-1-1,0 0 1,0 0-1,0 0 0,0 0 1,0 0-1,0 0 1,0 0-1,0 0 1,-1 0-1,1 0 1,0-1-1,0 1 0,0 0 1,1-1-1,30-7-4,8-3-219,104-28 465,-44 24-6884,-47 13-3279</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49.984"/>
    </inkml:context>
    <inkml:brush xml:id="br0">
      <inkml:brushProperty name="width" value="0.025" units="cm"/>
      <inkml:brushProperty name="height" value="0.025" units="cm"/>
    </inkml:brush>
  </inkml:definitions>
  <inkml:trace contextRef="#ctx0" brushRef="#br0">41 0 20852,'0'0'1121,"-36"87"-641,32-41-63,4 2-321,5 2-64,16-3-32,8-8-160,10-8-865,6-4-801,0-5-416,-1-4-1730,-10-4-1857</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50.375"/>
    </inkml:context>
    <inkml:brush xml:id="br0">
      <inkml:brushProperty name="width" value="0.025" units="cm"/>
      <inkml:brushProperty name="height" value="0.025" units="cm"/>
    </inkml:brush>
  </inkml:definitions>
  <inkml:trace contextRef="#ctx0" brushRef="#br0">0 408 16271,'0'0'5285,"6"-70"-4292,22 33-128,8-4 160,8-4-705,6-1-288,-1-1-160,3 6-1537,-9 9-1122,-12 5-1761,-11 5-6375</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50.718"/>
    </inkml:context>
    <inkml:brush xml:id="br0">
      <inkml:brushProperty name="width" value="0.025" units="cm"/>
      <inkml:brushProperty name="height" value="0.025" units="cm"/>
    </inkml:brush>
  </inkml:definitions>
  <inkml:trace contextRef="#ctx0" brushRef="#br0">0 411 19090,'0'0'1468,"9"-12"-384,85-115 22,107-134-1561,-187 250-372,-11 23 561,-15 34 347,10-38-126,-6 19 15,-30 123 160,35-135-211,1 1 1,0-1-1,1 1 1,1-1-1,1 1 1,0-1-1,5 26 1,-5-38-172,0 0 1,0 0-1,1 1 1,-1-1 0,1-1-1,-1 1 1,1 0-1,0 0 1,0-1 0,4 5-1,22 11-5502</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52.108"/>
    </inkml:context>
    <inkml:brush xml:id="br0">
      <inkml:brushProperty name="width" value="0.025" units="cm"/>
      <inkml:brushProperty name="height" value="0.025" units="cm"/>
    </inkml:brush>
  </inkml:definitions>
  <inkml:trace contextRef="#ctx0" brushRef="#br0">0 0 10090,'0'0'8247,"1"10"-7425,1-2-604,0 1 0,1 0 0,0-1 0,0 0 0,1 0 0,0 0 0,0 0 0,0 0 0,1-1 0,1 0 0,10 12 0,113 112 732,220 174 0,-344-301-933,107 96 419,104 122 0,-174-177-214,160 144 511,1 0 552,76 89-484,-97-100-508,2 18-168,55 55 92,75 64 47,-111-108-1174,-128-132 847,87 83 212,-100-91 431,-48-50-1505,0-1 0,29 25 0,-41-38 197</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14.857"/>
    </inkml:context>
    <inkml:brush xml:id="br0">
      <inkml:brushProperty name="width" value="0.025" units="cm"/>
      <inkml:brushProperty name="height" value="0.025" units="cm"/>
    </inkml:brush>
  </inkml:definitions>
  <inkml:trace contextRef="#ctx0" brushRef="#br0">24 45 21140,'0'0'7175,"-23"-44"-15727,28 52 1537</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15.185"/>
    </inkml:context>
    <inkml:brush xml:id="br0">
      <inkml:brushProperty name="width" value="0.025" units="cm"/>
      <inkml:brushProperty name="height" value="0.025" units="cm"/>
    </inkml:brush>
  </inkml:definitions>
  <inkml:trace contextRef="#ctx0" brushRef="#br0">0 0 24695,'0'0'4068,"50"10"-13260</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15.576"/>
    </inkml:context>
    <inkml:brush xml:id="br0">
      <inkml:brushProperty name="width" value="0.025" units="cm"/>
      <inkml:brushProperty name="height" value="0.025" units="cm"/>
    </inkml:brush>
  </inkml:definitions>
  <inkml:trace contextRef="#ctx0" brushRef="#br0">290 704 27322,'0'0'1345,"-48"15"-1089,33-13-95,9-2-33,0 0-128,6-6-577,0-10-2178,0-5-2530,-5-3-3267</inkml:trace>
  <inkml:trace contextRef="#ctx0" brushRef="#br0" timeOffset="1">1 182 24663,'0'0'3043,"0"-71"-4004,5 41-1409,7-7-1410,6-6-3522</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15.918"/>
    </inkml:context>
    <inkml:brush xml:id="br0">
      <inkml:brushProperty name="width" value="0.025" units="cm"/>
      <inkml:brushProperty name="height" value="0.025" units="cm"/>
    </inkml:brush>
  </inkml:definitions>
  <inkml:trace contextRef="#ctx0" brushRef="#br0">21 1 23158,'0'0'2210,"-21"53"-2146,21-45-128,8-14-7623,8-12 640</inkml:trace>
  <inkml:trace contextRef="#ctx0" brushRef="#br0" timeOffset="1">656 421 19635,'0'0'2050,"25"53"-673,-7-40-1057,6-10-128,7-3-192,4-4-224,3-13-192,1-1-1923,-5-1-3394</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7.219"/>
    </inkml:context>
    <inkml:brush xml:id="br0">
      <inkml:brushProperty name="width" value="0.025" units="cm"/>
      <inkml:brushProperty name="height" value="0.025" units="cm"/>
      <inkml:brushProperty name="color" value="#F6630D"/>
    </inkml:brush>
  </inkml:definitions>
  <inkml:trace contextRef="#ctx0" brushRef="#br0">1 0 10218,'0'0'13239,"5"11"-12412,84 210 2926,-60-138-4055,50 97 1,-76-172-4817,-7-9 1348,-16-18-843,-26-31-704,14 11 3066,-18-20 4217,10-4 8526,39 63-10389,1-1 0,0 1-1,0-1 1,0 1 0,0-1 0,0 1-1,0-1 1,0 1 0,0-1 0,0 1-1,0-1 1,0 1 0,0 0 0,0-1-1,0 1 1,0-1 0,1 1 0,-1-1-1,0 1 1,0 0 0,0-1 0,1 1-1,-1-1 1,0 1 0,1 0 0,-1-1-1,0 1 1,1 0 0,-1-1 0,0 1-1,1 0 1,-1 0 0,0-1 0,1 1-1,-1 0 1,1 0 0,-1 0 0,1-1-1,-1 1 1,1 0 0,-1 0 0,0 0-1,1 0 1,-1 0 0,1 0 0,0 0-1,31-3-813,-20 2 1061,24-4-842,47-13 0,-5-7-4679,-29 5-1523</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16.294"/>
    </inkml:context>
    <inkml:brush xml:id="br0">
      <inkml:brushProperty name="width" value="0.025" units="cm"/>
      <inkml:brushProperty name="height" value="0.025" units="cm"/>
    </inkml:brush>
  </inkml:definitions>
  <inkml:trace contextRef="#ctx0" brushRef="#br0">0 18 22870,'0'0'2626,"51"6"-7975,-34-30-1505</inkml:trace>
  <inkml:trace contextRef="#ctx0" brushRef="#br0" timeOffset="1">215 82 19186,'0'0'2434,"0"54"-736,0-38-673,2-10-609,3-6-480,-2-13-1601,-3-9-2980,0-8-11210</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17.698"/>
    </inkml:context>
    <inkml:brush xml:id="br0">
      <inkml:brushProperty name="width" value="0.025" units="cm"/>
      <inkml:brushProperty name="height" value="0.025" units="cm"/>
    </inkml:brush>
  </inkml:definitions>
  <inkml:trace contextRef="#ctx0" brushRef="#br0">6 31 8840,'0'0'12780,"-5"-31"-12715,5 38-162,0 0-1088,0-3-769,5-3-1024,3-1-2243</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18.041"/>
    </inkml:context>
    <inkml:brush xml:id="br0">
      <inkml:brushProperty name="width" value="0.025" units="cm"/>
      <inkml:brushProperty name="height" value="0.025" units="cm"/>
    </inkml:brush>
  </inkml:definitions>
  <inkml:trace contextRef="#ctx0" brushRef="#br0">0 1 12876,'0'0'6214,"54"48"-7047,-42-48-1153,-1-7-1089,2 1-2530</inkml:trace>
  <inkml:trace contextRef="#ctx0" brushRef="#br0" timeOffset="1">245 249 13453,'0'0'2818</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18.370"/>
    </inkml:context>
    <inkml:brush xml:id="br0">
      <inkml:brushProperty name="width" value="0.025" units="cm"/>
      <inkml:brushProperty name="height" value="0.025" units="cm"/>
    </inkml:brush>
  </inkml:definitions>
  <inkml:trace contextRef="#ctx0" brushRef="#br0">1 0 14061,'0'0'1794,"60"39"-4837,-44-36-512</inkml:trace>
  <inkml:trace contextRef="#ctx0" brushRef="#br0" timeOffset="1">161 133 3267,'0'0'3107,"16"59"-2082,-6-33-32,1 0 0,3-7-288,-1-3-161,3-4-448,2 0-993,-3-2-4260</inkml:trace>
  <inkml:trace contextRef="#ctx0" brushRef="#br0" timeOffset="2">359 426 8456,'0'0'9641,"10"61"-8552,-5-46-576,3-3-417,2-2-64,3-5-32,2 0-1313,1-1-2243,2 0-4419</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18.718"/>
    </inkml:context>
    <inkml:brush xml:id="br0">
      <inkml:brushProperty name="width" value="0.025" units="cm"/>
      <inkml:brushProperty name="height" value="0.025" units="cm"/>
    </inkml:brush>
  </inkml:definitions>
  <inkml:trace contextRef="#ctx0" brushRef="#br0">1 0 16624,'0'0'7751,"33"32"-11723,-16-32-1633,0 2-6022</inkml:trace>
  <inkml:trace contextRef="#ctx0" brushRef="#br0" timeOffset="1">186 171 15535,'0'0'6566,"49"26"-6438,-39-29-96,2-4-1409,-1-1-609,-4 0-609,-2 3-2017</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8.953"/>
    </inkml:context>
    <inkml:brush xml:id="br0">
      <inkml:brushProperty name="width" value="0.025" units="cm"/>
      <inkml:brushProperty name="height" value="0.025" units="cm"/>
    </inkml:brush>
  </inkml:definitions>
  <inkml:trace contextRef="#ctx0" brushRef="#br0">215 115 14414,'0'0'3651,"-5"13"-2151,-117 297 1632,40-112-2479,77-189-323,6-23-141,8-28-62,20-61-2216,31-211 0,-49 142 4420,-11 182-2246,0 0 1,1 1-1,0-1 0,0 0 0,1 0 1,1 0-1,0-1 0,7 19 1,-7-24-69,-1 1 1,1-1-1,0 0 1,1 0-1,-1 0 1,0 0 0,1-1-1,0 0 1,0 1-1,0-1 1,1-1 0,-1 1-1,0-1 1,1 1-1,0-1 1,-1-1 0,1 1-1,0-1 1,0 1-1,9 0 1,2-1-15,-1 1 1,1-2-1,0 0 1,-1-1-1,1-1 0,-1 0 1,1-1-1,-1-1 1,0 0-1,0-1 0,0-1 1,-1 0-1,0-1 1,0 0-1,0-1 0,-1-1 1,0 0-1,-1-1 1,0 0-1,-1-1 0,20-24 1,-59 116 978,11-36-422,1 0 0,3 2 0,2 0-1,2 0 1,2 1 0,2 0 0,1 56 0,4-98-539,1 0 0,-1-1 0,1 1 0,0 0 0,0-1 0,1 1 0,0-1 0,0 1 0,0-1 0,0 0 1,1 0-1,0 0 0,5 7 0,-6-10-61,1 0 1,-1 0 0,1 0-1,0 0 1,0 0 0,-1 0-1,1-1 1,0 1 0,0-1-1,1 0 1,-1 0 0,0 0-1,0-1 1,0 1 0,1-1-1,-1 1 1,0-1 0,0 0-1,1 0 1,-1-1 0,0 1-1,1-1 1,-1 1 0,6-3-1,-2 0-354,0 0-1,0-1 0,0 1 1,-1-1-1,0-1 0,1 1 1,-2-1-1,1 0 0,0 0 1,-1-1-1,8-11 1,7-10-2124,21-38 0,-33 52 1682,11-25-1709,6-12 1387,-4 26 5026,-22 41 152,1-6-3667,-8 31 1770,5-33-1705,1 0 1,0 0 0,0 1-1,1-1 1,0 1 0,1 0-1,0-1 1,1 1 0,3 18 0,-3-26-465,0 0 0,0 0 1,0 0-1,0 0 1,1 0-1,-1 0 0,1 0 1,0 0-1,-1 0 1,1-1-1,0 1 1,0-1-1,0 1 0,0-1 1,4 2-1,22 5-5647,-15-8-51</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9.282"/>
    </inkml:context>
    <inkml:brush xml:id="br0">
      <inkml:brushProperty name="width" value="0.025" units="cm"/>
      <inkml:brushProperty name="height" value="0.025" units="cm"/>
    </inkml:brush>
  </inkml:definitions>
  <inkml:trace contextRef="#ctx0" brushRef="#br0">0 1 21172,'0'0'2915</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9.626"/>
    </inkml:context>
    <inkml:brush xml:id="br0">
      <inkml:brushProperty name="width" value="0.025" units="cm"/>
      <inkml:brushProperty name="height" value="0.025" units="cm"/>
    </inkml:brush>
  </inkml:definitions>
  <inkml:trace contextRef="#ctx0" brushRef="#br0">184 3 20275,'0'0'1036,"-12"0"501,2 0-1245,4-1-141,0 0 0,0 1-1,0 0 1,0 0 0,0 0 0,0 1 0,0 0 0,0 0 0,0 1 0,0 0 0,0 0 0,0 0 0,1 0 0,-1 1-1,1 0 1,0 0 0,0 1 0,0-1 0,-7 8 0,7-4-25,0 0 0,1 0-1,0 1 1,0-1 0,0 1 0,1 0-1,1 0 1,-1 0 0,1 1 0,0-1 0,1 1-1,0-1 1,1 1 0,0 13 0,0-18-163,0 0 0,0 0 1,1 0-1,0 0 1,0 0-1,0 0 0,0 0 1,0 0-1,1 0 1,0 0-1,-1-1 0,2 1 1,-1-1-1,0 1 1,1-1-1,-1 0 0,1 0 1,0 0-1,0 0 1,0 0-1,0-1 0,1 0 1,-1 1-1,1-1 1,-1 0-1,1-1 0,0 1 1,0-1-1,0 1 1,0-1-1,7 1 0,-3-1-692,1 0-1,0-1 1,0 0-1,0-1 1,0 0-1,0 0 1,-1 0-1,14-5 1,-14 3-636,0 0 0,-1-1 0,0 0 0,1 0 0,10-9 0,16-16-7870</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9.952"/>
    </inkml:context>
    <inkml:brush xml:id="br0">
      <inkml:brushProperty name="width" value="0.025" units="cm"/>
      <inkml:brushProperty name="height" value="0.025" units="cm"/>
    </inkml:brush>
  </inkml:definitions>
  <inkml:trace contextRef="#ctx0" brushRef="#br0">37 0 18385,'0'0'2429,"-4"10"-341,-3 9-1147,1 0 0,0 1 0,-4 36 0,8-48-864,1 1 0,0 0 0,1 0 1,0 0-1,1 0 0,-1 0 0,2-1 0,-1 1 0,1 0 0,1-1 1,-1 1-1,8 14 0,-10-23-74,0 1 1,0-1-1,0 0 0,0 0 1,0 0-1,1 1 0,-1-1 1,0 0-1,0 0 1,0 0-1,0 0 0,0 1 1,0-1-1,1 0 0,-1 0 1,0 0-1,0 0 0,0 0 1,0 0-1,1 1 1,-1-1-1,0 0 0,0 0 1,0 0-1,1 0 0,-1 0 1,0 0-1,0 0 1,0 0-1,1 0 0,-1 0 1,0 0-1,0 0 0,0 0 1,1 0-1,-1 0 0,0 0 1,0 0-1,0 0 1,0 0-1,1 0 0,-1 0 1,0-1-1,0 1 0,0 0 1,1 0-1,-1 0 1,0 0-1,0 0 0,0 0 1,0-1-1,0 1 0,0 0 1,1 0-1,-1-1 0,7-17 107,0-21-483,-7 34 248,1-74-636,-1 76 758,0 0 1,0 0-1,-1-1 0,1 1 1,-1 0-1,0 0 0,0 0 1,0 0-1,0 0 0,0 0 1,-1 0-1,0 1 0,1-1 1,-1 0-1,0 1 0,0-1 1,0 1-1,0 0 0,-1-1 1,1 1-1,-4-2 0,22 11-487,0-2 0,0 1 1,1-2-1,0 0 0,29 2 0,-31-5-1001,1-1 0,-1 0 0,0-1 0,22-4 0,5-7-4867</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50.309"/>
    </inkml:context>
    <inkml:brush xml:id="br0">
      <inkml:brushProperty name="width" value="0.025" units="cm"/>
      <inkml:brushProperty name="height" value="0.025" units="cm"/>
    </inkml:brush>
  </inkml:definitions>
  <inkml:trace contextRef="#ctx0" brushRef="#br0">145 1 16239,'-9'7'1682,"-10"7"-382,1 1 0,0 1 0,-20 25 1,33-37-1052,1 1 1,0-1-1,1 1 1,-1 0 0,1 0-1,0 0 1,0 1 0,1-1-1,0 1 1,0-1 0,0 1-1,0 0 1,1 0 0,0 0-1,0-1 1,1 1 0,-1 0-1,1 0 1,1 0-1,-1 0 1,3 10 0,-1-13-237,0 0 1,0 0-1,0-1 0,0 1 1,1 0-1,-1-1 1,1 0-1,0 1 1,0-1-1,0 0 1,0 0-1,0-1 0,0 1 1,0-1-1,1 1 1,-1-1-1,0 0 1,1 0-1,-1-1 0,1 1 1,-1-1-1,1 0 1,0 0-1,6 0 1,-1 0 28,0 0 1,0-1 0,0 0 0,0 0-1,0-1 1,0 0 0,0-1 0,15-6-1,-17 5 27,1-1 0,-1 0 0,0 0-1,0-1 1,-1 1 0,1-2-1,9-11 1,-13 14 67,-1 0 0,1 0 0,-1 0-1,0-1 1,0 1 0,0-1 0,0 1 0,-1-1-1,0 1 1,0-1 0,0 0 0,-1 1 0,1-1-1,-1 0 1,-1-9 0,0 11-114,-1 0 0,1 0 0,-1 0 0,1 0 0,-1 0 0,0 1 0,0-1 0,0 1 0,0-1 0,-1 1 1,1 0-1,-1 0 0,1 0 0,-1 0 0,0 0 0,0 0 0,0 1 0,0-1 0,0 1 0,0 0 0,0 0 0,0 0 0,0 1 0,-7-2 0,-9-1 31,-1 0 0,-31-1 0,42 4-691,6 1-333,0-1-1,0 0 1,-1 0 0,1 0-1,0 0 1,0 0-1,0 0 1,-1-1 0,1 0-1,0 0 1,0 0 0,-4-1-1,7-9-12603</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7.594"/>
    </inkml:context>
    <inkml:brush xml:id="br0">
      <inkml:brushProperty name="width" value="0.025" units="cm"/>
      <inkml:brushProperty name="height" value="0.025" units="cm"/>
      <inkml:brushProperty name="color" value="#F6630D"/>
    </inkml:brush>
  </inkml:definitions>
  <inkml:trace contextRef="#ctx0" brushRef="#br0">109 26 16560,'0'0'2957,"-9"5"-731,1 0-1942,1 0-1,0 1 1,0 0-1,1 0 1,0 1 0,0-1-1,0 1 1,1 1-1,0-1 1,0 1-1,1 0 1,0 0 0,0 0-1,1 0 1,0 1-1,-3 16 1,3-14 2,1 0 1,1 0-1,0 0 1,0 0 0,1-1-1,2 15 1,-2-24-265,0 1 0,1 0 0,-1 0 1,0 0-1,1 0 0,-1-1 0,1 1 1,0 0-1,0 0 0,0-1 0,0 1 1,0-1-1,0 1 0,0-1 0,0 1 0,0-1 1,1 1-1,-1-1 0,1 0 0,-1 0 1,1 0-1,-1 0 0,1 0 0,0 0 1,-1 0-1,1-1 0,0 1 0,0 0 0,-1-1 1,1 0-1,0 1 0,0-1 0,0 0 1,0 0-1,0 0 0,0 0 0,-1 0 1,1-1-1,0 1 0,0 0 0,0-1 0,0 1 1,2-2-1,3-1 70,0 0-1,-1 0 1,1-1 0,-1 0-1,0 0 1,0 0 0,0-1-1,0 1 1,-1-2 0,0 1-1,0 0 1,0-1 0,-1 0-1,0 0 1,0-1 0,0 1-1,-1-1 1,3-8 0,0 2 72,-2-1 0,1 1 0,-2-1 0,1 0 0,-2-1 1,0 1-1,-1 0 0,-1-22 0,1 34-277,-1 0 0,0 1 0,0-1 0,0 0 0,0 1 0,0-1 0,-1 0 0,1 1 0,0-1 0,-1 1 0,0-1 0,1 0 0,-1 1 0,0-1 0,1 1 0,-1 0 0,0-1 0,0 1 0,0 0 0,0-1 0,0 1 0,-1 0 0,1 0 0,0 0 0,-1 0 0,1 0 0,0 0 0,-1 0 0,1 1 0,-1-1 0,1 0 0,-1 1 0,0 0 0,1-1 0,-1 1 0,1 0 0,-1-1 0,-3 1 0,2 1-379,0 0 1,0-1-1,1 1 0,-1 1 0,0-1 0,0 0 1,0 1-1,1-1 0,-1 1 0,1 0 0,-1 0 1,1 0-1,0 0 0,-1 0 0,1 0 0,0 1 1,1-1-1,-1 1 0,-3 5 0,-2 10-13099</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21.990"/>
    </inkml:context>
    <inkml:brush xml:id="br0">
      <inkml:brushProperty name="width" value="0.025" units="cm"/>
      <inkml:brushProperty name="height" value="0.025" units="cm"/>
    </inkml:brush>
  </inkml:definitions>
  <inkml:trace contextRef="#ctx0" brushRef="#br0">34 1 8392,'0'0'12545,"-3"9"-11749,-5 24 396,1 0 0,2 0 0,-2 45 0,3 116 930,4-177-2174,16 344 1771,15 92-1319,-20-366-312,4 0 1,4-1-1,46 127 0,-32-110 104,-19-55 22,2-1-1,39 79 0,76 94-3,-106-184-185,1-2 0,2-1 0,61 57 0,51 25 19,49 46 14,-110-95 85,2-4 0,113 66 0,-101-69-92,-27-19-51,1-2 0,3-4 0,0-3 0,2-2 0,1-4 0,100 20 0,-64-26 0,-74-14 0,0 1 0,0 2 0,64 23 0,179 92 0,-260-116-78,0 0 0,1-1-1,0-1 1,0-1 0,21 1 0,-16-2-43,-1 2-1,44 13 1,-56-15 15,0-1-1,-1 0 0,1 0 0,0-1 1,0-1-1,16 0 0,38 3 310,-28-1-290,-31-2 90,0 0-1,0 0 1,1 1-1,-1-1 0,0 2 1,10 2-1,-7-3-1097,-5-1-1959,-2 0-372</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24.362"/>
    </inkml:context>
    <inkml:brush xml:id="br0">
      <inkml:brushProperty name="width" value="0.025" units="cm"/>
      <inkml:brushProperty name="height" value="0.025" units="cm"/>
    </inkml:brush>
  </inkml:definitions>
  <inkml:trace contextRef="#ctx0" brushRef="#br0">0 0 19442,'0'0'4613,"0"71"-3300,0-38 449,0 5-705,6 1-385,-2-4-447,2-3-193,0-5 0,0-5 0,-2-3-32,0-6-64,-4 1-1025,0-2-1826,0-2-2082,-10-2-4708</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24.721"/>
    </inkml:context>
    <inkml:brush xml:id="br0">
      <inkml:brushProperty name="width" value="0.025" units="cm"/>
      <inkml:brushProperty name="height" value="0.025" units="cm"/>
    </inkml:brush>
  </inkml:definitions>
  <inkml:trace contextRef="#ctx0" brushRef="#br0">1 134 13068,'0'0'14126,"77"-15"-12429,-36 0-415,5-5-674,-1 1-480,0 1-288,-4 3-1570,-14 1-2241,-8 4-1314,-12 2-2306</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25.096"/>
    </inkml:context>
    <inkml:brush xml:id="br0">
      <inkml:brushProperty name="width" value="0.025" units="cm"/>
      <inkml:brushProperty name="height" value="0.025" units="cm"/>
    </inkml:brush>
  </inkml:definitions>
  <inkml:trace contextRef="#ctx0" brushRef="#br0">0 46 11691,'0'0'12748,"64"4"-11114,-17-2 384,6-1-1058,6-1-799,-3 0-161,-4-7-737,-2-3-2050,-9-5-1633,-8-5-2434</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25.441"/>
    </inkml:context>
    <inkml:brush xml:id="br0">
      <inkml:brushProperty name="width" value="0.025" units="cm"/>
      <inkml:brushProperty name="height" value="0.025" units="cm"/>
    </inkml:brush>
  </inkml:definitions>
  <inkml:trace contextRef="#ctx0" brushRef="#br0">0 233 24119,'0'0'7847,"13"-9"-7169,14-12-973,-1-2-1,-1-1 1,-1-1 0,-1-1-1,33-48 1,-54 70 134,15-19-564,-10 20 388,-4 14 92,-8 101 943,0 31-62,5-142-647,0 2-148,0 0 0,0 0-1,0 0 1,0 0 0,0 1 0,1-1 0,0 0 0,-1 0 0,1 0 0,0 0 0,1-1 0,-1 1 0,0 0 0,1 0-1,3 4 1,8-2-5985</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46.677"/>
    </inkml:context>
    <inkml:brush xml:id="br0">
      <inkml:brushProperty name="width" value="0.025" units="cm"/>
      <inkml:brushProperty name="height" value="0.025" units="cm"/>
    </inkml:brush>
  </inkml:definitions>
  <inkml:trace contextRef="#ctx0" brushRef="#br0">36 1634 7079,'0'0'18033,"-6"1"-17345,-18 2-58,18-3 694,12 0-1028,-1-1 0,1 0 0,0-1 0,-1 1 0,1-1 0,-1 0 0,0 0 0,1-1 0,-1 0 0,0 0 0,-1 0 0,9-7 0,57-56-689,-37 33 616,420-424-1760,-359 363 946,3 4 0,162-114 0,-101 82-684,-25 18-107,172-141 516,-276 223 1159,36-22 0,19-14-3022,-36 12-7497,-33 26 2000</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47.069"/>
    </inkml:context>
    <inkml:brush xml:id="br0">
      <inkml:brushProperty name="width" value="0.025" units="cm"/>
      <inkml:brushProperty name="height" value="0.025" units="cm"/>
    </inkml:brush>
  </inkml:definitions>
  <inkml:trace contextRef="#ctx0" brushRef="#br0">1 93 11243,'0'0'14178,"9"-1"-13473,85-12 515,-53 10-1024,-1-3 1,46-12 0,-35-4-70,-44 18-62,-1 0-1,1 0 0,0 1 0,0 0 0,0 0 0,1 1 0,-1 0 0,1 1 0,-1-1 0,1 1 0,-1 1 1,12-1-1,-18 2-32,0 0 1,0-1 0,0 1-1,1 0 1,-1-1 0,0 1-1,0 0 1,0 0 0,0 0-1,0 0 1,0 0 0,-1 0-1,1 0 1,0 0 0,0 1-1,-1-1 1,1 0-1,-1 0 1,1 1 0,-1-1-1,0 0 1,1 1 0,-1-1-1,0 0 1,0 2 0,2 40 407,-2-35-325,-3 35 258,-2-1 1,-1 1 0,-3-1-1,-22 66 1,-15 72-2952,41-154-1608,2-11-2770</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54.178"/>
    </inkml:context>
    <inkml:brush xml:id="br0">
      <inkml:brushProperty name="width" value="0.025" units="cm"/>
      <inkml:brushProperty name="height" value="0.025" units="cm"/>
    </inkml:brush>
  </inkml:definitions>
  <inkml:trace contextRef="#ctx0" brushRef="#br0">7 1 9385,'0'0'4820,"-2"9"-3933,1 1-531,-1 0 0,1 0 1,1-1-1,-1 1 0,2 0 1,0 0-1,3 17 0,93 292 2776,-8-34-2404,-65-197-206,4 0 0,3-2-1,58 111 1,-10-28 99,13 23-411,-74-160-80,1-1 0,2 0 0,44 49 0,86 111 95,-108-131-175,86 93 1,-106-134-50,-1 0-1,30 17 1,27 23 93,-66-47-85,2-1 1,-1-1 0,1 0 0,1-1 0,0 0-1,0-1 1,1-1 0,0-1 0,0 0-1,1-1 1,19 3 0,161 41 212,-132-29-122,105 16 0,-64-21 1376,-6 0-621,133 2 1,-74-28 1359,-135 11-1868,-20 0-4811</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55.145"/>
    </inkml:context>
    <inkml:brush xml:id="br0">
      <inkml:brushProperty name="width" value="0.025" units="cm"/>
      <inkml:brushProperty name="height" value="0.025" units="cm"/>
    </inkml:brush>
  </inkml:definitions>
  <inkml:trace contextRef="#ctx0" brushRef="#br0">0 81 14894,'0'0'2872,"5"-11"48,-1-3-1894,-2 9-546,-1-1 0,1 1-1,0-1 1,1 1 0,-1 0-1,1 0 1,6-9 0,-9 14-418,0 0 0,1 0 0,-1-1 0,0 1 0,0 0 0,0 0 0,0-1 0,1 1 0,-1 0 0,0 0 0,0 0 0,0-1 0,1 1 0,-1 0 0,0 0 0,0 0 0,1 0 0,-1-1 0,0 1 0,0 0 0,1 0 0,-1 0 0,0 0 0,1 0 0,-1 0 0,0 0 0,1 0 0,-1 0 0,0 0 0,0 0 0,1 0 0,-1 0 0,0 0 0,1 0 0,-1 0 0,0 0 0,0 0 0,1 1 0,-1-1 0,0 0 0,1 0 0,-1 0 0,0 0 0,0 1 0,0-1 0,1 0 0,-1 0 0,0 0 0,0 1 0,0-1 1,1 0-1,-1 0 0,0 1 0,0-1 0,0 0 0,0 1 0,0-1 0,0 0 0,0 0 0,0 1 0,1-1 0,-1 0 0,0 1 0,0-1 0,0 0 0,0 1 0,-1-1 0,6 28-83,-5-24 309,7 137 579,2 17-1634,-6-139-1876,0-1-1,2 0 0,10 28 1</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55.526"/>
    </inkml:context>
    <inkml:brush xml:id="br0">
      <inkml:brushProperty name="width" value="0.025" units="cm"/>
      <inkml:brushProperty name="height" value="0.025" units="cm"/>
    </inkml:brush>
  </inkml:definitions>
  <inkml:trace contextRef="#ctx0" brushRef="#br0">101 472 17392,'0'0'8681,"71"24"-7400,-35-24-705,2 0-351,1-4-161,-3-8 64,-3 0-96,-7-2-224,-7 2-513,-4 3-832,-9-2-1154,-6 1-1377,0-1-2210,-12-2-6630</inkml:trace>
  <inkml:trace contextRef="#ctx0" brushRef="#br0" timeOffset="1">0 158 14221,'0'0'11627,"16"-49"-10121,20 38-481,9-1-545,4-3-384,5 1-64,-2 0-1089,-9-2-2338,-5 3-2402,-12-1-5510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8.232"/>
    </inkml:context>
    <inkml:brush xml:id="br0">
      <inkml:brushProperty name="width" value="0.025" units="cm"/>
      <inkml:brushProperty name="height" value="0.025" units="cm"/>
      <inkml:brushProperty name="color" value="#F6630D"/>
    </inkml:brush>
  </inkml:definitions>
  <inkml:trace contextRef="#ctx0" brushRef="#br0">0 1 12780,'0'0'11072,"5"12"-9353,58 188 1761,-23-63-2775,-39-132-711,13 29 84,-14-33-81,1 0-1,-1 0 1,0 0-1,1 0 1,-1 0-1,1-1 1,0 1-1,-1 0 1,1 0-1,0-1 0,-1 1 1,1 0-1,0-1 1,0 1-1,0-1 1,0 1-1,-1-1 1,1 1-1,0-1 1,0 0-1,0 0 1,0 1-1,0-1 0,0 0 1,0 0-1,0 0 1,0 0-1,0 0 1,0 0-1,1 0 1,-1-2-429,1 0 1,-1 0-1,0 1 1,0-1-1,0 0 1,0 0-1,0-1 1,0 1-1,0 0 1,-1 0-1,1 0 1,-1 0-1,0-1 1,0 1 0,1 0-1,-1 0 1,-1-1-1,1 1 1,0 0-1,-1-3 1,1-3-2359,0-15-5181</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57.289"/>
    </inkml:context>
    <inkml:brush xml:id="br0">
      <inkml:brushProperty name="width" value="0.025" units="cm"/>
      <inkml:brushProperty name="height" value="0.025" units="cm"/>
    </inkml:brush>
  </inkml:definitions>
  <inkml:trace contextRef="#ctx0" brushRef="#br0">215 9 13741,'7'-9'8473,"-7"25"-6083,-8 29-1711,-12 19 493,-2-1 1,-56 111 0,94-259-1339,12-67-2044,2 261 2568,-27-101-267,1 0 0,0-1 0,0 1 1,0-1-1,1 0 0,0-1 0,8 10 1,-10-14-34,-1 0 1,0 0 0,1 0 0,-1 0-1,1 0 1,0 0 0,-1 0 0,1-1 0,0 1-1,0-1 1,0 0 0,0 0 0,1 0 0,-1-1-1,0 1 1,0-1 0,0 1 0,1-1 0,-1 0-1,0 0 1,0-1 0,4 0 0,-6 1-49,-1 0 1,0-1 0,1 1 0,-1 0 0,1-1 0,-1 1-1,0-1 1,1 1 0,-1 0 0,0-1 0,0 1-1,1-1 1,-1 1 0,0-1 0,0 1 0,0-1-1,0 1 1,0-1 0,1 1 0,-1-1 0,0 1 0,0-1-1,0 0 1,0 1 0,-1-1 0,1 1 0,0-1-1,0 1 1,0-1 0,0 1 0,0-1 0,-1 1 0,1-1-1,0 1 1,0 0 0,-1-1 0,1 1 0,0-1-1,-1 1 1,0-1 0,-14-19 112,-6 7-130,0 1 1,-2 1-1,1 1 1,-1 0-1,-1 2 1,0 1 0,0 1-1,0 1 1,-32-2-1,52 10-133,12 5 126,13 6 78,2-6-42,1-1 1,1-1-1,-1-2 0,1 0 1,-1-1-1,1-2 1,0 0-1,0-2 0,25-3 1,-14-4 126,-39 4 8,-19 2-169,-262 21-373,463-67-1681,-126 31-1313,-5-4-2136</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58.194"/>
    </inkml:context>
    <inkml:brush xml:id="br0">
      <inkml:brushProperty name="width" value="0.025" units="cm"/>
      <inkml:brushProperty name="height" value="0.025" units="cm"/>
    </inkml:brush>
  </inkml:definitions>
  <inkml:trace contextRef="#ctx0" brushRef="#br0">1 1451 17969,'0'0'9572,"5"-13"-8697,65-190 901,44-212 0,-76 266-1724,-4 13-80,86-279-484,-114 401 154,23-55-900,-2 34-4012,-25 34 3622,-8 17-8678</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58.597"/>
    </inkml:context>
    <inkml:brush xml:id="br0">
      <inkml:brushProperty name="width" value="0.025" units="cm"/>
      <inkml:brushProperty name="height" value="0.025" units="cm"/>
    </inkml:brush>
  </inkml:definitions>
  <inkml:trace contextRef="#ctx0" brushRef="#br0">69 1 16015,'0'0'7250,"-2"8"-6530,-5 21-472,2 0-1,1 0 0,2 0 0,1 44 1,-3 38 469,-11 42 287,-14 250 1131,29-401-2132,0 0 0,0 1 0,0-1 0,1 1 0,-1-1 0,0 0 0,1 1 0,0-1 0,-1 0 0,1 0 0,0 1 1,0-1-1,0 0 0,1 0 0,-1 0 0,0 0 0,3 2 0,-3-3 0,0 0 0,1-1 0,-1 1 0,1-1 0,-1 0 0,0 1 0,1-1 0,-1 0 0,1 0 0,-1 0 0,1 0 0,-1 0 0,1 0 1,-1 0-1,1 0 0,-1-1 0,0 1 0,1 0 0,-1-1 0,1 1 0,-1-1 0,0 0 0,0 0 0,1 1 0,-1-1 0,0 0 0,0 0 0,0 0 1,0 0-1,2-2 0,15-16 157,0-1 1,-2-1 0,0-1 0,-2 0-1,0-1 1,14-32 0,-8 16-91,14-23-145,63-111 422,-20 65-2930,-37 49-7165,-27 28-1185</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0.068"/>
    </inkml:context>
    <inkml:brush xml:id="br0">
      <inkml:brushProperty name="width" value="0.025" units="cm"/>
      <inkml:brushProperty name="height" value="0.025" units="cm"/>
    </inkml:brush>
  </inkml:definitions>
  <inkml:trace contextRef="#ctx0" brushRef="#br0">14 302 8168,'-1'-12'2749,"-2"-7"-1456,-4-34 1951,4 15 5165,17 59-5762,49 119-249,-43-93-2316,1 0-1,38 60 1,-58-105-85,0-1 0,0 1-1,0 0 1,0 0 0,0-1 0,0 1-1,1-1 1,-1 1 0,1-1 0,-1 0 0,1 1-1,-1-1 1,1 0 0,0 0 0,-1 0 0,1 0-1,0-1 1,0 1 0,0 0 0,0-1 0,3 1-1,-4-1-2,1-1 0,-1 1 0,1-1 0,-1 0 0,1 1 0,-1-1 0,0 0 0,1 0 0,-1 0-1,0 0 1,0 0 0,0 0 0,0 0 0,0-1 0,0 1 0,0 0 0,0-1 0,-1 1 0,1 0 0,1-3-1,3-10-38,-1 1-1,0-1 0,0 0 1,1-22-1,0-9-282,-1 0 1,-3 0-1,-5-51 1,2 76 375,-1 0 0,0 1 0,-2-1 1,0 1-1,-1-1 0,-1 1 1,-1 1-1,0 0 0,-16-25 0,24 43-30,0-1 1,-1 1-1,1 0 0,0-1 0,0 1 0,0 0 0,0 0 0,0-1 0,0 1 0,0 0 0,-1-1 1,1 1-1,0 0 0,0 0 0,0-1 0,-1 1 0,1 0 0,0 0 0,0 0 0,-1-1 0,1 1 1,0 0-1,0 0 0,-1 0 0,1 0 0,0-1 0,-1 1 0,1 0 0,0 0 0,0 0 0,-1 0 0,1 0 1,0 0-1,-1 0 0,1 0 0,0 0 0,-1 0 0,1 0 0,0 0 0,-1 0 0,0 1 0,0 15 60,7 27-211,5 1 124,1-1 0,2-1 0,2 0 0,2-1 1,34 59-1,-47-94-131,-1-1 0,1 1 1,0-1-1,1 0 0,-1 0 1,12 6-1,13 14-4899,-45-24-5636,-22-1 8378,-32-24 4737,40 11 1558,-43-28 1,71 40-3778,0 1 1,0-1 0,0 0 0,0 1 0,1-1 0,-1 0 0,0 1 0,0-1-1,0 0 1,0 0 0,1 0 0,-1 0 0,0 0 0,1 0 0,-1 0-1,1 0 1,-1-2 0,1 2-167,0 1 0,0-1 0,0 1 0,0-1 0,1 1 0,-1-1 0,0 1 0,0-1 0,1 1 0,-1-1 0,0 1 0,1-1 0,-1 1 0,0 0 0,1-1 0,-1 1 0,1-1 0,-1 1 0,1 0 0,-1 0 1,1-1-1,-1 1 0,1 0 0,-1 0 0,1-1 0,47-9-481,-37 9 483,38-10-3202,-2-8-5914,-19 1-2733</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0.723"/>
    </inkml:context>
    <inkml:brush xml:id="br0">
      <inkml:brushProperty name="width" value="0.025" units="cm"/>
      <inkml:brushProperty name="height" value="0.025" units="cm"/>
    </inkml:brush>
  </inkml:definitions>
  <inkml:trace contextRef="#ctx0" brushRef="#br0">42 235 17136,'0'0'2354,"-6"10"-159,0 2-1670,0 1 1,1-1-1,1 1 1,0 1 0,-4 24-1,7-30-298,0-1-1,1 0 0,0 0 1,0 0-1,1 0 1,2 14-1,-2-18-164,0 0-1,0 0 1,0 0-1,0 0 1,1-1-1,-1 1 1,1 0-1,-1-1 1,1 1-1,0-1 1,0 0-1,0 0 1,0 0-1,1 0 1,-1 0-1,1 0 1,3 2-1,-4-3-48,0 0-1,1 0 1,-1 0-1,1 0 0,0 0 1,-1 0-1,1-1 1,-1 1-1,1-1 1,0 0-1,-1 0 1,1 0-1,0 0 1,-1 0-1,1-1 1,0 1-1,-1-1 1,1 1-1,-1-1 1,4-2-1,-1 1 16,-1-1 0,0 0 0,0 0 0,0 0 0,0-1 0,0 1 0,-1-1 0,0 0 0,1 0 0,2-5 0,0-2 29,0 1-1,0-1 1,-1-1-1,-1 1 1,0-1-1,-1 0 0,0 0 1,2-15-1,-4 20 38,-1 0 0,0 0 0,0 0-1,-1-1 1,0 1 0,0 0-1,-1 0 1,-2-8 0,3 13-78,0 0-1,0 0 1,0 0 0,0 0 0,0 0 0,-1 0 0,1 0-1,-1 0 1,1 0 0,-1 0 0,0 1 0,1-1 0,-1 1-1,0-1 1,0 1 0,0 0 0,-1 0 0,1 0-1,0 0 1,0 0 0,0 0 0,-1 0 0,1 1 0,0-1-1,-1 1 1,1 0 0,-4 0 0,5 0-18,0 0-1,0 0 1,1 0 0,-1 1-1,0-1 1,1 0 0,-1 0-1,0 1 1,1-1 0,-1 0 0,0 1-1,1-1 1,-1 1 0,0-1-1,1 1 1,-1-1 0,1 1-1,-1-1 1,1 1 0,-1 0-1,1-1 1,0 1 0,-1 0-1,1-1 1,0 1 0,0 0 0,-1 0-1,-3 31-98,3-26 82,2 1 0,-1 0 0,1-1 0,0 1 0,1-1 0,3 12 0,-5-16 22,1-1-1,-1 0 1,1 0 0,0 0-1,-1 0 1,1 0 0,0 0-1,0 0 1,-1-1 0,1 1-1,0 0 1,0 0 0,0 0-1,0-1 1,0 1 0,0-1-1,0 1 1,0-1 0,0 1-1,0-1 1,1 1-1,-1-1 1,0 0 0,0 0-1,0 0 1,0 0 0,3 0-1,-2 0 11,0-1 0,0 0 0,1 0 0,-1 0 0,0 0 0,0 0 0,0-1 0,0 1 0,0 0 0,0-1 0,-1 0 0,4-3 0,2-4 45,0 0 0,-1 0 0,0-1 1,8-17-1,-7 3-18,-1-1 0,5-48 0,-10 64-705,4 109 538,-4-91 128,1 0 0,-1-1 0,2 1 0,-1-1 0,1 0 0,0 0 0,1 0 0,0 0 0,7 11 0,-11-18 16,1 0 0,0 0 0,-1 0-1,1-1 1,-1 1 0,1 0 0,0 0 0,0-1 0,0 1 0,-1 0 0,1-1-1,0 1 1,0-1 0,0 1 0,0-1 0,0 1 0,0-1 0,0 0 0,0 1-1,0-1 1,0 0 0,0 0 0,0 0 0,0 0 0,0 0 0,0 0 0,0 0-1,0 0 1,0 0 0,0-1 0,1 1 0,-2 0 0,1-1 0,0 1 0,0-1 0,0 1-1,0-1 1,0 1 0,0-1 0,0 0 0,0 1 0,-1-1 0,1 0 0,0 0-1,-1 1 1,1-1 0,0 0 0,-1 0 0,1 0 0,-1 0 0,1 0 0,-1-1-1,5-6 195,-1-1 0,0 1 0,0-1 0,3-13-1,0-19-108,-2 0 0,-2-1 0,-1-45 0,-2 81-371,-1 15 273,2-1 0,-1 1-1,1 0 1,0-1 0,1 1-1,0-1 1,1 0 0,-1 1-1,2-1 1,-1 0 0,1-1 0,7 13-1,-10-20 7,-1 1-1,1 0 1,-1-1-1,1 1 0,-1-1 1,1 1-1,-1-1 1,1 1-1,0-1 1,-1 1-1,1-1 0,0 0 1,-1 1-1,1-1 1,0 0-1,0 0 1,-1 1-1,1-1 0,0 0 1,0 0-1,-1 0 1,1 0-1,0 0 1,0 0-1,-1 0 0,1 0 1,0 0-1,0 0 1,-1-1-1,1 1 1,0 0-1,0-1 0,1 0 17,0-1-1,-1 1 1,1-1-1,-1 0 1,1 1-1,-1-1 1,1 0-1,-1 0 1,0 0-1,0 0 1,1-2-1,14-53 260,-13 2-1306,-3 52-564,1 8-353,5 24-1434,-1-2-616,0 2-2103</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1.129"/>
    </inkml:context>
    <inkml:brush xml:id="br0">
      <inkml:brushProperty name="width" value="0.025" units="cm"/>
      <inkml:brushProperty name="height" value="0.025" units="cm"/>
    </inkml:brush>
  </inkml:definitions>
  <inkml:trace contextRef="#ctx0" brushRef="#br0">111 1 17040,'0'0'6262,"-9"0"-5445,6 0-764,0 1 0,0-1 0,0 0 0,-1 1 0,1 0 0,0 0 0,0 0 0,0 0 0,0 0 0,1 0 0,-1 1 0,0 0 0,0-1 0,1 1 0,-1 0 0,1 0 0,0 0 0,-1 1 0,1-1 0,0 1 0,0-1 0,1 1 0,-1-1 0,0 1 0,1 0 0,-2 4 0,-2 3 164,1-2 191,-1 0 0,2 1 0,-1-1-1,1 1 1,0 0 0,1 0 0,-2 13 0,5-21-392,1-1 0,-1 0 0,1 0 0,-1 0 0,1 0 0,-1 0 0,1 0 0,-1 0 0,1 0 0,-1-1 0,0 1 0,1-1 0,-1 1 0,0-1 0,1 1 0,1-2 0,51-31-99,21-13-1964,-71 44 1921,1 0 0,-1 0 0,1 0 1,0 1-1,-1 0 0,1 0 0,0 0 0,0 0 1,0 1-1,0 0 0,0 0 0,0 0 1,9 2-1,-13-1 180,0 0 1,0 0 0,0 0 0,0 1 0,0-1-1,-1 0 1,1 0 0,0 0 0,-1 1-1,1-1 1,-1 0 0,0 1 0,1-1 0,-1 0-1,0 1 1,0-1 0,1 1 0,-1-1-1,0 0 1,-1 1 0,1-1 0,0 2 0,-4 34 1664,1-27-1247,-1 1 0,0-1 0,-10 19 0,12-26-415,1 1 0,-1-1 0,0 0 0,0 0 1,-1 0-1,1 0 0,0-1 0,-1 1 0,0-1 0,0 1 0,0-1 1,0 0-1,0 0 0,0 0 0,-5 2 0,8-4-178,-1 0 0,1 0 0,-1 0 1,1 0-1,-1 0 0,1 0 0,-1 0 0,1 0 0,-1 0 0,1 0 0,-1 0 0,1-1 0,-1 1 0,1 0 0,-1 0 1,1 0-1,-1-1 0,1 1 0,0 0 0,-1-1 0,1 1 0,0 0 0,-1-1 0,1 1 0,0-1 0,-1 1 0,1 0 1,0-1-1,0 1 0,-1-1 0,1 1 0,0-1 0,0 1 0,0-1 0,0 1 0,-1-1 0,1 1 0,0-1 0,0 1 1,0-1-1,0-27-5047,1 19 2155,-1-18-4343</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1.473"/>
    </inkml:context>
    <inkml:brush xml:id="br0">
      <inkml:brushProperty name="width" value="0.025" units="cm"/>
      <inkml:brushProperty name="height" value="0.025" units="cm"/>
    </inkml:brush>
  </inkml:definitions>
  <inkml:trace contextRef="#ctx0" brushRef="#br0">35 152 12588,'0'0'12305,"9"-11"-10058,26-35-496,-33 42-1600,0 0 0,0 0 0,0 0 1,0-1-1,-1 1 0,0-1 0,0 1 0,0-1 0,0 0 0,-1 1 0,1-1 0,-1 0 0,0 0 0,-1 1 0,1-1 0,-3-6 0,3 10-137,0 1 0,0-1 0,0 0-1,-1 1 1,1-1 0,0 1 0,-1-1 0,1 1 0,0-1 0,-1 1-1,1-1 1,0 1 0,-1-1 0,1 1 0,-1-1 0,1 1 0,-1 0-1,1-1 1,-1 1 0,0 0 0,1-1 0,-1 1 0,1 0-1,-1 0 1,0-1 0,1 1 0,-1 0 0,1 0 0,-1 0 0,0 0-1,1 0 1,-1 0 0,0 0 0,1 0 0,-1 0 0,0 0-1,1 1 1,-1-1 0,1 0 0,-1 0 0,0 1 0,1-1 0,-1 0-1,0 1 1,-26 18-12,22-10 2,-1 0-1,2 0 1,-1 1 0,1-1 0,1 1 0,-1 0 0,2 0 0,-1 1-1,2-1 1,-1 0 0,1 1 0,1-1 0,0 1 0,0-1 0,1 0-1,0 1 1,5 14 0,-5-22-1,1-1 0,-1 1 1,1-1-1,0 1 0,0-1 0,0 1 0,0-1 0,1 0 1,-1 0-1,0 0 0,1 0 0,0 0 0,-1-1 0,1 1 1,0-1-1,0 0 0,0 0 0,0 0 0,0 0 0,0 0 1,0-1-1,0 1 0,0-1 0,0 0 0,1 0 0,-1 0 1,0 0-1,0-1 0,0 1 0,5-2 0,0 0-363,1 0-1,-1 0 1,1-1-1,-1 0 1,0 0-1,0-1 0,0 0 1,-1-1-1,13-9 1,15-23-5678,-2-10-5391</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2.040"/>
    </inkml:context>
    <inkml:brush xml:id="br0">
      <inkml:brushProperty name="width" value="0.025" units="cm"/>
      <inkml:brushProperty name="height" value="0.025" units="cm"/>
    </inkml:brush>
  </inkml:definitions>
  <inkml:trace contextRef="#ctx0" brushRef="#br0">36 54 15054,'0'0'2429,"-6"-8"390,-24-37 2348,35 63-1836,-1-1-3304,29 50 573,3-3 0,56 78-1,-84-130-503,29 36 100,-35-45-170,0-1 0,1 0-1,-1 1 1,1-1 0,-1 0 0,1 0-1,0 0 1,0-1 0,0 1 0,0-1-1,0 0 1,0 1 0,0-1 0,5 0-1,-6-1 8,0 0-1,-1 0 1,1-1-1,0 1 1,-1-1 0,1 0-1,-1 1 1,1-1-1,-1 0 1,1 0-1,-1 0 1,0 0-1,0 0 1,1 0-1,-1 0 1,0 0 0,0 0-1,0-1 1,0 1-1,0-1 1,0 1-1,0 0 1,-1-1-1,1 1 1,0-1-1,-1 0 1,1-1 0,13-50 162,-14 50-186,5-25 71,-2 0 0,-1-32 0,34 144-1905,-36-83 1578,1 1 1,-1-1-1,1 1 1,0-1-1,0 1 1,0-1-1,0 0 1,0 1-1,0-1 1,0 0-1,0 0 1,1 0-1,-1 0 1,0 0 0,1 0-1,-1 0 1,1 0-1,-1-1 1,1 1-1,-1 0 1,1-1-1,-1 1 1,1-1-1,0 0 1,-1 1-1,1-1 1,-1 0 0,3 0-1,-1-1-508,0 1 0,0-1 0,-1 0 0,1 0 0,0 0 0,-1-1-1,1 1 1,-1 0 0,1-1 0,-1 0 0,0 0 0,1 1 0,-1-1 0,0 0 0,2-3 0,17-24-9410</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2.501"/>
    </inkml:context>
    <inkml:brush xml:id="br0">
      <inkml:brushProperty name="width" value="0.025" units="cm"/>
      <inkml:brushProperty name="height" value="0.025" units="cm"/>
    </inkml:brush>
  </inkml:definitions>
  <inkml:trace contextRef="#ctx0" brushRef="#br0">70 401 16784,'0'0'7297,"-8"5"-5092,3-2-2088,1 0-1,0 0 0,0 1 1,0-1-1,0 1 1,1 0-1,-1 0 1,1 0-1,0 1 0,0-1 1,0 1-1,1-1 1,0 1-1,0 0 1,0 0-1,0 0 0,1 0 1,0 0-1,0 0 1,0 11-1,0-13-84,0 11 103,0 0 0,1 0 0,2 26 0,-2-38-125,0-1 0,0 1 0,0 0 0,0 0-1,1 0 1,-1-1 0,1 1 0,-1 0 0,1-1 0,0 1 0,-1 0-1,1-1 1,0 1 0,0-1 0,0 1 0,0-1 0,0 1 0,1-1-1,-1 0 1,0 1 0,1-1 0,-1 0 0,1 0 0,-1 0 0,1 0-1,-1-1 1,1 1 0,0 0 0,-1-1 0,1 1 0,0-1 0,0 1-1,-1-1 1,1 0 0,0 1 0,0-1 0,0 0 0,-1-1 0,5 1-1,-3-2 38,1 1-1,-1-1 1,1 0-1,-1 0 1,0-1-1,0 1 1,0-1-1,0 1 1,0-1-1,0 0 0,-1 0 1,1 0-1,-1-1 1,0 1-1,0 0 1,0-1-1,0 1 1,-1-1-1,0 0 0,2-6 1,4-10 41,-2-1-1,5-28 1,-6-7-126,-4-57 1,0 104-860,0 11 897,0 0 0,0 0-1,1 0 1,-1 0-1,1 0 1,0 0 0,-1 0-1,1 0 1,0 0-1,0 0 1,0 0-1,0 0 1,1-1 0,-1 1-1,0 0 1,1-1-1,-1 1 1,1-1 0,-1 0-1,1 1 1,0-1-1,1 1 1,-1-2 7,-1 1 0,0-1 0,1 0 0,-1 1 0,0-1 0,1 0 0,-1 0 0,0 0 0,0 0 0,1 0 0,-1 0 0,0 0 0,1-1 0,-1 1 0,0 0 0,1-1 0,-1 1 0,0-1 0,0 0 0,0 1 0,0-1 0,1 0 0,-1 0 0,0 1-1,0-1 1,0 0 0,-1 0 0,1 0 0,0 0 0,0 0 0,0 0 0,-1-1 0,1 1 0,0-2 0,5-10 111,-1 1 0,0-1 0,-1-1 1,0 1-1,-1 0 0,-1-1 0,0 0 0,-1 1 0,-1-1 0,0-15 0,0 19-65,-1-1 1,0 1-1,-1 0 0,0-1 0,-1 1 1,1 0-1,-2 0 0,0 0 0,0 1 1,-1-1-1,0 1 0,0 0 1,-11-13-1,15 21-62,1 0 1,-1 0-1,1 1 0,-1-1 1,1 0-1,-1 1 1,0-1-1,0 1 0,1-1 1,-1 0-1,0 1 1,0 0-1,1-1 0,-1 1 1,0-1-1,0 1 1,0 0-1,0 0 0,0-1 1,0 1-1,0 0 1,1 0-1,-1 0 0,0 0 1,0 0-1,0 0 1,0 0-1,-2 1 0,2 0-2,0 0-1,0 0 0,0 0 1,0 1-1,0-1 0,0 0 1,0 0-1,0 1 0,0-1 0,0 1 1,1-1-1,-1 1 0,1-1 1,-1 1-1,1 1 0,-9 69-107,9-65 141,-3 31-27,-1 99 15,4-125-18,1 1 0,0 0 0,1 0 0,1-1 0,0 1 0,0-1 0,11 24 0,-12-33-37,0 1 0,0-1 0,0 0 0,0 0 0,1 0-1,-1 0 1,1-1 0,0 1 0,0 0 0,0-1 0,0 0-1,0 0 1,0 0 0,1 0 0,-1 0 0,0-1 0,1 0 0,0 1-1,-1-1 1,1 0 0,0-1 0,0 1 0,-1-1 0,1 0 0,0 0-1,0 0 1,0 0 0,-1 0 0,1-1 0,0 0 0,0 0 0,-1 0-1,7-3 1,4-1-691,-1-2 0,0 1-1,0-1 1,-1-1 0,0-1-1,0 1 1,15-17 0,-13 12-1325,-2 0 0,0-1 1,0-1-1,11-20 1,3-14-4848</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2.877"/>
    </inkml:context>
    <inkml:brush xml:id="br0">
      <inkml:brushProperty name="width" value="0.025" units="cm"/>
      <inkml:brushProperty name="height" value="0.025" units="cm"/>
    </inkml:brush>
  </inkml:definitions>
  <inkml:trace contextRef="#ctx0" brushRef="#br0">136 334 5541,'0'0'5947,"-11"-7"-1377,-36-23-678,45 29-3738,1 1 1,-1-1-1,1 0 1,-1 1-1,0-1 1,1 1-1,-1 0 1,1-1-1,-1 1 1,0 0-1,1 0 1,-1 0 0,0 0-1,1 0 1,-1 1-1,0-1 1,1 0-1,-1 1 1,1-1-1,-1 1 1,1 0-1,-1-1 1,1 1-1,-1 0 1,1 0-1,-1 0 1,1 0 0,0 0-1,0 0 1,0 0-1,-1 1 1,1-1-1,0 0 1,0 1-1,1-1 1,-1 0-1,-1 4 1,-2 2 198,1 1 0,0 0 1,0 0-1,1 0 0,-2 11 0,3-11-233,0 0 0,0 0 0,0-1 1,1 1-1,0 0 0,1 0 0,0 0 0,3 13 0,-3-18-96,0 0 0,0-1-1,0 1 1,1 0 0,-1-1-1,1 1 1,-1-1 0,1 1 0,0-1-1,0 0 1,0 0 0,0 0-1,0 0 1,1 0 0,-1 0 0,1-1-1,-1 1 1,1-1 0,-1 1-1,1-1 1,0 0 0,0 0 0,0 0-1,-1-1 1,7 1 0,-4 0-18,-1 0-1,1-1 1,0 0 0,0 0 0,0 0 0,-1-1 0,1 0 0,0 1 0,-1-2-1,1 1 1,-1 0 0,1-1 0,-1 0 0,1 0 0,-1-1 0,0 1 0,0-1-1,0 0 1,3-3 0,-1 0 20,0-1 0,-1 0 1,0 0-1,0 0 0,-1 0 0,0-1 0,0 0 0,0 0 1,3-15-1,1-9 56,-2 0 0,-1-1 0,-2 0 1,0-48-1,-3 66-64,-4-72 58,3 82-68,0 0 0,0 0 0,0 1 0,0-1 0,-1 0 0,0 1 0,0-1-1,0 1 1,0 0 0,-1-1 0,0 1 0,1 0 0,-2 0 0,-4-4 0,8 7-6,-1 0 0,0 1 0,1-1 1,-1 0-1,0 1 0,1-1 0,-1 1 0,0-1 0,0 1 0,0-1 0,1 1 0,-1 0 0,0 0 0,0-1 0,0 1 0,0 0 0,0 0 0,0 0 0,1 0 1,-1 0-1,0 0 0,0 0 0,0 0 0,0 0 0,0 0 0,0 0 0,0 1 0,1-1 0,-1 0 0,0 1 0,0-1 0,0 1 0,1-1 0,-1 0 0,0 1 1,0 0-1,1-1 0,-1 1 0,0 0 0,1-1 0,-1 1 0,1 0 0,-1-1 0,1 1 0,-1 0 0,1 0 0,0 0 0,-1-1 0,1 1 0,0 0 0,0 0 1,-1 0-1,1 0 0,0 0 0,0 0 0,0 1 0,-6 58 138,6-57-136,0 14 29,1-1 0,0 1 0,1 0 0,1-1 0,0 1 0,2-1 0,0 0 0,0 0 0,1 0 0,10 16 0,-10-22-255,0-1 0,1 0 1,0 0-1,0 0 0,1-1 1,16 14-1,-16-17-456,0 1 0,1-1 0,0 0-1,0-1 1,0 1 0,0-2 0,0 0 0,16 4 0,24-2-4869</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8.764"/>
    </inkml:context>
    <inkml:brush xml:id="br0">
      <inkml:brushProperty name="width" value="0.025" units="cm"/>
      <inkml:brushProperty name="height" value="0.025" units="cm"/>
      <inkml:brushProperty name="color" value="#F6630D"/>
    </inkml:brush>
  </inkml:definitions>
  <inkml:trace contextRef="#ctx0" brushRef="#br0">1 1 11050,'0'0'17083,"7"8"-16319,7 8-537,-2 0 0,0 1 1,-1 1-1,9 19 1,-17-32-454,14 27 166,-4-19-2119,1-8-3588,-9-6 1619,-1-7-1879</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3.379"/>
    </inkml:context>
    <inkml:brush xml:id="br0">
      <inkml:brushProperty name="width" value="0.025" units="cm"/>
      <inkml:brushProperty name="height" value="0.025" units="cm"/>
    </inkml:brush>
  </inkml:definitions>
  <inkml:trace contextRef="#ctx0" brushRef="#br0">56 108 15407,'0'0'12828,"-8"16"-12786,-2 3-21,2 0 1,-9 26-1,14-35 18,0 0 0,1 0 0,1 0 0,-1 0 0,1 0 0,1 0 0,0 0 0,0 0 0,3 14 0,-3-23-30,0 0 0,1 0 0,-1 0 0,0 1-1,1-1 1,-1 0 0,1 0 0,-1 0 0,1 0 0,-1 1-1,1-1 1,0 0 0,-1 0 0,1 0 0,0-1 0,0 1 0,0 0-1,0 0 1,0 0 0,0-1 0,0 1 0,0 0 0,0-1-1,0 1 1,0-1 0,1 1 0,-1-1 0,0 0 0,0 1 0,2-1-1,-2 0 39,1 0 0,0 0 0,-1-1 0,1 1-1,0-1 1,-1 1 0,1-1 0,-1 0 0,1 1-1,-1-1 1,1 0 0,-1 0 0,0 0 0,1 0-1,-1 0 1,0 0 0,0-1 0,0 1 0,0 0-1,0-1 1,0 1 0,1-2 0,5-10 203,-1-1 0,0 0-1,-1 0 1,-1 0 0,0 0 0,-1-1 0,2-17 0,-2 2-100,-2 0 1,-3-46-1,2 73-172,0-1-1,0 1 1,0 0-1,0 0 0,-1-1 1,0 1-1,1 0 1,-1 0-1,-1 0 1,1 0-1,0 0 1,-1 0-1,1 0 1,-1 0-1,0 0 0,0 1 1,-4-5-1,5 11-218,-1 0 1,1 0-1,0 0 0,0 0 0,1 0 0,-1 1 0,1-1 0,0 0 0,1 8 0,-1-10 131,0 8-378,1-1 0,0 1 0,0-1 0,1 1 0,0-1 0,5 12 0,14 13-4244,-19-32 3992,0 0 0,0-1 0,0 1 1,0 0-1,0-1 0,0 1 0,1-1 0,-1 0 0,1 0 0,-1 0 0,0 0 0,5 1 1,13-1-8668</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3.789"/>
    </inkml:context>
    <inkml:brush xml:id="br0">
      <inkml:brushProperty name="width" value="0.025" units="cm"/>
      <inkml:brushProperty name="height" value="0.025" units="cm"/>
    </inkml:brush>
  </inkml:definitions>
  <inkml:trace contextRef="#ctx0" brushRef="#br0">0 142 13164,'0'0'7736,"4"13"-7555,9 34 599,3 0 0,1-1 0,3-1 1,1-1-1,3-1 0,1-1 0,38 49 0,-76-149 2321,-31-48-2684,-38-135-1,79 230-416,0 0-1,1-1 0,0 1 1,1 0-1,0-1 0,1-13 1,0 22-35,1 0 0,-1 0-1,1 1 1,0-1 0,0 1 0,0-1 0,0 0 0,0 1-1,0 0 1,0-1 0,1 1 0,0 0 0,-1-1 0,1 1-1,0 0 1,0 0 0,0 1 0,0-1 0,0 0 0,1 1-1,-1-1 1,0 1 0,1 0 0,-1-1 0,1 1 0,-1 1 0,1-1-1,0 0 1,-1 0 0,5 1 0,-4-1-103,-1 0 0,1 1 0,0-1 0,-1 1 0,1 0 0,0-1 0,-1 1 0,1 1 0,0-1 0,0 0 0,-1 1 0,1-1 0,0 1 0,-1 0 1,1 0-1,-1 0 0,1 0 0,-1 0 0,0 1 0,1-1 0,-1 1 0,0-1 0,3 4 0,-4-2 94,1 0 1,-1 0-1,1 0 1,-1 0-1,0 1 1,-1-1-1,1 0 1,0 1 0,-1-1-1,0 1 1,0-1-1,0 1 1,0-1-1,0 1 1,-1-1-1,0 0 1,1 1-1,-3 4 1,-6 15 522,0-1-1,-2 0 1,-1 0 0,0-1 0,-2-1 0,-22 28 0,36-48-505,0 1 0,0-1-1,-1 0 1,1 1 0,0-1-1,0 0 1,0 1 0,0-1 0,0 0-1,0 0 1,0 1 0,-1-1-1,1 0 1,0 1 0,0-1 0,0 0-1,-1 0 1,1 0 0,0 1-1,0-1 1,-1 0 0,1 0-1,0 0 1,0 1 0,-1-1 0,1 0-1,0 0 1,-1 0 0,1 0-1,0 0 1,0 0 0,-1 0 0,1 0-1,0 0 1,-1 0 0,1 0-1,0 0 1,-1 0 0,1 0 0,0 0-1,-1 0 1,1 0 0,0 0-1,0 0 1,-1 0 0,1 0 0,0-1-1,-1 1 1,1 0 0,0 0-1,-1-1 1,2-21-2194,11-31-2964,0 7-1227,-1-6-4357</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4.478"/>
    </inkml:context>
    <inkml:brush xml:id="br0">
      <inkml:brushProperty name="width" value="0.025" units="cm"/>
      <inkml:brushProperty name="height" value="0.025" units="cm"/>
    </inkml:brush>
  </inkml:definitions>
  <inkml:trace contextRef="#ctx0" brushRef="#br0">0 248 16976,'0'0'1858,"2"14"-43,4 27 86,2 1 0,13 41 0,-15-63-1429,1 0 0,1 0-1,1-1 1,0 0 0,2-1 0,22 32 0,-30-47-459,-1 0 1,1 0 0,0 0-1,0 0 1,1-1 0,-1 1-1,0-1 1,1 0 0,6 3-1,-10-5 0,1 1-1,0-1 0,-1 0 0,1 0 1,-1 0-1,1 0 0,0 0 1,-1 0-1,1 0 0,-1 0 0,1 0 1,0 0-1,-1 0 0,1 0 1,-1 0-1,1-1 0,-1 1 0,1 0 1,0 0-1,-1-1 0,1 1 1,-1 0-1,1-1 0,-1 1 0,1-1 1,0 0 23,0-1 0,0 1 0,-1-1 0,1 1 0,-1-1 0,1 0 0,-1 1 0,1-1 0,-1 1 0,0-1 0,0 0 0,0 1 1,0-4-1,0-2-21,-1 1 0,0-1 1,-1 1-1,0 0 0,0-1 1,0 1-1,-1 0 0,1 0 1,-2 0-1,1 1 1,0-1-1,-5-5 0,-4-4-56,-1 1-1,-26-25 0,18 28-35,21 11 71,-1 0 1,1 1-1,0-1 1,-1 0-1,1 0 0,-1 0 1,1 0-1,0 0 1,-1 0-1,1 1 0,0-1 1,-1 0-1,1 0 1,0 1-1,-1-1 0,1 0 1,0 0-1,-1 1 1,1-1-1,0 0 0,0 1 1,-1-1-1,1 1 1,0-1-1,0 0 1,0 1-1,0-1 0,-1 0 1,1 1-1,0 0 1,0 1-6,0 1 0,0-1 1,0 1-1,0-1 0,0 0 0,1 1 1,-1-1-1,1 1 0,-1-1 1,1 0-1,0 0 0,0 1 1,0-1-1,0 0 0,3 3 1,-3-2 5,1-1 0,1 1 0,-1 0 0,0-1 1,0 1-1,1-1 0,0 0 0,-1 0 0,1 0 1,0 0-1,0 0 0,0-1 0,0 1 0,0-1 0,1 0 1,-1 0-1,0 0 0,0 0 0,1-1 0,-1 1 1,1-1-1,-1 0 0,0 0 0,1 0 0,-1 0 1,1-1-1,-1 0 0,0 1 0,1-1 0,5-3 0,-2 1 14,0 0 0,0-1-1,0 0 1,-1-1-1,0 1 1,0-1 0,0-1-1,0 1 1,-1-1-1,0 0 1,0 0 0,6-11-1,-1-2-26,-2-1 0,0 0 0,-1 0 0,8-41 0,-15 60 20,0 1 1,0-1 0,0 1 0,0-1 0,0 1 0,0-1 0,0 1 0,0-1 0,0 1 0,0-1 0,0 1 0,1-1 0,-1 1 0,0-1-1,0 1 1,0-1 0,1 1 0,-1-1 0,0 1 0,1-1 0,-1 1 0,0-1 0,1 1 0,-1 0 0,0-1 0,1 1 0,-1 0 0,1-1 0,-1 1-1,1 0 1,-1 0 0,1-1 0,-1 1 0,1 0 0,-1 0 0,1 0 0,-1 0 0,1 0 0,-1 0 0,1 0 0,-1 0 0,1 0 0,-1 0 0,1 0-1,-1 0 1,1 0 0,-1 0 0,1 0 0,0 0 0,-1 0 0,0 1 0,1-1 0,-1 0 0,1 0 0,-1 1 0,1-1 0,-1 0 0,1 1-1,-1-1 1,0 1 0,1 0 0,25 33 282,-17-22-207,-7-9-53,0 0 1,1 0-1,0 0 1,0-1-1,0 1 1,0-1-1,0 1 0,0-1 1,0 0-1,1-1 1,-1 1-1,1 0 1,0-1-1,-1 0 0,1 0 1,0 0-1,0 0 1,-1-1-1,1 1 0,8-1 1,-7-2 7,1 1 0,-1-1 0,0 1-1,0-1 1,0-1 0,0 1 0,0-1 0,0 0 0,-1 0 0,1 0 0,-1-1-1,0 0 1,4-4 0,10-12-353,-1-2-1,-1 0 1,-1-1-1,19-41 0,-31 59 287,10-15-476,-13 20 512,1 0-1,-1 1 0,1-1 0,0 0 1,-1 0-1,1 0 0,-1 0 0,1 0 0,-1 0 1,1 1-1,-1-1 0,1 0 0,-1 0 0,1 1 1,-1-1-1,1 0 0,-1 1 0,1-1 1,-1 1-1,0-1 0,1 0 0,-1 1 0,0-1 1,1 1-1,-1-1 0,0 1 0,0-1 1,1 1-1,-1-1 0,0 1 0,0-1 0,0 1 1,0-1-1,0 1 0,0 0 0,0-1 1,0 1-1,0 0 0,1 1 28,-1 0 0,0-1 0,1 1 0,0 0 0,-1-1 0,1 1 0,0-1-1,0 1 1,0-1 0,0 1 0,0-1 0,0 1 0,0-1 0,0 0 0,1 0 0,-1 0 0,0 0 0,1 0 0,-1 0 0,1 0 0,-1 0 0,1 0-1,-1-1 1,1 1 0,0 0 0,-1-1 0,1 0 0,0 1 0,0-1 0,-1 0 0,1 0 0,0 0 0,0 0 0,-1 0 0,1 0 0,0-1-1,-1 1 1,1 0 0,0-1 0,-1 0 0,1 1 0,2-2 0,4-2 50,-1-1 0,0 0-1,-1 0 1,1 0 0,-1 0-1,0-1 1,9-11 0,16-27-17,-24 32-198,0 2-1,0-1 1,1 1 0,1 0 0,-1 1 0,2 0-1,-1 0 1,12-8 0,-17 16 1607,-1 0-3623,-23 0-25343</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4.825"/>
    </inkml:context>
    <inkml:brush xml:id="br0">
      <inkml:brushProperty name="width" value="0.025" units="cm"/>
      <inkml:brushProperty name="height" value="0.025" units="cm"/>
    </inkml:brush>
  </inkml:definitions>
  <inkml:trace contextRef="#ctx0" brushRef="#br0">0 26 17008,'0'0'5637,"52"-17"-5637,-27 15-1281,-2 0-4164,3-3-9353</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5.154"/>
    </inkml:context>
    <inkml:brush xml:id="br0">
      <inkml:brushProperty name="width" value="0.025" units="cm"/>
      <inkml:brushProperty name="height" value="0.025" units="cm"/>
    </inkml:brush>
  </inkml:definitions>
  <inkml:trace contextRef="#ctx0" brushRef="#br0">0 357 13357,'0'0'4553,"1"9"-1232,0-3-2754,0 1 0,1-1 1,-1 1-1,1-1 0,1 0 0,-1 0 1,6 9-1,-6-12-430,0 0-1,0-1 1,0 1 0,0-1 0,1 1-1,-1-1 1,1 0 0,-1 0 0,1 0-1,0-1 1,0 1 0,0-1 0,0 1-1,0-1 1,0 0 0,0 0-1,0 0 1,1-1 0,-1 1 0,4-1-1,-1 1-119,1-1 0,-1 0 0,0 0 0,1-1 0,-1 0 0,0 0 0,0-1 0,0 1 0,0-1 0,0-1 0,0 1 0,-1-1 0,1 0 0,-1 0 0,1-1 0,-1 0 0,0 1 0,-1-2 0,1 1 0,-1 0 0,5-7 0,6-9-53,-2 0 0,-1-1 1,0-1-1,10-27 0,1 0 156,-22 48-49,-1 1-1,1-1 1,0 0 0,0 0-1,-1 0 1,1 0-1,0 1 1,0-1-1,0 0 1,0 1-1,0-1 1,0 0-1,0 1 1,0 0-1,0-1 1,0 1 0,0-1-1,0 1 1,0 0-1,1 0 1,-1 0-1,0 0 1,2 0-1,34 3 339,-32-1-386,0-1 0,0-1 0,0 1 0,1-1 0,-1 0 0,0 0-1,6-1 1,1-5-4,-1 0-1,1-1 0,-1-1 1,-1 1-1,1-2 0,-1 1 1,17-21-1,1 2-448,-13 13 211,40-32-2732,-51 43 2659,1 0 0,0 0-1,-1 0 1,1 1 0,0 0 0,1 0-1,-1 0 1,0 0 0,1 1 0,8-1 0,-13 2-333,1 0 0,-1 0 0,0-1 0,1 1 0,-1 0 0,0-1 1,1 1-1,-1-1 0,0 1 0,1-1 0,-1 0 0,0 1 0,0-1 1,0 0-1,0 0 0,0 0 0,0 0 0,0 0 0,1-2 0,5-7-8343</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5.500"/>
    </inkml:context>
    <inkml:brush xml:id="br0">
      <inkml:brushProperty name="width" value="0.025" units="cm"/>
      <inkml:brushProperty name="height" value="0.025" units="cm"/>
    </inkml:brush>
  </inkml:definitions>
  <inkml:trace contextRef="#ctx0" brushRef="#br0">9 50 16624,'0'0'8360,"-8"-50"-4421,8 73-3490,11 7 223,2 7 65,10 6-320,-3 0-321,5 0-128,-1-4-1314,-1-4-1344,-1-3-1474,-3-5-3139</inkml:trace>
  <inkml:trace contextRef="#ctx0" brushRef="#br0" timeOffset="1">376 658 13773,'0'0'10474,"49"32"-7207,-29-30-1858,-2-2-1120,0 0-417,-6-2-2819,-7-7-4676</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37.501"/>
    </inkml:context>
    <inkml:brush xml:id="br0">
      <inkml:brushProperty name="width" value="0.025" units="cm"/>
      <inkml:brushProperty name="height" value="0.025" units="cm"/>
    </inkml:brush>
  </inkml:definitions>
  <inkml:trace contextRef="#ctx0" brushRef="#br0">61 1485 8168,'0'0'4831,"-8"-1"-3528,3 0-941,2 1-235,1 0-1,0 0 0,-1 0 0,1 0 0,0-1 0,-1 1 0,1-1 0,0 0 0,-1 1 0,1-1 0,0 0 0,0 0 0,0-1 0,0 1 0,0 0 0,0-1 0,-1-1 0,2 3-98,0-1 0,1 0-1,-1 1 1,1-1 0,-1 1-1,1-1 1,0 0 0,-1 1-1,1-1 1,0 0 0,-1 0-1,1 1 1,0-1 0,0 0-1,0 0 1,0 1 0,-1-1-1,1 0 1,0 0 0,0 0-1,1 1 1,-1-1 0,0 0-1,0-1 1,17-2 847,35 16 557,-41-9-1281,-4-2-145,1 0 0,-1-1 0,1 1 0,-1-2 0,1 1 0,-1-1 0,0 0 0,1 0 0,-1-1 0,0 0-1,0 0 1,0-1 0,0 0 0,0 0 0,0 0 0,9-8 0,7-6 36,-2 0 0,-1-2 0,24-26 0,6-6 4,446-388-33,-383 342-149,72-75-147,-98 88 248,134-101 1,153-110-206,-353 286 564,-16 10-8117</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38.142"/>
    </inkml:context>
    <inkml:brush xml:id="br0">
      <inkml:brushProperty name="width" value="0.025" units="cm"/>
      <inkml:brushProperty name="height" value="0.025" units="cm"/>
    </inkml:brush>
  </inkml:definitions>
  <inkml:trace contextRef="#ctx0" brushRef="#br0">53 148 11050,'0'0'1602,"-9"0"-145,-29 1-63,39-2-1354,-1 1 1,0 0 0,1 0-1,-1 0 1,0-1 0,1 1-1,-1 0 1,0 0 0,1-1-1,-1 1 1,0 0 0,0 0-1,0-1 1,1 1 0,-1 0-1,0-1 1,0 1 0,0 0-1,1-1 1,-1 1 0,0-1-1,0 1 1,0 0 0,0-1-1,0 1 1,0 0 0,0-1-1,0 1 1,0-1 0,0 1-1,0 0 1,0-1 0,0 1-1,-1 0 1,1-1 0,0 1-1,0-1 1,0 1 0,0 0-1,-1-1 1,1 1 0,0 0-1,0 0 1,0-1 0,-1 1-1,1 0 1,0-1 0,-1 1-1,1 0 1,0 0 0,-1 0-1,1-1 1,0 1 0,-1 0-1,1 0 1,0 0 0,-1 0-1,1 0 1,-1 0 0,1 0-1,0 0 1,-1 0 0,1 0-1,0 0 1,-1 0 0,1 0-1,-1 0 1,0 0 0,21-19-82,3 5 11,1 1 1,0 0 0,1 2-1,1 1 1,-1 1-1,1 1 1,31-5-1,-2 4-1156,0 3-1,83 0 0,-136 6 1211,-1 0 1,1 0-1,0 0 0,0 0 0,0 0 0,-1 1 0,1-1 0,0 0 1,0 1-1,-1 0 0,1-1 0,0 1 0,-1 0 0,1 0 0,-1 0 0,1 0 1,-1 0-1,0 0 0,1 0 0,-1 1 0,0-1 0,0 0 0,0 1 1,0-1-1,0 1 0,0-1 0,0 1 0,0 0 0,-1-1 0,1 1 0,0 0 1,-1 0-1,0-1 0,1 1 0,-1 0 0,0 0 0,0-1 0,0 1 1,0 0-1,0 0 0,-1 0 0,1 1 0,-3 14 579,0-1-1,0-1 1,-13 32-1,6-14-452,4-2 43,2 2 1,2-1-1,1 0 0,1 0 0,8 53 0,-4-52-333,-1 1 0,-2 0 0,-1 0 0,-8 54 1,-6-48-2306,-4-7-2461</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1.922"/>
    </inkml:context>
    <inkml:brush xml:id="br0">
      <inkml:brushProperty name="width" value="0.025" units="cm"/>
      <inkml:brushProperty name="height" value="0.025" units="cm"/>
    </inkml:brush>
  </inkml:definitions>
  <inkml:trace contextRef="#ctx0" brushRef="#br0">0 153 18738,'0'0'4580,"95"-9"-3715,-32-4-449,15-4-288,7-1-96,5 1-96,-3 2-256,-4-1-160,-11 5-673,-8 3-449,-10 2-416,-16 1-961,-9-2-1441,-11-3-2274</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2.297"/>
    </inkml:context>
    <inkml:brush xml:id="br0">
      <inkml:brushProperty name="width" value="0.025" units="cm"/>
      <inkml:brushProperty name="height" value="0.025" units="cm"/>
    </inkml:brush>
  </inkml:definitions>
  <inkml:trace contextRef="#ctx0" brushRef="#br0">14 76 13549,'0'0'2306,"-3"-9"-43,-8-25-191,11 33-1974,0 0 0,0 0 0,0 0 0,1 0 0,-1 0 0,0 0 0,0 1 0,0-1 0,1 0 0,-1 0 0,1 0 0,-1 0 0,0 1 0,1-1 0,-1 0 0,1 1 0,0-1 0,-1 0 0,1 1 0,0-1 0,-1 0 0,1 1 0,0-1 0,-1 1 0,1 0 0,0-1 0,0 1 0,0-1 0,0 1 0,-1 0 0,1 0 0,0 0 1,0-1-1,2 1 0,35-5 1140,-32 5-873,25-3 86,0 1 1,0 2-1,0 1 1,0 1-1,54 11 1,-76-11-450,-1 1-1,1 0 1,0 0 0,-1 0 0,1 1 0,-1 0 0,0 1 0,0 0 0,-1 0 0,0 1 0,0 0 0,0 0-1,0 1 1,-1-1 0,0 1 0,-1 1 0,1-1 0,-1 1 0,-1 0 0,1 0 0,-2 0 0,1 1 0,4 17-1,-5-11 69,-1 1 0,-1-1 0,0 1-1,-1 0 1,0-1 0,-2 1-1,0 0 1,0-1 0,-2 0 0,0 1-1,0-2 1,-2 1 0,0 0-1,0-1 1,-17 26 0,-6 5-524,-3-2 0,-1-1 1,-50 49-1,70-78-5626</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9.126"/>
    </inkml:context>
    <inkml:brush xml:id="br0">
      <inkml:brushProperty name="width" value="0.025" units="cm"/>
      <inkml:brushProperty name="height" value="0.025" units="cm"/>
      <inkml:brushProperty name="color" value="#F6630D"/>
    </inkml:brush>
  </inkml:definitions>
  <inkml:trace contextRef="#ctx0" brushRef="#br0">0 120 17617,'0'0'5824,"10"1"-4911,-4 0-724,4 0 135,1 0-1,-1 0 1,1-1 0,20-2-1,-26 1-213,-1 0 0,-1 0 0,1 0-1,0-1 1,0 0 0,0 1-1,-1-1 1,1 0 0,-1-1-1,1 1 1,-1-1 0,0 1-1,0-1 1,0 0 0,0 0-1,-1 0 1,1-1 0,2-5-1,-3 6 48,0-1 0,-1 1 0,1-1 0,-1 0 0,0 0 0,0 0 0,0 0 0,-1 0 0,0 0-1,1 0 1,-1 0 0,-1-5 0,1 8-129,0 0-1,-1 0 1,1 0-1,0 0 1,0 0-1,-1 0 1,1 0-1,-1 0 1,1 0-1,-1 0 1,1 0-1,-1 1 1,0-1-1,1 0 1,-1 0 0,0 1-1,1-1 1,-1 0-1,0 1 1,0-1-1,-1 0 1,1 1-27,-1 0 0,1-1 1,-1 1-1,0 0 0,1 0 1,-1 0-1,0 0 0,1 0 1,-1 1-1,1-1 0,-1 0 1,1 1-1,-1-1 0,1 1 1,-1 0-1,1-1 0,-3 3 1,-1 0-16,0 1 0,0 0 1,1 0-1,0 0 0,0 0 1,0 1-1,0 0 1,1 0-1,0 0 0,0 0 1,0 0-1,0 1 0,1-1 1,-3 9-1,0 2 6,1 0 0,1 0 0,0 0-1,-1 19 1,4-33 17,-1 1 1,1 0-1,0-1 1,0 1-1,0 0 1,1-1-1,-1 1 0,1 0 1,-1-1-1,1 1 1,0-1-1,0 1 1,0-1-1,0 1 1,1-1-1,-1 0 0,0 0 1,1 1-1,0-1 1,0 0-1,-1 0 1,4 2-1,-2-3 11,0 1 1,0-1-1,1 0 0,-1 0 0,0 0 1,1 0-1,-1 0 0,0-1 0,1 0 1,-1 1-1,1-1 0,-1-1 1,1 1-1,-1 0 0,1-1 0,-1 0 1,5-1-1,0 0 5,1-2 0,-1 1 1,0-1-1,1 0 0,-2-1 1,1 0-1,-1 0 0,1 0 0,-1-1 1,8-9-1,-10 10-456,-1-1-1,1 0 1,-1 1 0,0-1-1,-1-1 1,4-6 0,-5 9-450,-1 0 0,0 0 1,1 0-1,-2 0 1,1 0-1,0-1 0,-1 1 1,0 0-1,0 0 1,0-8-1,-7-13-6251</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3.220"/>
    </inkml:context>
    <inkml:brush xml:id="br0">
      <inkml:brushProperty name="width" value="0.025" units="cm"/>
      <inkml:brushProperty name="height" value="0.025" units="cm"/>
    </inkml:brush>
  </inkml:definitions>
  <inkml:trace contextRef="#ctx0" brushRef="#br0">198 126 12780,'4'-9'2392,"-2"6"-2262,3-7 996,0 0 1,-1-1-1,5-18 1,-8 28-941,0-1-1,-1 1 1,1-1 0,-1 1-1,1-1 1,-1 1 0,0-1 0,0 0-1,0 1 1,0-1 0,0 1-1,0-1 1,0 0 0,0 1 0,-1-1-1,1 1 1,0-1 0,-1 1-1,0-1 1,1 1 0,-1-1 0,0 1-1,0-1 1,0 1 0,0 0-1,0-1 1,0 1 0,0 0 0,0 0-1,0 0 1,0 0 0,-1 0-1,1 0 1,-1 0 0,1 0 0,0 1-1,-1-1 1,1 1 0,-3-2-1,-1 2-111,-1 0 0,1 0 0,0 0 0,-1 1-1,1-1 1,0 1 0,0 0 0,-1 1-1,1-1 1,0 1 0,0 0 0,1 0 0,-1 1-1,0 0 1,1-1 0,-1 1 0,1 1-1,0-1 1,0 1 0,0 0 0,1-1-1,-1 2 1,1-1 0,-3 5 0,-5 6 16,1 1 0,1 0 1,0 1-1,2 0 0,-10 29 1,11-26 73,1 0 0,1 0 0,1 1 0,1-1 0,0 1 0,3 25 0,-1-38-105,1 0 1,0 0-1,1-1 0,0 1 1,0-1-1,1 1 1,0-1-1,6 12 1,-7-15-51,1-1 1,-1 0 0,1 0 0,0 0-1,0 0 1,0 0 0,0 0-1,0-1 1,0 0 0,1 1-1,-1-1 1,1 0 0,0-1 0,0 1-1,-1-1 1,1 0 0,6 2-1,-4-2-1,-1-1 0,0 1 0,1-1-1,-1 0 1,1 0 0,-1-1 0,0 1-1,0-1 1,1 0 0,-1-1-1,0 1 1,0-1 0,0 0 0,0-1-1,5-2 1,-2 0 3,-1-1 1,0 0-1,0 0 0,0 0 0,0-1 0,-1 0 0,0-1 1,6-9-1,-3 2-26,-1 0 0,-1 0 0,0-1 0,0 0 0,-2 0 0,0-1 0,-1 0 0,-1 1 0,2-21 0,-4 27-20,-1 0-1,-1 1 0,0-1 1,0 0-1,-1 1 1,0-1-1,0 1 0,-1-1 1,-8-16-1,9 22-96,0 1 0,0-1 0,0 0 0,-1 1 0,0-1 0,1 1 0,-1 0 0,-1 0 0,1 0 0,0 1 0,-1-1 0,1 1 0,-1-1 0,0 1 0,0 0 0,0 1 0,0-1 0,0 1 0,0-1 0,0 1 0,0 1-1,-1-1 1,1 0 0,-6 1 0,9 0-13,0 0-1,-1 0 0,1 0 1,0 0-1,-1 0 0,1 1 1,0-1-1,0 0 1,-1 1-1,1-1 0,0 1 1,0-1-1,0 1 0,-1 0 1,1-1-1,0 1 0,0 0 1,0 0-1,0 0 0,0 0 1,1 0-1,-1 0 0,0 0 1,0 0-1,1 0 0,-1 0 1,0 0-1,0 3 0,0 0-520,0 1 0,0-1-1,0 1 1,1-1-1,0 1 1,0-1-1,1 6 1,1 9-4384</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3.658"/>
    </inkml:context>
    <inkml:brush xml:id="br0">
      <inkml:brushProperty name="width" value="0.025" units="cm"/>
      <inkml:brushProperty name="height" value="0.025" units="cm"/>
    </inkml:brush>
  </inkml:definitions>
  <inkml:trace contextRef="#ctx0" brushRef="#br0">4 39 20756,'0'0'3235,"0"11"-566,-1 13-1569,-2 32 1198,6 69-1,-1-105-2306,1 1-1,1-1 0,1 0 0,0 0 0,2-1 0,0 1 0,12 22 0,6-3-302,-18-30 295,-1 1 1,0-1-1,-1 1 1,0 0 0,-1 1-1,5 14 1,-17-91 83,3 0 1,4-84-1,2 86-787,-1 45 507,1 0-1,1 1 1,0-1-1,2 1 1,8-29 0,-10 42 193,0-1 0,1 1-1,-1 0 1,1 0 0,0 0 0,0 0 0,1 1 0,-1-1 0,1 1 0,4-4 0,-5 6 18,0 0-1,0 0 1,-1 1-1,1-1 1,0 1-1,0-1 1,1 1-1,-1 0 1,0 0-1,0 1 1,0-1-1,1 1 1,-1-1-1,0 1 1,1 0-1,-1 0 1,0 1-1,6 0 1,-6 0 2,-1 0 0,1 0 0,0 0 0,0 1 1,-1-1-1,1 1 0,-1-1 0,1 1 0,-1 0 0,0 0 1,0 0-1,0 1 0,0-1 0,0 0 0,0 1 0,0-1 0,-1 1 1,1-1-1,-1 1 0,0 0 0,0 0 0,0 0 0,0 0 0,0-1 1,0 6-1,2 9 149,-1 0 1,-1 0 0,0 20-1,-1-32-73,0 6 45,-1 0 1,0 1-1,-1-1 0,0 0 1,-1 0-1,0-1 0,0 1 1,-1 0-1,-1-1 1,0 0-1,0 0 0,-1 0 1,0-1-1,-1 0 0,0 0 1,0-1-1,-1 0 1,-11 10-1,17-16-152,0 0 0,-1-1 0,1 1 0,0-1 0,-1 1 0,1-1 0,-1 0 0,1 0 0,-1 0 0,0 0 0,1-1 0,-1 1 0,0-1 0,0 1 0,1-1 0,-1 0 0,0 0 0,0 0 0,1 0 0,-5-2 0,5 1-74,-1 0-1,1 0 0,0-1 0,-1 0 0,1 1 0,0-1 0,0 0 0,0 0 1,0 0-1,1 0 0,-1 0 0,0-1 0,1 1 0,0 0 0,-1-1 1,0-4-1,-3-6-771,1-1 1,0 0 0,2 0 0,-1-1-1,2 1 1,0-18 0,0-14-7644</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4.594"/>
    </inkml:context>
    <inkml:brush xml:id="br0">
      <inkml:brushProperty name="width" value="0.025" units="cm"/>
      <inkml:brushProperty name="height" value="0.025" units="cm"/>
    </inkml:brush>
  </inkml:definitions>
  <inkml:trace contextRef="#ctx0" brushRef="#br0">0 0 18449,'0'0'3326,"0"14"-1313,10 197 3031,-1-130-4363,3 0 1,25 87 0,-18-119-401,-2-31-18,-16-18-252,0 0 0,-1 0 1,1 0-1,0 1 0,0-1 0,-1 0 1,1 0-1,0 0 0,0 0 0,-1-1 0,1 1 1,0 0-1,-1 0 0,1 0 0,0-1 0,-1 1 1,1 0-1,0-1 0,-1 1 0,1 0 1,0-1-1,-1 1 0,1-1 0,-1 1 0,1-1 1,-1 1-1,1-1 0,-1 1 0,1-1 1,-1 0-1,4-5 7,-1 1 0,0-1 0,-1 1 1,1-1-1,-1 0 0,0 0 0,-1 0 0,1 0 1,-1-1-1,0-7 0,1-72-59,-2 61-22,0 6 15,1 4 4,-1 1 1,-1-1-1,0 0 0,-1 0 1,-5-19-1,3 27-107,3 13 117,2 14 70,1-11-1,0 0 0,1 0 0,0 0 0,0-1 0,1 1 0,1-1 0,-1 0 0,1 0 0,1-1 0,-1 1 0,1-1 0,1 0 0,11 10 0,-12-13-23,-1 0 1,1-1-1,-1 0 1,1 0-1,0-1 1,0 1-1,0-1 1,1 0-1,-1-1 1,0 0-1,1 0 1,-1 0-1,1-1 1,-1 0-1,1 0 1,-1 0-1,1-1 1,-1 0-1,1 0 1,9-4-1,4-3-31,-2-1-1,1-1 0,-1 0 0,-1-2 0,0 0 0,18-15 0,5-4-145,-39 30 171,0 0 0,0 0 0,0 0 0,0 0 0,0 0 0,0 0 0,0 0 0,1 1 0,-1-1 0,0 0 1,0 1-1,1-1 0,-1 1 0,1 0 0,-1-1 0,0 1 0,1 0 0,-1 0 0,1 0 0,-1 0 0,1 0 0,-1 0 0,0 0 0,1 0 0,-1 1 0,1-1 0,-1 1 0,0-1 0,1 1 0,-1-1 0,0 1 0,0 0 0,1 0 0,-1-1 0,0 1 0,0 0 0,0 0 0,1 2 0,3 3 60,-1 1 0,-1 1-1,1-1 1,-1 0 0,-1 1-1,3 8 1,-3-8-30,0-1 1,1 0-1,0 0 0,0 0 1,5 9-1,-6-14-36,0 0 0,-1 0 0,1-1 0,0 1 0,0-1 0,0 1 0,0-1 0,0 1 0,0-1 0,1 0 0,-1 0 0,0 0 0,1-1 0,-1 1 0,0 0 0,1-1 0,-1 1 0,1-1 0,-1 0 0,1 0 0,-1 0 0,1 0 0,-1-1 0,1 1 0,-1 0 0,0-1 0,1 0 0,-1 0 0,0 0 0,1 0 0,-1 0 0,0 0 0,0 0 0,0-1 0,3-1 0,9-7 0,-1-1 0,0 0 0,-1-1 0,12-14 0,-12 12 0,8-8 0,34-35 0,-51 54 0,0 1 0,0-1 0,1 0 0,-1 1 0,1 0 0,-1 0 0,1 0 0,0 0 0,0 0 0,0 1 0,0 0 0,0-1 0,8 0 0,-12 2-76,1 1-1,-1-1 1,0 0-1,1 0 1,-1 0-1,1 0 1,-1 0 0,1 1-1,-1-1 1,1 0-1,-1 0 1,0 1 0,1-1-1,-1 0 1,1 1-1,-1-1 1,0 0-1,1 1 1,-1-1 0,0 0-1,0 1 1,1-1-1,-1 1 1,0-1 0,0 1-1,0-1 1,1 1-1,3 27-8182,-3-17 2493,-8-25-6160</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4.951"/>
    </inkml:context>
    <inkml:brush xml:id="br0">
      <inkml:brushProperty name="width" value="0.025" units="cm"/>
      <inkml:brushProperty name="height" value="0.025" units="cm"/>
    </inkml:brush>
  </inkml:definitions>
  <inkml:trace contextRef="#ctx0" brushRef="#br0">1 1 21428,'0'0'5381</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5.405"/>
    </inkml:context>
    <inkml:brush xml:id="br0">
      <inkml:brushProperty name="width" value="0.025" units="cm"/>
      <inkml:brushProperty name="height" value="0.025" units="cm"/>
    </inkml:brush>
  </inkml:definitions>
  <inkml:trace contextRef="#ctx0" brushRef="#br0">1 0 5477,'0'0'20040,"3"12"-18534,1 6-933,30 115 1804,-28-112-2254,1 0 0,2 0 1,0-1-1,17 28 0,-26-47-204,1 0 1,-1 0-1,1 0 0,0 0 1,-1 0-1,1 1 1,0-2-1,0 1 0,0 0 1,0 0-1,-1 0 0,1 0 1,1 0-1,-1-1 1,0 1-1,0 0 0,0-1 1,0 1-1,0-1 0,1 0 1,-1 1-1,1-1 1,-1 0-121,0-1 1,0 1 0,-1-1-1,1 1 1,0-1 0,-1 0-1,1 1 1,0-1 0,-1 0-1,1 0 1,-1 1 0,1-1 0,-1 0-1,0 0 1,1 0 0,-1 0-1,0 0 1,1 1 0,-1-1-1,0 0 1,0 0 0,0-1-1,1-7-1587,0 1 0,-1-1 0,0 1 0,-1-1 0,-1-12 0,-15-26-8280</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5.800"/>
    </inkml:context>
    <inkml:brush xml:id="br0">
      <inkml:brushProperty name="width" value="0.025" units="cm"/>
      <inkml:brushProperty name="height" value="0.025" units="cm"/>
    </inkml:brush>
  </inkml:definitions>
  <inkml:trace contextRef="#ctx0" brushRef="#br0">1 33 14446,'0'0'12155,"7"1"-12133,49-2-1200,33-14-4849,18-2-1261,-96 16 7052,1 1-1,0 1 1,-1 0 0,13 2 0,-22-2 625,0 0 1,0 0-1,0 0 1,0 0-1,0 1 1,0-1-1,0 1 1,0-1-1,0 1 1,-1 0-1,1-1 0,-1 1 1,1 0-1,-1 0 1,0 0-1,0 0 1,0 1-1,0-1 1,0 0-1,0 0 0,0 1 1,-1-1-1,1 4 1,8 62 4547,-9-59-4514,2 76 2328,3 31-243,-5-114-2470,0 0 0,1 0 0,-1 0 0,1 0 0,-1 0 0,1-1 0,0 1 0,0 0 0,-1 0 0,1 0 0,1-1 0,-1 1 0,0 0 0,0-1 0,1 1 0,-1-1 1,1 1-1,-1-1 0,1 0 0,0 0 0,-1 0 0,5 2 0,-2-2-11,0 1-1,0-1 1,1 0-1,-1-1 1,0 1 0,1-1-1,-1 0 1,1 0 0,-1 0-1,6-1 1,1-1-60,0 0 0,-1-1-1,1 0 1,-1-1 0,0 0 0,0-1 0,0 0 0,9-6 0,21-27-1042,-38 36 785,-1 0-1,1-1 0,-1 1 0,0 0 0,0 0 0,1-1 0,-1 1 0,-1-1 1,1 1-1,0-1 0,-1 1 0,1-1 0,-1 1 0,0-1 0,0 0 0,0 1 1,0-1-1,0 1 0,-1-4 0,0 5-135,0-1 0,1 1 0,-1 0 0,0 0 0,0-1 0,0 1 0,0 0 0,0 0 0,0 0 0,-1 0 0,1 0 0,0 1 0,0-1 0,-1 0 0,1 1 0,-1-1 0,1 0 0,0 1 0,-1 0 0,1-1-1,-1 1 1,1 0 0,-1 0 0,-1 0 0,2-1 42,-31-3-11424</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6.141"/>
    </inkml:context>
    <inkml:brush xml:id="br0">
      <inkml:brushProperty name="width" value="0.025" units="cm"/>
      <inkml:brushProperty name="height" value="0.025" units="cm"/>
    </inkml:brush>
  </inkml:definitions>
  <inkml:trace contextRef="#ctx0" brushRef="#br0">0 150 14670,'0'0'11339,"82"-66"-10891,-34 42-352,9 2-640,-4 1-2275,-3 4-3747</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6.720"/>
    </inkml:context>
    <inkml:brush xml:id="br0">
      <inkml:brushProperty name="width" value="0.025" units="cm"/>
      <inkml:brushProperty name="height" value="0.025" units="cm"/>
    </inkml:brush>
  </inkml:definitions>
  <inkml:trace contextRef="#ctx0" brushRef="#br0">72 333 11531,'0'0'6011,"-8"8"-2755,2-4-2851,1 0 0,0 1 0,0 0-1,1 0 1,-1 1 0,1-1 0,0 1 0,1 0-1,0 0 1,-1 0 0,2 0 0,-1 1-1,1-1 1,0 1 0,0-1 0,0 9 0,1-10-271,0 1 1,1-1 0,0 0 0,0 1 0,0-1 0,1 1 0,0-1 0,0 0 0,0 1 0,1-1 0,0 0 0,0 0 0,0 0 0,1 0 0,-1 0 0,5 5 0,-4-6-135,1-1 0,0 1 0,1-1 0,-1 0 0,0 0 0,1 0 0,-1-1 0,1 0 0,0 0 0,0 0 0,0 0 1,0-1-1,0 0 0,0 0 0,1 0 0,-1 0 0,6-1 0,-6 0-115,1 1-1,-1-1 1,0 0-1,1-1 0,-1 0 1,0 1-1,1-2 1,-1 1-1,0 0 1,0-1-1,0 0 1,0-1-1,0 1 1,0-1-1,-1 1 1,1-2-1,-1 1 1,0 0-1,0-1 1,0 0-1,0 0 1,-1 0-1,4-5 1,-3 2-86,0 0 1,-1-1-1,0 0 0,0 1 1,0-1-1,-1 0 0,-1 0 1,1 0-1,-1 0 1,0-1-1,-1 1 0,0 0 1,-1 0-1,-1-14 1,2 21 200,0 0 0,-1-1 0,1 1 0,0-1 1,0 1-1,-1 0 0,1-1 0,0 1 0,-1 0 0,0 0 1,1-1-1,-1 1 0,0 0 0,0 0 0,1 0 1,-1 0-1,0 0 0,0 0 0,0 0 0,0 0 1,0 0-1,-1 0 0,1 0 0,0 1 0,0-1 0,-2 0 1,2 1 5,0 0 1,0 0-1,0 1 1,0-1 0,0 0-1,0 1 1,0-1-1,0 1 1,0-1 0,0 1-1,0-1 1,0 1-1,1 0 1,-1 0 0,0-1-1,1 1 1,-1 0-1,0 0 1,1 0 0,-1 0-1,1 0 1,-1-1 0,1 1-1,-1 0 1,1 0-1,0 0 1,-1 0 0,1 1-1,0-1 1,0 0-1,0 0 1,0 0 0,0 2-1,-2 8 119,1 1 0,0-1-1,1 1 1,1 0 0,-1-1 0,2 1 0,2 12-1,-3-21-101,-1 0-1,1 1 1,0-1-1,1 0 0,-1 0 1,0 0-1,1-1 0,-1 1 1,1 0-1,0 0 1,0-1-1,0 1 0,1-1 1,-1 0-1,0 0 1,1 0-1,-1 0 0,1 0 1,0 0-1,0-1 1,0 1-1,0-1 0,0 0 1,0 0-1,0 0 0,0 0 1,0 0-1,0-1 1,1 1-1,2-1 0,-2-1-9,-1 1-1,1-1 0,-1 0 0,1 0 1,-1 0-1,1-1 0,-1 1 0,0-1 1,0 0-1,0 0 0,0 0 0,0 0 1,0 0-1,0-1 0,-1 1 0,1-1 0,-1 0 1,0 0-1,0 0 0,0 0 0,0 0 1,0 0-1,-1-1 0,3-4 0,3-9 25,-1-1 0,0 0 0,5-27 0,-5 12-31,-2 0 0,-1 0 0,-3-59 0,-2 69-80,0 0 1,-1 0-1,-2 1 1,0-1-1,-1 1 1,-13-28-1,19 49 66,-1-1 0,0 0 1,1 1-1,-1-1 0,0 1 0,0-1 0,0 1 0,0-1 1,0 1-1,-1 0 0,1-1 0,0 1 0,-1 0 0,-1-1 1,3 2 6,-1 0 0,1 0-1,-1 0 1,1 0 0,0 0 0,-1 0 0,1 0 0,-1 0 0,1 0 0,-1 0 0,1 0 0,-1 0 0,1 1 0,-1-1 0,1 0 0,0 0 0,-1 0 0,1 1-1,-1-1 1,1 0 0,0 1 0,-1-1 0,1 0 0,0 1 0,-1-1 0,1 0 0,0 1 0,0-1 0,-1 1 0,1-1 0,0 1 0,-3 5 44,1 0 0,0-1 0,1 1 0,-1 0 0,1 0 0,0 9-1,-1 10 290,2 0 0,0 1 0,2-1 0,1 0 0,1 0 0,1-1 0,16 48-1,-16-58-286,0-1 0,1 0 0,1-1 0,0 1 0,1-1 0,0-1 0,1 0 0,0 0 0,1 0 0,0-1 0,0-1 0,1 1 0,1-2-1,-1 0 1,22 11 0,-30-17-35,0 0-1,-1-1 0,1 0 0,0 0 0,0 0 0,0 0 1,0 0-1,0 0 0,0-1 0,0 0 0,0 1 1,0-1-1,1 0 0,-1-1 0,0 1 0,0 0 1,0-1-1,0 0 0,3-1 0,-3 1 29,-1-1 0,0 0 0,0 0 0,0 0 0,-1 0 0,1 0 0,0 0 0,-1-1 0,1 1 0,-1 0 0,0-1 0,0 1 0,0-1 0,0 0 0,0 1 0,-1-1 0,1 0 0,-1 1 0,1-1 0,-1 0 0,0-3 0,1-12 79,-1 0 0,-1 0 0,0 1 0,-1-1-1,-6-21 1,6 30-111,-1 0 0,0 0-1,0 0 1,-1 0-1,0 1 1,0 0 0,-1-1-1,0 2 1,-1-1-1,0 0 1,-11-10 0,16 17-7,0 0-1,0 0 1,0 0 0,0 0 0,0 0 0,0 1 0,0-1 0,0 0 0,-1 1 0,1-1-1,0 1 1,-1-1 0,1 1 0,0 0 0,-1-1 0,1 1 0,0 0 0,-2 0 0,2 0 6,0 0 0,0 1 1,1-1-1,-1 0 1,0 1-1,1-1 0,-1 1 1,0-1-1,1 1 1,-1-1-1,1 1 0,-1-1 1,1 1-1,-1 0 1,1-1-1,-1 1 0,1 0 1,-1-1-1,1 1 1,0 0-1,0 0 1,-1 1-1,0 2 25,0-1-1,1 1 1,-1 0 0,1 0-1,0 0 1,0 0 0,1 0-1,-1 0 1,1-1-1,0 1 1,1 5 0,2-2-2,-1 0 1,2 0 0,-1 0-1,1-1 1,0 0 0,0 0-1,1 0 1,0 0 0,0-1-1,0 0 1,1 0 0,-1-1-1,1 0 1,0 0 0,0 0-1,1-1 1,-1 0 0,11 2-1,-3 0-100,1-1 1,0 0-1,0-2 0,0 0 0,0 0 1,1-2-1,-1 0 0,19-3 0,-29 2 38,0 0 0,-1 0 0,1 0 0,0-1 0,-1 0 0,0-1 0,1 1 0,-1-1 0,0 0-1,0 0 1,-1 0 0,1-1 0,-1 0 0,1 0 0,-1 0 0,0 0 0,-1-1 0,1 1 0,-1-1 0,0 0-1,3-6 1,-1 0 44,-1-1-1,0 0 0,0 0 0,-1-1 0,-1 1 1,0-1-1,-1 1 0,0-20 0,-3 29 173,-1 8-68,-3 10 103,4-1 9,0 0 1,2 0 0,-1 0 0,4 27 0,-2-37-301,0 0-1,-1-1 1,2 1 0,-1 0 0,0-1-1,1 1 1,-1-1 0,1 1 0,0-1 0,4 5-1,-5-7-130,0 1-1,0-1 0,1 0 1,-1 0-1,1 0 0,-1 0 1,1 0-1,0 0 1,-1-1-1,1 1 0,0 0 1,-1-1-1,1 1 0,0-1 1,0 0-1,-1 0 0,1 0 1,0 1-1,0-2 0,0 1 1,-1 0-1,1 0 1,2-1-1,-3 1-120,1-1 1,-1 0-1,0 1 0,0-1 1,0 1-1,0-1 0,0 0 1,0 0-1,0 0 0,0 1 1,-1-1-1,1 0 1,0 0-1,0 0 0,-1 0 1,1-1-1,-1 1 0,1 0 1,-1 0-1,1 0 0,-1 0 1,0 0-1,1-1 0,-1 1 1,0 0-1,0 0 1,0-2-1,3-26-6833</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7.109"/>
    </inkml:context>
    <inkml:brush xml:id="br0">
      <inkml:brushProperty name="width" value="0.025" units="cm"/>
      <inkml:brushProperty name="height" value="0.025" units="cm"/>
    </inkml:brush>
  </inkml:definitions>
  <inkml:trace contextRef="#ctx0" brushRef="#br0">1 3 6919,'0'0'20403,"64"40"-20467,-22-19-1762,4-6-1473,-4-1-1826,-6-7-3075</inkml:trace>
  <inkml:trace contextRef="#ctx0" brushRef="#br0" timeOffset="1">298 107 13965,'0'0'12503,"-6"10"-10758,4-6-1621,-2 2 183,1 0 1,0 1-1,0-1 1,0 1 0,-2 12-1,4-18-265,1 1-1,0 0 0,-1 0 1,1 0-1,0 0 1,0 0-1,0 0 0,1 0 1,-1 0-1,0-1 1,1 1-1,-1 0 0,1 0 1,0 0-1,-1-1 1,1 1-1,0 0 0,0-1 1,0 1-1,0 0 1,1-1-1,-1 1 1,0-1-1,1 0 0,-1 1 1,1-1-1,-1 0 1,1 0-1,-1 0 0,1 0 1,3 1-1,1 0-94,1 0-1,0 0 0,-1-1 1,1 1-1,0-2 1,0 1-1,0-1 1,0 0-1,0 0 1,0-1-1,0 0 1,0 0-1,-1-1 0,1 0 1,0 0-1,-1 0 1,1-1-1,-1 0 1,6-4-1,15-9-1993,0-1 0,45-39 0,-47 35 152,9-9 1051,24-18 1413,-18 28 3144,-39 19-3532,0 1 0,0 0 0,0 0 0,0 0 0,-1 0 0,1 0 0,0 0 1,0 0-1,0 0 0,0 1 0,0-1 0,0 0 0,-1 0 0,1 1 0,0-1 0,0 0 0,0 1 0,-1-1 1,1 1-1,0-1 0,-1 1 0,1 0 0,0-1 0,-1 1 0,1-1 0,0 1 0,-1 0 0,1 0 1,-1-1-1,1 3 0,14 33 798,-1-1-921,-12-33-228,0 0-1,-1 0 1,1 0-1,0 0 1,0 0-1,0-1 1,0 1-1,1-1 1,-1 0-1,0 1 1,1-1-1,3 1 1,20 1-7959,-3-7-7032</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7.811"/>
    </inkml:context>
    <inkml:brush xml:id="br0">
      <inkml:brushProperty name="width" value="0.025" units="cm"/>
      <inkml:brushProperty name="height" value="0.025" units="cm"/>
    </inkml:brush>
  </inkml:definitions>
  <inkml:trace contextRef="#ctx0" brushRef="#br0">21 95 15246,'0'0'2531,"-4"11"-652,1-4-1527,0 0 0,1 0 0,-1 0 0,1 1 0,1-1 0,0 1 0,0 0 1,0-1-1,1 1 0,0 0 0,1 0 0,-1-1 0,2 1 0,-1-1 0,1 1 0,0-1 0,0 1 0,1-1 0,0 0 1,4 7-1,-3-8-206,0 0 1,1-1-1,0 1 1,0-1-1,0 0 1,0 0 0,1-1-1,0 1 1,-1-1-1,2-1 1,-1 1-1,0-1 1,1 0 0,0 0-1,-1-1 1,1 0-1,0 0 1,0-1-1,0 0 1,11 1 0,-9-3-74,0 1 1,0-1-1,-1-1 1,1 1 0,0-2-1,-1 1 1,0-1-1,1 0 1,-1-1 0,0 0-1,-1 0 1,1-1 0,-1 0-1,0 0 1,0-1-1,8-8 1,-6 5-55,0 0 1,-1 0-1,0-1 1,0 0-1,-1-1 1,-1 0-1,0 0 1,0 0-1,-1-1 1,-1 0-1,0 0 1,0 0-1,-1 0 1,-1 0-1,0-1 1,1-21-1,-3 32-19,0 0 0,-1 0 0,1 1 0,0-1 0,-1 0 0,1 0 0,-1 0 0,1 0 0,-1 0 0,0 1 0,0-1 0,0 0 0,0 1 0,0-1 0,0 0 0,0 1 0,0-1 0,-1 1 0,1 0 0,-1-1 0,1 1 0,-1 0 0,1 0 0,-1 0 0,0 0 0,1 0 0,-1 1 0,0-1 0,0 0 0,0 1 0,0-1 0,0 1 0,0 0 0,1-1 0,-1 1 0,0 0 0,0 0 0,0 1 0,0-1 0,0 0 0,0 0 0,0 1 0,0-1 0,0 1 0,1 0 0,-1 0 0,0 0 0,0-1 0,1 2 0,-1-1 0,1 0 0,-1 0 0,1 0 0,-1 1 0,1-1 0,0 1 0,0-1 0,-1 1 0,1-1 0,0 1 0,0 0 0,1-1 0,-1 1 0,-1 2 0,1 2 20,-1 0 0,1 0 1,0 0-1,1 0 0,-1 0 0,1 1 1,0-1-1,1 0 0,1 9 0,-2-13-12,1-1-1,-1 1 1,0-1-1,1 1 1,-1-1-1,1 0 1,-1 1-1,1-1 1,0 0-1,-1 0 1,1 1-1,0-1 1,0 0-1,0 0 1,0 0-1,0 0 1,0 0-1,1 0 1,-1 0-1,0 0 1,0 0-1,1-1 0,-1 1 1,0-1-1,1 1 1,-1-1-1,0 1 1,1-1-1,-1 0 1,1 1-1,-1-1 1,1 0-1,-1 0 1,1 0-1,-1 0 1,1 0-1,-1-1 1,1 1-1,-1 0 1,0-1-1,1 1 1,-1-1-1,1 1 1,1-2-1,0 0-135,1 0 0,0-1 0,0 0 0,-1 1 0,0-1 1,1 0-1,-1 0 0,0-1 0,-1 1 0,1-1 0,0 1 0,-1-1 0,0 0 0,2-6 0,0 2-1456,0-1-1,-1 1 1,0-1 0,-1 0-1,0 0 1,1-10 0,-3-11-7727</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9.472"/>
    </inkml:context>
    <inkml:brush xml:id="br0">
      <inkml:brushProperty name="width" value="0.025" units="cm"/>
      <inkml:brushProperty name="height" value="0.025" units="cm"/>
      <inkml:brushProperty name="color" value="#F6630D"/>
    </inkml:brush>
  </inkml:definitions>
  <inkml:trace contextRef="#ctx0" brushRef="#br0">54 24 14958,'0'0'7047,"-53"-24"-4132,52 24-1570,4 0-1858,12 0-1953,0 0-3235</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8.141"/>
    </inkml:context>
    <inkml:brush xml:id="br0">
      <inkml:brushProperty name="width" value="0.025" units="cm"/>
      <inkml:brushProperty name="height" value="0.025" units="cm"/>
    </inkml:brush>
  </inkml:definitions>
  <inkml:trace contextRef="#ctx0" brushRef="#br0">1 0 13581,'0'0'8680,"20"72"-5093,-11-38-1344,0 3-674,4-2-544,3-6-737,1-7-256,1-8-160,-2-12-512,1-2-1,-6-4-544,-7-14-1281,-4-7-770,0-9-671,-9-6-866,-12-8-1633</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8.471"/>
    </inkml:context>
    <inkml:brush xml:id="br0">
      <inkml:brushProperty name="width" value="0.025" units="cm"/>
      <inkml:brushProperty name="height" value="0.025" units="cm"/>
    </inkml:brush>
  </inkml:definitions>
  <inkml:trace contextRef="#ctx0" brushRef="#br0">8 1 8488,'0'0'19186,"-7"3"-19186,30 13-993,5-1-1857,4-3-2660,4-4-5060</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8.818"/>
    </inkml:context>
    <inkml:brush xml:id="br0">
      <inkml:brushProperty name="width" value="0.025" units="cm"/>
      <inkml:brushProperty name="height" value="0.025" units="cm"/>
    </inkml:brush>
  </inkml:definitions>
  <inkml:trace contextRef="#ctx0" brushRef="#br0">128 112 19891,'0'0'1874,"-10"5"458,1 0-2003,1 0 0,0 0 0,0 1 0,0 0-1,1 1 1,0 0 0,0 0 0,1 0-1,0 1 1,0 0 0,0 0 0,1 0 0,1 1-1,0 0 1,0 0 0,-4 13 0,6-17-224,1 1 0,0 0 0,0 0 0,0 0 0,0-1 1,1 1-1,0 0 0,0 0 0,1 0 0,0 0 0,0 0 0,0-1 1,1 1-1,0 0 0,4 9 0,-4-12-92,0-1 0,1 1 0,-1-1-1,0 0 1,1 1 0,0-1 0,-1 0 0,1-1 0,0 1 0,0 0-1,0-1 1,0 0 0,0 1 0,1-1 0,-1-1 0,0 1 0,1 0 0,-1-1-1,0 1 1,1-1 0,-1 0 0,0 0 0,1-1 0,-1 1 0,0-1-1,1 1 1,-1-1 0,6-2 0,-1 0-24,1 0-1,-1-1 1,0 0 0,0 0-1,0-1 1,0 0 0,-1 0 0,0-1-1,0 0 1,0 0 0,-1 0-1,0-1 1,0 0 0,-1 0-1,0-1 1,0 0 0,-1 1-1,0-2 1,4-9 0,0-1-48,-1-1-1,-1 0 1,-1 0 0,-1-1 0,0 0 0,-2 0 0,1-25 0,-3 40 73,-1 1 0,1-1 1,-1 0-1,0 1 0,0-1 1,-3-6-1,4 11-8,0 0-1,-1 0 0,1 1 1,-1-1-1,1 0 0,0 0 1,-1 0-1,0 0 0,1 0 1,-1 0-1,1 0 1,-1 1-1,0-1 0,0 0 1,1 1-1,-1-1 0,0 0 1,0 1-1,0-1 0,0 1 1,0-1-1,0 1 0,0 0 1,0-1-1,0 1 1,0 0-1,0 0 0,0 0 1,0 0-1,0-1 0,0 1 1,0 1-1,0-1 0,0 0 1,0 0-1,0 0 1,0 0-1,0 1 0,0-1 1,-1 1-1,-1 1 1,1 0 0,0 0-1,0 0 1,0 0 0,1 0 0,-1 0-1,0 0 1,1 1 0,0-1 0,-1 1-1,1-1 1,0 1 0,0-1 0,0 1-1,1 0 1,-1-1 0,1 1 0,-1 0 0,1 5-1,-1 0 4,1 0 0,0 0-1,0 0 1,1-1 0,0 1-1,2 9 1,-1-12-58,0 0 1,0 0-1,1 0 0,0-1 0,0 1 0,0-1 0,0 1 1,1-1-1,0 0 0,-1 0 0,2 0 0,-1-1 1,5 4-1,-3-3-555,0-1 0,0 0 0,0 0 0,0 0 0,0-1 0,10 3 0,34 1-7222</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9.211"/>
    </inkml:context>
    <inkml:brush xml:id="br0">
      <inkml:brushProperty name="width" value="0.025" units="cm"/>
      <inkml:brushProperty name="height" value="0.025" units="cm"/>
    </inkml:brush>
  </inkml:definitions>
  <inkml:trace contextRef="#ctx0" brushRef="#br0">0 0 19506,'0'0'3396,"51"49"-738,-30-9-1024,2 7-65,1 6-191,-1 4-321,-1-2-449,1-4-352,-3-6-192,-2-9-32,-2-9-128,-3-9-224,0-11-224,-4-7-1058,0-5-2081,-5-15-2211,2-3-5733</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9.554"/>
    </inkml:context>
    <inkml:brush xml:id="br0">
      <inkml:brushProperty name="width" value="0.025" units="cm"/>
      <inkml:brushProperty name="height" value="0.025" units="cm"/>
    </inkml:brush>
  </inkml:definitions>
  <inkml:trace contextRef="#ctx0" brushRef="#br0">4 1 21204,'0'0'8072,"-4"58"-7592,15-33-384,6-1-64,1 3 0,1 0-32,1-4-448,0-3-705,1-4-1089,-3-5-65,-5-8-1312,-2-3-2178,-4-10-7208</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9.898"/>
    </inkml:context>
    <inkml:brush xml:id="br0">
      <inkml:brushProperty name="width" value="0.025" units="cm"/>
      <inkml:brushProperty name="height" value="0.025" units="cm"/>
    </inkml:brush>
  </inkml:definitions>
  <inkml:trace contextRef="#ctx0" brushRef="#br0">0 99 13196,'0'0'13827,"2"11"-12338,1 3-1181,0-1 0,1 1 0,0-1 1,1 0-1,10 19 0,-14-28-279,1-1 0,0 0 1,-1 0-1,1 1 1,0-1-1,1-1 0,-1 1 1,0 0-1,1 0 1,0-1-1,-1 1 1,1-1-1,0 0 0,0 0 1,1 0-1,-1 0 1,0-1-1,1 1 0,-1-1 1,1 0-1,-1 0 1,1 0-1,-1-1 0,1 1 1,0-1-1,-1 1 1,1-1-1,0-1 0,-1 1 1,8-2-1,-7 0-19,0 0 0,0 0 0,0 0 0,0-1 0,-1 0 0,1 1 0,-1-1 0,1-1 0,-1 1 0,0 0 1,-1-1-1,1 0 0,-1 0 0,1 1 0,2-9 0,28-71-243,-26 62 28,28-72 7,-35 93 205,0-1 0,0 1 0,0 0 0,0-1 0,0 1 0,0 0 0,1-1 0,-1 1 0,0 0 0,0-1 0,0 1 0,0 0 1,1-1-1,-1 1 0,0 0 0,0 0 0,1-1 0,-1 1 0,0 0 0,1 0 0,-1-1 0,0 1 0,1 0 0,-1 0 0,0 0 0,1 0 0,-1 0 0,0-1 0,1 1 0,-1 0 0,1 0 0,-1 0 0,0 0 0,1 0 0,7 13 199,1 30 146,-8-36-254,2 15 75,14 54 81,-16-71-256,0-1 0,1 1 0,0-1 0,0 0 1,0 1-1,0-1 0,1 0 0,0 0 0,0 0 0,0-1 0,0 1 0,0-1 1,4 4-1,-6-7-97,0 1 1,0-1-1,0 1 0,-1 0 1,1-1-1,0 0 1,0 1-1,0-1 0,0 1 1,0-1-1,0 0 1,0 0-1,0 0 0,0 1 1,0-1-1,0 0 1,0 0-1,0 0 0,0-1 1,0 1-1,0 0 1,0 0-1,0 0 0,0-1 1,0 1-1,0-1 1,0 1-1,-1 0 0,1-1 1,0 0-1,0 1 1,0-1-1,-1 1 0,1-1 1,0 0-1,-1 0 1,1 1-1,0-1 1,-1 0-1,1 0 0,-1 0 1,1 0-1,-1 0 1,0 1-1,1-3 0,2-4-1374,-1 1 1,0-1-1,-1 0 0,0 1 0,1-10 0,0-23-8029</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0.260"/>
    </inkml:context>
    <inkml:brush xml:id="br0">
      <inkml:brushProperty name="width" value="0.025" units="cm"/>
      <inkml:brushProperty name="height" value="0.025" units="cm"/>
    </inkml:brush>
  </inkml:definitions>
  <inkml:trace contextRef="#ctx0" brushRef="#br0">0 134 10474,'0'0'12321,"13"8"-9759,-11-6-2500,7 4 390,0-1 0,0 1-1,1-1 1,18 6 0,-24-10-337,1 1 1,-1-1 0,1-1-1,-1 1 1,1-1-1,0 1 1,-1-1-1,1-1 1,-1 1 0,1-1-1,0 1 1,-1-1-1,1-1 1,-1 1-1,0-1 1,0 1-1,1-1 1,4-3 0,0-1-37,-1-1 0,1 1 0,-1-1 0,-1-1 1,1 1-1,7-12 0,-13 16-35,1 0-1,-1 0 1,0 0-1,0-1 1,0 1-1,-1-1 1,1 1-1,-1-1 1,0 1-1,0-1 1,0 0-1,0 0 1,-1 1-1,1-1 1,-1 0-1,0 0 1,0 0-1,0 0 1,-1 1-1,-1-9 1,1 11-28,0-1 1,0 1 0,-1-1 0,1 0 0,0 1-1,-1 0 1,1-1 0,0 1 0,-1 0 0,0 0 0,1 0-1,-1 0 1,0 0 0,1 0 0,-1 0 0,0 0-1,0 1 1,0-1 0,0 1 0,0-1 0,1 1-1,-1 0 1,0 0 0,0 0 0,0 0 0,0 0-1,0 0 1,0 1 0,0-1 0,0 1 0,0-1 0,0 1-1,-2 1 1,-2-1-14,0 1 0,0 1 0,0-1 0,0 1 0,1 0 0,-1 0 0,1 1 0,-10 8 0,7-4 11,1 2 0,1-1 1,-1 1-1,2-1 1,-1 2-1,1-1 1,-6 20-1,8-23-5,1 1 1,0-1-1,1 1 0,0-1 0,0 1 0,0 0 0,1 0 1,0-1-1,1 1 0,-1 0 0,2-1 0,2 13 0,-3-18-60,1 1-1,-1-1 1,1 0 0,-1 0-1,1 0 1,0 0-1,0 0 1,-1 0-1,2 0 1,-1-1-1,0 1 1,0-1-1,0 1 1,1-1-1,-1 0 1,1 0-1,-1 0 1,1 0-1,-1 0 1,1-1-1,-1 1 1,1-1-1,0 0 1,-1 1-1,1-1 1,0-1-1,-1 1 1,1 0-1,4-1 1,0 0-692,1-1 0,0 1 0,-1-1 0,1 0 0,-1-1 0,1 0 0,-1 0 0,13-8 0,17-21-6859,-3-5-5056</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0.587"/>
    </inkml:context>
    <inkml:brush xml:id="br0">
      <inkml:brushProperty name="width" value="0.025" units="cm"/>
      <inkml:brushProperty name="height" value="0.025" units="cm"/>
    </inkml:brush>
  </inkml:definitions>
  <inkml:trace contextRef="#ctx0" brushRef="#br0">62 444 17969,'0'0'5152,"-9"12"-2884,-28 40-495,35-50-1629,0 0 0,1 1 1,-1-1-1,1 1 0,0-1 0,-1 1 1,1 0-1,0-1 0,1 1 1,-1 0-1,0 0 0,1 0 1,0 0-1,-1 0 0,1-1 1,0 1-1,1 0 0,0 4 0,-1-5-121,1 0-1,0-1 0,0 0 0,0 1 1,0-1-1,1 0 0,-1 1 0,0-1 1,1 0-1,-1 0 0,0 0 0,1 0 0,-1 0 1,1-1-1,0 1 0,-1 0 0,1-1 1,0 1-1,-1-1 0,1 1 0,3-1 1,5 1-108,0-1 0,-1 0 0,1 0 0,0-1 0,0 0 0,0-1 0,-1 0 0,11-4 0,176-60 1574,-196 66-1462,1-1-1,-1 1 1,1-1-1,-1 0 0,0 1 1,0-1-1,1 1 0,-1-1 1,0 1-1,0-1 0,0 0 1,1 1-1,-1-1 0,0 0 1,0 1-1,0-1 1,0 0-1,0 1 0,0-1 1,0 1-1,-1-1 0,1 0 1,0 1-1,0-1 0,0 1 1,-1-1-1,1 0 0,0 1 1,-1-1-1,1 1 1,0-1-1,-1 1 0,1-1 1,-1 0-1,-15-25 669,13 23-663,-37-53-67,19 29-31,-24-44 0,40 63 59,0-1 0,1-1 0,1 1 1,0 0-1,0-1 0,0 0 0,1 0 1,1 1-1,-1-16 0,3 21 12,-1 0 0,1-1 0,0 1 0,0 0-1,1 0 1,0 0 0,-1 0 0,1 1 0,0-1 0,1 0 0,-1 1 0,1-1-1,-1 1 1,1 0 0,0 0 0,0 0 0,1 0 0,-1 0 0,1 1 0,-1 0-1,1 0 1,7-4 0,11-4 35,1 0 0,42-11-1,-50 16-35,8-1-492,28-8-2041,-48 13 2280,0 0 0,0 0-1,-1 0 1,1 0 0,0-1 0,-1 1 0,1-1-1,-1 1 1,0-1 0,1 0 0,-1 0 0,3-4-1,-7-5-4810,-15-2-2521</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0.917"/>
    </inkml:context>
    <inkml:brush xml:id="br0">
      <inkml:brushProperty name="width" value="0.025" units="cm"/>
      <inkml:brushProperty name="height" value="0.025" units="cm"/>
    </inkml:brush>
  </inkml:definitions>
  <inkml:trace contextRef="#ctx0" brushRef="#br0">0 0 23254,'0'0'6854,"67"4"-26648</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2.060"/>
    </inkml:context>
    <inkml:brush xml:id="br0">
      <inkml:brushProperty name="width" value="0.025" units="cm"/>
      <inkml:brushProperty name="height" value="0.025" units="cm"/>
    </inkml:brush>
  </inkml:definitions>
  <inkml:trace contextRef="#ctx0" brushRef="#br0">0 5 13549,'0'0'5354,"8"15"-3987,77 194 1827,4 10 210,-88-216-3296,1 2 38,0-1 1,0 1 0,1 0 0,-1 0 0,1-1 0,0 1 0,0-1 0,1 0 0,-1 0 0,1 0 0,0 0 0,6 4 0,-10-8-139,0 0-1,1 0 1,-1 0-1,0 0 1,1 0-1,-1 0 1,0 0-1,1-1 1,-1 1-1,0 0 1,1 0 0,-1 0-1,0 0 1,0 0-1,1-1 1,-1 1-1,0 0 1,0 0-1,1 0 1,-1-1 0,0 1-1,0 0 1,1 0-1,-1-1 1,0 1-1,0 0 1,0-1-1,0 1 1,0 0-1,0 0 1,1-1 0,-1 1-1,0 0 1,0-1-1,0 1 1,0 0-1,0-1 1,0 1-1,0 0 1,0-1 0,0-17 146,0 14-116,-2-23-33,-2 0 0,0 0-1,-2 1 1,-1-1 0,-1 1 0,-23-50 0,18 47-201,1-1 0,2-1 1,1 0-1,-6-42 0,14 72 191,1-1 1,0 0 0,-1 0-1,1 0 1,0 1-1,0-1 1,1 0 0,-1 0-1,0 0 1,0 1-1,1-1 1,-1 0-1,1 0 1,0 1 0,-1-1-1,1 1 1,0-1-1,0 0 1,0 1 0,0-1-1,0 1 1,1 0-1,-1-1 1,2 0-1,0 0 3,-1 1 0,1 0-1,0 0 1,-1 0 0,1 0-1,0 1 1,0-1 0,0 1-1,0 0 1,-1 0 0,1 0 0,0 0-1,0 0 1,3 1 0,3 1-1,0 0 1,0 0 0,0 1 0,0 0-1,0 1 1,-1 0 0,0 0 0,16 11-1,-21-12 18,0-1-1,0 1 0,0 0 0,0 0 1,-1 0-1,1 0 0,-1 0 0,0 1 0,0-1 1,0 1-1,0-1 0,-1 1 0,1 0 0,-1 0 1,0-1-1,0 1 0,-1 0 0,1 0 1,-1 0-1,1 0 0,-1 0 0,-1 0 0,1 0 1,0 0-1,-1 0 0,0 0 0,0 0 0,0 0 1,-1-1-1,1 1 0,-1 0 0,0-1 1,0 1-1,0-1 0,0 0 0,0 1 0,-1-1 1,0 0-1,-3 3 0,1-1 7,-1 1 1,1-1-1,-1 0 1,0-1-1,0 0 1,-1 0-1,1 0 1,-1 0-1,0-1 1,0 0-1,0-1 1,0 1-1,-1-2 1,1 1-1,0-1 1,-1 0-1,1 0 1,-1-1-1,0 0 1,-11-1-1,17 0-234,0 1-1,0-1 1,0 0-1,0 0 1,1 0-1,-1 0 1,0 0-1,0 0 1,1 0-1,-1-1 1,0 1-1,1-1 1,0 1 0,-1-1-1,1 1 1,0-1-1,0 0 1,-1 0-1,1 0 1,1 1-1,-1-1 1,0 0-1,-1-4 1,1-1-1223,0 1 1,0 0-1,1-1 1,-1 1-1,1-1 1,2-10-1,3-12-7724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03.347"/>
    </inkml:context>
    <inkml:brush xml:id="br0">
      <inkml:brushProperty name="width" value="0.025" units="cm"/>
      <inkml:brushProperty name="height" value="0.025" units="cm"/>
      <inkml:brushProperty name="color" value="#E71224"/>
    </inkml:brush>
  </inkml:definitions>
  <inkml:trace contextRef="#ctx0" brushRef="#br0">1 1 3651,'0'0'25561,"10"6"-25465,-9-6-32,0 0-256,2 0-1442,0 0-1921,-2 6-1314</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0.159"/>
    </inkml:context>
    <inkml:brush xml:id="br0">
      <inkml:brushProperty name="width" value="0.025" units="cm"/>
      <inkml:brushProperty name="height" value="0.025" units="cm"/>
      <inkml:brushProperty name="color" value="#F6630D"/>
    </inkml:brush>
  </inkml:definitions>
  <inkml:trace contextRef="#ctx0" brushRef="#br0">0 41 11499,'0'0'12305,"5"8"-11424,7 15-282,-5-7-234,2 0 0,0-1 0,0 0 0,21 25 0,-28-38-326,0 0 0,0 0 1,0 0-1,0 0 0,0 0 0,0 0 0,1-1 0,-1 1 0,0-1 0,1 0 1,-1 1-1,1-1 0,0 0 0,-1-1 0,1 1 0,0 0 0,-1-1 0,1 1 1,0-1-1,0 0 0,0 0 0,-1 0 0,1 0 0,0-1 0,0 1 0,0-1 1,-1 0-1,1 1 0,0-1 0,-1 0 0,1-1 0,-1 1 0,1 0 0,-1-1 1,0 1-1,1-1 0,-1 0 0,3-3 0,5-6 124,0 0-1,0-1 1,-1 0-1,10-18 1,8-9-10,-27 38-156,0 1 0,0 0 0,1-1 0,-1 1 0,0-1 0,0 1 0,1 0 0,-1-1 0,0 1 0,1 0 0,-1-1 0,0 1 0,1 0 0,-1 0 0,1-1 0,-1 1 0,0 0 0,1 0 0,-1 0 0,1 0 0,-1-1 0,1 1 0,-1 0 0,1 0 0,-1 0 0,0 0-1,1 0 1,-1 0 0,1 0 0,-1 0 0,1 1 0,-1-1 0,1 0 0,-1 0 0,1 0 0,-1 0 0,0 0 0,1 1 0,-1-1 0,1 0 0,-1 0 0,0 1 0,1-1 0,-1 0 0,0 1 0,1-1 0,-1 0 0,0 1 0,0-1 0,1 1 0,-1-1 0,0 0 0,0 1 0,0-1 0,1 1 0,-1-1 0,0 1 0,0-1-1,0 1 1,0-1 0,0 1 0,10 36 84,-8-29 69,0 0-1,1 2-107,-1 0-1,2 0 1,-1 0-1,10 17 1,-12-26-19,-1 0 0,1 1 0,0-1 0,-1 0 0,1 0 0,0-1 0,0 1 0,0 0-1,0 0 1,0 0 0,0 0 0,0-1 0,0 1 0,0 0 0,0-1 0,0 1 0,0-1 0,1 1 0,-1-1 0,0 0 0,0 0 0,1 1 0,-1-1-1,0 0 1,0 0 0,1 0 0,-1 0 0,0 0 0,0-1 0,1 1 0,-1 0 0,0 0 0,0-1 0,0 1 0,1-1 0,-1 1 0,0-1 0,0 0 0,0 1-1,0-1 1,0 0 0,0 0 0,0 0 0,0 0 0,-1 1 0,1-1 0,0 0 0,0 0 0,-1-1 0,2-1 0,10-13 177,0 0 1,-1-1-1,16-34 0,13-20-115,-40 70-97,0 0 0,1 0 0,-1 0 0,1 1 0,-1-1 0,1 0 0,-1 0 0,1 0 0,0 1 0,-1-1 0,1 0-1,0 1 1,-1-1 0,1 0 0,0 1 0,0-1 0,0 1 0,0-1 0,0 1 0,-1 0 0,1-1 0,0 1 0,0 0 0,0 0 0,0 0 0,0-1 0,0 1 0,2 0 0,-2 1 5,1 0 0,-1 0 0,0 0 1,0 0-1,0 1 0,0-1 0,0 0 0,0 0 1,0 1-1,0-1 0,-1 0 0,1 1 1,0-1-1,-1 1 0,1-1 0,-1 2 0,14 73-255,-13-68 97,2 24-1529,-3-25-6584,-4-7 1883</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2.389"/>
    </inkml:context>
    <inkml:brush xml:id="br0">
      <inkml:brushProperty name="width" value="0.025" units="cm"/>
      <inkml:brushProperty name="height" value="0.025" units="cm"/>
    </inkml:brush>
  </inkml:definitions>
  <inkml:trace contextRef="#ctx0" brushRef="#br0">33 23 15054,'0'0'7319,"-1"12"-5477,-1-1-1401,0 5 345,0 0 1,1 0 0,2 26 0,-1-39-725,0 0 1,1-1 0,-1 1-1,0 0 1,1 0-1,0 0 1,-1-1 0,1 1-1,0-1 1,0 1 0,1 0-1,-1-1 1,0 0-1,1 1 1,0-1 0,-1 0-1,1 0 1,0 0 0,0 0-1,0 0 1,0 0-1,1 0 1,-1-1 0,0 1-1,1-1 1,-1 0 0,1 0-1,0 0 1,5 2-1,-8-3-27,1 0-1,0 0 1,-1 0-1,1 0 0,0 0 1,-1 0-1,1 0 0,0 0 1,-1-1-1,1 1 1,0 0-1,-1 0 0,1 0 1,-1-1-1,1 1 0,0 0 1,-1-1-1,1 1 1,-1 0-1,1-1 0,-1 1 1,1-1-1,-1 1 0,1-1 1,-1 1-1,0-1 1,1 0-1,-1 1 0,1-1 1,3-25 487,-11-27-277,3 42-227,-1 1 0,0-1 0,0 1 0,-11-14 0,13 19-27,0 1 0,0 0 0,-1 0 0,1 0 0,-1 1 0,0-1 0,0 1 0,0 0 0,0 0 1,-1 0-1,1 0 0,-6-1 0,16 12-1386,13 5-146,-11-11 163,1-1 0,-1 1 0,1-1 0,-1-1 0,1 0 0,-1 0 0,17-3 0,7-7-6475</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2.732"/>
    </inkml:context>
    <inkml:brush xml:id="br0">
      <inkml:brushProperty name="width" value="0.025" units="cm"/>
      <inkml:brushProperty name="height" value="0.025" units="cm"/>
    </inkml:brush>
  </inkml:definitions>
  <inkml:trace contextRef="#ctx0" brushRef="#br0">97 18 17360,'0'0'1933,"-11"8"635,4-3-2216,0 1 1,1 0 0,-1 0-1,1 0 1,0 1 0,1-1 0,-1 1-1,1 1 1,1-1 0,-1 1-1,2 0 1,-1 0 0,1 0-1,-4 12 1,6-14-183,0 0 1,0 1-1,0-1 0,1 0 0,0 0 1,0 0-1,0 0 0,1 0 1,0 0-1,0 0 0,1 0 1,2 8-1,-2-11-156,0-1 1,-1 1-1,1-1 0,0 1 1,1-1-1,-1 0 0,0 0 1,1 0-1,-1 0 1,1 0-1,0 0 0,0-1 1,-1 1-1,1-1 0,0 0 1,0 0-1,0 0 1,0 0-1,0-1 0,1 1 1,-1-1-1,0 0 0,0 0 1,6 0-1,-4-1-5,0 0 0,0 1-1,0-2 1,0 1 0,-1-1 0,1 1-1,0-1 1,-1 0 0,1-1 0,-1 1-1,0-1 1,0 0 0,0 0 0,0 0-1,-1-1 1,1 1 0,-1-1 0,0 0-1,0 0 1,0 0 0,0 0 0,-1-1 0,0 1-1,3-7 1,-2 5 2,0-1 0,-1 0 0,0 0 0,0 0 0,0 0 0,-1 0 0,0 0 0,0 0 0,-1-1 0,0 1 0,0 0 0,-1 0 0,0 0 0,0-1 0,-1 1 0,-4-11 0,4 14-55,0 0 0,-1 1 0,1-1 1,-1 1-1,0 0 0,0 0 0,0 0 0,0 0 1,-1 0-1,1 0 0,-1 1 0,0 0 0,0 0 1,0 0-1,0 0 0,-7-2 0,5 2-80,-1 1 0,0-1 0,1 1 0,-1 0 0,0 0-1,0 1 1,0 0 0,0 0 0,-12 3 0,18-3 28,0 0 0,1 0 0,-1 0 0,0 0 0,0 0 0,1 0 0,-1 0 0,0 0 0,0 0 0,1 1 0,-1-1 0,0 0 0,1 1 0,-1-1 0,0 0 0,1 1 0,-1-1 0,1 1-1,-1-1 1,0 1 0,1-1 0,-1 1 0,1-1 0,-1 1 0,1-1 0,0 1 0,-1 0 0,1-1 0,0 1 0,-1 0 0,1-1 0,0 1 0,0 0 0,0 0 0,-1-1 0,1 1 0,0 0 0,0 0 0,0-1 0,0 1 0,0 0 0,0 0 0,1-1 0,-1 1 0,0 0 0,0-1 0,0 1 0,1 0 0,-1-1 0,0 1 0,1 1 0,1 0-284,-1-1 1,1 1-1,-1 0 0,1 0 1,0-1-1,0 1 1,-1-1-1,1 1 1,0-1-1,0 0 0,1 0 1,-1 0-1,0 0 1,0 0-1,4 0 0,25 2-3276,5-2-380</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3.324"/>
    </inkml:context>
    <inkml:brush xml:id="br0">
      <inkml:brushProperty name="width" value="0.025" units="cm"/>
      <inkml:brushProperty name="height" value="0.025" units="cm"/>
    </inkml:brush>
  </inkml:definitions>
  <inkml:trace contextRef="#ctx0" brushRef="#br0">111 237 11915,'1'-8'3935,"0"2"-3470,0 1 136,0 0 0,-1 1 0,1-1 0,-1 1 0,0-1-1,0 0 1,-2-8 0,2 12-499,-1 0 0,1-1 0,-1 1 0,0 0 0,0 0 0,1 0 0,-1-1 0,0 1 0,0 0 0,0 0 0,0 0-1,0 0 1,-1 0 0,1 1 0,0-1 0,0 0 0,0 1 0,-1-1 0,1 0 0,0 1 0,-1-1 0,1 1 0,-1 0 0,1 0 0,-1-1 0,1 1 0,0 0-1,-1 0 1,1 0 0,-1 0 0,1 1 0,-1-1 0,1 0 0,-2 1 0,-1 0-59,1 0 0,-1 0 1,1 1-1,-1-1 0,1 1 0,0 0 0,-1 0 0,1 0 1,0 0-1,0 0 0,0 1 0,1-1 0,-1 1 1,1 0-1,-1 0 0,1 0 0,0 0 0,0 0 0,0 1 1,0-1-1,1 1 0,-1-1 0,1 1 0,0-1 0,0 1 1,0 4-1,0-4-25,0 1 1,0-1 0,0 1-1,1-1 1,0 1-1,0-1 1,0 1 0,0-1-1,1 1 1,0-1-1,-1 0 1,2 1 0,-1-1-1,0 0 1,1 1-1,0-1 1,0 0-1,0 0 1,1-1 0,-1 1-1,6 6 1,2-4-97,-1-1 1,1 1 0,0-2-1,1 1 1,-1-1-1,1-1 1,0 0-1,0-1 1,0 0-1,22 1 1,-19-1 24,1 0-1,-1 0 1,0 1-1,0 1 1,19 8-1,-28-10 35,-1 1 0,1 0 1,-1 0-1,0 0 0,0 0 0,-1 1 1,1-1-1,-1 1 0,1 0 0,-1 0 1,0 0-1,-1 0 0,1 1 0,-1-1 1,1 1-1,-2 0 0,1 0 0,0-1 0,1 11 1,0-2 398,-1 1 1,-1 0 0,0-1 0,-2 26-1,1-34-112,0 0 0,-1 0 0,0 0 0,0 0 0,0 0 0,-1 0 0,0 0 0,0-1 0,0 1 0,0-1 0,-1 1 0,1-1 0,-1 0 0,0 0 0,0 0 0,-5 4 0,7-7-245,0-1-1,0 1 1,0 0-1,0-1 1,0 1-1,0-1 1,0 1-1,-1-1 1,1 0-1,0 0 1,0 1-1,0-1 1,-1 0-1,1 0 1,0 0-1,0 0 1,0 0-1,-1 0 1,1-1-1,0 1 1,0 0-1,0-1 1,-1 1-1,1 0 1,0-1-1,0 0 1,0 1-1,0-1 1,0 0 0,0 1-1,0-1 1,0 0-1,0 0 1,1 0-1,-1 0 1,0 0-1,0 0 1,1 0-1,-1 0 1,0 0-1,1 0 1,0 0-1,-1 0 1,0-2-1,-22-58-242,22 55 207,-9-27-624,2-2 0,1 1 0,2-1 0,1 0 1,2 0-1,4-68 0,-1 96 636,0 0 0,1 0-1,0 1 1,0-1 0,1 0 0,0 1 0,6-11-1,-8 15-1,0 0-1,0 0 0,0 0 0,1 0 0,-1 0 1,1 0-1,-1 1 0,1-1 0,0 1 0,0-1 1,0 1-1,0 0 0,0-1 0,0 1 0,0 0 1,0 0-1,0 0 0,0 1 0,1-1 0,-1 1 1,0-1-1,1 1 0,-1 0 0,0 0 1,1-1-1,1 2 0,-2-1 3,-1 1-1,1 0 1,-1 0-1,0 0 1,0 0 0,1 0-1,-1 0 1,0 0 0,0 0-1,0 0 1,0 1-1,0-1 1,0 0 0,-1 1-1,1-1 1,0 0 0,-1 1-1,1-1 1,-1 1-1,1-1 1,-1 1 0,1 1-1,6 41 276,-6-36-57,5 18 725,3-19 294,-8-9-1170,1 1 1,-1-1-1,1 1 0,-1-1 0,0 0 1,1 0-1,-1 0 0,0 0 0,0 0 1,0 0-1,0 0 0,-1 0 0,1 0 1,-1 0-1,1 0 0,0-4 0,3-14 66,-1 0 0,0 0 0,-1 0 0,-1-25 0,-2 37-110,1 1-1,-1 0 1,0 0-1,0 0 1,-1 0-1,1 0 1,-2 0-1,1 0 1,-1 0-1,0 1 1,-1 0-1,1-1 1,-1 1-1,0 0 1,-6-5-1,8 9-29,1 1 0,0 0 0,-1 0 0,1 0 0,-1 0 0,0 0 0,1 0 0,-1 1 0,0-1 0,0 0 0,1 1 0,-4-1 0,2 3-436,13 6-268,1-3-116,0-1 0,0-1 0,1 1 0,-1-2 0,1 1 0,-1-2-1,1 0 1,0 0 0,15-1 0,-15-1-725,1 0 0,-1-1-1,0 0 1,0-1 0,13-5 0,17-10-5975</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3.934"/>
    </inkml:context>
    <inkml:brush xml:id="br0">
      <inkml:brushProperty name="width" value="0.025" units="cm"/>
      <inkml:brushProperty name="height" value="0.025" units="cm"/>
    </inkml:brush>
  </inkml:definitions>
  <inkml:trace contextRef="#ctx0" brushRef="#br0">139 423 4965,'0'0'15017,"-12"-6"-12572,-37-14-817,47 19-1556,0 1 0,0 0 0,-1 0 0,1 0 0,0 0 0,0 0 0,-1 0 0,1 0 0,0 1 0,0-1 0,0 1 0,0 0 0,-1-1 0,1 1-1,0 0 1,0 0 0,1 1 0,-1-1 0,0 0 0,0 1 0,0-1 0,1 1 0,-1-1 0,1 1 0,-1 0 0,1-1 0,0 1 0,0 0 0,-1 0 0,1 0 0,-1 4 0,-1 1 263,0 0-1,0 1 0,1 0 1,0-1-1,0 1 1,0 15-1,1-19-247,1 0 0,0 0-1,0 0 1,1 0 0,-1 0 0,1-1 0,0 1-1,0 0 1,0 0 0,0-1 0,1 1-1,-1-1 1,1 1 0,0-1 0,4 6 0,-4-7-79,0-1 0,1 1 0,-1-1 0,0 1 0,0-1 0,1 0 0,-1 0 0,1 0 0,-1 0 0,1-1-1,-1 1 1,1 0 0,-1-1 0,1 0 0,0 0 0,-1 0 0,1 0 0,-1 0 0,1 0 0,0-1 0,-1 1 0,1-1 0,-1 1 0,1-1 0,2-2 0,2 0-11,0-1 0,0 0 0,0 0 0,-1 0 0,1-1 0,-1 0-1,0-1 1,-1 1 0,1-1 0,-1 0 0,0-1 0,7-12 0,-1 1-97,-1-1 1,-1 1 0,12-36 0,-10 12 66,-6 21 764,-6 54 140,0-26-786,0 0-1,1 0 1,0 0 0,0 0-1,1 0 1,0 0 0,0 0-1,2 7 1,-2-13-68,0 1 0,0 0 0,0-1 0,0 1 0,0 0 0,0-1 0,1 1 0,-1-1 0,0 0 0,1 0 0,0 1 0,-1-1 0,1 0 0,-1 0 0,1 0 0,0 0 0,0-1 0,0 1 0,-1 0 0,1-1 0,0 1 0,0-1 0,0 0 0,0 0 0,0 0 0,0 1 0,0-2 0,0 1 0,0 0 0,0 0 0,0-1 0,0 1 0,2-2 0,1 1-51,1-2 1,0 1-1,-1 0 1,0-1-1,0 0 0,0 0 1,0-1-1,0 1 0,-1-1 1,1 0-1,-1 0 1,0-1-1,0 1 0,-1-1 1,6-9-1,3-5-169,-1-1 0,15-37-1,-15 20 84,0 2 489,-7 38-26,-3 24 80,-1-24-417,0 1 0,0-1 0,0 1 1,1-1-1,-1 0 0,1 1 0,0-1 1,0 0-1,0 1 0,1-1 0,-1 0 1,1 0-1,-1 0 0,1 0 0,0 0 1,0-1-1,0 1 0,4 3 0,-4-5-5,0 0-1,0 0 1,0 0-1,0-1 0,-1 1 1,1-1-1,0 1 1,0-1-1,0 0 1,0 0-1,0 0 0,1 0 1,-1 0-1,0 0 1,0 0-1,0-1 1,0 1-1,-1-1 1,1 0-1,0 1 0,0-1 1,0 0-1,0 0 1,-1 0-1,1 0 1,0-1-1,-1 1 0,1 0 1,-1-1-1,1 1 1,-1-1-1,0 1 1,2-3-1,10-12 0,-1 0 0,-1-1 0,0 0 0,-1-1 0,-1 0 0,10-27 0,-2 5 0,-16 48 0,5 36 0,-5-43 0,-1 1 0,0 0 0,1 0 0,-1 0 0,1-1 0,-1 1 0,1 0 0,0-1 0,0 1 0,0-1 0,0 1 0,0-1 0,0 1 0,0-1 0,0 1 0,1-1 0,-1 0 0,0 0 0,1 0 0,2 2 0,-2-3-110,1 0 0,-1-1 0,0 1 0,1-1 0,-1 1 0,1-1 0,-1 0 0,0 0 0,1 1 0,-1-2 0,0 1 0,0 0 0,0 0 0,0-1 0,0 1 0,0-1 0,0 0 0,-1 0 0,1 1 0,0-1 0,-1 0 0,1 0 0,-1 0 0,0-1 0,1-1 0,34-66-5362,-33 63 4654,12-33-5257,-3 1-2370</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4.420"/>
    </inkml:context>
    <inkml:brush xml:id="br0">
      <inkml:brushProperty name="width" value="0.025" units="cm"/>
      <inkml:brushProperty name="height" value="0.025" units="cm"/>
    </inkml:brush>
  </inkml:definitions>
  <inkml:trace contextRef="#ctx0" brushRef="#br0">5 281 15631,'0'0'2899,"-1"10"-962,0 2-1119,-1 15 392,1 1 2709,2-28-3802,1 0 0,-1 0 0,0 0 0,0-1-1,0 1 1,1 0 0,-1-1 0,0 1 0,0 0-1,0-1 1,0 0 0,0 1 0,0-1 0,0 1 0,0-1-1,2-2 1,9-9-212,-1-2 0,0 1 0,9-17-1,-11 17-252,0 0-1,0 0 0,1 1 0,16-15 1,-25 27 387,-1 0 1,0 0-1,1 0 1,-1 0 0,0 0-1,1 0 1,-1 0-1,0 0 1,1 0 0,-1 1-1,0-1 1,1 0-1,-1 0 1,0 0 0,1 0-1,-1 0 1,0 1-1,0-1 1,1 0 0,-1 0-1,0 1 1,0-1 0,1 0-1,-1 0 1,0 1-1,0-1 1,0 0 0,0 0-1,1 1 1,-1-1-1,0 0 1,0 1 0,0-1-1,0 0 1,0 1-1,0-1 1,0 0 0,0 1-1,0-1 1,0 0-1,0 1 1,0-1 0,0 0-1,0 1 1,0-1 0,0 0-1,0 1 1,-1-1-1,4 33 3168,-1-12-1863,-1-19-1344,-1-1 0,0 1 0,1 0 0,-1-1 0,1 1 0,0 0 0,-1-1 0,1 1 0,0-1 0,0 1 0,0-1 0,0 1 0,0-1 0,0 0 0,1 0 0,-1 1 0,0-1 0,2 1 0,-2-2 0,0 1 0,1-1 0,-1 0 0,0 1 0,0-1 0,0 0 0,1 0 0,-1 0 0,0 0 0,0 0 0,1 0 0,-1 0 0,0-1 0,0 1 0,0 0 0,1-1 0,-1 1 0,0-1 0,1 0 0,3-2 0,0 0 0,0-1 0,-1 1 0,1-1 0,-1 0 0,0 0 0,0 0 0,-1-1 0,4-5 0,6-12-26,-1-1-1,8-26 1,13-22-93,-33 71 120,0 1-1,0-1 1,0 1-1,0-1 0,0 0 1,0 1-1,0-1 0,0 1 1,0-1-1,0 0 0,0 1 1,1-1-1,-1 0 0,0 1 1,0-1-1,0 0 1,1 1-1,-1-1 0,0 0 1,0 1-1,1-1 0,-1 0 1,0 0-1,1 1 0,-1-1 1,0 0-1,1 0 0,-1 0 1,0 1-1,1-1 1,-1 0-1,0 0 0,1 0 1,-1 0-1,1 0 0,-1 0 1,0 0-1,1 0 0,-1 0 1,1 0-1,-1 0 0,0 0 1,1 0-1,-1 0 1,1 0-1,-1 0 0,0 0 1,1-1-1,-1 1 0,0 0 1,1 0-1,-1 0 0,0-1 1,1 1-1,-1 0 1,0 0-1,1-1 0,-1 1 1,0 0-1,0-1 0,0 1 1,1 0-1,-1-1 0,0 1 1,0 0-1,0-1 0,0 1 1,1-1-1,10 46 137,-7-27-101,-3-16-38,-1 0 1,1 0-1,0 0 1,-1 0-1,1 0 0,0 0 1,0 0-1,1-1 1,-1 1-1,0 0 1,0-1-1,1 1 0,-1 0 1,1-1-1,-1 0 1,1 1-1,0-1 0,0 0 1,0 0-1,3 2 1,-3-3-7,0 0-1,0 0 1,1 0 0,-1 0 0,0 0 0,0 0 0,0-1 0,0 1 0,0-1 0,0 1 0,0-1 0,0 0 0,0 0-1,0 0 1,0 0 0,-1 0 0,3-1 0,7-7-172,-1 0 0,0 0 0,-1-1 1,16-21-1,-21 26-219,37-56-3872,-39 57 3407,-1 0-1,1 1 1,0-2 0,-1 1-1,0 0 1,0 0-1,0 0 1,0-7 0,-16 48-1966,14-21-2802</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4.776"/>
    </inkml:context>
    <inkml:brush xml:id="br0">
      <inkml:brushProperty name="width" value="0.025" units="cm"/>
      <inkml:brushProperty name="height" value="0.025" units="cm"/>
    </inkml:brush>
  </inkml:definitions>
  <inkml:trace contextRef="#ctx0" brushRef="#br0">0 75 11115,'0'0'4238,"0"-11"-976,0-25-471,0 9 3568,12 61-3631,-8 2-1978,10 51 97,-13-82-968,0 0 0,1 0-1,-1 0 1,1 0 0,0-1-1,1 1 1,-1-1 0,1 1-1,0-1 1,0 0 0,0 0-1,1 0 1,5 4-1,-8-6-57,1-1 0,0 0 0,0 1 0,-1-1-1,1 0 1,0 0 0,0 0 0,0 0-1,1 0 1,-1-1 0,0 1 0,0-1 0,0 1-1,0-1 1,1 0 0,-1 0 0,0 0 0,0 0-1,1 0 1,-1 0 0,3-1 0,-3 0-68,0-1 1,0 1 0,0 0 0,0-1 0,0 1-1,-1-1 1,1 0 0,0 1 0,-1-1-1,0 0 1,1 0 0,-1 0 0,0 0 0,0 0-1,0 0 1,1-4 0,2-5-1071,-1-1 1,-1 1-1,0-1 1,-1 1-1,0-1 1,-1-19-1,-5-1-2393,-6-3-502</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5.390"/>
    </inkml:context>
    <inkml:brush xml:id="br0">
      <inkml:brushProperty name="width" value="0.025" units="cm"/>
      <inkml:brushProperty name="height" value="0.025" units="cm"/>
    </inkml:brush>
  </inkml:definitions>
  <inkml:trace contextRef="#ctx0" brushRef="#br0">0 350 11243,'0'0'16090,"10"6"-14692,-2-1-1178,3 4-25,2-1 1,-1-1-1,1 0 0,18 7 1,-28-13-183,0 1 0,-1-1 0,1-1 0,0 1 0,0 0 1,0-1-1,0 1 0,0-1 0,0 0 0,1 0 0,-1 0 0,0 0 1,0-1-1,0 1 0,0-1 0,0 0 0,-1 1 0,1-1 0,0-1 1,0 1-1,0 0 0,-1-1 0,1 0 0,-1 1 0,1-1 0,-1 0 1,0 0-1,1 0 0,2-5 0,0 1-93,0-1 1,-1 1-1,0-1 1,-1 0-1,1 0 0,-1-1 1,0 1-1,-1 0 0,0-1 1,0 0-1,1-14 0,-18 44 956,7 28-424,7-50-476,1 1 1,0 0 0,0 0-1,-1 0 1,1 0-1,0 0 1,0 0-1,0 0 1,0 0 0,0 0-1,1-1 1,-1 1-1,0 0 1,0 0-1,1 0 1,-1 0 0,0 0-1,1 0 1,-1-1-1,1 1 1,-1 0-1,1 0 1,-1-1 0,1 1-1,-1 0 1,1-1-1,0 1 1,0 0-1,-1-1 1,1 1 0,0-1-1,0 1 1,-1-1-1,1 0 1,0 1-1,0-1 1,0 0 0,0 1-1,0-1 1,0 0-1,0 0 1,-1 0-1,1 0 1,0 0 0,0 0-1,0 0 1,1 0-1,-1-1-61,1 0 0,-1 0 0,0 0-1,0 0 1,0 0 0,0 0 0,0 0-1,0 0 1,0 0 0,0 0 0,0 0-1,0-1 1,-1 1 0,1 0 0,0 0-1,-1-1 1,1 1 0,-1-1 0,0 1-1,1-1 1,-1-1 0,5-36-1346,-5 33 1209,3-19-1434,-2 0 0,-3-27 0,1 44 955,0-1 0,0 1 0,-1 0 0,0 1 0,0-1 0,-1 0 0,0 1 0,-1-1 0,1 1 0,-8-10 0,11 16 839,-1 0 0,0 0 0,0 0 0,0 0 0,1 0 0,-1 0 0,0 0 0,0 0 1,-1 0-1,1 0 0,0 1 0,0-1 0,0 0 0,0 1 0,-1-1 0,1 1 0,0-1 0,0 1 0,-1 0 0,1 0 0,0-1 0,-1 1 0,1 0 0,0 0 1,-3 1-1,3-1-29,0 1 0,0-1 1,0 1-1,0-1 1,0 1-1,0 0 1,1-1-1,-1 1 1,0 0-1,0 0 1,0 0-1,1-1 0,-1 1 1,1 0-1,-1 0 1,0 0-1,1 0 1,0 0-1,-1 0 1,1 1-1,0-1 1,-1 0-1,1 0 0,0 0 1,0 0-1,0 0 1,0 0-1,0 2 1,20-1-15327,-1-2 13182,-15 0 4462,-1 0-1813,0 1-1,0 0 1,0 0 0,0 0-1,-1 0 1,1 0 0,0 1-1,0-1 1,-1 1 0,1-1-1,-1 1 1,0 0-1,1 0 1,-1 0 0,3 5-1,34 44 3236,-29-36-2707,5 6 115,-1 0 1,-2 1 0,0 1 0,15 39-1,-23-50-923,0 1 0,0 0 0,-2 0 0,0 0 0,0 0 0,-1 0 0,-1 1-1,0-1 1,-1 0 0,-4 24 0,4-33-239,0 0 0,-1 0 0,1 0 0,-1 0 0,0 0 1,0-1-1,0 1 0,-1-1 0,1 1 0,-1-1 0,0 0 0,0 0 0,0 0 0,0 0 0,0-1 0,-6 4 0,7-5-57,0 0-1,-1 1 0,1-1 0,0-1 0,-1 1 1,1 0-1,-1-1 0,1 1 0,-1-1 1,1 0-1,-1 0 0,1 0 0,-1 0 1,1 0-1,-1 0 0,1-1 0,-1 1 0,1-1 1,-1 0-1,1 1 0,0-1 0,-1 0 1,1-1-1,0 1 0,0 0 0,0-1 1,0 1-1,-3-4 0,-22-24-475,1-1 1,2-2-1,2-1 0,0 0 0,-30-67 1,39 74-1186,1-2 0,2 0 1,0 0-1,-6-34 0,12 36-1091,0-1 0,0-41 0,4 29-2779</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5.720"/>
    </inkml:context>
    <inkml:brush xml:id="br0">
      <inkml:brushProperty name="width" value="0.025" units="cm"/>
      <inkml:brushProperty name="height" value="0.025" units="cm"/>
    </inkml:brush>
  </inkml:definitions>
  <inkml:trace contextRef="#ctx0" brushRef="#br0">54 30 9417,'0'0'15503,"-53"-27"-12653,53 24-351,4 8-2563,1 8-1602,-3 1-3971,-2-1-9834</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6.255"/>
    </inkml:context>
    <inkml:brush xml:id="br0">
      <inkml:brushProperty name="width" value="0.025" units="cm"/>
      <inkml:brushProperty name="height" value="0.025" units="cm"/>
    </inkml:brush>
  </inkml:definitions>
  <inkml:trace contextRef="#ctx0" brushRef="#br0">246 1 17392,'-9'2'988,"-2"2"-604,0 1-1,0 0 1,1 1-1,0 0 1,0 0-1,0 1 1,0 0 0,1 1-1,1 0 1,-1 1-1,1 0 1,-8 12-1,1-1 374,0 0 1,2 1-1,1 0 0,1 1 0,-13 33 0,21-47-582,0 0 0,1 0-1,0 0 1,1 0 0,-1 0 0,1 14-1,1-20-167,0-1 1,0 1-1,1 0 0,-1-1 0,1 1 0,-1 0 1,1-1-1,-1 1 0,1-1 0,0 1 0,0 0 1,0-1-1,0 0 0,0 1 0,0-1 0,0 0 1,0 1-1,0-1 0,1 0 0,-1 0 0,0 0 1,1 0-1,-1 0 0,1 0 0,-1-1 0,1 1 1,0 0-1,-1-1 0,1 0 0,0 1 0,-1-1 1,1 0-1,0 1 0,0-1 0,-1 0 0,4-1 0,12 0 0,0-1 0,0 0-1,0-2 1,0 0-1,0-1 1,-1 0-1,19-10 1,-15 7 2,0 0-1,0 2 1,0 0 0,29-4 0,-40 9-13,0 0 1,0 1-1,0-1 1,0 2 0,0-1-1,-1 2 1,13 2 0,-19-4 21,1 2-1,-1-1 1,1 0 0,-1 0 0,0 1 0,0-1 0,0 1 0,1 0-1,-2 0 1,1 0 0,0 0 0,0 0 0,-1 0 0,1 0 0,-1 0-1,1 1 1,-1-1 0,0 1 0,0-1 0,0 1 0,0-1 0,-1 1 0,1-1-1,-1 1 1,1 0 0,-1-1 0,0 1 0,0 3 0,-1 3 67,0-1 1,0 1-1,-1 0 1,0-1-1,-1 1 1,0-1-1,0 1 1,-1-1-1,0 0 1,0-1-1,-1 1 1,0-1-1,0 0 1,-1 0-1,0 0 1,0-1-1,-12 10 0,9-8 4,1-1 0,-1 0 0,-1-1-1,1 0 1,-1 0 0,0-1 0,0 0-1,-1-1 1,0 0 0,1-1 0,-1 0-1,0-1 1,-18 2 0,27-4-249,0 0 1,0 0-1,0 0 1,1-1-1,-1 1 1,0-1-1,0 1 1,0-1-1,1 0 1,-1 1-1,0-1 1,1 0-1,-1 0 1,0 0-1,1-1 1,0 1-1,-1 0 1,1-1-1,0 1 1,-1 0-1,1-1 1,0 1-1,0-1 1,0 0-1,0 1 1,1-1-1,-1 0 1,0 0-1,1 0 1,-1 1-1,1-1 1,-1-2-1,0-2-805,1-1-1,-1 1 0,1 0 1,0-1-1,0 1 0,1 0 1,0 0-1,3-13 0,13-16-6699</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6.628"/>
    </inkml:context>
    <inkml:brush xml:id="br0">
      <inkml:brushProperty name="width" value="0.025" units="cm"/>
      <inkml:brushProperty name="height" value="0.025" units="cm"/>
    </inkml:brush>
  </inkml:definitions>
  <inkml:trace contextRef="#ctx0" brushRef="#br0">0 1 17489,'0'0'10473,"18"68"-9255,-7-32-225,1 1-577,2 2-256,-1-1-160,1-2 64,2-1-224,-1-4-801,0-4-865,2-7-1056,-3-6-866,-6-11-3523</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0.500"/>
    </inkml:context>
    <inkml:brush xml:id="br0">
      <inkml:brushProperty name="width" value="0.025" units="cm"/>
      <inkml:brushProperty name="height" value="0.025" units="cm"/>
      <inkml:brushProperty name="color" value="#F6630D"/>
    </inkml:brush>
  </inkml:definitions>
  <inkml:trace contextRef="#ctx0" brushRef="#br0">1 1 20435,'0'0'8104</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7.110"/>
    </inkml:context>
    <inkml:brush xml:id="br0">
      <inkml:brushProperty name="width" value="0.025" units="cm"/>
      <inkml:brushProperty name="height" value="0.025" units="cm"/>
    </inkml:brush>
  </inkml:definitions>
  <inkml:trace contextRef="#ctx0" brushRef="#br0">65 156 12524,'0'0'8749,"4"9"-6800,79 173 3692,-2-1-3830,-81-180-1797,0 0 0,0-1 0,0 1-1,1 0 1,-1 0 0,0 0 0,0-1 0,1 1-1,-1 0 1,1-1 0,-1 1 0,1 0-1,-1-1 1,1 1 0,-1 0 0,1-1 0,-1 1-1,1-1 1,0 1 0,-1-1 0,1 1-1,0-1 1,0 0 0,-1 1 0,1-1 0,1 1-1,1-22 702,-10-40 291,-3 32-1188,-1 1 1,-1 0-1,-1 1 1,-2 0-1,0 1 1,-2 1-1,-1 0 1,-1 1-1,-1 1 1,-43-38-1,57 56 88,5 3 78,0 1-1,0 0 0,-1 0 0,1 0 0,0 0 0,-1 0 0,1 0 1,-1 0-1,1 0 0,-1 0 0,1 1 0,-1-1 0,0 1 0,-2-1 0,8 15-169,2-6 215,0-1 1,1 1-1,0-1 1,1-1 0,-1 1-1,1-1 1,0 0-1,1-1 1,0 0-1,-1-1 1,1 1 0,19 5-1,-25-9-20,1 1 0,0-1-1,0 0 1,1 0 0,-1-1 0,0 1-1,0-1 1,0 0 0,0 0-1,1 0 1,-1 0 0,0-1 0,0 0-1,0 1 1,0-2 0,0 1 0,0 0-1,0-1 1,0 0 0,-1 0-1,1 0 1,0 0 0,-1-1 0,0 1-1,0-1 1,1 0 0,-2 0 0,1 0-1,0 0 1,-1 0 0,1-1-1,3-6 1,-2 0 21,0-1-1,-1 1 0,0-1 0,-1 0 1,2-20-1,-3 25-23,-1 0 1,1 0-1,-2-1 0,1 1 0,0 0 1,-1 0-1,0 0 0,-1 0 0,1 0 1,-1 0-1,-5-10 0,7 16-8,0 0 0,0-1-1,0 1 1,0 0 0,0 0 0,0 0 0,0-1-1,0 1 1,0 0 0,0 0 0,0 0-1,0-1 1,-1 1 0,1 0 0,0 0-1,0 0 1,0 0 0,0-1 0,0 1-1,0 0 1,-1 0 0,1 0 0,0 0-1,0 0 1,0-1 0,0 1 0,-1 0 0,1 0-1,0 0 1,0 0 0,0 0 0,0 0-1,-1 0 1,1 0 0,0 0 0,0 0-1,0 0 1,-1 0 0,1 0 0,0 0-1,0 0 1,-1 0 0,1 0 0,0 0 0,0 0-1,0 0 1,-1 0 0,1 0 0,0 0-1,0 0 1,0 0 0,0 0 0,-1 1-1,1-1 1,0 0 0,0 0 0,0 0-1,0 0 1,0 0 0,-1 1 0,1-1-1,-2 20 67,7 29 299,2-23-270,2-1 0,1 0 0,1 0 0,2-1 0,0 0 0,1-1 0,1-1 0,1 0 0,1-2 0,1 1 0,21 16 0,-34-32-396,1-1 0,-1-1 1,1 1-1,0-1 0,0 0 0,10 3 0,-13-5-423,1 0-1,-1 0 1,1 0-1,-1-1 1,1 0-1,0 0 0,-1 0 1,6 0-1,11-6-8828</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7.814"/>
    </inkml:context>
    <inkml:brush xml:id="br0">
      <inkml:brushProperty name="width" value="0.025" units="cm"/>
      <inkml:brushProperty name="height" value="0.025" units="cm"/>
    </inkml:brush>
  </inkml:definitions>
  <inkml:trace contextRef="#ctx0" brushRef="#br0">0 1 16944,'0'0'7976,"47"75"-6247,-19-38-512,1 3-352,3 0-416,-1-2-225,1-4-128,-4-6 0,-3-6-224,-7-6-705,-6-4-384,-6-10-609,-14-3-5028,-15-14 864,-8-7-3010</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8.155"/>
    </inkml:context>
    <inkml:brush xml:id="br0">
      <inkml:brushProperty name="width" value="0.025" units="cm"/>
      <inkml:brushProperty name="height" value="0.025" units="cm"/>
    </inkml:brush>
  </inkml:definitions>
  <inkml:trace contextRef="#ctx0" brushRef="#br0">37 202 12684,'0'0'5509,"-7"-9"-2642,-20-33-411,27 41-2343,-1-1-1,1 0 1,-1 1 0,1-1 0,0 0 0,-1 1 0,1-1 0,0 0 0,0 0 0,0 1 0,1-1 0,-1 0 0,0 0 0,1 1-1,-1-1 1,1 0 0,-1 1 0,1-1 0,0 1 0,0-1 0,-1 1 0,1-1 0,0 1 0,0-1 0,1 1 0,1-2 0,36-28 1103,-31 26-922,4-4-191,2 0 1,-1 2-1,1-1 0,1 2 1,-1 0-1,1 0 1,0 1-1,1 1 1,-1 1-1,1 0 1,-1 1-1,32 0 1,-44 2-119,-1 1 0,1-1 0,-1 1 0,1-1 1,-1 1-1,1 0 0,-1 0 0,0 0 0,1 0 0,-1 0 1,0 1-1,0-1 0,0 1 0,0 0 0,0-1 0,0 1 1,0 0-1,0 0 0,-1 0 0,1 0 0,-1 0 0,1 1 1,-1-1-1,0 0 0,0 1 0,0-1 0,0 1 0,-1-1 1,1 1-1,-1-1 0,1 1 0,-1-1 0,0 1 0,0 0 1,0-1-1,0 1 0,-1-1 0,0 4 0,0 3 108,0 1 0,-1-1 1,0 0-1,0 1 0,-1-1 0,-1 0 0,1 0 0,-1-1 0,-7 11 0,1-4-227,0-1-1,-1 0 0,0 0 1,-1-1-1,-1-1 0,0 0 1,0-1-1,-21 14 0,39-29-6129,3-6 3775,0 0 139,18-15-4953</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8.776"/>
    </inkml:context>
    <inkml:brush xml:id="br0">
      <inkml:brushProperty name="width" value="0.025" units="cm"/>
      <inkml:brushProperty name="height" value="0.025" units="cm"/>
    </inkml:brush>
  </inkml:definitions>
  <inkml:trace contextRef="#ctx0" brushRef="#br0">1 1 16496,'0'0'8317,"5"8"-6838,23 36-826,-2 2 1,-2 1 0,-2 0 0,-2 2 0,14 54 0,-33-97-497,1-1 0,0 1 0,0-1 0,0 0 0,1 0 0,0 0-1,0 0 1,5 6 0,-7-10-126,0 0 0,0 0 0,1 0-1,-1 0 1,0-1 0,1 1 0,-1 0 0,0-1-1,1 1 1,-1-1 0,1 1 0,-1-1 0,1 1-1,-1-1 1,1 0 0,-1 0 0,1 0 0,-1 0 0,1 0-1,-1 0 1,1-1 0,-1 1 0,1 0 0,-1-1-1,1 1 1,-1-1 0,1 1 0,-1-1 0,0 0-1,1 0 1,-1 1 0,0-1 0,0 0 0,1 0-1,-1 0 1,1-2 0,17-16-31,0 0 0,-1-1 0,-1-1 0,-2-1 0,0 0 0,15-29 0,-19 23-2621,-11 26 2145,1 0 0,-1 1 0,0-1 1,0 0-1,0 0 0,0 1 0,0-1 0,0 0 0,0 0 1,-1 1-1,1-1 0,-1 0 0,1 1 0,-2-3 0,-6-7-10393</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9.122"/>
    </inkml:context>
    <inkml:brush xml:id="br0">
      <inkml:brushProperty name="width" value="0.025" units="cm"/>
      <inkml:brushProperty name="height" value="0.025" units="cm"/>
    </inkml:brush>
  </inkml:definitions>
  <inkml:trace contextRef="#ctx0" brushRef="#br0">1 0 22197,'0'0'4997,"7"72"-4549,-4-29-96,-1 6-127,-1 4 31,-1 3 320,0 0 161,0-2-256,0-5-257,0-8-224,3-12 32,3-16-1089,0-13-2338,0-13-2851,-4-21-7143</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9.453"/>
    </inkml:context>
    <inkml:brush xml:id="br0">
      <inkml:brushProperty name="width" value="0.025" units="cm"/>
      <inkml:brushProperty name="height" value="0.025" units="cm"/>
    </inkml:brush>
  </inkml:definitions>
  <inkml:trace contextRef="#ctx0" brushRef="#br0">0 1 18449,'0'0'8296,"9"8"-7842,4 3-224,1 0-1,0-1 1,1-1-1,0 0 1,19 8-1,-11-8 370,0 0 0,1-2 0,36 8-1,31-8-6132,-80-8 757,-8-7-2783</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50.024"/>
    </inkml:context>
    <inkml:brush xml:id="br0">
      <inkml:brushProperty name="width" value="0.025" units="cm"/>
      <inkml:brushProperty name="height" value="0.025" units="cm"/>
    </inkml:brush>
  </inkml:definitions>
  <inkml:trace contextRef="#ctx0" brushRef="#br0">0 173 11307,'0'0'17365,"9"9"-15827,15 22-899,-1 1 0,-2 1 1,33 68-1,-38-68-639,-5-7 0,2 0 0,1-2 0,0 1 0,21 24 0,-35-48-11,0-1 0,1 0 0,-1 1 1,0-1-1,0 0 0,0 0 0,0 1 0,0-1 0,1 0 0,-1 0 1,0 1-1,0-1 0,1 0 0,-1 0 0,0 0 0,0 1 1,1-1-1,-1 0 0,0 0 0,0 0 0,1 0 0,-1 0 0,0 1 1,1-1-1,-1 0 0,0 0 0,1 0 0,-1 0 0,0 0 0,1 0 1,-1 0-1,0 0 0,1 0 0,-1 0 0,0 0 0,0-1 1,1 1-1,-1 0 0,0 0 0,1 0 0,-1 0 0,0 0 0,0 0 1,1-1-1,-1 1 0,0 0 0,1-1 0,3-19-1280,-9-29-1979,0 35 2069,0 1 1,-1 0-1,-1 0 1,0 1-1,-1 0 0,-11-14 1,-63-67-4084,50 58 4665,17 20 998,-23-28 2479,37 41-2298,-1 0 0,1 0 0,0-1 0,0 1 0,0 0 0,0 0 0,1 0-1,-1-1 1,1 1 0,-1 0 0,1-5 0,0 5-231,0 0-1,1 1 1,-1-1 0,1 0-1,-1 1 1,1-1-1,0 0 1,0 1 0,0-1-1,0 1 1,0-1 0,0 1-1,2-3 1,37-27 2161,-32 25-1990,24-18 557,-15 11-1102,0 0 1,1 1 0,1 0 0,-1 2 0,2 0 0,23-8 0,-36 17-119,1 2-5045,-7-1 4885,-1 1 1,0-1 0,0 1-1,1-1 1,-1 0-1,0 1 1,0-1 0,0 1-1,0-1 1,1 0-1,-1 1 1,0-1 0,0 1-1,0-1 1,0 1-1,0-1 1,0 1 0,0-1-1,0 1 1,0-1 0,0 0-1,0 1 1,-1-1-1,1 1 1,0-1 0,0 1-1,0-1 1,-1 0-1,1 1 1,0-1 0,0 0-1,-1 1 1,-11 13-8999</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50.376"/>
    </inkml:context>
    <inkml:brush xml:id="br0">
      <inkml:brushProperty name="width" value="0.025" units="cm"/>
      <inkml:brushProperty name="height" value="0.025" units="cm"/>
    </inkml:brush>
  </inkml:definitions>
  <inkml:trace contextRef="#ctx0" brushRef="#br0">1 177 5541,'0'0'22261,"76"-46"-20947,-45 12-578,1 3-447,0 2-225,-7 10-225,-7 7-992,-4 7-1153,-10 5-480,-4 8-706,0 13-960,-9 4-4452</inkml:trace>
  <inkml:trace contextRef="#ctx0" brushRef="#br0" timeOffset="1">101 318 16015,'0'0'12812,"60"-9"-11755,-28-13-96,-1 0-448,-2-1-385,-2 3-128,-4 9-256,-5 2-577,-5 6-641,-3 3-1184,0 0-1026,-2 0-2177</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50.719"/>
    </inkml:context>
    <inkml:brush xml:id="br0">
      <inkml:brushProperty name="width" value="0.025" units="cm"/>
      <inkml:brushProperty name="height" value="0.025" units="cm"/>
    </inkml:brush>
  </inkml:definitions>
  <inkml:trace contextRef="#ctx0" brushRef="#br0">38 0 19667,'0'0'8867,"1"15"-8024,-10 321 2002,-17-104-4579,24-208 860,1-14-1315,1-36-13257</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51.077"/>
    </inkml:context>
    <inkml:brush xml:id="br0">
      <inkml:brushProperty name="width" value="0.025" units="cm"/>
      <inkml:brushProperty name="height" value="0.025" units="cm"/>
    </inkml:brush>
  </inkml:definitions>
  <inkml:trace contextRef="#ctx0" brushRef="#br0">18 78 416,'0'0'16048,"-18"-57"-12397,18 42 801,0 10-1281,15 5-1249,3 0-673,5 8-704,6 8-289,3 4-224,1-1 0,0-1-32,0 3-961,-1-6-1729,-4 2-1987,-7-7-3138</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2.172"/>
    </inkml:context>
    <inkml:brush xml:id="br0">
      <inkml:brushProperty name="width" value="0.025" units="cm"/>
      <inkml:brushProperty name="height" value="0.025" units="cm"/>
      <inkml:brushProperty name="color" value="#F6630D"/>
    </inkml:brush>
  </inkml:definitions>
  <inkml:trace contextRef="#ctx0" brushRef="#br0">13 34 13549,'-7'-26'5139,"3"19"-1368,3 18-1198,3 22-2430,1 0 0,2 0 0,1-1 0,12 38 0,-17-68-138,-1 1 0,1-1 0,-1 0 0,1 0-1,0 1 1,0-1 0,0 0 0,0 0 0,1 0 0,-1 0 0,0-1 0,1 1-1,-1 0 1,1 0 0,0-1 0,-1 1 0,1-1 0,0 0 0,0 1-1,0-1 1,0 0 0,0 0 0,0 0 0,4 0 0,-2 0 18,0-1 0,0-1 0,0 1 0,1 0 0,-1-1 0,0 0 0,0 0 0,0 0 0,0-1 1,0 0-1,0 1 0,4-4 0,-6 4-26,0 0 1,-1 0-1,1 0 1,0 0-1,0 0 1,0 0-1,0 0 1,-1 1-1,1-1 1,0 1 0,0 0-1,0-1 1,0 1-1,1 0 1,-1 0-1,0 0 1,0 1-1,0-1 1,0 0-1,0 1 1,0-1-1,-1 1 1,1 0-1,0-1 1,0 1-1,0 0 1,0 0 0,-1 0-1,1 1 1,0-1-1,-1 0 1,1 1-1,-1-1 1,0 1-1,1-1 1,-1 1-1,0 0 1,0-1-1,0 1 1,1 3-1,1 3 18,0 0 0,-1 0 0,0 1 0,0-1 0,-1 0 0,-1 0 0,1 1 0,-1-1 0,-1 9 0,0-15 79,1 1 1,-1-1 0,0 1-1,0-1 1,0 0 0,0 0 0,0 1-1,-1-1 1,1 0 0,-1 0-1,1 0 1,-1-1 0,0 1-1,0 0 1,0-1 0,0 1-1,0-1 1,0 1 0,0-1-1,0 0 1,0 0 0,-1 0-1,1 0 1,0 0 0,-1-1-1,1 1 1,-1-1 0,1 1-1,-1-1 1,1 0 0,-1 0-1,-2-1 1,-1 2 157,-1-1-1,0 0 1,1-1 0,-1 1 0,1-1-1,-1-1 1,1 1 0,-1-1-1,1 0 1,0-1 0,-7-3-1,9 4-442,1 0 1,0 0-1,0 0 0,0-1 0,1 1 0,-1-1 0,1 0 1,-1 0-1,1 0 0,0 0 0,0 0 0,0 0 0,0-1 0,1 1 1,-2-5-1,8 6-5697,9 2 1653,-12 0 2576,16 0-5489</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51.405"/>
    </inkml:context>
    <inkml:brush xml:id="br0">
      <inkml:brushProperty name="width" value="0.025" units="cm"/>
      <inkml:brushProperty name="height" value="0.025" units="cm"/>
    </inkml:brush>
  </inkml:definitions>
  <inkml:trace contextRef="#ctx0" brushRef="#br0">89 1480 14318,'-10'10'1590,"-3"3"-869,-27 29 1378,14-8 2379,36-41 417,42-34-3603,869-820 2082,-271 222-3534,-643 631-370,8-9 149,-5 11-5685</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21:09.524"/>
    </inkml:context>
    <inkml:brush xml:id="br0">
      <inkml:brushProperty name="width" value="0.025" units="cm"/>
      <inkml:brushProperty name="height" value="0.025" units="cm"/>
    </inkml:brush>
  </inkml:definitions>
  <inkml:trace contextRef="#ctx0" brushRef="#br0">1299 187 12492,'-66'-38'102,"-79"-34"1,118 61-165,0 1 1,0 2 0,-1 1-1,0 1 1,-1 1 0,-36-2 0,46 6 26,0 1 0,0 1 0,0 0 0,1 1 0,-1 1 0,1 1 1,-1 1-1,1 0 0,0 2 0,1 0 0,0 0 0,0 2 0,0 0 1,1 1-1,1 1 0,-18 15 0,-14 15 328,1 3-1,2 1 1,3 3-1,1 1 1,3 2-1,-57 103 1,62-92-206,2 1 1,4 2 0,2 1-1,3 0 1,-24 138-1,40-168-87,1 1-1,2-1 1,1 1 0,2-1-1,10 64 1,-6-81 25,-1 1 0,2-1 0,1 0 0,0 0 0,2-1 0,0 0 1,1 0-1,0-1 0,2 0 0,0-1 0,27 28 0,-13-21 71,1-1-1,1-1 1,1-1-1,0-2 1,1-1-1,1-1 1,1-2-1,0-1 1,1-2-1,0-1 1,48 8-1,9-4-35,1-4-1,0-4 0,104-6 0,-109-4-56,-1-4 0,0-3 0,-1-4 0,-1-4 1,0-3-1,-1-4 0,146-69 0,-174 68 60,-1-2 0,-2-3 0,-1-2 0,-2-2 0,-1-2 0,-3-2 0,0-2 0,-3-2-1,-2-1 1,-2-3 0,-1 0 0,28-56 0,-49 76-27,-1-1 0,-1-1 0,-2-1-1,-1 1 1,-1-1 0,-2-1 0,-1 0 0,2-33 0,-7 45 33,-1 1 0,-1-1 0,0 0 1,-2 0-1,0 1 0,-1 0 0,-1-1 1,-1 2-1,0-1 0,-1 1 0,-2 0 1,0 0-1,0 1 0,-17-21 0,2 8-37,-2 2 0,-2 1-1,0 1 1,-1 1 0,-2 2-1,-1 1 1,0 1 0,-1 2-1,-68-28 1,10 12 28,0 5 0,-170-33 0,64 32-56,-1 9-1,-293 4 1,466 18-118,1 1 1,-1 0-1,1 2 1,-43 10 0,59-10-150,0 0 0,0 0 0,0 1 1,1 0-1,0 0 0,-1 0 0,2 1 0,-1 0 1,0 1-1,1-1 0,0 1 0,0 1 1,1-1-1,0 1 0,0 0 0,-7 14 1,-13 32-3278,3-7-1627</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3:23.338"/>
    </inkml:context>
    <inkml:brush xml:id="br0">
      <inkml:brushProperty name="width" value="0.025" units="cm"/>
      <inkml:brushProperty name="height" value="0.025" units="cm"/>
    </inkml:brush>
  </inkml:definitions>
  <inkml:trace contextRef="#ctx0" brushRef="#br0">4982 869 12748,'-2'-12'2248,"0"4"-2126,0 0 0,0 0 0,0 0 0,-1 1 0,0-1 0,-1 0 1,1 1-1,-1 0 0,-1 0 0,0 0 0,0 0 0,0 1 1,0 0-1,-1 0 0,0 0 0,-8-4 0,-50-29 4,-1 4 0,-2 2 0,-77-26 0,74 31-80,-288-96 90,281 105-139,-1 2 1,-141-9-1,51 21 579,-1 7-1,-240 34 1,187 1-129,-290 86 0,388-84-466,1 6-1,3 5 1,1 6-1,4 4 1,2 6-1,3 4 1,3 5-1,4 5 1,3 4-1,4 5 1,4 3-1,4 5 1,4 3-1,5 4 1,4 3 0,5 3-1,5 3 1,5 3-1,-82 226 1,79-136-186,-55 324 1,27 225 404,74-524 431,9 0-1,30 295 1,-10-422-355,4-1 0,5-1 0,4-1 0,5 0 0,3-3 0,6-1 0,74 136 0,-48-125-246,5-2-1,5-4 0,4-4 1,5-2-1,3-5 0,4-3 1,4-5-1,145 98 0,-118-102-38,4-5-1,2-6 0,4-5 1,2-6-1,2-7 0,3-5 1,146 27-1,-98-38 0,293 15 0,195-53-18,46-83 178,-10-61-1,-433 77-458,530-213 0,-627 202 153,-4-7-1,-3-9 1,279-208-1,-292 178 264,-5-7 0,-6-6 0,254-314 0,-332 359 234,-4-3 0,-4-3 0,-5-3 0,-5-2 0,-4-2 0,-6-3 0,-4-1 0,30-141 0,-45 117 188,-7-2 0,-6 0 0,-6 0 1,-6-1-1,-7 1 0,-5 0 0,-32-146 0,6 114-612,-7 2-1,-7 2 0,-7 2 1,-8 3-1,-107-188 0,99 222-303,-6 4 0,-5 3 0,-5 5 0,-5 3 0,-4 5 0,-154-128 0,129 136 248,-4 6 0,-4 5 0,-4 7-1,-4 5 1,-259-101 0,226 118 203,-3 7 0,-1 8 0,-312-37 1,251 62-439,-1 10 0,-331 27 0,186 24-2493,32 0-2407</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4:00.862"/>
    </inkml:context>
    <inkml:brush xml:id="br0">
      <inkml:brushProperty name="width" value="0.025" units="cm"/>
      <inkml:brushProperty name="height" value="0.025" units="cm"/>
    </inkml:brush>
  </inkml:definitions>
  <inkml:trace contextRef="#ctx0" brushRef="#br0">601 168 9929,'0'0'1714,"-10"-9"-1650,4 4-132,2 0 244,-1 1 1,-1-1 0,1 1 0,0 0 0,-1 1 0,0-1 0,0 1-1,0 0 1,0 1 0,0-1 0,-1 1 0,1 0 0,-14-1 0,11 4-125,0 0 1,0 1-1,0 0 1,0 0 0,0 1-1,0 0 1,1 1 0,-1 0-1,1 0 1,0 1-1,0 0 1,1 0 0,-1 1-1,1 0 1,0 0-1,1 1 1,-10 12 0,-9 11-75,2 1 0,-35 64 0,35-53 283,3 0 0,1 2 1,3 0-1,1 2 0,3-1 1,1 1-1,-5 54 1,10-36-122,4 1 1,2-1 0,3 1 0,18 105 0,0-69-208,4-2 1,47 123 0,104 169-550,-172-384 602,206 361-52,-187-333 102,3-2 0,0 0 0,2-2 0,1 0 0,2-2 0,1-2 0,70 47 0,-81-62 39,0-2 0,1 0 0,0-1 0,1-1 0,0-1 0,0-2 1,0 0-1,1-1 0,-1-1 0,1-2 0,0 0 0,0-1 0,0-2 0,43-7 0,-29-1-18,0 0 1,-1-3 0,-1-1-1,0-1 1,-1-2 0,-1-2-1,0-1 1,40-32-1,-37 23-98,0-1-1,-2-2 0,-1-1 0,36-46 0,-54 57 32,-1 0 1,-1 0 0,-1-1-1,-1-1 1,-1 0-1,-1-1 1,-1 0-1,-2 0 1,6-30-1,3-73 790,-7-1 1,-8-187-1,-4 182-457,3 88-281,-3 0 0,-2 0 0,-2 0 0,-2 1 0,-25-76 0,21 86-20,-2 1 0,-1 0 0,-2 1-1,-1 2 1,-2 0 0,-1 0 0,-40-42 0,-6 6 24,-3 3 0,-142-99 0,-181-74 825,319 197-499,-2 4-1,-143-48 1,187 74-394,-2 1 1,1 2-1,-1 1 0,0 2 0,-1 1 0,1 2 0,0 2 1,-1 1-1,-47 8 0,68-5-374,0-1 1,1 2-1,-1 0 1,1 0-1,1 2 0,-1 0 1,1 0-1,0 1 0,1 1 1,0 0-1,1 0 1,0 1-1,1 1 0,0 0 1,0 0-1,1 1 1,1 0-1,-9 20 0,-12 38-4493</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4:05.536"/>
    </inkml:context>
    <inkml:brush xml:id="br0">
      <inkml:brushProperty name="width" value="0.025" units="cm"/>
      <inkml:brushProperty name="height" value="0.025" units="cm"/>
    </inkml:brush>
  </inkml:definitions>
  <inkml:trace contextRef="#ctx0" brushRef="#br0">1 266 9353,'0'0'-1084,"0"8"1079,0 3 222,0 0 0,1-1 1,0 1-1,1-1 0,0 1 0,1-1 1,0 0-1,1 1 0,6 11 1,32 46 613,93 114 1,-18-28-760,-48-53 0,157 212 2599,-180-257-2202,3-2-1,2-2 1,74 60-1,-48-55-319,2-3 1,3-4-1,125 57 0,-79-53-231,233 64 0,-199-68-117,-2 7 0,225 114 0,282 197 213,-572-313-24,117 69 41,461 242-126,-457-261 130,-102-47-10,193 69 0,-278-118-43,1-1-1,-1-2 0,1 0 1,0-2-1,1-2 0,-1-1 1,59-4-1,-78 0 12,1 0-1,-1 0 1,0-1-1,0 0 1,-1-1 0,1 0-1,-1-1 1,0 0-1,0-1 1,-1 0 0,0 0-1,0-1 1,-1 0-1,0 0 1,0-1-1,9-14 1,-7 8 13,-1 1-1,-1-2 1,0 1 0,-1-1-1,0 0 1,-2 0-1,0-1 1,0 0 0,-2 1-1,3-27 1,-6 18 16,0-1 0,-1 1 0,-1 0 0,-2-1 0,-1 1 0,0 1 0,-2-1 0,-11-26 0,2 16-14,0 0-1,-3 2 1,-1 0 0,-41-53 0,-14 3-3,-3 3-1,-150-118 1,-41-12 70,-10 13-1,-471-253 1,-532-206 16,522 365 424,294 125 438,-155-52-582,348 142-3561,184 55-1700</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5:56.635"/>
    </inkml:context>
    <inkml:brush xml:id="br0">
      <inkml:brushProperty name="width" value="0.025" units="cm"/>
      <inkml:brushProperty name="height" value="0.025" units="cm"/>
    </inkml:brush>
  </inkml:definitions>
  <inkml:trace contextRef="#ctx0" brushRef="#br0">170 190 6726,'0'0'8200,"-9"6"-6476,-1-1-1206,7-3-291,-1 0 0,1 0-1,-1 0 1,1 0 0,0 0-1,0 1 1,0-1-1,0 1 1,0 0 0,-2 4-1,4-1 3560,13-10-2842,16-11-378,-17 9-368,0 0 0,1 1 0,-1 0 0,1 1 0,0 0 0,0 1 0,1 1 0,19-2 1,7 2-161,56 5 1,-9 1 146,-83-4-177,0 1 1,0-1 0,0 0 0,0-1 0,0 1 0,-1 0 0,1-1 0,0 1 0,0-1 0,0 0-1,0 0 1,0 0 0,-1-1 0,1 1 0,-1 0 0,1-1 0,4-3 0,-39 4 1891,-154 23-530,-38 3 154,113-23-713,111-2-811,0 0 0,0 0 0,0 0 0,0 0 0,1 0 0,-1 0 0,0 0 0,0 0 0,0 0 0,0 0 0,0 0 0,0 0 0,0-1 0,1 1 0,-1 0 0,0 0 0,0 0 0,0 0 0,0 0 0,0 0 0,0 0 0,0 0 0,0 0 0,0 0 0,1 0 0,-1-1 0,0 1 0,0 0 0,0 0 0,0 0 0,0 0 0,0 0 0,0 0 0,0 0 0,0-1 0,0 1 0,0 0 0,0 0 0,0 0 0,0 0 0,0 0 0,0 0 0,0-1 0,0 1 0,0 0 0,0 0 0,0 0 0,0 0 0,0 0 0,0 0 0,0 0 0,0-1 0,-1 1 0,1 0 0,0 0 0,0 0 0,0 0 0,0 0 0,0 0 0,0 0 0,14-7 0,155-27 16,21-6-96,-79 3-398,26-7-341,-119 40 776,-44 24 379,-24 5-217,0-3 0,-2-2-1,-1-2 1,0-3-1,0-2 1,-2-2 0,1-2-1,-92 1 1,172-13-132,0-1 0,0-2 0,0 0 0,-1-2 1,44-19-1,-11 5-124,120-51-1058,-59 23 810,-96 42 380,-24 8 7,1 0-1,0 0 1,0 0 0,0 0-1,0 1 1,0-1-1,0 0 1,0 0 0,0 0-1,0 0 1,0 0 0,0 1-1,0-1 1,0 0 0,0 0-1,0 0 1,0 0-1,0 0 1,0 1 0,0-1-1,0 0 1,0 0 0,0 0-1,0 0 1,0 0 0,0 0-1,0 1 1,0-1-1,0 0 1,1 0 0,-1 0-1,0 0 1,0 0 0,0 0-1,0 0 1,0 1 0,0-1-1,0 0 1,1 0 0,-1 0-1,0 0 1,0 0-1,0 0 1,0 0 0,0 0-1,0 0 1,1 0 0,-1 0-1,0 0 1,0 0 0,0 0-1,0 0 1,0 0-1,1 0 1,-11 10 89,-34 22 89,-2-2 0,0-2 0,-2-2-1,-1-2 1,-1-2 0,-1-3 0,0-2-1,-81 16 1,82-29-818,50-4 606,-1 0 0,1 0 0,0 0 1,-1 0-1,1 0 0,-1 0 0,1 0 0,-1 0 0,1 0 0,0 0 1,-1-1-1,1 1 0,-1 0 0,1 0 0,0-1 0,-1 1 0,1 0 1,0 0-1,-1-1 0,1 1 0,0 0 0,-1-1 0,1 1 0,0-1 1,0 1-1,-1 0 0,1-1 0,0 1 0,0-1 0,0 1 0,0-1 0,0-1-80,0 1 0,1-1 0,0 1-1,-1-1 1,1 1 0,0-1-1,0 1 1,0-1 0,0 1 0,0 0-1,0-1 1,0 1 0,0 0-1,2-1 1,6-6-2053,0 1 1,0 1-1,1-1 0,0 1 1,20-8-1,22-6-11005</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8:15.696"/>
    </inkml:context>
    <inkml:brush xml:id="br0">
      <inkml:brushProperty name="width" value="0.025" units="cm"/>
      <inkml:brushProperty name="height" value="0.025" units="cm"/>
    </inkml:brush>
  </inkml:definitions>
  <inkml:trace contextRef="#ctx0" brushRef="#br0">15 1 7976,'0'0'5765,"-15"4"-5765,19 3 0,2 0-64,-3-1-1794</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8:23.742"/>
    </inkml:context>
    <inkml:brush xml:id="br0">
      <inkml:brushProperty name="width" value="0.025" units="cm"/>
      <inkml:brushProperty name="height" value="0.025" units="cm"/>
    </inkml:brush>
  </inkml:definitions>
  <inkml:trace contextRef="#ctx0" brushRef="#br0">74 187 11787,'0'0'8216,"-8"-3"-6956,-26-9-38,33 12-1142,0 0 0,0 0-1,0-1 1,1 1 0,-1 1-1,0-1 1,0 0 0,0 0-1,0 0 1,1 0 0,-1 1 0,0-1-1,0 0 1,1 1 0,-1-1-1,0 0 1,0 1 0,1-1-1,-1 1 1,0-1 0,1 1-1,-1 0 1,1-1 0,-1 1-1,1-1 1,-1 1 0,1 0 0,-1 0-1,1-1 1,0 1 0,-1 0-1,1 0 1,0-1 0,0 1-1,-1 0 1,1 0 0,0 0-1,0 0 1,0-1 0,0 1 0,0 0-1,0 0 1,0 0 0,1 1-1,3 35 1172,-2-35-1225,-1-1 1,1 1 0,-1 0-1,1 0 1,0-1-1,0 1 1,0-1 0,0 0-1,0 0 1,0 1-1,0-1 1,0 0-1,0-1 1,1 1 0,-1 0-1,0-1 1,1 1-1,-1-1 1,0 0 0,1 0-1,-1 1 1,0-2-1,1 1 1,-1 0-1,1 0 1,-1-1 0,0 1-1,0-1 1,5-2-1,-4 2 107,0 0-1,0 0 1,0 0-1,0-1 0,0 0 1,-1 1-1,1-1 1,0 0-1,-1-1 0,1 1 1,-1 0-1,0-1 0,0 1 1,0-1-1,0 1 1,0-1-1,-1 0 0,1 0 1,-1 0-1,1 0 1,0-4-1,-2 5-109,1 1 1,-1-1-1,0 1 1,0-1-1,0 0 1,0 1-1,0-1 1,0 1-1,0-1 0,-1 0 1,1 1-1,-1-1 1,1 1-1,-1-1 1,1 1-1,-1-1 1,0 1-1,1 0 1,-1-1-1,0 1 0,0 0 1,0 0-1,0-1 1,-1 1-1,1 0 1,0 0-1,0 0 1,-1 0-1,1 0 0,0 1 1,-1-1-1,1 0 1,-1 1-1,1-1 1,-1 1-1,1-1 1,-1 1-1,0 0 0,1 0 1,-1 0-1,1-1 1,-1 1-1,-1 1 1,-1-1 17,0 0 0,-1 0 1,1 1-1,0-1 1,0 1-1,0 0 0,0 0 1,0 1-1,1-1 0,-1 1 1,0 0-1,1 0 1,-1 0-1,1 0 0,-1 1 1,-3 3-1,5-4-41,-1 1 0,1 0 0,0 0 0,0 0 0,0 0 0,1 0 0,-1 0 0,1 0 0,-1 0 0,1 1 0,0-1 0,0 0 0,1 1 0,-1-1 0,1 1 0,0-1 0,-1 1 0,2-1 0,-1 1 0,1 4 0,0-7 0,-1-1 0,1 1 0,0 0 0,0-1 0,-1 1 0,1-1 0,0 1 0,0-1 0,0 1 0,0-1 0,0 0 0,0 0 0,0 1 0,0-1 0,-1 0 0,1 0 0,0 0 0,0 0 0,0 0 0,0 0 0,0 0 0,0 0 0,0 0 0,0-1 0,0 1 0,0 0 0,0-1 0,0 1 0,0 0 0,-1-1 0,1 1 0,0-1 0,0 1 0,0-1 0,-1 0 0,1 1 0,0-1 0,-1 0 0,2-1 0,28-27 0,-18 14 0,-4 7 0,-1 0 0,0 0 0,-1 0 0,0-1 0,0 0 0,-1-1 0,0 1 0,-1-1 0,0 0 0,3-12 0,-7 22 0,0 0 0,0-1 0,0 1 0,-1-1 0,1 1 0,0-1 0,0 1 0,0 0 0,0-1 0,0 1 0,-1 0 0,1-1 0,0 1 0,0 0 0,0-1 0,-1 1 0,1 0 0,0-1 0,-1 1 0,1 0 0,0-1 0,-1 1 0,1 0 0,0 0 0,-1 0 0,1-1 0,-1 1 0,1 0 0,0 0 0,-1 0 0,1 0 0,-1 0 0,1 0 0,0 0 0,-1 0 0,1 0 0,-1 0 0,1 0 0,0 0 0,-1 0 0,1 0 0,-1 0 0,1 0 0,0 0 0,-1 0 0,1 1 0,-1-1 0,1 0 0,-1 1 0,-22 8 0,18-3 0,-1 0 0,1 0 0,0 1 0,0 0 0,0-1 0,1 2 0,0-1 0,1 0 0,-1 1 0,2-1 0,-1 1 0,1 0 0,0 0 0,0 0 0,1 0 0,1 1 0,-1 12 0,1-20 0,0-1 0,0 1 0,0-1 0,0 1 0,0-1 0,0 1 0,0-1 0,0 1 0,0-1 0,0 1 0,0-1 0,0 1 0,1-1 0,-1 1 0,0-1 0,0 1 0,1-1 0,-1 1 0,0-1 0,1 1 0,-1-1 0,0 0 0,1 1 0,-1-1 0,0 0 0,1 1 0,-1-1 0,1 0 0,-1 1 0,1-1 0,-1 0 0,1 0 0,18-4 0,17-22 0,40-58 0,-69 77 0,-1-2 0,0 1 0,-1-1 0,0 0 0,0 0 0,-1 0 0,0-1 0,5-18 0,-9 28 0,0 0 0,0 0 0,0-1 0,0 1 0,0 0 0,0 0 0,0-1 0,0 1 0,0 0 0,0 0 0,-1 0 0,1-1 0,0 1 0,0 0 0,0 0 0,0 0 0,0 0 0,0-1 0,-1 1 0,1 0 0,0 0 0,0 0 0,0 0 0,-1 0 0,1 0 0,0-1 0,0 1 0,0 0 0,-1 0 0,1 0 0,0 0 0,0 0 0,0 0 0,-1 0 0,1 0 0,0 0 0,0 0 0,0 0 0,-1 0 0,1 0 0,0 0 0,0 0 0,-1 0 0,1 0 0,0 0 0,0 0 0,0 1 0,-1-1 0,1 0 0,0 0 0,-13 5 0,6 2 0,1-1 0,-1 1 0,1 0 0,0 1 0,1-1 0,0 1 0,0 0 0,-7 16 0,6-11 0,1 0 0,0 1 0,1 0 0,0 0 0,-1 16 0,12-37 0,1 0 0,-1-1 0,0 0 0,6-10 0,-4 5 0,0 0 0,-1 0 0,-1-1 0,-1 0 0,0-1 0,0 1 0,-1-1 0,-1 0 0,2-17 0,-6 31 0,1 1 0,-1-1 0,0 1 0,0-1 0,0 1 0,0-1 0,0 1 0,0-1 0,0 1 0,0-1 0,0 1 0,0-1 0,0 1 0,0-1 0,0 1 0,0 0 0,-1-1 0,1 1 0,0-1 0,0 1 0,0-1 0,-1 1 0,1 0 0,0-1 0,-1 1 0,1-1 0,0 1 0,-1 0 0,1-1 0,0 1 0,-1 0 0,1 0 0,-1-1 0,1 1 0,-1 0 0,1 0 0,0 0 0,-2-1 0,-18 11 0,-17 25 0,20-10 0,2 1 0,0 1 0,2 0 0,-17 48 0,58-140 0,-20 49 0,-1 1 0,-1-1 0,0 0 0,-1 0 0,3-19 0,-28 87-69,0 33-3016,9-28-4731,6-20-4180</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0:43.562"/>
    </inkml:context>
    <inkml:brush xml:id="br0">
      <inkml:brushProperty name="width" value="0.025" units="cm"/>
      <inkml:brushProperty name="height" value="0.025" units="cm"/>
    </inkml:brush>
  </inkml:definitions>
  <inkml:trace contextRef="#ctx0" brushRef="#br0">68 66 4837,'0'0'5413,"3"-2"-8759,-3 2 3615,1-1 1,-1 1 0,1-1 0,-1 1 0,1-1-1,-1 0 1,1 1 0,-1-1 0,1 1 0,-1-1 0,0 0-1,1 0 1,-1 1 0,0-1 0,0 0 0,0 1 0,1-2-1,-3 1 102,1 0-1,-1 0 1,1 0-1,-1 0 0,1 0 1,-1 0-1,1 1 0,-1-1 1,0 1-1,1-1 0,-1 1 1,0 0-1,0 0 1,1 0-1,-1 0 0,-3 0 1,4 0-215,1 1 1,-1-1-1,0 0 1,1 1-1,-1-1 1,0 1 0,1-1-1,-1 1 1,1-1-1,-1 1 1,1-1-1,-1 1 1,1 0 0,0-1-1,-1 1 1,1 0-1,0-1 1,-1 1-1,1 0 1,0 0 0,0-1-1,0 1 1,0 0-1,0 0 1,0-1-1,0 2 1,0 2-56,0 0-1,1 0 1,-1 0-1,1 0 1,0 0-1,0 0 1,1 0-1,-1 0 1,1-1 0,0 1-1,0 0 1,0-1-1,4 5 1,5 1 130,-8-15 1474,-10-19 694,5 21-2304,-1 1 1,1-1 0,0 1 0,-1-1-1,0 1 1,0 0 0,0 0 0,0 0 0,0 0-1,0 1 1,-1-1 0,1 1 0,-1 0-1,0 0 1,0 0 0,-5-1 0,9 4-87,-1-1 1,1 1 0,-1-1-1,1 1 1,-1-1-1,1 1 1,0-1 0,-1 1-1,1 0 1,-1-1-1,1 1 1,0 0-1,0-1 1,-1 1 0,1 0-1,0 0 1,0-1-1,0 1 1,0 0 0,0-1-1,0 1 1,0 0-1,0 0 1,0-1 0,1 2-1,1 23-55,0-17 40,1-1 1,-1 0-1,2 0 1,-1 0-1,1 0 1,-1-1-1,2 0 1,-1 0 0,1 0-1,0 0 1,7 6-1,-10-10 4,1 1 0,0 0-1,-1-1 1,1 0 0,0 0-1,1 0 1,-1 0 0,0 0 0,1-1-1,-1 1 1,1-1 0,-1 0-1,1 0 1,-1 0 0,1 0-1,0-1 1,-1 0 0,1 1 0,0-1-1,0-1 1,-1 1 0,1-1-1,0 1 1,6-3 0,-8 2 52,0 0 1,0-1-1,0 1 1,0-1-1,0 1 1,0-1 0,-1 1-1,1-1 1,-1 0-1,1 0 1,-1 0-1,0 0 1,0 0-1,0 0 1,0 0-1,0-1 1,0 1-1,0 0 1,-1 0 0,1-1-1,-1 1 1,0 0-1,0-1 1,1 1-1,-2-1 1,1 1-1,0 0 1,0-1-1,-2-2 1,2 2 5,0 1 0,-1-1 0,0 1 1,1-1-1,-1 1 0,0-1 0,0 1 0,-1 0 0,1 0 0,0-1 1,-1 1-1,0 0 0,1 0 0,-1 0 0,0 0 0,0 1 0,0-1 1,0 0-1,0 1 0,0 0 0,-1-1 0,1 1 0,0 0 1,-1 0-1,1 0 0,-6-1 0,7 2-56,0 0 0,0 0 0,0 0 0,-1 0 0,1 0 0,0 0 0,0 0 0,0 0 0,0 1 0,-1-1 0,1 0 0,0 1 0,0-1 0,0 1 0,0-1 0,0 1 0,0 0 0,0-1 0,0 1 0,0 0 0,0 0 0,0 0 0,1 0 0,-1 0 0,0 0 0,0 1 0,-1 2 0,1-1 0,-1 0 0,1 1 0,0-1 0,1 1 0,-1-1 0,0 1 0,1 0 0,0 4 0,0 1 0,0 1 0,1-1 0,1 1 0,-1-1 0,2 1 0,4 13 0,-7-21 0,1 0 0,0 0 0,0 0 0,0 0 0,0 0 0,0-1 0,0 1 0,0 0 0,1-1 0,-1 1 0,1-1 0,-1 1 0,4 2 0,-4-4 0,-1 0 0,1 0 0,-1 0 0,1 0 0,-1 0 0,1-1 0,-1 1 0,1 0 0,-1 0 0,1 0 0,-1 0 0,0 0 0,1-1 0,-1 1 0,1 0 0,-1-1 0,1 1 0,-1 0 0,0 0 0,1-1 0,-1 1 0,0-1 0,1 1 0,-1 0 0,0-1 0,0 1 0,1-1 0,-1 1 0,0-1 0,0 1 0,0-1 0,1 1 0,-1-1 0,2-8 0,1 0 0,-1 0 0,-1 0 0,1-14 0,-1 15 0,1-25 0,-3-64 0,1 97 0,0-1 0,0 0 0,0 1 0,0-1 0,0 0 0,0 1 0,0-1 0,-1 0 0,1 0 0,0 1 0,0-1 0,0 0 0,-1 1 0,1-1 0,0 1 0,-1-1 0,1 0 0,-1 1 0,1-1 0,-1 1 0,1-1 0,-1 1 0,1-1 0,-1 1 0,1-1 0,-1 1 0,1 0 0,-1-1 0,0 1 0,1 0 0,-1-1 0,0 1 0,1 0 0,-1 0 0,0 0 0,1 0 0,-1-1 0,0 1 0,0 0 0,1 0 0,-1 1 0,0-1 0,1 0 0,-1 0 0,0 0 0,1 0 0,-1 0 0,0 1 0,1-1 0,-1 0 0,0 1 0,1-1 0,-1 0 0,1 1 0,-1-1 0,0 1 0,1-1 0,-1 1 0,1-1 0,0 1 0,-1-1 0,1 1 0,-1 0 0,1-1 0,0 1 0,-1 0 0,1 0 0,-3 12 0,0 0 0,1 0 0,1 0 0,0 0 0,1 0 0,1 1 0,0-1 0,0 0 0,1 0 0,5 15 0,-2-47 0,-2-15 0,-2 0 0,1 25 0,-1-1 0,-1 1 0,1 0 0,-2-1 0,1 1 0,-1 0 0,-1-1 0,0 1 0,-3-10 0,2 77-21,5-44-613,0 0 0,1 0 0,8 24 0,3 13-8100,-12-37-731</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0:50.475"/>
    </inkml:context>
    <inkml:brush xml:id="br0">
      <inkml:brushProperty name="width" value="0.025" units="cm"/>
      <inkml:brushProperty name="height" value="0.025" units="cm"/>
    </inkml:brush>
  </inkml:definitions>
  <inkml:trace contextRef="#ctx0" brushRef="#br0">466 930 4612,'-2'0'116,"1"-1"0,-1 1 0,0-1 0,1 0 0,-1 0 0,0 0 0,1 0 0,-1 0 0,1 0 0,-1 0 0,1-1 0,0 1 0,0 0 0,0-1 0,-1 1 0,1-1 0,0 1-1,1-1 1,-1 0 0,0 1 0,0-1 0,0-3 0,-10-31 3068,18 54-3157,1-1 0,1 1-1,1-2 1,0 1 0,1-1-1,15 16 1,7 13 0,379 459-34,-347-430 14,360 347 1095,-269-278-948,174 206-1,-231-226 99,529 610 3868,370 255-2000,-902-901-2070,520 431 252,-556-474-252,469 361 77,-32 41 240,-83-43 832,-332-333-1074,3-2 0,3-5-1,126 69 1,-177-113-133,1-1 0,79 24 0,-98-36-4,1-2 0,-1 0-1,1-2 1,0 0 0,-1-1 0,1 0 0,0-2 0,28-4 0,-38 2-6,1 0 0,-1-1 0,0 0 1,0 0-1,-1-1 0,1 0 0,-1-1 1,0 0-1,-1-1 0,1 0 0,-1 0 0,-1 0 1,1-1-1,-1 0 0,-1-1 0,1 0 1,-1 0-1,-1 0 0,8-18 0,-3 5-57,-2 0 0,0-1 0,-1 0 0,-1 0 0,-2-1 0,0 1 0,1-45 0,-7 12 56,-2 1 1,-2 0-1,-15-61 0,-53-158 9,36 162-85,-4 2 1,-102-189 0,-151-188-254,222 373 338,6 7-10,-282-435-690,-36 24 127,-974-976 930,1024 1165-270,-478-364 1,381 378 32,-24 27-84,329 220 25,-230-89 0,259 124 34,-1 3-1,-1 5 1,-122-14-1,161 32 95,-1 2-1,1 3 0,-1 2 1,1 4-1,0 2 1,-106 24-1,136-22-340,1 2-1,0 0 1,0 3 0,1 0 0,1 2-1,0 1 1,1 1 0,1 1 0,1 2-1,0 0 1,2 2 0,0 0-1,2 2 1,-34 46 0,8 6-3367,5 4-2583</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3.013"/>
    </inkml:context>
    <inkml:brush xml:id="br0">
      <inkml:brushProperty name="width" value="0.025" units="cm"/>
      <inkml:brushProperty name="height" value="0.025" units="cm"/>
      <inkml:brushProperty name="color" value="#F6630D"/>
    </inkml:brush>
  </inkml:definitions>
  <inkml:trace contextRef="#ctx0" brushRef="#br0">1 326 12524,'0'0'13650,"10"-2"-13217,-5 2-358,0-1 1,-1 0 0,1-1-1,0 1 1,-1-1 0,1 0 0,-1 0-1,1 0 1,-1 0 0,0-1-1,0 0 1,0 0 0,-1 0 0,1 0-1,-1-1 1,1 1 0,-1-1 0,0 0-1,0 0 1,-1 0 0,1 0-1,-1 0 1,0-1 0,0 1 0,0-1-1,1-8 1,-2 7 81,1-1 0,-2 1 0,1-1 0,-1 0 0,0 1 0,0-1 0,-2-8 0,2 14-118,0-1 1,0 1-1,-1 0 0,1 0 1,0 0-1,-1 0 0,1 0 1,-1 0-1,0 0 1,1 0-1,-1 0 0,0 0 1,1 0-1,-1 0 0,0 0 1,0 0-1,0 0 0,0 1 1,-1-2-1,1 2-28,-1 0-1,1-1 1,0 1 0,-1 0 0,1 0-1,0 0 1,-1 1 0,1-1 0,0 0-1,-1 0 1,1 1 0,0-1 0,0 1-1,-1-1 1,1 1 0,0 0 0,0-1-1,0 1 1,0 0 0,0 0 0,0 0 0,-1 1-1,-3 3-8,0 0 0,0 1 0,1-1 1,0 1-1,0 0 0,0 0 0,1 1 0,0-1 0,0 1 0,1 0 0,0 0 0,0-1 0,0 2 0,0 6 0,-2 14-12,2-1 0,0 37-1,2-62 5,0 0 0,0 1 0,0-1 0,1 1-1,-1-1 1,0 0 0,1 1 0,0-1 0,0 0 0,-1 1-1,1-1 1,0 0 0,1 0 0,-1 0 0,0 0 0,1 0-1,-1 0 1,1 0 0,-1-1 0,1 1 0,0 0 0,0-1-1,0 1 1,2 0 0,-1-1 5,-1 0-1,1 0 1,-1-1 0,1 0-1,-1 1 1,1-1 0,-1 0-1,1 0 1,-1-1-1,1 1 1,-1 0 0,1-1-1,-1 1 1,0-1 0,1 0-1,-1 0 1,0 0 0,1 0-1,-1 0 1,0-1 0,0 1-1,0-1 1,4-3-1,7-6-469,0-2 0,-1 0 0,-1 0 0,0-1 0,0 0-1,-2-1 1,0 0 0,0-1 0,10-28 0,-9 17-2163,-2 0 0,-1-1 0,-1 0 0,-1 0 0,1-39 0,-4 19-4050</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3:49.324"/>
    </inkml:context>
    <inkml:brush xml:id="br0">
      <inkml:brushProperty name="width" value="0.025" units="cm"/>
      <inkml:brushProperty name="height" value="0.025" units="cm"/>
    </inkml:brush>
  </inkml:definitions>
  <inkml:trace contextRef="#ctx0" brushRef="#br0">946 648 12396,'0'-30'413,"-1"-1"1,-2 0 0,-1 1-1,-14-55 1,16 77-245,0 0 0,-1 0 0,0 1 0,0-1-1,-1 1 1,0-1 0,0 1 0,-1 0 0,0 1 0,0-1 0,-1 1-1,1 0 1,-1 0 0,-1 1 0,1-1 0,-1 1 0,0 1 0,0 0 0,0 0-1,-1 0 1,1 1 0,-15-5 0,2 5-93,0 1-1,0 1 1,0 0-1,-1 2 1,1 0-1,0 1 1,0 1 0,0 1-1,0 1 1,1 1-1,-34 14 1,8 0-69,0 2 0,2 2-1,-70 51 1,90-56 65,1 1 0,0 0 0,1 2 0,2 1 0,0 0 0,2 1 0,0 1 0,2 1 0,1 0 0,0 1 0,3 1 0,0 0 0,1 0 0,2 1 0,1 0-1,2 0 1,0 1 0,2-1 0,1 1 0,2 0 0,1 0 0,5 38 0,-3-52-124,0 1 0,1 0 0,1-1 0,1 0 0,0 0 0,1 0 1,0-1-1,1 0 0,1 0 0,1-1 0,18 21 0,-13-19 52,0-1 1,2-1-1,-1 0 0,2-1 1,0-1-1,0-1 0,1-1 1,32 13-1,-24-13 104,1-1 0,1-1 1,-1-1-1,1-2 0,0-1 0,0-1 0,1-2 0,-1-1 0,0-1 1,1-1-1,-1-2 0,0-1 0,55-17 0,-36 3-33,-1-3 0,0-1 0,-2-2 0,62-46 0,154-148 33,4-56-45,-219 218-102,-1-1 0,-4-3 1,42-80-1,-73 121 47,0-2-1,-1 1 0,-1-1 1,-2 0-1,0-1 1,-1 0-1,3-37 1,-7 50 3,-1 1 0,0-1 0,-1 1 0,0 0 0,0-1 0,-1 1 0,-1 0 0,1 0 0,-1 0 0,-1 0 1,0 0-1,0 1 0,0-1 0,-1 1 0,-1 0 0,1 1 0,-1-1 0,0 1 0,-1 0 0,-14-11 0,3 6-10,-1 0 0,-1 2 0,0 0 0,-1 1 0,0 1 0,0 1 0,0 0 0,-1 2 0,0 1-1,0 0 1,0 2 0,-1 1 0,-31 1 0,15 2-16,0 2 0,1 2 0,-1 1 0,1 2 0,1 1 0,-68 29 0,65-21 31,1 2-1,-48 32 0,73-42-209,0 1 1,0 0-1,1 1 0,1 0 1,0 1-1,1 1 0,0-1 0,-13 24 1,22-33-132,0-1 1,0 1 0,0-1-1,1 1 1,-1 0 0,1 0-1,0 0 1,0 0 0,1 0 0,-1 0-1,1 7 1,0-9-193,1 0 0,0 0 0,-1 0 1,1 0-1,0 0 0,0-1 0,0 1 0,0 0 0,0-1 1,1 1-1,-1-1 0,0 1 0,1-1 0,-1 1 0,3 0 1</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3:50.198"/>
    </inkml:context>
    <inkml:brush xml:id="br0">
      <inkml:brushProperty name="width" value="0.025" units="cm"/>
      <inkml:brushProperty name="height" value="0.025" units="cm"/>
    </inkml:brush>
  </inkml:definitions>
  <inkml:trace contextRef="#ctx0" brushRef="#br0">622 403 15439,'-13'-4'-111,"0"0"-1,0 1 1,0 1 0,0 0 0,0 0 0,-1 2 0,-19 0 0,25 1 171,0 1-1,0 0 1,1 0-1,-1 0 1,1 1 0,0 0-1,0 0 1,0 1-1,0 0 1,0 0 0,1 0-1,-1 1 1,1 0-1,-7 8 1,-15 19 65,2 1 0,1 2 0,1 0 0,2 1 0,-19 45 1,-75 202 372,88-200-268,-22 103-1,41-142-219,2 0-1,2 1 1,2 0 0,4 54-1,0-88 95,0 0 0,0 0 0,2 0 0,-1-1-1,1 1 1,1-1 0,0 1 0,0-1 0,1-1-1,0 1 1,1-1 0,0 0 0,0 0 0,1 0 0,0-1-1,13 11 1,-8-9 121,1-1-1,0-1 0,0 0 1,1 0-1,0-2 1,0 0-1,1 0 0,-1-1 1,1-1-1,0 0 0,17 1 1,26 1 145,1-2 0,-1-3 0,1-2 1,0-3-1,-1-2 0,86-21 0,-55 3-281,-1-2 0,-1-5 0,119-60 0,-160 66-97,-1-1 1,-1-2-1,-1-2 1,-2-2-1,-1-2 1,-1-2-1,-3-1 1,0-2-1,-3-1 1,31-49-1,-41 53 7,-1-1-1,-3-2 1,-1 0-1,-1 0 1,-3-2-1,-1 0 1,-2 0 0,-2-1-1,-2-1 1,-1 1-1,-3-1 1,-2-69-1,-3 87 0,0 1 0,-2 0 0,-1 0 0,0 1 0,-2-1 0,-1 1 0,0 0 0,-2 1 0,-1 0 0,0 1 0,-2 0 0,0 0-1,-2 2 1,0-1 0,-1 2 0,0 0 0,-2 1 0,0 1 0,-1 1 0,-1 0 0,0 2 0,-1 0 0,0 1 0,-1 1 0,-29-10 0,7 6 50,-1 2 0,-1 1 1,0 3-1,-1 2 0,0 2 1,0 2-1,0 1 0,0 3 1,-90 14-1,47 2-402,2 4 0,1 3 0,0 5 0,-94 45 0,83-35-5112,88-36 2435,-1 0 0,0-1 0,-20 1 0</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1:13.661"/>
    </inkml:context>
    <inkml:brush xml:id="br0">
      <inkml:brushProperty name="width" value="0.025" units="cm"/>
      <inkml:brushProperty name="height" value="0.025" units="cm"/>
    </inkml:brush>
  </inkml:definitions>
  <inkml:trace contextRef="#ctx0" brushRef="#br0">826 590 12236,'0'0'2439,"-9"0"-1702,-49 0 1350,71 30-533,282 358-1376,-207-288 285,168 149 1,-147-151 363,-4 5 1,109 137-1,173 214 453,-226-269-798,351 320 1333,-142-154-1783,478 534 91,-139-224 688,99-70-768,-179-121 23,-93-65 1,-413-316-66,280 184-39,-403-272 36,79 37-36,-75-36 8,1 0 1,0 0-1,-1-1 1,1 0-1,0 0 1,0 0-1,0-1 1,0 1-1,0-1 0,0 0 1,0-1-1,-1 1 1,1-1-1,0 0 1,5-2-1,-7 2-3,-1-1-1,0 0 1,0 0-1,0 0 1,0 0-1,-1 0 1,1 0-1,-1 0 1,1-1-1,-1 1 0,0 0 1,1-1-1,-1 1 1,-1-1-1,1 0 1,0 1-1,-1-1 1,1 0-1,-1 1 1,0-6-1,0-60-111,0 66 151,-3-24-61,-2-1 0,0 1 0,-2 1 0,-11-30 0,-47-102-247,40 102 292,-71-152-306,-9 5 0,-9 4 0,-9 5 1,-7 6-1,-9 6 0,-212-215 1,-827-679 533,528 554 6,57 48-36,-413-403-14,523 448-98,-273-170 308,534 449 193,-382-193 0,299 211 14,263 117-815,0 2 0,-1 2 0,0 1 0,-1 2 0,-66-1 0,92 8-674,-1 1 0,0 1 0,-30 6-1,24-1-1526,1 2 0,-28 14-1</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1:30.852"/>
    </inkml:context>
    <inkml:brush xml:id="br0">
      <inkml:brushProperty name="width" value="0.025" units="cm"/>
      <inkml:brushProperty name="height" value="0.025" units="cm"/>
      <inkml:brushProperty name="color" value="#F6630D"/>
    </inkml:brush>
  </inkml:definitions>
  <inkml:trace contextRef="#ctx0" brushRef="#br0">0 196 1057,'0'0'1559,"4"-9"-283,10-25 174,12-26 4782,16-29 7701,-42 89-13864,0 0-1,0-1 1,0 1 0,0 0 0,0 0 0,0 0-1,0 0 1,0 0 0,0 0 0,0 0-1,0-1 1,0 1 0,0 0 0,0 0 0,0 0-1,0 0 1,0 0 0,0 0 0,0 0 0,0 0-1,0-1 1,0 1 0,0 0 0,1 0-1,-1 0 1,0 0 0,0 0 0,0 0 0,0 0-1,0 0 1,0 0 0,0 0 0,0 0 0,0 0-1,1 0 1,-1 0 0,0 0 0,0 0-1,0 0 1,0 0 0,0 0 0,0 0 0,0 0-1,1 0 1,-1 0 0,0 0 0,0 0 0,0 0-1,0 0 1,0 0 0,0 0 0,0 0-1,1 0 1,-1 0 0,0 0 0,0 0 0,0 0-1,0 0 1,0 0 0,0 0 0,0 0 0,0 1-1,0-1 1,0 0 0,1 0 0,0 12 914,-2 19-1029,-29 120 733,20-112-638,2 0-1,1 0 0,-2 58 1,9-96-47,-1 0 0,1 0 0,0 0-1,0 0 1,0 0 0,0-1 0,1 1 0,-1 0 0,0 0 0,0 0 0,0 0 0,1 0 0,-1-1 0,0 1 0,1 0-1,-1 0 1,1-1 0,-1 1 0,1 0 0,0 0 0,11-4-342,10-26-1383,-18 17-150,-1 0 0,0 0 0,-1-1 0,0 1 0,-1-1 0,-1-22-1,0-8-8098</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1:31.195"/>
    </inkml:context>
    <inkml:brush xml:id="br0">
      <inkml:brushProperty name="width" value="0.025" units="cm"/>
      <inkml:brushProperty name="height" value="0.025" units="cm"/>
      <inkml:brushProperty name="color" value="#F6630D"/>
    </inkml:brush>
  </inkml:definitions>
  <inkml:trace contextRef="#ctx0" brushRef="#br0">0 37 4773,'0'0'23403,"12"-4"-21417,21-5-1491,1 1 1,0 2-1,1 2 0,65-1 1,-90 5-1004,34 3-1334,-29 7-1701,-8 9-3798,-10-12 866,-8-2-3925</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1:31.554"/>
    </inkml:context>
    <inkml:brush xml:id="br0">
      <inkml:brushProperty name="width" value="0.025" units="cm"/>
      <inkml:brushProperty name="height" value="0.025" units="cm"/>
      <inkml:brushProperty name="color" value="#F6630D"/>
    </inkml:brush>
  </inkml:definitions>
  <inkml:trace contextRef="#ctx0" brushRef="#br0">39 36 19506,'0'0'7496,"54"1"-5927,-3-10 97,8 0-705,4-1-641,-5 3-192,-7 5-160,-13 2-160,-9 0-673,-14 5-705,-7 9-1216,-8 3-866,-3 1-864,-17 1-2563,-11 3-3875</inkml:trace>
  <inkml:trace contextRef="#ctx0" brushRef="#br0" timeOffset="1">1 360 17553,'0'0'5124,"51"15"-2561,2-15-1,12-2-928,5-11-673,3-1-545,-9 1-352,-12 4-128,-14 3-1505,-13 4-2307,-11-2-3011</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1:31.913"/>
    </inkml:context>
    <inkml:brush xml:id="br0">
      <inkml:brushProperty name="width" value="0.025" units="cm"/>
      <inkml:brushProperty name="height" value="0.025" units="cm"/>
      <inkml:brushProperty name="color" value="#F6630D"/>
    </inkml:brush>
  </inkml:definitions>
  <inkml:trace contextRef="#ctx0" brushRef="#br0">0 49 15118,'0'0'9225,"13"0"-7266,34-3-195,77-16 0,10-3-1630,-109 20-1668,-1 0 1,1 2 0,32 3 0,-57-3 1399,1 0 0,-1 0 0,0 0 1,0 0-1,1 0 0,-1 0 0,0 0 1,0 0-1,0 0 0,1 0 1,-1 0-1,0 0 0,0 1 0,0-1 1,1 0-1,-1 0 0,0 0 0,0 0 1,0 0-1,0 1 0,0-1 0,1 0 1,-1 0-1,0 0 0,0 1 1,0-1-1,0 0 0,0 0 0,0 0 1,0 1-1,0-1 0,0 0 0,0 0 1,0 1-1,0-1 0,0 0 1,0 0-1,0 0 0,0 1 0,0-1 1,0 0-1,0 0 0,0 0 0,0 1 1,0-1-1,0 0 0,0 0 0,0 0 1,0 1-1,-1-1 0,1 0 1,0 0-1,0 0 0,0 1 0,0-1 1,-1 0-1,1 0 0,0 0 0,0 0 1,0 0-1,-1 0 0,1 1 1,-13 9-4911,-11 1-3588</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1:32.270"/>
    </inkml:context>
    <inkml:brush xml:id="br0">
      <inkml:brushProperty name="width" value="0.025" units="cm"/>
      <inkml:brushProperty name="height" value="0.025" units="cm"/>
      <inkml:brushProperty name="color" value="#F6630D"/>
    </inkml:brush>
  </inkml:definitions>
  <inkml:trace contextRef="#ctx0" brushRef="#br0">0 0 15375,'0'0'12107,"54"8"-10185,-10-8-577,7 0-640,0 0-449,-2 0-224,-6 0-288,-9 0-1794,-8 0-3620,-11 0-6021</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1:33.159"/>
    </inkml:context>
    <inkml:brush xml:id="br0">
      <inkml:brushProperty name="width" value="0.025" units="cm"/>
      <inkml:brushProperty name="height" value="0.025" units="cm"/>
      <inkml:brushProperty name="color" value="#F6630D"/>
    </inkml:brush>
  </inkml:definitions>
  <inkml:trace contextRef="#ctx0" brushRef="#br0">37 1 17072,'0'0'11125,"-2"9"-10932,-6 35-11,1 1 1,0 87 0,-5 47 2931,52-366-2661,-32 159-400,1 1-1,2 0 0,0 1 1,27-43-1,-36 65-52,1 1 0,0 0 0,0-1 0,0 1 0,0 0 0,0 1 0,0-1 0,1 1 0,-1-1 0,1 1 0,0 0 0,0 0 0,0 1 0,0-1 0,0 1 0,0 0 0,0 0 0,0 0 0,7 0 0,-8 1 0,-1 0 0,1 0 0,0 1 0,0-1 0,-1 1 0,1-1 0,0 1 0,0 0 0,-1 0 0,1 0 0,-1 0 0,1 0 0,-1 1 0,0-1 0,1 1 0,-1 0 0,0-1 0,0 1 0,0 0 0,0 0 0,0 1 0,-1-1 0,1 0 0,-1 0 0,1 1 0,-1-1 0,0 1 0,0-1 0,0 1 0,1 4 0,-1-3-74,0 1-1,0 0 1,-1 0-1,1 0 1,-1-1-1,0 1 1,0 0-1,-1 0 1,1 0-1,-1 0 1,0-1-1,-1 1 1,1 0-1,-1-1 1,0 1-1,0-1 1,0 0 0,-1 1-1,1-1 1,-1 0-1,0-1 1,0 1-1,0 0 1,-1-1-1,0 0 1,1 0-1,-1 0 1,0 0-1,-6 3 1,1-1-420,-1 1 0,-1-1 0,1-1 0,-1 1 0,0-2-1,1 0 1,-2 0 0,1-1 0,-22 2 0,51-5-6067,3 0-2797</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1:33.534"/>
    </inkml:context>
    <inkml:brush xml:id="br0">
      <inkml:brushProperty name="width" value="0.025" units="cm"/>
      <inkml:brushProperty name="height" value="0.025" units="cm"/>
      <inkml:brushProperty name="color" value="#F6630D"/>
    </inkml:brush>
  </inkml:definitions>
  <inkml:trace contextRef="#ctx0" brushRef="#br0">197 1 22517,'0'0'9748,"-10"12"-9689,-177 211 325,239-273-16410,-22 18 5398</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4.529"/>
    </inkml:context>
    <inkml:brush xml:id="br0">
      <inkml:brushProperty name="width" value="0.025" units="cm"/>
      <inkml:brushProperty name="height" value="0.025" units="cm"/>
      <inkml:brushProperty name="color" value="#F6630D"/>
    </inkml:brush>
  </inkml:definitions>
  <inkml:trace contextRef="#ctx0" brushRef="#br0">58 1 8552,'0'0'13474,"-9"11"-12299,8-8-1132,-5 3 88,1 1 0,0 0 1,1 1-1,-1-1 1,2 1-1,-1-1 0,1 1 1,0 0-1,1 1 0,-1-1 1,2 0-1,-2 15 1,2 21 979,2 0 1,3-1-1,1 1 0,21 83 1,-25-125-1088,-1 0 1,0-1 0,1 1-1,-1 0 1,1-1 0,0 1-1,0 0 1,0-1-1,0 1 1,0-1 0,0 1-1,0-1 1,0 0-1,0 1 1,1-1 0,-1 0-1,0 0 1,1 0 0,2 1-1,6-7 478,-4-18 105,-5 3-498,-1 0 0,-1 0 0,-1 0-1,-1 0 1,-9-32 0,10 41-105,2 10-7,0 0 0,1 1 0,-1-1 0,0 0 0,1 1-1,-1-1 1,0 1 0,1-1 0,-1 1 0,1-1 0,-1 1 0,1-1 0,-1 1 0,1-1 0,-1 1 0,1-1 0,0 1-1,-1 0 1,1 0 0,0-1 0,-1 1 0,1 0 0,0 0 0,-1-1 0,1 1 0,0 0 0,-1 0 0,1 0 0,0 0-1,-1 0 1,1 0 0,0 0 0,1 1 0,33-1-159,-29 0 135,-3 0 19,0 0-1,-1 0 0,1 0 1,0 1-1,-1-1 0,1 0 1,-1 1-1,1 0 1,-1 0-1,1 0 0,-1 0 1,1 0-1,-1 0 0,0 0 1,0 1-1,0-1 0,0 1 1,0 0-1,0 0 0,0-1 1,0 1-1,0 0 0,-1 1 1,1-1-1,-1 0 0,0 0 1,0 1-1,0-1 1,0 0-1,0 1 0,0-1 1,0 1-1,-1 0 0,1-1 1,-1 4-1,1 10 34,-1 0 1,0 0 0,-2 0-1,-5 28 1,2-6 29,5-38-55,0 1-1,0-1 0,-1 0 1,1 0-1,0 0 1,0 0-1,0 0 0,0 0 1,0 0-1,0 0 1,0 0-1,0 1 0,0-1 1,0 0-1,0 0 0,1 0 1,-1 0-1,0 0 1,0 0-1,0 0 0,0 0 1,0 0-1,0 1 1,0-1-1,0 0 0,0 0 1,0 0-1,0 0 0,0 0 1,0 0-1,0 0 1,0 0-1,1 0 0,-1 0 1,0 0-1,0 0 1,0 0-1,0 0 0,0 0 1,0 0-1,0 0 0,0 0 1,0 0-1,1 0 1,-1 0-1,0 0 0,0 0 1,0 0-1,0 0 1,0 0-1,0 0 0,0 0 1,0 0-1,0 0 0,1 0 1,-1 0-1,0 0 1,0 0-1,0 0 0,0 0 1,0 0-1,0 0 1,0 0-1,0 0 0,0 0 1,0 0-1,0 0 0,0-1 1,1 1-1,9-9 40,8-15 56,-4-2-109,17-41 0,-3 2-193,-27 65 193,-1-1 1,0 1-1,0-1 0,0 1 0,0-1 1,0 1-1,0 0 0,1-1 0,-1 1 1,0-1-1,0 1 0,0 0 0,1-1 1,-1 1-1,0 0 0,1 0 0,-1-1 1,0 1-1,1 0 0,-1-1 0,0 1 1,1 0-1,-1 0 0,0 0 0,1-1 1,-1 1-1,1 0 0,-1 0 1,1 0-1,-1 0 0,0 0 0,1 0 1,-1 0-1,1 0 0,-1 0 0,1 0 1,9 15-228,0 30 181,-10-43 63,2 17 20,6 34-34,-7-51 13,-1 1 0,1 0 0,-1-1 1,1 1-1,0-1 0,0 1 0,0-1 0,1 1 1,-1-1-1,1 0 0,-1 1 0,1-1 1,3 4-1,-3-6 23,-1 1 1,1-1 0,0 0-1,-1 1 1,1-1 0,-1 0-1,1 0 1,0 0 0,-1 0-1,1 0 1,0 0 0,-1-1-1,1 1 1,-1 0 0,1-1-1,-1 0 1,1 1 0,-1-1-1,1 0 1,-1 1-1,1-1 1,-1 0 0,0 0-1,1 0 1,-1 0 0,0-1-1,0 1 1,0 0 0,0 0-1,0-1 1,0 1 0,0 0-1,0-3 1,28-50 148,-26 47-150,0-1-1,0 1 1,-1-1-1,0 0 1,-1 0 0,1 0-1,-2 0 1,1 0-1,-1 0 1,0 0-1,-2-12 1,-3 17-32,-1 12-12,0 9-32,6 6 68,9-55 11,-7 26-22,0-1 1,0 1-1,0-1 0,-1 1 0,0-1 1,1-7-1,-2 13-5,0 0 0,1 0 0,-1-1 0,0 1 0,0 0 0,0 0 0,0 0 0,0 0 0,0 0 0,0-1 0,1 1 0,-1 0 0,0 0 0,0 0 0,0 0 0,0 0 0,0-1 0,0 1 0,0 0 0,0 0 0,0 0 0,0 0 0,0-1 0,0 1 0,0 0 0,0 0 0,0 0 0,0 0 0,0-1 0,0 1 0,0 0 0,0 0 0,0 0 0,-1 0 0,1-1 0,0 1 0,0 0 0,0 0 0,0 0 0,0 0 0,0 0 0,0 0 0,-1-1 0,1 1 0,0 0 0,0 0 0,0 0 0,0 0 0,0 0 0,-1 0 0,1 0 0,0 0 0,0 0 0,0 0 0,0 0 0,-1 0 0,1 0 0,0 0 0,0 0 0,0 0 0,0 0 0,-1 0 0,1 0 0,0 0 0,0 0 0,0 0 0,-1 0 0,-5 15 0,5-15 0,1 1 0,-1 0 0,1 0 0,-1 0 0,1 0 0,0 0 0,-1 0 0,1 0 0,0 0 0,0 0 0,0 0 0,0 0 0,0-1 0,0 1 0,0 0 0,0 0 0,0 0 0,0 0 0,1 0 0,-1 0 0,0 0 0,1 0 0,-1 0 0,0 0 0,1 0 0,-1-1 0,1 1 0,-1 0 0,1 0 0,0 0 0,-1-1 0,1 1 0,0 0 0,1 0 0,44 4 0,18 0 0,-59-6 0,-1 1 0,1-1 0,-1 0 0,0 0 0,1-1 0,-1 1 0,0-1 0,0 0 0,0 0 0,0 0 0,0-1 0,6-5 0,-6 6 0,-1-1 0,0 1 0,1-1 0,-1 0 0,0 0 0,0 0 0,-1 0 0,1-1 0,-1 1 0,1-1 0,-1 1 0,0-1 0,-1 0 0,1 0 0,0 0 0,-1 0 0,0 0 0,0 0 0,0 0 0,-1 0 0,0 0 0,1-7 0,-2 10 0,1 0 0,0 1 0,-1-1 0,1 0 0,-1 0 0,1 1 0,-1-1 0,1 0 0,-1 0 0,1 1 0,-1-1 0,0 1 0,1-1 0,-1 0 0,0 1 0,0-1 0,1 1 0,-1 0 0,0-1 0,0 1 0,0 0 0,0-1 0,1 1 0,-1 0 0,0 0 0,0 0 0,0 0 0,0 0 0,0 0 0,0 0 0,0 0 0,1 0 0,-1 0 0,0 0 0,0 0 0,-1 1 0,0-1 0,-1 1 0,1 0 0,-1-1 0,1 1 0,-1 0 0,1 0 0,0 0 0,0 0 0,-1 1 0,1-1 0,-3 3 0,-1 4 0,0 0 0,0 1 0,1-1 0,0 1 0,1 0 0,0 0 0,0 0 0,1 1 0,0-1 0,1 1 0,0 0 0,1-1 0,-1 1 0,2 19 0,0-28 0,1 1 0,0-1 0,-1 0 0,1 1 0,0-1 0,0 0 0,0 0 0,0 0 0,0 0 0,0 0 0,0 0 0,0 0 0,1 0 0,-1 0 0,0 0 0,0 0 0,1-1 0,-1 1 0,1-1 0,-1 1 0,0-1 0,1 1 0,-1-1 0,1 0 0,-1 0 0,1 0 0,-1 0 0,1 0 0,-1 0 0,1 0 0,-1 0 0,1-1 0,-1 1 0,1 0 0,1-2 0,6 1 0,-1-1 0,0 0 0,0-1 0,-1 1 0,10-6 0,-8 3 0,-1 0 0,0-1 0,-1 0 0,1 0 0,-1-1 0,0 0 0,-1 0 0,0 0 0,0-1 0,0 0 0,-1 0 0,0-1 0,-1 0 0,0 1 0,0-1 0,-1-1 0,0 1 0,-1 0 0,0-1 0,0 1 0,0-13 0,-2 22 0,0-1 0,0 1 0,0 0 0,0 0 0,0 0 0,0-1 0,0 1 0,0 0 0,0 0 0,0 0 0,0-1 0,0 1 0,0 0 0,0 0 0,0 0 0,0 0 0,-1-1 0,1 1 0,0 0 0,0 0 0,0 0 0,0-1 0,0 1 0,0 0 0,0 0 0,-1 0 0,1 0 0,0 0 0,0 0 0,0-1 0,0 1 0,-1 0 0,1 0 0,0 0 0,0 0 0,0 0 0,-1 0 0,1 0 0,0 0 0,0 0 0,0 0 0,-1 0 0,1 0 0,0 0 0,0 0 0,0 0 0,-1 0 0,1 0 0,0 0 0,-14 8 0,-7 14 0,16-16 0,1 1 0,0 0 0,0 0 0,1 0 0,0 1 0,0-1 0,1 1 0,0 0 0,0 0 0,1-1 0,-1 10 0,3-17 0,-1 1 0,1 0 0,-1 0 0,1-1 0,-1 1 0,1 0 0,0-1 0,-1 1 0,1-1 0,0 1 0,0-1 0,-1 1 0,1-1 0,0 1 0,0-1 0,0 0 0,-1 1 0,1-1 0,0 0 0,0 0 0,0 0 0,0 0 0,0 0 0,0 0 0,-1 0 0,1 0 0,0 0 0,0 0 0,0 0 0,0 0 0,0-1 0,0 1 0,-1 0 0,2-1 0,33-8 0,-5-16 0,-27 22 0,0-1 0,1 1 0,-1 0 0,0 0 0,1 0 0,0 1 0,-1-1 0,1 1 0,0 0 0,0 0 0,0 0 0,1 1 0,-1-1 0,6 0 0,-8 3 0,-1-1 0,0 1 0,0 0 0,0 0 0,0 0 0,0 0 0,0 0 0,0 0 0,0 0 0,0 0 0,0 0 0,-1 0 0,1 0 0,0 1 0,-1-1 0,1 0 0,-1 0 0,1 1 0,-1-1 0,0 0 0,1 3 0,-1-2 0,0-1 0,1 1 0,-1 0 0,0-1 0,1 1 0,0-1 0,-1 1 0,1-1 0,0 1 0,0-1 0,0 1 0,0-1 0,0 0 0,0 1 0,0-1 0,0 0 0,0 0 0,1 0 0,-1 0 0,0 0 0,1 0 0,2 1 0,2-2 0,-1 0 0,1-1 0,-1 1 0,1-1 0,-1-1 0,1 1 0,-1-1 0,0 0 0,0 0 0,0 0 0,0-1 0,0 1 0,0-1 0,0 0 0,-1-1 0,0 1 0,8-9 0,-7 7 0,0 1 0,0 0 0,0 0 0,1 0 0,0 0 0,0 1 0,0 0 0,0 0 0,0 0 0,0 1 0,1 0 0,-1 0 0,9 0 0,-14 2-4,0 0 1,0 0-1,-1 0 0,1 0 1,0 0-1,0 1 0,-1-1 1,1 0-1,0 1 0,0-1 1,-1 0-1,1 1 1,0-1-1,-1 1 0,1-1 1,-1 1-1,1-1 0,0 1 1,-1 0-1,1-1 0,-1 1 1,0 0-1,1-1 0,-1 1 1,1 0-1,-1 0 0,0-1 1,0 1-1,1 0 0,-1 0 1,0 0-1,3 35-525,0-1-632,-3-34 1097,0 0 0,1-1 0,-1 1 0,0 0 0,0-1 0,0 1 0,1 0 0,-1-1 0,0 1 0,1 0 0,-1-1 0,1 1 0,-1 0 0,1-1 0,-1 1 0,1-1 0,-1 1 0,1-1 0,-1 1 0,1-1 0,0 0 0,-1 1 0,1-1 0,0 0 0,-1 1 0,1-1 1,0 0-1,-1 0 0,1 0 0,0 1 0,0-1 0,6-2-8350</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1:33.880"/>
    </inkml:context>
    <inkml:brush xml:id="br0">
      <inkml:brushProperty name="width" value="0.025" units="cm"/>
      <inkml:brushProperty name="height" value="0.025" units="cm"/>
      <inkml:brushProperty name="color" value="#F6630D"/>
    </inkml:brush>
  </inkml:definitions>
  <inkml:trace contextRef="#ctx0" brushRef="#br0">159 0 18770,'0'0'6118,"-25"62"-4581,14-34-192,7 4-448,-2-2-545,4-2-191,2-2-97,0-2 0,0-4-64,5-5 0,-1-1-257,2-4-703,-1-2-1186,-5-3-1570</inkml:trace>
  <inkml:trace contextRef="#ctx0" brushRef="#br0" timeOffset="1">1 204 15759,'0'0'14157,"63"-29"-13836,-26 26-257,2 3-128,-5-1-2114,-3-1-3844,-10-6-7783</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1:34.224"/>
    </inkml:context>
    <inkml:brush xml:id="br0">
      <inkml:brushProperty name="width" value="0.025" units="cm"/>
      <inkml:brushProperty name="height" value="0.025" units="cm"/>
      <inkml:brushProperty name="color" value="#F6630D"/>
    </inkml:brush>
  </inkml:definitions>
  <inkml:trace contextRef="#ctx0" brushRef="#br0">16 11 17392,'0'0'15375,"-15"0"-15599,27 0-4132,-1-5-3524,0 0-11722</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1:34.581"/>
    </inkml:context>
    <inkml:brush xml:id="br0">
      <inkml:brushProperty name="width" value="0.025" units="cm"/>
      <inkml:brushProperty name="height" value="0.025" units="cm"/>
      <inkml:brushProperty name="color" value="#F6630D"/>
    </inkml:brush>
  </inkml:definitions>
  <inkml:trace contextRef="#ctx0" brushRef="#br0">233 8 13164,'0'0'18941,"-1"3"-18348,-5 9-585,0-1 1,-1 0 0,0 0 0,-1-1 0,0 0-1,-1-1 1,0 1 0,-13 9 0,-11 14-19,7-6-70,14-16-167,1 1-1,0 0 0,1 0 1,0 1-1,1 0 1,0 0-1,-10 23 0,34-50-8106,0 0 4393,9-16-4725</inkml:trace>
  <inkml:trace contextRef="#ctx0" brushRef="#br0" timeOffset="1">235 0 12107,'0'0'15129,"-4"13"-14098,-3 16-610,0 0 1,2 1-1,-2 41 1,7-60-499,1 0 0,-1-1 0,2 1 1,-1 0-1,1 0 0,5 13 0,-5-19-108,0 0 0,0 0 0,0-1 0,1 1 0,0-1 0,0 0-1,0 0 1,0 0 0,1 0 0,-1-1 0,1 1 0,0-1 0,0 0 0,7 5 0,-11-8-7,0-1 1,0 1 0,0 0-1,0 0 1,0-1 0,0 1-1,0 0 1,-1 0 0,1 0-1,0-1 1,0 1 0,0 0 0,0 0-1,0-1 1,1 1 0,-1 0-1,0 0 1,0-1 0,0 1-1,0 0 1,0 0 0,0 0-1,0-1 1,0 1 0,0 0 0,1 0-1,-1 0 1,0-1 0,0 1-1,0 0 1,0 0 0,1 0-1,-1 0 1,0 0 0,0-1-1,0 1 1,1 0 0,-1 0 0,0 0-1,0 0 1,0 0 0,1 0-1,-1 0 1,0 0 0,0 0-1,1 0 1,-1 0 0,0 0-1,0 0 1,0 0 0,1 0 0,-1 0-1,0 0 1,0 0 0,1 0-1,-1 0 1,0 0 0,0 0-1,0 0 1,1 1 0,-7-15-5970</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1:34.924"/>
    </inkml:context>
    <inkml:brush xml:id="br0">
      <inkml:brushProperty name="width" value="0.025" units="cm"/>
      <inkml:brushProperty name="height" value="0.025" units="cm"/>
      <inkml:brushProperty name="color" value="#F6630D"/>
    </inkml:brush>
  </inkml:definitions>
  <inkml:trace contextRef="#ctx0" brushRef="#br0">51 55 10666,'0'0'12043,"-50"-11"-7334,59 8-3588,18 2-544,6-3 191,4 0-319,2 2-353,-3-2-64,-5 0-737,-9-1-2722,-8-2-2819,-4-3-8136</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1:35.409"/>
    </inkml:context>
    <inkml:brush xml:id="br0">
      <inkml:brushProperty name="width" value="0.025" units="cm"/>
      <inkml:brushProperty name="height" value="0.025" units="cm"/>
      <inkml:brushProperty name="color" value="#F6630D"/>
    </inkml:brush>
  </inkml:definitions>
  <inkml:trace contextRef="#ctx0" brushRef="#br0">29 1 21973,'0'0'7527,"-16"54"-7111,9-22 33,3 4-289,3-4-96,1-3-64,0-5-128,5-6-737,3-6-192,0-6-320,-4-6-385,-11-8-12331</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1:35.765"/>
    </inkml:context>
    <inkml:brush xml:id="br0">
      <inkml:brushProperty name="width" value="0.025" units="cm"/>
      <inkml:brushProperty name="height" value="0.025" units="cm"/>
      <inkml:brushProperty name="color" value="#F6630D"/>
    </inkml:brush>
  </inkml:definitions>
  <inkml:trace contextRef="#ctx0" brushRef="#br0">0 44 16015,'0'0'8937,"74"-21"-7752,-24 15 32,6 2-929,5 3-320,-2 0-3075,-4-3-4036,-5-3-8968</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1:36.094"/>
    </inkml:context>
    <inkml:brush xml:id="br0">
      <inkml:brushProperty name="width" value="0.025" units="cm"/>
      <inkml:brushProperty name="height" value="0.025" units="cm"/>
      <inkml:brushProperty name="color" value="#F6630D"/>
    </inkml:brush>
  </inkml:definitions>
  <inkml:trace contextRef="#ctx0" brushRef="#br0">66 52 13741,'0'0'10858,"-3"12"-10292,-18 100 420,-12 199-1,25-201 311,17-246 506,7-78-1500,-10 171-320,1-1 0,24-73 0,-31 115 7,1 0 0,-1 0 1,1 0-1,-1 0 0,1 0 0,0 0 0,0 0 0,0 0 0,0 0 0,1 0 0,-1 1 1,0-1-1,1 0 0,-1 1 0,1-1 0,-1 1 0,1 0 0,0-1 0,0 1 0,-1 0 1,1 0-1,0 0 0,0 0 0,0 0 0,0 1 0,0-1 0,1 1 0,-1-1 0,0 1 1,0 0-1,0 0 0,0 0 0,0 0 0,1 0 0,-1 0 0,0 1 0,0-1 0,0 1 1,0-1-1,0 1 0,0 0 0,0 0 0,0 0 0,0 0 0,0 0 0,3 2 1,4 3-103,-1 0 1,1 1 0,-1 0 0,0 0 0,-1 1-1,0 0 1,0 0 0,6 10 0,-11-15 123,0-1-1,-1 1 1,1 0 0,0 0 0,-1 0 0,0 0-1,1 0 1,-1 0 0,0 0 0,-1 1 0,1-1-1,-1 0 1,1 1 0,-1-1 0,0 0 0,0 1 0,0-1-1,-1 0 1,1 0 0,-1 1 0,-2 5 0,1-6 116,0 0 1,-1 1 0,1-1 0,-1 0 0,0-1 0,0 1 0,0 0 0,0-1-1,0 0 1,-1 1 0,1-1 0,-1-1 0,1 1 0,-1 0 0,-5 1 0,-13 2 114,1 0 0,-1-1 0,0-1 0,0-1 0,-26-1 1,41-1 319,1 0-5124,12 0-2836,8 0-161</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1:36.450"/>
    </inkml:context>
    <inkml:brush xml:id="br0">
      <inkml:brushProperty name="width" value="0.025" units="cm"/>
      <inkml:brushProperty name="height" value="0.025" units="cm"/>
      <inkml:brushProperty name="color" value="#F6630D"/>
    </inkml:brush>
  </inkml:definitions>
  <inkml:trace contextRef="#ctx0" brushRef="#br0">12 0 13741,'0'0'16912,"31"72"-16784,-31-38-32,-3 0-96,-4-3-64,0-3-833,3-3-1057,-2-7-896,0-8-577,3-10-1186,-4 0-3362</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1:36.826"/>
    </inkml:context>
    <inkml:brush xml:id="br0">
      <inkml:brushProperty name="width" value="0.025" units="cm"/>
      <inkml:brushProperty name="height" value="0.025" units="cm"/>
      <inkml:brushProperty name="color" value="#F6630D"/>
    </inkml:brush>
  </inkml:definitions>
  <inkml:trace contextRef="#ctx0" brushRef="#br0">0 70 15663,'0'0'6288,"4"-9"-3351,-2 5-2709,0 1 0,0-1 0,1 0 0,-1 1 0,0-1 0,1 1 0,0 0 0,0 0 0,0 0 0,0 0 0,1 1 0,-1-1 0,1 1 0,-1 0 0,1 0 0,0 0 0,0 0 1,0 1-1,0-1 0,0 1 0,0 0 0,0 0 0,1 1 0,4-1 0,-1 0-170,1 1-1,-1-1 1,0 2 0,0-1 0,0 1-1,13 3 1,-19-3-60,0-1 0,0 1 0,0 0 1,0 0-1,0 0 0,0 0 0,-1 1 0,1-1 0,0 0 0,-1 1 0,1-1 0,-1 1 0,1 0 0,-1-1 1,0 1-1,0 0 0,0 0 0,0 0 0,0 0 0,0 0 0,0 0 0,-1 0 0,1 0 0,-1 0 0,1 0 1,-1 0-1,0 0 0,0 1 0,0 3 0,-7 29 1100,0-16-611,8-17-522,-1 0 0,0-1 0,0 1 0,1 0 0,-1 0 0,1-1 0,0 1 0,-1 0 0,1-1 0,0 1-1,0-1 1,0 1 0,0-1 0,0 0 0,1 1 0,-1-1 0,0 0 0,1 0 0,-1 0 0,0 0 0,1 0-1,-1 0 1,1 0 0,0 0 0,-1-1 0,1 1 0,1 0 0,0 0-14,-1 0 1,1 0-1,-1 1 0,0-1 1,1 1-1,-1-1 0,0 1 1,0 0-1,0 0 0,0 0 1,-1 0-1,1 0 0,0 0 1,-1 0-1,0 0 0,2 4 1,-3-2 88,0 0 1,0 1 0,-1-1-1,1 0 1,-1 1-1,0-1 1,0 0 0,-1 0-1,1 0 1,-1 0 0,0 0-1,0 0 1,0 0-1,0 0 1,-1-1 0,0 1-1,0-1 1,0 0 0,0 0-1,0 0 1,0 0-1,-1-1 1,1 1 0,-7 2-1,-1 2 90,1 0 0,-1-1 0,0-1 0,-1 0 0,1 0 0,-1-1 0,-21 4 0,29-8-130,-1 1 0,0-1 0,1 1 0,-1-2 0,0 1 0,1 0 0,-1-1 0,-6-1 0,10 1 0,0 1 0,0-1 0,0 1 0,0-1 0,0 0 0,0 1 0,0-1 0,0 0 0,0 0 0,1 1 0,-1-1 0,0 0 0,1 0 0,-1 0 0,0 0 0,1 0 0,0 0 0,-1 0 0,1 0 0,-1 0 0,1 0 0,0-1 0,0 1 0,0 0 0,-1 0 0,1 0 0,0 0 0,0 0 0,1 0 0,-1-1 0,0 1 0,0 0 0,0 0 0,1 0 0,-1 0 0,1 0 0,-1 0 0,1 0 0,-1 0 0,1 0 0,0-1 0,25-30-3322,-19 25 772,17-17-7721</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1:37.589"/>
    </inkml:context>
    <inkml:brush xml:id="br0">
      <inkml:brushProperty name="width" value="0.025" units="cm"/>
      <inkml:brushProperty name="height" value="0.025" units="cm"/>
      <inkml:brushProperty name="color" value="#F6630D"/>
    </inkml:brush>
  </inkml:definitions>
  <inkml:trace contextRef="#ctx0" brushRef="#br0">69 0 18257,'0'0'7271,"-44"59"-5317,36-31-705,-2 5-160,5 1-512,4 0-225,1-5-224,0-4-64,1-5-32,9-5-96,0-9-352,1-6-1186,-6 0-1857,-3-5-993,-2-13-1602,-2-6-2498</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5.829"/>
    </inkml:context>
    <inkml:brush xml:id="br0">
      <inkml:brushProperty name="width" value="0.025" units="cm"/>
      <inkml:brushProperty name="height" value="0.025" units="cm"/>
      <inkml:brushProperty name="color" value="#F6630D"/>
    </inkml:brush>
  </inkml:definitions>
  <inkml:trace contextRef="#ctx0" brushRef="#br0">1 212 6822,'16'-48'6413,"0"1"745,-9 38 2872,-8 90-9880,4 114 1371,-2-190-1484,0 0-1,1 0 1,-1-1-1,1 1 0,-1 0 1,2-1-1,-1 1 1,0-1-1,1 1 0,4 4 1,-7-8-28,1 0 1,0 0-1,0-1 1,-1 1 0,1 0-1,0 0 1,0-1-1,0 1 1,0 0-1,0-1 1,0 1-1,0-1 1,0 1 0,0-1-1,1 0 1,-1 1-1,0-1 1,0 0-1,2 0 1,-2 0-6,1-1 0,-1 1 0,1-1-1,-1 1 1,0-1 0,0 0 0,1 0 0,-1 0 0,0 1 0,0-1-1,0 0 1,0 0 0,0-1 0,0 1 0,0 0 0,0 0 0,0 0-1,-1-1 1,1 1 0,0-2 0,3-4-4,-2-1 0,1 0 0,-1 0 0,0 0 0,0 0 0,-1 0 0,0 0 0,-1 0 0,0 0 0,0-1 0,-2-13 0,0 8 0,-1 0 0,0 0 0,-1 0 0,-1 1 0,-11-26 0,16 39-1,0 0 0,0 0 0,0 0 0,0-1 1,0 1-1,0 0 0,0 0 0,0 0 0,0-1 0,0 1 0,0 0 0,0 0 0,0 0 0,0 0 1,-1-1-1,1 1 0,0 0 0,0 0 0,0 0 0,0 0 0,0 0 0,0-1 0,-1 1 0,1 0 1,0 0-1,0 0 0,0 0 0,0 0 0,0 0 0,-1 0 0,1 0 0,0-1 0,0 1 1,0 0-1,-1 0 0,1 0 0,0 0 0,0 0 0,0 0 0,-1 0 0,1 0 0,0 0 0,0 0 1,0 0-1,0 0 0,-1 1 0,1-1 0,0 0 0,0 0 0,0 0 0,0 0 0,-1 0 0,1 0 1,0 0-1,0 0 0,0 0 0,0 1 0,-1-1 0,1 0 0,0 0 0,0 0 0,0 0 1,0 1-1,0-1 0,0 0 0,0 0 0,-6 22-131,3 28-60,5-48 191,0 0 1,0 0 0,0-1 0,0 1 0,0 0-1,0-1 1,1 0 0,-1 1 0,1-1 0,-1 0-1,1 0 1,5 1 0,40 9 13,-45-11-3,0-1 1,0 0-1,0 0 0,-1 0 0,1 0 0,-1-1 0,1 1 0,-1-1 0,1 1 1,-1-1-1,0 0 0,0 0 0,0 0 0,0 0 0,0 0 0,0 0 1,0-1-1,2-4 0,27-50 171,-31 56-181,10-20 0,0-1 0,-2 1 0,0-2 0,-2 1 0,0-1 0,-2 0 0,3-38 0,-10 57 0,-4 10 0,-6 9 0,-1 13-9,1 1 0,2 0 0,1 1 0,1 0 1,1 0-1,2 0 0,1 1 0,-1 57 0,6-86 9,0 0 0,0 1 0,0-1 0,0 0 0,1 1 0,-1-1 0,1 0 0,0 1 0,0-1-1,0 0 1,0 0 0,0 0 0,0 0 0,0 0 0,1 0 0,-1 0 0,1 0 0,-1 0 0,1-1 0,0 1 0,2 1 0,0-1 3,0 0-1,0 0 1,0 0-1,0 0 1,0-1 0,1 0-1,-1 0 1,1 0 0,-1 0-1,8 0 1,1-1 3,0-1 1,0 0-1,0-1 1,0 0-1,0-1 1,-1 0-1,15-6 1,-16 4-7,-1 1 0,0-2 0,0 1 0,0-1 0,-1-1 0,0 0 0,0 0 0,-1 0 0,0-1 0,0-1 0,-1 1 0,0-1 0,0 0 0,-1-1 0,-1 0 0,1 0 0,-2 0 0,1 0 0,-1-1 0,-1 0 0,0 0 0,0 0 0,-1 0 0,1-21 0,-3 31 0,0 0 0,0 0 0,0 0 0,0 0 0,0 0 0,0 0 0,0 0 0,0 0 0,-1 0 0,1 0 0,0 0 0,-1 0 0,1 0 0,0 1 0,-1-1 0,1 0 0,-1 0 0,0 0 0,1 0 0,-1 1 0,0-1 0,1 0 0,-1 1 0,0-1 0,0 0 0,1 1 0,-1-1 0,0 1 0,0-1 0,0 1 0,0 0 0,0-1 0,0 1 0,0 0 0,0 0 0,0-1 0,0 1 0,0 0 0,0 0 0,0 0 0,0 0 0,0 0 0,0 1 0,0-1 0,0 0 0,0 0 0,1 1 0,-1-1 0,0 0 0,0 1 0,0-1 0,-1 2 0,-3-1 0,1 1 0,0 1 0,0-1 0,0 0 0,0 1 0,0 0 0,0 0 0,1 0 0,-1 0 0,-3 6 0,0 2 0,0 2 0,1-1 0,1 1 0,0 0 0,0 0 0,1 0 0,1 0 0,0 1 0,1 0 0,-1 27 0,3-39-2,0 0-1,1 0 1,-1 0-1,0-1 1,1 1-1,-1 0 1,1 0-1,-1-1 1,1 1-1,0 0 1,0-1-1,0 1 1,0 0-1,0-1 1,0 0-1,0 1 1,0-1-1,1 0 1,-1 1-1,1-1 1,2 2-1,-1-1-35,1-1 0,0 1 1,0-1-1,-1 0 0,1 0 0,0 0 0,0 0 0,0 0 0,8-1 0,-3 0-297,0 0-1,1-1 1,-1-1-1,0 1 0,0-1 1,0-1-1,0 0 1,11-5-1,17-15-6556</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1:38.013"/>
    </inkml:context>
    <inkml:brush xml:id="br0">
      <inkml:brushProperty name="width" value="0.025" units="cm"/>
      <inkml:brushProperty name="height" value="0.025" units="cm"/>
      <inkml:brushProperty name="color" value="#F6630D"/>
    </inkml:brush>
  </inkml:definitions>
  <inkml:trace contextRef="#ctx0" brushRef="#br0">30 111 15791,'0'0'5803,"-6"-10"-2622,-15-30-490,20 39-2612,1 0 1,0 0-1,-1 0 0,1 0 1,0 0-1,0 0 0,0 0 1,0 0-1,0 0 0,0 0 1,0 0-1,0 0 0,0 0 1,0 0-1,0 0 1,1 0-1,-1 1 0,0-1 1,1 0-1,-1 0 0,1 0 1,-1 0-1,1 0 0,-1 1 1,1-1-1,0 0 0,-1 0 1,1 1-1,0-1 0,0 0 1,-1 1-1,1-1 0,0 1 1,0-1-1,0 1 0,0 0 1,1-1-1,37-11 423,-33 11-309,29-5 0,0 1 0,1 1 0,0 2 0,-1 2 1,60 7-1,-90-7-192,0 1 1,0 1-1,0-1 0,-1 1 1,1 0-1,0 0 1,-1 0-1,1 0 1,-1 1-1,0 0 1,5 3-1,-8-5-2,0 0-1,0 1 0,0-1 0,0 0 1,0 1-1,0-1 0,0 0 0,0 1 1,-1-1-1,1 1 0,0-1 0,-1 1 1,1-1-1,-1 1 0,0 0 1,0-1-1,1 1 0,-1 0 0,0-1 1,0 1-1,-1-1 0,1 1 0,0 0 1,0-1-1,-1 1 0,1-1 1,-1 1-1,0 0 0,1-1 0,-1 0 1,0 1-1,0-1 0,0 1 0,0-1 1,0 0-1,0 0 0,-2 2 1,-4 4 35,-1 0 1,1 0-1,-1-1 1,-1 0-1,1-1 1,-1 0-1,0 0 1,0-1-1,-16 5 1,-46 24 100,120-32-135,-39-1-8,15-1-215,0 2 0,48 8 0,-67-9 189,-1 1 1,1 1-1,-1-1 0,0 1 1,1 0-1,-1 0 0,0 1 1,0 0-1,-1-1 0,1 1 0,0 1 1,-1-1-1,0 1 0,0 0 1,0 0-1,0 0 0,-1 0 1,1 1-1,3 7 0,-6-10 42,0 1 0,0 0-1,0-1 1,0 1 0,0 0 0,-1 0-1,1-1 1,-1 1 0,0 0-1,0 0 1,0 0 0,0 0-1,0-1 1,-1 1 0,1 0-1,-1 0 1,0-1 0,0 1 0,0 0-1,-2 3 1,0-2 39,0 1 0,-1 0 0,1-1 0,-1 0 0,0 1 0,-1-1 0,1-1 0,-1 1 0,-7 4 0,-7 3 97,-1-1-1,-1-1 1,0-1 0,-23 6 0,23-8-144,-1-1 0,0-1 0,0-1 0,0-1 0,-40-1 0,54-2 0,0 0 0,0 0 0,0-1 0,1 0 0,-1 0 0,0-1 0,1 1 0,-13-8 0,17 8 0,-1 0 0,1-1 0,0 0 0,0 1 0,0-1 0,0 0 0,0 0 0,1-1 0,-1 1 0,1-1 0,0 1 0,0-1 0,0 0 0,0 0 0,1 0 0,0 0 0,-2-6 0,3 9-95,-1-1 0,1 1 1,0-1-1,0 1 0,0-1 0,0 1 1,0-1-1,0 1 0,0-1 0,0 1 1,1-1-1,-1 1 0,0-1 0,2-1 1,-2 2-279,1 0 0,0 0 1,0 0-1,0 0 1,0 0-1,0 0 0,0 0 1,0 1-1,0-1 1,0 0-1,0 0 0,0 1 1,1-1-1,-1 1 1,2-1-1,20-6-10790</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1:24.642"/>
    </inkml:context>
    <inkml:brush xml:id="br0">
      <inkml:brushProperty name="width" value="0.025" units="cm"/>
      <inkml:brushProperty name="height" value="0.025" units="cm"/>
    </inkml:brush>
  </inkml:definitions>
  <inkml:trace contextRef="#ctx0" brushRef="#br0">2528 1336 13869,'0'0'2413,"6"-10"-2093,16-21-238,24-38 917,-42 63-828,-1 0-1,0-1 1,0 0-1,0 1 1,-1-1 0,0 0-1,-1 0 1,1-1-1,-1-8 1,-1 5 74,-2 0-1,0 0 1,0 0 0,-1 0-1,0 0 1,-1 1 0,0 0-1,0-1 1,-1 2 0,-1-1-1,0 0 1,0 1-1,-1 0 1,-9-10 0,-16-14 110,-2 0 0,-41-30 0,39 33-568,-101-76 512,-4 6 0,-4 7-1,-246-118 1,301 173 29,-2 4 0,-109-26 0,-20-6 781,177 51-774,0 2 1,-1 1-1,0 3 1,0 1-1,-87-2 1,-54 17-227,90-2 426,-111-8 0,183 1-701,19 3 289,1-2-1,-1 1 0,0-1 1,0 1-1,1-1 1,-10-3-1,-14-16-3984,16 6-2453,1-4-5686</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1:25.644"/>
    </inkml:context>
    <inkml:brush xml:id="br0">
      <inkml:brushProperty name="width" value="0.025" units="cm"/>
      <inkml:brushProperty name="height" value="0.025" units="cm"/>
    </inkml:brush>
  </inkml:definitions>
  <inkml:trace contextRef="#ctx0" brushRef="#br0">366 36 11851,'0'0'-176,"-3"3"390,-2 8 70,24-21-1605,34-27 1673,-46 35 6971,-8 7-5367,-5 9-867,-7-3-514,0 1-1,-1-2 0,-1 0 0,0-1 0,0-1 0,-1 0 0,-23 8 1,-11 8 90,22-10-358,-147 79 1590,171-90-1862,0-1 0,1 1-1,-1-1 1,1 1-1,-1 0 1,1 0 0,0 1-1,-3 3 1,6-7-36,0 1 1,-1-1-1,1 1 1,0-1-1,0 1 1,0-1-1,-1 1 1,1-1-1,0 1 1,0-1-1,0 1 1,0-1-1,0 1 1,0-1-1,0 1 1,0-1-1,0 1 1,0 0-1,0-1 1,0 1-1,1-1 1,-1 1-1,0-1 1,0 1-1,0-1 1,1 0-1,-1 1 1,2 0-14,-1 1 0,0-1 0,1-1 0,-1 1 0,1 0 0,-1 0 0,1 0 0,-1-1 0,1 1 0,-1-1 0,1 1 0,0-1 0,2 0 0,353 37 270,-70-11-544,-154-5-3716,-48-7-5904,-49-9-5285</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3:03.224"/>
    </inkml:context>
    <inkml:brush xml:id="br0">
      <inkml:brushProperty name="width" value="0.025" units="cm"/>
      <inkml:brushProperty name="height" value="0.025" units="cm"/>
    </inkml:brush>
  </inkml:definitions>
  <inkml:trace contextRef="#ctx0" brushRef="#br0">0 221 13164,'0'0'1436,"6"-9"-1206,-1 2-92,31-41 60,-34 46-121,0 0 1,0 0 0,0 0 0,0 0 0,0 0 0,0 0-1,0 1 1,1-1 0,-1 1 0,0 0 0,1 0-1,-1 0 1,1 0 0,0 0 0,-1 0 0,1 1 0,0-1-1,-1 1 1,1 0 0,4 0 0,-3 2 144,0 0 0,0 1 1,0-1-1,-1 1 0,1 0 0,-1 1 1,0-1-1,0 0 0,0 1 0,0 0 1,3 5-1,14 16 383,-8-14-529,1-1 0,0-1 1,1 0-1,0 0 0,0-2 0,0 0 0,1 0 0,1-1 0,-1-1 0,0-1 0,1 0 0,20 2 0,22 0 249,1-3-1,63-5 1,-33 0-291,-44 2-5,0 2 1,0 1-1,85 19 0,-39 2 15,2-5 0,0-3 0,189 6 0,-130-29-40,205-36 0,-201 20 8,187-5 1,196 46 41,183-6-44,104-83 30,-790 67-43,174-19 1088,-2-9 1,384-111-1,-381 82 1318,-242 61 1166,29 0-3698,0 0-1,-1 0 0,1 0 1,-1 1-1,1-1 1,0 1-1,0 0 0,-1 0 1,1 0-1,0 0 0,0 0 1,0 0-1,0 0 0,0 1 1,0-1-1,0 1 0,0 0 1,1-1-1,-3 3 1,-1 6-1199,4-8 510,0 1 0,0-1-1,0 1 1,-1-1 0,1 0 0,-1 0-1,0 0 1,0 0 0,1 0 0,-1 0-1,-4 2 1,-14-1-13227</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3:58.095"/>
    </inkml:context>
    <inkml:brush xml:id="br0">
      <inkml:brushProperty name="width" value="0.025" units="cm"/>
      <inkml:brushProperty name="height" value="0.025" units="cm"/>
      <inkml:brushProperty name="color" value="#F6630D"/>
    </inkml:brush>
  </inkml:definitions>
  <inkml:trace contextRef="#ctx0" brushRef="#br0">154 97 13741,'0'0'3219,"-8"0"-891,4-1-2057,0 1 1,0 0-1,0 0 1,0 0 0,0 0-1,0 1 1,0-1-1,0 1 1,-5 2 0,7-2-172,0 0 0,0 1 0,0-1 1,0 1-1,1-1 0,-1 1 1,0 0-1,1-1 0,-1 1 0,1 0 1,0 0-1,0 0 0,0 0 0,0 0 1,0 1-1,0-1 0,0 0 0,1 0 1,-1 1-1,1-1 0,-1 4 1,0 3-76,0 1 0,0-1 0,1 0 1,0 1-1,1-1 0,0 0 0,1 0 1,2 10-1,-3-15-22,0-1 1,0 0-1,0 0 1,1 0-1,-1 1 0,1-2 1,0 1-1,0 0 0,-1 0 1,2 0-1,-1-1 0,0 1 1,1-1-1,-1 0 1,1 0-1,0 0 0,-1 0 1,1 0-1,0 0 0,0-1 1,0 1-1,0-1 0,1 0 1,-1 0-1,5 1 1,-6-2 57,0-1 1,0 1-1,1 0 1,-1 0-1,0-1 1,0 1-1,0-1 1,0 0-1,0 0 1,0 0-1,0 0 1,0 0-1,0 0 1,0 0-1,0 0 1,-1-1-1,1 1 1,-1-1-1,1 1 1,-1-1-1,1 0 1,-1 0-1,0 1 1,0-1-1,0 0 1,0 0-1,0 0 1,0 0-1,-1 0 1,1-1-1,0-3 1,3-7 210,-1-1 1,-1 1 0,1-24-1,-2 29-204,-1 0-1,-1 0 0,1 1 0,-1-1 0,-1 0 0,0 0 0,0 1 1,0-1-1,-1 1 0,0-1 0,-6-11 0,7 17-46,0-1 0,0 0 1,0 1-1,0-1 0,-1 1 0,1 0 0,-1-1 1,1 1-1,-1 1 0,0-1 0,1 0 0,-1 1 1,0-1-1,0 1 0,0 0 0,0 0 0,-1 0 1,1 0-1,0 0 0,0 1 0,-1 0 0,1-1 1,0 1-1,0 1 0,-1-1 0,1 0 0,0 1 1,0-1-1,-1 1 0,1 0 0,-4 2 0,3-1-11,-1 0-1,1 1 0,-1 0 1,1-1-1,0 2 0,0-1 0,0 0 1,0 1-1,1 0 0,-1 0 0,1 0 1,0 0-1,0 0 0,1 1 1,-1-1-1,1 1 0,-3 9 0,1-2 5,0-1-1,1 1 1,1 0-1,0 1 1,0-1 0,1 18-1,0-29-12,1 1 1,0 0-1,0 0 1,0-1-1,0 1 0,1 0 1,-1-1-1,0 1 0,1 0 1,-1-1-1,1 1 0,-1-1 1,1 1-1,0-1 0,-1 1 1,1-1-1,0 1 1,0-1-1,0 0 0,1 1 1,-1-1-1,0 0 0,0 0 1,1 0-1,-1 0 0,0 0 1,1 0-1,-1 0 1,1 0-1,-1-1 0,1 1 1,0-1-1,-1 1 0,1-1 1,-1 1-1,1-1 0,0 0 1,0 0-1,-1 0 1,1 0-1,0 0 0,-1 0 1,1 0-1,0-1 0,-1 1 1,1-1-1,-1 1 0,4-2 1,4-1 25,-1 0 0,1-1 0,-1 0 0,0 0 0,0-1 0,-1 0 0,1 0 0,6-7 0,1-2 106,-2-1 0,0 0 0,20-30 1,-29 38-44,0 1 1,0-1-1,-1 1 0,0-1 1,0 0-1,-1-1 1,0 1-1,0 0 1,0-1-1,-1 1 0,0 0 1,-1-1-1,0-10 1,0 17-68,0 1 1,0-1-1,0 0 1,0 1 0,-1-1-1,1 0 1,0 0-1,0 1 1,0-1 0,-1 0-1,1 1 1,0-1-1,-1 1 1,1-1 0,-1 0-1,1 1 1,0-1-1,-1 1 1,1-1-1,-1 1 1,0-1 0,1 1-1,-1 0 1,1-1-1,-1 1 1,0 0 0,1-1-1,-1 1 1,0 0-1,0-1 1,-22 8 296,17-3-300,0-1-1,1 1 1,0 1 0,0-1-1,-8 10 1,3 0-17,1 1 1,0-1-1,2 2 0,-1-1 1,2 1-1,0 0 1,1 1-1,1-1 0,0 1 1,-2 30-1,6-46-9,0 0-1,0 0 0,0 0 1,0 0-1,0 0 0,0 0 1,0 0-1,0 0 0,0 0 1,1 0-1,-1-1 0,0 1 1,1 0-1,-1 0 0,1 0 1,-1 0-1,1 0 0,-1 0 1,1 0-1,13-2-398,-10-1 334,-1-1 0,0 1 0,0-1 1,1 0-1,-2 0 0,1 0 0,4-6 0,2-4-838,-1 0 0,12-29-1,-8-9-5079,-10 7-2547</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2:04.867"/>
    </inkml:context>
    <inkml:brush xml:id="br0">
      <inkml:brushProperty name="width" value="0.025" units="cm"/>
      <inkml:brushProperty name="height" value="0.025" units="cm"/>
      <inkml:brushProperty name="color" value="#F6630D"/>
    </inkml:brush>
  </inkml:definitions>
  <inkml:trace contextRef="#ctx0" brushRef="#br0">1 1 9897,'0'0'7335,"1"11"-6876,0-8-435,-1 3 20,1 1 0,0-1 0,0 0 1,1 0-1,0 1 0,0-1 0,0 0 0,1 0 1,0-1-1,0 1 0,1-1 0,7 10 0,30 29 437,3-3 0,1-2-1,82 55 1,165 81 182,-257-155-660,122 68 45,214 127 97,-118-67 109,25 15 330,-92-47-168,241 110 1,-321-171-331,178 123 0,-13-6-40,151 79 1882,-316-175 406,24 16-1449,-114-80-837,0 1 0,0 0 0,23 26 0,-27-25 61,1-2 0,0 1 0,1-1-1,26 16 1,-48-31-6049,-5-4 3334,-19-8-5519</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2:05.848"/>
    </inkml:context>
    <inkml:brush xml:id="br0">
      <inkml:brushProperty name="width" value="0.025" units="cm"/>
      <inkml:brushProperty name="height" value="0.025" units="cm"/>
      <inkml:brushProperty name="color" value="#F6630D"/>
    </inkml:brush>
  </inkml:definitions>
  <inkml:trace contextRef="#ctx0" brushRef="#br0">1 0 11915,'0'0'5702,"9"11"-4661,23 36-339,-1 2 1,-2 2 0,-3 0 0,21 58 0,48 94 1698,35 10-1358,34 66-335,47 186 172,-72-151 471,-134-302-1154,2 5-43,0 0 0,2 0-1,-1-1 1,2-1 0,0 1-1,1-2 1,0 1 0,23 21-1,-50-65-2886,-9-3-2808,-3-4-3988</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2:29.424"/>
    </inkml:context>
    <inkml:brush xml:id="br0">
      <inkml:brushProperty name="width" value="0.025" units="cm"/>
      <inkml:brushProperty name="height" value="0.025" units="cm"/>
      <inkml:brushProperty name="color" value="#F6630D"/>
    </inkml:brush>
  </inkml:definitions>
  <inkml:trace contextRef="#ctx0" brushRef="#br0">50 36 4260,'0'0'5915,"-9"-7"-3582,-25-20 304,27 25 899,10 11-2807,8 9-606,2-4 241,1 0 0,1-1 0,0 0 0,1-2 0,1 1 0,21 10 0,116 47 303,-16-7-508,215 158 358,-70-40 664,-46-50-603,188 118-179,309 222-229,-592-383-220,193 158-1,-301-216 111,2-1-1,2-1 1,0-2-1,1-2 1,85 35 0,-86-44 95,-1 1 1,-1 3-1,0 0 1,-1 3-1,-1 0 1,34 30 0,-34-26 377,0-2 1,61 32-1,22 14-217,-106-56-564,-18-5-1938,-27-2-4129,5-4-401</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2:31.260"/>
    </inkml:context>
    <inkml:brush xml:id="br0">
      <inkml:brushProperty name="width" value="0.025" units="cm"/>
      <inkml:brushProperty name="height" value="0.025" units="cm"/>
      <inkml:brushProperty name="color" value="#F6630D"/>
    </inkml:brush>
  </inkml:definitions>
  <inkml:trace contextRef="#ctx0" brushRef="#br0">0 0 13004,'0'0'5098,"0"11"-4927,0-6-108,0-1-1,1 1 1,-1 0-1,1 0 1,0 0-1,0-1 1,1 1-1,-1 0 0,1-1 1,0 1-1,0-1 1,0 0-1,1 0 1,0 0-1,0 0 1,0 0-1,0 0 1,0-1-1,7 6 0,26 22 660,-1 2-1,-2 2 1,-1 1-1,-2 1 1,-2 1-1,28 51 1,-55-89-717,327 617 3310,-235-380-2684,-71-170-208,3 0 0,58 107 1,-78-167-391,0-1 0,0 1 1,1-1-1,0 0 0,12 9 1,-11-10 116,-1 0 1,-1 0 0,1 1 0,-1 0 0,8 10 0,-157-311-1199,77 150 1151,48 105-99,-331-627-104,304 601 106,-77-85 0,15 20 35,105 128-43,0-1-13,-1 0 0,1 0-1,0-1 1,0 1-1,1-1 1,-1 0-1,1 1 1,0-1-1,0 0 1,0-1 0,0-5-1,20 18-107,-6 8 133,-1 0-1,0 1 1,-1 0-1,0 0 1,-2 1-1,9 22 1,4 6-29,32 63-47,220 406 132,-238-456-60,60 97 10,93 207 0,-166-309-38,-5-11-175,1 0-1,36 57 1,-44-87-2855,-13-24-479,-12-23-3040,-15-16-7458</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3:34.219"/>
    </inkml:context>
    <inkml:brush xml:id="br0">
      <inkml:brushProperty name="width" value="0.025" units="cm"/>
      <inkml:brushProperty name="height" value="0.025" units="cm"/>
      <inkml:brushProperty name="color" value="#F6630D"/>
    </inkml:brush>
  </inkml:definitions>
  <inkml:trace contextRef="#ctx0" brushRef="#br0">89 78 2338,'0'0'4928,"-7"-9"-2948,-4-3-1243,-6-8 34,-1-5 3577,19 28-4166,0 1-1,0-1 1,0 1-1,1-1 1,0 1-1,0-1 1,0 0-1,0 0 1,0 0-1,0 0 1,1 0-1,0-1 1,-1 1-1,1-1 1,4 3-1,6 2-143,-11-7 126,-1 0 1,0 1-1,1 0 1,-1-1 0,0 1-1,0 0 1,1 0 0,-1 0-1,0-1 1,0 1-1,0 1 1,0-1 0,0 0-1,0 0 1,0 0-1,-1 0 1,2 3 0,13 21-72,1-1 1,1-1 0,1-1 0,1 0 0,32 28-1,29 35 81,-77-84-136,-9-4-23,1-1 0,0 0 1,0 0-1,1 0 0,-1 0 1,1-1-1,0 0 0,0 0 1,-5-10-1,-4-2-8,-38-41-241,-74-64 1,68 69 155,32 36 109,22 19-8,15 10-7,82 78 59,-53-49-48,81 64-1,-159-163-58,-1 5 102,18 23 386,-2 1 1,-1 1-1,-44-44 0,67 72-444,0 1 0,0-1 0,0 0 1,0 0-1,0 0 0,-1 0 0,1 0 0,0 0 0,0 0 0,0 0 1,0 0-1,0 0 0,0 0 0,0 0 0,0 0 0,0 0 1,0 0-1,0 0 0,0 0 0,0 1 0,0-1 0,0 0 1,0 0-1,0 0 0,0 0 0,-1 0 0,1 0 0,0 0 0,0 0 1,0 0-1,0 0 0,0 0 0,0 0 0,0 0 0,0 0 1,0 0-1,0 0 0,0 0 0,0 0 0,-1 0 0,1 0 0,0-1 1,7 14 68,13 15-87,34 34 88,-16-19 195,63 58-1,100 86 429,-174-159-640,-1 0 0,33 47 1,-31-37 63,-2-9-75,0 0-1,32 24 0,-20-18-20,156 123-64,-95-82-141,-31-30-1718,-19-21-6022,-33-19 2029</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6.562"/>
    </inkml:context>
    <inkml:brush xml:id="br0">
      <inkml:brushProperty name="width" value="0.025" units="cm"/>
      <inkml:brushProperty name="height" value="0.025" units="cm"/>
      <inkml:brushProperty name="color" value="#F6630D"/>
    </inkml:brush>
  </inkml:definitions>
  <inkml:trace contextRef="#ctx0" brushRef="#br0">1 18 8456,'0'9'10364,"-1"18"-1328,3 29-6401,10 1-4037,5-29 3260,-16-26-1838,0-1 0,0 0 1,1 0-1,-1 0 1,0 0-1,1 0 0,-1 0 1,1 0-1,-1-1 1,1 1-1,0 0 1,-1-1-1,1 1 0,0-1 1,-1 0-1,1 1 1,0-1-1,-1 0 0,1 0 1,0 0-1,2-1 1,0 0 28,-1 0 0,1 0 0,-1-1 0,1 1 0,-1-1 0,1 0 0,-1 0 0,0 0 0,4-4 0,5-5 78,0-1-1,-1 0 1,14-20-1,-22 29-141,60-95 229,-63 98-217,0-1 0,0 1 1,0 0-1,1-1 0,-1 1 0,0 0 0,0-1 1,1 1-1,-1 0 0,0 0 0,0 0 1,1-1-1,-1 1 0,0 0 0,0 0 1,1 0-1,-1-1 0,0 1 0,1 0 1,-1 0-1,0 0 0,1 0 0,-1 0 1,0 0-1,1 0 0,-1 0 0,1 0 0,-1 0 1,0 0-1,1 0 0,-1 0 0,0 0 1,1 0-1,-1 0 0,0 0 0,1 0 1,-1 1-1,0-1 0,1 0 0,8 16-18,0 25 95,-9-38-64,1-1-4,-1 1-1,0-1 1,1 1 0,-1-1-1,1 1 1,0-1 0,-1 0 0,1 0-1,1 1 1,-1-1 0,0 0-1,0 0 1,1 0 0,-1 0 0,1 0-1,0 0 1,-1 0 0,1-1-1,0 1 1,3 2 0,-2-4-2,-1 0 0,0 1 0,0-1 1,0 0-1,0 0 0,0-1 0,0 1 0,0 0 0,0-1 1,0 1-1,0-1 0,0 1 0,0-1 0,0 0 0,0 0 1,0 0-1,0 0 0,0 0 0,-1 0 0,1-1 0,-1 1 1,1-1-1,-1 1 0,3-3 0,24-28-4,-23 25 0,0 1 0,0-1 0,0 1 0,0 1 0,1-1 0,0 1 0,1 0 0,-1 0 0,1 1 0,0 0 0,0 0 0,10-4 0,-16 8-2,0 0 1,1 1-1,-1-1 0,0 0 0,0 1 1,0-1-1,0 1 0,0-1 0,0 1 1,0-1-1,0 1 0,0 0 1,0-1-1,0 1 0,0 0 0,0 0 1,-1 0-1,1 0 0,0 0 0,-1 0 1,1 0-1,0 0 0,-1 0 1,1 0-1,-1 0 0,0 0 0,1 0 1,-1 0-1,0 0 0,0 1 0,1-1 1,-1 0-1,0 0 0,0 0 1,0 1-1,-1 0 0,3 57-266,-3-47 125,1-9-989,0 16 1903,-2-13-4438</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3:35.717"/>
    </inkml:context>
    <inkml:brush xml:id="br0">
      <inkml:brushProperty name="width" value="0.025" units="cm"/>
      <inkml:brushProperty name="height" value="0.025" units="cm"/>
      <inkml:brushProperty name="color" value="#F6630D"/>
    </inkml:brush>
  </inkml:definitions>
  <inkml:trace contextRef="#ctx0" brushRef="#br0">1 1 10858,'5'8'497,"49"61"1535,110 110 1,-95-107 276,28 21-1614,4-4 1,118 78-1,-18-14-235,84 119-286,-135-121-102,13 30 517,-116-124 190,3-3-1,80 71 1,-73-80-751,-24-21-4,0 2 1,-2 2 0,-1 0 0,-1 2 0,37 50-1,-54-60 38,-9-14 170,0-1 0,0 1 0,1-1 0,-1 0-1,1 1 1,1-2 0,4 6 0,13-9-1051,-15-1-6978</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3:36.745"/>
    </inkml:context>
    <inkml:brush xml:id="br0">
      <inkml:brushProperty name="width" value="0.025" units="cm"/>
      <inkml:brushProperty name="height" value="0.025" units="cm"/>
      <inkml:brushProperty name="color" value="#F6630D"/>
    </inkml:brush>
  </inkml:definitions>
  <inkml:trace contextRef="#ctx0" brushRef="#br0">167 291 8360,'0'0'11798,"-1"8"-11227,1-4-495,0 0 1,0 0 0,1 1-1,0-1 1,-1 0-1,1 0 1,1 1-1,-1-1 1,1 0-1,-1 0 1,1-1-1,0 1 1,5 7-1,-1-4 12,0 1-1,0-1 0,1 0 0,0 0 0,0-1 0,11 8 1,-72-80 1940,44 57-1788,-67-58 1119,72 63-1289,0 0 0,0 1 0,-1-1 0,1 1 0,-1 0 0,0 1 0,0-1 0,0 1 0,0 0 0,0 1 0,-1 0 0,-11-1 0,18 2-60,-1 0 0,0 0 0,0 0-1,0 1 1,1-1 0,-1 1 0,0-1 0,1 0-1,-1 1 1,0-1 0,1 1 0,-1-1 0,1 1-1,-1 0 1,1-1 0,-1 1 0,1 0 0,-1-1-1,1 1 1,-1 0 0,1-1 0,0 1 0,-1 0-1,1 0 1,0-1 0,0 1 0,0 0 0,0 0-1,0 0 1,0 0 0,0-1 0,0 1 0,0 0 0,0 0-1,0 1 1,7 32-48,-1-24 27,0 1 0,0-1-1,1-1 1,0 1 0,0-1 0,1 0-1,1-1 1,-1 0 0,18 12 0,-10-8 12,0-2 0,0 0-1,1 0 1,0-2 0,24 9 0,-39-16-6,0 0-1,0 0 0,-1 0 1,1-1-1,0 1 0,0-1 1,0 1-1,0-1 0,0 0 1,0 1-1,0-1 0,0 0 1,0 0-1,0-1 0,0 1 1,0 0-1,0-1 0,0 1 1,0-1-1,0 0 0,0 1 1,0-1-1,0 0 0,-1 0 1,1 0-1,0-1 0,2-1 1,-3 0 21,1-1-1,-1 1 1,0 0 0,0 0 0,-1-1 0,1 1 0,-1-1 0,0 1 0,1 0 0,-2-1 0,1 1 0,0-1 0,-1 1 0,1 0 0,-1-1 0,-1-2-1,-3-8 81,0 0 0,0 1 0,-2 0-1,1 0 1,-2 1 0,0 0 0,0 0-1,-1 1 1,0 0 0,-1 0 0,-1 1-1,1 0 1,-2 1 0,-20-14-1,30 22-78,-1 0-1,1-1 0,0 1 0,0 0 0,0 0 0,0 0 0,-1 1 0,1-1 0,-1 0 0,1 1 0,0 0 0,-1-1 1,1 1-1,-1 0 0,1 0 0,0 0 0,-1 1 0,-4 0 0,6 0 0,0 0 1,0 0-1,-1 0 0,1 0 0,0 0 1,0 0-1,0 0 0,0 0 0,0 1 1,0-1-1,0 0 0,1 1 0,-1-1 1,0 0-1,1 1 0,-1-1 0,1 1 1,0-1-1,-1 1 0,1-1 0,0 3 1,0 4-4,0 0 1,0 0 0,1 0 0,0 0-1,0 0 1,1 0 0,0 0 0,1-1-1,5 15 1,1-5-11,1-1-1,1 1 1,0-2-1,1 1 0,0-2 1,1 0-1,1 0 1,0-1-1,1-1 1,25 17-1,-39-29 0,0 1 0,0 0-1,0-1 1,0 1 0,0 0 0,0-1 0,0 1 0,0-1-1,0 0 1,1 1 0,-1-1 0,0 0 0,0 0 0,0 0-1,1 0 1,-1 0 0,0 0 0,0 0 0,0 0 0,1 0-1,-1-1 1,0 1 0,0 0 0,2-2 0,-2 1 4,0 0 0,0 0 0,0 0 0,-1-1 1,1 1-1,0 0 0,-1 0 0,1-1 1,-1 1-1,0 0 0,1-1 0,-1 1 0,0-1 1,0 1-1,0 0 0,0-1 0,0-2 0,-2-7 48,0-1 0,0 1 0,-1-1 0,-4-11 0,-2 0 42,-1 0 0,-17-28-1,23 42-73,-1 1-1,-1 0 1,1 1-1,-1-1 1,-1 1-1,1 1 0,-1-1 1,-1 1-1,-9-7 1,16 12-15,1 1 0,-1-1 0,0 1 0,1 0 0,-1-1 0,1 1 0,-1 0 0,0-1 0,1 1 0,-1 0 0,0 0 0,0 0 0,1-1 0,-1 1 0,0 0 0,0 0 0,1 0 1,-1 0-1,0 0 0,1 1 0,-1-1 0,0 0 0,0 0 0,1 0 0,-1 1 0,0-1 0,1 0 0,-1 0 0,1 1 0,-1-1 0,0 1 0,0 0 0,0 0 0,0 1 0,0 0 0,0 0 0,1-1 0,-1 1 0,1 0 0,-1 0-1,1 0 1,0 0 0,-1 0 0,1-1 0,0 4 0,1 5-31,-1 1 0,2-1 0,-1 0 1,4 11-1,0-8-23,0 0 0,1 0 0,1-1 1,-1 0-1,12 15 0,-14-22 44,0 1-1,0-1 0,1 0 1,0 0-1,-1-1 1,2 1-1,-1-1 0,0 0 1,1-1-1,0 1 1,-1-1-1,1 0 0,7 2 1,-12-4 0,0-1 1,0 0 0,0 0 0,-1 0 0,1 0-1,0 1 1,0-1 0,0 0 0,0 0 0,-1 0-1,1-1 1,0 1 0,0 0 0,0 0-1,-1 0 1,1-1 0,0 1 0,0 0 0,0-1-1,-1 1 1,1 0 0,0-1 0,-1 1-1,1-1 1,0 1 0,-1-1 0,1 0 0,-1 1-1,1-1 1,-1 1 0,1-1 0,-1 0 0,1 0-1,-1 1 1,0-1 0,1 0 0,-1-1-1,3-34 5,-3 28 22,-2-18 8,-1 0 0,-1 0 0,-1 0 0,-2 1 0,0 0 0,-2 0 0,0 1 0,-2 0 0,-27-45 0,3 28 57,13 31 58,22 10-136,-1 0-1,0 0 1,1 0 0,-1 1-1,0-1 1,1 0 0,-1 0-1,1 1 1,-1-1 0,0 0-1,1 1 1,-1-1 0,1 1-1,-1-1 1,1 1-1,-1-1 1,1 1 0,-1-1-1,1 1 1,0 0 0,-1-1-1,1 1 1,0-1 0,0 1-1,-1 0 1,1-1 0,0 1-1,0 0 1,0-1 0,0 1-1,0 1 1,-2 7-4,1 0 1,0 0 0,1 1-1,0-1 1,1 0-1,0 1 1,0-1-1,1 0 1,0 0 0,1 0-1,0 0 1,0-1-1,8 15 1,-3-9-19,-1-2 1,2 1-1,0-1 1,0 0-1,1-1 0,0 0 1,22 18-1,-29-27 3,0 0 0,0 1 0,1-1 0,-1-1-1,0 1 1,1 0 0,-1-1 0,1 0 0,-1 0 0,1 0 0,7 1 0,-10-2 0,0 0 0,1 0 0,-1 0 0,0-1 0,0 1 1,1 0-1,-1-1 0,0 1 0,0-1 0,0 1 1,0-1-1,1 0 0,-1 1 0,0-1 0,0 0 0,0 0 1,-1 0-1,1 0 0,0 0 0,0 0 0,0 0 1,-1 0-1,1 0 0,0 0 0,-1 0 0,1 0 1,-1 0-1,0-1 0,1 1 0,-1 0 0,0 0 0,0-1 1,1 1-1,-1 0 0,-1-3 0,3-12 52,-2 0 0,0 1 0,-1-1 0,-1 0 0,0 0 0,-1 0 0,-1 1 0,0 0 1,-1 0-1,-1 0 0,0 0 0,-1 1 0,0 0 0,-2 0 0,1 1 0,-2 0 0,0 0 0,0 1 0,-16-14 0,23 23-22,-1 0 0,1 1 0,0-1 0,-1 1 1,1 0-1,-1-1 0,0 2 0,0-1 0,0 0 0,0 1 0,0 0 1,0 0-1,0 0 0,0 0 0,-1 1 0,1-1 0,0 1 0,0 0 0,-1 1 1,1-1-1,-7 2 0,8 0-24,0-1 1,0 1-1,0 0 1,0 0-1,0 0 1,0 0-1,1 1 1,-1-1-1,1 1 1,0-1 0,0 1-1,0 0 1,0 0-1,0 0 1,0 0-1,1 0 1,-1 1-1,1-1 1,0 0-1,0 1 1,0-1-1,1 1 1,-1-1-1,1 1 1,0 4-1,-1 0-301,1 0 0,0 0 0,0 1 0,0-1 0,1 0-1,1 0 1,-1 0 0,1-1 0,1 1 0,5 14 0,3-3-3989,3 2-3291</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3:38.374"/>
    </inkml:context>
    <inkml:brush xml:id="br0">
      <inkml:brushProperty name="width" value="0.025" units="cm"/>
      <inkml:brushProperty name="height" value="0.025" units="cm"/>
      <inkml:brushProperty name="color" value="#F6630D"/>
    </inkml:brush>
  </inkml:definitions>
  <inkml:trace contextRef="#ctx0" brushRef="#br0">248 232 7271,'0'0'1073,"-9"-3"-699,-2-3-153,0 0 1,0 0-1,0-1 1,1-1-1,0 0 1,0 0-1,1-1 1,0 0-1,1 0 1,0-1 0,-9-15-1,2 4 1163,9 11-516,0 0 1,0 1-1,-1 0 0,0 0 1,-1 1-1,0 0 1,0 0-1,-1 1 1,-17-12-1,26 19-841,-1 0 0,1 0-1,0 0 1,-1 0 0,1 0-1,0 0 1,-1 0 0,1 1-1,0-1 1,-1 0 0,1 0-1,0 0 1,-1 0 0,1 1-1,0-1 1,0 0 0,-1 0-1,1 0 1,0 1 0,0-1-1,0 0 1,-1 0 0,1 1-1,0-1 1,0 0 0,0 1-1,0-1 1,-1 0 0,1 1-1,0-1 1,0 0 0,0 1 0,0-1-1,0 0 1,0 1 0,0-1-1,0 0 1,0 1 0,0-1-1,0 0 1,0 1 0,0-1-1,0 0 1,1 1 0,-1-1-1,2 19-20,0-12-5,0-1 0,1 0 0,0 1 0,0-1 0,0 0 0,1-1-1,0 1 1,0-1 0,1 1 0,8 8 0,61 45-8,-34-29 4,6 12 133,-1 2-1,65 85 1,15 16 90,-122-142-216,22 20 13,-24-22-20,0 0 0,1 0 0,-1 0 0,0 0 0,0-1 0,0 1 0,0 0 0,1-1 0,-1 1 1,0-1-1,1 0 0,-1 1 0,0-1 0,1 0 0,-1 0 0,0 0 0,1 0 0,-1 0 1,3 0-1,-4-2 4,1 0 0,-1 0 0,0 0 1,1 1-1,-1-1 0,0 0 0,0 0 1,-1 0-1,1 0 0,0 0 0,-1 0 1,1 0-1,-1 1 0,1-1 1,-1 0-1,-1-2 0,-4-8 119,-1 0-1,0 0 1,-1 1 0,0 0-1,0 1 1,-13-13-1,-70-60 1156,49 47-787,-255-212 563,375 329-938,366 288-1309,-439-365 1193,0 0 0,1-1 1,0 1-1,0-1 0,9 3 1,-14-7 13,-1 1 1,0-1 0,0 0-1,1 1 1,-1-1 0,0 0-1,0 0 1,0 0 0,0 1-1,0-1 1,0 0 0,0 0-1,0 1 1,0-1-1,-1 0 1,1 0 0,0 1-1,0-1 1,-1 0 0,1 1-1,-1-2 1,-13-19 124,0 1 0,-2 1 0,0 0 0,-1 2 0,-36-30 0,26 23-60,14 12-35,-8-8-11,-1 0 1,0 1-1,-1 2 1,-1 0-1,-31-15 1,55 32-30,-1-1 1,1 1-1,0 0 1,0 0-1,0 0 1,-1-1 0,1 1-1,0 0 1,0 0-1,-1 0 1,1 0-1,0 0 1,0-1-1,-1 1 1,1 0-1,0 0 1,0 0-1,-1 0 1,1 0 0,0 0-1,-1 0 1,1 0-1,0 0 1,0 0-1,-1 0 1,1 0-1,0 0 1,0 0-1,-1 0 1,1 0 0,0 0-1,-1 1 1,1-1-1,0 0 1,0 0-1,-1 0 1,1 0-1,0 0 1,0 1-1,0-1 1,-1 0 0,1 0-1,0 1 1,0-1-1,0 0 1,0 0-1,-1 0 1,1 1-1,0-1 1,7 16 17,30 35-61,2-2 1,83 80-1,-97-103 39,-5-6-4,56 59-274,3-3 1,148 108-1,-219-179 273,0 0-1,0 0 1,0 0-1,1-1 1,0-1 0,15 5-1,-24-8 7,1 0 1,-1 0-1,0 1 0,1-1 0,-1 0 0,0 0 0,1 0 1,-1 0-1,0 0 0,1 0 0,-1 0 0,0-1 1,1 1-1,-1 0 0,0 0 0,1 0 0,-1 0 0,0 0 1,1 0-1,-1-1 0,0 1 0,0 0 0,1 0 1,-1 0-1,0-1 0,0 1 0,1 0 0,-1 0 0,0-1 1,0 1-1,0 0 0,1-1 0,-1 1 0,0 0 1,0-1-1,0 1 0,0 0 0,0-1 0,0 1 1,0 0-1,0-1 0,-2-21 1,-14-20 132,2 22-7,-1 0 1,0 0 0,-1 2 0,-2 0 0,0 0 0,0 2 0,-2 0 0,0 2 0,-32-19 0,52 33-110,-1 0 0,1-1 0,0 1 0,-1 0 0,1 0 0,0-1 0,-1 1 0,1 0 1,0 0-1,-1 0 0,1 0 0,-1-1 0,1 1 0,0 0 0,-1 0 0,1 0 0,-1 0 0,1 0 0,-1 0 0,1 0 1,0 0-1,-1 0 0,1 0 0,-1 1 0,1-1 0,-1 0 0,1 0 0,0 0 0,-1 0 0,1 1 0,0-1 0,-1 0 1,1 0-1,0 1 0,-1-1 0,1 0 0,-1 1 0,6 17 426,17 16-399,2-1 0,2-1 0,0-1 0,35 30 1,-8-6-24,-16-16-10,16 21-3,3-3-1,3-2 1,77 56 0,-132-109-15,0 1 1,0-1-1,0 0 1,0 0-1,0 0 0,0 0 1,0-1-1,1 0 1,-1 0-1,9 1 1,-12-2 4,-1 0-1,1 0 1,0 0 0,0 0 0,-1 0 0,1 0 0,0-1-1,0 1 1,-1 0 0,1 0 0,0-1 0,-1 1 0,1-1-1,0 1 1,-1-1 0,1 1 0,0-1 0,-1 1 0,1-1 0,-1 1-1,1-1 1,-1 1 0,1-2 0,0 0 5,-1 0 0,1 0-1,-1 0 1,1-1 0,-1 1 0,0 0 0,0 0 0,0 0 0,0 0 0,-1 0-1,1 0 1,0 0 0,-1-2 0,-4-10 30,0 1 0,0 0-1,-1 0 1,0 1 0,-2-1 0,1 1 0,-1 1-1,-11-13 1,-3-1 21,-1 1 0,-34-28 0,74 81 22,225 249-82,-149-180 11,-73-75 5,-12-13-10,0 0 0,1-1-1,0 0 1,0 0-1,1-1 1,0-1 0,19 11-1,-29-17-1,1-1 1,-1 0-1,0 0 0,0 1 1,1-1-1,-1 0 0,1 0 0,-1 0 1,0 0-1,1 0 0,-1 0 0,0 0 1,1 1-1,-1-1 0,1 0 0,-1 0 1,0 0-1,1-1 0,-1 1 0,0 0 1,1 0-1,-1 0 0,0 0 0,1 0 1,-1 0-1,1 0 0,-1-1 0,0 1 1,1 0-1,-1 0 0,0 0 0,0-1 1,1 1-1,-1-1 0,1-14-59,-12-19 107,11 34-43,-11-24 48,-2-1 1,-1 1-1,0 1 1,-2 1 0,-1 0-1,-28-28 1,71 89 8,369 368-218,-395-406 154,1 0 0,0 0-1,0 0 1,0 0-1,0 0 1,0 0 0,0 0-1,0 0 1,0 0-1,0-1 1,0 1-1,1 0 1,-1-1 0,0 1-1,0-1 1,1 0-1,-1 1 1,2-1 0,-9-19-5,-27-35 113,32 53-98,-55-82 92,78 96-118,141 137 1,10 9-1886,-139-132-1012,57 35-1,-65-48-2701,-14-12-3775</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3:40.012"/>
    </inkml:context>
    <inkml:brush xml:id="br0">
      <inkml:brushProperty name="width" value="0.025" units="cm"/>
      <inkml:brushProperty name="height" value="0.025" units="cm"/>
      <inkml:brushProperty name="color" value="#F6630D"/>
    </inkml:brush>
  </inkml:definitions>
  <inkml:trace contextRef="#ctx0" brushRef="#br0">47 76 21172,'0'1'57,"0"1"1,0-1-1,-1 1 1,1-1-1,0 1 0,-1-1 1,1 1-1,-1-1 0,1 0 1,-1 1-1,0-1 1,1 0-1,-1 1 0,-2 0 1,3-1-51,0-1-1,-1 0 1,1 1 0,-1-1 0,1 0 0,-1 1-1,1-1 1,-1 0 0,1 0 0,-1 0-1,1 0 1,-1 0 0,0 1 0,1-1 0,-1 0-1,1 0 1,-1 0 0,1 0 0,-1 0 0,1-1-1,-1 1 1,1 0 0,-1 0 0,0 0 0,0-1-1,-1 0-50,1 0 1,-1 0-1,1 0 0,-1-1 0,1 1 0,-1-1 0,1 1 0,0-1 1,0 1-1,-1-1 0,1 0 0,0 1 0,1-1 0,-1 0 0,0 0 1,0 0-1,1 0 0,-1 0 0,1-3 0,-1 3-22,1 1 0,0-1 1,-1 1-1,1-1 0,0 1 0,0-1 0,0 1 0,0-1 0,0 1 0,1-1 0,-1 1 1,0-1-1,1 1 0,-1 0 0,1-1 0,-1 1 0,1-1 0,0 1 0,0 0 1,0 0-1,-1-1 0,1 1 0,0 0 0,0 0 0,1 0 0,-1 0 0,0 0 1,0 0-1,0 0 0,1 1 0,-1-1 0,0 0 0,1 1 0,-1-1 0,1 1 0,-1-1 1,1 1-1,-1 0 0,1-1 0,-1 1 0,1 0 0,-1 0 0,1 0 0,-1 0 1,1 0-1,-1 1 0,1-1 0,-1 0 0,3 2 0,5 0-66,-1 0 0,1 0 0,-1 1 0,0 1 0,0-1 0,0 1-1,10 7 1,8 10 725,-1 2 0,-1 1-1,-1 1 1,-1 1-1,-2 1 1,0 1-1,29 55 1,-65-106-514,-1 1 1,0 0-1,-2 1 1,-36-33-1,17 17-118,13 12-39,4 3-76,-1 0 0,-1 2 0,-32-23 0,97 86 340,-1-4-58,246 217 1058,-269-244-1284,-18-12 98,0 0 1,0-1-1,0 1 1,0 0-1,1 0 1,-1 0-1,0 0 1,0 0-1,0 0 1,0 0-1,0 0 1,0 0-1,1 0 1,-1 0-1,0-1 0,0 1 1,0 0-1,0 0 1,0 0-1,0 0 1,0 0-1,0 0 1,0-1-1,1 1 1,-1 0-1,0 0 1,0 0-1,0 0 1,0-1-1,0 1 1,0 0-1,0 0 1,0 0-1,0 0 1,0 0-1,0-1 1,0 1-1,0 0 1,0 0-1,-1 0 1,1 0-1,0 0 1,0-1-1,0 1 1,0 0-1,0 0 1,0 0-1,0 0 1,0 0-1,0 0 1,0-1-1,-1 1 1,1 0-1,-23-43 218,-2-4-167,31 47-318,14 13 249,0 0 0,0 2 0,-2 0-1,1 1 1,22 27 0,-1-3 90,14 13 114,-18-16 107,1-1-1,2-3 1,1 0 0,73 43-1,-109-74-237,1-1 0,-1 1 0,1-1 0,0 0 0,0 0 0,0 0 0,0-1 0,0 1 0,-1-1-1,1-1 1,0 1 0,7-2 0,-6 1-7,-1 1 1,0-1-1,1 1 0,-1 0 0,1 0 0,-1 1 1,1 0-1,-1 0 0,8 2 0,18 12-1,-2 2 1,0 0-1,-1 2 0,41 36 0,-23-18-27,338 291-50,-306-258 23,-21-28-1376,-53-9 1293,6-12-85,1 0 1,1 0-1,1-1 1,29 35-1,-7-8 124,10 14-5,-10-15 61,-2 1-1,44 85 0,-78-129-817,-7-8 503,-12-13 35,-126-136 227,496 529 1105,-344-368-1501,-8-10 245,-18-20 266,-20-26 140,136 140-575,-78-73 389,226 249 1197,-307-337-1048,63 70-170,0 0 0,0 0 0,0 0 0,-1 0 0,1 0 0,0 0 0,0 0 0,0 0 0,0 0 0,0 0-1,0-1 1,0 1 0,0 0 0,0 0 0,-1 0 0,1 0 0,0 0 0,0 0 0,0-1 0,0 1 0,0 0 0,0 0-1,0 0 1,0 0 0,0 0 0,0 0 0,0-1 0,0 1 0,0 0 0,0 0 0,0 0 0,0 0 0,0 0-1,0 0 1,0-1 0,0 1 0,1 0 0,-1 0 0,0 0 0,0 0 0,0 0 0,0 0 0,0 0 0,0-1 0,0 1-1,0 0 1,0 0 0,0 0 0,1 0 0,-1 0 0,0 0 0,0 0 0,0 0 0,0 0 0,0 0 0,0 0 0,1 0-1,-1 0 1,0 0 0,0 0 0,0 0 0,0 0 0,0 0 0,0 0 0,1 0 0,-1 0 0,0 0 0,0 0-1,13 3-19,12 13 55,0 2 0,-1 0 0,-1 1 1,38 41-1,-31-30-19,89 97 287,-71-72-97,68 59 0,-125-123-225,0 0 0,1 0 0,0 0 0,1-1 0,0-1 0,-7-13 0,46 36-61,-10 3 108,0 1 0,-1 1 1,0 1-1,17 20 0,71 86-59,-107-122 33,-1 0-4,22 25 147,-1 0 0,34 58-1,-57-80-387,-8-8 152,-11-10 132,6 2-41,1 0 0,1-1 0,0-1 0,0 0 0,1 0 0,-11-19 0,22 32-13,0 0 1,0-1-1,0 1 1,-1 0 0,1 0-1,0 0 1,0-1 0,0 1-1,-1 0 1,1-1 0,0 1-1,0 0 1,0 0-1,0-1 1,0 1 0,0 0-1,0-1 1,0 1 0,0 0-1,0-1 1,0 1-1,0 0 1,0 0 0,0-1-1,0 1 1,0 0 0,0-1-1,0 1 1,0 0-1,0 0 1,1-1 0,-1 1-1,0 0 1,0-1 0,0 1-1,0 0 1,1 0-1,-1 0 1,0-1 0,0 1-1,0 0 1,1 0 0,-1 0-1,0-1 1,1 1-1,-1 0 1,0 0 0,0 0-1,1 0 1,-1 0 0,0 0-1,1 0 1,-1 0-1,0-1 1,0 1 0,1 0-1,-1 0 1,0 0 0,1 1-1,-1-1 1,21 6-579,-2 6 502,0 2-1,-1 0 1,-1 1-1,0 1 1,-1 0-1,23 31 0,-24-30 103,-10-12-14,36 43 744,44 66-1,-93-125-776,-1 1 0,0-1 0,-12-9 0,-6-7 117,20 19-69,-4-5 4,0 1 0,0-1 0,-9-17 0,45 41-211,18 21 262,-2 2 0,-2 1-1,-1 2 1,-1 2 0,-3 1-1,30 45 1,-40-42 1137,-24-43-1200,-1 1 0,0-1-1,1 0 1,-1 0 0,0 1 0,0-1-1,1 0 1,-1 0 0,0 0-1,0 0 1,1 0 0,-1 0 0,0 0-1,0 0 1,1 0 0,-1 0-1,0 0 1,0 0 0,1 0 0,-1-1-1,0 1 1,1 0 0,-1-1 0,0 1-1,1 0 1,-1-1 0,-1 0-1,-17-13-414,0 0 0,1-2-1,1 0 1,1 0 0,-24-32-1,10 13-1906,-11-12-2713</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3:42.138"/>
    </inkml:context>
    <inkml:brush xml:id="br0">
      <inkml:brushProperty name="width" value="0.025" units="cm"/>
      <inkml:brushProperty name="height" value="0.025" units="cm"/>
      <inkml:brushProperty name="color" value="#F6630D"/>
    </inkml:brush>
  </inkml:definitions>
  <inkml:trace contextRef="#ctx0" brushRef="#br0">0 1 10602,'0'0'1153,"8"9"-304,212 223 2533,-26-30-310,3 0-930,-158-168-1814,2-2 0,1-1 0,67 37 0,271 180 1286,-187-114-1418,-95-66 793,-2 5 0,102 102 1,-89-80-787,228 152 1,-300-222-184,0 2 64,-2 2 1,-2 1-1,0 2 0,49 62 1,-67-76 42,1-2 1,0 0 0,1-1 0,1 0-1,28 17 1,102 46-214,-61-34 121,59 33 34,172 123 1,-177-87-25,134 139 1,-81-70-25,-29-9-16,13 10 1,-62-84-53,198 186-195,32 70-425,-310-312 628,35 53 0,8 12-342,-49-76 220,1 0 0,40 30 0,-35-32 39,51 55 1,-58-49 148,-14-18-29,1 1 1,1-2 0,22 19-1,-10-10-31,0 1 0,31 40-1,11 10 1026,-71-77-672,0 0-378,1 0 0,-1 0 0,0 0 0,0 0 0,1 0 0,-1 0-1,0 0 1,0 0 0,1 0 0,-1 0 0,0 0 0,0 0 0,1 0 0,-1-1 0,0 1 0,0 0 0,1 0 0,-1 0 0,0 0-1,0-1 1,0 1 0,1 0 0,-1 0 0,0-1 0,0 1 0,0 0 0,0 0 0,0 0 0,0-1 0,1 1 0,-1 0 0,0-1 0,0 1-1,0 0 1,0 0 0,0-1 0,0 1 0,0 0 0,0 0 0,0-1 0,0 1 0,0 0 0,0-1 0,0 1 0,-1 0 0,1 0-1,0-1 1,0 1 0,0 0 0,0 0 0,0-1 0,0 1 0,-1 0 0,1 0 0,0 0 0,0-1 0,0 1 0,-1 0 0,1 0-1,-15-16-7613,-15 3-6913</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3:42.929"/>
    </inkml:context>
    <inkml:brush xml:id="br0">
      <inkml:brushProperty name="width" value="0.025" units="cm"/>
      <inkml:brushProperty name="height" value="0.025" units="cm"/>
      <inkml:brushProperty name="color" value="#F6630D"/>
    </inkml:brush>
  </inkml:definitions>
  <inkml:trace contextRef="#ctx0" brushRef="#br0">0 1 7944,'0'0'-3492</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3:43.884"/>
    </inkml:context>
    <inkml:brush xml:id="br0">
      <inkml:brushProperty name="width" value="0.025" units="cm"/>
      <inkml:brushProperty name="height" value="0.025" units="cm"/>
      <inkml:brushProperty name="color" value="#F6630D"/>
    </inkml:brush>
  </inkml:definitions>
  <inkml:trace contextRef="#ctx0" brushRef="#br0">52 312 8904,'0'0'9012,"-5"-14"-7939,5 2-732,0 0 0,1-1 0,0 1 1,1 0-1,0 0 0,1 0 0,5-13 1,0-6 131,-8 31 39,0 1-441,0 0-1,0 0 1,-1-1-1,1 1 0,-1 0 1,1 0-1,-1 0 1,1-1-1,-1 1 1,1 0-1,-1 0 1,0-1-1,1 1 1,-1 0-1,0-1 1,0 1-1,1-1 1,-1 1-1,0-1 0,0 0 1,0 1-1,0-1 1,1 0-1,-1 1 1,-2-1-1,-2 1 648,14-1-406,-12-4 2462,-18-9-1865,20 13-873,0-1 1,1 1-1,-1 0 0,0-1 1,0 1-1,0 0 1,0-1-1,0 1 0,0 0 1,1 0-1,-1 0 0,0 0 1,0 0-1,0 0 0,0 0 1,0 0-1,0 0 0,0 0 1,0 1-1,0-1 1,0 0-1,1 1 0,-1-1 1,0 0-1,0 1 0,0-1 1,1 1-1,-1-1 0,0 1 1,0 0-1,1-1 1,-2 2-1,1 1-22,0-1 0,1 0 0,-1 1 0,0-1 0,1 1 0,0-1 0,0 1 0,0-1 0,0 1 0,0-1 0,0 1 0,1 2 0,1 5-38,0 1 0,1-1 0,0 0 0,0 0 0,8 13 1,11 1-27,-21-23 48,0-1 0,0 1 0,-1-1 0,1 0 0,0 1 0,0-1 0,0 0 0,0 0 0,0 1 0,-1-1 0,1 0 0,0 0 1,0 0-1,0 0 0,0 0 0,0 0 0,0-1 0,0 1 0,-1 0 0,1 0 0,1-1 0,0 0 12,0-1 0,-1 0 0,1 1 0,-1-1 0,1 0 0,-1 0 0,1 0 0,-1 0 0,0 0 0,0 0 0,0 0 0,0 0 0,0 0 0,-1-1 0,1 1 0,-1 0 0,1 0 0,-1-1 1,0 1-1,0 0 0,0-3 0,-2-65 930,2 66-903,-1 1-1,0-1 0,1 0 1,-2 0-1,1 1 0,0-1 0,-1 0 1,1 1-1,-1-1 0,0 1 1,0 0-1,0 0 0,-1 0 0,1 0 1,-6-5-1,8 8-32,-1-1 1,1 1-1,-1 0 1,1-1-1,-1 1 0,1 0 1,-1-1-1,1 1 1,-1 0-1,1 0 0,-1-1 1,0 1-1,1 0 1,-1 0-1,1 0 0,-1 0 1,0 0-1,1 0 1,-1 0-1,1 0 0,-1 0 1,0 0-1,1 0 1,-1 0-1,0 0 0,1 1 1,-1-1-1,1 0 1,-1 0-1,1 1 0,-1-1 1,1 0-1,-1 1 1,1-1-1,-1 0 0,1 1 1,-1-1-1,1 1 1,-1-1-1,1 1 0,0-1 1,-1 1-1,1-1 1,0 1-1,0-1 0,-1 1 1,1 0-1,0-1 1,0 1-1,0-1 0,0 1 1,0 0-1,-1-1 0,1 1 1,0 0-1,0-1 1,1 2-1,-3 45-114,2-40 104,0 5 7,-1-3-3,1 0 0,0-1 0,0 1 0,1 0 0,0 0 0,1-1 0,0 1 0,0-1 0,1 1 0,3 7 0,-4-40 258,-1-43-163,0 10-12,-10-96 1,9 153-82,0 0 0,0 1 0,0-1 0,0 0 0,0 0 0,0 0 0,-1 0 0,1 0 0,0 0 0,0-1 0,0 1 0,0 0 0,0 0 0,0 0 0,0 0 0,0 0 0,-1 0 0,1 0 0,0 0 0,0 0 0,0 0 0,0 0 0,0 0 0,0 0 0,0 0 0,-2 25 0,2 41 0,6-16 0,3-1 0,28 94 0,-32-136 0,-3-24 0,-3-29 0,-4 1 0,-2 1 0,-2-1 0,-25-69 0,25 98 0,6 25 0,5 32 0,3-16-402,1 0 1,1-1-1,1 1 0,15 29 0,-7-23-1385,1 0-1,33 45 0,-25-46-6279</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3:45.569"/>
    </inkml:context>
    <inkml:brush xml:id="br0">
      <inkml:brushProperty name="width" value="0.025" units="cm"/>
      <inkml:brushProperty name="height" value="0.025" units="cm"/>
      <inkml:brushProperty name="color" value="#F6630D"/>
    </inkml:brush>
  </inkml:definitions>
  <inkml:trace contextRef="#ctx0" brushRef="#br0">49 254 3908,'0'0'2151,"3"-9"22,2-4-1286,-1-1 0,-1 1 1,0-1-1,1-19 0,-3 26-266,0-1 0,-1 1 0,0 0 0,-1-1 0,0 1 0,0 0 0,0 0 0,-1 0 0,0 0 0,0 0 0,-7-13 0,9 19-476,0 0 1,0 1-1,-1-1 0,1 0 0,0 1 0,-1-1 0,1 0 0,-1 1 0,1-1 1,-1 0-1,1 1 0,-1-1 0,1 1 0,-1-1 0,0 1 0,1-1 0,-1 1 1,0-1-1,1 1 0,-1 0 0,0-1 0,0 1 0,1 0 0,-1 0 0,0 0 0,0-1 1,0 1-1,1 0 0,-1 0 0,-1 0 0,1 1-33,0 0 0,0 0 0,0 0 0,0 0-1,0 0 1,1 0 0,-1 0 0,0 0 0,0 0 0,1 1 0,-1-1-1,1 0 1,-1 0 0,1 1 0,-1 1 0,-8 54 1025,8-37-935,0-1 0,1 1-1,1 0 1,1 0 0,1 0 0,0 0 0,2-1-1,0 0 1,14 33 0,-19-51-191,0 0 0,1 0 0,-1 0-1,1 0 1,-1 0 0,1 0 0,-1 0 0,1 0 0,0-1 0,-1 1-1,1 0 1,0 0 0,0-1 0,-1 1 0,1 0 0,0-1-1,0 1 1,0-1 0,0 1 0,0-1 0,1 1 0,-1-1 10,-1-1 1,1 1-1,0 0 1,-1-1-1,1 1 1,-1-1-1,1 1 1,-1-1 0,1 1-1,-1-1 1,1 1-1,-1-1 1,1 1-1,-1-1 1,0 1-1,1-1 1,-1 0-1,0 1 1,0-1-1,1 0 1,-1 1 0,0-2-1,7-46 804,-8-93-231,0 123-561,-1 0 1,-1 0-1,0 0 1,-2 1 0,-11-30-1,-2 21 40,17 26-71,1 0 0,0-1 0,-1 1 0,1 0 1,-1-1-1,1 1 0,-1 0 0,1-1 0,-1 1 1,1 0-1,-1 0 0,1 0 0,-1 0 0,0 0 0,1-1 1,-1 1-1,1 0 0,-1 0 0,1 0 0,-1 0 0,1 1 1,-1-1-1,0 0 0,1 0 0,-1 0 0,1 0 0,-1 0 1,1 1-1,-1-1 0,1 0 0,-1 1 0,1-1 1,-1 0-1,1 1 0,0-1 0,-1 0 0,1 1 0,-1-1 1,1 1-1,0-1 0,-1 1 0,1-1 0,0 1 0,0-1 1,-1 1-1,1-1 0,0 1 0,0-1 0,0 1 0,0-1 1,0 1-1,0-1 0,0 1 0,0 0 0,-4 15-18,1 0 0,1 0-1,0 0 1,2 0-1,-1 1 1,2-1-1,0 0 1,1 0 0,5 18-1,6 21-5,24 65 0,-34-111 17,7 21-7,0-1 0,2 0 1,2-1-1,22 36 0,-35-62 9,0 0 0,0-1-1,0 1 1,0-1 0,0 1-1,0-1 1,0 0 0,1 1 0,-1-1-1,1 0 1,-1 0 0,1 0 0,-1 0-1,1 0 1,0 0 0,2 0-1,-3-1 4,0 0-1,-1 0 0,1 0 1,0-1-1,-1 1 0,1 0 1,0 0-1,-1-1 0,1 1 1,-1-1-1,1 1 0,0-1 1,-1 1-1,1-1 0,-1 1 1,1-1-1,-1 1 0,0-1 1,1 1-1,-1-1 0,0 0 1,1 1-1,-1-1 0,0 0 1,1 1-1,-1-1 0,0-1 1,3-10 32,-1 1 0,-1-1 0,1-21-1,-2 27 2,1-50 207,-7-77 1,3 107-208,-1-1-1,-2 2 1,0-1 0,-2 1 0,-12-29 0,16 45-16,-1 1 1,-1-1 0,1 1 0,-9-9 0,13 16-14,0-1 1,0 1-1,0 0 1,-1 0-1,1 0 0,0 0 1,-1 0-1,1 0 0,-1 0 1,0 0-1,1 0 1,-1 1-1,-3-2 0,5 2-4,-1 0 0,0 1-1,0-1 1,0 0-1,0 0 1,1 1 0,-1-1-1,0 0 1,0 1-1,0-1 1,1 1 0,-1-1-1,0 1 1,1-1-1,-1 1 1,0-1 0,1 1-1,-1 0 1,1-1 0,-1 1-1,1 0 1,-1 0-1,1-1 1,0 1 0,-1 0-1,1 0 1,0 0-1,0-1 1,-1 1 0,1 1-1,-4 13-28,1-1 0,1 1-1,0 0 1,1 0-1,1 0 1,0 0 0,4 26-1,2 3 30,17 57 0,-17-80-6,-5-11 4,1-1 0,1 0 0,0 0 0,0 0 0,0 0 0,1 0 0,1-1 0,0 1 0,5 7 0,-9-16 1,-1 1 1,0-1 0,0 0-1,0 0 1,1 1 0,-1-1-1,0 0 1,1 0 0,-1 1-1,0-1 1,0 0 0,1 0-1,-1 0 1,0 0 0,1 1-1,-1-1 1,0 0 0,1 0-1,-1 0 1,0 0 0,1 0 0,-1 0-1,0 0 1,1 0 0,-1 0-1,1 0 1,-1 0 0,0 0-1,1 0 1,-1 0 0,0 0-1,1-1 1,-1 1 0,0 0-1,1 0 1,-1 0 0,0-1-1,8-14-21,-1-24 34,-7 36 0,7-60 63,-4-1 0,-2 1-1,-10-81 1,0 104-75,0 21 0,9 19 0,-1-1 0,1 1 0,0 0 0,0 0 0,-1-1 0,1 1 0,0 0 0,0 0 0,-1-1 0,1 1 0,0 0 0,-1 0 0,1 0 0,-1 0 0,1-1 0,0 1 0,-1 0 0,1 0 0,0 0 0,-1 0 0,1 0 0,-1 0 0,1 0 0,0 0 0,-1 0 0,1 0 0,-1 0 0,1 0 0,0 0 0,-1 1 0,1-1 0,0 0 0,-1 0 0,1 0 0,-1 1 0,0 0 0,-1 1 0,1 0 0,-1-1 0,1 1 0,0 0 0,0 0 0,0 0 0,0 0 0,0 0 0,0 0 0,1 1 0,-1-1 0,1 0 0,-1 0 0,1 0 0,0 5 0,-1 43 0,2-35 0,-1-9 0,6 161 0,-4-147 0,1 0 0,1 0 0,1-1 0,0 1 0,2-1 0,10 23 0,-16-41 0,-1 0 0,0-1 0,0 1 0,0-1 0,0 1 0,0-1 0,1 1 0,-1-1 0,0 1 0,1-1 0,-1 1 0,0-1 0,1 1 0,-1-1 0,0 1 0,1-1 0,-1 0 0,1 1 0,-1-1 0,1 0 0,-1 1 0,1-1 0,-1 0 0,1 0 0,-1 1 0,1-1 0,-1 0 0,1 0 0,0 0 0,-1 0 0,1 0 0,0 0 0,7-17 0,-1-37 0,-7 51 0,6-66 0,-4 0 0,-7-72 0,5 139 0,0-1 0,0 1 0,-1 0 0,1 0 0,-1 0 0,1 0 0,-1 0 0,0 0 0,0 0 0,0 0 0,0 0 0,0 0 0,0 0 0,-1 1 0,1-1 0,-2-1 0,2 2 0,1 1 0,0 0 0,-1 0 0,1 0 0,-1 0 0,1-1 0,0 1 0,-1 0 0,1 0 0,0 0 0,-1 0 0,1 0 0,-1 0 0,1 0 0,0 0 0,-1 0 0,1 0 0,-1 0 0,1 1 0,0-1 0,-1 0 0,1 0 0,0 0 0,-1 0 0,1 1 0,0-1 0,-1 0 0,1 0 0,-1 1 0,-9 20 0,0 29 0,3 1 0,2 1 0,2-1 0,5 77 0,-1-38 0,17-214 0,-15-201 0,-7 301 0,3 24 0,1 0 0,0 0 0,0 0 0,0 0 0,-1 0 0,1 0 0,0 0 0,0 0 0,-1 0 0,1 0 0,0 0 0,0 0 0,-1 0 0,1 0 0,0 0 0,0 0 0,-1 0 0,1 0 0,0 0 0,0 0 0,0 0 0,-1 0 0,1 1 0,0-1 0,0 0 0,0 0 0,0 0 0,-1 0 0,1 1 0,0-1 0,0 0 0,0 0 0,0 0 0,0 1 0,-1-1 0,1 0 0,0 0 0,0 0 0,0 1 0,0-1 0,0 0 0,0 0 0,0 1 0,-12 43 0,5 37 0,4 0 0,10 104 0,-6-176 0,-1-1 0,0 0 0,1 0 0,0-1 0,0 1 0,1-1 0,0 1 0,0-1 0,1 1 0,-1-1 0,8 11 0,-10-18 0,0 1 0,0-1 0,0 0 0,0 0 0,0 0 0,1 0 0,-1 0 0,0 0 0,0 0 0,0 0 0,0 0 0,0 0 0,1 0 0,-1 0 0,0 0 0,0 0 0,0 0 0,0 0 0,1 0 0,-1 0 0,0 0 0,0 0 0,0 0 0,0 0 0,0 0 0,1 0 0,-1 0 0,0 0 0,0 0 0,0 0 0,0 0 0,1 0 0,-1 0 0,0 0 0,0 0 0,0-1 0,0 1 0,0 0 0,0 0 0,0 0 0,0 0 0,1 0 0,-1-1 0,0 1 0,0 0 0,0 0 0,0 0 0,0 0 0,0 0 0,0-1 0,0 1 0,0 0 0,0 0 0,0 0 0,0 0 0,0-1 0,0 1 0,0 0 0,0 0 0,0 0 0,0-1 0,6-27 0,-2-2 0,-1 1 0,-1 0 0,-2-35 0,0 29 0,3-21 0,-1 31 0,-1 0 0,-2 0 0,0-1 0,-8-41 0,9 66 0,0 0 0,0 0 0,0 0 0,-1 0 0,1 0 0,0 0 0,-1 0 0,1 0 0,-1 0 0,1 0 0,-1 1 0,1-1 0,-1 0 0,0 0 0,1 0 0,-1 1 0,0-1 0,1 0 0,-3 0 0,3 1 0,-1 0 0,1 0 0,-1 0 0,1 0 0,-1 0 0,1 1 0,-1-1 0,1 0 0,-1 0 0,1 0 0,-1 1 0,1-1 0,-1 0 0,1 1 0,-1-1 0,1 0 0,0 1 0,-1-1 0,1 1 0,0-1 0,-1 1 0,1-1 0,0 0 0,-1 2 0,-14 38 0,4 43-4,4 1 0,4-1 0,9 108 0,-1-281-361,1 28 415,-3 23-139,0-20-387,-1 1 1,-9-77-1,5 175-9005,2 10 2488</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3:50.809"/>
    </inkml:context>
    <inkml:brush xml:id="br0">
      <inkml:brushProperty name="width" value="0.025" units="cm"/>
      <inkml:brushProperty name="height" value="0.025" units="cm"/>
      <inkml:brushProperty name="color" value="#F6630D"/>
    </inkml:brush>
  </inkml:definitions>
  <inkml:trace contextRef="#ctx0" brushRef="#br0">169 144 5733,'0'0'10667,"6"-9"-9712,22-30-250,-24 37-683,0-1 0,0 0 0,0 1 1,0 0-1,1 0 0,-1 0 0,1 1 0,-1 0 1,1-1-1,0 2 0,0-1 0,-1 0 0,1 1 1,0 0-1,0 0 0,0 1 0,6 0 0,6 0 0,304 10 854,-316-13 1562,-11-3-1283,-13-3-515,-59-4 690,0 4 0,-148 4 0,172 5-643,577-1-1232,-1218-11 3086,821-6-2760,-63 12 24,83-7-586,211 8 1,-346 7 768,-13 2-6,-17 4 59,-27 3 359,0-2 0,-85 8 0,-97-9 1533,119-9-860,109 0-1069,0 0-1,0 0 1,1 0 0,-1 0-1,0 0 1,0-1-1,0 1 1,0 0-1,0 0 1,0 0-1,1 0 1,-1-1-1,0 1 1,0 0-1,0 0 1,0 0-1,0-1 1,0 1-1,0 0 1,0 0-1,0 0 1,0-1-1,0 1 1,0 0 0,0 0-1,0 0 1,0-1-1,0 1 1,0 0-1,0 0 1,0 0-1,0-1 1,0 1-1,0 0 1,-1 0-1,1 0 1,0-1-1,0 1 1,0 0-1,0 0 1,0 0-1,-1 0 1,1 0-1,0-1 1,0 1-1,0 0 1,0 0 0,-1 0-1,1 0 1,0 0-1,0 0 1,0 0-1,-1 0 1,1 0-1,19-10-202,12 0-580,-1 3 0,50-7 1,-64 12-411,1 1 1,0 1 0,26 3 0,-38 1-3429,-13 1-722,-20 2-5408</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3:52.414"/>
    </inkml:context>
    <inkml:brush xml:id="br0">
      <inkml:brushProperty name="width" value="0.025" units="cm"/>
      <inkml:brushProperty name="height" value="0.025" units="cm"/>
      <inkml:brushProperty name="color" value="#F6630D"/>
    </inkml:brush>
  </inkml:definitions>
  <inkml:trace contextRef="#ctx0" brushRef="#br0">232 45 12812,'0'0'3251,"14"-3"-2872,10-1-97,0 1-1,1 1 0,-1 1 1,1 2-1,-1 0 1,41 8-1,-26-1-138,-13-3-48,-1 1-1,0 1 0,0 0 0,40 20 0,-110-37 3292,22 8-3078,-109-15 953,-1 6 0,-150 7 0,238 4-949,82-3-306,-1 0 0,43-11 0,22-3-3,336-4-1418,-456 29 1495,-65 15 1044,-2-5 0,-91 8-1,-118 26 637,288-53-4563,9-10-3854</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7.171"/>
    </inkml:context>
    <inkml:brush xml:id="br0">
      <inkml:brushProperty name="width" value="0.025" units="cm"/>
      <inkml:brushProperty name="height" value="0.025" units="cm"/>
      <inkml:brushProperty name="color" value="#F6630D"/>
    </inkml:brush>
  </inkml:definitions>
  <inkml:trace contextRef="#ctx0" brushRef="#br0">196 226 13229,'0'-9'5354,"1"2"-4882,0 0 377,-1 0 0,0 1-1,0-1 1,0 0 0,-1 0 0,-2-11 0,2 16-701,1 0 1,-1 0 0,0 0-1,0 0 1,0 0 0,0 1-1,-1-1 1,1 0 0,0 1-1,-1-1 1,1 0 0,-1 1-1,0 0 1,1-1 0,-1 1-1,0 0 1,0 0 0,0 0-1,0 0 1,0 0-1,0 1 1,0-1 0,0 1-1,0-1 1,0 1 0,0 0-1,0-1 1,-5 1 0,2 1-110,-1-1 1,0 1-1,1 0 1,-1 0 0,1 1-1,0 0 1,-1 0-1,1 0 1,0 0 0,0 1-1,0 0 1,0 0-1,1 0 1,-1 1 0,1-1-1,0 1 1,0 0-1,0 0 1,1 1-1,-6 6 1,5-4-33,-1 0-1,1 0 1,0 1-1,1-1 1,-1 1 0,1 0-1,1 0 1,0 0-1,0 0 1,0 0 0,1 0-1,0 1 1,1 11-1,0-19-3,1 0 0,-1 0 0,0 0 0,1 0 0,-1 0 0,1 0 0,-1 0 1,1 0-1,-1-1 0,1 1 0,0 0 0,-1 0 0,1-1 0,0 1 0,0 0 0,-1-1 0,1 1 0,0 0 0,0-1 0,0 1 0,0-1 0,0 0 0,0 1 0,0-1 0,0 0 0,0 1 0,0-1 0,0 0 0,0 0 0,0 0 0,0 0 0,0 0 0,0 0 0,0 0 0,0 0 0,0-1 0,0 1 0,0 0 0,0-1 0,2 0 0,3 0 25,-1-1 0,1 0 0,0 0 1,-1 0-1,0-1 0,6-3 0,6-7 16,0-2 1,-1 0-1,-1 0 1,-1-1-1,0-1 0,-1-1 1,-1 0-1,-1 0 1,0-1-1,-1 0 1,-1-1-1,-1 0 1,-1-1-1,5-24 1,-12 38-143,-2 9 43,-8 19 33,-11 34 58,17-39 31,0-1 1,2 1-1,0-1 1,0 1-1,2 0 0,0 0 1,2 17-1,-1-29-44,-1-1 0,1 0 1,0 1-1,0-1 0,0 0 0,1 0 0,-1 0 0,1 0 1,-1 0-1,1 0 0,0 0 0,0 0 0,1-1 1,-1 1-1,1-1 0,2 3 0,-2-3-11,1-1 0,-1 1 0,1-1 0,-1 0 0,1 0 0,0 0 0,-1 0 0,1-1-1,0 1 1,0-1 0,0 0 0,-1 0 0,1 0 0,0-1 0,0 1 0,0-1 0,6-2 0,0-1 4,0-1 1,0 0-1,-1 0 1,1-1-1,-1 0 1,-1 0-1,1-1 0,-1 0 1,0-1-1,-1 0 1,0 0-1,0-1 1,-1 0-1,0 0 1,0 0-1,-1-1 1,0 1-1,-1-1 1,0-1-1,-1 1 0,0 0 1,0-1-1,1-16 1,-21 52-167,12-13 192,0 1 0,1-1 0,1 0 0,0 1 0,0 0 0,0 23 0,3-35-86,0 0 1,0-1-1,0 1 0,0 0 0,0-1 1,0 1-1,0 0 0,0-1 1,0 1-1,1 0 0,-1-1 1,0 1-1,0 0 0,1-1 0,-1 1 1,1-1-1,-1 1 0,0-1 1,1 1-1,-1-1 0,1 1 0,-1-1 1,1 1-1,0-1 0,-1 1 1,1-1-1,-1 0 0,1 1 0,0-1 1,-1 0-1,1 0 0,0 0 1,-1 1-1,1-1 0,0 0 1,-1 0-1,1 0 0,0 0 0,-1 0 1,1 0-1,0 0 0,-1 0 1,2-1-1,0 1-216,-1 0 0,1-1 0,0 1 1,0-1-1,0 0 0,-1 1 0,1-1 0,0 0 0,-1 0 1,1 0-1,-1 0 0,1-1 0,-1 1 0,1 0 0,1-3 1,8-19-5560,0-6-2525</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3:53.784"/>
    </inkml:context>
    <inkml:brush xml:id="br0">
      <inkml:brushProperty name="width" value="0.025" units="cm"/>
      <inkml:brushProperty name="height" value="0.025" units="cm"/>
      <inkml:brushProperty name="color" value="#F6630D"/>
    </inkml:brush>
  </inkml:definitions>
  <inkml:trace contextRef="#ctx0" brushRef="#br0">24 419 11563,'-12'-96'6563,"1"-129"1,20 309-5344,-1-21-737,1 242 263,4 46 216,-13-345-903,1 0-1,0 0 1,0-1-1,1 1 1,-1 0-1,1 0 1,0-1-1,6 10 0,-8-15-50,0 1-1,1-1 0,-1 0 0,0 1 0,1-1 0,-1 1 0,0-1 0,1 0 0,-1 0 0,0 1 1,1-1-1,-1 0 0,1 1 0,-1-1 0,1 0 0,-1 0 0,1 0 0,-1 0 0,1 0 0,-1 1 1,0-1-1,1 0 0,-1 0 0,1 0 0,-1 0 0,1 0 0,-1 0 0,1-1 0,-1 1 0,1 0 1,-1 0-1,1 0 0,-1 0 0,1 0 0,0-1 0,1-1 7,0 0 1,0 0-1,0 0 0,-1-1 1,1 1-1,0 0 0,-1-1 1,0 0-1,1 1 0,0-6 1,12-32 194,-1-1 1,-3-1-1,-2 0 0,5-53 1,-2-173 873,-10 237-922,-5-146 291,2 155-424,0 1 1,-2-1 0,0 1-1,-2 0 1,-13-35 0,19 55-28,0 0 1,-1 0 0,1-1 0,-1 1 0,1 0-1,-1 0 1,1 0 0,-1 0 0,0 0 0,0 0-1,0 0 1,1 0 0,-1 1 0,0-1 0,0 0-1,0 0 1,0 1 0,-2-2 0,3 2-3,-1 0 0,1 1 1,-1-1-1,1 0 0,-1 0 1,1 0-1,-1 1 0,1-1 0,-1 0 1,1 1-1,-1-1 0,1 0 1,-1 1-1,1-1 0,0 1 0,-1-1 1,1 0-1,0 1 0,-1-1 0,1 1 1,0-1-1,0 1 0,-1-1 1,1 1-1,0-1 0,0 2 0,-10 43-88,-35 573 148,45-542-54,2-73-48,1-8 0,11-24 109,-3 0 0,0-1 0,-2 0 0,10-55 0,8-129 58,-21 125-86,-5-107-1,-7 148-5,6 48-31,0-1 1,0 0-1,0 1 1,0-1-1,0 0 0,-1 1 1,1-1-1,0 1 0,0-1 1,0 0-1,-1 1 1,1-1-1,0 1 0,-1-1 1,1 1-1,-1-1 0,1 1 1,0-1-1,-1 1 1,1-1-1,-1 1 0,1 0 1,-1-1-1,1 1 0,-1 0 1,0-1-1,1 1 1,-1 0-1,1 0 0,-2-1 1,1 2-5,0-1 1,0 1 0,0 0 0,0-1-1,0 1 1,1 0 0,-1 0 0,0 0-1,1 0 1,-1 0 0,0 0 0,1 0-1,-1 0 1,1 0 0,-1 0 0,1 0-1,0 0 1,-1 2 0,-12 50-48,2 0 0,3 1 0,-3 91-1,6-73 76,-6 352 39,12-416-72,-1-1 0,2 1-1,-1-1 1,1 0 0,0 0 0,3 8 0,-5-14 6,0-1 0,1 1 0,-1 0 0,0-1 0,1 1 0,-1-1 0,0 1 0,1-1 1,-1 1-1,1-1 0,-1 1 0,0-1 0,1 1 0,0-1 0,-1 1 0,1-1 1,-1 0-1,1 1 0,-1-1 0,1 0 0,0 1 0,-1-1 0,1 0 0,0 0 1,-1 0-1,2 1 0,-1-2-1,0 0 1,1 0-1,-1 1 1,0-1 0,0 0-1,0 0 1,0 0-1,0 0 1,0 0-1,0-1 1,0 1-1,0 0 1,0 0-1,-1 0 1,1-1-1,0 1 1,-1 0 0,1-2-1,4-8-239,-1 0 0,-1-1 0,0 1 1,2-16-1,-2 3-2828,-2 1-3659</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4:13.029"/>
    </inkml:context>
    <inkml:brush xml:id="br0">
      <inkml:brushProperty name="width" value="0.025" units="cm"/>
      <inkml:brushProperty name="height" value="0.025" units="cm"/>
      <inkml:brushProperty name="color" value="#F6630D"/>
    </inkml:brush>
  </inkml:definitions>
  <inkml:trace contextRef="#ctx0" brushRef="#br0">62 95 11883,'0'0'3833,"-9"3"-1612,-2 0-1620,6-2-214,0 0 0,0 0 0,1 1 0,-1 0 0,1 0 0,-8 4 0,83-37 3499,-53 23-3554,1 0 0,0 2 0,1 0 0,-1 1 0,1 0 0,1 2 0,24-1 0,-7 3-178,0 2 0,73 11 0,-86-7-105,1-2 0,-1-1 0,0-1-1,1-2 1,40-4 0,-52 0 295,-28 3 406,-31 5 217,-109 28-241,-66 9-539,6-19-112,231-22-342,17 1 213,0-1 1,40-7-1,166-63 16,-47 11 50,-193 60-14,1-1-1,-1 1 1,1 0 0,-1-1 0,1 1 0,-1 0-1,1 0 1,0-1 0,-1 1 0,1 0 0,-1 0-1,1 0 1,0 0 0,-1 0 0,1 0 0,-1 0-1,1 0 1,0 0 0,-1 0 0,1 0 0,-1 0 0,1 0-1,0 0 1,-1 1 0,1-1 0,-1 0 0,1 0-1,-1 1 1,1-1 0,-1 0 0,1 1 0,-1-1-1,1 1 1,-1-1 0,1 1 0,-13 20 156,-33 20 241,26-28-331,-1-2 0,0 0 1,0-1-1,-1-1 0,0-1 1,-1-1-1,0-1 0,-31 5 1,8-6-10,0-1 0,0-2 1,-57-5-1,63-4-120,35 2-137,23-1-6,483-65-2755,-721 67 5926,161 6-2823,-191 13-29,248-15-123,0 0 0,0 0 0,0 0 0,0 0 0,1 0 1,-1 0-1,0 0 0,0 0 0,0 1 0,0-1 0,0 0 0,0 0 0,1 1 0,-1-1 0,0 1 0,0-1 0,0 1 0,1-1 0,-1 1 0,0-1 1,1 1-1,-1 0 0,1-1 0,-1 1 0,0 0 0,0 0 0,2 0-15,-1 0 0,0 0 0,1 0 0,-1 0 0,0 0 0,1 0 0,-1 0 0,1 0 0,-1 0 0,1-1 1,0 1-1,-1 0 0,1 0 0,0-1 0,0 1 0,-1 0 0,1-1 0,1 1 0,46 25-431,-25-18 395,1-2 0,0-1 0,0 0 0,0-2 0,1 0 0,-1-2-1,1-1 1,28-3 0,-16-2-5,0-1 0,-1-1 1,0-3-1,59-23 0,-85 30 77,-8 2-5,0 1 1,0-1 0,0 0 0,0 1-1,-1-1 1,1 0 0,0 0 0,-1 0-1,1 0 1,0 0 0,-1-1 0,1 1-1,-1 0 1,2-3 0,-13 2 182,0 0-1,0 1 1,-19 1 0,-55 6 80,-105 21 0,44-5 304,59-8-555,84-14-64,24-11-470,34-16 229,82-28 1,-108 46 128,0 2 1,0 0 0,0 3 0,0 0 0,38 1 0,-110 22 837,-15 2-663,-1-3 0,-1-2-1,-111 15 1,270-31-167,156-21 0,-248 19 196,-9 0 72,-21-2 240,-33 0 201,-44 4-600,99 0 31,0 0 1,-1 0 0,1 0-1,0 1 1,0-1-1,0 0 1,-1 0-1,1 0 1,0 0-1,0 0 1,-1 0-1,1 0 1,0 0-1,0 0 1,-1 0-1,1 0 1,0 0-1,0 0 1,0 0-1,-1 0 1,1 0 0,0 0-1,0 0 1,0-1-1,-1 1 1,1 0-1,0 0 1,0 0-1,0 0 1,-1 0-1,1 0 1,0-1-1,0 1 1,0 0-1,0 0 1,-1 0-1,1 0 1,0-1-1,0 1 1,0 0 0,0 0-1,0-1 1,0 1-1,0 0 1,0 0-1,0 0 1,0-1-1,0 1 1,0 0-1,0 0 1,0-1-1,0 1 1,0 0-1,0 0 1,0 0-1,0-1 1,0 1-1,0 0 1,0 0-1,0-1 1,0 1 0,0 0-1,0 0 1,1 0-1,-1 0 1,0-1-1,1 1 2,0-1 0,-1 1-1,1 0 1,0 0 0,0-1-1,0 1 1,0 0 0,-1 0 0,1 0-1,0 0 1,0 0 0,0 0-1,0 0 1,-1 0 0,1 1-1,0-1 1,0 0 0,0 0 0,0 1-1,-1-1 1,1 0 0,0 1-1,0-1 1,-1 1 0,1-1 0,0 1-1,0 0 1,2 0 0,-1 0-1,1 0 1,0 0-1,0 0 1,0-1 0,0 1-1,0-1 1,0 0-1,0 0 1,0 0 0,0 0-1,3-1 1,6 1-10,-12 0 47,-30-17 133,-7 12-37,20 31 298,-14-19-212,25 2-2727,4 3-6547,2-6 4109,0-17-4247</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4:15.170"/>
    </inkml:context>
    <inkml:brush xml:id="br0">
      <inkml:brushProperty name="width" value="0.025" units="cm"/>
      <inkml:brushProperty name="height" value="0.025" units="cm"/>
      <inkml:brushProperty name="color" value="#F6630D"/>
    </inkml:brush>
  </inkml:definitions>
  <inkml:trace contextRef="#ctx0" brushRef="#br0">1411 90 8296,'0'0'2754,"7"-9"-1558,21-26-315,-27 34-673,0 0 0,0-1 0,0 1 0,0 0-1,-1 0 1,1 0 0,0-1 0,-1 1 0,1 0 0,-1-1 0,0 1 0,1 0 0,-1-1-1,0 1 1,0-1 0,1 1 0,-1 0 0,0-1 0,-1-1 0,1 2-97,-1 0 0,1 0 0,-1 0 0,1 0 1,-1 1-1,0-1 0,1 0 0,-1 0 0,0 1 0,0-1 1,0 0-1,1 1 0,-1-1 0,0 1 0,0-1 1,0 1-1,0 0 0,0-1 0,-2 0 0,-4 0 191,-1 0-1,0 0 0,1 0 1,-17 2-1,18-1-64,-2 1-181,1 0-1,-1 1 0,1-1 1,-1 2-1,1-1 1,0 1-1,0 0 1,0 1-1,0-1 0,-8 7 1,-62 50 541,47-31-395,1 1 1,1 2 0,-33 49-1,-60 114 825,68-106-670,28-43-306,1 0 1,3 1-1,2 1 1,-20 78-1,16-27-28,-14 134 1,35-208 7,0 1 1,2-1-1,0 1 0,2-1 1,1 1-1,1-1 0,12 41 1,-6-25 273,-2 1 0,-2-1 0,-2 1 1,-1 1-1,-4 48 0,0-81-153,-1 0 1,0 0-1,0 0 1,-1 0 0,0 0-1,-1 0 1,0-1-1,-1 1 1,0-1-1,-8 12 1,-12 14 273,-33 36 0,38-47-207,-196 205 959,68-78-952,141-143-213,4-6-10,0 1 1,1-1 0,-1 1-1,1 0 1,0 0 0,-1 0-1,1 0 1,0 0 0,1 1-1,-1-1 1,1 0 0,-1 1 0,-1 6-1,5-9-8,0 0-1,0 0 0,0 0 1,0 0-1,1-1 0,-1 1 1,0-1-1,0 0 1,0 0-1,0 1 0,1-1 1,-1-1-1,0 1 0,3-1 1,0 1 20,33-2 81,48-8 1,-59 5-189,0 2 0,0 0 0,1 2 0,38 3 0,-65-1 83,1 0 1,0-1 0,-1 1-1,1 0 1,-1 0-1,0 0 1,1 0-1,-1 0 1,0 0 0,1 1-1,-1-1 1,0 0-1,0 1 1,0-1-1,0 0 1,0 1-1,-1-1 1,1 1 0,0 0-1,-1-1 1,1 1-1,-1-1 1,1 1-1,-1 0 1,0 0-1,0 1 1,5 55 29,-5-44-17,0 14 7,-2 1-1,-1 0 1,-1-1 0,-1 0-1,-2 0 1,0 0 0,-2-1-1,-2 0 1,0-1 0,-20 33 0,-18 37-60,-72 200 1,114-273 14,-9 23-54,3 1 1,1 0-1,2 1 0,3 1 1,-3 58-1,15-3-289,-2-76 279,-1 0 1,-1-1-1,-2 1 0,-1 0 1,0-1-1,-3 0 0,-8 35 0,-67 142 204,-16 51-49,83-212-58,2 1 1,2-1-1,1 2 1,0 50 0,6-65-21,2 0 1,1-1 0,9 55 0,-7-73 2,0 1 0,1-1 1,0 1-1,1-1 1,0-1-1,1 1 1,0-1-1,0 1 0,1-2 1,1 1-1,0-1 1,12 11-1,5 0 4,1-1 1,1-1-1,1-2 0,1 0 1,48 18-1,-46-22 31,0 2 0,-2 1 1,1 2-1,-2 1 0,32 25 0,-21 0-18,-32-34 7,0-1-1,1 1 1,0-1-1,16 12 1,-23-19-45,1-1 0,-1 1-1,1 0 1,-1 0 0,1-1 0,-1 1 0,1-1-1,-1 1 1,1-1 0,-1 0 0,1 0 0,0 1-1,-1-1 1,1 0 0,0-1 0,-1 1 0,1 0-1,-1 0 1,1-1 0,0 1 0,-1-1 0,1 1-1,-1-1 1,1 0 0,-1 1 0,0-1 0,1 0-1,-1 0 1,0 0 0,1 0 0,-1 0 0,0 0-1,0-1 1,1 0 0,3-4-568,-1 0 0,0-1 0,0 1 0,-1-1 0,1 0 0,2-9 0,12-44-5233</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4:16.497"/>
    </inkml:context>
    <inkml:brush xml:id="br0">
      <inkml:brushProperty name="width" value="0.025" units="cm"/>
      <inkml:brushProperty name="height" value="0.025" units="cm"/>
      <inkml:brushProperty name="color" value="#F6630D"/>
    </inkml:brush>
  </inkml:definitions>
  <inkml:trace contextRef="#ctx0" brushRef="#br0">77 202 4132,'0'0'6086,"5"-8"-4848,1-5-641,6-12 68,7 4 2814,-16 20-3217,1 0 0,0 0 1,0 0-1,0 0 1,0 1-1,0 0 0,0 0 1,0 0-1,0 0 1,0 1-1,0-1 1,0 1-1,0 0 0,5 2 1,5 0 317,20 2-472,0-1 0,0-2 0,1-2 1,-1-1-1,0-2 0,0-1 0,45-11 0,23-13 239,101-42 1,-124 41-307,-145 49 809,-2-4 0,-135 14 0,-191-9 2035,385-21-2727,5 1-67,0-1-1,0 0 1,0 0-1,0 0 0,0-1 1,0 1-1,0-1 1,0 0-1,0 0 1,0-1-1,-5-2 1,9 4-95,0 0 0,0 0 1,0-1-1,0 1 0,0 0 1,0 0-1,0 0 0,0-1 0,1 1 1,-1 0-1,0 0 0,0-1 1,0 1-1,0 0 0,0 0 0,0 0 1,0-1-1,1 1 0,-1 0 1,0 0-1,0 0 0,0 0 1,0-1-1,1 1 0,-1 0 0,0 0 1,0 0-1,0 0 0,1 0 1,-1 0-1,0 0 0,0 0 1,0-1-1,1 1 0,-1 0 0,0 0 1,0 0-1,1 0 0,-1 0 1,0 0-1,0 0 0,0 0 0,1 0 1,-1 1-1,0-1 0,0 0 1,1 0-1,-1 0 0,61-10-10,0 3 0,105 2 0,-63 3-13,-47 0 41,-11 2 22,66-10-1,-110 10-33,-1 0-1,0 0 1,0 0-1,1 0 0,-1 0 1,0 0-1,1 0 1,-1 1-1,0-1 1,1 0-1,-1 0 0,0 0 1,1 0-1,-1 0 1,0-1-1,1 1 1,-1 0-1,0 0 1,1 0-1,-1 0 0,0 0 1,0 0-1,1 0 1,-1-1-1,0 1 1,1 0-1,-1 0 0,0 0 1,0-1-1,1 1 1,-1 0-1,0 0 1,0-1-1,0 1 0,0 0 1,1 0-1,-1-1 1,0 1-1,0 0 1,0-1-1,0 1 0,0 0 1,0-1-1,-17-4 136,-31-1 48,-309 25-221,52 1 88,599-35-254,2 0 121,-217 15 174,-37 0 11,-35 0-56,-15 0-10,-476 32 2335,383-22-2104,69-8-67,19-1-339,25-1-1503,-4-1 522,1 0 0,-1-1 0,1 0 0,-1 0 0,0-1 0,11-5 0,22-13-5624</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4:40.139"/>
    </inkml:context>
    <inkml:brush xml:id="br0">
      <inkml:brushProperty name="width" value="0.025" units="cm"/>
      <inkml:brushProperty name="height" value="0.025" units="cm"/>
    </inkml:brush>
  </inkml:definitions>
  <inkml:trace contextRef="#ctx0" brushRef="#br0">195 69 14286,'0'0'3245,"-8"2"-1029,1-1-1959,-37 3 3344,42-4-3233,0 0 0,-1-1 0,1 1 0,0-1 1,0 0-1,0 1 0,0-1 0,0 0 0,0 0 0,0 0 1,0-1-1,0 1 0,0 0 0,0-1 0,1 1 0,-1-1 1,1 0-1,-1 0 0,1 1 0,-2-4 0,38 32 879,-19-17-1063,-4 0-184,1-1 0,0-1 0,1 0 0,0-1 0,0-1 0,0 0 0,1-1 0,0 0 0,0-1 0,0-1 0,0 0 0,1-1 0,-1-1 0,1 0 0,-1-1 0,1-1 0,-1-1 0,1 0 0,-1-1 0,0 0 0,0-1 0,0-1 0,0 0 0,22-13 0,18-12 0,62-47 0,-157 72 0,-1 7 0,0 2 0,0 1 0,-71 19 0,-116 48 0,210-65 0,-12 3 0,18-4 0,-1-1 0,-1-1 0,1 0 0,-1-1 0,1 0 0,-1-1 0,0-1 0,-23 0 0,37-1 0,-1 0 0,1 0 0,-1 0 0,0 0 0,1-1 0,-1 1 0,1 0 0,-1 0 0,1-1 0,-1 1 0,1 0 0,-1-1 0,1 1 0,-1-1 0,1 1 0,-1 0 0,1-1 0,-1 1 0,1-1 0,0 1 0,-1-1 0,1 0 0,0 1 0,0-1 0,-1 1 0,1-1 0,0 0 0,0 1 0,0-1 0,0 1 0,0-1 0,0 0 0,0 1 0,0-1 0,0 1 0,0-1 0,0 0 0,0 1 0,0-1 0,0 0 0,1 1 0,-1-1 0,0 1 0,0-1 0,1 1 0,-1-1 0,0 1 0,1-1 0,0 0 0,20-27 0,-1 15 0,2 1 0,-1 1 0,1 1 0,1 1 0,0 1 0,45-11 0,-21 10 0,1 2 0,74-1 0,-93 7 0,-20-1 0,0 1 0,-1 1 0,1 0 0,0 0 0,0 1 0,0 0 0,-1 0 0,1 1 0,-1 0 0,10 4 0,-17-6 0,-1 0 0,1 0 0,-1 0 0,1 1 0,-1-1 0,1 0 0,-1 0 0,1 1 0,-1-1 0,0 0 0,1 1 0,-1-1 0,1 1 0,-1-1 0,0 0 0,0 1 0,1-1 0,-1 1 0,0-1 0,1 1 0,-1-1 0,0 1 0,0-1 0,0 1 0,0-1 0,0 1 0,0-1 0,1 1 0,-1-1 0,0 1 0,0-1 0,-1 1 0,1-1 0,0 2 0,-17 9 0,-28-1 0,-217 19 0,73-10 0,181-19 0,11-3 0,29-9 0,49-15 0,-38 14 0,1 2 0,1 2 0,0 2 0,0 2 0,82 0 0,-120 6 0,1 0 0,-1 0 0,1 1 0,-1-1 0,0 2 0,0-1 0,11 6 0,-16-8 0,0 1 0,0 1 0,0-1 0,0 0 0,0 0 0,-1 1 0,1-1 0,0 1 0,-1 0 0,1-1 0,-1 1 0,1 0 0,-1 0 0,0 0 0,0 0 0,0 0 0,0 0 0,0 0 0,0 1 0,0-1 0,-1 0 0,1 0 0,-1 1 0,0-1 0,0 0 0,1 0 0,-1 1 0,-1 2 0,0-3 0,0 0 0,0 0 0,0 0 0,0 0 0,0 0 0,0-1 0,0 1 0,-1-1 0,1 1 0,-1-1 0,1 1 0,-1-1 0,0 0 0,1 1 0,-1-1 0,0 0 0,0 0 0,0-1 0,0 1 0,-4 1 0,-49 12 0,46-12 0,-41 5 0,-1-2 0,1-3 0,-1-1 0,-72-10 0,-43 1 0,165 8 0,1 0 0,0 0 0,-1-1 0,1 1 0,-1 0 0,1 0 0,-1 0 0,1 0 0,0 0 0,-1 0 0,1 0 0,-1 0 0,1 0 0,-1 0 0,1 0 0,-1 0 0,1 0 0,-1 0 0,1 0 0,0 0 0,-1 0 0,1 0 0,-1 1 0,1-1 0,0 0 0,-1 0 0,1 1 0,-1-1 0,1 0 0,0 0 0,-1 1 0,1-1 0,0 0 0,0 1 0,-1-1 0,1 1 0,-1 0 0,6 2 0,8 2 0,0-1 0,0-1 0,0 0 0,0-1 0,0 0 0,1-1 0,-1 0 0,25-3 0,-14 2 0,23-1 0,0-1 0,-1-3 0,0-2 0,0-1 0,-1-3 0,71-25 0,-138 33 0,1 2 0,-34 2 0,4 4 0,0 2 0,1 3 0,0 2 0,-89 33 0,138-45 1,0 0 1,0 0-1,0 1 1,0-1-1,1 0 1,-1 1-1,0-1 1,0 1-1,0-1 1,1 1-1,-1-1 1,0 1-1,0-1 0,1 1 1,-1 0-1,0-1 1,1 1-1,-1 0 1,1 0-1,-1 0 1,15 5 39,42-5-235,-46-1 17,82-6-3469,0-12-4597,-29 0-2086</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4:44.503"/>
    </inkml:context>
    <inkml:brush xml:id="br0">
      <inkml:brushProperty name="width" value="0.025" units="cm"/>
      <inkml:brushProperty name="height" value="0.025" units="cm"/>
    </inkml:brush>
  </inkml:definitions>
  <inkml:trace contextRef="#ctx0" brushRef="#br0">113 80 9129,'0'0'14771,"-5"8"-14595,0 4-19,1 0 0,0 1 0,1-1 1,0 1-1,1-1 0,-1 26 0,2 94 1918,3-70-920,0-39-530,2-40-396,4-37 6,1-190 966,-12 235-1069,-3 16-81,-4 17-85,-4 44 76,2 0-1,3 1 0,1 95 1,9-183-19,1 0 0,7-28 0,2-20 25,-2-181 155,-12 227 284,-3 31-171,-4 35-254,-12 62-17,8-38 29,-8 82-1,60-283-20,-22 41-45,10-43-26,-27 141-5,0 1 1,0 0 0,1 0-1,0 0 1,1 12 0,0 20 38,-8 31 19,-27 127 0,33-262-46,25-121 46,1-31-17,-28 352 153,-38 244 0,57-403-3186,11-8-4876,-11 18-4137</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5:09.615"/>
    </inkml:context>
    <inkml:brush xml:id="br0">
      <inkml:brushProperty name="width" value="0.025" units="cm"/>
      <inkml:brushProperty name="height" value="0.025" units="cm"/>
    </inkml:brush>
  </inkml:definitions>
  <inkml:trace contextRef="#ctx0" brushRef="#br0">15 318 8104,'0'-12'160,"0"-194"2591,0 114 4422,12 307-2262,2 148-4233,-25-399 539,1-287-823,11 241-350,-11 336 31,4-144-49,4-87-13,1-16-24,0 0-1,1 1 1,-1-1-1,2 1 0,-1-1 1,1 1-1,2 9 0,-3-17 10,0 0-1,0 1 1,0-1-1,0 0 1,0 0-1,0 1 1,0-1-1,0 0 1,1 0 0,-1 0-1,0 1 1,0-1-1,0 0 1,0 0-1,0 0 1,1 0-1,-1 1 1,0-1-1,0 0 1,0 0-1,1 0 1,-1 0-1,0 0 1,0 0-1,0 0 1,1 1-1,-1-1 1,0 0-1,0 0 1,1 0-1,-1 0 1,0 0-1,0 0 1,0 0-1,1 0 1,-1 0-1,0 0 1,0 0-1,1-1 1,-1 1-1,0 0 1,0 0-1,0 0 1,1 0-1,-1 0 1,0 0-1,0 0 1,0 0-1,1-1 1,-1 1-1,0 0 1,0 0-1,0 0 1,0-1-1,1 1 1,-1 0-1,0 0 1,0 0-1,0-1 1,0 1 0,0 0-1,0 0 1,0-1-1,8-16 18,5-37 50,-2 0 1,7-99-1,-11-111 49,-11 217-23,-1 36 110,-2 30 137,-4 63-236,3 0-1,4 147 1,5-143-82,-1-75-19,2 48 15,-1-56-17,-1 1 0,0-1 0,1 0 1,0 1-1,0-1 0,0 0 0,0 0 0,1 0 1,-1 0-1,1 0 0,0 0 0,-1 0 1,5 4-1,-6-7 1,1 0-1,-1 1 1,0-1 0,1 0 0,-1 1-1,0-1 1,0 0 0,1 0 0,-1 0-1,0 1 1,1-1 0,-1 0 0,0 0-1,1 0 1,-1 0 0,1 0 0,-1 0-1,0 0 1,1 1 0,-1-1 0,0 0-1,1 0 1,-1-1 0,1 1 0,-1 0 0,0 0-1,1 0 1,-1 0 0,0 0 0,1 0-1,-1 0 1,0 0 0,1-1 0,-1 1-1,1 0 1,6-15-42,-4-20-1124,-3 0-2577,0-4-2791</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5:17.119"/>
    </inkml:context>
    <inkml:brush xml:id="br0">
      <inkml:brushProperty name="width" value="0.025" units="cm"/>
      <inkml:brushProperty name="height" value="0.025" units="cm"/>
    </inkml:brush>
  </inkml:definitions>
  <inkml:trace contextRef="#ctx0" brushRef="#br0">906 238 15727,'-11'-10'1222,"-2"-2"-972,-1 1 0,1 0 0,-2 1 0,0 1 0,0 0 0,0 1 0,-1 1 0,0 0 0,-1 1 1,1 1-1,-25-5 0,24 9-188,0 0 1,0 2 0,0 0 0,0 0 0,0 2 0,0 0 0,1 1 0,-1 1 0,-17 7 0,11-2 114,0 2-1,1 0 1,1 1 0,0 1 0,-32 29 0,22-14 56,2 1-1,1 2 0,1 1 1,2 1-1,2 1 1,1 1-1,-22 49 1,22-34-100,3 1 1,2 1 0,2 1 0,3 0 0,2 1 0,2 0 0,3 1 0,2-1 0,3 1 0,2 0 0,12 70-1,-10-104-141,1-1-1,1-1 0,0 1 1,2-1-1,0 0 0,1 0 1,1-1-1,1-1 0,1 0 1,22 27-1,-23-34-54,-1 0 0,1-1 0,1 0 0,0-1-1,0-1 1,1 0 0,0-1 0,1 0 0,-1-1 0,1 0 0,0-1 0,1-1 0,-1 0 0,1-1-1,29 3 1,-16-4-5,0-2 0,1 0-1,-1-2 1,0-1 0,0-2-1,0 0 1,-1-2 0,0-1-1,0-1 1,-1-1 0,0-2-1,-1 0 1,0-2 0,29-21-1,-12 4 355,-2-1 1,-1-3-1,-2-1 0,-2-2 0,-1-1 0,-2-2 0,-1-1 0,-3-1 0,-1-2 0,-3 0 0,32-81 0,-32 58 284,-3 0 0,-3-1 0,-3 0 0,-3-2-1,-3 1 1,-3-1 0,-7-141 0,0 195-543,-1 1 0,0 0-1,-1 0 1,-1 0 0,-1 0 0,0 0 0,-1 1 0,0-1-1,-17-26 1,18 34-26,-1 1 0,0 0-1,0 0 1,0 1 0,-1 0 0,0 0-1,0 0 1,0 1 0,-1 0 0,0 1-1,0-1 1,0 1 0,-1 1-1,1 0 1,-1 0 0,0 1 0,1 0-1,-1 0 1,-15 0 0,4 1-35,-1 2 1,1 1-1,0 0 0,0 1 1,-1 1-1,2 1 1,-1 1-1,1 1 0,0 1 1,-21 11-1,-17 12-11,-101 75 1,80-47-213,-108 105 0,155-132-899,0 1-1,3 1 1,1 2-1,1 1 1,-33 64-1,42-59-5815,14-31-6544</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4:57.376"/>
    </inkml:context>
    <inkml:brush xml:id="br0">
      <inkml:brushProperty name="width" value="0.025" units="cm"/>
      <inkml:brushProperty name="height" value="0.025" units="cm"/>
    </inkml:brush>
  </inkml:definitions>
  <inkml:trace contextRef="#ctx0" brushRef="#br0">0 0 18225,'0'0'-576</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4:58.061"/>
    </inkml:context>
    <inkml:brush xml:id="br0">
      <inkml:brushProperty name="width" value="0.025" units="cm"/>
      <inkml:brushProperty name="height" value="0.025" units="cm"/>
    </inkml:brush>
  </inkml:definitions>
  <inkml:trace contextRef="#ctx0" brushRef="#br0">1463 267 10122,'-4'-9'1553,"-9"-22"-669,-2 0 0,-1 1 0,-25-35-1,35 57-724,0 0 0,-1 0 0,0 1 0,0-1 0,0 2-1,-1-1 1,0 1 0,0 0 0,-1 1 0,1 0-1,-1 0 1,0 1 0,-1 0 0,1 1 0,-1 0-1,-17-3 1,8 5-110,1 1 0,-1 0-1,0 2 1,1 0-1,0 1 1,-1 1 0,1 1-1,1 0 1,-1 2 0,1 0-1,0 0 1,-16 12 0,-24 15 134,-102 81 0,96-62 21,1 3 0,4 2 0,2 3 0,3 2 0,2 3 0,3 1 0,-48 92 0,52-72-72,3 2 0,4 1 0,4 2 0,4 1-1,-29 174 1,36-76-144,21-161 1,1 1-1,2-1 1,0 0-1,10 37 1,-9-55 6,1 0 0,0 1 0,1-1 0,1-1 0,0 1-1,0-1 1,1 0 0,1 0 0,0-1 0,0 0 0,1-1 0,0 1 0,1-2 0,0 1 0,0-1 0,1-1 0,0 0 0,0-1 0,0 0 0,14 5 0,6 1 13,0-2 0,1-1 1,-1-2-1,2-1 0,-1-1 0,60 0 1,-37-6 13,-1-3-1,0-2 1,0-2 0,-1-3 0,0-2 0,85-33-1,-57 13-59,-2-4 0,-1-3 0,103-72 0,-125 72 100,-1-2-1,-2-2 1,-2-3 0,-2-2 0,-3-2 0,-2-2 0,68-105 0,-92 124 250,-1-1 1,-1-1-1,-3-1 1,0 0-1,-3-1 1,-1 0 0,-2-1-1,-1 0 1,-2 0-1,-2-1 1,-2 1 0,-1-1-1,-2 0 1,-13-77-1,7 86-197,-2 1 0,-1 0-1,-2 0 1,0 1 0,-2 0 0,-1 1-1,-2 1 1,-1 1 0,0 0 0,-38-38-1,33 40-470,-1 1 0,-2 1 0,0 1-1,-1 2 1,-57-31 0,67 43-843,0 0 1,0 2 0,0 0-1,-31-4 1,-10-3-5286,16 0-2079</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7.517"/>
    </inkml:context>
    <inkml:brush xml:id="br0">
      <inkml:brushProperty name="width" value="0.025" units="cm"/>
      <inkml:brushProperty name="height" value="0.025" units="cm"/>
      <inkml:brushProperty name="color" value="#F6630D"/>
    </inkml:brush>
  </inkml:definitions>
  <inkml:trace contextRef="#ctx0" brushRef="#br0">1 0 22261,'0'0'6118</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3:42.213"/>
    </inkml:context>
    <inkml:brush xml:id="br0">
      <inkml:brushProperty name="width" value="0.025" units="cm"/>
      <inkml:brushProperty name="height" value="0.025" units="cm"/>
    </inkml:brush>
  </inkml:definitions>
  <inkml:trace contextRef="#ctx0" brushRef="#br0">554 91 6566,'0'0'390,"-9"-3"-187,-40-16 695,25 9 98,-1 1 1,0 1-1,-27-5 0,46 12-884,-1 0 0,1 0-1,0 1 1,0-1-1,-1 2 1,1-1 0,0 1-1,0-1 1,-1 2-1,1-1 1,0 1 0,0 0-1,1 0 1,-1 0-1,0 1 1,1 0 0,-1 0-1,-6 6 1,-2 5-71,0 0 1,1 1-1,1 0 0,0 1 1,1 0-1,1 1 1,1 0-1,-12 29 1,-4 21 178,-16 70 1,25-80-21,3-11 20,1 1-1,3 0 1,2 1 0,1 0-1,3 0 1,2 0-1,2 0 1,2 0 0,2 0-1,3 0 1,1-1 0,2 0-1,21 51 1,-2-27-184,3-1-1,3-2 1,3-2-1,69 88 1,215 228-224,-172-213-363,-41-39 129,-28-30 358,5-3 0,100 86 1,-155-157 24,2-1 1,0-2-1,1-1 1,75 33-1,-90-46-44,-1-2 0,1 0 0,1-2 0,-1 0-1,1-1 1,-1-1 0,1-1 0,0-1 0,0-1-1,0-1 1,36-5 0,-50 4 35,1 0 0,-1 0 1,1-1-1,-1 0 0,0 0 0,0-1 1,0 0-1,0 0 0,-1-1 0,0 0 0,0 0 1,0 0-1,8-10 0,-7 5 32,0 0 0,0-1 0,0 0 0,-2 0 0,1-1-1,-2 0 1,7-20 0,-3-8 48,-1-1-1,-2 0 1,-2 0-1,-2-45 0,-3-60 478,-6-1-1,-7 1 0,-6 1 0,-43-150 0,36 202-177,-5 2 0,-4 1 0,-3 1-1,-5 3 1,-3 2 0,-69-92-1,12 40 379,-6 4 0,-206-189 0,279 287-450,-1 1 1,-2 2-1,-1 2 0,-2 2 0,-46-22 1,58 34-243,0 2 0,-1 2-1,0 1 1,0 1 0,-1 2 0,0 1 0,-1 2 0,-44 0 0,69 4-274,0 0 0,1 1-1,-1 0 1,1 1-1,-1 0 1,1 0-1,0 1 1,0 1 0,0-1-1,0 1 1,0 1-1,1-1 1,0 2 0,0-1-1,0 1 1,1 0-1,0 1 1,0-1 0,0 1-1,1 1 1,0-1-1,-7 13 1,-11 18-4857,5-6-4106</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3:44.081"/>
    </inkml:context>
    <inkml:brush xml:id="br0">
      <inkml:brushProperty name="width" value="0.025" units="cm"/>
      <inkml:brushProperty name="height" value="0.025" units="cm"/>
    </inkml:brush>
  </inkml:definitions>
  <inkml:trace contextRef="#ctx0" brushRef="#br0">181 31 9577,'-12'1'5,"7"-1"58,-1 0-1,1 1 0,-1-1 1,0 1-1,1 1 0,-1-1 1,1 1-1,0 0 0,-1 0 1,1 0-1,0 1 0,0 0 1,1 0-1,-1 0 0,1 0 1,-1 1-1,1 0 0,0 0 1,0 0-1,0 0 1,1 0-1,0 1 0,0 0 1,0 0-1,0 0 0,1 0 1,0 0-1,0 0 0,0 1 1,-1 5-1,2-2 48,1 1-1,-1-1 1,2 1 0,-1-1-1,1 0 1,1 1 0,0-1 0,0 0-1,1 0 1,0 0 0,0 0-1,1-1 1,0 1 0,1-1-1,10 15 1,7 4-85,1 0 0,52 46 0,-51-51 77,552 452-117,-172-154-28,-308-239 50,327 268 129,28-37-7,-212-171-88,432 272-82,-100-59-1623,-494-315 1573,2-3 0,2-4 0,0-3 0,2-3 0,149 24 0,-154-39-654,94 1 0,-170-13 738,1 1 0,-1 0 0,1-1 0,-1 1 0,1-1 0,-1 0 0,0 1 0,1-1 0,-1 0 0,0-1 0,0 1 0,0 0 0,1-1 0,-2 1 0,1-1 0,0 1 0,0-1 0,0 0 0,-1 0-1,1 0 1,-1 0 0,1 0 0,-1 0 0,0 0 0,0-1 0,0 1 0,0 0 0,0-1 0,-1 1 0,1-1 0,-1 1 0,0-1 0,1-2 0,1-12 283,-1 1-1,-1 0 1,-3-32 0,2 42-376,-1-7 129,-1 0 0,0 0 1,-1 0-1,0 1 0,-1-1 1,-1 1-1,0 0 0,0 1 1,-11-15-1,-13-14 360,-36-39 0,60 73-334,-228-243 1498,-36-40-1285,125 130 313,-313-264 1,-48 22 42,390 318-248,-5 6-1,-200-95 1,-54-19 1246,-17-8-1283,312 165-171,0 3 0,-2 4-1,-96-19 1,115 33 237,-104-19 367,-258-85 0,68-23-1109,345 135 162,8 3 32,0 0 0,0 1 0,1-1 0,-1 1 1,0 0-1,0 0 0,0 1 0,0-1 0,0 1 0,0 0 0,-4 0 1,4 6-3211,4 13-3427</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5:03.464"/>
    </inkml:context>
    <inkml:brush xml:id="br0">
      <inkml:brushProperty name="width" value="0.025" units="cm"/>
      <inkml:brushProperty name="height" value="0.025" units="cm"/>
    </inkml:brush>
  </inkml:definitions>
  <inkml:trace contextRef="#ctx0" brushRef="#br0">0 67 3940,'0'0'10762,"3"-5"-10159,0 0-248,5-8-545,-6 0 4445,-5-18 1871,1 33-3097,1 19-2548,0 58 46,4 0 0,25 148-1,-27-225-491,0-1-1,-1 1 1,1-1 0,0 1-1,0-1 1,0 1-1,0-1 1,0 0 0,1 1-1,-1-1 1,0 0 0,0 0-1,1 0 1,-1 0-1,1 0 1,-1 0 0,1-1-1,-1 1 1,1 0-1,0-1 1,-1 1 0,1-1-1,0 0 1,-1 1-1,1-1 1,0 0 0,-1 0-1,1 0 1,0 0-1,2-1 1,67-8-94,-41 3 140,21-1-28,34-3-10,-24 8 186,-80-6-5097,8 3-887,-5 0-5701</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5:04.201"/>
    </inkml:context>
    <inkml:brush xml:id="br0">
      <inkml:brushProperty name="width" value="0.025" units="cm"/>
      <inkml:brushProperty name="height" value="0.025" units="cm"/>
    </inkml:brush>
  </inkml:definitions>
  <inkml:trace contextRef="#ctx0" brushRef="#br0">9 44 6182,'-3'-19'7504,"-1"-6"4105,3 28-8546,1 16-3555,8 181 3418,-4-180-3147,-4-20 146,0 0-1,1 1 1,-1-1 0,0 0-1,1 0 1,-1 0-1,0 0 1,1 0 0,-1 0-1,0 0 1,0 0 0,1 0-1,-1 0 1,0 0-1,1 0 1,-1-1 0,0 1-1,0 0 1,1 0-1,-1 0 1,0 0 0,1 0-1,-1 0 1,0-1 0,0 1-1,0 0 1,1 0-1,-1-1 1,0 1 0,0 0-1,0 0 1,1 0-1,-1-1 1,0 1 0,0-1-1,23-37-9078,-16 25 5404,3-4-3804</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5:04.532"/>
    </inkml:context>
    <inkml:brush xml:id="br0">
      <inkml:brushProperty name="width" value="0.025" units="cm"/>
      <inkml:brushProperty name="height" value="0.025" units="cm"/>
    </inkml:brush>
  </inkml:definitions>
  <inkml:trace contextRef="#ctx0" brushRef="#br0">0 25 5445,'0'0'17419,"2"-6"-15903,3-13-300,-2 24 167,-4 41 890,1-16-1902,-2 12 78,1-30-421,0 1 1,1 0-1,0 0 0,1 0 1,0 0-1,1-1 1,0 1-1,6 15 0,-8-28-88,0 0 0,0 0 0,0 0 0,0-1-1,0 1 1,0 0 0,1 0 0,-1 0 0,0 0-1,0 0 1,0-1 0,0 1 0,0 0 0,0 0-1,1 0 1,-1 0 0,0 0 0,0 0 0,0 0-1,0 0 1,1 0 0,-1 0 0,0-1 0,0 1-1,0 0 1,0 0 0,1 0 0,-1 0 0,0 0-1,0 0 1,0 0 0,1 0 0,-1 0 0,0 1-1,0-1 1,0 0 0,0 0 0,1 0 0,-1 0-1,0 0 1,0 0 0,0 0 0,0 0 0,0 0-1,1 1 1,-1-1 0,0 0 0,0 0 0,0 0-1,0 0 1,0 0 0,0 1 0,0-1 0,1 0-1,-1 0 1,0 0 0,0 0 0,0 1 0,0-1-1,0 0 1,0 0 0,0 0 0,0 0 0,0 1-1,0-1 1,0 0 0,0 0 0,0 0 0,0 1-1,2-13-4773,-2-2-1359</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5:05.448"/>
    </inkml:context>
    <inkml:brush xml:id="br0">
      <inkml:brushProperty name="width" value="0.025" units="cm"/>
      <inkml:brushProperty name="height" value="0.025" units="cm"/>
    </inkml:brush>
  </inkml:definitions>
  <inkml:trace contextRef="#ctx0" brushRef="#br0">1 130 7271,'0'0'18241,"3"-8"-17942,9-22-201,2 1 0,16-28 0,-21 52-112,-5 16-10,-3 20 47,-1-30-8,1 30 245,1-22-78,-2 0 0,1 0 0,-1 1 1,-1-1-1,0 0 0,0 0 1,-1 0-1,-5 16 0,7-24-769,14-23-10693,-6 8 3214</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5:05.820"/>
    </inkml:context>
    <inkml:brush xml:id="br0">
      <inkml:brushProperty name="width" value="0.025" units="cm"/>
      <inkml:brushProperty name="height" value="0.025" units="cm"/>
    </inkml:brush>
  </inkml:definitions>
  <inkml:trace contextRef="#ctx0" brushRef="#br0">1 109 11307,'0'0'3774,"3"-10"-2776,-2 5-766,19-50 1672,-19 52-1661,0 1 0,0 0 0,0-1 1,0 1-1,1 0 0,-1 0 0,1 0 1,-1 0-1,1 0 0,0 0 0,0 1 1,0-1-1,0 0 0,0 1 0,0 0 1,0-1-1,0 1 0,0 0 0,1 0 0,-1 0 1,0 1-1,5-2 0,-6 3-169,1 0 0,-1 0 0,0 0 0,0 0 0,1 0 0,-1 1 0,0-1 0,0 0-1,0 1 1,0-1 0,-1 1 0,1-1 0,0 1 0,-1-1 0,1 1 0,0-1 0,-1 1 0,0 0 0,1-1 0,-1 1-1,0 0 1,0 1 0,5 41 500,-8 97 3750,6-141-4396,0 0 0,0 0 0,0 0-1,-1-1 1,1 1 0,0-1-1,0 0 1,-1 0 0,1 0-1,3-2 1,12-8-2216,0-1-1,27-22 1,-16 8-4188</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5:09.014"/>
    </inkml:context>
    <inkml:brush xml:id="br0">
      <inkml:brushProperty name="width" value="0.025" units="cm"/>
      <inkml:brushProperty name="height" value="0.025" units="cm"/>
    </inkml:brush>
  </inkml:definitions>
  <inkml:trace contextRef="#ctx0" brushRef="#br0">1 0 10442,'0'0'14777,"11"38"-10176,-7-20-4470,-1-1 0,0 1-1,-2 0 1,-1 35 0,2 18 432,15-97-174,0 8-7088,-16 10 673,-11-7 1652,8 12 2341,-7-11-5040</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5:09.871"/>
    </inkml:context>
    <inkml:brush xml:id="br0">
      <inkml:brushProperty name="width" value="0.025" units="cm"/>
      <inkml:brushProperty name="height" value="0.025" units="cm"/>
    </inkml:brush>
  </inkml:definitions>
  <inkml:trace contextRef="#ctx0" brushRef="#br0">12 34 15118,'0'0'11627,"-2"-8"-11563,0 0-323,-4-9 1242,4 44 1144,4 0-1866,8 50 1,1-5-144,5 29 239,-15-93-313,-1-6-47,1 0 1,-1 1-1,0-1 1,1 0-1,-1 0 1,1 0-1,0 0 1,0 0-1,0 0 1,0-1-1,0 1 1,0 0-1,2 3 1,-1-5 1,1 1 0,-1-1 0,0 0 1,0 1-1,0-1 0,0 0 0,0 0 0,0 0 1,0-1-1,0 1 0,0 0 0,0-1 0,1 0 0,-1 1 1,-1-1-1,5-2 0,5 0 16,0 0-1,1 0 1,0 1-1,0 1 1,-1 0-1,1 0 1,0 1-1,0 1 1,0 0 0,21 5-1,-25-5-3,0 0 0,0 0 0,-1-1 0,1 0 0,0 0-1,11-2 1,-10 0 1,0 2-1,-1-1 1,1 1-1,16 2 1,47 0 116,-49-22 987,-11 5-2181,-10 4-5811,-9 8 823</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5:10.484"/>
    </inkml:context>
    <inkml:brush xml:id="br0">
      <inkml:brushProperty name="width" value="0.025" units="cm"/>
      <inkml:brushProperty name="height" value="0.025" units="cm"/>
    </inkml:brush>
  </inkml:definitions>
  <inkml:trace contextRef="#ctx0" brushRef="#br0">17 6 2338,'-5'32'10408,"-1"-2"-4560,4-20 4547,0-22-8065,0-15-7518,9 3-5104,-2 10 475</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8.226"/>
    </inkml:context>
    <inkml:brush xml:id="br0">
      <inkml:brushProperty name="width" value="0.025" units="cm"/>
      <inkml:brushProperty name="height" value="0.025" units="cm"/>
      <inkml:brushProperty name="color" value="#F6630D"/>
    </inkml:brush>
  </inkml:definitions>
  <inkml:trace contextRef="#ctx0" brushRef="#br0">0 221 14638,'0'0'7516,"1"-10"-5888,0 4-1390,0-1 0,0 1 0,1 0 0,0 0 0,0 0 0,1 0 0,-1 0 0,1 0 0,1 1 0,-1-1 0,1 1 0,0 0 0,0 0 0,0 0 0,1 0 0,-1 1-1,1 0 1,0 0 0,1 0 0,8-4 0,-7 4-156,0 0-1,0 0 1,1 1-1,0 0 1,10-2-1,-17 4-86,0 1 1,0-1-1,0 1 1,1 0-1,-1 0 0,0-1 1,0 1-1,1 0 0,-1 0 1,0 0-1,1 0 0,-1 0 1,0 1-1,0-1 0,1 0 1,-1 0-1,0 1 0,0-1 1,0 1-1,1-1 0,-1 1 1,0 0-1,0-1 1,0 1-1,0 0 0,0 0 1,0 0-1,0 0 0,0 0 1,-1 0-1,1 0 0,0 0 1,0 0-1,-1 0 0,1 0 1,-1 0-1,1 0 0,-1 1 1,1-1-1,-1 0 0,0 2 1,1 9 31,-1-1 0,-1 0 0,0 0 0,0 0 0,-1-1 1,-1 1-1,-5 15 0,5-16-17,0-1 0,0 1 1,1 0-1,1 0 0,-1-1 1,2 1-1,-1 0 0,2 12 0,-1-21-2,1 0 0,-1 0-1,0-1 1,1 1 0,-1 0-1,0-1 1,1 1 0,-1-1-1,1 1 1,0-1 0,-1 1-1,1-1 1,-1 1 0,1-1-1,0 1 1,-1-1 0,1 1-1,0-1 1,-1 0 0,1 0-1,0 1 1,0-1 0,-1 0-1,1 0 1,0 0 0,0 0-1,-1 0 1,1 0 0,0 0-1,0 0 1,-1 0 0,3 0-1,25-7 424,-13 0-350,-1-2-1,0 0 1,-1 0 0,0-2 0,0 1 0,-1-2 0,0 1-1,-1-2 1,0 1 0,-1-2 0,-1 1 0,0-1 0,10-22 0,-16 30-198,-2 8 29,-2 22-12,0-15 117,0-1-1,0 1 1,1-1 0,1 1 0,-1-1-1,1 1 1,3 12 0,-3-20 4,0 0 0,-1-1-1,1 1 1,0 0 0,0 0 0,0-1 0,0 1 0,0 0 0,0-1 0,0 1 0,0-1 0,0 1 0,0-1 0,0 1 0,1-1 0,-1 0-1,0 0 1,0 0 0,0 1 0,0-1 0,1 0 0,-1 0 0,0-1 0,0 1 0,0 0 0,0 0 0,0-1 0,1 1 0,-1 0-1,0-1 1,0 1 0,0-1 0,0 1 0,0-1 0,0 0 0,0 1 0,0-1 0,-1 0 0,1 0 0,0 0 0,1-1 0,37-37 837,-38 37-855,8-8-3,-1 0 0,0-1 0,0-1 0,-1 1 0,-1-1 0,0 0 0,0-1 0,-1 0 0,-1 1 0,0-1 0,-1-1 0,0 1 0,0-14 0,-23 131 0,18-94 0,1 0 0,-1-1 0,1 0 0,1 0 0,0 1 0,0-1 0,4 18 0,-3-25-5,0-1-1,0 0 1,0 1 0,0-1 0,1 0-1,-1 0 1,0 0 0,1 0 0,-1 0-1,1-1 1,-1 1 0,1 0 0,-1-1-1,1 1 1,-1-1 0,1 1 0,0-1-1,-1 0 1,1 1 0,0-1 0,-1 0-1,3 0 1,48-1-600,-35 0 44,-16-17-11503,-3 1 2065</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5:10.996"/>
    </inkml:context>
    <inkml:brush xml:id="br0">
      <inkml:brushProperty name="width" value="0.025" units="cm"/>
      <inkml:brushProperty name="height" value="0.025" units="cm"/>
    </inkml:brush>
  </inkml:definitions>
  <inkml:trace contextRef="#ctx0" brushRef="#br0">11 3 5349,'0'0'12273,"0"0"-12128,0-1-1,0 1 1,0 0-1,0 0 1,0 0 0,0 0-1,0 0 1,0 0 0,0 0-1,1 0 1,-1-1-1,0 1 1,0 0 0,0 0-1,0 0 1,0 0 0,0 0-1,0 0 1,0 0-1,0 0 1,1 0 0,-1 0-1,0 0 1,0 0 0,0 0-1,0 0 1,0 0-1,0 0 1,1-1 0,-1 1-1,0 0 1,0 0 0,0 1-1,0-1 1,0 0-1,0 0 1,0 0 0,1 0-1,-1 0 1,0 0 0,0 0-1,0 0 1,0 0-1,0 0 1,0 0 0,0 0-1,1 0 1,-1 0 0,0 0-1,0 0 1,0 1-1,0-1 1,0 0 0,0 0-1,0 0 1,0 0-1,0 0 1,0 0 0,0 0-1,0 0 1,0 1 0,0-1-1,0 0 1,0 0-1,0 0 1,11 52 3231,-7-37-3013,-1 1-1,0 0 1,0 23-1,-1-39-373,-1-1-1,1 1 1,-1-1 0,1 1 0,-1-1 0,1 1-1,-1-1 1,0 0 0,1 0 0,-1 0 0,0 0-1,1 0 1,-1 0 0,0 0 0,1-1-1,-1 1 26,0 1-17,0-1 1,0 0-1,0 0 0,0 1 0,0-1 0,0 1 0,1-1 0,-1 1 0,0 0 0,0-1 0,1 1 0,-1 0 0,0 0 0,1 0 0,-1 0 0,0 0 0,1 0 0,-1 0 0,0 0 0,0 1 0,1-1 0,-1 0 0,0 1 0,0-1 0,1 1 0,-1-1 0,0 1 0,0 0 0,0-1 1,0 1-1,0 0 0,0 0 0,0 0 0,0 0 0,0 0 0,0 0 0,-1 0 0,2 2 0,0-1 17,-1 0 0,0 0 0,0 1 0,1-1 0,-1 0 0,-1 1 0,1-1 0,0 1 0,-1-1 0,1 0 0,-1 1 0,0 0 1,1-1-1,-1 1 0,0-1 0,-1 1 0,1-1 0,0 1 0,-2 4 0,1-6 13,-1 0 0,1 0 0,0 0 0,-1 0 1,1 0-1,-1 0 0,1 0 0,-1-1 0,1 1 0,-1 0 0,0-1 0,1 0 1,-1 1-1,0-1 0,1 0 0,-4 0 0,-29 3 284,32-3-309,0 0-241,0 1-1,0-1 1,-1 0-1,1 0 1,0 0 0,0 0-1,-1 0 1,1 0 0,0-1-1,0 1 1,-1-1-1,1 0 1,0 0 0,0 1-1,0-1 1,0-1-1,0 1 1,-4-3 0,5 1-428,0-1 0,-1 1 0,1-1 0,1 0 1,-1 1-1,0-1 0,1 0 0,0 0 0,0 1 1,1-9-1,-1-13-5857,0-2-2455</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5:11.367"/>
    </inkml:context>
    <inkml:brush xml:id="br0">
      <inkml:brushProperty name="width" value="0.025" units="cm"/>
      <inkml:brushProperty name="height" value="0.025" units="cm"/>
    </inkml:brush>
  </inkml:definitions>
  <inkml:trace contextRef="#ctx0" brushRef="#br0">6 23 12524</inkml:trace>
  <inkml:trace contextRef="#ctx0" brushRef="#br0" timeOffset="1">6 23 12524,'-6'-11'4036,"6"8"-1314,0-1-255,6 4-1058,5 0-1057,5 0-96,10 0-127,-2 0-129,1 0-1762,-3 0-2050,-1-5-4996</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5:11.706"/>
    </inkml:context>
    <inkml:brush xml:id="br0">
      <inkml:brushProperty name="width" value="0.025" units="cm"/>
      <inkml:brushProperty name="height" value="0.025" units="cm"/>
    </inkml:brush>
  </inkml:definitions>
  <inkml:trace contextRef="#ctx0" brushRef="#br0">49 1 10218,'0'0'16597,"-3"10"-15572,-7 16-407,1 0 0,1 1 0,2 0 0,-6 54 1,12-79-615,0 10 6,0 0 1,1 0-1,0 0 0,1 0 1,3 12-1,-4-22-12,-1 0 0,1 0 0,0 0 0,-1 0 0,1-1 0,0 1 0,0 0 0,0 0-1,0-1 1,0 1 0,1-1 0,-1 1 0,0-1 0,1 1 0,-1-1 0,1 0 0,0 0 0,-1 0 0,1 0 0,0 0 0,0 0 0,-1 0 0,1-1 0,0 1 0,0 0-1,0-1 1,0 0 0,0 1 0,0-1 0,0 0 0,0 0 0,0 0 0,0 0 0,0-1 0,0 1 0,0 0 0,0-1 0,0 1 0,3-3 0,0 1 25,1-1 0,-1 0 0,0-1 0,0 1 0,0-1 1,0 0-1,-1 0 0,1 0 0,-1-1 0,0 0 0,0 0 1,-1 0-1,0 0 0,3-6 0,-1 2 84,0 0 1,-1 0-1,0-1 1,-1 0-1,0 1 0,0-1 1,1-17-1,-4 25-96,0 1-1,0 0 1,0 0 0,0-1 0,0 1-1,0 0 1,0-1 0,0 1-1,-1 0 1,1 0 0,0 0 0,-1-1-1,1 1 1,-1 0 0,1 0-1,-1 0 1,0 0 0,0 0-1,1 0 1,-1 0 0,0 0 0,0 0-1,0 0 1,0 0 0,0 1-1,0-1 1,0 0 0,0 1 0,-1-1-1,1 1 1,0-1 0,0 1-1,0-1 1,-1 1 0,1 0 0,0 0-1,0 0 1,-1-1 0,1 1-1,0 0 1,0 1 0,-1-1-1,-1 0 1,-1 1 3,0-1-1,0 1 1,0 0-1,0 0 0,0 0 1,0 1-1,1-1 1,-1 1-1,0 0 1,1 0-1,-1 1 1,-5 4-1,7-5-34,0 1 0,0-1 0,0 1 0,0 0 0,0 0 0,1-1 0,-1 1 0,1 0 0,0 1 0,0-1 0,0 0 0,0 0 0,0 0 0,1 1 0,-1 3 0,1-6-94,0-1 1,0 0-1,0 0 1,0 0-1,0 1 1,0-1-1,0 0 1,0 0-1,0 0 1,0 1-1,0-1 1,0 0-1,0 0 1,1 0-1,-1 1 1,0-1-1,0 0 1,0 0-1,0 0 1,0 0-1,0 1 1,0-1-1,0 0 1,1 0-1,-1 0 1,0 0-1,0 0 1,0 0-1,0 1 1,1-1-1,-1 0 1,0 0-1,0 0 1,0 0-1,0 0 1,1 0-1,-1 0 1,0 0-1,0 0 1,0 0-1,1 0 0,-1 0 1,0 0-1,0 0 1,0 0-1,1 0 1,-1 0-1,0 0 1,0 0-1,0 0 1,0 0-1,1 0 1,-1 0-1,0 0 1,0 0-1,0-1 1,1 1-1,-1 0 1,0 0-1,0 0 1,0 0-1,0 0 1,0 0-1,0-1 1,1 1-1,-1 0 1,0 0-1,0-1 1,12-11-8689</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5:13.763"/>
    </inkml:context>
    <inkml:brush xml:id="br0">
      <inkml:brushProperty name="width" value="0.025" units="cm"/>
      <inkml:brushProperty name="height" value="0.025" units="cm"/>
    </inkml:brush>
  </inkml:definitions>
  <inkml:trace contextRef="#ctx0" brushRef="#br0">1 28 8584,'6'-1'5416,"5"-3"-2344,-10 1-1139,-19 1 3768,20 22-5802,5 38 277,-6-40-80,1-1 0,1 1 0,0-1 0,1 0 0,1 0 0,7 17 0,-12-33-90,0 0 0,1-1-1,-1 1 1,0 0 0,1-1 0,-1 1-1,0 0 1,1-1 0,-1 1-1,0 0 1,1-1 0,-1 1-1,1-1 1,0 1 0,-1-1-1,1 1 1,-1-1 0,1 1-1,0-1 1,-1 0 0,1 1-1,0-1 1,1 1 0,5-15 311,-4-35 301,-2 42-569,0-19 1,1 2 3,0 0 0,-2 1 0,-1-1 0,-6-33 0,4 59 501,0 15-465,-2 21-139,2 165 328,5-196-280,3-17 46,3-21 111,-5-91 830,-3 80-155,-15 135-1129,7 37 363,24-169-10,-7-34 78,-8 67-112,-1-1-1,0 1 1,0-1 0,-1 1 0,0-1 0,0 1 0,0-1 0,-1 1 0,-2-7 0,4 13-21,0-1 1,0 1 0,-1 0 0,1-1-1,0 1 1,0 0 0,0-1 0,0 1-1,0 0 1,-1-1 0,1 1 0,0 0-1,0-1 1,-1 1 0,1 0 0,0 0-1,0 0 1,-1-1 0,1 1 0,0 0 0,-1 0-1,1 0 1,0-1 0,-1 1 0,1 0-1,0 0 1,-1 0 0,1 0 0,0 0-1,-1 0 1,1 0 0,0 0 0,-1 0-1,-6 11-47,0 24-55,7-31 97,-5 41 3,0 70 1,5-112-55,0-1 1,1 0-1,-1 0 0,1 0 1,-1 1-1,1-1 0,0 0 1,0 0-1,0 0 1,0 0-1,2 3 0,9 1-3200,3-16-5090,-4-13-7070</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5:14.899"/>
    </inkml:context>
    <inkml:brush xml:id="br0">
      <inkml:brushProperty name="width" value="0.025" units="cm"/>
      <inkml:brushProperty name="height" value="0.025" units="cm"/>
    </inkml:brush>
  </inkml:definitions>
  <inkml:trace contextRef="#ctx0" brushRef="#br0">14 18 12396,'0'0'3838,"-3"11"-2535,1-3-1253,0-1 1,0 1-1,0 0 1,1 0-1,0 0 1,1 0-1,0 1 1,0-1-1,1 0 1,0 0-1,0 0 1,1 0 0,0 0-1,5 12 1,-3-10 55,1-1 0,1 0 0,-1 0 0,2-1 0,-1 0 0,11 11 0,-13-25 3668,1-15-4108,-5 19 615,7-41 147,-1 1 1,-1-56 0,-20 141 1391,6 8-1683,2 1 1,-1 71-1,9-130-107,0 0 0,0 0 0,1 0 0,0 0 1,5-11-1,4-17 93,-3-7-86,-1 0 1,0-76-1,-18 178 107,7 98-2073,4-109-5548,0-37-4252</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5:43.258"/>
    </inkml:context>
    <inkml:brush xml:id="br0">
      <inkml:brushProperty name="width" value="0.025" units="cm"/>
      <inkml:brushProperty name="height" value="0.025" units="cm"/>
    </inkml:brush>
  </inkml:definitions>
  <inkml:trace contextRef="#ctx0" brushRef="#br0">1 1162 5990,'0'0'5455,"5"22"-2673,-3-57 1061,11-946 2249,-19 813-2820,9 234-13933,-2-51 4586</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5:43.645"/>
    </inkml:context>
    <inkml:brush xml:id="br0">
      <inkml:brushProperty name="width" value="0.025" units="cm"/>
      <inkml:brushProperty name="height" value="0.025" units="cm"/>
    </inkml:brush>
  </inkml:definitions>
  <inkml:trace contextRef="#ctx0" brushRef="#br0">1 426 12524,'0'0'7079,"0"-9"-6786,4-17-37,2 0-1,0 0 0,2 1 1,1 0-1,18-36 0,7-23 156,-22 49-351,-2 5 3,19-40 1,-28 70-64,-1-1-1,0 1 0,0 0 1,0-1-1,0 1 1,0-1-1,1 1 1,-1 0-1,0-1 1,0 1-1,1-1 0,-1 1 1,0 0-1,1 0 1,-1-1-1,0 1 1,1 0-1,-1-1 0,0 1 1,1 0-1,-1 0 1,1 0-1,-1-1 1,1 1-1,-1 0 0,0 0 1,1 0-1,-1 0 1,1 0-1,-1 0 1,1 0-1,-1 0 0,1 0 1,-1 0-1,0 0 1,1 0-1,-1 0 1,1 0-1,-1 0 0,1 1 1,-1-1-1,0 0 1,1 0-1,-1 0 1,1 1-1,-1-1 0,0 0 1,1 0-1,-1 1 1,0-1-1,1 0 1,-1 1-1,0-1 0,0 1 1,1-1-1,-1 1 1,16 28 97,-12-21-12,19 31-14,2-2 0,40 45 0,-39-51-51,-2 1 0,0 1 0,29 57 0,-43-68-748,0 1-1,-2 0 0,6 27 1,-7 0-3869</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5:49.938"/>
    </inkml:context>
    <inkml:brush xml:id="br0">
      <inkml:brushProperty name="width" value="0.025" units="cm"/>
      <inkml:brushProperty name="height" value="0.025" units="cm"/>
    </inkml:brush>
  </inkml:definitions>
  <inkml:trace contextRef="#ctx0" brushRef="#br0">0 221 8264,'0'0'2050,"10"-3"-1217,239-67 3155,-195 59-3736,-1 2 1,109-3-1,492-24 1718,-577 27-1943,1 4 0,-1 3-1,132 14 1,-114-4-2,1-4 0,0-4 0,100-13 0,-40 3-29,-60 10-3,-64 2 102,-1-2 0,62-8 0,-65 1 288,1-2 0,-1 0 0,46-24 0,-73 33-239,-25 18 635,-5 1-2172,9-12-3780,8-6-2269</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5:50.265"/>
    </inkml:context>
    <inkml:brush xml:id="br0">
      <inkml:brushProperty name="width" value="0.025" units="cm"/>
      <inkml:brushProperty name="height" value="0.025" units="cm"/>
    </inkml:brush>
  </inkml:definitions>
  <inkml:trace contextRef="#ctx0" brushRef="#br0">0 1 10794,'0'0'5659,"9"-1"-5253,-5 1-303,1 0 1,0 1 0,0-1-1,0 1 1,-1 0 0,1 0 0,-1 0-1,1 0 1,0 1 0,-1 0 0,0 0-1,0 0 1,7 5 0,0 1 377,1-1 1,0-1 0,1 0 0,-1-1 0,1 0-1,0-1 1,26 6 0,-39-10-456,1 0 0,0 0 1,0 0-1,0 0 0,0 0 0,-1 1 1,1-1-1,0 0 0,0 1 0,-1-1 1,1 0-1,0 1 0,-1-1 0,1 1 1,0-1-1,-1 1 0,1 0 0,-1-1 1,1 1-1,-1 0 0,1-1 0,-1 1 0,1 0 1,-1-1-1,0 1 0,1 0 0,-1 0 1,0 0-1,0-1 0,1 1 0,-1 0 1,0 0-1,0 0 0,0-1 0,0 1 1,0 0-1,0 0 0,0 0 0,-1 0 1,1-1-1,0 1 0,0 0 0,-1 0 1,1 0-1,0-1 0,-1 1 0,1 0 0,-1-1 1,1 1-1,-1 0 0,1-1 0,-1 1 1,0 1-1,-37 41 1032,33-38-885,-30 32 154,-30 42-1,27-25-4529</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6:44.057"/>
    </inkml:context>
    <inkml:brush xml:id="br0">
      <inkml:brushProperty name="width" value="0.025" units="cm"/>
      <inkml:brushProperty name="height" value="0.025" units="cm"/>
    </inkml:brush>
  </inkml:definitions>
  <inkml:trace contextRef="#ctx0" brushRef="#br0">81 185 7719,'-3'-9'1538,"-3"-24"-333,1 1 0,1-1 0,0-40 0,4 68 2641,-1 8-1545,-3 17-920,-2 35-1616,10 67 333,35 220 1,1-20-136,-29 98 314,-11-426-222,-1 0 0,-1-1-1,1 1 1,-1 0 0,-4-10-1,-4-17 67,-61-438 175,47 288-229,21 160-58,-6-39-48,0-72-1,9 133-13,-1 5 8,0 0-1,0 0 1,1 0-1,0 0 1,0 0 0,0 0-1,0 0 1,1 6 0,1 8-60,-4 181 222,6 250 450,1-410-402,1 1 0,22 74 1,-3-19-70,-22-85 4,-1 0 0,0 1 0,0-1-1,-1 0 1,-1 1 0,0-1 0,0 1-1,-1-1 1,-1 1 0,1-1 0,-2 0-1,1 0 1,-1 0 0,-1 0 0,-5 11 0,6-11-96,0 0 1,1 0 0,0 0 0,1 0 0,0 1 0,1-1-1,0 0 1,0 1 0,3 12 0,-1 15 64,-2-38-109,-1 1 1,0 0-1,1-1 1,-1 1-1,0-1 1,0 0-1,1 1 1,-1-1-1,0 1 1,0-1-1,0 0 0,1 0 1,-1 1-1,0-1 1,0 0-1,0 0 1,0 0-1,0 0 1,1 0-1,-1 0 1,0 0-1,0-1 1,0 1-1,0 0 0,1 0 1,-1 0-1,-1-1 1,-9 1-8287</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03.690"/>
    </inkml:context>
    <inkml:brush xml:id="br0">
      <inkml:brushProperty name="width" value="0.025" units="cm"/>
      <inkml:brushProperty name="height" value="0.025" units="cm"/>
      <inkml:brushProperty name="color" value="#E71224"/>
    </inkml:brush>
  </inkml:definitions>
  <inkml:trace contextRef="#ctx0" brushRef="#br0">1 1 4612,'0'0'14894,"35"26"-13420,-32-26-705,1 0-673,0 0-641,1-5-1345,3-2-1505,-1 5-2627</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8.569"/>
    </inkml:context>
    <inkml:brush xml:id="br0">
      <inkml:brushProperty name="width" value="0.025" units="cm"/>
      <inkml:brushProperty name="height" value="0.025" units="cm"/>
      <inkml:brushProperty name="color" value="#F6630D"/>
    </inkml:brush>
  </inkml:definitions>
  <inkml:trace contextRef="#ctx0" brushRef="#br0">1 0 20756,'0'0'6278,"58"45"-14222,-44-40 289</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6:46.130"/>
    </inkml:context>
    <inkml:brush xml:id="br0">
      <inkml:brushProperty name="width" value="0.025" units="cm"/>
      <inkml:brushProperty name="height" value="0.025" units="cm"/>
    </inkml:brush>
  </inkml:definitions>
  <inkml:trace contextRef="#ctx0" brushRef="#br0">47 141 4356,'0'0'769,"-11"-65"-577,9 44-32,0 3-96,-3 3 32,1 3 417,-1 6 480,2 3-160,-3 3-545,3 0-320,0 0 64,1 0-320</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6:46.723"/>
    </inkml:context>
    <inkml:brush xml:id="br0">
      <inkml:brushProperty name="width" value="0.025" units="cm"/>
      <inkml:brushProperty name="height" value="0.025" units="cm"/>
    </inkml:brush>
  </inkml:definitions>
  <inkml:trace contextRef="#ctx0" brushRef="#br0">41 2 1121,'0'0'9881,"-6"0"-9550,4-1-317,1 1 0,0 0 0,0 0-1,0 0 1,0 0 0,0 0-1,0 0 1,0 0 0,0 0 0,-1 0-1,1 1 1,0-1 0,0 0-1,0 1 1,0-1 0,0 1 0,0-1-1,0 1 1,0 0 0,0-1-1,1 1 1,-1 0 0,0-1 0,0 1-1,0 0 1,1 0 0,-1 0 0,0 0-1,1 0 1,-1 0 0,0 1-1,-3 46 725,4-41-660,10 311 1734,-4-188-394,13 95-667,2 63-600,-41 211 1210,19-484-1199,-2 10-56,1 2 1,1-1 0,1 0-1,2 0 1,0 0-1,2 0 1,8 29-1,-6-33 153,-1 0 0,-1 0 0,0 1 0,-2-1 0,-1 1 0,0-1 0,-2 1 0,0-1 0,-6 24 0,7-113 285,-2 27-1185,-2-37-5540,-4 33-866</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7:08.186"/>
    </inkml:context>
    <inkml:brush xml:id="br0">
      <inkml:brushProperty name="width" value="0.025" units="cm"/>
      <inkml:brushProperty name="height" value="0.025" units="cm"/>
    </inkml:brush>
  </inkml:definitions>
  <inkml:trace contextRef="#ctx0" brushRef="#br0">30 83 7495,'0'0'2819,"-3"-10"-892,1 1-1175,-9-29 1089,-2 13 3867,13 25-5089,9 26 337,62 125 541,142 330 129,-70-167-128,28 76-1112,-47 14 709,-122-395-1018,13 45-46,-14-51 7,0 0-1,0 0 1,0-1-1,1 1 1,-1 0 0,1 0-1,0-1 1,-1 1 0,1-1-1,0 1 1,1-1 0,-1 0-1,5 4 1,-7-6-30,1 0 0,-1 0 0,0 0 0,0 0 0,1 0 0,-1 0 0,0 0 0,1 0 0,-1 0 0,0 0 0,1 1 0,-1-2 0,0 1 0,1 0 0,-1 0 0,0 0 0,1 0 0,-1 0 0,0 0 0,0 0 0,1 0 0,-1 0 0,0 0 0,1-1 0,-1 1 0,0 0 0,0 0 0,1 0 0,-1-1-1,0 1 1,0 0 0,0 0 0,1-1 0,-1 1 0,0 0 0,0 0 0,0-1 0,0 1 0,0 0 0,1-1 0,-1 1 0,0 0 0,0-1 0,0 1 0,0 0 0,0-1 0,0 1 0,0-1 0,1-19 291,-1 16-279,0 1-24,-1-55-1838,-7-1-3364,-4 8-3469</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7:09.883"/>
    </inkml:context>
    <inkml:brush xml:id="br0">
      <inkml:brushProperty name="width" value="0.025" units="cm"/>
      <inkml:brushProperty name="height" value="0.025" units="cm"/>
    </inkml:brush>
  </inkml:definitions>
  <inkml:trace contextRef="#ctx0" brushRef="#br0">4075 2584 10378,'0'0'2455,"-5"-8"-2156,1-1-19,2 4-251,-1 0 0,1 0 1,-1 0-1,0 0 0,0 1 1,-7-9-1,8 12 152,1-1-1,-1 1 1,0 0-1,1 0 1,-1 0 0,0 0-1,0 0 1,0 0-1,0 0 1,0 0-1,0 1 1,0-1 0,0 1-1,0 0 1,-4-1-1,-78 15 3183,83-14-3331,-1-1-1,1 0 1,0 1-1,0-1 0,1 0 1,-1 0-1,0 0 0,0 0 1,0 0-1,1 0 1,-1 0-1,0 0 0,1 0 1,-1 0-1,1 0 0,-1 0 1,1 0-1,-1-1 1,1 0-1,-1 0 21,1 0 0,-1 0-1,0 0 1,0 0 0,0 0 0,0 0 0,0 1 0,0-1-1,0 0 1,-1 1 0,1-1 0,-1 0 0,1 1-1,-1 0 1,1-1 0,-1 1 0,0 0 0,-3-2 0,-34 0 651,35 3-613,0 0 1,-1 0-1,1 0 1,0-1-1,0 1 1,0-1-1,0 0 1,0 0-1,0-1 1,0 1-1,0-1 1,0 0-1,0 0 1,1 0 0,-6-4-1,-2-2 102,-1 1 0,0 0 0,-1 1 0,0 0 0,0 1 0,-20-6 0,21 8 122,0 0 0,0-2 0,0 0 0,0 0 0,1-1 0,0 0 0,0-1-1,-20-16 1,-239-203-124,65 60-428,123 89 214,-106-129 0,147 161 68,-1 1 0,-3 2 0,-1 1 0,-2 3 0,-1 3 0,-2 1 1,-74-36-1,-142-79 175,145 77 42,-234-100 1,298 149-194,1-2 0,1-3 1,1-3-1,-87-64 0,-233-207 237,339 273-197,-1 2 0,0 2 0,-2 1 0,-1 2 1,-66-26-1,21 8-31,42 18 468,-48-36 0,52 32-309,-50-26 0,74 45-225,0 1 0,-1 0 0,1 1 0,-1 1 0,0 0-1,0 1 1,-21-1 0,-35 2 438,73 25-2302,0-19 1084,1 0 0,0 0 0,0 0 0,1-1 0,-1 1-1,1-1 1,0 1 0,0-1 0,0 0 0,0 0 0,1 0 0,-1-1 0,7 4 0,10 5-6743</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7:42.698"/>
    </inkml:context>
    <inkml:brush xml:id="br0">
      <inkml:brushProperty name="width" value="0.025" units="cm"/>
      <inkml:brushProperty name="height" value="0.025" units="cm"/>
    </inkml:brush>
  </inkml:definitions>
  <inkml:trace contextRef="#ctx0" brushRef="#br0">25 120 14958,'0'0'3652,"-3"-8"-1384,-3-1-1517,4 7-491,1-1 0,-1 1 1,0-1-1,1 0 0,0 0 0,0 0 0,0 0 1,0 0-1,0 0 0,0 0 0,1 0 0,-1 0 1,1-4-1,47 6 247,-42 1-364,1 0 1,-1 0-1,0-1 0,0 0 1,0 1-1,0-2 0,0 1 1,10-4-1,-13 4-40,0 0-1,-1-1 1,1 1 0,0-1 0,-1 1 0,1-1-1,-1 1 1,0-1 0,1 0 0,-1 1 0,0-1-1,0 0 1,0 0 0,0 0 0,0 0 0,-1 0-1,1 0 1,-1 0 0,1 0 0,-1 0 0,0 0-1,0-1 1,0 1 0,0-3 0,-18 25 2251,12-11-2340,0 1 0,0 1 0,1-1-1,0 1 1,1 0 0,0 0 0,1 0 0,0 0 0,-2 22 0,5-32-54,0 0 1,0 0-1,0-1 1,0 1-1,0 0 1,0-1-1,0 1 1,0 0-1,1-1 1,-1 1 0,0 0-1,0-1 1,1 1-1,-1 0 1,0-1-1,1 1 1,-1-1-1,0 1 1,1-1-1,-1 1 1,1-1-1,-1 1 1,1-1-1,-1 1 1,1-1-1,0 1 1,-1-1 0,1 0-1,-1 1 1,2-1-1,23-2-2213,23-22-3757,-16 1-1682,-1-4-6076</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7:43.164"/>
    </inkml:context>
    <inkml:brush xml:id="br0">
      <inkml:brushProperty name="width" value="0.025" units="cm"/>
      <inkml:brushProperty name="height" value="0.025" units="cm"/>
    </inkml:brush>
  </inkml:definitions>
  <inkml:trace contextRef="#ctx0" brushRef="#br0">0 65 4132,'0'0'20088,"1"8"-18411,2 39-44,6-92 230,-9 38-1316,-1 9-236,-4 18-179,-1 33-310,7-61 313,1 0 1,-1 1 0,1-1-1,1 1 1,-1-1 0,5-7-1,7-22 528,-5-4 56,-8 38-560,-4 13-88,3-7-70,-29 118-1,43-134-1297,4-14-2243,-3-11-3741,-1-4-6930</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7:43.849"/>
    </inkml:context>
    <inkml:brush xml:id="br0">
      <inkml:brushProperty name="width" value="0.025" units="cm"/>
      <inkml:brushProperty name="height" value="0.025" units="cm"/>
    </inkml:brush>
  </inkml:definitions>
  <inkml:trace contextRef="#ctx0" brushRef="#br0">0 0 13453,'0'0'6278,"4"8"-4805,-2-4-1284,0 1 0,0-1 0,0 0-1,1 0 1,0-1 0,0 1 0,0-1 0,0 1-1,0-1 1,1 0 0,-1 0 0,1 0 0,0-1 0,0 1-1,0-1 1,0 0 0,0 0 0,1 0 0,-1-1-1,1 0 1,-1 1 0,1-2 0,-1 1 0,1 0 0,-1-1-1,6 0 1,-9 0-155,-1-1-1,1 1 0,-1 0 1,0-1-1,1 1 0,-1 0 1,1-1-1,-1 1 0,0-1 1,1 1-1,-1 0 0,0-1 1,0 1-1,1-1 0,-1 1 1,0-1-1,0 1 0,0-1 1,0 1-1,0-1 0,1 0 1,-1 1-1,0-1 1,0 1-1,0-1 0,-1 1 1,1-1-1,0 1 0,0-1 1,0 1-1,0-1 0,0 1 1,-1-1-1,1 1 0,0-1 1,0 1-1,-1-1 0,1 1 1,0-1-1,-1 1 0,1 0 1,0-1-1,-1 1 0,0-1 1,-14-23 1348,14 23-1345,0 0-1,0-1 1,0 1 0,-1 0-1,1 0 1,0 0 0,-1 0-1,1 0 1,0 1 0,-1-1-1,1 0 1,-1 1 0,1-1-1,-1 1 1,1-1 0,-1 1-1,0 0 1,1 0 0,-1-1-1,1 1 1,-1 0 0,0 1 0,1-1-1,-1 0 1,0 0 0,1 1-1,-1-1 1,1 1 0,-1-1-1,1 1 1,-1-1 0,1 1-1,0 0 1,-1 0 0,-1 1-1,2 0-39,0 0-1,0 0 0,0 0 0,0 0 0,0 0 1,0 0-1,0 0 0,0 0 0,1 0 1,-1 0-1,1 0 0,0 1 0,0-1 1,0 0-1,0 0 0,0 1 0,0-1 1,0 0-1,1 0 0,-1 0 0,1 0 0,-1 1 1,1-1-1,0 0 0,2 4 0,-1-4-21,0 0 0,0 0 0,1 0 0,-1 0 0,0-1 0,1 1 0,-1-1 0,1 1 0,0-1 0,-1 0 0,1 0 0,0 0 0,0 0 0,0 0 0,0-1 0,-1 1 0,1-1 0,0 0 0,0 0 0,5 0 0,4 0-1211,-1-1 0,0 0 0,1 0 0,12-4 0,4-7-5138</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7:44.479"/>
    </inkml:context>
    <inkml:brush xml:id="br0">
      <inkml:brushProperty name="width" value="0.025" units="cm"/>
      <inkml:brushProperty name="height" value="0.025" units="cm"/>
    </inkml:brush>
  </inkml:definitions>
  <inkml:trace contextRef="#ctx0" brushRef="#br0">71 96 4036,'0'0'1388,"-10"0"438,-25 0-2,9 0 1898,49-14 2241,-21 14-5815,1 0 0,0 0 0,-1 1 0,1-1 0,0 1 0,-1 0 0,1 0 0,-1 0 0,1 0 0,-1 0 0,0 0 0,1 1 0,-1-1 0,0 1 0,0 0 0,0-1 0,0 1 0,0 0 0,0 0 0,-1 0 0,1 0 0,-1 1 0,1-1 0,-1 0 0,0 1 0,1 2 0,0-2-119,0 1 0,0-1-1,0 0 1,0 0 0,1 0-1,-1 0 1,1 0 0,0 0-1,0-1 1,0 1 0,4 1-1,-7-4 5,1 0 1,-1 0-1,1 0 0,-1 0 1,1 0-1,-1 0 0,0 0 0,1 0 1,-1 0-1,1-1 0,-1 1 0,1 0 1,-1 0-1,0 0 0,1-1 0,-1 1 1,0 0-1,1-1 0,-1 1 0,0 0 1,1-1-1,-1 1 0,0 0 0,1-1 1,-1 1-1,0 0 0,0-1 1,0 1-1,0-1 0,1 1 0,-1-1 1,0 1-1,0-1 0,0 1 0,0 0 1,0-1-1,0 1 0,0-1 0,0 1 1,0-1-1,0 1 0,0-1 0,0 1 1,-1-1-1,2-27 1402,-1 24-1158,-8-62 1718,8 63-1969,0 1 1,0 0-1,-1 0 0,1 0 1,-1-1-1,0 1 0,0 0 1,0 0-1,0 0 0,0 0 1,0 0-1,0 0 0,-1 0 1,1 1-1,-1-1 0,1 0 1,-1 1-1,0-1 0,1 1 1,-1-1-1,0 1 0,0 0 1,0 0-1,0 0 0,0 0 1,-3-1-1,4 3-34,1 0-1,-1-1 1,0 1 0,1 0 0,-1 0-1,1-1 1,-1 1 0,1 0-1,-1 0 1,1 0 0,-1 0-1,1 0 1,0 0 0,-1 0-1,1-1 1,0 1 0,0 0-1,0 0 1,0 0 0,0 0-1,0 0 1,0 0 0,0 0-1,0 0 1,0 0 0,1 0-1,-1 0 1,0 0 0,1 1 0,8 34-218,-8-32 83,1-1-1,-1 1 1,1-1-1,0 0 1,1 0-1,-1 0 1,0 0-1,1 0 1,-1 0-1,1-1 1,0 1-1,0-1 1,0 0-1,0 1 1,1-1-1,-1-1 1,0 1 0,1-1-1,0 1 1,-1-1-1,1 0 1,0 0-1,6 0 1,-5 0-205,0-1 0,0-1 0,0 1 0,0-1 0,0 0 0,0 0 1,-1 0-1,1-1 0,0 0 0,0 0 0,-1 0 0,1 0 0,-1-1 0,0 1 0,0-1 1,0 0-1,7-8 0,21-26-6827</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7:44.867"/>
    </inkml:context>
    <inkml:brush xml:id="br0">
      <inkml:brushProperty name="width" value="0.025" units="cm"/>
      <inkml:brushProperty name="height" value="0.025" units="cm"/>
    </inkml:brush>
  </inkml:definitions>
  <inkml:trace contextRef="#ctx0" brushRef="#br0">0 1 4773,'0'0'-417,"11"64"577,-4-43 257,2-3 351,-1-3-447,-1-2-257,-2-5-96,1-2 0,0-4 64,0-2 64,1 0 448,3 0-351,-2 0 63,2-3-1858</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7:45.213"/>
    </inkml:context>
    <inkml:brush xml:id="br0">
      <inkml:brushProperty name="width" value="0.025" units="cm"/>
      <inkml:brushProperty name="height" value="0.025" units="cm"/>
    </inkml:brush>
  </inkml:definitions>
  <inkml:trace contextRef="#ctx0" brushRef="#br0">1 26 4516,'0'0'257,"53"-17"-225,-29 9-961</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9.475"/>
    </inkml:context>
    <inkml:brush xml:id="br0">
      <inkml:brushProperty name="width" value="0.025" units="cm"/>
      <inkml:brushProperty name="height" value="0.025" units="cm"/>
      <inkml:brushProperty name="color" value="#F6630D"/>
    </inkml:brush>
  </inkml:definitions>
  <inkml:trace contextRef="#ctx0" brushRef="#br0">107 245 9545,'0'0'3294,"5"-8"213,-1 2-2803,19-36 2747,-22 40-2931,0-1 1,0 0-1,0 0 1,0 0 0,-1 0-1,0 1 1,1-1 0,-1 0-1,0 0 1,-1-3-1,1 5-442,-1 0 0,1 1 0,0-1 0,-1 1 0,1-1 0,-1 0 0,0 1 0,1-1 0,-1 1 0,0-1 0,1 1 0,-1-1 0,0 1-1,1 0 1,-1-1 0,0 1 0,0 0 0,1 0 0,-1-1 0,0 1 0,0 0 0,1 0 0,-1 0 0,0 0 0,0 0 0,0 0 0,1 0-1,-1 0 1,0 1 0,-1-1 0,-27 8 170,23-3-220,-1 0-1,1 1 1,0 0-1,1 0 0,-1 0 1,1 1-1,1 0 1,-1 0-1,1 0 1,0 1-1,-5 13 0,4-8 79,1 0-1,0 0 1,0 0-1,2 1 1,-1 0-1,1 18 1,1-31-94,1 0 0,0 0 0,0 0 0,0 0 0,0 0 0,0 0-1,0 0 1,0 0 0,0 0 0,1 0 0,-1 0 0,0 0 0,0 0 0,1 0 0,-1 0 0,1 0 0,-1 0 0,1 0-1,-1 0 1,1-1 0,0 1 0,-1 0 0,1 0 0,0-1 0,0 1 0,-1 0 0,1-1 0,0 1 0,0-1 0,0 1-1,0-1 1,0 1 0,0-1 0,0 0 0,0 1 0,0-1 0,0 0 0,0 0 0,0 0 0,0 0 0,0 0 0,0 0-1,0 0 1,0 0 0,0 0 0,0 0 0,0-1 0,0 1 0,0 0 0,0-1 0,0 1 0,0 0 0,0-1 0,0 0-1,1 0 1,6-4 97,0 1-1,0-1 1,0 0 0,-1 0-1,8-8 1,-1-1-73,-1-1 0,0 0 0,-1-1 0,-1 0 0,0-1 1,-1 0-1,-1-1 0,-1 0 0,-1 0 0,0-1 1,-1 0-1,-1 0 0,-1 0 0,0-1 0,-2 0 1,0 1-1,-2-21 0,-2 35-82,-3 11 6,-4 11-13,-3 19 149,1 0 0,2 0 0,2 1 0,1 0 1,1 1-1,2 45 0,2-82-93,1 1 1,0-1 0,0 1-1,0 0 1,0-1-1,0 1 1,0-1 0,0 1-1,0-1 1,1 1-1,-1-1 1,1 1 0,-1-1-1,1 1 1,-1-1-1,1 1 1,0-1 0,0 0-1,0 1 1,0-1-1,0 0 1,0 0 0,0 0-1,0 0 1,0 0-1,0 0 1,1 0 0,-1 0-1,0 0 1,1 0-1,-1-1 1,1 1 0,-1 0-1,1-1 1,-1 0-1,1 1 1,-1-1 0,1 0-1,-1 0 1,1 0-1,-1 0 1,1 0 0,-1 0-1,1 0 1,0 0-1,-1-1 1,1 1 0,-1 0-1,2-2 1,4 0 7,-1 0 0,1-1 1,-1 0-1,0-1 0,0 0 1,0 1-1,0-2 0,-1 1 0,0-1 1,6-5-1,4-9-11,0-1 0,18-31 0,-28 42 0,-1 1 0,1-1 0,-2 0 0,1 0 0,-1-1 0,-1 1 0,0-1 0,0 0 0,0-11 0,-27 106 0,24-84 0,1 1 0,0 0 0,-1 0 0,1 0 0,0 0 0,0 0 0,0 0 0,0 0 0,1 0 0,-1 0 0,0 0 0,1 0 0,0 0 0,-1 0 0,1 0 0,0-1 0,0 1 0,0 0 0,0 0 0,0-1 0,0 1 0,1-1 0,-1 1 0,0-1 0,3 2 0,-1-2 0,-1 0 0,1-1 0,-1 1 0,1-1 0,0 0 0,-1 0 0,1 0 0,-1 0 0,1 0 0,0-1 0,-1 1 0,1-1 0,-1 1 0,1-1 0,-1 0 0,0 0 0,1 0 0,-1-1 0,0 1 0,3-2 0,11-8 0,-1-1 0,-1-1 0,1 0 0,-2 0 0,0-2 0,21-30 0,-41 58-316,0-1 0,2 1 0,-1 0 0,1 0 0,1 0 0,1 1 0,0 0 0,0-1 0,0 17 0,3-30 109,0 1 1,0 0 0,0 0 0,0-1 0,0 1-1,1 0 1,-1 0 0,0-1 0,0 1 0,1 0-1,-1-1 1,0 1 0,1 0 0,-1-1 0,0 1-1,1 0 1,-1-1 0,1 1 0,-1-1 0,1 1-1,-1-1 1,1 1 0,0-1 0,-1 0-1,1 1 1,0-1 0,-1 1 0,1-1 0,0 0-1,-1 0 1,1 1 0,0-1 0,0 0 0,-1 0-1,1 0 1,0 0 0,1 0 0,30-7-8534,-8-8-2433</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7:45.649"/>
    </inkml:context>
    <inkml:brush xml:id="br0">
      <inkml:brushProperty name="width" value="0.025" units="cm"/>
      <inkml:brushProperty name="height" value="0.025" units="cm"/>
    </inkml:brush>
  </inkml:definitions>
  <inkml:trace contextRef="#ctx0" brushRef="#br0">51 69 11819,'0'0'12177,"-4"3"-11590,2-1-498,0 1-1,0-1 0,0 1 0,0 0 1,1 0-1,-1-1 0,1 1 0,0 0 1,0 0-1,0 0 0,0 1 0,0-1 1,1 0-1,-1 0 0,1 0 0,0 1 1,0-1-1,0 0 0,0 0 0,1 0 1,-1 1-1,1-1 0,0 0 1,0 0-1,0 0 0,0 0 0,1 0 1,-1 0-1,3 3 0,-4-6-79,1 0-1,-1 1 0,0-1 1,1 0-1,-1 0 1,1 1-1,-1-1 0,1 0 1,-1 0-1,1 0 1,-1 0-1,1 1 0,-1-1 1,1 0-1,-1 0 1,1 0-1,-1 0 1,1 0-1,-1 0 0,1 0 1,-1 0-1,1-1 1,-1 1-1,1 0 0,-1 0 1,1 0-1,-1 0 1,1-1-1,-1 1 0,0 0 1,1-1-1,-1 1 1,1 0-1,-1-1 1,0 1-1,1 0 0,-1-1 1,0 1-1,1-1 1,-1 1-1,0 0 0,1-2 1,9-18 494,12-46 468,-21 61-935,0 1 0,0-1-1,0 0 1,0 1 0,-1-1 0,1 0-1,-1 0 1,-1 1 0,1-1 0,-1 0-1,0 1 1,-1-7 0,1 10-30,1 1 0,0-1-1,-1 1 1,1-1 0,0 1 0,-1 0 0,1-1-1,-1 1 1,1 0 0,0-1 0,-1 1 0,1 0-1,-1-1 1,1 1 0,-1 0 0,1 0 0,-1 0-1,0-1 1,1 1 0,-1 0 0,1 0 0,-1 0-1,1 0 1,-1 0 0,1 0 0,-1 0 0,0 0-1,1 0 1,-1 1 0,1-1 0,-1 0 0,1 0-1,-1 0 1,1 0 0,-1 1 0,1-1 0,-1 0-1,1 1 1,-1-1 0,1 0 0,0 1 0,-1-1-1,0 1 1,-17 18-42,11-8 72,0 1 1,1 1-1,0-1 0,1 1 1,1 0-1,0 0 1,0 0-1,1 1 0,1-1 1,-1 25-1,4-43 175,0 0 1,1-1-1,-1 1 0,1 0 1,0 0-1,1 0 0,-1 0 0,5-6 1,5-13-10,-7 9-196,-3 10-83,-1 1 1,1-1 0,-1 1-1,1 0 1,0-1-1,1 1 1,-1 0-1,1 0 1,6-6-1,-9 10-55,1 0 0,-1 0-1,0 0 1,1 0 0,-1 0-1,1 1 1,-1-1 0,1 0-1,-1 0 1,1 1 0,-1-1-1,0 0 1,1 1 0,-1-1-1,0 0 1,1 1 0,-1-1-1,0 0 1,1 1-1,-1-1 1,0 1 0,0-1-1,1 1 1,-1-1 0,0 1-1,0-1 1,0 1 0,0-1-1,0 1 1,0-1 0,0 1-1,0-1 1,0 1 0,0-1-1,0 1 1,0-1-1,0 1 1,0-1 0,0 1-1,0-1 1,-1 1 0,2 29-3366,-1-29 3079,0 40-7124,0 6-6038</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7:46.068"/>
    </inkml:context>
    <inkml:brush xml:id="br0">
      <inkml:brushProperty name="width" value="0.025" units="cm"/>
      <inkml:brushProperty name="height" value="0.025" units="cm"/>
    </inkml:brush>
  </inkml:definitions>
  <inkml:trace contextRef="#ctx0" brushRef="#br0">0 83 1730,'0'0'27770,"2"-6"-27338,-2 4-415,4-13 84,-2 10-148,-1 8-157,-1-3 193,0 1 1,0-1-1,-1 1 1,1-1-1,0 0 1,0 1-1,0-1 1,0 1-1,0-1 1,1 1-1,-1-1 1,0 1-1,0-1 0,0 1 1,0-1-1,0 1 1,1-1-1,-1 0 1,0 1-1,0-1 1,1 1-1,-1-1 1,0 0-1,1 1 1,-1-1-1,0 0 1,1 1-1,-1-1 1,0 0-1,1 0 1,-1 1-1,1-1 0,-1 0 1,0 0-1,1 0 1,-1 1-1,1-1 1,-1 0-1,1 0 1,-1 0-1,1 0 1,-1 0-1,1 0 1,-1 0-1,1 0 1,-1 0-1,1 0 1,-1 0-1,0-1 1,1 1-1,-1 0 0,1 0 1,-1 0-1,1-1 1,-1 1-1,0 0 1,1-1-1,1 0 6,0 0-1,0 0 0,-1-1 1,1 1-1,-1-1 1,1 1-1,-1-1 1,0 1-1,1-1 0,-1 0 1,0 0-1,1-2 1,4-16 105,4-7-42,-8 31-73,-1 19-11,-1 2 94,-1-16-51,0 0 0,1 0 1,0 0-1,0 0 0,1 0 0,0 0 0,1 0 0,0 0 0,0-1 0,5 11 0,-7-19-47,0 1 0,0-1 0,1 1-1,-1-1 1,0 0 0,0 1 0,0-1 0,1 0-1,-1 1 1,0-1 0,1 0 0,-1 1-1,0-1 1,1 0 0,-1 0 0,0 1 0,1-1-1,-1 0 1,0 0 0,1 0 0,-1 1-1,1-1 1,-1 0 0,0 0 0,1 0 0,-1 0-1,1 0 1,-1 0 0,1 0 0,-1 0-1,0 0 1,1 0 0,-1 0 0,1 0 0,-1 0-1,0 0 1,1 0 0,-1-1 0,1 1 0,-1 0-1,0 0 1,1 0 0,-1-1 0,0 1-1,1 0 1,-1 0 0,0-1 0,1 1 0,9-21-3027,-3-14-2164</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2:36.183"/>
    </inkml:context>
    <inkml:brush xml:id="br0">
      <inkml:brushProperty name="width" value="0.025" units="cm"/>
      <inkml:brushProperty name="height" value="0.025" units="cm"/>
    </inkml:brush>
  </inkml:definitions>
  <inkml:trace contextRef="#ctx0" brushRef="#br0">1 1 8296,'0'0'3496,"9"4"-3047,35 16 413,-1 2 0,72 50 0,78 74-237,-126-93-425,29 14-204,3-5 0,139 66-1,90 54-41,-105-35 732,312 195-592,-191-104-372,38 22 155,-245-182-141,237 178 0,-292-197 38,-51-40 390,39 35-1,-64-47-99,0-1-1,0 1 0,-1 1 0,9 12 1,-12-15 62,1 0 1,0 0 0,1 0 0,-1 0 0,1-1 0,0 0 0,0 0 0,8 6 0,-9-8-427,1 0 1,-1-1-1,1 1 1,-1-1 0,1 0-1,-1 0 1,1 0-1,-1-1 1,1 1-1,0-1 1,4 0-1</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2:37.191"/>
    </inkml:context>
    <inkml:brush xml:id="br0">
      <inkml:brushProperty name="width" value="0.025" units="cm"/>
      <inkml:brushProperty name="height" value="0.025" units="cm"/>
    </inkml:brush>
  </inkml:definitions>
  <inkml:trace contextRef="#ctx0" brushRef="#br0">1 0 8840,'0'0'9391,"0"12"-9178,0-6-190,0 1-6,0 0 0,1 0-1,0 0 1,0 0 0,0 0 0,1 0 0,0 0 0,0 0 0,1-1-1,6 13 1,284 523 442,-84-143-453,-158-303 287,-5 2 1,66 207 0,-96-266-157,-15-38-142,-1 0-1,0-1 1,0 1 0,0 0-1,1 0 1,-1-1 0,0 1-1,1 0 1,-1 0 0,1-1 0,-1 1-1,1 0 1,-1-1 0,1 1-1,-1-1 1,1 1 0,-1-1-1,1 1 1,0-1 0,-1 1-1,1-1 1,0 0 0,0 1 0,-1-1-1,1 0 1,0 0 0,0 1-1,-1-1 1,1 0 0,0 0-1,0 0 1,0 0 0,-1 0-1,1 0 1,0 0 0,0 0-1,0 0 1,-1-1 0,1 1 0,0 0-1,0 0 1,-1-1 0,1 1-1,0 0 1,-1-1 0,1 1-1,0-1 1,0 0 0,0-1-186,0 0 1,0 0-1,0 0 1,-1-1-1,1 1 1,-1 0-1,1 0 1,-1 0 0,0-1-1,0 1 1,0-4-1,0 6 101,0-17-4405</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3:13.083"/>
    </inkml:context>
    <inkml:brush xml:id="br0">
      <inkml:brushProperty name="width" value="0.025" units="cm"/>
      <inkml:brushProperty name="height" value="0.025" units="cm"/>
    </inkml:brush>
  </inkml:definitions>
  <inkml:trace contextRef="#ctx0" brushRef="#br0">33 2490 3844,'0'0'763,"-4"9"-528,-1 2-69,-5 10-111,-3-4 3370,15-39 1234,0 5-3819,8-15-79,1 1 1,2 0-1,1 1 1,1 1-1,20-29 1,6 0-701,64-68 1,327-444 46,16-17-56,-147 202-144,-179 219 168,-67 95-38,84-84-1,-104 122-75,0 2-1,2 1 1,1 2-1,51-29 1,-119 89 177,15-13-129,-668 822 261,340-400-323,126-158 150,-194 225 957,405-501-1033,-10 10 69,0 0-1,-26 19 1,42-41 47,5-8-228,347-485-145,58 9-345,-36 45-431,169-243 376,-520 657 553,-17 20-17,-12 15-110,-495 586 241,389-431-3027,101-150 6</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3:13.447"/>
    </inkml:context>
    <inkml:brush xml:id="br0">
      <inkml:brushProperty name="width" value="0.025" units="cm"/>
      <inkml:brushProperty name="height" value="0.025" units="cm"/>
    </inkml:brush>
  </inkml:definitions>
  <inkml:trace contextRef="#ctx0" brushRef="#br0">29 318 8712,'-1'-1'312,"-1"0"0,0 0 0,0 0 0,0 0 0,1 0-1,-1 0 1,1-1 0,-1 1 0,1 0 0,-1-1 0,1 1 0,0-1-1,0 0 1,0 1 0,0-1 0,0 0 0,0 0 0,0 1 0,0-1 0,0-4-1,1 4-188,0-1-1,0 1 0,0-1 1,1 1-1,-1-1 0,1 1 1,-1-1-1,1 1 0,0 0 1,0-1-1,0 1 0,1 0 1,-1 0-1,3-3 0,6-8-241,1 1 0,1 1 0,0 0 0,18-11-1,-17 12 714,-6 4-578,34-27 159,73-44 0,-101 69-158,0 2 0,0-1 0,0 2 0,1-1 1,0 2-1,0 0 0,1 1 0,-1 0 0,1 1 1,27 0-1,-41 2-2,1 0 0,0 1 0,-1 0 1,1-1-1,-1 1 0,1 0 1,-1-1-1,1 1 0,-1 0 0,1 0 1,-1 0-1,0 1 0,1-1 0,-1 0 1,0 0-1,0 1 0,0-1 0,0 1 1,0-1-1,0 1 0,0-1 1,-1 1-1,1-1 0,-1 1 0,1 0 1,-1-1-1,1 1 0,-1 0 0,0-1 1,0 4-1,2 62 808,-2-50-625,-22 267 1768,11-176-2149,4-58-1648,1-17-2786</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3:16.428"/>
    </inkml:context>
    <inkml:brush xml:id="br0">
      <inkml:brushProperty name="width" value="0.025" units="cm"/>
      <inkml:brushProperty name="height" value="0.025" units="cm"/>
    </inkml:brush>
  </inkml:definitions>
  <inkml:trace contextRef="#ctx0" brushRef="#br0">110 134 12268,'0'0'12983,"-7"10"-12407,-21 28 22,28-37-584,-1-1-1,1 0 1,0 1-1,0-1 1,-1 1-1,1-1 1,0 0-1,0 1 1,-1-1-1,1 1 1,0-1-1,0 1 1,0-1-1,0 1 1,0-1-1,0 1 1,0-1-1,0 0 1,0 1 0,0-1-1,0 1 1,0-1-1,0 1 1,0-1-1,1 1 1,-1-1-1,0 1 1,0-1-1,0 0 1,1 1-1,-1-1 1,0 1-1,0-1 1,1 0-1,-1 1 1,0-1-1,1 0 1,-1 1-1,1-1 1,-1 0 0,0 0-1,1 1 1,-1-1-1,1 0 1,-1 0-1,1 0 1,-1 0-1,0 1 1,1-1-1,-1 0 1,1 0-1,-1 0 1,1 0-1,-1 0 1,1 0-1,-1 0 1,1 0-1,-1 0 1,1-1 0,0 1-1,1 0 36,0 0 0,1 0 1,-1-1-1,0 1 0,0-1 0,1 1 1,-1-1-1,0 0 0,0 0 0,4-2 1,-4 0 35,1 0 0,-1 0 0,0 0-1,-1 0 1,1 0 0,-1-1 0,1 1 0,-1-1 0,0 1 0,0-1 0,0 1 0,-1-1 0,1 0 0,-1 1 0,0-1 0,0 0 0,0 1 0,-1-1 0,0-5 0,0 7-35,1 1 1,-1-1-1,1 0 1,-1 0-1,0 1 1,0-1-1,0 0 1,0 1-1,0-1 1,0 1-1,0-1 1,0 1-1,-1-1 0,1 1 1,0 0-1,-1 0 1,1 0-1,-1 0 1,0 0-1,1 0 1,-1 0-1,0 0 1,1 1-1,-1-1 1,0 0-1,0 1 1,0 0-1,0-1 0,1 1 1,-1 0-1,0 0 1,0 0-1,0 0 1,0 1-1,0-1 1,0 0-1,1 1 1,-4 0-1,1 1-41,0 0 0,1 0 0,-1 0 0,1 0 0,0 1-1,0-1 1,-1 1 0,2 0 0,-1 0 0,0 0 0,1 0 0,-1 1 0,1-1 0,0 1 0,0-1-1,0 1 1,1 0 0,-1-1 0,-1 6 0,-1 6-15,0-1 0,0 1 1,-2 27-1,6-29-1,-1 1 0,2-1-1,3 25 1,-4-37 4,0 1-1,0-1 1,1 1-1,-1-1 1,1 1-1,-1-1 1,1 0-1,-1 1 1,1-1-1,0 0 1,0 0-1,-1 1 1,1-1-1,0 0 1,0 0-1,0 0 0,0 0 1,1 0-1,1 1 1,-2-2 0,1 0 0,-1 0 0,1 0 0,-1 0-1,1-1 1,-1 1 0,1-1 0,-1 1 0,1-1 0,-1 1 0,0-1 0,1 0 0,-1 1 0,0-1 0,1 0 0,-1 0-1,0 0 1,0 0 0,0 0 0,0 0 0,0 0 0,0-1 0,0 1 0,1-2 0,7-8 20,-1-2 0,0 1 0,-1-1 0,0 0 0,-1 0 0,0-1 0,5-21 0,-4 9 18,-1 0 1,-1 0-1,1-36 0,-6 60-24,1 0-1,-1 1 0,0-1 1,0 1-1,0-1 1,0 0-1,0 1 0,-1-1 1,1 1-1,0-1 1,-1 1-1,1-1 0,-1 1 1,1-1-1,-1 1 0,0-1 1,-1-1-1,1 3 3,1-1 0,-1 1 0,0 0-1,1 0 1,-1 0 0,0-1 0,1 1 0,-1 0 0,0 0-1,1 0 1,-1 0 0,1 0 0,-1 0 0,0 0 0,1 1-1,-1-1 1,0 0 0,1 0 0,-1 0 0,0 1-1,1-1 1,-1 0 0,1 1 0,-1-1 0,1 0 0,-1 1-1,0 0 1,-4 3 50,1 0 1,0 0-1,0 0 0,0 0 0,0 1 1,1 0-1,-6 9 0,-1 12-63,0 1 0,2 0 0,1 1 0,1 0 0,1 0 0,1 0 0,2 1 0,2 37 0,3-64 0,5-11 0,6-15 0,-11 17 0,59-147 0,-54 132 0,-2 0 0,0 0 0,-2-1 0,0 1 0,0-29 0,-7 45 0,-4 12 0,-5 13 0,4 14 0,1-1 0,1 2 0,2-1 0,1 0 0,3 57 0,0-84 0,3 14 0,-2-20 0,-1 1 0,0-1 0,0 0 0,0 0 0,0 0 0,1 0 0,-1 0 0,0 0 0,0 0 0,0 1 0,0-1 0,1 0 0,-1 0 0,0 0 0,0 0 0,0 0 0,1 0 0,-1 0 0,0 0 0,0 0 0,0 0 0,1 0 0,-1 0 0,0 0 0,0 0 0,0 0 0,1 0 0,-1 0 0,0 0 0,0 0 0,0-1 0,1 1 0,-1 0 0,0 0 0,0 0 0,0 0 0,0 0 0,1 0 0,-1-1 0,0 1 0,0 0 0,0 0 0,0 0 0,3-3 0,-1 0 0,0 0 0,0 0 0,-1-1 0,1 1 0,-1 0 0,1-1 0,0-3 0,7-25 0,-2 0 0,-1 0 0,-2-1 0,1-55 0,-4 87 0,-1 0 0,0 1 0,0-1 0,0 0 0,0 1 0,0-1 0,0 0 0,0 0 0,0 1 0,0-1 0,0 0 0,0 1 0,0-1 0,0 0 0,-1 0 0,1 1 0,0-1 0,0 0 0,-1 1 0,1-1 0,-1 1 0,1-1 0,0 0 0,-1 1 0,1-1 0,-1 1 0,1-1 0,-1 1 0,0-1 0,1 1 0,-1 0 0,1-1 0,-1 1 0,0 0 0,1-1 0,-1 1 0,0 0 0,0 0 0,1 0 0,-1 0 0,0-1 0,1 1 0,-1 0 0,0 0 0,0 0 0,1 1 0,-1-1 0,0 0 0,1 0 0,-1 0 0,0 0 0,0 1 0,-2 0 0,0 1 0,1-1 0,-1 1 0,1-1 0,-1 1 0,1 0 0,0 0 0,0 0 0,0 0 0,0 1 0,0-1 0,-2 4 0,-3 10 0,0 0 0,1 1 0,0-1 0,1 1 0,2 0 0,-5 33 0,6-17 0,1 1 0,5 54 0,-4-86-36,0 1 0,1-1 0,-1 1 0,1-1 1,-1 0-1,1 1 0,0-1 0,0 0 0,0 1 0,0-1 0,1 0 0,-1 0 1,0 0-1,1 0 0,0 0 0,3 2 0,-4-3-11,0-1 0,0 1 0,0-1 0,0 0 0,0 1 0,0-1 0,0 0-1,0 0 1,0 0 0,0 0 0,0 0 0,0 0 0,0 0 0,0 0 0,1 0 0,-1-1 0,0 1 0,0 0 0,0-1 0,0 1-1,0-1 1,0 1 0,0-1 0,-1 1 0,1-1 0,0 0 0,0 1 0,0-1 0,0 0 0,-1 0 0,1 0 0,0 1 0,-1-1-1,1 0 1,-1 0 0,1 0 0,-1 0 0,1 0 0,-1-1 0,16-36-3887,-4-11-2900</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5:05.201"/>
    </inkml:context>
    <inkml:brush xml:id="br0">
      <inkml:brushProperty name="width" value="0.025" units="cm"/>
      <inkml:brushProperty name="height" value="0.025" units="cm"/>
    </inkml:brush>
  </inkml:definitions>
  <inkml:trace contextRef="#ctx0" brushRef="#br0">108 39 7495,'0'0'15989,"-7"15"-14890,1 0-889,1-1 1,0 1-1,0 0 0,2 0 0,0 0 0,0 0 1,0 23-1,3 425 2512,-16-1122-1029,-12 1260-1437,23-555-144,10-70 27,8-42-38,3-20 28,-2-1 1,-5 0-1,-4 0 0,-5-92 0,0 177-93,0 0-1,0 0 1,0 0-1,-1 0 1,1 0-1,-1 0 0,1 0 1,-1 0-1,0 0 1,0 0-1,1 0 1,-1 0-1,-2-2 1,-4 6 200,-1 18-136,-9 69-100,4 0 0,-2 110 0,9-93 0,4-85 3,0 1-17,1 0 1,2 26 0,-1-47-35,0-1 0,-1 1 1,1 0-1,0 0 1,0 0-1,0-1 1,0 1-1,0 0 0,0 0 1,0-1-1,1 1 1,-1 0-1,0 0 0,0-1 1,1 1-1,-1 0 1,0-1-1,1 1 0,-1 0 1,1-1-1,-1 1 1,0 0-1,1-1 1,0 1-1,-1-1 0,1 1 1,-1-1-1,1 1 1,0-1-1,-1 1 0,1-1 1,0 0-1,-1 1 1,1-1-1,0 0 0,0 0 1,-1 0-1,1 1 1,0-1-1,0 0 1,-1 0-1,1 0 0,0 0 1,0 0-1,-1 0 1,1-1-1,0 1 0,0 0 1,-1 0-1,1 0 1,0-1-1,0 1 0,-1 0 1,2-1-1,2-2-732,1 0-1,-1 0 0,0-1 0,0 1 1,-1-1-1,6-6 0,25-39-7082</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5:06.012"/>
    </inkml:context>
    <inkml:brush xml:id="br0">
      <inkml:brushProperty name="width" value="0.025" units="cm"/>
      <inkml:brushProperty name="height" value="0.025" units="cm"/>
    </inkml:brush>
  </inkml:definitions>
  <inkml:trace contextRef="#ctx0" brushRef="#br0">117 0 17040,'0'0'5766,"-3"11"-3273,-12 59-862,2 1 1,-4 112 0,13 155 226,10-284-1397,-6-53-455,0 0 0,0 0 1,0 1-1,1-1 0,-1 0 0,0 0 0,1 0 0,-1 0 0,0 0 0,1 0 0,0 0 0,-1 0 0,1 0 0,0 0 0,-1 0 0,1 0 0,0 0 0,0-1 0,0 1 0,-1 0 0,1 0 0,0-1 0,0 1 0,0-1 0,0 1 0,1-1 0,-1 1 0,0-1 0,0 0 1,0 1-1,0-1 0,0 0 0,0 0 0,1 0 0,-1 0 0,0 0 0,0 0 0,0 0 0,0 0 0,0-1 0,2 1 0,-1-1-6,0-1 0,0 1 0,0-1 0,0 1 0,0-1 0,0 0 0,0 0 0,0 0 0,-1 0 0,1 0 0,-1 0 0,0 0 0,1 0 0,-1-1 0,0 1 0,0-1 0,1-3 0,10-50 0,-10 48 0,3-31 0,-1 0 0,-1 0 0,-2 0 0,-2 0 0,-2 0 0,-1 0 0,-3 0 0,0 1 0,-23-64 0,27 93 1,-1 1 0,0 0-1,-1 0 1,-9-12 0,14 19-1,-1 0-1,1 0 1,-1 0 0,1 0-1,-1 1 1,1-1 0,-1 0-1,0 0 1,1 1-1,-1-1 1,0 0 0,0 1-1,0-1 1,1 0 0,-1 1-1,0 0 1,0-1 0,0 1-1,0-1 1,0 1-1,0 0 1,0 0 0,0 0-1,0-1 1,0 1 0,0 0-1,0 0 1,0 0 0,0 0-1,0 1 1,0-1 0,0 0-1,0 0 1,0 1-1,0-1 1,0 0 0,0 1-1,0-1 1,1 1 0,-1-1-1,0 1 1,0 0 0,0-1-1,1 1 1,-1 0 0,0-1-1,1 1 1,-1 0-1,0 0 1,1 0 0,-1 0-1,1-1 1,0 1 0,-1 0-1,0 2 1,-3 8-16,-1 0 0,1 0 1,1 1-1,0-1 0,1 1 0,-1 15 1,-2 80 1,4-74-1,-2 37 0,0-13 11,2 0-1,3 0 1,10 66 0,-11-117-9,0-1-1,0 1 1,1 0-1,0-1 1,0 0-1,1 1 1,3 4-1,-6-9 11,0-1 1,1 1-1,-1-1 1,1 1-1,-1-1 1,0 1-1,1-1 1,-1 0-1,1 1 0,-1-1 1,1 1-1,0-1 1,-1 0-1,1 0 1,-1 1-1,1-1 1,0 0-1,-1 0 0,1 0 1,-1 0-1,1 0 1,0 1-1,-1-1 1,1 0-1,0 0 1,0-1-1,1 1 1,-1-1 0,0 0 0,1 0 0,-1 0 0,1 0 0,-1 0 0,0 0 0,0-1 1,0 1-1,0 0 0,0-1 0,0 1 0,0-1 0,0 1 0,0-3 0,9-17-46,-1-1 0,-1 0 0,-1-1 0,-1 0 0,0 0 0,2-37 0,0-143-609,-6 155 343,0 35 285,-1 0 0,-1 0 0,0 0 0,0 0-1,-2 0 1,1 0 0,-2 1 0,-4-18-1,7 30 32,0 0 0,0-1 0,0 1 0,0 0 0,0 0 0,0-1 0,0 1 0,0 0 0,0 0 0,-1-1 0,1 1 0,0 0 0,0 0 0,0-1 0,0 1 0,0 0 0,0 0 0,0 0 0,-1-1 0,1 1 0,0 0 0,0 0 0,0 0 0,0-1 0,-1 1 0,1 0 0,0 0 0,0 0 0,0 0 0,-1 0 0,1 0 0,0-1 0,0 1 0,-1 0 0,1 0 0,0 0 0,0 0 0,-1 0 0,1 0 0,0 0 0,0 0 0,-1 0 0,1 0 0,0 0 0,0 0 0,-1 0 0,1 0 0,0 0 0,0 1 0,-1-1 0,1 0 0,0 0 0,0 0 0,-1 0 0,1 0 0,0 0 0,0 1 0,0-1 0,0 0 0,-1 0 0,1 0 0,0 1 0,0-1 0,0 0 0,0 0 0,0 0 0,-1 1 0,-5 21 49,-36 484 1209,40-471-1307,0-9-378,1 1-1,5 42 0,3-54-2901,1-18-2490,-1-16-4465</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5:26.401"/>
    </inkml:context>
    <inkml:brush xml:id="br0">
      <inkml:brushProperty name="width" value="0.025" units="cm"/>
      <inkml:brushProperty name="height" value="0.025" units="cm"/>
    </inkml:brush>
  </inkml:definitions>
  <inkml:trace contextRef="#ctx0" brushRef="#br0">82 71 10250,'0'0'6021,"-8"0"-4350,5 1-1603,1-2-9,1 1 0,-1 0 0,0 0 0,0 0 0,1 1 0,-1-1 0,0 0-1,0 1 1,1-1 0,-1 1 0,0-1 0,1 1 0,-1 0 0,1-1 0,-1 1 0,1 0-1,-1 0 1,1 0 0,0 0 0,-1 1 0,1-1 0,0 0 0,0 1 0,0-1 0,0 0-1,0 1 1,0-1 0,0 1 0,1 0 0,-1-1 0,0 1 0,1-1 0,-1 1-1,1 0 1,0 0 0,0-1 0,-1 1 0,1 0 0,0 0 0,1 2 0,19 598 304,-20-548-443,0-1 693,-5-103 370,-7-86-141,-7-68-532,10-231 0,21 541-331,-3 168 266,-5-65 311,0-192-214,2-20-127,3-26-35,-3-19 78,-1-61 0,-6 92-183,1-1 0,-2 0 0,-1 0 0,0 0 0,-1 1 0,-11-30 0,12 45-9,1 9-44,-1 26-55,1 43 68,-7 79 276,3-100 233,4 103 0,6-133-1530,3-12-2427,-1-11-2448</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9.975"/>
    </inkml:context>
    <inkml:brush xml:id="br0">
      <inkml:brushProperty name="width" value="0.025" units="cm"/>
      <inkml:brushProperty name="height" value="0.025" units="cm"/>
      <inkml:brushProperty name="color" value="#F6630D"/>
    </inkml:brush>
  </inkml:definitions>
  <inkml:trace contextRef="#ctx0" brushRef="#br0">167 224 16111,'0'0'8931,"-9"0"-6422,-1 1-2245,1 0 0,0 0 0,0 1-1,0 1 1,0 0 0,1 0 0,-1 0 0,-15 10-1,20-11-185,0 0-1,0 1 0,0-1 1,0 1-1,0 0 1,1 0-1,-1 1 0,1-1 1,0 1-1,0 0 0,0-1 1,1 1-1,-1 0 0,1 1 1,0-1-1,0 0 1,0 1-1,1-1 0,0 1 1,0-1-1,0 1 0,-1 5 1,3-9-80,-1-1 0,0 1 0,0 0 1,0 0-1,0 0 0,1-1 0,-1 1 1,0 0-1,1-1 0,-1 1 0,1 0 1,-1-1-1,1 1 0,-1 0 0,1-1 1,-1 1-1,1-1 0,-1 1 0,1-1 1,0 1-1,-1-1 0,1 0 0,0 1 1,-1-1-1,3 1 0,27 5 60,-21-6-27,0 0-1,0 0 1,0-1 0,17-3-1,-14-1-108,0 0-1,0-1 1,-1-1-1,0 1 1,0-2 0,19-16-1,-6 2-549,33-39 1,-65 73 660,1-1 1,1 2 0,-1-1-1,2 1 1,0 0 0,0 0-1,2 0 1,-1 1-1,-1 13 1,5-26-25,0 0 1,0 0-1,0-1 0,0 1 1,0 0-1,1 0 0,-1-1 1,0 1-1,0 0 0,0 0 1,1-1-1,-1 1 0,0 0 0,1-1 1,-1 1-1,0 0 0,1-1 1,-1 1-1,1-1 0,-1 1 1,1 0-1,0-1 0,-1 0 1,1 1-1,-1-1 0,1 1 0,0-1 1,0 0-1,0 1 0,27-2 281,-20-1-206,0-1 0,0 0-1,0-1 1,13-7 0,-4-1-57,-1 0 0,-1-2 0,0 0 0,-1 0 0,0-1 0,-1-1 0,12-19 0,-18 23-10,0 0-1,0-1 0,-1 1 0,-1-1 0,0-1 1,-1 1-1,0-1 0,-1 0 0,-1 0 0,0 0 1,-1-14-1,0 26-17,-1 0 0,0 1 0,0-1 0,0 0 0,0 1 0,0-1 0,0 0 0,-1 0 0,1 1 0,0-1 0,-1 0 0,0 1 0,1-1 0,-1 1 0,0-1 1,0 1-1,0-1 0,0 1 0,0-1 0,0 1 0,0 0 0,0-1 0,-1 1 0,1 0 0,0 0 0,-1 0 0,1 0 0,-1 0 0,1 1 0,-1-1 0,1 0 0,-1 1 0,0-1 0,1 1 0,-1-1 0,0 1 0,0 0 1,1 0-1,-1 0 0,0 0 0,0 0 0,1 0 0,-1 0 0,0 0 0,1 1 0,-1-1 0,0 1 0,1-1 0,-1 1 0,0 0 0,1 0 0,-1 0 0,1-1 0,0 1 0,-3 2 0,-4 3 44,0 0-1,0 0 0,1 1 0,0 0 0,0 0 0,1 0 0,-1 1 1,2 0-1,-1 0 0,1 1 0,-6 14 0,5-10 22,1 0 1,0 0-1,1 0 0,0 1 0,1-1 1,1 1-1,-2 24 0,5-33-112,-1-1 0,1 0-1,0 0 1,0 0 0,0 1 0,1-1-1,-1 0 1,1 0 0,0 0 0,0-1-1,0 1 1,1 0 0,-1-1 0,1 0-1,0 1 1,0-1 0,0 0 0,1-1 0,-1 1-1,0 0 1,1-1 0,0 0 0,0 0-1,0 0 1,0 0 0,0-1 0,8 3-1,4 0-720,1 0-1,0 0 1,0-2-1,0 0 0,32-1 1,3-3-7516</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5:28.428"/>
    </inkml:context>
    <inkml:brush xml:id="br0">
      <inkml:brushProperty name="width" value="0.025" units="cm"/>
      <inkml:brushProperty name="height" value="0.025" units="cm"/>
    </inkml:brush>
  </inkml:definitions>
  <inkml:trace contextRef="#ctx0" brushRef="#br0">46 127 13805,'0'0'2979,"-9"-5"-1442,-27-14-10,101 15 1105,233 26-1416,71 1-1316,-353-22 15,-12-1 81,0 1 0,0 0-1,0-1 1,0 0 0,-1 0-1,1 0 1,0-1 0,0 1-1,0-1 1,0 0 0,-1 0-1,1 0 1,0 0 0,4-3-1,-27-1 123,-297-1 2868,17 2-1483,358-12-1188,646-89-1190,-1024 151 1161,-130 14 981,421-57-1237,45-3-191,46-3 41,555-86-1796,-591 82 1884,-36 4 152,-48 5 96,-271 55 777,184-27-251,-137 28 844,281-58-1588,0 0 0,0 0 0,0 0 0,0 0 0,0 0 0,0 0 0,0 0 1,0 0-1,0 0 0,0 0 0,0 0 0,0 0 0,0 0 0,0 0 1,0 0-1,0 1 0,0-1 0,0 0 0,0 0 0,0 0 0,0 0 0,0 0 1,0 0-1,0 0 0,0 0 0,0 0 0,0 0 0,0 0 0,-1 0 1,1 0-1,0 0 0,0 0 0,14 1-68,27-2-23,332-47-1888,-91 8-618,-76 23 1494,-653 90 5708,198-30-3782,231-43-2006,18 0 982,0-1 0,0 0 0,0 1 0,0-1 0,0 0 1,0 1-1,0-1 0,0 0 0,1 1 0,-1-1 0,0 0 0,0 1 1,1-1-1,-1 1 0,0-1 0,1 1 0,-1-1 0,1 0 0,-1 1 0,0-1 1,1 1-1,-1 0 0,1-1 0,0 1 0,-1-1 0,1 1 0,0-1 1,40-37-10715</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13.967"/>
    </inkml:context>
    <inkml:brush xml:id="br0">
      <inkml:brushProperty name="width" value="0.025" units="cm"/>
      <inkml:brushProperty name="height" value="0.025" units="cm"/>
    </inkml:brush>
  </inkml:definitions>
  <inkml:trace contextRef="#ctx0" brushRef="#br0">0 372 7751,'127'-33'1258,"260"-31"-1,137 39 2469,454-13-3497,227-33-191,-237 18-11,567-34 928,-374 102-832,147-13 584,-586-12-411,-677 12-1071,44 8-1,-38-4-117,-32-5-1232,2-1-1377</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18.671"/>
    </inkml:context>
    <inkml:brush xml:id="br0">
      <inkml:brushProperty name="width" value="0.025" units="cm"/>
      <inkml:brushProperty name="height" value="0.025" units="cm"/>
    </inkml:brush>
  </inkml:definitions>
  <inkml:trace contextRef="#ctx0" brushRef="#br0">1 102 8488,'0'0'3123,"8"-4"-3080,2 0 44,-1 0 0,1 1 0,-1 1 0,1-1 0,0 2 0,0-1 0,0 1 0,0 1 0,0 0 0,0 0 0,0 1 0,20 4 0,54 15 323,1-4 0,1-3 0,121 1-1,152-11 868,548-15-1000,703-12 83,-474 22-272,404-67 553,-1537 69-636,446-38 1821,-443 36-13,-24-1-1123,-29 3-930,15 10-571,27-8 9,-1 0 1,1-1-1,0 1 1,-1-1-1,1 0 1,-10 0-1</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9:23.599"/>
    </inkml:context>
    <inkml:brush xml:id="br0">
      <inkml:brushProperty name="width" value="0.025" units="cm"/>
      <inkml:brushProperty name="height" value="0.025" units="cm"/>
    </inkml:brush>
  </inkml:definitions>
  <inkml:trace contextRef="#ctx0" brushRef="#br0">3 197 12844,'0'-1'83,"-1"1"0,1-1 0,0 0 0,-1 1-1,1-1 1,0 0 0,0 1 0,0-1 0,0 0 0,0 1 0,0-1 0,0 0-1,0 1 1,0-1 0,0 0 0,0 1 0,0-1 0,0 0 0,0 0 0,1 1-1,-1-1 1,0 1 0,1-1 0,-1 0 0,0 1 0,1-1 0,-1 1-1,1-1 1,-1 1 0,1-1 0,-1 1 0,1-1 0,-1 1 0,1-1 0,-1 1-1,1 0 1,0-1 0,-1 1 0,1 0 0,-1-1 0,1 1 0,0 0 0,0 0-1,0 0 1,41-18-356,-34 15 661,22-6-92,1 2 1,0 0 0,0 2-1,0 2 1,1 1 0,41 2-1,36-4 313,523-11-16,-166 8-257,883-34 1561,-848 28-1872,641 34 653,-285 4-488,1-32 644,-713 4-700,896-49 643,-750 32 181,-284 20-549,-10 0-423,-23 0-1496,-21 0-6146,24-3-2385</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0:21.757"/>
    </inkml:context>
    <inkml:brush xml:id="br0">
      <inkml:brushProperty name="width" value="0.025" units="cm"/>
      <inkml:brushProperty name="height" value="0.025" units="cm"/>
    </inkml:brush>
  </inkml:definitions>
  <inkml:trace contextRef="#ctx0" brushRef="#br0">0 119 10762,'0'0'9070,"10"0"-8109,373-11 2469,-27-2-2290,-212 13-745,677 12 1575,-477-8-1805,347-39 1,287-26 479,-964 61-367,0-1 0,1 0-1,-1-1 1,0-1-1,14-4 1,-27 7-582</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0:46.532"/>
    </inkml:context>
    <inkml:brush xml:id="br0">
      <inkml:brushProperty name="width" value="0.025" units="cm"/>
      <inkml:brushProperty name="height" value="0.025" units="cm"/>
    </inkml:brush>
  </inkml:definitions>
  <inkml:trace contextRef="#ctx0" brushRef="#br0">31 3 9801,'0'0'7068,"-5"-1"-6288,4 0-749,0 1 0,1 0 0,-1 0 0,0 0 0,0 0 0,0 0 0,0-1-1,1 2 1,-1-1 0,0 0 0,0 0 0,0 0 0,0 0 0,1 0 0,-1 1 0,0-1 0,0 0 0,0 1 0,1-1 0,-1 0 0,0 1 0,0-1 0,1 1 0,-1 0 0,1-1 0,-1 1 0,0-1 0,1 1 0,-1 0 0,1-1 0,-1 1 0,1 0 0,0 0 0,-1-1 0,1 2 0,0 0 0,0 0 1,0-1 0,0 1-1,0 0 1,0 0-1,1-1 1,-1 1-1,1 0 1,-1-1 0,1 1-1,-1 0 1,1-1-1,0 1 1,0-1 0,0 1-1,0-1 1,0 0-1,0 1 1,1-1 0,-1 0-1,0 0 1,3 2-1,0 0-9,0 0 0,1-1 0,-1 0-1,1 1 1,-1-2 0,1 1 0,0 0-1,-1-1 1,1 0 0,0 0-1,0-1 1,6 1 0,69-2 494,-40-1-343,7 4-133,-1 1-1,0 3 1,-1 1-1,80 25 1,-74-18 131,0-2 0,0-2 1,1-2-1,0-3 1,1-2-1,-1-2 1,1-2-1,70-12 0,-46 6 786,146 3 0,-12 2-426,-165-1-134,-1 3 1,0 1-1,0 2 0,88 18 0,-114-17 162,0-1-1,33 0 0,-13-3-2582,-24 0-18</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1:11.952"/>
    </inkml:context>
    <inkml:brush xml:id="br0">
      <inkml:brushProperty name="width" value="0.025" units="cm"/>
      <inkml:brushProperty name="height" value="0.025" units="cm"/>
    </inkml:brush>
  </inkml:definitions>
  <inkml:trace contextRef="#ctx0" brushRef="#br0">1 198 9449,'0'0'3379,"8"4"-3309,7 2 209,1-1 1,-1-1-1,1 0 1,0-1 0,0 0-1,0-2 1,32 0-1,498-4 4127,-237 1-2865,-154-7-781,200-35 0,68-6-571,31 37 379,117-6-480,538-61 238,-980 73-241,-1 6 1,226 26-1,-138-5-32,312-13-1,-307-9-34,502 49 121,-266-26-100,4-34 33,-10 1-34,1199-1-6,-271 4-21,-1093 3 291,-103 2-3359,-203 4-802,-3 0-2638</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1:30.292"/>
    </inkml:context>
    <inkml:brush xml:id="br0">
      <inkml:brushProperty name="width" value="0.025" units="cm"/>
      <inkml:brushProperty name="height" value="0.025" units="cm"/>
    </inkml:brush>
  </inkml:definitions>
  <inkml:trace contextRef="#ctx0" brushRef="#br0">14 162 10954,'0'0'2152,"-3"-10"-1832,-7-29-267,10 37-50,-1 0 0,1 0 0,0 0 0,1 1 0,-1-1 0,0 0 0,0 1 0,1-1 0,-1 0 0,1 0 0,-1 1 0,1-1 0,0 1 0,0-1 0,0 1 0,-1-1 0,1 1 0,1-1 0,-1 1 0,0 0 0,0-1 0,1 1 0,-1 0 0,0 0 0,1 0 0,-1 0 0,1 0 0,-1 0 0,1 1 0,3-2 0,51-12 80,-51 13-61,47-5 192,83 2-1,2 0 470,160-16 1996,397 19-2165,-482 16-405,76 1 518,555 15 356,-50-26-247,131-19 183,-722 22-835,60 4 21,311-26-1,4-28 505,165 8-314,2 35 831,-621 0-999,-1 5-88,0 5 0,202 43 0,-185-32 224,1-6 0,163-3 0,-75-5 11,-153-5-225,-1-4 0,0-3 1,79-15-1,-59 4 15,153-3 630,-250 17-61,-1 1-1164,5-4-3254,8-10-1148,4-11-3293</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1:56.416"/>
    </inkml:context>
    <inkml:brush xml:id="br0">
      <inkml:brushProperty name="width" value="0.025" units="cm"/>
      <inkml:brushProperty name="height" value="0.025" units="cm"/>
    </inkml:brush>
  </inkml:definitions>
  <inkml:trace contextRef="#ctx0" brushRef="#br0">1 82 9929,'0'0'6604,"10"-1"-6310,87-7 1284,162 7 0,-213 2-1670,34 5 513,124 25 1,-125-17-126,130 8 1,-101-22-236,163-23 0,103-40 255,-239 41-215,0 7 0,190 2 1,612 4 15,-530 30-112,-16 0 28,739 40 4,-243-14 161,-702-55 516,223-39 0,-173 16-1123,-214 28 114,14-2-291,0 1 0,0 2 1,1 1-1,67 8 0,-90-3-377,0 0 0,-1 1 0,0 1 0,0 0 0,20 13 1,-19-11-511,13 7-2659</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51.451"/>
    </inkml:context>
    <inkml:brush xml:id="br0">
      <inkml:brushProperty name="width" value="0.025" units="cm"/>
      <inkml:brushProperty name="height" value="0.025" units="cm"/>
    </inkml:brush>
  </inkml:definitions>
  <inkml:trace contextRef="#ctx0" brushRef="#br0">0 62 1249,'0'0'2434,"37"-61"-5476</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30.940"/>
    </inkml:context>
    <inkml:brush xml:id="br0">
      <inkml:brushProperty name="width" value="0.025" units="cm"/>
      <inkml:brushProperty name="height" value="0.025" units="cm"/>
      <inkml:brushProperty name="color" value="#F6630D"/>
    </inkml:brush>
  </inkml:definitions>
  <inkml:trace contextRef="#ctx0" brushRef="#br0">1 0 13132,'0'0'8622,"5"15"-7522,18 59 1014,19 116 1,2 6-707,-44-194-1369,1 1 0,-1-1 0,1 0 1,0 1-1,-1-1 0,1 0 0,0 0 0,1 0 0,-1 0 0,0 0 0,1 0 1,2 3-1,-4-5-22,1 0 0,-1 0 0,1 1 0,-1-1 0,1 0 0,-1 0 0,0 0 0,1 0-1,-1 0 1,1 0 0,-1-1 0,1 1 0,-1 0 0,1 0 0,-1 0 0,0 0 0,1 0 0,-1-1 0,1 1 0,-1 0 0,0 0 0,1-1 0,-1 1 0,1 0 0,-1-1 0,0 1 0,0 0 0,1-1 0,-1 1 0,0 0 0,0-1 0,1 1 0,-1-1 0,0 1 0,0-1 0,0 0 0,4-7 100,0-1 1,-2 1-1,1-1 1,2-17-1,3-50 1,-3-149 0,-6 135-114,1 89-34,0-1 0,1 1 0,-1 0-1,0-1 1,1 1 0,-1 0-1,0 0 1,1 0 0,0 0-1,-1-1 1,1 1 0,0 0-1,0 0 1,-1 0 0,1 0 0,0 0-1,0 1 1,0-1 0,0 0-1,0 0 1,0 1 0,0-1-1,1 0 1,-1 1 0,0-1 0,0 1-1,0-1 1,1 1 0,-1 0-1,0 0 1,0 0 0,1-1-1,-1 1 1,0 0 0,1 0-1,-1 1 1,0-1 0,0 0 0,1 0-1,-1 1 1,0-1 0,0 0-1,1 1 1,-1-1 0,0 1-1,0 0 1,0-1 0,0 1-1,0 0 1,0 0 0,0 0 0,0 0-1,0 0 1,0 0 0,-1 0-1,1 0 1,0 0 0,-1 0-1,1 0 1,0 0 0,-1 0 0,0 1-1,1-1 1,0 2 0,-1 4 31,-1 0 1,1 0 0,-1 1 0,0-1-1,-1 0 1,0 0 0,0 0 0,0-1 0,-1 1-1,0 0 1,0-1 0,-1 0 0,-8 12-1,2-3 212,-2 0 0,0-1 0,-1 0 0,-17 14 0,22-26-1574,13-15-996,15-19-3620,-2 12 420,2-3-2648</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51.813"/>
    </inkml:context>
    <inkml:brush xml:id="br0">
      <inkml:brushProperty name="width" value="0.025" units="cm"/>
      <inkml:brushProperty name="height" value="0.025" units="cm"/>
    </inkml:brush>
  </inkml:definitions>
  <inkml:trace contextRef="#ctx0" brushRef="#br0">1 1 3844,'0'0'704</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52.854"/>
    </inkml:context>
    <inkml:brush xml:id="br0">
      <inkml:brushProperty name="width" value="0.025" units="cm"/>
      <inkml:brushProperty name="height" value="0.025" units="cm"/>
    </inkml:brush>
  </inkml:definitions>
  <inkml:trace contextRef="#ctx0" brushRef="#br0">492 121 5285,'0'0'1762,"-3"-8"-2681,-1-2 772,2 7 78,1 0 0,-1 0 0,1 0-1,0 0 1,0-1 0,0 1 0,1 0 0,-1-1 0,1 1 0,0 0 0,0-5 2033,-13 39 1095,0-16-1858,12-14-1148,1-1 0,0 0 0,-1 0-1,1 0 1,0 1 0,-1-1 0,1 0 0,-1 0 0,1 0 0,-1 0 0,1 0-1,0 0 1,-1 0 0,1 0 0,-1 0 0,1 0 0,-1 0 0,1 0 0,0 0-1,-1 0 1,1 0 0,-1 0 0,1-1 0,0 1 0,-1 0 0,1 0 0,0 0-1,-1-1 1,1 1 0,0 0 0,-1-1 0,1 1 0,0 0 0,-1 0 0,1-1-1,0 1 1,0-1 0,-1 1 0,1 0 0,0-1 0,-4-2 248,0 2 1,0-1-1,-1 0 1,1 1-1,0 0 1,-1 0-1,1 0 1,0 0-1,-1 1 1,1 0-1,-1-1 1,-7 2-1,-4-1 152,2-2-309,0 1 0,-1 1-1,1 0 1,0 1 0,0 1 0,0 0 0,0 0 0,1 2-1,-21 7 1,26-8-123,1 1 0,0 0 0,0 1 0,0-1 0,0 1 0,1 0 0,0 1 0,0 0 0,0 0 0,1 0-1,0 1 1,0-1 0,1 1 0,-1 0 0,2 1 0,-1-1 0,-4 14 0,-15 62-14,4 1-1,4 0 0,-6 114 1,16-153-6,2-7 52,2 0-1,1 0 1,2-1 0,1 1 0,3 0-1,0-1 1,3 0 0,14 39 0,18 58-20,33 88 25,-65-203 11,2-1 1,0 0 0,0-1 0,2 0 0,0 0 0,1-2 0,1 0-1,0 0 1,1-1 0,0-1 0,29 17 0,-39-27-60,0 0 0,0-1 0,0 0 0,1 0 1,-1 0-1,1-1 0,-1 1 0,1-2 0,0 1 1,-1-1-1,1 0 0,-1 0 0,1-1 0,0 0 1,-1 0-1,1-1 0,10-3 0,10-6 115,0 0 1,47-28-1,-10 4-102,-42 24 98,-1-1 0,0 0 0,-1-2 0,-1 0 0,0-2 0,-1 0 0,-1-1 0,-1 0 0,15-21 1,-12 12-34,-1 0 1,-2-1-1,-1-1 1,-1 0 0,-1-1-1,13-45 1,-15 30-47,-2 0 1,-1-1-1,0-53 1,-5-142 149,-4 144 108,1 18 333,-12-81 0,8 130-529,-1 0 1,-2 0-1,-1 1 0,0 0 1,-3 0-1,-13-28 0,18 47-74,-1 0 0,1 0 0,-1 0 0,-1 0-1,0 1 1,0 1 0,-1-1 0,1 1 0,-2 1 0,1 0-1,-1 0 1,0 1 0,0 0 0,0 0 0,-1 2 0,1-1-1,-1 1 1,-18-3 0,-5 1-157,-1 1 0,0 2-1,0 1 1,-60 7 0,12 5-2815,-5 1-6747,54-10 1052</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4:07.047"/>
    </inkml:context>
    <inkml:brush xml:id="br0">
      <inkml:brushProperty name="width" value="0.025" units="cm"/>
      <inkml:brushProperty name="height" value="0.025" units="cm"/>
    </inkml:brush>
  </inkml:definitions>
  <inkml:trace contextRef="#ctx0" brushRef="#br0">1 82 3748,'0'0'3309,"10"0"-4029,34-1 509,-9 0 1335,0 0 1,1 3-1,38 6 0,-21 2-1061,0-2 0,1-2 0,106-2 0,161-33-42,-215 23 1206,-225 7 1938,-170 14-2881,122 4 72,-236 16 1413,612-67-1460,114 8-652,-18 3-501,-225 12 747,137-35-1,-200 37 212,-18 1 347,-30 0 79,-75 3-142,-208 24-1,-104 44 346,336-51-615,-38 9-224,180-24-3598,-28-5 1901,0-2 1,48-19-1,-75 25 1517,91-33-5937</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4:19.014"/>
    </inkml:context>
    <inkml:brush xml:id="br0">
      <inkml:brushProperty name="width" value="0.025" units="cm"/>
      <inkml:brushProperty name="height" value="0.025" units="cm"/>
    </inkml:brush>
  </inkml:definitions>
  <inkml:trace contextRef="#ctx0" brushRef="#br0">1 213 7175,'0'0'3005,"9"-4"-1798,28-6-412,1 2 1,0 1-1,48-2 0,78-11 1722,157-8-736,370-13 1262,156-18-68,-846 59-2977,223-14 43,177 1 388,-332 21-389,92 20 0,2 2-8,125-11 85,-138-12-74,-113-3 10,-26-3-20,0 1 0,-1-1-1,1-1 1,0 0 0,-1 0 0,13-3 0,-8-2-458,6-1-7835,-4 3 71</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22.410"/>
    </inkml:context>
    <inkml:brush xml:id="br0">
      <inkml:brushProperty name="width" value="0.025" units="cm"/>
      <inkml:brushProperty name="height" value="0.025" units="cm"/>
    </inkml:brush>
  </inkml:definitions>
  <inkml:trace contextRef="#ctx0" brushRef="#br0">59 32 6150,'0'0'1089,"-59"-31"-5221</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23.126"/>
    </inkml:context>
    <inkml:brush xml:id="br0">
      <inkml:brushProperty name="width" value="0.025" units="cm"/>
      <inkml:brushProperty name="height" value="0.025" units="cm"/>
    </inkml:brush>
  </inkml:definitions>
  <inkml:trace contextRef="#ctx0" brushRef="#br0">4 107 7399,'0'0'2477,"-4"21"48,10-19-2408,0 1-1,0-1 1,0 0-1,0-1 1,0 1-1,0-1 1,0 0-1,1-1 1,-1 1-1,0-1 1,12-2-1,-5 2-83,303 12 1693,1-1-1269,412-41 1569,-21 0-1116,-510 30-764,1116-34 98,-775-12-175,-539 46-34,0-1 0,-1 1 0,1 0-1,0 0 1,0 0 0,0 0-1,-1 0 1,1 0 0,0 0 0,0-1-1,0 1 1,0 0 0,0 0-1,-1 0 1,1 0 0,0-1-1,0 1 1,0 0 0,0 0 0,0 0-1,0-1 1,0 1 0,0 0-1,0 0 1,-1-1 0,1 1 0,0 0-1,0 0 1,0 0 0,0-1-1,0 1 1,1 0 0,-1 0 0,0-1-1,0 1 1,0 0 0,0 0-1,0 0 1,0-1 0,0 1 0,0 0-1,0 0 1,1 0 0,-1-1-1,0 1 1,0 0 0,0 0 0,0 0-1,0 0 1,1 0 0,-1-1-1,0 1 1,0 0 0,0 0 0,1 0-1,-1 0 1,0 0 0,0 0-1,0 0 1,1 0 0,-1 0 0,0 0-1,0 0 1,1 0 0,-1 0-1,0 0 1,-17-11 42,-27 9-2790,22 2-2294,6-1-3000</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4:33.879"/>
    </inkml:context>
    <inkml:brush xml:id="br0">
      <inkml:brushProperty name="width" value="0.025" units="cm"/>
      <inkml:brushProperty name="height" value="0.025" units="cm"/>
    </inkml:brush>
  </inkml:definitions>
  <inkml:trace contextRef="#ctx0" brushRef="#br0">68 105 7591,'0'0'849,"-8"0"-43,-29 0 1418,15 0 1334,112-10-1268,-12 1-1623,92 4-259,-42 2-303,195-27 1,-262 18-100,7-1-79,-1 3 0,88-2 0,-154 12 69,1 0 0,-1 0 0,0 0 0,0 0 0,0 0 0,1 0 0,-1 0 0,0 0 0,0 1 0,0-1 0,0 0 0,0 1 0,0-1 0,1 1 0,-1-1 0,0 1 0,0 0 0,0 0 1,1 1-1,-2-2 15,1 1 1,-1 0-1,0 0 1,0-1 0,0 1-1,1 0 1,-1 0 0,0-1-1,0 1 1,0 0 0,0 0-1,0 0 1,0-1 0,0 1-1,-1 0 1,1 0 0,0-1-1,0 1 1,0 0 0,-1 0-1,0 1 1,-1 1 43,0 0 0,0 1 1,-1-1-1,1 0 0,-1 0 0,0 0 0,0-1 1,0 1-1,0-1 0,-5 4 0,-16 5 219,0 0 0,0-2-1,-1-1 1,-40 8 0,-107 9 1002,133-21-1139,-345 16 1224,383-20-1429,0 0-1,1 0 0,-1 0 1,0 0-1,0 0 1,0 0-1,1 0 1,-1 0-1,0 0 1,0 0-1,0 0 1,1 0-1,-1 0 1,0-1-1,0 1 1,1 0-1,-1-1 1,0 1-1,1 0 1,-1-1-1,0 1 1,1-1-1,-1 1 1,0-2-1,13-16-4063,12-3-1586</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4:39.425"/>
    </inkml:context>
    <inkml:brush xml:id="br0">
      <inkml:brushProperty name="width" value="0.025" units="cm"/>
      <inkml:brushProperty name="height" value="0.025" units="cm"/>
    </inkml:brush>
  </inkml:definitions>
  <inkml:trace contextRef="#ctx0" brushRef="#br0">0 144 8520,'0'0'6742,"11"1"-5984,58 3 522,1-3-1,72-9 0,42 0-237,218-6 557,536-86-1,-882 91-1435,0 3 1,70 1-1,-107 6-162,1 1 1,-1 0-1,0 1 1,-1 1 0,1 1-1,-1 1 1,1 0 0,-2 1-1,1 1 1,20 13 0,-16-6-19,-13-9 71,-1 0-1,1-1 1,0 0-1,0 0 1,20 6 0,-25-10-55,-1-1 0,0 1 0,1-1 1,-1 0-1,1 0 0,-1 0 1,1-1-1,-1 1 0,1-1 0,-1 0 1,0 0-1,1 0 0,-1 0 0,0 0 1,0-1-1,0 0 0,0 1 1,0-1-1,0 0 0,0-1 0,-1 1 1,3-3-1,-1 1-579,0 0-1,0 0 1,0 0 0,-1-1-1,0 1 1,0-1 0,0 0 0,-1 0-1,3-6 1,5-24-8068</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4:52.844"/>
    </inkml:context>
    <inkml:brush xml:id="br0">
      <inkml:brushProperty name="width" value="0.025" units="cm"/>
      <inkml:brushProperty name="height" value="0.025" units="cm"/>
    </inkml:brush>
  </inkml:definitions>
  <inkml:trace contextRef="#ctx0" brushRef="#br0">100 4 6662,'0'0'219,"-8"-1"123,1 0-94,-37-1 1044,11 12 2805,33-10-4056,-1 0 0,1 0 0,0 0 0,-1 1 0,1-1 0,0 0 0,-1 0 1,1 0-1,0 0 0,-1 1 0,1-1 0,0 0 0,-1 0 0,1 1 0,0-1 0,0 0 0,-1 0 0,1 1 0,0-1 0,0 0 0,0 1 0,-1-1 0,1 0 0,0 1 0,0-1 0,0 0 0,0 1 0,0-1 1,0 0-1,0 1 0,0-1 0,0 0 0,0 1 0,0-1 0,0 1 0,0-1 0,0 0 0,0 1 0,0-1 0,0 0 0,0 1 0,0-1 0,1 0 0,-1 1 0,0-1 0,0 0 0,1 1 0,21 10 606,34 3-110,-55-14-429,113 17 1466,152 4 0,117-21-848,-66-1-650,344-8 1334,-145 0-1149,-269 9-219,676-7 525,-725 4-224,0 9 1,197 33-1,663 51-241,49-43 1,-2 36-43,-900-66-47,607 20 267,1-35 364,-228-2-282,1195-32-63,-1716 28-315,889-16 619,-928 21-695,1 2 0,-1 1-1,0 1 1,0 1 0,-1 1-1,27 11 1,28 22-6463,-46-21-1634</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4:58.677"/>
    </inkml:context>
    <inkml:brush xml:id="br0">
      <inkml:brushProperty name="width" value="0.025" units="cm"/>
      <inkml:brushProperty name="height" value="0.025" units="cm"/>
    </inkml:brush>
  </inkml:definitions>
  <inkml:trace contextRef="#ctx0" brushRef="#br0">0 277 7751,'0'0'5456,"10"-1"-4212,31 3-1221,1 2-1,-1 1 1,43 12-1,61 8 150,403 8 1387,4-33-1573,-235-2 75,410 18 185,-472-6-216,0-11 1,272-36-1,-356 16-24,775-70 292,-773 84-298,790-47 80,393-45-10,969 81 789,-1447-11-498,-4 0 1173,-798 29-3669,-27 0-2141,0 0-5077</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31.441"/>
    </inkml:context>
    <inkml:brush xml:id="br0">
      <inkml:brushProperty name="width" value="0.025" units="cm"/>
      <inkml:brushProperty name="height" value="0.025" units="cm"/>
      <inkml:brushProperty name="color" value="#F6630D"/>
    </inkml:brush>
  </inkml:definitions>
  <inkml:trace contextRef="#ctx0" brushRef="#br0">19 89 8872,'0'0'15444,"-1"13"-14173,-1 4-826,-13 153 2735,15-170-3176,0-1 1,0 1 0,1 0 0,-1-1 0,0 1-1,1-1 1,-1 1 0,0-1 0,1 1 0,-1 0-1,0-1 1,1 1 0,-1 0 0,1 0 0,-1-1-1,1 1 1,-1 0 0,1 0 0,-1 0 0,1-1-1,-1 1 1,1 0 0,-1 0 0,1 0 0,-1 0-1,1 0 1,0 0 0,-1 0 0,1 0 0,-1 0-1,1 0 1,-1 1 0,1-1 0,-1 0 0,1 0-1,-1 0 1,1 1 0,-1-1 0,1 0 0,-1 0-1,0 1 1,1-1 0,-1 0 0,1 1 0,-1-1-1,0 1 1,1-1 0,-1 0 0,0 1 0,0-1-1,1 1 1,-1-1 0,0 1 0,0-1 0,0 1-1,1-1 1,-1 1 0,0-1 0,0 1 0,0-1-1,0 1 1,0 0 0,0-1 0,0 1 0,0-1-1,0 1 1,0-1 0,-1 1 0,1 0 0,28-34 427,-23 21-394,0 1 0,-1-1 0,-1 0 0,0 0 0,0 0-1,-1-1 1,-1 1 0,0-1 0,0 1 0,-3-16 0,3 27-40,-1 1 0,0-1 0,0 1 0,0 0 1,0-1-1,0 1 0,0-1 0,1 1 0,-1-1 0,0 1 1,0 0-1,0-1 0,0 1 0,-1-1 0,1 1 0,0 0 1,0-1-1,0 1 0,0-1 0,0 1 0,0 0 1,-1-1-1,1 1 0,0 0 0,0-1 0,-1 1 0,1 0 1,0-1-1,-1 1 0,1 0 0,0-1 0,0 1 0,-1 0 1,1 0-1,-1-1 0,1 1 0,0 0 0,-1 0 0,1 0 1,-1 0-1,0-1 0,-4 20-199,4-16 193,2 1 0,-1-1 0,0 0 0,1 1 0,-1-1-1,1 0 1,0 0 0,0 0 0,0 0 0,0 1 0,1-2 0,-1 1 0,1 0-1,0 0 1,3 4 0,-3-5 9,0-1 0,0 0-1,0 0 1,-1 1 0,1-1-1,0 0 1,0-1 0,1 1-1,-1 0 1,0-1 0,0 1-1,0-1 1,0 1 0,1-1-1,-1 0 1,0 0 0,0 0 0,0 0-1,1-1 1,-1 1 0,0 0-1,0-1 1,0 0 0,0 1-1,4-3 1,-1 1 13,-1-1 0,1 1-1,-1-1 1,0 0 0,0 0 0,0-1 0,-1 1-1,1-1 1,-1 0 0,0 0 0,0 0 0,0 0-1,0 0 1,-1-1 0,3-5 0,4-13 29,0 0 1,5-25-1,-7 23-31,-9 37-57,2 1 0,-1 0 0,2 0-1,0-1 1,0 1 0,7 24 0,-6-27 9,0 4 66,2-1 0,-1 0 0,2 0-1,0-1 1,8 16 0,-12-26-14,1 1 0,-1 0 0,1-1 0,0 0 0,0 1 0,0-1 0,0 0 0,1 0 0,-1 0 0,0 0 0,1 0-1,0-1 1,2 2 0,-3-2-9,0-1 0,0 1-1,0-1 1,0 0-1,0 0 1,0 0 0,0 0-1,0 0 1,0 0 0,0 0-1,0-1 1,0 1 0,0-1-1,0 0 1,0 1-1,0-1 1,0 0 0,0 0-1,-1 0 1,1 0 0,0 0-1,1-2 1,0 0-138,0 0 0,0 1 1,0-1-1,0 0 0,-1-1 0,0 1 1,1 0-1,-1-1 0,3-6 0,7-41-4730,-11 40 2998,0-1 1,-1 1-1,-1 0 0,0-1 1,0 1-1,-1 0 0,-4-13 0,-11-17-6966</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5:08.181"/>
    </inkml:context>
    <inkml:brush xml:id="br0">
      <inkml:brushProperty name="width" value="0.025" units="cm"/>
      <inkml:brushProperty name="height" value="0.025" units="cm"/>
    </inkml:brush>
  </inkml:definitions>
  <inkml:trace contextRef="#ctx0" brushRef="#br0">1 119 10698,'123'-1'4514,"160"-15"-2937,191 5 206,-293 13-1527,233 11 71,0 0 115,202-34-353,-515 15-76,270-1-11,170-13 60,177-2 19,-137 11-7,310-20 724,0 32-571,-803-1-196,676 40 27,38 1 792,568-53-631,-878 11-209,1311 16 87,-1521-3 59,190 3-35,42-24 130,449 13-213,-77 13-5,-660-18-29,909-32 60,-1037 27-13,145-5 1126</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5:21.782"/>
    </inkml:context>
    <inkml:brush xml:id="br0">
      <inkml:brushProperty name="width" value="0.025" units="cm"/>
      <inkml:brushProperty name="height" value="0.025" units="cm"/>
    </inkml:brush>
  </inkml:definitions>
  <inkml:trace contextRef="#ctx0" brushRef="#br0">2232 1 1890,'-16'0'4057,"-279"9"-1126,53-5-1445,174-6-547,0 3 0,0 2 0,-98 19 0,-64 31 163,-421 157 1,608-193-799,2 3 1,0 1-1,1 2 1,1 1-1,-39 34 0,66-48-279,-1 1 0,1 0-1,1 1 1,0 1-1,1 0 1,0 0-1,1 1 1,1 0 0,0 1-1,1-1 1,0 1-1,1 1 1,1 0-1,1-1 1,0 1-1,1 1 1,-2 24 0,6-19-43,0-1 0,2 1 0,0-1 1,2 1-1,0-1 0,2 0 0,0-1 1,1 0-1,1 0 0,14 23 0,9 9 5,1-2 0,60 68 0,-63-85 9,1-1-1,2-1 1,1-2 0,1-2 0,50 31 0,-31-27 26,1-3 0,2-2 1,70 22-1,33-3 52,318 46 1,-294-68-77,275 1-1,185-59 19,900-109 48,-1434 133 30,-1-5 1,-1-4-1,0-5 0,-2-5 1,103-43-1,-199 69-83,0-1-1,0 0 1,0 0 0,-1-1 0,0 0 0,0-1 0,-1 0-1,10-10 1,-14 12 9,0 0 1,0 0-1,-1-1 0,0 0 0,0 0 0,0 0 1,-1 0-1,0 0 0,0 0 0,0-1 0,-1 1 1,0-1-1,0 1 0,-1-14 0,-1-23 219,-1-1 0,-3 1 0,-10-46 0,-2-17-93,13 69-83,-16-63 1,16 88-50,0 0 0,0 0-1,-1 1 1,-1 0 0,0 0 0,-1 0-1,0 0 1,0 1 0,-11-10 0,-4-2 50,-1 2 0,-1 0 0,-1 2 0,-42-24-1,-119-51 185,87 46-233,27 14-28,-2 3 0,-1 3 1,-2 3-1,-92-16 0,-322-19-9,-773-16 380,782 71-536,391 9 120,0 5 0,1 3-1,-113 33 1,-196 95-3215,247-83-1777,76-31 566</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5:34.819"/>
    </inkml:context>
    <inkml:brush xml:id="br0">
      <inkml:brushProperty name="width" value="0.025" units="cm"/>
      <inkml:brushProperty name="height" value="0.025" units="cm"/>
    </inkml:brush>
  </inkml:definitions>
  <inkml:trace contextRef="#ctx0" brushRef="#br0">0 98 11403,'0'0'5221,"1"6"-5344,-1-4 121,0 0 1,1 0-1,-1 0 0,1 0 1,-1-1-1,1 1 0,-1 0 1,1 0-1,0-1 0,0 1 1,0 0-1,0-1 0,0 1 1,1-1-1,-1 1 0,0-1 1,1 1-1,-1-1 0,4 2 1,42 18 493,-41-19-348,27 8 351,0-1-1,1-1 0,0-3 1,56 4-1,140-12-532,-176-3 59,-1-2 0,95-28 0,-85 19 47,86-12-1,239 1 162,-57 5-202,629-30 923,-484 80-848,528 4 210,-738-33-272,152-18 756,-283 14-714,0 6 1,0 6 0,157 28 0,16 19 427,-129-21-444,-114-22 276,0-3-1,0-3 1,109-7 0,-155 0-260,0-1 1,-1 0-1,1-2 0,-1 0 1,20-10-1,49-16-1820,-74 28-1300,-7 0-2796</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5:47.446"/>
    </inkml:context>
    <inkml:brush xml:id="br0">
      <inkml:brushProperty name="width" value="0.025" units="cm"/>
      <inkml:brushProperty name="height" value="0.025" units="cm"/>
    </inkml:brush>
  </inkml:definitions>
  <inkml:trace contextRef="#ctx0" brushRef="#br0">52 1 10410,'0'0'12727,"0"10"-12509,-22 177 1275,10-100-1038,-2 100 0,13-165-412,0-16-33,0-1 1,1 1 0,0-1-1,0 1 1,0-1 0,0 1-1,1-1 1,2 8-1,-3-13-52,0 0-1,0-1 0,0 1 0,0 0 0,0 0 0,0 0 0,0 0 0,0 0 0,0-1 0,0 1 0,0 0 0,0 0 0,0 0 0,0 0 0,0 0 0,0 0 0,1 0 0,-1-1 0,0 1 0,0 0 1,0 0-1,0 0 0,0 0 0,0 0 0,0 0 0,1 0 0,-1 0 0,0 0 0,0 0 0,0 0 0,0 0 0,0-1 0,0 1 0,1 0 0,-1 0 0,0 0 0,0 0 0,0 0 0,0 0 0,0 0 0,1 0 1,-1 0-1,0 0 0,0 1 0,0-1 0,0 0 0,0 0 0,0 0 0,1 0 0,-1 0 0,0 0 0,0 0 0,0 0 0,0-14-5400,-6 2-1256</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5:47.789"/>
    </inkml:context>
    <inkml:brush xml:id="br0">
      <inkml:brushProperty name="width" value="0.025" units="cm"/>
      <inkml:brushProperty name="height" value="0.025" units="cm"/>
    </inkml:brush>
  </inkml:definitions>
  <inkml:trace contextRef="#ctx0" brushRef="#br0">0 50 13389,'0'0'512,"52"-16"-352,-14 7 993,6 0-256,7 0 64,1 4 0,5 4-577,-2 1-287,0 0-33,-5 1-32,-3 4-193,-8 2-1696,-4-5-2499,-2-2-6471</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5:48.162"/>
    </inkml:context>
    <inkml:brush xml:id="br0">
      <inkml:brushProperty name="width" value="0.025" units="cm"/>
      <inkml:brushProperty name="height" value="0.025" units="cm"/>
    </inkml:brush>
  </inkml:definitions>
  <inkml:trace contextRef="#ctx0" brushRef="#br0">167 8 10282,'0'0'1025,"-56"-8"288,33 8-320,5 0-128,1 0-161,5 4-31,3 4-577,-2 3-128,5 0-833,0-4-1953,-2-2-3428</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5:48.584"/>
    </inkml:context>
    <inkml:brush xml:id="br0">
      <inkml:brushProperty name="width" value="0.025" units="cm"/>
      <inkml:brushProperty name="height" value="0.025" units="cm"/>
    </inkml:brush>
  </inkml:definitions>
  <inkml:trace contextRef="#ctx0" brushRef="#br0">0 28 16976,'0'0'2477,"15"-5"-1399,20-2-504,2 0-1,-1 3 0,0 1 1,61 2-1,-27 8-464,79 17 1,-91-12-498,1-3 0,79 2 0,-70-11-845,-67 0 619,-46 10-304,-7-2 616,0-2-1,-82-2 1,-107-18 984,-19 0 1854,388-8-2306,-15 6-237,2 5 0,208 8 0,-297 6-286,-29-2 105,-48 1 268,-24-2 171,0 3 0,1 3 0,-79 18 0,2 14 704,187-41-2937,64-13 0,-8-5-3567,-11-1-2522</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5:48.943"/>
    </inkml:context>
    <inkml:brush xml:id="br0">
      <inkml:brushProperty name="width" value="0.025" units="cm"/>
      <inkml:brushProperty name="height" value="0.025" units="cm"/>
    </inkml:brush>
  </inkml:definitions>
  <inkml:trace contextRef="#ctx0" brushRef="#br0">1 31 14189,'0'0'4602,"10"-4"-4169,14-3-360,0 1 0,0 1 0,0 1 0,1 2 0,42 0 0,-23 3-93,0 2 0,70 14 1,-102-15-77,1 1 0,-1 1 0,0 0 0,0 1 0,14 8 0,-24-13 111,0 1-1,-1 0 1,1 0-1,-1 0 1,1 0-1,-1 0 1,1 0-1,-1 1 1,0-1-1,1 0 1,-1 1-1,0-1 1,0 1-1,0-1 1,0 1-1,0 0 1,-1-1-1,1 1 1,0 0-1,-1 0 1,1-1-1,-1 1 1,0 0-1,1 0 1,-1 0 0,0-1-1,0 1 1,0 0-1,-1 0 1,1 0-1,0 0 1,-1-1-1,1 1 1,-1 0-1,1 0 1,-1-1-1,0 1 1,0 0-1,0-1 1,0 1-1,0-1 1,0 1-1,0-1 1,0 0-1,-1 1 1,-1 1-1,-22 18 830,0 0-1,-1-1 1,0-2-1,-2-1 1,-53 25-1,55-29-229,15-7-821,-141 80 3649,105-52-6131,3 6-5752</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5:51.616"/>
    </inkml:context>
    <inkml:brush xml:id="br0">
      <inkml:brushProperty name="width" value="0.025" units="cm"/>
      <inkml:brushProperty name="height" value="0.025" units="cm"/>
    </inkml:brush>
  </inkml:definitions>
  <inkml:trace contextRef="#ctx0" brushRef="#br0">60 0 13933,'-3'1'4905,"-13"14"-3852,10-4-744,0 1 1,1 0 0,0 0-1,1 0 1,0 1 0,1-1-1,0 1 1,1 0-1,1 0 1,0 0 0,0 0-1,1 0 1,3 14 0,-3-25-271,1-1-1,-1 0 1,1 0 0,-1 0 0,1 0 0,0 0 0,0 0 0,-1 0 0,1 0 0,0-1 0,0 1 0,0 0 0,0 0 0,0-1 0,0 1 0,0 0 0,0-1 0,0 1 0,0-1 0,0 1-1,1-1 1,-1 0 0,0 0 0,0 1 0,0-1 0,1 0 0,-1 0 0,0 0 0,0 0 0,0 0 0,1 0 0,-1-1 0,0 1 0,0 0 0,0-1 0,1 1 0,-1-1 0,0 1-1,0-1 1,2-1 0,3 0 115,0-1 0,-1 0 0,1 0 0,-1-1 0,1 1 0,4-6 0,2-3-61,-2 0 0,0-1 1,0 0-1,-1-1 0,-1 0 0,0 0 0,-1-1 0,9-24 0,-23 66 68,3 0 1,0 1-1,1 0 0,3 51 0,0-77-155,0 0 0,0 0 0,0 0 0,0 0 0,1 0 0,-1 0 0,1 1 0,0-1 0,0 0 0,-1 0-1,1-1 1,0 1 0,1 0 0,-1 0 0,0 0 0,1-1 0,-1 1 0,0 0 0,1-1 0,0 0 0,-1 1 0,1-1 0,0 0-1,0 0 1,0 0 0,0 0 0,0 0 0,0 0 0,0 0 0,0-1 0,0 1 0,0-1 0,0 0 0,0 1 0,1-1 0,-1 0-1,0 0 1,2-1 0,3 1 45,-1-1-1,1-1 1,-1 1 0,0-1-1,0 0 1,0 0-1,0-1 1,0 1 0,0-1-1,0-1 1,8-6-1,-7 5-103,-1-1 1,1 0-1,-1-1 0,-1 1 0,1-1 0,-1-1 0,0 1 0,-1 0 0,5-10 0,-7 12-899,-1 1 1,0-1-1,1 0 0,-1 1 1,-1-1-1,1-8 1,-1-1-5450</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5:52.080"/>
    </inkml:context>
    <inkml:brush xml:id="br0">
      <inkml:brushProperty name="width" value="0.025" units="cm"/>
      <inkml:brushProperty name="height" value="0.025" units="cm"/>
    </inkml:brush>
  </inkml:definitions>
  <inkml:trace contextRef="#ctx0" brushRef="#br0">46 1 15855,'0'0'8349,"0"10"-8082,-18 195 1823,-1 23 1484,24-199-3139,-4-29-422,-1 1 1,0-1 0,0 1-1,1-1 1,-1 1 0,0-1-1,1 0 1,-1 1 0,1-1-1,-1 0 1,0 1 0,1-1-1,-1 0 1,1 1 0,-1-1-1,1 0 1,-1 0 0,1 0-1,-1 0 1,1 1 0,-1-1-1,1 0 1,-1 0 0,1 0-1,-1 0 1,1 0 0,-1 0-1,1 0 1,1-1 9,0 0-1,-1 0 1,0 0-1,1 0 1,-1-1-1,0 1 1,1 0-1,-1-1 1,0 1-1,0-1 1,0 1-1,0-1 1,0 1-1,-1-1 1,1 0-1,0 1 1,-1-1-1,1 0 1,-1 0-1,0 1 1,1-1-1,-1 0 1,0 0-1,0-2 0,1-14 31,-1-1-1,0 1 0,-4-25 0,3 36-80,0 1 0,-1-1-1,0 1 1,0-1-1,0 1 1,-1-1 0,0 1-1,0 0 1,-1 0 0,0 1-1,0-1 1,-6-6-1,6 9-395,4 5 162,8 13 81,14 19 232,-22-34-152,0 0 0,0 0 0,1 0 0,-1 0 0,0 0 0,0 0 0,0 1 0,0-1 0,0 0 0,1 0 0,-1 0 0,0 0 0,0 0 0,0 0 0,0 0 0,0 0 0,1 0 0,-1 0 0,0 0 0,0 0 0,0 0 0,0 0 0,1 0 0,-1 0 0,0-1 0,0 1 0,0 0 0,0 0 0,0 0 0,1 0 0,-1 0 0,0 0 0,0 0 0,0 0 0,0 0 0,0-1 0,0 1 0,0 0 0,0 0 0,1 0 0,-1 0 0,0 0 0,0 0 0,0-1 0,0 1 0,0 0 0,0 0 0,0 0 0,0 0 0,0-1 0,0 1 0,0 0 0,0 0 0,0 0 0,0 0 0,0 0 0,0-1 0,0 1 0,0 0 0,0 0 0,0 0 0,0 0 1,0-1-1,-1 1 0,3-4-5293</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31.783"/>
    </inkml:context>
    <inkml:brush xml:id="br0">
      <inkml:brushProperty name="width" value="0.025" units="cm"/>
      <inkml:brushProperty name="height" value="0.025" units="cm"/>
      <inkml:brushProperty name="color" value="#F6630D"/>
    </inkml:brush>
  </inkml:definitions>
  <inkml:trace contextRef="#ctx0" brushRef="#br0">1 0 8584,'0'0'10474,"6"68"-10698,15-45-2243,3-5-2241,2-5-4517</inkml:trace>
  <inkml:trace contextRef="#ctx0" brushRef="#br0" timeOffset="1">388 89 17681,'0'0'8199,"-12"-1"-7238,6 1-823,0-1 0,0 1 0,0 0 0,0 1 0,0-1 0,0 1 0,1 0 0,-1 1 0,0 0 0,0 0 0,1 0 0,-1 0 0,1 1 0,0 0 0,0 0 0,0 0 0,0 1 0,0 0 0,-5 5 0,3-1 66,-1 0-1,1 1 0,1 0 0,-10 16 1,14-21-177,0 0 1,0 0 0,0 0-1,1 0 1,-1 1-1,1-1 1,0 0 0,1 1-1,-1-1 1,1 0 0,-1 1-1,1-1 1,1 1-1,0 8 1,1-11-44,-1 0 0,0 0 0,1 0 0,-1 0 1,1 0-1,-1-1 0,1 1 0,0 0 0,0-1 0,0 1 0,0-1 0,0 0 0,0 1 1,0-1-1,0 0 0,1 0 0,-1-1 0,0 1 0,1 0 0,-1-1 0,0 1 0,1-1 0,-1 0 1,1 0-1,3 0 0,65-3-1885,-70 3 1807,8-2-899,0 0-1,0 0 1,-1-1 0,1 0-1,-1-1 1,0 0-1,0 0 1,0-1-1,11-8 1,5-7-5942</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5:52.586"/>
    </inkml:context>
    <inkml:brush xml:id="br0">
      <inkml:brushProperty name="width" value="0.025" units="cm"/>
      <inkml:brushProperty name="height" value="0.025" units="cm"/>
    </inkml:brush>
  </inkml:definitions>
  <inkml:trace contextRef="#ctx0" brushRef="#br0">1 0 10762,'0'0'12641,"9"6"-11434,-3-3-993,-3-2-153,0 0 1,-1 1-1,1-1 0,-1 1 1,1-1-1,-1 1 1,0 0-1,1 0 0,-1 0 1,0 0-1,0 0 0,-1 0 1,1 1-1,0-1 0,-1 1 1,1-1-1,-1 1 1,0 0-1,0-1 0,0 1 1,1 5-1,0 86 2315,-3-66-1808,5 47 1,-4-75-628,0-1 1,0 1 0,1 0-1,-1 0 1,0-1 0,0 1-1,0 0 1,0 0 0,0 0 0,0-1-1,0 1 1,1 0 0,-1 0-1,0 0 1,0 0 0,0-1-1,0 1 1,1 0 0,-1 0-1,0 0 1,0 0 0,1 0-1,-1 0 1,0-1 0,0 1-1,0 0 1,1 0 0,-1 0-1,0 0 1,0 0 0,1 0-1,-1 0 1,0 0 0,0 0-1,0 0 1,1 0 0,-1 0-1,0 0 1,0 0 0,1 1 0,-1-1-1,0 0 1,0 0 0,0 0-1,1 0 1,-1 0 0,0 0-1,0 1 1,0-1 0,1 0-1,-1 0 1,0 0 0,0 0-1,0 1 1,0-1 0,0 0-1,0 0 1,1 0 0,-1 1-1,0-1 1,0 0 0,0 0-1,0 1 1,0-1 0,0 0-1,0 1 1,10-19-5953,-7-4-1585</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5:53.451"/>
    </inkml:context>
    <inkml:brush xml:id="br0">
      <inkml:brushProperty name="width" value="0.025" units="cm"/>
      <inkml:brushProperty name="height" value="0.025" units="cm"/>
    </inkml:brush>
  </inkml:definitions>
  <inkml:trace contextRef="#ctx0" brushRef="#br0">30 0 12876,'0'0'12348,"-1"11"-12103,-11 103 354,3-43 9,2 1 1,6 117-1,1-186-586,0 0-1,1 0 1,-1 0 0,1 0-1,-1 0 1,1 0 0,0 0-1,0 0 1,1 0 0,-1 0-1,1-1 1,-1 1 0,1 0-1,0-1 1,0 1 0,0-1-1,0 0 1,0 1 0,0-1-1,1 0 1,-1-1 0,1 1-1,0 0 1,4 2 0,-4-4-1,0 1 1,0-1 0,0 1-1,0-1 1,0 0 0,0 0-1,0 0 1,0-1 0,0 1-1,0-1 1,0 1 0,0-1-1,0 0 1,0 0 0,-1-1-1,1 1 1,0 0 0,-1-1-1,1 0 1,-1 1 0,1-1-1,-1 0 1,0 0 0,0-1-1,3-2 1,8-13 6,0 0 1,-1-2-1,-1 1 0,-1-1 1,-1-1-1,0 1 0,-2-2 0,0 1 1,7-44-1,-18 98-64,0-9 328,2 1 0,0 37-1,2-56-244,1-1 0,-1 1 1,1-1-1,0 0 0,0 1 0,1-1 0,-1 0 0,1 0 0,0 0 0,1 0 0,-1 0 0,1 0 0,0-1 1,0 0-1,1 1 0,-1-1 0,6 4 0,-9-7-109,1 0-1,-1 0 1,1-1-1,-1 1 1,1 0-1,0-1 1,-1 1-1,1-1 1,0 1-1,-1 0 1,1-1-1,0 0 1,0 1 0,0-1-1,-1 0 1,1 1-1,0-1 1,0 0-1,0 0 1,0 1-1,0-1 1,-1 0-1,1 0 1,0 0-1,0 0 1,0 0 0,0-1-1,0 1 1,0 0-1,0 0 1,-1 0-1,1-1 1,0 1-1,0-1 1,0 1-1,-1 0 1,1-1 0,0 1-1,0-2 1,1 0-681,-1-1 0,0 1 0,0-1 0,-1 0 0,1 1 0,0-1 0,-1 0 0,0 0 0,1 1 0,-2-7 0,1-18-7735</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5:53.792"/>
    </inkml:context>
    <inkml:brush xml:id="br0">
      <inkml:brushProperty name="width" value="0.025" units="cm"/>
      <inkml:brushProperty name="height" value="0.025" units="cm"/>
    </inkml:brush>
  </inkml:definitions>
  <inkml:trace contextRef="#ctx0" brushRef="#br0">0 1 18417,'0'0'10314</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5:54.137"/>
    </inkml:context>
    <inkml:brush xml:id="br0">
      <inkml:brushProperty name="width" value="0.025" units="cm"/>
      <inkml:brushProperty name="height" value="0.025" units="cm"/>
    </inkml:brush>
  </inkml:definitions>
  <inkml:trace contextRef="#ctx0" brushRef="#br0">0 0 15855,'0'0'8648,"36"4"-23254</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5:55.978"/>
    </inkml:context>
    <inkml:brush xml:id="br0">
      <inkml:brushProperty name="width" value="0.025" units="cm"/>
      <inkml:brushProperty name="height" value="0.025" units="cm"/>
    </inkml:brush>
  </inkml:definitions>
  <inkml:trace contextRef="#ctx0" brushRef="#br0">12 11 15214,'7'-11'4751,"0"23"-3200,2 28-1233,-9-36 130,11 86 1604,-3-1 0,-6 96-1,-2-144-999,0-40-737,2-23-301,0 0-1,-2 0 0,0 0 1,-2 0-1,0 0 0,-1 0 1,-2 0-1,0 1 0,-11-28 1,-1 24-240,10 27-81,4 13 87,4-10 225,-1-1-1,1 0 1,0 1 0,0-1-1,0 0 1,1 0 0,-1 0 0,1 0-1,0 0 1,0 0 0,0-1-1,1 1 1,-1-1 0,1 1-1,0-1 1,0 0 0,0 0-1,0 0 1,1-1 0,-1 1 0,1-1-1,0 0 1,0 0 0,-1 0-1,1 0 1,0 0 0,8 1-1,1 1 22,-1-1-1,1-1 0,0 1 0,-1-2 0,1 0 0,0 0 0,0-2 0,18-1 1,-28 1-9,0 1 0,0-1 0,0 0 0,0 0 0,1 0 0,-2 0 0,1 0 1,0-1-1,0 1 0,0-1 0,-1 0 0,1 0 0,-1 0 0,1 0 0,-1 0 0,0-1 1,0 1-1,0-1 0,0 1 0,0-1 0,0 0 0,-1 1 0,0-1 0,1 0 0,-1 0 1,0 0-1,0 0 0,-1-1 0,1 1 0,-1 0 0,1 0 0,-1 0 0,-1-7 0,-3 4-8,-6 12-5,-7 12 96,14-12-75,1 1 0,0-1 0,1 0 1,-1 1-1,1 0 0,0-1 0,1 1 0,0-1 1,0 1-1,1 11 0,0-16-23,-1 1 0,1-1 0,0 1-1,0-1 1,0 1 0,0-1 0,0 0-1,0 1 1,1-1 0,-1 0 0,1 0 0,0 0-1,0 0 1,-1 0 0,1 0 0,0-1-1,0 1 1,1-1 0,-1 1 0,0-1 0,0 0-1,1 1 1,-1-1 0,1-1 0,-1 1-1,1 0 1,-1-1 0,1 1 0,2-1 0,8 1-49,-1-1 0,1 0 1,-1-1-1,0 0 0,1-1 1,-1 0-1,21-8 0,-24 7 4,-8 3 33,1 0-1,0-1 1,-1 1-1,1 0 1,-1 0-1,1 0 1,-1 0-1,1 1 1,-1-1-1,1 0 1,-1 1-1,1-1 1,-1 0-1,1 1 1,-1 0-1,1-1 1,-1 1-1,0 0 1,1 0-1,-1 0 1,0 0-1,0 0 1,0 0-1,0 0 1,0 0-1,0 0 1,0 1-1,0-1 1,0 0-1,0 1 1,-1-1-1,1 1 1,-1-1-1,1 0 1,-1 1-1,1-1 1,-1 1-1,0 0 1,0-1-1,0 1 1,0 1-1,2 13 47,0 0 1,-2 0-1,-1 20 0,1-17 68,2 34-42,-1-20-8,0 0 0,-5 40 0,3-66 12,0 0 0,0 0 0,-1 0 0,0 0 0,0-1 0,0 1 0,-1 0 0,0-1 0,0 0 0,-1 0 0,1 0 0,-1 0-1,-1 0 1,1-1 0,-1 0 0,-5 5 0,8-8-36,0-1-1,0 0 1,0 1-1,0-1 1,0 0-1,0 0 1,0 0-1,0 0 1,0 0-1,0-1 1,-1 1-1,1-1 1,0 1-1,0-1 1,-1 0-1,1 0 1,0 0-1,0 0 1,-1 0-1,1-1 1,0 1-1,-3-2 1,1 1-11,1-1 1,0 0 0,0 0-1,0 0 1,0-1 0,0 1-1,0-1 1,0 1 0,1-1-1,-1 0 1,1 0 0,-3-4-1,-2-6-82,0 0 0,1-1 0,0 1 0,1-1 0,-5-26-1,7 29-38,1 0 0,1-1 0,-1 1 0,2 0 0,0 0 0,2-22 0,0 28 88,-1 0 0,0 0 0,1 0 0,0 0 1,0 0-1,0 1 0,1-1 0,0 1 0,0-1 0,0 1 0,0 0 1,1 0-1,-1 0 0,1 1 0,0-1 0,8-4 0,11-6-1438,47-21-1,-18 11-3153,4-5-4250</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5:57.328"/>
    </inkml:context>
    <inkml:brush xml:id="br0">
      <inkml:brushProperty name="width" value="0.025" units="cm"/>
      <inkml:brushProperty name="height" value="0.025" units="cm"/>
    </inkml:brush>
  </inkml:definitions>
  <inkml:trace contextRef="#ctx0" brushRef="#br0">0 1 18321,'0'4'1922,"0"10"-1185,0 4 640,0 3 129,0 0-257,0 0-513,1-3-575,3 0-97,3-5 0,-3-3-128,-1-2-609,-1-3-928,-2-3-1058,-13-2-7142</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5:57.658"/>
    </inkml:context>
    <inkml:brush xml:id="br0">
      <inkml:brushProperty name="width" value="0.025" units="cm"/>
      <inkml:brushProperty name="height" value="0.025" units="cm"/>
    </inkml:brush>
  </inkml:definitions>
  <inkml:trace contextRef="#ctx0" brushRef="#br0">0 13 15727,'0'0'7079,"75"-12"-9674,-42 19-1601,2-6-2370</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5:57.984"/>
    </inkml:context>
    <inkml:brush xml:id="br0">
      <inkml:brushProperty name="width" value="0.025" units="cm"/>
      <inkml:brushProperty name="height" value="0.025" units="cm"/>
    </inkml:brush>
  </inkml:definitions>
  <inkml:trace contextRef="#ctx0" brushRef="#br0">91 1 5285,'0'0'14814,"-10"7"-13026,4-4-1439,-36 24 1260,40-25-1335,-1 0 0,0 0 1,0 0-1,1 1 0,-1-1 1,1 1-1,0 0 0,0-1 0,0 1 1,0 0-1,0 0 0,1 0 1,-2 4-1,3-6-283,0 1 0,0-1-1,0 0 1,0 0 0,0 0 0,1 0 0,-1 0 0,0 0-1,1 0 1,-1 0 0,1 0 0,-1 0 0,1 0-1,0 0 1,-1 0 0,1 0 0,0 0 0,0 0 0,-1-1-1,1 1 1,0 0 0,0-1 0,0 1 0,0 0 0,0-1-1,0 1 1,0-1 0,0 0 0,0 1 0,0-1 0,0 0-1,3 1 1,44 7-838,-37-6 572,34 3-173,-27-4 233,1 1 1,-1 1-1,1 1 1,-1 0 0,0 1-1,32 15 1,-48-20 230,-1 1 1,0 0-1,1-1 1,-1 1-1,0 0 1,0 0-1,1 0 0,-1 0 1,0 0-1,0 0 1,0 0-1,0 0 1,-1 0-1,1 1 0,0-1 1,0 0-1,-1 0 1,1 1-1,0-1 1,-1 0-1,1 2 0,-1-1 24,-1-1 0,1 0 0,0 0 0,-1 0-1,1 0 1,0 0 0,-1 0 0,1 0 0,-1 0-1,0 0 1,1 0 0,-1 0 0,0 0 0,0 0-1,1-1 1,-1 1 0,0 0 0,0 0 0,0-1-1,-1 2 1,-5 1 189,0 1 1,0-1-1,0 0 1,-1 0-1,1-1 0,-10 2 1,2-1-49,0-1-1,0 0 1,0-1 0,-1-1 0,1 0 0,0-1 0,0-1 0,-26-6 0,39 8-346,1-1 1,0 0-1,0 1 0,0-1 1,-1 0-1,1 1 0,0-1 0,0 0 1,0 0-1,0 0 0,1 0 1,-1 0-1,0 0 0,0 0 1,-1-2-1,2 2-150,0 0-1,0 1 0,0-1 1,0 0-1,0 0 1,0 1-1,0-1 0,0 0 1,0 0-1,0 1 1,0-1-1,0 0 0,0 1 1,0-1-1,1 0 1,-1 1-1,0-1 1,1 0-1,-1 1 0,1-2 1,13-10-7858</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05.955"/>
    </inkml:context>
    <inkml:brush xml:id="br0">
      <inkml:brushProperty name="width" value="0.025" units="cm"/>
      <inkml:brushProperty name="height" value="0.025" units="cm"/>
    </inkml:brush>
  </inkml:definitions>
  <inkml:trace contextRef="#ctx0" brushRef="#br0">139 83 4452,'5'-8'3656,"-3"6"-2741,-1 0 1,1 0-1,-1-1 1,0 1-1,0 0 1,0 0-1,0-1 0,0 1 1,0-1-1,0 1 1,-1-1-1,1 1 1,-1-1-1,0 1 1,0-1-1,0-3 0,-1 6-904,0-1-1,1 1 0,-1 0 0,0-1 0,0 1 0,0 0 0,0 0 0,1-1 1,-1 1-1,0 0 0,0 0 0,0 0 0,0 0 0,0 0 0,1 1 1,-1-1-1,0 0 0,0 0 0,0 0 0,0 1 0,1-1 0,-1 0 0,0 1 1,0-1-1,1 1 0,-1-1 0,0 1 0,-22 13-85,9-1 78,0 1 0,0 0 0,-21 29 0,31-38 53,0 0 0,1 0 0,-1 1 0,1 0 0,0 0 0,1-1 0,-1 2-1,1-1 1,0 0 0,1 0 0,0 1 0,0-1 0,0 1 0,1-1 0,0 8 0,0-13-49,1 0 0,0 0 0,-1 0 0,1 0 0,0 0 0,0 0 0,0 0 0,-1 0 0,1-1 0,0 1 0,0 0 0,0-1 0,0 1 0,1-1 0,-1 1 0,0-1 0,0 1 0,0-1 0,0 0 0,0 0 0,1 1 0,-1-1 0,0 0-1,0 0 1,0 0 0,1 0 0,-1-1 0,0 1 0,0 0 0,0 0 0,0-1 0,2 0 0,41-12 302,-27 2-278,0-1 0,-1 0-1,-1-1 1,0 0 0,-1-2-1,0 1 1,-1-2 0,-1 0 0,-1 0-1,0-1 1,16-35 0,-21 30 229,-6 22-248,0 0 1,0 0-1,0 0 0,0 0 1,0 0-1,0-1 0,0 1 1,0 0-1,0 0 0,0 0 1,0 0-1,0 0 0,0 0 1,0-1-1,0 1 0,0 0 1,0 0-1,0 0 0,0 0 1,0 0-1,-1 0 0,1-1 1,0 1-1,0 0 0,0 0 1,0 0-1,0 0 0,0 0 1,0 0-1,-1 0 0,1 0 1,0 0-1,0 0 0,0 0 1,0 0-1,0 0 0,-1 0 1,1 0-1,0 0 0,0 0 1,0 0-1,0 0 0,0 0 1,-1 0-1,1 0 0,0 0 1,0 0-1,0 0 0,0 0 1,0 0-1,0 0 0,-1 0 1,1 0-1,0 0 0,0 1 1,-3 1 32,0 0 0,1 0 0,-1 1 0,1-1 0,-1 1 0,1 0 0,0 0 0,-3 4 0,-5 11 119,0 1 0,-11 29 0,18-42-75,1 1 0,0 0 1,0 0-1,1 0 0,0 1 0,0-1 0,1 0 0,0 0 1,0 1-1,3 13 0,-3-19-75,1 0-1,0-1 1,0 1-1,0 0 1,0-1-1,0 1 1,1 0-1,-1-1 1,1 0-1,-1 1 1,1-1-1,-1 0 1,1 1-1,-1-1 1,1 0 0,0 0-1,0-1 1,0 1-1,3 1 1,17 4-1678,-2-4-3968,-13-2-395</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07.596"/>
    </inkml:context>
    <inkml:brush xml:id="br0">
      <inkml:brushProperty name="width" value="0.025" units="cm"/>
      <inkml:brushProperty name="height" value="0.025" units="cm"/>
    </inkml:brush>
  </inkml:definitions>
  <inkml:trace contextRef="#ctx0" brushRef="#br0">58 98 10474,'45'-97'11558,"-43"149"-9156,-16 216-129,9-227-1506,-3 0 0,-2 0 0,-1 0-1,-23 53 1,28-86-289,2-10-160,-1-26-49,2-46-376,3 70 104,-2-30-318,0 23 214,2-1-1,-1 0 1,1 1 0,1-1 0,0 0-1,1 1 1,3-15 0,-5 25 103,0 1 0,0-1 0,1 1 0,-1 0 0,0-1 1,0 1-1,1-1 0,-1 1 0,0 0 0,0-1 0,1 1 0,-1 0 1,0-1-1,1 1 0,-1 0 0,0-1 0,1 1 0,-1 0 1,1 0-1,-1 0 0,0-1 0,1 1 0,-1 0 0,1 0 0,-1 0 1,1 0-1,-1 0 0,1 0 0,-1 0 0,0 0 0,1 0 1,-1 0-1,1 0 0,-1 0 0,1 0 0,-1 0 0,1 0 0,-1 0 1,0 1-1,1-1 0,-1 0 0,1 0 0,-1 0 0,0 1 0,1-1 1,-1 0-1,1 1 0,-1-1 0,0 0 0,0 1 0,1-1 1,-1 0-1,1 1 0,20 27-241,-14-18 201,-2-4 54,1 1-1,0-1 0,0-1 1,1 1-1,-1-1 1,1 0-1,1-1 1,-1 1-1,0-2 0,1 1 1,0-1-1,0 0 1,0 0-1,0-1 1,1 0-1,11 0 0,-15-1-1,1-1-1,0-1 1,-1 1-1,1-1 0,0 0 1,-1 0-1,1-1 1,-1 0-1,0 0 0,1 0 1,-1 0-1,0-1 0,0 0 1,-1 0-1,1 0 1,-1-1-1,1 1 0,-1-1 1,0 0-1,0 0 1,-1-1-1,1 1 0,-1-1 1,0 0-1,3-7 1,-3 6 17,-1 0 1,1 0-1,-1 0 1,-1-1 0,1 1-1,-1-1 1,0 0 0,-1 1-1,0-12 1,1 17-26,-1 1 0,0 0 0,0-1 0,0 1 0,-1 0 0,1-1 0,0 1 0,0 0 0,0 0 0,0-1 0,0 1 0,0 0 0,0-1 0,0 1 0,-1 0 0,1 0 0,0-1 0,0 1 1,0 0-1,-1 0 0,1-1 0,0 1 0,0 0 0,0 0 0,-1 0 0,1 0 0,0-1 0,-1 1 0,1 0 0,0 0 0,0 0 0,-1 0 0,1 0 0,0 0 0,-1 0 0,1 0 0,0 0 0,-1 0 0,1 0 0,0 0 0,0 0 0,-1 0 0,1 0 1,0 0-1,-1 0 0,1 0 0,-1 0 0,-12 10-157,12-8 150,0 1 1,-1-1-1,1 0 0,0 1 1,0-1-1,1 1 0,-1-1 0,0 1 1,1 0-1,0-1 0,0 1 1,-1-1-1,1 1 0,1 0 1,-1-1-1,0 1 0,1 0 0,-1-1 1,2 4-1,-1-5 7,0 1 0,1 0-1,-1-1 1,0 1 0,1-1 0,-1 0-1,1 1 1,-1-1 0,1 0 0,0 0-1,0 0 1,-1 0 0,1 0 0,0 0-1,0-1 1,0 1 0,0-1 0,0 1-1,3-1 1,2 1 15,0-1 0,1 0-1,-1 0 1,0 0 0,1-1 0,-1-1 0,0 1-1,0-1 1,0 0 0,0-1 0,0 1 0,10-7-1,9-13 34,-23 18-39,0 1 1,1-1-1,0 1 0,-1 0 1,1 0-1,0 0 1,7-2-1,-17 40 66,3-25 1,0-1-15,-1 1 1,2-1-1,-1 1 0,2-1 0,-1 1 1,1 0-1,0 0 0,1 0 0,2 16 1,-1-24-54,0-1 1,0 1-1,0-1 1,0 0 0,1 1-1,-1-1 1,0 0-1,1 0 1,-1 0-1,1 0 1,0 0 0,-1 0-1,1-1 1,-1 1-1,1 0 1,0-1 0,0 1-1,-1-1 1,1 0-1,0 0 1,0 1 0,0-1-1,-1 0 1,1-1-1,0 1 1,2 0 0,3-1 27,-1 1 0,1-1 0,0 0 1,-1 0-1,1-1 0,7-3 0,29-24 54,-40 28-88,-1-1 0,0 0 0,0 0 0,0 0 0,0 0 1,0-1-1,-1 1 0,1 0 0,-1-1 0,1 0 0,-1 1 0,0-1 0,0 1 0,0-1 0,1-5 0,-2 7-87,-7 34-97,7-32 185,0 0-1,1 0 0,-1 0 0,0 0 1,0 0-1,1 0 0,-1 0 1,1 0-1,-1 0 0,1 0 1,-1 0-1,1 0 0,0-1 1,-1 1-1,1 0 0,0 0 1,-1-1-1,1 1 0,0-1 1,0 1-1,0-1 0,0 1 1,0-1-1,0 1 0,-1-1 1,1 0-1,0 1 0,0-1 0,0 0 1,0 0-1,0 0 0,0 0 1,0 0-1,0 0 0,0 0 1,0 0-1,2 0 0,22-3-3058,-6-6-6719,-13 1 3327</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32.158"/>
    </inkml:context>
    <inkml:brush xml:id="br0">
      <inkml:brushProperty name="width" value="0.025" units="cm"/>
      <inkml:brushProperty name="height" value="0.025" units="cm"/>
      <inkml:brushProperty name="color" value="#F6630D"/>
    </inkml:brush>
  </inkml:definitions>
  <inkml:trace contextRef="#ctx0" brushRef="#br0">0 137 17296,'0'0'7485,"11"4"-6428,-4-1-856,-5-1-132,1-1-1,0 1 0,0-1 1,1 0-1,-1 1 0,0-2 0,0 1 1,0 0-1,1-1 0,-1 1 1,0-1-1,1 0 0,-1 0 0,0 0 1,1-1-1,-1 1 0,0-1 1,0 0-1,1 0 0,-1 0 1,0 0-1,4-3 0,9-6 393,-2 0-1,28-26 1,-39 33-331,1-1 0,-1 1-1,1-1 1,-1 0 0,0 0 0,-1-1 0,1 1 0,-1-1-1,0 1 1,0-1 0,0 0 0,0 0 0,-1 0 0,0 1 0,1-9-1,-2 12-125,0 1-1,0-1 0,-1 1 0,1-1 1,0 1-1,0-1 0,0 0 0,-1 1 1,1-1-1,0 1 0,0-1 0,-1 1 1,1-1-1,-1 1 0,1-1 0,0 1 1,-1 0-1,1-1 0,-1 1 0,1 0 1,-1-1-1,1 1 0,-1 0 0,1-1 0,-1 1 1,1 0-1,-1 0 0,1 0 0,-1-1 1,0 1-1,1 0 0,-1 0 0,1 0 1,-1 0-1,0 0 0,1 0 0,-1 0 1,1 0-1,-1 0 0,0 1 0,1-1 1,-1 0-1,1 0 0,-1 0 0,1 1 1,-1-1-1,1 0 0,-1 1 0,1-1 1,-2 1-1,-28 18 34,20-8-24,1 0 0,-1 1-1,2 0 1,0 1 0,0 0-1,1 1 1,1-1 0,0 1-1,1 0 1,0 1 0,1-1-1,1 1 1,1 0 0,0 0-1,0 20 1,2-34-30,0 1-1,1 0 1,0 0-1,-1-1 1,1 1-1,0-1 1,0 1-1,0-1 1,0 1-1,0-1 1,0 1-1,1-1 1,-1 0-1,0 0 1,1 1-1,-1-1 1,1 0 0,-1 0-1,1-1 1,-1 1-1,1 0 1,0 0-1,0-1 1,-1 1-1,1-1 1,0 0-1,0 1 1,-1-1-1,1 0 1,4 0-1,3 1-407,0-1-1,0 0 1,0-1-1,19-3 1,20-15-3921,4-12-1184</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08.220"/>
    </inkml:context>
    <inkml:brush xml:id="br0">
      <inkml:brushProperty name="width" value="0.025" units="cm"/>
      <inkml:brushProperty name="height" value="0.025" units="cm"/>
    </inkml:brush>
  </inkml:definitions>
  <inkml:trace contextRef="#ctx0" brushRef="#br0">6 194 8360,'-6'-2'12358,"14"-8"-8348,26-20-5669,-23 21 3018,11-12-1023,-1 1 295,1 1 1,1 0-1,1 2 0,42-24 0,-65 41-625,0-1 1,0 0 0,0 1-1,0-1 1,0 1 0,0-1-1,0 1 1,0 0 0,0-1-1,0 1 1,0 0 0,0 0-1,1 0 1,-1 0 0,0 0-1,0 0 1,0 0 0,0 0-1,0 0 1,0 0 0,1 1-1,-1-1 1,0 0 0,0 1-1,0-1 1,0 1 0,1 0-1,-1 0 8,-1 1 0,1-1 0,-1 0 0,1 1 0,-1-1 0,1 1 0,-1-1 0,0 1 0,1-1 0,-1 1 0,0-1 0,0 1 0,0-1 0,0 1 0,-1-1 0,0 4 0,-1 7 147,-1-1 0,-1 0 0,-10 21-1,-3 11 465,17-43-622,0 1 1,0-1-1,0 1 1,1-1-1,-1 0 0,0 1 1,0-1-1,1 1 0,-1-1 1,0 0-1,1 1 1,-1-1-1,0 0 0,1 1 1,-1-1-1,1 0 1,-1 0-1,1 1 0,-1-1 1,1 0-1,-1 0 0,0 0 1,1 0-1,-1 0 1,1 0-1,-1 1 0,1-1 1,-1 0-1,1 0 1,-1 0-1,1-1 0,-1 1 1,1 0-1,-1 0 0,1 0 1,0 0-1,16-3 16,-2-2-69,-1 0-1,0-1 1,-1-1 0,14-9-1,39-17-145,-66 32 198,1 1-1,-1 0 1,0 0 0,0 0 0,1 0 0,-1 0 0,0 0 0,1 0 0,-1 0 0,0 0-1,0 0 1,1 0 0,-1 0 0,0 0 0,0 0 0,1 0 0,-1 0 0,0 0-1,1 0 1,-1 0 0,0 1 0,0-1 0,1 0 0,-1 0 0,0 0 0,0 0-1,0 1 1,1-1 0,-1 0 0,0 0 0,0 0 0,0 1 0,1-1 0,-1 0-1,0 0 1,0 1 0,0-1 0,0 0 0,0 0 0,0 1 0,0-1 0,0 0 0,1 0-1,-1 1 1,0-1 0,-1 22 191,-10 18 110,10-36-408,-4 17 139,9-13-2419,7-6-3914,-2-2-583</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08.577"/>
    </inkml:context>
    <inkml:brush xml:id="br0">
      <inkml:brushProperty name="width" value="0.025" units="cm"/>
      <inkml:brushProperty name="height" value="0.025" units="cm"/>
    </inkml:brush>
  </inkml:definitions>
  <inkml:trace contextRef="#ctx0" brushRef="#br0">155 8 7399,'0'0'19779,"0"-1"-19761,-1 1 0,1-1 1,0 1-1,0-1 0,0 1 1,-1 0-1,1-1 0,0 1 1,-1 0-1,1-1 0,0 1 1,-1 0-1,1-1 0,0 1 1,-1 0-1,1 0 1,-1-1-1,1 1 0,-1 0 1,1 0-1,0 0 0,-1 0 1,1 0-1,-1-1 0,1 1 1,-1 0-1,1 0 0,-1 0 1,1 0-1,-1 0 0,1 0 1,-1 1-1,1-1 0,-1 0 1,1 0-1,0 0 0,-1 0 1,0 1-1,-5 1 90,0 1 0,0 0 0,0 0-1,0 1 1,1 0 0,0 0 0,-1 0 0,-6 8 0,-40 43 1046,48-50-1048,0 0 0,0 1 0,1-1 0,-1 0 1,-3 11-1,6-15-104,1 0 1,0-1-1,-1 1 0,1 0 1,0 0-1,0-1 0,0 1 1,0 0-1,-1 0 1,1 0-1,0 0 0,0-1 1,1 1-1,-1 0 1,0 0-1,0 0 0,0-1 1,0 1-1,1 0 0,-1 0 1,0 0-1,1-1 1,-1 1-1,1 0 0,-1-1 1,1 1-1,-1 0 1,1-1-1,-1 1 0,1-1 1,-1 1-1,1 0 0,0-1 1,-1 0-1,1 1 1,0-1-1,0 1 0,-1-1 1,1 0-1,0 0 1,0 1-1,0-1 0,-1 0 1,1 0-1,0 0 0,0 0 1,0 0-1,0 0 1,-1 0-1,1 0 0,0 0 1,1 0-1,22 0-649,0-1-1,0-1 0,0-1 1,0-1-1,25-8 1,6-6-4516,-2-6-3833,-29 11-1915</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09.199"/>
    </inkml:context>
    <inkml:brush xml:id="br0">
      <inkml:brushProperty name="width" value="0.025" units="cm"/>
      <inkml:brushProperty name="height" value="0.025" units="cm"/>
    </inkml:brush>
  </inkml:definitions>
  <inkml:trace contextRef="#ctx0" brushRef="#br0">75 0 12716,'0'0'7121,"-3"11"-5781,-15 45 481,3 0-1,2 1 1,3 1-1,-5 88 0,17-118-1379,0-19-88,1-19-42,0-13-206,-2 1 0,-2-40 0,-1 13-767,41 66 379,-26-14 267,-1 1-1,0-2 0,1 1 0,-1-2 0,1 0 0,0 0 0,16-2 0,-24 1 19,0 0-1,0 0 0,1-1 0,-1 0 0,0 0 1,0 0-1,-1 0 0,1-1 0,0 0 0,0 0 1,-1 0-1,1-1 0,-1 1 0,0-1 0,0 0 1,0 0-1,0-1 0,4-4 0,-14 17 64,0 0-1,0 1 1,2-1-1,-1 1 1,1 0-1,0 0 0,1 0 1,0 1-1,1-1 1,0 1-1,1-1 1,0 1-1,1 20 1,0-30-62,1 1 0,0 0 1,0 0-1,-1 0 0,1-1 1,0 1-1,0 0 0,1-1 1,-1 1-1,0-1 0,0 1 1,1-1-1,-1 1 0,1-1 1,-1 0-1,1 0 1,0 0-1,-1 0 0,1 0 1,0 0-1,0-1 0,0 1 1,0 0-1,-1-1 0,1 1 1,0-1-1,0 0 0,0 0 1,0 0-1,3 0 1,29-5-1584,-32 4 1172,0 0 1,0 0-1,0 0 0,0 0 0,0 0 1,0-1-1,0 1 0,0 0 0,-1-1 0,1 0 1,2-2-1,8-21-5475,-6-6-2648</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09.544"/>
    </inkml:context>
    <inkml:brush xml:id="br0">
      <inkml:brushProperty name="width" value="0.025" units="cm"/>
      <inkml:brushProperty name="height" value="0.025" units="cm"/>
    </inkml:brush>
  </inkml:definitions>
  <inkml:trace contextRef="#ctx0" brushRef="#br0">1 14 10698,'0'0'17841,"51"-13"-36803</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09.890"/>
    </inkml:context>
    <inkml:brush xml:id="br0">
      <inkml:brushProperty name="width" value="0.025" units="cm"/>
      <inkml:brushProperty name="height" value="0.025" units="cm"/>
    </inkml:brush>
  </inkml:definitions>
  <inkml:trace contextRef="#ctx0" brushRef="#br0">151 0 6246,'0'0'15027,"-10"9"-12859,-11 8-1337,-55 48 2563,72-61-3197,0 0 0,0 0 0,0 0 0,1 0 0,0 1 0,0 0 0,0-1 0,0 1 0,0 0 0,1 1 0,0-1 0,0 0 0,1 1 0,-2 7 0,3-13-196,1 1 0,-1 0 1,0-1-1,0 1 0,1 0 0,-1-1 0,0 1 0,1-1 1,-1 1-1,0 0 0,1-1 0,-1 1 0,1-1 1,-1 0-1,1 1 0,-1-1 0,1 1 0,0-1 0,-1 0 1,1 1-1,-1-1 0,1 0 0,0 1 0,-1-1 1,1 0-1,0 0 0,-1 0 0,1 0 0,0 0 0,-1 0 1,2 0-1,29 1 16,-23-1 3,16-3-296,0 0 1,0-1-1,0-2 1,-1-1-1,0 0 1,0-2 0,39-20-1,14-5 334,-84 58 1212,-8 7-890,16-30-378,0-1-1,0 1 1,0 0-1,0-1 1,0 1 0,0-1-1,0 1 1,0 0-1,0-1 1,0 1-1,1 0 1,-1-1 0,0 1-1,0-1 1,1 1-1,-1-1 1,0 1-1,1-1 1,-1 1 0,1-1-1,-1 1 1,1-1-1,-1 1 1,1-1-1,-1 0 1,1 1 0,-1-1-1,1 0 1,-1 1-1,1-1 1,0 0-1,-1 0 1,1 0 0,-1 1-1,1-1 1,0 0-1,-1 0 1,1 0-1,-1 0 1,1 0 0,0 0-1,-1 0 1,1 0-1,0 0 1,-1-1-1,1 1 1,24-1-327,0-2 0,0 0 0,-1-2 0,0-1-1,25-9 1,-9 4 109,-21 8 1143,-14 11-153,-22 25 359,15-30-1075,0 0 0,0 0 0,0-1 0,0 1 0,1 0 0,-1 1 0,1-1 0,0 0 0,0 0 0,0 1 0,0-1 0,1 0 0,-1 5 0,2-7-184,0-1-1,1 1 1,-1 0 0,1-1 0,-1 1 0,0-1 0,1 1 0,-1-1 0,1 0 0,-1 0-1,1 0 1,-1 0 0,1 0 0,-1 0 0,1 0 0,2-1 0,13-1-4660,-5-9-2068</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13.860"/>
    </inkml:context>
    <inkml:brush xml:id="br0">
      <inkml:brushProperty name="width" value="0.025" units="cm"/>
      <inkml:brushProperty name="height" value="0.025" units="cm"/>
    </inkml:brush>
  </inkml:definitions>
  <inkml:trace contextRef="#ctx0" brushRef="#br0">24 109 6374,'-2'-1'624,"1"0"-1,-1 0 1,0-1-1,1 1 1,-1-1-1,1 1 1,-1-1-1,1 0 1,0 1-1,0-1 1,-1 0-1,1 0 1,1 0-1,-1 0 1,0 0-1,0 0 1,1 0-1,-1 0 1,1-1-1,0 1 1,-1-2-1,2 2-439,-1 0-1,1 0 0,0 0 1,-1 0-1,1 0 0,0 0 1,0 0-1,0 1 1,1-1-1,-1 0 0,0 1 1,1-1-1,-1 1 0,1-1 1,-1 1-1,1 0 1,3-3-1,1 1-224,0 0 1,1 0-1,-1 0 1,1 0-1,-1 1 0,1 0 1,0 1-1,0 0 1,0 0-1,0 0 0,0 1 1,8 0-1,-14 0 34,0 1-1,1 0 0,-1 0 0,0 0 0,0-1 1,1 1-1,-1 1 0,0-1 0,0 0 0,0 0 1,0 0-1,0 0 0,-1 1 0,1-1 1,0 0-1,0 1 0,-1-1 0,1 1 0,-1-1 1,1 1-1,-1-1 0,0 1 0,0-1 0,1 1 1,-1-1-1,0 1 0,0-1 0,-1 1 1,1-1-1,0 1 0,0-1 0,-1 1 0,0 1 1,-12 54 170,3-37 7,8-16 25,-1-1 1,1 1-1,0 1 0,1-1 1,-1 0-1,1 0 0,-1 1 1,1-1-1,1 1 1,-1-1-1,0 6 0,3-9-159,0-1 0,-1 1-1,1-1 1,0 1 0,-1-1-1,1 0 1,0 0 0,-1 0-1,1 0 1,0 0 0,-1 0-1,1 0 1,0 0 0,2-2-1,-2 2 17,14-3 64,0-2 0,0 0 0,0 0-1,-1-1 1,0-1 0,19-12-1,85-61-531,-105 70 284,8-8 90,-2 5-15,-32 41 386,6-19-114,1 0 0,-1 1 1,2 0-1,-1 0 0,2 0 0,-1 0 1,1 0-1,1 1 0,0-1 1,0 1-1,0 18 0,3-27-188,-1-1 1,1 1-1,-1-1 0,1 0 0,-1 0 0,1 1 0,0-1 0,0 0 0,-1 0 0,1 0 0,0 0 0,0 0 0,0 0 0,0 0 1,0 0-1,1 0 0,-1 0 0,0 0 0,0-1 0,1 1 0,-1-1 0,0 1 0,1-1 0,-1 1 0,0-1 0,1 0 0,-1 1 1,1-1-1,-1 0 0,0 0 0,1 0 0,-1 0 0,1 0 0,-1-1 0,0 1 0,1 0 0,2-2 0,2 2 76,1-2 1,-1 1-1,1-1 0,-1 0 0,1-1 0,11-5 0,-6-1-37,-1 1 0,0-2 0,-1 1 0,0-1 0,0-1-1,-1 0 1,-1 0 0,0-1 0,0 0 0,-1 0 0,-1-1-1,0 0 1,-1 0 0,5-16 0,-9 20-13,-14 33-229,13-23 176,-1 1 0,1 0 0,0 0 0,0 0 0,0 0 0,0 0-1,0 0 1,0-1 0,0 1 0,1 0 0,-1 0 0,1 0 0,-1 0 0,1-1 0,0 1-1,0 0 1,0-1 0,-1 1 0,2 0 0,-1-1 0,0 1 0,0-1 0,0 0 0,1 1 0,-1-1-1,1 0 1,-1 0 0,1 0 0,-1 0 0,1 0 0,3 1 0,0 0 14,1-1 1,-1 0-1,1 0 0,0 0 1,-1-1-1,1 0 0,0 0 1,-1 0-1,1-1 1,5-1-1,-5 1-18,-1-1 1,1 0-1,-1-1 1,0 1-1,0-1 1,0 0-1,0 0 1,0 0-1,7-7 1,2-1-843,-13 10-467,-16 17-11120,5-4 4447</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14.206"/>
    </inkml:context>
    <inkml:brush xml:id="br0">
      <inkml:brushProperty name="width" value="0.025" units="cm"/>
      <inkml:brushProperty name="height" value="0.025" units="cm"/>
    </inkml:brush>
  </inkml:definitions>
  <inkml:trace contextRef="#ctx0" brushRef="#br0">87 1 15855,'0'0'10842,"-4"11"-10009,-6 13-677,-37 103 1330,41-107-1626,0 1-1,2-1 1,0 1-1,-1 36 1,8-63-6331,12-23-1440,-4 1-3134</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14.810"/>
    </inkml:context>
    <inkml:brush xml:id="br0">
      <inkml:brushProperty name="width" value="0.025" units="cm"/>
      <inkml:brushProperty name="height" value="0.025" units="cm"/>
    </inkml:brush>
  </inkml:definitions>
  <inkml:trace contextRef="#ctx0" brushRef="#br0">109 99 15503,'0'0'10233,"0"3"-10238,-2 27 507,-2 1 0,-1-1 1,-2 0-1,0-1 0,-21 50 0,17-51-402,1 2-1,1 0 0,1 0 0,2 0 1,-4 55-1,10-85-98,-1 1-1,1 0 1,0 0 0,0 0 0,0 0-1,0-1 1,0 1 0,0 0 0,0 0 0,0 0-1,0 0 1,0-1 0,0 1 0,1 0-1,-1 0 1,0-1 0,1 1 0,-1 0-1,0 0 1,1-1 0,-1 1 0,1 0 0,-1-1-1,1 1 1,0 0 0,-1-1 0,1 1-1,-1-1 1,1 1 0,0-1 0,-1 1 0,1-1-1,0 0 1,0 1 0,0-1 0,-1 0-1,1 0 1,0 1 0,0-1 0,0 0 0,-1 0-1,1 0 1,0 0 0,0 0 0,0 0-1,0 0 1,-1 0 0,1 0 0,0-1 0,0 1-1,0 0 1,-1 0 0,1-1 0,0 1-1,0-1 1,-1 1 0,1 0 0,0-1 0,0 0-1,6-4 41,0 1 0,0-1 0,0 0 0,9-11 0,27-29 8,-3-2 0,63-95 0,-80 105-58,-2-1-1,-2 0 1,-1-2 0,23-79 0,-34 77-2,-8 42-3,0 0-1,-1-1 0,1 1 0,0 0 0,0 0 0,0 0 1,-1 0-1,1 0 0,0 0 0,0 1 0,0-1 0,0 0 1,-1 1-1,1-1 0,0 1 0,0-1 0,-1 1 0,-19 14-23,0 1 0,1 1 0,1 0 0,1 1-1,-22 27 1,32-35 33,3-5 3,-7 7-1,1 1 0,-1 0-1,2 1 1,0 0-1,1 0 1,0 1-1,1 0 1,-9 28 0,16-43 0,1 1 1,0 0-1,0 0 1,-1 0 0,1 0-1,0 0 1,0 0 0,0 0-1,0 0 1,0 0 0,0 0-1,0 0 1,1 0-1,-1 0 1,0 0 0,1 0-1,-1 0 1,0 0 0,1 0-1,-1 0 1,1 0 0,-1-1-1,1 1 1,0 0-1,-1 0 1,1-1 0,0 1-1,0 0 1,-1-1 0,1 1-1,0 0 1,0-1 0,0 0-1,0 1 1,0-1 0,0 1-1,-1-1 1,1 0-1,2 1 1,45-1 15,-35-2 15,12 0-249,-1-2 0,32-10 0,-37 9 101,0 0-1,0 1 1,1 1-1,38 0 1,-57 3 150,0 0 0,0 0 0,1 0 0,-1 1 0,0-1 0,0 0-1,0 1 1,0-1 0,0 1 0,0 0 0,0-1 0,0 1 0,0 0 0,0-1 0,0 1 0,0 0 0,-1 0 0,1 0 0,0 0-1,-1 0 1,1 0 0,0 0 0,-1 0 0,1 1 0,7 38 1076,-8-26-817,0 0 0,-2-1 1,-4 23-1,5-25 14,-6 15-1626,6-26 1131,1 0 0,-1 1 1,1-1-1,-1 1 0,1-1 1,-1 0-1,1 1 0,-1-1 1,1 0-1,-1 0 0,1 0 1,-1 1-1,1-1 0,-1 0 1,0 0-1,1 0 0,-1 0 1,1 0-1,-1 0 0,0 0 1,1 0-1,-1 0 0,1 0 1,-1 0-1,1 0 0,-1-1 1,0 1-1,1 0 0,-1 0 1,1-1-1,-1 1 0,1 0 1,-1-1-1,1 1 0,0 0 1,-1-1-1,1 1 0,-1-1 0,1 1 1,0 0-1,-1-1 0,1 0 1,-17-17-7037</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15.155"/>
    </inkml:context>
    <inkml:brush xml:id="br0">
      <inkml:brushProperty name="width" value="0.025" units="cm"/>
      <inkml:brushProperty name="height" value="0.025" units="cm"/>
    </inkml:brush>
  </inkml:definitions>
  <inkml:trace contextRef="#ctx0" brushRef="#br0">0 1 21588,'0'0'1186</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15.622"/>
    </inkml:context>
    <inkml:brush xml:id="br0">
      <inkml:brushProperty name="width" value="0.025" units="cm"/>
      <inkml:brushProperty name="height" value="0.025" units="cm"/>
    </inkml:brush>
  </inkml:definitions>
  <inkml:trace contextRef="#ctx0" brushRef="#br0">46 1 15855,'0'0'6016,"-4"8"-5386,-3 10-303,1-1 0,0 1 1,2 0-1,0 1 0,1-1 0,-1 20 0,-1 127 2521,4-133-2156,1-11-399,-1-14-212,1 0 0,0 0 0,0 0 0,0-1 0,1 1 0,0 0 0,0 0 0,4 10 0,-4-16-70,0 0 1,-1 0-1,1 1 1,0-1 0,0 0-1,0 0 1,0 0-1,0 0 1,0 0-1,0 0 1,1 0-1,-1-1 1,0 1-1,0 0 1,1-1 0,-1 1-1,3 0 1,0 0 6,0-1 0,0 1-1,0-1 1,0 0 0,0-1 0,0 1 0,-1 0 0,1-1 0,6-2 0,7-3 26,-1-1-1,1-1 0,-1 0 1,-1-1-1,0-1 0,0 0 1,16-16-1,-15 13 35,2-1 0,0 2 0,0 0 0,29-12 0,-47 24-71,1-1 1,-1 1-1,1 0 0,-1 0 1,1 0-1,-1 0 1,1-1-1,-1 1 0,1 0 1,-1 0-1,1 0 0,0 0 1,-1 0-1,1 0 1,-1 1-1,1-1 0,-1 0 1,1 0-1,-1 0 1,1 0-1,-1 1 0,1-1 1,-1 0-1,1 0 1,-1 1-1,0-1 0,1 0 1,-1 1-1,1-1 0,-1 1 1,1 0-1,6 21 248,-7 40 109,-1-43-344,5 6 24,8-13-4177,-9-12 3283,-1 1-1,1-1 1,0 0-1,0 0 1,-1 0-1,1 0 1,0-1-1,-1 1 1,1-1-1,0 1 1,-1-1 0,1 0-1,-1 0 1,1 0-1,3-2 1,20-12-9283</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33.479"/>
    </inkml:context>
    <inkml:brush xml:id="br0">
      <inkml:brushProperty name="width" value="0.025" units="cm"/>
      <inkml:brushProperty name="height" value="0.025" units="cm"/>
      <inkml:brushProperty name="color" value="#F6630D"/>
    </inkml:brush>
  </inkml:definitions>
  <inkml:trace contextRef="#ctx0" brushRef="#br0">0 355 16432,'0'0'8386,"4"10"-7388,13 50 781,17 109-1,-30-142-1571,-4-26-183,0 1 0,0-1-1,0 1 1,1 0 0,-1-1 0,0 1-1,1-1 1,-1 1 0,1-1 0,-1 1 0,1-1-1,0 1 1,0-1 0,0 0 0,0 1-1,0-1 1,0 0 0,0 0 0,0 0 0,0 0-1,0 0 1,1 0 0,-1 0 0,0 0 0,3 1-1,-3-3 9,0 1 0,0-1 0,1 1 0,-1-1 0,0 1 0,0-1-1,0 0 1,0 0 0,0 0 0,0 0 0,0 0 0,0 0 0,0 0 0,0 0 0,-1 0-1,1 0 1,0 0 0,-1 0 0,1-1 0,-1 1 0,1 0 0,-1 0 0,0-1 0,1 1-1,-1 0 1,0-1 0,0 1 0,0 0 0,0-3 0,2-9 8,-1 1 0,0-1 0,-1 0 1,-1 1-1,0-1 0,0 0 0,-2 1 1,1-1-1,-1 1 0,-1 0 0,0 0 0,-1 0 1,0 1-1,-14-22 0,18 31-221,20 21-1069,-13-16 846,0 1 0,1-1-1,0 0 1,-1 0-1,1-1 1,1 0-1,-1 0 1,0-1 0,0 0-1,0 0 1,1-1-1,-1 1 1,0-2 0,1 1-1,-1-1 1,0 0-1,11-3 1,-6 1 5,-1-1 1,0 0-1,0 0 0,-1-1 1,0-1-1,1 1 1,-2-2-1,1 1 0,-1-1 1,11-11-1,-18 17 512,-1 0 0,0 0 1,0 0-1,0 0 0,0 0 0,0 0 1,0 0-1,-1 0 0,1 0 0,0-1 0,0 1 1,-1 0-1,1 0 0,-1-1 0,1 1 1,-1-1-1,0 1 0,1 0 0,-1-1 0,0 1 1,0-1-1,0 1 0,0 0 0,0-1 0,-1 1 1,1-1-1,0 1 0,0-1 0,-1 1 1,1 0-1,-1-1 0,0 1 0,0-2 0,0 2-11,-1 0-1,1 1 1,0-1-1,0 0 1,-1 1-1,1-1 0,-1 1 1,1-1-1,0 1 1,-1-1-1,1 1 0,-1 0 1,1 0-1,-1 0 1,1 0-1,-1 0 0,1 0 1,-1 0-1,1 1 1,0-1-1,-1 0 1,1 1-1,-1-1 0,1 1 1,0-1-1,-1 1 1,1 0-1,0 0 0,0 0 1,0-1-1,-1 1 1,0 2-1,-3 1-24,1 1 0,-1-1-1,1 1 1,0 0 0,0 0-1,1 1 1,0-1 0,0 1 0,0 0-1,0 0 1,-2 8 0,2-2 187,0 0-1,0 0 1,1 0 0,1 0 0,0 13 0,0-24-248,1 0 1,0 0 0,0 0-1,0 0 1,1 0 0,-1 0-1,0 0 1,0 0 0,0 0-1,1 0 1,-1 0 0,0-1-1,1 1 1,-1 0 0,1 0-1,-1 0 1,1 0 0,-1-1-1,1 1 1,0 0 0,-1-1-1,1 1 1,0 0 0,0-1-1,-1 1 1,1-1 0,0 1-1,0-1 1,0 1 0,0-1-1,0 0 1,0 1 0,-1-1-1,1 0 1,0 0 0,0 0-1,0 0 1,0 0 0,0 0-1,0 0 1,0 0 0,0 0-1,0 0 1,0 0 0,0-1-1,0 1 1,0 0 0,0-1-1,-1 1 1,1-1 0,0 1-1,0-1 1,1 0 0,4-2 40,1 0 0,0-1 1,-1 1-1,0-2 0,11-8 1,-7 3-140,1-1 1,-2 0-1,1 0 1,-2-1-1,1-1 0,-2 1 1,1-1-1,-2-1 1,0 1-1,6-19 1,-13 44-795,1 1 0,1-1 0,3 25 1,-3-34 918,-1-1 0,1 1 0,-1-1 0,1 0 0,0 1 0,0-1 0,0 0 0,0 0 0,0 0 0,1 0 0,-1 0 0,1 0 0,-1 0 0,4 3 0,-4-5-5,1 1 0,-1-1 0,1 1 0,-1-1 1,0 0-1,1 0 0,-1 0 0,1 0 0,-1 0 0,1 0 1,-1 0-1,0 0 0,1 0 0,-1-1 0,1 1 1,-1-1-1,0 1 0,1-1 0,-1 1 0,0-1 0,1 0 1,-1 0-1,0 1 0,0-1 0,0 0 0,0 0 1,0 0-1,2-3 0,4-3 204,0-1 0,-1 0 0,0 0 0,0-1 0,0 0 0,-1 0 0,-1-1 0,0 1 0,6-19 0,-3 4 24,-1-1 0,6-48 1,-10 43 385,-1-47 0,-1 70-645,0 0 0,-1 1 1,1-1-1,-2 1 0,1 0 0,-1-1 0,0 1 0,0 0 0,-1 0 0,1 0 1,-2 0-1,1 0 0,-8-9 0,11 15-15,0 0 1,0 0-1,0-1 1,0 1-1,0 0 1,0 0-1,-1 0 1,1 0-1,0 0 1,0-1-1,0 1 1,0 0 0,-1 0-1,1 0 1,0 0-1,0 0 1,0 0-1,0 0 1,-1 0-1,1 0 1,0 0-1,0 0 1,0 0-1,-1 0 1,1 0-1,0 0 1,0 0-1,0 0 1,0 0-1,-1 0 1,1 0-1,0 0 1,0 0-1,0 0 1,-1 0-1,1 0 1,0 0-1,0 1 1,0-1-1,0 0 1,0 0-1,-1 0 1,1 0-1,0 0 1,0 0-1,0 1 1,0-1-1,0 0 1,-1 0-1,-2 15-136,1 21 100,2-34 30,-2 60-43,1 56 92,1-108-7,1 1-1,0-1 0,1 0 1,1 0-1,-1 0 0,2 0 1,-1 0-1,8 13 1,-11-21-24,1-1 0,0 1 0,0 0 0,0-1 1,0 1-1,1-1 0,-1 1 0,0-1 1,1 1-1,-1-1 0,0 0 0,1 0 1,0 0-1,-1 0 0,1 0 0,0 0 0,0 0 1,-1 0-1,1-1 0,0 1 0,0-1 1,0 1-1,0-1 0,0 0 0,0 0 1,-1 0-1,1 0 0,0 0 0,0 0 0,0-1 1,0 1-1,0 0 0,0-1 0,0 0 1,-1 1-1,1-1 0,0 0 0,0 0 1,-1 0-1,1 0 0,1-2 0,2 0 6,-1 0 0,0-1 0,-1 1 0,1-1 0,-1 0-1,1 0 1,-1 0 0,0-1 0,-1 1 0,1-1 0,-1 1 0,0-1-1,0 0 1,1-6 0,-1 1 21,-1 0-1,0 0 0,-1 0 1,0-13-1,0 21-28,0 0 0,0-1 1,0 1-1,-1 0 0,1 0 1,-1-1-1,1 1 0,-1 0 0,0 0 1,0 0-1,0 0 0,0 0 0,0 0 1,0 0-1,0 0 0,-1 0 0,1 1 1,-1-1-1,1 0 0,-1 1 0,0-1 1,0 1-1,0 0 0,-3-2 0,4 3-11,1 1 0,-1-1 0,0 1 0,0-1 0,0 1-1,1-1 1,-1 1 0,0 0 0,1 0 0,-1-1 0,0 1 0,1 0-1,-1 0 1,1 0 0,-1 0 0,1-1 0,0 1 0,-1 0-1,1 0 1,0 0 0,0 0 0,0 0 0,0 0 0,-1 0-1,1 0 1,1 0 0,-1 0 0,0 0 0,0 0 0,0 0 0,1 2-1,1 37-38,-1-37 46,-1 0-1,1 0 1,0 0 0,0 0 0,0 0 0,0-1-1,1 1 1,-1 0 0,1 0 0,0-1 0,-1 1-1,1-1 1,0 0 0,1 1 0,-1-1 0,0 0-1,1 0 1,-1-1 0,1 1 0,-1 0 0,1-1 0,0 1-1,0-1 1,0 0 0,-1 0 0,1 0 0,0-1-1,0 1 1,1-1 0,-1 1 0,0-1 0,0 0-1,0 0 1,4-1 0,1 0 8,-1 0 0,1-1 0,0 0 0,-1 0 0,1-1-1,-1 0 1,0 0 0,0-1 0,0 0 0,0 0 0,0 0 0,6-8 0,-2 2 5,0-1-1,-1 0 1,12-18 0,-18 24-4,-1 0 0,0 0 0,0-1 0,0 1 0,-1-1 0,0 0 1,0 0-1,0 1 0,-1-1 0,0 0 0,0-7 0,-18 48-141,3 48 347,13-77-210,0 0 0,1 1 1,0-1-1,0 0 0,0 0 0,1 1 0,0-1 1,0 0-1,1 0 0,-1 0 0,5 8 0,-6-13-98,1 0 0,-1 0 0,1 0 0,0 0 0,0 0-1,-1 0 1,1 0 0,0-1 0,0 1 0,0 0 0,0 0 0,0-1-1,0 1 1,0-1 0,0 1 0,0-1 0,0 1 0,1-1 0,-1 1-1,0-1 1,0 0 0,0 0 0,1 0 0,-1 0 0,0 0 0,0 0-1,0 0 1,1 0 0,-1 0 0,0 0 0,0-1 0,1 1 0,1-1-479,-1 0 0,0 0 0,-1 0 0,1 0 0,0-1 0,0 1 0,0-1 0,-1 1 0,1-1 0,-1 1 0,1-1 0,-1 0 0,1 0 0,-1 1 0,0-1 0,1-4 0,8-22-8523</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16.198"/>
    </inkml:context>
    <inkml:brush xml:id="br0">
      <inkml:brushProperty name="width" value="0.025" units="cm"/>
      <inkml:brushProperty name="height" value="0.025" units="cm"/>
    </inkml:brush>
  </inkml:definitions>
  <inkml:trace contextRef="#ctx0" brushRef="#br0">230 0 19891,'0'0'1868,"-13"2"-1014,-4 1-165,-1 1 0,1 1 0,0 1 0,0 1 0,-23 11 0,34-15-524,1 0-1,-1 0 1,0 0-1,1 1 0,-1-1 1,1 1-1,0 1 0,1-1 1,-1 1-1,1-1 1,0 1-1,0 1 0,0-1 1,1 1-1,-1-1 0,1 1 1,1 0-1,-1 0 0,1 0 1,-3 13-1,6-18-165,-1 0 0,0 1 0,1-1 0,-1 0 0,1 0 0,-1 1 0,1-1 1,0 0-1,0 0 0,-1 0 0,1 0 0,0 0 0,0 0 0,0 0 0,0 0 0,0 0 0,0-1 0,0 1 0,1 0 0,-1-1 0,0 1 0,0-1 0,0 1 0,1-1 0,-1 1 0,0-1 0,1 0 0,-1 0 0,0 0 0,1 1 0,-1-1 0,0-1 0,3 1 0,56-1 40,-51 0-7,14-3-52,0-1 0,0-1 0,0-1 1,-1-1-1,0-1 0,-1-1 0,0-1 1,0-1-1,34-27 0,-40 33 218,-12 17 50,-3-10-241,-1-1 1,1 1-1,0 0 1,0 0-1,0 0 1,0-1-1,0 1 1,0 0-1,0 0 1,1 0-1,-1-1 1,0 1-1,0 0 1,1 0-1,-1-1 1,0 1-1,1 0 1,-1-1-1,0 1 1,1 0-1,-1-1 1,1 1-1,-1 0 1,1-1-1,0 1 1,-1-1-1,1 1 0,0-1 1,-1 0-1,1 1 1,0-1-1,-1 0 1,1 1-1,0-1 1,0 0-1,-1 0 1,1 1-1,0-1 1,0 0-1,1 0 1,12-1 45,0-1 1,0 0-1,0-1 0,0-1 1,21-8-1,-22 7-69,1 1 0,-1 0 0,1 1 0,0 0 0,22-1 0,-35 4 13,0 0-1,0 1 1,0-1 0,0 0 0,0 1-1,0-1 1,0 1 0,0-1-1,0 1 1,0-1 0,0 1 0,0 0-1,-1-1 1,1 1 0,0 0-1,-1 0 1,1-1 0,0 1 0,-1 0-1,1 0 1,-1 0 0,1 0-1,-1 0 1,1 0 0,-1 0 0,0 0-1,0 0 1,1 0 0,-1 0 0,0 0-1,0 0 1,0 0 0,0 1-1,-1 46 349,0-31-300,1-17-43,0 1 1,1-1 0,-1 1 0,0-1 0,0 1 0,0-1 0,0 1-1,0 0 1,1-1 0,-1 1 0,0-1 0,0 1 0,1-1 0,-1 1-1,0-1 1,1 0 0,-1 1 0,1-1 0,-1 1 0,0-1 0,1 0-1,-1 1 1,1-1 0,-1 0 0,1 0 0,-1 1 0,1-1 0,0 0-1,-1 0 1,1 1 0,24 0 113,22-13 80,25-25-129,-46 23-66,53-22 0,-78 36-12,0-1 0,0 1 0,0 0 0,-1-1 0,1 1 0,0 0 0,0 0 0,0 0 0,0 0 0,-1 0 0,1 0 0,0 0 0,0 0 0,0 0 0,0 0 0,0 1 0,-1-1 0,1 0 0,0 0 0,0 1 0,0-1 0,-1 1 0,1-1 0,0 0 0,-1 1-1,1 0 1,0-1 0,-1 1 0,1-1 0,-1 1 0,1 0 0,-1-1 0,1 1 0,-1 0 0,1 0 0,-1-1 0,1 1 0,-1 0 0,0 0 0,0 0 0,1-1 0,-1 1 0,0 0 0,0 0 0,0 0 0,0 0 0,0 0 0,0-1 0,0 2 0,7 20-2227,-6-21 1891,-1 0 0,1 0 0,0 0 0,0 0 0,0 0-1,0 0 1,0 0 0,0-1 0,0 1 0,0 0 0,0 0 0,0-1-1,0 1 1,0-1 0,0 1 0,1-1 0,-1 0 0,2 1 0,27 0-11270,-8-1 2104</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16.542"/>
    </inkml:context>
    <inkml:brush xml:id="br0">
      <inkml:brushProperty name="width" value="0.025" units="cm"/>
      <inkml:brushProperty name="height" value="0.025" units="cm"/>
    </inkml:brush>
  </inkml:definitions>
  <inkml:trace contextRef="#ctx0" brushRef="#br0">195 2 15022,'0'0'8227,"-12"-1"-7053,2 1-855,-1 0 1,0 1-1,0 0 0,1 0 0,-1 1 0,1 1 1,-14 4-1,19-5-205,0-1 0,0 1 0,0 1 0,0-1 0,1 1 0,-1-1 0,1 1 0,-1 0 0,1 1 0,0-1 0,1 1 0,-1 0 0,0 0 0,1 0 1,0 0-1,0 1 0,0-1 0,1 1 0,-1 0 0,-1 5 0,4-9-112,0 1 0,-1-1-1,1 1 1,0-1 0,-1 0 0,1 1 0,0-1 0,0 1 0,0-1-1,1 1 1,-1-1 0,0 1 0,0-1 0,1 1 0,-1-1 0,1 1 0,-1-1-1,1 0 1,0 1 0,-1-1 0,1 0 0,0 0 0,0 0 0,1 2 0,1-1 5,-1-1 0,0 1 0,1-1 0,-1 1 1,1-1-1,0 0 0,0 0 0,-1 0 1,1 0-1,0 0 0,5 0 0,1 0-21,0-1 0,0 0 0,0 0 0,0-1 0,0 0 0,0 0 0,15-5 0,-14 2-47,0 0 0,0-1 0,-1-1 0,0 1 0,10-9 0,-16 13 71,-1-1 1,1 0 0,-1 0 0,1 0 0,-1-1 0,0 1-1,0-1 1,0 1 0,0-1 0,0 1 0,-1-1 0,1 0-1,-1 0 1,0 0 0,0 0 0,0 0 0,0 0 0,0 0 0,-1-1-1,1 1 1,-1-5 0,-1 7 13,1 1 0,-1-1 0,0 0 0,0 0 0,0 1 0,0-1 0,0 0 0,0 1 0,0-1 0,0 1 0,0-1-1,0 1 1,0 0 0,0-1 0,-1 1 0,1 0 0,0 0 0,0 0 0,0 0 0,0 0 0,0 0 0,-1 0 0,1 0 0,-1 1 0,-32 4-36,33-4-30,0-1-1,1 0 1,-1 1 0,0-1-1,0 0 1,0 1-1,0-1 1,0 1 0,1-1-1,-1 1 1,0 0-1,0-1 1,1 1 0,-1 0-1,0 0 1,1-1-1,-1 1 1,1 0 0,-1 0-1,1 0 1,-1 0-1,1 0 1,0-1-1,-1 1 1,1 0 0,0 0-1,0 0 1,0 0-1,0 0 1,0 0 0,0 0-1,0 0 1,0 0-1,0 0 1,0 0 0,0 0-1,1 0 1,-1 0-1,0 0 1,1 0 0,0 1-1,1 0-241,-1 0-1,1 0 1,0-1 0,0 1-1,0-1 1,0 1-1,0-1 1,1 0 0,-1 0-1,0 0 1,1 0-1,-1 0 1,0 0 0,1-1-1,4 1 1,63-1-7601,-32-6 1762</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17.341"/>
    </inkml:context>
    <inkml:brush xml:id="br0">
      <inkml:brushProperty name="width" value="0.025" units="cm"/>
      <inkml:brushProperty name="height" value="0.025" units="cm"/>
    </inkml:brush>
  </inkml:definitions>
  <inkml:trace contextRef="#ctx0" brushRef="#br0">220 41 11851,'0'0'3150,"-10"7"-364,2-1-2402,0-1 0,0 2 0,0-1 0,1 1-1,0 0 1,0 1 0,1 0 0,0 0-1,1 0 1,-1 0 0,2 1 0,-1 0 0,1 0-1,0 0 1,1 1 0,0-1 0,-2 15-1,4-15-320,1-1-1,0 1 1,0-1-1,1 0 0,0 1 1,0-1-1,1 0 1,0 0-1,0 0 1,5 9-1,2 2-250,2 0-1,18 26 1,12 22-147,-39-65 338,0 1-1,-1-1 1,1 1 0,-1 0 0,0-1-1,0 1 1,0 0 0,0 0-1,0 0 1,-1 0 0,1 0 0,-1 0-1,0 0 1,0-1 0,0 1 0,0 0-1,-1 0 1,1 0 0,-1 0 0,1 0-1,-1 0 1,0 0 0,0 0-1,-1-1 1,1 1 0,0 0 0,-1-1-1,0 1 1,1-1 0,-1 0 0,0 1-1,0-1 1,0 0 0,-1 0 0,1-1-1,0 1 1,-1 0 0,1-1 0,-1 1-1,0-1 1,0 0 0,1 0-1,-1 0 1,0 0 0,0 0 0,0-1-1,-4 1 1,2 1 137,-2-1 0,1 0 0,0 0-1,0-1 1,0 0 0,0 0 0,0 0 0,0-1 0,0 0-1,0 0 1,0 0 0,0-1 0,0 0 0,0 0-1,0-1 1,1 1 0,-1-1 0,1 0 0,0-1 0,0 1-1,0-1 1,-5-6 0,7 6-175,0 0 0,0-1-1,1 1 1,0-1 0,0 1 0,0-1 0,0 0-1,1 1 1,0-1 0,0 0 0,0 0 0,1 0-1,-1 0 1,1 0 0,0 0 0,1-6-1,1 2-30,0 1 0,1-1 0,0 1 0,0 0-1,0 0 1,1 0 0,1 1 0,8-13-1,7-5-155,2 0-1,1 1 0,48-37 0,-68 58 206,104-79-80,-56 45 727,65-62 0,-129 106 932,-14 14-1656,21-15 148,-1 0-1,2 0 1,-1 1-1,1 0 0,0 0 1,0 0-1,1 1 1,0-1-1,0 1 0,1 0 1,0 0-1,0 1 0,-1 9 1,4-17-51,0 0 1,0-1-1,0 1 0,0 0 1,1 0-1,-1-1 0,0 1 1,0 0-1,0 0 1,1-1-1,-1 1 0,1 0 1,-1-1-1,0 1 0,1 0 1,-1-1-1,1 1 1,-1-1-1,1 1 0,0 0 1,-1-1-1,1 1 0,0-1 1,-1 0-1,1 1 1,0-1-1,-1 0 0,2 1 1,29 3 53,29-13-506,66-45-458,-126 54 978,0 0 0,1 0 0,-1 0 0,1 0 0,-1 1 0,1-1 0,-1 0 0,1 0 0,-1 1 0,0-1 1,1 0-1,-1 1 0,0-1 0,1 0 0,-1 1 0,0-1 0,1 1 0,-1-1 0,0 0 0,0 1 0,0-1 0,1 1 0,-1-1 1,0 1-1,0-1 0,0 1 0,0-1 0,0 1 0,0-1 0,0 1 0,0-1 0,0 0 0,0 1 0,0-1 0,0 2 0,1 30 420,-1-12-257,1-18-223,0 0 1,0 0-1,1-1 1,-1 1-1,0-1 1,1 1-1,-1-1 0,0 1 1,1-1-1,0 0 1,-1 0-1,1 1 1,0-1-1,0 0 1,-1-1-1,1 1 0,0 0 1,0-1-1,0 1 1,0-1-1,0 1 1,0-1-1,0 0 1,0 0-1,0 0 0,0 0 1,0 0-1,0 0 1,0 0-1,3-2 1,4 1 5,0 0 0,-1-1 0,0 0 0,1 0 1,-1-1-1,8-3 0,-2-3-197,0 0-1,-1-1 1,19-18 0,30-21-551,-60 87 2146,-2-36-1361,-1 1 0,1 0 0,0-1 0,0 1 0,0 0 0,1-1 0,-1 1 0,0-1 0,1 1 0,0-1 1,0 1-1,0-1 0,0 1 0,0-1 0,0 0 0,0 1 0,3 2 0,-2-4-50,1 0 0,-1 0 1,0 0-1,1 0 0,-1 0 0,1-1 0,-1 1 0,1-1 1,0 0-1,-1 0 0,1 1 0,-1-2 0,1 1 1,0 0-1,-1-1 0,1 1 0,-1-1 0,1 0 0,2 0 1,6-3-232,-1 0 0,1-1 1,-1 1-1,0-2 0,0 0 1,-1 0-1,1-1 0,-1 0 1,-1 0-1,15-16 1,-26 28 110,0 1 1,0-1 0,1 1-1,-1-1 1,1 1-1,1 0 1,-1 0 0,0 11-1,-1 15-3597,3-32 3514,0 0 1,0 1-1,0-1 0,0 0 0,0 1 0,0-1 0,0 0 0,0 1 0,0-1 0,0 1 0,0-1 0,1 0 0,-1 1 0,0-1 0,0 0 0,0 1 0,0-1 0,0 0 0,1 0 1,-1 1-1,0-1 0,0 0 0,1 1 0,-1-1 0,0 0 0,0 0 0,1 0 0,-1 1 0,0-1 0,1 0 0,-1 0 0,0 0 0,1 0 0,-1 0 0,0 1 0,1-1 1,-1 0-1,0 0 0,1 0 0,-1 0 0,0 0 0,1 0 0,-1 0 0,1 0 0,9 0-6261</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17.979"/>
    </inkml:context>
    <inkml:brush xml:id="br0">
      <inkml:brushProperty name="width" value="0.025" units="cm"/>
      <inkml:brushProperty name="height" value="0.025" units="cm"/>
    </inkml:brush>
  </inkml:definitions>
  <inkml:trace contextRef="#ctx0" brushRef="#br0">68 1 18129,'0'0'6129,"-5"10"-5531,-5 10-154,1 1 1,2 0 0,0 0 0,1 1 0,-5 36 0,4-6-1201,1 79 1,6-131 752,0-1-1,0 1 1,1 0 0,-1 0-1,0-1 1,0 1 0,0 0-1,0 0 1,1 0 0,-1-1-1,0 1 1,0 0-1,1 0 1,-1 0 0,0 0-1,0 0 1,1 0 0,-1-1-1,0 1 1,0 0 0,1 0-1,-1 0 1,0 0 0,0 0-1,1 0 1,-1 0 0,0 0-1,1 0 1,-1 0 0,0 0-1,0 0 1,1 0 0,-1 0-1,0 1 1,0-1 0,1 0-1,-1 0 1,0 0 0,0 0-1,1 0 1,-1 1 0,0-1-1,0 0 1,0 0-1,1 0 1,-1 1 0,0-1-1,0 0 1,0 0 0,0 0-1,1 1 1,-1-1 0,0 0-1,0 0 1,0 1 0,0-1-1,0 0 1,0 1 0,0-1-1,0 0 1,0 0 0,0 1-1,0-1 1,0 0 0,0 1-1,15-20 145,72-136 857,-87 155-947,0-1 1,1 1-1,-1 0 0,0 0 1,0-1-1,1 1 0,-1 0 1,0 0-1,1-1 0,-1 1 1,1 0-1,-1 0 0,0 0 1,1 0-1,-1 0 0,0 0 1,1 0-1,-1-1 0,1 1 1,-1 0-1,0 0 0,1 1 1,-1-1-1,1 0 0,-1 0 1,0 0-1,1 0 0,-1 0 1,1 0-1,-1 0 0,0 1 1,1-1-1,-1 0 0,0 0 1,1 0-1,-1 1 0,0-1 1,1 0-1,-1 1 0,0-1 1,0 0-1,1 0 0,-1 1 1,0-1-1,0 1 0,0-1 1,1 0-1,-1 1 0,0-1 1,18 28-121,-8-13 320,-7-11-258,1 0-1,0-1 0,0 1 1,0-1-1,1 0 0,-1 0 1,1 0-1,0-1 0,-1 1 1,1-1-1,0 0 0,0-1 1,1 1-1,-1-1 0,0 0 1,1 0-1,-1-1 0,0 0 0,1 0 1,-1 0-1,0 0 0,1-1 1,-1 0-1,0 0 0,0 0 1,1-1-1,-1 0 0,0 0 1,-1 0-1,1 0 0,0-1 1,-1 0-1,1 0 0,-1 0 1,0-1-1,0 1 0,0-1 1,0 0-1,-1 0 0,5-7 0,-12 20 94,1 0-1,-1 0 1,1 1-1,1-1 1,0 1-1,0 0 1,1 0 0,0 16-1,3 99 442,-1-95-532,6 176 101,-7-203-63,-1 0 0,1 0 0,-1 0 0,1 0 0,-1-1-1,0 1 1,0 0 0,-1 0 0,1 0 0,-1-1 0,1 1-1,-1-1 1,0 1 0,0-1 0,0 0 0,0 0 0,0 0-1,0 0 1,-1 0 0,1 0 0,-1 0 0,1-1 0,-1 1 0,0-1-1,1 0 1,-1 0 0,0 0 0,0 0 0,0-1 0,0 1-1,0-1 1,0 1 0,0-1 0,0 0 0,0 0 0,0 0-1,0-1 1,0 1 0,0-1 0,0 0 0,0 0 0,1 0-1,-1 0 1,0 0 0,0 0 0,1-1 0,-1 1 0,1-1-1,-1 0 1,1 0 0,0 0 0,-3-3 0,-1-2-42,0 0 0,1 0 0,-1-1 0,2 0 0,-1 0 0,1-1 0,0 1 1,1-1-1,0 0 0,0 0 0,1 0 0,0 0 0,1-1 0,0 1 0,0 0 0,1-1 0,0 1 1,1 0-1,0-1 0,0 1 0,1 0 0,0 0 0,1 0 0,0 0 0,0 0 0,1 1 0,0-1 1,0 1-1,7-8 0,22-24-517,15-21-2320,-45 55 1995,0 0 0,0 1 0,0-1 0,-1-1 0,3-10 0,0-30-5539</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18.321"/>
    </inkml:context>
    <inkml:brush xml:id="br0">
      <inkml:brushProperty name="width" value="0.025" units="cm"/>
      <inkml:brushProperty name="height" value="0.025" units="cm"/>
    </inkml:brush>
  </inkml:definitions>
  <inkml:trace contextRef="#ctx0" brushRef="#br0">0 0 20083,'0'0'2114,"54"0"-1890,-30 12-928,0-2-4453</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19.352"/>
    </inkml:context>
    <inkml:brush xml:id="br0">
      <inkml:brushProperty name="width" value="0.025" units="cm"/>
      <inkml:brushProperty name="height" value="0.025" units="cm"/>
    </inkml:brush>
  </inkml:definitions>
  <inkml:trace contextRef="#ctx0" brushRef="#br0">1 186 5573,'0'0'9497,"11"-9"-8413,5-2-527,37-27 1517,-17 7 3794,-43 41-5454,-1 0 1,2 0 0,-1 1 0,-6 17-1,4-11-208,4-7-198,0 0 1,1 0-1,0 0 0,0 1 1,1 0-1,0 0 0,1 0 1,-1 19-1,3-30-5,0 0 0,1 1 0,-1-1 0,0 0 0,0 1-1,1-1 1,-1 0 0,0 1 0,1-1 0,-1 0 0,0 0 0,1 0 0,-1 1 0,0-1 0,1 0 0,-1 0 0,1 0 0,-1 0-1,0 1 1,1-1 0,-1 0 0,1 0 0,-1 0 0,0 0 0,1 0 0,-1 0 0,1 0 0,-1 0 0,0-1 0,1 1 0,-1 0 0,1 0-1,-1 0 1,0 0 0,1-1 0,17-5 137,-10 0-122,-1-1-1,0 0 1,0 0-1,0 0 1,-1-1-1,0 0 1,-1-1-1,0 1 1,5-12 0,-4 8-80,0 0 1,-1 0 0,7-25 0,-12 44 52,0-1 1,0 1-1,1 0 0,-1-1 1,1 1-1,1 0 0,0-1 1,0 1-1,0-1 0,0 0 0,6 10 1,-6-14 26,1 1 1,-1-1-1,0 0 0,1 0 1,-1 0-1,1 0 1,0 0-1,0-1 0,0 1 1,0-1-1,0 0 1,0 0-1,0 0 0,0 0 1,0 0-1,0-1 1,1 1-1,-1-1 0,0 0 1,0 0-1,1 0 1,-1 0-1,0-1 0,0 1 1,0-1-1,0 0 1,4-1-1,2-1 79,0-1 0,0 0 0,0 0-1,0-1 1,-1 0 0,0 0 0,0-1 0,0 0 0,-1 0 0,0-1-1,0 0 1,7-9 0,-5 5-56,-1 0 0,0-1 0,0 0-1,-1 0 1,-1-1 0,0 0 0,7-25 0,-10 4 135,-9 24-199,-10 17-200,12-2 213,-1 0-1,1 0 1,-1 1 0,2 0-1,-1 0 1,0 0 0,1 0-1,0 0 1,1 1 0,0-1-1,-2 8 1,-14 79 129,15-72-48,1-1 0,1 0 1,0 1-1,2-1 0,0 1 1,1-1-1,1 0 0,2 1 1,-1-2-1,2 1 0,1 0 1,0-1-1,16 27 0,15 11-24,9 16-24,-84-113 494,12 9-438,1-2-1,2-1 0,1-1 1,2-1-1,-15-40 0,33 74-69,0 0 0,0 0 0,1 1-1,-1-1 1,1 0 0,-1 0 0,1 0 0,0 0 0,-1 0-1,1 0 1,0 0 0,0 0 0,0 1 0,1-1-1,-1 0 1,0 0 0,1 0 0,-1 0 0,1 0 0,0 0-1,-1 1 1,1-1 0,0 0 0,0 1 0,0-1-1,0 1 1,1-1 0,-1 1 0,0-1 0,1 1 0,-1 0-1,1-1 1,-1 1 0,1 0 0,-1 0 0,3-1-1,5-1-274,0 1-1,1-1 1,-1 2-1,1-1 0,-1 1 1,12 1-1,-1-2-595,2 1-361,91-12-10105,-73 4 2840</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19.773"/>
    </inkml:context>
    <inkml:brush xml:id="br0">
      <inkml:brushProperty name="width" value="0.025" units="cm"/>
      <inkml:brushProperty name="height" value="0.025" units="cm"/>
    </inkml:brush>
  </inkml:definitions>
  <inkml:trace contextRef="#ctx0" brushRef="#br0">150 124 15599,'0'0'3219,"1"-11"-1361,0-36 522,-1 45-2148,0 0 0,0 0 0,0-1-1,0 1 1,0 0 0,0 0-1,-1 0 1,0 0 0,1-1 0,-1 1-1,0 0 1,0 0 0,0 0-1,0 1 1,0-1 0,-2-3 0,2 4-155,-1 0 1,1 0 0,0 1 0,0-1 0,-1 0 0,1 1-1,0-1 1,-1 1 0,1-1 0,-1 1 0,1-1 0,0 1-1,-1 0 1,1 0 0,-1 0 0,1 0 0,-1 0 0,-1 0-1,-2 1-69,1 0 0,0 0 0,-1 0 0,1 1 0,0 0-1,0-1 1,0 1 0,0 1 0,1-1 0,-1 1 0,0-1 0,-4 6-1,1 0 41,0 1 0,0 0-1,1 0 1,1 0 0,-6 13 0,9-18-24,0 1 0,0-1 0,1 0 0,-1 1 0,1 0-1,0-1 1,1 1 0,-1 0 0,1-1 0,0 1 0,0 0 0,0 0 0,1-1 0,1 8 0,-1-10-17,0 0 0,0-1 0,1 1 0,-1-1 0,0 0-1,1 1 1,-1-1 0,1 0 0,-1 0 0,1 0 0,0 0-1,-1 0 1,1 0 0,0 0 0,0-1 0,-1 1 0,1-1 0,0 1-1,0-1 1,0 1 0,0-1 0,0 0 0,0 0 0,0 0-1,0 0 1,3-1 0,3 0 28,0 0 0,0 0 0,0 0 0,0-1 0,10-4 0,1-5-20,0 0-1,-1-1 0,0 0 0,-1-2 1,-1 0-1,0-1 0,0 0 0,-2-2 0,0 1 1,-1-2-1,15-26 0,-36 62-135,1 0 1,1 0-1,-7 34 0,11-40-1,0 1-1,1 0 1,0 25-1,2-33 81,-1-1-1,1 1 0,0 0 1,0 0-1,0-1 1,0 1-1,1-1 0,0 1 1,0-1-1,0 0 1,1 1-1,2 3 0,-3-6-196,0-1 0,-1 1 0,1 0 0,0-1-1,0 1 1,0-1 0,0 1 0,0-1 0,0 0 0,0 0-1,1 0 1,2 1 0,18 1-5396,-7-3-1582</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20.103"/>
    </inkml:context>
    <inkml:brush xml:id="br0">
      <inkml:brushProperty name="width" value="0.025" units="cm"/>
      <inkml:brushProperty name="height" value="0.025" units="cm"/>
    </inkml:brush>
  </inkml:definitions>
  <inkml:trace contextRef="#ctx0" brushRef="#br0">0 41 18321,'0'0'6348,"10"1"-5435,18 4-293,52 2 1,-72-6-601,-1-1 0,1 0-1,0-1 1,-1 0-1,1 0 1,-1 0 0,1-1-1,-1 0 1,0-1-1,1 1 1,-1-1-1,0-1 1,10-6 0,-17 10 10,1-1-1,0 1 1,-1 0 0,1-1 0,-1 1 0,1 0 0,-1-1 0,1 1 0,-1-1-1,0 1 1,1-1 0,-1 1 0,1-1 0,-1 1 0,0-1 0,1 0 0,-1 1 0,0-1-1,0 1 1,0-1 0,1 0 0,-1 1 0,0-1 0,0 0 0,0 1 0,0-1-1,0 0 1,0 1 0,0-1 0,-1 0 0,-16-6 727,-33 7-353,41 2-394,-1 0 0,1 1 0,0 0 1,0 1-1,0 0 0,0 0 0,1 0 0,0 1 0,-1 1 0,-8 7 1,14-10 0,-1-1 0,1 1 0,0-1 0,-1 1 0,2 0 0,-1 1 0,0-1 0,0 0 1,1 1-1,0-1 0,0 1 0,0 0 0,0 0 0,1 0 0,-1 0 0,1 0 0,0 0 1,0 0-1,0 0 0,1 0 0,-1 1 0,1-1 0,0 0 0,1 0 0,0 8 0,0-10-22,0 0 0,1 0 0,-1 0 0,0 0 0,1-1 0,-1 1 0,1 0 0,0-1 0,-1 1 0,1-1 0,0 1 0,0-1 0,0 0-1,0 0 1,0 0 0,0 0 0,1 0 0,-1-1 0,0 1 0,0-1 0,0 1 0,4-1 0,57 4-1288,-52-4 781,2 0-641,0-1 0,0 0 0,1-1 0,-1 0 0,-1-1 0,1-1 0,0 0 0,-1-1 0,15-7 0,16-13-5188</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21.391"/>
    </inkml:context>
    <inkml:brush xml:id="br0">
      <inkml:brushProperty name="width" value="0.025" units="cm"/>
      <inkml:brushProperty name="height" value="0.025" units="cm"/>
    </inkml:brush>
  </inkml:definitions>
  <inkml:trace contextRef="#ctx0" brushRef="#br0">121 10 15855,'0'0'4548,"-9"2"-2701,0 1-1470,-1-1-1,1 1 1,0 1-1,0 0 1,-12 7-1,18-10-263,0 1-1,0 0 1,1 0-1,-1 0 1,0 0-1,1 0 1,-1 1 0,1-1-1,-1 1 1,1 0-1,0 0 1,0 0-1,1 0 1,-1 0 0,1 0-1,-1 0 1,1 0-1,0 1 1,0-1-1,0 0 1,0 7 0,1-9-122,0 0 0,1 0 0,-1 0 1,0 0-1,1 0 0,-1 0 0,0 0 1,1 0-1,0 0 0,-1 0 0,1-1 1,-1 1-1,1 0 0,0 0 0,0-1 1,-1 1-1,1 0 0,0-1 0,0 1 1,0-1-1,0 1 0,0-1 0,0 1 1,-1-1-1,3 1 0,32 8-361,-16-5-175,-9 1 467,-1 0 1,1 1-1,-1 0 0,0 1 1,-1-1-1,0 2 0,0-1 1,0 1-1,-1 0 0,0 1 1,-1 0-1,1 0 0,-2 0 1,1 1-1,-2-1 0,1 1 1,-1 1-1,-1-1 0,4 14 1,-5-14 223,0-1 1,0 0 0,-1 1 0,0-1 0,-1 1-1,0-1 1,-1 1 0,0-1 0,0 1 0,-4 10-1,4-14 109,-1-1 0,0 1 0,-1-1 0,0 0 0,1 0 0,-2 0 0,1 0 0,0 0 0,-1-1-1,0 0 1,0 0 0,0 0 0,-1 0 0,1 0 0,-1-1 0,0 0 0,-7 4 0,11-7-210,0 1 0,0 0 0,0-1 0,0 1 1,0-1-1,0 1 0,0-1 0,-1 0 0,1 0 0,0 1 0,0-1 1,0 0-1,-1 0 0,1 0 0,0 0 0,0 0 0,0-1 0,-1 1 0,1 0 1,0 0-1,0-1 0,0 1 0,0-1 0,0 1 0,-2-2 0,2 1-27,0-1 0,-1 1-1,1-1 1,0 1 0,0-1 0,0 0-1,0 0 1,0 0 0,0 0-1,1 0 1,-1 1 0,1-1-1,-1-4 1,-1-10-246,1 1 0,1-1-1,2-20 1,-1 18-109,0 7 77,0 0 0,0 0 0,1 0 0,1 0 0,-1 0 0,2 1 1,0-1-1,0 1 0,1 0 0,0 0 0,0 1 0,1 0 0,11-14 0,-9 14 264,1 0 1,0 0-1,0 1 0,1 0 0,0 1 0,0 0 0,1 0 0,0 1 0,0 1 0,1 0 0,-1 0 0,1 1 0,0 1 1,0 0-1,0 0 0,1 1 0,-1 1 0,19 0 0,-30 1 1,0 0-1,1 0 1,-1 0-1,0 1 1,1-1-1,-1 1 1,0-1-1,1 0 1,-1 1-1,0 0 1,0-1-1,0 1 1,1 0-1,-1 0 1,0 0-1,0-1 1,0 1-1,0 0 1,0 0-1,-1 0 1,1 1 0,1 1-1,0 0 24,-1 1 0,1-1 0,-1 1 0,0 0 0,0-1-1,-1 1 1,1 0 0,0 5 0,-1-2 134,0 1-1,0-1 1,-1 1 0,0-1-1,0 1 1,-1-1-1,0 0 1,-4 9 0,4-10 103,0-2-57,1 0-1,-1-1 1,0 1 0,0-1 0,0 1 0,0-1 0,-1 0 0,1 1-1,-6 4 1,8-8 27,2-14 187,10-15-287,-6 16-264,0 0 1,-2-1 0,1 0-1,-1 0 1,-1 0 0,-1 0 0,2-24-1,28 38 1106,35 4-992,-42-2-4,0 0 0,-1-2 0,50-5 0,-68 4 17,0 0 0,-1-1 0,1 0 0,0 1 1,-1-2-1,1 1 0,-1-1 0,0 1 0,1-1 0,-2-1 0,1 1 0,0-1 0,-1 0 0,1 0 0,-1 0 0,0-1 0,0 1 1,-1-1-1,0 0 0,1 0 0,2-9 0,-5 13 5,0 0-1,-1-1 1,1 1 0,0 0-1,-1-1 1,0 1 0,1-1 0,-1 1-1,0-1 1,0 1 0,0 0 0,0-1-1,0 1 1,0-1 0,0 1-1,-1-1 1,1 1 0,-1-2 0,1 2-7,-1 1 1,1-1 0,-1 0-1,0 0 1,1 1 0,-1-1-1,0 1 1,1-1 0,-1 1-1,0-1 1,0 1 0,1-1-1,-1 1 1,0-1 0,0 1 0,0 0-1,0 0 1,0-1 0,0 1-1,1 0 1,-2 0 0,-2 0-16,0 0 0,0 0 0,0 1 0,1-1 0,-1 1 0,0 0 0,1 0 0,-1 0 1,1 1-1,-1-1 0,1 1 0,-5 3 0,1 0 16,0 0 1,1 0-1,0 1 1,0 0-1,0 0 1,1 1-1,0-1 1,0 1-1,0 0 1,1 1-1,0-1 1,1 1-1,0 0 0,0 0 1,0 0-1,1 0 1,0 0-1,-1 15 1,3-21 4,0-1 0,1 1 0,-1-1 0,0 1 0,1-1 0,-1 1 0,1-1 0,-1 1 0,1-1-1,-1 1 1,1-1 0,0 1 0,0-1 0,0 0 0,0 0 0,0 1 0,0-1 0,0 0 0,0 0 0,1 0 0,-1 0 0,3 1 0,0 0 6,1 1 1,0-1-1,0-1 1,0 1-1,0-1 1,0 0-1,7 1 0,3-1-57,0 0 0,0-1 0,0-1 0,20-3-1,-16 0-7,0-2-1,0 0 1,-1-1-1,0-1 1,0-1 0,21-14-1,-10 5 425,-1-3 1,44-40-1,-70 59-342,-1 1 0,1 0 0,-1 0 0,0-1 1,0 1-1,1-1 0,-1 1 0,0-1 0,0 0 0,-1 1 1,1-1-1,0 0 0,0 0 0,-1 1 0,1-1 1,0-3-1,-2 5-25,1-1 1,0 0 0,0 0 0,0 1-1,-1-1 1,1 0 0,0 1 0,-1-1-1,1 0 1,0 1 0,-1-1-1,1 0 1,-1 1 0,1-1 0,-1 1-1,1-1 1,-1 1 0,0-1 0,1 1-1,-1 0 1,0-1 0,1 1-1,-1 0 1,0-1 0,1 1 0,-1 0-1,-1-1 1,-1 1-37,-1-1 0,0 1 0,1-1 0,-1 1 0,0 0 0,0 0 0,1 1 0,-1-1 0,0 1 0,1 0 0,-1 0 0,1 0 0,-1 0 0,1 1 0,-5 2 0,1 1 32,1 0 1,0 0 0,0 1-1,0 0 1,0 0 0,1 0-1,0 1 1,0 0-1,1 0 1,0 0 0,0 0-1,1 1 1,0 0 0,0-1-1,-2 13 1,4-17 17,0 1 1,0 0-1,0 0 0,1 0 1,0-1-1,-1 1 0,2 0 1,-1 0-1,0 0 0,1-1 1,-1 1-1,1 0 0,0 0 1,1-1-1,-1 1 1,1-1-1,-1 1 0,1-1 1,0 0-1,0 1 0,0-1 1,1 0-1,-1 0 0,1-1 1,0 1-1,0 0 0,0-1 1,0 0-1,0 0 0,0 0 1,1 0-1,-1 0 0,0 0 1,6 0-1,7 3 33,1 0 1,1-2-1,-1 0 0,21 0 0,-31-3-140,1 1-1,0-1 1,0-1-1,0 0 1,0 0-1,0 0 1,0-1-1,0 0 0,-1 0 1,1-1-1,9-5 1,-16 7-279,1 0 0,-1-1 0,1 1 0,-1 0-1,1-1 1,-1 1 0,0-1 0,0 0 0,0 1 0,0-1 0,0 0 0,0 0 0,0 1 0,-1-1 0,1 0-1,-1 0 1,1 0 0,-1 0 0,1-3 0,1-21-8842</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22.155"/>
    </inkml:context>
    <inkml:brush xml:id="br0">
      <inkml:brushProperty name="width" value="0.025" units="cm"/>
      <inkml:brushProperty name="height" value="0.025" units="cm"/>
    </inkml:brush>
  </inkml:definitions>
  <inkml:trace contextRef="#ctx0" brushRef="#br0">6 437 9065,'-6'21'9509,"10"-10"-3453,-2-10-5858,0-1 0,-1 0 0,1 1 0,0-1-1,0 0 1,0 0 0,-1 0 0,1 0 0,0 0 0,0 0-1,-1 0 1,1-1 0,0 1 0,0-1 0,-1 1 0,1-1 0,0 0-1,-1 0 1,3 0 0,30-18 246,0-1 1,-1-2-1,-1-1 0,56-53 1,-61 51-259,37-33 369,-2-2 0,74-97 0,-136 157-558,0 0 0,0 0 0,0 0 0,0 0 0,0-1 0,0 1 0,0 0 0,0 0 0,0 0 0,0 0 0,0 0 0,0-1 0,0 1 0,0 0-1,0 0 1,0 0 0,0 0 0,0 0 0,0-1 0,0 1 0,0 0 0,0 0 0,1 0 0,-1 0 0,0 0 0,0 0 0,0-1 0,0 1 0,0 0 0,0 0 0,1 0 0,-1 0 0,0 0 0,0 0-1,0 0 1,0 0 0,0 0 0,1 0 0,-1 0 0,0 0 0,0 0 0,0 0 0,0 0 0,0 0 0,1 0 0,-1 0 0,0 0 0,0 0 0,0 0 0,0 0 0,0 0 0,1 0 0,-1 0-1,0 0 1,0 0 0,0 0 0,0 0 0,0 0 0,1 0 0,-1 1 0,0-1 0,0 0 0,0 0 0,0 0 0,0 0 0,0 0 0,0 1 0,-2 16-95,-13 35 88,12-43 21,-13 50 71,2 0 0,3 1 1,2 0-1,0 106 0,9-158-377,0-1 0,1 0-1,0 0 1,0 0 0,3 10 0,-4-15 128,1-1 1,-1 0-1,1 1 1,-1-1-1,1 0 1,0 1-1,-1-1 1,1 0-1,0 0 1,0 1-1,0-1 1,0 0-1,0 0 1,0 0-1,0 0 1,0 0-1,0 0 1,0-1-1,1 1 1,-1 0-1,0-1 1,1 1-1,-1-1 1,0 1-1,1-1 1,-1 1-1,1-1 1,-1 0-1,0 0 1,1 0-1,-1 0 1,3 0-1,8-3-9191</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33.823"/>
    </inkml:context>
    <inkml:brush xml:id="br0">
      <inkml:brushProperty name="width" value="0.025" units="cm"/>
      <inkml:brushProperty name="height" value="0.025" units="cm"/>
      <inkml:brushProperty name="color" value="#F6630D"/>
    </inkml:brush>
  </inkml:definitions>
  <inkml:trace contextRef="#ctx0" brushRef="#br0">28 3 12908,'-12'-2'7976,"5"2"-5318,-1 0-800,7 11-1730,1 3-128,0 5-32,12 1-96,4-1-1986,1-3-1826,2-1-3843</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24.152"/>
    </inkml:context>
    <inkml:brush xml:id="br0">
      <inkml:brushProperty name="width" value="0.025" units="cm"/>
      <inkml:brushProperty name="height" value="0.025" units="cm"/>
    </inkml:brush>
  </inkml:definitions>
  <inkml:trace contextRef="#ctx0" brushRef="#br0">149 0 13933,'0'0'3705,"-9"6"-2878,2-2-686,1 0 0,0 1 0,0 0 0,0 0 0,1 1 0,-1 0 0,1 0 0,1 0 0,-1 0 0,1 1 0,0-1 0,1 1 0,0 0 0,-5 14-1,-40 140 3015,43-138-2736,2-1 0,0 1 0,1 0 1,1 0-1,3 31 0,-1-47-402,1 1-1,0-1 1,1 0 0,-1 0-1,1 0 1,0 0 0,1 0-1,0-1 1,0 1 0,0-1 0,1 0-1,0 0 1,0-1 0,0 0-1,1 1 1,0-2 0,0 1-1,0-1 1,1 0 0,10 5 0,-4-2-493,-1-2 0,1 0 0,1 0 0,18 3 1,-19-5-818,0-1 0,0-1 0,0 0 0,18-1-1,19-7-6948</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26.618"/>
    </inkml:context>
    <inkml:brush xml:id="br0">
      <inkml:brushProperty name="width" value="0.025" units="cm"/>
      <inkml:brushProperty name="height" value="0.025" units="cm"/>
    </inkml:brush>
  </inkml:definitions>
  <inkml:trace contextRef="#ctx0" brushRef="#br0">85 103 9769,'0'0'10853,"-9"-5"-10100,9 5-752,-4-2 34,1 1-1,0-1 1,0 1-1,-1 0 1,1 0-1,0 0 1,-1 0-1,1 0 1,-1 1-1,-3 0 1,5 0-19,0 1 0,0-1 0,0 1 0,1 0 0,-1 0 0,1 0 0,-1 0 0,0 0-1,1 0 1,-1 0 0,1 0 0,0 1 0,0-1 0,-1 0 0,1 1 0,0-1 0,0 1 0,0-1 0,0 1 0,1 0 0,-1 0 0,0-1 0,1 1 0,-1 0 0,1 0 0,-1 0-1,1-1 1,0 5 0,-1-5-2,1 1-1,0-1 0,-1 1 0,1 0 0,0-1 1,0 1-1,0 0 0,0-1 0,0 1 1,1 0-1,-1-1 0,0 1 0,1-1 0,-1 1 1,1-1-1,-1 1 0,1 0 0,0-1 1,0 0-1,0 1 0,0-1 0,0 0 0,0 1 1,0-1-1,0 0 0,0 0 0,1 0 0,-1 0 1,0 0-1,1 0 0,-1 0 0,1 0 1,-1-1-1,1 1 0,-1-1 0,1 1 0,-1-1 1,1 1-1,0-1 0,-1 0 0,1 0 1,0 0-1,-1 0 0,1 0 0,0 0 0,1-1 1,12 1 64,-1-2 1,1 0-1,-1 0 1,15-5 0,18-7 29,-26 7-75,1 1 1,38-5-1,-59 11 2,0-1-1,0 1 1,-1 0 0,1 0 0,0 0-1,0 0 1,0 0 0,-1 0 0,1 0-1,0 0 1,0 1 0,-1-1 0,1 0-1,0 0 1,0 1 0,-1-1 0,1 0-1,0 1 1,-1-1 0,1 1-1,0-1 1,-1 1 0,1-1 0,-1 1-1,1-1 1,-1 1 0,1 0 0,-1-1-1,1 1 1,-1 0 0,0-1 0,1 1-1,-1 0 1,1 1 0,-1 1 119,0-1 1,0 1-1,0 0 0,0 0 1,0 0-1,-1 0 1,1 0-1,-1 0 0,-2 5 1,-1 4 195,-1-1 0,0 0 0,-1 0 1,-8 10-1,18-28-123,-1 1 0,0-1 0,0 0 1,-1 0-1,2-7 0,0-3-138,2-4-41,-1-1 0,-2 0 0,0 0 0,-1 0 0,-2-27 0,2 48-76,0 0 0,-1 1 0,1-1 0,0 1 0,0-1 0,0 1 0,-1 0 0,1 0-1,0 0 1,0 0 0,0 0 0,-1 0 0,1 0 0,0 1 0,0-1 0,3 2 0,-3-2-13,29 5-1859,62 3 0,-79-8-230,1-1 0,-1 0-1,26-7 1,8-9-10399</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27.643"/>
    </inkml:context>
    <inkml:brush xml:id="br0">
      <inkml:brushProperty name="width" value="0.025" units="cm"/>
      <inkml:brushProperty name="height" value="0.025" units="cm"/>
    </inkml:brush>
  </inkml:definitions>
  <inkml:trace contextRef="#ctx0" brushRef="#br0">131 64 8904,'11'-24'8096,"-12"2"-3378,0 21-4661,1 0-1,-1-1 0,1 1 1,-1 0-1,0 0 0,0 0 0,1 0 1,-1 1-1,0-1 0,0 0 1,0 0-1,0 0 0,0 1 1,0-1-1,0 0 0,0 1 0,0-1 1,-1 1-1,1 0 0,0-1 1,0 1-1,0 0 0,-1-1 1,1 1-1,0 0 0,0 0 0,-1 0 1,1 0-1,0 0 0,0 1 1,0-1-1,-1 0 0,1 0 1,0 1-1,-1 0 0,-3 1-44,1 0 0,0 0-1,0 0 1,0 1 0,0-1-1,1 1 1,-1 0 0,1 0-1,-1 0 1,1 1 0,0-1-1,1 1 1,-1 0 0,-3 5 0,-1 4 204,0-1 0,1 1 1,-6 18-1,-1 22 686,13-51-887,-1-1-1,1 1 0,0 0 1,0-1-1,0 1 0,-1 0 1,1-1-1,1 1 0,-1 0 0,0 0 1,0-1-1,1 1 0,-1 0 1,1-1-1,-1 1 0,1-1 0,0 1 1,0-1-1,-1 1 0,1-1 1,0 1-1,0-1 0,1 0 0,-1 1 1,0-1-1,0 0 0,3 2 1,3-2 20,0 1-1,0-1 1,0-1 0,0 1 0,0-1 0,1 0 0,-1-1 0,0 0 0,0 0 0,0 0 0,0-1 0,0 0-1,-1-1 1,1 1 0,0-1 0,-1-1 0,11-6 0,-8 5 2,-1-1 0,1 0 0,-1-1 0,0 1 0,-1-2 0,0 1 0,0-1 0,0 0 1,-1 0-1,0-1 0,8-17 0,-10 3 104,-4 22-142,0 1 0,-1 0 0,1-1 0,0 1 0,0 0 0,0-1 0,-1 1 0,1 0 0,0-1-1,0 1 1,-1 0 0,1 0 0,0-1 0,-1 1 0,1 0 0,0 0 0,-1 0 0,1-1 0,0 1 0,-1 0-1,1 0 1,-1 0 0,1 0 0,0 0 0,-1 0 0,1 0 0,0 0 0,-1 0 0,1 0 0,-1 0-1,-1 0-2,-1 1-1,1-1 0,0 1 0,0 0 1,0 0-1,1 0 0,-1 0 0,0 0 1,0 0-1,0 1 0,1-1 0,-1 1 0,1-1 1,-1 1-1,1-1 0,-2 3 0,1-2-15,0 1 0,0 0 0,1 0 0,-1 0 0,1 0-1,-1 0 1,1 0 0,0 0 0,0 0 0,0 0 0,1 0 0,-1 1-1,1-1 1,0 0 0,0 0 0,0 1 0,0-1 0,0 0-1,1 0 1,0 1 0,1 5 0,0-6-210,0-1 0,-1 1 0,1-1 0,0 1 0,0-1 0,1 0 0,-1 0 0,0 0 0,1 0 0,-1 0 0,1-1 0,0 1 0,-1-1 0,1 0 0,0 1 0,0-1 0,0 0 0,0-1 0,0 1 0,0-1 0,0 1 0,0-1 0,4 0 0,22 0-4307,-1-1-3247</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28.141"/>
    </inkml:context>
    <inkml:brush xml:id="br0">
      <inkml:brushProperty name="width" value="0.025" units="cm"/>
      <inkml:brushProperty name="height" value="0.025" units="cm"/>
    </inkml:brush>
  </inkml:definitions>
  <inkml:trace contextRef="#ctx0" brushRef="#br0">65 1 18514,'0'0'2167,"-8"6"-790,0 0-767,0 0 0,1 1 0,0 0 0,-10 13 0,16-19-527,0 1 0,0-1 1,0 0-1,0 0 0,1 1 1,-1-1-1,0 1 0,1-1 1,-1 0-1,1 1 0,0-1 1,-1 1-1,1-1 1,0 1-1,0-1 0,0 1 1,0-1-1,0 1 0,0 1 1,1-2-85,0 1 0,0-1 0,1 0 0,-1 0 0,0 1 0,0-1 0,1 0 0,-1 0 0,0-1 0,1 1 0,-1 0 0,1 0 0,-1-1 0,1 1 0,-1-1 0,1 1 0,0-1 0,-1 0 0,1 1 0,0-1 0,-1 0 0,1 0 0,2 0 0,10 0-39,1-1 1,0 0 0,-1-1-1,1 0 1,-1-1 0,1-1-1,-1-1 1,0 0 0,-1 0 0,21-12-1,-33 17 47,-1 0-1,0-1 1,0 1 0,1 0-1,-1 0 1,0 0-1,0 0 1,0 0 0,1 0-1,-1 0 1,0 0-1,0-1 1,1 1 0,-1 0-1,0 0 1,0 0-1,1 0 1,-1 0 0,0 1-1,1-1 1,-1 0 0,0 0-1,0 0 1,0 0-1,1 0 1,-1 0 0,0 0-1,0 0 1,1 0-1,-1 1 1,0-1 0,0 0-1,0 0 1,1 0-1,-1 1 1,0-1 0,0 0-1,0 0 1,0 0-1,0 1 1,1-1 0,-1 0-1,0 0 1,0 1-1,0-1 1,0 1 0,1 17 601,-1-16-571,0-1 0,-1 1 0,1 0 0,0-1 0,0 1 1,0-1-1,0 1 0,1 0 0,-1-1 0,0 1 0,1-1 0,-1 1 0,1-1 0,-1 1 0,1-1 0,0 1 1,0-1-1,-1 0 0,1 1 0,2 1 0,2-2-64,1 1 1,0-1-1,0 0 1,0 0-1,0 0 1,0-1-1,0 0 1,0 0-1,0 0 1,0-1-1,-1 0 1,1 0-1,0-1 0,9-3 1,11-4-283,43-24 1,-53 25 234,-7 2-30,-6 4 111,-1 0-1,1 0 1,0 1-1,0-1 1,-1 1-1,1 0 1,0-1-1,0 1 1,0 0-1,6 0 1,-27 30 868,18-29-868,-4 5 60,0 0 0,0 1 0,1-1-1,0 1 1,0-1 0,1 1 0,-1 0 0,1 0 0,1 0-1,-3 9 1,8-14-42,-1 0 0,0 0 0,0-1-1,1 1 1,-1-1 0,1 0 0,-1 0-1,0 0 1,1 0 0,5-1 0,33-6-404,-9 1-1954,2 4-5376,-26 2 2093</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28.655"/>
    </inkml:context>
    <inkml:brush xml:id="br0">
      <inkml:brushProperty name="width" value="0.025" units="cm"/>
      <inkml:brushProperty name="height" value="0.025" units="cm"/>
    </inkml:brush>
  </inkml:definitions>
  <inkml:trace contextRef="#ctx0" brushRef="#br0">175 0 16015,'0'0'4116,"-10"1"-3150,3 0-825,0 0 1,0 1-1,1-1 0,-1 1 0,1 1 0,-1-1 0,1 1 0,0 0 1,0 1-1,0-1 0,0 1 0,1 0 0,-1 1 0,1-1 0,-9 11 0,7-7 209,2-4-127,1 0 0,-1 0 0,1 1 0,0-1 0,1 1 0,-1 0 0,1 0 0,0 0 0,0 1 0,0-1 0,1 1 0,0-1 0,0 1 0,-2 9 0,5-14-218,-1 0 0,0-1 0,1 1 0,-1-1 0,0 1 1,1-1-1,-1 1 0,0-1 0,1 1 0,-1-1 0,1 1 1,-1-1-1,1 0 0,-1 1 0,1-1 0,-1 0 1,1 1-1,-1-1 0,1 0 0,0 0 0,-1 0 0,1 1 1,-1-1-1,1 0 0,0 0 0,-1 0 0,1 0 0,-1 0 1,1 0-1,0 0 0,0 0 0,27-2 87,-25 2-56,13-4-83,0 0 0,0-1 0,0 0 0,-1-1 0,0-1 0,0-1 0,0 0 0,-1-1 0,-1 0-1,16-13 1,-29 21 197,-9 25 685,0 0-612,9-23-219,0 0-1,0-1 1,0 1-1,0 0 1,1-1-1,-1 1 1,0-1-1,1 1 1,-1-1-1,0 1 1,1-1-1,-1 1 1,1-1 0,-1 1-1,1-1 1,-1 1-1,1-1 1,-1 0-1,1 1 1,0-1-1,-1 0 1,1 1-1,-1-1 1,1 0-1,0 0 1,-1 0-1,1 0 1,-1 1-1,1-1 1,0 0-1,-1 0 1,1 0 0,0 0-1,-1 0 1,1-1-1,0 1 1,-1 0-1,2 0 1,12-2-178,1-1 1,-1 0-1,0-1 1,0 0-1,0-1 1,-1-1-1,0 0 1,0-1-1,21-14 1,-58 72 963,24-50-863,-8 25 21,11-16-2690,10-10-4705,-3-5-817</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29.695"/>
    </inkml:context>
    <inkml:brush xml:id="br0">
      <inkml:brushProperty name="width" value="0.025" units="cm"/>
      <inkml:brushProperty name="height" value="0.025" units="cm"/>
    </inkml:brush>
  </inkml:definitions>
  <inkml:trace contextRef="#ctx0" brushRef="#br0">133 1 18738,'0'0'3315,"-10"5"-2349,1 1-766,1 0 0,0 0 0,0 1 0,1 0-1,0 0 1,0 1 0,1-1 0,-1 2 0,2-1 0,-1 1 0,1-1-1,1 1 1,0 1 0,0-1 0,-4 16 0,2-1-56,1 0 0,1 1 0,2-1 0,0 1 0,1-1 1,4 38-1,-3-61-139,0 0-1,0-1 1,0 1 0,0 0 0,0-1 0,0 1-1,0 0 1,0 0 0,0-1 0,0 1 0,0 0 0,0 0-1,1-1 1,-1 1 0,0 0 0,1-1 0,-1 1-1,0 0 1,1-1 0,-1 1 0,1-1 0,-1 1-1,1 0 1,-1-1 0,1 1 0,-1-1 0,1 0 0,0 1-1,-1-1 1,1 1 0,-1-1 0,1 0 0,0 1-1,0-1 1,-1 0 0,1 0 0,0 0 0,-1 0 0,1 1-1,0-1 1,0 0 0,-1 0 0,1 0 0,0-1-1,0 1 1,-1 0 0,1 0 0,0 0 0,0-1-1,2 0 27,-1 0 0,0-1 0,0 1 0,1-1-1,-1 1 1,0-1 0,-1 0 0,1 0-1,0 0 1,0 0 0,-1 0 0,2-4-1,3-8 4,-1 0 0,-1-1 0,0 1 0,-1-1-1,1-25 1,-3 43-128,0 0 0,0-1-1,0 1 1,0 0 0,1-1-1,-1 1 1,1-1 0,0 0 0,-1 1-1,1-1 1,0 0 0,0 0-1,0 0 1,1 0 0,-1-1-1,0 1 1,1-1 0,-1 1 0,1-1-1,-1 0 1,1 0 0,0 0-1,0 0 1,-1 0 0,1-1-1,0 1 1,4-1 0,6 3-814,1-2 0,-1 1 0,0-2 0,22-1 0,-31 1 908,-1-1 0,0 1 0,0-1 0,0 0 0,0 0 0,0 0 0,0 0 0,0 0 0,0-1 0,0 1 0,-1-1 0,1 0 0,-1 0 0,1 0 0,-1 0 0,0 0 0,1 0 0,-1-1 0,0 1 0,0-1 0,-1 1 0,1-1 0,-1 0 0,1 0 0,-1 0 0,0 0 0,0 0 0,0 0 0,1-5 0,-3 7 85,1 0-1,0 0 0,-1 0 1,1 0-1,-1 0 1,1 1-1,-1-1 0,1 0 1,-1 0-1,0 1 1,1-1-1,-1 0 1,0 1-1,0-1 0,1 1 1,-1-1-1,0 1 1,0-1-1,0 1 1,0-1-1,0 1 0,0 0 1,1 0-1,-1-1 1,0 1-1,0 0 0,0 0 1,0 0-1,0 0 1,0 0-1,0 0 1,0 0-1,0 0 0,0 1 1,0-1-1,0 0 1,0 0-1,0 1 1,-1 0-1,-3 0 2,1 0 1,-1 0-1,1 1 0,0-1 1,-1 1-1,1 0 1,-6 4-1,7-3-28,-1 0-1,1 1 1,0-1-1,0 1 1,0 0-1,1 0 1,-1 0-1,1 1 1,0-1 0,0 1-1,0-1 1,1 1-1,0-1 1,0 1-1,0 0 1,0 0-1,1-1 1,0 1 0,0 0-1,0 0 1,0 0-1,2 4 1,-1-8-50,-1 0 0,1 0 1,0 0-1,0-1 0,0 1 1,0 0-1,0-1 0,0 1 0,0-1 1,0 1-1,0-1 0,0 0 1,0 1-1,1-1 0,-1 0 0,0 0 1,0 0-1,0 0 0,0 0 0,0 0 1,1 0-1,-1 0 0,0 0 1,1-1-1,31-7 452,-22 0-399,1 1-1,-1-1 0,0-1 0,10-10 1,-12 10-20,1 0 1,0 1-1,0 0 0,1 1 1,12-6-1,-22 16 31,0 1 0,0 0 0,0 0 0,0-1 0,-1 1 1,1 0-1,-1 0 0,-1 5 0,2 3-6,-1-11-81,0 0-1,1 0 1,-1 1-1,0-1 0,1 0 1,-1 0-1,1 0 1,-1 0-1,1 0 1,-1 0-1,1 0 0,0 0 1,0 0-1,-1 0 1,1 0-1,0 0 1,0 0-1,0 0 0,0-1 1,0 1-1,0 0 1,0-1-1,0 1 0,0-1 1,2 1-1,1 0-84,0 0 0,-1-1 0,1 1 0,-1-1-1,1 0 1,0 0 0,-1-1 0,7 0 0,3-2-229,0-1 1,-1 0-1,23-11 0,-34 15 360,0-1-1,-1 1 1,1 0-1,0 0 1,0-1-1,0 1 1,0 0-1,0 0 1,0 0-1,0 0 1,0 0-1,0 0 0,0 1 1,0-1-1,-1 0 1,1 0-1,0 1 1,0-1-1,0 0 1,0 1-1,0-1 1,-1 1-1,1-1 1,0 1-1,0-1 1,-1 1-1,1 0 1,-1-1-1,1 1 1,0 0-1,-1 0 1,1-1-1,-1 1 1,1 0-1,0 1 1,0 0 39,0 0 1,1 0-1,-1-1 1,1 1-1,-1 0 1,1-1 0,0 0-1,0 1 1,0-1-1,3 2 1,0-1-29,1-1 0,-1 0 0,1 0 0,0 0 0,-1 0 0,1-1 0,0 0 0,-1 0 0,1-1 0,0 1 0,-1-1 0,1 0 0,-1-1 0,1 1 0,-1-1 0,0 0 0,0-1 0,6-2 0,-2-1-34,1-1-1,-1 0 0,0 0 1,0-1-1,0 0 1,-1 0-1,-1-1 0,12-17 1,-22 35 81,1 0 1,0 1 0,0-1 0,-1 15-1,3-15 127,-1 1-1,1-1 1,0 0-1,3 17 1,-2-25-200,-1 0 0,0 0 1,1 1-1,-1-1 0,0 0 0,1 0 1,-1 0-1,1 0 0,0 0 0,-1 0 1,1 0-1,0 0 0,0 0 0,0 0 1,0 0-1,0 0 0,-1 0 0,3 1 1,-1-2-3,-1 0 0,1 0 0,-1 1 0,0-1 0,1 0 0,-1-1 1,1 1-1,-1 0 0,1 0 0,-1 0 0,0-1 0,1 1 1,-1-1-1,0 1 0,1-1 0,-1 0 0,0 1 0,0-1 0,0 0 1,1 0-1,0-1 0,1 0-239,0-1 1,0 0-1,0 1 1,-1-1-1,1 0 1,-1 0-1,1-1 1,-1 1-1,3-6 1,-3 4-825,0 0 1,-1 1-1,1-1 0,-1 0 1,0 0-1,0 0 0,0-6 1,-1-17-7616</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30.041"/>
    </inkml:context>
    <inkml:brush xml:id="br0">
      <inkml:brushProperty name="width" value="0.025" units="cm"/>
      <inkml:brushProperty name="height" value="0.025" units="cm"/>
    </inkml:brush>
  </inkml:definitions>
  <inkml:trace contextRef="#ctx0" brushRef="#br0">1 0 15727,'0'0'11210,"65"22"-17519,-35-17-482</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30.369"/>
    </inkml:context>
    <inkml:brush xml:id="br0">
      <inkml:brushProperty name="width" value="0.025" units="cm"/>
      <inkml:brushProperty name="height" value="0.025" units="cm"/>
    </inkml:brush>
  </inkml:definitions>
  <inkml:trace contextRef="#ctx0" brushRef="#br0">210 6 20147,'0'0'7143,"-9"-3"-5680,2 2-1409,1 0 0,-1 1 1,0-1-1,0 1 1,0 1-1,0-1 1,0 1-1,1 0 1,-1 1-1,0 0 0,1 0 1,-1 0-1,1 1 1,0 0-1,-1 0 1,1 0-1,1 1 1,-1 0-1,-7 7 1,4-4 18,1 1 1,0 0-1,-14 18 1,20-24-63,0 1 0,1-1 0,-1 1 0,1-1 0,-1 1-1,1-1 1,0 1 0,0 0 0,0 0 0,1 0 0,-1-1 0,0 1 0,1 0 0,0 0-1,0 0 1,0 0 0,0 0 0,0 0 0,1 0 0,0 4 0,1-5-5,0 1 0,0-1 1,0 0-1,0 0 0,0 0 1,0 0-1,0 0 0,1-1 1,-1 1-1,1-1 0,-1 1 1,1-1-1,-1 0 0,1 0 1,0 0-1,0 0 0,-1-1 1,7 1-1,57 7 58,-61-8-88,26 2-342,-13 0-627,1-1 1,0 0 0,0-2-1,35-4 1,-38-4-2932,-2-3-2935</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31.081"/>
    </inkml:context>
    <inkml:brush xml:id="br0">
      <inkml:brushProperty name="width" value="0.025" units="cm"/>
      <inkml:brushProperty name="height" value="0.025" units="cm"/>
    </inkml:brush>
  </inkml:definitions>
  <inkml:trace contextRef="#ctx0" brushRef="#br0">34 1 96,'0'0'19795,"-4"12"-18808,-5 27 256,2 0-1,1 0 1,0 54-1,4-20-555,4 83 89,3-140-172,3-24 368,4-27-327,0-14-533,14-44-205,-23 85 76,0 0 0,1 0 0,0 0 0,0 0 0,1 1 0,0 0 0,0 0 0,9-9 0,-10 13-6,-1 0-1,1 0 0,0 1 0,0-1 0,0 1 0,0 0 0,1 0 0,-1 1 1,0 0-1,1-1 0,-1 1 0,1 0 0,0 1 0,-1-1 0,1 1 0,-1 0 1,1 0-1,0 1 0,-1-1 0,1 1 0,-1 0 0,1 0 0,-1 1 0,0-1 0,1 1 1,-1 0-1,0 0 0,0 1 0,0-1 0,0 1 0,-1-1 0,1 1 0,4 5 1,-5-5 33,1 0 1,-1 0 0,1 0 0,-1 1 0,0 0 0,0 0 0,-1-1-1,1 2 1,-1-1 0,0 0 0,0 0 0,0 1 0,0-1-1,-1 1 1,0-1 0,0 1 0,0 0 0,0-1 0,-1 1 0,0 0-1,0 0 1,0-1 0,-1 1 0,1 0 0,-1 0 0,0-1 0,-1 1-1,1-1 1,-1 1 0,0-1 0,0 1 0,-3 3 0,-3 11 713,18-19-525,27-24-33,-29 15-148,0 0 0,-1 0-1,0-1 1,-1 1 0,0-2 0,-1 1 0,0-1 0,0 1 0,-1-1 0,-1-1 0,0 1 0,0 0-1,-1-1 1,-1 0 0,0 1 0,-1-22 0,0 32-328,0 1-648,0 1 827,-1 0 0,1 0 0,-1-1 0,1 1 0,0 0 1,0 0-1,0-1 0,-1 1 0,1 0 0,0 0 0,0 0 0,0 0 0,0-1 0,0 1 0,0 0 0,1 0 0,-1 0 0,0-1 1,0 1-1,0 0 0,1 0 0,-1-1 0,0 1 0,1 0 0,0 1 0,12 19-3135,-6-19 2187,1 1-1,0-1 1,0 0 0,0-1 0,0 0 0,0 0-1,0 0 1,0-1 0,0-1 0,0 1 0,12-3-1,-20 3 1000,43-7-8360</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31.543"/>
    </inkml:context>
    <inkml:brush xml:id="br0">
      <inkml:brushProperty name="width" value="0.025" units="cm"/>
      <inkml:brushProperty name="height" value="0.025" units="cm"/>
    </inkml:brush>
  </inkml:definitions>
  <inkml:trace contextRef="#ctx0" brushRef="#br0">262 14 7911,'0'0'7079,"-12"-3"-3860,-5 0-2511,1 0-1,-1 1 1,0 0-1,0 1 1,0 1-1,-29 4 0,42-4-573,-1 1 0,0 0 0,1 0 0,-1 0 0,1 0 0,-1 1-1,1-1 1,-1 1 0,1 1 0,0-1 0,0 0 0,0 1-1,0 0 1,1 0 0,-1 0 0,1 0 0,0 1 0,0-1 0,0 1-1,0 0 1,0 0 0,1 0 0,0 0 0,0 0 0,0 1 0,0-1-1,1 0 1,-1 1 0,1 0 0,0-1 0,0 10 0,1-12-120,0-1-1,0 1 1,0 0 0,0-1 0,0 1 0,1-1 0,-1 1 0,0 0 0,1-1 0,-1 1-1,1-1 1,0 1 0,0-1 0,-1 0 0,1 1 0,0-1 0,0 0 0,0 1 0,0-1-1,1 0 1,-1 0 0,0 0 0,0 0 0,2 1 0,1 0 8,0-1 0,0 1 0,0-1-1,0 1 1,0-1 0,0 0 0,0-1 0,1 1 0,4-1 0,3 0 23,0 0 0,0-1 0,0 0 0,0-2 0,0 1 0,12-5-1,79-47-150,-103 56 135,1 0 0,0 0 0,-1 1 0,1-1 0,-1 0 0,0 0 1,0 0-1,0 1 0,0-1 0,0 3 0,-1 8 129,0-9-84,0 1-1,1-1 0,0 0 0,0 1 0,0-1 0,0 0 0,1 0 1,-1 1-1,3 6 0,-2-10-58,0 1 1,1-1 0,-1 0 0,1 1-1,-1-1 1,1 0 0,-1 0-1,1 0 1,-1-1 0,1 1-1,0 0 1,-1 0 0,1-1-1,0 1 1,0-1 0,0 0-1,-1 1 1,1-1 0,0 0-1,0 0 1,0 0 0,0 0-1,-1-1 1,1 1 0,0 0 0,3-2-1,7-1-30,0 0 0,0-1-1,-1 0 1,1-1 0,-1 0-1,0-1 1,-1 0-1,16-13 1,-10 9-24,0 0-1,25-12 1,-40 22 38,-1 0 0,0 0 0,0 0 0,0 0 0,1 0 0,-1 0 1,0 0-1,0 0 0,1 0 0,-1 0 0,0 0 0,0 0 0,1 0 0,-1 0 0,0 0 0,0 0 0,1 0 0,-1 0 0,0 0 1,0 0-1,0 0 0,1 1 0,-1-1 0,0 0 0,0 0 0,0 0 0,1 0 0,-1 0 0,0 1 0,0-1 0,0 0 0,0 0 1,1 0-1,-1 1 0,0-1 0,0 0 0,0 0 0,0 0 0,0 1 0,0-1 0,0 0 0,0 0 0,0 1 0,1 17-87,-7 19-36,6-36 126,-2 7-59,1-4 114,0-1-1,0 1 1,1 0 0,-1 1 0,1-1 0,0 0 0,0 6 0,1-9-102,-1 0 0,0 0 1,1 0-1,-1 0 0,1 0 1,0-1-1,-1 1 0,1 0 1,0 0-1,-1 0 0,1-1 1,0 1-1,0 0 0,0-1 1,0 1-1,0-1 0,0 1 1,0-1-1,-1 1 0,1-1 1,1 0-1,-1 1 0,0-1 1,0 0-1,0 0 0,0 0 1,0 0-1,0 0 0,0 0 1,0 0-1,0 0 0,0 0 1,1-1-1,5 0-875,0 0-1,0-1 1,0 0-1,-1 0 1,1 0 0,-1-1-1,0 0 1,0 0-1,0-1 1,0 0 0,9-8-1,-10 9 126,35-26-6140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34.184"/>
    </inkml:context>
    <inkml:brush xml:id="br0">
      <inkml:brushProperty name="width" value="0.025" units="cm"/>
      <inkml:brushProperty name="height" value="0.025" units="cm"/>
      <inkml:brushProperty name="color" value="#F6630D"/>
    </inkml:brush>
  </inkml:definitions>
  <inkml:trace contextRef="#ctx0" brushRef="#br0">119 48 11723,'0'0'18103,"-10"-6"-17271,8 5-822,-1-1 32,0-1-1,0 1 1,-1 1 0,1-1-1,-1 1 1,0-1 0,1 1-1,-1 0 1,-7-1 0,8 2-28,1 1 1,0-1-1,0 1 1,-1-1-1,1 1 1,0 0 0,0 0-1,0 0 1,0 0-1,0 0 1,0 1-1,0-1 1,0 1-1,1-1 1,-1 1-1,0-1 1,1 1 0,-1 0-1,1 0 1,0 0-1,-1 0 1,1 0-1,0 0 1,-1 3-1,-1 0 20,1 1-1,-1 1 0,1-1 1,0 0-1,0 0 0,0 1 1,1-1-1,0 1 0,1 0 1,-1 10-1,1-15-27,1 0 1,-1 1 0,0-1-1,1 0 1,-1 0-1,1 1 1,0-1-1,0 0 1,-1 0 0,2 0-1,-1 0 1,0 0-1,0 0 1,1 0-1,-1 0 1,1 0-1,-1-1 1,1 1 0,0-1-1,-1 1 1,1-1-1,0 1 1,0-1-1,0 0 1,0 0 0,1 0-1,-1 0 1,0-1-1,0 1 1,0 0-1,5 0 1,1-1-2,0 1 1,-1-1-1,1-1 1,0 1-1,-1-1 1,1-1-1,-1 1 1,1-1-1,-1-1 1,0 1-1,1-1 1,-1 0-1,-1-1 1,1 0-1,-1 0 1,1 0-1,-1-1 1,0 0-1,-1 0 1,1-1-1,-1 1 1,0-1-1,0 0 1,-1 0-1,0-1 1,0 0-1,0 1 1,-1-1-1,0 0 1,0-1-1,-1 1 1,0 0-1,2-14 1,-4 20-49,0-1-1,0 1 1,0-1 0,0 1 0,-1-1-1,1 1 1,0-1 0,-1 1 0,1 0-1,-1-1 1,1 1 0,-1 0 0,0-1-1,1 1 1,-1 0 0,0 0 0,0-1-1,0 1 1,0 0 0,0 0 0,0 0-1,0 0 1,-1 0 0,1 1-1,0-1 1,0 0 0,-1 0 0,1 1-1,0-1 1,-1 1 0,1-1 0,-2 1-1,1-1-304,0 1 0,0-1 0,0 1-1,0 0 1,0-1 0,0 1 0,0 0-1,0 0 1,0 1 0,0-1 0,0 0-1,0 1 1,0-1 0,0 1 0,1-1-1,-1 1 1,0 0 0,0 0 0,0 0 0,1 0-1,-1 0 1,1 0 0,-3 2 0,1 4-4601,2-2-3080</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31.891"/>
    </inkml:context>
    <inkml:brush xml:id="br0">
      <inkml:brushProperty name="width" value="0.025" units="cm"/>
      <inkml:brushProperty name="height" value="0.025" units="cm"/>
    </inkml:brush>
  </inkml:definitions>
  <inkml:trace contextRef="#ctx0" brushRef="#br0">136 1 15855,'0'0'6118,"-11"1"-4960,9-1-1226,-12 1 669,1 1-1,-1 1 1,-16 5 0,27-8-522,1 1 0,-1-1 1,1 1-1,-1 0 0,1 0 1,0 0-1,-1 0 0,1 0 1,0 1-1,0-1 0,0 1 1,0-1-1,0 1 0,0 0 0,0 0 1,0 0-1,1 0 0,-1 0 1,1 0-1,-1 0 0,1 0 1,0 1-1,0-1 0,0 1 0,0-1 1,1 0-1,-1 1 0,1 0 1,-1 3-1,1-4-120,1-1-1,0 0 1,-1 0 0,1 0-1,0 0 1,-1 0 0,1 0-1,0 0 1,0-1 0,0 1-1,0 0 1,0 0 0,0-1-1,0 1 1,0 0 0,0-1-1,0 1 1,0-1 0,1 0 0,-1 1-1,0-1 1,2 0 0,36 8-923,-30-7 684,37 5-812,-31-5 905,1 1 1,-1 0 0,0 1-1,0 1 1,0 1-1,26 11 1,-39-16 241,-1 1 0,0-1 0,0 1 0,0 0 0,0-1 0,0 1 0,0 0 0,0 0 0,-1 0 0,1 0 0,0 0 0,0 0 0,-1 0 0,1 0 0,-1 0 0,1 0 0,-1 0 0,1 1 0,-1-1 0,1 0 0,-1 0 0,0 0 0,0 1 0,0-1 0,0 0 0,0 0 0,0 1 0,0-1 0,0 0 0,0 0 0,0 1 0,-1-1 0,1 0 0,-1 0 0,1 0 0,-1 0 0,1 1 0,-1-1 0,1 0 0,-1 0 0,0 0 0,0 0 0,0 0 0,1-1 0,-1 1 0,0 0 0,0 0 0,0 0 0,-2 0 0,-4 6 367,-1-1-1,0-1 1,0 1-1,-15 7 1,-55 17 1210,71-28-1930,0 0-1,0 0 1,0-1 0,-1 0 0,1-1-1,0 1 1,-1-1 0,1-1 0,-9-1-1,2-7-5546,6-11-5558</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32.572"/>
    </inkml:context>
    <inkml:brush xml:id="br0">
      <inkml:brushProperty name="width" value="0.025" units="cm"/>
      <inkml:brushProperty name="height" value="0.025" units="cm"/>
    </inkml:brush>
  </inkml:definitions>
  <inkml:trace contextRef="#ctx0" brushRef="#br0">108 3 14894,'0'0'4340,"-8"-1"-2365,5 0-1910,0 1-1,1 0 0,-1 0 0,0 0 1,0 0-1,1 0 0,-1 0 0,0 1 0,1 0 1,-1-1-1,0 1 0,1 0 0,-1 0 1,1 0-1,-1 1 0,1-1 0,0 0 0,-1 1 1,1 0-1,0-1 0,0 1 0,0 0 1,0 0-1,1 0 0,-1 1 0,0-1 0,1 0 1,-1 1-1,1-1 0,0 1 0,0-1 1,-1 6-1,-4 5 126,2 0 0,0 0 0,0 1 0,1 0 1,1 0-1,0-1 0,1 1 0,1 0 0,0 0 0,1 0 0,3 21 1,6 7 558,0-1 0,24 56 0,-20-60-207,4 23 905,-22-146-161,-4 59-1284,-1 1-1,-1 0 0,-1 1 0,-27-44 0,38 69-39,-1 0-1,1-1 1,0 1 0,0 0 0,0-1-1,-1 1 1,1 0 0,0-1 0,0 1-1,0 0 1,0-1 0,0 1 0,0-1 0,0 1-1,0 0 1,0-1 0,0 1 0,0 0-1,0-1 1,0 1 0,0 0 0,0-1-1,0 1 1,0 0 0,1-1 0,-1 1-1,0 0 1,0-1 0,0 1 0,0 0 0,1-1-1,-1 1 1,0 0 0,1-1 0,16-4-1181,30 6-1329,-35-1 1476,102 2-10971,-79-2 4889</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33.319"/>
    </inkml:context>
    <inkml:brush xml:id="br0">
      <inkml:brushProperty name="width" value="0.025" units="cm"/>
      <inkml:brushProperty name="height" value="0.025" units="cm"/>
    </inkml:brush>
  </inkml:definitions>
  <inkml:trace contextRef="#ctx0" brushRef="#br0">90 62 4388,'0'0'17836,"-10"-2"-17014,6 0-739,0 1 0,1 1 0,-1-1-1,0 0 1,-1 1 0,1 0 0,0 0 0,0 0 0,-7 2 0,10-2-27,-1 1-1,0 0 1,0 0 0,0 0 0,0 0 0,1 0-1,-1 1 1,0-1 0,1 0 0,-1 1 0,1-1-1,0 1 1,-1-1 0,1 1 0,0 0 0,0 0 0,0-1-1,0 1 1,0 0 0,1 0 0,-1 0 0,0 0-1,1 0 1,0 0 0,-1 0 0,1 0 0,0 4-1,0-5-49,0 0 0,1-1 0,-1 1-1,0 0 1,1-1 0,-1 1-1,0-1 1,1 1 0,-1 0-1,1-1 1,-1 1 0,1-1 0,-1 1-1,1-1 1,-1 0 0,1 1-1,-1-1 1,1 1 0,0-1 0,-1 0-1,1 0 1,0 1 0,-1-1-1,1 0 1,0 0 0,-1 0-1,1 0 1,0 0 0,-1 0 0,1 0-1,0 0 1,0 0 0,-1 0-1,1 0 1,0 0 0,30-3 269,-12-2-263,0 0 1,23-11 0,-29 10-65,1 1 0,-1 0 0,1 1 0,0 1 0,0 0 0,23-1 0,-37 4 68,1 0 0,0 0-1,0 0 1,-1 1 0,1-1-1,0 0 1,-1 1 0,1-1-1,0 0 1,-1 1 0,1-1 0,0 1-1,-1-1 1,1 1 0,-1-1-1,1 1 1,-1 0 0,1-1-1,-1 1 1,1 0 0,-1-1-1,0 1 1,1 0 0,-1 0 0,0-1-1,0 1 1,1 0 0,-1 0-1,0-1 1,0 1 0,0 0-1,0 0 1,0-1 0,0 3 0,-3 36 1224,2-22 2,1-17-740,5-36 1767,-2 26-2256,1 0 0,0 0-1,1 1 1,10-17 0,-13 24-49,0-1 1,0 1 0,0 0-1,0-1 1,1 1 0,-1 0 0,0 0-1,1 0 1,0 1 0,-1-1-1,1 1 1,0-1 0,0 1-1,0 0 1,0 0 0,0 0-1,0 1 1,0-1 0,0 1-1,4-1 1,52 0-301,63 3-769,-120-1 1126,-1-1 1,0 1-1,0 0 1,0 0-1,0 1 1,-1-1-1,1 0 1,0 0-1,0 0 1,-1 0-1,1 1 0,-1-1 1,1 0-1,-1 1 1,1-1-1,-1 0 1,0 1-1,0-1 1,1 1-1,-1-1 1,0 0-1,0 1 1,0-1-1,-1 1 1,0 2-1,-2 39 931,3-43-940,-1 0 0,1 1 1,0-1-1,0 0 0,0 0 0,0 1 0,0-1 0,0 0 0,0 1 0,0-1 0,0 0 0,0 1 0,0-1 0,0 0 0,0 0 0,0 1 0,0-1 0,1 0 0,-1 1 0,0-1 0,0 0 0,0 0 0,0 1 0,0-1 0,1 0 0,-1 0 0,0 0 0,0 1 0,0-1 0,1 0 0,-1 0 0,0 0 0,0 1 0,1-1 0,-1 0 0,0 0 0,1 0 0,13-3 233,17-15-57,-29 17-165,14-11 9,28-17-100,-42 28 8,0-1 0,1 1-1,-1 0 1,1-1 0,-1 1-1,1 1 1,0-1 0,-1 0-1,1 1 1,0-1 0,0 1-1,0 0 1,5 0-1,-7 2 51,0 0-1,0 0 0,0 1 0,0-1 0,-1 0 0,1 1 0,0-1 0,-1 0 0,0 1 0,1 4 0,2 10 41,-2-16-21,0 1 1,0-1 0,0 1-1,1-1 1,-1 0 0,0 0-1,1 1 1,-1-1-1,1 0 1,0 0 0,-1-1-1,1 1 1,0 0 0,0 0-1,-1-1 1,1 1-1,0-1 1,0 0 0,0 1-1,0-1 1,-1 0 0,1 0-1,0 0 1,0 0 0,0-1-1,0 1 1,0 0-1,3-2 1,59-17-1615,-55 16 763,-3 0 211,-4 2 396,0 0-1,0 0 1,0 0 0,0 0 0,0 1-1,0-1 1,0 1 0,0-1 0,0 1 0,0 0-1,0-1 1,1 1 0,-1 0 0,0 0-1,0 1 1,0-1 0,0 0 0,0 1 0,0-1-1,1 1 1,-1 0 0,0 0 0,0 0-1,-1 0 1,1 0 0,2 2 0,-1-2-437,-1 1 0,1-1 0,0 0 0,0 0-1,0 0 1,0 0 0,-1 0 0,1-1 0,0 1 0,0-1 0,0 0 0,0 1 0,1-1 0,-1-1 0,0 1 0,3-1 0,-2 1-662,16-3-7165</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34.147"/>
    </inkml:context>
    <inkml:brush xml:id="br0">
      <inkml:brushProperty name="width" value="0.025" units="cm"/>
      <inkml:brushProperty name="height" value="0.025" units="cm"/>
    </inkml:brush>
  </inkml:definitions>
  <inkml:trace contextRef="#ctx0" brushRef="#br0">62 240 9545,'0'0'17451,"-9"0"-16922,6 0-522,2-1 31,-1 1 1,1-1-1,-1 1 1,0 0-1,1 0 1,-1 0-1,0 0 1,1 0-1,-1 0 1,0 0-1,1 0 1,-1 1-1,1-1 1,-1 1-1,0-1 1,1 1-1,-1 0 1,1-1-1,-1 1 1,1 0-1,0 0 1,-1 0-1,1 0 0,0 0 1,0 0-1,0 1 1,0-1-1,0 0 1,0 1-1,0-1 1,0 0-1,0 1 1,0-1-1,1 1 1,-1-1-1,1 1 1,-1 0-1,1-1 1,0 1-1,-1 0 1,1-1-1,0 1 1,0 0-1,0-1 1,1 3-1,-1-3-31,-1-1-1,1 1 1,0-1-1,0 1 1,0-1-1,0 1 0,0-1 1,0 1-1,0-1 1,0 1-1,0-1 1,0 1-1,0-1 1,1 1-1,-1-1 0,0 1 1,0-1-1,0 1 1,1-1-1,-1 1 1,0-1-1,1 0 0,-1 1 1,0-1-1,1 1 1,-1-1-1,0 0 1,1 1-1,-1-1 1,1 0-1,-1 0 0,0 1 1,1-1-1,-1 0 1,1 0-1,-1 0 1,1 1-1,-1-1 0,1 0 1,0 0-1,23-12 34,17-29-205,-30 25 214,4-4-490,-11 21 228,-2 13 146,-2 5 111,-1-9 16,1-1 0,0 0-1,0 0 1,1 1 0,3 12 0,-4-20-53,1 0 1,-1-1 0,1 1-1,0-1 1,0 1 0,-1 0-1,1-1 1,0 0-1,0 1 1,1-1 0,-1 0-1,0 1 1,0-1 0,0 0-1,1 0 1,-1 0-1,1 0 1,-1 0 0,1 0-1,-1-1 1,1 1 0,-1 0-1,1-1 1,0 1 0,-1-1-1,1 0 1,0 1-1,0-1 1,-1 0 0,1 0-1,0 0 1,-1 0 0,1-1-1,0 1 1,2-1 0,2-1-19,-1 1 1,0-1-1,-1 0 1,1-1 0,0 1-1,-1-1 1,1 0 0,-1 0-1,0-1 1,0 1 0,0-1-1,4-5 1,43-57-1459,-37 48 857,-4 5 88,-1-1-1,0 0 1,-1 0-1,0-1 1,-1 0-1,0-1 1,-2 1-1,0-1 1,-1 0-1,0 0 1,2-27-1,-6 43 568,0 0 0,0-1 1,0 1-1,1 0 0,-1 0 0,0-1 0,0 1 0,0 0 1,0 0-1,0-1 0,0 1 0,0 0 0,0 0 0,0-1 0,0 1 1,0 0-1,0 0 0,0 0 0,-1-1 0,1 1 0,0 0 1,0 0-1,0-1 0,0 1 0,0 0 0,0 0 0,-1 0 0,1-1 1,0 1-1,0 0 0,0 0 0,0 0 0,-1 0 0,1-1 0,0 1 1,0 0-1,-1 0 0,1 0 0,0 0 0,0 0 0,0 0 1,-1 0-1,1 0 0,-1 0 0,-9 9 408,-8 19-404,9 0 155,1 0 0,2 1 0,0-1 1,2 1-1,1 1 0,2-1 0,2 37 1,-1-56 42,5-7 2618,4-10-2034,6-8-758,-10 4 20,-1-1-1,0 0 0,-1 0 1,0 0-1,-1 0 0,-1-1 0,0 1 1,0-1-1,-1 1 0,-3-22 0,6 37-104,0 1-1,0-1 0,1 0 1,-1 0-1,1 0 1,0 0-1,0-1 0,0 0 1,0 1-1,0-1 0,0-1 1,1 1-1,4 1 0,-4-1 21,1 0-1,-1 0 0,1-1 0,0 1 0,0-1 0,0 0 0,0-1 0,-1 1 1,1-1-1,0 0 0,0-1 0,0 0 0,0 1 0,7-4 0,-7 1-21,-1 0 0,0-1 0,0 1 0,0-1 0,0-1 0,-1 1 0,1-1 0,3-5 0,11-11-80,-23 28 173,0 0 0,1 0 0,0 0 0,0 0 0,1 0 0,-1 0 0,0 13 1,1-12 36,-1 2 5,1 0-1,0-1 1,1 1-1,0 0 1,1 1-1,0-1 1,0 0-1,1 0 1,5 19 0,-6-28-114,0-1 0,0 1 0,1 0 0,-1-1 1,1 1-1,-1 0 0,0-1 0,1 1 0,-1-1 1,1 1-1,0-1 0,-1 1 0,1-1 0,-1 0 1,1 1-1,0-1 0,-1 1 0,1-1 0,0 0 1,-1 0-1,1 1 0,0-1 0,-1 0 0,1 0 1,0 0-1,0 0 0,-1 0 0,1 0 1,0 0-1,-1 0 0,1 0 0,0 0 0,0 0 1,-1-1-1,1 1 0,0 0 0,-1 0 0,1-1 1,0 1-1,-1 0 0,1-1 0,-1 1 0,1-1 1,0 1-1,-1-1 0,1 1 0,0-2 0,22-27-932,-20 20-160,1-1 1,-1 0 0,-1 0 0,1 0 0,-2 0 0,0-1 0,0 1 0,-1-13 0,0-22-5144</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34.491"/>
    </inkml:context>
    <inkml:brush xml:id="br0">
      <inkml:brushProperty name="width" value="0.025" units="cm"/>
      <inkml:brushProperty name="height" value="0.025" units="cm"/>
    </inkml:brush>
  </inkml:definitions>
  <inkml:trace contextRef="#ctx0" brushRef="#br0">0 1 17296,'0'0'6246,"61"53"-15246,-43-43-3204</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34.860"/>
    </inkml:context>
    <inkml:brush xml:id="br0">
      <inkml:brushProperty name="width" value="0.025" units="cm"/>
      <inkml:brushProperty name="height" value="0.025" units="cm"/>
    </inkml:brush>
  </inkml:definitions>
  <inkml:trace contextRef="#ctx0" brushRef="#br0">126 0 12011,'0'0'9060,"-8"8"-7833,-6 3-863,-49 47 3535,58-54-3707,1 0-1,1 1 0,-1 0 0,1-1 0,0 1 0,0 0 0,0 1 1,1-1-1,-1 0 0,1 1 0,1 0 0,-3 10 0,4-15-189,1 0 1,-1 0-1,0 0 0,1 0 0,-1 1 1,1-1-1,0 0 0,-1 0 0,1 0 0,0 0 1,-1 0-1,1-1 0,0 1 0,0 0 1,0 0-1,0 0 0,0-1 0,0 1 0,0 0 1,0-1-1,0 1 0,0-1 0,1 1 1,-1-1-1,0 0 0,0 0 0,0 1 1,0-1-1,1 0 0,-1 0 0,0 0 0,0 0 1,1 0-1,-1 0 0,0-1 0,2 0 1,50-7-545,0-17-986,-46 20 1546,0 1 0,0 0 1,0 1-1,0 0 0,1 0 1,-1 0-1,1 1 0,0 0 0,8-1 1,-15 4 66,0 0 1,-1 0 0,1 0 0,-1 0-1,1 1 1,-1-1 0,1 0-1,-1 0 1,0 0 0,1 1-1,-1-1 1,0 0 0,0 0-1,0 1 1,0-1 0,0 0-1,0 0 1,0 1 0,-1 1 0,-2 32 614,3-33-595,0 0-47,-1 0 0,1 0 0,-1 0-1,1-1 1,0 1 0,0 0-1,0 0 1,0 0 0,0 0-1,0 0 1,0 0 0,1-1-1,-1 1 1,1 0 0,-1 0-1,1 0 1,0-1 0,0 1-1,0 0 1,0-1 0,0 1-1,0-1 1,0 1 0,0-1-1,3 2 1,-1-2-47,-1-1-1,1 0 1,-1 0 0,1 0-1,0 0 1,-1 0 0,1-1 0,-1 1-1,1-1 1,-1 0 0,1 1-1,-1-1 1,1 0 0,-1-1 0,0 1-1,1 0 1,-1-1 0,3-2-1,30-20-680,-22 14 45,1 0-1,25-12 1,-38 30 460,0 1-1,0-1 1,-1 1-1,0 10 1,-1 41-5078,13-77-11487</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35.201"/>
    </inkml:context>
    <inkml:brush xml:id="br0">
      <inkml:brushProperty name="width" value="0.025" units="cm"/>
      <inkml:brushProperty name="height" value="0.025" units="cm"/>
    </inkml:brush>
  </inkml:definitions>
  <inkml:trace contextRef="#ctx0" brushRef="#br0">243 1 15983,'0'0'5803,"9"0"-4426,-6 0-1287,0 0-1,0 0 1,0 1-1,0-1 0,0 1 1,1 0-1,-1-1 1,0 2-1,-1-1 1,1 0-1,0 0 0,0 1 1,0 0-1,-1-1 1,4 4-1,-1 0 62,0 1 0,0 0 0,-1 0 0,1 0 0,-1 0 0,5 13 0,-2-5-35,0 1 0,-1 0 0,-1 0 0,0 0 0,-2 1 0,1-1 0,1 30 0,-5-36-9,0 0 1,-1-1-1,0 1 1,0 0-1,-1-1 1,0 1-1,0-1 1,-1 0-1,0 0 1,-1 0-1,1 0 1,-2 0-1,1-1 1,-1 0-1,-11 13 1,2-5-153,0-1 0,-2-1 0,1 0 0,-2-1 0,1-1 0,-2-1 0,-25 13 0,-18-2-2813,0-11-3592,7-9-8273</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36.593"/>
    </inkml:context>
    <inkml:brush xml:id="br0">
      <inkml:brushProperty name="width" value="0.025" units="cm"/>
      <inkml:brushProperty name="height" value="0.025" units="cm"/>
    </inkml:brush>
  </inkml:definitions>
  <inkml:trace contextRef="#ctx0" brushRef="#br0">0 1164 10442,'0'0'1190,"4"-13"-645,80-262 777,31-115 3287,-95 308-3588,-4-2 1,10-148-1,-26 170-1174,0 37-5283,-6 25-4317</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36.922"/>
    </inkml:context>
    <inkml:brush xml:id="br0">
      <inkml:brushProperty name="width" value="0.025" units="cm"/>
      <inkml:brushProperty name="height" value="0.025" units="cm"/>
    </inkml:brush>
  </inkml:definitions>
  <inkml:trace contextRef="#ctx0" brushRef="#br0">23 699 13901,'0'0'1799,"-6"9"-1623,-11 23-192,17-32 15,0-1 0,0 1 0,0 0 0,0 0-1,0 0 1,0 0 0,0 0 0,0 0 0,0 0-1,1 0 1,-1 0 0,0-1 0,0 1 0,0 0-1,0 0 1,0 0 0,0 0 0,0 0 0,0 0-1,0 0 1,0 0 0,1 0 0,-1 0 0,0 0 0,0 0-1,0 0 1,0 0 0,0 0 0,0 0 0,0 0-1,1 0 1,-1 0 0,0 0 0,0 0 0,0 0-1,0 0 1,0 0 0,0 0 0,0 0 0,0 0 0,1 0-1,-1 0 1,0 0 0,0 0 0,0 0 0,0 0-1,0 0 1,0 0 0,0 0 0,0 1 0,0-1-1,0 0 1,0 0 0,1 0 0,-1 0 0,0 0-1,0 0 1,0 0 0,21-24 18,43-65 682,-3-4 1,-5-1-1,-4-3 0,63-166 1,-86 184-412,-35 167-342,2-51 38,1 0-1,3 1 1,1-1 0,1 1-1,14 66 1,-10-79-1069,2-1 0,19 45 1,-2-23-4148</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59.992"/>
    </inkml:context>
    <inkml:brush xml:id="br0">
      <inkml:brushProperty name="width" value="0.025" units="cm"/>
      <inkml:brushProperty name="height" value="0.025" units="cm"/>
    </inkml:brush>
  </inkml:definitions>
  <inkml:trace contextRef="#ctx0" brushRef="#br0">254 191 6887,'0'0'1430,"9"-9"1,67-63 3520,-64 60-3659,-1 0 1,-1-1-1,0-1 0,-1 1 1,11-22-1,-20 35-1264,0 0 0,0 0 0,1-1 0,-1 1 0,0 0 0,0 0-1,0-1 1,0 1 0,0 0 0,0 0 0,0-1 0,0 1 0,0 0 0,1-1-1,-1 1 1,0 0 0,0 0 0,0-1 0,-1 1 0,1 0 0,0 0 0,0-1-1,0 1 1,0 0 0,0-1 0,0 1 0,0 0 0,0 0 0,-1-1 0,1 1 0,0 0-1,0 0 1,0 0 0,0-1 0,-1 1 0,1 0 0,0 0 0,0 0 0,-1 0-1,1-1 1,0 1 0,0 0 0,-1 0 0,1 0 0,0 0 0,0 0 0,-1 0-1,1 0 1,0 0 0,0 0 0,-1 0 0,1 0 0,0 0 0,-1 0 0,1 0 0,0 0-1,0 0 1,-1 0 0,1 0 0,0 0 0,0 0 0,-1 0 0,1 0 0,0 0-1,-1 1 1,-20 6-133,-9 11 129,0 0 1,2 2-1,1 1 0,0 1 0,-32 35 1,56-53-27,-26 24 232,1 1-1,-26 37 0,45-54-149,1-1-1,1 2 1,0-1 0,0 1-1,2 0 1,-1 0 0,2 1-1,0-1 1,-4 23-1,8-33-74,-1 0 1,1-1-1,0 1 0,0 0 0,0 0 0,0-1 0,1 1 0,-1 0 0,1-1 0,0 1 0,-1 0 0,1-1 0,0 1 0,1-1 1,-1 1-1,0-1 0,1 0 0,-1 1 0,1-1 0,0 0 0,2 2 0,0-1 6,0 0 0,0-1 0,0 0-1,0 1 1,0-1 0,1-1 0,-1 1 0,1-1 0,0 1-1,-1-2 1,7 2 0,11-1-119,0 0 0,0-1 0,-1-2 0,26-4-1,-17 1-898,0-2 0,33-12 0,16-12-3760,-25 5-919</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04.034"/>
    </inkml:context>
    <inkml:brush xml:id="br0">
      <inkml:brushProperty name="width" value="0.025" units="cm"/>
      <inkml:brushProperty name="height" value="0.025" units="cm"/>
      <inkml:brushProperty name="color" value="#E71224"/>
    </inkml:brush>
  </inkml:definitions>
  <inkml:trace contextRef="#ctx0" brushRef="#br0">0 0 10282,'0'0'8360,"50"45"-8360,-40-44 0,-4 2-128,3-1-97,-1 2-896,-1-2-1377,1-1-1025,-1-1-2243</inkml:trace>
  <inkml:trace contextRef="#ctx0" brushRef="#br0" timeOffset="1">195 166 8360,'0'0'7847,"19"52"-6245,-12-49-801,1-3-353,1 0-320,-1 0-256,0-4-1762,0-1-1825,-2 5-1218</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34.529"/>
    </inkml:context>
    <inkml:brush xml:id="br0">
      <inkml:brushProperty name="width" value="0.025" units="cm"/>
      <inkml:brushProperty name="height" value="0.025" units="cm"/>
      <inkml:brushProperty name="color" value="#F6630D"/>
    </inkml:brush>
  </inkml:definitions>
  <inkml:trace contextRef="#ctx0" brushRef="#br0">141 0 19122,'0'0'8648,"-9"1"-8135,-31 7-166,39-7-347,-1-1 1,1 1 0,-1 0-1,1 0 1,-1 0 0,1 1-1,0-1 1,-1 0-1,1 0 1,0 1 0,0-1-1,0 1 1,0-1 0,0 1-1,0-1 1,0 1-1,1 0 1,-1-1 0,1 1-1,-1 0 1,1-1 0,0 1-1,-1 0 1,1 0-1,0-1 1,0 1 0,0 0-1,0 0 1,0 0 0,1-1-1,-1 1 1,1 0 0,-1 0-1,1-1 1,-1 1-1,1-1 1,0 1 0,0 0-1,0-1 1,0 1 0,0-1-1,0 0 1,0 1-1,1-1 1,-1 0 0,0 0-1,1 0 1,-1 0 0,1 0-1,2 2 1,12 0-37,-1 0-1,1-1 1,0 0 0,0-2 0,21 0 0,29 1-51,-66-1 101,0 0 1,1 0 0,-1 0 0,0 0 0,0 1 0,0-1 0,0 0 0,0 0 0,0 0 0,1 1 0,-1-1 0,0 0-1,0 0 1,0 0 0,0 1 0,0-1 0,0 0 0,0 0 0,0 1 0,0-1 0,0 0 0,0 0 0,0 1 0,0-1-1,0 0 1,0 0 0,0 0 0,0 1 0,0-1 0,0 0 0,0 0 0,-1 0 0,1 1 0,0-1 0,0 0 0,0 0 0,0 0-1,0 1 1,-1-1 0,1 0 0,0 0 0,0 0 0,0 0 0,0 0 0,-1 0 0,1 1 0,0-1 0,0 0 0,-1 0-1,1 0 1,-11 11 591,-15 5 426,-1 0-1,-52 21 0,50-24-1679,0 1-1,-41 27 0</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00.338"/>
    </inkml:context>
    <inkml:brush xml:id="br0">
      <inkml:brushProperty name="width" value="0.025" units="cm"/>
      <inkml:brushProperty name="height" value="0.025" units="cm"/>
    </inkml:brush>
  </inkml:definitions>
  <inkml:trace contextRef="#ctx0" brushRef="#br0">1 1 15150,'0'0'3166,"2"7"-2504,21 153 3874,-19-121-4643,0 0-1,3 0 1,1-1 0,2 1-1,15 36 1,-21-57-1865,-12-17-2428,-21-22-1106,-1-10 568</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00.696"/>
    </inkml:context>
    <inkml:brush xml:id="br0">
      <inkml:brushProperty name="width" value="0.025" units="cm"/>
      <inkml:brushProperty name="height" value="0.025" units="cm"/>
    </inkml:brush>
  </inkml:definitions>
  <inkml:trace contextRef="#ctx0" brushRef="#br0">43 272 9737,'-6'-13'2157,"1"4"-1702,-1-2 474,1 0 0,0 0 1,1 0-1,-5-21 0,8 28-741,0 1 0,1-1 0,-1 0 0,1 1-1,0-1 1,0 0 0,1 0 0,-1 1 0,1-1 0,-1 0 0,1 1 0,0-1-1,1 1 1,-1-1 0,1 1 0,-1-1 0,1 1 0,0 0 0,0 0 0,1 0-1,-1 0 1,5-4 0,5-2 43,0 0-1,1 1 0,0 0 1,1 1-1,-1 0 0,1 1 1,1 1-1,-1 0 0,1 1 1,0 1-1,19-2 0,25-2 257,88 3 0,-127 4-392,20-1 21,-25 0-98,1 0 0,-1 1 0,1 1 0,-1 0 0,0 1 0,0 1 0,0 1 0,21 6 0,-34-9-20,0 0 0,-1-1-1,1 1 1,0 0 0,-1 0 0,1 0 0,-1 0 0,0 0 0,1 0 0,-1 0 0,0 0 0,1 1-1,-1-1 1,0 0 0,0 1 0,0-1 0,0 1 0,0-1 0,-1 1 0,1 0 0,0-1 0,-1 1-1,1 0 1,-1-1 0,1 4 0,-2-2 35,1-1-1,-1 1 1,0 0 0,0 0-1,0-1 1,0 1 0,0 0-1,0-1 1,-1 1-1,1-1 1,-1 0 0,0 1-1,0-1 1,-2 2-1,-8 8 262,0-1-1,-2-1 0,1 0 0,-16 8 0,-162 82 1189,88-50-588,67-26-503,35-23-392,0-1 1,1 0-1,-1 1 0,1-1 1,-1 0-1,0 1 0,1-1 1,-1 1-1,1-1 0,-1 1 1,1-1-1,0 1 0,-1 0 1,1-1-1,0 1 0,-1-1 1,1 1-1,0 0 0,-1-1 1,1 1-1,0 0 0,0-1 1,0 1-1,0 0 0,0 0 1,0-1-1,0 1 0,0 0 1,0-1-1,0 1 0,0 0 1,0-1-1,1 1 0,-1 0 1,0-1-1,0 1 0,1 0 1,-1-1-1,0 1 0,1-1 1,-1 1-1,1-1 0,-1 1 1,1 0-1,-1-1 0,1 0 1,-1 1-1,1-1 0,-1 1 1,1-1-1,0 0 0,-1 1 1,1-1-1,-1 0 0,1 0 1,0 1-1,0-1 0,22 7 8,-1-2 0,1 0 0,0-1 0,0-1 1,25-1-1,32 5-1299,15 10-3339,-39-6-1329,-22-6-340</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01.039"/>
    </inkml:context>
    <inkml:brush xml:id="br0">
      <inkml:brushProperty name="width" value="0.025" units="cm"/>
      <inkml:brushProperty name="height" value="0.025" units="cm"/>
    </inkml:brush>
  </inkml:definitions>
  <inkml:trace contextRef="#ctx0" brushRef="#br0">431 27 17136,'0'0'2557,"-8"-7"-1478,6 6-1032,0-1-15,0 0 1,0 1 0,0-1-1,0 1 1,0-1-1,0 1 1,0 0-1,0 0 1,-1 0-1,1 0 1,0 0 0,-1 0-1,1 1 1,-1-1-1,1 1 1,0 0-1,-1 0 1,1 0-1,-1 0 1,1 0 0,-1 0-1,1 1 1,-1-1-1,1 1 1,-1-1-1,1 1 1,0 0-1,-1 0 1,1 0 0,0 1-1,-2 0 1,-34 22 451,2 2 1,1 1 0,1 2 0,-48 52-1,80-79-429,0 0-1,0 0 1,0 0 0,1 0-1,-1 1 1,1-1-1,-1 1 1,1-1-1,0 1 1,0 0-1,0 0 1,0-1-1,0 1 1,1 0 0,-1 0-1,1 3 1,0-4-51,1-1 1,-1 1-1,1-1 1,0 1-1,0-1 1,0 0-1,0 0 0,0 1 1,0-1-1,0 0 1,0 0-1,1 0 1,-1 0-1,0 0 1,1 0-1,-1-1 1,1 1-1,-1 0 1,1-1-1,-1 1 1,1-1-1,-1 1 0,1-1 1,-1 0-1,1 1 1,0-1-1,-1 0 1,4-1-1,66 6 209,72-4 0,-76-3-253,93 11 1,-155-9 33,-1 1 0,1-1-1,-1 1 1,1 1 0,-1-1 0,0 1-1,1-1 1,-1 1 0,6 4 0,-10-6 12,1 1 1,-1-1 0,1 1-1,-1-1 1,1 1 0,-1-1 0,1 1-1,-1 0 1,1-1 0,-1 1-1,0 0 1,1 0 0,-1-1-1,0 1 1,0 0 0,1 0 0,-1-1-1,0 1 1,0 0 0,0 0-1,0-1 1,0 3 0,-1-2 47,1 1-1,-1 0 1,0 0 0,0 0-1,0 0 1,0-1 0,0 1 0,0 0-1,0-1 1,0 1 0,-1-1-1,1 0 1,-2 2 0,-13 10 425,0 0 0,-1-2 0,-1 0 1,0-1-1,-35 15 0,-105 31 529,134-49-775,-240 68 770,255-73-1171,7-2 53,1 0 0,-1 1 0,1-1 0,-1 0 0,1 1 0,-1-1 0,1 1 1,-1-1-1,1 1 0,0 0 0,-1 0 0,1 0 0,0 0 0,0 0 0,0 0 1,-1 0-1,1 0 0,0 0 0,-1 2 0,4 0-4540,15-1-721,-15-2 3807,26-1-11596</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01.853"/>
    </inkml:context>
    <inkml:brush xml:id="br0">
      <inkml:brushProperty name="width" value="0.025" units="cm"/>
      <inkml:brushProperty name="height" value="0.025" units="cm"/>
    </inkml:brush>
  </inkml:definitions>
  <inkml:trace contextRef="#ctx0" brushRef="#br0">154 635 11307,'-47'20'1476,"15"-6"1654,-42 23-1,109-38-1511,277-83 449,-118 27-1604,941-204 1102,-412 103-765,-635 137-152,255-48 1480,-504 117-1776,-517 86 102,160-35-411,374-69-33,-572 131-26,704-157-568,12-1 120,29-1-164,55-6 126,551-110-506,-515 88 1045,1209-329-219,-1253 324 219,-76 31-35,0 0-1,-1 0 0,1 0 1,0 0-1,0 0 0,0 0 1,0 0-1,0 0 0,0 0 1,-1 0-1,1 0 0,0 0 1,0 0-1,0-1 0,0 1 1,0 0-1,0 0 0,0 0 1,0 0-1,-1 0 0,1 0 1,0 0-1,0 0 0,0 0 1,0-1-1,0 1 0,0 0 1,0 0-1,0 0 0,0 0 1,0 0-1,0 0 0,0-1 1,0 1-1,0 0 0,0 0 1,0 0-1,0 0 0,0 0 1,0 0-1,0-1 0,0 1 1,0 0-1,0 0 0,0 0 0,0 0 1,0 0-1,0 0 0,0 0 1,1-1-1,-1 1 0,0 0 1,0 0-1,0 0 0,-19 0 60,-41 6 255,-92 22 0,59-9-169,-775 155 274,11 51-318,843-220-250,-105 31-2614,42-18-4149,-1-7-8923</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9:41.217"/>
    </inkml:context>
    <inkml:brush xml:id="br0">
      <inkml:brushProperty name="width" value="0.025" units="cm"/>
      <inkml:brushProperty name="height" value="0.025" units="cm"/>
    </inkml:brush>
  </inkml:definitions>
  <inkml:trace contextRef="#ctx0" brushRef="#br0">0 456 15246,'0'0'9951,"12"-9"-8707,387-336 5201,-298 253-6665,-96 88-349,-4 0-4528,-10 3-3181,5 1 8240,-11 0-8204</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9:41.621"/>
    </inkml:context>
    <inkml:brush xml:id="br0">
      <inkml:brushProperty name="width" value="0.025" units="cm"/>
      <inkml:brushProperty name="height" value="0.025" units="cm"/>
    </inkml:brush>
  </inkml:definitions>
  <inkml:trace contextRef="#ctx0" brushRef="#br0">0 101 12780,'0'0'10613,"10"-3"-8713,231-71 2696,-160 50-4360,-80 24-223,0 0 1,0 0-1,-1 0 1,1 0-1,0 0 1,0 0-1,0 1 1,-1-1-1,1 0 1,0 0-1,0 1 1,-1-1-1,1 0 1,0 1 0,-1-1-1,1 0 1,0 1-1,-1-1 1,1 1-1,0-1 1,-1 1-1,1 0 1,-1-1-1,1 1 1,-1-1-1,0 1 1,1 0-1,-1 0 1,1-1 0,-1 1-1,0 0 1,0 0-1,1-1 1,-1 1-1,0 0 1,0 0-1,0-1 1,0 1-1,0 0 1,0 0-1,0 0 1,0-1 0,0 1-1,-1 0 1,1 1-1,-4 46 178,3-46-161,-9 49-76,-3 0 0,-2-1 0,-2-1 0,-39 77 0,36-92-4778,18-31 4020,0-1 1,0 0 0,-1 1-1,1-1 1,0 0 0,-1 0 0,1-1-1,-1 1 1,1 0 0,-5 1-1,-12 2-6600</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9:41.992"/>
    </inkml:context>
    <inkml:brush xml:id="br0">
      <inkml:brushProperty name="width" value="0.025" units="cm"/>
      <inkml:brushProperty name="height" value="0.025" units="cm"/>
    </inkml:brush>
  </inkml:definitions>
  <inkml:trace contextRef="#ctx0" brushRef="#br0">146 10 13293,'0'0'7004,"10"-3"-5035,-8 2-1915,1 0 87,-1 0-1,1 0 0,-1 0 1,1 1-1,-1-1 1,1 1-1,-1-1 0,1 1 1,0 0-1,-1 0 0,1 0 1,3 1-1,-4 0-69,-1 0-1,1 0 0,-1 1 1,0-1-1,0 0 1,1 1-1,-1-1 1,0 1-1,0 0 1,0-1-1,-1 1 0,1-1 1,0 1-1,-1 0 1,1 0-1,-1 0 1,1-1-1,-1 1 1,0 0-1,0 0 0,0 0 1,0 0-1,0-1 1,0 1-1,-1 3 1,0 15 62,-1 0 1,-1-1 0,0 1-1,-2-1 1,0 0 0,-1 0-1,-12 24 1,-72 126 183,59-115 0,-16 27 1444,46-72-1587,7-11-222,-6 2 61,39-23 191,34-23-299,3 4 1,136-54-1,-183 86-1505,26-10-6265,-28 7-3266</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2:59.911"/>
    </inkml:context>
    <inkml:brush xml:id="br0">
      <inkml:brushProperty name="width" value="0.025" units="cm"/>
      <inkml:brushProperty name="height" value="0.025" units="cm"/>
    </inkml:brush>
  </inkml:definitions>
  <inkml:trace contextRef="#ctx0" brushRef="#br0">664 74 15951,'8'-10'2584,"41"-54"1975,-82 104-30,-16 29-3285,12-16-451,-505 731 2314,539-779-3184,-17 21-1415,20-25 1440,-1-1-1,1 1 1,0-1 0,-1 0-1,1 1 1,0-1-1,-1 0 1,1 0 0,0 1-1,-1-1 1,1 0-1,0 0 1,-1 1 0,1-1-1,-1 0 1,1 0-1,-1 0 1,1 0 0,0 1-1,-1-1 1,1 0-1,-1 0 1,1 0 0,-1 0-1,1 0 1,-1 0-1,1 0 1,0 0 0,-1 0-1,1-1 1,-1 1-1,1 0 1,-1 0 0,1 0-1,0 0 1,-1-1-1,1 1 1,-1 0 0,1-1-1,0 1 1,-1 0-1,1 0 1,0-1 0,-1 1-1,1 0 1,0-1-1,0 1 1,-1-1 0,1 1-1,0 0 1,0-1-1,0 1 1,-1-1 0,1 1-1,0-1 1,0 1-1,0-1 1,0 0 0,-7-29-6290,-3-14-4565</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00.268"/>
    </inkml:context>
    <inkml:brush xml:id="br0">
      <inkml:brushProperty name="width" value="0.025" units="cm"/>
      <inkml:brushProperty name="height" value="0.025" units="cm"/>
    </inkml:brush>
  </inkml:definitions>
  <inkml:trace contextRef="#ctx0" brushRef="#br0">276 1 10154,'-3'11'8295,"-44"148"-634,-57 83-4800,81-198-2597,4-10-71,2 1 0,1 0 0,2 1-1,-15 58 1,29-92-159,-1-1-1,0 1 1,1-1-1,0 1 1,-1-1-1,1 1 1,0-1-1,0 1 1,0-1-1,0 1 1,0 0 0,0-1-1,0 1 1,1-1-1,-1 1 1,1-1-1,-1 1 1,1-1-1,-1 1 1,1-1-1,0 0 1,0 1-1,-1-1 1,1 0-1,0 1 1,0-1-1,1 0 1,-1 0-1,0 0 1,0 0-1,0 0 1,1 0 0,-1 0-1,0-1 1,1 1-1,-1 0 1,1-1-1,-1 1 1,1-1-1,-1 0 1,1 1-1,-1-1 1,1 0-1,0 0 1,-1 0-1,3 0 1,7-1 112,-1 0-1,1-1 1,-1 0 0,0-1 0,19-8 0,69-34-141,-3-4 1,139-95 0,-141 84-354,7-6-2642,-13 3-3437</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00.905"/>
    </inkml:context>
    <inkml:brush xml:id="br0">
      <inkml:brushProperty name="width" value="0.025" units="cm"/>
      <inkml:brushProperty name="height" value="0.025" units="cm"/>
    </inkml:brush>
  </inkml:definitions>
  <inkml:trace contextRef="#ctx0" brushRef="#br0">1 1 19891,'0'0'1826,"11"57"-513,-10-1-128,1 12-769,1 8-63,-1 5-193,0-4-96,6-7-32,-1-9-449,2-8-479,0-14-1186,-6-15-2146,-3-15-5638</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38.828"/>
    </inkml:context>
    <inkml:brush xml:id="br0">
      <inkml:brushProperty name="width" value="0.025" units="cm"/>
      <inkml:brushProperty name="height" value="0.025" units="cm"/>
      <inkml:brushProperty name="color" value="#F6630D"/>
    </inkml:brush>
  </inkml:definitions>
  <inkml:trace contextRef="#ctx0" brushRef="#br0">110 318 13613,'0'0'9897,"-8"-4"-8386,-29-9-748,36 13-741,-1 0-1,1 0 1,-1 0-1,0 1 1,1-1-1,-1 0 1,1 1-1,-1-1 1,1 1-1,-1-1 1,1 1-1,-1 0 1,1 0-1,-1 0 1,1 0-1,0 0 1,0 0-1,-1 0 1,1 0-1,0 0 1,0 0-1,0 1 1,0-1-1,0 0 1,1 1-1,-1-1 1,0 1-1,0 2 1,-16 43-97,17-44 98,-3 7 9,1 0 1,0 0 0,0 1-1,1-1 1,1 0 0,0 1-1,2 17 1,-2-27-17,0-1 0,0 1 0,1 0-1,-1 0 1,0-1 0,1 1 0,-1-1 0,1 1 0,-1 0-1,1-1 1,-1 1 0,1-1 0,-1 1 0,1-1 0,-1 1-1,1-1 1,0 1 0,-1-1 0,1 0 0,0 1 0,-1-1-1,1 0 1,0 0 0,0 1 0,-1-1 0,1 0 0,0 0-1,-1 0 1,1 0 0,0 0 0,0 0 0,-1 0-1,1 0 1,0 0 0,0-1 0,-1 1 0,1 0 0,0 0-1,0-1 1,-1 1 0,1 0 0,0-1 0,0 0 0,28-20 1027,-21 11-901,-1 0 0,0-1 0,0-1 0,-1 1 0,-1-1 0,0 0 0,-1 0 0,0 0 0,-1 0 0,0-1 0,-1 0 0,0 1 0,-1-1 0,0 0 0,-2 0 0,-1-20-1,2 32-146,-1 1 0,1 0 0,0-1 0,0 1 0,-1 0 0,1 0 0,0-1 0,0 1 0,-1 0-1,1 0 1,0-1 0,0 1 0,-1 0 0,1 0 0,0 0 0,-1 0 0,1-1 0,0 1 0,-1 0 0,1 0-1,-1 0 1,1 0 0,0 0 0,-1 0 0,1 0 0,0 0 0,-1 0 0,1 0 0,0 0 0,-1 0-1,1 0 1,0 0 0,-1 1 0,1-1 0,0 0 0,-1 0 0,1 0 0,0 0 0,-1 1 0,1-1 0,0 0-1,-1 0 1,1 1 0,0-1 0,0 0 0,-1 0 0,1 1 0,0-1 0,0 0 0,0 1 0,0-1-1,-1 0 1,1 1 0,0-1 0,0 0 0,0 1 0,0-1 0,0 0 0,0 1 0,0-1 0,0 0 0,0 1-1,0-1 1,0 1 0,0 0 0,-1 7-88,-1 1 1,2 0-1,-1 0 0,1 0 0,2 14 0,-2-21 82,0-1 0,0 0 0,0 0 0,0 1 0,1-1 0,-1 0 0,0 0 0,0 1 0,1-1 0,-1 0 0,1 0 0,-1 0 0,1 0 0,-1 0 0,1 0-1,0 1 1,0-1 0,-1-1 0,1 1 0,0 0 0,0 0 0,0 0 0,0 0 0,0-1 0,0 1 0,0 0 0,0-1 0,1 1 0,-1-1 0,0 1 0,0-1 0,0 0-1,1 1 1,-1-1 0,0 0 0,0 0 0,1 0 0,-1 0 0,0 0 0,0 0 0,1 0 0,-1 0 0,0-1 0,0 1 0,0 0 0,1-1 0,-1 1 0,0-1 0,0 0 0,0 1-1,2-2 1,3-2 91,0-1 0,1 0 0,-2 0 0,1-1 0,-1 1 0,1-1 0,-2-1-1,1 1 1,-1-1 0,7-12 0,1-5 156,17-47 0,-23 49-169,0 0-1,-1-1 1,-2 0 0,0 0 0,0-35-1,-6 159-1005,0-41 955,6 62 0,0-101 82,-1 0 1,2 0-1,1-1 0,1 0 1,0 0-1,18 36 1,32 33-31,-44-74-91,0 1 1,-1 1-1,-1 0 1,-1 0-1,-1 1 1,0 0-1,9 32 0,-17-49 39,0 0 0,1 1 0,-1-1-1,0 0 1,0 0 0,0 0 0,0 0-1,0 0 1,0 1 0,0-1 0,0 0-1,0 0 1,-1 0 0,1 0 0,0 0-1,-1 0 1,1 0 0,-1 0 0,0 2-1,0-3 15,1 1-1,-1-1 0,0 0 1,1 0-1,-1 1 0,0-1 1,1 0-1,-1 0 0,0 0 0,1 0 1,-1 0-1,0 0 0,1 0 1,-1 0-1,0 0 0,1 0 1,-1 0-1,0 0 0,1-1 0,-1 1 1,0 0-1,1-1 0,-2 1 1,-3-3 116,1 0 1,-1 0 0,1-1-1,-1 1 1,1-1-1,-6-7 1,-12-16-147,2-2 0,1-1 0,2 0 0,0-1 0,2 0 0,-17-56 0,31 85-12,0 0-1,0 0 1,0-1 0,1 1-1,-1 0 1,1 0 0,-1 0 0,1-1-1,0 1 1,0 0 0,0 0-1,0 0 1,0-1 0,1 1-1,-1 0 1,1 0 0,-1 0 0,1 0-1,0 0 1,0 0 0,0 0-1,0 0 1,0 0 0,0 0-1,1 0 1,-1 0 0,1 1 0,2-3-1,2 0-174,0 1 1,1 0-1,-1 1 0,1-1 0,-1 1 1,1 0-1,10-1 0,9-2-743,18-7-4019,2-2-3464</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01.264"/>
    </inkml:context>
    <inkml:brush xml:id="br0">
      <inkml:brushProperty name="width" value="0.025" units="cm"/>
      <inkml:brushProperty name="height" value="0.025" units="cm"/>
    </inkml:brush>
  </inkml:definitions>
  <inkml:trace contextRef="#ctx0" brushRef="#br0">0 231 17104,'0'0'5488,"9"-12"-4644,-2 1-728,1 0 0,0 1 0,1 0 1,0 1-1,1 0 0,0 0 0,0 1 1,19-11-1,15-5 282,0 3 0,81-27-1,-101 41-348,1 0 0,0 2 0,0 1 0,0 0 0,0 2 0,0 1 0,30 3 0,-50-1-52,0-1 0,0 1 0,0 1 0,-1-1 0,1 1 0,-1-1 0,1 1 0,-1 0 0,0 1 0,1-1 0,-1 1 0,-1 0 0,1 0 0,0 0 0,-1 1 0,4 3 0,-2 0 20,-1-1 0,1 1 1,-2 0-1,1 0 0,-1 0 1,0 0-1,-1 0 0,1 1 1,1 10-1,-2-2 143,0 0-1,-1-1 1,-1 1 0,0 0 0,-1-1-1,-1 1 1,0-1 0,-2 1 0,-7 24-1,2-20 110,0-1 0,-2 0-1,0-1 1,-1 0 0,-1-1-1,0 0 1,-2-1 0,0-1-1,-33 27 1,24-23 59,-2-1-1,-1-1 1,0-1 0,-1-2 0,0 0-1,-35 10 1,52-20-410,-1-1 1,1 0-1,-1-1 1,0 0-1,0-1 1,0 0-1,1-1 1,-16-2-1,23 2 24,1-1 0,0 1 0,0-1 0,0 0 0,0 0 0,0 0 0,0 0 0,0-1 0,0 1 0,1-1 0,-1 0 0,0 1 0,1-1-1,-1-1 1,1 1 0,0 0 0,0 0 0,0-1 0,0 1 0,0-1 0,0 0 0,1 0 0,-1 1 0,1-1 0,0 0 0,0 0 0,0 0 0,0-1 0,1 1 0,-1 0 0,1 0 0,0 0 0,-1 0 0,2-5 0,-1 5-549,0 0 1,0 0 0,0 0 0,1-1 0,-1 1-1,1 0 1,0 0 0,0 0 0,0 0-1,0 0 1,1 0 0,-1 0 0,1 0-1,0 1 1,4-5 0,17-15-8998</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01.715"/>
    </inkml:context>
    <inkml:brush xml:id="br0">
      <inkml:brushProperty name="width" value="0.025" units="cm"/>
      <inkml:brushProperty name="height" value="0.025" units="cm"/>
    </inkml:brush>
  </inkml:definitions>
  <inkml:trace contextRef="#ctx0" brushRef="#br0">1 0 17873,'0'0'10890,"38"86"-10249,-29-34-513,0-1-64,4-2-64,-2-12-833,1-10-1665,0-13-833,2-14-193,-4-12-1024,-2-26-4484</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03.306"/>
    </inkml:context>
    <inkml:brush xml:id="br0">
      <inkml:brushProperty name="width" value="0.025" units="cm"/>
      <inkml:brushProperty name="height" value="0.025" units="cm"/>
    </inkml:brush>
  </inkml:definitions>
  <inkml:trace contextRef="#ctx0" brushRef="#br0">116 191 14382,'1'-9'3902,"1"-32"-1505,-6 19 139,4 21-2484,0 1 0,-1 0 0,1 0 0,0 0 0,0-1 0,0 1 1,-1 0-1,1 0 0,0 0 0,0-1 0,-1 1 0,1 0 0,0 0 0,-1 0 0,1 0 1,0 0-1,-1 0 0,1 0 0,0 0 0,0 0 0,-1 0 0,1 0 0,0 0 0,-1 0 1,1 0-1,0 0 0,-1 0 0,1 0 0,0 0 0,-1 0 0,1 0 0,0 0 0,0 0 0,-1 1 1,-1 0 22,0 0 1,1 1-1,-1-1 1,1 1 0,-1-1-1,1 1 1,-1 0 0,1-1-1,0 1 1,0 0-1,0 0 1,0 0 0,-1 3-1,-6 22-38,2 0-1,0 1 0,-2 54 0,7 89-51,2-89 46,-4 28-27,1-47 37,2-1 0,11 82 1,-8-133 402,-2-28-181,-3-33-111,-26-64-979,19 85 639,1-1 1,2 0-1,1 0 0,1 0 0,0-36 0,4 58 221,1 1 0,1 0 0,-1-1-1,1 1 1,1 0 0,-1 0 0,1 0 0,0 1-1,1-1 1,-1 1 0,8-10 0,7-6 15,36-35 1,1-1-17,-37 35-17,-1 0-1,-1-1 0,23-49 0,-32 57 63,-1-1-1,0 1 0,-1-1 0,-1 0 1,-1 0-1,0 0 0,1-29 1,-9 28 487,4 18-551,1 0-1,-1 1 0,0-1 1,1 0-1,-1 0 1,1 0-1,-1 1 0,0-1 1,1 0-1,-1 1 0,1-1 1,-1 1-1,1-1 1,-1 1-1,1-1 0,-1 1 1,1-1-1,-1 1 0,1-1 1,0 1-1,-1-1 1,1 1-1,0 0 0,-1-1 1,1 1-1,0 0 0,0-1 1,-1 2-1,-4 12-10,0-1-1,0 1 1,1 0 0,1 0-1,-3 22 1,-2 81-30,6-80 25,2-36 3,-10 288 118,10-220-47,4 0 0,15 82 0,-17-137-11,10 38 50,-11-50-111,-1 0 0,1 0 0,0 0 1,-1 0-1,1 0 0,0 0 0,0 0 1,1-1-1,-1 1 0,0 0 0,1-1 1,-1 1-1,1-1 0,-1 1 0,1-1 1,0 0-1,-1 1 0,1-1 0,3 1 1,-5-2-1,1 0 0,0 0 1,0 0-1,-1 0 0,1 0 0,0 0 1,-1 0-1,1 0 0,0 0 1,0-1-1,-1 1 0,1 0 0,0-1 1,-1 1-1,1 0 0,-1-1 1,1 1-1,0 0 0,-1-1 0,1 1 1,-1-1-1,1 0 0,-1 1 1,1-1-1,-1 1 0,0-1 0,1 0 1,-1 1-1,0-1 0,1 1 1,-1-1-1,0 0 0,0 0 1,0 1-1,1-1 0,-1 0 0,0 0 1,4-32-135,-4 32 126,1-20-537,-1 0 0,-1-1 0,-1 1 1,-1 0-1,-9-33 0,-42-95-8162,28 81 2444,23 50 2187,15 25 3742,31 40 3272,-27-29-3656,-9-10 636,0-2-1,0 1 1,1-1 0,-1-1-1,1 1 1,16 7-1,-22-12 421,1 0 0,-1 0 0,1 0 0,-1-1 0,1 1 0,0-1 0,-1 0 0,1 0 0,-1 0 0,1 0 0,-1 0 1,5-1-1,-4 0 176,-1 0 1,1 0 0,-1 0 0,0 0-1,1 0 1,-1-1 0,0 1 0,0-1 0,0 0-1,0 0 1,0 1 0,-1-1 0,1 0 0,2-5-1,9-13 1326,0-1-1,-2 0 0,13-33 0,-21 45-1654,1-1 0,-1-1 0,-1 1-1,0 0 1,0-1 0,-1 1 0,0-1-1,-1 1 1,0-1 0,-2-13 0,1 23-173,1 0 0,0 0 1,0 0-1,-1 1 0,1-1 0,0 0 1,-1 0-1,1 1 0,0-1 1,-1 0-1,1 1 0,-1-1 1,0 1-1,1-1 0,-1 0 1,1 1-1,-1-1 0,0 1 0,0-1 1,1 1-1,-1 0 0,0-1 1,1 1-1,-1 0 0,0 0 1,0-1-1,0 1 0,0 0 1,1 0-1,-1 0 0,0 0 0,0 0 1,0 0-1,1 0 0,-1 0 1,0 0-1,0 0 0,0 1 1,0-1-1,1 0 0,-1 1 0,-1-1 1,-1 2-7,0-1 0,0 0 1,0 1-1,0 0 0,0 0 1,0 0-1,0 0 0,0 0 0,-2 4 1,-4 5 0,1 0 1,1 0 0,0 1-1,1 0 1,0 1 0,1-1 0,1 1-1,0 0 1,0 0 0,1 1-1,-2 24 1,5-36-9,0-1 0,0 1 1,1 0-1,-1-1 0,0 1 1,1 0-1,-1-1 0,1 1 0,-1 0 1,1-1-1,0 1 0,0-1 1,0 1-1,0-1 0,0 1 1,0-1-1,0 0 0,0 0 0,1 1 1,-1-1-1,0 0 0,1 0 1,-1 0-1,1 0 0,-1-1 0,1 1 1,-1 0-1,1-1 0,0 1 1,-1-1-1,1 1 0,0-1 0,-1 0 1,1 0-1,0 0 0,-1 0 1,1 0-1,0 0 0,0 0 0,2-1 1,7 1 23,-1-2 0,1 1 1,0-1-1,-1-1 1,15-5-1,24-14 37,-37 16-67,1 0 1,-1 0 0,1 1-1,0 1 1,0 0 0,1 1-1,15-2 1,-28 5-2,0 0 0,0 0 0,0 1 1,0-1-1,0 0 0,0 1 0,0-1 0,0 1 0,0-1 0,0 1 1,-1 0-1,1-1 0,0 1 0,0 0 0,-1-1 0,1 1 1,0 0-1,-1 0 0,1 0 0,-1-1 0,1 1 0,-1 0 0,1 0 1,-1 0-1,0 0 0,1 0 0,-1 0 0,0 0 0,0 0 1,0 0-1,0 0 0,0 1 0,0 8 429,-2-22 1256,-21-145 465,54 190-2686,-24-25 342,0 0-1,0 0 0,1-1 1,1 0-1,-1 0 0,1-1 0,0 0 1,0 0-1,1-1 0,-1 0 0,1-1 1,0 0-1,11 3 0,-17-6 254,0 0 0,0-1-1,0 1 1,0-1 0,0 0 0,0 0-1,0 0 1,0 0 0,0 0 0,0-1-1,-1 0 1,1 0 0,0 0-1,0 0 1,0-1 0,-1 0 0,1 1-1,-1-1 1,1 0 0,-1-1 0,0 1-1,0-1 1,0 1 0,0-1-1,0 0 1,-1 0 0,1 0 0,-1 0-1,0-1 1,0 1 0,0-1 0,0 1-1,-1-1 1,1 0 0,-1 1-1,0-1 1,0 0 0,0-5 0,1 1 100,-1-1 0,0 1 1,-1 0-1,0 0 0,0-1 0,-1 1 1,-2-13-1,3 19-151,0 1 0,0-1 0,-1 1 0,1 0 0,0-1 0,-1 1 0,1-1 0,-1 1 1,1 0-1,-1 0 0,0-1 0,1 1 0,-1 0 0,0 0 0,0 0 0,0-1 0,0 1 0,0 0 0,0 1 0,0-1 0,0 0 0,-1 0 0,1 0 0,0 1 0,-1-1 0,1 0 0,0 1 1,-1-1-1,1 1 0,0 0 0,-1-1 0,1 1 0,-1 0 0,1 0 0,-1 0 0,1 0 0,0 0 0,-1 0 0,1 1 0,-1-1 0,1 0 0,-1 1 0,1-1 0,0 1 0,-1-1 0,1 1 0,0 0 1,0-1-1,-1 1 0,1 0 0,-2 2 0,-1 1-10,-1 0 0,1 0 1,0 1-1,0 0 0,0 0 0,0 0 1,1 0-1,0 0 0,0 1 1,1 0-1,-1-1 0,1 1 1,-1 7-1,-2 5 10,0 0-1,2 0 1,-2 23 0,4-34-21,1-1 1,0 0-1,0 0 0,0 1 1,0-1-1,1 0 0,1 0 1,-1 0-1,3 8 0,-2-11-55,-1-1-1,1 0 0,-1 0 1,1 0-1,0 0 1,0 0-1,0-1 0,0 1 1,0 0-1,0-1 1,1 0-1,-1 1 0,0-1 1,1 0-1,-1 0 1,1 0-1,-1-1 0,1 1 1,0-1-1,-1 1 1,1-1-1,-1 0 0,1 0 1,4 0-1,-2 0-244,-1 0-1,1 0 1,0 0-1,0 0 1,-1-1-1,1 0 1,0 0-1,-1 0 1,1 0 0,-1-1-1,1 0 1,-1 0-1,0 0 1,1-1-1,-1 1 1,-1-1-1,1 0 1,0 0-1,-1 0 1,1-1-1,-1 1 1,0-1-1,0 0 1,0 1 0,-1-2-1,4-5 1,0-7-292,0 0 0,0-1 0,-2 0 0,0 1 0,1-30 0,1 4 2706,-6 41-1844,0 0-1,1 1 0,-1-1 0,0 0 1,0 1-1,1-1 0,-1 0 0,1 1 1,-1-1-1,1 1 0,0-1 0,0 1 1,0-1-1,0 1 0,0-1 0,0 1 1,0 0-1,0 0 0,0 0 0,1-1 1,-1 1-1,0 0 0,3-1 0,-3 3-168,0-1-1,1 0 1,-1 0-1,1 1 0,-1-1 1,0 1-1,1-1 1,-1 1-1,0-1 1,0 1-1,1 0 1,-1 0-1,0 0 1,0 0-1,0 0 0,0 0 1,0 0-1,0 0 1,0 0-1,0 0 1,-1 0-1,1 0 1,0 1-1,-1-1 0,1 0 1,-1 1-1,1 1 1,0-2-61,2 7-60,1 0 0,1-1 0,-1 1-1,1-1 1,0 0 0,8 7-1,-12-12 33,1-1-1,0 1 1,0-1-1,0 0 1,0 0-1,0 0 1,0 0-1,0 0 1,0 0-1,0-1 1,0 1-1,1-1 1,-1 1-1,0-1 1,0 0-1,1 0 1,-1 0-1,0 0 1,0 0-1,1 0 1,-1-1-1,0 1 1,0-1-1,0 0 1,0 1-1,1-1 1,-1 0-1,0 0 1,3-3-1,28-23 220,-29 23-159,-1 0 0,1 1 0,0 0 0,0-1 0,0 1 0,1 0 0,-1 1-1,1-1 1,-1 1 0,11-3 0,-14 6-49,-1 1 0,1-1 0,0 1 0,0-1 0,0 1 0,-1-1-1,1 1 1,-1 0 0,1-1 0,-1 1 0,0 0 0,0-1 0,0 1-1,1 0 1,-2 0 0,1-1 0,0 1 0,0 0 0,-1 2 0,1 1 45,-8 95-713,8-100 514,0 0 0,0 1-1,0-1 1,0 0 0,0 0-1,0 1 1,0-1 0,0 0 0,0 1-1,0-1 1,0 0 0,0 1-1,0-1 1,1 0 0,-1 0 0,0 1-1,0-1 1,0 0 0,0 0-1,1 1 1,-1-1 0,0 0 0,0 0-1,0 1 1,1-1 0,-1 0 0,0 0-1,0 0 1,1 0 0,-1 1-1,0-1 1,1 0 0,-1 0 0,0 0-1,0 0 1,1 0 0,-1 0-1,0 0 1,1 0 0,-1 0 0,0 0-1,1 0 1,-1 0 0,1 0 0,14-7-6926,4-12-3800</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03.638"/>
    </inkml:context>
    <inkml:brush xml:id="br0">
      <inkml:brushProperty name="width" value="0.025" units="cm"/>
      <inkml:brushProperty name="height" value="0.025" units="cm"/>
    </inkml:brush>
  </inkml:definitions>
  <inkml:trace contextRef="#ctx0" brushRef="#br0">153 0 15439,'-21'16'3171,"-9"7"-385,3 7-800,1-1-1249,5 1-33,5-2 97,6-6-384,9-4-545,1-6-1250,11-6-319,8-6-161,6 0 32,2 0-576,3-13-1314,-5-2-4163</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04.017"/>
    </inkml:context>
    <inkml:brush xml:id="br0">
      <inkml:brushProperty name="width" value="0.025" units="cm"/>
      <inkml:brushProperty name="height" value="0.025" units="cm"/>
    </inkml:brush>
  </inkml:definitions>
  <inkml:trace contextRef="#ctx0" brushRef="#br0">44 198 15855,'0'0'3304,"10"-2"-2172,8-2-760,-1-2-1,0 0 1,0-1 0,-1-1-1,0 0 1,0-1 0,-1-1-1,0 0 1,0-1 0,-1-1-1,-1 0 1,23-27-1,-35 38-310,0 0 1,1 0-1,-1-1 0,0 1 0,0-1 0,0 1 0,0-1 0,0 1 0,0-1 0,0 0 0,0 0 0,-1 1 0,1-1 0,0 0 0,-1 0 0,0 0 1,1 1-1,-1-1 0,0 0 0,0 0 0,0 0 0,-1-3 0,0 3-17,0 1 0,0 0-1,0 0 1,-1 0 0,1 1 0,0-1 0,0 0-1,-1 0 1,1 1 0,0-1 0,-1 0 0,1 1 0,-1 0-1,1-1 1,-1 1 0,1 0 0,-1 0 0,1 0-1,-1 0 1,1 0 0,-3 0 0,-6 0 6,0 1 0,0 1 1,0 0-1,1 0 0,-1 1 1,0 0-1,-11 5 0,4 2-23,1 1 0,0 0 0,0 1 0,1 0-1,-22 26 1,31-32 36,1 0 0,0 1 0,0-1 1,0 1-1,1 0 0,0 0 0,1 1 0,0-1 0,0 1 0,0-1 0,1 1 0,0 0 0,0 0 0,1 0 0,0 1 0,1 9 0,0-15-38,0-1-1,1 0 1,0 1-1,-1-1 1,1 1-1,0-1 1,0 0-1,1 1 1,-1-1-1,0 0 0,1 0 1,-1 0-1,1 0 1,0 0-1,-1 0 1,1-1-1,0 1 1,0-1-1,0 1 1,0-1-1,1 0 1,-1 1-1,0-1 1,1 0-1,-1 0 1,0-1-1,1 1 1,3 0-1,8 2 15,0-1-1,0-1 1,27 0-1,-29-2 6,95-4-475,-97 4-216,0-1-1,0 0 1,0-1 0,0 0-1,-1 0 1,1-1 0,-1-1-1,11-6 1,2-11-6063,-14-2-6129</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04.343"/>
    </inkml:context>
    <inkml:brush xml:id="br0">
      <inkml:brushProperty name="width" value="0.025" units="cm"/>
      <inkml:brushProperty name="height" value="0.025" units="cm"/>
    </inkml:brush>
  </inkml:definitions>
  <inkml:trace contextRef="#ctx0" brushRef="#br0">1 1 21909,'0'0'1345</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04.750"/>
    </inkml:context>
    <inkml:brush xml:id="br0">
      <inkml:brushProperty name="width" value="0.025" units="cm"/>
      <inkml:brushProperty name="height" value="0.025" units="cm"/>
    </inkml:brush>
  </inkml:definitions>
  <inkml:trace contextRef="#ctx0" brushRef="#br0">27 1 17713,'0'0'6972,"0"9"-6844,3 342 208,-3-346-334,0 0 0,0 0 0,0 0 0,1-1-1,0 1 1,0 0 0,0 0 0,1 0 0,-1-1 0,1 1-1,0 0 1,4 5 0,-4-8 3,0-1-1,0 1 1,0-1-1,0 1 1,0-1-1,0 0 1,0 0-1,1 0 0,-1 0 1,0 0-1,1 0 1,-1-1-1,0 1 1,1-1-1,-1 0 1,1 0-1,-1 1 1,1-2-1,-1 1 1,1 0-1,-1 0 1,0-1-1,1 1 1,-1-1-1,1 0 1,-1 0-1,3-1 1,33-18 71,-34 16-86,1 1 0,-1 0-1,0 1 1,1-1 0,0 1 0,-1 0 0,1 0 0,0 0 0,0 1-1,0-1 1,1 1 0,-1 1 0,0-1 0,0 1 0,0 0 0,6 0 0,-10 1 1,1 0 1,-1 1 0,0-1-1,0 0 1,0 1 0,0-1-1,0 1 1,0-1 0,0 1-1,0 0 1,0-1 0,-1 1 0,1 0-1,-1-1 1,1 1 0,-1 0-1,0 0 1,1-1 0,-1 1-1,0 0 1,0 0 0,-1 0-1,1 0 1,0-1 0,0 1 0,-2 2-1,-11 50 25,9-45 177,-1 0 0,-1 0 0,0-1-1,0 1 1,0-2 0,-1 1-1,0-1 1,-1 0 0,0 0 0,0-1-1,0 0 1,-12 6 0,17-10-189,0 0-1,0 0 1,0-1 0,-1 1-1,1-1 1,-1 0 0,1 1-1,-1-2 1,1 1 0,-1 0 0,1-1-1,-1 0 1,0 1 0,1-2-1,-1 1 1,1 0 0,-1-1 0,0 1-1,1-1 1,-1 0 0,1 0-1,-1-1 1,1 1 0,0-1-1,0 1 1,-1-1 0,1 0 0,0 0-1,1-1 1,-1 1 0,0-1-1,1 1 1,-1-1 0,1 0-1,0 0 1,-3-5 0,2 2-569,0 0 0,0 0 1,1-1-1,0 0 0,0 1 1,0-1-1,1 0 0,0 1 1,1-1-1,0-11 0,0 14-96,0 0-1,1 0 1,-1 1 0,1-1 0,0 0-1,0 0 1,0 1 0,1-1-1,-1 1 1,1-1 0,0 1-1,4-6 1,22-14-6882</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05.077"/>
    </inkml:context>
    <inkml:brush xml:id="br0">
      <inkml:brushProperty name="width" value="0.025" units="cm"/>
      <inkml:brushProperty name="height" value="0.025" units="cm"/>
    </inkml:brush>
  </inkml:definitions>
  <inkml:trace contextRef="#ctx0" brushRef="#br0">97 197 14350,'0'0'8899,"7"-11"-6118,2-2-2289,0-1 0,-1 1 1,6-16-1,-12 24-467,0 0-1,0 1 1,-1-1 0,1 0-1,-1 0 1,0 0 0,-1 0-1,1 0 1,-1 0 0,0 0-1,0 0 1,0 0 0,-1 0-1,0 0 1,0 0 0,0 0-1,-2-5 1,2 8-34,0 0 0,0 1 0,0 0 0,0-1 0,0 1 1,-1 0-1,1-1 0,0 1 0,-1 0 0,1 0 0,-1 0 0,1 0 0,-1 0 0,1 1 0,-1-1 1,1 0-1,-1 1 0,0-1 0,0 1 0,1 0 0,-1-1 0,0 1 0,0 0 0,1 0 0,-1 0 1,0 0-1,0 0 0,1 1 0,-1-1 0,0 0 0,-3 2 0,1-1-8,0 1-1,0-1 0,0 1 1,0 0-1,1 0 0,-1 0 1,0 1-1,1-1 0,0 1 1,-1 0-1,-4 6 0,1 1 42,1 0-1,1-1 0,0 2 1,0-1-1,1 1 0,0-1 1,1 1-1,0 0 0,1 0 1,0 1-1,1-1 0,0 0 1,2 20-1,-1-26-23,0 0-1,1 0 1,0 0-1,0 0 1,0 0 0,0 0-1,1-1 1,0 1 0,0 0-1,0-1 1,1 1 0,0-1-1,-1 0 1,2 0 0,-1 0-1,0 0 1,1 0-1,-1-1 1,1 1 0,0-1-1,0 0 1,1-1 0,-1 1-1,1-1 1,-1 1 0,1-1-1,0-1 1,-1 1-1,1-1 1,0 1 0,9 0-1,-5-2-103,0 1-1,-1-1 0,1 0 0,0-1 0,0 0 1,-1 0-1,1-1 0,-1 0 0,1-1 0,-1 0 0,0 0 1,0-1-1,0 0 0,0 0 0,7-6 0,22-23-3538,-8-9-3646,-9-6-5961</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05.434"/>
    </inkml:context>
    <inkml:brush xml:id="br0">
      <inkml:brushProperty name="width" value="0.025" units="cm"/>
      <inkml:brushProperty name="height" value="0.025" units="cm"/>
    </inkml:brush>
  </inkml:definitions>
  <inkml:trace contextRef="#ctx0" brushRef="#br0">40 0 16592,'0'0'9118,"5"14"-8376,2 13-607,0 0 0,-2 1 0,-1 0 1,-1 0-1,-1 32 0,-4 48 109,4 118 142,-2-225-388,0 0 0,0 0 0,-1 0-1,1 0 1,0 0 0,0-1 0,0 1 0,0 0 0,1 0 0,-1 0-1,0 0 1,0 0 0,0 0 0,1 0 0,-1-1 0,0 1 0,1 0-1,-1 0 1,1 0 0,-1-1 0,1 1 0,-1 0 0,1-1-1,0 1 1,-1 0 0,1-1 0,0 1 0,-1-1 0,1 1 0,0-1-1,0 1 1,0-1 0,-1 1 0,3-1 0,-2 0-1,0-1 0,0 0 0,-1 0 0,1 0 0,0 1 0,0-1-1,0 0 1,-1 0 0,1 0 0,0 0 0,-1 0 0,1-1 0,-1 1 0,1 0 0,-1 0 0,1 0 0,-1 0 0,0-1 0,0 1 0,0 0 0,0 0 0,0 0-1,0-1 1,0 1 0,0-2 0,-2-3 13,0-1 1,0 1-1,0-1 0,-1 1 0,0 0 0,0 0 0,-1 0 0,1 1 0,-1-1 1,0 1-1,-1 0 0,-6-6 0,3 3-29,1 0 0,1-1 0,0 1-1,0-1 1,-9-19 0,14 25 11,0 1 0,1-1 0,-1 1 0,1 0 0,-1-1 0,1 0 0,0 1 0,0-1 0,0 1 0,1-1 0,-1 1 0,1-1 0,-1 1 0,1 0 0,0-1 0,0 1 0,0-1 0,0 1-1,0 0 1,0 0 0,1 0 0,-1 0 0,1 0 0,-1 0 0,1 0 0,0 0 0,0 1 0,0-1 0,3-2 0,2 0 94,0 0-1,1 0 1,0 0-1,-1 1 1,1 0-1,1 1 1,-1-1-1,0 2 1,0-1-1,16 0 1,39-10-5282,-38 1-3553</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07.039"/>
    </inkml:context>
    <inkml:brush xml:id="br0">
      <inkml:brushProperty name="width" value="0.025" units="cm"/>
      <inkml:brushProperty name="height" value="0.025" units="cm"/>
    </inkml:brush>
  </inkml:definitions>
  <inkml:trace contextRef="#ctx0" brushRef="#br0">3 129 6150,'0'0'12412,"0"11"-11030,0 20-523,-2-6-331,1-1 1,2 1 0,1-1-1,0 0 1,7 26 0,-8-48-480,-1 0 1,0-1-1,1 1 1,-1-1-1,1 1 1,-1-1-1,1 1 0,-1-1 1,1 1-1,0-1 1,0 0-1,0 1 1,0-1-1,0 0 1,0 0-1,0 0 1,1 1-1,-1-1 1,0 0-1,0-1 1,1 1-1,-1 0 0,1 0 1,-1-1-1,1 1 1,-1-1-1,1 1 1,-1-1-1,1 1 1,0-1-1,-1 0 1,1 0-1,-1 0 1,1 0-1,0 0 1,-1 0-1,1 0 1,-1-1-1,1 1 0,0-1 1,-1 1-1,3-2 1,2-1 194,-1-1 0,1 1 0,-1-1 0,1-1 0,-1 1 0,0-1 1,-1 0-1,8-10 0,2-3-149,-1-2 0,-1 1 1,-1-1-1,-1-1 0,-1 0 0,0 0 1,-2-1-1,0 0 0,-2 0 0,0-1 1,-2 1-1,1-28 0,-13 88-1008,8-33 876,-2 45-199,2 55 0,2-91 234,0-1 0,1 0 0,0 0 1,1 0-1,1 0 0,0 0 0,0 0 0,1-1 0,11 18 0,-15-27 40,1 1 0,0-1 0,1 0 0,-1 0 0,0 0 0,1-1 0,0 1 0,-1-1 1,1 1-1,0-1 0,0 0 0,1 0 0,-1 0 0,0-1 0,1 1 0,-1-1 0,1 1 0,-1-1 0,1 0 0,0-1 0,-1 1 0,1-1 1,0 1-1,0-1 0,-1 0 0,1-1 0,0 1 0,-1-1 0,1 1 0,0-1 0,-1 0 0,1 0 0,-1-1 0,1 1 0,4-3 0,-2 0 47,1 0 0,-1-1-1,0 1 1,0-1-1,0-1 1,-1 1-1,0-1 1,0 0-1,0 0 1,-1 0 0,0-1-1,0 1 1,0-1-1,-1 0 1,0 0-1,3-10 1,-4 6-27,0 1 1,-1 0-1,0-1 1,-1 1-1,0-1 1,-1-14-1,1 23-52,-1-1-1,1 0 1,0 1 0,-1-1-1,0 0 1,1 1-1,-1-1 1,0 1-1,0-1 1,0 1 0,-1 0-1,1-1 1,-1 1-1,1 0 1,-1 0-1,0 0 1,0 0 0,0 0-1,0 0 1,0 1-1,0-1 1,0 1-1,0-1 1,-1 1 0,1 0-1,-1 0 1,1 0-1,-1 0 1,-2-1-1,4 3-10,0-1 0,0 0-1,0 0 1,0 1-1,0-1 1,0 0-1,0 1 1,0-1-1,0 1 1,1 0-1,-1-1 1,0 1 0,0-1-1,1 1 1,-1 0-1,0 0 1,1-1-1,-1 1 1,1 0-1,-1 0 1,1 0-1,-1 0 1,1 0 0,0-1-1,-1 1 1,1 0-1,0 0 1,0 0-1,0 0 1,-1 0-1,1 0 1,0 0-1,0 0 1,1 0 0,-1 0-1,0 1 1,2 42-44,0-38 31,0-1 0,0 0 1,0 0-1,0 0 1,1 0-1,0 0 1,0 0-1,0-1 1,1 1-1,-1-1 1,1 0-1,0 0 1,0 0-1,1-1 0,-1 1 1,1-1-1,0 0 1,0 0-1,0-1 1,0 1-1,0-1 1,0 0-1,1-1 1,-1 1-1,1-1 0,-1 0 1,1-1-1,-1 1 1,1-1-1,-1 0 1,1 0-1,0-1 1,-1 0-1,1 0 1,-1 0-1,1-1 1,-1 1-1,0-1 0,0-1 1,1 1-1,8-7 1,2-5 40,0-1 0,-1-1 1,17-22-1,-26 30-11,1-1 0,-2 0 1,1 0-1,-1 0 0,-1-1 0,0 0 0,0 0 1,4-19-1,-8 28-9,0 0 1,0 0-1,0 0 1,-1 0-1,1 0 1,0 0-1,-1 0 1,1 0-1,-1 0 1,1 1-1,-1-1 1,1 0-1,-1 0 1,0 0-1,1 0 1,-1 1-1,0-1 1,1 0-1,-1 1 1,0-1-1,0 1 1,0-1-1,0 1 1,0-1-1,0 1 1,0-1-1,0 1 1,0 0-1,0 0 1,0-1 0,0 1-1,0 0 1,0 0-1,0 0 1,0 0-1,0 0 1,0 0-1,0 1 1,-1-1-1,-1 0-27,-1 0 0,0 0 0,1 1-1,-1-1 1,1 1 0,-1 0 0,1-1 0,-1 2 0,1-1 0,0 0-1,-4 3 1,1 2 15,-1 1 0,1 0 1,0 0-1,1 1 0,0 0 0,0 0 0,1 0 0,0 0 0,0 1 0,1 0 0,0 0 0,0 0 1,1 0-1,0 0 0,1 0 0,0 0 0,0 1 0,1-1 0,1 0 0,1 17 0,-1-24 4,0 0-1,-1 1 0,1-1 1,0 0-1,0 0 0,0 0 0,0 1 1,1-1-1,-1 0 0,1-1 1,-1 1-1,1 0 0,-1 0 0,1-1 1,0 1-1,0-1 0,0 1 1,0-1-1,0 0 0,3 2 1,0-2-3,0 1 0,0 0 0,1-1 1,-1 0-1,0 0 0,1-1 0,-1 1 1,11-2-1,-7 1 14,0-1 0,1-1 0,-1 1 0,0-1 0,0-1 0,-1 0 0,1 0 0,-1-1 0,1 0 1,12-8-1,-10 2 40,0-1 1,-1 0 0,0 0-1,0-1 1,-1 0 0,-1 0 0,0-1-1,-1 0 1,0-1 0,-1 0-1,0 0 1,-1 0 0,-1-1 0,-1 1-1,0-1 1,0 0 0,-2 0-1,0 0 1,0-16 0,-1 30-48,0-1 1,0 1-1,0 0 1,0 0-1,0 0 1,0 0-1,0 0 1,-1 0-1,1-1 1,0 1-1,0 0 1,-1 0-1,1 0 1,-1 0-1,1 0 1,-1 0-1,1 0 1,-2-1-1,1 2-2,1-1-1,-1 1 0,1 0 1,-1 0-1,1 0 0,-1 0 1,0 0-1,1 0 1,-1 0-1,1 0 0,-1 1 1,1-1-1,-1 0 0,1 0 1,-1 0-1,1 1 1,-1-1-1,1 0 0,-1 0 1,1 1-1,0-1 0,-1 0 1,1 1-1,-1-1 1,1 0-1,-1 1 0,-24 37-107,18-23 109,1 0 1,1 0 0,0 1-1,1 0 1,1 0-1,1 0 1,0 0-1,1 1 1,0-1-1,4 29 1,-3-43-13,1 0 1,0 0-1,-1 0 1,1 0-1,0 0 1,0 0-1,0 0 1,0-1-1,1 1 0,-1 0 1,0-1-1,1 1 1,-1-1-1,1 1 1,-1-1-1,1 0 1,0 0-1,0 1 0,2 0 1,1 0-3,0 0-1,0 0 1,1-1 0,-1 0 0,0 0-1,1 0 1,8 0 0,-5-1-592,1 0 1,-1 0 0,1-1 0,-1-1-1,0 0 1,0 0 0,0-1-1,16-6 1,-23 7 573,0 1-1,0-1 1,0 0-1,-1 0 1,1 0-1,-1 0 1,1 0-1,-1 0 1,0 0-1,1 0 1,-1-1-1,0 1 1,-1 0-1,1-1 1,0 1-1,-1-1 1,1 1-1,-1-1 1,0-4-1,-1-56 641,0 45-367,0 5 378,-1-1 0,-1 0 0,1 1 0,-7-18 0,8 30-355,21 12-129,-16-11-117,-1-1-1,0 1 0,0-1 0,1 0 0,-1 0 0,0 0 0,0-1 0,0 1 0,5-4 1,-5 3-54,-1 0-1,0 1 1,1 0 0,-1-1 0,1 1 0,-1 0 0,1 0 0,0 1 0,-1-1 0,1 0 0,0 1 0,0 0 0,-1 0 0,1-1 0,0 1 0,0 1 0,3 0 0,-5-1 29,0 1 1,0 0-1,0 0 1,0 0-1,0 0 1,0 0-1,0 0 1,0 0-1,-1 0 1,1 0-1,0 1 1,-1-1-1,1 0 1,-1 0-1,1 1 1,-1-1-1,0 0 1,1 1-1,-1-1 1,0 0-1,0 1 1,0 1-1,0 40 143,0-31-115,0 92 979,0-104-983,0 0-1,0 0 0,0 1 0,1-1 1,-1 0-1,0 0 0,0 0 1,0 1-1,1-1 0,-1 0 0,0 0 1,0 0-1,1 0 0,-1 1 1,0-1-1,1 0 0,-1 0 1,0 0-1,0 0 0,1 0 0,-1 0 1,0 0-1,1 0 0,-1 0 1,0 0-1,1 0 0,-1 0 1,0 0-1,1 0 0,-1 0 0,0 0 1,0 0-1,1 0 0,-1 0 1,0-1-1,1 1 0,-1 0 0,0 0 1,0 0-1,1 0 0,-1-1 1,0 1-1,0 0 0,0 0 1,1-1-1,14-8 134,33-38 70,-32 31-232,1 0 1,0 1-1,0 1 0,26-15 1,-42 28 10,0 0 0,0 1 0,0-1 1,0 0-1,0 1 0,0-1 0,0 1 0,0-1 1,0 1-1,0 0 0,0 0 0,0-1 0,1 1 1,-1 0-1,0 0 0,0 0 0,0 0 0,0 0 1,1 0-1,-1 1 0,0-1 0,0 0 0,0 1 0,2 0 1,-2 0 8,0 0 0,-1 0 1,1 0-1,0 0 0,-1 0 1,1 1-1,-1-1 1,1 0-1,-1 0 0,1 1 1,-1-1-1,0 0 0,0 1 1,1-1-1,-1 0 0,0 1 1,-1 2-1,0 10 73,-1 1 0,-1 0 0,-5 16 1,4-15-73,-5 22-1224,8-57-28016</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0.894"/>
    </inkml:context>
    <inkml:brush xml:id="br0">
      <inkml:brushProperty name="width" value="0.025" units="cm"/>
      <inkml:brushProperty name="height" value="0.025" units="cm"/>
      <inkml:brushProperty name="color" value="#F6630D"/>
    </inkml:brush>
  </inkml:definitions>
  <inkml:trace contextRef="#ctx0" brushRef="#br0">0 51 18065,'0'0'9337,"3"9"-8696,51 201 1339,-52-208-758,-1-7-457,2-18-206,-1-29-516,-2 49-36,-3-43 109,3 44-115,0 0-1,0-1 1,-1 1 0,1 0-1,-1 0 1,0 0-1,1 0 1,-1-1-1,0 1 1,0 0 0,-1 1-1,1-1 1,0 0-1,-1 0 1,1 0 0,-1 1-1,-1-3 1,2 6-36,1 0 0,0 0 1,0-1-1,0 1 0,0 0 0,0 0 1,0 0-1,0-1 0,1 1 1,-1 0-1,0 0 0,1-1 1,0 1-1,-1 0 0,2 1 0,1 1 30,0-1-1,0 0 0,1 0 0,-1-1 1,1 1-1,-1-1 0,1 1 1,0-1-1,0 0 0,0-1 0,0 1 1,0-1-1,0 0 0,1 0 0,-1 0 1,0 0-1,1-1 0,-1 0 0,0 1 1,1-2-1,-1 1 0,1 0 0,-1-1 1,0 0-1,0 0 0,5-2 0,1 0 22,-1 0 0,0-1-1,0 0 1,0 0-1,-1-1 1,1 0-1,-1-1 1,0 1-1,-1-2 1,13-12-1,9-23 151,-28 39-151,1 1 0,-1 0 0,0-1 0,0 0 0,-1 1 0,1-1 0,0 0 0,-1 1 0,1-1 1,-1 0-1,0 0 0,0 1 0,0-1 0,-1 0 0,1 0 0,-1-3 0,0 5-16,1 1 0,-1-1 0,1 1 0,-1-1 0,1 1 0,-1-1-1,1 1 1,-1-1 0,1 1 0,-1-1 0,0 1 0,1 0 0,-1-1 0,0 1-1,1 0 1,-1 0 0,0 0 0,1-1 0,-1 1 0,0 0 0,1 0 0,-1 0 0,0 0-1,0 0 1,1 0 0,-1 0 0,0 0 0,1 1 0,-1-1 0,0 0 0,0 0 0,1 1-1,-1-1 1,1 0 0,-1 1 0,0-1 0,1 0 0,-1 1 0,1-1 0,-1 1-1,1-1 1,-2 2 0,-22 19-138,17-11 124,0 0-1,1 1 0,0 0 1,1 0-1,1 0 0,-1 1 1,2-1-1,0 1 0,0 0 1,1 0-1,0 0 0,1 0 1,1 1-1,0 15 0,1-27-36,0 1-1,-1-1 1,1 0-1,0 1 1,0-1-1,0 0 1,0 0-1,0 0 1,0 0-1,0 0 1,0 0-1,1 0 1,-1 0-1,0 0 1,1 0-1,-1 0 1,1-1-1,-1 1 1,0-1-1,1 1 1,-1-1-1,1 0 1,-1 1-1,1-1 1,0 0-1,-1 0 1,1 0-1,-1 0 1,1 0-1,2-1 1,3 1-521,1-1 0,-1 0-1,0-1 1,0 1 0,11-5 0,-7 1-1811,-1-1 0,1-1 0,-1 0 0,18-16 0,5-5-11138</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07.542"/>
    </inkml:context>
    <inkml:brush xml:id="br0">
      <inkml:brushProperty name="width" value="0.025" units="cm"/>
      <inkml:brushProperty name="height" value="0.025" units="cm"/>
    </inkml:brush>
  </inkml:definitions>
  <inkml:trace contextRef="#ctx0" brushRef="#br0">214 80 15855,'1'-3'494,"2"-1"165,-1 0 1,0 0 0,1 0-1,-2 0 1,1 0 0,0-1-1,-1 1 1,0-1 0,0 1-1,0-1 1,-1 1 0,1-1-1,-1 0 1,-1-5-1,1 10-582,-1-1-1,1 1 0,-1-1 0,1 1 0,-1-1 0,0 1 0,1 0 0,-1-1 0,0 1 0,1 0 0,-1-1 0,0 1 0,1 0 0,-1 0 0,0 0 0,0-1 0,1 1 1,-1 0-1,0 0 0,0 0 0,1 0 0,-1 0 0,0 1 0,0-1 0,1 0 0,-1 0 0,0 0 0,1 1 0,-1-1 0,0 0 0,0 1 0,-24 11 80,9 0-139,0 1 1,1 0 0,1 1 0,0 1 0,1 0-1,0 1 1,1 1 0,1-1 0,1 2 0,0 0-1,1 0 1,1 0 0,1 1 0,-8 35 0,14-52-41,0 0 1,1 1 0,-1-1 0,1 1 0,0-1 0,0 1 0,0-1 0,0 1 0,0-1 0,1 1 0,-1-1-1,1 1 1,-1-1 0,1 1 0,0-1 0,0 0 0,0 1 0,0-1 0,0 0 0,1 0 0,2 3 0,-1-3-161,0 0 1,0-1-1,0 1 1,0-1-1,1 0 1,-1 0-1,0-1 1,1 1-1,-1 0 1,1-1-1,-1 0 1,1 0-1,-1 0 1,0 0-1,7-2 1,3 0-897,-1-1 1,1 0 0,-1 0-1,0-2 1,0 1 0,20-12-1,26-17-6272</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08.148"/>
    </inkml:context>
    <inkml:brush xml:id="br0">
      <inkml:brushProperty name="width" value="0.025" units="cm"/>
      <inkml:brushProperty name="height" value="0.025" units="cm"/>
    </inkml:brush>
  </inkml:definitions>
  <inkml:trace contextRef="#ctx0" brushRef="#br0">123 40 9097,'0'0'10772,"-11"11"-8930,2-3-1568,-52 59 1747,56-61-1876,0 0 1,1 1-1,-1 0 0,1-1 0,1 2 0,0-1 0,0 0 0,0 1 1,1-1-1,-3 12 0,5-18-119,0-1-1,0 1 1,0-1 0,0 0-1,1 1 1,-1-1 0,0 1 0,0-1-1,0 1 1,0-1 0,0 0 0,1 1-1,-1-1 1,0 0 0,0 1-1,1-1 1,-1 0 0,0 1 0,0-1-1,1 0 1,-1 0 0,0 1-1,1-1 1,-1 0 0,1 0 0,-1 1-1,0-1 1,1 0 0,-1 0 0,0 0-1,1 0 1,-1 0 0,1 0-1,-1 0 1,1 0 0,-1 0 0,0 0-1,1 0 1,-1 0 0,1 0-1,-1 0 1,0 0 0,1 0 0,-1 0-1,1 0 1,-1 0 0,0-1 0,1 1-1,-1 0 1,0 0 0,1-1-1,-1 1 1,1-1 0,23-12 726,-14 5-534,-1 0 1,0-1-1,0-1 1,-1 1-1,-1-1 1,1-1 0,-2 1-1,1-1 1,-1 0-1,-1-1 1,0 0-1,-1 1 1,0-1-1,-1-1 1,0 1 0,2-25-1,-5 37-222,0 0 0,0 0 1,-1 0-1,1 0 0,0 1 0,0-1 0,0 0 0,0 0 1,0 0-1,-1 0 0,1 0 0,0 0 0,0 0 0,0 0 1,0 1-1,-1-1 0,1 0 0,0 0 0,0 0 0,0 0 1,-1 0-1,1 0 0,0 0 0,0 0 0,0 0 0,-1 0 0,1 0 1,0 0-1,0 0 0,0 0 0,0 0 0,-1-1 0,1 1 1,0 0-1,0 0 0,0 0 0,-1 0 0,1 0 0,0 0 1,0 0-1,0 0 0,0-1 0,0 1 0,-1 0 0,1 0 1,0 0-1,0 0 0,0-1 0,0 1 0,0 0 0,-9 18-142,6-10 134,1 1 0,1 0 0,0-1 0,0 1 0,1 0 0,0-1 0,0 1 0,3 13 0,-3-19-20,1-1 0,0 1 1,0-1-1,0 1 1,0-1-1,0 0 0,1 0 1,-1 1-1,1-1 0,-1 0 1,1 0-1,0 0 0,0-1 1,0 1-1,0 0 0,0-1 1,0 1-1,0-1 0,0 0 1,1 0-1,-1 0 1,0 0-1,1 0 0,-1 0 1,1-1-1,-1 1 0,1-1 1,0 1-1,-1-1 0,1 0 1,-1 0-1,4-1 0,0 1 27,0-1 0,0 0 0,-1-1-1,1 1 1,0-1 0,-1 0-1,1-1 1,-1 1 0,0-1 0,0 0-1,0 0 1,0-1 0,-1 0-1,1 0 1,7-8 0,-6 5-18,0 0 0,0-1 0,0 1 0,-1-1 0,0-1 0,-1 1 0,0-1-1,0 0 1,3-12 0,-11 47-547,2 1 0,0 28-1,2-38 409,0-16 164,-1 0 1,1 0 0,0 1 0,0-1 0,0 0-1,0 0 1,0 0 0,0 0 0,0 0-1,1 0 1,-1 0 0,0 0 0,1 0 0,-1 0-1,0 0 1,1 0 0,-1 0 0,1 0-1,0 0 1,-1 0 0,1 0 0,0 0 0,-1 0-1,1-1 1,0 1 0,0 0 0,0 0-1,0-1 1,1 1 0,0-1 22,-1 1-1,1-1 1,0-1 0,0 1-1,0 0 1,0 0 0,0-1 0,0 1-1,0-1 1,0 1 0,0-1-1,-1 0 1,1 0 0,0 0-1,1-1 1,12-8 169,0-1 1,22-22-1,-32 28-236,15-15 77,24-21 223,-42 39-296,1 0-1,0 0 1,0 0-1,0 0 0,0 0 1,0 1-1,0-1 1,1 1-1,-1 0 1,1 0-1,-1 0 1,6 0-1,-8 1 1,0 1 0,0-1-1,-1 1 1,1 0 0,0 0 0,-1-1 0,1 1-1,0 0 1,-1 0 0,1 0 0,-1 0 0,1 0-1,-1 0 1,0 0 0,1 0 0,-1 0 0,0 0-1,0 0 1,0 0 0,0 0 0,0 0-1,0 0 1,0 0 0,0 0 0,0 1 0,0 39 221,-1-32-179,1-6-16,0 6 31,0 0 0,1 0 0,0-1 0,0 1 0,3 11 0,-3-19-46,-1 0 1,1 1-1,-1-1 0,1 0 1,-1 0-1,1 1 0,-1-1 0,1 0 1,0 0-1,0 0 0,0 0 1,0 0-1,0 0 0,0 0 1,0 0-1,0 0 0,0-1 0,0 1 1,0 0-1,1-1 0,-1 1 1,0 0-1,0-1 0,1 0 0,-1 1 1,0-1-1,1 0 0,-1 0 1,0 1-1,1-1 0,-1 0 0,1 0 1,-1-1-1,0 1 0,1 0 1,-1 0-1,0-1 0,1 1 1,-1-1-1,0 1 0,0-1 0,1 1 1,-1-1-1,1-1 0,6-3-1211,-1-1 0,0 0 0,0-1 0,-1 1 0,1-1 0,-1-1 0,-1 1 0,10-16 0,-12 17-32,22-35-9123</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08.648"/>
    </inkml:context>
    <inkml:brush xml:id="br0">
      <inkml:brushProperty name="width" value="0.025" units="cm"/>
      <inkml:brushProperty name="height" value="0.025" units="cm"/>
    </inkml:brush>
  </inkml:definitions>
  <inkml:trace contextRef="#ctx0" brushRef="#br0">119 0 13901,'0'0'4548,"-5"9"-2535,-13 21-850,1 1 1,2 0-1,-16 49 0,23-56-1033,1 0 1,2 0-1,0 1 0,2-1 0,-2 51 1,5-74-130,0 1 0,0-1 1,0 1-1,0-1 1,0 1-1,1-1 1,-1 1-1,0-1 1,1 0-1,-1 1 1,1-1-1,-1 0 1,1 1-1,0-1 1,-1 0-1,1 1 1,0-1-1,0 0 1,0 0-1,0 0 1,0 0-1,0 0 1,0 0-1,1 0 1,-1 0-1,1 0 0,1 0 14,-1-1-1,1 1 1,-1-1-1,0 0 1,1 0-1,-1 0 1,1 0-1,-1-1 1,1 1-1,-1 0 1,0-1-1,1 0 1,-1 1-1,3-2 1,7-4-3,-1 0 1,0 0 0,0-1-1,17-13 1,-11 4-167,-13 11 119,1 1 0,-1-1-1,1 1 1,0-1 0,0 2 0,1-1-1,-1 0 1,1 1 0,0 0 0,0 1-1,7-3 1,-16 27 585,-11 7-276,11-25-268,0 1-1,1 0 0,0-1 0,0 1 0,0 0 0,0 0 0,-1 8 0,3-12-3,0-1 0,0 0 0,1 0 0,-1 0 1,0 1-1,0-1 0,0 0 0,0 0 0,0 0 0,1 1 0,-1-1 0,0 0 0,0 0 0,0 0 0,1 0 1,-1 1-1,0-1 0,0 0 0,0 0 0,1 0 0,-1 0 0,0 0 0,0 0 0,1 0 0,-1 0 1,0 0-1,0 0 0,1 0 0,-1 0 0,0 0 0,0 0 0,1 0 0,-1 0 0,0 0 0,0 0 0,1 0 1,-1 0-1,0 0 0,0 0 0,0 0 0,1-1 0,-1 1 0,0 0 0,0 0 0,0 0 0,1 0 0,-1-1 1,0 1-1,0 0 0,0 0 0,1-1 0,10-6 241,7-7 164,-12 8-379,0 0 1,1 1-1,0-1 1,1 1-1,-1 0 1,1 1 0,0 0-1,0 0 1,0 1-1,1 0 1,-1 0-1,1 1 1,16-2 0,-24 4-37,0 1 1,0-1 0,0 1 0,-1 0 0,1-1 0,0 1-1,0 0 1,-1 0 0,1-1 0,0 1 0,-1 0 0,1 0-1,-1 0 1,1 0 0,-1 0 0,0 0 0,1 0 0,-1 0-1,0 0 1,0 0 0,0 0 0,1 0 0,-1 0 0,0 0-1,0 0 1,0 0 0,-1 0 0,1 0 0,0 0 0,0 0-1,0 0 1,-1 0 0,1 0 0,-1 1 0,-11 39 145,-2-20-72,11-17-199,-1 1 0,1 0 0,0 0 0,0 0 0,0 0 0,1 0 0,0 1 0,-3 9 0</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09.978"/>
    </inkml:context>
    <inkml:brush xml:id="br0">
      <inkml:brushProperty name="width" value="0.025" units="cm"/>
      <inkml:brushProperty name="height" value="0.025" units="cm"/>
    </inkml:brush>
  </inkml:definitions>
  <inkml:trace contextRef="#ctx0" brushRef="#br0">0 25 1153,'0'0'16293,"8"-5"-12839,26-14-967,-33 19-2436,0 0 0,-1 0-1,1 0 1,0 0-1,0 0 1,-1 0-1,1 0 1,0 1-1,-1-1 1,1 0 0,0 0-1,-1 1 1,1-1-1,0 1 1,-1-1-1,1 0 1,0 1-1,-1-1 1,1 1 0,-1 0-1,1-1 1,-1 1-1,0-1 1,1 1-1,-1 0 1,1-1-1,-1 1 1,0 0 0,0-1-1,1 1 1,-1 0-1,0 0 1,0-1-1,0 1 1,0 0-1,0 0 1,0-1 0,0 1-1,0 0 1,0 0-1,0-1 1,0 1-1,0 0 1,-1 1-1,1 2 217,2 31 562,-2 0 0,-1 0 0,-2 1 0,-1-1 0,-17 64 0,5-20 79,23-108-653,3 1 1,0 0-1,17-33 0,19-48-523,-46 110 219,0 0 1,0 0-1,0 0 0,0 0 0,0 0 1,0 0-1,0 0 0,0 0 0,1 0 1,-1 0-1,0 0 0,1 0 0,-1-1 1,1 1-1,-1 0 0,1 0 0,-1 0 1,1 0-1,-1-1 0,1 1 0,0 0 1,0-1-1,-1 1 0,1 0 0,0-1 0,0 1 1,0-1-1,0 1 0,-1-1 0,1 1 1,0-1-1,0 0 0,2 1 0,34 6-241,-31-9 302,0 0 0,0 0 0,0-1 1,-1 1-1,1-1 0,0-1 0,-1 1 1,0-1-1,0 0 0,0 0 0,-1 0 1,1 0-1,6-10 0,-3 5 15,0-1-1,-1 0 1,-1 0 0,0 0-1,0-1 1,5-15-1,-26 72-138,-25 83 93,37-115 11,0 0 1,1 0-1,0 0 1,2 0-1,-1 0 0,2 0 1,2 21-1,-3-34 6,1 1 0,-1-1 0,0 1 0,1-1 0,-1 1 0,1-1 0,-1 0 0,1 1 0,-1-1 0,1 0 0,0 0 0,0 1 0,0-1 0,0 0 0,0 0 1,0 0-1,0 0 0,0 0 0,0 0 0,0 0 0,1 0 0,-1-1 0,0 1 0,1 0 0,1 0 0,0-1 17,0 0-1,0 1 1,0-1 0,0-1 0,0 1-1,0 0 1,-1-1 0,1 1 0,0-1-1,0 0 1,0 0 0,3-2 0,4-2 69,1-1 0,-1 0 0,0-1 1,0 0-1,11-11 0,-6 2-121,0-1 0,-2-1 0,0-1 1,0 1-1,-2-2 0,-1 0 0,0 0 0,-1-1 0,-2 0 0,11-42 0,-31 122-39,9-43 87,0 1 0,1 0 0,-2 28 0,5-44-11,0-1 0,0 1-1,0-1 1,0 0 0,0 1-1,0-1 1,0 1 0,0-1-1,0 0 1,0 1 0,0-1-1,1 1 1,-1-1 0,0 0-1,0 1 1,0-1 0,0 0-1,1 1 1,-1-1 0,0 0 0,0 1-1,1-1 1,-1 0 0,0 1-1,1-1 1,-1 0 0,0 0-1,1 1 1,-1-1 0,0 0-1,1 0 1,-1 0 0,0 1-1,1-1 1,-1 0 0,1 0-1,-1 0 1,1 0 0,19-7 3,16-20 12,-29 21-30,4-3-105,-1 0 0,0 0 0,-1-1 0,0 0 0,-1-1 0,0 0 0,0 0 0,8-17 0,-62 81-152,32-31 61,-15 21-159,8-26-7420,13-16 1940</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10.322"/>
    </inkml:context>
    <inkml:brush xml:id="br0">
      <inkml:brushProperty name="width" value="0.025" units="cm"/>
      <inkml:brushProperty name="height" value="0.025" units="cm"/>
    </inkml:brush>
  </inkml:definitions>
  <inkml:trace contextRef="#ctx0" brushRef="#br0">1 0 24247,'0'0'5797</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10.679"/>
    </inkml:context>
    <inkml:brush xml:id="br0">
      <inkml:brushProperty name="width" value="0.025" units="cm"/>
      <inkml:brushProperty name="height" value="0.025" units="cm"/>
    </inkml:brush>
  </inkml:definitions>
  <inkml:trace contextRef="#ctx0" brushRef="#br0">372 7 22421,'-12'-1'1778,"-15"-2"-86,-50 1-1,67 2-1515,-1 1 0,1 0-1,-1 1 1,1 0 0,0 1 0,0 0-1,0 1 1,1-1 0,-13 8 0,19-9-196,-35 25 81,37-26-108,-1 0-1,1 0 0,-1 1 0,1-1 1,0 0-1,0 1 0,0-1 0,0 1 1,0-1-1,0 1 0,0 0 0,0-1 1,1 1-1,-1 0 0,0 0 0,1-1 1,0 1-1,-1 0 0,1 0 0,0 0 1,0 2-1,1-3-1,-1 0 0,1 0 1,-1 0-1,1 0 0,-1 0 1,1 0-1,0 0 0,0 0 1,-1 0-1,1-1 0,0 1 1,0 0-1,0-1 0,0 1 1,0 0-1,0-1 0,0 1 1,0-1-1,0 1 0,0-1 1,0 0-1,2 1 0,29 5-434,-21-5 335,78 11-562,-47-8 80,-1 2 0,70 20 0,-109-25 642,0-1 0,-1 0-1,1 1 1,-1-1 0,1 1 0,0-1-1,-1 1 1,1 0 0,-1 0 0,0 0 0,1-1-1,-1 1 1,0 1 0,1-1 0,-1 0-1,0 0 1,0 0 0,0 1 0,0-1-1,0 0 1,0 1 0,-1-1 0,2 3 0,-2-2 72,0-1-1,-1 1 1,1-1 0,-1 1 0,1-1 0,-1 1 0,0-1 0,1 1 0,-1-1 0,0 0 0,0 1 0,0-1 0,0 0 0,0 0 0,0 0 0,0 0 0,-1 0 0,1 0 0,-2 1 0,-12 8 716,0-2 0,-1 0 0,-20 8 0,30-14-746,-55 23 598,-110 45 1464,57-30-7543,104-38-1593</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11.026"/>
    </inkml:context>
    <inkml:brush xml:id="br0">
      <inkml:brushProperty name="width" value="0.025" units="cm"/>
      <inkml:brushProperty name="height" value="0.025" units="cm"/>
    </inkml:brush>
  </inkml:definitions>
  <inkml:trace contextRef="#ctx0" brushRef="#br0">635 0 20628,'-164'35'160,"3"-2"-865,6-1-1281,0-2-4420</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11.382"/>
    </inkml:context>
    <inkml:brush xml:id="br0">
      <inkml:brushProperty name="width" value="0.025" units="cm"/>
      <inkml:brushProperty name="height" value="0.025" units="cm"/>
    </inkml:brush>
  </inkml:definitions>
  <inkml:trace contextRef="#ctx0" brushRef="#br0">0 1048 22677,'0'0'2776,"11"-4"-1345,95-32-1034,216-40 0,-194 49-342,2046-357 2466,18 129-8,104 24-2876,-1897 200 350,-314 28-4258,0 2-4540,-97 1-4412</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6:59.026"/>
    </inkml:context>
    <inkml:brush xml:id="br0">
      <inkml:brushProperty name="width" value="0.025" units="cm"/>
      <inkml:brushProperty name="height" value="0.025" units="cm"/>
    </inkml:brush>
  </inkml:definitions>
  <inkml:trace contextRef="#ctx0" brushRef="#br0">1 132 17649,'0'0'7207,"98"-28"-6054,-36 10-353,8-3-607,5 4-129,0 3-32,-4 4-225,-8 1-1632,-12 3-1570,-15 0-3012,-17 3-8871</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6:59.401"/>
    </inkml:context>
    <inkml:brush xml:id="br0">
      <inkml:brushProperty name="width" value="0.025" units="cm"/>
      <inkml:brushProperty name="height" value="0.025" units="cm"/>
    </inkml:brush>
  </inkml:definitions>
  <inkml:trace contextRef="#ctx0" brushRef="#br0">467 78 16784,'9'-6'1025,"4"-4"-596,0 2 1,1 0-1,0 0 1,1 1-1,-1 1 1,1 1-1,1 0 1,-1 0-1,1 2 1,21-3-1,-37 6-427,1 0 1,-1 0-1,1 0 0,-1 0 0,1 0 0,-1 0 1,1 0-1,0 0 0,-1 0 0,1 0 0,-1 0 0,1 0 1,-1 0-1,1 0 0,-1 1 0,1-1 0,-1 0 0,1 0 1,-1 1-1,1-1 0,-1 0 0,1 1 0,-1-1 1,0 0-1,1 1 0,-1-1 0,0 1 0,1-1 0,-1 1 1,0-1-1,1 0 0,-1 1 0,0-1 0,0 1 0,0 0 1,1-1-1,-1 1 0,0-1 0,0 1 0,0-1 1,0 1-1,0-1 0,0 1 0,0-1 0,0 1 0,0-1 1,0 1-1,0 0 0,-1-1 0,1 1 0,0-1 0,0 1 1,0-1-1,-1 1 0,1-1 0,0 0 0,-1 1 1,0 0-1,-23 31 13,-12 0 205,-1-1-1,-69 42 0,-93 42 802,99-60-41,57-31-565,22-13-51,0 1 1,1 0 0,-32 26 0,52-37-370,-1-1 0,0 1 1,0 0-1,1-1 0,-1 1 1,0-1-1,1 1 0,-1 0 0,1 0 1,-1-1-1,1 1 0,-1 0 1,1 0-1,-1 0 0,1-1 1,0 1-1,-1 0 0,1 0 1,0 0-1,0 0 0,0 0 0,0 0 1,0 1-1,0-2-4,1 1 1,-1 0-1,1-1 1,-1 1-1,1-1 0,-1 1 1,1-1-1,0 1 1,-1-1-1,1 1 0,0-1 1,0 1-1,-1-1 1,1 0-1,0 0 0,0 1 1,-1-1-1,1 0 1,0 0-1,1 0 0,56 2-294,-44-3 291,46-1-1434,88-14-1,-9-8-3471,-90 15 2213,67-11-7839</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1.236"/>
    </inkml:context>
    <inkml:brush xml:id="br0">
      <inkml:brushProperty name="width" value="0.025" units="cm"/>
      <inkml:brushProperty name="height" value="0.025" units="cm"/>
      <inkml:brushProperty name="color" value="#F6630D"/>
    </inkml:brush>
  </inkml:definitions>
  <inkml:trace contextRef="#ctx0" brushRef="#br0">72 157 15022,'0'0'4543,"-7"9"-2125,0-2-1882,0 1-1,1 1 1,0-1-1,0 1 0,1 0 1,0 0-1,1 1 0,0-1 1,1 1-1,0 0 0,0 0 1,1 0-1,-2 13 1,4-22-527,0 0 1,1 0-1,-1 0 1,0-1 0,0 1-1,0 0 1,0 0-1,1 0 1,-1 0-1,0-1 1,1 1 0,-1 0-1,1 0 1,-1 0-1,1-1 1,-1 1 0,1 0-1,0-1 1,-1 1-1,1-1 1,0 1 0,-1-1-1,1 1 1,0-1-1,0 1 1,0-1-1,-1 0 1,1 1 0,0-1-1,0 0 1,0 0-1,0 1 1,0-1 0,-1 0-1,1 0 1,0 0-1,0 0 1,0 0 0,0 0-1,0-1 1,0 1-1,-1 0 1,1 0-1,1-1 1,2 0 12,-1 1 0,0-1 0,0-1 0,1 1-1,-1 0 1,0-1 0,0 1 0,0-1 0,-1 0 0,1 0 0,3-3 0,0-3 19,0 0 1,0-1 0,-1 1 0,0-1 0,-1 0 0,1-1-1,-2 1 1,0-1 0,0 0 0,0 1 0,0-12 0,1-14 114,-1-64 1,-3 75-81,0 23-78,0-1-1,0 0 1,0 1-1,-1-1 1,1 0 0,0 1-1,-1-1 1,1 1-1,-1-1 1,1 1 0,-1-1-1,0 1 1,0-1-1,1 1 1,-1 0 0,-1-2-1,-7 3-142,2 16-43,2 0 206,1 0 0,1 1-1,1 0 1,0 0-1,2 0 1,-1 0 0,2 0-1,0 0 1,8 31 0,-8-44-34,1-1 0,0 1 1,0-1-1,1 1 1,-1-1-1,1 0 0,-1 0 1,1 0-1,0 0 1,0 0-1,1-1 0,-1 1 1,0-1-1,1 0 1,-1 0-1,1 0 0,0-1 1,0 1-1,5 1 1,36 5-3332,-3-6-6020,-19-3-4310</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00.261"/>
    </inkml:context>
    <inkml:brush xml:id="br0">
      <inkml:brushProperty name="width" value="0.025" units="cm"/>
      <inkml:brushProperty name="height" value="0.025" units="cm"/>
    </inkml:brush>
  </inkml:definitions>
  <inkml:trace contextRef="#ctx0" brushRef="#br0">17 0 2402,'0'0'18556,"-2"13"-17152,-1 16-710,-4 23 459,3 0 1,4 83-1,-1-134-1144,1 0 1,0 0-1,0 0 1,1 0-1,-1 0 1,0 0-1,0 0 1,0 0-1,1 0 1,-1-1-1,0 1 1,1 0-1,-1 0 1,1 0-1,-1 0 1,1 0-1,-1-1 1,1 1-1,0 0 1,-1-1-1,1 1 1,0 0-1,-1-1 1,1 1-1,0-1 1,0 1-1,0-1 1,0 1-1,1 0 1,0-1 8,0 0-1,0-1 1,0 1 0,0 0 0,0-1 0,0 0 0,-1 1 0,1-1-1,0 0 1,0 0 0,-1 0 0,1 0 0,3-2 0,4-4 96,0-1 1,0-1-1,13-16 1,78-125 288,-52 74-107,-44 74-329,-2 10 34,2 25 72,-3 44 128,-1-73-192,0 12 37,-1-11-97,1 0-1,0 1 1,0-1 0,1 0 0,-1 1-1,1-1 1,3 9 0,-4-13-28,1 0 0,-1 0-1,0 0 1,1-1 0,0 1 0,-1 0 0,1 0 0,-1-1 0,1 1 0,0-1 0,0 1 0,-1-1 0,1 1 0,0-1 0,0 1 0,-1-1-1,1 1 1,0-1 0,0 0 0,1 1 0,0-1-210,1 0 0,-1 0 0,1 0 0,-1 0 0,1-1 0,-1 1 0,0-1 0,1 1 0,-1-1 0,0 0 0,3-1 0,23-15-3704,2-8-2232</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00.617"/>
    </inkml:context>
    <inkml:brush xml:id="br0">
      <inkml:brushProperty name="width" value="0.025" units="cm"/>
      <inkml:brushProperty name="height" value="0.025" units="cm"/>
    </inkml:brush>
  </inkml:definitions>
  <inkml:trace contextRef="#ctx0" brushRef="#br0">144 0 18321,'0'0'2397,"-10"2"-603,4-2-1612,-1 1 0,1 1 1,0-1-1,0 1 0,0 0 0,1 0 0,-1 1 1,0 0-1,1 0 0,0 0 0,-1 0 0,1 1 1,1 0-1,-1 0 0,0 1 0,1-1 0,0 1 1,0 0-1,1 0 0,-1 0 0,1 0 0,-3 7 1,3-6-154,0 0 1,1 1 0,0-1-1,0 1 1,1 0 0,-1-1 0,1 1-1,1 0 1,-1 0 0,1 0-1,1-1 1,-1 1 0,4 13-1,-4-18-38,1 1 0,0-1-1,0 0 1,0 1-1,1-1 1,-1 0-1,0 0 1,1 0 0,-1 0-1,1 0 1,0-1-1,0 1 1,0 0-1,-1-1 1,2 1 0,2 1-1,-2-2 29,0 0 0,1 1-1,0-2 1,-1 1 0,1 0 0,0-1-1,-1 1 1,1-1 0,0 0-1,0 0 1,-1-1 0,1 1 0,6-2-1,-5 0 107,-1 0-1,1 0 0,-1 0 0,1-1 1,-1 1-1,0-1 0,0 0 1,0 0-1,-1-1 0,1 1 0,-1-1 1,0 0-1,0 0 0,0 0 0,0 0 1,-1 0-1,1-1 0,-1 1 0,2-8 1,0 4 46,-1-1 1,-1 1-1,1-1 1,-1 0-1,-1 0 1,0 0-1,0 0 1,-1 0 0,0 0-1,-1-9 1,0 16-172,1 1 0,-1-1 0,1 1 0,-1 0 0,0-1 0,0 1 0,0 0 0,0-1 1,0 1-1,0 0 0,0 0 0,0 0 0,0 0 0,-1 0 0,1 0 0,0 0 0,-1 1 1,1-1-1,-1 0 0,-2 0 0,4 1-57,-1-1 0,1 1 0,-1 0-1,1 0 1,-1-1 0,1 1 0,-1 0 0,0 0 0,1 0 0,-1 0-1,0 0 1,1 0 0,-1 0 0,1 0 0,-1 0 0,0 0 0,1 0-1,-1 0 1,1 0 0,-1 1 0,0-1 0,1 0 0,-1 0 0,1 1 0,-1-1-1,1 0 1,-1 1 0,1-1 0,-1 1 0,1-1 0,-1 1 0,1-1-1,0 0 1,-1 1 0,1 0 0,0-1 0,-1 1 0,1-1 0,0 1 0,0-1-1,-1 1 1,1 0 0,0-1 0,0 1 0,0-1 0,0 1 0,0 0-1,0 0 1,0 0-217,0-1 0,1 1 0,-1 0 0,1-1 0,-1 1 0,0-1 0,1 1 1,-1 0-1,1-1 0,0 1 0,-1-1 0,1 0 0,-1 1 0,1-1 0,0 1 0,-1-1 0,1 0 0,0 0 0,-1 1 0,1-1 0,0 0 0,-1 0 0,1 0 0,0 0 0,0 0 0,-1 0 0,1 0 0,0 0 0,0 0 0,-1 0 0,1 0 0,0 0 0,-1 0 0,2-1 1,3 1-2700,10 0-10218</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01.284"/>
    </inkml:context>
    <inkml:brush xml:id="br0">
      <inkml:brushProperty name="width" value="0.025" units="cm"/>
      <inkml:brushProperty name="height" value="0.025" units="cm"/>
    </inkml:brush>
  </inkml:definitions>
  <inkml:trace contextRef="#ctx0" brushRef="#br0">84 189 14061,'0'0'10992,"11"-6"-10127,-6 2-891,6-3 420,0 0-1,0-2 0,15-13 1,-23 19-243,1-1-1,-1 0 1,0 0 0,0 0 0,0 0 0,-1 0 0,0 0-1,0-1 1,0 0 0,0 1 0,0-1 0,-1 0-1,0 1 1,0-1 0,0-7 0,-1 9-118,1 1 1,-1 0-1,0 0 0,0 0 1,-1 0-1,1 0 0,0 0 1,-1 0-1,1 0 0,-1 0 1,0 0-1,0 0 0,1 0 1,-1 0-1,-1 0 0,1 0 0,0 1 1,0-1-1,-1 0 0,1 1 1,0-1-1,-1 1 0,0-1 1,1 1-1,-1 0 0,-3-2 1,1 2-41,-1-1 0,1 1 0,-1 0 0,0 1 0,1-1 0,-1 1 0,0 0 0,0 0 0,1 0 1,-1 1-1,-6 1 0,6-1-4,-1 1 0,1 0 1,0 0-1,0 1 1,1-1-1,-1 1 0,0 0 1,1 0-1,0 1 1,0-1-1,0 1 0,0 0 1,0 0-1,1 1 0,0-1 1,0 1-1,0-1 1,0 1-1,1 0 0,0 0 1,0 0-1,0 0 1,0 1-1,0 5 0,-2 6 5,0-1 0,1 1-1,1 0 1,1 0 0,1 0-1,2 26 1,-2-39-38,1 1 0,0-1 0,0 1 0,0-1 0,1 0 0,0 1 0,-1-1 0,2 0-1,-1 0 1,0 0 0,1 0 0,-1-1 0,1 1 0,0-1 0,1 0 0,-1 1 0,0-1 0,1-1 0,0 1 0,0 0 0,-1-1 0,1 0 0,1 0 0,5 2-1,-2-1-461,-1-1 0,1-1 0,0 1-1,0-1 1,0 0 0,0-1 0,0 0-1,0 0 1,0-1 0,0 0 0,0 0-1,0-1 1,9-3 0,23-14-4875</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01.953"/>
    </inkml:context>
    <inkml:brush xml:id="br0">
      <inkml:brushProperty name="width" value="0.025" units="cm"/>
      <inkml:brushProperty name="height" value="0.025" units="cm"/>
    </inkml:brush>
  </inkml:definitions>
  <inkml:trace contextRef="#ctx0" brushRef="#br0">144 100 14862,'1'-8'2771,"-1"6"-2660,4-58 5750,-4 58-5631,0 0 0,0 1 0,-1-1 0,1 0 1,0 1-1,-1-1 0,1 0 0,-1 1 0,0-1 0,0 1 0,1-1 1,-1 1-1,0-1 0,-2-2 0,2 4-178,0 0 0,0-1 0,0 1 0,0-1 0,0 1 0,0 0 0,0 0 0,0 0 0,0-1 0,0 1 0,0 0 0,0 0 0,0 0 0,0 1 0,0-1 0,0 0 0,0 0 0,0 1 0,0-1 0,0 0 1,0 1-1,0-1 0,0 1 0,0-1 0,0 1 0,1-1 0,-1 1 0,-1 1 0,-3 2-51,-1 1 0,1 0 1,1 0-1,-1 0 0,1 1 1,0 0-1,0 0 0,0 0 0,-2 7 1,-27 64 151,29-68-127,0 2-25,-1 0 0,1 0 0,1 0 0,0 1 0,1-1 0,0 1 0,1 0 0,0 0 0,1 18 1,1-28-61,0-1 0,-1 1 0,1-1 0,0 1 1,0-1-1,0 0 0,0 1 0,0-1 0,0 0 1,0 0-1,1 0 0,-1 0 0,0 0 0,1 0 0,-1 0 1,0 0-1,1-1 0,-1 1 0,1 0 0,0-1 1,-1 1-1,1-1 0,-1 0 0,1 0 0,0 1 1,-1-1-1,1 0 0,-1 0 0,1 0 0,0-1 1,-1 1-1,3-1 0,4 0-363,0 0 0,0 0-1,0-1 1,-1 0 0,12-5 0,-6 1-1265,-1-1 0,0-1 0,0 0 0,20-19 0,3-9-8568</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02.300"/>
    </inkml:context>
    <inkml:brush xml:id="br0">
      <inkml:brushProperty name="width" value="0.025" units="cm"/>
      <inkml:brushProperty name="height" value="0.025" units="cm"/>
    </inkml:brush>
  </inkml:definitions>
  <inkml:trace contextRef="#ctx0" brushRef="#br0">1 0 15310,'0'0'8206,"0"13"-7523,0 119 1229,4 161 313,-3-284-2198,0-1 1,0 0-1,1 0 1,4 14-1,-5-21-21,-1 0 1,0 0-1,0-1 1,1 1-1,-1 0 1,1 0-1,-1 0 1,1 0-1,-1-1 1,1 1-1,-1 0 0,1-1 1,0 1-1,-1 0 1,1-1-1,0 1 1,0-1-1,-1 1 1,1-1-1,0 1 1,0-1-1,0 1 1,0-1-1,0 0 0,0 0 1,-1 1-1,1-1 1,0 0-1,0 0 1,0 0-1,0 0 1,0 0-1,0 0 1,0 0-1,0 0 1,0-1-1,0 1 1,0 0-1,-1 0 0,1-1 1,0 1-1,0-1 1,0 1-1,0-1 1,-1 1-1,1-1 1,0 1-1,0-1 1,-1 0-1,1 1 1,-1-1-1,1 0 0,0-1 1,5-4 93,0-1 1,-1 0-1,0 0 1,0 0-1,5-12 1,-7 12-267,1 0 1,0 0-1,1 0 1,0 1 0,0-1-1,6-5 1,-10 12-64,-1 0 1,1 0-1,-1 0 0,0 1 1,1-1-1,-1 0 1,1 0-1,-1 1 1,0-1-1,1 0 0,-1 1 1,0-1-1,1 0 1,-1 1-1,0-1 1,1 0-1,-1 1 1,0-1-1,0 1 0,0-1 1,1 1-1,-1-1 1,0 0-1,0 1 1,0-1-1,0 1 0,0-1 1,0 1-1,0-1 1,0 1-1,0-1 1,0 1-1,0-1 0,0 1 1,0 0-1,0 2-2406,3 7-3814</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02.653"/>
    </inkml:context>
    <inkml:brush xml:id="br0">
      <inkml:brushProperty name="width" value="0.025" units="cm"/>
      <inkml:brushProperty name="height" value="0.025" units="cm"/>
    </inkml:brush>
  </inkml:definitions>
  <inkml:trace contextRef="#ctx0" brushRef="#br0">85 0 20211,'0'0'5178,"-10"12"-4916,1 0-257,1 0 1,0 1-1,0 0 0,2 0 1,-1 0-1,2 1 0,-7 25 1,8-24 2,2-9-19,1 0 0,-1 0 0,1 0 0,1 1 0,-1-1 0,1 1 0,1 9 0,25-53 1425,-16 19-1134,-1-1-1,0-1 0,-2 0 1,0 0-1,8-42 0,-21 154-393,2-61 150,2 0 1,4 52-1,-2-82-97,0 0 0,0 0 0,0 0 0,0 0 0,0 0 1,0 0-1,1 0 0,-1 0 0,0 0 0,1 0 0,-1 0 0,1 0 0,-1 0 0,1-1 0,-1 1 0,1 0 0,-1 0 0,1 0 0,0-1 0,-1 1 0,1 0 1,0-1-1,0 1 0,0-1 0,-1 1 0,1-1 0,0 1 0,0-1 0,0 1 0,0-1 0,0 0 0,0 0 0,0 1 0,0-1 0,0 0 0,0 0 0,0 0 1,0 0-1,0 0 0,0 0 0,0 0 0,0-1 0,0 1 0,0 0 0,0 0 0,0-1 0,1 0 0,2-1-576,1 0 0,-2 0 0,1 0 1,0 0-1,0-1 0,-1 0 0,1 0 0,-1 0 0,5-6 0,13-22-6244</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02.997"/>
    </inkml:context>
    <inkml:brush xml:id="br0">
      <inkml:brushProperty name="width" value="0.025" units="cm"/>
      <inkml:brushProperty name="height" value="0.025" units="cm"/>
    </inkml:brush>
  </inkml:definitions>
  <inkml:trace contextRef="#ctx0" brushRef="#br0">140 1 7399,'0'0'9273,"-12"11"-5558,-115 110 2702,134-127-6544,1 2 1,-1-1-1,1 1 1,0 0-1,0 1 0,0 0 1,1 0-1,-1 0 1,1 1-1,0 1 0,-1 0 1,14-1-1,-18 2 9,0 0-1,-1 0 1,1 0-1,0 1 1,0-1-1,0 1 1,-1 0 0,1 0-1,-1 1 1,1-1-1,-1 1 1,1-1-1,-1 1 1,5 3-1,-6-3 91,0 1 0,0-1 0,-1 0-1,1 1 1,-1-1 0,1 1-1,-1-1 1,0 1 0,0-1 0,0 1-1,0 0 1,0 0 0,-1 0-1,1-1 1,-1 1 0,0 0 0,0 0-1,0 0 1,0 0 0,0 0-1,-1 0 1,0 2 0,0 0 236,-1-1 0,0 0 0,1 0 0,-1 0 0,-1 0 0,1 0 0,-1 0 0,1-1 0,-1 1 1,0-1-1,0 0 0,0 1 0,-1-1 0,1-1 0,-1 1 0,-7 3 0,7-3-75,-1 0-1,1-1 1,-1 1-1,0-1 1,0-1-1,0 1 1,0-1-1,0 1 1,0-1-1,0-1 1,0 1-1,-1-1 1,1 0 0,-7-1-1,12 1-273,-1 0-1,0-1 0,0 0 1,0 1-1,0-1 1,1 1-1,-1-1 1,0 0-1,0 0 1,1 1-1,-1-1 1,1 0-1,-1 0 1,1 0-1,-1 0 0,1 0 1,-1 0-1,1 1 1,0-1-1,-1 0 1,1 0-1,0 0 1,0 0-1,0 0 1,0 0-1,0 0 0,0 0 1,0 0-1,0 0 1,0 0-1,1 0 1,-1 0-1,0 0 1,1 0-1,-1 0 1,1-1-1,16-37-7081,3 14-85</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03.340"/>
    </inkml:context>
    <inkml:brush xml:id="br0">
      <inkml:brushProperty name="width" value="0.025" units="cm"/>
      <inkml:brushProperty name="height" value="0.025" units="cm"/>
    </inkml:brush>
  </inkml:definitions>
  <inkml:trace contextRef="#ctx0" brushRef="#br0">102 0 7591,'0'0'15871,"-10"6"-15801,-7 4 0,1 1 1,0 1 0,-26 26 0,41-37 174,29-1 113,19-3-271,-31 2-253,1 0 0,28 3 0,-43-2 172,0 1 1,-1 0-1,0-1 0,1 1 1,-1 0-1,1 0 1,-1 0-1,0 0 1,0 1-1,0-1 0,0 0 1,0 0-1,0 1 1,0-1-1,0 0 1,0 1-1,0-1 0,-1 1 1,1-1-1,-1 1 1,1 0-1,-1-1 1,1 1-1,-1-1 0,0 1 1,0 0-1,0-1 1,0 1-1,0 0 1,-1 2-1,1 4 299,0-1 0,-1 0 0,0 1 0,0-1-1,-5 13 1,2-12 28,1 0-1,-2 0 1,1 0-1,-1-1 1,-1 1-1,-6 6 1,11-12-281,-1 1 1,0-1 0,0 0-1,0 0 1,-1 0 0,1-1 0,0 1-1,-1 0 1,1-1 0,-1 0-1,0 1 1,1-1 0,-1 0-1,0-1 1,0 1 0,0 0 0,1-1-1,-1 1 1,0-1 0,0 0-1,0 0 1,-3-1 0,5 1-217,0-1 1,0 0 0,0 0 0,0 0-1,1 0 1,-1 0 0,0 0 0,1-1-1,-1 1 1,1 0 0,-1 0 0,1 0-1,-1 0 1,1-1 0,0 1 0,0 0-1,0 0 1,-1-1 0,1 1 0,1 0-1,-1 0 1,0-1 0,0 1 0,1-2-1,6-34-6015,7 11-387</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03.700"/>
    </inkml:context>
    <inkml:brush xml:id="br0">
      <inkml:brushProperty name="width" value="0.025" units="cm"/>
      <inkml:brushProperty name="height" value="0.025" units="cm"/>
    </inkml:brush>
  </inkml:definitions>
  <inkml:trace contextRef="#ctx0" brushRef="#br0">55 286 13485,'0'0'9481,"-16"52"-7816,12-24-608,4 4-480,0-1-257,0-3-224,8-7-256,-1-6-1794,1-6-993,0-9 161,-3 0-129,-5-13-768,0-13-5094</inkml:trace>
  <inkml:trace contextRef="#ctx0" brushRef="#br0" timeOffset="1">4 1 16944,'0'0'3075,"-4"55"-3075,10-31-96,6-1-1281,3-2-2948,-2-5-8679</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04.040"/>
    </inkml:context>
    <inkml:brush xml:id="br0">
      <inkml:brushProperty name="width" value="0.025" units="cm"/>
      <inkml:brushProperty name="height" value="0.025" units="cm"/>
    </inkml:brush>
  </inkml:definitions>
  <inkml:trace contextRef="#ctx0" brushRef="#br0">66 0 12940,'0'0'15850,"-9"8"-15759,8-6-87,-4 1-4,1 1 0,-1 0 0,1 0 0,0 0 0,1 1 0,-1-1 0,1 1 1,0 0-1,0 0 0,0 0 0,1 0 0,-1 0 0,1 1 0,1-1 0,-1 1 0,-1 11 0,2-12-113,1-1 0,-1 1 0,1 0 0,0 0 0,0 0 0,1 0 0,0-1 0,0 1 0,0 0 0,0-1 0,3 7-1,-2-9-120,0 0 0,0 0-1,0 0 1,0 0 0,0-1-1,1 1 1,-1-1-1,0 0 1,1 0 0,-1 1-1,1-2 1,-1 1 0,1 0-1,0 0 1,-1-1-1,1 0 1,0 1 0,0-1-1,-1 0 1,1 0 0,4-1-1,3 0-898,0 0 0,0 0 0,0-1 0,0 0 1,-1-1-1,1 0 0,-1-1 0,14-7 0,10-6-5887</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2.001"/>
    </inkml:context>
    <inkml:brush xml:id="br0">
      <inkml:brushProperty name="width" value="0.025" units="cm"/>
      <inkml:brushProperty name="height" value="0.025" units="cm"/>
      <inkml:brushProperty name="color" value="#F6630D"/>
    </inkml:brush>
  </inkml:definitions>
  <inkml:trace contextRef="#ctx0" brushRef="#br0">123 37 10826,'0'0'15802,"-9"-4"-14729,7 3-1049,0 0 0,0-1 0,-1 1-1,1 0 1,0 0 0,-1 0 0,1 1 0,-1-1 0,1 1 0,-1-1 0,1 1 0,-1 0 0,0 0-1,1 0 1,-1 0 0,1 0 0,-1 0 0,1 1 0,-1 0 0,1-1 0,-1 1 0,1 0-1,0 0 1,-1 0 0,1 0 0,0 1 0,0-1 0,0 1 0,0-1 0,0 1 0,0 0 0,0 0-1,0-1 1,1 1 0,-1 1 0,1-1 0,-1 0 0,1 0 0,0 0 0,0 1 0,-1 2-1,-2 1 58,1 1-1,0 0 1,0-1-1,1 1 1,0 0-1,0 1 1,0-1-1,1 0 1,0 0-1,1 1 1,0-1-1,0 0 0,1 12 1,0-18-76,0 0 0,-1 0 0,1 0 0,0 0 0,0 0 1,0 0-1,0 0 0,0 0 0,0 0 0,0-1 0,0 1 0,0 0 0,0-1 1,0 1-1,0-1 0,1 1 0,-1-1 0,0 1 0,0-1 0,1 0 0,-1 0 0,0 1 1,0-1-1,1 0 0,-1 0 0,0-1 0,1 1 0,-1 0 0,0 0 0,0-1 0,1 1 1,-1 0-1,0-1 0,0 1 0,0-1 0,0 0 0,3-1 0,2 0 29,0-1-1,0 0 0,0 0 0,-1-1 0,1 0 1,5-5-1,-4 2-39,-1-1-1,1-1 1,-2 1-1,1-1 1,-1 0 0,0-1-1,-1 1 1,0-1-1,0 1 1,-1-1-1,-1-1 1,0 1 0,0 0-1,0-13 1,-2 21-64,-1 15-271,-5 15 237,4-19 188,-1-1 0,2 1 0,-1 0 0,1 0 0,0 0 0,1 0-1,0 0 1,2 14 0,-1-23-75,-1 1-1,1 0 1,-1 0 0,1-1-1,-1 1 1,1 0-1,0-1 1,-1 1 0,1 0-1,0-1 1,-1 1 0,1-1-1,0 0 1,0 1-1,0-1 1,0 1 0,-1-1-1,1 0 1,0 0-1,0 1 1,0-1 0,0 0-1,0 0 1,0 0 0,0 0-1,0 0 1,-1 0-1,1 0 1,0-1 0,0 1-1,0 0 1,0 0 0,0-1-1,1 0 1,31-13 218,-21 4-171,0-1 0,21-23 1,-23 23-120,0 0 1,1 0 0,15-11 0,-25 22 54,-1 0 1,0 0-1,1 0 1,-1-1-1,0 1 1,1 0 0,-1 0-1,0 0 1,1 0-1,-1 0 1,0 0-1,1 0 1,-1 0 0,1 0-1,-1 0 1,0 0-1,1 0 1,-1 0 0,0 0-1,1 0 1,-1 0-1,0 0 1,1 0-1,-1 1 1,0-1 0,1 0-1,-1 0 1,0 0-1,1 0 1,-1 1-1,0-1 1,0 0 0,1 0-1,-1 1 1,0-1-1,0 0 1,0 1 0,1-1-1,-1 0 1,0 1-1,0-1 1,0 0-1,0 1 1,1 0 0,7 25 25,4 4 9,-10-29-15,0 0-1,0 0 0,1 0 0,-1 0 1,1-1-1,-1 1 0,1-1 1,-1 1-1,1-1 0,-1 0 1,1 0-1,-1 0 0,1 0 1,-1-1-1,1 1 0,-1-1 0,1 1 1,-1-1-1,0 0 0,1 0 1,-1 0-1,0 0 0,0 0 1,1-1-1,-1 1 0,0-1 1,3-2-1,17-9-4255,0 7-6803,-15 6 3531</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04.433"/>
    </inkml:context>
    <inkml:brush xml:id="br0">
      <inkml:brushProperty name="width" value="0.025" units="cm"/>
      <inkml:brushProperty name="height" value="0.025" units="cm"/>
    </inkml:brush>
  </inkml:definitions>
  <inkml:trace contextRef="#ctx0" brushRef="#br0">118 416 5061,'0'0'10805,"-11"6"-8216,0-1-2139,0 2 0,0 0 1,1 0-1,-16 15 0,22-19-421,1 0 0,0 0 0,0 1 0,0 0 0,0 0-1,1 0 1,-1 0 0,1 0 0,0 0 0,0 0 0,1 1 0,-1-1 0,1 1 0,0-1 0,0 1 0,0 0-1,1-1 1,0 1 0,0 6 0,0-11-42,1 1 0,-1 0 0,1 0 0,-1-1 1,0 1-1,1 0 0,-1 0 0,1-1 0,0 1 0,-1-1 0,1 1 0,0 0 0,-1-1 0,1 1 0,0-1 0,-1 0 1,1 1-1,0-1 0,0 0 0,0 1 0,0-1 0,-1 0 0,1 0 0,0 1 0,0-1 0,0 0 0,0 0 0,0 0 1,-1 0-1,1 0 0,0-1 0,0 1 0,0 0 0,0 0 0,-1 0 0,1-1 0,1 1 0,33-14 109,-26 8-11,0-2 1,-1 1-1,0-1 1,0-1-1,-1 0 0,0 0 1,8-14-1,34-72 1053,-43 81-840,-5 12-346,-5 42-186,4-39 240,-5 23 69,2 0-1,-2 33 0,5-56-54,0 0-1,0 0 1,0 0 0,0 0 0,0 0-1,0 0 1,1 0 0,-1 0-1,0 0 1,0 0 0,1 0-1,-1 0 1,1 0 0,-1 0-1,1-1 1,-1 1 0,1 0-1,0 0 1,-1 0 0,1-1-1,0 1 1,0 0 0,-1-1 0,1 1-1,0-1 1,0 1 0,0-1-1,0 1 1,0-1 0,0 1-1,0-1 1,0 0 0,0 0-1,0 1 1,0-1 0,0 0-1,0 0 1,0 0 0,0 0 0,0 0-1,0 0 1,0-1 0,0 1-1,0 0 1,0 0 0,0-1-1,0 1 1,-1-1 0,1 1-1,0-1 1,2 0 0,4-2 228,1-1 1,0 0-1,-1 0 1,0 0-1,7-7 0,13-12 105,-2-1 0,0-2-1,-2 0 1,-1-2-1,35-57 1,-42 59-236,-1 0 0,-2-1 1,0-1-1,-2 0 0,-1 0 0,-1-1 1,6-38-1,-14 65-120,0 0-1,1 0 1,-1 0 0,0 0-1,0 0 1,0 1-1,0-1 1,0 0 0,-1 0-1,1 0 1,0 0 0,-1 0-1,-1-2 1,2 3 1,-1 1-1,1 0 1,0 0 0,-1 0 0,1-1 0,-1 1-1,1 0 1,0 0 0,-1 0 0,1 0 0,-1 0-1,1 0 1,-1 0 0,1 0 0,-1 0-1,1 0 1,0 0 0,-1 0 0,1 0 0,-1 1-1,1-1 1,0 0 0,-1 0 0,1 0-1,-1 0 1,1 1 0,0-1 0,-1 0 0,1 1-1,0-1 1,-1 0 0,1 0 0,-1 1-1,-35 43-21,31-38 59,-25 36 73,-33 60 1,55-86-85,0 0 0,1 1 0,0 0 1,1 0-1,1 1 0,1 0 1,-3 24-1,7-39-25,0 0 0,0 0-1,0 0 1,0 0 0,1 0 0,-1 0-1,1 0 1,0 0 0,0 0 0,0 0 0,0 0-1,1 0 1,-1-1 0,1 1 0,-1 0-1,1-1 1,0 1 0,0-1 0,0 0 0,1 0-1,-1 0 1,0 0 0,1 0 0,-1 0-1,1 0 1,0-1 0,-1 0 0,1 1 0,0-1-1,0 0 1,0 0 0,0-1 0,0 1 0,0 0-1,4-1 1,8 2-370,0-1 0,1 0 1,-1-1-1,1-1 0,28-5 0,1-8-3147,-3-7-2093</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05.463"/>
    </inkml:context>
    <inkml:brush xml:id="br0">
      <inkml:brushProperty name="width" value="0.025" units="cm"/>
      <inkml:brushProperty name="height" value="0.025" units="cm"/>
    </inkml:brush>
  </inkml:definitions>
  <inkml:trace contextRef="#ctx0" brushRef="#br0">0 0 14350,'0'0'6235,"2"12"-5317,21 149-470,-7 2 1,-6 197-1,-11-447-873,7-177 895,-3 225-290,2 0 0,2 0 0,1 1 0,24-64 0,-28 92-181,0 1-1,1 0 1,0 0-1,8-10 1,-13 17-8,1 1 0,0-1 0,0 1 0,0 0 0,0-1 0,0 1 0,0 0 0,0 0 0,1 0 0,-1 0 0,0 0 0,1 0 0,-1 0-1,0 0 1,1 1 0,-1-1 0,1 1 0,-1-1 0,1 1 0,0-1 0,-1 1 0,1 0 0,-1 0 0,1-1 0,0 1 0,-1 0 0,1 1 0,-1-1 0,1 0 0,0 0 0,-1 1 0,1-1 0,-1 1 0,1-1 0,-1 1 0,4 1 0,-4 0-2,0 0 1,1-1-1,-1 1 1,0 0-1,0 0 1,0 0-1,0 0 1,-1 0-1,1 0 1,0 0-1,-1 0 1,1 0-1,-1 0 1,0 1-1,0-1 1,0 0-1,0 0 1,0 0-1,0 0 1,-1 3-1,-11 44-9,-5-18 271,0 0 0,-2-2 0,-1 0 0,-2-1 0,0-1 0,-28 24 0,50-51-281,0 0 0,0 1 1,0-1-1,0 0 0,0 0 1,0 0-1,0 0 0,0 1 1,0-1-1,0 0 1,0 0-1,0 0 0,0 0 1,0 0-1,0 1 0,-1-1 1,1 0-1,0 0 0,0 0 1,0 0-1,0 0 0,0 0 1,0 0-1,-1 1 0,1-1 1,0 0-1,0 0 1,0 0-1,0 0 0,-1 0 1,1 0-1,0 0 0,0 0 1,0 0-1,0 0 0,-1 0 1,1 0-1,0 0 0,0 0 1,0 0-1,0 0 1,-1 0-1,1 0 0,0 0 1,0 0-1,0 0 0,0-1 1,0 1-1,-1 0 0,1 0 1,0 0-1,0 0 0,0 0 1,0 0-1,0 0 0,0-1 1,-1 1-1,1 0 1,0 0-1,0 0 0,0 0 1,0 0-1,0-1 0,0 1 1,0 0-1,0 0 0,3-18-1827,13-22-1421,11-11-1847,5-6-2407</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05.836"/>
    </inkml:context>
    <inkml:brush xml:id="br0">
      <inkml:brushProperty name="width" value="0.025" units="cm"/>
      <inkml:brushProperty name="height" value="0.025" units="cm"/>
    </inkml:brush>
  </inkml:definitions>
  <inkml:trace contextRef="#ctx0" brushRef="#br0">19 0 10794,'0'0'4047,"-1"14"-2563,-5 58-8,-5 119 2840,13-186-4261,3-13 115,3-15 246,-3 2-298,-1 0 0,-1-1 0,-2 1 0,0 0 0,-1-1 0,-1 1 0,-1 0 0,-5-27 0,9 53-360,0 1-1,0-1 1,1 0 0,0 0 0,0 0 0,0 0-1,6 6 1,-8-10 51,0 1 0,1-1-1,-1 1 1,1-1 0,0 1 0,0-1 0,-1 0-1,1 0 1,0 0 0,0 0 0,0 0 0,0 0-1,0-1 1,0 1 0,0-1 0,0 1-1,0-1 1,1 0 0,-1 0 0,0 1 0,0-2-1,0 1 1,0 0 0,0 0 0,0-1 0,1 1-1,-1-1 1,0 0 0,0 1 0,0-1 0,0 0-1,3-2 1,1-2-1051,1-1 1,-1 0-1,1 0 0,8-11 1,5-8-3286</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06.163"/>
    </inkml:context>
    <inkml:brush xml:id="br0">
      <inkml:brushProperty name="width" value="0.025" units="cm"/>
      <inkml:brushProperty name="height" value="0.025" units="cm"/>
    </inkml:brush>
  </inkml:definitions>
  <inkml:trace contextRef="#ctx0" brushRef="#br0">52 14 4740,'0'0'11985,"-4"10"-11077,-7 19-511,2 1-1,1-1 1,1 1 0,2 1 0,-2 31 0,7-62-393,0 1 1,0-1 0,0 0 0,0 0 0,0 0 0,0 0 0,0 0 0,0 0 0,0 1-1,0-1 1,0 0 0,0 0 0,0 0 0,0 0 0,0 0 0,0 0 0,0 1-1,0-1 1,0 0 0,0 0 0,0 0 0,0 0 0,0 0 0,0 0 0,0 0-1,1 1 1,-1-1 0,0 0 0,0 0 0,0 0 0,0 0 0,0 0 0,0 0-1,0 0 1,0 0 0,1 0 0,-1 0 0,0 0 0,0 0 0,0 0 0,0 0 0,0 0-1,0 0 1,1 0 0,-1 0 0,0 0 0,0 0 0,0 0 0,0 0 0,0 0-1,1 0 1,-1 0 0,0 0 0,0 0 0,0 0 0,0 0 0,0 0 0,0 0-1,0 0 1,1 0 0,-1 0 0,0-1 0,11-9 506,8-14 518,-12 13-903,-1 0 1,0 0 0,-1-1 0,0 0 0,-1 0-1,0 0 1,-1-1 0,0 1 0,-1-1 0,0 0-1,-1-25 1,-1 37-93,0-1-1,-1 0 0,1 1 1,-1-1-1,1 1 1,-1-1-1,0 0 0,1 1 1,-1-1-1,0 1 1,0 0-1,0-1 0,0 1 1,-1 0-1,1 0 1,0-1-1,0 1 0,-1 0 1,1 0-1,-1 0 1,1 1-1,-1-1 1,-2-1-1,3 2-44,0-1 1,0 1-1,1 0 0,-1 0 0,0 0 1,0-1-1,0 1 0,0 0 1,0 0-1,0 0 0,0 0 1,1 1-1,-1-1 0,0 0 0,0 0 1,0 0-1,0 1 0,0-1 1,1 0-1,-1 1 0,0-1 1,0 1-1,1-1 0,-1 1 0,0-1 1,0 1-1,1 0 0,-1-1 1,1 1-1,-1 0 0,1-1 0,-1 1 1,1 0-1,-1 0 0,1 0 1,0-1-1,-1 1 0,1 0 1,0 0-1,0 0 0,-1 0 0,1 0 1,0 1-1,-1 1-162,1 0 1,0 0-1,-1 0 1,1 0-1,0 0 0,0 0 1,1 0-1,-1 0 1,1 0-1,-1 0 0,1 0 1,0 0-1,0 0 1,0 0-1,1 0 0,-1 0 1,1-1-1,1 4 0,-1-5-186,0 1 0,0-1 0,0 1 0,0-1-1,0 1 1,0-1 0,0 0 0,0 0-1,1 0 1,-1 0 0,0 0 0,1-1 0,-1 1-1,1-1 1,3 1 0,19-1-4366</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06.694"/>
    </inkml:context>
    <inkml:brush xml:id="br0">
      <inkml:brushProperty name="width" value="0.025" units="cm"/>
      <inkml:brushProperty name="height" value="0.025" units="cm"/>
    </inkml:brush>
  </inkml:definitions>
  <inkml:trace contextRef="#ctx0" brushRef="#br0">106 221 9001,'0'0'5135,"-10"13"-3202,-2 4-1416,0 1 0,1 0 0,1 1 1,1 1-1,0-1 0,2 1 1,0 1-1,1 0 0,-5 34 0,11-53-506,-1-1 0,1 1 0,0 0 0,0 0 0,0 0 0,0 0 0,0 0 0,0 0 0,0 0 0,1 0 0,-1 0 0,0-1 0,1 1 0,0 0 0,-1 0 0,1 0 0,0-1 0,0 1 0,0 0 0,0-1 0,0 1 0,1-1 0,-1 1 0,0-1 0,3 2 0,-2-3-15,0 0 0,0 0 1,0 0-1,0 0 0,0 0 0,0 0 1,0-1-1,0 1 0,0-1 1,0 1-1,0-1 0,0 0 0,0 0 1,0 0-1,0 0 0,0 0 0,-1 0 1,1 0-1,0-1 0,-1 1 1,1 0-1,-1-1 0,0 0 0,3-2 1,11-13 75,-1-1 0,0-1 0,-2 0 0,0 0 0,-1-1 0,-1-1 0,-1 1 0,13-45 0,-14 36 102,-1-1 0,-2 0 1,-2 0-1,0 0 0,-2 0 1,-3-40-1,2 69-166,0 1 0,0-1 0,0 0 0,0 0 0,0 1 0,0-1 0,0 0 0,0 0 1,0 1-1,0-1 0,-1 0 0,1 1 0,0-1 0,-1 0 0,1 0 0,0 1 0,-1-1 0,1 1 0,0-1 0,-1 0 0,1 1 0,-1-1 0,1 1 0,-1-1 0,0 1 0,1-1 0,-1 1 1,0 0-1,0-1 0,0 1-4,0 1 0,0-1 1,0 1-1,1-1 1,-1 1-1,0-1 0,0 1 1,1 0-1,-1-1 1,0 1-1,1 0 0,-1 0 1,1 0-1,-1-1 1,1 1-1,-1 0 0,1 0 1,-1 0-1,1 0 0,0 0 1,0 0-1,-1 0 1,1 1-1,-10 48 44,1 0 0,3 0 0,2 1 0,4 88 0,0-132-66,1 0 1,-1-1-1,1 1 0,0-1 0,1 0 1,-1 1-1,1-1 0,1 0 0,5 11 1,-7-15 8,0 0 0,0 0 0,1 0 0,-1-1 0,1 1 0,0-1 1,0 1-1,-1-1 0,1 1 0,0-1 0,0 0 0,0 0 0,0 0 1,0 0-1,0 0 0,1-1 0,-1 1 0,0-1 0,0 1 1,1-1-1,-1 0 0,0 0 0,0 0 0,1 0 0,-1 0 0,0 0 1,0-1-1,1 1 0,-1-1 0,0 1 0,0-1 0,3-1 0,1-1 32,-1 0-1,1-1 0,0 1 1,-1-1-1,0-1 0,0 1 1,0 0-1,-1-1 0,1 0 1,-1 0-1,0-1 0,-1 1 1,7-12-1,3-9 91,16-46 1,-29 72-114,4-12 81,0-1 0,-1 1 0,0-1 0,0-15 0,-14 91 279,7-44-266,1 0 0,0 0 0,1 0 0,1 0 0,2 26 0,-1-43-83,0-1-1,0 0 1,0 0 0,0 0-1,0 0 1,0 0 0,1 1 0,-1-1-1,0 0 1,1 0 0,-1 0-1,1 0 1,-1 0 0,1 0 0,0 0-1,-1 0 1,1 0 0,0 0-1,-1 0 1,1-1 0,0 1 0,0 0-1,0 0 1,0-1 0,0 1-1,0-1 1,0 1 0,0-1-1,0 1 1,0-1 0,0 0 0,0 1-1,0-1 1,1 0 0,-1 0-1,0 0 1,0 0 0,0 0 0,0 0-1,0 0 1,1 0 0,-1 0-1,0 0 1,0-1 0,0 1 0,0 0-1,0-1 1,0 1 0,0-1-1,2-1 1,3-1 188,-1 0-1,1 0 1,-1-1 0,0 0-1,0 0 1,0-1 0,7-8-1,1-6 9,-1-1 0,0 0-1,-2-1 1,13-34 0,-1-23-2607,-25 91 2292,-9 75-420,11-83 198,1 0 1,0 0 0,0 0 0,1 0 0,-1 0 0,1-1 0,0 1-1,0 0 1,0 0 0,1 0 0,0-1 0,0 1 0,0-1 0,6 9-1,-7-12-144,1 1 0,0-1 0,-1 1 0,1-1 0,0 0 0,0 0 0,0 0 0,0 0 0,0 0 0,0 0 0,0-1 0,0 1 0,0-1 0,0 1 0,0-1 0,0 0 0,0 1 0,1-1-1,1-1 1,23 1-6076</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07.037"/>
    </inkml:context>
    <inkml:brush xml:id="br0">
      <inkml:brushProperty name="width" value="0.025" units="cm"/>
      <inkml:brushProperty name="height" value="0.025" units="cm"/>
    </inkml:brush>
  </inkml:definitions>
  <inkml:trace contextRef="#ctx0" brushRef="#br0">90 1 8008,'0'0'13965,"-50"82"-13741,33-42-192,5-3 64,4-2 96,6-8-96,2-8-224,4-12-64,19-7-609,4-11-416,8-17-1185,1-10-2787,3-9-1377</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07.381"/>
    </inkml:context>
    <inkml:brush xml:id="br0">
      <inkml:brushProperty name="width" value="0.025" units="cm"/>
      <inkml:brushProperty name="height" value="0.025" units="cm"/>
    </inkml:brush>
  </inkml:definitions>
  <inkml:trace contextRef="#ctx0" brushRef="#br0">34 1 14798,'-5'11'619,"-1"5"-250,0 1-1,2 0 0,0 1 1,1-1-1,-2 35 0,5-29-325,0 1-1,2-1 0,1 0 0,1 0 0,1 0 1,1 0-1,1-1 0,1 0 0,1 0 1,16 27-1,-25-48-5,1 1-1,-1-1 1,0 0 0,1 0 0,0 0-1,-1 1 1,1-1 0,0 0 0,-1 0 0,1 0-1,0 0 1,0 0 0,0 0 0,0-1-1,0 1 1,0 0 0,0 0 0,0-1 0,0 1-1,0-1 1,1 1 0,-1-1 0,0 1-1,0-1 1,1 0 0,-1 1 0,2-1 0,-1-1 10,-1 0 0,1 0 1,-1 0-1,0 0 0,0-1 1,1 1-1,-1 0 0,0-1 1,0 1-1,0 0 0,-1-1 1,1 1-1,0-1 1,0 0-1,-1 1 0,1-1 1,-1-2-1,5-11 54,-2 0-1,0-1 1,0-18 0,-2 25-72,0 0 9,0 1 0,-1-1 1,0 1-1,0-1 1,-1 1-1,0-1 1,0 1-1,-1 0 0,0-1 1,0 1-1,-1 0 1,-5-10-1,8 17-15,-1 0 0,1 1 1,-1-1-1,0 0 0,1 0 0,-1 0 0,0 1 0,0-1 1,1 0-1,-1 1 0,0-1 0,0 1 0,0-1 1,0 1-1,0-1 0,0 1 0,1 0 0,-1-1 0,-2 1 1,3 0 6,-1 0 1,1 0 0,-1 0 0,1 1 0,-1-1-1,1 0 1,-1 0 0,1 1 0,-1-1-1,1 0 1,-1 1 0,1-1 0,-1 0 0,1 1-1,0-1 1,-1 1 0,1-1 0,0 1 0,-1-1-1,1 1 1,0-1 0,-1 1 0,1-1 0,0 1-1,-1 2 45,0-1-1,1 1 0,-1-1 1,1 1-1,-1 0 0,1-1 1,0 1-1,0 0 0,0-1 1,0 1-1,1-1 1,-1 1-1,2 3 0,-1-3-82,0 0 0,0 0 0,1-1 0,-1 1 0,1-1 0,0 1 0,0-1 0,0 0 0,0 0 0,0 0 0,0 0 0,0 0 0,1 0 0,-1-1 0,1 1 0,-1-1 0,1 1 0,0-1 0,0 0 0,-1 0 0,1 0 0,0-1 0,0 1 0,0-1 0,0 0 0,0 1 0,0-1 0,0 0 0,0-1 0,0 1 0,0 0 0,0-1 0,-1 0 0,6-1 0,1-1-13,-1 0 0,0 0 0,-1-1 0,1 0-1,-1 0 1,1-1 0,-1 0 0,0 0 0,-1 0 0,12-13 0,10-28 125,-7 11-155,-21 35 52,1 0 0,-1 0 1,0 0-1,0 0 0,0 0 0,0 0 0,0 0 1,1 0-1,-1 0 0,0 0 0,0 0 0,0 0 0,0 0 1,0 0-1,1 0 0,-1 0 0,0 1 0,0-1 1,0 0-1,0 0 0,0 0 0,0 0 0,1 0 1,-1 0-1,0 0 0,0 0 0,0 1 0,0-1 0,0 0 1,0 0-1,0 0 0,0 0 0,0 0 0,0 0 1,0 1-1,1-1 0,-1 0 0,0 0 0,0 0 1,0 0-1,0 0 0,0 1 0,0-1 0,0 0 0,0 0 1,0 0-1,0 0 0,-1 1 0,1-1 0,0 0 1,0 0-1,0 0 0,0 0 0,0 0 0,0 0 1,0 1-1,0-1 0,0 0 0,-1 0 0,-3 31 216,-4 9 130,2 1 0,-1 56 0,7-95-348,-1-1-1,1 0 1,1 1-1,-1-1 1,0 0-1,0 0 0,0 1 1,1-1-1,-1 0 1,0 0-1,1 1 1,-1-1-1,1 0 0,0 0 1,0 2-1,0-3 6,-1 1 0,1-1 0,-1 0 0,1 0 0,-1 1 1,0-1-1,1 0 0,-1 0 0,1 0 0,-1 0 0,1 0 0,-1 0 0,1 1 0,-1-1 0,1 0 0,-1 0 0,1 0 0,-1-1 0,1 1 0,-1 0 0,1 0 0,-1 0 0,1 0 0,-1 0 0,1-1 1,0 1-1,2-2-5,-1 1 0,0-1 0,1 0 0,-1 0 1,0 0-1,0 0 0,0-1 0,0 1 1,0 0-1,0-1 0,2-4 0,0-2-805,0-1 0,-1 1 0,0-1 0,0 0 0,1-14 0,0-24-6246</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07.724"/>
    </inkml:context>
    <inkml:brush xml:id="br0">
      <inkml:brushProperty name="width" value="0.025" units="cm"/>
      <inkml:brushProperty name="height" value="0.025" units="cm"/>
    </inkml:brush>
  </inkml:definitions>
  <inkml:trace contextRef="#ctx0" brushRef="#br0">7 0 13741,'0'0'4484,"-7"55"-3651,7-28 192,10-5-737,11-4-288,5-5-672,-2-6-1955,1-1-4676</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08.067"/>
    </inkml:context>
    <inkml:brush xml:id="br0">
      <inkml:brushProperty name="width" value="0.025" units="cm"/>
      <inkml:brushProperty name="height" value="0.025" units="cm"/>
    </inkml:brush>
  </inkml:definitions>
  <inkml:trace contextRef="#ctx0" brushRef="#br0">1 143 9257,'0'0'6539,"9"-5"-5685,66-43-415,15-10-856,-81 53 525,1 1-1,0-1 0,0 2 1,0-1-1,0 1 1,1 1-1,18-3 0,-28 5-34,0 0 0,1 0 0,-1 0 0,1 0 0,-1 0 0,1 0 0,-1 1 0,0-1 0,1 1 0,-1-1-1,1 1 1,-1-1 0,0 1 0,0-1 0,1 1 0,-1 0 0,0 0 0,0 0 0,0 0 0,0 0 0,0 0 0,0 0 0,0 0 0,0 0-1,0 0 1,-1 1 0,1-1 0,0 0 0,-1 1 0,1-1 0,-1 0 0,1 2 0,1 6 537,-1 0 1,1 0-1,-2 0 0,1 14 1,2 20 630,-3-43-1213,1 1 0,-1 0-1,0 0 1,1-1 0,-1 1 0,1 0 0,-1-1 0,1 1-1,-1 0 1,1-1 0,0 1 0,-1-1 0,1 1 0,0-1 0,0 1-1,-1-1 1,1 0 0,0 1 0,0-1 0,-1 0 0,1 1-1,0-1 1,0 0 0,0 0 0,-1 0 0,1 0 0,0 0-1,0 0 1,0 0 0,0 0 0,0 0 0,-1 0 0,1-1 0,0 1-1,0 0 1,0 0 0,-1-1 0,1 1 0,0-1 0,0 1-1,-1 0 1,1-1 0,0 1 0,-1-1 0,1 0 0,0 0-1,41-33 1162,-32 24-1273,-9 9 77,3-2-39,0-1 1,0 0-1,1 1 1,-1 0-1,1 0 1,-1 1 0,1-1-1,0 1 1,0 0-1,0 0 1,0 0-1,0 1 1,1 0 0,8-1-1,-13 2 16,0 0 0,-1 1 1,1-1-1,0 1 0,-1-1 0,1 0 0,0 1 0,-1-1 0,1 1 1,-1-1-1,1 1 0,0 0 0,-1-1 0,0 1 0,1 0 0,-1-1 1,1 1-1,-1 0 0,0-1 0,1 1 0,-1 0 0,0 0 0,0 0 1,0-1-1,1 1 0,-1 0 0,0 1 0,0 26-2379,-1-20-357,1 4-5775</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08.579"/>
    </inkml:context>
    <inkml:brush xml:id="br0">
      <inkml:brushProperty name="width" value="0.025" units="cm"/>
      <inkml:brushProperty name="height" value="0.025" units="cm"/>
    </inkml:brush>
  </inkml:definitions>
  <inkml:trace contextRef="#ctx0" brushRef="#br0">116 1 13933,'0'0'4100,"-10"8"-2349,4-3-1666,0 1 0,0 0 0,0-1 0,1 2 0,0-1 0,0 1 0,1 0 0,0 0 0,0 0 0,0 0 0,1 1 0,-3 11 0,-4 27 174,2-1-1,-4 87 1,13 95 798,0-185-925,0-15-65,0 0 1,1-1-1,2 1 1,1-1 0,15 49-1,-20-75-50,0 1-1,0 0 1,0 0-1,1 0 0,-1 0 1,0 0-1,1-1 1,-1 1-1,1 0 1,-1 0-1,1-1 0,-1 1 1,1 0-1,-1-1 1,1 1-1,0 0 0,-1-1 1,1 1-1,0-1 1,1 2-1,3-16 1238,-2-34 510,-3 45-1876,-3-28 351,0 1-1,-2 0 0,-1-1 0,-15-41 1,-6-32-1383,29 109 1012,0-1 0,1 1 0,-1 0 0,1-1 0,0 0 0,1 0 0,-1 0 0,1 0 0,0 0 0,0-1-1,0 0 1,0 0 0,0 0 0,1 0 0,-1-1 0,1 1 0,0-1 0,0 0 0,9 2 0,-9-2 99,0 0 1,1-1 0,-1 0-1,1 0 1,-1 0 0,1 0-1,-1-1 1,1 0 0,-1 0 0,1 0-1,-1-1 1,1 0 0,-1 0-1,0 0 1,1-1 0,-1 0-1,0 0 1,0 0 0,0-1 0,0 1-1,8-7 1,-8 4 17,0 0 0,0 0 0,-1-1 0,1 1 0,-1-1 0,0 0-1,-1 0 1,0-1 0,0 1 0,0-1 0,-1 0 0,0 1 0,0-1 0,0 0 0,-1 0 0,0-9 0,-3 6-2676,-8 5-1713</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2.375"/>
    </inkml:context>
    <inkml:brush xml:id="br0">
      <inkml:brushProperty name="width" value="0.025" units="cm"/>
      <inkml:brushProperty name="height" value="0.025" units="cm"/>
      <inkml:brushProperty name="color" value="#F6630D"/>
    </inkml:brush>
  </inkml:definitions>
  <inkml:trace contextRef="#ctx0" brushRef="#br0">39 186 5477,'0'0'19950,"-6"11"-19139,-1 0-485,4-7-195,0 0-1,0 0 0,1 0 1,-1 1-1,1 0 0,0-1 1,1 1-1,-1 0 1,1 0-1,0 0 0,0-1 1,0 1-1,1 7 1,0-11-122,0-1 1,0 1 0,0-1 0,0 1 0,1-1 0,-1 0 0,0 1 0,0-1 0,1 1 0,-1-1 0,0 0 0,1 1 0,-1-1 0,0 1 0,1-1 0,-1 0 0,1 0 0,-1 1 0,0-1 0,1 0-1,-1 0 1,1 1 0,-1-1 0,1 0 0,-1 0 0,1 0 0,-1 0 0,1 0 0,-1 0 0,1 0 0,-1 0 0,1 0 0,-1 0 0,1 0 0,-1 0 0,1 0 0,-1 0 0,1 0 0,-1-1 0,1 1 0,-1 0-1,1 0 1,-1-1 0,0 1 0,1 0 0,-1 0 0,1-1 0,-1 1 0,1-1 0,25-16 640,-15 5-575,0-1 0,-1 0 0,-1-1 1,0 0-1,-1 0 0,0-1 0,-1 0 0,-1-1 0,-1 1 0,0-1 0,-1 0 0,0-1 0,-2 1 0,0-1 0,0-19 0,-2 36-63,1 0-1,-1-1 0,0 1 1,0 0-1,0 0 1,0-1-1,0 1 0,0 0 1,0 0-1,0 0 0,0-1 1,0 1-1,0 0 0,0 0 1,0-1-1,0 1 0,0 0 1,0 0-1,0-1 0,-1 1 1,1 0-1,0 0 0,0 0 1,0-1-1,0 1 0,0 0 1,0 0-1,-1 0 1,1 0-1,0-1 0,0 1 1,0 0-1,0 0 0,-1 0 1,1 0-1,0 0 0,0 0 1,-1-1-1,1 1 0,0 0 1,0 0-1,0 0 0,-1 0 1,1 0-1,-11 9 150,-7 17-155,14-16 34,0 0 0,1 1 0,0-1 0,0 1 0,1 0 0,1 0-1,0 0 1,0 0 0,1 0 0,1 0 0,1 11 0,-2-18-123,1 1-1,0-1 1,1 0 0,-1 0 0,1 1 0,0-1-1,0 0 1,0 0 0,0-1 0,1 1 0,-1 0-1,1-1 1,0 0 0,0 1 0,1-1-1,-1-1 1,0 1 0,1 0 0,0-1 0,0 1-1,-1-1 1,2 0 0,-1-1 0,0 1 0,0-1-1,0 1 1,1-1 0,-1-1 0,7 2-1,20-1-4448,-1-1-2877</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08.953"/>
    </inkml:context>
    <inkml:brush xml:id="br0">
      <inkml:brushProperty name="width" value="0.025" units="cm"/>
      <inkml:brushProperty name="height" value="0.025" units="cm"/>
    </inkml:brush>
  </inkml:definitions>
  <inkml:trace contextRef="#ctx0" brushRef="#br0">1 55 7911,'0'0'-64,"21"-50"193,-21 46-129,-3 4-2243</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09.699"/>
    </inkml:context>
    <inkml:brush xml:id="br0">
      <inkml:brushProperty name="width" value="0.025" units="cm"/>
      <inkml:brushProperty name="height" value="0.025" units="cm"/>
    </inkml:brush>
  </inkml:definitions>
  <inkml:trace contextRef="#ctx0" brushRef="#br0">21 42 12332,'0'0'6149,"-2"8"-5092,-4 17-654,1 0 0,2 1-1,0-1 1,2 43-1,1-67-386,0 0-1,-1 1 1,1-1-1,0 0 1,0 0-1,0 0 1,1 0 0,-1 0-1,0 0 1,0 1-1,1-1 1,-1 0-1,0 0 1,1 0 0,-1 0-1,1 0 1,-1 0-1,1 0 1,0 0-1,-1 0 1,1-1 0,0 1-1,0 0 1,0 0-1,0-1 1,-1 1-1,1 0 1,0-1 0,0 1-1,0-1 1,0 1-1,0-1 1,1 1-1,-1-1 1,0 0 0,0 0-1,0 1 1,0-1-1,0 0 1,0 0 0,1 0-1,-1 0 1,0 0-1,1-1 1,2 0 128,1 0 0,-1-1 0,0 0 0,0 0 0,-1 0 0,1 0 0,0-1 0,-1 1 0,1-1 0,4-5 0,20-24 363,-2-1 0,-1-1 0,-1-1 0,23-48 1,-47 83-501,0 0 1,0 0-1,0-1 1,0 1-1,0 0 1,0 0-1,0 0 1,0 0-1,0-1 1,0 1-1,0 0 1,0 0-1,0 0 1,0 0-1,0 0 1,0-1-1,0 1 1,1 0-1,-1 0 1,0 0-1,0 0 1,0 0-1,0-1 1,0 1-1,0 0 1,1 0-1,-1 0 1,0 0 0,0 0-1,0 0 1,0 0-1,0 0 1,1 0-1,-1 0 1,0 0-1,0 0 1,0 0-1,0 0 1,1 0-1,-1 0 1,0 0-1,0 0 1,0 0-1,0 0 1,1 0-1,-1 0 1,0 0-1,0 0 1,0 0-1,0 0 1,0 0-1,1 0 1,-1 0-1,0 0 1,0 1-1,0-1 1,0 0-1,0 0 1,0 0-1,1 0 1,-1 0-1,0 0 1,0 1-1,0-1 1,0 0 0,0 0-1,0 0 1,4 22 441,-1 44 108,-3-45-521,1-15-23,-1 1 0,1-1 0,0 0 1,0 1-1,0-1 0,4 7 0,-5-12-7,0 0 1,1-1-1,-1 1 1,1 0-1,-1-1 1,0 1-1,1 0 1,0-1-1,-1 1 0,1 0 1,-1-1-1,1 1 1,0-1-1,-1 1 1,1-1-1,0 0 0,-1 1 1,1-1-1,0 0 1,0 1-1,1-1 1,0 0 14,-1 0 0,1 0 0,-1-1 0,1 1 0,-1 0 0,0-1 0,1 1 1,-1-1-1,0 0 0,1 1 0,-1-1 0,0 0 0,0 0 0,1 0 0,-1 0 1,2-2-1,31-43 243,-30 40-520,0 0 0,0-1 0,0 2 0,0-1 0,1 0 0,0 1 0,0 0 0,1 0 0,-1 0 0,1 1 0,9-6 0,-14 10 51,0 0 0,0 0 0,0 0 0,0 0 0,0 0 0,0 0 0,-1 0 0,1 0 0,0 0 0,0 0 1,0 0-1,0 0 0,0 1 0,0-1 0,0 0 0,0 1 0,-1-1 0,1 1 0,0-1 0,0 1 0,0-1 0,-1 1 1,1 0-1,0-1 0,-1 1 0,1 0 0,-1-1 0,1 1 0,-1 0 0,1 0 0,-1 0 0,1-1 0,-1 1 0,0 0 1,1 0-1,-1 0 0,0 0 0,0 0 0,0 0 0,1 0 0,-1 0 0,0 1 0,6 13-5557,2-6-2203</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10.043"/>
    </inkml:context>
    <inkml:brush xml:id="br0">
      <inkml:brushProperty name="width" value="0.025" units="cm"/>
      <inkml:brushProperty name="height" value="0.025" units="cm"/>
    </inkml:brush>
  </inkml:definitions>
  <inkml:trace contextRef="#ctx0" brushRef="#br0">133 0 7976,'0'0'11589,"-10"7"-11071,-7 5-28,1 1 1,-26 26-1,37-35-381,1 1-1,0-1 0,0 1 0,0 0 0,1 0 0,-1 0 0,1 1 1,1-1-1,-1 1 0,1-1 0,0 1 0,0 0 0,0 0 0,1 0 1,0 0-1,0 9 0,1-14-133,0 0 1,1 0 0,-1-1-1,1 1 1,-1 0 0,1 0-1,-1 0 1,1-1 0,0 1-1,-1 0 1,1 0 0,0-1-1,0 1 1,-1-1-1,1 1 1,0-1 0,0 1-1,0-1 1,0 1 0,0-1-1,0 0 1,-1 1 0,1-1-1,0 0 1,0 0 0,0 0-1,0 0 1,0 0-1,0 0 1,2 0 0,32-2-987,-34 2 946,13-3-809,-1 0 0,0-1 1,0-1-1,-1 0 0,1-1 0,-1 0 1,0-1-1,20-15 0,12-9-3087</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10.466"/>
    </inkml:context>
    <inkml:brush xml:id="br0">
      <inkml:brushProperty name="width" value="0.025" units="cm"/>
      <inkml:brushProperty name="height" value="0.025" units="cm"/>
    </inkml:brush>
  </inkml:definitions>
  <inkml:trace contextRef="#ctx0" brushRef="#br0">15 1 16207,'0'0'5691,"-2"10"-4901,-3 34-125,1 1 0,2 0 0,3 0 0,8 65 0,0 55-472,-7-237 93,-2 31-440,-6-50 1,-1 69 131,7 22 19,0 0 0,0-1 0,0 1 0,0 0-1,-1 0 1,1 0 0,0 0 0,0 0 0,0 0 0,0 0 0,0 0 0,-1 0 0,1 0 0,0 0-1,0 0 1,0 0 0,0 0 0,-1 0 0,1 0 0,0 0 0,0 0 0,0 0 0,0 0-1,0 0 1,-1 0 0,1 0 0,0 0 0,0 0 0,0 0 0,0 0 0,0 0 0,-1 0-1,1 0 1,0 1 0,0-1 0,0 0 0,0 0 0,0 0 0,0 0 0,0 0 0,-1 0 0,1 0-1,0 1 1,0-1 0,0 0 0,0 0 0,0 0 0,0 0 0,0 1 0,0-1 0,0 0-1,0 0 1,0 0 0,0 0 0,0 1 0,-1 2-10,0 1 0,0-1 0,1 1 0,0-1 0,-1 1 0,1 0 0,0-1 0,1 1 0,0 4 0,0-4 11,0 0 1,1 1-1,0-1 0,-1 0 1,2 0-1,-1 0 0,0-1 0,1 1 1,0 0-1,-1-1 0,1 0 1,1 0-1,-1 0 0,0 0 1,1 0-1,0-1 0,-1 1 0,1-1 1,0 0-1,0 0 0,6 2 1,-7-3 0,1 0 1,0 0-1,-1 0 1,1 0 0,0-1-1,-1 1 1,1-1-1,0 0 1,0 0 0,-1 0-1,1-1 1,0 1-1,0-1 1,-1 0 0,1 0-1,-1 0 1,1-1-1,-1 1 1,1-1-1,-1 0 1,0 0 0,0 0-1,0 0 1,0 0-1,5-5 1,2-6 129,-1-1 0,0 1-1,-1-1 1,0-1 0,-1 1 0,-1-1 0,9-30-1,-14 43-101,-5 24-315,4-20 295,-6 24 239,1 1 0,1-1 0,2 1 1,1-1-1,3 52 0,-1-76-232,-1-1-1,0 1 1,0 0 0,1 0-1,-1-1 1,1 1 0,-1 0-1,1-1 1,0 1 0,0 0 0,0-1-1,-1 1 1,2-1 0,-1 0-1,0 1 1,0-1 0,0 0-1,1 1 1,-1-1 0,0 0 0,1 0-1,-1 0 1,1 0 0,-1-1-1,1 1 1,0 0 0,-1-1-1,1 1 1,0-1 0,3 1 0,-3-1-48,0 0 1,0-1 0,0 1 0,0-1 0,0 1 0,0-1-1,0 0 1,0 1 0,0-1 0,0 0 0,-1-1 0,1 1-1,0 0 1,0 0 0,-1-1 0,1 1 0,-1-1-1,0 1 1,1-1 0,-1 0 0,0 1 0,0-1 0,0 0-1,0 0 1,1-3 0,3-8-2054,-1-1 0,0 1-1,3-25 1,-2-13-6588</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10.809"/>
    </inkml:context>
    <inkml:brush xml:id="br0">
      <inkml:brushProperty name="width" value="0.025" units="cm"/>
      <inkml:brushProperty name="height" value="0.025" units="cm"/>
    </inkml:brush>
  </inkml:definitions>
  <inkml:trace contextRef="#ctx0" brushRef="#br0">15 1 20563,'0'0'3620,"-14"58"-2499,15-35-320,12 3-641,5 0-96,2-4-1602,-1-2-2337,-1-4-2563</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11.186"/>
    </inkml:context>
    <inkml:brush xml:id="br0">
      <inkml:brushProperty name="width" value="0.025" units="cm"/>
      <inkml:brushProperty name="height" value="0.025" units="cm"/>
    </inkml:brush>
  </inkml:definitions>
  <inkml:trace contextRef="#ctx0" brushRef="#br0">60 14 11723,'0'0'13042,"-9"11"-11793,-28 34-416,36-44-801,-1 1 1,1 0-1,0 0 1,-1 0-1,1 0 1,0 0-1,0 0 1,0 0-1,1 0 1,-1 0-1,1 1 1,-1 2-1,1-5-39,0 0-1,0 1 0,0-1 0,0 1 0,0-1 0,0 0 0,1 1 0,-1-1 1,0 1-1,0-1 0,1 0 0,-1 1 0,0-1 0,0 0 0,1 1 0,-1-1 1,0 0-1,1 0 0,-1 1 0,0-1 0,1 0 0,-1 0 0,0 0 0,1 1 1,-1-1-1,1 0 0,-1 0 0,1 0 0,-1 0 0,0 0 0,1 0 0,-1 0 1,1 0-1,0 0 0,3 0-63,-1-1 0,1 1 1,0-1-1,-1 0 0,1 0 0,-1 0 1,1-1-1,-1 1 0,6-4 0,31-30-798,-35 29 791,1 0 0,0 0 0,1 1-1,-1-1 1,1 1 0,0 1 0,0 0-1,1 0 1,-1 0 0,14-4 0,-20 8 91,-1 0-1,1 0 1,-1 0 0,1 0 0,-1 0 0,0 0 0,1 0 0,-1 0 0,1 0 0,-1 0 0,0 0 0,1 1 0,-1-1 0,1 0 0,-1 0 0,0 1 0,1-1 0,-1 0 0,0 0 0,0 1-1,1-1 1,-1 0 0,0 1 0,0-1 0,1 0 0,-1 1 0,0-1 0,0 1 0,0-1 0,1 0 0,-1 1 0,0-1 0,0 1 0,0-1 0,2 25 581,-7 20 691,-2-19-845,4-18-232,1-1 0,0 1 0,0 0-1,0 14 1,2-21-200,1-1-1,-1 1 1,1-1 0,-1 1-1,1-1 1,-1 1-1,1-1 1,0 1 0,-1-1-1,1 1 1,0-1-1,-1 0 1,1 1 0,0-1-1,-1 0 1,1 1-1,0-1 1,0 0 0,-1 0-1,1 0 1,0 0-1,0 0 1,-1 0 0,1 0-1,0 0 1,0 0-1,-1 0 1,1 0 0,0-1-1,0 1 1,-1 0-1,1 0 1,0-1 0,-1 1-1,1 0 1,0-1-1,31-11-261,21-23-3463,-2-7-5015,-11 5-3242</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11.514"/>
    </inkml:context>
    <inkml:brush xml:id="br0">
      <inkml:brushProperty name="width" value="0.025" units="cm"/>
      <inkml:brushProperty name="height" value="0.025" units="cm"/>
    </inkml:brush>
  </inkml:definitions>
  <inkml:trace contextRef="#ctx0" brushRef="#br0">168 1 19859,'0'0'2333,"-11"4"544,7-3-2634,-46 16 2504,48-17-2782,0 1-1,0 0 1,-1 0 0,1 0-1,0 0 1,1 0 0,-1 0 0,0 1-1,0-1 1,0 1 0,1-1-1,-1 1 1,1-1 0,-1 1-1,1 0 1,0 0 0,-1 0 0,1 0-1,0 0 1,0 0 0,1 0-1,-2 4 1,2-5-236,1 1-1,0 0 1,-1-1-1,1 1 1,0-1 0,-1 1-1,1-1 1,0 1-1,0-1 1,1 1-1,-1-1 1,0 0 0,0 0-1,0 0 1,1 0-1,-1 0 1,1 0-1,-1 0 1,1 0 0,-1 0-1,1 0 1,-1-1-1,1 1 1,0-1-1,-1 1 1,1-1 0,0 0-1,0 0 1,2 0-1,62 5-2477,-57-5 2116,29-1 374,43 2-810,-75-1 1494,0 1 0,0 0 0,0 0 0,-1 1 0,1 0 0,0 0 0,-1 0 0,1 0 0,-1 1 0,8 5 0,-12-8-286,-1 1 0,1-1-1,0 1 1,-1 0 0,1-1 0,0 1 0,-1 0 0,1-1 0,-1 1 0,0 0 0,1-1 0,-1 1-1,1 0 1,-1 0 0,0 0 0,0-1 0,1 1 0,-1 0 0,0 0 0,0 0 0,0 0 0,0-1 0,0 1-1,0 0 1,0 0 0,0 0 0,0 0 0,-1 0 0,1-1 0,0 1 0,-1 0 0,1 0 0,0 0-1,-1-1 1,1 1 0,-1 0 0,1-1 0,-1 1 0,1 0 0,-1-1 0,1 1 0,-1 0 0,0-1-1,1 1 1,-1-1 0,-1 1 0,-38 23 2011,37-23-1961,-31 15 868,0-1 1,-1-3 0,-71 18-1,87-27-2955,1-1 1,-38 0-1,33-4-5933</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53.054"/>
    </inkml:context>
    <inkml:brush xml:id="br0">
      <inkml:brushProperty name="width" value="0.025" units="cm"/>
      <inkml:brushProperty name="height" value="0.025" units="cm"/>
    </inkml:brush>
  </inkml:definitions>
  <inkml:trace contextRef="#ctx0" brushRef="#br0">0 39 13100,'0'0'9908,"9"-2"-9283,30-4-133,-1 2-1,1 1 1,0 3-1,51 4 1,88-2-3895,-177-2 3139,1 0-1,-1 0 0,0 0 1,1 0-1,-1 0 1,0 0-1,1-1 1,-1 1-1,0-1 0,0 1 1,1-1-1,-1 1 1,0-1-1,0 0 1,0 1-1,0-1 0,0 0 1,0 0-1,0 0 1,0 0-1,0 0 1,0 0-1,0 0 0,1-2 1,0-10-5913</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53.416"/>
    </inkml:context>
    <inkml:brush xml:id="br0">
      <inkml:brushProperty name="width" value="0.025" units="cm"/>
      <inkml:brushProperty name="height" value="0.025" units="cm"/>
    </inkml:brush>
  </inkml:definitions>
  <inkml:trace contextRef="#ctx0" brushRef="#br0">414 67 17232,'0'0'3380,"11"-9"-2025,-7 6-1289,2-3 84,0 1 0,0-1 1,1 2-1,0-1 0,0 1 0,1 0 0,-1 0 0,1 1 0,-1 0 0,1 0 0,0 1 1,0 0-1,17-2 0,-25 4-150,1 0 1,-1 0-1,1 0 0,-1 0 1,1 0-1,-1 0 0,1 0 1,-1 0-1,1 0 0,-1 0 1,0 1-1,1-1 0,-1 0 1,1 0-1,-1 0 0,1 0 1,-1 1-1,0-1 0,1 0 1,-1 0-1,0 1 0,1-1 1,-1 0-1,0 1 0,1-1 1,-1 0-1,0 1 0,0-1 1,1 1-1,-1-1 0,0 0 1,0 1-1,0-1 0,1 1 1,-1-1-1,0 1 0,0 0 1,-7 20 62,-22 18 235,-37 21-3,-3-4 1,-109 70 0,29-22 114,141-98-364,-30 24 152,37-29-197,0 0-1,-1 0 0,1 0 0,0 0 1,0 0-1,0 1 0,0-1 0,0 0 1,0 1-1,1-1 0,-1 1 1,0-1-1,1 1 0,-1-1 0,1 1 1,-1-1-1,1 1 0,0-1 1,0 1-1,0 0 0,0-1 0,0 4 1,1-4-16,1 1 1,-1-1-1,1 0 1,-1 1-1,1-1 1,-1 0 0,1 0-1,0 0 1,0 0-1,-1-1 1,1 1-1,0 0 1,0-1-1,0 1 1,0-1-1,0 0 1,0 1 0,0-1-1,0 0 1,0 0-1,0 0 1,-1-1-1,4 0 1,5 1-18,251 1-1222,-88-15-4630,-79 1-1798</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55.400"/>
    </inkml:context>
    <inkml:brush xml:id="br0">
      <inkml:brushProperty name="width" value="0.025" units="cm"/>
      <inkml:brushProperty name="height" value="0.025" units="cm"/>
    </inkml:brush>
  </inkml:definitions>
  <inkml:trace contextRef="#ctx0" brushRef="#br0">13 51 1730,'-13'-15'17283,"16"6"-12141,29-2-4752,-30 10-149,72-11 651,-68 11-883,-1 0-1,1 1 1,0 0 0,0 0 0,-1 0-1,1 1 1,0 0 0,-1 0-1,1 0 1,8 4 0,-12-4-14,-1 1 1,1-1-1,-1 1 1,0 0-1,1-1 1,-1 1-1,0 0 1,0 0-1,0 0 1,0 0-1,-1 0 1,1 0-1,-1 0 1,1 0-1,-1 0 1,1 0-1,-1 0 0,0 0 1,0 1-1,0-1 1,0 0-1,-1 0 1,1 0-1,-1 0 1,1 0-1,-1 2 1,-1 4 26,-1 0 0,1 0 0,-1 0 0,0 0 0,-7 10 0,-67 87 261,37-54 150,39-50-421,0-1 0,1 0-1,-1 1 1,1-1 0,0 1 0,-1-1 0,1 1 0,-1 0 0,1-1 0,0 1 0,-1-1 0,1 1-1,0 0 1,0-1 0,-1 1 0,1 0 0,0-1 0,0 1 0,0 0 0,0-1 0,0 1 0,0 0 0,0-1-1,0 1 1,0 0 0,0-1 0,0 1 0,0 0 0,1-1 0,-1 1 0,0 0 0,1 0 0,21 3 109,32-15 48,-31 4-262,58-20-823,-74 24-257,-1 0-1,1-1 1,-1 0-1,0 0 0,7-5 1,-7 0-5196,-6 2-3704</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4.219"/>
    </inkml:context>
    <inkml:brush xml:id="br0">
      <inkml:brushProperty name="width" value="0.025" units="cm"/>
      <inkml:brushProperty name="height" value="0.025" units="cm"/>
      <inkml:brushProperty name="color" value="#F6630D"/>
    </inkml:brush>
  </inkml:definitions>
  <inkml:trace contextRef="#ctx0" brushRef="#br0">169 148 12011,'0'0'12535,"-10"-7"-11713,-33-20-155,41 26-643,0 0-1,-1 0 0,1 0 0,0 1 1,-1-1-1,1 1 0,-1 0 1,1 0-1,0 0 0,-1 0 0,1 0 1,-1 0-1,1 1 0,-1-1 1,1 1-1,0-1 0,-1 1 0,1 0 1,0 0-1,0 0 0,-1 0 1,1 1-1,0-1 0,0 0 0,0 1 1,1 0-1,-3 2 0,-2 1 51,1 1 0,-1 0 0,1 1 0,1-1 0,-1 1 0,-3 9-1,-4 20 149,12-36-221,0 1 0,0 0 0,0-1 0,0 1 0,0-1 1,0 1-1,0 0 0,0-1 0,1 1 0,-1 0 0,0-1 0,0 1 1,0-1-1,1 1 0,-1 0 0,0-1 0,1 1 0,-1-1 0,1 1 1,-1-1-1,0 1 0,1-1 0,-1 0 0,1 1 0,-1-1 0,1 1 1,-1-1-1,1 0 0,0 1 0,-1-1 0,1 0 0,-1 0 0,1 0 0,0 1 1,-1-1-1,1 0 0,0 0 0,-1 0 0,1 0 0,0 0 0,-1 0 1,1 0-1,-1 0 0,1 0 0,0-1 0,-1 1 0,1 0 0,0 0 1,-1-1-1,1 1 0,-1 0 0,1 0 0,0-2 0,4 1 14,0-2-1,-1 1 1,1 0-1,-1-1 1,1 0-1,-1 0 0,0 0 1,0-1-1,-1 1 1,1-1-1,5-7 1,30-50-30,-39 61 16,4 44-273,10 204 594,-1-2 98,-15-230-369,-4-14 175,5-2-207,0-1-1,0 0 0,0 0 0,0 0 0,0 0 0,0 0 0,1 0 0,-1-1 0,0 1 1,1 0-1,-1 0 0,1 0 0,-1-1 0,1 1 0,0 0 0,-1-1 0,1-1 1,-4-23-88,2 0 0,0 0 1,2-1-1,1 1 0,1 0 1,1 0-1,2 0 0,7-27 1,-7 36 23,0 1 1,1 0 0,0 0-1,2 1 1,0 0 0,0 0-1,1 1 1,1 0 0,1 0-1,0 1 1,0 1 0,1 0-1,21-16 1,-30 25-111,1 0 0,0 1 1,0-1-1,0 1 0,0 0 0,0 0 0,1 0 1,-1 0-1,1 1 0,-1 0 0,1 0 0,-1 0 0,1 0 1,0 1-1,7 0 0,-10 1 112,-1 0-1,0 0 1,0 0-1,-1 1 1,1-1-1,0 0 1,0 1-1,0-1 1,-1 1-1,1-1 1,-1 1-1,1-1 1,-1 1-1,0-1 1,0 1-1,1-1 1,-1 1-1,0 0 1,0-1-1,-1 3 1,-2 35 470,-11 9 712,10-39-700,1 0-1,0 0 0,1 0 0,0 0 1,-1 17-1,3-24-107,6-9-112,0-1 0,-1 1 0,0-1 0,0 0 0,-1 0 0,0 0 0,0-1 0,-1 1 0,0-1 0,0 0 0,-1 0 0,2-10 0,0-15-93,-1-65 1,-3 86-8,-2 9-348,-2 11 97,-3 14 45,6-18 83,1 0 1,0 0-1,0 0 0,0 0 1,0 0-1,1 0 1,-1-1-1,1 1 0,-1 0 1,1 0-1,0 0 1,0 0-1,1-1 0,-1 1 1,0-1-1,1 1 1,0-1-1,-1 1 1,1-1-1,4 4 0,-3-5 13,1 1-1,-1-1 0,1 1 0,-1-1 0,1 0 1,0-1-1,0 1 0,-1 0 0,1-1 0,0 0 1,0 0-1,0 0 0,0-1 0,-1 1 0,1-1 1,5-1-1,0-1-6,0 1-1,0-1 1,0 0 0,-1-1 0,1 0 0,-1 0-1,0-1 1,10-8 0,-14 10-16,0 0 0,-1 0 1,1 0-1,-1 0 0,0-1 0,0 1 1,-1-1-1,1 0 0,-1 0 0,0 0 0,1 0 1,-2 0-1,1-1 0,-1 1 0,1 0 1,-1-1-1,0 1 0,0-8 0,-1 13 3,0 0-1,-1 0 0,1 0 0,0 0 1,-1 0-1,1 0 0,-1 0 1,0 0-1,1 0 0,-1-1 1,0 1-1,1 0 0,-1 0 1,0 0-1,0-1 0,0 1 1,0-1-1,1 1 0,-1 0 1,0-1-1,0 1 0,0-1 0,0 0 1,0 1-1,0-1 0,-1 0 1,1 0-1,0 0 0,0 0 1,0 0-1,0 0 0,0 0 1,0 0-1,0 0 0,0 0 1,0 0-1,0-1 0,0 1 1,0 0-1,0-1 0,0 1 0,0-1 1,0 1-1,0-1 0,0 1 1,0-1-1,0 0 0,0 0 1,1 1-1,-1-1 0,0 0 1,1 0-1,-1 0 0,0 0 1,1 0-1,-1 0 0,1 0 1,0 0-1,-1 0 0,1 0 1,0 0-1,-1 0 0,1 0 0,0 0 1,0 0-1,0 0 0,0 0 1,0-2-1,-2 11 27,-1 0 1,1 1-1,1-1 1,0 1-1,0 0 0,1-1 1,1 18-1,-1-24-11,0 1 1,0 0-1,1-1 1,0 1-1,-1 0 0,1-1 1,0 1-1,0-1 1,0 0-1,1 1 1,-1-1-1,1 0 0,-1 0 1,1 1-1,0-1 1,0-1-1,0 1 0,0 0 1,0 0-1,0-1 1,0 1-1,0-1 1,1 1-1,-1-1 0,1 0 1,-1 0-1,1 0 1,4 0-1,3 1 19,0-2 0,0 1 0,0-1 1,0-1-1,0 0 0,0 0 0,-1-1 0,1 0 0,0-1 0,-1 0 0,1 0 1,-1-1-1,0 0 0,14-10 0,-18 11-11,0 0 1,0 0-1,-1 0 1,0-1-1,0 0 0,0 0 1,0 0-1,0 0 1,-1-1-1,0 1 0,0-1 1,0 0-1,0 0 0,-1 0 1,0 0-1,0 0 1,0-1-1,-1 1 0,0-1 1,0 1-1,0-1 1,0 1-1,-1-1 0,0 0 1,0 1-1,-1-1 1,-2-10-1,3 16-16,0-1 0,0 1 0,-1-1 0,1 1 0,0-1 0,-1 1 0,1-1 0,0 1 1,-1-1-1,1 1 0,-1-1 0,1 1 0,-1 0 0,1-1 0,-1 1 0,1 0 0,-1-1 0,1 1 0,-1 0 0,0 0 0,1-1 0,-1 1 0,1 0 0,-1 0 1,0 0-1,1 0 0,-1 0 0,1 0 0,-1 0 0,0 0 0,1 0 0,-1 0 0,0 0 0,1 0 0,-1 1 0,1-1 0,-1 0 0,1 0 0,-1 0 0,0 1 1,-23 14-215,17-7 219,0-1 1,1 1-1,1 0 1,-1 1-1,1-1 1,0 1-1,1 0 0,0 1 1,1-1-1,0 1 1,0-1-1,1 1 0,0 0 1,0 13-1,2-22 0,0 0 0,0 0 0,0 0 0,1 0 0,-1 0 1,0 0-1,1 0 0,-1 0 0,0 0 0,1 0 0,-1 0 0,1 0 0,0 0 0,-1-1 0,1 1 0,0 0 0,0 0 0,-1-1 0,1 1 0,0 0 0,0-1 0,0 1 0,0-1 0,0 1 0,0-1 0,0 1 0,0-1 0,0 0 0,0 1 0,0-1 0,0 0 0,0 0 0,0 0 0,0 0 0,0 0 1,0 0-1,0 0 0,0 0 0,0 0 0,0 0 0,0-1 0,0 1 0,0 0 0,0-1 0,0 1 0,2-2 0,2 1 7,0-1-1,0 0 1,0 0 0,0 0-1,0 0 1,-1-1-1,1 0 1,5-5 0,-4 1-81,0-1 1,0-1 0,-1 1-1,0-1 1,0 0 0,6-19-1,9-17-130,-18 106 219,-2-60-5,0 0-1,0-1 1,0 1 0,0 0 0,0-1 0,0 1 0,0 0-1,1 0 1,-1-1 0,0 1 0,0 0 0,0-1 0,1 1-1,-1 0 1,0-1 0,1 1 0,-1-1 0,1 1-1,-1 0 1,0-1 0,1 1 0,-1-1 0,1 1 0,0-1-1,-1 0 1,1 1 0,-1-1 0,1 1 0,0-1 0,1 1-1,24-5 206,30-26-502,-51 28 154,-2 0 62,4-3 15,1 0 1,0 1-1,-1 0 0,1 1 0,11-4 1,-18 7 79,1-1-1,-1 1 1,1 0 0,-1-1 0,1 1 0,-1 0-1,1 0 1,-1 0 0,1 1 0,-1-1 0,1 0 0,-1 0-1,0 1 1,1-1 0,-1 1 0,1-1 0,-1 1-1,0 0 1,0 0 0,1-1 0,-1 1 0,0 0-1,0 0 1,0 0 0,0 0 0,0 0 0,0 0 0,0 1-1,0-1 1,0 0 0,-1 0 0,1 1 0,0-1-1,-1 0 1,1 1 0,-1-1 0,1 3 0,10 57-25,-9-59-2540</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55.727"/>
    </inkml:context>
    <inkml:brush xml:id="br0">
      <inkml:brushProperty name="width" value="0.025" units="cm"/>
      <inkml:brushProperty name="height" value="0.025" units="cm"/>
    </inkml:brush>
  </inkml:definitions>
  <inkml:trace contextRef="#ctx0" brushRef="#br0">0 35 16271,'0'0'8040,"75"-20"-6503,-28 15-287,9-1-994,5 4-192,1 1-961,-8 1-2050,-9 0-2594,-8 0-3107</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56.102"/>
    </inkml:context>
    <inkml:brush xml:id="br0">
      <inkml:brushProperty name="width" value="0.025" units="cm"/>
      <inkml:brushProperty name="height" value="0.025" units="cm"/>
    </inkml:brush>
  </inkml:definitions>
  <inkml:trace contextRef="#ctx0" brushRef="#br0">13 162 12107,'0'0'10143,"11"-7"-9011,-8 5-1027,13-8 168,-1-1 0,24-21-1,-35 29-229,-1 0-1,1-1 0,-1 1 0,0-1 0,0 0 0,-1 0 1,1 0-1,-1 0 0,1 0 0,-1 0 0,-1-1 0,1 1 0,-1-1 1,1 1-1,-1-1 0,-1 0 0,1 0 0,0-7 0,-2 11 11,1 1 0,-1-1 0,1 0 0,-1 0 0,1 1 0,-1-1 0,1 0 0,-1 0 0,0 1 0,1-1 0,-1 1 0,0-1 0,1 0 0,-1 1 0,0-1-1,0 1 1,0 0 0,0-1 0,1 1 0,-1 0 0,0-1 0,0 1 0,0 0 0,0 0 0,0 0 0,0 0 0,0 0 0,0 0 0,0 0 0,1 0 0,-1 0 0,0 1-1,-2-1 1,-32 11 390,29-7-430,0 1 1,0 0-1,1 0 0,-1 0 1,1 1-1,1 0 1,-1 0-1,1 0 1,0 1-1,0-1 1,1 1-1,0 0 1,0 0-1,0 0 1,1 1-1,0-1 1,1 0-1,-2 14 1,4-20-16,-1 0 1,1 0-1,-1 0 1,1 0-1,-1 0 0,1 0 1,0 0-1,-1-1 1,1 1-1,0 0 1,-1 0-1,1-1 1,0 1-1,0 0 1,0-1-1,0 1 0,0-1 1,0 1-1,0-1 1,0 0-1,0 1 1,0-1-1,0 0 1,0 0-1,0 1 0,0-1 1,0 0-1,0 0 1,0 0-1,0 0 1,0-1-1,0 1 1,0 0-1,0 0 1,1-1-1,45-7 213,3-8-76,-38 11-135,0 1 0,1 0-1,-1 1 1,1 0 0,-1 1 0,1 1-1,0 0 1,17 0 0,-28 2 3,0 0 0,0 0-1,0 0 1,-1 0 0,1 0 0,0 1-1,-1-1 1,1 0 0,-1 1 0,0-1-1,1 1 1,-1-1 0,0 1-1,0 0 1,0 0 0,0-1 0,0 1-1,0 0 1,0 0 0,-1 0 0,1 0-1,-1 0 1,0 0 0,1 0 0,-1 0-1,0 0 1,0 3 0,0 50 1312,0-52-574,1-8 225,-1 3-707,28-161 926,-28 163-1275,0 0 0,0-1-1,0 1 1,0-1 0,0 1 0,0 0-1,1-1 1,-1 1 0,0 0 0,0-1-1,0 1 1,1 0 0,-1 0 0,0-1-1,0 1 1,1 0 0,-1 0 0,0-1 0,1 1-1,-1 0 1,0 0 0,1 0 0,-1-1-1,0 1 1,1 0 0,-1 0 0,1 0-1,-1 0 1,0 0 0,1 0 0,-1 0-1,1 0 1,-1 0 0,0 0 0,1 0-1,-1 0 1,0 0 0,1 0 0,-1 0 0,1 0-1,-1 1 1,0-1 0,1 0 0,-1 0-1,0 0 1,1 1 0,-1-1 0,1 1-1,19 12-5968,-17-11 4176,12 7-5377</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56.430"/>
    </inkml:context>
    <inkml:brush xml:id="br0">
      <inkml:brushProperty name="width" value="0.025" units="cm"/>
      <inkml:brushProperty name="height" value="0.025" units="cm"/>
    </inkml:brush>
  </inkml:definitions>
  <inkml:trace contextRef="#ctx0" brushRef="#br0">88 1 14350,'0'0'9433,"-10"4"-9204,6-2-202,-1 0 1,1 1-1,-1-1 1,1 1-1,0 0 1,0 0-1,0 0 0,0 0 1,1 1-1,0-1 1,-1 1-1,1 0 1,0 0-1,1 0 0,-1 0 1,1 1-1,0-1 1,0 1-1,0 0 0,1-1 1,-2 7-1,1-4 67,1 0 0,-1 0 0,1 0 0,1 0-1,-1 0 1,2 1 0,-1-1 0,0 0 0,3 9 0,-2-14-13,0 0 0,0 0 1,0 0-1,0 0 1,0 0-1,0 0 0,1-1 1,-1 1-1,1 0 1,-1-1-1,1 0 0,0 1 1,-1-1-1,1 0 1,0 1-1,0-1 1,0 0-1,0 0 0,0-1 1,0 1-1,0 0 1,0-1-1,1 1 0,-1-1 1,0 0-1,0 0 1,0 0-1,0 0 0,1 0 1,-1 0-1,0 0 1,4-2-1,-1 1 58,-1 0 1,0-1-1,0 1 1,1-1-1,-1 0 0,0 0 1,-1-1-1,1 1 1,0-1-1,-1 0 0,1 0 1,-1 0-1,0 0 0,0 0 1,0-1-1,0 1 1,-1-1-1,0 0 0,1 0 1,-1 0-1,-1 0 1,1 0-1,-1-1 0,1 1 1,-1 0-1,1-10 0,-1 12-129,-1-1-1,1 0 1,-1 0-1,1 0 1,-1 0-1,0 1 0,0-1 1,-1 0-1,1 0 1,0 0-1,-1 0 0,0 1 1,1-1-1,-1 0 1,0 0-1,-1 1 0,1-1 1,0 1-1,-1-1 1,1 1-1,-1 0 0,0-1 1,0 1-1,0 0 1,0 0-1,0 0 1,0 1-1,-1-1 0,1 0 1,0 1-1,-1-1 1,0 1-1,1 0 0,-1 0 1,0 0-1,1 0 1,-1 1-1,0-1 0,0 1 1,0-1-1,-5 1 1,-6 4-2923,4 5-4726,9-8 6702</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57.147"/>
    </inkml:context>
    <inkml:brush xml:id="br0">
      <inkml:brushProperty name="width" value="0.025" units="cm"/>
      <inkml:brushProperty name="height" value="0.025" units="cm"/>
    </inkml:brush>
  </inkml:definitions>
  <inkml:trace contextRef="#ctx0" brushRef="#br0">31 57 15855,'0'0'7607,"1"15"-7121,3 75 239,-3 1-1,-5-1 1,-23 141 0,21-207 816,13-60-733,19-57-655,5 1 0,73-156 0,-102 244-160,5-12-2,2-1 0,0 1 0,19-25 0,-26 38-5,0 1 0,-1-1-1,1 1 1,0 0 0,0-1 0,1 1 0,-1 0 0,0 0-1,1 1 1,-1-1 0,1 0 0,0 1 0,-1-1-1,1 1 1,0 0 0,0 0 0,0 0 0,0 1 0,0-1-1,0 1 1,0-1 0,0 1 0,0 0 0,0 0-1,0 0 1,0 1 0,0-1 0,0 1 0,0 0 0,0-1-1,5 3 1,-7-2 4,1 1 0,-1-1 0,0 0 0,1 0-1,-1 1 1,0-1 0,0 1 0,1-1 0,-1 1 0,0 0 0,-1-1-1,1 1 1,0 0 0,0 0 0,-1-1 0,1 1 0,-1 0-1,0 0 1,1 0 0,-1 0 0,0 0 0,0 0 0,0-1 0,0 1-1,-1 0 1,1 0 0,0 0 0,-1 0 0,1 0 0,-2 1-1,0 3 10,1 0 0,-2-1 0,1 0 0,0 1-1,-1-1 1,0 0 0,-1-1 0,-6 10 0,-3-2 35,0 0 1,-1-1 0,0-1-1,0 0 1,-1-1 0,-1 0 0,1-1-1,-1-1 1,-28 9 0,44-16-79,-1 0 0,1 0 0,0 0 1,0 1-1,-1-1 0,1 0 1,0 0-1,0 0 0,-1 0 0,1 0 1,0 0-1,-1 0 0,1 0 1,0 0-1,-1 0 0,1 0 0,0 0 1,-1 0-1,1 0 0,0 0 1,0 0-1,-1 0 0,1 0 0,0 0 1,-1 0-1,1 0 0,0 0 0,0-1 1,-1 1-1,1 0 0,0 0 1,0 0-1,-1-1 0,1 1 0,0 0 1,0 0-1,-1 0 0,1-1 1,0 1-1,0 0 0,0 0 0,0-1 1,-1 1-1,10-14-2012,20-13-2159,6 3-2148,3-2-3871</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57.517"/>
    </inkml:context>
    <inkml:brush xml:id="br0">
      <inkml:brushProperty name="width" value="0.025" units="cm"/>
      <inkml:brushProperty name="height" value="0.025" units="cm"/>
    </inkml:brush>
  </inkml:definitions>
  <inkml:trace contextRef="#ctx0" brushRef="#br0">83 17 20243,'0'0'5040,"-8"9"-3588,0 1-1231,0 0 1,0 1 0,1 0 0,1 0-1,0 1 1,0 0 0,1 0 0,1 0-1,0 1 1,0-1 0,1 1 0,-2 26-1,5-38-217,0 0 0,-1 0 0,1 1-1,0-1 1,0 0 0,0 1 0,1-1 0,-1 0-1,0 0 1,0 1 0,1-1 0,-1 0-1,1 0 1,-1 0 0,1 1 0,-1-1 0,1 0-1,1 1 1,-2-2 3,1 0-1,-1 0 1,1 0-1,0 0 0,-1-1 1,1 1-1,-1 0 1,1 0-1,0-1 1,-1 1-1,1 0 1,-1-1-1,1 1 1,-1 0-1,1-1 1,-1 1-1,0-1 1,1 1-1,-1-1 1,1 1-1,-1-1 0,0 1 1,1-1-1,-1 0 1,22-49 266,-17 24-231,-1-1 0,-2 0 0,-1-43 0,-1 53-172,0 16-297,0 3 99,0 0 1,1 1-1,-1-1 0,1 0 1,-1 0-1,1 1 1,0-1-1,0 0 1,0 0-1,2 3 0,0-1-384,0 0 0,1-1-1,-1 1 1,1-1-1,0 0 1,0 0 0,0 0-1,0-1 1,0 1-1,1-1 1,-1 0-1,1 0 1,0-1 0,-1 0-1,1 1 1,0-1-1,0-1 1,0 1 0,8-1-1,22 1-6301</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57.846"/>
    </inkml:context>
    <inkml:brush xml:id="br0">
      <inkml:brushProperty name="width" value="0.025" units="cm"/>
      <inkml:brushProperty name="height" value="0.025" units="cm"/>
    </inkml:brush>
  </inkml:definitions>
  <inkml:trace contextRef="#ctx0" brushRef="#br0">95 68 10762,'0'0'14296,"-11"2"-14007,8-2-283,-1 1 0,0-1 0,1 1 1,-1 0-1,1 0 0,-1 1 0,1-1 1,0 1-1,0-1 0,-1 1 1,1 0-1,0 0 0,1 1 0,-1-1 1,0 1-1,1-1 0,-1 1 0,1 0 1,0 0-1,0 0 0,0 0 0,0 0 1,0 1-1,1-1 0,0 0 0,-1 1 1,1-1-1,-1 7 0,1-5-5,-1-1 0,1 1 0,0 0 0,0 0 1,0-1-1,1 1 0,0 0 0,0 0 0,0 0 0,1 0 0,-1 0 0,3 9 0,-1-12 8,-1-1 0,0 1 0,1 0-1,-1-1 1,1 1 0,0 0 0,0-1 0,-1 0-1,1 1 1,0-1 0,0 0 0,0 0-1,0 0 1,0 0 0,1-1 0,-1 1 0,0-1-1,0 1 1,0-1 0,1 0 0,-1 1-1,0-1 1,0 0 0,1-1 0,-1 1 0,0 0-1,0-1 1,1 1 0,2-2 0,1 0 90,0 1-1,0-1 1,-1-1 0,1 1 0,-1-1 0,0 0 0,0 0 0,0-1-1,0 1 1,0-1 0,-1 0 0,0 0 0,1-1 0,-2 1-1,1-1 1,0 0 0,5-11 0,-6 10 73,0 0-1,0 0 1,0-1 0,0 1 0,-1-1-1,0 1 1,-1-1 0,1 0 0,-2 0-1,1 0 1,0 0 0,-1 0 0,-1 0-1,1 0 1,-3-10 0,2 15-251,1-1 1,-1 1-1,-1 0 1,1-1-1,0 1 1,0 0-1,-1 0 1,1 0-1,-1 0 1,0 0-1,1 0 1,-1 1-1,0-1 1,0 0-1,0 1 1,0-1-1,-1 1 1,1 0-1,0 0 1,-1 0-1,1 0 1,0 0-1,-1 1 1,1-1-1,-1 1 1,1-1-1,-1 1 1,1 0-1,-1 0 1,1 0-1,-1 0 1,0 1-1,-3 0 1,5 1-260,-1-1 1,1 1 0,0-1 0,0 1-1,1 0 1,-1 0 0,0 0 0,1-1 0,-1 1-1,1 0 1,-1 0 0,1 0 0,0 0 0,0 0-1,0 0 1,0 3 0,5 8-5835,9-7 86</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58.235"/>
    </inkml:context>
    <inkml:brush xml:id="br0">
      <inkml:brushProperty name="width" value="0.025" units="cm"/>
      <inkml:brushProperty name="height" value="0.025" units="cm"/>
    </inkml:brush>
  </inkml:definitions>
  <inkml:trace contextRef="#ctx0" brushRef="#br0">75 1 13293,'0'0'11013,"-9"10"-10613,7-7-366,-4 4 42,1 0-1,0 0 1,0 0-1,0 1 1,1 0-1,1-1 1,-1 1-1,1 1 1,0-1-1,-2 12 1,-1 19 54,1 0-1,2-1 1,1 2-1,3-1 1,1 0 0,7 39-1,-9-76-124,0 0 0,0 0 0,1 0 0,-1 0 0,1 0 0,0 0 0,-1 0 0,1 0 0,0-1 0,0 1 0,0 0 0,0-1 0,2 3 0,-3-4 10,1-1-1,-1 1 1,1 0-1,-1 0 1,1 0 0,-1-1-1,1 1 1,-1 0-1,0-1 1,1 1-1,-1 0 1,0-1 0,1 1-1,-1-1 1,0 1-1,1 0 1,-1-1 0,0 1-1,0-1 1,1 1-1,-1-1 1,0 1 0,0-1-1,0 1 1,0-1-1,0 1 1,0-1 0,0 1-1,0-2 1,8-57 625,-7 18-363,0 13-361,0 0-1,-2 1 1,-1-1 0,-7-28 0,11 60 46,0 0-1,0 0 1,0 0-1,0-1 1,1 1-1,-1-1 1,1 1-1,0-1 1,0 0 0,0 0-1,0 0 1,1-1-1,-1 1 1,1-1-1,-1 0 1,1 0-1,0 0 1,0 0 0,0-1-1,0 1 1,0-1-1,0 0 1,0-1-1,1 1 1,-1-1-1,5 1 1,0-1 95,-1 1 0,1-1 0,-1 0 0,0-1 0,1 0 0,-1 0 0,0-1 0,0 0 0,0-1 0,0 1 0,0-1 0,-1-1 0,12-6 0,-13 6 56,-1 0 1,0 0 0,1-1-1,-2 0 1,1 0-1,0 0 1,-1-1-1,0 1 1,0-1 0,-1 0-1,1 0 1,-1 0-1,-1-1 1,1 1 0,-1-1-1,0 1 1,1-10-1,-4 17-85,0-1-1,0 0 1,1 0-1,-1 1 1,0-1-1,0 1 1,0-1-1,1 1 0,-1-1 1,0 1-1,0-1 1,1 1-1,-1 0 1,1-1-1,-1 1 1,0 0-1,1 0 1,0-1-1,-1 1 0,0 2 1,-5 10 16,1 0 1,0 1-1,1-1 1,1 1-1,0 0 1,1 0-1,0 1 1,1 24-1,1-39-51,0 1-1,0 0 1,0 0-1,0 0 1,0-1-1,0 1 1,0 0-1,0 0 1,1 0-1,-1-1 1,0 1-1,1 0 1,-1-1 0,0 1-1,1 0 1,-1-1-1,1 1 1,-1 0-1,1-1 1,0 1-1,-1-1 1,1 1-1,-1-1 1,1 1-1,0-1 1,-1 1-1,1-1 1,0 0-1,0 1 1,-1-1-1,1 0 1,0 0-1,0 1 1,0-1-1,-1 0 1,1 0-1,0 0 1,0 0-1,0 0 1,-1 0-1,3-1 1,-1 1-132,0 0 0,1-1-1,-1 1 1,1-1 0,-1 0 0,0 0-1,0 0 1,1 0 0,-1 0 0,0-1-1,0 1 1,0-1 0,2-1 0,1-3-1404,0-1 0,-1 1 0,0-1 1,0 0-1,3-9 0,8-18-8039</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58.596"/>
    </inkml:context>
    <inkml:brush xml:id="br0">
      <inkml:brushProperty name="width" value="0.025" units="cm"/>
      <inkml:brushProperty name="height" value="0.025" units="cm"/>
    </inkml:brush>
  </inkml:definitions>
  <inkml:trace contextRef="#ctx0" brushRef="#br0">146 1 15214,'0'0'5931,"-5"11"-3283,-1 5-1932,1 1-1,0-1 0,2 1 1,-1 0-1,2-1 0,-1 23 1,5-17-552,0 1 0,1-1 0,1 0 1,1 0-1,11 28 0,2 13-1310,-14-30 438,-4-33 635,0 0-1,0 0 1,-1 1 0,1-1 0,0 0 0,0 0 0,-1 0 0,1 0-1,0 1 1,-1-1 0,1 0 0,0 0 0,0 0 0,-1 0 0,1 0 0,0 0-1,-1 0 1,1 0 0,0 0 0,-1 0 0,1 0 0,0 0 0,-1 0-1,1 0 1,0 0 0,0-1 0,-1 1 0,1 0 0,0 0 0,-1 0-1,1 0 1,0-1 0,0 1 0,-1 0 0,1 0 0,0 0 0,0-1 0,0 1-1,-1 0 1,1 0 0,0-1 0,0 1 0,0 0 0,-1-1 0,-39-49-7752,32 38 6752,3 5 262,-52-64-2558,35 51 6128,-1 4 3312,41 19-295,27-5-4059,-15 0-877,8 3-522,56-3-2953,-91 2 1844,7-2-842,-8-4-2968,-2-2-1170</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58.969"/>
    </inkml:context>
    <inkml:brush xml:id="br0">
      <inkml:brushProperty name="width" value="0.025" units="cm"/>
      <inkml:brushProperty name="height" value="0.025" units="cm"/>
    </inkml:brush>
  </inkml:definitions>
  <inkml:trace contextRef="#ctx0" brushRef="#br0">1 14 15631,'0'0'6886,"49"-8"-7206,-23 6-3235,3-1-4293</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59.311"/>
    </inkml:context>
    <inkml:brush xml:id="br0">
      <inkml:brushProperty name="width" value="0.025" units="cm"/>
      <inkml:brushProperty name="height" value="0.025" units="cm"/>
    </inkml:brush>
  </inkml:definitions>
  <inkml:trace contextRef="#ctx0" brushRef="#br0">141 0 21268,'0'0'7057,"-10"7"-6966,0 0-12,-44 34-847,50-38 618,1 0 1,0-1 0,0 2-1,0-1 1,1 0-1,-1 1 1,1-1-1,0 1 1,0-1 0,0 1-1,0 0 1,1 0-1,-1 0 1,0 5-1,2-7 74,0-1-1,0 0 0,1 1 0,-1-1 0,1 1 0,-1-1 0,1 0 0,0 1 0,-1-1 0,1 0 1,0 1-1,0-1 0,0 0 0,0 0 0,0 0 0,0 0 0,0 0 0,0 0 0,0 0 0,0 0 1,1-1-1,-1 1 0,0 0 0,1-1 0,-1 1 0,0-1 0,1 1 0,-1-1 0,3 1 0,55 10-1083,-34-7 725,-24-4 431,0 0 0,1 0 0,-1 1 0,1-1 0,-1 1 0,1-1-1,-1 1 1,0-1 0,1 1 0,-1 0 0,0 0 0,1-1 0,-1 1 0,0 0 0,0 0 0,0 0-1,0 1 1,0-1 0,0 0 0,0 0 0,0 0 0,0 2 0,-1-2 7,0 1 0,0-1 0,0 0 0,0 0 0,0 1 0,-1-1 0,1 0 0,0 0 0,-1 1 0,1-1-1,-1 0 1,1 0 0,-1 0 0,0 0 0,1 0 0,-1 0 0,0 0 0,0 0 0,-1 2 0,-4 3 28,-1-1 0,0 0 0,0 0 0,0 0 0,0-1 0,-9 4 0,2-2-926,0 0-1,-29 6 1,8-9-4123</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5.126"/>
    </inkml:context>
    <inkml:brush xml:id="br0">
      <inkml:brushProperty name="width" value="0.025" units="cm"/>
      <inkml:brushProperty name="height" value="0.025" units="cm"/>
      <inkml:brushProperty name="color" value="#F6630D"/>
    </inkml:brush>
  </inkml:definitions>
  <inkml:trace contextRef="#ctx0" brushRef="#br0">23 31 13421,'0'-1'135,"0"1"0,0 0 0,0 0 0,0 0 0,0 0 0,0 0 0,0-1 0,0 1 0,0 0 0,0 0 0,0 0 0,-1 0 0,1 0 0,0-1 0,0 1 0,0 0 0,0 0 0,0 0 0,0 0 0,0 0 0,0 0 0,-1 0 0,1-1 0,0 1 0,0 0 0,0 0 0,0 0 1,0 0-1,0 0 0,-1 0 0,1 0 0,0 0 0,0 0 0,0 0 0,0 0 0,0 0 0,-1 0 0,1 0 0,0 0 0,0 0 0,0 0 0,0 0 0,-1 0 0,1 0 0,0 0 0,0 0 0,0 0 0,0 0 0,0 0 0,0 1 0,-1-1 0,1 0 0,0 0 0,0 0 0,0 0 0,0 0 0,0 0 0,0 0 0,0 1 0,0-1 0,-1 0 0,1 0 1,0 0-1,0 0 0,-8 11 1535,6-2-1468,0 0-1,1-1 1,0 1-1,0 0 1,1 0 0,0 0-1,0 0 1,1 0-1,2 9 1,-2-16-196,-1 0 0,1 0 1,0 1-1,0-1 0,0 0 0,0 0 0,0 0 1,0 0-1,1 0 0,-1 0 0,0-1 0,1 1 1,0 0-1,-1-1 0,1 1 0,0-1 0,0 0 1,0 1-1,0-1 0,0 0 0,0 0 1,0 0-1,0 0 0,1-1 0,-1 1 0,0-1 1,0 1-1,1-1 0,-1 0 0,0 0 0,1 0 1,-1 0-1,0 0 0,1 0 0,-1-1 0,0 1 1,0-1-1,3-1 0,3 0 47,0-2-1,-1 1 1,1-1 0,-1 0 0,0 0-1,0-1 1,-1 0 0,1 0-1,-1-1 1,0 1 0,9-13-1,-6 6 170,0 0-1,0 0 0,-1-1 0,-1 0 0,10-23 0,-19 48-151,1 0 1,1 0-1,0-1 0,1 1 0,0 0 0,4 18 0,-5-28-26,0 0-1,1 0 0,-1-1 1,1 1-1,-1 0 0,1 0 1,0 0-1,0-1 1,-1 1-1,1 0 0,0-1 1,1 1-1,-1-1 0,0 1 1,0-1-1,1 0 0,-1 1 1,0-1-1,1 0 0,0 0 1,-1 0-1,1 0 0,-1 0 1,4 0-1,-2 0 42,0-1 1,-1 0-1,1 0 0,0 0 0,0-1 1,0 1-1,0-1 0,-1 1 0,1-1 1,0 0-1,0 0 0,-1 0 0,1-1 1,3-1-1,6-5 116,1-1 0,-1-1 0,0 0 1,17-20-1,-15 14-208,-11 11 7,1 0 1,0-1-1,0 2 1,1-1 0,-1 0-1,1 1 1,0 0-1,0 0 1,1 0 0,-1 1-1,11-5 1,-16 8-13,1 0 0,0 1-1,-1-1 1,1 0 0,0 1 0,-1-1 0,1 0 0,-1 1 0,1-1-1,-1 1 1,1-1 0,0 1 0,-1-1 0,0 1 0,1-1 0,-1 1-1,1 0 1,-1-1 0,0 1 0,1-1 0,-1 1 0,0 0-1,0-1 1,0 1 0,1 0 0,-1 0 0,0-1 0,0 1 0,0 1-1,3 28 13,-2-25-35,0 6-20,-1-1-316,1 0-1,1 0 0,-1 0 0,2-1 0,4 15 1,-7-24 262,1 1-1,-1 0 1,1-1 0,-1 1 0,1 0 0,-1-1 0,1 1-1,-1-1 1,1 1 0,-1-1 0,1 1 0,0-1 0,-1 0-1,1 1 1,0-1 0,0 0 0,-1 1 0,1-1 0,0 0 0,0 0-1,-1 0 1,1 1 0,0-1 0,0 0 0,0 0 0,-1 0-1,1 0 1,0-1 0,0 1 0,0 0 0,-1 0 0,1 0-1,0-1 1,0 1 0,-1 0 0,1-1 0,0 1 0,-1 0-1,1-1 1,0 1 0,0-2 0,27-21-5994,-8 1-586</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59.810"/>
    </inkml:context>
    <inkml:brush xml:id="br0">
      <inkml:brushProperty name="width" value="0.025" units="cm"/>
      <inkml:brushProperty name="height" value="0.025" units="cm"/>
    </inkml:brush>
  </inkml:definitions>
  <inkml:trace contextRef="#ctx0" brushRef="#br0">10 45 17873,'0'0'5771,"-2"11"-4656,1 0-946,-1-1-23,0 1-1,0 0 1,2 0 0,-1 0 0,1 0-1,1 0 1,4 20 0,-5-30-136,1 1 0,-1-1-1,1 0 1,0 0 0,0 0 0,0 0-1,-1 0 1,1 0 0,0 0 0,0 0-1,0 0 1,1 0 0,-1 0 0,0-1 0,0 1-1,0 0 1,0-1 0,1 1 0,-1-1-1,0 0 1,1 1 0,-1-1 0,0 0-1,1 0 1,-1 0 0,0 0 0,1 0 0,-1 0-1,0 0 1,1 0 0,-1 0 0,0-1-1,1 1 1,-1 0 0,0-1 0,0 1-1,1-1 1,-1 0 0,1 0 0,5-2 220,0-1 0,-1 1 1,0-1-1,0-1 0,10-8 0,114-134 1521,-130 147-1738,0-1-1,1 0 1,-1 1-1,0-1 1,1 1 0,-1-1-1,1 1 1,-1-1-1,0 1 1,1 0-1,-1-1 1,1 1-1,0-1 1,-1 1-1,1 0 1,-1-1-1,1 1 1,-1 0 0,1 0-1,0 0 1,-1-1-1,1 1 1,0 0-1,-1 0 1,1 0-1,-1 0 1,1 0-1,0 0 1,-1 0-1,1 0 1,0 0-1,-1 1 1,1-1 0,0 0-1,-1 0 1,1 0-1,-1 1 1,1-1-1,-1 0 1,1 1-1,-1-1 1,1 1-1,-1-1 1,1 0-1,-1 1 1,1-1-1,-1 1 1,1-1 0,-1 1-1,0 0 1,1-1-1,-1 1 1,0-1-1,0 1 1,1-1-1,-1 1 1,0 0-1,0-1 1,0 1-1,0 0 1,0-1 0,0 1-1,0 0 1,0 0-1,3 56 151,-3-41 34,0-11-183,0 0 0,1 0 1,-1 0-1,1 0 0,0 0 0,1 0 1,-1 0-1,1 0 0,0-1 1,4 9-1,-5-12-13,0 0 0,0 0 1,0 0-1,0 0 0,0-1 0,0 1 0,0 0 1,0 0-1,0-1 0,0 1 0,1-1 1,-1 1-1,0-1 0,0 1 0,1-1 1,-1 0-1,3 1 0,-1-1 12,0 0 0,0-1 0,0 1-1,0-1 1,0 0 0,0 0 0,0 0 0,0 0-1,0 0 1,4-3 0,7-5 44,0 0 0,-1-2 0,0 1 0,20-23 0,-21 19-46,2 1 1,-1 1-1,28-18 1,-41 29-27,1 1 0,-1-1-1,1 1 1,-1-1 0,1 1 0,0 0-1,-1-1 1,1 1 0,0 0 0,-1 0-1,1-1 1,0 1 0,-1 0 0,1 0-1,0 0 1,0 0 0,-1 0 0,1 0-1,0 0 1,0 0 0,-1 0 0,1 0-1,0 0 1,-1 1 0,1-1 0,0 0-1,-1 0 1,1 1 0,0-1 0,-1 1-1,1-1 1,-1 0 0,1 1 0,-1-1-1,2 2 1,-1 0 5,0 0 0,0 0 0,0 1 0,0-1 0,0 1 0,-1-1 0,1 1-1,-1-1 1,0 1 0,1 3 0,-7 64-985,-3-42-2303,-4-17-4572,5-10-1589</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00.169"/>
    </inkml:context>
    <inkml:brush xml:id="br0">
      <inkml:brushProperty name="width" value="0.025" units="cm"/>
      <inkml:brushProperty name="height" value="0.025" units="cm"/>
    </inkml:brush>
  </inkml:definitions>
  <inkml:trace contextRef="#ctx0" brushRef="#br0">0 0 23638,'0'0'5381</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00.933"/>
    </inkml:context>
    <inkml:brush xml:id="br0">
      <inkml:brushProperty name="width" value="0.025" units="cm"/>
      <inkml:brushProperty name="height" value="0.025" units="cm"/>
    </inkml:brush>
  </inkml:definitions>
  <inkml:trace contextRef="#ctx0" brushRef="#br0">119 126 16464,'0'0'7607,"1"-8"-5830,-1 6-1732,-1-28 1301,-8 21-513,-12 17-249,13-1-588,0 1 0,0 0-1,1 1 1,0 0-1,1 0 1,0 0-1,0 1 1,1 0-1,0 0 1,0 1 0,1-1-1,1 1 1,0 0-1,0 0 1,1 0-1,1 0 1,-1 18-1,2-28 6,0 0-1,0 0 0,0-1 0,0 1 0,0 0 1,1 0-1,-1 0 0,0-1 0,0 1 0,1 0 1,-1 0-1,0 0 0,1-1 0,-1 1 0,1 0 0,-1-1 1,1 1-1,-1 0 0,1-1 0,-1 1 0,1-1 1,0 1-1,-1-1 0,1 1 0,0-1 0,0 1 1,-1-1-1,1 0 0,0 1 0,0-1 0,0 0 1,-1 0-1,1 1 0,0-1 0,0 0 0,0 0 1,0 0-1,-1 0 0,1 0 0,0 0 0,0 0 1,0-1-1,0 1 0,-1 0 0,1 0 0,1-1 1,4-1 27,-1 1 0,0-1 1,0 0-1,0-1 1,-1 1-1,8-5 1,3-4 95,-1-1 0,0-1 0,-1 0 1,0-1-1,11-16 0,-18 23 16,-1 0 0,0-1 1,0 0-1,-1-1 0,0 1 0,-1 0 0,1-1 0,-2 0 1,1 0-1,-1 0 0,-1 0 0,1-11 0,-2 20-143,0 0-1,0 0 0,0 1 1,-1-1-1,1 0 0,0 0 0,0 0 1,-1 0-1,1 1 0,0-1 1,-1 0-1,1 0 0,0 0 1,0 0-1,-1 0 0,1 0 0,0 0 1,-1 0-1,1 0 0,0 0 1,0 0-1,-1 0 0,1 0 0,0 0 1,-1 0-1,1 0 0,0 0 1,0 0-1,-1 0 0,1 0 1,0-1-1,-1 1 0,1 0 0,0 0 1,0 0-1,-1 0 0,1-1 1,0 1-1,0 0 0,0 0 1,-1 0-1,1-1 0,0 1 0,0 0 1,0-1-1,0 1 0,0 0 1,0 0-1,-1-1 0,1 1 1,0 0-1,0 0 0,0-1 0,0 1 1,0 0-1,0-1 0,0 1 1,0 0-1,0-1 0,0 1 1,0 0-1,0 0 0,0-1 0,1 1 1,-1-1-1,-14 23-931,11-12 125,0 0 0,1 0 0,0 0-1,0 0 1,1 0 0,1 1 0,1 17 0,-1-26 448,0 0-1,1 0 0,-1 0 0,1 1 0,0-1 0,-1 0 0,1 0 0,0 0 0,0 0 0,0 0 1,1 0-1,-1 0 0,0-1 0,1 1 0,-1 0 0,1-1 0,0 1 0,-1-1 0,1 1 0,0-1 1,0 0-1,0 0 0,0 0 0,0 0 0,0 0 0,0 0 0,0-1 0,0 1 0,0-1 0,1 1 1,-1-1-1,0 0 0,0 0 0,1 0 0,-1 0 0,0 0 0,0 0 0,1-1 0,-1 1 0,0-1 1,2 0-1,1 0-137,-1-1 0,1 1 1,-1-1-1,0 1 0,0-1 0,1 0 1,-1-1-1,0 1 0,-1-1 1,8-5-1,-6 2 900,0 1 0,0-1 0,0 0 0,-1 0 0,0 0-1,3-8 1,2-5 4021,-1-1-1,-2 1 1,8-34 0,-74 255-3893,43-117-306,4 1 1,-5 166-1,32-287 1027,26-144 1185,2-3-2291,-33 151-200,2 0 0,1 1 0,28-52 0,-34 73-44,0 0 0,1 1 0,0 0-1,1 0 1,0 0 0,0 1 0,0 0-1,10-6 1,-15 11 32,0 0 1,0 1-1,0-1 0,0 1 1,0 0-1,1 0 1,-1 0-1,0 0 0,0 0 1,1 1-1,-1-1 0,7 1 1,-8 1 47,0-1 0,0 1 1,1 0-1,-1-1 0,0 1 1,-1 0-1,1 0 0,0 0 1,0 1-1,0-1 0,-1 0 1,1 1-1,0-1 0,-1 1 0,1-1 1,-1 1-1,0 0 0,0 0 1,1-1-1,-1 1 0,0 0 1,0 3-1,1-2 32,0 1 1,-1 0-1,1 1 1,-1-1-1,0 0 1,-1 0-1,1 0 1,-1 1-1,1-1 1,-1 0-1,-1 0 1,1 1-1,-1-1 1,1 0-1,-1 0 1,0 1-1,-4 7 1,2-5 154,-1-1 1,0 1-1,0 0 0,-1-1 0,0 0 1,0 0-1,-1 0 0,1-1 1,-10 7-1,4-3 59,-1-1 1,0-1-1,-1 0 1,1-1 0,-1 0-1,0 0 1,-1-2-1,1 0 1,-1 0-1,-22 2 1,35-6-346,0 1 0,-1-1 0,1 0 0,0 0 0,0 0 1,-1 0-1,1 0 0,0-1 0,0 1 0,-1 0 0,1 0 0,0-1 1,0 1-1,0-1 0,-1 1 0,1-1 0,0 0 0,0 1 0,0-1 1,0 0-1,0 0 0,0 0 0,0 1 0,1-1 0,-2-2 1,1 2-229,1-1 1,0 1 0,0 0 0,0 0-1,0-1 1,0 1 0,0 0 0,1 0-1,-1-1 1,0 1 0,1 0 0,-1 0-1,1 0 1,-1 0 0,1 0 0,-1-1-1,1 1 1,0 0 0,0 0 0,-1 0-1,1 1 1,0-1 0,0 0 0,0 0-1,0 0 1,2-1 0,20-13-6251</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01.478"/>
    </inkml:context>
    <inkml:brush xml:id="br0">
      <inkml:brushProperty name="width" value="0.025" units="cm"/>
      <inkml:brushProperty name="height" value="0.025" units="cm"/>
    </inkml:brush>
  </inkml:definitions>
  <inkml:trace contextRef="#ctx0" brushRef="#br0">145 0 18321,'0'0'5269,"-9"12"-4964,7-10-303,-7 9 3,0 1-1,1 0 0,1 0 1,0 1-1,0 0 0,1 0 1,-4 16-1,-9 39 608,2 2 0,4 0-1,3 0 1,-1 81 0,24-219 803,-8 27-1313,-2-1 1,-1 0 0,-5-43 0,-6 121-1064,8-31 883,1 1 0,0-1 0,0 0 0,0 1 0,1-1 0,0 0 0,0 1 0,1-1 0,-1 0 0,1 0 0,0 0 0,3 6 0,-3-9 20,1 1-1,-1-1 1,0 1 0,1-1 0,0 0-1,-1 0 1,1 0 0,0 0 0,0-1-1,0 1 1,0-1 0,1 0-1,-1 0 1,0 0 0,0 0 0,1 0-1,-1-1 1,0 1 0,1-1 0,-1 0-1,4 0 1,2-1 114,0 0-1,0-1 1,-1 0-1,1 0 1,0 0 0,-1-1-1,0-1 1,1 1-1,-1-2 1,-1 1-1,1-1 1,-1 0-1,0 0 1,0-1-1,0 0 1,-1 0 0,0-1-1,0 1 1,0-1-1,-1-1 1,0 1-1,-1-1 1,1 0-1,-2 0 1,1 0 0,-1 0-1,0-1 1,-1 0-1,0 1 1,0-1-1,0-16 1,-25 70 563,16-27-605,0 0 0,1 1-1,1 0 1,0 0 0,2 0-1,-2 24 1,5-42-28,0 0-1,0 0 1,0 0 0,0 0-1,0 1 1,0-1 0,1 0-1,-1 0 1,0 0 0,1 0-1,-1 0 1,1 0 0,-1 0-1,1 0 1,-1 0-1,1 0 1,0-1 0,-1 1-1,1 0 1,0 0 0,0 0-1,-1-1 1,1 1 0,0 0-1,0-1 1,0 1-1,0-1 1,0 1 0,0-1-1,0 0 1,0 1 0,0-1-1,0 0 1,0 0 0,1 1-1,-1-1 1,0 0-1,0 0 1,0 0 0,0 0-1,0-1 1,0 1 0,0 0-1,0 0 1,0-1 0,0 1-1,0-1 1,0 1 0,2-2-1,27-12-3588,-9-3-5251,-8-1-2629</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02.290"/>
    </inkml:context>
    <inkml:brush xml:id="br0">
      <inkml:brushProperty name="width" value="0.025" units="cm"/>
      <inkml:brushProperty name="height" value="0.025" units="cm"/>
    </inkml:brush>
  </inkml:definitions>
  <inkml:trace contextRef="#ctx0" brushRef="#br0">0 34 8040,'0'0'18956,"4"13"-18507,-1 0-365,0 0 0,-1 0 0,0 0 0,-1 0 0,-1 1 0,0-1 0,-2 15 0,1-27-56,1 0 1,0 0-1,-1 0 0,1 0 0,0 1 0,0-1 0,-1 0 0,1 0 0,0 0 1,0 0-1,1 1 0,-1-1 0,0 0 0,0 0 0,0 0 0,1 0 1,-1 1-1,0-1 0,1 0 0,-1 0 0,1 0 0,0 0 0,-1 0 0,1 0 1,0 0-1,0 0 0,-1-1 0,3 3 0,-1-3-3,0-1-1,0 1 1,0 0-1,0-1 1,0 1-1,0-1 1,0 1-1,0-1 1,-1 0 0,1 0-1,0 0 1,0 0-1,-1 0 1,1 0-1,-1 0 1,3-3-1,18-16-15,0 0-1,18-24 0,15-14-43,-55 58 33,0-1 1,0 1 0,0 0 0,0 0-1,1-1 1,-1 1 0,0 0-1,0 0 1,0-1 0,0 1-1,1 0 1,-1 0 0,0 0-1,0-1 1,0 1 0,1 0 0,-1 0-1,0 0 1,0 0 0,1 0-1,-1 0 1,0-1 0,0 1-1,1 0 1,-1 0 0,0 0 0,0 0-1,1 0 1,-1 0 0,0 0-1,1 0 1,-1 0 0,0 0-1,0 0 1,1 0 0,-1 0-1,0 0 1,0 0 0,1 1 0,-1-1-1,0 0 1,0 0 0,1 0-1,-1 0 1,0 0 0,0 1-1,1-1 1,-1 0 0,0 0 0,0 0-1,0 1 1,0-1 0,1 0-1,-1 0 1,0 1 0,0 22-158,-10 29-58,6-21 266,4-30-41,0-1-1,0 1 0,0-1 0,0 1 0,1-1 0,-1 1 1,0-1-1,0 1 0,0-1 0,1 1 0,-1-1 1,0 1-1,1-1 0,-1 0 0,0 1 0,1-1 1,-1 0-1,1 1 0,-1-1 0,0 0 0,1 0 1,-1 1-1,1-1 0,-1 0 0,1 0 0,-1 0 0,1 1 1,-1-1-1,1 0 0,0 0 0,3-1 23,-1 0 0,1 0 0,0 0 0,0 0-1,-1 0 1,1-1 0,-1 0 0,1 0 0,-1 0 0,0 0-1,5-5 1,60-49-80,-43 34-69,46-32 0,-70 54 115,-1-1 0,0 1 0,0 0 0,0 0 0,1-1 0,-1 1 0,0 0 0,0 0 0,1 0 0,-1 0 0,0 0 1,1-1-1,-1 1 0,0 0 0,1 0 0,-1 0 0,0 0 0,0 0 0,1 0 0,-1 0 0,0 0 0,1 0 0,-1 0 0,0 0 0,1 0 0,-1 0 0,0 0 0,1 0 0,-1 0 0,0 1 0,0-1 0,1 0 0,-1 0 1,0 0-1,0 0 0,1 1 0,-1-1 0,0 0 0,0 0 0,1 1 0,-1-1 0,0 0 0,0 0 0,0 1 0,0-1 0,1 0 0,-1 0 0,0 1 0,0 22 199,-11 26 252,8-39-334,-1 0 0,2 0 0,0 0 0,0 0 0,0 14 0,3-24-95,1 1 0,-1 0 0,1-1 0,-1 1 0,1-1 0,-1 1 0,1-1-1,0 0 1,-1 0 0,1 0 0,0 0 0,-1 0 0,1 0 0,0 0 0,-1 0 0,1-1-1,0 1 1,-1-1 0,2 0 0,14-6-219,-1-1 1,0 0-1,-1-1 0,21-16 1,-4 0-3556,-6 1-4377,-22 20 622</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02.896"/>
    </inkml:context>
    <inkml:brush xml:id="br0">
      <inkml:brushProperty name="width" value="0.025" units="cm"/>
      <inkml:brushProperty name="height" value="0.025" units="cm"/>
    </inkml:brush>
  </inkml:definitions>
  <inkml:trace contextRef="#ctx0" brushRef="#br0">92 0 18257,'0'0'5872,"-9"12"-5108,4-7-695,-3 4 66,-1 1 0,2 0 0,-1 0 1,1 0-1,1 1 0,0 0 1,0 1-1,1-1 0,1 1 1,0 0-1,-4 16 0,8-28-141,0 1 0,0-1 1,0 1-1,0-1 0,0 1 0,0-1 0,0 1 0,0-1 0,0 0 1,0 1-1,0-1 0,1 1 0,-1-1 0,0 1 0,0-1 0,0 0 1,0 1-1,1-1 0,-1 0 0,0 1 0,0-1 0,1 1 1,-1-1-1,0 0 0,1 0 0,-1 1 0,0-1 0,1 0 0,-1 0 1,1 1-1,-1-1 0,0 0 0,1 0 0,-1 0 0,1 1 0,0-1 1,20-4-189,19-18-26,78-89-815,-118 111 1043,0 0 1,0-1 0,0 1 0,0 0 0,1 0 0,-1-1-1,0 1 1,0 0 0,1 0 0,-1 0 0,0-1 0,0 1-1,1 0 1,-1 0 0,0 0 0,1 0 0,-1-1 0,0 1-1,0 0 1,1 0 0,-1 0 0,0 0 0,1 0 0,-1 0-1,0 0 1,1 0 0,-1 0 0,0 0 0,1 0 0,-1 0-1,0 0 1,1 0 0,-1 0 0,0 1 0,0-1 0,1 0-1,-1 0 1,0 0 0,1 0 0,-1 1 0,4 16 322,-10 40 150,3-31-369,4-24-100,-1-1 0,0 0 0,1 0-1,-1 1 1,1-1 0,-1 0 0,1 0 0,0 1-1,0-1 1,-1 0 0,1 0 0,0 0 0,0 0-1,0 0 1,0 0 0,0 0 0,0-1 0,0 1-1,1 0 1,-1-1 0,0 1 0,0 0 0,1-1-1,-1 0 1,0 1 0,1-1 0,-1 0 0,0 1-1,1-1 1,-1 0 0,0 0 0,1 0 0,-1 0-1,0 0 1,1-1 0,2 0 0,55-9 266,-30 0-573,44-23 0,-56 23 84,1 2-1,-1 0 0,2 1 1,-1 1-1,1 0 1,36-5-1,-54 11 249,0 0 0,-1 0 1,1 0-1,0 0 0,0 1 0,0-1 0,-1 0 0,1 0 0,0 1 1,-1-1-1,1 0 0,0 1 0,-1-1 0,1 1 0,0-1 0,-1 1 1,1-1-1,-1 1 0,1-1 0,-1 1 0,1 0 0,-1-1 0,1 1 0,-1 0 1,0-1-1,1 1 0,-1 0 0,0 0 0,1-1 0,-1 1 0,0 0 1,0 0-1,0-1 0,0 1 0,0 0 0,0 0 0,0 1 0,-3 42 771,0-17-208,7-25-573,0-1 0,-1-1 0,1 1 0,-1 0 0,1-1 0,0 0 0,-1 0 0,1 0 0,0 0 0,6-2 0,-10 2-25,23-4-560,0-1 0,44-15 1,-50 13-63,1 1 0,0 1 0,1 1 1,-1 0-1,30-1 0,-48 5 669,1 0 0,0 0-1,0 0 1,0 0 0,-1 0 0,1 0-1,0 0 1,0 0 0,0 1 0,-1-1-1,1 0 1,0 0 0,0 1 0,-1-1 0,1 0-1,0 1 1,0-1 0,-1 1 0,1-1-1,-1 1 1,1-1 0,0 1 0,-1 0-1,1-1 1,-1 1 0,1 0 0,-1-1 0,0 1-1,1 0 1,-1-1 0,0 1 0,1 0-1,-1 0 1,0-1 0,0 1 0,0 0-1,0 0 1,0 0 0,0 0 0,0 0-1,-9 39 2190,3-14-2738,-1-34-5581,-1-11-1403</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03.241"/>
    </inkml:context>
    <inkml:brush xml:id="br0">
      <inkml:brushProperty name="width" value="0.025" units="cm"/>
      <inkml:brushProperty name="height" value="0.025" units="cm"/>
    </inkml:brush>
  </inkml:definitions>
  <inkml:trace contextRef="#ctx0" brushRef="#br0">1 47 20083,'0'0'7495,"60"-18"-7591,-29 35-1506,-3 0-2914,4 1-6758</inkml:trace>
  <inkml:trace contextRef="#ctx0" brushRef="#br0" timeOffset="1">684 0 26809,'0'0'769,"-10"72"96,5-32-449,2 6-256,3 0-160,0 7-2210,0-2-2626,0 3-3876</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03.584"/>
    </inkml:context>
    <inkml:brush xml:id="br0">
      <inkml:brushProperty name="width" value="0.025" units="cm"/>
      <inkml:brushProperty name="height" value="0.025" units="cm"/>
    </inkml:brush>
  </inkml:definitions>
  <inkml:trace contextRef="#ctx0" brushRef="#br0">0 4 13261,'0'0'16719,"6"3"-22356,-3-10-5510</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09.116"/>
    </inkml:context>
    <inkml:brush xml:id="br0">
      <inkml:brushProperty name="width" value="0.025" units="cm"/>
      <inkml:brushProperty name="height" value="0.025" units="cm"/>
    </inkml:brush>
  </inkml:definitions>
  <inkml:trace contextRef="#ctx0" brushRef="#br0">114 1 19154,'0'0'6129,"-5"10"-5126,0 4-734,1-1 1,0 1-1,0 0 0,2 0 0,0 0 0,-1 27 1,0 8-92,-2 1 0,-3-1-1,-2-1 1,-2 0 0,-25 66 0,35-109-56,0 1-1,1-1 0,0 0 1,0 1-1,0-1 0,0 10 1,1-14-109,0 0 0,0 0 0,1 0 1,-1 0-1,0 0 0,1 0 1,-1 0-1,1 0 0,0 0 0,-1-1 1,1 1-1,0 0 0,-1 0 0,1 0 1,0-1-1,0 1 0,-1 0 0,1-1 1,0 1-1,0-1 0,0 1 0,0-1 1,0 1-1,0-1 0,0 1 0,0-1 1,0 0-1,0 0 0,0 0 0,0 0 1,0 1-1,1-1 0,-1-1 1,0 1-1,0 0 0,1 0 0,26-3 251,0 0 1,0-2-1,-1-1 0,0-1 0,0-1 0,38-19 1,-39 16-870,0 1 1,0 1 0,1 1-1,1 1 1,-1 2 0,56-4-1,-82 9 212,1 0-1,0 0 1,0 0 0,-1 0-1,1 0 1,0 0-1,0 0 1,-1 1-1,1-1 1,0 1 0,-1-1-1,1 1 1,0 0-1,-1 0 1,1 0-1,-1 0 1,1 0-1,-1 0 1,2 2 0,3 7-5330</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09.462"/>
    </inkml:context>
    <inkml:brush xml:id="br0">
      <inkml:brushProperty name="width" value="0.025" units="cm"/>
      <inkml:brushProperty name="height" value="0.025" units="cm"/>
    </inkml:brush>
  </inkml:definitions>
  <inkml:trace contextRef="#ctx0" brushRef="#br0">1 53 3395,'0'0'20131,"11"-6"-18978,6-2-736,0 1 0,0 1 1,1 0-1,0 1 0,0 1 0,0 1 0,31-2 0,-10 4 175,55-1 107,-85 3-757,1 0-1,-1 0 0,0 0 1,0 1-1,0 1 0,-1 0 1,15 6-1,-22-8 54,0 0 1,-1 0-1,1 0 0,0 0 0,0 0 1,-1 0-1,1 0 0,-1 1 1,1-1-1,-1 0 0,0 0 1,1 1-1,-1-1 0,0 0 0,0 0 1,0 1-1,0-1 0,0 0 1,0 1-1,0-1 0,0 0 0,0 1 1,-1-1-1,1 0 0,-1 2 1,-12 33 377,-6-4-271,-1-1 1,-1-1-1,-1-1 1,-37 36-1,42-51-1341,5-9-2657,5-4-3850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5.485"/>
    </inkml:context>
    <inkml:brush xml:id="br0">
      <inkml:brushProperty name="width" value="0.025" units="cm"/>
      <inkml:brushProperty name="height" value="0.025" units="cm"/>
      <inkml:brushProperty name="color" value="#F6630D"/>
    </inkml:brush>
  </inkml:definitions>
  <inkml:trace contextRef="#ctx0" brushRef="#br0">206 191 18321,'0'0'2360,"-12"4"53,-5 3-1759,0 1-1,0 1 1,1 1 0,0 0-1,0 1 1,1 0 0,1 1 0,0 1-1,0 0 1,-11 16 0,24-28-623,0 0 0,0 1 0,0-1 0,0 0 0,0 1 0,0-1 0,0 1 0,0-1 0,1 1 1,-1-1-1,1 1 0,-1 0 0,1-1 0,-1 1 0,1 0 0,0-1 0,0 1 0,0 0 0,0-1 0,0 1 1,1 3-1,-1-5-31,1 1 1,0 0-1,0 0 1,0 0-1,0 0 1,0 0-1,0-1 1,0 1-1,0 0 1,0-1-1,0 1 1,0-1-1,1 0 1,-1 1-1,0-1 1,0 0-1,0 1 1,1-1-1,-1 0 1,0 0-1,3 0 1,4-1-17,0 1-1,0-1 1,-1 0 0,1-1 0,0 0 0,0 0 0,13-7 0,-4-2 62,1-1 0,-2-1 1,0 0-1,-1-1 0,0-1 1,-1-1-1,0 0 0,-2 0 1,0-1-1,0-1 0,-2 0 1,0-1-1,-2 0 1,0 0-1,-1-1 0,0 0 1,-2 0-1,6-41 0,-15 79-114,0 1-1,0-1 0,-15 33 1,-3 17-74,17-51 128,1 0 0,1 1 0,0-1 0,2 1 0,0 0 0,1-1 0,3 23 0,-3-37-35,1-1 1,-1 0-1,1 0 1,0 0 0,0 1-1,0-1 1,0 0-1,1 0 1,-1 0-1,0-1 1,1 1-1,0 0 1,-1 0-1,1-1 1,0 1 0,0-1-1,0 0 1,0 1-1,0-1 1,0 0-1,0 0 1,0 0-1,0 0 1,0-1-1,3 1 1,1 1-673,0-1 1,0 0-1,0-1 0,0 1 1,1-1-1,-1-1 0,0 1 1,11-3-1,13-9-5151</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10.194"/>
    </inkml:context>
    <inkml:brush xml:id="br0">
      <inkml:brushProperty name="width" value="0.025" units="cm"/>
      <inkml:brushProperty name="height" value="0.025" units="cm"/>
    </inkml:brush>
  </inkml:definitions>
  <inkml:trace contextRef="#ctx0" brushRef="#br0">10 0 15631,'0'0'9748,"-1"8"-9268,0-1-371,-6 56 273,6-58-371,1 1 1,0-1 0,0 0-1,1 1 1,-1-1 0,1 0 0,0 0-1,1 1 1,-1-1 0,4 6-1,-4-9 32,0-1-1,1 1 1,-1-1 0,1 0-1,-1 0 1,1 0-1,-1 1 1,1-1-1,0-1 1,0 1-1,-1 0 1,1 0-1,0-1 1,0 1-1,0-1 1,0 1-1,0-1 1,0 0 0,0 0-1,-1 0 1,1 0-1,0 0 1,0 0-1,0-1 1,0 1-1,0-1 1,0 1-1,0-1 1,0 0-1,-1 1 1,1-1-1,0 0 1,-1 0-1,3-2 1,8-4 252,1 0-1,-1-1 1,13-12-1,-23 18-286,4-3-23,0-1 145,0 1 0,1 1 0,-1-1 0,1 1 0,11-6 0,-16 10-119,-1-1 0,0 1-1,0 0 1,1 0 0,-1-1 0,0 1-1,0 0 1,1 0 0,-1 0 0,0 0-1,1 0 1,-1 0 0,0 1 0,0-1 0,1 0-1,-1 1 1,0-1 0,0 1 0,1-1-1,-1 1 1,0 0 0,0-1 0,0 1-1,0 0 1,0 0 0,0 0 0,0 0-1,0 0 1,-1 0 0,1 0 0,0 0-1,0 0 1,-1 0 0,1 0 0,-1 0 0,1 1-1,-1-1 1,1 0 0,-1 0 0,0 1-1,1 1 1,5 18 80,-4-11-66,0-1-1,1 0 0,1 1 1,-1-1-1,2 0 0,6 11 0,-10-19-21,0 1 1,1-1-1,-1 1 0,0-1 0,1 0 0,0 0 0,-1 0 0,1 1 0,0-2 0,-1 1 0,1 0 1,0 0-1,0 0 0,0-1 0,0 1 0,0-1 0,0 0 0,0 1 0,0-1 0,0 0 0,0 0 1,0 0-1,0 0 0,0-1 0,0 1 0,0 0 0,0-1 0,-1 0 0,1 1 0,0-1 0,0 0 1,0 0-1,-1 0 0,1 0 0,0 0 0,-1 0 0,3-3 0,37-33 123,-36 31-124,0 0 0,0 1 1,1 0-1,0 0 0,0 0 1,1 0-1,8-4 0,-14 9-17,-1 0-1,0 0 1,1 0-1,-1 0 1,0 0-1,0-1 0,1 1 1,-1 0-1,0 0 1,1 0-1,-1 0 1,0 0-1,1 1 1,-1-1-1,0 0 1,0 0-1,1 0 1,-1 0-1,0 0 1,1 0-1,-1 0 1,0 0-1,0 1 0,1-1 1,-1 0-1,0 0 1,0 0-1,1 1 1,-1-1-1,0 0 1,0 0-1,0 1 1,0-1-1,1 0 1,-1 0-1,0 1 1,0-1-1,0 0 0,0 1 1,0-1-1,3 20-668,-6 19-2394,-4-18-2212,-2-7-3198</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10.524"/>
    </inkml:context>
    <inkml:brush xml:id="br0">
      <inkml:brushProperty name="width" value="0.025" units="cm"/>
      <inkml:brushProperty name="height" value="0.025" units="cm"/>
    </inkml:brush>
  </inkml:definitions>
  <inkml:trace contextRef="#ctx0" brushRef="#br0">0 0 16560,'0'0'6854,"27"58"-17232</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11.053"/>
    </inkml:context>
    <inkml:brush xml:id="br0">
      <inkml:brushProperty name="width" value="0.025" units="cm"/>
      <inkml:brushProperty name="height" value="0.025" units="cm"/>
    </inkml:brush>
  </inkml:definitions>
  <inkml:trace contextRef="#ctx0" brushRef="#br0">107 0 20083,'0'0'1852,"-9"13"-138,-5 7-1069,2 1 0,0 1-1,1 0 1,1 0 0,1 1 0,2 0-1,0 1 1,-6 37 0,12-54-612,0 0 1,1 0-1,0 1 1,0-1 0,0 0-1,1 0 1,0 0-1,3 8 1,-3-13-27,0 0 0,0 0 1,0 0-1,0 0 0,1-1 1,-1 1-1,1 0 0,0-1 1,-1 1-1,1-1 0,0 1 1,0-1-1,0 0 0,0 1 1,0-1-1,0 0 0,0-1 1,0 1-1,0 0 0,1-1 1,-1 1-1,0-1 0,0 1 1,1-1-1,-1 0 0,0 0 1,5-1-1,0 0 37,-1 0 0,0 0 0,1-1 0,-1 0 1,0 0-1,0 0 0,0-1 0,0 0 0,0 0 0,-1 0 0,1-1 0,-1 0 1,0 0-1,0-1 0,-1 1 0,8-9 0,-6 5 17,1 0 0,-1 0 0,-1 0 0,0 0 0,0-1-1,0 0 1,-1 0 0,-1 0 0,0-1 0,4-14 0,-24 100-216,12-56 82,0 0-1,1 0 1,-2 38 0,6-56 73,0-1 0,0 1 0,0-1 1,0 1-1,0-1 0,0 1 1,1-1-1,-1 1 0,0-1 0,1 1 1,-1-1-1,1 1 0,0-1 1,-1 0-1,1 1 0,0-1 0,0 0 1,0 1-1,0-1 0,0 0 1,0 0-1,0 0 0,0 0 0,0 0 1,3 1-1,-2-1 7,0-1 1,1 1 0,0 0-1,-1-1 1,1 0-1,-1 0 1,1 0-1,-1 0 1,1 0-1,-1 0 1,1-1-1,-1 1 1,6-3-1,1 0 7,0 0 0,0-1 0,-1-1 0,1 0 0,-1 0 0,0 0 0,10-9 0,41-52-30,-62 123 240,2-57-224,1 1 0,0 0-1,0 0 1,0-1 0,0 1 0,0 0 0,0 0 0,1-1-1,-1 1 1,0 0 0,0 0 0,0-1 0,1 1-1,-1 0 1,0-1 0,1 1 0,-1 0 0,1-1 0,-1 1-1,0-1 1,1 1 0,-1-1 0,1 1 0,0-1-1,-1 1 1,1-1 0,-1 1 0,1-1 0,0 0-1,-1 1 1,1-1 0,0 0 0,2 1 11,-1-1 1,0 0 0,0 0-1,0-1 1,0 1-1,0 0 1,1-1-1,-1 1 1,0-1 0,0 0-1,2-1 1,49-31 261,-25 9-190,23-20 4,-47 41-92,-1 1 0,1 0 1,0-1-1,-1 1 0,1 0 0,0 1 0,0-1 0,0 1 0,0 0 1,1 0-1,5-1 0,-9 4-9,0 1 0,0-1 1,0 1-1,-1-1 0,1 1 1,-1-1-1,1 1 0,-1-1 1,0 1-1,0-1 0,0 1 1,-1 0-1,0 2 0,1-2 40,-1 11 12,-2 0 0,1 0-1,-2 0 1,-5 15-1,2-8-59,7-21-56,0 0 1,0 0 0,0 0-1,0 0 1,0 0 0,0 0-1,0 0 1,0 0 0,0-1-1,-1 1 1,1 0 0,0 0-1,0 0 1,0 0-1,0 0 1,0 0 0,0 0-1,0 0 1,0 0 0,-1 0-1,1 0 1,0 0 0,0 0-1,0 1 1,0-1-1,0 0 1,0 0 0,0 0-1,0 0 1,-1 0 0,1 0-1,0 0 1,0 0 0,0 0-1,0 0 1,0 0 0,0 0-1,0 0 1,0 0-1,0 1 1,0-1 0,0 0-1,0 0 1,0 0 0,0 0-1,0 0 1,0 0 0,0 0-1,-1 0 1,1 1 0,0-1-1,0 0 1,0 0-1,0 0 1,0 0 0,1 0-1,-4-15-3810,1-22-2836,2 5 211</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11.380"/>
    </inkml:context>
    <inkml:brush xml:id="br0">
      <inkml:brushProperty name="width" value="0.025" units="cm"/>
      <inkml:brushProperty name="height" value="0.025" units="cm"/>
    </inkml:brush>
  </inkml:definitions>
  <inkml:trace contextRef="#ctx0" brushRef="#br0">0 0 13325,'0'0'13260,"25"49"-17456,-4-33-1697,1-5-7752</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11.711"/>
    </inkml:context>
    <inkml:brush xml:id="br0">
      <inkml:brushProperty name="width" value="0.025" units="cm"/>
      <inkml:brushProperty name="height" value="0.025" units="cm"/>
    </inkml:brush>
  </inkml:definitions>
  <inkml:trace contextRef="#ctx0" brushRef="#br0">139 56 19058,'0'0'9796,"9"3"-8942,31 9-421,-38-12-420,0 1 0,0-1 0,0 0 0,-1 0 0,1-1 0,0 1 0,0 0 0,-1 0 0,1-1 0,0 1 0,-1-1 1,1 0-1,0 1 0,-1-1 0,1 0 0,-1 0 0,1 0 0,-1 0 0,1 0 0,-1 0 0,0 0 0,0-1 1,1 1-1,-1 0 0,0-1 0,0 1 0,0-1 0,1-2 0,-2 3 4,1 0 0,0 0 1,-1 0-1,1 0 0,-1 0 0,1 0 0,-1-1 1,0 1-1,1 0 0,-1 0 0,0 0 0,0 0 1,0-1-1,0 1 0,0 0 0,0 0 0,0 0 0,0-1 1,0 1-1,-1 0 0,1 0 0,0 0 0,-1 0 1,1-1-1,-1 1 0,1 0 0,-1 0 0,0 0 1,1 0-1,-1 0 0,0 0 0,0 1 0,0-1 0,1 0 1,-3-1-1,-3 0 13,0 1 0,-1 0 0,1 0 0,0 0 0,-1 0 1,1 1-1,-1 0 0,1 1 0,-1 0 0,1 0 0,-1 0 0,1 0 1,0 1-1,0 0 0,0 1 0,0-1 0,0 1 0,0 0 0,1 0 1,-1 1-1,1 0 0,-6 5 0,4-4-17,1 1 0,-1-1 1,1 1-1,0 0 0,1 1 0,0 0 1,0-1-1,0 1 0,1 1 0,0-1 1,0 1-1,1 0 0,0 0 0,0 0 1,1 0-1,-3 14 0,6-20-9,-1 0 0,0 1 1,0-1-1,1 0 0,-1 0 0,1 0 0,0 0 0,-1-1 1,1 1-1,0 0 0,0 0 0,0 0 0,0 0 0,1-1 1,-1 1-1,0-1 0,1 1 0,-1-1 0,1 1 0,-1-1 1,1 0-1,0 0 0,0 0 0,0 0 0,-1 0 0,1 0 1,0 0-1,0-1 0,0 1 0,0-1 0,0 1 0,4-1 1,9 3-72,0-2 0,0 0 0,23-1 1,-20 0-211,-4 0-935,1-1-1,-1 0 0,1-1 0,-1-1 1,15-4-1,21-11-8364</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13.789"/>
    </inkml:context>
    <inkml:brush xml:id="br0">
      <inkml:brushProperty name="width" value="0.025" units="cm"/>
      <inkml:brushProperty name="height" value="0.025" units="cm"/>
    </inkml:brush>
  </inkml:definitions>
  <inkml:trace contextRef="#ctx0" brushRef="#br0">66 137 6854,'5'-17'2509,"-1"1"-1,0-1 0,-1 0 0,-1 1 0,1-26 0,-3 41-2435,0 1-1,0 0 1,0-1-1,0 1 1,0 0-1,0-1 0,0 1 1,0 0-1,0-1 1,0 1-1,0 0 0,0-1 1,0 1-1,0 0 1,0-1-1,0 1 1,0 0-1,0-1 0,0 1 1,0 0-1,-1-1 1,1 1-1,0 0 1,0-1-1,0 1 0,-1 0 1,1 0-1,0-1 1,0 1-1,-1 0 1,1 0-1,0 0 0,0-1 1,-1 1-1,0 0 1,-8 9 707,-7 20-724,2 12 4,3 2 0,1-1-1,-4 48 1,6-25 6016,9-69-5942,-1-2-102,0 0 0,1 1 0,0 0 0,0-1 0,0 1 0,1-1 0,3-6 0,-5 13-62,1-1 1,0 0 0,-1 1-1,1-1 1,-1 1 0,1-1 0,-1 1-1,1 0 1,-1-1 0,1 1-1,-1-1 1,0 1 0,1 0 0,-1-1-1,0 1 1,0 0 0,1-1-1,-1 1 1,0 0 0,0-1-1,0 1 1,0 0 0,0 0 0,0-1-1,0 1 1,0 0 0,0 0-1,0 1 1,2 28 243,-2 3-238,0 1-1,3 0 1,0-1-1,10 38 1,-13-70 25,0 1 0,1-1 1,-1 0-1,0 0 0,1 0 1,-1 0-1,1 1 0,-1-1 1,1 0-1,-1 0 0,1 0 1,0 0-1,0 0 0,0 0 1,-1 0-1,1-1 0,0 1 1,0 0-1,0 0 1,0-1-1,0 1 0,1 0 1,-1-1-1,0 1 0,0-1 1,0 0-1,0 1 0,3-1 1,-2 0 4,1 0 1,-1-1 0,1 1 0,0-1 0,-1 0 0,1 0 0,-1 0-1,0 0 1,1 0 0,-1-1 0,0 1 0,4-4 0,5-4 33,0-1 0,0-1 0,13-18 0,-9 7-25,-1 0 0,-1-1-1,-2 0 1,0-1 0,-1 0 0,-1-1 0,-2 0 0,5-27-1,-23 121-101,5-35 64,-4 71 0,10-105 25,-1 1-1,1-1 1,0 1 0,0-1-1,0 0 1,0 1 0,1-1-1,-1 1 1,0-1 0,0 0 0,0 1-1,0-1 1,0 0 0,0 1-1,0-1 1,1 0 0,-1 1-1,0-1 1,0 0 0,1 1-1,-1-1 1,0 0 0,0 1 0,1-1-1,-1 0 1,0 0 0,1 1-1,-1-1 1,0 0 0,1 0-1,-1 0 1,0 0 0,1 0 0,-1 1-1,1-1 1,17-5 149,13-17 229,-16 8-326,-2-2 0,0 0 0,-1-1 0,0 0 0,-2 0 0,0-2 0,-1 1-1,0-1 1,-2 0 0,7-26 0,-13 34-91,-9 45-301,-1 12-189,9-45 491,0-1 0,1 0 1,-1 0-1,1 0 0,-1 1 0,1-1 0,-1 0 1,1 0-1,-1 0 0,1 0 0,-1 0 1,1 0-1,-1 0 0,1 0 0,-1 0 1,1 0-1,-1 0 0,1 0 0,-1 0 1,1 0-1,-1 0 0,1-1 0,-1 1 1,1 0-1,-1 0 0,0-1 0,1 1 1,-1 0-1,1 0 0,-1-1 0,0 1 0,1 0 1,0-2-1,15-8-852,31-49-7119,-47 81-2691,-3-15 2493</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14.114"/>
    </inkml:context>
    <inkml:brush xml:id="br0">
      <inkml:brushProperty name="width" value="0.025" units="cm"/>
      <inkml:brushProperty name="height" value="0.025" units="cm"/>
    </inkml:brush>
  </inkml:definitions>
  <inkml:trace contextRef="#ctx0" brushRef="#br0">15 0 13677,'0'0'9481,"0"52"-8072,-5-19-96,3 1-223,-5-3-482,7-3-416,0-7-96,0-4-288,0-11-1345,12-6-289,1 0-897,0-13-2850,1-11-8232</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14.571"/>
    </inkml:context>
    <inkml:brush xml:id="br0">
      <inkml:brushProperty name="width" value="0.025" units="cm"/>
      <inkml:brushProperty name="height" value="0.025" units="cm"/>
    </inkml:brush>
  </inkml:definitions>
  <inkml:trace contextRef="#ctx0" brushRef="#br0">75 101 6086,'0'0'20574,"-1"11"-20462,-31 137 40,16-82 383,-8 72 0,23-136-520,1 0-1,0 0 0,0 0 0,0 0 1,0 0-1,0 0 0,0 0 0,0 0 1,0 0-1,1 0 0,-1 0 0,1 0 1,1 3-1,-2-4-9,1-1 1,-1 0 0,1 0-1,-1 1 1,0-1-1,1 0 1,-1 0-1,1 0 1,-1 0-1,1 0 1,-1 1 0,1-1-1,-1 0 1,1 0-1,-1 0 1,0 0-1,1 0 1,-1-1-1,1 1 1,-1 0 0,1 0-1,-1 0 1,1 0-1,-1 0 1,0-1-1,1 1 1,-1 0-1,1 0 1,-1-1 0,0 1-1,1 0 1,-1-1-1,0 1 1,1-1-1,4-4-1,0 0-1,0 0 0,-1-1 0,0 0 0,0 0 1,4-8-1,1-6-153,-1 0 0,-2-1 0,7-26 0,4-19 72,-16 66 72,-1 0 0,0 0 0,0 0 0,0-1 0,1 1 0,-1 0 0,0 0 0,0 0 0,1-1 0,-1 1 0,0 0 0,0 0 0,1 0 0,-1 0 0,0 0 0,1 0 0,-1 0-1,0 0 1,1 0 0,-1 0 0,0-1 0,0 2 0,1-1 0,-1 0 0,0 0 0,1 0 0,-1 0 0,0 0 0,1 0 0,-1 0 0,0 0 0,0 0 0,1 0 0,-1 1 0,0-1 0,0 0 0,1 0 0,-1 0 0,0 1 0,0-1 0,1 0 0,-1 0 0,0 1 0,0-1 0,0 0 0,0 0 0,1 1 0,16 17-428,-11-12 329,-3-4 144,0 0-1,0 0 0,0 0 0,1-1 1,-1 0-1,1 1 0,-1-1 0,1 0 0,-1-1 1,1 1-1,-1-1 0,1 0 0,0 1 0,-1-2 1,1 1-1,0 0 0,-1-1 0,1 1 1,0-1-1,-1 0 0,1-1 0,-1 1 0,0 0 1,1-1-1,-1 0 0,0 0 0,0 0 0,0 0 1,5-4-1,5-5 212,1-1 0,-2 0 0,1-1 0,18-25 0,-23 27-209,-1 1 0,1-1-1,-2-1 1,0 0 0,0 1-1,-1-2 1,0 1 0,-1-1-1,-1 1 1,0-1 0,0 0-1,0-22 1,-3 34-73,1 0 0,-1 0 0,0 0 0,0 0 0,0 0-1,-1 0 1,1 0 0,0 0 0,0 0 0,0 1 0,-1-1 0,1 0 0,0 0 0,-1 0 0,1 0 0,-1 0 0,1 0 0,-1 1 0,0-1 0,1 0 0,-1 0-1,0 1 1,1-1 0,-1 0 0,0 1 0,0-1 0,0 1 0,1-1 0,-3 0 0,1 1-29,0 0-1,0 0 1,0 0 0,0 0 0,0 0-1,0 0 1,0 1 0,0-1-1,0 1 1,0 0 0,0-1-1,0 1 1,-2 1 0,-4 3-44,0-1 0,1 1 0,0 0 0,0 1 0,-11 10 0,2 4 131,1 0 1,2 1 0,-22 42 0,29-52 78,1 0-1,1 1 1,0-1-1,1 1 1,0 0-1,1 0 1,0 1 0,1-1-1,0 23 1,2-33-99,-1 0 1,0 0 0,1 1-1,0-1 1,-1 0-1,1 0 1,0 0 0,0 0-1,0 0 1,1 0-1,-1-1 1,0 1 0,1 0-1,-1-1 1,1 1-1,0-1 1,-1 1 0,1-1-1,0 0 1,0 1 0,0-1-1,0 0 1,0 0-1,0-1 1,0 1 0,0 0-1,0-1 1,0 1-1,3 0 1,10 1-104,0-1 0,0 0 1,23-2-1,8 1-1930,-28 9-834,-18-9 2638,0 0 1,1 1-1,-1-1 0,0 0 1,0 1-1,0-1 1,0 0-1,1 1 0,-1-1 1,0 1-1,0-1 0,0 0 1,0 1-1,0-1 1,0 1-1,0-1 0,0 1 1,0-1-1,0 0 1,0 1-1,0-1 0,0 1 1,-1-1-1,1 0 1,0 1-1,0-1 0,0 0 1,0 1-1,-1 0 1,-5 4-7332</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14.912"/>
    </inkml:context>
    <inkml:brush xml:id="br0">
      <inkml:brushProperty name="width" value="0.025" units="cm"/>
      <inkml:brushProperty name="height" value="0.025" units="cm"/>
    </inkml:brush>
  </inkml:definitions>
  <inkml:trace contextRef="#ctx0" brushRef="#br0">0 1 19603,'0'0'4484</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15.618"/>
    </inkml:context>
    <inkml:brush xml:id="br0">
      <inkml:brushProperty name="width" value="0.025" units="cm"/>
      <inkml:brushProperty name="height" value="0.025" units="cm"/>
    </inkml:brush>
  </inkml:definitions>
  <inkml:trace contextRef="#ctx0" brushRef="#br0">25 1 14734,'0'0'9908,"0"16"-9326,-12 340 2834,-1-37-1568,13-319-1839,0 0 1,1-1 0,-1 1 0,0 0 0,0 0 0,0 0 0,0 0 0,0 0 0,0 0 0,0 0 0,0 0 0,0 0 0,1 0 0,-1 0-1,0 0 1,0 0 0,0 0 0,0 0 0,0 0 0,0 0 0,0 0 0,1 0 0,-1 0 0,0 0 0,0 0 0,0 0 0,0 0 0,0 0 0,0 0-1,0 0 1,1 0 0,-1 0 0,0 0 0,0 0 0,0 0 0,0 0 0,0 0 0,0 0 0,0 0 0,0 1 0,0-1 0,1 0 0,8-24 296,8-37 39,-7-40-326,-4-120 0,-6 205-255,0 26 185,0 1-1,1-1 0,1 1 0,0-1 0,0 0 0,1 0 1,0 0-1,1 0 0,0 0 0,8 12 0,-10-19 36,0 0-1,0 0 1,0 0-1,0-1 1,1 1-1,-1 0 1,1-1-1,0 0 1,-1 0-1,1 0 1,0 0-1,0 0 1,1 0-1,-1-1 1,0 0-1,0 1 1,1-1-1,-1-1 1,1 1-1,-1 0 1,1-1-1,-1 0 1,1 1-1,-1-1 1,1-1-1,-1 1 1,1 0-1,-1-1 1,1 0-1,-1 0 1,1 0-1,-1 0 1,0-1-1,6-2 1,0-1 70,0-1 0,0 0 0,0 0 0,-1-1 0,0 0 0,0-1 0,-1 0 0,0 0 1,0 0-1,-1-1 0,0 0 0,5-10 0,-4 7 14,-1-1 0,-1 1 0,0-1 0,-1 0 0,0 0 0,-1-1-1,0 1 1,-2-1 0,2-15 0,-3 29-69,0 1 0,0-1-1,0 0 1,0 0-1,-1 0 1,1 0 0,0 0-1,0 0 1,0 0 0,0 0-1,0 0 1,0 0-1,0 0 1,0 0 0,0 0-1,0 0 1,0 0 0,0 0-1,0 1 1,0-1 0,0 0-1,0 0 1,-1 0-1,1 0 1,0 0 0,0 0-1,0 0 1,0 0 0,0 0-1,0 0 1,0 0 0,0 0-1,0 0 1,0 0-1,0 0 1,-1 0 0,1 0-1,0 0 1,0 0 0,0-1-1,0 1 1,0 0 0,0 0-1,0 0 1,0 0-1,0 0 1,0 0 0,0 0-1,0 0 1,0 0 0,0 0-1,-1 0 1,1 0-1,-7 13-161,-6 18-91,8-13 267,0 0 0,1 0 0,0 0 0,2 0 0,0 1 0,2-1 0,0 1 0,2 20 1,-1-38-1,-1 0 1,1 0 0,-1 1 0,1-1 0,0 0 0,-1 0 0,1 0 0,0 0 0,0 0-1,0-1 1,-1 1 0,1 0 0,0 0 0,0-1 0,1 1 0,-1 0 0,0-1 0,0 1-1,0-1 1,0 1 0,0-1 0,1 0 0,-1 1 0,0-1 0,0 0 0,0 0 0,1 0-1,-1 0 1,0 0 0,0 0 0,1 0 0,-1 0 0,0-1 0,0 1 0,0 0 0,1-1-1,-1 1 1,0-1 0,0 1 0,1-2 0,5 0 101,0-1 0,-1 0 0,0-1 0,0 0 0,11-7 0,-3-3-99,0 1 0,0-2 0,-2 0 0,0 0 0,0-2 0,-2 1 1,0-1-1,-1 0 0,0-1 0,-2 0 0,7-22 0,-29 97-1979,-12 66 427,25-109 239,1-1 0,0 1 1,3 24-1,-2-38 1093,0 1 0,0-1 1,0 1-1,0-1 0,0 1 0,0-1 0,0 1 0,0-1 1,0 0-1,0 1 0,1-1 0,-1 1 0,0-1 0,0 1 1,1-1-1,-1 0 0,0 1 0,1-1 0,-1 0 0,0 1 1,1-1-1,-1 0 0,0 1 0,1-1 0,-1 0 0,1 0 1,-1 1-1,0-1 0,1 0 0,-1 0 0,1 0 0,-1 0 1,1 0-1,-1 0 0,1 1 0,-1-1 0,1 0 0,-1 0 1,1 0-1,-1-1 0,0 1 0,1 0 0,-1 0 1,1 0-1,-1 0 0,1 0 0,-1 0 0,1-1 0,-1 1 1,0 0-1,1 0 0,-1-1 0,1 1 0,-1-1 0,18-15-10723</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6.050"/>
    </inkml:context>
    <inkml:brush xml:id="br0">
      <inkml:brushProperty name="width" value="0.025" units="cm"/>
      <inkml:brushProperty name="height" value="0.025" units="cm"/>
      <inkml:brushProperty name="color" value="#F6630D"/>
    </inkml:brush>
  </inkml:definitions>
  <inkml:trace contextRef="#ctx0" brushRef="#br0">9 228 16303,'0'0'9060,"8"-5"-7560,-3 3-1304,0 0 1,0 0-1,-1-1 0,0 0 1,1 0-1,-1 0 1,0 0-1,0-1 0,0 1 1,-1-1-1,0 0 1,1 0-1,-1 0 0,0-1 1,-1 1-1,1-1 1,-1 1-1,0-1 1,0 0-1,-1 0 0,1 0 1,-1 0-1,1-9 1,-2 13-194,-1 1 1,1-1 0,0 1-1,-1-1 1,1 1 0,0-1 0,-1 1-1,1-1 1,-1 1 0,1 0 0,0-1-1,-1 1 1,1 0 0,-1-1 0,1 1-1,-1 0 1,0 0 0,1-1-1,-1 1 1,1 0 0,-1 0 0,1 0-1,-1 0 1,0 0 0,1 0 0,-1 0-1,1 0 1,-1 0 0,1 0 0,-1 0-1,0 0 1,1 0 0,-1 0-1,0 1 1,-25 7-124,22-5 126,0 0-1,0 1 0,1-1 1,-1 1-1,1 0 0,-1 0 1,1 1-1,0-1 0,1 0 1,-1 1-1,1 0 0,0-1 1,0 1-1,1 0 0,-1 0 1,1 0-1,0 0 0,0 7 1,1-10-7,0-1 1,1 0-1,-1 0 1,1 1-1,-1-1 1,1 0-1,0 0 1,0 0-1,-1 0 0,1 0 1,0 0-1,0 0 1,0 0-1,0 0 1,0 0-1,0 0 1,0-1-1,0 1 1,1 0-1,-1-1 1,0 1-1,0-1 1,1 1-1,-1-1 1,0 0-1,1 1 1,-1-1-1,0 0 1,0 0-1,1 0 1,2 0-1,55 0-81,-44-1 26,73-9-833,-64 6 834,44-2 1,-67 6 470,1-24 1351,-3 16-1762,0 0 0,0 0 1,0 0-1,-1 0 0,-1 0 0,1 0 1,-1 1-1,0-1 0,-1 1 0,-6-10 0,-14-33-14,24 49 10,0 1 0,0-1 0,0 1 0,-1-1 0,1 1 0,0-1 0,0 1 0,0-1 0,0 1 0,0-1 0,0 1 0,0-1 0,1 1 0,-1-1 0,0 1 0,0-1 0,0 1 0,0-1 0,1 1 0,-1-1 0,0 1 1,1-1-1,-1 1 0,0-1 0,1 1 0,-1 0 0,0-1 0,1 1 0,-1 0 0,0-1 0,1 1 0,-1 0 0,1 0 0,-1-1 0,1 1 0,-1 0 0,1 0 0,-1 0 0,1-1 0,-1 1 0,1 0 0,-1 0 0,2 0 0,29-2-81,-19 2-83,11-2-479,7 1-3481,49-10 0,-32-2-3351</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15.964"/>
    </inkml:context>
    <inkml:brush xml:id="br0">
      <inkml:brushProperty name="width" value="0.025" units="cm"/>
      <inkml:brushProperty name="height" value="0.025" units="cm"/>
    </inkml:brush>
  </inkml:definitions>
  <inkml:trace contextRef="#ctx0" brushRef="#br0">72 0 16239,'0'0'5061,"-10"89"-4644,1-35 159,-3 5 193,-2 4 128,3 0-321,1-3-191,4-7-257,6-11-96,0-12-321,0-13-864,13-11-32,3-6-544,0-9-1699,1-12-2113,-1-6-2947</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16.320"/>
    </inkml:context>
    <inkml:brush xml:id="br0">
      <inkml:brushProperty name="width" value="0.025" units="cm"/>
      <inkml:brushProperty name="height" value="0.025" units="cm"/>
    </inkml:brush>
  </inkml:definitions>
  <inkml:trace contextRef="#ctx0" brushRef="#br0">94 0 17745,'0'0'1019,"-6"11"-245,-7 16-376,2 0-1,1 1 0,1 0 1,1 1-1,-4 31 0,1 10 1636,-1 81-1,11-142-1841,1-4-65,0 0-1,0 0 1,0 0 0,0 0-1,1 0 1,-1-1-1,3 6 1,-3-8-130,1-1 0,0 1 0,0-1 0,0 0 0,0 1 0,0-1 0,0 0-1,0 0 1,0 0 0,1 0 0,-1 0 0,0 0 0,1 0 0,-1 0 0,1-1 0,-1 1 0,1 0 0,-1-1 0,1 1 0,-1-1 0,1 0 0,0 1 0,-1-1 0,3 0 0,8 4-2554</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16.792"/>
    </inkml:context>
    <inkml:brush xml:id="br0">
      <inkml:brushProperty name="width" value="0.025" units="cm"/>
      <inkml:brushProperty name="height" value="0.025" units="cm"/>
    </inkml:brush>
  </inkml:definitions>
  <inkml:trace contextRef="#ctx0" brushRef="#br0">49 85 17489,'0'0'2098,"-7"10"-609,-23 32-758,19-12-205,11-29-507,0-1 1,0 1 0,0-1 0,0 1 0,0-1 0,0 1 0,0-1 0,0 1 0,0-1 0,0 1 0,1-1-1,-1 1 1,0-1 0,0 1 0,1-1 0,-1 1 0,0-1 0,1 0 0,-1 1 0,0-1 0,1 1-1,-1-1 1,1 0 0,-1 1 0,0-1 0,1 0 0,-1 0 0,1 1 0,1-1 37,0 0 0,0 1 0,0-1 0,0-1 0,0 1 0,0 0 0,0 0 0,0-1 0,0 1 0,0-1 0,0 1 0,0-1 0,-1 0 0,1 0 0,0 0-1,0 0 1,-1 0 0,1 0 0,1-2 0,16-15 204,-1-1-1,25-31 0,-25 27-311,34-33-1,-52 56 44,0 0 1,0 0-1,0 0 0,1-1 0,-1 1 0,0 0 0,0 0 0,0 0 0,1 0 0,-1 0 0,0 0 1,0 0-1,1 0 0,-1 0 0,0 0 0,0 0 0,1 0 0,-1 0 0,0 0 0,0 0 0,1 0 0,-1 0 1,0 0-1,0 0 0,0 0 0,1 0 0,-1 0 0,0 0 0,0 0 0,1 0 0,-1 0 0,0 1 1,0-1-1,0 0 0,1 0 0,-1 0 0,0 0 0,0 1 0,0-1 0,0 0 0,0 0 0,1 0 0,-1 1 1,0-1-1,0 0 0,0 0 0,0 1 0,0-1 0,0 0 0,0 0 0,0 1 0,0-1 0,0 0 0,0 0 1,0 0-1,0 1 0,0-1 0,0 0 0,0 0 0,0 1 0,0-1 0,0 0 0,1 23-85,-1-19 49,-19 273 481,7-153-159,9-83-193,-14 116 1326,14-140-1226,-1 0-1,-1-1 0,0 1 1,-1-1-1,0 0 1,-17 28-1,21-42-180,1 1 0,-1-1 1,0 1-1,1-1 0,-1 0 0,0 0 0,-1 0 0,1 0 0,0 0 1,-1-1-1,1 1 0,-1 0 0,1-1 0,-1 0 0,1 0 0,-1 0 1,0 0-1,0 0 0,-3 0 0,4-1 6,1 0 0,-1 0 0,0-1 0,0 1 0,0-1-1,0 1 1,1-1 0,-1 0 0,0 0 0,1 0 0,-1 1 0,0-2 0,1 1 0,-1 0-1,1 0 1,0 0 0,-1-1 0,1 1 0,0-1 0,0 1 0,0-1 0,0 1 0,0-1 0,0 0-1,0 1 1,1-1 0,-1 0 0,0 0 0,1 1 0,-1-3 0,-2-8 125,1 1 1,0-1-1,0 0 0,1 1 1,1-1-1,0 0 1,0 0-1,1 0 1,1 1-1,0-1 0,0 1 1,2-1-1,-1 1 1,1 0-1,1 0 0,0 0 1,0 1-1,1 0 1,0 0-1,12-13 1,0-1-351,2 1 0,34-30 0,47-33-4635,-89 77 3844,34-29-6089</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17.495"/>
    </inkml:context>
    <inkml:brush xml:id="br0">
      <inkml:brushProperty name="width" value="0.025" units="cm"/>
      <inkml:brushProperty name="height" value="0.025" units="cm"/>
    </inkml:brush>
  </inkml:definitions>
  <inkml:trace contextRef="#ctx0" brushRef="#br0">339 50 13677,'0'0'7004,"-10"-9"-4885,6 5-1959,0 0 1,-1 0-1,1 1 0,-1 0 0,0 0 0,0 0 0,0 0 0,0 1 1,-1 0-1,1 0 0,-1 0 0,1 1 0,-1-1 0,0 1 1,1 1-1,-1-1 0,0 1 0,0 0 0,1 0 0,-1 1 0,0 0 1,0 0-1,1 0 0,-1 1 0,1-1 0,-1 1 0,-8 5 0,0 2 25,1-1 1,0 2-1,0 0 0,1 1 0,0 0 0,1 0 0,0 1 0,-17 26 0,23-29-143,-1 0 1,1 0 0,0 1 0,1-1-1,0 1 1,1 0 0,0 0 0,0 1-1,1-1 1,1 0 0,0 1-1,0-1 1,1 1 0,1 15 0,0-23-64,-1 0 1,1 0 0,0 0 0,0-1 0,0 1-1,0 0 1,0-1 0,0 1 0,1-1-1,-1 1 1,1-1 0,0 0 0,0 0-1,0 1 1,0-1 0,0 0 0,0-1 0,0 1-1,6 3 1,-3-3-100,0 0-1,1 0 1,-1 0-1,1 0 1,0-1-1,0 0 1,0-1 0,-1 1-1,9-1 1,3-1-502,0 0 1,0-2-1,-1 0 0,1-1 1,30-11-1,-13 0-2736,-1-1 1,39-26-1,-11 0-6849</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17.932"/>
    </inkml:context>
    <inkml:brush xml:id="br0">
      <inkml:brushProperty name="width" value="0.025" units="cm"/>
      <inkml:brushProperty name="height" value="0.025" units="cm"/>
    </inkml:brush>
  </inkml:definitions>
  <inkml:trace contextRef="#ctx0" brushRef="#br0">134 1 14253,'0'0'2814,"-9"3"-850,1 1-1683,0 1 1,1 0-1,-1 0 0,1 1 0,0 0 0,0 0 0,1 1 1,0 0-1,0 0 0,0 0 0,1 0 0,0 1 0,1 0 1,-5 12-1,4-12-132,1 0 1,1 0-1,0 1 1,0 0-1,1 0 1,0-1-1,-2 14 0,4-21-145,0 0-1,1 0 1,-1 0-1,0 0 0,0-1 1,0 1-1,1 0 1,-1 0-1,0 0 0,1-1 1,-1 1-1,1 0 1,-1-1-1,1 1 0,-1 0 1,1-1-1,-1 1 0,1 0 1,0-1-1,-1 1 1,1-1-1,0 1 0,0-1 1,-1 0-1,1 1 1,0-1-1,0 0 0,-1 1 1,1-1-1,0 0 1,0 0-1,0 0 0,0 0 1,0 0-1,-1 0 0,1 0 1,0 0-1,0 0 1,0 0-1,0 0 0,-1 0 1,1-1-1,0 1 1,0 0-1,0-1 0,0 0 1,44-14 301,-24 2-170,39-31 0,-43 31-108,0 0 1,0 2-1,28-15 0,-44 25-1,0 1 1,0-1-1,-1 1 0,1-1 0,0 1 1,0 0-1,0-1 0,0 1 0,0 0 1,0 0-1,0-1 0,-1 1 1,1 0-1,0 0 0,0 0 0,0 0 1,0 0-1,0 1 0,0-1 1,0 0-1,0 0 0,0 1 0,-1-1 1,1 0-1,0 1 0,0-1 1,0 1-1,0-1 0,-1 1 0,1-1 1,0 1-1,-1 0 0,1-1 1,0 1-1,-1 0 0,1-1 0,-1 1 1,1 0-1,-1 0 0,1 0 1,-1 0-1,9 49 669,-10-46-665,1 0-1,1 0 1,-1 0-1,0 0 1,1 0-1,0-1 1,0 1-1,0 0 1,0 0 0,0-1-1,1 1 1,4 6-1,-5-9-14,1 0-1,-1-1 1,1 1-1,-1 0 1,1-1-1,0 1 0,-1-1 1,1 0-1,0 0 1,-1 1-1,1-1 1,0 0-1,0 0 0,-1 0 1,1-1-1,0 1 1,-1 0-1,1-1 1,0 1-1,-1-1 1,1 0-1,0 1 0,2-3 1,40-25 437,-26 15-386,-2 3-49,1 1 0,24-9 0,-36 16-29,-1 0 1,1 0-1,-1 1 1,1 0-1,0 0 0,0 0 1,0 1-1,-1-1 1,1 1-1,0 0 1,0 1-1,0-1 1,-1 1-1,11 3 0,-13-3 21,0 1 0,0 0 0,0 0 0,0-1-1,-1 2 1,1-1 0,0 0 0,-1 0-1,0 0 1,1 1 0,-1-1 0,0 1 0,0-1-1,0 1 1,-1-1 0,1 1 0,0 0 0,-1-1-1,0 1 1,0 0 0,0-1 0,0 1-1,0 0 1,0-1 0,-1 4 0,1-2 7,-1 0 0,1 0 0,1 0 0,-1 0 0,1 0 1,-1 0-1,1 0 0,0 0 0,4 7 0,-5-10-9,1 0 1,-1-1-1,1 1 0,0-1 1,0 1-1,-1-1 0,1 1 0,0-1 1,0 1-1,0-1 0,-1 1 1,1-1-1,0 0 0,0 0 1,0 0-1,0 1 0,0-1 1,0 0-1,0 0 0,-1 0 0,1 0 1,0 0-1,0 0 0,0-1 1,0 1-1,0 0 0,0 0 1,0-1-1,-1 1 0,1 0 0,0-1 1,0 1-1,0-1 0,-1 1 1,1-1-1,0 0 0,34-27 90,-24 19-416,17-12-3910,-13 10-1589,5-3-8110</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18.570"/>
    </inkml:context>
    <inkml:brush xml:id="br0">
      <inkml:brushProperty name="width" value="0.025" units="cm"/>
      <inkml:brushProperty name="height" value="0.025" units="cm"/>
    </inkml:brush>
  </inkml:definitions>
  <inkml:trace contextRef="#ctx0" brushRef="#br0">65 23 11691,'0'0'14483,"-8"16"-13522,5-9-844,-5 10 121,1 0 1,0 0-1,1 0 1,1 1 0,-4 32-1,1 23 107,4 0 1,8 107-1,-4-180-339,0 0-1,0 0 1,-1 0 0,1 0 0,0 1 0,0-1 0,0 0 0,0 0-1,0 0 1,0 0 0,0 1 0,0-1 0,0 0 0,0 0-1,0 0 1,0 1 0,0-1 0,0 0 0,0 0 0,0 0-1,0 0 1,0 1 0,0-1 0,0 0 0,0 0 0,1 0-1,-1 0 1,0 1 0,0-1 0,0 0 0,0 0 0,0 0-1,0 0 1,0 0 0,1 1 0,-1-1 0,0 0 0,0 0 0,0 0-1,0 0 1,1 0 0,-1 0 0,0 0 0,0 0 0,0 0-1,0 0 1,1 0 0,-1 0 0,0 0 0,0 0 0,0 0-1,1 0 1,-1 0 0,0 0 0,7-12 193,5-20 7,20-91-6,-20 72-494,2 0 0,2 1-1,44-93 1,-58 140 288,1-1 0,0 0-1,0 0 1,0 1 0,0-1 0,1 1 0,-1 0 0,1 0 0,0 0-1,0 1 1,0-1 0,0 1 0,0 0 0,0 0 0,1 1 0,-1-1-1,1 1 1,5-1 0,-8 1 2,0 1 0,0 0-1,1 0 1,-1 0-1,0 0 1,0 1 0,0-1-1,0 0 1,0 1 0,0-1-1,0 1 1,0 0 0,0 0-1,0 0 1,0 0 0,0 0-1,-1 0 1,1 0 0,0 1-1,-1-1 1,1 0 0,-1 1-1,1 0 1,-1-1 0,0 1-1,0 0 1,0-1 0,0 1-1,0 0 1,0 0 0,0 0-1,0 0 1,-1 0 0,1 0-1,-1 0 1,0 0 0,1 0-1,-1 1 1,0-1 0,0 0-1,-1 2 1,1 2 44,-1 0 0,0 0 0,-1 0 0,0-1 0,1 1 0,-2 0 0,1-1 0,-1 1 0,0-1 0,0 0 0,0 0 0,-1 0 0,1 0 0,-1-1 0,-1 1 0,1-1 0,-9 6 0,-6 6 319,-1-2 1,-42 24 0,62-37-359,-5 2 5,0 0 0,0-1 0,0 1 0,0-1 1,0 0-1,-1 0 0,1-1 0,-1 1 0,1-1 0,-1 0 1,-9 0-1,15-2-82,-1 1 0,1 0 0,0 0 0,-1-1 0,1 1 0,-1-1 0,1 1 0,0 0 1,0-1-1,-1 1 0,1-1 0,0 1 0,0-1 0,-1 1 0,1 0 0,0-1 0,0 1 0,0-1 0,0 1 0,0-1 1,0 1-1,-1-1 0,1 1 0,1-1 0,-1 0 0,0 1 0,0-1 0,0 1 0,0-1 0,0 1 0,0-1 1,0 1-1,1 0 0,-1-1 0,0 1 0,0-1 0,1 1 0,-1-1 0,0 1 0,1 0 0,-1-1 0,0 1 1,1 0-1,-1-1 0,1 0 0,16-19-2769,47-26-6956,-26 22 1366</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18.926"/>
    </inkml:context>
    <inkml:brush xml:id="br0">
      <inkml:brushProperty name="width" value="0.025" units="cm"/>
      <inkml:brushProperty name="height" value="0.025" units="cm"/>
    </inkml:brush>
  </inkml:definitions>
  <inkml:trace contextRef="#ctx0" brushRef="#br0">1 181 17745,'0'0'5674,"9"6"-4211,-5-3-1325,1 1 0,-1-2 0,0 1 0,1 0 0,0-1 0,-1 0 0,1 0 0,0 0 0,0-1 0,0 0 0,1 0 0,-1 0 0,0 0 0,0-1 0,0 0 0,1 0 0,-1 0 0,0-1 0,0 0 0,0 0 0,0 0 0,0 0 0,0-1 0,0 0 0,9-4 0,-4-1 26,1-1 0,-1 0 0,0 0 0,-1-1 0,0 0 1,13-17-1,-18 21-73,0-1 1,0 1 0,-1-1-1,0 0 1,0 1 0,0-1-1,-1 0 1,0-1 0,0 1-1,-1 0 1,0-1 0,0 1-1,0-1 1,-1 1 0,0-7-1,0 12-65,-1 0 0,1 0 0,0-1 0,-1 1 0,1 0 0,-1 0 0,0 0-1,1 0 1,-1 0 0,0 0 0,1 1 0,-1-1 0,0 0 0,0 0 0,0 0-1,0 1 1,0-1 0,0 0 0,0 1 0,0-1 0,0 1 0,0-1 0,0 1-1,0 0 1,0-1 0,0 1 0,-1 0 0,1 0 0,0 0 0,0 0 0,0 0-1,-1 0 1,1 0 0,0 0 0,0 0 0,0 1 0,0-1 0,0 0 0,0 1-1,-2 0 1,-4 1-32,1 0-1,0 0 0,1 0 1,-1 1-1,0 0 0,-8 5 1,5 0 2,0 0 1,1 1-1,0 0 1,0 0-1,1 0 1,0 1-1,0 0 1,1 1-1,1-1 1,0 1 0,0 0-1,1 1 1,1-1-1,0 1 1,0-1-1,1 1 1,0 0-1,1 0 1,1 22-1,0-31-12,1 0-1,-1-1 1,0 1 0,1-1-1,0 1 1,-1-1-1,1 0 1,0 1-1,0-1 1,1 0 0,-1 1-1,0-1 1,1 0-1,-1 0 1,1 0-1,0 0 1,0 0 0,-1-1-1,5 4 1,-2-3-64,1 0 1,-1 0 0,0 0 0,0 0 0,1-1-1,-1 0 1,1 0 0,-1 0 0,1-1 0,6 1 0,1-1-257,0-1 1,0 0 0,0-1 0,0 0 0,0-1 0,0 0-1,20-9 1,-15 3-2350,0 0 0,-1-1 0,22-18-1,-3-5-8348</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19.412"/>
    </inkml:context>
    <inkml:brush xml:id="br0">
      <inkml:brushProperty name="width" value="0.025" units="cm"/>
      <inkml:brushProperty name="height" value="0.025" units="cm"/>
    </inkml:brush>
  </inkml:definitions>
  <inkml:trace contextRef="#ctx0" brushRef="#br0">15 0 12204,'0'0'12806,"0"15"-11946,-15 396 4275,18-398-4920,4-12 119,-6-2-299,0 0 1,0 0-1,0 0 1,0 0-1,0-1 1,0 1 0,0 0-1,0 0 1,-1-1-1,1 1 1,0 0 0,-1-1-1,1-2 1,3-14 46,-1-1 0,0 1 0,-1-20 0,-2 29-71,0 0-1,0 1 0,-1-1 1,0 0-1,-1 1 0,0-1 1,0 1-1,-6-14 0,8 22-14,0-1-1,0 1 0,0 0 0,0-1 0,0 1 0,0 0 0,0-1 1,0 1-1,0 0 0,-1-1 0,1 1 0,0 0 0,0 0 0,0-1 1,0 1-1,-1 0 0,1 0 0,0-1 0,0 1 0,-1 0 0,1 0 1,0 0-1,0-1 0,-1 1 0,1 0 0,0 0 0,0 0 0,-1 0 1,1 0-1,0-1 0,-1 1 0,1 0 0,0 0 0,-1 0 0,1 0 1,0 0-1,-1 0 0,1 0 0,-1 0 0,-1 14-142,4 24 45,-1-35 100,0 1 0,1 0 0,-1-1 0,1 1 0,-1-1 1,1 1-1,0-1 0,1 0 0,-1 0 0,0 0 0,1 0 0,0 0 0,0-1 0,-1 1 0,2-1 0,-1 0 0,0 0 0,0 0 0,1 0 0,-1 0 0,1-1 0,-1 1 0,1-1 0,0 0 0,0 0 0,-1 0 0,1-1 0,0 0 0,0 1 0,0-1 1,0-1-1,-1 1 0,1 0 0,0-1 0,0 0 0,0 0 0,-1 0 0,1 0 0,-1-1 0,1 1 0,-1-1 0,1 0 0,-1 0 0,0 0 0,0 0 0,0-1 0,0 0 0,4-4 0,1-2 105,0-1 0,-1 1-1,0-1 1,6-14 0,15-22 8,-28 89-442,-7 10 328,4-38 21,1 0 0,1-1 0,0 1 0,0 0 0,2 0 0,3 28 0,-3-42-18,-1 1 0,0-1 0,1 0 0,-1 0 0,1 0 1,-1 1-1,1-1 0,0 0 0,0 0 0,-1 0 0,1 0 0,0 0 1,0-1-1,0 1 0,0 0 0,0 0 0,0 0 0,0-1 1,0 1-1,0-1 0,1 1 0,-1-1 0,0 1 0,0-1 0,1 0 1,-1 1-1,0-1 0,0 0 0,1 0 0,-1 0 0,0 0 1,0 0-1,1 0 0,-1 0 0,0-1 0,0 1 0,1 0 0,-1-1 1,0 1-1,0-1 0,0 1 0,1-1 0,-1 0 0,0 1 1,1-2-1,3-1-388,1 0 0,-1 0-1,0-1 1,0 1 0,0-1 0,-1 0 0,0-1 0,5-5 0,6-16-4203,-4-2-2419</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19.744"/>
    </inkml:context>
    <inkml:brush xml:id="br0">
      <inkml:brushProperty name="width" value="0.025" units="cm"/>
      <inkml:brushProperty name="height" value="0.025" units="cm"/>
    </inkml:brush>
  </inkml:definitions>
  <inkml:trace contextRef="#ctx0" brushRef="#br0">21 0 25048,'0'0'5028,"-20"76"-4835,20-38 287,6 1 1,6-2-193,-1 0-224,0-3-32,-3-1-352,0 3-801,-5-4-897,-1 0-1666,-2-5-1537,0-6-6214</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20.399"/>
    </inkml:context>
    <inkml:brush xml:id="br0">
      <inkml:brushProperty name="width" value="0.025" units="cm"/>
      <inkml:brushProperty name="height" value="0.025" units="cm"/>
    </inkml:brush>
  </inkml:definitions>
  <inkml:trace contextRef="#ctx0" brushRef="#br0">1 0 12139,'0'0'12973,"23"60"-11340,-20-27-576,1 3-512,-1-1-193,-3-2-224,2-6-96,0-2 0,-1-10-256,1-6-1057,0-9-1410,4 0-1985,2-18-3043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04.380"/>
    </inkml:context>
    <inkml:brush xml:id="br0">
      <inkml:brushProperty name="width" value="0.025" units="cm"/>
      <inkml:brushProperty name="height" value="0.025" units="cm"/>
      <inkml:brushProperty name="color" value="#E71224"/>
    </inkml:brush>
  </inkml:definitions>
  <inkml:trace contextRef="#ctx0" brushRef="#br0">0 1 15118,'0'0'3460,"29"54"-4517,-19-48-1538,1-2-3427</inkml:trace>
  <inkml:trace contextRef="#ctx0" brushRef="#br0" timeOffset="1">146 182 14446,'0'0'5573,"27"27"-5925,-25-32-898,-2-5-2657,0-2-6375</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7.269"/>
    </inkml:context>
    <inkml:brush xml:id="br0">
      <inkml:brushProperty name="width" value="0.025" units="cm"/>
      <inkml:brushProperty name="height" value="0.025" units="cm"/>
      <inkml:brushProperty name="color" value="#F6630D"/>
    </inkml:brush>
  </inkml:definitions>
  <inkml:trace contextRef="#ctx0" brushRef="#br0">166 111 10474,'0'0'9785,"-9"-8"-8066,-32-22-614,39 29-1057,0 0-1,0 0 0,0 1 1,0-1-1,0 0 0,0 1 1,0-1-1,0 1 0,0 0 1,0 0-1,-1 0 0,1 0 1,0 0-1,0 0 0,0 1 1,0-1-1,0 1 0,0-1 1,0 1-1,0 0 0,0-1 1,0 1-1,0 0 1,0 1-1,0-1 0,1 0 1,-1 0-1,0 1 0,1-1 1,-1 1-1,1-1 0,0 1 1,-2 3-1,-3 2 3,1 1 0,0-1 1,1 2-1,0-1 0,-6 14 0,7-13 81,0 1 0,0-1 0,1 1 0,1-1 0,-1 1 1,1 0-1,1 0 0,0-1 0,0 1 0,3 13 0,-3-22-128,1 0 1,-1 0 0,1 0 0,-1 0-1,1 0 1,0 0 0,0 0 0,-1 0-1,1-1 1,0 1 0,0 0-1,0 0 1,0-1 0,0 1 0,0 0-1,0-1 1,0 1 0,0-1 0,0 1-1,0-1 1,1 0 0,-1 0-1,0 1 1,0-1 0,0 0 0,0 0-1,1 0 1,-1 0 0,0 0 0,0 0-1,0-1 1,0 1 0,1 0 0,1-1-1,1 0 11,0-1-1,0 1 0,0 0 1,0-1-1,0 0 0,-1 0 1,1 0-1,5-5 1,-2 0 1,0 0 0,0-1 0,-1 0 0,0 0 0,0-1 0,-1 0 0,0 0 0,-1 0 0,0-1 0,0 1 0,-1-1 0,0 0 1,-1 0-1,0 0 0,0 0 0,-1-20 0,0 29-13,-1 1 0,0-1 0,0 0 1,0 1-1,0-1 0,0 0 0,0 0 0,0 1 0,0-1 1,0 0-1,0 1 0,0-1 0,0 0 0,-1 0 0,1 1 1,0-1-1,0 0 0,-1 1 0,1-1 0,-1 1 1,1-1-1,0 0 0,-1 1 0,1-1 0,-1 1 0,1-1 1,-1 1-1,0-1 0,1 1 0,-1 0 0,1-1 0,-1 1 1,0-1-1,1 1 0,-1 0 0,0 0 0,1 0 1,-1-1-1,0 1 0,0 0 0,1 0 0,-1 0 0,0 0 1,0 0-1,-1 1-8,1-1 1,0 1-1,-1 0 1,1-1 0,0 1-1,0 0 1,0 0-1,0 0 1,-1 0-1,1 0 1,0 0 0,1 0-1,-1 0 1,0 0-1,0 1 1,0-1 0,1 0-1,-1 0 1,1 1-1,-1-1 1,0 2-1,-1 9-11,0-1 0,1 0 0,1 0 0,-1 0 0,2 1-1,-1-1 1,2 0 0,-1 0 0,7 21 0,-7-29 59,0 0 1,0 0 0,0 1 0,0-1 0,1 0 0,-1 0 0,1-1 0,-1 1-1,1 0 1,0 0 0,0-1 0,1 0 0,-1 1 0,0-1 0,1 0-1,-1 0 1,1 0 0,0 0 0,0 0 0,0-1 0,0 0 0,0 1 0,0-1-1,0 0 1,0 0 0,0 0 0,1-1 0,-1 1 0,0-1 0,0 0 0,1 0-1,-1 0 1,0 0 0,0-1 0,1 1 0,-1-1 0,0 0 0,4-1 0,-2-1 78,1 0 1,0 0-1,-1 0 1,0-1-1,0 0 1,0 0 0,0-1-1,-1 1 1,0-1-1,1 0 1,-2 0-1,1 0 1,-1-1 0,1 1-1,2-9 1,2-3-66,-1 1 0,-1-1 0,0-1 0,3-22 1,-6 32-56,-2 0 1,1-1-1,-1 1 1,-1-1 0,0 0-1,0 1 1,0-1-1,-1 1 1,-2-10 0,3 18-9,0 0 0,-1-1 0,1 1 1,0 0-1,0 0 0,-1-1 0,1 1 1,0 0-1,-1 0 0,1 0 0,0 0 1,0-1-1,-1 1 0,1 0 0,0 0 1,-1 0-1,1 0 0,0 0 0,-1 0 1,1 0-1,0 0 0,-1 0 0,1 0 1,0 0-1,-1 0 0,1 0 0,0 0 1,-1 0-1,1 0 0,0 0 0,-1 1 1,1-1-1,0 0 0,-1 0 0,1 0 1,0 0-1,0 1 0,-1-1 0,1 0 1,0 0-1,0 1 0,-1-1 0,1 0 1,0 0-1,0 1 0,0-1 0,0 0 0,-1 1 1,1-1-1,0 0 0,0 1 0,0-1 1,0 0-1,0 1 0,0-1 0,0 1 1,-7 19-138,4-4 170,2-1-1,-1 0 1,2 1-1,0-1 1,3 23 0,-3-35 2,0-1 1,1 1 0,-1-1-1,1 1 1,-1-1 0,1 1-1,0-1 1,0 1 0,0-1-1,0 0 1,1 0 0,-1 1-1,1-1 1,-1 0 0,1 0-1,0 0 1,0-1 0,-1 1-1,1 0 1,0-1 0,1 1-1,-1-1 1,0 0 0,0 1 0,1-1-1,-1 0 1,1 0 0,-1-1-1,1 1 1,-1 0 0,1-1-1,-1 0 1,1 0 0,-1 1-1,1-1 1,0-1 0,-1 1-1,1 0 1,-1-1 0,5 0-1,-2-1-4,0 0-1,0 0 1,1-1-1,-1 0 1,-1 0-1,1 0 0,0 0 1,-1-1-1,0 1 1,0-1-1,0 0 0,0 0 1,0-1-1,-1 1 1,0-1-1,0 0 0,0 0 1,3-8-1,-1 2-42,-1 0-1,1-1 1,-2 1-1,0-1 0,0 0 1,-1 0-1,0-20 1,-2 30-264,0 17-310,0-6 573,1 0 0,-1 0-1,1 0 1,1 0 0,0 0-1,0 0 1,1-1 0,0 1-1,8 15 1,-9-21-123,0 0-1,0 0 1,0 0 0,1 0-1,-1-1 1,1 1 0,0-1 0,0 0-1,0 1 1,0-1 0,5 2 0,-4-2-262,-1-1 1,1 0-1,0 0 1,0 0-1,-1 0 0,1-1 1,0 0-1,0 0 1,0 0-1,-1 0 1,1 0-1,0-1 1,4-1-1,-5 1-280,0 0 0,0 0-1,0-1 1,0 1 0,0-1-1,0 0 1,0 0-1,-1 0 1,1 0 0,-1 0-1,0 0 1,4-6 0,12-14-4472</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20.759"/>
    </inkml:context>
    <inkml:brush xml:id="br0">
      <inkml:brushProperty name="width" value="0.025" units="cm"/>
      <inkml:brushProperty name="height" value="0.025" units="cm"/>
    </inkml:brush>
  </inkml:definitions>
  <inkml:trace contextRef="#ctx0" brushRef="#br0">52 57 10922,'0'0'9289,"-49"-46"-6951,46 40-992,3 2-385,0 3-449,3 7-608,2 5 32,1 0-801,-2 3-1954,-4 0-3234</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21.148"/>
    </inkml:context>
    <inkml:brush xml:id="br0">
      <inkml:brushProperty name="width" value="0.025" units="cm"/>
      <inkml:brushProperty name="height" value="0.025" units="cm"/>
    </inkml:brush>
  </inkml:definitions>
  <inkml:trace contextRef="#ctx0" brushRef="#br0">0 1 18930,'3'0'374,"3"0"430,1 0 0,0 0 0,-1 0 0,1 1 0,0 0 0,-1 0 0,11 4 0,-15-4-777,0 1-1,1-1 1,-1 1-1,0 0 1,0 0-1,0 0 1,-1 0-1,1 0 0,0 0 1,-1 1-1,1-1 1,-1 0-1,0 1 1,0-1-1,0 1 1,0 0-1,0-1 0,0 1 1,-1 0-1,1-1 1,-1 5-1,2 17 23,-1 0 1,-1 0-1,-1 1 0,-1-1 0,-1-1 1,-8 27-1,-4 43 129,15-91-142,0 0 0,0 0-1,-1 1 1,2-1-1,-1 0 1,0 0 0,0 1-1,1-1 1,-1 0 0,1 0-1,1 4 1,-2-6 0,1 1-1,-1 0 1,0-1 0,1 1 0,-1-1 0,1 1 0,-1-1-1,1 1 1,0-1 0,-1 1 0,1-1 0,0 0-1,-1 1 1,1-1 0,0 0 0,-1 1 0,1-1 0,0 0-1,-1 0 1,1 0 0,0 0 0,0 1 0,0-1-1,3-1 64,-1 0 0,1 0 0,-1 0-1,1 0 1,-1 0 0,0-1 0,0 1-1,0-1 1,0 0 0,0 0-1,0 0 1,0 0 0,2-3 0,9-8-17,-1-1 1,0 0-1,-1 0 1,16-26 0,-24 34-100,-1 0 0,1 0 0,-1 0 0,0 0 1,-1-1-1,1 0 0,-1 1 0,-1-1 0,1 0 1,-1 0-1,0 0 0,-1 0 0,0 0 0,0 0 1,-2-12-1,3 32-275,-2-12 289,1 0 0,0 0 0,0 0 0,0 0 0,-1 0 0,1 0 1,0 0-1,0 0 0,1 0 0,-1 0 0,0 0 0,0 0 0,0 0 1,1 0-1,-1 0 0,0-1 0,1 1 0,-1 0 0,1 0 1,-1 0-1,1 0 0,0 0 0,-1-1 0,1 1 0,0 0 0,-1-1 1,1 1-1,0 0 0,0-1 0,0 1 0,0-1 0,-1 1 1,1-1-1,0 1 0,0-1 0,0 0 0,1 1 0,4 0 71,0-1-1,0 1 1,-1-1-1,1 0 0,0 0 1,0-1-1,0 0 1,-1 0-1,1 0 0,0-1 1,-1 1-1,1-1 0,-1-1 1,0 1-1,0-1 1,0 0-1,0 0 0,0 0 1,0-1-1,-1 0 1,0 0-1,5-5 0,-2 1 81,0 1-1,0-1 0,-1 0 0,0-1 0,-1 1 0,0-1 0,0 0 0,-1-1 0,0 1 0,0-1 0,4-19 0,-8 28-141,0 1-1,0-1 1,1 1-1,-1-1 0,0 1 1,0-1-1,0 0 1,0 1-1,0-1 0,0 1 1,0-1-1,0 0 0,0 1 1,0-1-1,0 1 1,0-1-1,-1 1 0,1-1 1,0 0-1,0 1 1,-1-1-1,1 1 0,0-1 1,0 1-1,-1-1 0,1 1 1,-1 0-1,1-1 1,0 1-1,-1-1 0,1 1 1,-1 0-1,1-1 0,-2 1 1,-18 6 15,-19 27-113,31-23 85,1 0 1,0 0-1,1 0 1,0 1-1,1 0 1,0 0-1,1 0 0,0 1 1,0 0-1,2 0 1,-1-1-1,0 25 1,2-35 4,1 1 0,0-1 0,1 0 1,-1 1-1,0-1 0,0 1 1,1-1-1,-1 1 0,1-1 1,-1 0-1,1 1 0,-1-1 1,1 0-1,0 1 0,0-1 0,0 0 1,0 0-1,0 0 0,0 0 1,0 0-1,0 0 0,0 0 1,0 0-1,0 0 0,2 0 1,0 1 22,1-1 1,-1 0 0,0 0 0,1-1-1,-1 1 1,0-1 0,1 1 0,-1-1 0,1 0-1,5-1 1,-1 0-131,0-1 0,-1 1-1,1-1 1,-1 0 0,1-1 0,-1 0-1,0 0 1,0-1 0,11-7 0,-16 9-209,0 0 1,0 0-1,0 0 1,0-1 0,0 1-1,0-1 1,-1 0-1,1 1 1,-1-1 0,0 0-1,1-3 1,-1 3-666,0-1 0,0 1 0,-1-1 0,1 1-1,-1-1 1,0 1 0,0-1 0,-1 0 0,0-5 0,-10-24-13366</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21.478"/>
    </inkml:context>
    <inkml:brush xml:id="br0">
      <inkml:brushProperty name="width" value="0.025" units="cm"/>
      <inkml:brushProperty name="height" value="0.025" units="cm"/>
    </inkml:brush>
  </inkml:definitions>
  <inkml:trace contextRef="#ctx0" brushRef="#br0">1 1 20211,'0'0'4004</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22.026"/>
    </inkml:context>
    <inkml:brush xml:id="br0">
      <inkml:brushProperty name="width" value="0.025" units="cm"/>
      <inkml:brushProperty name="height" value="0.025" units="cm"/>
    </inkml:brush>
  </inkml:definitions>
  <inkml:trace contextRef="#ctx0" brushRef="#br0">12 0 14830,'0'0'9107,"-1"9"-7836,-6 79 298,4 93 1,2-179-1554,1 0 0,1 0 0,-1 0 0,0 0 0,0 0 0,1 0 0,-1 0 0,1-1 0,-1 1 0,1 0 0,0 0 0,0-1 0,0 1 1,0 0-1,1 1 0,-1-2 8,0-1 0,0 1 0,-1-1 0,1 1 0,0-1 0,0 1 0,0-1 0,0 1 0,0-1 0,0 0 0,0 0 0,0 1 0,-1-1 0,1 0 0,0 0 0,0 0 0,0 0 0,0 0 0,0 0 0,0 0 0,1-1 0,2 0 97,0-1 0,0 1 0,0-1 0,0 0 0,0 0 0,-1-1 0,1 1 0,-1-1 0,0 0 0,0 0 0,5-6 0,22-31 209,-3-1 1,-2-1 0,26-55-1,-41 76-158,-7 18-271,-1 10 41,-1 25 31,-6 42 105,1-53-46,2-13-26,1 1 0,-1 0 0,1 0-1,1-1 1,-1 1 0,2 0 0,-1 0 0,3 11 0,-2-19-4,-1-1-1,1 0 1,-1 1 0,1-1 0,-1 1-1,1-1 1,0 0 0,-1 0 0,1 1-1,-1-1 1,1 0 0,0 0 0,-1 0-1,1 0 1,0 0 0,0 0 0,-1 0-1,1 0 1,0 0 0,-1 0 0,1 0-1,0 0 1,-1 0 0,1 0 0,0-1-1,-1 1 1,1 0 0,-1 0 0,1-1-1,0 1 1,-1-1 0,1 1 0,-1 0-1,1-1 1,-1 1 0,1-1 0,-1 1-1,1-2 1,22-18 186,7-17-24,45-72 0,-59 84-139,-16 23-52,1 1 1,0 0-1,-1 0 1,1-1-1,0 1 1,0 0-1,0 0 1,-1 0-1,1 0 1,0 0-1,1 0 1,-1 0-1,0 0 1,0 1-1,0-1 1,0 0-1,1 1 1,1-2-1,-2 3 7,-1-1-1,1 0 0,0 1 1,-1-1-1,1 1 0,-1-1 0,1 1 1,-1-1-1,1 1 0,-1-1 0,0 1 1,1-1-1,-1 1 0,1 0 1,-1-1-1,0 1 0,0 0 0,1-1 1,-1 1-1,0 0 0,0-1 0,0 1 1,0 0-1,0-1 0,0 2 1,1 66-1545,-2-53 766,1 5-637,1 33-4328,9-21-2795,2-15-1451</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22.463"/>
    </inkml:context>
    <inkml:brush xml:id="br0">
      <inkml:brushProperty name="width" value="0.025" units="cm"/>
      <inkml:brushProperty name="height" value="0.025" units="cm"/>
    </inkml:brush>
  </inkml:definitions>
  <inkml:trace contextRef="#ctx0" brushRef="#br0">137 113 14990,'0'0'6054,"-9"-1"-3769,7 1-2188,-1-1 0,0 1-1,0 0 1,1-1 0,-1 1 0,0 1 0,0-1 0,1 0 0,-1 1 0,0-1 0,0 1 0,1 0 0,-1 0-1,-3 2 1,2 0-57,0 0-1,1 0 0,-1 0 0,1 1 0,0 0 0,0-1 1,0 1-1,0 0 0,1 0 0,-3 7 0,-3 2 117,2 0 0,0 0 0,0 1 0,1 0 0,1 0 0,0 1 0,1-1 0,-1 18 0,4-31-121,0-1 0,0 0 0,1 1 0,-1-1 0,0 0-1,1 1 1,-1-1 0,0 0 0,1 1 0,-1-1 0,0 0 0,1 0 0,-1 1-1,0-1 1,1 0 0,-1 0 0,1 0 0,-1 0 0,0 0 0,1 1 0,-1-1-1,1 0 1,-1 0 0,1 0 0,-1 0 0,0 0 0,1 0 0,-1 0 0,1-1-1,-1 1 1,1 0 0,-1 0 0,0 0 0,1 0 0,-1 0 0,1-1 0,-1 1-1,0 0 1,1 0 0,-1-1 0,0 1 0,1 0 0,-1-1 0,0 1 0,1-1-1,20-11 839,15-17-187,-29 22-709,1-1 0,1 1 1,-1 1-1,1 0 0,1 0 0,-1 0 0,1 2 1,-1-1-1,2 1 0,-1 0 0,0 1 1,20-4-1,-29 7 1,1 0 0,-1 1 1,0-1-1,0 0 0,0 0 0,0 1 1,0-1-1,1 0 0,-1 1 0,0-1 1,0 1-1,0 0 0,0-1 0,0 1 1,0 0-1,0-1 0,-1 1 0,1 0 1,0 0-1,0 0 0,0 0 0,-1 0 1,1 0-1,-1 0 0,1 0 0,-1 0 1,1 0-1,-1 0 0,1 0 0,-1 1 1,0-1-1,0 0 0,0 0 0,1 2 1,0 53 201,-2-26-74,1-30-103,0 1 0,0-1 1,0 0-1,0 0 0,0 1 1,0-1-1,0 0 0,0 1 1,0-1-1,0 0 0,0 0 1,0 1-1,0-1 0,1 0 1,-1 1-1,0-1 0,0 0 1,0 0-1,0 1 0,0-1 1,0 0-1,1 0 0,-1 1 0,0-1 1,0 0-1,1 0 0,-1 0 1,0 1-1,0-1 0,0 0 1,1 0-1,-1 0 0,0 0 1,1 0-1,-1 0 0,0 1 1,0-1-1,1 0 0,-1 0 1,0 0-1,1 0 0,-1 0 1,0 0-1,0 0 0,1 0 1,-1 0-1,0 0 0,1 0 0,-1-1 1,0 1-1,0 0 0,1 0 1,-1 0-1,0 0 0,0 0 1,1 0-1,-1-1 0,0 1 1,0 0-1,1 0 0,-1 0 1,0-1-1,0 1 0,0 0 1,1 0-1,-1-1 0,0 1 1,0-1-1,12-17 723,-7-1-317,-1 0 0,-1-1-1,-1 0 1,0 1-1,-2-1 1,-2-24 0,2-1-579,39 44-4592,-32 1 3846,-1 0 0,0-1-1,0 0 1,0 0 0,0-1 0,0 0-1,0 0 1,-1 0 0,1 0 0,0-1-1,-1 0 1,0 0 0,0-1 0,0 0 0,0 1-1,0-2 1,-1 1 0,7-8 0,15-20-6622</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22.807"/>
    </inkml:context>
    <inkml:brush xml:id="br0">
      <inkml:brushProperty name="width" value="0.025" units="cm"/>
      <inkml:brushProperty name="height" value="0.025" units="cm"/>
    </inkml:brush>
  </inkml:definitions>
  <inkml:trace contextRef="#ctx0" brushRef="#br0">71 103 5349,'1'-11'5584,"0"6"-4936,4-41 2182,-3 6 3125,-4 49-1952,-5 7-2571,-2 5-963,-9 47 227,3 0 0,3 2-1,3-1 1,4 1 0,3 85 0,2-153-692,0 1 0,0-1 0,0 1 0,1 0 0,-1-1 0,1 1 0,0-1 0,0 1 0,0-1 0,0 0 0,0 1 0,0-1 0,2 3 0,-2-5-1,0 1 1,0 0 0,0-1-1,-1 1 1,1 0 0,0-1-1,0 1 1,0-1 0,0 1-1,0-1 1,0 0 0,0 1-1,0-1 1,0 0 0,0 0-1,0 1 1,0-1 0,0 0-1,0 0 1,0 0 0,1-1-1,0 1 1,1-1 12,1 0-1,-1-1 1,0 1 0,0-1-1,0 0 1,0 0-1,0 0 1,0 0 0,0 0-1,-1-1 1,1 1-1,-1-1 1,1 0 0,-1 0-1,0 0 1,3-5 0,11-27-45,-1 0 1,-1 0 0,-3-1 0,0-1-1,-3 0 1,8-66 0,-26 163-1464,-2 27-3369,15-30-4897,1-52 4878,5-5-2796</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23.307"/>
    </inkml:context>
    <inkml:brush xml:id="br0">
      <inkml:brushProperty name="width" value="0.025" units="cm"/>
      <inkml:brushProperty name="height" value="0.025" units="cm"/>
    </inkml:brush>
  </inkml:definitions>
  <inkml:trace contextRef="#ctx0" brushRef="#br0">55 1 17264,'0'0'8558,"-4"12"-7779,-12 52-371,3 1-1,3 0 1,2 0-1,4 1 1,6 111-1,3-162-340,4-18-191,6-25-353,-8-9-202,-1 0 1,-2-1-1,-2 1 0,-1-1 0,-5-43 0,4 79 684,0 1 0,0-1 0,0 1 0,0-1 0,0 1 0,-1-1 0,1 1-1,-1-1 1,1 1 0,-1-1 0,1 1 0,-1 0 0,0-1 0,0 1 0,0 0 0,-1-2 0,2 3 8,-1 1 0,1-1 0,-1 0 1,1 0-1,-1 1 0,1-1 0,-1 0 1,1 1-1,-1-1 0,1 1 0,-1-1 1,1 1-1,0-1 0,-1 1 0,1-1 1,0 1-1,0-1 0,-1 1 0,1-1 1,0 1-1,0-1 0,0 1 0,0 0 1,-1-1-1,1 1 0,0-1 1,0 1-1,0 0 0,0-1 0,0 1 1,1-1-1,-1 1 0,0-1 0,0 1 1,0 0-1,0-1 0,1 1 0,-1 3-2,0-1 0,0 0-1,0 1 1,0-1-1,1 0 1,-1 0 0,1 1-1,0-1 1,0 0 0,0 0-1,1 0 1,-1 0-1,0 0 1,1 0 0,0-1-1,0 1 1,0 0 0,0-1-1,0 0 1,1 1-1,-1-1 1,1 0 0,5 3-1,-5-3 5,0-1 0,0-1 0,0 1 0,1 0 0,-1-1 0,0 1 0,1-1 0,-1 0 0,0 0 0,1-1 0,-1 1 0,0-1 0,0 1 0,1-1 0,-1 0 0,0 0 0,0-1 0,0 1-1,0-1 1,0 1 0,0-1 0,0 0 0,4-4 0,15-11 14,-8 8 55,0-1 1,-1-1-1,0 0 0,-1-1 1,0 0-1,17-24 1,-28 30 738,-9 8-365,-9 10-95,8-3-230,1 1 0,0-1 0,1 1 0,0 1 0,0 0 1,1 0-1,0 0 0,1 0 0,1 1 0,0 0 0,0 0 0,1 0 1,1 1-1,0-1 0,0 1 0,1 15 0,2-26-180,-1-1 1,1 1-1,-1 0 0,1-1 0,-1 1 0,1-1 0,0 1 0,0-1 1,0 0-1,0 1 0,0-1 0,0 0 0,0 0 0,1 0 1,-1 0-1,0 1 0,1-2 0,-1 1 0,0 0 0,1 0 1,-1 0-1,1-1 0,-1 1 0,1-1 0,0 1 0,-1-1 0,1 0 1,0 1-1,3-1 0,0 1-857,1-1-1,0 0 1,-1 0-1,1 0 1,0-1-1,0 0 1,-1 0 0,7-2-1,13-11-7642</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24.099"/>
    </inkml:context>
    <inkml:brush xml:id="br0">
      <inkml:brushProperty name="width" value="0.025" units="cm"/>
      <inkml:brushProperty name="height" value="0.025" units="cm"/>
    </inkml:brush>
  </inkml:definitions>
  <inkml:trace contextRef="#ctx0" brushRef="#br0">0 167 11211,'0'0'17707,"12"0"-16501,4-2-985,-1 0-1,1 0 0,0-2 0,-1 0 1,1-1-1,-1 0 0,0-1 0,-1-1 0,1 0 1,-2-1-1,17-11 0,7-17-220,-35 34 0,0 0 0,0-1 0,0 1 0,0-1 0,-1 1 0,1-1 0,-1 0 0,0 0 0,0 1 0,0-1 0,0 0 0,0 0 0,0-6 0,-1 8 0,-1 0 0,1 0 0,0 0 0,-1 0 0,1 0 0,-1 0 0,1 1 0,-1-1 0,0 0 0,1 0 0,-1 1 0,0-1 0,1 0 0,-1 1 0,0-1 0,0 1 0,0-1 0,0 1 0,1-1 0,-1 1 0,0 0 0,0-1 0,0 1 0,0 0 0,0 0 0,0 0 0,0 0 0,0 0 0,0 0 0,0 0 0,0 0 0,0 0 0,0 0 0,-1 1 0,-39 6 0,30-2 0,0 1 0,0 0 0,1 0 0,0 1 0,0 1 0,1 0 0,0 0 0,-13 16 0,9-9 0,0 0 0,2 1 0,0 1 0,-14 29 0,23-43 1,0 1 0,1 0 0,-1 0 0,1 0 0,0 0 0,0 0 0,1 0 0,-1 0 0,1 0 0,0 1 0,0-1 0,1 7 0,-1-9-3,1 0 0,0 0-1,-1-1 1,1 1 0,0 0 0,0-1-1,1 1 1,-1-1 0,0 1-1,0-1 1,1 0 0,-1 0-1,0 1 1,1-1 0,-1 0 0,1 0-1,0 0 1,-1-1 0,1 1-1,0 0 1,0-1 0,-1 1-1,1-1 1,0 1 0,0-1 0,0 0-1,0 0 1,3 0 0,12 1-704,0 0 0,0-2 0,0 0 0,18-3 0,-23 1-977,0 0 0,1-1 0,-2 0 0,1-1 0,0 0 0,13-9 0,12-10-7136</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24.769"/>
    </inkml:context>
    <inkml:brush xml:id="br0">
      <inkml:brushProperty name="width" value="0.025" units="cm"/>
      <inkml:brushProperty name="height" value="0.025" units="cm"/>
    </inkml:brush>
  </inkml:definitions>
  <inkml:trace contextRef="#ctx0" brushRef="#br0">138 1 19955,'0'0'8835,"-6"14"-8536,-6 17-88,2 0 0,1 0-1,-9 56 1,1 229 2293,25-373-3492,-9 39 982,-1 0-1,-1-1 0,0 1 0,-2 0 0,0 0 0,-1 1 1,0-1-1,-13-21 0,-4-15-6,35 63 78,0 0 0,1-1 1,22 11-1,21 2 52,-46-18-942,0-1 1,1 0-1,-1-1 0,0 0 1,1-1-1,14-1 1,-18 1 209,0-2 0,0 1-1,0-1 1,0 0 0,0 0 0,0 0-1,-1-1 1,1 0 0,-1-1 0,1 0 0,-1 0-1,-1 0 1,1 0 0,0-1 0,-1 0 0,0 0-1,0-1 1,4-6 0,-6 8 763,18-29 956,-16 9 2587,-11 20 1845,-8 9-3945,-8 7-940,1 2 78,12-8-473,0-1 0,1 2 0,-1-1 0,1 1 0,1 0 0,-1 1 0,1-1 0,1 1 0,-10 15 0,16-23-256,0 1 0,0-1 0,0 1 0,0-1 0,0 1 0,0-1 0,0 0 0,1 1-1,-1-1 1,0 1 0,0-1 0,0 0 0,1 1 0,-1-1 0,0 1 0,0-1 0,1 0 0,-1 1 0,0-1 0,1 0 0,-1 0 0,0 1 0,1-1 0,-1 0 0,1 0 0,-1 1 0,0-1 0,1 0 0,-1 0 0,1 0 0,-1 0 0,0 0 0,1 0 0,-1 0 0,1 0 0,-1 0 0,1 0 0,-1 0 0,1 0 0,-1 0 0,0 0 0,2 0 0,27 0-33,-24 0 8,50-2-622,-23 0-223,48 3 0,-73 0 846,0 0 0,0 0 0,0 0 0,0 1-1,0 0 1,0 0 0,-1 1 0,1-1 0,-1 2-1,1-1 1,-1 1 0,7 5 0,-11-7 102,0 0-1,0 0 1,0 0 0,0 0 0,-1 0 0,1 1 0,-1-1 0,0 0-1,1 1 1,-1-1 0,0 1 0,0 0 0,-1-1 0,1 1-1,0 0 1,-1 0 0,0-1 0,1 1 0,-1 0 0,0 0 0,-1-1-1,1 1 1,0 0 0,-1 0 0,0-1 0,1 1 0,-1 0 0,0-1-1,0 1 1,-1-1 0,1 1 0,0-1 0,-1 0 0,0 1-1,1-1 1,-1 0 0,-3 3 0,-7 7 356,1 0 1,-2-1-1,1-1 1,-26 17-1,29-21-403,-79 47 58,80-50-92,1 1 1,-1-1 0,0 0-1,0-1 1,0 1 0,0-2-1,0 1 1,0-1-1,-17 0 1,23-1-188,0-1 0,0 1 0,0-1 0,1 1 0,-1-1-1,0 0 1,0 1 0,1-1 0,-1 0 0,0 0 0,1 0 0,-1 0 0,1-1 0,-1 1 0,1 0 0,0-1-1,-1 1 1,1-1 0,0 1 0,0-1 0,0 0 0,-1-2 0,-13-23-8090</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4:54.813"/>
    </inkml:context>
    <inkml:brush xml:id="br0">
      <inkml:brushProperty name="width" value="0.025" units="cm"/>
      <inkml:brushProperty name="height" value="0.025" units="cm"/>
    </inkml:brush>
  </inkml:definitions>
  <inkml:trace contextRef="#ctx0" brushRef="#br0">320 1658 12588,'-320'21'4420,"323"-30"-4991,12 0 578,0 1 0,0 0 0,0 1 0,1 0 0,0 2 0,21-6 0,-8 2 3,677-195-954,-468 140 916,1525-381 3733,-737 195-2210,228-97-1287,-635 163 806,-562 167-921,-2-3-1,55-29 1,-87 42 0,-1-1-1636,-16 5-3888,-9-4 306</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8.056"/>
    </inkml:context>
    <inkml:brush xml:id="br0">
      <inkml:brushProperty name="width" value="0.025" units="cm"/>
      <inkml:brushProperty name="height" value="0.025" units="cm"/>
      <inkml:brushProperty name="color" value="#F6630D"/>
    </inkml:brush>
  </inkml:definitions>
  <inkml:trace contextRef="#ctx0" brushRef="#br0">9 15 15599,'0'0'8162,"-2"10"-7233,0 7-524,1 0-1,1 0 1,0 0 0,2 0-1,0 0 1,0 0 0,2 0-1,0-1 1,8 22 0,-7-24-297,0 4-66,2 0 1,-1 0-1,2-1 1,1 0-1,0 0 1,0-1-1,20 23 1,-29-39-45,0 1 1,0-1-1,0 0 1,1 1-1,-1-1 1,0 0-1,0 0 1,1 1-1,-1-1 1,0 0-1,1 1 1,-1-1-1,0 0 0,0 0 1,1 0-1,-1 1 1,1-1-1,-1 0 1,0 0-1,1 0 1,-1 0-1,0 0 1,1 0-1,-1 0 1,1 0-1,-1 0 1,0 0-1,1 0 0,-1 0 1,0 0-1,1 0 1,-1 0-1,1 0 1,-1 0-1,0 0 1,1-1-1,2-14-639,-9-23-1117,1 30 1820,-1 0-1,0 0 1,-1 1 0,0-1-1,0 1 1,0 1-1,-1 0 1,0 0-1,0 0 1,-1 1 0,0 0-1,0 1 1,0 0-1,-12-4 1,53 8-1682,0-2 1,0-1-1,42-9 1,-62 9 1134,0 0 0,-1 0 0,1-2 1,-1 1-1,0-1 0,0-1 0,-1 0 1,0 0-1,0-1 0,0-1 0,-1 0 0,10-10 1,-18 17 596,0 0 0,0 0 0,0 0 0,0 0 0,0 0 0,-1 0 0,1-1 0,0 1 0,-1 0 0,1-1 0,-1 1 0,1 0 0,-1-1 0,1 1 0,-1 0 0,0-3 0,0 3 23,0 0 0,0 1 0,-1-1-1,1 1 1,0-1 0,0 1 0,-1-1 0,1 1-1,0-1 1,-1 1 0,1 0 0,-1-1 0,1 1-1,0-1 1,-1 1 0,1 0 0,-1-1-1,1 1 1,-1 0 0,1 0 0,-1-1 0,0 1-1,1 0 1,-1 0 0,1 0 0,-1 0-1,0-1 1,-2 1 143,1 0 0,-1 0 0,0 0 0,0 0 0,1 0 0,-1 1 0,0-1 0,1 1 0,-1 0 1,1 0-1,-1 0 0,1 0 0,-1 0 0,1 0 0,-5 4 0,1 0 32,0 0 1,1 0-1,-1 1 1,1 0 0,0 0-1,0 0 1,1 0-1,0 1 1,0 0-1,1 0 1,0 0-1,0 0 1,0 1 0,1-1-1,0 1 1,-1 9-1,4-16-300,0-1-1,-1 1 0,1-1 0,0 1 0,-1-1 1,1 1-1,0-1 0,0 0 0,-1 1 0,1-1 1,0 0-1,0 1 0,0-1 0,0 0 0,-1 0 1,1 0-1,0 0 0,0 0 0,0 0 0,0 0 1,0 0-1,-1 0 0,1 0 0,2-1 1,24-3 117,27-13-84,-43 13-80,0 0 0,0 0 0,0 1 0,0 0 0,1 1 0,-1 1 1,1-1-1,-1 2 0,1 0 0,12 1 0,-11 10 210,-18-25 578,-23-50 127,21 51-852,1 0 0,0-1 0,-6-20 0,14 33-63,0 0 0,0 0 0,-1 1-1,1-1 1,0 1 0,0-1 0,0 1 0,0-1 0,0 1 0,0 0 0,0 0 0,0 0 0,0 0 0,3 1-1,2-1-158,16-2-965,-1 0 1,0-2-1,27-8 1,23-16-7400,-50 17 1962</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4:56.380"/>
    </inkml:context>
    <inkml:brush xml:id="br0">
      <inkml:brushProperty name="width" value="0.025" units="cm"/>
      <inkml:brushProperty name="height" value="0.025" units="cm"/>
    </inkml:brush>
  </inkml:definitions>
  <inkml:trace contextRef="#ctx0" brushRef="#br0">0 238 13453,'13'-1'267,"370"-41"448,-31-2-72,449 2 1,-72 48 384,839-16 1333,-78-37-1528,-1459 47-795,1732-14 2866,-1560 7-4735,-70-11-4047,-41-1-4142</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04.859"/>
    </inkml:context>
    <inkml:brush xml:id="br0">
      <inkml:brushProperty name="width" value="0.025" units="cm"/>
      <inkml:brushProperty name="height" value="0.025" units="cm"/>
    </inkml:brush>
  </inkml:definitions>
  <inkml:trace contextRef="#ctx0" brushRef="#br0">36 88 9929,'0'0'3294,"0"-10"-1388,0-7-2268,0-21 5580,0 38-5162,0 0 0,0 0 0,0 0 0,0 1 0,0-1-1,0 0 1,0 0 0,0 0 0,0 0 0,0 0 0,0 0 0,0 0 0,0 0 0,0 0 0,-1 0-1,1 0 1,0 0 0,0 0 0,0 0 0,0 1 0,0-1 0,0 0 0,0 0 0,0 0 0,0 0-1,0 0 1,0 0 0,-1 0 0,1 0 0,0 0 0,0 0 0,0 0 0,0 0 0,0 0 0,0 0-1,0 0 1,0 0 0,0 0 0,-1 0 0,1 0 0,0 0 0,0-1 0,0 1 0,0 0 0,0 0-1,0 0 1,-7 29 490,-2 12-36,2 1 1,1 0-1,3 0 0,3 75 1,0-115-494,0 0 1,0 0 0,1 0-1,-1 0 1,1-1 0,-1 1-1,1 0 1,-1 0 0,1 0-1,0-1 1,0 1 0,0 0-1,0-1 1,0 1 0,0 0-1,0-1 1,1 0 0,-1 1-1,0-1 1,1 0 0,0 0-1,-1 1 1,1-1 0,-1 0-1,1-1 1,0 1 0,0 0-1,0 0 1,-1-1 0,1 1-1,0-1 1,0 0 0,0 1-1,0-1 1,0 0 0,0 0-1,0 0 1,0 0 0,-1-1-1,4 0 1,2 0 33,1-1 0,-1 0 0,1 0-1,-1-1 1,0 0 0,0 0 0,-1-1 0,1 0 0,6-5 0,2-3-16,-1 0 1,-1-1 0,0-1-1,-1 0 1,0-1-1,-1 0 1,-1 0 0,0-2-1,-1 1 1,-1-1-1,-1 0 1,0-1-1,-1 1 1,-1-2 0,0 1-1,-2 0 1,3-37-1,-10 35 36,-5 15-21,8 6-47,-1 0 0,1-1 0,0 1 0,-1 0 0,1 0 0,0 0 0,-1 0 1,1 1-1,0-1 0,0 0 0,0 0 0,0 1 0,0-1 0,0 1 0,0-1 0,1 0 0,-2 4 1,-5 14 54,1 1 1,1 0 0,0 1-1,2-1 1,0 1 0,2 0 0,0-1-1,1 1 1,1 0 0,6 31 0,-6-47-90,0 0 0,1 0 1,0 0-1,0 0 1,0 0-1,1 0 0,-1-1 1,1 1-1,0-1 1,1 0-1,-1 0 1,1 0-1,0 0 0,-1 0 1,2-1-1,-1 0 1,0 0-1,1 0 0,9 5 1,23 4-3804,3-8-4719,-21-4-864</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05.187"/>
    </inkml:context>
    <inkml:brush xml:id="br0">
      <inkml:brushProperty name="width" value="0.025" units="cm"/>
      <inkml:brushProperty name="height" value="0.025" units="cm"/>
    </inkml:brush>
  </inkml:definitions>
  <inkml:trace contextRef="#ctx0" brushRef="#br0">72 1 12684,'0'0'7778,"-4"8"-6657,-8 20-259,1 0 1,2 1-1,1 0 1,-8 60-1,9-27-143,2 96 0,5-151-731,0 0 0,0-1 0,1 1 0,0-1 0,0 1 0,0-1 0,1 1 0,0-1 0,0 0 1,0 0-1,1 0 0,0 0 0,0 0 0,1-1 0,0 1 0,0-1 0,0 0 0,0 0 0,1 0 1,0-1-1,0 0 0,0 0 0,0 0 0,1 0 0,0-1 0,-1 0 0,1 0 0,0 0 1,1-1-1,-1 0 0,0 0 0,1-1 0,-1 0 0,13 1 0,-13-1-612,0 0-1,0-1 0,0 1 1,0-1-1,0-1 1,0 1-1,0-1 0,-1 0 1,1 0-1,0-1 1,0 0-1,-1 0 0,11-6 1,10-13-5761</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05.720"/>
    </inkml:context>
    <inkml:brush xml:id="br0">
      <inkml:brushProperty name="width" value="0.025" units="cm"/>
      <inkml:brushProperty name="height" value="0.025" units="cm"/>
    </inkml:brush>
  </inkml:definitions>
  <inkml:trace contextRef="#ctx0" brushRef="#br0">237 0 15503,'0'0'10180,"-10"13"-9694,-93 158 276,31-47-200,57-109-1597,4-17-3755,-6-28-3895,9 8 4222</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06.076"/>
    </inkml:context>
    <inkml:brush xml:id="br0">
      <inkml:brushProperty name="width" value="0.025" units="cm"/>
      <inkml:brushProperty name="height" value="0.025" units="cm"/>
    </inkml:brush>
  </inkml:definitions>
  <inkml:trace contextRef="#ctx0" brushRef="#br0">1 1 9449,'0'0'12940,"56"34"-12171,-22-19-385,4 0-95,-2-2-193,0 1-32,0-5-1506,-7-1-1472,-10-3-2211,-3-2-4869</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06.422"/>
    </inkml:context>
    <inkml:brush xml:id="br0">
      <inkml:brushProperty name="width" value="0.025" units="cm"/>
      <inkml:brushProperty name="height" value="0.025" units="cm"/>
    </inkml:brush>
  </inkml:definitions>
  <inkml:trace contextRef="#ctx0" brushRef="#br0">0 101 12364,'0'0'12107,"8"-2"-11573,0 0-501,-1-1-1,0-1 1,0 0 0,-1 0-1,1 0 1,-1 0 0,0-1-1,0 0 1,-1 0 0,1-1-1,-1 0 1,0 0 0,-1 0-1,1 0 1,-1-1 0,3-8-1,-7 16-33,0-1 0,0 0 0,0 0 0,0 0 0,0 0 0,0 0 0,0 0 0,0 1 0,0-1 0,0 0 0,0 0 0,0 0 0,0 0 0,0 0-1,0 0 1,0 1 0,0-1 0,0 0 0,0 0 0,0 0 0,0 0 0,0 0 0,0 0 0,0 1 0,0-1 0,0 0 0,1 0 0,-1 0 0,0 0 0,0 0 0,0 0 0,0 0 0,0 1 0,0-1 0,0 0-1,0 0 1,1 0 0,-1 0 0,0 0 0,0 0 0,0 0 0,0 0 0,0 0 0,0 0 0,1 0 0,-1 0 0,0 0 0,0 0 0,0 0 0,0 0 0,0 0 0,1 0 0,-1 0 0,0 0 0,0 0 0,0 0 0,0 0-1,0 0 1,0 0 0,1 0 0,-1 0 0,0 0 0,0 0 0,0-1 0,0 1 0,2 24 26,-2 29 57,-3-19-57,2-22-299,-1 1 1,2-1 0,0 0-1,0 1 1,1-1-1,1 0 1,3 15 0,4-13-2223,-9-14 2272,1 1-1,-1-1 1,0 0 0,1 1 0,-1-1 0,1 0 0,-1 0 0,0 1 0,1-1-1,-1 0 1,1 0 0,-1 0 0,1 1 0,-1-1 0,1 0 0,-1 0-1,1 0 1,-1 0 0,0 0 0,1 0 0,-1 0 0,1 0 0,-1 0 0,1 0-1,-1 0 1,1-1 0,-1 1 0,1 0 0,-1 0 0,1 0 0,-1-1 0,1 1-1,6-10-6335</inkml:trace>
  <inkml:trace contextRef="#ctx0" brushRef="#br0" timeOffset="1">321 0 18481,'0'0'2691,"-25"59"-1250,16-30-576,3 2 32,3 0-513,3-3-320,5-6-448,2-8-2403,7-11-2113,-5-3-6823</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07.141"/>
    </inkml:context>
    <inkml:brush xml:id="br0">
      <inkml:brushProperty name="width" value="0.025" units="cm"/>
      <inkml:brushProperty name="height" value="0.025" units="cm"/>
    </inkml:brush>
  </inkml:definitions>
  <inkml:trace contextRef="#ctx0" brushRef="#br0">229 1 16560,'0'0'8280,"-5"8"-7592,-48 90 1757,24-41-1927,-71 103 0,83-145-2498,17-14 1722,-1-1-1,1 0 1,-1 0 0,1 0-1,-1 0 1,0 0 0,1 1-1,-1-1 1,1 0 0,-1 0-1,0 0 1,1-1 0,-1 1-1,1 0 1,-1 0 0,1 0-1,-1 0 1,0 0 0,1-1-1,-1 1 1,1 0 0,-1-1 0,1 1-1,-1 0 1,0-1 0,-8-11-5898</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07.498"/>
    </inkml:context>
    <inkml:brush xml:id="br0">
      <inkml:brushProperty name="width" value="0.025" units="cm"/>
      <inkml:brushProperty name="height" value="0.025" units="cm"/>
    </inkml:brush>
  </inkml:definitions>
  <inkml:trace contextRef="#ctx0" brushRef="#br0">0 1 14542,'0'0'10442,"73"-1"-9449,-41 12-609,2 2-288,3 5 0,-2-1-32,1 0-833,-8-1-1152,-5-2-1635,-10-6-2273</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07.917"/>
    </inkml:context>
    <inkml:brush xml:id="br0">
      <inkml:brushProperty name="width" value="0.025" units="cm"/>
      <inkml:brushProperty name="height" value="0.025" units="cm"/>
    </inkml:brush>
  </inkml:definitions>
  <inkml:trace contextRef="#ctx0" brushRef="#br0">0 42 14157,'0'0'7544,"12"-5"-6434,-7 3-991,5-4 149,1 1-1,1 0 0,-1 1 0,1 0 1,0 1-1,0 0 0,0 1 1,14-1-1,-25 4-241,0-1 1,-1 0-1,1 0 0,0 1 1,0-1-1,0 0 0,-1 1 1,1-1-1,0 1 0,0-1 1,-1 1-1,1 0 0,0-1 1,-1 1-1,1 0 0,-1-1 1,1 1-1,-1 0 0,1 0 1,-1-1-1,1 1 0,-1 0 1,0 0-1,0 0 0,1 0 1,-1-1-1,0 1 1,0 0-1,0 0 0,0 0 1,0 0-1,0 0 0,0 0 1,0-1-1,0 1 0,0 0 1,-1 0-1,1 0 0,-1 1 1,-11 38 1311,1-22-929,-1 0 0,-2 0 0,1-1 0,-2-1 1,-17 16-1,4-4 114,28-28-513,0 0-1,-1 1 0,1-1 0,0 0 1,0 0-1,0 0 0,0 0 0,0 0 1,-1 0-1,1 0 0,0 0 0,0 0 1,0 1-1,0-1 0,0 0 0,0 0 1,0 0-1,-1 0 0,1 0 0,0 0 1,0 1-1,0-1 0,0 0 1,0 0-1,0 0 0,0 0 0,0 1 1,0-1-1,0 0 0,0 0 0,0 0 1,0 0-1,0 1 0,0-1 0,0 0 1,0 0-1,0 0 0,0 0 0,0 1 1,0-1-1,0 0 0,0 0 0,0 0 1,1 0-1,-1 0 0,0 1 0,0-1 1,0 0-1,0 0 0,0 0 0,0 0 1,0 0-1,1 0 0,-1 0 0,0 0 1,0 1-1,0-1 0,0 0 0,1 0 1,-1 0-1,0 0 0,0 0 0,18-1 152,20-8-93,23-10-50,36-13-2983,-35 7-3873,-29 7-1154</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08.277"/>
    </inkml:context>
    <inkml:brush xml:id="br0">
      <inkml:brushProperty name="width" value="0.025" units="cm"/>
      <inkml:brushProperty name="height" value="0.025" units="cm"/>
    </inkml:brush>
  </inkml:definitions>
  <inkml:trace contextRef="#ctx0" brushRef="#br0">173 6 9353,'0'0'8733,"10"-2"-6656,-1 1-1822,0 0 0,0 0 0,0 1 0,0 0 0,-1 1 0,1-1 0,0 2 1,0-1-1,0 1 0,-1 1 0,1 0 0,-1 0 0,1 0 0,-1 1 0,-1 0 0,1 1 0,13 10 0,-15-10-158,-1 1 1,0 0-1,-1 0 0,1 0 1,-1 0-1,0 1 0,-1 0 1,0-1-1,0 1 0,0 1 1,-1-1-1,0 0 0,0 1 1,0-1-1,-1 1 0,-1-1 1,1 1-1,-1-1 0,-1 1 1,1 0-1,-1-1 0,0 1 1,-1-1-1,0 1 0,0-1 1,-4 7-1,-3 10 163,-2-2 1,-1 1 0,0-1-1,-2-1 1,0-1 0,-27 30-1,36-44-437,-105 111 1012,48-65-3164,49-43-733,0 0-1,-27 12 1,6-10-13076</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8.465"/>
    </inkml:context>
    <inkml:brush xml:id="br0">
      <inkml:brushProperty name="width" value="0.025" units="cm"/>
      <inkml:brushProperty name="height" value="0.025" units="cm"/>
      <inkml:brushProperty name="color" value="#F6630D"/>
    </inkml:brush>
  </inkml:definitions>
  <inkml:trace contextRef="#ctx0" brushRef="#br0">0 0 16367,'0'0'6583,"2"9"-4005,9 48-188,4-1 0,39 103 0,-52-154-2383,1 1 1,0 0 0,0-1 0,0 0 0,0 0 0,1 0 0,0 0 0,0 0 0,1-1-1,8 8 1,-11-11-8,-1 0 0,1 0-1,0-1 1,-1 1-1,1 0 1,0-1-1,0 1 1,-1-1 0,1 0-1,0 1 1,0-1-1,0 0 1,0 0-1,-1 0 1,1-1 0,0 1-1,0 0 1,0-1-1,0 1 1,-1-1-1,1 1 1,0-1 0,-1 0-1,1 0 1,0 0-1,-1 0 1,1 0 0,-1 0-1,0 0 1,1 0-1,-1 0 1,0-1-1,1 1 1,-1-1 0,0 1-1,0-1 1,0 1-1,-1-1 1,1 0-1,1-1 1,8-18 0,-1 1 0,-1-1 0,0-1 0,-2 0 0,0 0 0,-2 0 0,3-27 0,6-23 0,-14 71-77,1 0 1,0 0-1,0 0 1,0 0-1,0 1 1,0-1-1,0 0 1,1 0-1,-1 0 0,0 0 1,0 1-1,1-1 1,-1 0-1,0 0 1,1 0-1,-1 1 1,1-1-1,-1 0 0,1 1 1,-1-1-1,1 0 1,-1 1-1,1-1 1,0 1-1,-1-1 0,1 1 1,0-1-1,0 1 1,-1-1-1,1 1 1,0 0-1,0-1 1,0 1-1,0 0 0,-1 0 1,1 0-1,0 0 1,0 0-1,0 0 1,0 0-1,-1 0 1,1 0-1,1 0 0,-1 1-629,-1 1 0,1-1-1,-1 0 1,1 1 0,-1-1-1,0 1 1,0-1 0,0 1-1,0-1 1,0 0 0,0 1-1,0-1 1,0 1 0,0-1-1,-1 3 1,-4 7-5700</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09.088"/>
    </inkml:context>
    <inkml:brush xml:id="br0">
      <inkml:brushProperty name="width" value="0.025" units="cm"/>
      <inkml:brushProperty name="height" value="0.025" units="cm"/>
    </inkml:brush>
  </inkml:definitions>
  <inkml:trace contextRef="#ctx0" brushRef="#br0">387 1 16271,'0'0'10955,"-8"13"-10213,-38 49 397,-107 111 0,-11 10-155,148-165-2630,29-42-2168,1-3 2585,-1 0-1729,-2 0 1,-2 0-1,10-42 1,-8 5-2451</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09.432"/>
    </inkml:context>
    <inkml:brush xml:id="br0">
      <inkml:brushProperty name="width" value="0.025" units="cm"/>
      <inkml:brushProperty name="height" value="0.025" units="cm"/>
    </inkml:brush>
  </inkml:definitions>
  <inkml:trace contextRef="#ctx0" brushRef="#br0">0 1 12492,'0'0'11702,"5"9"-11115,138 227 2162,27 48-2375,-166-276-644,4 7-822,1 0 0,17 23 0,-22-34 235,0 0-1,-1 0 1,1 0 0,1-1-1,-1 0 1,1 1 0,7 3-1,17 2-8633</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12.002"/>
    </inkml:context>
    <inkml:brush xml:id="br0">
      <inkml:brushProperty name="width" value="0.025" units="cm"/>
      <inkml:brushProperty name="height" value="0.025" units="cm"/>
    </inkml:brush>
  </inkml:definitions>
  <inkml:trace contextRef="#ctx0" brushRef="#br0">1 111 14894,'0'0'4815,"14"-6"-3592,35-12-53,1 1 0,0 3 0,58-8 1,31 2-2159,-8 6-6213,-156 17 2328,-9 2-4603</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12.379"/>
    </inkml:context>
    <inkml:brush xml:id="br0">
      <inkml:brushProperty name="width" value="0.025" units="cm"/>
      <inkml:brushProperty name="height" value="0.025" units="cm"/>
    </inkml:brush>
  </inkml:definitions>
  <inkml:trace contextRef="#ctx0" brushRef="#br0">1 36 13581,'0'0'5797,"50"12"-3138,3-12-449,11-5-1217,10-3-737,3 1-224,-2 0-769,-10 2-2081,-11-2-1987,-11-1-3106</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27.090"/>
    </inkml:context>
    <inkml:brush xml:id="br0">
      <inkml:brushProperty name="width" value="0.025" units="cm"/>
      <inkml:brushProperty name="height" value="0.025" units="cm"/>
    </inkml:brush>
  </inkml:definitions>
  <inkml:trace contextRef="#ctx0" brushRef="#br0">1 1 993,'0'0'128</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27.560"/>
    </inkml:context>
    <inkml:brush xml:id="br0">
      <inkml:brushProperty name="width" value="0.025" units="cm"/>
      <inkml:brushProperty name="height" value="0.025" units="cm"/>
    </inkml:brush>
  </inkml:definitions>
  <inkml:trace contextRef="#ctx0" brushRef="#br0">45 179 4516,'-27'-68'1164,"27"65"-894,-1-1 0,1 1-1,-1 0 1,1 0 0,0-1 0,0 1-1,0 0 1,0 0 0,1-1 0,-1 1-1,1 0 1,0 0 0,0 0 0,0 0 0,1 0-1,-1 0 1,1 0 0,-1 0 0,1 0-1,0 1 1,0-1 0,3-2 0,-3 3 540,0-1 1,0 0 0,0 0 0,0 0 0,-1 0 0,1 0-1,-1 0 1,0-1 0,0 1 0,1-5 0,-11 57 5549,-6 4-4870,6-24-1358,-8 45 0,17-72-116,-2 8 39,0 0 1,1 1-1,1-1 1,0 0-1,2 21 1,-1-30-48,-1 1 0,1-1-1,-1 1 1,1-1 0,-1 1 0,1-1 0,0 0 0,-1 1-1,1-1 1,0 0 0,0 0 0,0 1 0,0-1 0,0 0 0,0 0-1,1 0 1,-1 0 0,0 0 0,2 0 0,0 0 12,-1 0 1,1-1-1,-1 0 0,1 1 1,-1-1-1,1 0 1,-1 0-1,1 0 1,-1-1-1,1 1 1,-1-1-1,1 1 0,-1-1 1,0 0-1,5-2 1,1-1 37,0-1 1,0 1-1,0-2 0,-1 1 1,0-1-1,0 0 0,-1-1 1,0 1-1,0-1 0,0-1 1,-1 1-1,0-1 0,0 0 1,6-16-1,-2 4 106,-1-1 0,-1 1-1,-1-1 1,-1 0 0,2-27 0,-9 64-53,1 1 0,1-1 0,0 0 0,4 29 1,-3-41-114,-1 0 0,1-1 1,0 1-1,0 0 0,0-1 0,0 1 1,1-1-1,-1 1 0,1-1 1,0 0-1,0 1 0,0-1 1,1 0-1,-1 0 0,1-1 1,-1 1-1,1-1 0,0 1 1,0-1-1,0 0 0,0 0 1,1 0-1,-1 0 0,1 0 0,-1-1 1,1 0-1,-1 0 0,7 2 1,3-2-622,1 0-1,-1 0 1,0-1 0,16-3 0,-23 2-390,-1 0 0,1 0 0,0-1 0,0 0 0,-1 0 0,11-5 0,10-12-6162</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27.888"/>
    </inkml:context>
    <inkml:brush xml:id="br0">
      <inkml:brushProperty name="width" value="0.025" units="cm"/>
      <inkml:brushProperty name="height" value="0.025" units="cm"/>
    </inkml:brush>
  </inkml:definitions>
  <inkml:trace contextRef="#ctx0" brushRef="#br0">95 0 15503,'0'0'11963,"-7"15"-11093,-10 21-434,2 2-1,2 0 1,1 0 0,-8 46-1,18-71-308,-1 9 36,0 0 0,1 0 0,1 0 0,3 26 0,-2-44-163,0 0 0,1 0 1,0 0-1,-1 0 1,1-1-1,1 1 1,-1 0-1,0-1 1,1 1-1,0-1 1,0 1-1,0-1 1,0 0-1,0 1 0,1-1 1,-1 0-1,1-1 1,0 1-1,0 0 1,0-1-1,0 0 1,1 0-1,-1 0 1,0 0-1,1 0 1,0 0-1,-1-1 0,1 0 1,0 0-1,4 1 1,4 0-717,0-1 1,0 0 0,-1-1-1,1 0 1,14-3-1,-20 2-389,-1 0 0,0 0 0,0-1 0,0 0 0,0 0 0,0 0 0,0-1 0,6-3 0,15-17-12283</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29.072"/>
    </inkml:context>
    <inkml:brush xml:id="br0">
      <inkml:brushProperty name="width" value="0.025" units="cm"/>
      <inkml:brushProperty name="height" value="0.025" units="cm"/>
    </inkml:brush>
  </inkml:definitions>
  <inkml:trace contextRef="#ctx0" brushRef="#br0">243 92 11723,'0'0'17499,"-8"9"-17056,-220 241 1661,221-243-3545,23-28 172,25-34-1733,-12 9-2205,-2-1 0,23-52 0,-42 77 6043,12-45-1,-21 82 8930,2 12-4418,0-10-4961,1 0 1,0 0-1,2 0 0,0 0 1,0 0-1,2-1 0,0 0 0,10 20 1,-14-34-513,33 45 764,-12-27-2620,1-12-5618,-16-9 131</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29.740"/>
    </inkml:context>
    <inkml:brush xml:id="br0">
      <inkml:brushProperty name="width" value="0.025" units="cm"/>
      <inkml:brushProperty name="height" value="0.025" units="cm"/>
    </inkml:brush>
  </inkml:definitions>
  <inkml:trace contextRef="#ctx0" brushRef="#br0">165 0 13965,'0'0'15038,"-5"10"-14066,-68 115 379,-10 14-1629,84-144-945,0-1 0,0 0 0,-1 0 0,1 0 0,-1 0 0,-1 0 0,-1-9 0,1-6-2563,2-7-1413,1-22-909,-4 35 8247,-2 3 3618,6 15-4626,0-1 0,0 1 1,0 0-1,0-1 0,0 0 0,1 1 1,-1-1-1,1 0 0,3 2 1,37 18 1607,42 8-4721,-59-24-2033,-3-3-2861</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30.089"/>
    </inkml:context>
    <inkml:brush xml:id="br0">
      <inkml:brushProperty name="width" value="0.025" units="cm"/>
      <inkml:brushProperty name="height" value="0.025" units="cm"/>
    </inkml:brush>
  </inkml:definitions>
  <inkml:trace contextRef="#ctx0" brushRef="#br0">1 129 20083,'0'0'9678,"12"-8"-9501,0 1-169,0-2 1,0 1-1,-1-1 1,0-1-1,-1 0 1,0 0-1,-1-1 1,0 0 0,14-24-1,-29 89 734,5-51-708,-4 12-34,1 1 1,0-1-1,1 1 0,1 0 1,1 0-1,0-1 1,1 1-1,3 25 0,-3-40-106,0 0-1,1 0 1,0 0-1,-1 0 0,1 0 1,-1 0-1,1-1 0,0 1 1,0 0-1,-1 0 0,1-1 1,0 1-1,0 0 0,0-1 1,0 1-1,0-1 1,0 1-1,0-1 0,0 1 1,0-1-1,0 0 0,0 0 1,0 1-1,0-1 0,0 0 1,0 0-1,2 0 1,0 0-454,-1 0 1,1-1 0,-1 1 0,0 0 0,1-1 0,-1 1-1,1-1 1,-1 0 0,0 0 0,0 0 0,1 0 0,1-2-1,14-15-5958</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8.807"/>
    </inkml:context>
    <inkml:brush xml:id="br0">
      <inkml:brushProperty name="width" value="0.025" units="cm"/>
      <inkml:brushProperty name="height" value="0.025" units="cm"/>
      <inkml:brushProperty name="color" value="#F6630D"/>
    </inkml:brush>
  </inkml:definitions>
  <inkml:trace contextRef="#ctx0" brushRef="#br0">1 0 12107,'0'0'8777,"3"52"-5734,10-35-833,-3-1-449,2 1-800,2-2-448,1-5-385,1-2-128,1-3-1345,3-5-2115,-4 0-1761,-1-11-2274</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30.445"/>
    </inkml:context>
    <inkml:brush xml:id="br0">
      <inkml:brushProperty name="width" value="0.025" units="cm"/>
      <inkml:brushProperty name="height" value="0.025" units="cm"/>
    </inkml:brush>
  </inkml:definitions>
  <inkml:trace contextRef="#ctx0" brushRef="#br0">23 0 17777,'0'0'9160,"-21"58"-7878,20-32-257,1 4-385,0 3-351,0-3-225,3-1-513,6-6-1569,1-7-1857,-1-10-994,-1-6-2658</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30.789"/>
    </inkml:context>
    <inkml:brush xml:id="br0">
      <inkml:brushProperty name="width" value="0.025" units="cm"/>
      <inkml:brushProperty name="height" value="0.025" units="cm"/>
    </inkml:brush>
  </inkml:definitions>
  <inkml:trace contextRef="#ctx0" brushRef="#br0">197 1 15983,'0'0'14403,"-8"12"-13373,-41 57-82,17-25-861,1 1-1,-45 89 0,84-183-7501,11-30-4410,-9 29 1485</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31.163"/>
    </inkml:context>
    <inkml:brush xml:id="br0">
      <inkml:brushProperty name="width" value="0.025" units="cm"/>
      <inkml:brushProperty name="height" value="0.025" units="cm"/>
    </inkml:brush>
  </inkml:definitions>
  <inkml:trace contextRef="#ctx0" brushRef="#br0">0 0 16816,'0'0'9780,"5"11"-7938,1 5-1312,2 0 1,0-1 0,0 0 0,2 0 0,0-1-1,17 19 1,-10-16-302,0-1-308,-1 1 0,0 1 0,-1 0 0,-1 1 0,14 24 0,-25-37-731,6 11-1576,-1-10-6115</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31.836"/>
    </inkml:context>
    <inkml:brush xml:id="br0">
      <inkml:brushProperty name="width" value="0.025" units="cm"/>
      <inkml:brushProperty name="height" value="0.025" units="cm"/>
    </inkml:brush>
  </inkml:definitions>
  <inkml:trace contextRef="#ctx0" brushRef="#br0">178 1 12075,'0'0'16352,"-7"9"-15343,-47 70 640,-54 103 1,102-173-2920,3-12-2611,4-21-5575,-1 14 6969,0-13-5819</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32.197"/>
    </inkml:context>
    <inkml:brush xml:id="br0">
      <inkml:brushProperty name="width" value="0.025" units="cm"/>
      <inkml:brushProperty name="height" value="0.025" units="cm"/>
    </inkml:brush>
  </inkml:definitions>
  <inkml:trace contextRef="#ctx0" brushRef="#br0">1 1 11082,'0'0'18514,"41"45"-17937,-8-29-385,3 0-128,2-1-64,-2-1-1057,-1-5-1986,-8-2-1794,-3-4-1665,-12-3-6118</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32.539"/>
    </inkml:context>
    <inkml:brush xml:id="br0">
      <inkml:brushProperty name="width" value="0.025" units="cm"/>
      <inkml:brushProperty name="height" value="0.025" units="cm"/>
    </inkml:brush>
  </inkml:definitions>
  <inkml:trace contextRef="#ctx0" brushRef="#br0">0 41 14958,'0'0'7490,"11"-7"-5878,-1 2-1268,-1 0 0,1 1 0,-1 0 0,1 0 0,0 1 0,1 0 0,15-1 0,-23 3-261,-1 1 0,1-1 1,-1 1-1,1 0 0,-1 0 0,1 0 1,0 1-1,-1-1 0,1 1 0,-1-1 1,1 1-1,-1 0 0,0 0 0,1 0 1,-1 0-1,0 0 0,0 1 0,1-1 1,-1 0-1,0 1 0,0 0 0,-1 0 1,1-1-1,0 1 0,-1 0 0,1 0 1,-1 1-1,1-1 0,-1 0 0,0 0 0,0 1 1,0-1-1,0 0 0,0 1 0,-1-1 1,1 1-1,-1-1 0,0 1 0,0 0 1,0-1-1,0 1 0,0 4 0,-1-2 20,0 0 0,1 0-1,-2-1 1,1 1-1,0 0 1,-1-1-1,0 1 1,0-1-1,0 1 1,-1-1 0,1 0-1,-1 0 1,0 0-1,-6 6 1,5-6-20,0 0 1,1 0 0,0 1 0,0-1-1,0 1 1,1 0 0,-1 0 0,1 0-1,-3 10 1,5-15-84,0 0 0,0 1 0,0-1 0,0 0 0,0 1 0,0-1 0,0 1 0,0-1 0,0 0 0,0 1 0,0-1 0,1 0 0,-1 1 0,0-1 0,0 0 0,0 1 0,0-1 0,1 0 0,-1 1 0,0-1 0,0 0 0,1 0 0,-1 1 0,0-1 0,1 0 0,-1 0 0,0 0 0,0 1 0,1-1 0,-1 0 0,1 0 0,-1 0 0,0 0 0,1 0 0,19 2 0,23-10 0,18-18-2505,-48 19 833,-1-1 1,1 0-1,-1-1 0,20-20 0,-4-2-5978</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32.897"/>
    </inkml:context>
    <inkml:brush xml:id="br0">
      <inkml:brushProperty name="width" value="0.025" units="cm"/>
      <inkml:brushProperty name="height" value="0.025" units="cm"/>
    </inkml:brush>
  </inkml:definitions>
  <inkml:trace contextRef="#ctx0" brushRef="#br0">109 1 18353,'0'0'7880,"13"7"-6001,9 5-1250,2 0-58,0 1 0,37 29 1,-55-38-526,0 1 1,0 0 0,-1 1 0,0 0-1,1 0 1,-2 0 0,1 0 0,-1 0 0,0 1-1,0 0 1,-1 0 0,0 0 0,0 1-1,-1-1 1,3 11 0,-5-4 4,0 0 1,0-1 0,-1 1-1,-1 0 1,0-1 0,-1 1-1,-1-1 1,0 0 0,-1 0-1,0 0 1,-1-1-1,0 1 1,-1-1 0,0-1-1,-10 12 1,-8 9-864,-1-1-1,-1-1 1,-59 48-1,38-42-5187,6-13-5152</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35.235"/>
    </inkml:context>
    <inkml:brush xml:id="br0">
      <inkml:brushProperty name="width" value="0.025" units="cm"/>
      <inkml:brushProperty name="height" value="0.025" units="cm"/>
    </inkml:brush>
  </inkml:definitions>
  <inkml:trace contextRef="#ctx0" brushRef="#br0">343 6573 7847,'0'0'5990,"0"0"-5990,-1 0 1,1 0-1,-1 0 0,1 0 1,-1 0-1,0 0 1,1-1-1,-1 1 0,1 0 1,-1 0-1,1 0 0,-1-1 1,1 1-1,-1 0 0,1 0 1,-1-1-1,1 1 0,-1 0 1,1-1-1,0 1 0,-1-1 1,1 1-1,-1-1 0,1 1 1,0 0-1,0-1 0,-1 1 1,1-1-1,0 0 0,-1 0 1,-1-7 79,0 0 0,1 0 0,0-1 0,0 1 0,1-1 0,0 1 0,1-14 0,0-21 198,-117-1693-816,74 1154 2213,-17-789-298,54-1-314,35 509 24,-15 559 580,-14 280-1506,0 11-76,0 1 1,-1-1-1,-3-20 0,3 32-85,0 1 0,0 0 0,0 0 0,-1-1 0,1 1 0,0 0 0,0 0 0,0-1 0,0 1 0,-1 0 0,1 0 0,0 0 0,0-1 0,-1 1 0,1 0 0,0 0 0,0 0 0,-1 0 0,1 0 0,0-1 0,0 1 0,-1 0 0,1 0 0,0 0 0,-1 0 0,1 0 0,0 0 0,0 0 0,-1 0 0,1 0 0,0 0 0,-1 0 0,1 0 0,0 0 0,0 0 0,-1 0 0,1 1 0,0-1 0,0 0 0,-1 0 0,1 0 1,0 0-1,0 0 0,-1 1 0,1-1 0,0 0 0,0 0 0,-1 0 0,1 1 0,0-1 0,0 0 0,0 0 0,0 1 0,0-1 0,-1 0 0,1 0 0,0 1 0,-12 13-380,3 3-274,-14 25-319,22-41 838,0 1 0,0-1 0,1 0 0,-1 0 0,0 0 0,0 1 0,0-1 0,0 0 0,0 0 0,0-1 0,0 1 0,0 0 0,-1 0 0,1 0 0,0-1 0,0 1 0,-1-1 0,1 1 0,-1-1 0,1 1 0,0-1 0,-1 0 0,1 0 0,-3 0 0,3-1-79,-1 0 0,0 0 0,0 0 0,0-1 0,1 1 0,-1-1 0,1 0 0,-1 1 1,1-1-1,0 0 0,0 0 0,-1 0 0,1 0 0,0 0 0,1 0 0,-1 0 0,0 0 0,0-4 0,-12-48-1648,11 42 1426,-8-86-2965,10 97 3173,-5-6-2448,1 7 23</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35.611"/>
    </inkml:context>
    <inkml:brush xml:id="br0">
      <inkml:brushProperty name="width" value="0.025" units="cm"/>
      <inkml:brushProperty name="height" value="0.025" units="cm"/>
    </inkml:brush>
  </inkml:definitions>
  <inkml:trace contextRef="#ctx0" brushRef="#br0">166 348 6022,'-10'9'2114,"-8"9"-1092,2-1-2,-1 0-1,-2-1 0,1 0 0,-2-2 0,-21 13 0,41-27-1002,0 0 1,-1 0-1,1 0 0,0 0 0,0 0 1,-1 0-1,1 0 0,0 0 1,0 0-1,0-1 0,-1 1 0,1 0 1,0 0-1,0 0 0,-1 0 0,1 0 1,0 0-1,0 0 0,0-1 1,-1 1-1,1 0 0,0 0 0,0 0 1,0-1-1,0 1 0,0 0 0,-1 0 1,1 0-1,0-1 0,0 1 1,0 0-1,0 0 0,0-1 0,0 1 1,0 0-1,0 0 0,0-1 0,0 1 1,0 0-1,0 0 0,0-1 1,0 1-1,0 0 0,0 0 0,0 0 1,0-1-1,0 1 0,0 0 0,1 0 1,-1-1-1,0 1 0,0 0 0,3-18 8,21-53 889,2 2 1,54-102 0,-76 162-894,4-8-4,0 0 0,2 1 0,0 0-1,23-27 1,-31 40-22,-1 1 0,1 0-1,0 0 1,0 1 0,0-1-1,0 0 1,1 1 0,-1-1-1,0 1 1,1 0 0,-1-1-1,0 1 1,1 0 0,0 1-1,-1-1 1,1 0 0,-1 1 0,1 0-1,0-1 1,-1 1 0,1 0-1,0 0 1,0 0 0,-1 1-1,1-1 1,0 1 0,-1 0-1,1-1 1,-1 1 0,1 0 0,-1 0-1,1 1 1,-1-1 0,0 0-1,0 1 1,1 0 0,-1-1-1,0 1 1,0 0 0,-1 0-1,1 0 1,0 0 0,1 4-1,22 28 133,-1 2-1,-2 1 0,29 68 1,-4-9 3,-30-63-109,-8-14-16,0-1 0,1 1 1,2-2-1,-1 0 1,2 0-1,24 24 0,-35-39-40,0 1-1,1-2 0,-1 1 0,1 0 0,-1 0 0,1-1 0,0 0 0,-1 1 1,1-1-1,0 0 0,0 0 0,0 0 0,0-1 0,0 1 0,0-1 0,0 0 0,0 0 1,0 0-1,0 0 0,0 0 0,0-1 0,0 1 0,0-1 0,0 0 0,4-1 1,-3 0-255,-1 0 1,1 0 0,-1-1-1,1 1 1,-1-1 0,0 1 0,0-1-1,0 0 1,-1-1 0,1 1 0,3-5-1,18-34-5315</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38.670"/>
    </inkml:context>
    <inkml:brush xml:id="br0">
      <inkml:brushProperty name="width" value="0.025" units="cm"/>
      <inkml:brushProperty name="height" value="0.025" units="cm"/>
    </inkml:brush>
  </inkml:definitions>
  <inkml:trace contextRef="#ctx0" brushRef="#br0">1 1 7944,'0'0'18593,"4"8"-17840,1 3-620,0 1 0,-1 0 0,0 0 0,-1 0 1,0 0-1,1 18 0,2 89 32,-1-22-104,-4-70-65,-1-19-16,0 0 1,0 1 0,1-1 0,0 0 0,1 1-1,0-1 1,0 0 0,0 0 0,1 0 0,0-1 0,6 10-1,-9-17-55,0 0 0,0 0 0,0 1 0,0-1 1,0 0-1,1 0 0,-1 0 0,0 1 0,0-1 0,0 0 0,1 0 0,-1 0 0,0 0 0,0 0 0,0 1 0,1-1 0,-1 0 0,0 0 0,0 0 0,1 0 0,-1 0 0,0 0 0,0 0 0,1 0 0,-1 0 0,0 0 0,0 0 0,1 0 0,-1 0 0,0 0 0,0 0 0,1 0 1,-1 0-1,0 0 0,0 0 0,1-1 0,-1 1 0,0 0 0,0 0 0,0 0 0,1 0 0,-1 0 0,0-1 0,0 1 0,0 0 0,1 0 0,-1 0 0,0-1 0,0 1 0,0 0 0,0 0 0,0-1 0,0 1 0,0 0 0,0 0 0,1 0 0,-1-1 0,0 1 0,0 0 0,0-1 1,0 1-1,0 0 0,0 0 0,0-1 0,0 1 0,0 0 0,-1 0 0,1 0 0,0-1 0,1-23-3848,-1 21 2966,0-27-6463</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9.138"/>
    </inkml:context>
    <inkml:brush xml:id="br0">
      <inkml:brushProperty name="width" value="0.025" units="cm"/>
      <inkml:brushProperty name="height" value="0.025" units="cm"/>
      <inkml:brushProperty name="color" value="#F6630D"/>
    </inkml:brush>
  </inkml:definitions>
  <inkml:trace contextRef="#ctx0" brushRef="#br0">3 81 17104,'0'0'5974,"-1"9"-5013,1 1-921,-1-4 238,1-1 0,-1 1 0,1 0 0,1 0 0,-1-1 0,1 1 0,2 7 0,-2-12-237,-1 1 1,1-1-1,0 0 0,0 0 1,0 1-1,0-1 1,0 0-1,0 0 0,0 0 1,0 0-1,0 0 0,0 0 1,1 0-1,-1 0 1,0 0-1,1-1 0,-1 1 1,1 0-1,-1-1 1,0 1-1,1-1 0,-1 0 1,1 0-1,0 1 1,-1-1-1,1 0 0,-1 0 1,1 0-1,-1 0 1,1-1-1,-1 1 0,1 0 1,-1-1-1,1 1 1,-1-1-1,2 0 0,2-1-21,0-1-1,-1 1 0,0-1 0,0 0 0,1 0 1,-2 0-1,1 0 0,0-1 0,-1 0 0,1 1 0,-1-1 1,0 0-1,0-1 0,-1 1 0,5-10 0,1-4 37,0 0 0,9-32 0,-9 30 140,-9 42 96,0 2-267,0-6 115,1-1 1,1 1-1,1-1 1,0 0-1,1 1 0,1-1 1,0 0-1,1-1 1,11 23-1,25 40-191,-21-45 9,-3 0 0,23 61 1,-39-88 138,1-1 0,-1 1 1,0 0-1,0-1 0,-1 1 1,0 0-1,0 0 0,-1-1 1,0 1-1,0 0 0,0-1 1,-1 1-1,-4 10 0,5-15-61,0 1 0,0-1-1,-1 0 1,1 0 0,-1 0-1,1 1 1,-1-1 0,0-1-1,0 1 1,0 0-1,0 0 1,0-1 0,0 1-1,-1-1 1,1 0 0,0 1-1,-1-1 1,1 0 0,-1 0-1,1-1 1,-1 1 0,1-1-1,-1 1 1,0-1 0,1 0-1,-1 0 1,0 0 0,1 0-1,-1 0 1,1 0-1,-1-1 1,0 0 0,1 1-1,-1-1 1,1 0 0,-1 0-1,-2-2 1,0 0-37,1 1 0,0-1 0,0 0 0,0 0-1,1 0 1,-1-1 0,1 1 0,0-1 0,0 0 0,0 0 0,0 0 0,1-1-1,-1 1 1,1 0 0,0-1 0,1 0 0,-1 1 0,0-6 0,-1-2-12,0 0 1,1 0 0,0 1 0,1-1 0,1 0-1,1-18 1,0 24-37,0 0 0,1 0-1,-1 0 1,2 0 0,-1 0-1,0 0 1,1 0 0,0 1-1,1 0 1,-1-1 0,1 1-1,0 0 1,7-6 0,6-5-1409,2 0 1,25-16-1,-4 3-4321,-3-2-4412</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39.028"/>
    </inkml:context>
    <inkml:brush xml:id="br0">
      <inkml:brushProperty name="width" value="0.025" units="cm"/>
      <inkml:brushProperty name="height" value="0.025" units="cm"/>
    </inkml:brush>
  </inkml:definitions>
  <inkml:trace contextRef="#ctx0" brushRef="#br0">1 135 17104,'0'0'6983,"55"-32"-5542,-9 15 321,6-1-577,7 0-480,0 0-449,-3 2-160,-8 5-32,-5 7-641,-13 4-1056,-10 0-1410,-14 4-1665,-6 8-994,-12 1-6758</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39.371"/>
    </inkml:context>
    <inkml:brush xml:id="br0">
      <inkml:brushProperty name="width" value="0.025" units="cm"/>
      <inkml:brushProperty name="height" value="0.025" units="cm"/>
    </inkml:brush>
  </inkml:definitions>
  <inkml:trace contextRef="#ctx0" brushRef="#br0">1 101 16528,'0'0'3587,"59"-10"-1057,-23 0-576,8-3 128,3-1-352,3-2-897,2 5-449,-6 1-256,-5 3-128,-10 3-1153,-13 2-2466,-10-1-2819</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39.819"/>
    </inkml:context>
    <inkml:brush xml:id="br0">
      <inkml:brushProperty name="width" value="0.025" units="cm"/>
      <inkml:brushProperty name="height" value="0.025" units="cm"/>
    </inkml:brush>
  </inkml:definitions>
  <inkml:trace contextRef="#ctx0" brushRef="#br0">283 0 15439,'0'0'13356,"-9"2"-12123,4 0-1184,-1 1-1,1 0 0,-1-1 1,1 2-1,0-1 0,0 1 1,0-1-1,1 1 0,-1 1 1,1-1-1,0 0 1,0 1-1,1 0 0,-1 0 1,1 0-1,0 1 0,-4 9 1,-33 61 35,22-38-29,-2-2 0,-1-1 0,-44 55 0,47-76-307,17-14 185,1 0 1,-1-1-1,1 1 1,0 0 0,-1 0-1,1 0 1,-1 0 0,1-1-1,0 1 1,-1 0-1,1 0 1,0 0 0,-1-1-1,1 1 1,0 0 0,0-1-1,-1 1 1,1 0-1,0-1 1,0 1 0,-1 0-1,1-1 1,0 1 0,0-1-1,0 1 1,0 0-1,0-1 1,-1 1 0,1-1-1,0 0 1,0-47-5691,1 29 4055,-1-31-3519,0-10-3209</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40.191"/>
    </inkml:context>
    <inkml:brush xml:id="br0">
      <inkml:brushProperty name="width" value="0.025" units="cm"/>
      <inkml:brushProperty name="height" value="0.025" units="cm"/>
    </inkml:brush>
  </inkml:definitions>
  <inkml:trace contextRef="#ctx0" brushRef="#br0">0 0 16496,'0'0'6827,"10"6"-5268,13 11-712,-1 1 0,-2 1-1,0 0 1,33 42 0,-1 2-643,98 131-2560,-148-189 1385,1 0 1,0-1-1,1 0 0,-1 1 0,1-1 0,7 5 0,4-2-5296</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40.536"/>
    </inkml:context>
    <inkml:brush xml:id="br0">
      <inkml:brushProperty name="width" value="0.025" units="cm"/>
      <inkml:brushProperty name="height" value="0.025" units="cm"/>
    </inkml:brush>
  </inkml:definitions>
  <inkml:trace contextRef="#ctx0" brushRef="#br0">126 0 9321,'0'0'17707,"-8"14"-17232,-11 19-132,2 0-1,2 1 0,0 1 1,3 0-1,1 1 0,2 0 1,-6 39-1,13-52-171,0 0-1,1 0 1,2 1 0,0-1-1,8 41 1,-7-57-190,0 1 1,0-1-1,1 0 0,0 0 1,0 0-1,1 0 0,0-1 1,0 0-1,0 1 1,1-1-1,0-1 0,0 1 1,1-1-1,-1 0 0,1 0 1,0 0-1,1-1 0,-1 0 1,1-1-1,0 1 0,10 3 1,30 5-2620,-15-9-1856,2-2-4688</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41.365"/>
    </inkml:context>
    <inkml:brush xml:id="br0">
      <inkml:brushProperty name="width" value="0.025" units="cm"/>
      <inkml:brushProperty name="height" value="0.025" units="cm"/>
    </inkml:brush>
  </inkml:definitions>
  <inkml:trace contextRef="#ctx0" brushRef="#br0">0 41 10570,'0'0'14574,"5"9"-13528,3 9-611,-1 1 0,-1 0 0,0 0 0,4 38 0,5 17-79,-14-71-346,-1-1 0,1 1 0,0-1 1,0 1-1,-1-1 0,2 1 0,-1-1 1,0 0-1,0 1 0,1-1 0,-1 0 1,1 0-1,0 0 0,0 0 0,0-1 1,-1 1-1,5 2 0,-4-3 34,0-1 0,0 0 0,0 1-1,-1-1 1,1 0 0,0 0 0,0 0 0,0 0 0,0-1-1,0 1 1,0 0 0,-1-1 0,1 1 0,0-1-1,0 0 1,0 0 0,-1 0 0,1 0 0,-1 0 0,1 0-1,0 0 1,-1 0 0,0 0 0,1-1 0,1-2-1,21-21 192,-1-1 0,-1-1 0,-1 0 0,-2-2 0,0-1 0,-2 0 0,15-39 0,-28 57 752,-3 6-3790,-15 11-7708,-2 7 715</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41.710"/>
    </inkml:context>
    <inkml:brush xml:id="br0">
      <inkml:brushProperty name="width" value="0.025" units="cm"/>
      <inkml:brushProperty name="height" value="0.025" units="cm"/>
    </inkml:brush>
  </inkml:definitions>
  <inkml:trace contextRef="#ctx0" brushRef="#br0">1 4 10762,'0'0'15118,"34"50"-13356,-15-39-737,4-3-769,0 1-192,0 2-992,-2-1-2211,-4-5-1698,-4-2-3875</inkml:trace>
  <inkml:trace contextRef="#ctx0" brushRef="#br0" timeOffset="1">298 1 20115,'0'0'3651,"-11"53"-1633,8-27-1281,3 2-385,-1 4-223,1-5-129,0 1-929,0-7-385,7-3-127,-1-9-225,-1-6-576,-1-3-1890,2-12-2242</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42.054"/>
    </inkml:context>
    <inkml:brush xml:id="br0">
      <inkml:brushProperty name="width" value="0.025" units="cm"/>
      <inkml:brushProperty name="height" value="0.025" units="cm"/>
    </inkml:brush>
  </inkml:definitions>
  <inkml:trace contextRef="#ctx0" brushRef="#br0">0 0 10474,'0'0'16362,"1"9"-15486,2 217 807,-4-134 712,3-92-2342,0 1-1,0 0 1,0-1 0,0 1-1,0-1 1,0 0 0,0 0-1,0 0 1,0 0 0,1 0-1,-1 0 1,0 0 0,0-1-1,3 0 1,71-28 245,-61 22-817,1 1 0,0 0 1,-1 1-1,24-4 1,-2 4-7741,-26 2 1223</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42.412"/>
    </inkml:context>
    <inkml:brush xml:id="br0">
      <inkml:brushProperty name="width" value="0.025" units="cm"/>
      <inkml:brushProperty name="height" value="0.025" units="cm"/>
    </inkml:brush>
  </inkml:definitions>
  <inkml:trace contextRef="#ctx0" brushRef="#br0">20 1 9673,'0'0'14633,"4"9"-14110,3 3-311,1 1 0,0-1 0,1-1 0,11 13-1,30 38 577,-44-50-581,0 0 0,-1 0-1,0 0 1,-1 1 0,0-1 0,-1 1 0,-1 0 0,0 0 0,0 0-1,-1 0 1,-1 1 0,0-1 0,-1 0 0,-1 0 0,0 0-1,-7 25 1,3-18-486,-1 0 0,0 0 0,-2-1 0,-12 21-1,12-24-1103,-1-1 1,-1 0-1,0-1 0,-22 21 0,6-12-6374</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42.755"/>
    </inkml:context>
    <inkml:brush xml:id="br0">
      <inkml:brushProperty name="width" value="0.025" units="cm"/>
      <inkml:brushProperty name="height" value="0.025" units="cm"/>
    </inkml:brush>
  </inkml:definitions>
  <inkml:trace contextRef="#ctx0" brushRef="#br0">3 0 19090,'0'0'13068,"69"21"-12459,-32-21-609,1-2 0,0-4 0,-7 3-609,-5 3-1473,-14 0-1569,-12 4-1730,-5 9-5317</inkml:trace>
  <inkml:trace contextRef="#ctx0" brushRef="#br0" timeOffset="1">0 237 21588,'0'0'5638,"65"-6"-3428,-28-4-1730,3 2-352,0-1-128,-1 2-1185,-6-2-2306,-6-4-2851,-2-1-6854</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06.963"/>
    </inkml:context>
    <inkml:brush xml:id="br0">
      <inkml:brushProperty name="width" value="0.025" units="cm"/>
      <inkml:brushProperty name="height" value="0.025" units="cm"/>
      <inkml:brushProperty name="color" value="#F6630D"/>
    </inkml:brush>
  </inkml:definitions>
  <inkml:trace contextRef="#ctx0" brushRef="#br0">812 410 3331,'0'0'-379,"-5"-9"-128,-21-27 393,-34-25 4259,18 19-702,24 22-2483,-1 2-1,0 0 1,-31-21 0,41 33-799,0 1 0,-1 0 0,1 1 0,-1 0 0,0 0 0,0 1 0,0 1 0,0-1 0,0 2 0,-1-1 0,-16 1 0,16 1-1,0 1 1,0 0-1,0 1 1,0 0 0,1 1-1,-1 0 1,1 1-1,0 0 1,0 0 0,0 1-1,-16 11 1,11-5-30,1 0-1,0 1 1,0 1-1,2 1 1,-1 0-1,-14 21 1,4 3 61,1 1 0,1 1 0,3 1 0,1 1 0,-12 44 0,13-21-54,2 1 0,3 0 0,3 1 0,3 0 0,3 0 0,3 0 1,11 86-1,-3-99-85,2 0 1,3-1-1,2 0 1,2-1-1,2-1 1,3-1-1,39 65 1,-19-46 41,4-2 0,3-2-1,2-2 1,79 73 0,-101-109-47,1-1 0,1-1 0,1-2 1,2-1-1,0-2 0,44 18 0,-52-26-31,1-2 0,1-1 0,0-2 0,0 0 0,0-2 0,0-1 0,1-2 0,0 0 0,32-4 0,-52 1-17,-1-1 0,0 1 0,0-2 0,0 1 0,0-1-1,0-1 1,-1 1 0,1-1 0,-1-1 0,0 0 0,11-8 0,-7 2 2,-1 1-1,0-1 1,0-1-1,-1 0 1,-1-1 0,10-16-1,2-10 13,-2-1-1,-2 0 1,23-81-1,-21 48 27,-4-1-1,-3-1 0,-4 0 1,-3 0-1,-3 0 1,-10-108-1,-14 1 290,-67-263 0,76 387-279,-3 0 1,-3 1-1,-2 1 0,-2 1 0,-33-57 1,44 93 48,0 0 1,-1 0 0,-1 1-1,-1 1 1,0 1 0,-1 0 0,-1 1-1,-1 1 1,0 0 0,0 1 0,-1 1-1,-1 1 1,0 1 0,-1 0-1,0 2 1,-37-10 0,34 12-66,0 2 1,-1 0 0,0 1-1,0 2 1,0 1-1,0 1 1,0 0 0,-37 9-1,45-6-34,0 1 0,0 1 0,0 1 0,1 0-1,0 1 1,0 0 0,1 2 0,0 0 0,1 0 0,0 2 0,1-1 0,-21 24-1,17-13-22,0 1-1,1 0 0,2 1 1,0 1-1,1 0 0,2 1 0,-12 39 1,16-42-369,1 1 0,1-1 0,1 1 1,2 0-1,0 1 0,1-1 0,2 0 1,6 47-1,-6-64-76,1 1 1,1-1-1,-1 0 1,1 0 0,0 0-1,6 9 1,24 24-4690</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43.737"/>
    </inkml:context>
    <inkml:brush xml:id="br0">
      <inkml:brushProperty name="width" value="0.025" units="cm"/>
      <inkml:brushProperty name="height" value="0.025" units="cm"/>
    </inkml:brush>
  </inkml:definitions>
  <inkml:trace contextRef="#ctx0" brushRef="#br0">5 0 18001,'0'0'6630,"0"57"-5124,0-26-385,-2 9-288,-1 1-481,3 4-224,0 1-64,0-3-32,0-5 0,5-3 0,6-8-224,-1-8-1377,1-5-1090,1-10-1505,-6-4-1665</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44.110"/>
    </inkml:context>
    <inkml:brush xml:id="br0">
      <inkml:brushProperty name="width" value="0.025" units="cm"/>
      <inkml:brushProperty name="height" value="0.025" units="cm"/>
    </inkml:brush>
  </inkml:definitions>
  <inkml:trace contextRef="#ctx0" brushRef="#br0">14 108 6342,'0'0'21428,"-13"-55"-20467,44 42-32,10 1-128,13 2-257,6 5-223,3 2-193,2 3-64,-2 0-1089,-12 0-1634,-7-2-3971,-16-5-4677</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45.293"/>
    </inkml:context>
    <inkml:brush xml:id="br0">
      <inkml:brushProperty name="width" value="0.025" units="cm"/>
      <inkml:brushProperty name="height" value="0.025" units="cm"/>
    </inkml:brush>
  </inkml:definitions>
  <inkml:trace contextRef="#ctx0" brushRef="#br0">0 104 17521,'0'0'10858,"55"16"-10089,-20-30-257,4-4-288,0 0-128,-3-2-32,-1 3-960,-8 3-2019,-6 2-1121,-10 6-1890</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45.793"/>
    </inkml:context>
    <inkml:brush xml:id="br0">
      <inkml:brushProperty name="width" value="0.025" units="cm"/>
      <inkml:brushProperty name="height" value="0.025" units="cm"/>
    </inkml:brush>
  </inkml:definitions>
  <inkml:trace contextRef="#ctx0" brushRef="#br0">89 88 12268,'4'-8'1222,"-1"1"-2007,21-53 8865,-19 48-3385,-16 40-3195,-20 47-247,-24 92-1,47-137-1036,2 0-1,0 0 1,2 0 0,2 1-1,1 0 1,3 41 0,-1-67-191,-1-1 0,1 1 1,1-1-1,-1 1 0,0-1 1,1 0-1,0 0 0,0 0 0,0 0 1,1 0-1,-1 0 0,1-1 1,0 1-1,0-1 0,0 1 1,0-1-1,1 0 0,-1 0 1,1-1-1,0 1 0,8 3 1,-5-3-253,-1 0 1,2-1 0,-1 1-1,0-2 1,10 2-1,37-2-5335,-31-7-716,-4-9-3683</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46.601"/>
    </inkml:context>
    <inkml:brush xml:id="br0">
      <inkml:brushProperty name="width" value="0.025" units="cm"/>
      <inkml:brushProperty name="height" value="0.025" units="cm"/>
    </inkml:brush>
  </inkml:definitions>
  <inkml:trace contextRef="#ctx0" brushRef="#br0">194 57 8200,'0'0'8904,"7"-9"-6582,3 0-1415,7-9 147,-5-3 5612,-13 26-6486,-1-1 0,1 0 0,-1 0 0,0 1 0,-1-2 0,1 1 0,-1 0 0,0 0 0,0-1 0,0 1 0,0-1 0,-6 4 0,-3 6 91,-59 62 353,40-45-624,2 2 0,-31 42 0,76-94-7241,14-23 1708,-8 4-297</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46.995"/>
    </inkml:context>
    <inkml:brush xml:id="br0">
      <inkml:brushProperty name="width" value="0.025" units="cm"/>
      <inkml:brushProperty name="height" value="0.025" units="cm"/>
    </inkml:brush>
  </inkml:definitions>
  <inkml:trace contextRef="#ctx0" brushRef="#br0">0 1 11339,'0'0'14734,"30"76"-13485,-19-34-512,2 2-225,-1 0-96,0-1-191,0 0-161,2-6-192,-1-2-1442,1-7-1345,-3-7-1665,-3-7-4292</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48.195"/>
    </inkml:context>
    <inkml:brush xml:id="br0">
      <inkml:brushProperty name="width" value="0.025" units="cm"/>
      <inkml:brushProperty name="height" value="0.025" units="cm"/>
    </inkml:brush>
  </inkml:definitions>
  <inkml:trace contextRef="#ctx0" brushRef="#br0">1 5 11691,'0'0'13431,"2"11"-12149,5 26-724,-2 1 0,-2 1 0,-2-1 0,-3 41 0,1-5 703,1-73-1244,0-1-1,0 0 0,0 0 0,0 0 0,0 1 0,0-1 0,0 0 0,0 0 0,0 0 0,0 1 0,0-1 0,0 0 0,0 0 1,0 0-1,0 0 0,0 1 0,0-1 0,0 0 0,0 0 0,1 0 0,-1 0 0,0 0 0,0 1 0,0-1 0,0 0 0,0 0 1,0 0-1,1 0 0,-1 0 0,0 0 0,0 0 0,0 1 0,0-1 0,1 0 0,-1 0 0,0 0 0,0 0 0,0 0 0,1 0 1,-1 0-1,0 0 0,0 0 0,0 0 0,1 0 0,-1 0 0,0 0 0,0 0 0,14-7 223,9-13 5,93-110 344,-104 114-582,0 0 0,0-1 0,-2-1 0,0 0 0,-1 0 0,9-29 0,-18 46 173,3-13-2048,-4 13 1611,1 1-1,0 0 1,0-1-1,-1 1 1,1 0-1,0-1 1,-1 1-1,1 0 1,0 0-1,-1 0 1,1-1-1,0 1 1,-1 0-1,1 0 1,-1 0-1,1 0 1,0 0-1,-1 0 1,1 0-1,-1-1 1,1 1-1,0 0 1,-1 0-1,1 1 1,-1-1-1,1 0 1,0 0 0,-1 0-1,1 0 1,-1 0-1,0 1 1,-15 2-8284</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48.537"/>
    </inkml:context>
    <inkml:brush xml:id="br0">
      <inkml:brushProperty name="width" value="0.025" units="cm"/>
      <inkml:brushProperty name="height" value="0.025" units="cm"/>
    </inkml:brush>
  </inkml:definitions>
  <inkml:trace contextRef="#ctx0" brushRef="#br0">0 0 16688,'0'0'12043,"44"59"-11755,-24-46-223,0 4-546,-2 1-1793,2-3-1410,-6-1-1921,-1-6-6214</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48.867"/>
    </inkml:context>
    <inkml:brush xml:id="br0">
      <inkml:brushProperty name="width" value="0.025" units="cm"/>
      <inkml:brushProperty name="height" value="0.025" units="cm"/>
    </inkml:brush>
  </inkml:definitions>
  <inkml:trace contextRef="#ctx0" brushRef="#br0">12 1 19635,'0'0'3875,"-11"54"-2658,11-31-672,0 6-321,0 0-160,4 1-576,3-1-1186,-2-3-1473,1-5-2210,-4-5-3523</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49.287"/>
    </inkml:context>
    <inkml:brush xml:id="br0">
      <inkml:brushProperty name="width" value="0.025" units="cm"/>
      <inkml:brushProperty name="height" value="0.025" units="cm"/>
    </inkml:brush>
  </inkml:definitions>
  <inkml:trace contextRef="#ctx0" brushRef="#br0">182 1 12908,'0'0'15877,"-4"11"-15023,-15 26-705,-2-1 1,-2 0-1,-47 57 1,58-78-155,10-11-82,-1 0-1,1-1 1,-1 1 0,0-1 0,0 1-1,0-1 1,-1 0 0,-5 4 0,10-11-4139,1-6 2331,0 1 88,8-15-3926,0-6-3359</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45.341"/>
    </inkml:context>
    <inkml:brush xml:id="br0">
      <inkml:brushProperty name="width" value="0.025" units="cm"/>
      <inkml:brushProperty name="height" value="0.025" units="cm"/>
      <inkml:brushProperty name="color" value="#F6630D"/>
    </inkml:brush>
  </inkml:definitions>
  <inkml:trace contextRef="#ctx0" brushRef="#br0">717 6 6822,'-10'-1'2563,"-9"-1"-2360,1 0 0,-1 2-1,1 0 1,-1 1 0,0 1 0,1 0 0,0 2 0,0 0 0,0 1-1,0 1 1,-24 11 0,9 1 19,1 2-1,0 1 1,2 2 0,1 1-1,0 1 1,2 1 0,1 1-1,1 2 1,2 0-1,-27 45 1,32-45 37,1 2-1,1 0 1,2 0 0,2 1-1,0 1 1,3 0-1,0 1 1,2 0 0,2 0-1,1 0 1,1 49-1,3-72-224,1 1-1,0-1 0,1 0 1,0 0-1,1 0 1,0-1-1,0 1 0,1 0 1,1-1-1,0 0 0,0 0 1,12 15-1,-11-19-12,0 1 1,0-1-1,0-1 0,1 1 0,0-1 1,0 0-1,0 0 0,1-1 1,0 0-1,-1-1 0,1 0 0,1 0 1,-1 0-1,0-1 0,1 0 1,16 1-1,-6-3 89,-1 0 1,0-2-1,1 0 1,-1-1-1,0 0 0,0-2 1,0 0-1,-1-1 1,0 0-1,0-2 0,21-12 1,11-10 289,-2-1 0,60-52 0,-53 37-224,-1-3 0,-3-1 1,56-74-1,-88 100-64,0-1-1,-2-1 1,-1 0-1,0-1 1,-2 0 0,-2-1-1,0-1 1,-2 0-1,-1 0 1,5-40-1,-12 64-85,0-1 0,0 0-1,-1 1 1,0-1-1,0 0 1,0 1-1,-1-1 1,0 0 0,0 1-1,0-1 1,-1 1-1,0-1 1,0 1-1,0 0 1,-1 0-1,0 0 1,0 0 0,0 0-1,0 0 1,-1 1-1,0 0 1,0 0-1,0 0 1,0 0 0,0 0-1,-1 1 1,0 0-1,0 0 1,0 0-1,0 1 1,0 0 0,0 0-1,-1 0 1,1 0-1,-1 1 1,1 0-1,-10-1 1,-22-1-972,0 1 0,1 3 0,-1 0 0,0 3-1,-48 10 1,80-13 756,-56 8-5549</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49.661"/>
    </inkml:context>
    <inkml:brush xml:id="br0">
      <inkml:brushProperty name="width" value="0.025" units="cm"/>
      <inkml:brushProperty name="height" value="0.025" units="cm"/>
    </inkml:brush>
  </inkml:definitions>
  <inkml:trace contextRef="#ctx0" brushRef="#br0">1 0 6406,'0'0'19667,"11"52"-19251,2-23-64,2-1-31,3 2-65,2-1-96,1 2-96,-4-2-224,1 2-769,-4 0-865,-4-4-1409,-5-5-3107,-3-8-8488</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50.192"/>
    </inkml:context>
    <inkml:brush xml:id="br0">
      <inkml:brushProperty name="width" value="0.025" units="cm"/>
      <inkml:brushProperty name="height" value="0.025" units="cm"/>
    </inkml:brush>
  </inkml:definitions>
  <inkml:trace contextRef="#ctx0" brushRef="#br0">1 53 6022,'0'0'18006,"3"10"-15999,4 29-1047,-1-1 0,-2 2-1,-2-1 1,-3 55 0,0-36-516,1-57-430,0 0 1,0 0-1,0 0 0,0 0 1,0 0-1,0 0 1,0 0-1,1 0 1,-1 0-1,0 0 1,0 0-1,1 0 1,-1 0-1,1 0 1,-1 0-1,1 0 1,-1 0-1,1 0 0,0 0 1,-1 0-1,2 0 1,-1 0 9,0-1 0,-1 0 0,1 0 0,0 0 0,0 0-1,0 0 1,0 1 0,-1-1 0,1 0 0,0-1 0,0 1 0,0 0 0,-1 0 0,1 0 0,0 0 0,0-1 0,0 1 0,-1 0 0,1-1-1,1 0 1,4-2 88,-1-1-1,0 0 1,0 0-1,0-1 1,7-7-1,15-20-111,-2-1 0,0-2 0,-3 0 0,0-2 0,-3 0 0,-1-1 0,18-58 0,-34 92-203,0-7-3314,-9 14-2586,-6 10-2299</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50.533"/>
    </inkml:context>
    <inkml:brush xml:id="br0">
      <inkml:brushProperty name="width" value="0.025" units="cm"/>
      <inkml:brushProperty name="height" value="0.025" units="cm"/>
    </inkml:brush>
  </inkml:definitions>
  <inkml:trace contextRef="#ctx0" brushRef="#br0">0 1 12107,'0'0'18162,"54"41"-18002,-31-33-96,-2-1-705,-3 1-1281,2 0-1569,-5 0-929,0-3-1922,-2-5-5029</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50.892"/>
    </inkml:context>
    <inkml:brush xml:id="br0">
      <inkml:brushProperty name="width" value="0.025" units="cm"/>
      <inkml:brushProperty name="height" value="0.025" units="cm"/>
    </inkml:brush>
  </inkml:definitions>
  <inkml:trace contextRef="#ctx0" brushRef="#br0">101 1 18514,'0'0'3715,"4"8"-1900,6 6-722,0 0 1,22 23-1,-24-30-861,0 1 0,-1 1 0,1-1 0,-2 1 0,1 1 0,-1-1 0,-1 1 1,1 0-1,-2 0 0,1 1 0,-2-1 0,1 1 0,3 22 0,-6-9-232,-2 0 0,0 0 1,-2 0-1,0 0 0,-2 0 1,0 0-1,-2-1 0,0 0 0,-13 25 1,4-15-1344,-33 54 1,-31 20-6076,36-59-819</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8:25.330"/>
    </inkml:context>
    <inkml:brush xml:id="br0">
      <inkml:brushProperty name="width" value="0.025" units="cm"/>
      <inkml:brushProperty name="height" value="0.025" units="cm"/>
    </inkml:brush>
  </inkml:definitions>
  <inkml:trace contextRef="#ctx0" brushRef="#br0">128 0 5990,'0'0'-118,"-9"8"385,-5 4-85,1 1-1,0 1 1,1 0-1,1 1 1,0 1-1,-10 19 1,17-28 10,0 1 1,1-1-1,0 1 1,1 0 0,0 0-1,0 0 1,1 0-1,-1 9 1,2-15-182,0 0-1,0 1 1,0-1-1,0 0 1,1 0-1,-1 1 1,1-1-1,-1 0 1,1 0 0,0 0-1,0 0 1,0 0-1,0 0 1,0 0-1,0 0 1,1 0 0,-1 0-1,1-1 1,-1 1-1,1-1 1,0 1-1,-1-1 1,1 1 0,0-1-1,0 0 1,0 0-1,0 0 1,0 0-1,0 0 1,0 0 0,1-1-1,3 1 1,52 9 711,-42-8-368,1 0 0,-1 1-1,0 1 1,-1 1 0,17 6 0,12 7-94,2-1-1,0-3 1,1-2-1,0-1 1,1-3-1,0-2 1,89 0 0,553 19 188,77-28-226,-1-38 125,-362 17-275,-97 11 566,495 44 0,-711-21-504,943 59 436,-1010-69-974,0-1 0,-1 0 0,1-2 0,-1-1 1,41-12-1,2-15-4406</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8:27.314"/>
    </inkml:context>
    <inkml:brush xml:id="br0">
      <inkml:brushProperty name="width" value="0.025" units="cm"/>
      <inkml:brushProperty name="height" value="0.025" units="cm"/>
    </inkml:brush>
  </inkml:definitions>
  <inkml:trace contextRef="#ctx0" brushRef="#br0">229 0 4292,'0'0'2568,"-8"8"-988,0 1-985,-13 12-16,-3-9 5785,45-12-4795,81 1 90,112-3-1423,-159-8-190,-43 7-50,1 1 1,0 0 0,16-1-1,-30 5 19,0 0-1,0 0 0,0 0 0,0-1 1,0 1-1,-1 0 0,1-1 0,-1 1 1,1-1-1,-1 0 0,-3 3 0,-14 5 60,-1 0-1,-1-1 1,0-1 0,0-1-1,0-1 1,-1-1-1,-28 2 1,-161-3 588,121-5-610,24 3 166,49 0-36,48 0-342,46-5 187,0-4-1,93-20 0,79-9 66,-238 36 50,-13 1-38,-31 2 18,-60 7-42,-422 96-48,525-99-458,13-1 329,132 7 123,171-9 0,-206-5 312,-200 1 49,-134-19 0,183 15-408,1 2-1,-40 1 1,70 2-34,0 0-1,-1-1 1,1 1 0,-1 0 0,1 0-1,0 0 1,-1 0 0,1 0 0,-1 0-1,1 0 1,-1 1 0,1-1 0,0 0 0,-1 0-1,1 0 1,0 0 0,-1 0 0,1 1-1,-1-1 1,1 0 0,0 0 0,-1 0-1,1 1 1,0-1 0,0 0 0,-1 1-1,1-1 1,0 0 0,0 1 0,-1-1-1,1 0 1,0 1 0,0-1 0,0 0-1,-1 1 1,1-1 0,0 1 0,0-1-1,0 0 1,0 1 0,0 0 0,0-1-174,1 1 0,-1-1 0,0 1 0,0-1 0,1 1 0,-1-1 0,1 0 0,-1 1 0,0-1 0,1 0 0,-1 0 0,1 1 0,-1-1 0,1 0 0,-1 0 0,1 1 0,-1-1 0,1 0 0,-1 0 0,1 0 0,-1 0 0,1 0 0,-1 0 0,1 0 0,-1 0 0,1 0 0,-1 0 0,1 0 0,-1 0 0,1 0 0,-1-1 0,1 1 0,0 0 0,20-10-7693</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23:28.110"/>
    </inkml:context>
    <inkml:brush xml:id="br0">
      <inkml:brushProperty name="width" value="0.025" units="cm"/>
      <inkml:brushProperty name="height" value="0.025" units="cm"/>
    </inkml:brush>
  </inkml:definitions>
  <inkml:trace contextRef="#ctx0" brushRef="#br0">0 307 9225,'0'0'4676,"2"-8"-4622,10-28-44,-11 35 9,-1 0-1,1-1 1,0 1 0,0 0-1,0 0 1,0 0-1,1 0 1,-1 0-1,0 0 1,0 0 0,1 1-1,-1-1 1,0 0-1,1 1 1,-1-1 0,0 1-1,1-1 1,-1 1-1,1 0 1,-1-1 0,1 1-1,-1 0 1,1 0-1,-1 0 1,1 0-1,1 1 1,41 7 921,-37-6-823,19 3 232,1-1-1,-1-1 1,1-1 0,40-3-1,107-20 285,132-32 56,219-35 422,6 40-739,-181 41-347,328-16 244,-113-7 232,0 51 23,320 38-364,-285-77-94,318 8 60,-386 24-111,129 10 584,-459-5-407,366 19 278,-551-39-577,36 3 415,-51-1-370,-1-1 0,0 0 0,1 1 0,-1-1 0,0 1 0,1-1 0,-1 1 0,0-1 0,0 1 0,1 0 0,-1 0 0,0 0 0,0 0 0,0 0 0,0 0 0,0 0 0,0 0 0,0 0 0,-1 0 0,1 0 0,0 0 0,-1 1 0,1-1 0,-1 0 0,1 1 0,-1-1 0,1 0 0,-1 1 0,0-1 0,0 1 0,0 0 0,1 12-2271,-1-5-1388</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23:34.485"/>
    </inkml:context>
    <inkml:brush xml:id="br0">
      <inkml:brushProperty name="width" value="0.025" units="cm"/>
      <inkml:brushProperty name="height" value="0.025" units="cm"/>
    </inkml:brush>
  </inkml:definitions>
  <inkml:trace contextRef="#ctx0" brushRef="#br0">2 120 10634,'0'0'795,"0"-11"535,-1 4-1202,2-42 1383,-1 47-1457,0 0 0,1 0 0,-1 0 0,1 0 0,-1 0 0,1 1 0,0-1 0,0 0 0,0 0 0,0 0 0,0 1 0,0-1 0,1 0 0,-1 1 0,0-1 0,1 1 0,-1 0 0,1-1 0,0 1 0,-1 0 0,1 0 0,0 0 0,0 0 0,3-1 0,19-2-25,1 0 0,-1 1 1,1 2-1,0 0 0,25 4 0,12-1-6,1435 11 1130,-907-4-1068,-2 43 59,233 26 43,198-21 860,-88-14 1141,387 29-1638,-788-20-2093,-443-46-1227,-7-5-1853</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23:49.353"/>
    </inkml:context>
    <inkml:brush xml:id="br0">
      <inkml:brushProperty name="width" value="0.025" units="cm"/>
      <inkml:brushProperty name="height" value="0.025" units="cm"/>
    </inkml:brush>
  </inkml:definitions>
  <inkml:trace contextRef="#ctx0" brushRef="#br0">3703 365 3523,'0'0'7132,"-3"-8"-6918,-18-69 186,20 74-319,-1 0-1,0 0 0,0 0 1,0 0-1,0 0 0,0 1 1,0-1-1,-1 1 1,1-1-1,-1 1 0,0 0 1,0 0-1,0 0 0,0 0 1,0 1-1,0-1 0,0 1 1,0 0-1,-1 0 0,1 0 1,0 0-1,-6 0 1,-11-2 187,0 1 1,-35 0-1,30 1-242,-39-5 348,1-2 1,-75-21-1,-31-5 1114,-421-37 118,511 63-1520,-512-46 457,-2 40-510,527 18-13,0 3-1,0 3 0,1 3 0,1 2 0,0 4 0,-97 41 0,80-22-6,2 3 0,1 3-1,3 4 1,-97 79 0,158-115-1,-1 0-1,2 2 1,0 0-1,0 0 1,1 1-1,1 0 1,0 1-1,2 0 1,0 1-1,0 0 1,2 1-1,0 0 1,1 0-1,1 0 1,0 0 0,1 1-1,2 0 1,0 0-1,1 0 1,0 0-1,2 0 1,0 0-1,1 0 1,8 29-1,0-11-9,2-1-1,2-1 0,2 0 0,0-1 1,23 33-1,9 5-8,62 73 1,-70-99 12,3-1 1,1-3-1,2-2 0,2-1 1,2-3-1,1-2 1,1-2-1,2-3 0,1-1 1,86 28-1,-40-24 36,2-4-1,0-5 1,1-5 0,1-4 0,134 0-1,223-14 3,-316-7-18,167-31 0,281-102 63,-486 104-73,-1-4 1,-3-5 0,133-77-1,-201 101-17,-2-2 0,0-1 1,-2-2-1,0-2 0,-2 0 0,32-41 0,-48 52 73,-1 0-1,-1-2 0,-1 1 1,0-1-1,-2-1 0,0 0 1,-1 0-1,-1-1 0,-1 0 1,-1 0-1,-1 0 0,-1-1 1,1-35-1,-4 39-52,-1 0 0,-1 1-1,-1-1 1,-1 0 0,0 1 0,-1 0-1,-1 0 1,0 0 0,-17-28 0,8 20-7,-1 2-1,-1 0 1,0 1 0,-2 1 0,-34-30-1,-13-2 85,-3 3-1,-2 4 1,-85-43 0,65 43-94,-3 3 0,-1 5 1,-2 3-1,-1 5 1,-2 5-1,0 3 0,-1 5 1,-181-7-1,114 20-792,-190 19 0,256-4-520,1 5 1,0 5 0,-112 37 0,68-6-2113,4 3-1500</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24:04.929"/>
    </inkml:context>
    <inkml:brush xml:id="br0">
      <inkml:brushProperty name="width" value="0.025" units="cm"/>
      <inkml:brushProperty name="height" value="0.025" units="cm"/>
    </inkml:brush>
  </inkml:definitions>
  <inkml:trace contextRef="#ctx0" brushRef="#br0">0 118 10794,'0'0'961,"8"1"-352,129 1 899,160-17 0,211 1 1910,-179 11-2907,107-17-26,328-7 2425,-671 27-2860,956-22 194,-859 13 44,314 25 0,-157 5-188,-294-22 6,-1-2 0,1-3 0,-1-2 0,80-22 0,-157 39 142,-23 2-6448,27-11-1322</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46.371"/>
    </inkml:context>
    <inkml:brush xml:id="br0">
      <inkml:brushProperty name="width" value="0.025" units="cm"/>
      <inkml:brushProperty name="height" value="0.025" units="cm"/>
      <inkml:brushProperty name="color" value="#F6630D"/>
    </inkml:brush>
  </inkml:definitions>
  <inkml:trace contextRef="#ctx0" brushRef="#br0">231 25 4036,'-16'14'4319,"15"-12"-4218,-21 16 575,0 2-1,2 1 1,1 1 0,1 0-1,0 1 1,-17 33 0,24-32-543,1 1 1,1 0-1,2 1 1,0-1-1,2 2 1,0-1-1,2 1 0,1-1 1,2 1-1,0 0 1,1-1-1,2 1 1,1-1-1,1 1 1,1-1-1,1-1 1,2 1-1,0-1 1,2-1-1,1 0 0,0 0 1,2-1-1,25 32 1,65 62-92,-72-84-42,-1 2 0,-2 1 0,-1 1 1,36 63-1,-17 0-30,-19-39 252,64 104 1,-81-149-79,1-1 1,0 1 0,0-2 0,2 0-1,0 0 1,0-2 0,1 1 0,1-2-1,0 0 1,33 16 0,-40-23-51,1 0 0,0-1 0,0 0 0,0 0 0,0-1 0,0-1 0,0 1 0,1-2 0,-1 1 0,0-2 0,1 1 0,-1-1 0,13-3 0,-10 0 46,-1 0 1,0-1 0,0 0 0,-1-1-1,1 0 1,-1 0 0,0-2 0,-1 1-1,14-14 1,-1-3 274,-1 0 0,-1-2 0,-2 0 0,0-1 0,-2-1 0,-1-1 0,18-46 0,-5 2 342,-5-2 1,-2-1-1,21-144 0,-27 80-179,-2-180 0,-14 299-550,-1 0-1,0 0 0,-2 0 1,0 0-1,-2 0 0,-9-28 1,8 36-14,0 0 1,0 1 0,-1-1-1,-1 1 1,0 1-1,0 0 1,-1 0 0,-1 1-1,0 0 1,-18-14-1,-3 1-19,0 2-1,-2 2 0,0 0 0,-1 3 0,-1 1 0,-1 1 0,0 2 0,0 1 0,-1 2 0,-1 2 0,1 1 0,-49 0 0,47 5-382,1 2 0,0 1 0,-1 2 0,1 2 0,1 2 0,-1 1 0,-45 18 0,40-9-599,30-12-14,0 0 1,0-1 0,-1 0 0,0-1 0,-17 2 0,6-5-4910</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24:24.796"/>
    </inkml:context>
    <inkml:brush xml:id="br0">
      <inkml:brushProperty name="width" value="0.025" units="cm"/>
      <inkml:brushProperty name="height" value="0.025" units="cm"/>
    </inkml:brush>
  </inkml:definitions>
  <inkml:trace contextRef="#ctx0" brushRef="#br0">2578 248 6150,'-12'-3'-870,"-203"-30"2708,145 26-1138,-1-4 1,-112-31-1,137 28-393,0 3-1,0 1 0,-1 3 0,-70-3 0,-189 16 534,248-3-867,-37-1 382,-185-23 0,234 16-222,0 2-1,-1 2 1,1 2-1,-1 2 1,-48 10 0,69-8-179,1 1 1,0 1 0,1 1 0,0 1 0,0 2 0,1 0-1,0 1 1,1 2 0,0 0 0,-34 30 0,13-4-69,2 3 1,2 1-1,2 1 1,-52 84-1,72-100 102,1 1 0,2 1 0,1 0 0,1 0 0,2 1 0,1 1 0,1-1-1,2 1 1,-3 56 0,8-52-25,1 1 0,1-1-1,2 0 1,2 0-1,10 40 1,-3-36-12,2 1-1,1-2 1,30 55 0,-33-75 19,0 0 1,1-2 0,1 1 0,1-2 0,1 0 0,0-1 0,1 0 0,23 16 0,2-4 12,0-2 0,1-2 1,2-2-1,0-2 0,91 28 1,-73-33 98,1-2 0,-1-2 0,2-4 0,69 0 0,542-36 206,748-191-75,-1291 193-253,202-69 0,-279 75 27,0-2 0,-2-3-1,-1-2 1,-1-2 0,96-74-1,-137 94 85,-1 0 0,0 0 0,0-1-1,-1 0 1,-1-1 0,0 0 0,0 0-1,-1 0 1,0-1 0,-2 0 0,1-1 0,-1 1-1,-1-1 1,-1 0 0,0 0 0,-1-1 0,0 1-1,-1 0 1,0-1 0,-2 1 0,1 0-1,-2-1 1,0 1 0,-1 0 0,0 0 0,-6-15-1,-1-2 63,-2 0 1,-1 1-1,-1 0 0,-2 1 0,0 1 0,-3 0 0,0 2 0,-1 0 0,-2 1 0,0 1 1,-2 1-1,-45-34 0,23 25-104,-1 2 1,-2 2 0,-1 3-1,0 1 1,-2 3 0,-92-25-1,-768-133-440,564 140-262,283 35 292,0 4-1,0 2 0,-89 14 1,115-8-236,-1 2-1,1 3 1,1 0 0,-47 24 0,-34 25-2436</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24:41.520"/>
    </inkml:context>
    <inkml:brush xml:id="br0">
      <inkml:brushProperty name="width" value="0.025" units="cm"/>
      <inkml:brushProperty name="height" value="0.025" units="cm"/>
    </inkml:brush>
  </inkml:definitions>
  <inkml:trace contextRef="#ctx0" brushRef="#br0">82 238 9865,'0'0'1143,"12"9"-1351,-4-2 196,-3-3 15,-1 0 1,0 0-1,1-1 0,0 0 1,0 0-1,0 0 1,0-1-1,1 1 0,-1-1 1,0 0-1,1-1 1,0 1-1,-1-1 0,1 0 1,6 0-1,21-1 181,527 26 1068,-433-13-927,1-6-1,0-5 0,158-18 1,-46 1 55,261 16 1,230-15-144,-452-13-150,2 11 0,310 23 0,-395 5-44,0-8 0,292-31-1,580-16 492,-662 36-443,-386 4-295,-33-3 334,-33-4-61,-68-3-726,0 5 0,-142 8 1,105 2 410,-1034 6 316,71 47 669,265-5-1105,-525 25-696,507-7 1953,568-47-672,232-14 678,72-2-1473,9 0 277,58 10 210,1-4 0,103 4 0,153-14 251,-154-3-100,1362-67 967,-1444 63-996,1438-143 651,-769 45-1667,-3-15-3549,-461 71-988</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0:24:43.767"/>
    </inkml:context>
    <inkml:brush xml:id="br0">
      <inkml:brushProperty name="width" value="0.025" units="cm"/>
      <inkml:brushProperty name="height" value="0.025" units="cm"/>
    </inkml:brush>
  </inkml:definitions>
  <inkml:trace contextRef="#ctx0" brushRef="#br0">1 471 8072,'9'1'320,"92"20"-76,-47-9 306,66 7 1,72-13 859,207-19-1,-149 1-913,183-6-226,472-7 992,-655 23-856,362-50 0,392-54 560,51 62 144,-3-45-960,-495 52 191,1 33 170,-370 4-530,-22-7 132,219-39-1,58-5-1287,-361 47 260,87-6-4155,-110 1 212</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12.142"/>
    </inkml:context>
    <inkml:brush xml:id="br0">
      <inkml:brushProperty name="width" value="0.025" units="cm"/>
      <inkml:brushProperty name="height" value="0.025" units="cm"/>
    </inkml:brush>
  </inkml:definitions>
  <inkml:trace contextRef="#ctx0" brushRef="#br0">1 1 19859,'0'0'2466</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5:40.130"/>
    </inkml:context>
    <inkml:brush xml:id="br0">
      <inkml:brushProperty name="width" value="0.025" units="cm"/>
      <inkml:brushProperty name="height" value="0.025" units="cm"/>
    </inkml:brush>
  </inkml:definitions>
  <inkml:trace contextRef="#ctx0" brushRef="#br0">16 29 9897,'0'0'15124,"20"-3"-11419,-20 1-3662,0 1 1,0 0 0,0 0-1,0 0 1,0 0-1,-1 0 1,1 0 0,0 0-1,-1 0 1,1 0-1,-1 0 1,1 0 0,-1 0-1,0 0 1,1 0-1,-1 1 1,0-1 0,0 0-1,1 0 1,-1 1-1,0-1 1,0 0 0,0 1-1,0-1 1,0 1-1,0-1 1,0 1 0,0 0-1,0-1 1,0 1-1,0 0 1,0 0 0,0-1-1,0 1 1,-2 0-1,3 2-51,0 0 0,0 0-1,0 0 1,0 0-1,0 0 1,0 0 0,1 0-1,-1 0 1,1 0-1,-1 0 1,1-1 0,0 1-1,1 3 1,-1-5 47,-1 1-1,1-1 1,-1 1 0,1-1-1,0 1 1,-1-1 0,1 0 0,0 0-1,0 1 1,-1-1 0,1 0-1,0 0 1,0 0 0,-1 0-1,1 1 1,0-1 0,0 0 0,0-1-1,-1 1 1,1 0 0,0 0-1,0 0 1,-1 0 0,1-1-1,0 1 1,-1 0 0,1 0 0,0-1-1,0 1 1,-1-1 0,1 1-1,-1-1 1,1 1 0,0-1 0,-1 1-1,1-1 1,-1 1 0,1-1-1,-1 0 1,0 1 0,1-1-1,-1 0 1,0 1 0,1-1 0,-1 0-1,0 0 1,0 1 0,0-1-1,1 0 1,-1 0 0,0-1-1,-17 21-27,16-17-4,0 0-1,0 0 1,1 0 0,-1 0-1,1 1 1,-1-1-1,1 0 1,0 0 0,0 0-1,0 1 1,1 2 0,-1-5-3,0 1 1,0-1 0,0 0 0,0 1-1,0-1 1,0 0 0,0 1 0,1-1-1,-1 0 1,0 0 0,0 1 0,0-1 0,1 0-1,-1 0 1,0 0 0,0 1 0,1-1-1,-1 0 1,0 0 0,1 0 0,-1 0-1,0 1 1,0-1 0,1 0 0,-1 0 0,0 0-1,1 0 1,-1 0 0,0 0 0,1 0-1,-1 0 1,0 0 0,1 0 0,-1 0-1,0 0 1,0 0 0,1 0 0,-1 0-1,0 0 1,1-1 0,1 0 8,0 0-1,-1 0 1,1-1 0,-1 1-1,1-1 1,-1 1 0,0-1-1,1 1 1,-1-1 0,0 0-1,0 0 1,0 0-1,-1 1 1,1-1 0,0 0-1,-1 0 1,1 0 0,-1 0-1,1 0 1,-1 0 0,0 0-1,0-4 1,-3 4-13,-4 8 0,-4 9 0,8-9 0,1 0 0,0 0 0,0 0 0,0 1 0,1-1 0,0 1 0,0-1 0,0 10 0,1-15 0,0-1 0,0 0 0,1 0 0,-1 0 0,0 0 0,0 0 0,0 1 0,0-1 0,0 0 0,1 0 0,-1 0 0,0 0 0,0 0 0,0 0 0,0 1 0,1-1 0,-1 0 0,0 0 0,0 0 0,0 0 0,1 0 0,-1 0 0,0 0 0,0 0 0,0 0 0,1 0 0,-1 0 0,0 0 0,0 0 0,0 0 0,1 0 0,-1 0 0,0 0 0,0-1 0,0 1 0,1 0 0,-1 0 0,0 0 0,0 0 0,0 0 0,0 0 0,1 0 0,-1-1 0,0 1 0,0 0 0,0 0 0,0 0 0,0 0 0,0-1 0,0 1 0,1 0 0,-1 0 0,0 0 0,0-1 0,0 1 0,0 0 0,9-9 0,-5 3 0,-1 1 0,1-1 0,-1 0 0,0 0 0,-1 0 0,3-9 0,-5 15 0,0-1 0,0 1 0,0 0 0,0 0 0,0 0 0,0 0 0,0-1 0,0 1 0,0 0 0,0 0 0,0 0 0,0 0 0,0-1 0,0 1 0,-1 0 0,1 0 0,0 0 0,0 0 0,0 0 0,0 0 0,0-1 0,0 1 0,-1 0 0,1 0 0,0 0 0,0 0 0,0 0 0,0 0 0,0 0 0,-1 0 0,1 0 0,0 0 0,0 0 0,0-1 0,0 1 0,-1 0 0,1 0 0,0 0 0,0 0 0,0 0 0,-1 1 0,1-1 0,0 0 0,0 0 0,0 0 0,0 0 0,-1 0 0,1 0 0,0 0 0,0 0 0,0 0 0,0 0 0,0 0 0,-1 0 0,1 1 0,0-1 0,0 0 0,0 0 0,0 0 0,0 0 0,0 0 0,0 1 0,0-1 0,-1 0 0,-8 7 0,4-2-1,0 1 0,0-1-1,1 1 1,0 0 0,1 1 0,-1-1-1,1 1 1,1-1 0,-1 1 0,1 0-1,0 0 1,-2 12 0,24-36-2908,-4-7-1031,2-7-3064</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7:19.680"/>
    </inkml:context>
    <inkml:brush xml:id="br0">
      <inkml:brushProperty name="width" value="0.025" units="cm"/>
      <inkml:brushProperty name="height" value="0.025" units="cm"/>
    </inkml:brush>
  </inkml:definitions>
  <inkml:trace contextRef="#ctx0" brushRef="#br0">69 1 14253,'0'0'9252,"-3"8"-9103,-16 68 151,2 1 0,5 0 0,2 1 0,4 0 0,5 93-1,2-160-310,0-1-1,0 1 1,1-1-1,1 1 1,0-1-1,0 0 1,1 0-1,0 0 1,1 0-1,0-1 1,1 0-1,0 0 1,0 0-1,9 8 1,-11-12-299,1-1 1,0 0-1,0 0 1,0 0-1,1-1 1,-1 0-1,1 0 1,0 0-1,-1-1 1,12 4-1,-11-5-518,1 0-1,0 0 0,-1-1 0,1 0 1,0 0-1,-1 0 0,1-1 0,-1 0 1,1 0-1,0-1 0,10-3 0,21-14-10461</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1:27.266"/>
    </inkml:context>
    <inkml:brush xml:id="br0">
      <inkml:brushProperty name="width" value="0.025" units="cm"/>
      <inkml:brushProperty name="height" value="0.025" units="cm"/>
    </inkml:brush>
  </inkml:definitions>
  <inkml:trace contextRef="#ctx0" brushRef="#br0">1 0 18706,'0'0'2146</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2:11.182"/>
    </inkml:context>
    <inkml:brush xml:id="br0">
      <inkml:brushProperty name="width" value="0.025" units="cm"/>
      <inkml:brushProperty name="height" value="0.025" units="cm"/>
    </inkml:brush>
  </inkml:definitions>
  <inkml:trace contextRef="#ctx0" brushRef="#br0">1 72 8232,'0'-2'14982,"8"-3"-11827,12-2-3110,115 6 1726,-65 2-1615,-133-8 1855,-54-4-1651,278 5-787,-160 6 405,1 0 0,-1 1 0,1-1 0,-1 1 0,0-1 0,1 1 0,-1 0 0,0-1 0,0 1 0,0 0 0,1 0 0,-1 0 0,0 0 0,0 0 0,1 1 0,-2-1 26,1-1-1,-1 0 1,1 1-1,-1-1 1,0 1-1,1-1 1,-1 1-1,0-1 1,0 1-1,1-1 1,-1 1-1,0-1 1,0 1-1,0-1 1,1 1-1,-1-1 1,0 1-1,0-1 1,0 1-1,0 0 1,0-1-1,0 1 1,0-1-1,0 1 1,0-1-1,-1 1 1,1-1-1,0 1 1,0-1-1,0 1 1,-1-1-1,1 1 1,0-1-1,0 1 1,-1-1-1,1 1 0,-1-1 1,1 1-1,0-1 1,-1 1-1,-3 0 28,0-1 0,0 1 0,0-1 0,0 0 0,0 0 0,0-1 0,0 1-1,0-1 1,0 0 0,1 0 0,-1 0 0,0 0 0,1-1 0,-6-2 0,-15-4 167,-35 1 170,54 7-373,0 0 0,1 0 0,-1 0 1,0 0-1,1 1 0,-1 0 0,0 0 1,1 0-1,-1 1 0,-5 2 0,9-3-769,11-7-5442,6-11 1287,-11 11 1618,17-18-12032</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3:31.078"/>
    </inkml:context>
    <inkml:brush xml:id="br0">
      <inkml:brushProperty name="width" value="0.025" units="cm"/>
      <inkml:brushProperty name="height" value="0.025" units="cm"/>
    </inkml:brush>
  </inkml:definitions>
  <inkml:trace contextRef="#ctx0" brushRef="#br0">23 61 8680,'0'0'15674,"11"-32"-12989,-14 25-2225,-3 15-504,-3 18-30,10-18-72,0-17 858,-1 8-684,0 1 0,0-1 0,0 0 0,0 1 0,1-1 0,-1 1 1,0-1-1,-1 0 0,1 1 0,0-1 0,0 1 0,0-1 0,0 0 1,0 1-1,-1-1 0,1 1 0,0-1 0,0 1 0,-1-1 0,1 1 1,0-1-1,-1 1 0,1-1 0,-1 1 0,1-1 0,0 1 0,-1-1 1,1 1-1,-1 0 0,1-1 0,-1 1 0,0 0 0,1 0 0,-1-1 1,1 1-1,-1 0 0,1 0 0,-1 0 0,0 0 0,1 0 1,-1 0-1,1 0 0,-2 0 0,1-1 11,1 0 1,0 1-1,0-1 1,-1 0-1,1 1 0,0-1 1,0 0-1,0 1 1,0-1-1,0 0 0,0 1 1,0-1-1,0 0 1,0 0-1,0 1 0,0-1 1,0 0-1,0 1 1,1-1-1,-1 0 0,0 1 1,1-1-1,-1 0 1,1 0-1,3-3-94,-2 21 123,-1-39 393,1 42-137,-2-6-4550,0-40-6661,0 8-3495</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3:43.595"/>
    </inkml:context>
    <inkml:brush xml:id="br0">
      <inkml:brushProperty name="width" value="0.025" units="cm"/>
      <inkml:brushProperty name="height" value="0.025" units="cm"/>
    </inkml:brush>
  </inkml:definitions>
  <inkml:trace contextRef="#ctx0" brushRef="#br0">34 29 6534,'0'0'11617,"0"-6"-11009,-1-13-338,1 15 1613,3 19-506,-2-6-1341,9 99 1688,-12-202 182,2 94-1904,0 0 1,0 0-1,0 0 0,0 0 0,0 0 1,0 0-1,0 0 0,0 0 0,-1 0 1,1 0-1,0 0 0,0 0 0,0 0 1,0 0-1,0 0 0,0 0 0,0 0 1,0 0-1,0 0 0,0 0 0,0 0 0,-1 0 1,1 0-1,0 0 0,0 0 0,0 0 1,0 0-1,0 0 0,0 0 0,0-1 1,0 1-1,0 0 0,0 0 0,0 0 1,0 0-1,-4 19 22,-3 49-10,4-10 175,4-52 55,2-26 144,1-5 164,-2 1 0,-1 0 0,-1-1 0,-4-26 0,1 48-53,0 13-451,-1 15-174,2 70-690,22-169 1323,-19 25 262,-18 84-417,6 36-593,7-37 49,3-28 129,0-11 41,1-19 4,0-15 254,-9 74-272,7-31-124,3-12 70,2-29 105,2 3 239,-4 29-46,0 13 50,-4 139-364,4-159 101,1 0 0,0 1 1,6-19-1,1-7 13,-6 16 79,0-3-478,0 40-1141,-1 51-7384,-2-53 2905</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51.925"/>
    </inkml:context>
    <inkml:brush xml:id="br0">
      <inkml:brushProperty name="width" value="0.025" units="cm"/>
      <inkml:brushProperty name="height" value="0.025" units="cm"/>
      <inkml:brushProperty name="color" value="#F6630D"/>
    </inkml:brush>
  </inkml:definitions>
  <inkml:trace contextRef="#ctx0" brushRef="#br0">6337 2748 12268,'0'0'1713,"-9"3"-53,-4 1-1077,1 0-1,-1-1 1,1 0-1,-1-1 1,0-1-1,0 0 0,0 0 1,0-2-1,-20-2 1,-195-39 1053,-240-55-4420,-485-212 1920,18-60 2335,641 250-674,-580-259 463,34-70-545,446 208-486,-461-276 2014,769 467-1921,-122-77-105,172 95 19,27 12-1859,9 18 1390,0 0-1,1 1 1,-1-1-1,0 0 0,0 0 1,0 1-1,1-1 1,-1 0-1,0 1 0,1-1 1,-1 0-1,1 1 1,-1-1-1,1 1 0,-1-1 1,1 1-1,-1-1 1,1 1-1,-1-1 0,1 1 1,0 0-1,-1-1 0,1 1 1,0 0-1,-1-1 1,1 1-1,1 0 0,21-7-7367</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5:41.673"/>
    </inkml:context>
    <inkml:brush xml:id="br0">
      <inkml:brushProperty name="width" value="0.025" units="cm"/>
      <inkml:brushProperty name="height" value="0.025" units="cm"/>
    </inkml:brush>
  </inkml:definitions>
  <inkml:trace contextRef="#ctx0" brushRef="#br0">500 109 5830,'0'0'5407,"-9"-8"-4142,0 0-859,0 0 0,-1 0 0,1 1-1,-1 0 1,-1 1 0,1 0 0,-1 1-1,-1 0 1,1 1 0,0 0-1,-1 1 1,0 0 0,-15-2 0,19 5-322,1 0 0,0 0 0,-1 1 1,1 0-1,0 0 0,-1 0 1,1 1-1,0 0 0,0 1 0,-8 3 1,7-1-93,-1 1 1,1 0 0,0 1-1,1 0 1,-1 0-1,-11 16 1,-1 2 1,2 1 0,1 1-1,1 1 1,1 0 0,2 1 0,0 0 0,3 1 0,0 1-1,-8 44 1,8-13 11,3 1 0,2-1 0,7 117-1,0-161-2,1 1-1,1 0 0,1-1 1,0 0-1,1 0 1,15 30-1,-6-19-72,1-1 1,1 0 0,23 27-1,-32-47 77,-1 0-1,1-1 1,0 0 0,1 0-1,0-1 1,0 0-1,0-1 1,0 0 0,1 0-1,0-1 1,0 0-1,0-1 1,1 0 0,-1-1-1,1 0 1,11 1-1,-8-2 4,0 0 0,0-1 0,0-1 0,0 0 0,0-1 0,0 0 0,0-1 0,-1-1 0,1 0 0,-1-1 0,24-12 0,-9 0 177,-1-1 0,0-1 0,-2-1 0,0-1 0,-1-2 0,-2 0 0,0-2 0,20-28 0,-29 33 282,0 0-1,-1-1 1,-1-1 0,-1 1 0,-1-2-1,-1 1 1,-1-1 0,-1 0 0,-1-1-1,-1 1 1,1-43 0,-5 44-332,-1 1 0,-1-1 0,-1 0 0,-1 1 0,-1 0 1,-1 0-1,-1 0 0,-1 1 0,0 0 0,-1 0 0,-2 1 0,0 0 0,-1 1 1,0 0-1,-2 1 0,0 1 0,-17-16 0,-3 1-337,-2 2 1,-1 1-1,-1 2 0,-66-34 1,4 3-7125,84 46 1384</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8:03.977"/>
    </inkml:context>
    <inkml:brush xml:id="br0">
      <inkml:brushProperty name="width" value="0.025" units="cm"/>
      <inkml:brushProperty name="height" value="0.025" units="cm"/>
    </inkml:brush>
  </inkml:definitions>
  <inkml:trace contextRef="#ctx0" brushRef="#br0">92 251 12460,'-9'3'1244,"-2"0"-798,-60 21 2076,70-24-2042,18 0-458,184-24 949,-60 4-741,1267-111-59,82 123 875,-57-22-859,-1323 21 59,602-44 770,-4 47-768,-633 11 641,0 3-1,-1 3 0,0 4 1,110 35-1,-166-43-961,1-2 0,1-1 0,-1 0 0,24 1 0,-34-4-754,0-1 1,-1-1-1,1 1 1,0-1-1,-1-1 1,1 0-1,8-2 1,10-12-8223</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8:50.663"/>
    </inkml:context>
    <inkml:brush xml:id="br0">
      <inkml:brushProperty name="width" value="0.025" units="cm"/>
      <inkml:brushProperty name="height" value="0.025" units="cm"/>
    </inkml:brush>
  </inkml:definitions>
  <inkml:trace contextRef="#ctx0" brushRef="#br0">16 29 9897,'0'0'15124,"20"-3"-11419,-20 1-3662,0 1 1,0 0 0,0 0-1,0 0 1,0 0-1,-1 0 1,1 0 0,0 0-1,-1 0 1,1 0-1,-1 0 1,1 0 0,-1 0-1,0 0 1,1 0-1,-1 1 1,0-1 0,0 0-1,1 0 1,-1 1-1,0-1 1,0 0 0,0 1-1,0-1 1,0 1-1,0-1 1,0 1 0,0 0-1,0-1 1,0 1-1,0 0 1,0 0 0,0-1-1,0 1 1,-2 0-1,3 2-51,0 0 0,0 0-1,0 0 1,0 0-1,0 0 1,0 0 0,1 0-1,-1 0 1,1 0-1,-1 0 1,1-1 0,0 1-1,1 3 1,-1-5 47,-1 1-1,1-1 1,-1 1 0,1-1-1,0 1 1,-1-1 0,1 0 0,0 0-1,0 1 1,-1-1 0,1 0-1,0 0 1,0 0 0,-1 0-1,1 1 1,0-1 0,0 0 0,0-1-1,-1 1 1,1 0 0,0 0-1,0 0 1,-1 0 0,1-1-1,0 1 1,-1 0 0,1 0 0,0-1-1,0 1 1,-1-1 0,1 1-1,-1-1 1,1 1 0,0-1 0,-1 1-1,1-1 1,-1 1 0,1-1-1,-1 0 1,0 1 0,1-1-1,-1 0 1,0 1 0,1-1 0,-1 0-1,0 0 1,0 1 0,0-1-1,1 0 1,-1 0 0,0-1-1,-17 21-27,16-17-4,0 0-1,0 0 1,1 0 0,-1 0-1,1 1 1,-1-1-1,1 0 1,0 0 0,0 0-1,0 1 1,1 2 0,-1-5-3,0 1 1,0-1 0,0 0 0,0 1-1,0-1 1,0 0 0,0 1 0,1-1-1,-1 0 1,0 0 0,0 1 0,0-1 0,1 0-1,-1 0 1,0 0 0,0 1 0,1-1-1,-1 0 1,0 0 0,1 0 0,-1 0-1,0 1 1,0-1 0,1 0 0,-1 0 0,0 0-1,1 0 1,-1 0 0,0 0 0,1 0-1,-1 0 1,0 0 0,1 0 0,-1 0-1,0 0 1,0 0 0,1 0 0,-1 0-1,0 0 1,1-1 0,1 0 8,0 0-1,-1 0 1,1-1 0,-1 1-1,1-1 1,-1 1 0,0-1-1,1 1 1,-1-1 0,0 0-1,0 0 1,0 0-1,-1 1 1,1-1 0,0 0-1,-1 0 1,1 0 0,-1 0-1,1 0 1,-1 0 0,0 0-1,0-4 1,-3 4-13,-4 8 0,-4 9 0,8-9 0,1 0 0,0 0 0,0 0 0,0 1 0,1-1 0,0 1 0,0-1 0,0 10 0,1-15 0,0-1 0,0 0 0,1 0 0,-1 0 0,0 0 0,0 0 0,0 1 0,0-1 0,0 0 0,1 0 0,-1 0 0,0 0 0,0 0 0,0 0 0,0 1 0,1-1 0,-1 0 0,0 0 0,0 0 0,0 0 0,1 0 0,-1 0 0,0 0 0,0 0 0,0 0 0,1 0 0,-1 0 0,0 0 0,0 0 0,0 0 0,1 0 0,-1 0 0,0 0 0,0-1 0,0 1 0,1 0 0,-1 0 0,0 0 0,0 0 0,0 0 0,0 0 0,1 0 0,-1-1 0,0 1 0,0 0 0,0 0 0,0 0 0,0 0 0,0-1 0,0 1 0,1 0 0,-1 0 0,0 0 0,0-1 0,0 1 0,0 0 0,9-9 0,-5 3 0,-1 1 0,1-1 0,-1 0 0,0 0 0,-1 0 0,3-9 0,-5 15 0,0-1 0,0 1 0,0 0 0,0 0 0,0 0 0,0 0 0,0-1 0,0 1 0,0 0 0,0 0 0,0 0 0,0 0 0,0-1 0,0 1 0,-1 0 0,1 0 0,0 0 0,0 0 0,0 0 0,0 0 0,0-1 0,0 1 0,-1 0 0,1 0 0,0 0 0,0 0 0,0 0 0,0 0 0,0 0 0,-1 0 0,1 0 0,0 0 0,0 0 0,0-1 0,0 1 0,-1 0 0,1 0 0,0 0 0,0 0 0,0 0 0,-1 1 0,1-1 0,0 0 0,0 0 0,0 0 0,0 0 0,-1 0 0,1 0 0,0 0 0,0 0 0,0 0 0,0 0 0,0 0 0,-1 0 0,1 1 0,0-1 0,0 0 0,0 0 0,0 0 0,0 0 0,0 0 0,0 1 0,0-1 0,-1 0 0,-8 7 0,4-2-1,0 1 0,0-1-1,1 1 1,0 0 0,1 1 0,-1-1-1,1 1 1,1-1 0,-1 1 0,1 0-1,0 0 1,-2 12 0,24-36-2908,-4-7-1031,2-7-3064</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8:50.667"/>
    </inkml:context>
    <inkml:brush xml:id="br0">
      <inkml:brushProperty name="width" value="0.025" units="cm"/>
      <inkml:brushProperty name="height" value="0.025" units="cm"/>
    </inkml:brush>
  </inkml:definitions>
  <inkml:trace contextRef="#ctx0" brushRef="#br0">1 510 16528,'0'0'6908,"12"-12"-5419,43-38-79,92-113 1,-119 127-1338,-1-2 0,-2 0 0,-2-1 1,33-77-1,-56 115-66,0 0 0,0 1 1,0-1-1,0 0 0,0 1 0,0-1 1,0 0-1,1 1 0,-1-1 0,0 0 1,0 1-1,1-1 0,-1 1 0,0-1 1,1 0-1,-1 1 0,0-1 0,1 1 1,-1-1-1,1 1 0,-1-1 0,1 1 1,-1 0-1,1-1 0,-1 1 0,1 0 0,0-1 1,-1 1-1,1 0 0,-1-1 0,1 1 1,0 0-1,-1 0 0,1 0 0,0 0 1,-1 0-1,1 0 0,0 0 0,1 0 1,14 22-24,-10-12 105,9 18-44,-1 2 1,-1-1-1,-1 1 0,8 35 0,20 51-6581,-28-93-959</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8:50.668"/>
    </inkml:context>
    <inkml:brush xml:id="br0">
      <inkml:brushProperty name="width" value="0.025" units="cm"/>
      <inkml:brushProperty name="height" value="0.025" units="cm"/>
    </inkml:brush>
  </inkml:definitions>
  <inkml:trace contextRef="#ctx0" brushRef="#br0">19 0 13453,'0'0'7014,"-1"11"-6192,-6 100 242,-3 60 3350,10-171-4402,0 0 1,0 0-1,0 1 1,0-1 0,0 0-1,0 0 1,0 0-1,0 0 1,0 1 0,0-1-1,0 0 1,0 0-1,0 0 1,0 0 0,0 0-1,0 0 1,0 1-1,0-1 1,1 0 0,-1 0-1,0 0 1,0 0-1,0 0 1,0 0 0,0 0-1,0 0 1,0 1-1,1-1 1,-1 0 0,0 0-1,0 0 1,0 0-1,0 0 1,0 0 0,1 0-1,-1 0 1,0 0-1,0 0 1,0 0 0,0 0-1,1 0 1,-1 0 0,0 0-1,0 0 1,0 0-1,0 0 1,0 0 0,0 0-1,1 0 1,-1-1-1,0 1 1,0 0 0,0 0-1,0 0 1,13-8 493,8-11 254,11-23 238,-13 17-845,1 0-1,1 1 1,1 1 0,48-40 0,-58 60-1731,-11 3 1274,-1 0 1,0 0 0,1 0 0,-1 0-1,0 0 1,0 1 0,1-1 0,-1 0-1,0 0 1,0 0 0,1 1 0,-1-1-1,0 0 1,0 0 0,0 1 0,1-1-1,-1 0 1,0 1 0,0-1 0,0 0-1,0 0 1,0 1 0,0-1 0,0 0-1,0 1 1,0-1 0,1 0 0,-1 1 0,0-1-1,-1 0 1,1 1 0,0-1 0,0 0-1,0 1 1,0-1 0,0 0 0,0 1-1,0-1 1,0 0 0,0 0 0,-1 1-1,1-1 1,0 0 0,0 0 0,0 1-1,-1-1 1,1 0 0,-1 1 0,-6 5-9776</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8:50.669"/>
    </inkml:context>
    <inkml:brush xml:id="br0">
      <inkml:brushProperty name="width" value="0.025" units="cm"/>
      <inkml:brushProperty name="height" value="0.025" units="cm"/>
    </inkml:brush>
  </inkml:definitions>
  <inkml:trace contextRef="#ctx0" brushRef="#br0">1 0 16015,'0'0'11691,"65"53"-11531,-42-31-128,2 3-608,-4-6-1858,0-5-2147,-6-12-4868</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8:50.671"/>
    </inkml:context>
    <inkml:brush xml:id="br0">
      <inkml:brushProperty name="width" value="0.025" units="cm"/>
      <inkml:brushProperty name="height" value="0.025" units="cm"/>
    </inkml:brush>
  </inkml:definitions>
  <inkml:trace contextRef="#ctx0" brushRef="#br0">4 1 5221,'0'0'15999,"0"8"-12625,-1-2 152,0 0-3353,0 0-1,1 0 1,-1 1-1,1-1 1,1 0-1,-1 1 0,3 10 1,70 238 1905,-47-158-1487,-12-50-392,2-1 1,38 77-1,-41-99-199,163 292 0,77 96 0,-232-383 0,1-1 0,47 48 0,-38-44 0,30 41 0,107 125 0,-54-63 0,-80-91 0,2-1 0,2-1 0,54 44 0,217 174 0,-236-200 0,88 57 0,-128-96 0,1-1 0,1-2 0,65 24 0,-51-28 0,-32-9 0,-1-1 0,-1 2 0,29 13 0,106 52 0,-58-31 0,-65-28 0,0-2 0,1-1 0,1-2 0,29 5 0,-49-11 0,31 7-245,-13-4-287,-1 2 0,44 14-1,-63-18-496</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8:50.673"/>
    </inkml:context>
    <inkml:brush xml:id="br0">
      <inkml:brushProperty name="width" value="0.025" units="cm"/>
      <inkml:brushProperty name="height" value="0.025" units="cm"/>
    </inkml:brush>
  </inkml:definitions>
  <inkml:trace contextRef="#ctx0" brushRef="#br0">0 91 17489,'0'0'8103,"69"-27"-6693,-30 14-802,0 0-480,5 4-64,-5 2-64,-5 3-640,-3 3-930,-9 1-63,-5 0-706,-7-2-1632,-5-3-2307,-5-4-4484</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8:50.677"/>
    </inkml:context>
    <inkml:brush xml:id="br0">
      <inkml:brushProperty name="width" value="0.025" units="cm"/>
      <inkml:brushProperty name="height" value="0.025" units="cm"/>
    </inkml:brush>
  </inkml:definitions>
  <inkml:trace contextRef="#ctx0" brushRef="#br0">29 349 12107,'0'0'15311,"57"-56"-14638,-25 46-481,1 0-160,-1 3-1570,-7 2-2145,-4 0-3204,-4 3-8808</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8:50.679"/>
    </inkml:context>
    <inkml:brush xml:id="br0">
      <inkml:brushProperty name="width" value="0.025" units="cm"/>
      <inkml:brushProperty name="height" value="0.025" units="cm"/>
    </inkml:brush>
  </inkml:definitions>
  <inkml:trace contextRef="#ctx0" brushRef="#br0">4 69 2594,'-4'-69'17580,"5"126"-12030,7 78-4806,-2-105-410,0 0 1,2 0-1,2-1 1,0-1-1,28 53 1,-25-53-266,18 57-1,-7-14 638,-6-14 46,-15-46-737,0 1 0,0-1 0,1 1 0,1-1 0,0-1 0,0 1 0,1-1 0,10 14 0,145 168 273,-41-37 91,-78-92-233,-35-51-129,0 0 0,1-1-1,0 0 1,18 18-1,30 24 234,130 111 328,-139-118-523,-40-37-43,0-2 1,1 1-1,-1-1 0,2 0 0,-1 0 1,1-1-1,-1-1 0,19 10 0,81 38 335,-16-6-42,-58-30-292,62 42 0,-61-36-15,47 24-1,177 95 3,-185-90 0,-72-52-2745</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52.830"/>
    </inkml:context>
    <inkml:brush xml:id="br0">
      <inkml:brushProperty name="width" value="0.025" units="cm"/>
      <inkml:brushProperty name="height" value="0.025" units="cm"/>
      <inkml:brushProperty name="color" value="#F6630D"/>
    </inkml:brush>
  </inkml:definitions>
  <inkml:trace contextRef="#ctx0" brushRef="#br0">11 520 10570,'-1'0'157,"0"1"-1,0-1 1,1 1-1,-1 0 1,0-1-1,1 1 1,-1 0-1,0 0 1,1-1-1,-1 1 1,1 0-1,-1 0 1,1 0-1,0 0 1,-1 0-1,1 0 1,0-1-1,0 1 1,0 0-1,-1 0 1,1 0-1,0 0 1,0 0-1,0 0 1,1 0-1,-1 0 1,0 0-1,0 0 1,0 0-1,1 0 1,-1 0-1,0 0 1,1 0-1,-1-1 1,1 1 0,-1 0-1,1 0 1,-1 0-1,1-1 1,0 1-1,-1 0 1,1-1-1,0 1 1,0 0-1,0-1 1,-1 1-1,1-1 1,0 1-1,0-1 1,0 0-1,0 1 1,0-1-1,0 0 1,0 0-1,0 1 1,1-1-1,12 4 506,0 0 0,1-1 0,16 2 0,-12-2 122,16 4-333,0-1 0,0-3 0,0 0 0,55-5-1,-72 1-349,-1-1 0,0-2 0,0 1 0,0-2 0,0 0 0,-1-1-1,0-1 1,0 0 0,-1-1 0,0-1 0,18-13 0,-12 5 197,-2-1 0,1 0 0,-2-1 0,-1-1 0,0-1 0,-1-1 0,13-24 0,-23 35-257,0-1 0,0 1 0,-1-1 1,-1 0-1,0-1 0,0 1 0,-1-1 1,-1 0-1,0 1 0,-1-1 1,0 0-1,-1 0 0,-1 0 0,0 0 1,0 0-1,-6-19 0,4 25-1,0 1-1,0 0 1,0 0-1,-1 0 1,0 0-1,0 0 1,-1 1 0,1 0-1,-1 0 1,-1 0-1,1 1 1,0-1-1,-1 1 1,0 0-1,0 1 1,0 0-1,-1 0 1,1 0-1,-1 0 1,1 1-1,-1 0 1,0 1 0,0 0-1,-7-1 1,3 1-273,1 0 1,-1 1 0,0 0-1,1 0 1,-1 1-1,1 1 1,-11 2 0,14-2-814,-1 0 0,1 1 0,0 0 1,1 0-1,-1 0 0,0 1 0,1 0 1,0 0-1,-11 10 0</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8:50.680"/>
    </inkml:context>
    <inkml:brush xml:id="br0">
      <inkml:brushProperty name="width" value="0.025" units="cm"/>
      <inkml:brushProperty name="height" value="0.025" units="cm"/>
    </inkml:brush>
  </inkml:definitions>
  <inkml:trace contextRef="#ctx0" brushRef="#br0">85 45 9257,'0'0'15764,"-15"-6"-14066,14 7-1647,0 1 1,0-1-1,0 1 1,0-1-1,1 1 1,-1-1 0,0 1-1,1 0 1,-1-1-1,1 1 1,-1 0-1,1 0 1,0-1 0,0 1-1,0 0 1,0 2-1,-2 32 439,13-60 946,-10 17-1137,-1 1 0,0 0-1,-1 0 1,1 0 0,-1 0 0,-3-10-1,4 14-278,-1 1 0,1 0 0,0-1 0,-1 1 0,0-1 0,1 1 0,-1 0 0,0 0 0,0-1 0,0 1 0,0 0 0,0 0 0,0 0 0,0 0 0,0 0 0,0 0-1,0 0 1,0 0 0,-1 1 0,1-1 0,0 0 0,-1 1 0,1-1 0,-1 1 0,1-1 0,0 1 0,-1 0 0,1-1 0,-1 1 0,1 0 0,-1 0 0,-2 1 0,3-1-35,0 1 1,1-1 0,-1 1 0,1-1-1,-1 1 1,0 0 0,1 0-1,-1-1 1,1 1 0,-1 0 0,1 0-1,0-1 1,-1 1 0,1 0 0,0 0-1,-1 0 1,1 0 0,0 0 0,0-1-1,0 1 1,0 0 0,0 0 0,0 0-1,0 1 1,1 30-61,-1-26 74,0-3 1,1 0 0,-1 0 0,1 0 0,0 0 0,0 0 0,0 0 0,0 0 0,0 0 0,1 0 0,-1 0 0,1 0 0,0-1 0,2 4 0,-3-5 0,1 0 0,-1 1 1,0-1-1,1 0 0,-1 0 0,0 0 0,1 0 1,-1 0-1,1-1 0,0 1 0,-1 0 1,1-1-1,0 1 0,-1-1 0,1 1 0,0-1 1,-1 0-1,1 0 0,0 0 0,0 0 0,0 0 1,-1 0-1,1 0 0,0 0 0,3-2 0,-3 0 42,0-1 0,0 0 0,-1 0 0,1 0 0,-1 0 0,1 0 0,-1 0 0,0 0 0,0-1 0,0 1 0,-1 0 0,1 0 0,-1-1 0,0 1 0,0-1 0,0 1 0,0 0 0,0-1 0,-1 1 0,1 0 0,-3-7 0,3 10-42,0 0 0,-1 0 0,1 0 0,0-1 0,0 1 0,0 0 0,0 0 0,-1 0 0,1 0 0,0-1 0,0 1 0,0 0 0,-1 0 0,1 0 0,0 0 0,0 0 0,-1 0 0,1 0 0,0 0 0,0-1 0,-1 1 0,1 0 0,0 0 0,0 0 0,-1 0 0,1 0 0,0 0 0,0 0 0,-1 1 0,1-1 0,0 0 0,0 0 0,-1 0 0,1 0 0,0 0 0,0 0 0,0 0 0,-1 0 0,1 1 0,0-1 0,0 0 0,0 0 0,-1 0 0,1 0 0,0 1 0,0-1 0,0 0 0,0 1 0,-6 17 0,4 21 0,2-38 0,4 16 0,3-28 0,5-30 0,-9 1 0,-3 39 0,0 0 0,0 1 0,0-1 0,0 1 0,0-1 0,0 0 0,0 1 0,0-1 0,0 1 0,0-1 0,-1 1 0,1-1 0,0 1 0,0-1 0,0 0 0,-1 1 0,1-1 0,0 1 0,-1-1 0,1 1 0,0 0 0,-1-1 0,1 1 0,-1-1 0,1 1 0,-1 0 0,1-1 0,-1 1 0,1 0 0,-1-1 0,1 1 0,-1 0 0,1 0 0,-1 0 0,1 0 0,-1-1 0,1 1 0,-1 0 0,0 0 0,1 0 0,-1 0 0,1 0 0,-1 0 0,0 0 0,1 0 0,-1 1 0,1-1 0,-1 0 0,1 0 0,-1 0 0,1 1 0,-1-1 0,1 0 0,-1 1 0,1-1 0,-1 0 0,1 1 0,-1-1 0,1 0 0,-1 1 0,1-1 0,0 1 0,-1-1 0,1 1 0,-1 0 0,-1 2 0,-1 0 0,0 1 0,0-1 0,1 1 0,0-1 0,0 1 0,0 0 0,0 0 0,0 0 0,1 0 0,0 0 0,0 0 0,-1 7 0,0 0 0,1-1 0,1 1 0,-1 0 0,3 15 0,-2-25 0,0-1 0,0 1 0,-1 0 0,1 0 0,0-1 0,1 1 0,-1 0 0,0 0 0,0 0 0,0-1 0,0 1 0,1 0 0,-1-1 0,0 1 0,0 0 0,1 0 0,-1-1 0,1 1 0,-1-1 0,1 1 0,-1 0 0,1-1 0,-1 1 0,1-1 0,-1 1 0,1-1 0,0 1 0,-1-1 0,1 0 0,0 1 0,-1-1 0,1 0 0,0 1 0,0-1 0,-1 0 0,1 0 0,0 0 0,0 0 0,-1 0 0,1 0 0,0 0 0,0 0 0,-1 0 0,1 0 0,0 0 0,0 0 0,-1-1 0,1 1 0,0 0 0,0 0 0,-1-1 0,1 1 0,1-1 0,1-1 0,0 0 0,0 0 0,0-1 0,-1 1 0,1 0 0,0-1 0,-1 0 0,0 1 0,0-1 0,3-5 0,-3 5 0,-1-1 0,1 0 0,-1 0 0,0 1 0,0-1 0,0 0 0,-1 0 0,1-6 0,-1 10 0,0 0 0,0-1 0,0 1 0,0 0 0,0 0 0,0-1 0,0 1 0,0 0 0,0 0 0,0-1 0,0 1 0,0 0 0,0 0 0,0-1 0,0 1 0,0 0 0,0 0 0,0-1 0,-1 1 0,1 0 0,0 0 0,0-1 0,0 1 0,0 0 0,-1 0 0,1 0 0,0 0 0,0-1 0,0 1 0,-1 0 0,1 0 0,0 0 0,0 0 0,0 0 0,-1 0 0,1-1 0,0 1 0,0 0 0,-1 0 0,1 0 0,0 0 0,0 0 0,-1 0 0,1 0 0,0 0 0,-1 0 0,1 0 0,0 0 0,0 0 0,-1 1 0,1-1 0,0 0 0,0 0 0,-1 0 0,-9 7 0,6 0-25,1 1 1,-1 0-1,1 0 1,1 0-1,-1 0 0,2 0 1,-1 0-1,0 17 0,-1 31-212,6-85 257,0 9 18,-1 0 0,-2 0-1,-2-34 1,2 52-36,0 1 1,0 0 0,0 0 0,0 0-1,-1 0 1,1 0 0,0-1-1,-1 1 1,1 0 0,-1 0 0,1 0-1,-1 0 1,0 0 0,1 0-1,-1 0 1,0 1 0,1-1 0,-1 0-1,0 0 1,0 0 0,0 1-1,0-1 1,0 0 0,0 1-1,0-1 1,0 1 0,0-1 0,0 1-1,0 0 1,-1-1 0,1 1-1,0 0 1,0 0 0,0 0 0,-2 0-1,2 0-10,-1 0 0,0 1 0,1-1 0,-1 1 0,1-1 0,-1 1 0,1 0 0,-1-1 0,1 1 0,-1 0 0,1 0-1,0 0 1,-1 0 0,1 1 0,0-1 0,0 0 0,0 0 0,0 1 0,0-1 0,0 0 0,0 1 0,0-1 0,0 3 0,-3 6-10,1 0 0,0 0 1,1 0-1,0 0 0,1 1 1,0-1-1,0 0 0,1 1 1,1-1-1,0 1 0,0-1 1,5 19-1,-5-28 15,-1 0-1,0 0 0,0 0 1,1 0-1,-1-1 1,1 1-1,-1 0 1,0 0-1,1 0 1,-1-1-1,1 1 1,0 0-1,-1-1 1,1 1-1,0-1 1,-1 1-1,1 0 1,0-1-1,0 1 0,-1-1 1,1 0-1,0 1 1,0-1-1,0 0 1,0 1-1,-1-1 1,1 0-1,0 0 1,0 0-1,0 0 1,0 0-1,0 0 1,0 0-1,0 0 0,0 0 1,-1 0-1,1 0 1,0-1-1,0 1 1,0 0-1,0-1 1,0 1-1,-1-1 1,1 1-1,0-1 1,0 1-1,-1-1 1,1 1-1,0-1 1,-1 0-1,1 1 0,-1-1 1,1 0-1,0-1 1,3-3 17,0 0 0,0 0 0,-1-1 0,0 1 0,0-1 0,3-8 0,-2 1 53,0-1-1,-1 1 1,-1-1 0,0 0 0,-1-25-1,-1 38-63,1 0-1,-1 1 1,0-1 0,0 0-1,0 1 1,0-1-1,0 0 1,0 1-1,0-1 1,0 1 0,-1-1-1,1 0 1,0 1-1,0-1 1,0 1-1,-1-1 1,1 0-1,0 1 1,-1-1 0,1 1-1,0-1 1,-1 1-1,1-1 1,-1 1-1,1-1 1,-1 1-1,1 0 1,-1-1 0,1 1-1,-1 0 1,1-1-1,-1 1 1,0 0-1,1 0 1,-1-1-1,1 1 1,-1 0 0,0 0-1,1 0 1,-1 0-1,0 0 1,1 0-1,-1 0 1,1 0 0,-1 0-1,0 0 1,-1 1-13,1-1 0,0 1-1,-1-1 1,1 1 0,0 0 0,0 0 0,-1-1 0,1 1 0,0 0 0,0 0 0,0 0 0,0 0 0,0 0 0,1 1 0,-1-1 0,0 0 0,0 0 0,1 1 0,-1-1 0,0 2 0,-1 5-12,0 1 0,1-1 0,0 1 0,0-1 0,1 1 0,0 0-1,2 16 1,-2-24 18,0-1-1,0 1 0,0-1 0,0 0 1,0 1-1,0-1 0,1 1 0,-1-1 1,0 0-1,0 1 0,0-1 1,0 1-1,1-1 0,-1 0 0,0 1 1,0-1-1,1 0 0,-1 1 0,0-1 1,0 0-1,1 1 0,-1-1 0,0 0 1,1 0-1,-1 0 0,1 1 0,-1-1 1,0 0-1,1 0 0,-1 0 0,1 0 1,-1 0-1,0 1 0,1-1 0,-1 0 1,1 0-1,-1 0 0,1 0 0,-1 0 1,0 0-1,1-1 0,-1 1 0,1 0 1,-1 0-1,0 0 0,1 0 0,-1 0 1,1-1-1,-1 1 0,0 0 0,1 0 1,-1-1-1,0 1 0,1 0 0,-1 0 1,0-1-1,0 1 0,1 0 0,-1-1 1,1 0-1,15-21-186,3-37-730,-14 18-6715</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8:50.691"/>
    </inkml:context>
    <inkml:brush xml:id="br0">
      <inkml:brushProperty name="width" value="0.025" units="cm"/>
      <inkml:brushProperty name="height" value="0.025" units="cm"/>
    </inkml:brush>
  </inkml:definitions>
  <inkml:trace contextRef="#ctx0" brushRef="#br0">26 14 9225,'-8'-13'10058,"1"12"-4085,-1 24-2484,5 38-3765,3-61 437,1 39 48,2 0 1,2 0-1,15 62 1,-9-57-212,-6-22 78,1 0 0,1 0 1,0 0-1,17 31 0,4 0 416,-16-28-455,1-1 0,2 0 0,18 24 1,66 78 1301,-72-98-1136,38 30 0,-51-45-214,-3-5 26,0 0-1,0-2 0,1 1 0,-1-1 0,1-1 1,18 6-1,-17-6 31,1 0 0,-1 1 1,0 1-1,19 11 0,-17 0 737,-5-6-2422,-9-24-15188</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8:50.692"/>
    </inkml:context>
    <inkml:brush xml:id="br0">
      <inkml:brushProperty name="width" value="0.025" units="cm"/>
      <inkml:brushProperty name="height" value="0.025" units="cm"/>
    </inkml:brush>
  </inkml:definitions>
  <inkml:trace contextRef="#ctx0" brushRef="#br0">28 21 8968,'0'0'405,"0"-1"-1,0 0 1,0 0-1,0 0 0,0 0 1,0 0-1,-1 0 1,1 1-1,0-1 0,-1 0 1,1 0-1,-1 0 1,1 1-1,-1-1 0,1 0 1,-1 1-1,1-1 1,-1 0-1,0 1 0,1-1 1,-1 1-1,0-1 1,1 1-1,-1-1 0,0 1 1,0-1-1,0 1 1,0 0-1,1-1 0,-1 1 1,-1 0-1,-6 11 5296,6 5-6393,1-2 760,1 0 1,1 0-1,0-1 0,1 1 0,0 0 1,1-1-1,1 1 0,0-1 1,7 16-1,18 28 0,3-2 0,2 0 1,2-3-1,77 87 0,-98-124 239,-1 0 0,31 23 0,-39-34-245,0 0 1,-1-1 0,2 1-1,-1-1 1,0 0 0,1-1-1,-1 0 1,1 0 0,0 0-1,-1-1 1,1 0-1,8 0 1,-11 0-6,0 0-1,0-1 1,0 1 0,0 1-1,0-1 1,0 1 0,0-1-1,0 1 1,-1 0 0,1 1-1,-1-1 1,6 5 0,28 15-1103,-7-20-4758,-23-5-1760</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8:50.693"/>
    </inkml:context>
    <inkml:brush xml:id="br0">
      <inkml:brushProperty name="width" value="0.025" units="cm"/>
      <inkml:brushProperty name="height" value="0.025" units="cm"/>
    </inkml:brush>
  </inkml:definitions>
  <inkml:trace contextRef="#ctx0" brushRef="#br0">29 59 6662,'0'0'16298,"15"15"-14098,-15-14-2099,0 0 0,0 0 1,0 0-1,1 0 0,-1 0 1,0 0-1,0 0 0,0-1 1,1 1-1,-1 0 0,1 0 0,-1 0 1,0 0-1,1-1 0,-1 1 1,1 0-1,0-1 0,-1 1 1,1 0-1,0-1 0,-1 1 1,1-1-1,0 1 0,0-1 0,-1 1 1,1-1-1,0 1 0,1-1 1,-1 0-16,0 0 1,-1 0-1,1-1 1,0 1 0,0-1-1,0 1 1,-1-1-1,1 1 1,0-1-1,0 1 1,-1-1 0,1 1-1,0-1 1,-1 0-1,1 0 1,-1 1 0,1-1-1,-1 0 1,1 0-1,-1 1 1,0-1-1,1-1 1,0 0-48,0 1 0,-1-1 0,1 1 1,-1-1-1,1 1 0,-1-1 0,1 0 0,-1 1 0,0-1 0,0 0 1,0 1-1,0-1 0,0 0 0,0 1 0,0-1 0,-1 0 0,1 1 1,0-1-1,-1 0 0,0 1 0,1-1 0,-1 1 0,0-1 1,0 1-1,0 0 0,0-1 0,0 1 0,0 0 0,0-1 0,0 1 1,0 0-1,-1 0 0,1 0 0,-3-1 0,3 1-41,-1 0 1,1 0-1,-1 0 0,1 1 0,-1-1 0,1 1 1,-1-1-1,0 1 0,1 0 0,-1 0 1,0-1-1,1 1 0,-1 0 0,0 1 0,1-1 1,-1 0-1,1 0 0,-1 1 0,0-1 1,1 1-1,-1-1 0,1 1 0,-1 0 0,1-1 1,-1 1-1,1 0 0,0 0 0,-1 0 0,1 0 1,0 0-1,0 1 0,0-1 0,-1 0 1,1 0-1,1 1 0,-1-1 0,0 1 0,0-1 1,0 1-1,1-1 0,-1 1 0,1-1 1,-1 1-1,1 0 0,0-1 0,0 1 0,-1-1 1,1 1-1,0 0 0,1-1 0,-1 1 1,0 0-1,1 2 0,0-3 6,-1 0 0,1 0-1,0 0 1,-1 0 0,1 0 0,0 0 0,0-1-1,0 1 1,0 0 0,-1 0 0,1-1 0,0 1-1,0-1 1,1 1 0,-1-1 0,0 1 0,0-1-1,0 0 1,0 1 0,0-1 0,0 0 0,1 0 0,-1 0-1,0 0 1,0 0 0,0 0 0,0 0 0,0 0-1,1 0 1,-1-1 0,0 1 0,1-1 0,3 0 66,0 1 1,0-1-1,0-1 1,0 1-1,0-1 1,7-3-1,18-21 205,-29 25-263,0 0 0,0 0 0,-1 0 1,1 0-1,0 0 0,0 0 0,0-1 1,-1 1-1,1 0 0,0 0 0,-1-1 1,1 1-1,-1 0 0,0-1 0,1 1 0,-1 0 1,0-1-1,0 1 0,0 0 0,0-1 1,0 1-1,0-1 0,0 1 0,-1 0 1,0-3-1,1 3-8,-1 0-1,0 1 1,0-1 0,0 0 0,0 1-1,0-1 1,0 0 0,0 1 0,0 0-1,0-1 1,0 1 0,0 0 0,0-1-1,0 1 1,0 0 0,0 0 0,0 0-1,0 0 1,0 0 0,0 0 0,-1 0-1,1 0 1,0 0 0,0 1 0,0-1-1,0 0 1,0 1 0,0-1 0,0 1-1,0-1 1,-1 2 0,-30 19 68,30-19-76,1-1 0,0 0 0,-1 1 1,1-1-1,0 1 0,0 0 0,0-1 0,0 1 0,0 0 1,0 0-1,0 0 0,1-1 0,-1 1 0,0 0 0,1 0 1,0 0-1,0 0 0,-1 0 0,1 0 0,0 0 0,0 0 1,1 0-1,-1 2 0,1-2-18,1-1 0,-1 1-1,0-1 1,1 0 0,-1 0 0,1 1 0,-1-1-1,1 0 1,0 0 0,-1 0 0,1-1 0,0 1-1,0 0 1,0-1 0,-1 1 0,1-1 0,0 1 0,0-1-1,0 0 1,0 0 0,0 0 0,0 0 0,2-1-1,51 0-6735,-26-8-1458</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8:50.694"/>
    </inkml:context>
    <inkml:brush xml:id="br0">
      <inkml:brushProperty name="width" value="0.025" units="cm"/>
      <inkml:brushProperty name="height" value="0.025" units="cm"/>
    </inkml:brush>
  </inkml:definitions>
  <inkml:trace contextRef="#ctx0" brushRef="#br0">60 41 7623,'0'0'20772,"-5"-4"-20703,-3-2-85,1-1 181,25 5 610,-17 2-720,0 0 0,1 0 0,-1 0 0,1 0 0,-1-1 0,0 1 1,1 0-1,-1-1 0,0 1 0,1 0 0,-1-1 0,0 0 0,0 1 0,1-1 0,-1 0 0,0 0 1,0 1-1,0-1 0,0 0 0,0 0 0,0 0 0,0 0 0,0 0 0,0-1 0,-1 1 0,1 0 1,1-2-1,-42 1 1311,-9 7-1085,49-5-279,0 0-1,0 0 0,0 1 0,1-1 1,-1 0-1,0 0 0,0 0 0,0 0 1,0 0-1,0 0 0,0 0 1,0 0-1,0 0 0,0 1 0,0-1 1,0 0-1,0 0 0,0 0 0,0 0 1,0 0-1,0 0 0,-1 0 0,1 0 1,0 1-1,0-1 0,0 0 1,0 0-1,0 0 0,0 0 0,0 0 1,0 0-1,0 0 0,0 0 0,0 0 1,0 0-1,0 0 0,0 0 0,-1 0 1,1 1-1,0-1 0,0 0 0,0 0 1,0 0-1,0 0 0,0 0 1,0 0-1,0 0 0,-1 0 0,1 0 1,28 1 59,-27-1-135,0 0 1,-1 0-1,1 0 1,0 0-1,0 1 1,0-1-1,-1 0 1,1 0-1,0 1 1,-1-1-1,1 0 1,0 1-1,0-1 0,-1 0 1,1 1-1,-1-1 1,1 1-1,0-1 1,-1 1-1,1-1 1,-1 1-1,1 0 1,-1-1-1,1 1 1,-1 0-1,0-1 1,1 1-1,-1 0 0,0-1 1,0 1-1,1 0 1,-1 0-1,0-1 1,0 1-1,0 0 1,0 0-1,0 0 1,0 1-1,3 11-3301,7-3-3899,3-9-4129</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8:50.701"/>
    </inkml:context>
    <inkml:brush xml:id="br0">
      <inkml:brushProperty name="width" value="0.025" units="cm"/>
      <inkml:brushProperty name="height" value="0.025" units="cm"/>
    </inkml:brush>
  </inkml:definitions>
  <inkml:trace contextRef="#ctx0" brushRef="#br0">0 1 19603,'0'0'6822</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8:50.719"/>
    </inkml:context>
    <inkml:brush xml:id="br0">
      <inkml:brushProperty name="width" value="0.025" units="cm"/>
      <inkml:brushProperty name="height" value="0.025" units="cm"/>
    </inkml:brush>
  </inkml:definitions>
  <inkml:trace contextRef="#ctx0" brushRef="#br0">31 16 0,'-4'0'929,"1"-2"-128,0-2-321,0-1-384,-2 0-64,4 5 0,1 0-64,-3 0-512,-2 0-33,1 3-95</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8:50.720"/>
    </inkml:context>
    <inkml:brush xml:id="br0">
      <inkml:brushProperty name="width" value="0.025" units="cm"/>
      <inkml:brushProperty name="height" value="0.025" units="cm"/>
    </inkml:brush>
  </inkml:definitions>
  <inkml:trace contextRef="#ctx0" brushRef="#br0">73 0 1409,'-67'16'1250,"63"-14"-290,3-2 65</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4:34.463"/>
    </inkml:context>
    <inkml:brush xml:id="br0">
      <inkml:brushProperty name="width" value="0.025" units="cm"/>
      <inkml:brushProperty name="height" value="0.025" units="cm"/>
    </inkml:brush>
  </inkml:definitions>
  <inkml:trace contextRef="#ctx0" brushRef="#br0">0 258 9641,'0'0'8659,"11"-7"-8104,-3 2-457,1-1 0,-1 2-1,1-1 1,1 1 0,-1 1-1,0 0 1,1 0 0,0 0-1,19-1 1,506-4 3447,-87 5-1842,706-79-1335,-221 10-320,-793 65-45,322-27-33,-535 33 117,36-1-876,1 1 1,-60 6-1,83-2 34,-12 2-1471,11-6-2438,10-5-1624</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5:33.478"/>
    </inkml:context>
    <inkml:brush xml:id="br0">
      <inkml:brushProperty name="width" value="0.025" units="cm"/>
      <inkml:brushProperty name="height" value="0.025" units="cm"/>
    </inkml:brush>
  </inkml:definitions>
  <inkml:trace contextRef="#ctx0" brushRef="#br0">0 0 29019,'0'0'-1025,"50"26"-3010,-13-26 223,-2-6-3267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88DB8-530C-4269-8329-B8EA10861C27}" type="datetimeFigureOut">
              <a:rPr lang="de-DE" smtClean="0"/>
              <a:t>10.04.2025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47065-BDE5-B04D-80C4-6B77065A95A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D4FE05B-0E58-A63C-7DEB-C183EA49639D}"/>
              </a:ext>
            </a:extLst>
          </p:cNvPr>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58B11326-3B2F-014C-FCA2-652AC9B83BC0}"/>
              </a:ext>
            </a:extLst>
          </p:cNvPr>
          <p:cNvSpPr txBox="1">
            <a:spLocks noGrp="1"/>
          </p:cNvSpPr>
          <p:nvPr>
            <p:ph type="body" sz="quarter" idx="1"/>
          </p:nvPr>
        </p:nvSpPr>
        <p:spPr>
          <a:xfrm>
            <a:off x="709930" y="4925407"/>
            <a:ext cx="5679440" cy="284681"/>
          </a:xfrm>
        </p:spPr>
        <p:txBody>
          <a:bodyPr>
            <a:spAutoFit/>
          </a:bodyPr>
          <a:lstStyle/>
          <a:p>
            <a:endParaRPr lang="de-DE" dirty="0"/>
          </a:p>
        </p:txBody>
      </p:sp>
    </p:spTree>
    <p:extLst>
      <p:ext uri="{BB962C8B-B14F-4D97-AF65-F5344CB8AC3E}">
        <p14:creationId xmlns:p14="http://schemas.microsoft.com/office/powerpoint/2010/main" val="2906014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2781D-7CB4-1480-B883-EAE973D9625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7C11B9B-3E0A-A25E-1A5D-C9C5DCF626FB}"/>
              </a:ext>
            </a:extLst>
          </p:cNvPr>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6D8FCF2E-85AA-2052-3314-A12D387210C3}"/>
              </a:ext>
            </a:extLst>
          </p:cNvPr>
          <p:cNvSpPr txBox="1">
            <a:spLocks noGrp="1"/>
          </p:cNvSpPr>
          <p:nvPr>
            <p:ph type="body" sz="quarter" idx="1"/>
          </p:nvPr>
        </p:nvSpPr>
        <p:spPr>
          <a:xfrm>
            <a:off x="709930" y="4925407"/>
            <a:ext cx="5679440" cy="284681"/>
          </a:xfrm>
        </p:spPr>
        <p:txBody>
          <a:bodyPr>
            <a:spAutoFit/>
          </a:bodyPr>
          <a:lstStyle/>
          <a:p>
            <a:endParaRPr lang="de-DE" dirty="0"/>
          </a:p>
        </p:txBody>
      </p:sp>
    </p:spTree>
    <p:extLst>
      <p:ext uri="{BB962C8B-B14F-4D97-AF65-F5344CB8AC3E}">
        <p14:creationId xmlns:p14="http://schemas.microsoft.com/office/powerpoint/2010/main" val="1503100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B9EB8-D25A-E3BB-105C-66BC3A40C8B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D102411-4981-5EC3-D51B-B70C0D1ABA7C}"/>
              </a:ext>
            </a:extLst>
          </p:cNvPr>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F3CFEF2C-F4BC-AF35-AF0D-FC90892EC925}"/>
              </a:ext>
            </a:extLst>
          </p:cNvPr>
          <p:cNvSpPr txBox="1">
            <a:spLocks noGrp="1"/>
          </p:cNvSpPr>
          <p:nvPr>
            <p:ph type="body" sz="quarter" idx="1"/>
          </p:nvPr>
        </p:nvSpPr>
        <p:spPr>
          <a:xfrm>
            <a:off x="709930" y="4925407"/>
            <a:ext cx="5679440" cy="284681"/>
          </a:xfrm>
        </p:spPr>
        <p:txBody>
          <a:bodyPr>
            <a:spAutoFit/>
          </a:bodyPr>
          <a:lstStyle/>
          <a:p>
            <a:endParaRPr lang="de-DE" dirty="0"/>
          </a:p>
        </p:txBody>
      </p:sp>
    </p:spTree>
    <p:extLst>
      <p:ext uri="{BB962C8B-B14F-4D97-AF65-F5344CB8AC3E}">
        <p14:creationId xmlns:p14="http://schemas.microsoft.com/office/powerpoint/2010/main" val="473483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3AE44-F7DB-1BEF-BC9B-49F72D051DB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79725FA-951E-F783-4C63-58C25AC7E380}"/>
              </a:ext>
            </a:extLst>
          </p:cNvPr>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B6F7499A-C24D-F7DD-B0DA-52F6F5DAE021}"/>
              </a:ext>
            </a:extLst>
          </p:cNvPr>
          <p:cNvSpPr txBox="1">
            <a:spLocks noGrp="1"/>
          </p:cNvSpPr>
          <p:nvPr>
            <p:ph type="body" sz="quarter" idx="1"/>
          </p:nvPr>
        </p:nvSpPr>
        <p:spPr>
          <a:xfrm>
            <a:off x="709930" y="4925407"/>
            <a:ext cx="5679440" cy="284681"/>
          </a:xfrm>
        </p:spPr>
        <p:txBody>
          <a:bodyPr>
            <a:spAutoFit/>
          </a:bodyPr>
          <a:lstStyle/>
          <a:p>
            <a:endParaRPr lang="de-DE" dirty="0"/>
          </a:p>
        </p:txBody>
      </p:sp>
    </p:spTree>
    <p:extLst>
      <p:ext uri="{BB962C8B-B14F-4D97-AF65-F5344CB8AC3E}">
        <p14:creationId xmlns:p14="http://schemas.microsoft.com/office/powerpoint/2010/main" val="1969470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83E4C-5483-B765-5B38-69CBF8A91D4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A3FCF2A-72E1-CC74-E7E6-9E4F07091239}"/>
              </a:ext>
            </a:extLst>
          </p:cNvPr>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D37BE81F-27AD-6A97-A17F-15BF2AAA8482}"/>
              </a:ext>
            </a:extLst>
          </p:cNvPr>
          <p:cNvSpPr txBox="1">
            <a:spLocks noGrp="1"/>
          </p:cNvSpPr>
          <p:nvPr>
            <p:ph type="body" sz="quarter" idx="1"/>
          </p:nvPr>
        </p:nvSpPr>
        <p:spPr>
          <a:xfrm>
            <a:off x="709930" y="4925407"/>
            <a:ext cx="5679440" cy="284681"/>
          </a:xfrm>
        </p:spPr>
        <p:txBody>
          <a:bodyPr>
            <a:spAutoFit/>
          </a:bodyPr>
          <a:lstStyle/>
          <a:p>
            <a:endParaRPr lang="de-DE" dirty="0"/>
          </a:p>
        </p:txBody>
      </p:sp>
    </p:spTree>
    <p:extLst>
      <p:ext uri="{BB962C8B-B14F-4D97-AF65-F5344CB8AC3E}">
        <p14:creationId xmlns:p14="http://schemas.microsoft.com/office/powerpoint/2010/main" val="3194931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48311-F830-0162-061C-398ECAC00C3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11B457C-BE55-6DB1-5EAF-12C01742A5C7}"/>
              </a:ext>
            </a:extLst>
          </p:cNvPr>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30CB8F34-BC70-5481-F462-F4D35EBC68B4}"/>
              </a:ext>
            </a:extLst>
          </p:cNvPr>
          <p:cNvSpPr txBox="1">
            <a:spLocks noGrp="1"/>
          </p:cNvSpPr>
          <p:nvPr>
            <p:ph type="body" sz="quarter" idx="1"/>
          </p:nvPr>
        </p:nvSpPr>
        <p:spPr>
          <a:xfrm>
            <a:off x="709930" y="4925407"/>
            <a:ext cx="5679440" cy="284681"/>
          </a:xfrm>
        </p:spPr>
        <p:txBody>
          <a:bodyPr>
            <a:spAutoFit/>
          </a:bodyPr>
          <a:lstStyle/>
          <a:p>
            <a:endParaRPr lang="de-DE" dirty="0"/>
          </a:p>
        </p:txBody>
      </p:sp>
    </p:spTree>
    <p:extLst>
      <p:ext uri="{BB962C8B-B14F-4D97-AF65-F5344CB8AC3E}">
        <p14:creationId xmlns:p14="http://schemas.microsoft.com/office/powerpoint/2010/main" val="3556336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705A9-0843-4C65-717D-31E71CB9DB7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65B9D42-5FC5-4E73-90F2-C8E540B1BEED}"/>
              </a:ext>
            </a:extLst>
          </p:cNvPr>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97ACD61B-49F6-8168-CD3E-332E0577B185}"/>
              </a:ext>
            </a:extLst>
          </p:cNvPr>
          <p:cNvSpPr txBox="1">
            <a:spLocks noGrp="1"/>
          </p:cNvSpPr>
          <p:nvPr>
            <p:ph type="body" sz="quarter" idx="1"/>
          </p:nvPr>
        </p:nvSpPr>
        <p:spPr>
          <a:xfrm>
            <a:off x="709930" y="4925407"/>
            <a:ext cx="5679440" cy="284681"/>
          </a:xfrm>
        </p:spPr>
        <p:txBody>
          <a:bodyPr>
            <a:spAutoFit/>
          </a:bodyPr>
          <a:lstStyle/>
          <a:p>
            <a:endParaRPr lang="de-DE" dirty="0"/>
          </a:p>
        </p:txBody>
      </p:sp>
    </p:spTree>
    <p:extLst>
      <p:ext uri="{BB962C8B-B14F-4D97-AF65-F5344CB8AC3E}">
        <p14:creationId xmlns:p14="http://schemas.microsoft.com/office/powerpoint/2010/main" val="2288832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61996-5B95-0E4A-2B1F-AF5D2445D0B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4DDA1DA-D97C-581A-EE34-D743B53947B5}"/>
              </a:ext>
            </a:extLst>
          </p:cNvPr>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83F04947-4F01-040E-6DCE-F7604EDE9532}"/>
              </a:ext>
            </a:extLst>
          </p:cNvPr>
          <p:cNvSpPr txBox="1">
            <a:spLocks noGrp="1"/>
          </p:cNvSpPr>
          <p:nvPr>
            <p:ph type="body" sz="quarter" idx="1"/>
          </p:nvPr>
        </p:nvSpPr>
        <p:spPr>
          <a:xfrm>
            <a:off x="709930" y="4925407"/>
            <a:ext cx="5679440" cy="284681"/>
          </a:xfrm>
        </p:spPr>
        <p:txBody>
          <a:bodyPr>
            <a:spAutoFit/>
          </a:bodyPr>
          <a:lstStyle/>
          <a:p>
            <a:endParaRPr lang="de-DE" dirty="0"/>
          </a:p>
        </p:txBody>
      </p:sp>
    </p:spTree>
    <p:extLst>
      <p:ext uri="{BB962C8B-B14F-4D97-AF65-F5344CB8AC3E}">
        <p14:creationId xmlns:p14="http://schemas.microsoft.com/office/powerpoint/2010/main" val="1926317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19887-2A68-4A00-EA02-9DD017D0B33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E11C18C-8493-A24C-7B22-855093AE2D69}"/>
              </a:ext>
            </a:extLst>
          </p:cNvPr>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CAFBF4B1-26DC-FE6D-8D05-6D9E0FCFA098}"/>
              </a:ext>
            </a:extLst>
          </p:cNvPr>
          <p:cNvSpPr txBox="1">
            <a:spLocks noGrp="1"/>
          </p:cNvSpPr>
          <p:nvPr>
            <p:ph type="body" sz="quarter" idx="1"/>
          </p:nvPr>
        </p:nvSpPr>
        <p:spPr>
          <a:xfrm>
            <a:off x="709930" y="4925407"/>
            <a:ext cx="5679440" cy="284681"/>
          </a:xfrm>
        </p:spPr>
        <p:txBody>
          <a:bodyPr>
            <a:spAutoFit/>
          </a:bodyPr>
          <a:lstStyle/>
          <a:p>
            <a:endParaRPr lang="de-DE" dirty="0"/>
          </a:p>
        </p:txBody>
      </p:sp>
    </p:spTree>
    <p:extLst>
      <p:ext uri="{BB962C8B-B14F-4D97-AF65-F5344CB8AC3E}">
        <p14:creationId xmlns:p14="http://schemas.microsoft.com/office/powerpoint/2010/main" val="3227802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9B414-A25F-92CD-183B-3838DCEC3C5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A9F3384-C91C-5AF5-04CE-0AA11FC3AF4E}"/>
              </a:ext>
            </a:extLst>
          </p:cNvPr>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8FD3F116-1F4C-FB17-29E2-EF612A3B4045}"/>
              </a:ext>
            </a:extLst>
          </p:cNvPr>
          <p:cNvSpPr txBox="1">
            <a:spLocks noGrp="1"/>
          </p:cNvSpPr>
          <p:nvPr>
            <p:ph type="body" sz="quarter" idx="1"/>
          </p:nvPr>
        </p:nvSpPr>
        <p:spPr>
          <a:xfrm>
            <a:off x="709930" y="4925407"/>
            <a:ext cx="5679440" cy="284681"/>
          </a:xfrm>
        </p:spPr>
        <p:txBody>
          <a:bodyPr>
            <a:spAutoFit/>
          </a:bodyPr>
          <a:lstStyle/>
          <a:p>
            <a:endParaRPr lang="de-DE" dirty="0"/>
          </a:p>
        </p:txBody>
      </p:sp>
    </p:spTree>
    <p:extLst>
      <p:ext uri="{BB962C8B-B14F-4D97-AF65-F5344CB8AC3E}">
        <p14:creationId xmlns:p14="http://schemas.microsoft.com/office/powerpoint/2010/main" val="2283126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2D84D1A4-8FFF-4BFB-90C9-FC24F5E6DCA6}" type="datetime1">
              <a:rPr lang="de-DE" smtClean="0"/>
              <a:t>10.04.2025</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9CCD224E-D163-457A-82D1-D92A750C1CC3}" type="datetime1">
              <a:rPr lang="de-DE" smtClean="0"/>
              <a:t>10.04.2025</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D497B4B2-FA34-4BF0-B75E-975C258D12B6}" type="datetime1">
              <a:rPr lang="de-DE" smtClean="0"/>
              <a:t>10.04.2025</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6674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F810476A-BEE6-49D0-91FF-E09CB16D9188}" type="datetime1">
              <a:rPr lang="de-DE" smtClean="0"/>
              <a:t>10.04.2025</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EEA9F584-F1B5-4C5C-802A-C88B9ABFDAC1}" type="datetime1">
              <a:rPr lang="de-DE" smtClean="0"/>
              <a:t>10.04.2025</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8CFA7E3F-C99D-4F7A-B9BF-3D4AD8B01801}" type="datetime1">
              <a:rPr lang="de-DE" smtClean="0"/>
              <a:t>10.04.2025</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2C2EFBC1-A306-442D-9E8E-CCD47A24BC39}" type="datetime1">
              <a:rPr lang="de-DE" smtClean="0"/>
              <a:t>10.04.2025</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24EE0AF1-C575-4C63-B2E4-2F9A4D8AF6FD}" type="datetime1">
              <a:rPr lang="de-DE" smtClean="0"/>
              <a:t>10.04.2025</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CD7BCFDE-4171-468A-8ECB-9DD48FB7C024}" type="datetime1">
              <a:rPr lang="de-DE" smtClean="0"/>
              <a:t>10.04.2025</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A2BA3E57-014D-4E4B-B56F-66D884F50570}" type="datetime1">
              <a:rPr lang="de-DE" smtClean="0"/>
              <a:t>10.04.2025</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7A2444EC-1717-4AC2-9F9C-14F02B911630}" type="datetime1">
              <a:rPr lang="de-DE" smtClean="0"/>
              <a:t>10.04.2025</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3248A-B1E1-44F8-AED8-AFF90FB38D03}" type="datetime1">
              <a:rPr lang="de-DE" smtClean="0"/>
              <a:t>10.04.2025</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1" Type="http://schemas.openxmlformats.org/officeDocument/2006/relationships/customXml" Target="../ink/ink9.xml"/><Relationship Id="rId170" Type="http://schemas.openxmlformats.org/officeDocument/2006/relationships/customXml" Target="../ink/ink84.xml"/><Relationship Id="rId268" Type="http://schemas.openxmlformats.org/officeDocument/2006/relationships/customXml" Target="../ink/ink134.xml"/><Relationship Id="rId475" Type="http://schemas.openxmlformats.org/officeDocument/2006/relationships/image" Target="../media/image234.png"/><Relationship Id="rId682" Type="http://schemas.openxmlformats.org/officeDocument/2006/relationships/customXml" Target="../ink/ink343.xml"/><Relationship Id="rId128" Type="http://schemas.openxmlformats.org/officeDocument/2006/relationships/image" Target="../media/image63.png"/><Relationship Id="rId335" Type="http://schemas.openxmlformats.org/officeDocument/2006/relationships/image" Target="../media/image165.png"/><Relationship Id="rId542" Type="http://schemas.openxmlformats.org/officeDocument/2006/relationships/customXml" Target="../ink/ink272.xml"/><Relationship Id="rId987" Type="http://schemas.openxmlformats.org/officeDocument/2006/relationships/customXml" Target="../ink/ink496.xml"/><Relationship Id="rId1172" Type="http://schemas.openxmlformats.org/officeDocument/2006/relationships/customXml" Target="../ink/ink590.xml"/><Relationship Id="rId402" Type="http://schemas.openxmlformats.org/officeDocument/2006/relationships/customXml" Target="../ink/ink201.xml"/><Relationship Id="rId847" Type="http://schemas.openxmlformats.org/officeDocument/2006/relationships/image" Target="../media/image419.png"/><Relationship Id="rId1032" Type="http://schemas.openxmlformats.org/officeDocument/2006/relationships/image" Target="../media/image511.png"/><Relationship Id="rId707" Type="http://schemas.openxmlformats.org/officeDocument/2006/relationships/image" Target="../media/image349.png"/><Relationship Id="rId914" Type="http://schemas.openxmlformats.org/officeDocument/2006/relationships/image" Target="../media/image452.png"/><Relationship Id="rId1337" Type="http://schemas.openxmlformats.org/officeDocument/2006/relationships/image" Target="../media/image662.png"/><Relationship Id="rId43" Type="http://schemas.openxmlformats.org/officeDocument/2006/relationships/customXml" Target="../ink/ink20.xml"/><Relationship Id="rId1404" Type="http://schemas.openxmlformats.org/officeDocument/2006/relationships/customXml" Target="../ink/ink706.xml"/><Relationship Id="rId192" Type="http://schemas.openxmlformats.org/officeDocument/2006/relationships/customXml" Target="../ink/ink95.xml"/><Relationship Id="rId497" Type="http://schemas.openxmlformats.org/officeDocument/2006/relationships/image" Target="../media/image245.png"/><Relationship Id="rId357" Type="http://schemas.openxmlformats.org/officeDocument/2006/relationships/image" Target="../media/image176.png"/><Relationship Id="rId1194" Type="http://schemas.openxmlformats.org/officeDocument/2006/relationships/customXml" Target="../ink/ink601.xml"/><Relationship Id="rId217" Type="http://schemas.openxmlformats.org/officeDocument/2006/relationships/image" Target="../media/image107.png"/><Relationship Id="rId564" Type="http://schemas.openxmlformats.org/officeDocument/2006/relationships/customXml" Target="../ink/ink283.xml"/><Relationship Id="rId771" Type="http://schemas.openxmlformats.org/officeDocument/2006/relationships/image" Target="../media/image381.png"/><Relationship Id="rId869" Type="http://schemas.openxmlformats.org/officeDocument/2006/relationships/image" Target="../media/image430.png"/><Relationship Id="rId424" Type="http://schemas.openxmlformats.org/officeDocument/2006/relationships/customXml" Target="../ink/ink212.xml"/><Relationship Id="rId631" Type="http://schemas.openxmlformats.org/officeDocument/2006/relationships/image" Target="../media/image312.png"/><Relationship Id="rId729" Type="http://schemas.openxmlformats.org/officeDocument/2006/relationships/image" Target="../media/image360.png"/><Relationship Id="rId1054" Type="http://schemas.openxmlformats.org/officeDocument/2006/relationships/image" Target="../media/image522.png"/><Relationship Id="rId1261" Type="http://schemas.openxmlformats.org/officeDocument/2006/relationships/image" Target="../media/image624.png"/><Relationship Id="rId1359" Type="http://schemas.openxmlformats.org/officeDocument/2006/relationships/image" Target="../media/image673.png"/><Relationship Id="rId936" Type="http://schemas.openxmlformats.org/officeDocument/2006/relationships/image" Target="../media/image463.png"/><Relationship Id="rId1121" Type="http://schemas.openxmlformats.org/officeDocument/2006/relationships/customXml" Target="../ink/ink564.xml"/><Relationship Id="rId1219" Type="http://schemas.openxmlformats.org/officeDocument/2006/relationships/image" Target="../media/image603.png"/><Relationship Id="rId65" Type="http://schemas.openxmlformats.org/officeDocument/2006/relationships/customXml" Target="../ink/ink31.xml"/><Relationship Id="rId1426" Type="http://schemas.openxmlformats.org/officeDocument/2006/relationships/customXml" Target="../ink/ink717.xml"/><Relationship Id="rId281" Type="http://schemas.openxmlformats.org/officeDocument/2006/relationships/image" Target="../media/image138.png"/><Relationship Id="rId141" Type="http://schemas.openxmlformats.org/officeDocument/2006/relationships/image" Target="../media/image69.png"/><Relationship Id="rId379" Type="http://schemas.openxmlformats.org/officeDocument/2006/relationships/image" Target="../media/image187.png"/><Relationship Id="rId586" Type="http://schemas.openxmlformats.org/officeDocument/2006/relationships/customXml" Target="../ink/ink294.xml"/><Relationship Id="rId793" Type="http://schemas.openxmlformats.org/officeDocument/2006/relationships/image" Target="../media/image392.png"/><Relationship Id="rId7" Type="http://schemas.openxmlformats.org/officeDocument/2006/relationships/customXml" Target="../ink/ink2.xml"/><Relationship Id="rId239" Type="http://schemas.openxmlformats.org/officeDocument/2006/relationships/image" Target="../media/image118.png"/><Relationship Id="rId446" Type="http://schemas.openxmlformats.org/officeDocument/2006/relationships/customXml" Target="../ink/ink224.xml"/><Relationship Id="rId653" Type="http://schemas.openxmlformats.org/officeDocument/2006/relationships/customXml" Target="../ink/ink328.xml"/><Relationship Id="rId1076" Type="http://schemas.openxmlformats.org/officeDocument/2006/relationships/customXml" Target="../ink/ink541.xml"/><Relationship Id="rId1283" Type="http://schemas.openxmlformats.org/officeDocument/2006/relationships/image" Target="../media/image635.png"/><Relationship Id="rId306" Type="http://schemas.openxmlformats.org/officeDocument/2006/relationships/customXml" Target="../ink/ink153.xml"/><Relationship Id="rId860" Type="http://schemas.openxmlformats.org/officeDocument/2006/relationships/customXml" Target="../ink/ink432.xml"/><Relationship Id="rId958" Type="http://schemas.openxmlformats.org/officeDocument/2006/relationships/image" Target="../media/image474.png"/><Relationship Id="rId1143" Type="http://schemas.openxmlformats.org/officeDocument/2006/relationships/customXml" Target="../ink/ink575.xml"/><Relationship Id="rId87" Type="http://schemas.openxmlformats.org/officeDocument/2006/relationships/customXml" Target="../ink/ink42.xml"/><Relationship Id="rId513" Type="http://schemas.openxmlformats.org/officeDocument/2006/relationships/image" Target="../media/image253.png"/><Relationship Id="rId720" Type="http://schemas.openxmlformats.org/officeDocument/2006/relationships/customXml" Target="../ink/ink362.xml"/><Relationship Id="rId818" Type="http://schemas.openxmlformats.org/officeDocument/2006/relationships/customXml" Target="../ink/ink411.xml"/><Relationship Id="rId1350" Type="http://schemas.openxmlformats.org/officeDocument/2006/relationships/customXml" Target="../ink/ink679.xml"/><Relationship Id="rId1003" Type="http://schemas.openxmlformats.org/officeDocument/2006/relationships/customXml" Target="../ink/ink504.xml"/><Relationship Id="rId1210" Type="http://schemas.openxmlformats.org/officeDocument/2006/relationships/customXml" Target="../ink/ink609.xml"/><Relationship Id="rId1308" Type="http://schemas.openxmlformats.org/officeDocument/2006/relationships/customXml" Target="../ink/ink658.xml"/><Relationship Id="rId14" Type="http://schemas.openxmlformats.org/officeDocument/2006/relationships/image" Target="../media/image6.png"/><Relationship Id="rId163" Type="http://schemas.openxmlformats.org/officeDocument/2006/relationships/image" Target="../media/image80.png"/><Relationship Id="rId370" Type="http://schemas.openxmlformats.org/officeDocument/2006/relationships/customXml" Target="../ink/ink185.xml"/><Relationship Id="rId230" Type="http://schemas.openxmlformats.org/officeDocument/2006/relationships/customXml" Target="../ink/ink114.xml"/><Relationship Id="rId468" Type="http://schemas.openxmlformats.org/officeDocument/2006/relationships/customXml" Target="../ink/ink235.xml"/><Relationship Id="rId675" Type="http://schemas.openxmlformats.org/officeDocument/2006/relationships/image" Target="../media/image333.png"/><Relationship Id="rId882" Type="http://schemas.openxmlformats.org/officeDocument/2006/relationships/customXml" Target="../ink/ink443.xml"/><Relationship Id="rId1098" Type="http://schemas.openxmlformats.org/officeDocument/2006/relationships/image" Target="../media/image543.png"/><Relationship Id="rId328" Type="http://schemas.openxmlformats.org/officeDocument/2006/relationships/customXml" Target="../ink/ink164.xml"/><Relationship Id="rId535" Type="http://schemas.openxmlformats.org/officeDocument/2006/relationships/image" Target="../media/image264.png"/><Relationship Id="rId742" Type="http://schemas.openxmlformats.org/officeDocument/2006/relationships/customXml" Target="../ink/ink373.xml"/><Relationship Id="rId1165" Type="http://schemas.openxmlformats.org/officeDocument/2006/relationships/image" Target="../media/image576.png"/><Relationship Id="rId1372" Type="http://schemas.openxmlformats.org/officeDocument/2006/relationships/customXml" Target="../ink/ink690.xml"/><Relationship Id="rId602" Type="http://schemas.openxmlformats.org/officeDocument/2006/relationships/customXml" Target="../ink/ink302.xml"/><Relationship Id="rId1025" Type="http://schemas.openxmlformats.org/officeDocument/2006/relationships/customXml" Target="../ink/ink515.xml"/><Relationship Id="rId1232" Type="http://schemas.openxmlformats.org/officeDocument/2006/relationships/customXml" Target="../ink/ink620.xml"/><Relationship Id="rId907" Type="http://schemas.openxmlformats.org/officeDocument/2006/relationships/customXml" Target="../ink/ink456.xml"/><Relationship Id="rId36" Type="http://schemas.openxmlformats.org/officeDocument/2006/relationships/image" Target="../media/image17.png"/><Relationship Id="rId185" Type="http://schemas.openxmlformats.org/officeDocument/2006/relationships/image" Target="../media/image91.png"/><Relationship Id="rId392" Type="http://schemas.openxmlformats.org/officeDocument/2006/relationships/customXml" Target="../ink/ink196.xml"/><Relationship Id="rId697" Type="http://schemas.openxmlformats.org/officeDocument/2006/relationships/image" Target="../media/image344.png"/><Relationship Id="rId252" Type="http://schemas.openxmlformats.org/officeDocument/2006/relationships/customXml" Target="../ink/ink125.xml"/><Relationship Id="rId1187" Type="http://schemas.openxmlformats.org/officeDocument/2006/relationships/image" Target="../media/image587.png"/><Relationship Id="rId112" Type="http://schemas.openxmlformats.org/officeDocument/2006/relationships/image" Target="../media/image55.png"/><Relationship Id="rId557" Type="http://schemas.openxmlformats.org/officeDocument/2006/relationships/image" Target="../media/image275.png"/><Relationship Id="rId764" Type="http://schemas.openxmlformats.org/officeDocument/2006/relationships/customXml" Target="../ink/ink384.xml"/><Relationship Id="rId971" Type="http://schemas.openxmlformats.org/officeDocument/2006/relationships/customXml" Target="../ink/ink488.xml"/><Relationship Id="rId1394" Type="http://schemas.openxmlformats.org/officeDocument/2006/relationships/customXml" Target="../ink/ink701.xml"/><Relationship Id="rId417" Type="http://schemas.openxmlformats.org/officeDocument/2006/relationships/image" Target="../media/image206.png"/><Relationship Id="rId624" Type="http://schemas.openxmlformats.org/officeDocument/2006/relationships/customXml" Target="../ink/ink313.xml"/><Relationship Id="rId831" Type="http://schemas.openxmlformats.org/officeDocument/2006/relationships/image" Target="../media/image411.png"/><Relationship Id="rId1047" Type="http://schemas.openxmlformats.org/officeDocument/2006/relationships/customXml" Target="../ink/ink526.xml"/><Relationship Id="rId1254" Type="http://schemas.openxmlformats.org/officeDocument/2006/relationships/customXml" Target="../ink/ink631.xml"/><Relationship Id="rId929" Type="http://schemas.openxmlformats.org/officeDocument/2006/relationships/customXml" Target="../ink/ink467.xml"/><Relationship Id="rId1114" Type="http://schemas.openxmlformats.org/officeDocument/2006/relationships/image" Target="../media/image551.png"/><Relationship Id="rId1321" Type="http://schemas.openxmlformats.org/officeDocument/2006/relationships/image" Target="../media/image654.png"/><Relationship Id="rId58" Type="http://schemas.openxmlformats.org/officeDocument/2006/relationships/image" Target="../media/image28.png"/><Relationship Id="rId1419" Type="http://schemas.openxmlformats.org/officeDocument/2006/relationships/image" Target="../media/image703.png"/><Relationship Id="rId274" Type="http://schemas.openxmlformats.org/officeDocument/2006/relationships/customXml" Target="../ink/ink137.xml"/><Relationship Id="rId481" Type="http://schemas.openxmlformats.org/officeDocument/2006/relationships/image" Target="../media/image237.png"/><Relationship Id="rId134" Type="http://schemas.openxmlformats.org/officeDocument/2006/relationships/image" Target="../media/image66.png"/><Relationship Id="rId579" Type="http://schemas.openxmlformats.org/officeDocument/2006/relationships/image" Target="../media/image286.png"/><Relationship Id="rId786" Type="http://schemas.openxmlformats.org/officeDocument/2006/relationships/customXml" Target="../ink/ink395.xml"/><Relationship Id="rId993" Type="http://schemas.openxmlformats.org/officeDocument/2006/relationships/customXml" Target="../ink/ink499.xml"/><Relationship Id="rId341" Type="http://schemas.openxmlformats.org/officeDocument/2006/relationships/image" Target="../media/image168.png"/><Relationship Id="rId439" Type="http://schemas.openxmlformats.org/officeDocument/2006/relationships/image" Target="../media/image216.png"/><Relationship Id="rId646" Type="http://schemas.openxmlformats.org/officeDocument/2006/relationships/customXml" Target="../ink/ink324.xml"/><Relationship Id="rId1069" Type="http://schemas.openxmlformats.org/officeDocument/2006/relationships/image" Target="../media/image529.png"/><Relationship Id="rId1276" Type="http://schemas.openxmlformats.org/officeDocument/2006/relationships/customXml" Target="../ink/ink642.xml"/><Relationship Id="rId201" Type="http://schemas.openxmlformats.org/officeDocument/2006/relationships/image" Target="../media/image99.png"/><Relationship Id="rId506" Type="http://schemas.openxmlformats.org/officeDocument/2006/relationships/customXml" Target="../ink/ink254.xml"/><Relationship Id="rId853" Type="http://schemas.openxmlformats.org/officeDocument/2006/relationships/image" Target="../media/image422.png"/><Relationship Id="rId1136" Type="http://schemas.openxmlformats.org/officeDocument/2006/relationships/image" Target="../media/image562.png"/><Relationship Id="rId713" Type="http://schemas.openxmlformats.org/officeDocument/2006/relationships/image" Target="../media/image352.png"/><Relationship Id="rId920" Type="http://schemas.openxmlformats.org/officeDocument/2006/relationships/image" Target="../media/image455.png"/><Relationship Id="rId1343" Type="http://schemas.openxmlformats.org/officeDocument/2006/relationships/image" Target="../media/image665.png"/><Relationship Id="rId1203" Type="http://schemas.openxmlformats.org/officeDocument/2006/relationships/image" Target="../media/image595.png"/><Relationship Id="rId1410" Type="http://schemas.openxmlformats.org/officeDocument/2006/relationships/customXml" Target="../ink/ink709.xml"/><Relationship Id="rId296" Type="http://schemas.openxmlformats.org/officeDocument/2006/relationships/customXml" Target="../ink/ink148.xml"/><Relationship Id="rId156" Type="http://schemas.openxmlformats.org/officeDocument/2006/relationships/customXml" Target="../ink/ink77.xml"/><Relationship Id="rId363" Type="http://schemas.openxmlformats.org/officeDocument/2006/relationships/image" Target="../media/image179.png"/><Relationship Id="rId570" Type="http://schemas.openxmlformats.org/officeDocument/2006/relationships/customXml" Target="../ink/ink286.xml"/><Relationship Id="rId223" Type="http://schemas.openxmlformats.org/officeDocument/2006/relationships/image" Target="../media/image110.png"/><Relationship Id="rId430" Type="http://schemas.openxmlformats.org/officeDocument/2006/relationships/customXml" Target="../ink/ink215.xml"/><Relationship Id="rId668" Type="http://schemas.openxmlformats.org/officeDocument/2006/relationships/image" Target="../media/image330.png"/><Relationship Id="rId875" Type="http://schemas.openxmlformats.org/officeDocument/2006/relationships/image" Target="../media/image433.png"/><Relationship Id="rId1060" Type="http://schemas.openxmlformats.org/officeDocument/2006/relationships/image" Target="../media/image525.png"/><Relationship Id="rId1298" Type="http://schemas.openxmlformats.org/officeDocument/2006/relationships/customXml" Target="../ink/ink653.xml"/><Relationship Id="rId528" Type="http://schemas.openxmlformats.org/officeDocument/2006/relationships/customXml" Target="../ink/ink265.xml"/><Relationship Id="rId735" Type="http://schemas.openxmlformats.org/officeDocument/2006/relationships/image" Target="../media/image363.png"/><Relationship Id="rId942" Type="http://schemas.openxmlformats.org/officeDocument/2006/relationships/image" Target="../media/image466.png"/><Relationship Id="rId1158" Type="http://schemas.openxmlformats.org/officeDocument/2006/relationships/image" Target="../media/image573.png"/><Relationship Id="rId1365" Type="http://schemas.openxmlformats.org/officeDocument/2006/relationships/image" Target="../media/image676.png"/><Relationship Id="rId1018" Type="http://schemas.openxmlformats.org/officeDocument/2006/relationships/image" Target="../media/image504.png"/><Relationship Id="rId1225" Type="http://schemas.openxmlformats.org/officeDocument/2006/relationships/image" Target="../media/image606.png"/><Relationship Id="rId1432" Type="http://schemas.openxmlformats.org/officeDocument/2006/relationships/customXml" Target="../ink/ink720.xml"/><Relationship Id="rId71" Type="http://schemas.openxmlformats.org/officeDocument/2006/relationships/customXml" Target="../ink/ink34.xml"/><Relationship Id="rId802" Type="http://schemas.openxmlformats.org/officeDocument/2006/relationships/customXml" Target="../ink/ink403.xml"/><Relationship Id="rId29" Type="http://schemas.openxmlformats.org/officeDocument/2006/relationships/customXml" Target="../ink/ink13.xml"/><Relationship Id="rId178" Type="http://schemas.openxmlformats.org/officeDocument/2006/relationships/customXml" Target="../ink/ink88.xml"/><Relationship Id="rId385" Type="http://schemas.openxmlformats.org/officeDocument/2006/relationships/image" Target="../media/image190.png"/><Relationship Id="rId592" Type="http://schemas.openxmlformats.org/officeDocument/2006/relationships/customXml" Target="../ink/ink297.xml"/><Relationship Id="rId245" Type="http://schemas.openxmlformats.org/officeDocument/2006/relationships/image" Target="../media/image121.png"/><Relationship Id="rId452" Type="http://schemas.openxmlformats.org/officeDocument/2006/relationships/customXml" Target="../ink/ink227.xml"/><Relationship Id="rId897" Type="http://schemas.openxmlformats.org/officeDocument/2006/relationships/customXml" Target="../ink/ink451.xml"/><Relationship Id="rId1082" Type="http://schemas.openxmlformats.org/officeDocument/2006/relationships/customXml" Target="../ink/ink544.xml"/><Relationship Id="rId105" Type="http://schemas.openxmlformats.org/officeDocument/2006/relationships/customXml" Target="../ink/ink51.xml"/><Relationship Id="rId312" Type="http://schemas.openxmlformats.org/officeDocument/2006/relationships/customXml" Target="../ink/ink156.xml"/><Relationship Id="rId757" Type="http://schemas.openxmlformats.org/officeDocument/2006/relationships/image" Target="../media/image374.png"/><Relationship Id="rId964" Type="http://schemas.openxmlformats.org/officeDocument/2006/relationships/image" Target="../media/image477.png"/><Relationship Id="rId1387" Type="http://schemas.openxmlformats.org/officeDocument/2006/relationships/image" Target="../media/image687.png"/><Relationship Id="rId93" Type="http://schemas.openxmlformats.org/officeDocument/2006/relationships/customXml" Target="../ink/ink45.xml"/><Relationship Id="rId617" Type="http://schemas.openxmlformats.org/officeDocument/2006/relationships/image" Target="../media/image305.png"/><Relationship Id="rId824" Type="http://schemas.openxmlformats.org/officeDocument/2006/relationships/customXml" Target="../ink/ink414.xml"/><Relationship Id="rId1247" Type="http://schemas.openxmlformats.org/officeDocument/2006/relationships/image" Target="../media/image617.png"/><Relationship Id="rId1107" Type="http://schemas.openxmlformats.org/officeDocument/2006/relationships/customXml" Target="../ink/ink557.xml"/><Relationship Id="rId1314" Type="http://schemas.openxmlformats.org/officeDocument/2006/relationships/customXml" Target="../ink/ink661.xml"/><Relationship Id="rId20" Type="http://schemas.openxmlformats.org/officeDocument/2006/relationships/image" Target="../media/image9.png"/><Relationship Id="rId267" Type="http://schemas.openxmlformats.org/officeDocument/2006/relationships/image" Target="../media/image131.png"/><Relationship Id="rId474" Type="http://schemas.openxmlformats.org/officeDocument/2006/relationships/customXml" Target="../ink/ink238.xml"/><Relationship Id="rId127" Type="http://schemas.openxmlformats.org/officeDocument/2006/relationships/customXml" Target="../ink/ink62.xml"/><Relationship Id="rId681" Type="http://schemas.openxmlformats.org/officeDocument/2006/relationships/image" Target="../media/image336.png"/><Relationship Id="rId779" Type="http://schemas.openxmlformats.org/officeDocument/2006/relationships/image" Target="../media/image385.png"/><Relationship Id="rId986" Type="http://schemas.openxmlformats.org/officeDocument/2006/relationships/image" Target="../media/image488.png"/><Relationship Id="rId334" Type="http://schemas.openxmlformats.org/officeDocument/2006/relationships/customXml" Target="../ink/ink167.xml"/><Relationship Id="rId541" Type="http://schemas.openxmlformats.org/officeDocument/2006/relationships/image" Target="../media/image267.png"/><Relationship Id="rId639" Type="http://schemas.openxmlformats.org/officeDocument/2006/relationships/image" Target="../media/image316.png"/><Relationship Id="rId1171" Type="http://schemas.openxmlformats.org/officeDocument/2006/relationships/image" Target="../media/image579.png"/><Relationship Id="rId1269" Type="http://schemas.openxmlformats.org/officeDocument/2006/relationships/image" Target="../media/image628.png"/><Relationship Id="rId401" Type="http://schemas.openxmlformats.org/officeDocument/2006/relationships/image" Target="../media/image198.png"/><Relationship Id="rId846" Type="http://schemas.openxmlformats.org/officeDocument/2006/relationships/customXml" Target="../ink/ink425.xml"/><Relationship Id="rId1031" Type="http://schemas.openxmlformats.org/officeDocument/2006/relationships/customXml" Target="../ink/ink518.xml"/><Relationship Id="rId1129" Type="http://schemas.openxmlformats.org/officeDocument/2006/relationships/customXml" Target="../ink/ink568.xml"/><Relationship Id="rId706" Type="http://schemas.openxmlformats.org/officeDocument/2006/relationships/customXml" Target="../ink/ink355.xml"/><Relationship Id="rId913" Type="http://schemas.openxmlformats.org/officeDocument/2006/relationships/customXml" Target="../ink/ink459.xml"/><Relationship Id="rId1336" Type="http://schemas.openxmlformats.org/officeDocument/2006/relationships/customXml" Target="../ink/ink672.xml"/><Relationship Id="rId42" Type="http://schemas.openxmlformats.org/officeDocument/2006/relationships/image" Target="../media/image20.png"/><Relationship Id="rId1403" Type="http://schemas.openxmlformats.org/officeDocument/2006/relationships/image" Target="../media/image695.png"/><Relationship Id="rId191" Type="http://schemas.openxmlformats.org/officeDocument/2006/relationships/image" Target="../media/image94.png"/><Relationship Id="rId289" Type="http://schemas.openxmlformats.org/officeDocument/2006/relationships/image" Target="../media/image142.png"/><Relationship Id="rId496" Type="http://schemas.openxmlformats.org/officeDocument/2006/relationships/customXml" Target="../ink/ink249.xml"/><Relationship Id="rId149" Type="http://schemas.openxmlformats.org/officeDocument/2006/relationships/image" Target="../media/image73.png"/><Relationship Id="rId356" Type="http://schemas.openxmlformats.org/officeDocument/2006/relationships/customXml" Target="../ink/ink178.xml"/><Relationship Id="rId563" Type="http://schemas.openxmlformats.org/officeDocument/2006/relationships/image" Target="../media/image278.png"/><Relationship Id="rId770" Type="http://schemas.openxmlformats.org/officeDocument/2006/relationships/customXml" Target="../ink/ink387.xml"/><Relationship Id="rId1193" Type="http://schemas.openxmlformats.org/officeDocument/2006/relationships/image" Target="../media/image590.png"/><Relationship Id="rId216" Type="http://schemas.openxmlformats.org/officeDocument/2006/relationships/customXml" Target="../ink/ink107.xml"/><Relationship Id="rId423" Type="http://schemas.openxmlformats.org/officeDocument/2006/relationships/image" Target="../media/image209.png"/><Relationship Id="rId868" Type="http://schemas.openxmlformats.org/officeDocument/2006/relationships/customXml" Target="../ink/ink436.xml"/><Relationship Id="rId1053" Type="http://schemas.openxmlformats.org/officeDocument/2006/relationships/customXml" Target="../ink/ink529.xml"/><Relationship Id="rId1260" Type="http://schemas.openxmlformats.org/officeDocument/2006/relationships/customXml" Target="../ink/ink634.xml"/><Relationship Id="rId630" Type="http://schemas.openxmlformats.org/officeDocument/2006/relationships/customXml" Target="../ink/ink316.xml"/><Relationship Id="rId728" Type="http://schemas.openxmlformats.org/officeDocument/2006/relationships/customXml" Target="../ink/ink366.xml"/><Relationship Id="rId935" Type="http://schemas.openxmlformats.org/officeDocument/2006/relationships/customXml" Target="../ink/ink470.xml"/><Relationship Id="rId1358" Type="http://schemas.openxmlformats.org/officeDocument/2006/relationships/customXml" Target="../ink/ink683.xml"/><Relationship Id="rId64" Type="http://schemas.openxmlformats.org/officeDocument/2006/relationships/image" Target="../media/image31.png"/><Relationship Id="rId1120" Type="http://schemas.openxmlformats.org/officeDocument/2006/relationships/image" Target="../media/image554.png"/><Relationship Id="rId1218" Type="http://schemas.openxmlformats.org/officeDocument/2006/relationships/customXml" Target="../ink/ink613.xml"/><Relationship Id="rId1425" Type="http://schemas.openxmlformats.org/officeDocument/2006/relationships/image" Target="../media/image706.png"/><Relationship Id="rId280" Type="http://schemas.openxmlformats.org/officeDocument/2006/relationships/customXml" Target="../ink/ink140.xml"/><Relationship Id="rId140" Type="http://schemas.openxmlformats.org/officeDocument/2006/relationships/customXml" Target="../ink/ink69.xml"/><Relationship Id="rId378" Type="http://schemas.openxmlformats.org/officeDocument/2006/relationships/customXml" Target="../ink/ink189.xml"/><Relationship Id="rId585" Type="http://schemas.openxmlformats.org/officeDocument/2006/relationships/image" Target="../media/image289.png"/><Relationship Id="rId792" Type="http://schemas.openxmlformats.org/officeDocument/2006/relationships/customXml" Target="../ink/ink398.xml"/><Relationship Id="rId6" Type="http://schemas.openxmlformats.org/officeDocument/2006/relationships/image" Target="../media/image2.png"/><Relationship Id="rId238" Type="http://schemas.openxmlformats.org/officeDocument/2006/relationships/customXml" Target="../ink/ink118.xml"/><Relationship Id="rId445" Type="http://schemas.openxmlformats.org/officeDocument/2006/relationships/image" Target="../media/image219.png"/><Relationship Id="rId652" Type="http://schemas.openxmlformats.org/officeDocument/2006/relationships/image" Target="../media/image322.png"/><Relationship Id="rId1075" Type="http://schemas.openxmlformats.org/officeDocument/2006/relationships/image" Target="../media/image532.png"/><Relationship Id="rId1282" Type="http://schemas.openxmlformats.org/officeDocument/2006/relationships/customXml" Target="../ink/ink645.xml"/><Relationship Id="rId305" Type="http://schemas.openxmlformats.org/officeDocument/2006/relationships/image" Target="../media/image150.png"/><Relationship Id="rId512" Type="http://schemas.openxmlformats.org/officeDocument/2006/relationships/customXml" Target="../ink/ink257.xml"/><Relationship Id="rId957" Type="http://schemas.openxmlformats.org/officeDocument/2006/relationships/customXml" Target="../ink/ink481.xml"/><Relationship Id="rId1142" Type="http://schemas.openxmlformats.org/officeDocument/2006/relationships/image" Target="../media/image565.png"/><Relationship Id="rId86" Type="http://schemas.openxmlformats.org/officeDocument/2006/relationships/image" Target="../media/image42.png"/><Relationship Id="rId817" Type="http://schemas.openxmlformats.org/officeDocument/2006/relationships/image" Target="../media/image404.png"/><Relationship Id="rId1002" Type="http://schemas.openxmlformats.org/officeDocument/2006/relationships/image" Target="../media/image496.png"/><Relationship Id="rId1307" Type="http://schemas.openxmlformats.org/officeDocument/2006/relationships/image" Target="../media/image647.png"/><Relationship Id="rId13" Type="http://schemas.openxmlformats.org/officeDocument/2006/relationships/customXml" Target="../ink/ink5.xml"/><Relationship Id="rId162" Type="http://schemas.openxmlformats.org/officeDocument/2006/relationships/customXml" Target="../ink/ink80.xml"/><Relationship Id="rId467" Type="http://schemas.openxmlformats.org/officeDocument/2006/relationships/image" Target="../media/image230.png"/><Relationship Id="rId1097" Type="http://schemas.openxmlformats.org/officeDocument/2006/relationships/customXml" Target="../ink/ink552.xml"/><Relationship Id="rId674" Type="http://schemas.openxmlformats.org/officeDocument/2006/relationships/customXml" Target="../ink/ink339.xml"/><Relationship Id="rId881" Type="http://schemas.openxmlformats.org/officeDocument/2006/relationships/image" Target="../media/image436.png"/><Relationship Id="rId979" Type="http://schemas.openxmlformats.org/officeDocument/2006/relationships/customXml" Target="../ink/ink492.xml"/><Relationship Id="rId327" Type="http://schemas.openxmlformats.org/officeDocument/2006/relationships/image" Target="../media/image161.png"/><Relationship Id="rId534" Type="http://schemas.openxmlformats.org/officeDocument/2006/relationships/customXml" Target="../ink/ink268.xml"/><Relationship Id="rId741" Type="http://schemas.openxmlformats.org/officeDocument/2006/relationships/image" Target="../media/image366.png"/><Relationship Id="rId839" Type="http://schemas.openxmlformats.org/officeDocument/2006/relationships/image" Target="../media/image415.png"/><Relationship Id="rId1164" Type="http://schemas.openxmlformats.org/officeDocument/2006/relationships/customXml" Target="../ink/ink586.xml"/><Relationship Id="rId1371" Type="http://schemas.openxmlformats.org/officeDocument/2006/relationships/image" Target="../media/image679.png"/><Relationship Id="rId601" Type="http://schemas.openxmlformats.org/officeDocument/2006/relationships/image" Target="../media/image297.png"/><Relationship Id="rId1024" Type="http://schemas.openxmlformats.org/officeDocument/2006/relationships/image" Target="../media/image507.png"/><Relationship Id="rId1231" Type="http://schemas.openxmlformats.org/officeDocument/2006/relationships/image" Target="../media/image609.png"/><Relationship Id="rId906" Type="http://schemas.openxmlformats.org/officeDocument/2006/relationships/image" Target="../media/image448.png"/><Relationship Id="rId1329" Type="http://schemas.openxmlformats.org/officeDocument/2006/relationships/image" Target="../media/image658.png"/><Relationship Id="rId35" Type="http://schemas.openxmlformats.org/officeDocument/2006/relationships/customXml" Target="../ink/ink16.xml"/><Relationship Id="rId184" Type="http://schemas.openxmlformats.org/officeDocument/2006/relationships/customXml" Target="../ink/ink91.xml"/><Relationship Id="rId391" Type="http://schemas.openxmlformats.org/officeDocument/2006/relationships/image" Target="../media/image193.png"/><Relationship Id="rId251" Type="http://schemas.openxmlformats.org/officeDocument/2006/relationships/image" Target="../media/image124.png"/><Relationship Id="rId489" Type="http://schemas.openxmlformats.org/officeDocument/2006/relationships/image" Target="../media/image241.png"/><Relationship Id="rId696" Type="http://schemas.openxmlformats.org/officeDocument/2006/relationships/customXml" Target="../ink/ink350.xml"/><Relationship Id="rId349" Type="http://schemas.openxmlformats.org/officeDocument/2006/relationships/image" Target="../media/image172.png"/><Relationship Id="rId556" Type="http://schemas.openxmlformats.org/officeDocument/2006/relationships/customXml" Target="../ink/ink279.xml"/><Relationship Id="rId763" Type="http://schemas.openxmlformats.org/officeDocument/2006/relationships/image" Target="../media/image377.png"/><Relationship Id="rId1186" Type="http://schemas.openxmlformats.org/officeDocument/2006/relationships/customXml" Target="../ink/ink597.xml"/><Relationship Id="rId1393" Type="http://schemas.openxmlformats.org/officeDocument/2006/relationships/image" Target="../media/image690.png"/><Relationship Id="rId111" Type="http://schemas.openxmlformats.org/officeDocument/2006/relationships/customXml" Target="../ink/ink54.xml"/><Relationship Id="rId209" Type="http://schemas.openxmlformats.org/officeDocument/2006/relationships/image" Target="../media/image103.png"/><Relationship Id="rId416" Type="http://schemas.openxmlformats.org/officeDocument/2006/relationships/customXml" Target="../ink/ink208.xml"/><Relationship Id="rId970" Type="http://schemas.openxmlformats.org/officeDocument/2006/relationships/image" Target="../media/image480.png"/><Relationship Id="rId1046" Type="http://schemas.openxmlformats.org/officeDocument/2006/relationships/image" Target="../media/image518.png"/><Relationship Id="rId1253" Type="http://schemas.openxmlformats.org/officeDocument/2006/relationships/image" Target="../media/image620.png"/><Relationship Id="rId623" Type="http://schemas.openxmlformats.org/officeDocument/2006/relationships/image" Target="../media/image308.png"/><Relationship Id="rId830" Type="http://schemas.openxmlformats.org/officeDocument/2006/relationships/customXml" Target="../ink/ink417.xml"/><Relationship Id="rId928" Type="http://schemas.openxmlformats.org/officeDocument/2006/relationships/image" Target="../media/image459.png"/><Relationship Id="rId57" Type="http://schemas.openxmlformats.org/officeDocument/2006/relationships/customXml" Target="../ink/ink27.xml"/><Relationship Id="rId1113" Type="http://schemas.openxmlformats.org/officeDocument/2006/relationships/customXml" Target="../ink/ink560.xml"/><Relationship Id="rId1320" Type="http://schemas.openxmlformats.org/officeDocument/2006/relationships/customXml" Target="../ink/ink664.xml"/><Relationship Id="rId1418" Type="http://schemas.openxmlformats.org/officeDocument/2006/relationships/customXml" Target="../ink/ink713.xml"/><Relationship Id="rId273" Type="http://schemas.openxmlformats.org/officeDocument/2006/relationships/image" Target="../media/image134.png"/><Relationship Id="rId480" Type="http://schemas.openxmlformats.org/officeDocument/2006/relationships/customXml" Target="../ink/ink241.xml"/><Relationship Id="rId133" Type="http://schemas.openxmlformats.org/officeDocument/2006/relationships/customXml" Target="../ink/ink65.xml"/><Relationship Id="rId340" Type="http://schemas.openxmlformats.org/officeDocument/2006/relationships/customXml" Target="../ink/ink170.xml"/><Relationship Id="rId578" Type="http://schemas.openxmlformats.org/officeDocument/2006/relationships/customXml" Target="../ink/ink290.xml"/><Relationship Id="rId785" Type="http://schemas.openxmlformats.org/officeDocument/2006/relationships/image" Target="../media/image388.png"/><Relationship Id="rId992" Type="http://schemas.openxmlformats.org/officeDocument/2006/relationships/image" Target="../media/image491.png"/><Relationship Id="rId200" Type="http://schemas.openxmlformats.org/officeDocument/2006/relationships/customXml" Target="../ink/ink99.xml"/><Relationship Id="rId438" Type="http://schemas.openxmlformats.org/officeDocument/2006/relationships/customXml" Target="../ink/ink220.xml"/><Relationship Id="rId645" Type="http://schemas.openxmlformats.org/officeDocument/2006/relationships/image" Target="../media/image319.png"/><Relationship Id="rId852" Type="http://schemas.openxmlformats.org/officeDocument/2006/relationships/customXml" Target="../ink/ink428.xml"/><Relationship Id="rId1068" Type="http://schemas.openxmlformats.org/officeDocument/2006/relationships/customXml" Target="../ink/ink537.xml"/><Relationship Id="rId1275" Type="http://schemas.openxmlformats.org/officeDocument/2006/relationships/image" Target="../media/image631.png"/><Relationship Id="rId505" Type="http://schemas.openxmlformats.org/officeDocument/2006/relationships/image" Target="../media/image249.png"/><Relationship Id="rId712" Type="http://schemas.openxmlformats.org/officeDocument/2006/relationships/customXml" Target="../ink/ink358.xml"/><Relationship Id="rId1135" Type="http://schemas.openxmlformats.org/officeDocument/2006/relationships/customXml" Target="../ink/ink571.xml"/><Relationship Id="rId1342" Type="http://schemas.openxmlformats.org/officeDocument/2006/relationships/customXml" Target="../ink/ink675.xml"/><Relationship Id="rId79" Type="http://schemas.openxmlformats.org/officeDocument/2006/relationships/customXml" Target="../ink/ink38.xml"/><Relationship Id="rId1202" Type="http://schemas.openxmlformats.org/officeDocument/2006/relationships/customXml" Target="../ink/ink605.xml"/><Relationship Id="rId295" Type="http://schemas.openxmlformats.org/officeDocument/2006/relationships/image" Target="../media/image145.png"/><Relationship Id="rId723" Type="http://schemas.openxmlformats.org/officeDocument/2006/relationships/image" Target="../media/image357.png"/><Relationship Id="rId930" Type="http://schemas.openxmlformats.org/officeDocument/2006/relationships/image" Target="../media/image460.png"/><Relationship Id="rId1006" Type="http://schemas.openxmlformats.org/officeDocument/2006/relationships/image" Target="../media/image498.png"/><Relationship Id="rId1353" Type="http://schemas.openxmlformats.org/officeDocument/2006/relationships/image" Target="../media/image670.png"/><Relationship Id="rId155" Type="http://schemas.openxmlformats.org/officeDocument/2006/relationships/image" Target="../media/image76.png"/><Relationship Id="rId362" Type="http://schemas.openxmlformats.org/officeDocument/2006/relationships/customXml" Target="../ink/ink181.xml"/><Relationship Id="rId1213" Type="http://schemas.openxmlformats.org/officeDocument/2006/relationships/image" Target="../media/image600.png"/><Relationship Id="rId1297" Type="http://schemas.openxmlformats.org/officeDocument/2006/relationships/image" Target="../media/image642.png"/><Relationship Id="rId1420" Type="http://schemas.openxmlformats.org/officeDocument/2006/relationships/customXml" Target="../ink/ink714.xml"/><Relationship Id="rId222" Type="http://schemas.openxmlformats.org/officeDocument/2006/relationships/customXml" Target="../ink/ink110.xml"/><Relationship Id="rId667" Type="http://schemas.openxmlformats.org/officeDocument/2006/relationships/customXml" Target="../ink/ink335.xml"/><Relationship Id="rId874" Type="http://schemas.openxmlformats.org/officeDocument/2006/relationships/customXml" Target="../ink/ink439.xml"/><Relationship Id="rId17" Type="http://schemas.openxmlformats.org/officeDocument/2006/relationships/customXml" Target="../ink/ink7.xml"/><Relationship Id="rId527" Type="http://schemas.openxmlformats.org/officeDocument/2006/relationships/image" Target="../media/image260.png"/><Relationship Id="rId734" Type="http://schemas.openxmlformats.org/officeDocument/2006/relationships/customXml" Target="../ink/ink369.xml"/><Relationship Id="rId941" Type="http://schemas.openxmlformats.org/officeDocument/2006/relationships/customXml" Target="../ink/ink473.xml"/><Relationship Id="rId1157" Type="http://schemas.openxmlformats.org/officeDocument/2006/relationships/customXml" Target="../ink/ink582.xml"/><Relationship Id="rId1364" Type="http://schemas.openxmlformats.org/officeDocument/2006/relationships/customXml" Target="../ink/ink686.xml"/><Relationship Id="rId70" Type="http://schemas.openxmlformats.org/officeDocument/2006/relationships/image" Target="../media/image34.png"/><Relationship Id="rId166" Type="http://schemas.openxmlformats.org/officeDocument/2006/relationships/customXml" Target="../ink/ink82.xml"/><Relationship Id="rId373" Type="http://schemas.openxmlformats.org/officeDocument/2006/relationships/image" Target="../media/image184.png"/><Relationship Id="rId580" Type="http://schemas.openxmlformats.org/officeDocument/2006/relationships/customXml" Target="../ink/ink291.xml"/><Relationship Id="rId801" Type="http://schemas.openxmlformats.org/officeDocument/2006/relationships/image" Target="../media/image396.png"/><Relationship Id="rId1017" Type="http://schemas.openxmlformats.org/officeDocument/2006/relationships/customXml" Target="../ink/ink511.xml"/><Relationship Id="rId1224" Type="http://schemas.openxmlformats.org/officeDocument/2006/relationships/customXml" Target="../ink/ink616.xml"/><Relationship Id="rId1431" Type="http://schemas.openxmlformats.org/officeDocument/2006/relationships/image" Target="../media/image709.png"/><Relationship Id="rId1" Type="http://schemas.openxmlformats.org/officeDocument/2006/relationships/slideLayout" Target="../slideLayouts/slideLayout12.xml"/><Relationship Id="rId233" Type="http://schemas.openxmlformats.org/officeDocument/2006/relationships/image" Target="../media/image115.png"/><Relationship Id="rId440" Type="http://schemas.openxmlformats.org/officeDocument/2006/relationships/customXml" Target="../ink/ink221.xml"/><Relationship Id="rId678" Type="http://schemas.openxmlformats.org/officeDocument/2006/relationships/customXml" Target="../ink/ink341.xml"/><Relationship Id="rId885" Type="http://schemas.openxmlformats.org/officeDocument/2006/relationships/image" Target="../media/image438.png"/><Relationship Id="rId1070" Type="http://schemas.openxmlformats.org/officeDocument/2006/relationships/customXml" Target="../ink/ink538.xml"/><Relationship Id="rId28" Type="http://schemas.openxmlformats.org/officeDocument/2006/relationships/image" Target="../media/image13.png"/><Relationship Id="rId300" Type="http://schemas.openxmlformats.org/officeDocument/2006/relationships/customXml" Target="../ink/ink150.xml"/><Relationship Id="rId538" Type="http://schemas.openxmlformats.org/officeDocument/2006/relationships/customXml" Target="../ink/ink270.xml"/><Relationship Id="rId745" Type="http://schemas.openxmlformats.org/officeDocument/2006/relationships/image" Target="../media/image368.png"/><Relationship Id="rId952" Type="http://schemas.openxmlformats.org/officeDocument/2006/relationships/image" Target="../media/image471.png"/><Relationship Id="rId1168" Type="http://schemas.openxmlformats.org/officeDocument/2006/relationships/customXml" Target="../ink/ink588.xml"/><Relationship Id="rId1375" Type="http://schemas.openxmlformats.org/officeDocument/2006/relationships/image" Target="../media/image681.png"/><Relationship Id="rId81" Type="http://schemas.openxmlformats.org/officeDocument/2006/relationships/customXml" Target="../ink/ink39.xml"/><Relationship Id="rId177" Type="http://schemas.openxmlformats.org/officeDocument/2006/relationships/image" Target="../media/image87.png"/><Relationship Id="rId384" Type="http://schemas.openxmlformats.org/officeDocument/2006/relationships/customXml" Target="../ink/ink192.xml"/><Relationship Id="rId591" Type="http://schemas.openxmlformats.org/officeDocument/2006/relationships/image" Target="../media/image292.png"/><Relationship Id="rId605" Type="http://schemas.openxmlformats.org/officeDocument/2006/relationships/image" Target="../media/image299.png"/><Relationship Id="rId812" Type="http://schemas.openxmlformats.org/officeDocument/2006/relationships/customXml" Target="../ink/ink408.xml"/><Relationship Id="rId1028" Type="http://schemas.openxmlformats.org/officeDocument/2006/relationships/image" Target="../media/image509.png"/><Relationship Id="rId1235" Type="http://schemas.openxmlformats.org/officeDocument/2006/relationships/image" Target="../media/image611.png"/><Relationship Id="rId244" Type="http://schemas.openxmlformats.org/officeDocument/2006/relationships/customXml" Target="../ink/ink121.xml"/><Relationship Id="rId689" Type="http://schemas.openxmlformats.org/officeDocument/2006/relationships/image" Target="../media/image340.png"/><Relationship Id="rId896" Type="http://schemas.openxmlformats.org/officeDocument/2006/relationships/image" Target="../media/image443.png"/><Relationship Id="rId1081" Type="http://schemas.openxmlformats.org/officeDocument/2006/relationships/image" Target="../media/image535.png"/><Relationship Id="rId1302" Type="http://schemas.openxmlformats.org/officeDocument/2006/relationships/customXml" Target="../ink/ink655.xml"/><Relationship Id="rId39" Type="http://schemas.openxmlformats.org/officeDocument/2006/relationships/customXml" Target="../ink/ink18.xml"/><Relationship Id="rId451" Type="http://schemas.openxmlformats.org/officeDocument/2006/relationships/image" Target="../media/image222.png"/><Relationship Id="rId549" Type="http://schemas.openxmlformats.org/officeDocument/2006/relationships/image" Target="../media/image271.png"/><Relationship Id="rId756" Type="http://schemas.openxmlformats.org/officeDocument/2006/relationships/customXml" Target="../ink/ink380.xml"/><Relationship Id="rId1179" Type="http://schemas.openxmlformats.org/officeDocument/2006/relationships/image" Target="../media/image583.png"/><Relationship Id="rId1386" Type="http://schemas.openxmlformats.org/officeDocument/2006/relationships/customXml" Target="../ink/ink697.xml"/><Relationship Id="rId104" Type="http://schemas.openxmlformats.org/officeDocument/2006/relationships/image" Target="../media/image51.png"/><Relationship Id="rId188" Type="http://schemas.openxmlformats.org/officeDocument/2006/relationships/customXml" Target="../ink/ink93.xml"/><Relationship Id="rId311" Type="http://schemas.openxmlformats.org/officeDocument/2006/relationships/image" Target="../media/image153.png"/><Relationship Id="rId395" Type="http://schemas.openxmlformats.org/officeDocument/2006/relationships/image" Target="../media/image195.png"/><Relationship Id="rId409" Type="http://schemas.openxmlformats.org/officeDocument/2006/relationships/image" Target="../media/image202.png"/><Relationship Id="rId963" Type="http://schemas.openxmlformats.org/officeDocument/2006/relationships/customXml" Target="../ink/ink484.xml"/><Relationship Id="rId1039" Type="http://schemas.openxmlformats.org/officeDocument/2006/relationships/customXml" Target="../ink/ink522.xml"/><Relationship Id="rId1246" Type="http://schemas.openxmlformats.org/officeDocument/2006/relationships/customXml" Target="../ink/ink627.xml"/><Relationship Id="rId92" Type="http://schemas.openxmlformats.org/officeDocument/2006/relationships/image" Target="../media/image45.png"/><Relationship Id="rId616" Type="http://schemas.openxmlformats.org/officeDocument/2006/relationships/customXml" Target="../ink/ink309.xml"/><Relationship Id="rId823" Type="http://schemas.openxmlformats.org/officeDocument/2006/relationships/image" Target="../media/image407.png"/><Relationship Id="rId255" Type="http://schemas.openxmlformats.org/officeDocument/2006/relationships/customXml" Target="../ink/ink127.xml"/><Relationship Id="rId462" Type="http://schemas.openxmlformats.org/officeDocument/2006/relationships/customXml" Target="../ink/ink232.xml"/><Relationship Id="rId1092" Type="http://schemas.openxmlformats.org/officeDocument/2006/relationships/image" Target="../media/image540.png"/><Relationship Id="rId1106" Type="http://schemas.openxmlformats.org/officeDocument/2006/relationships/image" Target="../media/image547.png"/><Relationship Id="rId1313" Type="http://schemas.openxmlformats.org/officeDocument/2006/relationships/image" Target="../media/image650.png"/><Relationship Id="rId1397" Type="http://schemas.openxmlformats.org/officeDocument/2006/relationships/image" Target="../media/image692.png"/><Relationship Id="rId115" Type="http://schemas.openxmlformats.org/officeDocument/2006/relationships/customXml" Target="../ink/ink56.xml"/><Relationship Id="rId322" Type="http://schemas.openxmlformats.org/officeDocument/2006/relationships/customXml" Target="../ink/ink161.xml"/><Relationship Id="rId767" Type="http://schemas.openxmlformats.org/officeDocument/2006/relationships/image" Target="../media/image379.png"/><Relationship Id="rId974" Type="http://schemas.openxmlformats.org/officeDocument/2006/relationships/image" Target="../media/image482.png"/><Relationship Id="rId199" Type="http://schemas.openxmlformats.org/officeDocument/2006/relationships/image" Target="../media/image98.png"/><Relationship Id="rId627" Type="http://schemas.openxmlformats.org/officeDocument/2006/relationships/image" Target="../media/image310.png"/><Relationship Id="rId834" Type="http://schemas.openxmlformats.org/officeDocument/2006/relationships/customXml" Target="../ink/ink419.xml"/><Relationship Id="rId1257" Type="http://schemas.openxmlformats.org/officeDocument/2006/relationships/image" Target="../media/image622.png"/><Relationship Id="rId266" Type="http://schemas.openxmlformats.org/officeDocument/2006/relationships/customXml" Target="../ink/ink133.xml"/><Relationship Id="rId473" Type="http://schemas.openxmlformats.org/officeDocument/2006/relationships/image" Target="../media/image233.png"/><Relationship Id="rId680" Type="http://schemas.openxmlformats.org/officeDocument/2006/relationships/customXml" Target="../ink/ink342.xml"/><Relationship Id="rId901" Type="http://schemas.openxmlformats.org/officeDocument/2006/relationships/customXml" Target="../ink/ink453.xml"/><Relationship Id="rId1117" Type="http://schemas.openxmlformats.org/officeDocument/2006/relationships/customXml" Target="../ink/ink562.xml"/><Relationship Id="rId1324" Type="http://schemas.openxmlformats.org/officeDocument/2006/relationships/customXml" Target="../ink/ink666.xml"/><Relationship Id="rId30" Type="http://schemas.openxmlformats.org/officeDocument/2006/relationships/image" Target="../media/image14.png"/><Relationship Id="rId126" Type="http://schemas.openxmlformats.org/officeDocument/2006/relationships/image" Target="../media/image62.png"/><Relationship Id="rId333" Type="http://schemas.openxmlformats.org/officeDocument/2006/relationships/image" Target="../media/image164.png"/><Relationship Id="rId540" Type="http://schemas.openxmlformats.org/officeDocument/2006/relationships/customXml" Target="../ink/ink271.xml"/><Relationship Id="rId778" Type="http://schemas.openxmlformats.org/officeDocument/2006/relationships/customXml" Target="../ink/ink391.xml"/><Relationship Id="rId985" Type="http://schemas.openxmlformats.org/officeDocument/2006/relationships/customXml" Target="../ink/ink495.xml"/><Relationship Id="rId1170" Type="http://schemas.openxmlformats.org/officeDocument/2006/relationships/customXml" Target="../ink/ink589.xml"/><Relationship Id="rId638" Type="http://schemas.openxmlformats.org/officeDocument/2006/relationships/customXml" Target="../ink/ink320.xml"/><Relationship Id="rId845" Type="http://schemas.openxmlformats.org/officeDocument/2006/relationships/image" Target="../media/image418.png"/><Relationship Id="rId1030" Type="http://schemas.openxmlformats.org/officeDocument/2006/relationships/image" Target="../media/image510.png"/><Relationship Id="rId1268" Type="http://schemas.openxmlformats.org/officeDocument/2006/relationships/customXml" Target="../ink/ink638.xml"/><Relationship Id="rId277" Type="http://schemas.openxmlformats.org/officeDocument/2006/relationships/image" Target="../media/image136.png"/><Relationship Id="rId400" Type="http://schemas.openxmlformats.org/officeDocument/2006/relationships/customXml" Target="../ink/ink200.xml"/><Relationship Id="rId484" Type="http://schemas.openxmlformats.org/officeDocument/2006/relationships/customXml" Target="../ink/ink243.xml"/><Relationship Id="rId705" Type="http://schemas.openxmlformats.org/officeDocument/2006/relationships/image" Target="../media/image348.png"/><Relationship Id="rId1128" Type="http://schemas.openxmlformats.org/officeDocument/2006/relationships/image" Target="../media/image558.png"/><Relationship Id="rId1335" Type="http://schemas.openxmlformats.org/officeDocument/2006/relationships/image" Target="../media/image661.png"/><Relationship Id="rId137" Type="http://schemas.openxmlformats.org/officeDocument/2006/relationships/customXml" Target="../ink/ink67.xml"/><Relationship Id="rId344" Type="http://schemas.openxmlformats.org/officeDocument/2006/relationships/customXml" Target="../ink/ink172.xml"/><Relationship Id="rId691" Type="http://schemas.openxmlformats.org/officeDocument/2006/relationships/image" Target="../media/image341.png"/><Relationship Id="rId789" Type="http://schemas.openxmlformats.org/officeDocument/2006/relationships/image" Target="../media/image390.png"/><Relationship Id="rId912" Type="http://schemas.openxmlformats.org/officeDocument/2006/relationships/image" Target="../media/image451.png"/><Relationship Id="rId996" Type="http://schemas.openxmlformats.org/officeDocument/2006/relationships/image" Target="../media/image493.png"/><Relationship Id="rId41" Type="http://schemas.openxmlformats.org/officeDocument/2006/relationships/customXml" Target="../ink/ink19.xml"/><Relationship Id="rId551" Type="http://schemas.openxmlformats.org/officeDocument/2006/relationships/image" Target="../media/image272.png"/><Relationship Id="rId649" Type="http://schemas.openxmlformats.org/officeDocument/2006/relationships/customXml" Target="../ink/ink326.xml"/><Relationship Id="rId856" Type="http://schemas.openxmlformats.org/officeDocument/2006/relationships/customXml" Target="../ink/ink430.xml"/><Relationship Id="rId1181" Type="http://schemas.openxmlformats.org/officeDocument/2006/relationships/image" Target="../media/image584.png"/><Relationship Id="rId1279" Type="http://schemas.openxmlformats.org/officeDocument/2006/relationships/image" Target="../media/image633.png"/><Relationship Id="rId1402" Type="http://schemas.openxmlformats.org/officeDocument/2006/relationships/customXml" Target="../ink/ink705.xml"/><Relationship Id="rId190" Type="http://schemas.openxmlformats.org/officeDocument/2006/relationships/customXml" Target="../ink/ink94.xml"/><Relationship Id="rId204" Type="http://schemas.openxmlformats.org/officeDocument/2006/relationships/customXml" Target="../ink/ink101.xml"/><Relationship Id="rId288" Type="http://schemas.openxmlformats.org/officeDocument/2006/relationships/customXml" Target="../ink/ink144.xml"/><Relationship Id="rId411" Type="http://schemas.openxmlformats.org/officeDocument/2006/relationships/image" Target="../media/image203.png"/><Relationship Id="rId509" Type="http://schemas.openxmlformats.org/officeDocument/2006/relationships/image" Target="../media/image251.png"/><Relationship Id="rId1041" Type="http://schemas.openxmlformats.org/officeDocument/2006/relationships/customXml" Target="../ink/ink523.xml"/><Relationship Id="rId1139" Type="http://schemas.openxmlformats.org/officeDocument/2006/relationships/customXml" Target="../ink/ink573.xml"/><Relationship Id="rId1346" Type="http://schemas.openxmlformats.org/officeDocument/2006/relationships/customXml" Target="../ink/ink677.xml"/><Relationship Id="rId495" Type="http://schemas.openxmlformats.org/officeDocument/2006/relationships/image" Target="../media/image244.png"/><Relationship Id="rId716" Type="http://schemas.openxmlformats.org/officeDocument/2006/relationships/customXml" Target="../ink/ink360.xml"/><Relationship Id="rId923" Type="http://schemas.openxmlformats.org/officeDocument/2006/relationships/customXml" Target="../ink/ink464.xml"/><Relationship Id="rId52" Type="http://schemas.openxmlformats.org/officeDocument/2006/relationships/image" Target="../media/image25.png"/><Relationship Id="rId148" Type="http://schemas.openxmlformats.org/officeDocument/2006/relationships/customXml" Target="../ink/ink73.xml"/><Relationship Id="rId355" Type="http://schemas.openxmlformats.org/officeDocument/2006/relationships/image" Target="../media/image175.png"/><Relationship Id="rId562" Type="http://schemas.openxmlformats.org/officeDocument/2006/relationships/customXml" Target="../ink/ink282.xml"/><Relationship Id="rId1192" Type="http://schemas.openxmlformats.org/officeDocument/2006/relationships/customXml" Target="../ink/ink600.xml"/><Relationship Id="rId1206" Type="http://schemas.openxmlformats.org/officeDocument/2006/relationships/customXml" Target="../ink/ink607.xml"/><Relationship Id="rId1413" Type="http://schemas.openxmlformats.org/officeDocument/2006/relationships/image" Target="../media/image700.png"/><Relationship Id="rId215" Type="http://schemas.openxmlformats.org/officeDocument/2006/relationships/image" Target="../media/image106.png"/><Relationship Id="rId422" Type="http://schemas.openxmlformats.org/officeDocument/2006/relationships/customXml" Target="../ink/ink211.xml"/><Relationship Id="rId867" Type="http://schemas.openxmlformats.org/officeDocument/2006/relationships/image" Target="../media/image429.png"/><Relationship Id="rId1052" Type="http://schemas.openxmlformats.org/officeDocument/2006/relationships/image" Target="../media/image521.png"/><Relationship Id="rId299" Type="http://schemas.openxmlformats.org/officeDocument/2006/relationships/image" Target="../media/image147.png"/><Relationship Id="rId727" Type="http://schemas.openxmlformats.org/officeDocument/2006/relationships/image" Target="../media/image359.png"/><Relationship Id="rId934" Type="http://schemas.openxmlformats.org/officeDocument/2006/relationships/image" Target="../media/image462.png"/><Relationship Id="rId1357" Type="http://schemas.openxmlformats.org/officeDocument/2006/relationships/image" Target="../media/image672.png"/><Relationship Id="rId63" Type="http://schemas.openxmlformats.org/officeDocument/2006/relationships/customXml" Target="../ink/ink30.xml"/><Relationship Id="rId159" Type="http://schemas.openxmlformats.org/officeDocument/2006/relationships/image" Target="../media/image78.png"/><Relationship Id="rId366" Type="http://schemas.openxmlformats.org/officeDocument/2006/relationships/customXml" Target="../ink/ink183.xml"/><Relationship Id="rId573" Type="http://schemas.openxmlformats.org/officeDocument/2006/relationships/image" Target="../media/image283.png"/><Relationship Id="rId780" Type="http://schemas.openxmlformats.org/officeDocument/2006/relationships/customXml" Target="../ink/ink392.xml"/><Relationship Id="rId1217" Type="http://schemas.openxmlformats.org/officeDocument/2006/relationships/image" Target="../media/image602.png"/><Relationship Id="rId1424" Type="http://schemas.openxmlformats.org/officeDocument/2006/relationships/customXml" Target="../ink/ink716.xml"/><Relationship Id="rId226" Type="http://schemas.openxmlformats.org/officeDocument/2006/relationships/customXml" Target="../ink/ink112.xml"/><Relationship Id="rId433" Type="http://schemas.openxmlformats.org/officeDocument/2006/relationships/image" Target="../media/image213.png"/><Relationship Id="rId878" Type="http://schemas.openxmlformats.org/officeDocument/2006/relationships/customXml" Target="../ink/ink441.xml"/><Relationship Id="rId1063" Type="http://schemas.openxmlformats.org/officeDocument/2006/relationships/customXml" Target="../ink/ink534.xml"/><Relationship Id="rId1270" Type="http://schemas.openxmlformats.org/officeDocument/2006/relationships/customXml" Target="../ink/ink639.xml"/><Relationship Id="rId640" Type="http://schemas.openxmlformats.org/officeDocument/2006/relationships/customXml" Target="../ink/ink321.xml"/><Relationship Id="rId738" Type="http://schemas.openxmlformats.org/officeDocument/2006/relationships/customXml" Target="../ink/ink371.xml"/><Relationship Id="rId945" Type="http://schemas.openxmlformats.org/officeDocument/2006/relationships/customXml" Target="../ink/ink475.xml"/><Relationship Id="rId1368" Type="http://schemas.openxmlformats.org/officeDocument/2006/relationships/customXml" Target="../ink/ink688.xml"/><Relationship Id="rId74" Type="http://schemas.openxmlformats.org/officeDocument/2006/relationships/image" Target="../media/image36.png"/><Relationship Id="rId377" Type="http://schemas.openxmlformats.org/officeDocument/2006/relationships/image" Target="../media/image186.png"/><Relationship Id="rId500" Type="http://schemas.openxmlformats.org/officeDocument/2006/relationships/customXml" Target="../ink/ink251.xml"/><Relationship Id="rId584" Type="http://schemas.openxmlformats.org/officeDocument/2006/relationships/customXml" Target="../ink/ink293.xml"/><Relationship Id="rId805" Type="http://schemas.openxmlformats.org/officeDocument/2006/relationships/image" Target="../media/image398.png"/><Relationship Id="rId1130" Type="http://schemas.openxmlformats.org/officeDocument/2006/relationships/image" Target="../media/image559.png"/><Relationship Id="rId1228" Type="http://schemas.openxmlformats.org/officeDocument/2006/relationships/customXml" Target="../ink/ink618.xml"/><Relationship Id="rId5" Type="http://schemas.openxmlformats.org/officeDocument/2006/relationships/customXml" Target="../ink/ink1.xml"/><Relationship Id="rId237" Type="http://schemas.openxmlformats.org/officeDocument/2006/relationships/image" Target="../media/image117.png"/><Relationship Id="rId791" Type="http://schemas.openxmlformats.org/officeDocument/2006/relationships/image" Target="../media/image391.png"/><Relationship Id="rId889" Type="http://schemas.openxmlformats.org/officeDocument/2006/relationships/customXml" Target="../ink/ink447.xml"/><Relationship Id="rId1074" Type="http://schemas.openxmlformats.org/officeDocument/2006/relationships/customXml" Target="../ink/ink540.xml"/><Relationship Id="rId444" Type="http://schemas.openxmlformats.org/officeDocument/2006/relationships/customXml" Target="../ink/ink223.xml"/><Relationship Id="rId651" Type="http://schemas.openxmlformats.org/officeDocument/2006/relationships/customXml" Target="../ink/ink327.xml"/><Relationship Id="rId749" Type="http://schemas.openxmlformats.org/officeDocument/2006/relationships/image" Target="../media/image370.png"/><Relationship Id="rId1281" Type="http://schemas.openxmlformats.org/officeDocument/2006/relationships/image" Target="../media/image634.png"/><Relationship Id="rId1379" Type="http://schemas.openxmlformats.org/officeDocument/2006/relationships/image" Target="../media/image683.png"/><Relationship Id="rId290" Type="http://schemas.openxmlformats.org/officeDocument/2006/relationships/customXml" Target="../ink/ink145.xml"/><Relationship Id="rId304" Type="http://schemas.openxmlformats.org/officeDocument/2006/relationships/customXml" Target="../ink/ink152.xml"/><Relationship Id="rId388" Type="http://schemas.openxmlformats.org/officeDocument/2006/relationships/customXml" Target="../ink/ink194.xml"/><Relationship Id="rId511" Type="http://schemas.openxmlformats.org/officeDocument/2006/relationships/image" Target="../media/image252.png"/><Relationship Id="rId609" Type="http://schemas.openxmlformats.org/officeDocument/2006/relationships/image" Target="../media/image301.png"/><Relationship Id="rId956" Type="http://schemas.openxmlformats.org/officeDocument/2006/relationships/image" Target="../media/image473.png"/><Relationship Id="rId1141" Type="http://schemas.openxmlformats.org/officeDocument/2006/relationships/customXml" Target="../ink/ink574.xml"/><Relationship Id="rId1239" Type="http://schemas.openxmlformats.org/officeDocument/2006/relationships/image" Target="../media/image613.png"/><Relationship Id="rId85" Type="http://schemas.openxmlformats.org/officeDocument/2006/relationships/customXml" Target="../ink/ink41.xml"/><Relationship Id="rId150" Type="http://schemas.openxmlformats.org/officeDocument/2006/relationships/customXml" Target="../ink/ink74.xml"/><Relationship Id="rId595" Type="http://schemas.openxmlformats.org/officeDocument/2006/relationships/image" Target="../media/image294.png"/><Relationship Id="rId816" Type="http://schemas.openxmlformats.org/officeDocument/2006/relationships/customXml" Target="../ink/ink410.xml"/><Relationship Id="rId1001" Type="http://schemas.openxmlformats.org/officeDocument/2006/relationships/customXml" Target="../ink/ink503.xml"/><Relationship Id="rId248" Type="http://schemas.openxmlformats.org/officeDocument/2006/relationships/customXml" Target="../ink/ink123.xml"/><Relationship Id="rId455" Type="http://schemas.openxmlformats.org/officeDocument/2006/relationships/image" Target="../media/image224.png"/><Relationship Id="rId662" Type="http://schemas.openxmlformats.org/officeDocument/2006/relationships/image" Target="../media/image327.png"/><Relationship Id="rId1085" Type="http://schemas.openxmlformats.org/officeDocument/2006/relationships/image" Target="../media/image537.png"/><Relationship Id="rId1292" Type="http://schemas.openxmlformats.org/officeDocument/2006/relationships/customXml" Target="../ink/ink650.xml"/><Relationship Id="rId1306" Type="http://schemas.openxmlformats.org/officeDocument/2006/relationships/customXml" Target="../ink/ink657.xml"/><Relationship Id="rId12" Type="http://schemas.openxmlformats.org/officeDocument/2006/relationships/image" Target="../media/image5.png"/><Relationship Id="rId108" Type="http://schemas.openxmlformats.org/officeDocument/2006/relationships/image" Target="../media/image53.png"/><Relationship Id="rId315" Type="http://schemas.openxmlformats.org/officeDocument/2006/relationships/image" Target="../media/image155.png"/><Relationship Id="rId522" Type="http://schemas.openxmlformats.org/officeDocument/2006/relationships/customXml" Target="../ink/ink262.xml"/><Relationship Id="rId967" Type="http://schemas.openxmlformats.org/officeDocument/2006/relationships/customXml" Target="../ink/ink486.xml"/><Relationship Id="rId1152" Type="http://schemas.openxmlformats.org/officeDocument/2006/relationships/image" Target="../media/image570.png"/><Relationship Id="rId96" Type="http://schemas.openxmlformats.org/officeDocument/2006/relationships/image" Target="../media/image47.png"/><Relationship Id="rId161" Type="http://schemas.openxmlformats.org/officeDocument/2006/relationships/image" Target="../media/image79.png"/><Relationship Id="rId399" Type="http://schemas.openxmlformats.org/officeDocument/2006/relationships/image" Target="../media/image197.png"/><Relationship Id="rId827" Type="http://schemas.openxmlformats.org/officeDocument/2006/relationships/image" Target="../media/image409.png"/><Relationship Id="rId1012" Type="http://schemas.openxmlformats.org/officeDocument/2006/relationships/image" Target="../media/image501.png"/><Relationship Id="rId259" Type="http://schemas.openxmlformats.org/officeDocument/2006/relationships/image" Target="../media/image127.png"/><Relationship Id="rId466" Type="http://schemas.openxmlformats.org/officeDocument/2006/relationships/customXml" Target="../ink/ink234.xml"/><Relationship Id="rId673" Type="http://schemas.openxmlformats.org/officeDocument/2006/relationships/image" Target="../media/image332.png"/><Relationship Id="rId880" Type="http://schemas.openxmlformats.org/officeDocument/2006/relationships/customXml" Target="../ink/ink442.xml"/><Relationship Id="rId1096" Type="http://schemas.openxmlformats.org/officeDocument/2006/relationships/image" Target="../media/image542.png"/><Relationship Id="rId1317" Type="http://schemas.openxmlformats.org/officeDocument/2006/relationships/image" Target="../media/image652.png"/><Relationship Id="rId23" Type="http://schemas.openxmlformats.org/officeDocument/2006/relationships/customXml" Target="../ink/ink10.xml"/><Relationship Id="rId119" Type="http://schemas.openxmlformats.org/officeDocument/2006/relationships/customXml" Target="../ink/ink58.xml"/><Relationship Id="rId326" Type="http://schemas.openxmlformats.org/officeDocument/2006/relationships/customXml" Target="../ink/ink163.xml"/><Relationship Id="rId533" Type="http://schemas.openxmlformats.org/officeDocument/2006/relationships/image" Target="../media/image263.png"/><Relationship Id="rId978" Type="http://schemas.openxmlformats.org/officeDocument/2006/relationships/image" Target="../media/image484.png"/><Relationship Id="rId1163" Type="http://schemas.openxmlformats.org/officeDocument/2006/relationships/image" Target="../media/image575.png"/><Relationship Id="rId1370" Type="http://schemas.openxmlformats.org/officeDocument/2006/relationships/customXml" Target="../ink/ink689.xml"/><Relationship Id="rId740" Type="http://schemas.openxmlformats.org/officeDocument/2006/relationships/customXml" Target="../ink/ink372.xml"/><Relationship Id="rId838" Type="http://schemas.openxmlformats.org/officeDocument/2006/relationships/customXml" Target="../ink/ink421.xml"/><Relationship Id="rId1023" Type="http://schemas.openxmlformats.org/officeDocument/2006/relationships/customXml" Target="../ink/ink514.xml"/><Relationship Id="rId172" Type="http://schemas.openxmlformats.org/officeDocument/2006/relationships/customXml" Target="../ink/ink85.xml"/><Relationship Id="rId477" Type="http://schemas.openxmlformats.org/officeDocument/2006/relationships/image" Target="../media/image235.png"/><Relationship Id="rId600" Type="http://schemas.openxmlformats.org/officeDocument/2006/relationships/customXml" Target="../ink/ink301.xml"/><Relationship Id="rId684" Type="http://schemas.openxmlformats.org/officeDocument/2006/relationships/customXml" Target="../ink/ink344.xml"/><Relationship Id="rId1230" Type="http://schemas.openxmlformats.org/officeDocument/2006/relationships/customXml" Target="../ink/ink619.xml"/><Relationship Id="rId1328" Type="http://schemas.openxmlformats.org/officeDocument/2006/relationships/customXml" Target="../ink/ink668.xml"/><Relationship Id="rId337" Type="http://schemas.openxmlformats.org/officeDocument/2006/relationships/image" Target="../media/image166.png"/><Relationship Id="rId891" Type="http://schemas.openxmlformats.org/officeDocument/2006/relationships/customXml" Target="../ink/ink448.xml"/><Relationship Id="rId905" Type="http://schemas.openxmlformats.org/officeDocument/2006/relationships/customXml" Target="../ink/ink455.xml"/><Relationship Id="rId989" Type="http://schemas.openxmlformats.org/officeDocument/2006/relationships/customXml" Target="../ink/ink497.xml"/><Relationship Id="rId34" Type="http://schemas.openxmlformats.org/officeDocument/2006/relationships/image" Target="../media/image16.png"/><Relationship Id="rId544" Type="http://schemas.openxmlformats.org/officeDocument/2006/relationships/customXml" Target="../ink/ink273.xml"/><Relationship Id="rId751" Type="http://schemas.openxmlformats.org/officeDocument/2006/relationships/image" Target="../media/image371.png"/><Relationship Id="rId849" Type="http://schemas.openxmlformats.org/officeDocument/2006/relationships/image" Target="../media/image420.png"/><Relationship Id="rId1174" Type="http://schemas.openxmlformats.org/officeDocument/2006/relationships/customXml" Target="../ink/ink591.xml"/><Relationship Id="rId1381" Type="http://schemas.openxmlformats.org/officeDocument/2006/relationships/image" Target="../media/image684.png"/><Relationship Id="rId183" Type="http://schemas.openxmlformats.org/officeDocument/2006/relationships/image" Target="../media/image90.png"/><Relationship Id="rId390" Type="http://schemas.openxmlformats.org/officeDocument/2006/relationships/customXml" Target="../ink/ink195.xml"/><Relationship Id="rId404" Type="http://schemas.openxmlformats.org/officeDocument/2006/relationships/customXml" Target="../ink/ink202.xml"/><Relationship Id="rId611" Type="http://schemas.openxmlformats.org/officeDocument/2006/relationships/image" Target="../media/image302.png"/><Relationship Id="rId1034" Type="http://schemas.openxmlformats.org/officeDocument/2006/relationships/image" Target="../media/image512.png"/><Relationship Id="rId1241" Type="http://schemas.openxmlformats.org/officeDocument/2006/relationships/image" Target="../media/image614.png"/><Relationship Id="rId1339" Type="http://schemas.openxmlformats.org/officeDocument/2006/relationships/image" Target="../media/image663.png"/><Relationship Id="rId250" Type="http://schemas.openxmlformats.org/officeDocument/2006/relationships/customXml" Target="../ink/ink124.xml"/><Relationship Id="rId488" Type="http://schemas.openxmlformats.org/officeDocument/2006/relationships/customXml" Target="../ink/ink245.xml"/><Relationship Id="rId695" Type="http://schemas.openxmlformats.org/officeDocument/2006/relationships/image" Target="../media/image343.png"/><Relationship Id="rId709" Type="http://schemas.openxmlformats.org/officeDocument/2006/relationships/image" Target="../media/image350.png"/><Relationship Id="rId916" Type="http://schemas.openxmlformats.org/officeDocument/2006/relationships/image" Target="../media/image453.png"/><Relationship Id="rId1101" Type="http://schemas.openxmlformats.org/officeDocument/2006/relationships/customXml" Target="../ink/ink554.xml"/><Relationship Id="rId45" Type="http://schemas.openxmlformats.org/officeDocument/2006/relationships/customXml" Target="../ink/ink21.xml"/><Relationship Id="rId110" Type="http://schemas.openxmlformats.org/officeDocument/2006/relationships/image" Target="../media/image54.png"/><Relationship Id="rId348" Type="http://schemas.openxmlformats.org/officeDocument/2006/relationships/customXml" Target="../ink/ink174.xml"/><Relationship Id="rId555" Type="http://schemas.openxmlformats.org/officeDocument/2006/relationships/image" Target="../media/image274.png"/><Relationship Id="rId762" Type="http://schemas.openxmlformats.org/officeDocument/2006/relationships/customXml" Target="../ink/ink383.xml"/><Relationship Id="rId1185" Type="http://schemas.openxmlformats.org/officeDocument/2006/relationships/image" Target="../media/image586.png"/><Relationship Id="rId1392" Type="http://schemas.openxmlformats.org/officeDocument/2006/relationships/customXml" Target="../ink/ink700.xml"/><Relationship Id="rId1406" Type="http://schemas.openxmlformats.org/officeDocument/2006/relationships/customXml" Target="../ink/ink707.xml"/><Relationship Id="rId194" Type="http://schemas.openxmlformats.org/officeDocument/2006/relationships/customXml" Target="../ink/ink96.xml"/><Relationship Id="rId208" Type="http://schemas.openxmlformats.org/officeDocument/2006/relationships/customXml" Target="../ink/ink103.xml"/><Relationship Id="rId415" Type="http://schemas.openxmlformats.org/officeDocument/2006/relationships/image" Target="../media/image205.png"/><Relationship Id="rId622" Type="http://schemas.openxmlformats.org/officeDocument/2006/relationships/customXml" Target="../ink/ink312.xml"/><Relationship Id="rId1045" Type="http://schemas.openxmlformats.org/officeDocument/2006/relationships/customXml" Target="../ink/ink525.xml"/><Relationship Id="rId1252" Type="http://schemas.openxmlformats.org/officeDocument/2006/relationships/customXml" Target="../ink/ink630.xml"/><Relationship Id="rId261" Type="http://schemas.openxmlformats.org/officeDocument/2006/relationships/image" Target="../media/image128.png"/><Relationship Id="rId499" Type="http://schemas.openxmlformats.org/officeDocument/2006/relationships/image" Target="../media/image246.png"/><Relationship Id="rId927" Type="http://schemas.openxmlformats.org/officeDocument/2006/relationships/customXml" Target="../ink/ink466.xml"/><Relationship Id="rId1112" Type="http://schemas.openxmlformats.org/officeDocument/2006/relationships/image" Target="../media/image550.png"/><Relationship Id="rId56" Type="http://schemas.openxmlformats.org/officeDocument/2006/relationships/image" Target="../media/image27.png"/><Relationship Id="rId359" Type="http://schemas.openxmlformats.org/officeDocument/2006/relationships/image" Target="../media/image177.png"/><Relationship Id="rId566" Type="http://schemas.openxmlformats.org/officeDocument/2006/relationships/customXml" Target="../ink/ink284.xml"/><Relationship Id="rId773" Type="http://schemas.openxmlformats.org/officeDocument/2006/relationships/image" Target="../media/image382.png"/><Relationship Id="rId1196" Type="http://schemas.openxmlformats.org/officeDocument/2006/relationships/customXml" Target="../ink/ink602.xml"/><Relationship Id="rId1417" Type="http://schemas.openxmlformats.org/officeDocument/2006/relationships/image" Target="../media/image702.png"/><Relationship Id="rId121" Type="http://schemas.openxmlformats.org/officeDocument/2006/relationships/customXml" Target="../ink/ink59.xml"/><Relationship Id="rId219" Type="http://schemas.openxmlformats.org/officeDocument/2006/relationships/image" Target="../media/image108.png"/><Relationship Id="rId426" Type="http://schemas.openxmlformats.org/officeDocument/2006/relationships/customXml" Target="../ink/ink213.xml"/><Relationship Id="rId633" Type="http://schemas.openxmlformats.org/officeDocument/2006/relationships/image" Target="../media/image313.png"/><Relationship Id="rId980" Type="http://schemas.openxmlformats.org/officeDocument/2006/relationships/image" Target="../media/image485.png"/><Relationship Id="rId1056" Type="http://schemas.openxmlformats.org/officeDocument/2006/relationships/image" Target="../media/image523.png"/><Relationship Id="rId1263" Type="http://schemas.openxmlformats.org/officeDocument/2006/relationships/image" Target="../media/image625.png"/><Relationship Id="rId840" Type="http://schemas.openxmlformats.org/officeDocument/2006/relationships/customXml" Target="../ink/ink422.xml"/><Relationship Id="rId938" Type="http://schemas.openxmlformats.org/officeDocument/2006/relationships/image" Target="../media/image464.png"/><Relationship Id="rId67" Type="http://schemas.openxmlformats.org/officeDocument/2006/relationships/customXml" Target="../ink/ink32.xml"/><Relationship Id="rId272" Type="http://schemas.openxmlformats.org/officeDocument/2006/relationships/customXml" Target="../ink/ink136.xml"/><Relationship Id="rId577" Type="http://schemas.openxmlformats.org/officeDocument/2006/relationships/image" Target="../media/image285.png"/><Relationship Id="rId700" Type="http://schemas.openxmlformats.org/officeDocument/2006/relationships/customXml" Target="../ink/ink352.xml"/><Relationship Id="rId1123" Type="http://schemas.openxmlformats.org/officeDocument/2006/relationships/customXml" Target="../ink/ink565.xml"/><Relationship Id="rId1330" Type="http://schemas.openxmlformats.org/officeDocument/2006/relationships/customXml" Target="../ink/ink669.xml"/><Relationship Id="rId1428" Type="http://schemas.openxmlformats.org/officeDocument/2006/relationships/customXml" Target="../ink/ink718.xml"/><Relationship Id="rId132" Type="http://schemas.openxmlformats.org/officeDocument/2006/relationships/image" Target="../media/image65.png"/><Relationship Id="rId784" Type="http://schemas.openxmlformats.org/officeDocument/2006/relationships/customXml" Target="../ink/ink394.xml"/><Relationship Id="rId991" Type="http://schemas.openxmlformats.org/officeDocument/2006/relationships/customXml" Target="../ink/ink498.xml"/><Relationship Id="rId1067" Type="http://schemas.openxmlformats.org/officeDocument/2006/relationships/customXml" Target="../ink/ink536.xml"/><Relationship Id="rId437" Type="http://schemas.openxmlformats.org/officeDocument/2006/relationships/image" Target="../media/image215.png"/><Relationship Id="rId644" Type="http://schemas.openxmlformats.org/officeDocument/2006/relationships/customXml" Target="../ink/ink323.xml"/><Relationship Id="rId851" Type="http://schemas.openxmlformats.org/officeDocument/2006/relationships/image" Target="../media/image421.png"/><Relationship Id="rId1274" Type="http://schemas.openxmlformats.org/officeDocument/2006/relationships/customXml" Target="../ink/ink641.xml"/><Relationship Id="rId283" Type="http://schemas.openxmlformats.org/officeDocument/2006/relationships/image" Target="../media/image139.png"/><Relationship Id="rId490" Type="http://schemas.openxmlformats.org/officeDocument/2006/relationships/customXml" Target="../ink/ink246.xml"/><Relationship Id="rId504" Type="http://schemas.openxmlformats.org/officeDocument/2006/relationships/customXml" Target="../ink/ink253.xml"/><Relationship Id="rId711" Type="http://schemas.openxmlformats.org/officeDocument/2006/relationships/image" Target="../media/image351.png"/><Relationship Id="rId949" Type="http://schemas.openxmlformats.org/officeDocument/2006/relationships/customXml" Target="../ink/ink477.xml"/><Relationship Id="rId1134" Type="http://schemas.openxmlformats.org/officeDocument/2006/relationships/image" Target="../media/image561.png"/><Relationship Id="rId1341" Type="http://schemas.openxmlformats.org/officeDocument/2006/relationships/image" Target="../media/image664.png"/><Relationship Id="rId78" Type="http://schemas.openxmlformats.org/officeDocument/2006/relationships/image" Target="../media/image38.png"/><Relationship Id="rId143" Type="http://schemas.openxmlformats.org/officeDocument/2006/relationships/image" Target="../media/image70.png"/><Relationship Id="rId350" Type="http://schemas.openxmlformats.org/officeDocument/2006/relationships/customXml" Target="../ink/ink175.xml"/><Relationship Id="rId588" Type="http://schemas.openxmlformats.org/officeDocument/2006/relationships/customXml" Target="../ink/ink295.xml"/><Relationship Id="rId795" Type="http://schemas.openxmlformats.org/officeDocument/2006/relationships/image" Target="../media/image393.png"/><Relationship Id="rId809" Type="http://schemas.openxmlformats.org/officeDocument/2006/relationships/image" Target="../media/image400.png"/><Relationship Id="rId1201" Type="http://schemas.openxmlformats.org/officeDocument/2006/relationships/image" Target="../media/image594.png"/><Relationship Id="rId9" Type="http://schemas.openxmlformats.org/officeDocument/2006/relationships/customXml" Target="../ink/ink3.xml"/><Relationship Id="rId210" Type="http://schemas.openxmlformats.org/officeDocument/2006/relationships/customXml" Target="../ink/ink104.xml"/><Relationship Id="rId448" Type="http://schemas.openxmlformats.org/officeDocument/2006/relationships/customXml" Target="../ink/ink225.xml"/><Relationship Id="rId655" Type="http://schemas.openxmlformats.org/officeDocument/2006/relationships/customXml" Target="../ink/ink329.xml"/><Relationship Id="rId862" Type="http://schemas.openxmlformats.org/officeDocument/2006/relationships/customXml" Target="../ink/ink433.xml"/><Relationship Id="rId1078" Type="http://schemas.openxmlformats.org/officeDocument/2006/relationships/customXml" Target="../ink/ink542.xml"/><Relationship Id="rId1285" Type="http://schemas.openxmlformats.org/officeDocument/2006/relationships/image" Target="../media/image636.png"/><Relationship Id="rId294" Type="http://schemas.openxmlformats.org/officeDocument/2006/relationships/customXml" Target="../ink/ink147.xml"/><Relationship Id="rId308" Type="http://schemas.openxmlformats.org/officeDocument/2006/relationships/customXml" Target="../ink/ink154.xml"/><Relationship Id="rId515" Type="http://schemas.openxmlformats.org/officeDocument/2006/relationships/image" Target="../media/image254.png"/><Relationship Id="rId722" Type="http://schemas.openxmlformats.org/officeDocument/2006/relationships/customXml" Target="../ink/ink363.xml"/><Relationship Id="rId1145" Type="http://schemas.openxmlformats.org/officeDocument/2006/relationships/customXml" Target="../ink/ink576.xml"/><Relationship Id="rId1352" Type="http://schemas.openxmlformats.org/officeDocument/2006/relationships/customXml" Target="../ink/ink680.xml"/><Relationship Id="rId89" Type="http://schemas.openxmlformats.org/officeDocument/2006/relationships/customXml" Target="../ink/ink43.xml"/><Relationship Id="rId154" Type="http://schemas.openxmlformats.org/officeDocument/2006/relationships/customXml" Target="../ink/ink76.xml"/><Relationship Id="rId361" Type="http://schemas.openxmlformats.org/officeDocument/2006/relationships/image" Target="../media/image178.png"/><Relationship Id="rId599" Type="http://schemas.openxmlformats.org/officeDocument/2006/relationships/image" Target="../media/image296.png"/><Relationship Id="rId1005" Type="http://schemas.openxmlformats.org/officeDocument/2006/relationships/customXml" Target="../ink/ink505.xml"/><Relationship Id="rId1212" Type="http://schemas.openxmlformats.org/officeDocument/2006/relationships/customXml" Target="../ink/ink610.xml"/><Relationship Id="rId459" Type="http://schemas.openxmlformats.org/officeDocument/2006/relationships/image" Target="../media/image226.png"/><Relationship Id="rId666" Type="http://schemas.openxmlformats.org/officeDocument/2006/relationships/image" Target="../media/image329.png"/><Relationship Id="rId873" Type="http://schemas.openxmlformats.org/officeDocument/2006/relationships/image" Target="../media/image432.png"/><Relationship Id="rId1089" Type="http://schemas.openxmlformats.org/officeDocument/2006/relationships/customXml" Target="../ink/ink548.xml"/><Relationship Id="rId1296" Type="http://schemas.openxmlformats.org/officeDocument/2006/relationships/customXml" Target="../ink/ink652.xml"/><Relationship Id="rId16" Type="http://schemas.openxmlformats.org/officeDocument/2006/relationships/image" Target="../media/image7.png"/><Relationship Id="rId221" Type="http://schemas.openxmlformats.org/officeDocument/2006/relationships/image" Target="../media/image109.png"/><Relationship Id="rId319" Type="http://schemas.openxmlformats.org/officeDocument/2006/relationships/image" Target="../media/image157.png"/><Relationship Id="rId526" Type="http://schemas.openxmlformats.org/officeDocument/2006/relationships/customXml" Target="../ink/ink264.xml"/><Relationship Id="rId1156" Type="http://schemas.openxmlformats.org/officeDocument/2006/relationships/image" Target="../media/image572.png"/><Relationship Id="rId1363" Type="http://schemas.openxmlformats.org/officeDocument/2006/relationships/image" Target="../media/image675.png"/><Relationship Id="rId733" Type="http://schemas.openxmlformats.org/officeDocument/2006/relationships/image" Target="../media/image362.png"/><Relationship Id="rId940" Type="http://schemas.openxmlformats.org/officeDocument/2006/relationships/image" Target="../media/image465.png"/><Relationship Id="rId1016" Type="http://schemas.openxmlformats.org/officeDocument/2006/relationships/image" Target="../media/image503.png"/><Relationship Id="rId165" Type="http://schemas.openxmlformats.org/officeDocument/2006/relationships/image" Target="../media/image81.png"/><Relationship Id="rId372" Type="http://schemas.openxmlformats.org/officeDocument/2006/relationships/customXml" Target="../ink/ink186.xml"/><Relationship Id="rId677" Type="http://schemas.openxmlformats.org/officeDocument/2006/relationships/image" Target="../media/image334.png"/><Relationship Id="rId800" Type="http://schemas.openxmlformats.org/officeDocument/2006/relationships/customXml" Target="../ink/ink402.xml"/><Relationship Id="rId1223" Type="http://schemas.openxmlformats.org/officeDocument/2006/relationships/image" Target="../media/image605.png"/><Relationship Id="rId1430" Type="http://schemas.openxmlformats.org/officeDocument/2006/relationships/customXml" Target="../ink/ink719.xml"/><Relationship Id="rId232" Type="http://schemas.openxmlformats.org/officeDocument/2006/relationships/customXml" Target="../ink/ink115.xml"/><Relationship Id="rId884" Type="http://schemas.openxmlformats.org/officeDocument/2006/relationships/customXml" Target="../ink/ink444.xml"/><Relationship Id="rId27" Type="http://schemas.openxmlformats.org/officeDocument/2006/relationships/customXml" Target="../ink/ink12.xml"/><Relationship Id="rId537" Type="http://schemas.openxmlformats.org/officeDocument/2006/relationships/image" Target="../media/image265.png"/><Relationship Id="rId744" Type="http://schemas.openxmlformats.org/officeDocument/2006/relationships/customXml" Target="../ink/ink374.xml"/><Relationship Id="rId951" Type="http://schemas.openxmlformats.org/officeDocument/2006/relationships/customXml" Target="../ink/ink478.xml"/><Relationship Id="rId1167" Type="http://schemas.openxmlformats.org/officeDocument/2006/relationships/image" Target="../media/image577.png"/><Relationship Id="rId1374" Type="http://schemas.openxmlformats.org/officeDocument/2006/relationships/customXml" Target="../ink/ink691.xml"/><Relationship Id="rId80" Type="http://schemas.openxmlformats.org/officeDocument/2006/relationships/image" Target="../media/image39.png"/><Relationship Id="rId176" Type="http://schemas.openxmlformats.org/officeDocument/2006/relationships/customXml" Target="../ink/ink87.xml"/><Relationship Id="rId383" Type="http://schemas.openxmlformats.org/officeDocument/2006/relationships/image" Target="../media/image189.png"/><Relationship Id="rId590" Type="http://schemas.openxmlformats.org/officeDocument/2006/relationships/customXml" Target="../ink/ink296.xml"/><Relationship Id="rId604" Type="http://schemas.openxmlformats.org/officeDocument/2006/relationships/customXml" Target="../ink/ink303.xml"/><Relationship Id="rId811" Type="http://schemas.openxmlformats.org/officeDocument/2006/relationships/image" Target="../media/image401.png"/><Relationship Id="rId1027" Type="http://schemas.openxmlformats.org/officeDocument/2006/relationships/customXml" Target="../ink/ink516.xml"/><Relationship Id="rId1234" Type="http://schemas.openxmlformats.org/officeDocument/2006/relationships/customXml" Target="../ink/ink621.xml"/><Relationship Id="rId243" Type="http://schemas.openxmlformats.org/officeDocument/2006/relationships/image" Target="../media/image120.png"/><Relationship Id="rId450" Type="http://schemas.openxmlformats.org/officeDocument/2006/relationships/customXml" Target="../ink/ink226.xml"/><Relationship Id="rId688" Type="http://schemas.openxmlformats.org/officeDocument/2006/relationships/customXml" Target="../ink/ink346.xml"/><Relationship Id="rId895" Type="http://schemas.openxmlformats.org/officeDocument/2006/relationships/customXml" Target="../ink/ink450.xml"/><Relationship Id="rId909" Type="http://schemas.openxmlformats.org/officeDocument/2006/relationships/customXml" Target="../ink/ink457.xml"/><Relationship Id="rId1080" Type="http://schemas.openxmlformats.org/officeDocument/2006/relationships/customXml" Target="../ink/ink543.xml"/><Relationship Id="rId1301" Type="http://schemas.openxmlformats.org/officeDocument/2006/relationships/image" Target="../media/image644.png"/><Relationship Id="rId38" Type="http://schemas.openxmlformats.org/officeDocument/2006/relationships/image" Target="../media/image18.png"/><Relationship Id="rId103" Type="http://schemas.openxmlformats.org/officeDocument/2006/relationships/customXml" Target="../ink/ink50.xml"/><Relationship Id="rId310" Type="http://schemas.openxmlformats.org/officeDocument/2006/relationships/customXml" Target="../ink/ink155.xml"/><Relationship Id="rId548" Type="http://schemas.openxmlformats.org/officeDocument/2006/relationships/customXml" Target="../ink/ink275.xml"/><Relationship Id="rId755" Type="http://schemas.openxmlformats.org/officeDocument/2006/relationships/image" Target="../media/image373.png"/><Relationship Id="rId962" Type="http://schemas.openxmlformats.org/officeDocument/2006/relationships/image" Target="../media/image476.png"/><Relationship Id="rId1178" Type="http://schemas.openxmlformats.org/officeDocument/2006/relationships/customXml" Target="../ink/ink593.xml"/><Relationship Id="rId1385" Type="http://schemas.openxmlformats.org/officeDocument/2006/relationships/image" Target="../media/image686.png"/><Relationship Id="rId91" Type="http://schemas.openxmlformats.org/officeDocument/2006/relationships/customXml" Target="../ink/ink44.xml"/><Relationship Id="rId187" Type="http://schemas.openxmlformats.org/officeDocument/2006/relationships/image" Target="../media/image92.png"/><Relationship Id="rId394" Type="http://schemas.openxmlformats.org/officeDocument/2006/relationships/customXml" Target="../ink/ink197.xml"/><Relationship Id="rId408" Type="http://schemas.openxmlformats.org/officeDocument/2006/relationships/customXml" Target="../ink/ink204.xml"/><Relationship Id="rId615" Type="http://schemas.openxmlformats.org/officeDocument/2006/relationships/image" Target="../media/image304.png"/><Relationship Id="rId822" Type="http://schemas.openxmlformats.org/officeDocument/2006/relationships/customXml" Target="../ink/ink413.xml"/><Relationship Id="rId1038" Type="http://schemas.openxmlformats.org/officeDocument/2006/relationships/image" Target="../media/image514.png"/><Relationship Id="rId1245" Type="http://schemas.openxmlformats.org/officeDocument/2006/relationships/image" Target="../media/image616.png"/><Relationship Id="rId254" Type="http://schemas.openxmlformats.org/officeDocument/2006/relationships/customXml" Target="../ink/ink126.xml"/><Relationship Id="rId699" Type="http://schemas.openxmlformats.org/officeDocument/2006/relationships/image" Target="../media/image345.png"/><Relationship Id="rId1091" Type="http://schemas.openxmlformats.org/officeDocument/2006/relationships/customXml" Target="../ink/ink549.xml"/><Relationship Id="rId1105" Type="http://schemas.openxmlformats.org/officeDocument/2006/relationships/customXml" Target="../ink/ink556.xml"/><Relationship Id="rId1312" Type="http://schemas.openxmlformats.org/officeDocument/2006/relationships/customXml" Target="../ink/ink660.xml"/><Relationship Id="rId49" Type="http://schemas.openxmlformats.org/officeDocument/2006/relationships/customXml" Target="../ink/ink23.xml"/><Relationship Id="rId114" Type="http://schemas.openxmlformats.org/officeDocument/2006/relationships/image" Target="../media/image56.png"/><Relationship Id="rId461" Type="http://schemas.openxmlformats.org/officeDocument/2006/relationships/image" Target="../media/image227.png"/><Relationship Id="rId559" Type="http://schemas.openxmlformats.org/officeDocument/2006/relationships/image" Target="../media/image276.png"/><Relationship Id="rId766" Type="http://schemas.openxmlformats.org/officeDocument/2006/relationships/customXml" Target="../ink/ink385.xml"/><Relationship Id="rId1189" Type="http://schemas.openxmlformats.org/officeDocument/2006/relationships/image" Target="../media/image588.png"/><Relationship Id="rId1396" Type="http://schemas.openxmlformats.org/officeDocument/2006/relationships/customXml" Target="../ink/ink702.xml"/><Relationship Id="rId198" Type="http://schemas.openxmlformats.org/officeDocument/2006/relationships/customXml" Target="../ink/ink98.xml"/><Relationship Id="rId321" Type="http://schemas.openxmlformats.org/officeDocument/2006/relationships/image" Target="../media/image158.png"/><Relationship Id="rId419" Type="http://schemas.openxmlformats.org/officeDocument/2006/relationships/image" Target="../media/image207.png"/><Relationship Id="rId626" Type="http://schemas.openxmlformats.org/officeDocument/2006/relationships/customXml" Target="../ink/ink314.xml"/><Relationship Id="rId973" Type="http://schemas.openxmlformats.org/officeDocument/2006/relationships/customXml" Target="../ink/ink489.xml"/><Relationship Id="rId1049" Type="http://schemas.openxmlformats.org/officeDocument/2006/relationships/customXml" Target="../ink/ink527.xml"/><Relationship Id="rId1256" Type="http://schemas.openxmlformats.org/officeDocument/2006/relationships/customXml" Target="../ink/ink632.xml"/><Relationship Id="rId833" Type="http://schemas.openxmlformats.org/officeDocument/2006/relationships/image" Target="../media/image412.png"/><Relationship Id="rId1116" Type="http://schemas.openxmlformats.org/officeDocument/2006/relationships/image" Target="../media/image552.png"/><Relationship Id="rId265" Type="http://schemas.openxmlformats.org/officeDocument/2006/relationships/image" Target="../media/image130.png"/><Relationship Id="rId472" Type="http://schemas.openxmlformats.org/officeDocument/2006/relationships/customXml" Target="../ink/ink237.xml"/><Relationship Id="rId900" Type="http://schemas.openxmlformats.org/officeDocument/2006/relationships/image" Target="../media/image445.png"/><Relationship Id="rId1323" Type="http://schemas.openxmlformats.org/officeDocument/2006/relationships/image" Target="../media/image655.png"/><Relationship Id="rId125" Type="http://schemas.openxmlformats.org/officeDocument/2006/relationships/customXml" Target="../ink/ink61.xml"/><Relationship Id="rId332" Type="http://schemas.openxmlformats.org/officeDocument/2006/relationships/customXml" Target="../ink/ink166.xml"/><Relationship Id="rId777" Type="http://schemas.openxmlformats.org/officeDocument/2006/relationships/image" Target="../media/image384.png"/><Relationship Id="rId984" Type="http://schemas.openxmlformats.org/officeDocument/2006/relationships/image" Target="../media/image487.png"/><Relationship Id="rId637" Type="http://schemas.openxmlformats.org/officeDocument/2006/relationships/image" Target="../media/image315.png"/><Relationship Id="rId844" Type="http://schemas.openxmlformats.org/officeDocument/2006/relationships/customXml" Target="../ink/ink424.xml"/><Relationship Id="rId1267" Type="http://schemas.openxmlformats.org/officeDocument/2006/relationships/image" Target="../media/image627.png"/><Relationship Id="rId276" Type="http://schemas.openxmlformats.org/officeDocument/2006/relationships/customXml" Target="../ink/ink138.xml"/><Relationship Id="rId483" Type="http://schemas.openxmlformats.org/officeDocument/2006/relationships/image" Target="../media/image238.png"/><Relationship Id="rId690" Type="http://schemas.openxmlformats.org/officeDocument/2006/relationships/customXml" Target="../ink/ink347.xml"/><Relationship Id="rId704" Type="http://schemas.openxmlformats.org/officeDocument/2006/relationships/customXml" Target="../ink/ink354.xml"/><Relationship Id="rId911" Type="http://schemas.openxmlformats.org/officeDocument/2006/relationships/customXml" Target="../ink/ink458.xml"/><Relationship Id="rId1127" Type="http://schemas.openxmlformats.org/officeDocument/2006/relationships/customXml" Target="../ink/ink567.xml"/><Relationship Id="rId1334" Type="http://schemas.openxmlformats.org/officeDocument/2006/relationships/customXml" Target="../ink/ink671.xml"/><Relationship Id="rId40" Type="http://schemas.openxmlformats.org/officeDocument/2006/relationships/image" Target="../media/image19.png"/><Relationship Id="rId136" Type="http://schemas.openxmlformats.org/officeDocument/2006/relationships/image" Target="../media/image67.png"/><Relationship Id="rId343" Type="http://schemas.openxmlformats.org/officeDocument/2006/relationships/image" Target="../media/image169.png"/><Relationship Id="rId550" Type="http://schemas.openxmlformats.org/officeDocument/2006/relationships/customXml" Target="../ink/ink276.xml"/><Relationship Id="rId788" Type="http://schemas.openxmlformats.org/officeDocument/2006/relationships/customXml" Target="../ink/ink396.xml"/><Relationship Id="rId995" Type="http://schemas.openxmlformats.org/officeDocument/2006/relationships/customXml" Target="../ink/ink500.xml"/><Relationship Id="rId1180" Type="http://schemas.openxmlformats.org/officeDocument/2006/relationships/customXml" Target="../ink/ink594.xml"/><Relationship Id="rId1401" Type="http://schemas.openxmlformats.org/officeDocument/2006/relationships/image" Target="../media/image694.png"/><Relationship Id="rId203" Type="http://schemas.openxmlformats.org/officeDocument/2006/relationships/image" Target="../media/image100.png"/><Relationship Id="rId648" Type="http://schemas.openxmlformats.org/officeDocument/2006/relationships/image" Target="../media/image320.png"/><Relationship Id="rId855" Type="http://schemas.openxmlformats.org/officeDocument/2006/relationships/image" Target="../media/image423.png"/><Relationship Id="rId1040" Type="http://schemas.openxmlformats.org/officeDocument/2006/relationships/image" Target="../media/image515.png"/><Relationship Id="rId1278" Type="http://schemas.openxmlformats.org/officeDocument/2006/relationships/customXml" Target="../ink/ink643.xml"/><Relationship Id="rId287" Type="http://schemas.openxmlformats.org/officeDocument/2006/relationships/image" Target="../media/image141.png"/><Relationship Id="rId410" Type="http://schemas.openxmlformats.org/officeDocument/2006/relationships/customXml" Target="../ink/ink205.xml"/><Relationship Id="rId494" Type="http://schemas.openxmlformats.org/officeDocument/2006/relationships/customXml" Target="../ink/ink248.xml"/><Relationship Id="rId508" Type="http://schemas.openxmlformats.org/officeDocument/2006/relationships/customXml" Target="../ink/ink255.xml"/><Relationship Id="rId715" Type="http://schemas.openxmlformats.org/officeDocument/2006/relationships/image" Target="../media/image353.png"/><Relationship Id="rId922" Type="http://schemas.openxmlformats.org/officeDocument/2006/relationships/image" Target="../media/image456.png"/><Relationship Id="rId1138" Type="http://schemas.openxmlformats.org/officeDocument/2006/relationships/image" Target="../media/image563.png"/><Relationship Id="rId1345" Type="http://schemas.openxmlformats.org/officeDocument/2006/relationships/image" Target="../media/image666.png"/><Relationship Id="rId147" Type="http://schemas.openxmlformats.org/officeDocument/2006/relationships/image" Target="../media/image72.png"/><Relationship Id="rId354" Type="http://schemas.openxmlformats.org/officeDocument/2006/relationships/customXml" Target="../ink/ink177.xml"/><Relationship Id="rId799" Type="http://schemas.openxmlformats.org/officeDocument/2006/relationships/image" Target="../media/image395.png"/><Relationship Id="rId1191" Type="http://schemas.openxmlformats.org/officeDocument/2006/relationships/image" Target="../media/image589.png"/><Relationship Id="rId1205" Type="http://schemas.openxmlformats.org/officeDocument/2006/relationships/image" Target="../media/image596.png"/><Relationship Id="rId51" Type="http://schemas.openxmlformats.org/officeDocument/2006/relationships/customXml" Target="../ink/ink24.xml"/><Relationship Id="rId561" Type="http://schemas.openxmlformats.org/officeDocument/2006/relationships/image" Target="../media/image277.png"/><Relationship Id="rId659" Type="http://schemas.openxmlformats.org/officeDocument/2006/relationships/customXml" Target="../ink/ink331.xml"/><Relationship Id="rId866" Type="http://schemas.openxmlformats.org/officeDocument/2006/relationships/customXml" Target="../ink/ink435.xml"/><Relationship Id="rId1289" Type="http://schemas.openxmlformats.org/officeDocument/2006/relationships/image" Target="../media/image638.png"/><Relationship Id="rId1412" Type="http://schemas.openxmlformats.org/officeDocument/2006/relationships/customXml" Target="../ink/ink710.xml"/><Relationship Id="rId214" Type="http://schemas.openxmlformats.org/officeDocument/2006/relationships/customXml" Target="../ink/ink106.xml"/><Relationship Id="rId298" Type="http://schemas.openxmlformats.org/officeDocument/2006/relationships/customXml" Target="../ink/ink149.xml"/><Relationship Id="rId421" Type="http://schemas.openxmlformats.org/officeDocument/2006/relationships/image" Target="../media/image208.png"/><Relationship Id="rId519" Type="http://schemas.openxmlformats.org/officeDocument/2006/relationships/image" Target="../media/image256.png"/><Relationship Id="rId1051" Type="http://schemas.openxmlformats.org/officeDocument/2006/relationships/customXml" Target="../ink/ink528.xml"/><Relationship Id="rId1149" Type="http://schemas.openxmlformats.org/officeDocument/2006/relationships/customXml" Target="../ink/ink578.xml"/><Relationship Id="rId1356" Type="http://schemas.openxmlformats.org/officeDocument/2006/relationships/customXml" Target="../ink/ink682.xml"/><Relationship Id="rId158" Type="http://schemas.openxmlformats.org/officeDocument/2006/relationships/customXml" Target="../ink/ink78.xml"/><Relationship Id="rId726" Type="http://schemas.openxmlformats.org/officeDocument/2006/relationships/customXml" Target="../ink/ink365.xml"/><Relationship Id="rId933" Type="http://schemas.openxmlformats.org/officeDocument/2006/relationships/customXml" Target="../ink/ink469.xml"/><Relationship Id="rId1009" Type="http://schemas.openxmlformats.org/officeDocument/2006/relationships/customXml" Target="../ink/ink507.xml"/><Relationship Id="rId62" Type="http://schemas.openxmlformats.org/officeDocument/2006/relationships/image" Target="../media/image30.png"/><Relationship Id="rId365" Type="http://schemas.openxmlformats.org/officeDocument/2006/relationships/image" Target="../media/image180.png"/><Relationship Id="rId572" Type="http://schemas.openxmlformats.org/officeDocument/2006/relationships/customXml" Target="../ink/ink287.xml"/><Relationship Id="rId1216" Type="http://schemas.openxmlformats.org/officeDocument/2006/relationships/customXml" Target="../ink/ink612.xml"/><Relationship Id="rId1423" Type="http://schemas.openxmlformats.org/officeDocument/2006/relationships/image" Target="../media/image705.png"/><Relationship Id="rId225" Type="http://schemas.openxmlformats.org/officeDocument/2006/relationships/image" Target="../media/image111.png"/><Relationship Id="rId432" Type="http://schemas.openxmlformats.org/officeDocument/2006/relationships/customXml" Target="../ink/ink217.xml"/><Relationship Id="rId877" Type="http://schemas.openxmlformats.org/officeDocument/2006/relationships/image" Target="../media/image434.png"/><Relationship Id="rId1062" Type="http://schemas.openxmlformats.org/officeDocument/2006/relationships/image" Target="../media/image526.png"/><Relationship Id="rId737" Type="http://schemas.openxmlformats.org/officeDocument/2006/relationships/image" Target="../media/image364.png"/><Relationship Id="rId944" Type="http://schemas.openxmlformats.org/officeDocument/2006/relationships/image" Target="../media/image467.png"/><Relationship Id="rId1367" Type="http://schemas.openxmlformats.org/officeDocument/2006/relationships/image" Target="../media/image677.png"/><Relationship Id="rId73" Type="http://schemas.openxmlformats.org/officeDocument/2006/relationships/customXml" Target="../ink/ink35.xml"/><Relationship Id="rId169" Type="http://schemas.openxmlformats.org/officeDocument/2006/relationships/image" Target="../media/image83.png"/><Relationship Id="rId376" Type="http://schemas.openxmlformats.org/officeDocument/2006/relationships/customXml" Target="../ink/ink188.xml"/><Relationship Id="rId583" Type="http://schemas.openxmlformats.org/officeDocument/2006/relationships/image" Target="../media/image288.png"/><Relationship Id="rId790" Type="http://schemas.openxmlformats.org/officeDocument/2006/relationships/customXml" Target="../ink/ink397.xml"/><Relationship Id="rId804" Type="http://schemas.openxmlformats.org/officeDocument/2006/relationships/customXml" Target="../ink/ink404.xml"/><Relationship Id="rId1227" Type="http://schemas.openxmlformats.org/officeDocument/2006/relationships/image" Target="../media/image607.png"/><Relationship Id="rId4" Type="http://schemas.openxmlformats.org/officeDocument/2006/relationships/hyperlink" Target="http://www.bernhardkoester.de/vorlesungen/inhalt.html" TargetMode="External"/><Relationship Id="rId236" Type="http://schemas.openxmlformats.org/officeDocument/2006/relationships/customXml" Target="../ink/ink117.xml"/><Relationship Id="rId443" Type="http://schemas.openxmlformats.org/officeDocument/2006/relationships/image" Target="../media/image218.png"/><Relationship Id="rId650" Type="http://schemas.openxmlformats.org/officeDocument/2006/relationships/image" Target="../media/image321.png"/><Relationship Id="rId888" Type="http://schemas.openxmlformats.org/officeDocument/2006/relationships/customXml" Target="../ink/ink446.xml"/><Relationship Id="rId1073" Type="http://schemas.openxmlformats.org/officeDocument/2006/relationships/image" Target="../media/image531.png"/><Relationship Id="rId1280" Type="http://schemas.openxmlformats.org/officeDocument/2006/relationships/customXml" Target="../ink/ink644.xml"/><Relationship Id="rId303" Type="http://schemas.openxmlformats.org/officeDocument/2006/relationships/image" Target="../media/image149.png"/><Relationship Id="rId748" Type="http://schemas.openxmlformats.org/officeDocument/2006/relationships/customXml" Target="../ink/ink376.xml"/><Relationship Id="rId955" Type="http://schemas.openxmlformats.org/officeDocument/2006/relationships/customXml" Target="../ink/ink480.xml"/><Relationship Id="rId1140" Type="http://schemas.openxmlformats.org/officeDocument/2006/relationships/image" Target="../media/image564.png"/><Relationship Id="rId1378" Type="http://schemas.openxmlformats.org/officeDocument/2006/relationships/customXml" Target="../ink/ink693.xml"/><Relationship Id="rId84" Type="http://schemas.openxmlformats.org/officeDocument/2006/relationships/image" Target="../media/image41.png"/><Relationship Id="rId387" Type="http://schemas.openxmlformats.org/officeDocument/2006/relationships/image" Target="../media/image191.png"/><Relationship Id="rId510" Type="http://schemas.openxmlformats.org/officeDocument/2006/relationships/customXml" Target="../ink/ink256.xml"/><Relationship Id="rId594" Type="http://schemas.openxmlformats.org/officeDocument/2006/relationships/customXml" Target="../ink/ink298.xml"/><Relationship Id="rId608" Type="http://schemas.openxmlformats.org/officeDocument/2006/relationships/customXml" Target="../ink/ink305.xml"/><Relationship Id="rId815" Type="http://schemas.openxmlformats.org/officeDocument/2006/relationships/image" Target="../media/image403.png"/><Relationship Id="rId1238" Type="http://schemas.openxmlformats.org/officeDocument/2006/relationships/customXml" Target="../ink/ink623.xml"/><Relationship Id="rId247" Type="http://schemas.openxmlformats.org/officeDocument/2006/relationships/image" Target="../media/image122.png"/><Relationship Id="rId899" Type="http://schemas.openxmlformats.org/officeDocument/2006/relationships/customXml" Target="../ink/ink452.xml"/><Relationship Id="rId1000" Type="http://schemas.openxmlformats.org/officeDocument/2006/relationships/image" Target="../media/image495.png"/><Relationship Id="rId1084" Type="http://schemas.openxmlformats.org/officeDocument/2006/relationships/customXml" Target="../ink/ink545.xml"/><Relationship Id="rId1305" Type="http://schemas.openxmlformats.org/officeDocument/2006/relationships/image" Target="../media/image646.png"/><Relationship Id="rId107" Type="http://schemas.openxmlformats.org/officeDocument/2006/relationships/customXml" Target="../ink/ink52.xml"/><Relationship Id="rId454" Type="http://schemas.openxmlformats.org/officeDocument/2006/relationships/customXml" Target="../ink/ink228.xml"/><Relationship Id="rId661" Type="http://schemas.openxmlformats.org/officeDocument/2006/relationships/customXml" Target="../ink/ink332.xml"/><Relationship Id="rId759" Type="http://schemas.openxmlformats.org/officeDocument/2006/relationships/image" Target="../media/image375.png"/><Relationship Id="rId966" Type="http://schemas.openxmlformats.org/officeDocument/2006/relationships/image" Target="../media/image478.png"/><Relationship Id="rId1291" Type="http://schemas.openxmlformats.org/officeDocument/2006/relationships/image" Target="../media/image639.png"/><Relationship Id="rId1389" Type="http://schemas.openxmlformats.org/officeDocument/2006/relationships/image" Target="../media/image688.png"/><Relationship Id="rId11" Type="http://schemas.openxmlformats.org/officeDocument/2006/relationships/customXml" Target="../ink/ink4.xml"/><Relationship Id="rId314" Type="http://schemas.openxmlformats.org/officeDocument/2006/relationships/customXml" Target="../ink/ink157.xml"/><Relationship Id="rId398" Type="http://schemas.openxmlformats.org/officeDocument/2006/relationships/customXml" Target="../ink/ink199.xml"/><Relationship Id="rId521" Type="http://schemas.openxmlformats.org/officeDocument/2006/relationships/image" Target="../media/image257.png"/><Relationship Id="rId619" Type="http://schemas.openxmlformats.org/officeDocument/2006/relationships/image" Target="../media/image306.png"/><Relationship Id="rId1151" Type="http://schemas.openxmlformats.org/officeDocument/2006/relationships/customXml" Target="../ink/ink579.xml"/><Relationship Id="rId1249" Type="http://schemas.openxmlformats.org/officeDocument/2006/relationships/image" Target="../media/image618.png"/><Relationship Id="rId95" Type="http://schemas.openxmlformats.org/officeDocument/2006/relationships/customXml" Target="../ink/ink46.xml"/><Relationship Id="rId160" Type="http://schemas.openxmlformats.org/officeDocument/2006/relationships/customXml" Target="../ink/ink79.xml"/><Relationship Id="rId826" Type="http://schemas.openxmlformats.org/officeDocument/2006/relationships/customXml" Target="../ink/ink415.xml"/><Relationship Id="rId1011" Type="http://schemas.openxmlformats.org/officeDocument/2006/relationships/customXml" Target="../ink/ink508.xml"/><Relationship Id="rId1109" Type="http://schemas.openxmlformats.org/officeDocument/2006/relationships/customXml" Target="../ink/ink558.xml"/><Relationship Id="rId258" Type="http://schemas.openxmlformats.org/officeDocument/2006/relationships/customXml" Target="../ink/ink129.xml"/><Relationship Id="rId465" Type="http://schemas.openxmlformats.org/officeDocument/2006/relationships/image" Target="../media/image229.png"/><Relationship Id="rId672" Type="http://schemas.openxmlformats.org/officeDocument/2006/relationships/customXml" Target="../ink/ink338.xml"/><Relationship Id="rId1095" Type="http://schemas.openxmlformats.org/officeDocument/2006/relationships/customXml" Target="../ink/ink551.xml"/><Relationship Id="rId1316" Type="http://schemas.openxmlformats.org/officeDocument/2006/relationships/customXml" Target="../ink/ink662.xml"/><Relationship Id="rId22" Type="http://schemas.openxmlformats.org/officeDocument/2006/relationships/image" Target="../media/image10.png"/><Relationship Id="rId118" Type="http://schemas.openxmlformats.org/officeDocument/2006/relationships/image" Target="../media/image58.png"/><Relationship Id="rId325" Type="http://schemas.openxmlformats.org/officeDocument/2006/relationships/image" Target="../media/image160.png"/><Relationship Id="rId532" Type="http://schemas.openxmlformats.org/officeDocument/2006/relationships/customXml" Target="../ink/ink267.xml"/><Relationship Id="rId977" Type="http://schemas.openxmlformats.org/officeDocument/2006/relationships/customXml" Target="../ink/ink491.xml"/><Relationship Id="rId1162" Type="http://schemas.openxmlformats.org/officeDocument/2006/relationships/customXml" Target="../ink/ink585.xml"/><Relationship Id="rId171" Type="http://schemas.openxmlformats.org/officeDocument/2006/relationships/image" Target="../media/image84.png"/><Relationship Id="rId837" Type="http://schemas.openxmlformats.org/officeDocument/2006/relationships/image" Target="../media/image414.png"/><Relationship Id="rId1022" Type="http://schemas.openxmlformats.org/officeDocument/2006/relationships/image" Target="../media/image506.png"/><Relationship Id="rId269" Type="http://schemas.openxmlformats.org/officeDocument/2006/relationships/image" Target="../media/image132.png"/><Relationship Id="rId476" Type="http://schemas.openxmlformats.org/officeDocument/2006/relationships/customXml" Target="../ink/ink239.xml"/><Relationship Id="rId683" Type="http://schemas.openxmlformats.org/officeDocument/2006/relationships/image" Target="../media/image337.png"/><Relationship Id="rId890" Type="http://schemas.openxmlformats.org/officeDocument/2006/relationships/image" Target="../media/image440.png"/><Relationship Id="rId904" Type="http://schemas.openxmlformats.org/officeDocument/2006/relationships/image" Target="../media/image447.png"/><Relationship Id="rId1327" Type="http://schemas.openxmlformats.org/officeDocument/2006/relationships/image" Target="../media/image657.png"/><Relationship Id="rId33" Type="http://schemas.openxmlformats.org/officeDocument/2006/relationships/customXml" Target="../ink/ink15.xml"/><Relationship Id="rId129" Type="http://schemas.openxmlformats.org/officeDocument/2006/relationships/customXml" Target="../ink/ink63.xml"/><Relationship Id="rId336" Type="http://schemas.openxmlformats.org/officeDocument/2006/relationships/customXml" Target="../ink/ink168.xml"/><Relationship Id="rId543" Type="http://schemas.openxmlformats.org/officeDocument/2006/relationships/image" Target="../media/image268.png"/><Relationship Id="rId988" Type="http://schemas.openxmlformats.org/officeDocument/2006/relationships/image" Target="../media/image489.png"/><Relationship Id="rId1173" Type="http://schemas.openxmlformats.org/officeDocument/2006/relationships/image" Target="../media/image580.png"/><Relationship Id="rId1380" Type="http://schemas.openxmlformats.org/officeDocument/2006/relationships/customXml" Target="../ink/ink694.xml"/><Relationship Id="rId182" Type="http://schemas.openxmlformats.org/officeDocument/2006/relationships/customXml" Target="../ink/ink90.xml"/><Relationship Id="rId403" Type="http://schemas.openxmlformats.org/officeDocument/2006/relationships/image" Target="../media/image199.png"/><Relationship Id="rId750" Type="http://schemas.openxmlformats.org/officeDocument/2006/relationships/customXml" Target="../ink/ink377.xml"/><Relationship Id="rId848" Type="http://schemas.openxmlformats.org/officeDocument/2006/relationships/customXml" Target="../ink/ink426.xml"/><Relationship Id="rId1033" Type="http://schemas.openxmlformats.org/officeDocument/2006/relationships/customXml" Target="../ink/ink519.xml"/><Relationship Id="rId487" Type="http://schemas.openxmlformats.org/officeDocument/2006/relationships/image" Target="../media/image240.png"/><Relationship Id="rId610" Type="http://schemas.openxmlformats.org/officeDocument/2006/relationships/customXml" Target="../ink/ink306.xml"/><Relationship Id="rId694" Type="http://schemas.openxmlformats.org/officeDocument/2006/relationships/customXml" Target="../ink/ink349.xml"/><Relationship Id="rId708" Type="http://schemas.openxmlformats.org/officeDocument/2006/relationships/customXml" Target="../ink/ink356.xml"/><Relationship Id="rId915" Type="http://schemas.openxmlformats.org/officeDocument/2006/relationships/customXml" Target="../ink/ink460.xml"/><Relationship Id="rId1240" Type="http://schemas.openxmlformats.org/officeDocument/2006/relationships/customXml" Target="../ink/ink624.xml"/><Relationship Id="rId1338" Type="http://schemas.openxmlformats.org/officeDocument/2006/relationships/customXml" Target="../ink/ink673.xml"/><Relationship Id="rId347" Type="http://schemas.openxmlformats.org/officeDocument/2006/relationships/image" Target="../media/image171.png"/><Relationship Id="rId999" Type="http://schemas.openxmlformats.org/officeDocument/2006/relationships/customXml" Target="../ink/ink502.xml"/><Relationship Id="rId1100" Type="http://schemas.openxmlformats.org/officeDocument/2006/relationships/image" Target="../media/image544.png"/><Relationship Id="rId1184" Type="http://schemas.openxmlformats.org/officeDocument/2006/relationships/customXml" Target="../ink/ink596.xml"/><Relationship Id="rId1405" Type="http://schemas.openxmlformats.org/officeDocument/2006/relationships/image" Target="../media/image696.png"/><Relationship Id="rId44" Type="http://schemas.openxmlformats.org/officeDocument/2006/relationships/image" Target="../media/image21.png"/><Relationship Id="rId554" Type="http://schemas.openxmlformats.org/officeDocument/2006/relationships/customXml" Target="../ink/ink278.xml"/><Relationship Id="rId761" Type="http://schemas.openxmlformats.org/officeDocument/2006/relationships/image" Target="../media/image376.png"/><Relationship Id="rId859" Type="http://schemas.openxmlformats.org/officeDocument/2006/relationships/image" Target="../media/image425.png"/><Relationship Id="rId1391" Type="http://schemas.openxmlformats.org/officeDocument/2006/relationships/image" Target="../media/image689.png"/><Relationship Id="rId193" Type="http://schemas.openxmlformats.org/officeDocument/2006/relationships/image" Target="../media/image95.png"/><Relationship Id="rId207" Type="http://schemas.openxmlformats.org/officeDocument/2006/relationships/image" Target="../media/image102.png"/><Relationship Id="rId414" Type="http://schemas.openxmlformats.org/officeDocument/2006/relationships/customXml" Target="../ink/ink207.xml"/><Relationship Id="rId498" Type="http://schemas.openxmlformats.org/officeDocument/2006/relationships/customXml" Target="../ink/ink250.xml"/><Relationship Id="rId621" Type="http://schemas.openxmlformats.org/officeDocument/2006/relationships/image" Target="../media/image307.png"/><Relationship Id="rId1044" Type="http://schemas.openxmlformats.org/officeDocument/2006/relationships/image" Target="../media/image517.png"/><Relationship Id="rId1251" Type="http://schemas.openxmlformats.org/officeDocument/2006/relationships/image" Target="../media/image619.png"/><Relationship Id="rId1349" Type="http://schemas.openxmlformats.org/officeDocument/2006/relationships/image" Target="../media/image668.png"/><Relationship Id="rId260" Type="http://schemas.openxmlformats.org/officeDocument/2006/relationships/customXml" Target="../ink/ink130.xml"/><Relationship Id="rId719" Type="http://schemas.openxmlformats.org/officeDocument/2006/relationships/image" Target="../media/image355.png"/><Relationship Id="rId926" Type="http://schemas.openxmlformats.org/officeDocument/2006/relationships/image" Target="../media/image458.png"/><Relationship Id="rId1111" Type="http://schemas.openxmlformats.org/officeDocument/2006/relationships/customXml" Target="../ink/ink559.xml"/><Relationship Id="rId55" Type="http://schemas.openxmlformats.org/officeDocument/2006/relationships/customXml" Target="../ink/ink26.xml"/><Relationship Id="rId120" Type="http://schemas.openxmlformats.org/officeDocument/2006/relationships/image" Target="../media/image59.png"/><Relationship Id="rId358" Type="http://schemas.openxmlformats.org/officeDocument/2006/relationships/customXml" Target="../ink/ink179.xml"/><Relationship Id="rId565" Type="http://schemas.openxmlformats.org/officeDocument/2006/relationships/image" Target="../media/image279.png"/><Relationship Id="rId772" Type="http://schemas.openxmlformats.org/officeDocument/2006/relationships/customXml" Target="../ink/ink388.xml"/><Relationship Id="rId1195" Type="http://schemas.openxmlformats.org/officeDocument/2006/relationships/image" Target="../media/image591.png"/><Relationship Id="rId1209" Type="http://schemas.openxmlformats.org/officeDocument/2006/relationships/image" Target="../media/image598.png"/><Relationship Id="rId1416" Type="http://schemas.openxmlformats.org/officeDocument/2006/relationships/customXml" Target="../ink/ink712.xml"/><Relationship Id="rId218" Type="http://schemas.openxmlformats.org/officeDocument/2006/relationships/customXml" Target="../ink/ink108.xml"/><Relationship Id="rId425" Type="http://schemas.openxmlformats.org/officeDocument/2006/relationships/image" Target="../media/image210.png"/><Relationship Id="rId632" Type="http://schemas.openxmlformats.org/officeDocument/2006/relationships/customXml" Target="../ink/ink317.xml"/><Relationship Id="rId1055" Type="http://schemas.openxmlformats.org/officeDocument/2006/relationships/customXml" Target="../ink/ink530.xml"/><Relationship Id="rId1262" Type="http://schemas.openxmlformats.org/officeDocument/2006/relationships/customXml" Target="../ink/ink635.xml"/><Relationship Id="rId271" Type="http://schemas.openxmlformats.org/officeDocument/2006/relationships/image" Target="../media/image133.png"/><Relationship Id="rId937" Type="http://schemas.openxmlformats.org/officeDocument/2006/relationships/customXml" Target="../ink/ink471.xml"/><Relationship Id="rId1122" Type="http://schemas.openxmlformats.org/officeDocument/2006/relationships/image" Target="../media/image555.png"/><Relationship Id="rId66" Type="http://schemas.openxmlformats.org/officeDocument/2006/relationships/image" Target="../media/image32.png"/><Relationship Id="rId131" Type="http://schemas.openxmlformats.org/officeDocument/2006/relationships/customXml" Target="../ink/ink64.xml"/><Relationship Id="rId369" Type="http://schemas.openxmlformats.org/officeDocument/2006/relationships/image" Target="../media/image182.png"/><Relationship Id="rId576" Type="http://schemas.openxmlformats.org/officeDocument/2006/relationships/customXml" Target="../ink/ink289.xml"/><Relationship Id="rId783" Type="http://schemas.openxmlformats.org/officeDocument/2006/relationships/image" Target="../media/image387.png"/><Relationship Id="rId990" Type="http://schemas.openxmlformats.org/officeDocument/2006/relationships/image" Target="../media/image490.png"/><Relationship Id="rId1427" Type="http://schemas.openxmlformats.org/officeDocument/2006/relationships/image" Target="../media/image707.png"/><Relationship Id="rId229" Type="http://schemas.openxmlformats.org/officeDocument/2006/relationships/image" Target="../media/image113.png"/><Relationship Id="rId436" Type="http://schemas.openxmlformats.org/officeDocument/2006/relationships/customXml" Target="../ink/ink219.xml"/><Relationship Id="rId643" Type="http://schemas.openxmlformats.org/officeDocument/2006/relationships/image" Target="../media/image318.png"/><Relationship Id="rId1066" Type="http://schemas.openxmlformats.org/officeDocument/2006/relationships/image" Target="../media/image528.png"/><Relationship Id="rId1273" Type="http://schemas.openxmlformats.org/officeDocument/2006/relationships/image" Target="../media/image630.png"/><Relationship Id="rId850" Type="http://schemas.openxmlformats.org/officeDocument/2006/relationships/customXml" Target="../ink/ink427.xml"/><Relationship Id="rId948" Type="http://schemas.openxmlformats.org/officeDocument/2006/relationships/image" Target="../media/image469.png"/><Relationship Id="rId1133" Type="http://schemas.openxmlformats.org/officeDocument/2006/relationships/customXml" Target="../ink/ink570.xml"/><Relationship Id="rId77" Type="http://schemas.openxmlformats.org/officeDocument/2006/relationships/customXml" Target="../ink/ink37.xml"/><Relationship Id="rId282" Type="http://schemas.openxmlformats.org/officeDocument/2006/relationships/customXml" Target="../ink/ink141.xml"/><Relationship Id="rId503" Type="http://schemas.openxmlformats.org/officeDocument/2006/relationships/image" Target="../media/image248.png"/><Relationship Id="rId587" Type="http://schemas.openxmlformats.org/officeDocument/2006/relationships/image" Target="../media/image290.png"/><Relationship Id="rId710" Type="http://schemas.openxmlformats.org/officeDocument/2006/relationships/customXml" Target="../ink/ink357.xml"/><Relationship Id="rId808" Type="http://schemas.openxmlformats.org/officeDocument/2006/relationships/customXml" Target="../ink/ink406.xml"/><Relationship Id="rId1340" Type="http://schemas.openxmlformats.org/officeDocument/2006/relationships/customXml" Target="../ink/ink674.xml"/><Relationship Id="rId8" Type="http://schemas.openxmlformats.org/officeDocument/2006/relationships/image" Target="../media/image3.png"/><Relationship Id="rId142" Type="http://schemas.openxmlformats.org/officeDocument/2006/relationships/customXml" Target="../ink/ink70.xml"/><Relationship Id="rId447" Type="http://schemas.openxmlformats.org/officeDocument/2006/relationships/image" Target="../media/image220.png"/><Relationship Id="rId794" Type="http://schemas.openxmlformats.org/officeDocument/2006/relationships/customXml" Target="../ink/ink399.xml"/><Relationship Id="rId1077" Type="http://schemas.openxmlformats.org/officeDocument/2006/relationships/image" Target="../media/image533.png"/><Relationship Id="rId1200" Type="http://schemas.openxmlformats.org/officeDocument/2006/relationships/customXml" Target="../ink/ink604.xml"/><Relationship Id="rId654" Type="http://schemas.openxmlformats.org/officeDocument/2006/relationships/image" Target="../media/image323.png"/><Relationship Id="rId861" Type="http://schemas.openxmlformats.org/officeDocument/2006/relationships/image" Target="../media/image426.png"/><Relationship Id="rId959" Type="http://schemas.openxmlformats.org/officeDocument/2006/relationships/customXml" Target="../ink/ink482.xml"/><Relationship Id="rId1284" Type="http://schemas.openxmlformats.org/officeDocument/2006/relationships/customXml" Target="../ink/ink646.xml"/><Relationship Id="rId293" Type="http://schemas.openxmlformats.org/officeDocument/2006/relationships/image" Target="../media/image144.png"/><Relationship Id="rId307" Type="http://schemas.openxmlformats.org/officeDocument/2006/relationships/image" Target="../media/image151.png"/><Relationship Id="rId514" Type="http://schemas.openxmlformats.org/officeDocument/2006/relationships/customXml" Target="../ink/ink258.xml"/><Relationship Id="rId721" Type="http://schemas.openxmlformats.org/officeDocument/2006/relationships/image" Target="../media/image356.png"/><Relationship Id="rId1144" Type="http://schemas.openxmlformats.org/officeDocument/2006/relationships/image" Target="../media/image566.png"/><Relationship Id="rId1351" Type="http://schemas.openxmlformats.org/officeDocument/2006/relationships/image" Target="../media/image669.png"/><Relationship Id="rId88" Type="http://schemas.openxmlformats.org/officeDocument/2006/relationships/image" Target="../media/image43.png"/><Relationship Id="rId153" Type="http://schemas.openxmlformats.org/officeDocument/2006/relationships/image" Target="../media/image75.png"/><Relationship Id="rId360" Type="http://schemas.openxmlformats.org/officeDocument/2006/relationships/customXml" Target="../ink/ink180.xml"/><Relationship Id="rId598" Type="http://schemas.openxmlformats.org/officeDocument/2006/relationships/customXml" Target="../ink/ink300.xml"/><Relationship Id="rId819" Type="http://schemas.openxmlformats.org/officeDocument/2006/relationships/image" Target="../media/image405.png"/><Relationship Id="rId1004" Type="http://schemas.openxmlformats.org/officeDocument/2006/relationships/image" Target="../media/image497.png"/><Relationship Id="rId1211" Type="http://schemas.openxmlformats.org/officeDocument/2006/relationships/image" Target="../media/image599.png"/><Relationship Id="rId220" Type="http://schemas.openxmlformats.org/officeDocument/2006/relationships/customXml" Target="../ink/ink109.xml"/><Relationship Id="rId458" Type="http://schemas.openxmlformats.org/officeDocument/2006/relationships/customXml" Target="../ink/ink230.xml"/><Relationship Id="rId665" Type="http://schemas.openxmlformats.org/officeDocument/2006/relationships/customXml" Target="../ink/ink334.xml"/><Relationship Id="rId872" Type="http://schemas.openxmlformats.org/officeDocument/2006/relationships/customXml" Target="../ink/ink438.xml"/><Relationship Id="rId1088" Type="http://schemas.openxmlformats.org/officeDocument/2006/relationships/image" Target="../media/image538.png"/><Relationship Id="rId1295" Type="http://schemas.openxmlformats.org/officeDocument/2006/relationships/image" Target="../media/image641.png"/><Relationship Id="rId1309" Type="http://schemas.openxmlformats.org/officeDocument/2006/relationships/image" Target="../media/image648.png"/><Relationship Id="rId15" Type="http://schemas.openxmlformats.org/officeDocument/2006/relationships/customXml" Target="../ink/ink6.xml"/><Relationship Id="rId318" Type="http://schemas.openxmlformats.org/officeDocument/2006/relationships/customXml" Target="../ink/ink159.xml"/><Relationship Id="rId525" Type="http://schemas.openxmlformats.org/officeDocument/2006/relationships/image" Target="../media/image259.png"/><Relationship Id="rId732" Type="http://schemas.openxmlformats.org/officeDocument/2006/relationships/customXml" Target="../ink/ink368.xml"/><Relationship Id="rId1155" Type="http://schemas.openxmlformats.org/officeDocument/2006/relationships/customXml" Target="../ink/ink581.xml"/><Relationship Id="rId1362" Type="http://schemas.openxmlformats.org/officeDocument/2006/relationships/customXml" Target="../ink/ink685.xml"/><Relationship Id="rId99" Type="http://schemas.openxmlformats.org/officeDocument/2006/relationships/customXml" Target="../ink/ink48.xml"/><Relationship Id="rId164" Type="http://schemas.openxmlformats.org/officeDocument/2006/relationships/customXml" Target="../ink/ink81.xml"/><Relationship Id="rId371" Type="http://schemas.openxmlformats.org/officeDocument/2006/relationships/image" Target="../media/image183.png"/><Relationship Id="rId1015" Type="http://schemas.openxmlformats.org/officeDocument/2006/relationships/customXml" Target="../ink/ink510.xml"/><Relationship Id="rId1222" Type="http://schemas.openxmlformats.org/officeDocument/2006/relationships/customXml" Target="../ink/ink615.xml"/><Relationship Id="rId469" Type="http://schemas.openxmlformats.org/officeDocument/2006/relationships/image" Target="../media/image231.png"/><Relationship Id="rId676" Type="http://schemas.openxmlformats.org/officeDocument/2006/relationships/customXml" Target="../ink/ink340.xml"/><Relationship Id="rId883" Type="http://schemas.openxmlformats.org/officeDocument/2006/relationships/image" Target="../media/image437.png"/><Relationship Id="rId1099" Type="http://schemas.openxmlformats.org/officeDocument/2006/relationships/customXml" Target="../ink/ink553.xml"/><Relationship Id="rId26" Type="http://schemas.openxmlformats.org/officeDocument/2006/relationships/image" Target="../media/image12.png"/><Relationship Id="rId231" Type="http://schemas.openxmlformats.org/officeDocument/2006/relationships/image" Target="../media/image114.png"/><Relationship Id="rId329" Type="http://schemas.openxmlformats.org/officeDocument/2006/relationships/image" Target="../media/image162.png"/><Relationship Id="rId536" Type="http://schemas.openxmlformats.org/officeDocument/2006/relationships/customXml" Target="../ink/ink269.xml"/><Relationship Id="rId1166" Type="http://schemas.openxmlformats.org/officeDocument/2006/relationships/customXml" Target="../ink/ink587.xml"/><Relationship Id="rId1373" Type="http://schemas.openxmlformats.org/officeDocument/2006/relationships/image" Target="../media/image680.png"/><Relationship Id="rId175" Type="http://schemas.openxmlformats.org/officeDocument/2006/relationships/image" Target="../media/image86.png"/><Relationship Id="rId743" Type="http://schemas.openxmlformats.org/officeDocument/2006/relationships/image" Target="../media/image367.png"/><Relationship Id="rId950" Type="http://schemas.openxmlformats.org/officeDocument/2006/relationships/image" Target="../media/image470.png"/><Relationship Id="rId1026" Type="http://schemas.openxmlformats.org/officeDocument/2006/relationships/image" Target="../media/image508.png"/><Relationship Id="rId382" Type="http://schemas.openxmlformats.org/officeDocument/2006/relationships/customXml" Target="../ink/ink191.xml"/><Relationship Id="rId603" Type="http://schemas.openxmlformats.org/officeDocument/2006/relationships/image" Target="../media/image298.png"/><Relationship Id="rId687" Type="http://schemas.openxmlformats.org/officeDocument/2006/relationships/image" Target="../media/image339.png"/><Relationship Id="rId810" Type="http://schemas.openxmlformats.org/officeDocument/2006/relationships/customXml" Target="../ink/ink407.xml"/><Relationship Id="rId908" Type="http://schemas.openxmlformats.org/officeDocument/2006/relationships/image" Target="../media/image449.png"/><Relationship Id="rId1233" Type="http://schemas.openxmlformats.org/officeDocument/2006/relationships/image" Target="../media/image610.png"/><Relationship Id="rId242" Type="http://schemas.openxmlformats.org/officeDocument/2006/relationships/customXml" Target="../ink/ink120.xml"/><Relationship Id="rId894" Type="http://schemas.openxmlformats.org/officeDocument/2006/relationships/image" Target="../media/image442.png"/><Relationship Id="rId1177" Type="http://schemas.openxmlformats.org/officeDocument/2006/relationships/image" Target="../media/image582.png"/><Relationship Id="rId1300" Type="http://schemas.openxmlformats.org/officeDocument/2006/relationships/customXml" Target="../ink/ink654.xml"/><Relationship Id="rId37" Type="http://schemas.openxmlformats.org/officeDocument/2006/relationships/customXml" Target="../ink/ink17.xml"/><Relationship Id="rId102" Type="http://schemas.openxmlformats.org/officeDocument/2006/relationships/image" Target="../media/image50.png"/><Relationship Id="rId547" Type="http://schemas.openxmlformats.org/officeDocument/2006/relationships/image" Target="../media/image270.png"/><Relationship Id="rId754" Type="http://schemas.openxmlformats.org/officeDocument/2006/relationships/customXml" Target="../ink/ink379.xml"/><Relationship Id="rId961" Type="http://schemas.openxmlformats.org/officeDocument/2006/relationships/customXml" Target="../ink/ink483.xml"/><Relationship Id="rId1384" Type="http://schemas.openxmlformats.org/officeDocument/2006/relationships/customXml" Target="../ink/ink696.xml"/><Relationship Id="rId90" Type="http://schemas.openxmlformats.org/officeDocument/2006/relationships/image" Target="../media/image44.png"/><Relationship Id="rId186" Type="http://schemas.openxmlformats.org/officeDocument/2006/relationships/customXml" Target="../ink/ink92.xml"/><Relationship Id="rId393" Type="http://schemas.openxmlformats.org/officeDocument/2006/relationships/image" Target="../media/image194.png"/><Relationship Id="rId407" Type="http://schemas.openxmlformats.org/officeDocument/2006/relationships/image" Target="../media/image201.png"/><Relationship Id="rId614" Type="http://schemas.openxmlformats.org/officeDocument/2006/relationships/customXml" Target="../ink/ink308.xml"/><Relationship Id="rId821" Type="http://schemas.openxmlformats.org/officeDocument/2006/relationships/image" Target="../media/image406.png"/><Relationship Id="rId1037" Type="http://schemas.openxmlformats.org/officeDocument/2006/relationships/customXml" Target="../ink/ink521.xml"/><Relationship Id="rId1244" Type="http://schemas.openxmlformats.org/officeDocument/2006/relationships/customXml" Target="../ink/ink626.xml"/><Relationship Id="rId253" Type="http://schemas.openxmlformats.org/officeDocument/2006/relationships/image" Target="../media/image125.png"/><Relationship Id="rId460" Type="http://schemas.openxmlformats.org/officeDocument/2006/relationships/customXml" Target="../ink/ink231.xml"/><Relationship Id="rId698" Type="http://schemas.openxmlformats.org/officeDocument/2006/relationships/customXml" Target="../ink/ink351.xml"/><Relationship Id="rId919" Type="http://schemas.openxmlformats.org/officeDocument/2006/relationships/customXml" Target="../ink/ink462.xml"/><Relationship Id="rId1090" Type="http://schemas.openxmlformats.org/officeDocument/2006/relationships/image" Target="../media/image539.png"/><Relationship Id="rId1104" Type="http://schemas.openxmlformats.org/officeDocument/2006/relationships/image" Target="../media/image546.png"/><Relationship Id="rId1311" Type="http://schemas.openxmlformats.org/officeDocument/2006/relationships/image" Target="../media/image649.png"/><Relationship Id="rId48" Type="http://schemas.openxmlformats.org/officeDocument/2006/relationships/image" Target="../media/image23.png"/><Relationship Id="rId113" Type="http://schemas.openxmlformats.org/officeDocument/2006/relationships/customXml" Target="../ink/ink55.xml"/><Relationship Id="rId320" Type="http://schemas.openxmlformats.org/officeDocument/2006/relationships/customXml" Target="../ink/ink160.xml"/><Relationship Id="rId558" Type="http://schemas.openxmlformats.org/officeDocument/2006/relationships/customXml" Target="../ink/ink280.xml"/><Relationship Id="rId765" Type="http://schemas.openxmlformats.org/officeDocument/2006/relationships/image" Target="../media/image378.png"/><Relationship Id="rId972" Type="http://schemas.openxmlformats.org/officeDocument/2006/relationships/image" Target="../media/image481.png"/><Relationship Id="rId1188" Type="http://schemas.openxmlformats.org/officeDocument/2006/relationships/customXml" Target="../ink/ink598.xml"/><Relationship Id="rId1395" Type="http://schemas.openxmlformats.org/officeDocument/2006/relationships/image" Target="../media/image691.png"/><Relationship Id="rId1409" Type="http://schemas.openxmlformats.org/officeDocument/2006/relationships/image" Target="../media/image698.png"/><Relationship Id="rId197" Type="http://schemas.openxmlformats.org/officeDocument/2006/relationships/image" Target="../media/image97.png"/><Relationship Id="rId418" Type="http://schemas.openxmlformats.org/officeDocument/2006/relationships/customXml" Target="../ink/ink209.xml"/><Relationship Id="rId625" Type="http://schemas.openxmlformats.org/officeDocument/2006/relationships/image" Target="../media/image309.png"/><Relationship Id="rId832" Type="http://schemas.openxmlformats.org/officeDocument/2006/relationships/customXml" Target="../ink/ink418.xml"/><Relationship Id="rId1048" Type="http://schemas.openxmlformats.org/officeDocument/2006/relationships/image" Target="../media/image519.png"/><Relationship Id="rId1255" Type="http://schemas.openxmlformats.org/officeDocument/2006/relationships/image" Target="../media/image621.png"/><Relationship Id="rId264" Type="http://schemas.openxmlformats.org/officeDocument/2006/relationships/customXml" Target="../ink/ink132.xml"/><Relationship Id="rId471" Type="http://schemas.openxmlformats.org/officeDocument/2006/relationships/image" Target="../media/image232.png"/><Relationship Id="rId1115" Type="http://schemas.openxmlformats.org/officeDocument/2006/relationships/customXml" Target="../ink/ink561.xml"/><Relationship Id="rId1322" Type="http://schemas.openxmlformats.org/officeDocument/2006/relationships/customXml" Target="../ink/ink665.xml"/><Relationship Id="rId59" Type="http://schemas.openxmlformats.org/officeDocument/2006/relationships/customXml" Target="../ink/ink28.xml"/><Relationship Id="rId124" Type="http://schemas.openxmlformats.org/officeDocument/2006/relationships/image" Target="../media/image61.png"/><Relationship Id="rId569" Type="http://schemas.openxmlformats.org/officeDocument/2006/relationships/image" Target="../media/image281.png"/><Relationship Id="rId776" Type="http://schemas.openxmlformats.org/officeDocument/2006/relationships/customXml" Target="../ink/ink390.xml"/><Relationship Id="rId983" Type="http://schemas.openxmlformats.org/officeDocument/2006/relationships/customXml" Target="../ink/ink494.xml"/><Relationship Id="rId1199" Type="http://schemas.openxmlformats.org/officeDocument/2006/relationships/image" Target="../media/image593.png"/><Relationship Id="rId331" Type="http://schemas.openxmlformats.org/officeDocument/2006/relationships/image" Target="../media/image163.png"/><Relationship Id="rId429" Type="http://schemas.openxmlformats.org/officeDocument/2006/relationships/image" Target="../media/image212.png"/><Relationship Id="rId636" Type="http://schemas.openxmlformats.org/officeDocument/2006/relationships/customXml" Target="../ink/ink319.xml"/><Relationship Id="rId1059" Type="http://schemas.openxmlformats.org/officeDocument/2006/relationships/customXml" Target="../ink/ink532.xml"/><Relationship Id="rId1266" Type="http://schemas.openxmlformats.org/officeDocument/2006/relationships/customXml" Target="../ink/ink637.xml"/><Relationship Id="rId843" Type="http://schemas.openxmlformats.org/officeDocument/2006/relationships/image" Target="../media/image417.png"/><Relationship Id="rId1126" Type="http://schemas.openxmlformats.org/officeDocument/2006/relationships/image" Target="../media/image557.png"/><Relationship Id="rId275" Type="http://schemas.openxmlformats.org/officeDocument/2006/relationships/image" Target="../media/image135.png"/><Relationship Id="rId482" Type="http://schemas.openxmlformats.org/officeDocument/2006/relationships/customXml" Target="../ink/ink242.xml"/><Relationship Id="rId703" Type="http://schemas.openxmlformats.org/officeDocument/2006/relationships/image" Target="../media/image347.png"/><Relationship Id="rId910" Type="http://schemas.openxmlformats.org/officeDocument/2006/relationships/image" Target="../media/image450.png"/><Relationship Id="rId1333" Type="http://schemas.openxmlformats.org/officeDocument/2006/relationships/image" Target="../media/image660.png"/><Relationship Id="rId135" Type="http://schemas.openxmlformats.org/officeDocument/2006/relationships/customXml" Target="../ink/ink66.xml"/><Relationship Id="rId342" Type="http://schemas.openxmlformats.org/officeDocument/2006/relationships/customXml" Target="../ink/ink171.xml"/><Relationship Id="rId787" Type="http://schemas.openxmlformats.org/officeDocument/2006/relationships/image" Target="../media/image389.png"/><Relationship Id="rId994" Type="http://schemas.openxmlformats.org/officeDocument/2006/relationships/image" Target="../media/image492.png"/><Relationship Id="rId1400" Type="http://schemas.openxmlformats.org/officeDocument/2006/relationships/customXml" Target="../ink/ink704.xml"/><Relationship Id="rId202" Type="http://schemas.openxmlformats.org/officeDocument/2006/relationships/customXml" Target="../ink/ink100.xml"/><Relationship Id="rId647" Type="http://schemas.openxmlformats.org/officeDocument/2006/relationships/customXml" Target="../ink/ink325.xml"/><Relationship Id="rId854" Type="http://schemas.openxmlformats.org/officeDocument/2006/relationships/customXml" Target="../ink/ink429.xml"/><Relationship Id="rId1277" Type="http://schemas.openxmlformats.org/officeDocument/2006/relationships/image" Target="../media/image632.png"/><Relationship Id="rId286" Type="http://schemas.openxmlformats.org/officeDocument/2006/relationships/customXml" Target="../ink/ink143.xml"/><Relationship Id="rId493" Type="http://schemas.openxmlformats.org/officeDocument/2006/relationships/image" Target="../media/image243.png"/><Relationship Id="rId507" Type="http://schemas.openxmlformats.org/officeDocument/2006/relationships/image" Target="../media/image250.png"/><Relationship Id="rId714" Type="http://schemas.openxmlformats.org/officeDocument/2006/relationships/customXml" Target="../ink/ink359.xml"/><Relationship Id="rId921" Type="http://schemas.openxmlformats.org/officeDocument/2006/relationships/customXml" Target="../ink/ink463.xml"/><Relationship Id="rId1137" Type="http://schemas.openxmlformats.org/officeDocument/2006/relationships/customXml" Target="../ink/ink572.xml"/><Relationship Id="rId1344" Type="http://schemas.openxmlformats.org/officeDocument/2006/relationships/customXml" Target="../ink/ink676.xml"/><Relationship Id="rId50" Type="http://schemas.openxmlformats.org/officeDocument/2006/relationships/image" Target="../media/image24.png"/><Relationship Id="rId146" Type="http://schemas.openxmlformats.org/officeDocument/2006/relationships/customXml" Target="../ink/ink72.xml"/><Relationship Id="rId353" Type="http://schemas.openxmlformats.org/officeDocument/2006/relationships/image" Target="../media/image174.png"/><Relationship Id="rId560" Type="http://schemas.openxmlformats.org/officeDocument/2006/relationships/customXml" Target="../ink/ink281.xml"/><Relationship Id="rId798" Type="http://schemas.openxmlformats.org/officeDocument/2006/relationships/customXml" Target="../ink/ink401.xml"/><Relationship Id="rId1190" Type="http://schemas.openxmlformats.org/officeDocument/2006/relationships/customXml" Target="../ink/ink599.xml"/><Relationship Id="rId1204" Type="http://schemas.openxmlformats.org/officeDocument/2006/relationships/customXml" Target="../ink/ink606.xml"/><Relationship Id="rId1411" Type="http://schemas.openxmlformats.org/officeDocument/2006/relationships/image" Target="../media/image699.png"/><Relationship Id="rId213" Type="http://schemas.openxmlformats.org/officeDocument/2006/relationships/image" Target="../media/image105.png"/><Relationship Id="rId420" Type="http://schemas.openxmlformats.org/officeDocument/2006/relationships/customXml" Target="../ink/ink210.xml"/><Relationship Id="rId658" Type="http://schemas.openxmlformats.org/officeDocument/2006/relationships/image" Target="../media/image325.png"/><Relationship Id="rId865" Type="http://schemas.openxmlformats.org/officeDocument/2006/relationships/image" Target="../media/image428.png"/><Relationship Id="rId1050" Type="http://schemas.openxmlformats.org/officeDocument/2006/relationships/image" Target="../media/image520.png"/><Relationship Id="rId1288" Type="http://schemas.openxmlformats.org/officeDocument/2006/relationships/customXml" Target="../ink/ink648.xml"/><Relationship Id="rId297" Type="http://schemas.openxmlformats.org/officeDocument/2006/relationships/image" Target="../media/image146.png"/><Relationship Id="rId518" Type="http://schemas.openxmlformats.org/officeDocument/2006/relationships/customXml" Target="../ink/ink260.xml"/><Relationship Id="rId725" Type="http://schemas.openxmlformats.org/officeDocument/2006/relationships/image" Target="../media/image358.png"/><Relationship Id="rId932" Type="http://schemas.openxmlformats.org/officeDocument/2006/relationships/image" Target="../media/image461.png"/><Relationship Id="rId1148" Type="http://schemas.openxmlformats.org/officeDocument/2006/relationships/image" Target="../media/image568.png"/><Relationship Id="rId1355" Type="http://schemas.openxmlformats.org/officeDocument/2006/relationships/image" Target="../media/image671.png"/><Relationship Id="rId157" Type="http://schemas.openxmlformats.org/officeDocument/2006/relationships/image" Target="../media/image77.png"/><Relationship Id="rId364" Type="http://schemas.openxmlformats.org/officeDocument/2006/relationships/customXml" Target="../ink/ink182.xml"/><Relationship Id="rId1008" Type="http://schemas.openxmlformats.org/officeDocument/2006/relationships/image" Target="../media/image499.png"/><Relationship Id="rId1215" Type="http://schemas.openxmlformats.org/officeDocument/2006/relationships/image" Target="../media/image601.png"/><Relationship Id="rId1422" Type="http://schemas.openxmlformats.org/officeDocument/2006/relationships/customXml" Target="../ink/ink715.xml"/><Relationship Id="rId61" Type="http://schemas.openxmlformats.org/officeDocument/2006/relationships/customXml" Target="../ink/ink29.xml"/><Relationship Id="rId571" Type="http://schemas.openxmlformats.org/officeDocument/2006/relationships/image" Target="../media/image282.png"/><Relationship Id="rId669" Type="http://schemas.openxmlformats.org/officeDocument/2006/relationships/customXml" Target="../ink/ink336.xml"/><Relationship Id="rId876" Type="http://schemas.openxmlformats.org/officeDocument/2006/relationships/customXml" Target="../ink/ink440.xml"/><Relationship Id="rId1299" Type="http://schemas.openxmlformats.org/officeDocument/2006/relationships/image" Target="../media/image643.png"/><Relationship Id="rId19" Type="http://schemas.openxmlformats.org/officeDocument/2006/relationships/customXml" Target="../ink/ink8.xml"/><Relationship Id="rId224" Type="http://schemas.openxmlformats.org/officeDocument/2006/relationships/customXml" Target="../ink/ink111.xml"/><Relationship Id="rId431" Type="http://schemas.openxmlformats.org/officeDocument/2006/relationships/customXml" Target="../ink/ink216.xml"/><Relationship Id="rId529" Type="http://schemas.openxmlformats.org/officeDocument/2006/relationships/image" Target="../media/image261.png"/><Relationship Id="rId736" Type="http://schemas.openxmlformats.org/officeDocument/2006/relationships/customXml" Target="../ink/ink370.xml"/><Relationship Id="rId1061" Type="http://schemas.openxmlformats.org/officeDocument/2006/relationships/customXml" Target="../ink/ink533.xml"/><Relationship Id="rId1159" Type="http://schemas.openxmlformats.org/officeDocument/2006/relationships/customXml" Target="../ink/ink583.xml"/><Relationship Id="rId1366" Type="http://schemas.openxmlformats.org/officeDocument/2006/relationships/customXml" Target="../ink/ink687.xml"/><Relationship Id="rId168" Type="http://schemas.openxmlformats.org/officeDocument/2006/relationships/customXml" Target="../ink/ink83.xml"/><Relationship Id="rId943" Type="http://schemas.openxmlformats.org/officeDocument/2006/relationships/customXml" Target="../ink/ink474.xml"/><Relationship Id="rId1019" Type="http://schemas.openxmlformats.org/officeDocument/2006/relationships/customXml" Target="../ink/ink512.xml"/><Relationship Id="rId72" Type="http://schemas.openxmlformats.org/officeDocument/2006/relationships/image" Target="../media/image35.png"/><Relationship Id="rId375" Type="http://schemas.openxmlformats.org/officeDocument/2006/relationships/image" Target="../media/image185.png"/><Relationship Id="rId582" Type="http://schemas.openxmlformats.org/officeDocument/2006/relationships/customXml" Target="../ink/ink292.xml"/><Relationship Id="rId803" Type="http://schemas.openxmlformats.org/officeDocument/2006/relationships/image" Target="../media/image397.png"/><Relationship Id="rId1226" Type="http://schemas.openxmlformats.org/officeDocument/2006/relationships/customXml" Target="../ink/ink617.xml"/><Relationship Id="rId1433" Type="http://schemas.openxmlformats.org/officeDocument/2006/relationships/image" Target="../media/image710.png"/><Relationship Id="rId3" Type="http://schemas.openxmlformats.org/officeDocument/2006/relationships/image" Target="../media/image1.jpeg"/><Relationship Id="rId235" Type="http://schemas.openxmlformats.org/officeDocument/2006/relationships/image" Target="../media/image116.png"/><Relationship Id="rId442" Type="http://schemas.openxmlformats.org/officeDocument/2006/relationships/customXml" Target="../ink/ink222.xml"/><Relationship Id="rId887" Type="http://schemas.openxmlformats.org/officeDocument/2006/relationships/image" Target="../media/image439.png"/><Relationship Id="rId1072" Type="http://schemas.openxmlformats.org/officeDocument/2006/relationships/customXml" Target="../ink/ink539.xml"/><Relationship Id="rId302" Type="http://schemas.openxmlformats.org/officeDocument/2006/relationships/customXml" Target="../ink/ink151.xml"/><Relationship Id="rId747" Type="http://schemas.openxmlformats.org/officeDocument/2006/relationships/image" Target="../media/image369.png"/><Relationship Id="rId954" Type="http://schemas.openxmlformats.org/officeDocument/2006/relationships/image" Target="../media/image472.png"/><Relationship Id="rId1377" Type="http://schemas.openxmlformats.org/officeDocument/2006/relationships/image" Target="../media/image682.png"/><Relationship Id="rId83" Type="http://schemas.openxmlformats.org/officeDocument/2006/relationships/customXml" Target="../ink/ink40.xml"/><Relationship Id="rId179" Type="http://schemas.openxmlformats.org/officeDocument/2006/relationships/image" Target="../media/image88.png"/><Relationship Id="rId386" Type="http://schemas.openxmlformats.org/officeDocument/2006/relationships/customXml" Target="../ink/ink193.xml"/><Relationship Id="rId593" Type="http://schemas.openxmlformats.org/officeDocument/2006/relationships/image" Target="../media/image293.png"/><Relationship Id="rId607" Type="http://schemas.openxmlformats.org/officeDocument/2006/relationships/image" Target="../media/image300.png"/><Relationship Id="rId814" Type="http://schemas.openxmlformats.org/officeDocument/2006/relationships/customXml" Target="../ink/ink409.xml"/><Relationship Id="rId1237" Type="http://schemas.openxmlformats.org/officeDocument/2006/relationships/image" Target="../media/image612.png"/><Relationship Id="rId246" Type="http://schemas.openxmlformats.org/officeDocument/2006/relationships/customXml" Target="../ink/ink122.xml"/><Relationship Id="rId453" Type="http://schemas.openxmlformats.org/officeDocument/2006/relationships/image" Target="../media/image223.png"/><Relationship Id="rId660" Type="http://schemas.openxmlformats.org/officeDocument/2006/relationships/image" Target="../media/image326.png"/><Relationship Id="rId898" Type="http://schemas.openxmlformats.org/officeDocument/2006/relationships/image" Target="../media/image444.png"/><Relationship Id="rId1083" Type="http://schemas.openxmlformats.org/officeDocument/2006/relationships/image" Target="../media/image536.png"/><Relationship Id="rId1290" Type="http://schemas.openxmlformats.org/officeDocument/2006/relationships/customXml" Target="../ink/ink649.xml"/><Relationship Id="rId1304" Type="http://schemas.openxmlformats.org/officeDocument/2006/relationships/customXml" Target="../ink/ink656.xml"/><Relationship Id="rId106" Type="http://schemas.openxmlformats.org/officeDocument/2006/relationships/image" Target="../media/image52.png"/><Relationship Id="rId313" Type="http://schemas.openxmlformats.org/officeDocument/2006/relationships/image" Target="../media/image154.png"/><Relationship Id="rId758" Type="http://schemas.openxmlformats.org/officeDocument/2006/relationships/customXml" Target="../ink/ink381.xml"/><Relationship Id="rId965" Type="http://schemas.openxmlformats.org/officeDocument/2006/relationships/customXml" Target="../ink/ink485.xml"/><Relationship Id="rId1150" Type="http://schemas.openxmlformats.org/officeDocument/2006/relationships/image" Target="../media/image569.png"/><Relationship Id="rId1388" Type="http://schemas.openxmlformats.org/officeDocument/2006/relationships/customXml" Target="../ink/ink698.xml"/><Relationship Id="rId10" Type="http://schemas.openxmlformats.org/officeDocument/2006/relationships/image" Target="../media/image4.png"/><Relationship Id="rId94" Type="http://schemas.openxmlformats.org/officeDocument/2006/relationships/image" Target="../media/image46.png"/><Relationship Id="rId397" Type="http://schemas.openxmlformats.org/officeDocument/2006/relationships/image" Target="../media/image196.png"/><Relationship Id="rId520" Type="http://schemas.openxmlformats.org/officeDocument/2006/relationships/customXml" Target="../ink/ink261.xml"/><Relationship Id="rId618" Type="http://schemas.openxmlformats.org/officeDocument/2006/relationships/customXml" Target="../ink/ink310.xml"/><Relationship Id="rId825" Type="http://schemas.openxmlformats.org/officeDocument/2006/relationships/image" Target="../media/image408.png"/><Relationship Id="rId1248" Type="http://schemas.openxmlformats.org/officeDocument/2006/relationships/customXml" Target="../ink/ink628.xml"/><Relationship Id="rId257" Type="http://schemas.openxmlformats.org/officeDocument/2006/relationships/image" Target="../media/image126.png"/><Relationship Id="rId464" Type="http://schemas.openxmlformats.org/officeDocument/2006/relationships/customXml" Target="../ink/ink233.xml"/><Relationship Id="rId1010" Type="http://schemas.openxmlformats.org/officeDocument/2006/relationships/image" Target="../media/image500.png"/><Relationship Id="rId1094" Type="http://schemas.openxmlformats.org/officeDocument/2006/relationships/image" Target="../media/image541.png"/><Relationship Id="rId1108" Type="http://schemas.openxmlformats.org/officeDocument/2006/relationships/image" Target="../media/image548.png"/><Relationship Id="rId1315" Type="http://schemas.openxmlformats.org/officeDocument/2006/relationships/image" Target="../media/image651.png"/><Relationship Id="rId117" Type="http://schemas.openxmlformats.org/officeDocument/2006/relationships/customXml" Target="../ink/ink57.xml"/><Relationship Id="rId671" Type="http://schemas.openxmlformats.org/officeDocument/2006/relationships/image" Target="../media/image331.png"/><Relationship Id="rId769" Type="http://schemas.openxmlformats.org/officeDocument/2006/relationships/image" Target="../media/image380.png"/><Relationship Id="rId976" Type="http://schemas.openxmlformats.org/officeDocument/2006/relationships/image" Target="../media/image483.png"/><Relationship Id="rId1399" Type="http://schemas.openxmlformats.org/officeDocument/2006/relationships/image" Target="../media/image693.png"/><Relationship Id="rId324" Type="http://schemas.openxmlformats.org/officeDocument/2006/relationships/customXml" Target="../ink/ink162.xml"/><Relationship Id="rId531" Type="http://schemas.openxmlformats.org/officeDocument/2006/relationships/image" Target="../media/image262.png"/><Relationship Id="rId629" Type="http://schemas.openxmlformats.org/officeDocument/2006/relationships/image" Target="../media/image311.png"/><Relationship Id="rId1161" Type="http://schemas.openxmlformats.org/officeDocument/2006/relationships/image" Target="../media/image574.png"/><Relationship Id="rId1259" Type="http://schemas.openxmlformats.org/officeDocument/2006/relationships/image" Target="../media/image623.png"/><Relationship Id="rId836" Type="http://schemas.openxmlformats.org/officeDocument/2006/relationships/customXml" Target="../ink/ink420.xml"/><Relationship Id="rId1021" Type="http://schemas.openxmlformats.org/officeDocument/2006/relationships/customXml" Target="../ink/ink513.xml"/><Relationship Id="rId1119" Type="http://schemas.openxmlformats.org/officeDocument/2006/relationships/customXml" Target="../ink/ink563.xml"/><Relationship Id="rId903" Type="http://schemas.openxmlformats.org/officeDocument/2006/relationships/customXml" Target="../ink/ink454.xml"/><Relationship Id="rId1326" Type="http://schemas.openxmlformats.org/officeDocument/2006/relationships/customXml" Target="../ink/ink667.xml"/><Relationship Id="rId32" Type="http://schemas.openxmlformats.org/officeDocument/2006/relationships/image" Target="../media/image15.png"/><Relationship Id="rId181" Type="http://schemas.openxmlformats.org/officeDocument/2006/relationships/image" Target="../media/image89.png"/><Relationship Id="rId279" Type="http://schemas.openxmlformats.org/officeDocument/2006/relationships/image" Target="../media/image137.png"/><Relationship Id="rId486" Type="http://schemas.openxmlformats.org/officeDocument/2006/relationships/customXml" Target="../ink/ink244.xml"/><Relationship Id="rId693" Type="http://schemas.openxmlformats.org/officeDocument/2006/relationships/image" Target="../media/image342.png"/><Relationship Id="rId139" Type="http://schemas.openxmlformats.org/officeDocument/2006/relationships/customXml" Target="../ink/ink68.xml"/><Relationship Id="rId346" Type="http://schemas.openxmlformats.org/officeDocument/2006/relationships/customXml" Target="../ink/ink173.xml"/><Relationship Id="rId553" Type="http://schemas.openxmlformats.org/officeDocument/2006/relationships/image" Target="../media/image273.png"/><Relationship Id="rId760" Type="http://schemas.openxmlformats.org/officeDocument/2006/relationships/customXml" Target="../ink/ink382.xml"/><Relationship Id="rId998" Type="http://schemas.openxmlformats.org/officeDocument/2006/relationships/image" Target="../media/image494.png"/><Relationship Id="rId1183" Type="http://schemas.openxmlformats.org/officeDocument/2006/relationships/image" Target="../media/image585.png"/><Relationship Id="rId1390" Type="http://schemas.openxmlformats.org/officeDocument/2006/relationships/customXml" Target="../ink/ink699.xml"/><Relationship Id="rId206" Type="http://schemas.openxmlformats.org/officeDocument/2006/relationships/customXml" Target="../ink/ink102.xml"/><Relationship Id="rId413" Type="http://schemas.openxmlformats.org/officeDocument/2006/relationships/image" Target="../media/image204.png"/><Relationship Id="rId858" Type="http://schemas.openxmlformats.org/officeDocument/2006/relationships/customXml" Target="../ink/ink431.xml"/><Relationship Id="rId1043" Type="http://schemas.openxmlformats.org/officeDocument/2006/relationships/customXml" Target="../ink/ink524.xml"/><Relationship Id="rId620" Type="http://schemas.openxmlformats.org/officeDocument/2006/relationships/customXml" Target="../ink/ink311.xml"/><Relationship Id="rId718" Type="http://schemas.openxmlformats.org/officeDocument/2006/relationships/customXml" Target="../ink/ink361.xml"/><Relationship Id="rId925" Type="http://schemas.openxmlformats.org/officeDocument/2006/relationships/customXml" Target="../ink/ink465.xml"/><Relationship Id="rId1250" Type="http://schemas.openxmlformats.org/officeDocument/2006/relationships/customXml" Target="../ink/ink629.xml"/><Relationship Id="rId1348" Type="http://schemas.openxmlformats.org/officeDocument/2006/relationships/customXml" Target="../ink/ink678.xml"/><Relationship Id="rId1110" Type="http://schemas.openxmlformats.org/officeDocument/2006/relationships/image" Target="../media/image549.png"/><Relationship Id="rId1208" Type="http://schemas.openxmlformats.org/officeDocument/2006/relationships/customXml" Target="../ink/ink608.xml"/><Relationship Id="rId1415" Type="http://schemas.openxmlformats.org/officeDocument/2006/relationships/image" Target="../media/image701.png"/><Relationship Id="rId54" Type="http://schemas.openxmlformats.org/officeDocument/2006/relationships/image" Target="../media/image26.png"/><Relationship Id="rId270" Type="http://schemas.openxmlformats.org/officeDocument/2006/relationships/customXml" Target="../ink/ink135.xml"/><Relationship Id="rId130" Type="http://schemas.openxmlformats.org/officeDocument/2006/relationships/image" Target="../media/image64.png"/><Relationship Id="rId368" Type="http://schemas.openxmlformats.org/officeDocument/2006/relationships/customXml" Target="../ink/ink184.xml"/><Relationship Id="rId575" Type="http://schemas.openxmlformats.org/officeDocument/2006/relationships/image" Target="../media/image284.png"/><Relationship Id="rId782" Type="http://schemas.openxmlformats.org/officeDocument/2006/relationships/customXml" Target="../ink/ink393.xml"/><Relationship Id="rId228" Type="http://schemas.openxmlformats.org/officeDocument/2006/relationships/customXml" Target="../ink/ink113.xml"/><Relationship Id="rId435" Type="http://schemas.openxmlformats.org/officeDocument/2006/relationships/image" Target="../media/image214.png"/><Relationship Id="rId642" Type="http://schemas.openxmlformats.org/officeDocument/2006/relationships/customXml" Target="../ink/ink322.xml"/><Relationship Id="rId1065" Type="http://schemas.openxmlformats.org/officeDocument/2006/relationships/customXml" Target="../ink/ink535.xml"/><Relationship Id="rId1272" Type="http://schemas.openxmlformats.org/officeDocument/2006/relationships/customXml" Target="../ink/ink640.xml"/><Relationship Id="rId502" Type="http://schemas.openxmlformats.org/officeDocument/2006/relationships/customXml" Target="../ink/ink252.xml"/><Relationship Id="rId947" Type="http://schemas.openxmlformats.org/officeDocument/2006/relationships/customXml" Target="../ink/ink476.xml"/><Relationship Id="rId1132" Type="http://schemas.openxmlformats.org/officeDocument/2006/relationships/image" Target="../media/image560.png"/><Relationship Id="rId76" Type="http://schemas.openxmlformats.org/officeDocument/2006/relationships/image" Target="../media/image37.png"/><Relationship Id="rId807" Type="http://schemas.openxmlformats.org/officeDocument/2006/relationships/image" Target="../media/image399.png"/><Relationship Id="rId292" Type="http://schemas.openxmlformats.org/officeDocument/2006/relationships/customXml" Target="../ink/ink146.xml"/><Relationship Id="rId597" Type="http://schemas.openxmlformats.org/officeDocument/2006/relationships/image" Target="../media/image295.png"/><Relationship Id="rId152" Type="http://schemas.openxmlformats.org/officeDocument/2006/relationships/customXml" Target="../ink/ink75.xml"/><Relationship Id="rId457" Type="http://schemas.openxmlformats.org/officeDocument/2006/relationships/image" Target="../media/image225.png"/><Relationship Id="rId1087" Type="http://schemas.openxmlformats.org/officeDocument/2006/relationships/customXml" Target="../ink/ink547.xml"/><Relationship Id="rId1294" Type="http://schemas.openxmlformats.org/officeDocument/2006/relationships/customXml" Target="../ink/ink651.xml"/><Relationship Id="rId664" Type="http://schemas.openxmlformats.org/officeDocument/2006/relationships/image" Target="../media/image328.png"/><Relationship Id="rId871" Type="http://schemas.openxmlformats.org/officeDocument/2006/relationships/image" Target="../media/image431.png"/><Relationship Id="rId969" Type="http://schemas.openxmlformats.org/officeDocument/2006/relationships/customXml" Target="../ink/ink487.xml"/><Relationship Id="rId317" Type="http://schemas.openxmlformats.org/officeDocument/2006/relationships/image" Target="../media/image156.png"/><Relationship Id="rId524" Type="http://schemas.openxmlformats.org/officeDocument/2006/relationships/customXml" Target="../ink/ink263.xml"/><Relationship Id="rId731" Type="http://schemas.openxmlformats.org/officeDocument/2006/relationships/image" Target="../media/image361.png"/><Relationship Id="rId1154" Type="http://schemas.openxmlformats.org/officeDocument/2006/relationships/image" Target="../media/image571.png"/><Relationship Id="rId1361" Type="http://schemas.openxmlformats.org/officeDocument/2006/relationships/image" Target="../media/image674.png"/><Relationship Id="rId98" Type="http://schemas.openxmlformats.org/officeDocument/2006/relationships/image" Target="../media/image48.png"/><Relationship Id="rId829" Type="http://schemas.openxmlformats.org/officeDocument/2006/relationships/image" Target="../media/image410.png"/><Relationship Id="rId1014" Type="http://schemas.openxmlformats.org/officeDocument/2006/relationships/image" Target="../media/image502.png"/><Relationship Id="rId1221" Type="http://schemas.openxmlformats.org/officeDocument/2006/relationships/image" Target="../media/image604.png"/><Relationship Id="rId1319" Type="http://schemas.openxmlformats.org/officeDocument/2006/relationships/image" Target="../media/image653.png"/><Relationship Id="rId25" Type="http://schemas.openxmlformats.org/officeDocument/2006/relationships/customXml" Target="../ink/ink11.xml"/><Relationship Id="rId174" Type="http://schemas.openxmlformats.org/officeDocument/2006/relationships/customXml" Target="../ink/ink86.xml"/><Relationship Id="rId381" Type="http://schemas.openxmlformats.org/officeDocument/2006/relationships/image" Target="../media/image188.png"/><Relationship Id="rId241" Type="http://schemas.openxmlformats.org/officeDocument/2006/relationships/image" Target="../media/image119.png"/><Relationship Id="rId479" Type="http://schemas.openxmlformats.org/officeDocument/2006/relationships/image" Target="../media/image236.png"/><Relationship Id="rId686" Type="http://schemas.openxmlformats.org/officeDocument/2006/relationships/customXml" Target="../ink/ink345.xml"/><Relationship Id="rId893" Type="http://schemas.openxmlformats.org/officeDocument/2006/relationships/customXml" Target="../ink/ink449.xml"/><Relationship Id="rId339" Type="http://schemas.openxmlformats.org/officeDocument/2006/relationships/image" Target="../media/image167.png"/><Relationship Id="rId546" Type="http://schemas.openxmlformats.org/officeDocument/2006/relationships/customXml" Target="../ink/ink274.xml"/><Relationship Id="rId753" Type="http://schemas.openxmlformats.org/officeDocument/2006/relationships/image" Target="../media/image372.png"/><Relationship Id="rId1176" Type="http://schemas.openxmlformats.org/officeDocument/2006/relationships/customXml" Target="../ink/ink592.xml"/><Relationship Id="rId1383" Type="http://schemas.openxmlformats.org/officeDocument/2006/relationships/image" Target="../media/image685.png"/><Relationship Id="rId101" Type="http://schemas.openxmlformats.org/officeDocument/2006/relationships/customXml" Target="../ink/ink49.xml"/><Relationship Id="rId406" Type="http://schemas.openxmlformats.org/officeDocument/2006/relationships/customXml" Target="../ink/ink203.xml"/><Relationship Id="rId960" Type="http://schemas.openxmlformats.org/officeDocument/2006/relationships/image" Target="../media/image475.png"/><Relationship Id="rId1036" Type="http://schemas.openxmlformats.org/officeDocument/2006/relationships/image" Target="../media/image513.png"/><Relationship Id="rId1243" Type="http://schemas.openxmlformats.org/officeDocument/2006/relationships/image" Target="../media/image615.png"/><Relationship Id="rId613" Type="http://schemas.openxmlformats.org/officeDocument/2006/relationships/image" Target="../media/image303.png"/><Relationship Id="rId820" Type="http://schemas.openxmlformats.org/officeDocument/2006/relationships/customXml" Target="../ink/ink412.xml"/><Relationship Id="rId918" Type="http://schemas.openxmlformats.org/officeDocument/2006/relationships/image" Target="../media/image454.png"/><Relationship Id="rId1103" Type="http://schemas.openxmlformats.org/officeDocument/2006/relationships/customXml" Target="../ink/ink555.xml"/><Relationship Id="rId1310" Type="http://schemas.openxmlformats.org/officeDocument/2006/relationships/customXml" Target="../ink/ink659.xml"/><Relationship Id="rId1408" Type="http://schemas.openxmlformats.org/officeDocument/2006/relationships/customXml" Target="../ink/ink708.xml"/><Relationship Id="rId47" Type="http://schemas.openxmlformats.org/officeDocument/2006/relationships/customXml" Target="../ink/ink22.xml"/><Relationship Id="rId196" Type="http://schemas.openxmlformats.org/officeDocument/2006/relationships/customXml" Target="../ink/ink97.xml"/><Relationship Id="rId263" Type="http://schemas.openxmlformats.org/officeDocument/2006/relationships/image" Target="../media/image129.png"/><Relationship Id="rId470" Type="http://schemas.openxmlformats.org/officeDocument/2006/relationships/customXml" Target="../ink/ink236.xml"/><Relationship Id="rId123" Type="http://schemas.openxmlformats.org/officeDocument/2006/relationships/customXml" Target="../ink/ink60.xml"/><Relationship Id="rId330" Type="http://schemas.openxmlformats.org/officeDocument/2006/relationships/customXml" Target="../ink/ink165.xml"/><Relationship Id="rId568" Type="http://schemas.openxmlformats.org/officeDocument/2006/relationships/customXml" Target="../ink/ink285.xml"/><Relationship Id="rId775" Type="http://schemas.openxmlformats.org/officeDocument/2006/relationships/image" Target="../media/image383.png"/><Relationship Id="rId982" Type="http://schemas.openxmlformats.org/officeDocument/2006/relationships/image" Target="../media/image486.png"/><Relationship Id="rId1198" Type="http://schemas.openxmlformats.org/officeDocument/2006/relationships/customXml" Target="../ink/ink603.xml"/><Relationship Id="rId428" Type="http://schemas.openxmlformats.org/officeDocument/2006/relationships/customXml" Target="../ink/ink214.xml"/><Relationship Id="rId635" Type="http://schemas.openxmlformats.org/officeDocument/2006/relationships/image" Target="../media/image314.png"/><Relationship Id="rId842" Type="http://schemas.openxmlformats.org/officeDocument/2006/relationships/customXml" Target="../ink/ink423.xml"/><Relationship Id="rId1058" Type="http://schemas.openxmlformats.org/officeDocument/2006/relationships/image" Target="../media/image524.png"/><Relationship Id="rId1265" Type="http://schemas.openxmlformats.org/officeDocument/2006/relationships/image" Target="../media/image626.png"/><Relationship Id="rId702" Type="http://schemas.openxmlformats.org/officeDocument/2006/relationships/customXml" Target="../ink/ink353.xml"/><Relationship Id="rId1125" Type="http://schemas.openxmlformats.org/officeDocument/2006/relationships/customXml" Target="../ink/ink566.xml"/><Relationship Id="rId1332" Type="http://schemas.openxmlformats.org/officeDocument/2006/relationships/customXml" Target="../ink/ink670.xml"/><Relationship Id="rId69" Type="http://schemas.openxmlformats.org/officeDocument/2006/relationships/customXml" Target="../ink/ink33.xml"/><Relationship Id="rId285" Type="http://schemas.openxmlformats.org/officeDocument/2006/relationships/image" Target="../media/image140.png"/><Relationship Id="rId492" Type="http://schemas.openxmlformats.org/officeDocument/2006/relationships/customXml" Target="../ink/ink247.xml"/><Relationship Id="rId797" Type="http://schemas.openxmlformats.org/officeDocument/2006/relationships/image" Target="../media/image394.png"/><Relationship Id="rId145" Type="http://schemas.openxmlformats.org/officeDocument/2006/relationships/image" Target="../media/image71.png"/><Relationship Id="rId352" Type="http://schemas.openxmlformats.org/officeDocument/2006/relationships/customXml" Target="../ink/ink176.xml"/><Relationship Id="rId1287" Type="http://schemas.openxmlformats.org/officeDocument/2006/relationships/image" Target="../media/image637.png"/><Relationship Id="rId212" Type="http://schemas.openxmlformats.org/officeDocument/2006/relationships/customXml" Target="../ink/ink105.xml"/><Relationship Id="rId657" Type="http://schemas.openxmlformats.org/officeDocument/2006/relationships/customXml" Target="../ink/ink330.xml"/><Relationship Id="rId864" Type="http://schemas.openxmlformats.org/officeDocument/2006/relationships/customXml" Target="../ink/ink434.xml"/><Relationship Id="rId517" Type="http://schemas.openxmlformats.org/officeDocument/2006/relationships/image" Target="../media/image255.png"/><Relationship Id="rId724" Type="http://schemas.openxmlformats.org/officeDocument/2006/relationships/customXml" Target="../ink/ink364.xml"/><Relationship Id="rId931" Type="http://schemas.openxmlformats.org/officeDocument/2006/relationships/customXml" Target="../ink/ink468.xml"/><Relationship Id="rId1147" Type="http://schemas.openxmlformats.org/officeDocument/2006/relationships/customXml" Target="../ink/ink577.xml"/><Relationship Id="rId1354" Type="http://schemas.openxmlformats.org/officeDocument/2006/relationships/customXml" Target="../ink/ink681.xml"/><Relationship Id="rId60" Type="http://schemas.openxmlformats.org/officeDocument/2006/relationships/image" Target="../media/image29.png"/><Relationship Id="rId1007" Type="http://schemas.openxmlformats.org/officeDocument/2006/relationships/customXml" Target="../ink/ink506.xml"/><Relationship Id="rId1214" Type="http://schemas.openxmlformats.org/officeDocument/2006/relationships/customXml" Target="../ink/ink611.xml"/><Relationship Id="rId1421" Type="http://schemas.openxmlformats.org/officeDocument/2006/relationships/image" Target="../media/image704.png"/><Relationship Id="rId18" Type="http://schemas.openxmlformats.org/officeDocument/2006/relationships/image" Target="../media/image8.png"/><Relationship Id="rId167" Type="http://schemas.openxmlformats.org/officeDocument/2006/relationships/image" Target="../media/image82.png"/><Relationship Id="rId374" Type="http://schemas.openxmlformats.org/officeDocument/2006/relationships/customXml" Target="../ink/ink187.xml"/><Relationship Id="rId581" Type="http://schemas.openxmlformats.org/officeDocument/2006/relationships/image" Target="../media/image287.png"/><Relationship Id="rId234" Type="http://schemas.openxmlformats.org/officeDocument/2006/relationships/customXml" Target="../ink/ink116.xml"/><Relationship Id="rId679" Type="http://schemas.openxmlformats.org/officeDocument/2006/relationships/image" Target="../media/image335.png"/><Relationship Id="rId886" Type="http://schemas.openxmlformats.org/officeDocument/2006/relationships/customXml" Target="../ink/ink445.xml"/><Relationship Id="rId2" Type="http://schemas.openxmlformats.org/officeDocument/2006/relationships/notesSlide" Target="../notesSlides/notesSlide1.xml"/><Relationship Id="rId441" Type="http://schemas.openxmlformats.org/officeDocument/2006/relationships/image" Target="../media/image217.png"/><Relationship Id="rId539" Type="http://schemas.openxmlformats.org/officeDocument/2006/relationships/image" Target="../media/image266.png"/><Relationship Id="rId746" Type="http://schemas.openxmlformats.org/officeDocument/2006/relationships/customXml" Target="../ink/ink375.xml"/><Relationship Id="rId1071" Type="http://schemas.openxmlformats.org/officeDocument/2006/relationships/image" Target="../media/image530.png"/><Relationship Id="rId1169" Type="http://schemas.openxmlformats.org/officeDocument/2006/relationships/image" Target="../media/image578.png"/><Relationship Id="rId1376" Type="http://schemas.openxmlformats.org/officeDocument/2006/relationships/customXml" Target="../ink/ink692.xml"/><Relationship Id="rId301" Type="http://schemas.openxmlformats.org/officeDocument/2006/relationships/image" Target="../media/image148.png"/><Relationship Id="rId953" Type="http://schemas.openxmlformats.org/officeDocument/2006/relationships/customXml" Target="../ink/ink479.xml"/><Relationship Id="rId1029" Type="http://schemas.openxmlformats.org/officeDocument/2006/relationships/customXml" Target="../ink/ink517.xml"/><Relationship Id="rId1236" Type="http://schemas.openxmlformats.org/officeDocument/2006/relationships/customXml" Target="../ink/ink622.xml"/><Relationship Id="rId82" Type="http://schemas.openxmlformats.org/officeDocument/2006/relationships/image" Target="../media/image40.png"/><Relationship Id="rId606" Type="http://schemas.openxmlformats.org/officeDocument/2006/relationships/customXml" Target="../ink/ink304.xml"/><Relationship Id="rId813" Type="http://schemas.openxmlformats.org/officeDocument/2006/relationships/image" Target="../media/image402.png"/><Relationship Id="rId1303" Type="http://schemas.openxmlformats.org/officeDocument/2006/relationships/image" Target="../media/image645.png"/><Relationship Id="rId189" Type="http://schemas.openxmlformats.org/officeDocument/2006/relationships/image" Target="../media/image93.png"/><Relationship Id="rId396" Type="http://schemas.openxmlformats.org/officeDocument/2006/relationships/customXml" Target="../ink/ink198.xml"/><Relationship Id="rId256" Type="http://schemas.openxmlformats.org/officeDocument/2006/relationships/customXml" Target="../ink/ink128.xml"/><Relationship Id="rId463" Type="http://schemas.openxmlformats.org/officeDocument/2006/relationships/image" Target="../media/image228.png"/><Relationship Id="rId670" Type="http://schemas.openxmlformats.org/officeDocument/2006/relationships/customXml" Target="../ink/ink337.xml"/><Relationship Id="rId1093" Type="http://schemas.openxmlformats.org/officeDocument/2006/relationships/customXml" Target="../ink/ink550.xml"/><Relationship Id="rId116" Type="http://schemas.openxmlformats.org/officeDocument/2006/relationships/image" Target="../media/image57.png"/><Relationship Id="rId323" Type="http://schemas.openxmlformats.org/officeDocument/2006/relationships/image" Target="../media/image159.png"/><Relationship Id="rId530" Type="http://schemas.openxmlformats.org/officeDocument/2006/relationships/customXml" Target="../ink/ink266.xml"/><Relationship Id="rId768" Type="http://schemas.openxmlformats.org/officeDocument/2006/relationships/customXml" Target="../ink/ink386.xml"/><Relationship Id="rId975" Type="http://schemas.openxmlformats.org/officeDocument/2006/relationships/customXml" Target="../ink/ink490.xml"/><Relationship Id="rId1160" Type="http://schemas.openxmlformats.org/officeDocument/2006/relationships/customXml" Target="../ink/ink584.xml"/><Relationship Id="rId1398" Type="http://schemas.openxmlformats.org/officeDocument/2006/relationships/customXml" Target="../ink/ink703.xml"/><Relationship Id="rId628" Type="http://schemas.openxmlformats.org/officeDocument/2006/relationships/customXml" Target="../ink/ink315.xml"/><Relationship Id="rId835" Type="http://schemas.openxmlformats.org/officeDocument/2006/relationships/image" Target="../media/image413.png"/><Relationship Id="rId1258" Type="http://schemas.openxmlformats.org/officeDocument/2006/relationships/customXml" Target="../ink/ink633.xml"/><Relationship Id="rId1020" Type="http://schemas.openxmlformats.org/officeDocument/2006/relationships/image" Target="../media/image505.png"/><Relationship Id="rId1118" Type="http://schemas.openxmlformats.org/officeDocument/2006/relationships/image" Target="../media/image553.png"/><Relationship Id="rId1325" Type="http://schemas.openxmlformats.org/officeDocument/2006/relationships/image" Target="../media/image656.png"/><Relationship Id="rId902" Type="http://schemas.openxmlformats.org/officeDocument/2006/relationships/image" Target="../media/image446.png"/><Relationship Id="rId31" Type="http://schemas.openxmlformats.org/officeDocument/2006/relationships/customXml" Target="../ink/ink14.xml"/><Relationship Id="rId180" Type="http://schemas.openxmlformats.org/officeDocument/2006/relationships/customXml" Target="../ink/ink89.xml"/><Relationship Id="rId278" Type="http://schemas.openxmlformats.org/officeDocument/2006/relationships/customXml" Target="../ink/ink139.xml"/><Relationship Id="rId485" Type="http://schemas.openxmlformats.org/officeDocument/2006/relationships/image" Target="../media/image239.png"/><Relationship Id="rId692" Type="http://schemas.openxmlformats.org/officeDocument/2006/relationships/customXml" Target="../ink/ink348.xml"/><Relationship Id="rId138" Type="http://schemas.openxmlformats.org/officeDocument/2006/relationships/image" Target="../media/image68.png"/><Relationship Id="rId345" Type="http://schemas.openxmlformats.org/officeDocument/2006/relationships/image" Target="../media/image170.png"/><Relationship Id="rId552" Type="http://schemas.openxmlformats.org/officeDocument/2006/relationships/customXml" Target="../ink/ink277.xml"/><Relationship Id="rId997" Type="http://schemas.openxmlformats.org/officeDocument/2006/relationships/customXml" Target="../ink/ink501.xml"/><Relationship Id="rId1182" Type="http://schemas.openxmlformats.org/officeDocument/2006/relationships/customXml" Target="../ink/ink595.xml"/><Relationship Id="rId205" Type="http://schemas.openxmlformats.org/officeDocument/2006/relationships/image" Target="../media/image101.png"/><Relationship Id="rId412" Type="http://schemas.openxmlformats.org/officeDocument/2006/relationships/customXml" Target="../ink/ink206.xml"/><Relationship Id="rId857" Type="http://schemas.openxmlformats.org/officeDocument/2006/relationships/image" Target="../media/image424.png"/><Relationship Id="rId1042" Type="http://schemas.openxmlformats.org/officeDocument/2006/relationships/image" Target="../media/image516.png"/><Relationship Id="rId717" Type="http://schemas.openxmlformats.org/officeDocument/2006/relationships/image" Target="../media/image354.png"/><Relationship Id="rId924" Type="http://schemas.openxmlformats.org/officeDocument/2006/relationships/image" Target="../media/image457.png"/><Relationship Id="rId1347" Type="http://schemas.openxmlformats.org/officeDocument/2006/relationships/image" Target="../media/image667.png"/><Relationship Id="rId53" Type="http://schemas.openxmlformats.org/officeDocument/2006/relationships/customXml" Target="../ink/ink25.xml"/><Relationship Id="rId1207" Type="http://schemas.openxmlformats.org/officeDocument/2006/relationships/image" Target="../media/image597.png"/><Relationship Id="rId1414" Type="http://schemas.openxmlformats.org/officeDocument/2006/relationships/customXml" Target="../ink/ink711.xml"/><Relationship Id="rId367" Type="http://schemas.openxmlformats.org/officeDocument/2006/relationships/image" Target="../media/image181.png"/><Relationship Id="rId574" Type="http://schemas.openxmlformats.org/officeDocument/2006/relationships/customXml" Target="../ink/ink288.xml"/><Relationship Id="rId227" Type="http://schemas.openxmlformats.org/officeDocument/2006/relationships/image" Target="../media/image112.png"/><Relationship Id="rId781" Type="http://schemas.openxmlformats.org/officeDocument/2006/relationships/image" Target="../media/image386.png"/><Relationship Id="rId879" Type="http://schemas.openxmlformats.org/officeDocument/2006/relationships/image" Target="../media/image435.png"/><Relationship Id="rId434" Type="http://schemas.openxmlformats.org/officeDocument/2006/relationships/customXml" Target="../ink/ink218.xml"/><Relationship Id="rId641" Type="http://schemas.openxmlformats.org/officeDocument/2006/relationships/image" Target="../media/image317.png"/><Relationship Id="rId739" Type="http://schemas.openxmlformats.org/officeDocument/2006/relationships/image" Target="../media/image365.png"/><Relationship Id="rId1064" Type="http://schemas.openxmlformats.org/officeDocument/2006/relationships/image" Target="../media/image527.png"/><Relationship Id="rId1271" Type="http://schemas.openxmlformats.org/officeDocument/2006/relationships/image" Target="../media/image629.png"/><Relationship Id="rId1369" Type="http://schemas.openxmlformats.org/officeDocument/2006/relationships/image" Target="../media/image678.png"/><Relationship Id="rId501" Type="http://schemas.openxmlformats.org/officeDocument/2006/relationships/image" Target="../media/image247.png"/><Relationship Id="rId946" Type="http://schemas.openxmlformats.org/officeDocument/2006/relationships/image" Target="../media/image468.png"/><Relationship Id="rId1131" Type="http://schemas.openxmlformats.org/officeDocument/2006/relationships/customXml" Target="../ink/ink569.xml"/><Relationship Id="rId1229" Type="http://schemas.openxmlformats.org/officeDocument/2006/relationships/image" Target="../media/image608.png"/><Relationship Id="rId75" Type="http://schemas.openxmlformats.org/officeDocument/2006/relationships/customXml" Target="../ink/ink36.xml"/><Relationship Id="rId806" Type="http://schemas.openxmlformats.org/officeDocument/2006/relationships/customXml" Target="../ink/ink405.xml"/><Relationship Id="rId291" Type="http://schemas.openxmlformats.org/officeDocument/2006/relationships/image" Target="../media/image143.png"/><Relationship Id="rId151" Type="http://schemas.openxmlformats.org/officeDocument/2006/relationships/image" Target="../media/image74.png"/><Relationship Id="rId389" Type="http://schemas.openxmlformats.org/officeDocument/2006/relationships/image" Target="../media/image192.png"/><Relationship Id="rId596" Type="http://schemas.openxmlformats.org/officeDocument/2006/relationships/customXml" Target="../ink/ink299.xml"/><Relationship Id="rId249" Type="http://schemas.openxmlformats.org/officeDocument/2006/relationships/image" Target="../media/image123.png"/><Relationship Id="rId456" Type="http://schemas.openxmlformats.org/officeDocument/2006/relationships/customXml" Target="../ink/ink229.xml"/><Relationship Id="rId663" Type="http://schemas.openxmlformats.org/officeDocument/2006/relationships/customXml" Target="../ink/ink333.xml"/><Relationship Id="rId870" Type="http://schemas.openxmlformats.org/officeDocument/2006/relationships/customXml" Target="../ink/ink437.xml"/><Relationship Id="rId1086" Type="http://schemas.openxmlformats.org/officeDocument/2006/relationships/customXml" Target="../ink/ink546.xml"/><Relationship Id="rId1293" Type="http://schemas.openxmlformats.org/officeDocument/2006/relationships/image" Target="../media/image640.png"/><Relationship Id="rId109" Type="http://schemas.openxmlformats.org/officeDocument/2006/relationships/customXml" Target="../ink/ink53.xml"/><Relationship Id="rId316" Type="http://schemas.openxmlformats.org/officeDocument/2006/relationships/customXml" Target="../ink/ink158.xml"/><Relationship Id="rId523" Type="http://schemas.openxmlformats.org/officeDocument/2006/relationships/image" Target="../media/image258.png"/><Relationship Id="rId968" Type="http://schemas.openxmlformats.org/officeDocument/2006/relationships/image" Target="../media/image479.png"/><Relationship Id="rId1153" Type="http://schemas.openxmlformats.org/officeDocument/2006/relationships/customXml" Target="../ink/ink580.xml"/><Relationship Id="rId97" Type="http://schemas.openxmlformats.org/officeDocument/2006/relationships/customXml" Target="../ink/ink47.xml"/><Relationship Id="rId730" Type="http://schemas.openxmlformats.org/officeDocument/2006/relationships/customXml" Target="../ink/ink367.xml"/><Relationship Id="rId828" Type="http://schemas.openxmlformats.org/officeDocument/2006/relationships/customXml" Target="../ink/ink416.xml"/><Relationship Id="rId1013" Type="http://schemas.openxmlformats.org/officeDocument/2006/relationships/customXml" Target="../ink/ink509.xml"/><Relationship Id="rId1360" Type="http://schemas.openxmlformats.org/officeDocument/2006/relationships/customXml" Target="../ink/ink684.xml"/><Relationship Id="rId1220" Type="http://schemas.openxmlformats.org/officeDocument/2006/relationships/customXml" Target="../ink/ink614.xml"/><Relationship Id="rId1318" Type="http://schemas.openxmlformats.org/officeDocument/2006/relationships/customXml" Target="../ink/ink663.xml"/><Relationship Id="rId24" Type="http://schemas.openxmlformats.org/officeDocument/2006/relationships/image" Target="../media/image11.png"/><Relationship Id="rId173" Type="http://schemas.openxmlformats.org/officeDocument/2006/relationships/image" Target="../media/image85.png"/><Relationship Id="rId380" Type="http://schemas.openxmlformats.org/officeDocument/2006/relationships/customXml" Target="../ink/ink190.xml"/><Relationship Id="rId240" Type="http://schemas.openxmlformats.org/officeDocument/2006/relationships/customXml" Target="../ink/ink119.xml"/><Relationship Id="rId478" Type="http://schemas.openxmlformats.org/officeDocument/2006/relationships/customXml" Target="../ink/ink240.xml"/><Relationship Id="rId685" Type="http://schemas.openxmlformats.org/officeDocument/2006/relationships/image" Target="../media/image338.png"/><Relationship Id="rId892" Type="http://schemas.openxmlformats.org/officeDocument/2006/relationships/image" Target="../media/image441.png"/><Relationship Id="rId100" Type="http://schemas.openxmlformats.org/officeDocument/2006/relationships/image" Target="../media/image49.png"/><Relationship Id="rId338" Type="http://schemas.openxmlformats.org/officeDocument/2006/relationships/customXml" Target="../ink/ink169.xml"/><Relationship Id="rId545" Type="http://schemas.openxmlformats.org/officeDocument/2006/relationships/image" Target="../media/image269.png"/><Relationship Id="rId752" Type="http://schemas.openxmlformats.org/officeDocument/2006/relationships/customXml" Target="../ink/ink378.xml"/><Relationship Id="rId1175" Type="http://schemas.openxmlformats.org/officeDocument/2006/relationships/image" Target="../media/image581.png"/><Relationship Id="rId1382" Type="http://schemas.openxmlformats.org/officeDocument/2006/relationships/customXml" Target="../ink/ink695.xml"/><Relationship Id="rId405" Type="http://schemas.openxmlformats.org/officeDocument/2006/relationships/image" Target="../media/image200.png"/><Relationship Id="rId612" Type="http://schemas.openxmlformats.org/officeDocument/2006/relationships/customXml" Target="../ink/ink307.xml"/><Relationship Id="rId1035" Type="http://schemas.openxmlformats.org/officeDocument/2006/relationships/customXml" Target="../ink/ink520.xml"/><Relationship Id="rId1242" Type="http://schemas.openxmlformats.org/officeDocument/2006/relationships/customXml" Target="../ink/ink625.xml"/><Relationship Id="rId917" Type="http://schemas.openxmlformats.org/officeDocument/2006/relationships/customXml" Target="../ink/ink461.xml"/><Relationship Id="rId1102" Type="http://schemas.openxmlformats.org/officeDocument/2006/relationships/image" Target="../media/image545.png"/><Relationship Id="rId46" Type="http://schemas.openxmlformats.org/officeDocument/2006/relationships/image" Target="../media/image22.png"/><Relationship Id="rId1407" Type="http://schemas.openxmlformats.org/officeDocument/2006/relationships/image" Target="../media/image697.png"/><Relationship Id="rId195" Type="http://schemas.openxmlformats.org/officeDocument/2006/relationships/image" Target="../media/image96.png"/><Relationship Id="rId262" Type="http://schemas.openxmlformats.org/officeDocument/2006/relationships/customXml" Target="../ink/ink131.xml"/><Relationship Id="rId567" Type="http://schemas.openxmlformats.org/officeDocument/2006/relationships/image" Target="../media/image280.png"/><Relationship Id="rId1197" Type="http://schemas.openxmlformats.org/officeDocument/2006/relationships/image" Target="../media/image592.png"/><Relationship Id="rId122" Type="http://schemas.openxmlformats.org/officeDocument/2006/relationships/image" Target="../media/image60.png"/><Relationship Id="rId774" Type="http://schemas.openxmlformats.org/officeDocument/2006/relationships/customXml" Target="../ink/ink389.xml"/><Relationship Id="rId981" Type="http://schemas.openxmlformats.org/officeDocument/2006/relationships/customXml" Target="../ink/ink493.xml"/><Relationship Id="rId1057" Type="http://schemas.openxmlformats.org/officeDocument/2006/relationships/customXml" Target="../ink/ink531.xml"/><Relationship Id="rId427" Type="http://schemas.openxmlformats.org/officeDocument/2006/relationships/image" Target="../media/image211.png"/><Relationship Id="rId634" Type="http://schemas.openxmlformats.org/officeDocument/2006/relationships/customXml" Target="../ink/ink318.xml"/><Relationship Id="rId841" Type="http://schemas.openxmlformats.org/officeDocument/2006/relationships/image" Target="../media/image416.png"/><Relationship Id="rId1264" Type="http://schemas.openxmlformats.org/officeDocument/2006/relationships/customXml" Target="../ink/ink636.xml"/><Relationship Id="rId701" Type="http://schemas.openxmlformats.org/officeDocument/2006/relationships/image" Target="../media/image346.png"/><Relationship Id="rId939" Type="http://schemas.openxmlformats.org/officeDocument/2006/relationships/customXml" Target="../ink/ink472.xml"/><Relationship Id="rId1124" Type="http://schemas.openxmlformats.org/officeDocument/2006/relationships/image" Target="../media/image556.png"/><Relationship Id="rId1331" Type="http://schemas.openxmlformats.org/officeDocument/2006/relationships/image" Target="../media/image659.png"/><Relationship Id="rId68" Type="http://schemas.openxmlformats.org/officeDocument/2006/relationships/image" Target="../media/image33.png"/><Relationship Id="rId1429" Type="http://schemas.openxmlformats.org/officeDocument/2006/relationships/image" Target="../media/image708.png"/><Relationship Id="rId284" Type="http://schemas.openxmlformats.org/officeDocument/2006/relationships/customXml" Target="../ink/ink142.xml"/><Relationship Id="rId491" Type="http://schemas.openxmlformats.org/officeDocument/2006/relationships/image" Target="../media/image242.png"/><Relationship Id="rId144" Type="http://schemas.openxmlformats.org/officeDocument/2006/relationships/customXml" Target="../ink/ink71.xml"/><Relationship Id="rId589" Type="http://schemas.openxmlformats.org/officeDocument/2006/relationships/image" Target="../media/image291.png"/><Relationship Id="rId796" Type="http://schemas.openxmlformats.org/officeDocument/2006/relationships/customXml" Target="../ink/ink400.xml"/><Relationship Id="rId351" Type="http://schemas.openxmlformats.org/officeDocument/2006/relationships/image" Target="../media/image173.png"/><Relationship Id="rId449" Type="http://schemas.openxmlformats.org/officeDocument/2006/relationships/image" Target="../media/image221.png"/><Relationship Id="rId656" Type="http://schemas.openxmlformats.org/officeDocument/2006/relationships/image" Target="../media/image324.png"/><Relationship Id="rId863" Type="http://schemas.openxmlformats.org/officeDocument/2006/relationships/image" Target="../media/image427.png"/><Relationship Id="rId1079" Type="http://schemas.openxmlformats.org/officeDocument/2006/relationships/image" Target="../media/image534.png"/><Relationship Id="rId1286" Type="http://schemas.openxmlformats.org/officeDocument/2006/relationships/customXml" Target="../ink/ink647.xml"/><Relationship Id="rId211" Type="http://schemas.openxmlformats.org/officeDocument/2006/relationships/image" Target="../media/image104.png"/><Relationship Id="rId309" Type="http://schemas.openxmlformats.org/officeDocument/2006/relationships/image" Target="../media/image152.png"/><Relationship Id="rId516" Type="http://schemas.openxmlformats.org/officeDocument/2006/relationships/customXml" Target="../ink/ink259.xml"/><Relationship Id="rId1146" Type="http://schemas.openxmlformats.org/officeDocument/2006/relationships/image" Target="../media/image567.png"/></Relationships>
</file>

<file path=ppt/slides/_rels/slide10.xml.rels><?xml version="1.0" encoding="UTF-8" standalone="yes"?>
<Relationships xmlns="http://schemas.openxmlformats.org/package/2006/relationships"><Relationship Id="rId1827" Type="http://schemas.openxmlformats.org/officeDocument/2006/relationships/image" Target="../media/image4180.png"/><Relationship Id="rId170" Type="http://schemas.openxmlformats.org/officeDocument/2006/relationships/image" Target="../media/image3266.png"/><Relationship Id="rId987" Type="http://schemas.openxmlformats.org/officeDocument/2006/relationships/customXml" Target="../ink/ink3856.xml"/><Relationship Id="rId847" Type="http://schemas.openxmlformats.org/officeDocument/2006/relationships/customXml" Target="../ink/ink3785.xml"/><Relationship Id="rId1477" Type="http://schemas.openxmlformats.org/officeDocument/2006/relationships/image" Target="../media/image4008.png"/><Relationship Id="rId1684" Type="http://schemas.openxmlformats.org/officeDocument/2006/relationships/image" Target="../media/image4109.png"/><Relationship Id="rId1891" Type="http://schemas.openxmlformats.org/officeDocument/2006/relationships/image" Target="../media/image4212.png"/><Relationship Id="rId707" Type="http://schemas.openxmlformats.org/officeDocument/2006/relationships/customXml" Target="../ink/ink3715.xml"/><Relationship Id="rId914" Type="http://schemas.openxmlformats.org/officeDocument/2006/relationships/image" Target="../media/image3637.png"/><Relationship Id="rId1337" Type="http://schemas.openxmlformats.org/officeDocument/2006/relationships/image" Target="../media/image3938.png"/><Relationship Id="rId1544" Type="http://schemas.openxmlformats.org/officeDocument/2006/relationships/customXml" Target="../ink/ink4138.xml"/><Relationship Id="rId1751" Type="http://schemas.openxmlformats.org/officeDocument/2006/relationships/image" Target="../media/image4142.png"/><Relationship Id="rId43" Type="http://schemas.openxmlformats.org/officeDocument/2006/relationships/customXml" Target="../ink/ink3383.xml"/><Relationship Id="rId1404" Type="http://schemas.openxmlformats.org/officeDocument/2006/relationships/customXml" Target="../ink/ink4068.xml"/><Relationship Id="rId1611" Type="http://schemas.openxmlformats.org/officeDocument/2006/relationships/customXml" Target="../ink/ink4173.xml"/><Relationship Id="rId497" Type="http://schemas.openxmlformats.org/officeDocument/2006/relationships/customXml" Target="../ink/ink3610.xml"/><Relationship Id="rId2178" Type="http://schemas.openxmlformats.org/officeDocument/2006/relationships/customXml" Target="../ink/ink4457.xml"/><Relationship Id="rId357" Type="http://schemas.openxmlformats.org/officeDocument/2006/relationships/customXml" Target="../ink/ink3540.xml"/><Relationship Id="rId1194" Type="http://schemas.openxmlformats.org/officeDocument/2006/relationships/customXml" Target="../ink/ink3961.xml"/><Relationship Id="rId2038" Type="http://schemas.openxmlformats.org/officeDocument/2006/relationships/customXml" Target="../ink/ink4387.xml"/><Relationship Id="rId217" Type="http://schemas.openxmlformats.org/officeDocument/2006/relationships/customXml" Target="../ink/ink3470.xml"/><Relationship Id="rId564" Type="http://schemas.openxmlformats.org/officeDocument/2006/relationships/image" Target="../media/image3462.png"/><Relationship Id="rId771" Type="http://schemas.openxmlformats.org/officeDocument/2006/relationships/customXml" Target="../ink/ink3747.xml"/><Relationship Id="rId424" Type="http://schemas.openxmlformats.org/officeDocument/2006/relationships/image" Target="../media/image3392.png"/><Relationship Id="rId631" Type="http://schemas.openxmlformats.org/officeDocument/2006/relationships/customXml" Target="../ink/ink3677.xml"/><Relationship Id="rId1054" Type="http://schemas.openxmlformats.org/officeDocument/2006/relationships/customXml" Target="../ink/ink3890.xml"/><Relationship Id="rId1261" Type="http://schemas.openxmlformats.org/officeDocument/2006/relationships/customXml" Target="../ink/ink3996.xml"/><Relationship Id="rId2105" Type="http://schemas.openxmlformats.org/officeDocument/2006/relationships/image" Target="../media/image4319.png"/><Relationship Id="rId1121" Type="http://schemas.openxmlformats.org/officeDocument/2006/relationships/image" Target="../media/image3833.png"/><Relationship Id="rId1938" Type="http://schemas.openxmlformats.org/officeDocument/2006/relationships/customXml" Target="../ink/ink4337.xml"/><Relationship Id="rId281" Type="http://schemas.openxmlformats.org/officeDocument/2006/relationships/customXml" Target="../ink/ink3502.xml"/><Relationship Id="rId141" Type="http://schemas.openxmlformats.org/officeDocument/2006/relationships/customXml" Target="../ink/ink3432.xml"/><Relationship Id="rId7" Type="http://schemas.openxmlformats.org/officeDocument/2006/relationships/customXml" Target="../ink/ink3365.xml"/><Relationship Id="rId958" Type="http://schemas.openxmlformats.org/officeDocument/2006/relationships/image" Target="../media/image3754.png"/><Relationship Id="rId1588" Type="http://schemas.openxmlformats.org/officeDocument/2006/relationships/image" Target="../media/image4062.png"/><Relationship Id="rId1795" Type="http://schemas.openxmlformats.org/officeDocument/2006/relationships/image" Target="../media/image4164.png"/><Relationship Id="rId87" Type="http://schemas.openxmlformats.org/officeDocument/2006/relationships/customXml" Target="../ink/ink3405.xml"/><Relationship Id="rId818" Type="http://schemas.openxmlformats.org/officeDocument/2006/relationships/image" Target="../media/image3589.png"/><Relationship Id="rId1448" Type="http://schemas.openxmlformats.org/officeDocument/2006/relationships/customXml" Target="../ink/ink4090.xml"/><Relationship Id="rId1655" Type="http://schemas.openxmlformats.org/officeDocument/2006/relationships/customXml" Target="../ink/ink4195.xml"/><Relationship Id="rId1308" Type="http://schemas.openxmlformats.org/officeDocument/2006/relationships/customXml" Target="../ink/ink4020.xml"/><Relationship Id="rId1862" Type="http://schemas.openxmlformats.org/officeDocument/2006/relationships/customXml" Target="../ink/ink4299.xml"/><Relationship Id="rId1515" Type="http://schemas.openxmlformats.org/officeDocument/2006/relationships/image" Target="../media/image4027.png"/><Relationship Id="rId1722" Type="http://schemas.openxmlformats.org/officeDocument/2006/relationships/customXml" Target="../ink/ink4229.xml"/><Relationship Id="rId14" Type="http://schemas.openxmlformats.org/officeDocument/2006/relationships/image" Target="../media/image3188.png"/><Relationship Id="rId468" Type="http://schemas.openxmlformats.org/officeDocument/2006/relationships/image" Target="../media/image3414.png"/><Relationship Id="rId675" Type="http://schemas.openxmlformats.org/officeDocument/2006/relationships/customXml" Target="../ink/ink3699.xml"/><Relationship Id="rId882" Type="http://schemas.openxmlformats.org/officeDocument/2006/relationships/image" Target="../media/image3621.png"/><Relationship Id="rId1098" Type="http://schemas.openxmlformats.org/officeDocument/2006/relationships/customXml" Target="../ink/ink3912.xml"/><Relationship Id="rId2149" Type="http://schemas.openxmlformats.org/officeDocument/2006/relationships/image" Target="../media/image4341.png"/><Relationship Id="rId328" Type="http://schemas.openxmlformats.org/officeDocument/2006/relationships/image" Target="../media/image3344.png"/><Relationship Id="rId535" Type="http://schemas.openxmlformats.org/officeDocument/2006/relationships/customXml" Target="../ink/ink3629.xml"/><Relationship Id="rId742" Type="http://schemas.openxmlformats.org/officeDocument/2006/relationships/image" Target="../media/image3551.png"/><Relationship Id="rId1165" Type="http://schemas.openxmlformats.org/officeDocument/2006/relationships/customXml" Target="../ink/ink3946.xml"/><Relationship Id="rId1372" Type="http://schemas.openxmlformats.org/officeDocument/2006/relationships/customXml" Target="../ink/ink4052.xml"/><Relationship Id="rId2009" Type="http://schemas.openxmlformats.org/officeDocument/2006/relationships/image" Target="../media/image4271.png"/><Relationship Id="rId602" Type="http://schemas.openxmlformats.org/officeDocument/2006/relationships/image" Target="../media/image3481.png"/><Relationship Id="rId1025" Type="http://schemas.openxmlformats.org/officeDocument/2006/relationships/customXml" Target="../ink/ink3875.xml"/><Relationship Id="rId1232" Type="http://schemas.openxmlformats.org/officeDocument/2006/relationships/customXml" Target="../ink/ink3981.xml"/><Relationship Id="rId185" Type="http://schemas.openxmlformats.org/officeDocument/2006/relationships/customXml" Target="../ink/ink3454.xml"/><Relationship Id="rId1909" Type="http://schemas.openxmlformats.org/officeDocument/2006/relationships/image" Target="../media/image4221.png"/><Relationship Id="rId392" Type="http://schemas.openxmlformats.org/officeDocument/2006/relationships/image" Target="../media/image3376.png"/><Relationship Id="rId2073" Type="http://schemas.openxmlformats.org/officeDocument/2006/relationships/image" Target="../media/image4303.png"/><Relationship Id="rId252" Type="http://schemas.openxmlformats.org/officeDocument/2006/relationships/image" Target="../media/image3307.png"/><Relationship Id="rId2140" Type="http://schemas.openxmlformats.org/officeDocument/2006/relationships/customXml" Target="../ink/ink4438.xml"/><Relationship Id="rId112" Type="http://schemas.openxmlformats.org/officeDocument/2006/relationships/image" Target="../media/image3237.png"/><Relationship Id="rId1699" Type="http://schemas.openxmlformats.org/officeDocument/2006/relationships/image" Target="../media/image4116.png"/><Relationship Id="rId2000" Type="http://schemas.openxmlformats.org/officeDocument/2006/relationships/customXml" Target="../ink/ink4368.xml"/><Relationship Id="rId929" Type="http://schemas.openxmlformats.org/officeDocument/2006/relationships/customXml" Target="../ink/ink3826.xml"/><Relationship Id="rId1114" Type="http://schemas.openxmlformats.org/officeDocument/2006/relationships/customXml" Target="../ink/ink3920.xml"/><Relationship Id="rId1321" Type="http://schemas.openxmlformats.org/officeDocument/2006/relationships/image" Target="../media/image3930.png"/><Relationship Id="rId1559" Type="http://schemas.openxmlformats.org/officeDocument/2006/relationships/image" Target="../media/image4048.png"/><Relationship Id="rId1766" Type="http://schemas.openxmlformats.org/officeDocument/2006/relationships/customXml" Target="../ink/ink4251.xml"/><Relationship Id="rId1973" Type="http://schemas.openxmlformats.org/officeDocument/2006/relationships/image" Target="../media/image4253.png"/><Relationship Id="rId58" Type="http://schemas.openxmlformats.org/officeDocument/2006/relationships/image" Target="../media/image3210.png"/><Relationship Id="rId1419" Type="http://schemas.openxmlformats.org/officeDocument/2006/relationships/image" Target="../media/image3979.png"/><Relationship Id="rId1626" Type="http://schemas.openxmlformats.org/officeDocument/2006/relationships/image" Target="../media/image4080.png"/><Relationship Id="rId1833" Type="http://schemas.openxmlformats.org/officeDocument/2006/relationships/image" Target="../media/image4183.png"/><Relationship Id="rId1900" Type="http://schemas.openxmlformats.org/officeDocument/2006/relationships/customXml" Target="../ink/ink4318.xml"/><Relationship Id="rId2095" Type="http://schemas.openxmlformats.org/officeDocument/2006/relationships/image" Target="../media/image4314.png"/><Relationship Id="rId274" Type="http://schemas.openxmlformats.org/officeDocument/2006/relationships/image" Target="../media/image3318.png"/><Relationship Id="rId481" Type="http://schemas.openxmlformats.org/officeDocument/2006/relationships/customXml" Target="../ink/ink3602.xml"/><Relationship Id="rId2162" Type="http://schemas.openxmlformats.org/officeDocument/2006/relationships/customXml" Target="../ink/ink4449.xml"/><Relationship Id="rId134" Type="http://schemas.openxmlformats.org/officeDocument/2006/relationships/image" Target="../media/image3248.png"/><Relationship Id="rId579" Type="http://schemas.openxmlformats.org/officeDocument/2006/relationships/customXml" Target="../ink/ink3651.xml"/><Relationship Id="rId786" Type="http://schemas.openxmlformats.org/officeDocument/2006/relationships/image" Target="../media/image3573.png"/><Relationship Id="rId993" Type="http://schemas.openxmlformats.org/officeDocument/2006/relationships/customXml" Target="../ink/ink3859.xml"/><Relationship Id="rId341" Type="http://schemas.openxmlformats.org/officeDocument/2006/relationships/customXml" Target="../ink/ink3532.xml"/><Relationship Id="rId439" Type="http://schemas.openxmlformats.org/officeDocument/2006/relationships/customXml" Target="../ink/ink3581.xml"/><Relationship Id="rId646" Type="http://schemas.openxmlformats.org/officeDocument/2006/relationships/image" Target="../media/image3503.png"/><Relationship Id="rId1069" Type="http://schemas.openxmlformats.org/officeDocument/2006/relationships/image" Target="../media/image3807.png"/><Relationship Id="rId1276" Type="http://schemas.openxmlformats.org/officeDocument/2006/relationships/image" Target="../media/image3908.png"/><Relationship Id="rId1483" Type="http://schemas.openxmlformats.org/officeDocument/2006/relationships/image" Target="../media/image4011.png"/><Relationship Id="rId2022" Type="http://schemas.openxmlformats.org/officeDocument/2006/relationships/customXml" Target="../ink/ink4379.xml"/><Relationship Id="rId201" Type="http://schemas.openxmlformats.org/officeDocument/2006/relationships/customXml" Target="../ink/ink3462.xml"/><Relationship Id="rId506" Type="http://schemas.openxmlformats.org/officeDocument/2006/relationships/image" Target="../media/image3433.png"/><Relationship Id="rId853" Type="http://schemas.openxmlformats.org/officeDocument/2006/relationships/customXml" Target="../ink/ink3788.xml"/><Relationship Id="rId1136" Type="http://schemas.openxmlformats.org/officeDocument/2006/relationships/image" Target="../media/image3840.png"/><Relationship Id="rId1690" Type="http://schemas.openxmlformats.org/officeDocument/2006/relationships/image" Target="../media/image4112.png"/><Relationship Id="rId1788" Type="http://schemas.openxmlformats.org/officeDocument/2006/relationships/customXml" Target="../ink/ink4262.xml"/><Relationship Id="rId1995" Type="http://schemas.openxmlformats.org/officeDocument/2006/relationships/image" Target="../media/image4264.png"/><Relationship Id="rId713" Type="http://schemas.openxmlformats.org/officeDocument/2006/relationships/customXml" Target="../ink/ink3718.xml"/><Relationship Id="rId920" Type="http://schemas.openxmlformats.org/officeDocument/2006/relationships/image" Target="../media/image3640.png"/><Relationship Id="rId1343" Type="http://schemas.openxmlformats.org/officeDocument/2006/relationships/image" Target="../media/image3941.png"/><Relationship Id="rId1550" Type="http://schemas.openxmlformats.org/officeDocument/2006/relationships/customXml" Target="../ink/ink4141.xml"/><Relationship Id="rId1648" Type="http://schemas.openxmlformats.org/officeDocument/2006/relationships/image" Target="../media/image4091.png"/><Relationship Id="rId1203" Type="http://schemas.openxmlformats.org/officeDocument/2006/relationships/customXml" Target="../ink/ink3966.xml"/><Relationship Id="rId1410" Type="http://schemas.openxmlformats.org/officeDocument/2006/relationships/customXml" Target="../ink/ink4071.xml"/><Relationship Id="rId1508" Type="http://schemas.openxmlformats.org/officeDocument/2006/relationships/customXml" Target="../ink/ink4120.xml"/><Relationship Id="rId1855" Type="http://schemas.openxmlformats.org/officeDocument/2006/relationships/image" Target="../media/image4194.png"/><Relationship Id="rId1715" Type="http://schemas.openxmlformats.org/officeDocument/2006/relationships/image" Target="../media/image4124.png"/><Relationship Id="rId1922" Type="http://schemas.openxmlformats.org/officeDocument/2006/relationships/customXml" Target="../ink/ink4329.xml"/><Relationship Id="rId296" Type="http://schemas.openxmlformats.org/officeDocument/2006/relationships/image" Target="../media/image3329.png"/><Relationship Id="rId2184" Type="http://schemas.openxmlformats.org/officeDocument/2006/relationships/customXml" Target="../ink/ink4460.xml"/><Relationship Id="rId156" Type="http://schemas.openxmlformats.org/officeDocument/2006/relationships/image" Target="../media/image3259.png"/><Relationship Id="rId363" Type="http://schemas.openxmlformats.org/officeDocument/2006/relationships/customXml" Target="../ink/ink3543.xml"/><Relationship Id="rId570" Type="http://schemas.openxmlformats.org/officeDocument/2006/relationships/image" Target="../media/image3465.png"/><Relationship Id="rId2044" Type="http://schemas.openxmlformats.org/officeDocument/2006/relationships/customXml" Target="../ink/ink4390.xml"/><Relationship Id="rId223" Type="http://schemas.openxmlformats.org/officeDocument/2006/relationships/customXml" Target="../ink/ink3473.xml"/><Relationship Id="rId430" Type="http://schemas.openxmlformats.org/officeDocument/2006/relationships/image" Target="../media/image3395.png"/><Relationship Id="rId668" Type="http://schemas.openxmlformats.org/officeDocument/2006/relationships/image" Target="../media/image3514.png"/><Relationship Id="rId875" Type="http://schemas.openxmlformats.org/officeDocument/2006/relationships/customXml" Target="../ink/ink3799.xml"/><Relationship Id="rId1060" Type="http://schemas.openxmlformats.org/officeDocument/2006/relationships/customXml" Target="../ink/ink3893.xml"/><Relationship Id="rId1298" Type="http://schemas.openxmlformats.org/officeDocument/2006/relationships/image" Target="../media/image3919.png"/><Relationship Id="rId2111" Type="http://schemas.openxmlformats.org/officeDocument/2006/relationships/image" Target="../media/image4322.png"/><Relationship Id="rId528" Type="http://schemas.openxmlformats.org/officeDocument/2006/relationships/image" Target="../media/image3444.png"/><Relationship Id="rId735" Type="http://schemas.openxmlformats.org/officeDocument/2006/relationships/customXml" Target="../ink/ink3729.xml"/><Relationship Id="rId942" Type="http://schemas.openxmlformats.org/officeDocument/2006/relationships/image" Target="../media/image3746.png"/><Relationship Id="rId1158" Type="http://schemas.openxmlformats.org/officeDocument/2006/relationships/image" Target="../media/image3851.png"/><Relationship Id="rId1365" Type="http://schemas.openxmlformats.org/officeDocument/2006/relationships/image" Target="../media/image3952.png"/><Relationship Id="rId1572" Type="http://schemas.openxmlformats.org/officeDocument/2006/relationships/image" Target="../media/image4054.png"/><Relationship Id="rId1018" Type="http://schemas.openxmlformats.org/officeDocument/2006/relationships/image" Target="../media/image3782.png"/><Relationship Id="rId1225" Type="http://schemas.openxmlformats.org/officeDocument/2006/relationships/customXml" Target="../ink/ink3977.xml"/><Relationship Id="rId1432" Type="http://schemas.openxmlformats.org/officeDocument/2006/relationships/customXml" Target="../ink/ink4082.xml"/><Relationship Id="rId1877" Type="http://schemas.openxmlformats.org/officeDocument/2006/relationships/image" Target="../media/image4205.png"/><Relationship Id="rId71" Type="http://schemas.openxmlformats.org/officeDocument/2006/relationships/customXml" Target="../ink/ink3397.xml"/><Relationship Id="rId802" Type="http://schemas.openxmlformats.org/officeDocument/2006/relationships/image" Target="../media/image3581.png"/><Relationship Id="rId1737" Type="http://schemas.openxmlformats.org/officeDocument/2006/relationships/image" Target="../media/image4135.png"/><Relationship Id="rId1944" Type="http://schemas.openxmlformats.org/officeDocument/2006/relationships/customXml" Target="../ink/ink4340.xml"/><Relationship Id="rId29" Type="http://schemas.openxmlformats.org/officeDocument/2006/relationships/customXml" Target="../ink/ink3376.xml"/><Relationship Id="rId178" Type="http://schemas.openxmlformats.org/officeDocument/2006/relationships/image" Target="../media/image3270.png"/><Relationship Id="rId1804" Type="http://schemas.openxmlformats.org/officeDocument/2006/relationships/customXml" Target="../ink/ink4270.xml"/><Relationship Id="rId385" Type="http://schemas.openxmlformats.org/officeDocument/2006/relationships/customXml" Target="../ink/ink3554.xml"/><Relationship Id="rId592" Type="http://schemas.openxmlformats.org/officeDocument/2006/relationships/image" Target="../media/image3476.png"/><Relationship Id="rId2066" Type="http://schemas.openxmlformats.org/officeDocument/2006/relationships/customXml" Target="../ink/ink4401.xml"/><Relationship Id="rId245" Type="http://schemas.openxmlformats.org/officeDocument/2006/relationships/customXml" Target="../ink/ink3484.xml"/><Relationship Id="rId452" Type="http://schemas.openxmlformats.org/officeDocument/2006/relationships/image" Target="../media/image3406.png"/><Relationship Id="rId897" Type="http://schemas.openxmlformats.org/officeDocument/2006/relationships/customXml" Target="../ink/ink3810.xml"/><Relationship Id="rId1082" Type="http://schemas.openxmlformats.org/officeDocument/2006/relationships/customXml" Target="../ink/ink3904.xml"/><Relationship Id="rId2133" Type="http://schemas.openxmlformats.org/officeDocument/2006/relationships/image" Target="../media/image4333.png"/><Relationship Id="rId105" Type="http://schemas.openxmlformats.org/officeDocument/2006/relationships/customXml" Target="../ink/ink3414.xml"/><Relationship Id="rId312" Type="http://schemas.openxmlformats.org/officeDocument/2006/relationships/image" Target="../media/image3336.png"/><Relationship Id="rId757" Type="http://schemas.openxmlformats.org/officeDocument/2006/relationships/customXml" Target="../ink/ink3740.xml"/><Relationship Id="rId964" Type="http://schemas.openxmlformats.org/officeDocument/2006/relationships/image" Target="../media/image3757.png"/><Relationship Id="rId1387" Type="http://schemas.openxmlformats.org/officeDocument/2006/relationships/image" Target="../media/image3963.png"/><Relationship Id="rId1594" Type="http://schemas.openxmlformats.org/officeDocument/2006/relationships/customXml" Target="../ink/ink4164.xml"/><Relationship Id="rId93" Type="http://schemas.openxmlformats.org/officeDocument/2006/relationships/customXml" Target="../ink/ink3408.xml"/><Relationship Id="rId617" Type="http://schemas.openxmlformats.org/officeDocument/2006/relationships/customXml" Target="../ink/ink3670.xml"/><Relationship Id="rId824" Type="http://schemas.openxmlformats.org/officeDocument/2006/relationships/image" Target="../media/image3592.png"/><Relationship Id="rId1247" Type="http://schemas.openxmlformats.org/officeDocument/2006/relationships/customXml" Target="../ink/ink3989.xml"/><Relationship Id="rId1454" Type="http://schemas.openxmlformats.org/officeDocument/2006/relationships/customXml" Target="../ink/ink4093.xml"/><Relationship Id="rId1661" Type="http://schemas.openxmlformats.org/officeDocument/2006/relationships/customXml" Target="../ink/ink4198.xml"/><Relationship Id="rId1899" Type="http://schemas.openxmlformats.org/officeDocument/2006/relationships/image" Target="../media/image4216.png"/><Relationship Id="rId1107" Type="http://schemas.openxmlformats.org/officeDocument/2006/relationships/image" Target="../media/image3826.png"/><Relationship Id="rId1314" Type="http://schemas.openxmlformats.org/officeDocument/2006/relationships/customXml" Target="../ink/ink4023.xml"/><Relationship Id="rId1521" Type="http://schemas.openxmlformats.org/officeDocument/2006/relationships/image" Target="../media/image4030.png"/><Relationship Id="rId1759" Type="http://schemas.openxmlformats.org/officeDocument/2006/relationships/image" Target="../media/image4146.png"/><Relationship Id="rId1966" Type="http://schemas.openxmlformats.org/officeDocument/2006/relationships/customXml" Target="../ink/ink4351.xml"/><Relationship Id="rId1619" Type="http://schemas.openxmlformats.org/officeDocument/2006/relationships/customXml" Target="../ink/ink4177.xml"/><Relationship Id="rId1826" Type="http://schemas.openxmlformats.org/officeDocument/2006/relationships/customXml" Target="../ink/ink4281.xml"/><Relationship Id="rId20" Type="http://schemas.openxmlformats.org/officeDocument/2006/relationships/image" Target="../media/image3191.png"/><Relationship Id="rId2088" Type="http://schemas.openxmlformats.org/officeDocument/2006/relationships/customXml" Target="../ink/ink4412.xml"/><Relationship Id="rId267" Type="http://schemas.openxmlformats.org/officeDocument/2006/relationships/customXml" Target="../ink/ink3495.xml"/><Relationship Id="rId474" Type="http://schemas.openxmlformats.org/officeDocument/2006/relationships/image" Target="../media/image3417.png"/><Relationship Id="rId2155" Type="http://schemas.openxmlformats.org/officeDocument/2006/relationships/image" Target="../media/image4344.png"/><Relationship Id="rId127" Type="http://schemas.openxmlformats.org/officeDocument/2006/relationships/customXml" Target="../ink/ink3425.xml"/><Relationship Id="rId681" Type="http://schemas.openxmlformats.org/officeDocument/2006/relationships/customXml" Target="../ink/ink3702.xml"/><Relationship Id="rId779" Type="http://schemas.openxmlformats.org/officeDocument/2006/relationships/customXml" Target="../ink/ink3751.xml"/><Relationship Id="rId986" Type="http://schemas.openxmlformats.org/officeDocument/2006/relationships/image" Target="../media/image3766.png"/><Relationship Id="rId334" Type="http://schemas.openxmlformats.org/officeDocument/2006/relationships/image" Target="../media/image3347.png"/><Relationship Id="rId541" Type="http://schemas.openxmlformats.org/officeDocument/2006/relationships/customXml" Target="../ink/ink3632.xml"/><Relationship Id="rId639" Type="http://schemas.openxmlformats.org/officeDocument/2006/relationships/customXml" Target="../ink/ink3681.xml"/><Relationship Id="rId1171" Type="http://schemas.openxmlformats.org/officeDocument/2006/relationships/customXml" Target="../ink/ink3949.xml"/><Relationship Id="rId1269" Type="http://schemas.openxmlformats.org/officeDocument/2006/relationships/customXml" Target="../ink/ink4000.xml"/><Relationship Id="rId1476" Type="http://schemas.openxmlformats.org/officeDocument/2006/relationships/customXml" Target="../ink/ink4104.xml"/><Relationship Id="rId2015" Type="http://schemas.openxmlformats.org/officeDocument/2006/relationships/image" Target="../media/image4274.png"/><Relationship Id="rId401" Type="http://schemas.openxmlformats.org/officeDocument/2006/relationships/customXml" Target="../ink/ink3562.xml"/><Relationship Id="rId846" Type="http://schemas.openxmlformats.org/officeDocument/2006/relationships/image" Target="../media/image3603.png"/><Relationship Id="rId1031" Type="http://schemas.openxmlformats.org/officeDocument/2006/relationships/image" Target="../media/image3788.png"/><Relationship Id="rId1129" Type="http://schemas.openxmlformats.org/officeDocument/2006/relationships/customXml" Target="../ink/ink3928.xml"/><Relationship Id="rId1683" Type="http://schemas.openxmlformats.org/officeDocument/2006/relationships/customXml" Target="../ink/ink4209.xml"/><Relationship Id="rId1890" Type="http://schemas.openxmlformats.org/officeDocument/2006/relationships/customXml" Target="../ink/ink4313.xml"/><Relationship Id="rId1988" Type="http://schemas.openxmlformats.org/officeDocument/2006/relationships/customXml" Target="../ink/ink4362.xml"/><Relationship Id="rId706" Type="http://schemas.openxmlformats.org/officeDocument/2006/relationships/image" Target="../media/image3533.png"/><Relationship Id="rId913" Type="http://schemas.openxmlformats.org/officeDocument/2006/relationships/customXml" Target="../ink/ink3818.xml"/><Relationship Id="rId1336" Type="http://schemas.openxmlformats.org/officeDocument/2006/relationships/customXml" Target="../ink/ink4034.xml"/><Relationship Id="rId1543" Type="http://schemas.openxmlformats.org/officeDocument/2006/relationships/image" Target="../media/image4041.png"/><Relationship Id="rId1750" Type="http://schemas.openxmlformats.org/officeDocument/2006/relationships/customXml" Target="../ink/ink4243.xml"/><Relationship Id="rId42" Type="http://schemas.openxmlformats.org/officeDocument/2006/relationships/image" Target="../media/image3202.png"/><Relationship Id="rId1403" Type="http://schemas.openxmlformats.org/officeDocument/2006/relationships/image" Target="../media/image3971.png"/><Relationship Id="rId1610" Type="http://schemas.openxmlformats.org/officeDocument/2006/relationships/image" Target="../media/image4072.png"/><Relationship Id="rId1848" Type="http://schemas.openxmlformats.org/officeDocument/2006/relationships/customXml" Target="../ink/ink4292.xml"/><Relationship Id="rId191" Type="http://schemas.openxmlformats.org/officeDocument/2006/relationships/customXml" Target="../ink/ink3457.xml"/><Relationship Id="rId1708" Type="http://schemas.openxmlformats.org/officeDocument/2006/relationships/customXml" Target="../ink/ink4222.xml"/><Relationship Id="rId1915" Type="http://schemas.openxmlformats.org/officeDocument/2006/relationships/image" Target="../media/image4224.png"/><Relationship Id="rId289" Type="http://schemas.openxmlformats.org/officeDocument/2006/relationships/customXml" Target="../ink/ink3506.xml"/><Relationship Id="rId496" Type="http://schemas.openxmlformats.org/officeDocument/2006/relationships/image" Target="../media/image3428.png"/><Relationship Id="rId2177" Type="http://schemas.openxmlformats.org/officeDocument/2006/relationships/image" Target="../media/image4355.png"/><Relationship Id="rId149" Type="http://schemas.openxmlformats.org/officeDocument/2006/relationships/customXml" Target="../ink/ink3436.xml"/><Relationship Id="rId356" Type="http://schemas.openxmlformats.org/officeDocument/2006/relationships/image" Target="../media/image3358.png"/><Relationship Id="rId563" Type="http://schemas.openxmlformats.org/officeDocument/2006/relationships/customXml" Target="../ink/ink3643.xml"/><Relationship Id="rId770" Type="http://schemas.openxmlformats.org/officeDocument/2006/relationships/image" Target="../media/image3565.png"/><Relationship Id="rId1193" Type="http://schemas.openxmlformats.org/officeDocument/2006/relationships/image" Target="../media/image3868.png"/><Relationship Id="rId2037" Type="http://schemas.openxmlformats.org/officeDocument/2006/relationships/image" Target="../media/image4285.png"/><Relationship Id="rId216" Type="http://schemas.openxmlformats.org/officeDocument/2006/relationships/image" Target="../media/image3289.png"/><Relationship Id="rId423" Type="http://schemas.openxmlformats.org/officeDocument/2006/relationships/customXml" Target="../ink/ink3573.xml"/><Relationship Id="rId868" Type="http://schemas.openxmlformats.org/officeDocument/2006/relationships/image" Target="../media/image3614.png"/><Relationship Id="rId1053" Type="http://schemas.openxmlformats.org/officeDocument/2006/relationships/image" Target="../media/image3799.png"/><Relationship Id="rId1260" Type="http://schemas.openxmlformats.org/officeDocument/2006/relationships/image" Target="../media/image3900.png"/><Relationship Id="rId1498" Type="http://schemas.openxmlformats.org/officeDocument/2006/relationships/customXml" Target="../ink/ink4115.xml"/><Relationship Id="rId2104" Type="http://schemas.openxmlformats.org/officeDocument/2006/relationships/customXml" Target="../ink/ink4420.xml"/><Relationship Id="rId630" Type="http://schemas.openxmlformats.org/officeDocument/2006/relationships/image" Target="../media/image3495.png"/><Relationship Id="rId728" Type="http://schemas.openxmlformats.org/officeDocument/2006/relationships/image" Target="../media/image3544.png"/><Relationship Id="rId935" Type="http://schemas.openxmlformats.org/officeDocument/2006/relationships/customXml" Target="../ink/ink3829.xml"/><Relationship Id="rId1358" Type="http://schemas.openxmlformats.org/officeDocument/2006/relationships/customXml" Target="../ink/ink4045.xml"/><Relationship Id="rId1565" Type="http://schemas.openxmlformats.org/officeDocument/2006/relationships/image" Target="../media/image4051.png"/><Relationship Id="rId1772" Type="http://schemas.openxmlformats.org/officeDocument/2006/relationships/customXml" Target="../ink/ink4254.xml"/><Relationship Id="rId64" Type="http://schemas.openxmlformats.org/officeDocument/2006/relationships/image" Target="../media/image3213.png"/><Relationship Id="rId1120" Type="http://schemas.openxmlformats.org/officeDocument/2006/relationships/customXml" Target="../ink/ink3923.xml"/><Relationship Id="rId1218" Type="http://schemas.openxmlformats.org/officeDocument/2006/relationships/image" Target="../media/image3880.png"/><Relationship Id="rId1425" Type="http://schemas.openxmlformats.org/officeDocument/2006/relationships/image" Target="../media/image3982.png"/><Relationship Id="rId1632" Type="http://schemas.openxmlformats.org/officeDocument/2006/relationships/image" Target="../media/image4083.png"/><Relationship Id="rId1937" Type="http://schemas.openxmlformats.org/officeDocument/2006/relationships/image" Target="../media/image4235.png"/><Relationship Id="rId280" Type="http://schemas.openxmlformats.org/officeDocument/2006/relationships/image" Target="../media/image3321.png"/><Relationship Id="rId140" Type="http://schemas.openxmlformats.org/officeDocument/2006/relationships/image" Target="../media/image3251.png"/><Relationship Id="rId378" Type="http://schemas.openxmlformats.org/officeDocument/2006/relationships/image" Target="../media/image3369.png"/><Relationship Id="rId585" Type="http://schemas.openxmlformats.org/officeDocument/2006/relationships/customXml" Target="../ink/ink3654.xml"/><Relationship Id="rId792" Type="http://schemas.openxmlformats.org/officeDocument/2006/relationships/image" Target="../media/image3576.png"/><Relationship Id="rId2059" Type="http://schemas.openxmlformats.org/officeDocument/2006/relationships/image" Target="../media/image4296.png"/><Relationship Id="rId6" Type="http://schemas.openxmlformats.org/officeDocument/2006/relationships/image" Target="../media/image3184.png"/><Relationship Id="rId238" Type="http://schemas.openxmlformats.org/officeDocument/2006/relationships/image" Target="../media/image3300.png"/><Relationship Id="rId445" Type="http://schemas.openxmlformats.org/officeDocument/2006/relationships/customXml" Target="../ink/ink3584.xml"/><Relationship Id="rId652" Type="http://schemas.openxmlformats.org/officeDocument/2006/relationships/image" Target="../media/image3506.png"/><Relationship Id="rId1075" Type="http://schemas.openxmlformats.org/officeDocument/2006/relationships/image" Target="../media/image3810.png"/><Relationship Id="rId1282" Type="http://schemas.openxmlformats.org/officeDocument/2006/relationships/image" Target="../media/image3911.png"/><Relationship Id="rId2126" Type="http://schemas.openxmlformats.org/officeDocument/2006/relationships/customXml" Target="../ink/ink4431.xml"/><Relationship Id="rId305" Type="http://schemas.openxmlformats.org/officeDocument/2006/relationships/customXml" Target="../ink/ink3514.xml"/><Relationship Id="rId512" Type="http://schemas.openxmlformats.org/officeDocument/2006/relationships/image" Target="../media/image3436.png"/><Relationship Id="rId957" Type="http://schemas.openxmlformats.org/officeDocument/2006/relationships/customXml" Target="../ink/ink3840.xml"/><Relationship Id="rId1142" Type="http://schemas.openxmlformats.org/officeDocument/2006/relationships/image" Target="../media/image3843.png"/><Relationship Id="rId1587" Type="http://schemas.openxmlformats.org/officeDocument/2006/relationships/customXml" Target="../ink/ink4160.xml"/><Relationship Id="rId1794" Type="http://schemas.openxmlformats.org/officeDocument/2006/relationships/customXml" Target="../ink/ink4265.xml"/><Relationship Id="rId86" Type="http://schemas.openxmlformats.org/officeDocument/2006/relationships/image" Target="../media/image3224.png"/><Relationship Id="rId817" Type="http://schemas.openxmlformats.org/officeDocument/2006/relationships/customXml" Target="../ink/ink3770.xml"/><Relationship Id="rId1002" Type="http://schemas.openxmlformats.org/officeDocument/2006/relationships/image" Target="../media/image3774.png"/><Relationship Id="rId1447" Type="http://schemas.openxmlformats.org/officeDocument/2006/relationships/image" Target="../media/image3993.png"/><Relationship Id="rId1654" Type="http://schemas.openxmlformats.org/officeDocument/2006/relationships/image" Target="../media/image4094.png"/><Relationship Id="rId1861" Type="http://schemas.openxmlformats.org/officeDocument/2006/relationships/image" Target="../media/image4197.png"/><Relationship Id="rId1307" Type="http://schemas.openxmlformats.org/officeDocument/2006/relationships/image" Target="../media/image3923.png"/><Relationship Id="rId1514" Type="http://schemas.openxmlformats.org/officeDocument/2006/relationships/customXml" Target="../ink/ink4123.xml"/><Relationship Id="rId1721" Type="http://schemas.openxmlformats.org/officeDocument/2006/relationships/image" Target="../media/image4127.png"/><Relationship Id="rId1959" Type="http://schemas.openxmlformats.org/officeDocument/2006/relationships/image" Target="../media/image4246.png"/><Relationship Id="rId13" Type="http://schemas.openxmlformats.org/officeDocument/2006/relationships/customXml" Target="../ink/ink3368.xml"/><Relationship Id="rId1819" Type="http://schemas.openxmlformats.org/officeDocument/2006/relationships/image" Target="../media/image4176.png"/><Relationship Id="rId162" Type="http://schemas.openxmlformats.org/officeDocument/2006/relationships/image" Target="../media/image3262.png"/><Relationship Id="rId467" Type="http://schemas.openxmlformats.org/officeDocument/2006/relationships/customXml" Target="../ink/ink3595.xml"/><Relationship Id="rId1097" Type="http://schemas.openxmlformats.org/officeDocument/2006/relationships/image" Target="../media/image3821.png"/><Relationship Id="rId2050" Type="http://schemas.openxmlformats.org/officeDocument/2006/relationships/customXml" Target="../ink/ink4393.xml"/><Relationship Id="rId2148" Type="http://schemas.openxmlformats.org/officeDocument/2006/relationships/customXml" Target="../ink/ink4442.xml"/><Relationship Id="rId674" Type="http://schemas.openxmlformats.org/officeDocument/2006/relationships/image" Target="../media/image3517.png"/><Relationship Id="rId881" Type="http://schemas.openxmlformats.org/officeDocument/2006/relationships/customXml" Target="../ink/ink3802.xml"/><Relationship Id="rId979" Type="http://schemas.openxmlformats.org/officeDocument/2006/relationships/customXml" Target="../ink/ink3852.xml"/><Relationship Id="rId327" Type="http://schemas.openxmlformats.org/officeDocument/2006/relationships/customXml" Target="../ink/ink3525.xml"/><Relationship Id="rId534" Type="http://schemas.openxmlformats.org/officeDocument/2006/relationships/image" Target="../media/image3447.png"/><Relationship Id="rId741" Type="http://schemas.openxmlformats.org/officeDocument/2006/relationships/customXml" Target="../ink/ink3732.xml"/><Relationship Id="rId839" Type="http://schemas.openxmlformats.org/officeDocument/2006/relationships/customXml" Target="../ink/ink3781.xml"/><Relationship Id="rId1164" Type="http://schemas.openxmlformats.org/officeDocument/2006/relationships/image" Target="../media/image3854.png"/><Relationship Id="rId1371" Type="http://schemas.openxmlformats.org/officeDocument/2006/relationships/image" Target="../media/image3955.png"/><Relationship Id="rId1469" Type="http://schemas.openxmlformats.org/officeDocument/2006/relationships/image" Target="../media/image4004.png"/><Relationship Id="rId2008" Type="http://schemas.openxmlformats.org/officeDocument/2006/relationships/customXml" Target="../ink/ink4372.xml"/><Relationship Id="rId601" Type="http://schemas.openxmlformats.org/officeDocument/2006/relationships/customXml" Target="../ink/ink3662.xml"/><Relationship Id="rId1024" Type="http://schemas.openxmlformats.org/officeDocument/2006/relationships/image" Target="../media/image3785.png"/><Relationship Id="rId1231" Type="http://schemas.openxmlformats.org/officeDocument/2006/relationships/customXml" Target="../ink/ink3980.xml"/><Relationship Id="rId1676" Type="http://schemas.openxmlformats.org/officeDocument/2006/relationships/image" Target="../media/image4105.png"/><Relationship Id="rId1883" Type="http://schemas.openxmlformats.org/officeDocument/2006/relationships/image" Target="../media/image4208.png"/><Relationship Id="rId906" Type="http://schemas.openxmlformats.org/officeDocument/2006/relationships/image" Target="../media/image3633.png"/><Relationship Id="rId1329" Type="http://schemas.openxmlformats.org/officeDocument/2006/relationships/image" Target="../media/image3934.png"/><Relationship Id="rId1536" Type="http://schemas.openxmlformats.org/officeDocument/2006/relationships/customXml" Target="../ink/ink4134.xml"/><Relationship Id="rId1743" Type="http://schemas.openxmlformats.org/officeDocument/2006/relationships/image" Target="../media/image4138.png"/><Relationship Id="rId1950" Type="http://schemas.openxmlformats.org/officeDocument/2006/relationships/customXml" Target="../ink/ink4343.xml"/><Relationship Id="rId35" Type="http://schemas.openxmlformats.org/officeDocument/2006/relationships/customXml" Target="../ink/ink3379.xml"/><Relationship Id="rId1603" Type="http://schemas.openxmlformats.org/officeDocument/2006/relationships/customXml" Target="../ink/ink4169.xml"/><Relationship Id="rId1810" Type="http://schemas.openxmlformats.org/officeDocument/2006/relationships/customXml" Target="../ink/ink4273.xml"/><Relationship Id="rId184" Type="http://schemas.openxmlformats.org/officeDocument/2006/relationships/image" Target="../media/image3273.png"/><Relationship Id="rId391" Type="http://schemas.openxmlformats.org/officeDocument/2006/relationships/customXml" Target="../ink/ink3557.xml"/><Relationship Id="rId1908" Type="http://schemas.openxmlformats.org/officeDocument/2006/relationships/customXml" Target="../ink/ink4322.xml"/><Relationship Id="rId2072" Type="http://schemas.openxmlformats.org/officeDocument/2006/relationships/customXml" Target="../ink/ink4404.xml"/><Relationship Id="rId251" Type="http://schemas.openxmlformats.org/officeDocument/2006/relationships/customXml" Target="../ink/ink3487.xml"/><Relationship Id="rId489" Type="http://schemas.openxmlformats.org/officeDocument/2006/relationships/customXml" Target="../ink/ink3606.xml"/><Relationship Id="rId696" Type="http://schemas.openxmlformats.org/officeDocument/2006/relationships/image" Target="../media/image3528.png"/><Relationship Id="rId349" Type="http://schemas.openxmlformats.org/officeDocument/2006/relationships/customXml" Target="../ink/ink3536.xml"/><Relationship Id="rId556" Type="http://schemas.openxmlformats.org/officeDocument/2006/relationships/image" Target="../media/image3458.png"/><Relationship Id="rId763" Type="http://schemas.openxmlformats.org/officeDocument/2006/relationships/customXml" Target="../ink/ink3743.xml"/><Relationship Id="rId1186" Type="http://schemas.openxmlformats.org/officeDocument/2006/relationships/image" Target="../media/image3865.png"/><Relationship Id="rId1393" Type="http://schemas.openxmlformats.org/officeDocument/2006/relationships/image" Target="../media/image3966.png"/><Relationship Id="rId111" Type="http://schemas.openxmlformats.org/officeDocument/2006/relationships/customXml" Target="../ink/ink3417.xml"/><Relationship Id="rId209" Type="http://schemas.openxmlformats.org/officeDocument/2006/relationships/customXml" Target="../ink/ink3466.xml"/><Relationship Id="rId416" Type="http://schemas.openxmlformats.org/officeDocument/2006/relationships/image" Target="../media/image3388.png"/><Relationship Id="rId970" Type="http://schemas.openxmlformats.org/officeDocument/2006/relationships/image" Target="../media/image3760.png"/><Relationship Id="rId1046" Type="http://schemas.openxmlformats.org/officeDocument/2006/relationships/customXml" Target="../ink/ink3886.xml"/><Relationship Id="rId1253" Type="http://schemas.openxmlformats.org/officeDocument/2006/relationships/customXml" Target="../ink/ink3992.xml"/><Relationship Id="rId1698" Type="http://schemas.openxmlformats.org/officeDocument/2006/relationships/customXml" Target="../ink/ink4217.xml"/><Relationship Id="rId623" Type="http://schemas.openxmlformats.org/officeDocument/2006/relationships/customXml" Target="../ink/ink3673.xml"/><Relationship Id="rId830" Type="http://schemas.openxmlformats.org/officeDocument/2006/relationships/image" Target="../media/image3595.png"/><Relationship Id="rId928" Type="http://schemas.openxmlformats.org/officeDocument/2006/relationships/image" Target="../media/image3644.png"/><Relationship Id="rId1460" Type="http://schemas.openxmlformats.org/officeDocument/2006/relationships/customXml" Target="../ink/ink4096.xml"/><Relationship Id="rId1558" Type="http://schemas.openxmlformats.org/officeDocument/2006/relationships/customXml" Target="../ink/ink4145.xml"/><Relationship Id="rId1765" Type="http://schemas.openxmlformats.org/officeDocument/2006/relationships/image" Target="../media/image4149.png"/><Relationship Id="rId57" Type="http://schemas.openxmlformats.org/officeDocument/2006/relationships/customXml" Target="../ink/ink3390.xml"/><Relationship Id="rId1113" Type="http://schemas.openxmlformats.org/officeDocument/2006/relationships/image" Target="../media/image3829.png"/><Relationship Id="rId1320" Type="http://schemas.openxmlformats.org/officeDocument/2006/relationships/customXml" Target="../ink/ink4026.xml"/><Relationship Id="rId1418" Type="http://schemas.openxmlformats.org/officeDocument/2006/relationships/customXml" Target="../ink/ink4075.xml"/><Relationship Id="rId1972" Type="http://schemas.openxmlformats.org/officeDocument/2006/relationships/customXml" Target="../ink/ink4354.xml"/><Relationship Id="rId1625" Type="http://schemas.openxmlformats.org/officeDocument/2006/relationships/customXml" Target="../ink/ink4180.xml"/><Relationship Id="rId1832" Type="http://schemas.openxmlformats.org/officeDocument/2006/relationships/customXml" Target="../ink/ink4284.xml"/><Relationship Id="rId2094" Type="http://schemas.openxmlformats.org/officeDocument/2006/relationships/customXml" Target="../ink/ink4415.xml"/><Relationship Id="rId273" Type="http://schemas.openxmlformats.org/officeDocument/2006/relationships/customXml" Target="../ink/ink3498.xml"/><Relationship Id="rId480" Type="http://schemas.openxmlformats.org/officeDocument/2006/relationships/image" Target="../media/image3420.png"/><Relationship Id="rId2161" Type="http://schemas.openxmlformats.org/officeDocument/2006/relationships/image" Target="../media/image4347.png"/><Relationship Id="rId133" Type="http://schemas.openxmlformats.org/officeDocument/2006/relationships/customXml" Target="../ink/ink3428.xml"/><Relationship Id="rId340" Type="http://schemas.openxmlformats.org/officeDocument/2006/relationships/image" Target="../media/image3350.png"/><Relationship Id="rId578" Type="http://schemas.openxmlformats.org/officeDocument/2006/relationships/image" Target="../media/image3469.png"/><Relationship Id="rId785" Type="http://schemas.openxmlformats.org/officeDocument/2006/relationships/customXml" Target="../ink/ink3754.xml"/><Relationship Id="rId992" Type="http://schemas.openxmlformats.org/officeDocument/2006/relationships/image" Target="../media/image3769.png"/><Relationship Id="rId2021" Type="http://schemas.openxmlformats.org/officeDocument/2006/relationships/image" Target="../media/image4277.png"/><Relationship Id="rId200" Type="http://schemas.openxmlformats.org/officeDocument/2006/relationships/image" Target="../media/image3281.png"/><Relationship Id="rId438" Type="http://schemas.openxmlformats.org/officeDocument/2006/relationships/image" Target="../media/image3399.png"/><Relationship Id="rId645" Type="http://schemas.openxmlformats.org/officeDocument/2006/relationships/customXml" Target="../ink/ink3684.xml"/><Relationship Id="rId852" Type="http://schemas.openxmlformats.org/officeDocument/2006/relationships/image" Target="../media/image3606.png"/><Relationship Id="rId1068" Type="http://schemas.openxmlformats.org/officeDocument/2006/relationships/customXml" Target="../ink/ink3897.xml"/><Relationship Id="rId1275" Type="http://schemas.openxmlformats.org/officeDocument/2006/relationships/customXml" Target="../ink/ink4003.xml"/><Relationship Id="rId1482" Type="http://schemas.openxmlformats.org/officeDocument/2006/relationships/customXml" Target="../ink/ink4107.xml"/><Relationship Id="rId2119" Type="http://schemas.openxmlformats.org/officeDocument/2006/relationships/image" Target="../media/image4326.png"/><Relationship Id="rId505" Type="http://schemas.openxmlformats.org/officeDocument/2006/relationships/customXml" Target="../ink/ink3614.xml"/><Relationship Id="rId712" Type="http://schemas.openxmlformats.org/officeDocument/2006/relationships/image" Target="../media/image3536.png"/><Relationship Id="rId1135" Type="http://schemas.openxmlformats.org/officeDocument/2006/relationships/customXml" Target="../ink/ink3931.xml"/><Relationship Id="rId1342" Type="http://schemas.openxmlformats.org/officeDocument/2006/relationships/customXml" Target="../ink/ink4037.xml"/><Relationship Id="rId1787" Type="http://schemas.openxmlformats.org/officeDocument/2006/relationships/image" Target="../media/image4160.png"/><Relationship Id="rId1994" Type="http://schemas.openxmlformats.org/officeDocument/2006/relationships/customXml" Target="../ink/ink4365.xml"/><Relationship Id="rId79" Type="http://schemas.openxmlformats.org/officeDocument/2006/relationships/customXml" Target="../ink/ink3401.xml"/><Relationship Id="rId1202" Type="http://schemas.openxmlformats.org/officeDocument/2006/relationships/image" Target="../media/image3872.png"/><Relationship Id="rId1647" Type="http://schemas.openxmlformats.org/officeDocument/2006/relationships/customXml" Target="../ink/ink4191.xml"/><Relationship Id="rId1854" Type="http://schemas.openxmlformats.org/officeDocument/2006/relationships/customXml" Target="../ink/ink4295.xml"/><Relationship Id="rId1507" Type="http://schemas.openxmlformats.org/officeDocument/2006/relationships/image" Target="../media/image4023.png"/><Relationship Id="rId1714" Type="http://schemas.openxmlformats.org/officeDocument/2006/relationships/customXml" Target="../ink/ink4225.xml"/><Relationship Id="rId295" Type="http://schemas.openxmlformats.org/officeDocument/2006/relationships/customXml" Target="../ink/ink3509.xml"/><Relationship Id="rId1921" Type="http://schemas.openxmlformats.org/officeDocument/2006/relationships/image" Target="../media/image4227.png"/><Relationship Id="rId2183" Type="http://schemas.openxmlformats.org/officeDocument/2006/relationships/image" Target="../media/image4358.png"/><Relationship Id="rId155" Type="http://schemas.openxmlformats.org/officeDocument/2006/relationships/customXml" Target="../ink/ink3439.xml"/><Relationship Id="rId362" Type="http://schemas.openxmlformats.org/officeDocument/2006/relationships/image" Target="../media/image3361.png"/><Relationship Id="rId1297" Type="http://schemas.openxmlformats.org/officeDocument/2006/relationships/customXml" Target="../ink/ink4014.xml"/><Relationship Id="rId2043" Type="http://schemas.openxmlformats.org/officeDocument/2006/relationships/image" Target="../media/image4288.png"/><Relationship Id="rId222" Type="http://schemas.openxmlformats.org/officeDocument/2006/relationships/image" Target="../media/image3292.png"/><Relationship Id="rId667" Type="http://schemas.openxmlformats.org/officeDocument/2006/relationships/customXml" Target="../ink/ink3695.xml"/><Relationship Id="rId874" Type="http://schemas.openxmlformats.org/officeDocument/2006/relationships/image" Target="../media/image3617.png"/><Relationship Id="rId2110" Type="http://schemas.openxmlformats.org/officeDocument/2006/relationships/customXml" Target="../ink/ink4423.xml"/><Relationship Id="rId527" Type="http://schemas.openxmlformats.org/officeDocument/2006/relationships/customXml" Target="../ink/ink3625.xml"/><Relationship Id="rId734" Type="http://schemas.openxmlformats.org/officeDocument/2006/relationships/image" Target="../media/image3547.png"/><Relationship Id="rId941" Type="http://schemas.openxmlformats.org/officeDocument/2006/relationships/customXml" Target="../ink/ink3832.xml"/><Relationship Id="rId1157" Type="http://schemas.openxmlformats.org/officeDocument/2006/relationships/customXml" Target="../ink/ink3942.xml"/><Relationship Id="rId1364" Type="http://schemas.openxmlformats.org/officeDocument/2006/relationships/customXml" Target="../ink/ink4048.xml"/><Relationship Id="rId1571" Type="http://schemas.openxmlformats.org/officeDocument/2006/relationships/customXml" Target="../ink/ink4152.xml"/><Relationship Id="rId70" Type="http://schemas.openxmlformats.org/officeDocument/2006/relationships/image" Target="../media/image3216.png"/><Relationship Id="rId801" Type="http://schemas.openxmlformats.org/officeDocument/2006/relationships/customXml" Target="../ink/ink3762.xml"/><Relationship Id="rId1017" Type="http://schemas.openxmlformats.org/officeDocument/2006/relationships/customXml" Target="../ink/ink3871.xml"/><Relationship Id="rId1224" Type="http://schemas.openxmlformats.org/officeDocument/2006/relationships/image" Target="../media/image3883.png"/><Relationship Id="rId1431" Type="http://schemas.openxmlformats.org/officeDocument/2006/relationships/image" Target="../media/image3985.png"/><Relationship Id="rId1669" Type="http://schemas.openxmlformats.org/officeDocument/2006/relationships/customXml" Target="../ink/ink4202.xml"/><Relationship Id="rId1876" Type="http://schemas.openxmlformats.org/officeDocument/2006/relationships/customXml" Target="../ink/ink4306.xml"/><Relationship Id="rId1529" Type="http://schemas.openxmlformats.org/officeDocument/2006/relationships/image" Target="../media/image4034.png"/><Relationship Id="rId1736" Type="http://schemas.openxmlformats.org/officeDocument/2006/relationships/customXml" Target="../ink/ink4236.xml"/><Relationship Id="rId1943" Type="http://schemas.openxmlformats.org/officeDocument/2006/relationships/image" Target="../media/image4238.png"/><Relationship Id="rId28" Type="http://schemas.openxmlformats.org/officeDocument/2006/relationships/image" Target="../media/image3195.png"/><Relationship Id="rId1803" Type="http://schemas.openxmlformats.org/officeDocument/2006/relationships/image" Target="../media/image4168.png"/><Relationship Id="rId177" Type="http://schemas.openxmlformats.org/officeDocument/2006/relationships/customXml" Target="../ink/ink3450.xml"/><Relationship Id="rId384" Type="http://schemas.openxmlformats.org/officeDocument/2006/relationships/image" Target="../media/image3372.png"/><Relationship Id="rId591" Type="http://schemas.openxmlformats.org/officeDocument/2006/relationships/customXml" Target="../ink/ink3657.xml"/><Relationship Id="rId2065" Type="http://schemas.openxmlformats.org/officeDocument/2006/relationships/image" Target="../media/image4299.png"/><Relationship Id="rId244" Type="http://schemas.openxmlformats.org/officeDocument/2006/relationships/image" Target="../media/image3303.png"/><Relationship Id="rId689" Type="http://schemas.openxmlformats.org/officeDocument/2006/relationships/customXml" Target="../ink/ink3706.xml"/><Relationship Id="rId896" Type="http://schemas.openxmlformats.org/officeDocument/2006/relationships/image" Target="../media/image3628.png"/><Relationship Id="rId1081" Type="http://schemas.openxmlformats.org/officeDocument/2006/relationships/image" Target="../media/image3813.png"/><Relationship Id="rId451" Type="http://schemas.openxmlformats.org/officeDocument/2006/relationships/customXml" Target="../ink/ink3587.xml"/><Relationship Id="rId549" Type="http://schemas.openxmlformats.org/officeDocument/2006/relationships/customXml" Target="../ink/ink3636.xml"/><Relationship Id="rId756" Type="http://schemas.openxmlformats.org/officeDocument/2006/relationships/image" Target="../media/image3558.png"/><Relationship Id="rId1179" Type="http://schemas.openxmlformats.org/officeDocument/2006/relationships/customXml" Target="../ink/ink3953.xml"/><Relationship Id="rId1386" Type="http://schemas.openxmlformats.org/officeDocument/2006/relationships/customXml" Target="../ink/ink4059.xml"/><Relationship Id="rId1593" Type="http://schemas.openxmlformats.org/officeDocument/2006/relationships/customXml" Target="../ink/ink4163.xml"/><Relationship Id="rId2132" Type="http://schemas.openxmlformats.org/officeDocument/2006/relationships/customXml" Target="../ink/ink4434.xml"/><Relationship Id="rId104" Type="http://schemas.openxmlformats.org/officeDocument/2006/relationships/image" Target="../media/image3233.png"/><Relationship Id="rId311" Type="http://schemas.openxmlformats.org/officeDocument/2006/relationships/customXml" Target="../ink/ink3517.xml"/><Relationship Id="rId409" Type="http://schemas.openxmlformats.org/officeDocument/2006/relationships/customXml" Target="../ink/ink3566.xml"/><Relationship Id="rId963" Type="http://schemas.openxmlformats.org/officeDocument/2006/relationships/customXml" Target="../ink/ink3843.xml"/><Relationship Id="rId1039" Type="http://schemas.openxmlformats.org/officeDocument/2006/relationships/image" Target="../media/image3792.png"/><Relationship Id="rId1246" Type="http://schemas.openxmlformats.org/officeDocument/2006/relationships/image" Target="../media/image3893.png"/><Relationship Id="rId1898" Type="http://schemas.openxmlformats.org/officeDocument/2006/relationships/customXml" Target="../ink/ink4317.xml"/><Relationship Id="rId92" Type="http://schemas.openxmlformats.org/officeDocument/2006/relationships/image" Target="../media/image3227.png"/><Relationship Id="rId616" Type="http://schemas.openxmlformats.org/officeDocument/2006/relationships/image" Target="../media/image3488.png"/><Relationship Id="rId823" Type="http://schemas.openxmlformats.org/officeDocument/2006/relationships/customXml" Target="../ink/ink3773.xml"/><Relationship Id="rId1453" Type="http://schemas.openxmlformats.org/officeDocument/2006/relationships/image" Target="../media/image3996.png"/><Relationship Id="rId1660" Type="http://schemas.openxmlformats.org/officeDocument/2006/relationships/image" Target="../media/image4097.png"/><Relationship Id="rId1758" Type="http://schemas.openxmlformats.org/officeDocument/2006/relationships/customXml" Target="../ink/ink4247.xml"/><Relationship Id="rId1106" Type="http://schemas.openxmlformats.org/officeDocument/2006/relationships/customXml" Target="../ink/ink3916.xml"/><Relationship Id="rId1313" Type="http://schemas.openxmlformats.org/officeDocument/2006/relationships/image" Target="../media/image3926.png"/><Relationship Id="rId1520" Type="http://schemas.openxmlformats.org/officeDocument/2006/relationships/customXml" Target="../ink/ink4126.xml"/><Relationship Id="rId1965" Type="http://schemas.openxmlformats.org/officeDocument/2006/relationships/image" Target="../media/image4249.png"/><Relationship Id="rId1618" Type="http://schemas.openxmlformats.org/officeDocument/2006/relationships/image" Target="../media/image4076.png"/><Relationship Id="rId1825" Type="http://schemas.openxmlformats.org/officeDocument/2006/relationships/image" Target="../media/image4179.png"/><Relationship Id="rId199" Type="http://schemas.openxmlformats.org/officeDocument/2006/relationships/customXml" Target="../ink/ink3461.xml"/><Relationship Id="rId2087" Type="http://schemas.openxmlformats.org/officeDocument/2006/relationships/image" Target="../media/image4310.png"/><Relationship Id="rId266" Type="http://schemas.openxmlformats.org/officeDocument/2006/relationships/image" Target="../media/image3314.png"/><Relationship Id="rId473" Type="http://schemas.openxmlformats.org/officeDocument/2006/relationships/customXml" Target="../ink/ink3598.xml"/><Relationship Id="rId680" Type="http://schemas.openxmlformats.org/officeDocument/2006/relationships/image" Target="../media/image3520.png"/><Relationship Id="rId2154" Type="http://schemas.openxmlformats.org/officeDocument/2006/relationships/customXml" Target="../ink/ink4445.xml"/><Relationship Id="rId126" Type="http://schemas.openxmlformats.org/officeDocument/2006/relationships/image" Target="../media/image3244.png"/><Relationship Id="rId333" Type="http://schemas.openxmlformats.org/officeDocument/2006/relationships/customXml" Target="../ink/ink3528.xml"/><Relationship Id="rId540" Type="http://schemas.openxmlformats.org/officeDocument/2006/relationships/image" Target="../media/image3450.png"/><Relationship Id="rId778" Type="http://schemas.openxmlformats.org/officeDocument/2006/relationships/image" Target="../media/image3569.png"/><Relationship Id="rId985" Type="http://schemas.openxmlformats.org/officeDocument/2006/relationships/customXml" Target="../ink/ink3855.xml"/><Relationship Id="rId1170" Type="http://schemas.openxmlformats.org/officeDocument/2006/relationships/image" Target="../media/image3857.png"/><Relationship Id="rId2014" Type="http://schemas.openxmlformats.org/officeDocument/2006/relationships/customXml" Target="../ink/ink4375.xml"/><Relationship Id="rId638" Type="http://schemas.openxmlformats.org/officeDocument/2006/relationships/image" Target="../media/image3499.png"/><Relationship Id="rId845" Type="http://schemas.openxmlformats.org/officeDocument/2006/relationships/customXml" Target="../ink/ink3784.xml"/><Relationship Id="rId1030" Type="http://schemas.openxmlformats.org/officeDocument/2006/relationships/customXml" Target="../ink/ink3878.xml"/><Relationship Id="rId1268" Type="http://schemas.openxmlformats.org/officeDocument/2006/relationships/image" Target="../media/image3904.png"/><Relationship Id="rId1475" Type="http://schemas.openxmlformats.org/officeDocument/2006/relationships/image" Target="../media/image4007.png"/><Relationship Id="rId1682" Type="http://schemas.openxmlformats.org/officeDocument/2006/relationships/image" Target="../media/image4108.png"/><Relationship Id="rId400" Type="http://schemas.openxmlformats.org/officeDocument/2006/relationships/image" Target="../media/image3380.png"/><Relationship Id="rId705" Type="http://schemas.openxmlformats.org/officeDocument/2006/relationships/customXml" Target="../ink/ink3714.xml"/><Relationship Id="rId1128" Type="http://schemas.openxmlformats.org/officeDocument/2006/relationships/image" Target="../media/image3836.png"/><Relationship Id="rId1335" Type="http://schemas.openxmlformats.org/officeDocument/2006/relationships/image" Target="../media/image3937.png"/><Relationship Id="rId1542" Type="http://schemas.openxmlformats.org/officeDocument/2006/relationships/customXml" Target="../ink/ink4137.xml"/><Relationship Id="rId1987" Type="http://schemas.openxmlformats.org/officeDocument/2006/relationships/image" Target="../media/image4260.png"/><Relationship Id="rId912" Type="http://schemas.openxmlformats.org/officeDocument/2006/relationships/image" Target="../media/image3636.png"/><Relationship Id="rId1847" Type="http://schemas.openxmlformats.org/officeDocument/2006/relationships/image" Target="../media/image4190.png"/><Relationship Id="rId41" Type="http://schemas.openxmlformats.org/officeDocument/2006/relationships/customXml" Target="../ink/ink3382.xml"/><Relationship Id="rId1402" Type="http://schemas.openxmlformats.org/officeDocument/2006/relationships/customXml" Target="../ink/ink4067.xml"/><Relationship Id="rId1707" Type="http://schemas.openxmlformats.org/officeDocument/2006/relationships/image" Target="../media/image4120.png"/><Relationship Id="rId190" Type="http://schemas.openxmlformats.org/officeDocument/2006/relationships/image" Target="../media/image3276.png"/><Relationship Id="rId288" Type="http://schemas.openxmlformats.org/officeDocument/2006/relationships/image" Target="../media/image3325.png"/><Relationship Id="rId1914" Type="http://schemas.openxmlformats.org/officeDocument/2006/relationships/customXml" Target="../ink/ink4325.xml"/><Relationship Id="rId495" Type="http://schemas.openxmlformats.org/officeDocument/2006/relationships/customXml" Target="../ink/ink3609.xml"/><Relationship Id="rId2176" Type="http://schemas.openxmlformats.org/officeDocument/2006/relationships/customXml" Target="../ink/ink4456.xml"/><Relationship Id="rId148" Type="http://schemas.openxmlformats.org/officeDocument/2006/relationships/image" Target="../media/image3255.png"/><Relationship Id="rId355" Type="http://schemas.openxmlformats.org/officeDocument/2006/relationships/customXml" Target="../ink/ink3539.xml"/><Relationship Id="rId562" Type="http://schemas.openxmlformats.org/officeDocument/2006/relationships/image" Target="../media/image3461.png"/><Relationship Id="rId1192" Type="http://schemas.openxmlformats.org/officeDocument/2006/relationships/customXml" Target="../ink/ink3960.xml"/><Relationship Id="rId2036" Type="http://schemas.openxmlformats.org/officeDocument/2006/relationships/customXml" Target="../ink/ink4386.xml"/><Relationship Id="rId215" Type="http://schemas.openxmlformats.org/officeDocument/2006/relationships/customXml" Target="../ink/ink3469.xml"/><Relationship Id="rId422" Type="http://schemas.openxmlformats.org/officeDocument/2006/relationships/image" Target="../media/image3391.png"/><Relationship Id="rId867" Type="http://schemas.openxmlformats.org/officeDocument/2006/relationships/customXml" Target="../ink/ink3795.xml"/><Relationship Id="rId1052" Type="http://schemas.openxmlformats.org/officeDocument/2006/relationships/customXml" Target="../ink/ink3889.xml"/><Relationship Id="rId1497" Type="http://schemas.openxmlformats.org/officeDocument/2006/relationships/image" Target="../media/image4018.png"/><Relationship Id="rId2103" Type="http://schemas.openxmlformats.org/officeDocument/2006/relationships/image" Target="../media/image4318.png"/><Relationship Id="rId727" Type="http://schemas.openxmlformats.org/officeDocument/2006/relationships/customXml" Target="../ink/ink3725.xml"/><Relationship Id="rId934" Type="http://schemas.openxmlformats.org/officeDocument/2006/relationships/image" Target="../media/image3647.png"/><Relationship Id="rId1357" Type="http://schemas.openxmlformats.org/officeDocument/2006/relationships/image" Target="../media/image3948.png"/><Relationship Id="rId1564" Type="http://schemas.openxmlformats.org/officeDocument/2006/relationships/customXml" Target="../ink/ink4148.xml"/><Relationship Id="rId1771" Type="http://schemas.openxmlformats.org/officeDocument/2006/relationships/image" Target="../media/image4152.png"/><Relationship Id="rId63" Type="http://schemas.openxmlformats.org/officeDocument/2006/relationships/customXml" Target="../ink/ink3393.xml"/><Relationship Id="rId1217" Type="http://schemas.openxmlformats.org/officeDocument/2006/relationships/customXml" Target="../ink/ink3973.xml"/><Relationship Id="rId1424" Type="http://schemas.openxmlformats.org/officeDocument/2006/relationships/customXml" Target="../ink/ink4078.xml"/><Relationship Id="rId1631" Type="http://schemas.openxmlformats.org/officeDocument/2006/relationships/customXml" Target="../ink/ink4183.xml"/><Relationship Id="rId1869" Type="http://schemas.openxmlformats.org/officeDocument/2006/relationships/image" Target="../media/image4201.png"/><Relationship Id="rId1729" Type="http://schemas.openxmlformats.org/officeDocument/2006/relationships/image" Target="../media/image4131.png"/><Relationship Id="rId1936" Type="http://schemas.openxmlformats.org/officeDocument/2006/relationships/customXml" Target="../ink/ink4336.xml"/><Relationship Id="rId377" Type="http://schemas.openxmlformats.org/officeDocument/2006/relationships/customXml" Target="../ink/ink3550.xml"/><Relationship Id="rId584" Type="http://schemas.openxmlformats.org/officeDocument/2006/relationships/image" Target="../media/image3472.png"/><Relationship Id="rId2058" Type="http://schemas.openxmlformats.org/officeDocument/2006/relationships/customXml" Target="../ink/ink4397.xml"/><Relationship Id="rId5" Type="http://schemas.openxmlformats.org/officeDocument/2006/relationships/customXml" Target="../ink/ink3364.xml"/><Relationship Id="rId237" Type="http://schemas.openxmlformats.org/officeDocument/2006/relationships/customXml" Target="../ink/ink3480.xml"/><Relationship Id="rId791" Type="http://schemas.openxmlformats.org/officeDocument/2006/relationships/customXml" Target="../ink/ink3757.xml"/><Relationship Id="rId889" Type="http://schemas.openxmlformats.org/officeDocument/2006/relationships/customXml" Target="../ink/ink3806.xml"/><Relationship Id="rId1074" Type="http://schemas.openxmlformats.org/officeDocument/2006/relationships/customXml" Target="../ink/ink3900.xml"/><Relationship Id="rId444" Type="http://schemas.openxmlformats.org/officeDocument/2006/relationships/image" Target="../media/image3402.png"/><Relationship Id="rId651" Type="http://schemas.openxmlformats.org/officeDocument/2006/relationships/customXml" Target="../ink/ink3687.xml"/><Relationship Id="rId749" Type="http://schemas.openxmlformats.org/officeDocument/2006/relationships/customXml" Target="../ink/ink3736.xml"/><Relationship Id="rId1281" Type="http://schemas.openxmlformats.org/officeDocument/2006/relationships/customXml" Target="../ink/ink4006.xml"/><Relationship Id="rId1379" Type="http://schemas.openxmlformats.org/officeDocument/2006/relationships/image" Target="../media/image3959.png"/><Relationship Id="rId1586" Type="http://schemas.openxmlformats.org/officeDocument/2006/relationships/image" Target="../media/image4061.png"/><Relationship Id="rId2125" Type="http://schemas.openxmlformats.org/officeDocument/2006/relationships/image" Target="../media/image4329.png"/><Relationship Id="rId304" Type="http://schemas.openxmlformats.org/officeDocument/2006/relationships/image" Target="../media/image3332.png"/><Relationship Id="rId511" Type="http://schemas.openxmlformats.org/officeDocument/2006/relationships/customXml" Target="../ink/ink3617.xml"/><Relationship Id="rId609" Type="http://schemas.openxmlformats.org/officeDocument/2006/relationships/customXml" Target="../ink/ink3666.xml"/><Relationship Id="rId956" Type="http://schemas.openxmlformats.org/officeDocument/2006/relationships/image" Target="../media/image3753.png"/><Relationship Id="rId1141" Type="http://schemas.openxmlformats.org/officeDocument/2006/relationships/customXml" Target="../ink/ink3934.xml"/><Relationship Id="rId1239" Type="http://schemas.openxmlformats.org/officeDocument/2006/relationships/customXml" Target="../ink/ink3985.xml"/><Relationship Id="rId1793" Type="http://schemas.openxmlformats.org/officeDocument/2006/relationships/image" Target="../media/image4163.png"/><Relationship Id="rId85" Type="http://schemas.openxmlformats.org/officeDocument/2006/relationships/customXml" Target="../ink/ink3404.xml"/><Relationship Id="rId816" Type="http://schemas.openxmlformats.org/officeDocument/2006/relationships/image" Target="../media/image3588.png"/><Relationship Id="rId1001" Type="http://schemas.openxmlformats.org/officeDocument/2006/relationships/customXml" Target="../ink/ink3863.xml"/><Relationship Id="rId1446" Type="http://schemas.openxmlformats.org/officeDocument/2006/relationships/customXml" Target="../ink/ink4089.xml"/><Relationship Id="rId1653" Type="http://schemas.openxmlformats.org/officeDocument/2006/relationships/customXml" Target="../ink/ink4194.xml"/><Relationship Id="rId1860" Type="http://schemas.openxmlformats.org/officeDocument/2006/relationships/customXml" Target="../ink/ink4298.xml"/><Relationship Id="rId1306" Type="http://schemas.openxmlformats.org/officeDocument/2006/relationships/customXml" Target="../ink/ink4019.xml"/><Relationship Id="rId1513" Type="http://schemas.openxmlformats.org/officeDocument/2006/relationships/image" Target="../media/image4026.png"/><Relationship Id="rId1720" Type="http://schemas.openxmlformats.org/officeDocument/2006/relationships/customXml" Target="../ink/ink4228.xml"/><Relationship Id="rId1958" Type="http://schemas.openxmlformats.org/officeDocument/2006/relationships/customXml" Target="../ink/ink4347.xml"/><Relationship Id="rId12" Type="http://schemas.openxmlformats.org/officeDocument/2006/relationships/image" Target="../media/image3187.png"/><Relationship Id="rId1818" Type="http://schemas.openxmlformats.org/officeDocument/2006/relationships/customXml" Target="../ink/ink4277.xml"/><Relationship Id="rId161" Type="http://schemas.openxmlformats.org/officeDocument/2006/relationships/customXml" Target="../ink/ink3442.xml"/><Relationship Id="rId399" Type="http://schemas.openxmlformats.org/officeDocument/2006/relationships/customXml" Target="../ink/ink3561.xml"/><Relationship Id="rId259" Type="http://schemas.openxmlformats.org/officeDocument/2006/relationships/customXml" Target="../ink/ink3491.xml"/><Relationship Id="rId466" Type="http://schemas.openxmlformats.org/officeDocument/2006/relationships/image" Target="../media/image3413.png"/><Relationship Id="rId673" Type="http://schemas.openxmlformats.org/officeDocument/2006/relationships/customXml" Target="../ink/ink3698.xml"/><Relationship Id="rId880" Type="http://schemas.openxmlformats.org/officeDocument/2006/relationships/image" Target="../media/image3620.png"/><Relationship Id="rId1096" Type="http://schemas.openxmlformats.org/officeDocument/2006/relationships/customXml" Target="../ink/ink3911.xml"/><Relationship Id="rId2147" Type="http://schemas.openxmlformats.org/officeDocument/2006/relationships/image" Target="../media/image4340.png"/><Relationship Id="rId119" Type="http://schemas.openxmlformats.org/officeDocument/2006/relationships/customXml" Target="../ink/ink3421.xml"/><Relationship Id="rId326" Type="http://schemas.openxmlformats.org/officeDocument/2006/relationships/image" Target="../media/image3343.png"/><Relationship Id="rId533" Type="http://schemas.openxmlformats.org/officeDocument/2006/relationships/customXml" Target="../ink/ink3628.xml"/><Relationship Id="rId978" Type="http://schemas.openxmlformats.org/officeDocument/2006/relationships/image" Target="../media/image3762.png"/><Relationship Id="rId1163" Type="http://schemas.openxmlformats.org/officeDocument/2006/relationships/customXml" Target="../ink/ink3945.xml"/><Relationship Id="rId1370" Type="http://schemas.openxmlformats.org/officeDocument/2006/relationships/customXml" Target="../ink/ink4051.xml"/><Relationship Id="rId2007" Type="http://schemas.openxmlformats.org/officeDocument/2006/relationships/image" Target="../media/image4270.png"/><Relationship Id="rId740" Type="http://schemas.openxmlformats.org/officeDocument/2006/relationships/image" Target="../media/image3550.png"/><Relationship Id="rId838" Type="http://schemas.openxmlformats.org/officeDocument/2006/relationships/image" Target="../media/image3599.png"/><Relationship Id="rId1023" Type="http://schemas.openxmlformats.org/officeDocument/2006/relationships/customXml" Target="../ink/ink3874.xml"/><Relationship Id="rId1468" Type="http://schemas.openxmlformats.org/officeDocument/2006/relationships/customXml" Target="../ink/ink4100.xml"/><Relationship Id="rId1675" Type="http://schemas.openxmlformats.org/officeDocument/2006/relationships/customXml" Target="../ink/ink4205.xml"/><Relationship Id="rId1882" Type="http://schemas.openxmlformats.org/officeDocument/2006/relationships/customXml" Target="../ink/ink4309.xml"/><Relationship Id="rId600" Type="http://schemas.openxmlformats.org/officeDocument/2006/relationships/image" Target="../media/image3480.png"/><Relationship Id="rId1230" Type="http://schemas.openxmlformats.org/officeDocument/2006/relationships/image" Target="../media/image3886.png"/><Relationship Id="rId1328" Type="http://schemas.openxmlformats.org/officeDocument/2006/relationships/customXml" Target="../ink/ink4030.xml"/><Relationship Id="rId1535" Type="http://schemas.openxmlformats.org/officeDocument/2006/relationships/image" Target="../media/image4037.png"/><Relationship Id="rId905" Type="http://schemas.openxmlformats.org/officeDocument/2006/relationships/customXml" Target="../ink/ink3814.xml"/><Relationship Id="rId1742" Type="http://schemas.openxmlformats.org/officeDocument/2006/relationships/customXml" Target="../ink/ink4239.xml"/><Relationship Id="rId34" Type="http://schemas.openxmlformats.org/officeDocument/2006/relationships/image" Target="../media/image3198.png"/><Relationship Id="rId1602" Type="http://schemas.openxmlformats.org/officeDocument/2006/relationships/customXml" Target="../ink/ink4168.xml"/><Relationship Id="rId183" Type="http://schemas.openxmlformats.org/officeDocument/2006/relationships/customXml" Target="../ink/ink3453.xml"/><Relationship Id="rId390" Type="http://schemas.openxmlformats.org/officeDocument/2006/relationships/image" Target="../media/image3375.png"/><Relationship Id="rId1907" Type="http://schemas.openxmlformats.org/officeDocument/2006/relationships/image" Target="../media/image4220.png"/><Relationship Id="rId2071" Type="http://schemas.openxmlformats.org/officeDocument/2006/relationships/image" Target="../media/image4302.png"/><Relationship Id="rId250" Type="http://schemas.openxmlformats.org/officeDocument/2006/relationships/image" Target="../media/image3306.png"/><Relationship Id="rId488" Type="http://schemas.openxmlformats.org/officeDocument/2006/relationships/image" Target="../media/image3424.png"/><Relationship Id="rId695" Type="http://schemas.openxmlformats.org/officeDocument/2006/relationships/customXml" Target="../ink/ink3709.xml"/><Relationship Id="rId2169" Type="http://schemas.openxmlformats.org/officeDocument/2006/relationships/image" Target="../media/image4351.png"/><Relationship Id="rId110" Type="http://schemas.openxmlformats.org/officeDocument/2006/relationships/image" Target="../media/image3236.png"/><Relationship Id="rId348" Type="http://schemas.openxmlformats.org/officeDocument/2006/relationships/image" Target="../media/image3354.png"/><Relationship Id="rId555" Type="http://schemas.openxmlformats.org/officeDocument/2006/relationships/customXml" Target="../ink/ink3639.xml"/><Relationship Id="rId762" Type="http://schemas.openxmlformats.org/officeDocument/2006/relationships/image" Target="../media/image3561.png"/><Relationship Id="rId1185" Type="http://schemas.openxmlformats.org/officeDocument/2006/relationships/customXml" Target="../ink/ink3956.xml"/><Relationship Id="rId1392" Type="http://schemas.openxmlformats.org/officeDocument/2006/relationships/customXml" Target="../ink/ink4062.xml"/><Relationship Id="rId2029" Type="http://schemas.openxmlformats.org/officeDocument/2006/relationships/image" Target="../media/image4281.png"/><Relationship Id="rId208" Type="http://schemas.openxmlformats.org/officeDocument/2006/relationships/image" Target="../media/image3285.png"/><Relationship Id="rId415" Type="http://schemas.openxmlformats.org/officeDocument/2006/relationships/customXml" Target="../ink/ink3569.xml"/><Relationship Id="rId622" Type="http://schemas.openxmlformats.org/officeDocument/2006/relationships/image" Target="../media/image3491.png"/><Relationship Id="rId1045" Type="http://schemas.openxmlformats.org/officeDocument/2006/relationships/image" Target="../media/image3795.png"/><Relationship Id="rId1252" Type="http://schemas.openxmlformats.org/officeDocument/2006/relationships/image" Target="../media/image3896.png"/><Relationship Id="rId1697" Type="http://schemas.openxmlformats.org/officeDocument/2006/relationships/image" Target="../media/image4115.png"/><Relationship Id="rId927" Type="http://schemas.openxmlformats.org/officeDocument/2006/relationships/customXml" Target="../ink/ink3825.xml"/><Relationship Id="rId1112" Type="http://schemas.openxmlformats.org/officeDocument/2006/relationships/customXml" Target="../ink/ink3919.xml"/><Relationship Id="rId1557" Type="http://schemas.openxmlformats.org/officeDocument/2006/relationships/image" Target="../media/image4047.png"/><Relationship Id="rId1764" Type="http://schemas.openxmlformats.org/officeDocument/2006/relationships/customXml" Target="../ink/ink4250.xml"/><Relationship Id="rId1971" Type="http://schemas.openxmlformats.org/officeDocument/2006/relationships/image" Target="../media/image4252.png"/><Relationship Id="rId56" Type="http://schemas.openxmlformats.org/officeDocument/2006/relationships/image" Target="../media/image3209.png"/><Relationship Id="rId1417" Type="http://schemas.openxmlformats.org/officeDocument/2006/relationships/image" Target="../media/image3978.png"/><Relationship Id="rId1624" Type="http://schemas.openxmlformats.org/officeDocument/2006/relationships/image" Target="../media/image4079.png"/><Relationship Id="rId1831" Type="http://schemas.openxmlformats.org/officeDocument/2006/relationships/image" Target="../media/image4182.png"/><Relationship Id="rId1929" Type="http://schemas.openxmlformats.org/officeDocument/2006/relationships/image" Target="../media/image4231.png"/><Relationship Id="rId2093" Type="http://schemas.openxmlformats.org/officeDocument/2006/relationships/image" Target="../media/image4313.png"/><Relationship Id="rId272" Type="http://schemas.openxmlformats.org/officeDocument/2006/relationships/image" Target="../media/image3317.png"/><Relationship Id="rId577" Type="http://schemas.openxmlformats.org/officeDocument/2006/relationships/customXml" Target="../ink/ink3650.xml"/><Relationship Id="rId2160" Type="http://schemas.openxmlformats.org/officeDocument/2006/relationships/customXml" Target="../ink/ink4448.xml"/><Relationship Id="rId132" Type="http://schemas.openxmlformats.org/officeDocument/2006/relationships/image" Target="../media/image3247.png"/><Relationship Id="rId784" Type="http://schemas.openxmlformats.org/officeDocument/2006/relationships/image" Target="../media/image3572.png"/><Relationship Id="rId991" Type="http://schemas.openxmlformats.org/officeDocument/2006/relationships/customXml" Target="../ink/ink3858.xml"/><Relationship Id="rId1067" Type="http://schemas.openxmlformats.org/officeDocument/2006/relationships/image" Target="../media/image3806.png"/><Relationship Id="rId2020" Type="http://schemas.openxmlformats.org/officeDocument/2006/relationships/customXml" Target="../ink/ink4378.xml"/><Relationship Id="rId437" Type="http://schemas.openxmlformats.org/officeDocument/2006/relationships/customXml" Target="../ink/ink3580.xml"/><Relationship Id="rId644" Type="http://schemas.openxmlformats.org/officeDocument/2006/relationships/image" Target="../media/image3502.png"/><Relationship Id="rId851" Type="http://schemas.openxmlformats.org/officeDocument/2006/relationships/customXml" Target="../ink/ink3787.xml"/><Relationship Id="rId1274" Type="http://schemas.openxmlformats.org/officeDocument/2006/relationships/image" Target="../media/image3907.png"/><Relationship Id="rId1481" Type="http://schemas.openxmlformats.org/officeDocument/2006/relationships/image" Target="../media/image4010.png"/><Relationship Id="rId1579" Type="http://schemas.openxmlformats.org/officeDocument/2006/relationships/customXml" Target="../ink/ink4156.xml"/><Relationship Id="rId2118" Type="http://schemas.openxmlformats.org/officeDocument/2006/relationships/customXml" Target="../ink/ink4427.xml"/><Relationship Id="rId504" Type="http://schemas.openxmlformats.org/officeDocument/2006/relationships/image" Target="../media/image3432.png"/><Relationship Id="rId711" Type="http://schemas.openxmlformats.org/officeDocument/2006/relationships/customXml" Target="../ink/ink3717.xml"/><Relationship Id="rId949" Type="http://schemas.openxmlformats.org/officeDocument/2006/relationships/customXml" Target="../ink/ink3836.xml"/><Relationship Id="rId1134" Type="http://schemas.openxmlformats.org/officeDocument/2006/relationships/image" Target="../media/image3839.png"/><Relationship Id="rId1341" Type="http://schemas.openxmlformats.org/officeDocument/2006/relationships/image" Target="../media/image3940.png"/><Relationship Id="rId1786" Type="http://schemas.openxmlformats.org/officeDocument/2006/relationships/customXml" Target="../ink/ink4261.xml"/><Relationship Id="rId1993" Type="http://schemas.openxmlformats.org/officeDocument/2006/relationships/image" Target="../media/image4263.png"/><Relationship Id="rId78" Type="http://schemas.openxmlformats.org/officeDocument/2006/relationships/image" Target="../media/image3220.png"/><Relationship Id="rId809" Type="http://schemas.openxmlformats.org/officeDocument/2006/relationships/customXml" Target="../ink/ink3766.xml"/><Relationship Id="rId1201" Type="http://schemas.openxmlformats.org/officeDocument/2006/relationships/customXml" Target="../ink/ink3965.xml"/><Relationship Id="rId1439" Type="http://schemas.openxmlformats.org/officeDocument/2006/relationships/image" Target="../media/image3989.png"/><Relationship Id="rId1646" Type="http://schemas.openxmlformats.org/officeDocument/2006/relationships/image" Target="../media/image4090.png"/><Relationship Id="rId1853" Type="http://schemas.openxmlformats.org/officeDocument/2006/relationships/image" Target="../media/image4193.png"/><Relationship Id="rId1506" Type="http://schemas.openxmlformats.org/officeDocument/2006/relationships/customXml" Target="../ink/ink4119.xml"/><Relationship Id="rId1713" Type="http://schemas.openxmlformats.org/officeDocument/2006/relationships/image" Target="../media/image4123.png"/><Relationship Id="rId1920" Type="http://schemas.openxmlformats.org/officeDocument/2006/relationships/customXml" Target="../ink/ink4328.xml"/><Relationship Id="rId294" Type="http://schemas.openxmlformats.org/officeDocument/2006/relationships/image" Target="../media/image3328.png"/><Relationship Id="rId2182" Type="http://schemas.openxmlformats.org/officeDocument/2006/relationships/customXml" Target="../ink/ink4459.xml"/><Relationship Id="rId154" Type="http://schemas.openxmlformats.org/officeDocument/2006/relationships/image" Target="../media/image3258.png"/><Relationship Id="rId361" Type="http://schemas.openxmlformats.org/officeDocument/2006/relationships/customXml" Target="../ink/ink3542.xml"/><Relationship Id="rId599" Type="http://schemas.openxmlformats.org/officeDocument/2006/relationships/customXml" Target="../ink/ink3661.xml"/><Relationship Id="rId2042" Type="http://schemas.openxmlformats.org/officeDocument/2006/relationships/customXml" Target="../ink/ink4389.xml"/><Relationship Id="rId459" Type="http://schemas.openxmlformats.org/officeDocument/2006/relationships/customXml" Target="../ink/ink3591.xml"/><Relationship Id="rId666" Type="http://schemas.openxmlformats.org/officeDocument/2006/relationships/image" Target="../media/image3513.png"/><Relationship Id="rId873" Type="http://schemas.openxmlformats.org/officeDocument/2006/relationships/customXml" Target="../ink/ink3798.xml"/><Relationship Id="rId1089" Type="http://schemas.openxmlformats.org/officeDocument/2006/relationships/image" Target="../media/image3817.png"/><Relationship Id="rId1296" Type="http://schemas.openxmlformats.org/officeDocument/2006/relationships/image" Target="../media/image3918.png"/><Relationship Id="rId221" Type="http://schemas.openxmlformats.org/officeDocument/2006/relationships/customXml" Target="../ink/ink3472.xml"/><Relationship Id="rId319" Type="http://schemas.openxmlformats.org/officeDocument/2006/relationships/customXml" Target="../ink/ink3521.xml"/><Relationship Id="rId526" Type="http://schemas.openxmlformats.org/officeDocument/2006/relationships/image" Target="../media/image3443.png"/><Relationship Id="rId1156" Type="http://schemas.openxmlformats.org/officeDocument/2006/relationships/image" Target="../media/image3850.png"/><Relationship Id="rId1363" Type="http://schemas.openxmlformats.org/officeDocument/2006/relationships/image" Target="../media/image3951.png"/><Relationship Id="rId733" Type="http://schemas.openxmlformats.org/officeDocument/2006/relationships/customXml" Target="../ink/ink3728.xml"/><Relationship Id="rId940" Type="http://schemas.openxmlformats.org/officeDocument/2006/relationships/image" Target="../media/image3745.png"/><Relationship Id="rId1016" Type="http://schemas.openxmlformats.org/officeDocument/2006/relationships/image" Target="../media/image3781.png"/><Relationship Id="rId1570" Type="http://schemas.openxmlformats.org/officeDocument/2006/relationships/image" Target="../media/image4053.png"/><Relationship Id="rId1668" Type="http://schemas.openxmlformats.org/officeDocument/2006/relationships/image" Target="../media/image4101.png"/><Relationship Id="rId1875" Type="http://schemas.openxmlformats.org/officeDocument/2006/relationships/image" Target="../media/image4204.png"/><Relationship Id="rId800" Type="http://schemas.openxmlformats.org/officeDocument/2006/relationships/image" Target="../media/image3580.png"/><Relationship Id="rId1223" Type="http://schemas.openxmlformats.org/officeDocument/2006/relationships/customXml" Target="../ink/ink3976.xml"/><Relationship Id="rId1430" Type="http://schemas.openxmlformats.org/officeDocument/2006/relationships/customXml" Target="../ink/ink4081.xml"/><Relationship Id="rId1528" Type="http://schemas.openxmlformats.org/officeDocument/2006/relationships/customXml" Target="../ink/ink4130.xml"/><Relationship Id="rId1735" Type="http://schemas.openxmlformats.org/officeDocument/2006/relationships/image" Target="../media/image4134.png"/><Relationship Id="rId1942" Type="http://schemas.openxmlformats.org/officeDocument/2006/relationships/customXml" Target="../ink/ink4339.xml"/><Relationship Id="rId27" Type="http://schemas.openxmlformats.org/officeDocument/2006/relationships/customXml" Target="../ink/ink3375.xml"/><Relationship Id="rId1802" Type="http://schemas.openxmlformats.org/officeDocument/2006/relationships/customXml" Target="../ink/ink4269.xml"/><Relationship Id="rId176" Type="http://schemas.openxmlformats.org/officeDocument/2006/relationships/image" Target="../media/image3269.png"/><Relationship Id="rId383" Type="http://schemas.openxmlformats.org/officeDocument/2006/relationships/customXml" Target="../ink/ink3553.xml"/><Relationship Id="rId590" Type="http://schemas.openxmlformats.org/officeDocument/2006/relationships/image" Target="../media/image3475.png"/><Relationship Id="rId2064" Type="http://schemas.openxmlformats.org/officeDocument/2006/relationships/customXml" Target="../ink/ink4400.xml"/><Relationship Id="rId243" Type="http://schemas.openxmlformats.org/officeDocument/2006/relationships/customXml" Target="../ink/ink3483.xml"/><Relationship Id="rId450" Type="http://schemas.openxmlformats.org/officeDocument/2006/relationships/image" Target="../media/image3405.png"/><Relationship Id="rId688" Type="http://schemas.openxmlformats.org/officeDocument/2006/relationships/image" Target="../media/image3524.png"/><Relationship Id="rId895" Type="http://schemas.openxmlformats.org/officeDocument/2006/relationships/customXml" Target="../ink/ink3809.xml"/><Relationship Id="rId1080" Type="http://schemas.openxmlformats.org/officeDocument/2006/relationships/customXml" Target="../ink/ink3903.xml"/><Relationship Id="rId2131" Type="http://schemas.openxmlformats.org/officeDocument/2006/relationships/image" Target="../media/image4332.png"/><Relationship Id="rId103" Type="http://schemas.openxmlformats.org/officeDocument/2006/relationships/customXml" Target="../ink/ink3413.xml"/><Relationship Id="rId310" Type="http://schemas.openxmlformats.org/officeDocument/2006/relationships/image" Target="../media/image3335.png"/><Relationship Id="rId548" Type="http://schemas.openxmlformats.org/officeDocument/2006/relationships/image" Target="../media/image3454.png"/><Relationship Id="rId755" Type="http://schemas.openxmlformats.org/officeDocument/2006/relationships/customXml" Target="../ink/ink3739.xml"/><Relationship Id="rId962" Type="http://schemas.openxmlformats.org/officeDocument/2006/relationships/image" Target="../media/image3756.png"/><Relationship Id="rId1178" Type="http://schemas.openxmlformats.org/officeDocument/2006/relationships/image" Target="../media/image3861.png"/><Relationship Id="rId1385" Type="http://schemas.openxmlformats.org/officeDocument/2006/relationships/image" Target="../media/image3962.png"/><Relationship Id="rId1592" Type="http://schemas.openxmlformats.org/officeDocument/2006/relationships/image" Target="../media/image4064.png"/><Relationship Id="rId91" Type="http://schemas.openxmlformats.org/officeDocument/2006/relationships/customXml" Target="../ink/ink3407.xml"/><Relationship Id="rId408" Type="http://schemas.openxmlformats.org/officeDocument/2006/relationships/image" Target="../media/image3384.png"/><Relationship Id="rId615" Type="http://schemas.openxmlformats.org/officeDocument/2006/relationships/customXml" Target="../ink/ink3669.xml"/><Relationship Id="rId822" Type="http://schemas.openxmlformats.org/officeDocument/2006/relationships/image" Target="../media/image3591.png"/><Relationship Id="rId1038" Type="http://schemas.openxmlformats.org/officeDocument/2006/relationships/customXml" Target="../ink/ink3882.xml"/><Relationship Id="rId1245" Type="http://schemas.openxmlformats.org/officeDocument/2006/relationships/customXml" Target="../ink/ink3988.xml"/><Relationship Id="rId1452" Type="http://schemas.openxmlformats.org/officeDocument/2006/relationships/customXml" Target="../ink/ink4092.xml"/><Relationship Id="rId1897" Type="http://schemas.openxmlformats.org/officeDocument/2006/relationships/image" Target="../media/image4215.png"/><Relationship Id="rId1105" Type="http://schemas.openxmlformats.org/officeDocument/2006/relationships/image" Target="../media/image3825.png"/><Relationship Id="rId1312" Type="http://schemas.openxmlformats.org/officeDocument/2006/relationships/customXml" Target="../ink/ink4022.xml"/><Relationship Id="rId1757" Type="http://schemas.openxmlformats.org/officeDocument/2006/relationships/image" Target="../media/image4145.png"/><Relationship Id="rId1964" Type="http://schemas.openxmlformats.org/officeDocument/2006/relationships/customXml" Target="../ink/ink4350.xml"/><Relationship Id="rId49" Type="http://schemas.openxmlformats.org/officeDocument/2006/relationships/customXml" Target="../ink/ink3386.xml"/><Relationship Id="rId1617" Type="http://schemas.openxmlformats.org/officeDocument/2006/relationships/customXml" Target="../ink/ink4176.xml"/><Relationship Id="rId1824" Type="http://schemas.openxmlformats.org/officeDocument/2006/relationships/customXml" Target="../ink/ink4280.xml"/><Relationship Id="rId198" Type="http://schemas.openxmlformats.org/officeDocument/2006/relationships/image" Target="../media/image3280.png"/><Relationship Id="rId2086" Type="http://schemas.openxmlformats.org/officeDocument/2006/relationships/customXml" Target="../ink/ink4411.xml"/><Relationship Id="rId265" Type="http://schemas.openxmlformats.org/officeDocument/2006/relationships/customXml" Target="../ink/ink3494.xml"/><Relationship Id="rId472" Type="http://schemas.openxmlformats.org/officeDocument/2006/relationships/image" Target="../media/image3416.png"/><Relationship Id="rId2153" Type="http://schemas.openxmlformats.org/officeDocument/2006/relationships/image" Target="../media/image4343.png"/><Relationship Id="rId125" Type="http://schemas.openxmlformats.org/officeDocument/2006/relationships/customXml" Target="../ink/ink3424.xml"/><Relationship Id="rId332" Type="http://schemas.openxmlformats.org/officeDocument/2006/relationships/image" Target="../media/image3346.png"/><Relationship Id="rId777" Type="http://schemas.openxmlformats.org/officeDocument/2006/relationships/customXml" Target="../ink/ink3750.xml"/><Relationship Id="rId984" Type="http://schemas.openxmlformats.org/officeDocument/2006/relationships/image" Target="../media/image3765.png"/><Relationship Id="rId2013" Type="http://schemas.openxmlformats.org/officeDocument/2006/relationships/image" Target="../media/image4273.png"/><Relationship Id="rId637" Type="http://schemas.openxmlformats.org/officeDocument/2006/relationships/customXml" Target="../ink/ink3680.xml"/><Relationship Id="rId844" Type="http://schemas.openxmlformats.org/officeDocument/2006/relationships/image" Target="../media/image3602.png"/><Relationship Id="rId1267" Type="http://schemas.openxmlformats.org/officeDocument/2006/relationships/customXml" Target="../ink/ink3999.xml"/><Relationship Id="rId1474" Type="http://schemas.openxmlformats.org/officeDocument/2006/relationships/customXml" Target="../ink/ink4103.xml"/><Relationship Id="rId1681" Type="http://schemas.openxmlformats.org/officeDocument/2006/relationships/customXml" Target="../ink/ink4208.xml"/><Relationship Id="rId704" Type="http://schemas.openxmlformats.org/officeDocument/2006/relationships/image" Target="../media/image3532.png"/><Relationship Id="rId911" Type="http://schemas.openxmlformats.org/officeDocument/2006/relationships/customXml" Target="../ink/ink3817.xml"/><Relationship Id="rId1127" Type="http://schemas.openxmlformats.org/officeDocument/2006/relationships/customXml" Target="../ink/ink3927.xml"/><Relationship Id="rId1334" Type="http://schemas.openxmlformats.org/officeDocument/2006/relationships/customXml" Target="../ink/ink4033.xml"/><Relationship Id="rId1541" Type="http://schemas.openxmlformats.org/officeDocument/2006/relationships/image" Target="../media/image4040.png"/><Relationship Id="rId1779" Type="http://schemas.openxmlformats.org/officeDocument/2006/relationships/image" Target="../media/image4156.png"/><Relationship Id="rId1986" Type="http://schemas.openxmlformats.org/officeDocument/2006/relationships/customXml" Target="../ink/ink4361.xml"/><Relationship Id="rId40" Type="http://schemas.openxmlformats.org/officeDocument/2006/relationships/image" Target="../media/image3201.png"/><Relationship Id="rId1401" Type="http://schemas.openxmlformats.org/officeDocument/2006/relationships/image" Target="../media/image3970.png"/><Relationship Id="rId1639" Type="http://schemas.openxmlformats.org/officeDocument/2006/relationships/customXml" Target="../ink/ink4187.xml"/><Relationship Id="rId1846" Type="http://schemas.openxmlformats.org/officeDocument/2006/relationships/customXml" Target="../ink/ink4291.xml"/><Relationship Id="rId1706" Type="http://schemas.openxmlformats.org/officeDocument/2006/relationships/customXml" Target="../ink/ink4221.xml"/><Relationship Id="rId1913" Type="http://schemas.openxmlformats.org/officeDocument/2006/relationships/image" Target="../media/image4223.png"/><Relationship Id="rId287" Type="http://schemas.openxmlformats.org/officeDocument/2006/relationships/customXml" Target="../ink/ink3505.xml"/><Relationship Id="rId494" Type="http://schemas.openxmlformats.org/officeDocument/2006/relationships/image" Target="../media/image3427.png"/><Relationship Id="rId2175" Type="http://schemas.openxmlformats.org/officeDocument/2006/relationships/image" Target="../media/image4354.png"/><Relationship Id="rId147" Type="http://schemas.openxmlformats.org/officeDocument/2006/relationships/customXml" Target="../ink/ink3435.xml"/><Relationship Id="rId354" Type="http://schemas.openxmlformats.org/officeDocument/2006/relationships/image" Target="../media/image3357.png"/><Relationship Id="rId799" Type="http://schemas.openxmlformats.org/officeDocument/2006/relationships/customXml" Target="../ink/ink3761.xml"/><Relationship Id="rId1191" Type="http://schemas.openxmlformats.org/officeDocument/2006/relationships/customXml" Target="../ink/ink3959.xml"/><Relationship Id="rId2035" Type="http://schemas.openxmlformats.org/officeDocument/2006/relationships/image" Target="../media/image4284.png"/><Relationship Id="rId561" Type="http://schemas.openxmlformats.org/officeDocument/2006/relationships/customXml" Target="../ink/ink3642.xml"/><Relationship Id="rId659" Type="http://schemas.openxmlformats.org/officeDocument/2006/relationships/customXml" Target="../ink/ink3691.xml"/><Relationship Id="rId866" Type="http://schemas.openxmlformats.org/officeDocument/2006/relationships/image" Target="../media/image3613.png"/><Relationship Id="rId1289" Type="http://schemas.openxmlformats.org/officeDocument/2006/relationships/customXml" Target="../ink/ink4010.xml"/><Relationship Id="rId1496" Type="http://schemas.openxmlformats.org/officeDocument/2006/relationships/customXml" Target="../ink/ink4114.xml"/><Relationship Id="rId214" Type="http://schemas.openxmlformats.org/officeDocument/2006/relationships/image" Target="../media/image3288.png"/><Relationship Id="rId421" Type="http://schemas.openxmlformats.org/officeDocument/2006/relationships/customXml" Target="../ink/ink3572.xml"/><Relationship Id="rId519" Type="http://schemas.openxmlformats.org/officeDocument/2006/relationships/customXml" Target="../ink/ink3621.xml"/><Relationship Id="rId1051" Type="http://schemas.openxmlformats.org/officeDocument/2006/relationships/image" Target="../media/image3798.png"/><Relationship Id="rId1149" Type="http://schemas.openxmlformats.org/officeDocument/2006/relationships/customXml" Target="../ink/ink3938.xml"/><Relationship Id="rId1356" Type="http://schemas.openxmlformats.org/officeDocument/2006/relationships/customXml" Target="../ink/ink4044.xml"/><Relationship Id="rId2102" Type="http://schemas.openxmlformats.org/officeDocument/2006/relationships/customXml" Target="../ink/ink4419.xml"/><Relationship Id="rId726" Type="http://schemas.openxmlformats.org/officeDocument/2006/relationships/image" Target="../media/image3543.png"/><Relationship Id="rId933" Type="http://schemas.openxmlformats.org/officeDocument/2006/relationships/customXml" Target="../ink/ink3828.xml"/><Relationship Id="rId1009" Type="http://schemas.openxmlformats.org/officeDocument/2006/relationships/customXml" Target="../ink/ink3867.xml"/><Relationship Id="rId1563" Type="http://schemas.openxmlformats.org/officeDocument/2006/relationships/image" Target="../media/image4050.png"/><Relationship Id="rId1770" Type="http://schemas.openxmlformats.org/officeDocument/2006/relationships/customXml" Target="../ink/ink4253.xml"/><Relationship Id="rId1868" Type="http://schemas.openxmlformats.org/officeDocument/2006/relationships/customXml" Target="../ink/ink4302.xml"/><Relationship Id="rId62" Type="http://schemas.openxmlformats.org/officeDocument/2006/relationships/image" Target="../media/image3212.png"/><Relationship Id="rId1216" Type="http://schemas.openxmlformats.org/officeDocument/2006/relationships/image" Target="../media/image3879.png"/><Relationship Id="rId1423" Type="http://schemas.openxmlformats.org/officeDocument/2006/relationships/image" Target="../media/image3981.png"/><Relationship Id="rId1630" Type="http://schemas.openxmlformats.org/officeDocument/2006/relationships/image" Target="../media/image4082.png"/><Relationship Id="rId1728" Type="http://schemas.openxmlformats.org/officeDocument/2006/relationships/customXml" Target="../ink/ink4232.xml"/><Relationship Id="rId1935" Type="http://schemas.openxmlformats.org/officeDocument/2006/relationships/image" Target="../media/image4234.png"/><Relationship Id="rId169" Type="http://schemas.openxmlformats.org/officeDocument/2006/relationships/customXml" Target="../ink/ink3446.xml"/><Relationship Id="rId376" Type="http://schemas.openxmlformats.org/officeDocument/2006/relationships/image" Target="../media/image3368.png"/><Relationship Id="rId583" Type="http://schemas.openxmlformats.org/officeDocument/2006/relationships/customXml" Target="../ink/ink3653.xml"/><Relationship Id="rId790" Type="http://schemas.openxmlformats.org/officeDocument/2006/relationships/image" Target="../media/image3575.png"/><Relationship Id="rId2057" Type="http://schemas.openxmlformats.org/officeDocument/2006/relationships/image" Target="../media/image4295.png"/><Relationship Id="rId4" Type="http://schemas.openxmlformats.org/officeDocument/2006/relationships/image" Target="../media/image3183.png"/><Relationship Id="rId236" Type="http://schemas.openxmlformats.org/officeDocument/2006/relationships/image" Target="../media/image3299.png"/><Relationship Id="rId443" Type="http://schemas.openxmlformats.org/officeDocument/2006/relationships/customXml" Target="../ink/ink3583.xml"/><Relationship Id="rId650" Type="http://schemas.openxmlformats.org/officeDocument/2006/relationships/image" Target="../media/image3505.png"/><Relationship Id="rId888" Type="http://schemas.openxmlformats.org/officeDocument/2006/relationships/image" Target="../media/image3624.png"/><Relationship Id="rId1073" Type="http://schemas.openxmlformats.org/officeDocument/2006/relationships/image" Target="../media/image3809.png"/><Relationship Id="rId1280" Type="http://schemas.openxmlformats.org/officeDocument/2006/relationships/image" Target="../media/image3910.png"/><Relationship Id="rId2124" Type="http://schemas.openxmlformats.org/officeDocument/2006/relationships/customXml" Target="../ink/ink4430.xml"/><Relationship Id="rId303" Type="http://schemas.openxmlformats.org/officeDocument/2006/relationships/customXml" Target="../ink/ink3513.xml"/><Relationship Id="rId748" Type="http://schemas.openxmlformats.org/officeDocument/2006/relationships/image" Target="../media/image3554.png"/><Relationship Id="rId955" Type="http://schemas.openxmlformats.org/officeDocument/2006/relationships/customXml" Target="../ink/ink3839.xml"/><Relationship Id="rId1140" Type="http://schemas.openxmlformats.org/officeDocument/2006/relationships/image" Target="../media/image3842.png"/><Relationship Id="rId1378" Type="http://schemas.openxmlformats.org/officeDocument/2006/relationships/customXml" Target="../ink/ink4055.xml"/><Relationship Id="rId1585" Type="http://schemas.openxmlformats.org/officeDocument/2006/relationships/customXml" Target="../ink/ink4159.xml"/><Relationship Id="rId1792" Type="http://schemas.openxmlformats.org/officeDocument/2006/relationships/customXml" Target="../ink/ink4264.xml"/><Relationship Id="rId84" Type="http://schemas.openxmlformats.org/officeDocument/2006/relationships/image" Target="../media/image3223.png"/><Relationship Id="rId510" Type="http://schemas.openxmlformats.org/officeDocument/2006/relationships/image" Target="../media/image3435.png"/><Relationship Id="rId608" Type="http://schemas.openxmlformats.org/officeDocument/2006/relationships/image" Target="../media/image3484.png"/><Relationship Id="rId815" Type="http://schemas.openxmlformats.org/officeDocument/2006/relationships/customXml" Target="../ink/ink3769.xml"/><Relationship Id="rId1238" Type="http://schemas.openxmlformats.org/officeDocument/2006/relationships/image" Target="../media/image3889.png"/><Relationship Id="rId1445" Type="http://schemas.openxmlformats.org/officeDocument/2006/relationships/image" Target="../media/image3992.png"/><Relationship Id="rId1652" Type="http://schemas.openxmlformats.org/officeDocument/2006/relationships/image" Target="../media/image4093.png"/><Relationship Id="rId1000" Type="http://schemas.openxmlformats.org/officeDocument/2006/relationships/image" Target="../media/image3773.png"/><Relationship Id="rId1305" Type="http://schemas.openxmlformats.org/officeDocument/2006/relationships/image" Target="../media/image3922.png"/><Relationship Id="rId1957" Type="http://schemas.openxmlformats.org/officeDocument/2006/relationships/image" Target="../media/image4245.png"/><Relationship Id="rId1512" Type="http://schemas.openxmlformats.org/officeDocument/2006/relationships/customXml" Target="../ink/ink4122.xml"/><Relationship Id="rId1817" Type="http://schemas.openxmlformats.org/officeDocument/2006/relationships/image" Target="../media/image4175.png"/><Relationship Id="rId11" Type="http://schemas.openxmlformats.org/officeDocument/2006/relationships/customXml" Target="../ink/ink3367.xml"/><Relationship Id="rId398" Type="http://schemas.openxmlformats.org/officeDocument/2006/relationships/image" Target="../media/image3379.png"/><Relationship Id="rId2079" Type="http://schemas.openxmlformats.org/officeDocument/2006/relationships/image" Target="../media/image4306.png"/><Relationship Id="rId160" Type="http://schemas.openxmlformats.org/officeDocument/2006/relationships/image" Target="../media/image3261.png"/><Relationship Id="rId258" Type="http://schemas.openxmlformats.org/officeDocument/2006/relationships/image" Target="../media/image3310.png"/><Relationship Id="rId465" Type="http://schemas.openxmlformats.org/officeDocument/2006/relationships/customXml" Target="../ink/ink3594.xml"/><Relationship Id="rId672" Type="http://schemas.openxmlformats.org/officeDocument/2006/relationships/image" Target="../media/image3516.png"/><Relationship Id="rId1095" Type="http://schemas.openxmlformats.org/officeDocument/2006/relationships/image" Target="../media/image3820.png"/><Relationship Id="rId2146" Type="http://schemas.openxmlformats.org/officeDocument/2006/relationships/customXml" Target="../ink/ink4441.xml"/><Relationship Id="rId118" Type="http://schemas.openxmlformats.org/officeDocument/2006/relationships/image" Target="../media/image3240.png"/><Relationship Id="rId325" Type="http://schemas.openxmlformats.org/officeDocument/2006/relationships/customXml" Target="../ink/ink3524.xml"/><Relationship Id="rId532" Type="http://schemas.openxmlformats.org/officeDocument/2006/relationships/image" Target="../media/image3446.png"/><Relationship Id="rId977" Type="http://schemas.openxmlformats.org/officeDocument/2006/relationships/customXml" Target="../ink/ink3851.xml"/><Relationship Id="rId1162" Type="http://schemas.openxmlformats.org/officeDocument/2006/relationships/image" Target="../media/image3853.png"/><Relationship Id="rId2006" Type="http://schemas.openxmlformats.org/officeDocument/2006/relationships/customXml" Target="../ink/ink4371.xml"/><Relationship Id="rId837" Type="http://schemas.openxmlformats.org/officeDocument/2006/relationships/customXml" Target="../ink/ink3780.xml"/><Relationship Id="rId1022" Type="http://schemas.openxmlformats.org/officeDocument/2006/relationships/image" Target="../media/image3784.png"/><Relationship Id="rId1467" Type="http://schemas.openxmlformats.org/officeDocument/2006/relationships/image" Target="../media/image4003.png"/><Relationship Id="rId1674" Type="http://schemas.openxmlformats.org/officeDocument/2006/relationships/image" Target="../media/image4104.png"/><Relationship Id="rId1881" Type="http://schemas.openxmlformats.org/officeDocument/2006/relationships/image" Target="../media/image4207.png"/><Relationship Id="rId904" Type="http://schemas.openxmlformats.org/officeDocument/2006/relationships/image" Target="../media/image3632.png"/><Relationship Id="rId1327" Type="http://schemas.openxmlformats.org/officeDocument/2006/relationships/image" Target="../media/image3933.png"/><Relationship Id="rId1534" Type="http://schemas.openxmlformats.org/officeDocument/2006/relationships/customXml" Target="../ink/ink4133.xml"/><Relationship Id="rId1741" Type="http://schemas.openxmlformats.org/officeDocument/2006/relationships/image" Target="../media/image4137.png"/><Relationship Id="rId1979" Type="http://schemas.openxmlformats.org/officeDocument/2006/relationships/image" Target="../media/image4256.png"/><Relationship Id="rId33" Type="http://schemas.openxmlformats.org/officeDocument/2006/relationships/customXml" Target="../ink/ink3378.xml"/><Relationship Id="rId1601" Type="http://schemas.openxmlformats.org/officeDocument/2006/relationships/image" Target="../media/image4068.png"/><Relationship Id="rId1839" Type="http://schemas.openxmlformats.org/officeDocument/2006/relationships/image" Target="../media/image4186.png"/><Relationship Id="rId182" Type="http://schemas.openxmlformats.org/officeDocument/2006/relationships/image" Target="../media/image3272.png"/><Relationship Id="rId1906" Type="http://schemas.openxmlformats.org/officeDocument/2006/relationships/customXml" Target="../ink/ink4321.xml"/><Relationship Id="rId487" Type="http://schemas.openxmlformats.org/officeDocument/2006/relationships/customXml" Target="../ink/ink3605.xml"/><Relationship Id="rId694" Type="http://schemas.openxmlformats.org/officeDocument/2006/relationships/image" Target="../media/image3527.png"/><Relationship Id="rId2070" Type="http://schemas.openxmlformats.org/officeDocument/2006/relationships/customXml" Target="../ink/ink4403.xml"/><Relationship Id="rId2168" Type="http://schemas.openxmlformats.org/officeDocument/2006/relationships/customXml" Target="../ink/ink4452.xml"/><Relationship Id="rId347" Type="http://schemas.openxmlformats.org/officeDocument/2006/relationships/customXml" Target="../ink/ink3535.xml"/><Relationship Id="rId999" Type="http://schemas.openxmlformats.org/officeDocument/2006/relationships/customXml" Target="../ink/ink3862.xml"/><Relationship Id="rId1184" Type="http://schemas.openxmlformats.org/officeDocument/2006/relationships/image" Target="../media/image3864.png"/><Relationship Id="rId2028" Type="http://schemas.openxmlformats.org/officeDocument/2006/relationships/customXml" Target="../ink/ink4382.xml"/><Relationship Id="rId554" Type="http://schemas.openxmlformats.org/officeDocument/2006/relationships/image" Target="../media/image3457.png"/><Relationship Id="rId761" Type="http://schemas.openxmlformats.org/officeDocument/2006/relationships/customXml" Target="../ink/ink3742.xml"/><Relationship Id="rId859" Type="http://schemas.openxmlformats.org/officeDocument/2006/relationships/customXml" Target="../ink/ink3791.xml"/><Relationship Id="rId1391" Type="http://schemas.openxmlformats.org/officeDocument/2006/relationships/image" Target="../media/image3965.png"/><Relationship Id="rId1489" Type="http://schemas.openxmlformats.org/officeDocument/2006/relationships/image" Target="../media/image4014.png"/><Relationship Id="rId1696" Type="http://schemas.openxmlformats.org/officeDocument/2006/relationships/customXml" Target="../ink/ink4216.xml"/><Relationship Id="rId207" Type="http://schemas.openxmlformats.org/officeDocument/2006/relationships/customXml" Target="../ink/ink3465.xml"/><Relationship Id="rId414" Type="http://schemas.openxmlformats.org/officeDocument/2006/relationships/image" Target="../media/image3387.png"/><Relationship Id="rId621" Type="http://schemas.openxmlformats.org/officeDocument/2006/relationships/customXml" Target="../ink/ink3672.xml"/><Relationship Id="rId1044" Type="http://schemas.openxmlformats.org/officeDocument/2006/relationships/customXml" Target="../ink/ink3885.xml"/><Relationship Id="rId1251" Type="http://schemas.openxmlformats.org/officeDocument/2006/relationships/customXml" Target="../ink/ink3991.xml"/><Relationship Id="rId1349" Type="http://schemas.openxmlformats.org/officeDocument/2006/relationships/image" Target="../media/image3944.png"/><Relationship Id="rId719" Type="http://schemas.openxmlformats.org/officeDocument/2006/relationships/customXml" Target="../ink/ink3721.xml"/><Relationship Id="rId926" Type="http://schemas.openxmlformats.org/officeDocument/2006/relationships/image" Target="../media/image3643.png"/><Relationship Id="rId1111" Type="http://schemas.openxmlformats.org/officeDocument/2006/relationships/image" Target="../media/image3828.png"/><Relationship Id="rId1556" Type="http://schemas.openxmlformats.org/officeDocument/2006/relationships/customXml" Target="../ink/ink4144.xml"/><Relationship Id="rId1763" Type="http://schemas.openxmlformats.org/officeDocument/2006/relationships/image" Target="../media/image4148.png"/><Relationship Id="rId1970" Type="http://schemas.openxmlformats.org/officeDocument/2006/relationships/customXml" Target="../ink/ink4353.xml"/><Relationship Id="rId55" Type="http://schemas.openxmlformats.org/officeDocument/2006/relationships/customXml" Target="../ink/ink3389.xml"/><Relationship Id="rId1209" Type="http://schemas.openxmlformats.org/officeDocument/2006/relationships/customXml" Target="../ink/ink3969.xml"/><Relationship Id="rId1416" Type="http://schemas.openxmlformats.org/officeDocument/2006/relationships/customXml" Target="../ink/ink4074.xml"/><Relationship Id="rId1623" Type="http://schemas.openxmlformats.org/officeDocument/2006/relationships/customXml" Target="../ink/ink4179.xml"/><Relationship Id="rId1830" Type="http://schemas.openxmlformats.org/officeDocument/2006/relationships/customXml" Target="../ink/ink4283.xml"/><Relationship Id="rId1928" Type="http://schemas.openxmlformats.org/officeDocument/2006/relationships/customXml" Target="../ink/ink4332.xml"/><Relationship Id="rId2092" Type="http://schemas.openxmlformats.org/officeDocument/2006/relationships/customXml" Target="../ink/ink4414.xml"/><Relationship Id="rId271" Type="http://schemas.openxmlformats.org/officeDocument/2006/relationships/customXml" Target="../ink/ink3497.xml"/><Relationship Id="rId131" Type="http://schemas.openxmlformats.org/officeDocument/2006/relationships/customXml" Target="../ink/ink3427.xml"/><Relationship Id="rId369" Type="http://schemas.openxmlformats.org/officeDocument/2006/relationships/customXml" Target="../ink/ink3546.xml"/><Relationship Id="rId576" Type="http://schemas.openxmlformats.org/officeDocument/2006/relationships/image" Target="../media/image3468.png"/><Relationship Id="rId783" Type="http://schemas.openxmlformats.org/officeDocument/2006/relationships/customXml" Target="../ink/ink3753.xml"/><Relationship Id="rId990" Type="http://schemas.openxmlformats.org/officeDocument/2006/relationships/image" Target="../media/image3768.png"/><Relationship Id="rId229" Type="http://schemas.openxmlformats.org/officeDocument/2006/relationships/customXml" Target="../ink/ink3476.xml"/><Relationship Id="rId436" Type="http://schemas.openxmlformats.org/officeDocument/2006/relationships/image" Target="../media/image3398.png"/><Relationship Id="rId643" Type="http://schemas.openxmlformats.org/officeDocument/2006/relationships/customXml" Target="../ink/ink3683.xml"/><Relationship Id="rId1066" Type="http://schemas.openxmlformats.org/officeDocument/2006/relationships/customXml" Target="../ink/ink3896.xml"/><Relationship Id="rId1273" Type="http://schemas.openxmlformats.org/officeDocument/2006/relationships/customXml" Target="../ink/ink4002.xml"/><Relationship Id="rId1480" Type="http://schemas.openxmlformats.org/officeDocument/2006/relationships/customXml" Target="../ink/ink4106.xml"/><Relationship Id="rId2117" Type="http://schemas.openxmlformats.org/officeDocument/2006/relationships/image" Target="../media/image4325.png"/><Relationship Id="rId850" Type="http://schemas.openxmlformats.org/officeDocument/2006/relationships/image" Target="../media/image3605.png"/><Relationship Id="rId948" Type="http://schemas.openxmlformats.org/officeDocument/2006/relationships/image" Target="../media/image3749.png"/><Relationship Id="rId1133" Type="http://schemas.openxmlformats.org/officeDocument/2006/relationships/customXml" Target="../ink/ink3930.xml"/><Relationship Id="rId1578" Type="http://schemas.openxmlformats.org/officeDocument/2006/relationships/image" Target="../media/image4057.png"/><Relationship Id="rId1785" Type="http://schemas.openxmlformats.org/officeDocument/2006/relationships/image" Target="../media/image4159.png"/><Relationship Id="rId1992" Type="http://schemas.openxmlformats.org/officeDocument/2006/relationships/customXml" Target="../ink/ink4364.xml"/><Relationship Id="rId77" Type="http://schemas.openxmlformats.org/officeDocument/2006/relationships/customXml" Target="../ink/ink3400.xml"/><Relationship Id="rId503" Type="http://schemas.openxmlformats.org/officeDocument/2006/relationships/customXml" Target="../ink/ink3613.xml"/><Relationship Id="rId710" Type="http://schemas.openxmlformats.org/officeDocument/2006/relationships/image" Target="../media/image3535.png"/><Relationship Id="rId808" Type="http://schemas.openxmlformats.org/officeDocument/2006/relationships/image" Target="../media/image3584.png"/><Relationship Id="rId1340" Type="http://schemas.openxmlformats.org/officeDocument/2006/relationships/customXml" Target="../ink/ink4036.xml"/><Relationship Id="rId1438" Type="http://schemas.openxmlformats.org/officeDocument/2006/relationships/customXml" Target="../ink/ink4085.xml"/><Relationship Id="rId1645" Type="http://schemas.openxmlformats.org/officeDocument/2006/relationships/customXml" Target="../ink/ink4190.xml"/><Relationship Id="rId1200" Type="http://schemas.openxmlformats.org/officeDocument/2006/relationships/image" Target="../media/image3871.png"/><Relationship Id="rId1852" Type="http://schemas.openxmlformats.org/officeDocument/2006/relationships/customXml" Target="../ink/ink4294.xml"/><Relationship Id="rId1505" Type="http://schemas.openxmlformats.org/officeDocument/2006/relationships/image" Target="../media/image4022.png"/><Relationship Id="rId1712" Type="http://schemas.openxmlformats.org/officeDocument/2006/relationships/customXml" Target="../ink/ink4224.xml"/><Relationship Id="rId293" Type="http://schemas.openxmlformats.org/officeDocument/2006/relationships/customXml" Target="../ink/ink3508.xml"/><Relationship Id="rId2181" Type="http://schemas.openxmlformats.org/officeDocument/2006/relationships/image" Target="../media/image4357.png"/><Relationship Id="rId153" Type="http://schemas.openxmlformats.org/officeDocument/2006/relationships/customXml" Target="../ink/ink3438.xml"/><Relationship Id="rId360" Type="http://schemas.openxmlformats.org/officeDocument/2006/relationships/image" Target="../media/image3360.png"/><Relationship Id="rId598" Type="http://schemas.openxmlformats.org/officeDocument/2006/relationships/image" Target="../media/image3479.png"/><Relationship Id="rId2041" Type="http://schemas.openxmlformats.org/officeDocument/2006/relationships/image" Target="../media/image4287.png"/><Relationship Id="rId220" Type="http://schemas.openxmlformats.org/officeDocument/2006/relationships/image" Target="../media/image3291.png"/><Relationship Id="rId458" Type="http://schemas.openxmlformats.org/officeDocument/2006/relationships/image" Target="../media/image3409.png"/><Relationship Id="rId665" Type="http://schemas.openxmlformats.org/officeDocument/2006/relationships/customXml" Target="../ink/ink3694.xml"/><Relationship Id="rId872" Type="http://schemas.openxmlformats.org/officeDocument/2006/relationships/image" Target="../media/image3616.png"/><Relationship Id="rId1088" Type="http://schemas.openxmlformats.org/officeDocument/2006/relationships/customXml" Target="../ink/ink3907.xml"/><Relationship Id="rId1295" Type="http://schemas.openxmlformats.org/officeDocument/2006/relationships/customXml" Target="../ink/ink4013.xml"/><Relationship Id="rId2139" Type="http://schemas.openxmlformats.org/officeDocument/2006/relationships/image" Target="../media/image4336.png"/><Relationship Id="rId318" Type="http://schemas.openxmlformats.org/officeDocument/2006/relationships/image" Target="../media/image3339.png"/><Relationship Id="rId525" Type="http://schemas.openxmlformats.org/officeDocument/2006/relationships/customXml" Target="../ink/ink3624.xml"/><Relationship Id="rId732" Type="http://schemas.openxmlformats.org/officeDocument/2006/relationships/image" Target="../media/image3546.png"/><Relationship Id="rId1155" Type="http://schemas.openxmlformats.org/officeDocument/2006/relationships/customXml" Target="../ink/ink3941.xml"/><Relationship Id="rId1362" Type="http://schemas.openxmlformats.org/officeDocument/2006/relationships/customXml" Target="../ink/ink4047.xml"/><Relationship Id="rId99" Type="http://schemas.openxmlformats.org/officeDocument/2006/relationships/customXml" Target="../ink/ink3411.xml"/><Relationship Id="rId1015" Type="http://schemas.openxmlformats.org/officeDocument/2006/relationships/customXml" Target="../ink/ink3870.xml"/><Relationship Id="rId1222" Type="http://schemas.openxmlformats.org/officeDocument/2006/relationships/image" Target="../media/image3882.png"/><Relationship Id="rId1667" Type="http://schemas.openxmlformats.org/officeDocument/2006/relationships/customXml" Target="../ink/ink4201.xml"/><Relationship Id="rId1874" Type="http://schemas.openxmlformats.org/officeDocument/2006/relationships/customXml" Target="../ink/ink4305.xml"/><Relationship Id="rId1527" Type="http://schemas.openxmlformats.org/officeDocument/2006/relationships/image" Target="../media/image4033.png"/><Relationship Id="rId1734" Type="http://schemas.openxmlformats.org/officeDocument/2006/relationships/customXml" Target="../ink/ink4235.xml"/><Relationship Id="rId1941" Type="http://schemas.openxmlformats.org/officeDocument/2006/relationships/image" Target="../media/image4237.png"/><Relationship Id="rId26" Type="http://schemas.openxmlformats.org/officeDocument/2006/relationships/image" Target="../media/image3194.png"/><Relationship Id="rId175" Type="http://schemas.openxmlformats.org/officeDocument/2006/relationships/customXml" Target="../ink/ink3449.xml"/><Relationship Id="rId1801" Type="http://schemas.openxmlformats.org/officeDocument/2006/relationships/image" Target="../media/image4167.png"/><Relationship Id="rId382" Type="http://schemas.openxmlformats.org/officeDocument/2006/relationships/image" Target="../media/image3371.png"/><Relationship Id="rId687" Type="http://schemas.openxmlformats.org/officeDocument/2006/relationships/customXml" Target="../ink/ink3705.xml"/><Relationship Id="rId2063" Type="http://schemas.openxmlformats.org/officeDocument/2006/relationships/image" Target="../media/image4298.png"/><Relationship Id="rId242" Type="http://schemas.openxmlformats.org/officeDocument/2006/relationships/image" Target="../media/image3302.png"/><Relationship Id="rId894" Type="http://schemas.openxmlformats.org/officeDocument/2006/relationships/image" Target="../media/image3627.png"/><Relationship Id="rId1177" Type="http://schemas.openxmlformats.org/officeDocument/2006/relationships/customXml" Target="../ink/ink3952.xml"/><Relationship Id="rId2130" Type="http://schemas.openxmlformats.org/officeDocument/2006/relationships/customXml" Target="../ink/ink4433.xml"/><Relationship Id="rId102" Type="http://schemas.openxmlformats.org/officeDocument/2006/relationships/image" Target="../media/image3232.png"/><Relationship Id="rId547" Type="http://schemas.openxmlformats.org/officeDocument/2006/relationships/customXml" Target="../ink/ink3635.xml"/><Relationship Id="rId754" Type="http://schemas.openxmlformats.org/officeDocument/2006/relationships/image" Target="../media/image3557.png"/><Relationship Id="rId961" Type="http://schemas.openxmlformats.org/officeDocument/2006/relationships/customXml" Target="../ink/ink3842.xml"/><Relationship Id="rId1384" Type="http://schemas.openxmlformats.org/officeDocument/2006/relationships/customXml" Target="../ink/ink4058.xml"/><Relationship Id="rId1591" Type="http://schemas.openxmlformats.org/officeDocument/2006/relationships/customXml" Target="../ink/ink4162.xml"/><Relationship Id="rId1689" Type="http://schemas.openxmlformats.org/officeDocument/2006/relationships/customXml" Target="../ink/ink4212.xml"/><Relationship Id="rId90" Type="http://schemas.openxmlformats.org/officeDocument/2006/relationships/image" Target="../media/image3226.png"/><Relationship Id="rId407" Type="http://schemas.openxmlformats.org/officeDocument/2006/relationships/customXml" Target="../ink/ink3565.xml"/><Relationship Id="rId614" Type="http://schemas.openxmlformats.org/officeDocument/2006/relationships/image" Target="../media/image3487.png"/><Relationship Id="rId821" Type="http://schemas.openxmlformats.org/officeDocument/2006/relationships/customXml" Target="../ink/ink3772.xml"/><Relationship Id="rId1037" Type="http://schemas.openxmlformats.org/officeDocument/2006/relationships/image" Target="../media/image3791.png"/><Relationship Id="rId1244" Type="http://schemas.openxmlformats.org/officeDocument/2006/relationships/image" Target="../media/image3892.png"/><Relationship Id="rId1451" Type="http://schemas.openxmlformats.org/officeDocument/2006/relationships/image" Target="../media/image3995.png"/><Relationship Id="rId1896" Type="http://schemas.openxmlformats.org/officeDocument/2006/relationships/customXml" Target="../ink/ink4316.xml"/><Relationship Id="rId919" Type="http://schemas.openxmlformats.org/officeDocument/2006/relationships/customXml" Target="../ink/ink3821.xml"/><Relationship Id="rId1104" Type="http://schemas.openxmlformats.org/officeDocument/2006/relationships/customXml" Target="../ink/ink3915.xml"/><Relationship Id="rId1311" Type="http://schemas.openxmlformats.org/officeDocument/2006/relationships/image" Target="../media/image3925.png"/><Relationship Id="rId1549" Type="http://schemas.openxmlformats.org/officeDocument/2006/relationships/image" Target="../media/image4044.png"/><Relationship Id="rId1756" Type="http://schemas.openxmlformats.org/officeDocument/2006/relationships/customXml" Target="../ink/ink4246.xml"/><Relationship Id="rId1963" Type="http://schemas.openxmlformats.org/officeDocument/2006/relationships/image" Target="../media/image4248.png"/><Relationship Id="rId48" Type="http://schemas.openxmlformats.org/officeDocument/2006/relationships/image" Target="../media/image3205.png"/><Relationship Id="rId1409" Type="http://schemas.openxmlformats.org/officeDocument/2006/relationships/image" Target="../media/image3974.png"/><Relationship Id="rId1616" Type="http://schemas.openxmlformats.org/officeDocument/2006/relationships/image" Target="../media/image4075.png"/><Relationship Id="rId1823" Type="http://schemas.openxmlformats.org/officeDocument/2006/relationships/image" Target="../media/image4178.png"/><Relationship Id="rId197" Type="http://schemas.openxmlformats.org/officeDocument/2006/relationships/customXml" Target="../ink/ink3460.xml"/><Relationship Id="rId2085" Type="http://schemas.openxmlformats.org/officeDocument/2006/relationships/image" Target="../media/image4309.png"/><Relationship Id="rId264" Type="http://schemas.openxmlformats.org/officeDocument/2006/relationships/image" Target="../media/image3313.png"/><Relationship Id="rId471" Type="http://schemas.openxmlformats.org/officeDocument/2006/relationships/customXml" Target="../ink/ink3597.xml"/><Relationship Id="rId2152" Type="http://schemas.openxmlformats.org/officeDocument/2006/relationships/customXml" Target="../ink/ink4444.xml"/><Relationship Id="rId124" Type="http://schemas.openxmlformats.org/officeDocument/2006/relationships/image" Target="../media/image3243.png"/><Relationship Id="rId569" Type="http://schemas.openxmlformats.org/officeDocument/2006/relationships/customXml" Target="../ink/ink3646.xml"/><Relationship Id="rId776" Type="http://schemas.openxmlformats.org/officeDocument/2006/relationships/image" Target="../media/image3568.png"/><Relationship Id="rId983" Type="http://schemas.openxmlformats.org/officeDocument/2006/relationships/customXml" Target="../ink/ink3854.xml"/><Relationship Id="rId1199" Type="http://schemas.openxmlformats.org/officeDocument/2006/relationships/customXml" Target="../ink/ink3964.xml"/><Relationship Id="rId331" Type="http://schemas.openxmlformats.org/officeDocument/2006/relationships/customXml" Target="../ink/ink3527.xml"/><Relationship Id="rId429" Type="http://schemas.openxmlformats.org/officeDocument/2006/relationships/customXml" Target="../ink/ink3576.xml"/><Relationship Id="rId636" Type="http://schemas.openxmlformats.org/officeDocument/2006/relationships/image" Target="../media/image3498.png"/><Relationship Id="rId1059" Type="http://schemas.openxmlformats.org/officeDocument/2006/relationships/image" Target="../media/image3802.png"/><Relationship Id="rId1266" Type="http://schemas.openxmlformats.org/officeDocument/2006/relationships/image" Target="../media/image3903.png"/><Relationship Id="rId1473" Type="http://schemas.openxmlformats.org/officeDocument/2006/relationships/image" Target="../media/image4006.png"/><Relationship Id="rId2012" Type="http://schemas.openxmlformats.org/officeDocument/2006/relationships/customXml" Target="../ink/ink4374.xml"/><Relationship Id="rId843" Type="http://schemas.openxmlformats.org/officeDocument/2006/relationships/customXml" Target="../ink/ink3783.xml"/><Relationship Id="rId1126" Type="http://schemas.openxmlformats.org/officeDocument/2006/relationships/image" Target="../media/image3835.png"/><Relationship Id="rId1680" Type="http://schemas.openxmlformats.org/officeDocument/2006/relationships/image" Target="../media/image4107.png"/><Relationship Id="rId1778" Type="http://schemas.openxmlformats.org/officeDocument/2006/relationships/customXml" Target="../ink/ink4257.xml"/><Relationship Id="rId1985" Type="http://schemas.openxmlformats.org/officeDocument/2006/relationships/image" Target="../media/image4259.png"/><Relationship Id="rId703" Type="http://schemas.openxmlformats.org/officeDocument/2006/relationships/customXml" Target="../ink/ink3713.xml"/><Relationship Id="rId910" Type="http://schemas.openxmlformats.org/officeDocument/2006/relationships/image" Target="../media/image3635.png"/><Relationship Id="rId1333" Type="http://schemas.openxmlformats.org/officeDocument/2006/relationships/image" Target="../media/image3936.png"/><Relationship Id="rId1540" Type="http://schemas.openxmlformats.org/officeDocument/2006/relationships/customXml" Target="../ink/ink4136.xml"/><Relationship Id="rId1638" Type="http://schemas.openxmlformats.org/officeDocument/2006/relationships/image" Target="../media/image4086.png"/><Relationship Id="rId1400" Type="http://schemas.openxmlformats.org/officeDocument/2006/relationships/customXml" Target="../ink/ink4066.xml"/><Relationship Id="rId1845" Type="http://schemas.openxmlformats.org/officeDocument/2006/relationships/image" Target="../media/image4189.png"/><Relationship Id="rId1705" Type="http://schemas.openxmlformats.org/officeDocument/2006/relationships/image" Target="../media/image4119.png"/><Relationship Id="rId1912" Type="http://schemas.openxmlformats.org/officeDocument/2006/relationships/customXml" Target="../ink/ink4324.xml"/><Relationship Id="rId286" Type="http://schemas.openxmlformats.org/officeDocument/2006/relationships/image" Target="../media/image3324.png"/><Relationship Id="rId493" Type="http://schemas.openxmlformats.org/officeDocument/2006/relationships/customXml" Target="../ink/ink3608.xml"/><Relationship Id="rId2174" Type="http://schemas.openxmlformats.org/officeDocument/2006/relationships/customXml" Target="../ink/ink4455.xml"/><Relationship Id="rId146" Type="http://schemas.openxmlformats.org/officeDocument/2006/relationships/image" Target="../media/image3254.png"/><Relationship Id="rId353" Type="http://schemas.openxmlformats.org/officeDocument/2006/relationships/customXml" Target="../ink/ink3538.xml"/><Relationship Id="rId560" Type="http://schemas.openxmlformats.org/officeDocument/2006/relationships/image" Target="../media/image3460.png"/><Relationship Id="rId798" Type="http://schemas.openxmlformats.org/officeDocument/2006/relationships/image" Target="../media/image3579.png"/><Relationship Id="rId1190" Type="http://schemas.openxmlformats.org/officeDocument/2006/relationships/image" Target="../media/image3867.png"/><Relationship Id="rId2034" Type="http://schemas.openxmlformats.org/officeDocument/2006/relationships/customXml" Target="../ink/ink4385.xml"/><Relationship Id="rId213" Type="http://schemas.openxmlformats.org/officeDocument/2006/relationships/customXml" Target="../ink/ink3468.xml"/><Relationship Id="rId420" Type="http://schemas.openxmlformats.org/officeDocument/2006/relationships/image" Target="../media/image3390.png"/><Relationship Id="rId658" Type="http://schemas.openxmlformats.org/officeDocument/2006/relationships/image" Target="../media/image3509.png"/><Relationship Id="rId865" Type="http://schemas.openxmlformats.org/officeDocument/2006/relationships/customXml" Target="../ink/ink3794.xml"/><Relationship Id="rId1050" Type="http://schemas.openxmlformats.org/officeDocument/2006/relationships/customXml" Target="../ink/ink3888.xml"/><Relationship Id="rId1288" Type="http://schemas.openxmlformats.org/officeDocument/2006/relationships/image" Target="../media/image3914.png"/><Relationship Id="rId1495" Type="http://schemas.openxmlformats.org/officeDocument/2006/relationships/image" Target="../media/image4017.png"/><Relationship Id="rId2101" Type="http://schemas.openxmlformats.org/officeDocument/2006/relationships/image" Target="../media/image4317.png"/><Relationship Id="rId518" Type="http://schemas.openxmlformats.org/officeDocument/2006/relationships/image" Target="../media/image3439.png"/><Relationship Id="rId725" Type="http://schemas.openxmlformats.org/officeDocument/2006/relationships/customXml" Target="../ink/ink3724.xml"/><Relationship Id="rId932" Type="http://schemas.openxmlformats.org/officeDocument/2006/relationships/image" Target="../media/image3646.png"/><Relationship Id="rId1148" Type="http://schemas.openxmlformats.org/officeDocument/2006/relationships/image" Target="../media/image3846.png"/><Relationship Id="rId1355" Type="http://schemas.openxmlformats.org/officeDocument/2006/relationships/image" Target="../media/image3947.png"/><Relationship Id="rId1562" Type="http://schemas.openxmlformats.org/officeDocument/2006/relationships/customXml" Target="../ink/ink4147.xml"/><Relationship Id="rId1008" Type="http://schemas.openxmlformats.org/officeDocument/2006/relationships/image" Target="../media/image3777.png"/><Relationship Id="rId1215" Type="http://schemas.openxmlformats.org/officeDocument/2006/relationships/customXml" Target="../ink/ink3972.xml"/><Relationship Id="rId1422" Type="http://schemas.openxmlformats.org/officeDocument/2006/relationships/customXml" Target="../ink/ink4077.xml"/><Relationship Id="rId1867" Type="http://schemas.openxmlformats.org/officeDocument/2006/relationships/image" Target="../media/image4200.png"/><Relationship Id="rId61" Type="http://schemas.openxmlformats.org/officeDocument/2006/relationships/customXml" Target="../ink/ink3392.xml"/><Relationship Id="rId1727" Type="http://schemas.openxmlformats.org/officeDocument/2006/relationships/image" Target="../media/image4130.png"/><Relationship Id="rId1934" Type="http://schemas.openxmlformats.org/officeDocument/2006/relationships/customXml" Target="../ink/ink4335.xml"/><Relationship Id="rId19" Type="http://schemas.openxmlformats.org/officeDocument/2006/relationships/customXml" Target="../ink/ink3371.xml"/><Relationship Id="rId168" Type="http://schemas.openxmlformats.org/officeDocument/2006/relationships/image" Target="../media/image3265.png"/><Relationship Id="rId375" Type="http://schemas.openxmlformats.org/officeDocument/2006/relationships/customXml" Target="../ink/ink3549.xml"/><Relationship Id="rId582" Type="http://schemas.openxmlformats.org/officeDocument/2006/relationships/image" Target="../media/image3471.png"/><Relationship Id="rId2056" Type="http://schemas.openxmlformats.org/officeDocument/2006/relationships/customXml" Target="../ink/ink4396.xml"/><Relationship Id="rId3" Type="http://schemas.openxmlformats.org/officeDocument/2006/relationships/customXml" Target="../ink/ink3363.xml"/><Relationship Id="rId235" Type="http://schemas.openxmlformats.org/officeDocument/2006/relationships/customXml" Target="../ink/ink3479.xml"/><Relationship Id="rId442" Type="http://schemas.openxmlformats.org/officeDocument/2006/relationships/image" Target="../media/image3401.png"/><Relationship Id="rId887" Type="http://schemas.openxmlformats.org/officeDocument/2006/relationships/customXml" Target="../ink/ink3805.xml"/><Relationship Id="rId1072" Type="http://schemas.openxmlformats.org/officeDocument/2006/relationships/customXml" Target="../ink/ink3899.xml"/><Relationship Id="rId2123" Type="http://schemas.openxmlformats.org/officeDocument/2006/relationships/image" Target="../media/image4328.png"/><Relationship Id="rId302" Type="http://schemas.openxmlformats.org/officeDocument/2006/relationships/image" Target="../media/image759.png"/><Relationship Id="rId747" Type="http://schemas.openxmlformats.org/officeDocument/2006/relationships/customXml" Target="../ink/ink3735.xml"/><Relationship Id="rId954" Type="http://schemas.openxmlformats.org/officeDocument/2006/relationships/image" Target="../media/image3752.png"/><Relationship Id="rId1377" Type="http://schemas.openxmlformats.org/officeDocument/2006/relationships/image" Target="../media/image3958.png"/><Relationship Id="rId1584" Type="http://schemas.openxmlformats.org/officeDocument/2006/relationships/image" Target="../media/image4060.png"/><Relationship Id="rId1791" Type="http://schemas.openxmlformats.org/officeDocument/2006/relationships/image" Target="../media/image4162.png"/><Relationship Id="rId83" Type="http://schemas.openxmlformats.org/officeDocument/2006/relationships/customXml" Target="../ink/ink3403.xml"/><Relationship Id="rId607" Type="http://schemas.openxmlformats.org/officeDocument/2006/relationships/customXml" Target="../ink/ink3665.xml"/><Relationship Id="rId814" Type="http://schemas.openxmlformats.org/officeDocument/2006/relationships/image" Target="../media/image3587.png"/><Relationship Id="rId1237" Type="http://schemas.openxmlformats.org/officeDocument/2006/relationships/customXml" Target="../ink/ink3984.xml"/><Relationship Id="rId1444" Type="http://schemas.openxmlformats.org/officeDocument/2006/relationships/customXml" Target="../ink/ink4088.xml"/><Relationship Id="rId1651" Type="http://schemas.openxmlformats.org/officeDocument/2006/relationships/customXml" Target="../ink/ink4193.xml"/><Relationship Id="rId1889" Type="http://schemas.openxmlformats.org/officeDocument/2006/relationships/image" Target="../media/image4211.png"/><Relationship Id="rId1304" Type="http://schemas.openxmlformats.org/officeDocument/2006/relationships/customXml" Target="../ink/ink4018.xml"/><Relationship Id="rId1511" Type="http://schemas.openxmlformats.org/officeDocument/2006/relationships/image" Target="../media/image4025.png"/><Relationship Id="rId1749" Type="http://schemas.openxmlformats.org/officeDocument/2006/relationships/image" Target="../media/image4141.png"/><Relationship Id="rId1956" Type="http://schemas.openxmlformats.org/officeDocument/2006/relationships/customXml" Target="../ink/ink4346.xml"/><Relationship Id="rId1609" Type="http://schemas.openxmlformats.org/officeDocument/2006/relationships/customXml" Target="../ink/ink4172.xml"/><Relationship Id="rId1816" Type="http://schemas.openxmlformats.org/officeDocument/2006/relationships/customXml" Target="../ink/ink4276.xml"/><Relationship Id="rId10" Type="http://schemas.openxmlformats.org/officeDocument/2006/relationships/image" Target="../media/image3186.png"/><Relationship Id="rId397" Type="http://schemas.openxmlformats.org/officeDocument/2006/relationships/customXml" Target="../ink/ink3560.xml"/><Relationship Id="rId2078" Type="http://schemas.openxmlformats.org/officeDocument/2006/relationships/customXml" Target="../ink/ink4407.xml"/><Relationship Id="rId257" Type="http://schemas.openxmlformats.org/officeDocument/2006/relationships/customXml" Target="../ink/ink3490.xml"/><Relationship Id="rId464" Type="http://schemas.openxmlformats.org/officeDocument/2006/relationships/image" Target="../media/image3412.png"/><Relationship Id="rId1094" Type="http://schemas.openxmlformats.org/officeDocument/2006/relationships/customXml" Target="../ink/ink3910.xml"/><Relationship Id="rId2145" Type="http://schemas.openxmlformats.org/officeDocument/2006/relationships/image" Target="../media/image4339.png"/><Relationship Id="rId117" Type="http://schemas.openxmlformats.org/officeDocument/2006/relationships/customXml" Target="../ink/ink3420.xml"/><Relationship Id="rId671" Type="http://schemas.openxmlformats.org/officeDocument/2006/relationships/customXml" Target="../ink/ink3697.xml"/><Relationship Id="rId769" Type="http://schemas.openxmlformats.org/officeDocument/2006/relationships/customXml" Target="../ink/ink3746.xml"/><Relationship Id="rId976" Type="http://schemas.openxmlformats.org/officeDocument/2006/relationships/image" Target="../media/image3761.png"/><Relationship Id="rId1399" Type="http://schemas.openxmlformats.org/officeDocument/2006/relationships/image" Target="../media/image3969.png"/><Relationship Id="rId324" Type="http://schemas.openxmlformats.org/officeDocument/2006/relationships/image" Target="../media/image3342.png"/><Relationship Id="rId531" Type="http://schemas.openxmlformats.org/officeDocument/2006/relationships/customXml" Target="../ink/ink3627.xml"/><Relationship Id="rId629" Type="http://schemas.openxmlformats.org/officeDocument/2006/relationships/customXml" Target="../ink/ink3676.xml"/><Relationship Id="rId1161" Type="http://schemas.openxmlformats.org/officeDocument/2006/relationships/customXml" Target="../ink/ink3944.xml"/><Relationship Id="rId1259" Type="http://schemas.openxmlformats.org/officeDocument/2006/relationships/customXml" Target="../ink/ink3995.xml"/><Relationship Id="rId1466" Type="http://schemas.openxmlformats.org/officeDocument/2006/relationships/customXml" Target="../ink/ink4099.xml"/><Relationship Id="rId2005" Type="http://schemas.openxmlformats.org/officeDocument/2006/relationships/image" Target="../media/image4269.png"/><Relationship Id="rId836" Type="http://schemas.openxmlformats.org/officeDocument/2006/relationships/image" Target="../media/image3598.png"/><Relationship Id="rId1021" Type="http://schemas.openxmlformats.org/officeDocument/2006/relationships/customXml" Target="../ink/ink3873.xml"/><Relationship Id="rId1119" Type="http://schemas.openxmlformats.org/officeDocument/2006/relationships/image" Target="../media/image3832.png"/><Relationship Id="rId1673" Type="http://schemas.openxmlformats.org/officeDocument/2006/relationships/customXml" Target="../ink/ink4204.xml"/><Relationship Id="rId1880" Type="http://schemas.openxmlformats.org/officeDocument/2006/relationships/customXml" Target="../ink/ink4308.xml"/><Relationship Id="rId1978" Type="http://schemas.openxmlformats.org/officeDocument/2006/relationships/customXml" Target="../ink/ink4357.xml"/><Relationship Id="rId903" Type="http://schemas.openxmlformats.org/officeDocument/2006/relationships/customXml" Target="../ink/ink3813.xml"/><Relationship Id="rId1326" Type="http://schemas.openxmlformats.org/officeDocument/2006/relationships/customXml" Target="../ink/ink4029.xml"/><Relationship Id="rId1533" Type="http://schemas.openxmlformats.org/officeDocument/2006/relationships/image" Target="../media/image4036.png"/><Relationship Id="rId1740" Type="http://schemas.openxmlformats.org/officeDocument/2006/relationships/customXml" Target="../ink/ink4238.xml"/><Relationship Id="rId32" Type="http://schemas.openxmlformats.org/officeDocument/2006/relationships/image" Target="../media/image3197.png"/><Relationship Id="rId1600" Type="http://schemas.openxmlformats.org/officeDocument/2006/relationships/customXml" Target="../ink/ink4167.xml"/><Relationship Id="rId1838" Type="http://schemas.openxmlformats.org/officeDocument/2006/relationships/customXml" Target="../ink/ink4287.xml"/><Relationship Id="rId181" Type="http://schemas.openxmlformats.org/officeDocument/2006/relationships/customXml" Target="../ink/ink3452.xml"/><Relationship Id="rId1905" Type="http://schemas.openxmlformats.org/officeDocument/2006/relationships/image" Target="../media/image4219.png"/><Relationship Id="rId279" Type="http://schemas.openxmlformats.org/officeDocument/2006/relationships/customXml" Target="../ink/ink3501.xml"/><Relationship Id="rId486" Type="http://schemas.openxmlformats.org/officeDocument/2006/relationships/image" Target="../media/image3423.png"/><Relationship Id="rId693" Type="http://schemas.openxmlformats.org/officeDocument/2006/relationships/customXml" Target="../ink/ink3708.xml"/><Relationship Id="rId2167" Type="http://schemas.openxmlformats.org/officeDocument/2006/relationships/image" Target="../media/image4350.png"/><Relationship Id="rId139" Type="http://schemas.openxmlformats.org/officeDocument/2006/relationships/customXml" Target="../ink/ink3431.xml"/><Relationship Id="rId346" Type="http://schemas.openxmlformats.org/officeDocument/2006/relationships/image" Target="../media/image3353.png"/><Relationship Id="rId553" Type="http://schemas.openxmlformats.org/officeDocument/2006/relationships/customXml" Target="../ink/ink3638.xml"/><Relationship Id="rId760" Type="http://schemas.openxmlformats.org/officeDocument/2006/relationships/image" Target="../media/image3560.png"/><Relationship Id="rId998" Type="http://schemas.openxmlformats.org/officeDocument/2006/relationships/image" Target="../media/image3772.png"/><Relationship Id="rId1183" Type="http://schemas.openxmlformats.org/officeDocument/2006/relationships/customXml" Target="../ink/ink3955.xml"/><Relationship Id="rId1390" Type="http://schemas.openxmlformats.org/officeDocument/2006/relationships/customXml" Target="../ink/ink4061.xml"/><Relationship Id="rId2027" Type="http://schemas.openxmlformats.org/officeDocument/2006/relationships/image" Target="../media/image4280.png"/><Relationship Id="rId206" Type="http://schemas.openxmlformats.org/officeDocument/2006/relationships/image" Target="../media/image3284.png"/><Relationship Id="rId413" Type="http://schemas.openxmlformats.org/officeDocument/2006/relationships/customXml" Target="../ink/ink3568.xml"/><Relationship Id="rId858" Type="http://schemas.openxmlformats.org/officeDocument/2006/relationships/image" Target="../media/image3609.png"/><Relationship Id="rId1043" Type="http://schemas.openxmlformats.org/officeDocument/2006/relationships/image" Target="../media/image3794.png"/><Relationship Id="rId1488" Type="http://schemas.openxmlformats.org/officeDocument/2006/relationships/customXml" Target="../ink/ink4110.xml"/><Relationship Id="rId1695" Type="http://schemas.openxmlformats.org/officeDocument/2006/relationships/customXml" Target="../ink/ink4215.xml"/><Relationship Id="rId620" Type="http://schemas.openxmlformats.org/officeDocument/2006/relationships/image" Target="../media/image3490.png"/><Relationship Id="rId718" Type="http://schemas.openxmlformats.org/officeDocument/2006/relationships/image" Target="../media/image3539.png"/><Relationship Id="rId925" Type="http://schemas.openxmlformats.org/officeDocument/2006/relationships/customXml" Target="../ink/ink3824.xml"/><Relationship Id="rId1250" Type="http://schemas.openxmlformats.org/officeDocument/2006/relationships/image" Target="../media/image3895.png"/><Relationship Id="rId1348" Type="http://schemas.openxmlformats.org/officeDocument/2006/relationships/customXml" Target="../ink/ink4040.xml"/><Relationship Id="rId1555" Type="http://schemas.openxmlformats.org/officeDocument/2006/relationships/image" Target="../media/image746.png"/><Relationship Id="rId1762" Type="http://schemas.openxmlformats.org/officeDocument/2006/relationships/customXml" Target="../ink/ink4249.xml"/><Relationship Id="rId1110" Type="http://schemas.openxmlformats.org/officeDocument/2006/relationships/customXml" Target="../ink/ink3918.xml"/><Relationship Id="rId1208" Type="http://schemas.openxmlformats.org/officeDocument/2006/relationships/image" Target="../media/image3875.png"/><Relationship Id="rId1415" Type="http://schemas.openxmlformats.org/officeDocument/2006/relationships/image" Target="../media/image3977.png"/><Relationship Id="rId54" Type="http://schemas.openxmlformats.org/officeDocument/2006/relationships/image" Target="../media/image3208.png"/><Relationship Id="rId1622" Type="http://schemas.openxmlformats.org/officeDocument/2006/relationships/image" Target="../media/image4078.png"/><Relationship Id="rId1927" Type="http://schemas.openxmlformats.org/officeDocument/2006/relationships/image" Target="../media/image4230.png"/><Relationship Id="rId2091" Type="http://schemas.openxmlformats.org/officeDocument/2006/relationships/image" Target="../media/image4312.png"/><Relationship Id="rId270" Type="http://schemas.openxmlformats.org/officeDocument/2006/relationships/image" Target="../media/image3316.png"/><Relationship Id="rId130" Type="http://schemas.openxmlformats.org/officeDocument/2006/relationships/image" Target="../media/image3246.png"/><Relationship Id="rId368" Type="http://schemas.openxmlformats.org/officeDocument/2006/relationships/image" Target="../media/image3364.png"/><Relationship Id="rId575" Type="http://schemas.openxmlformats.org/officeDocument/2006/relationships/customXml" Target="../ink/ink3649.xml"/><Relationship Id="rId782" Type="http://schemas.openxmlformats.org/officeDocument/2006/relationships/image" Target="../media/image3571.png"/><Relationship Id="rId2049" Type="http://schemas.openxmlformats.org/officeDocument/2006/relationships/image" Target="../media/image4291.png"/><Relationship Id="rId228" Type="http://schemas.openxmlformats.org/officeDocument/2006/relationships/image" Target="../media/image3295.png"/><Relationship Id="rId435" Type="http://schemas.openxmlformats.org/officeDocument/2006/relationships/customXml" Target="../ink/ink3579.xml"/><Relationship Id="rId642" Type="http://schemas.openxmlformats.org/officeDocument/2006/relationships/image" Target="../media/image3501.png"/><Relationship Id="rId1065" Type="http://schemas.openxmlformats.org/officeDocument/2006/relationships/image" Target="../media/image3805.png"/><Relationship Id="rId1272" Type="http://schemas.openxmlformats.org/officeDocument/2006/relationships/image" Target="../media/image3906.png"/><Relationship Id="rId2116" Type="http://schemas.openxmlformats.org/officeDocument/2006/relationships/customXml" Target="../ink/ink4426.xml"/><Relationship Id="rId502" Type="http://schemas.openxmlformats.org/officeDocument/2006/relationships/image" Target="../media/image3431.png"/><Relationship Id="rId947" Type="http://schemas.openxmlformats.org/officeDocument/2006/relationships/customXml" Target="../ink/ink3835.xml"/><Relationship Id="rId1132" Type="http://schemas.openxmlformats.org/officeDocument/2006/relationships/image" Target="../media/image3838.png"/><Relationship Id="rId1577" Type="http://schemas.openxmlformats.org/officeDocument/2006/relationships/customXml" Target="../ink/ink4155.xml"/><Relationship Id="rId1784" Type="http://schemas.openxmlformats.org/officeDocument/2006/relationships/customXml" Target="../ink/ink4260.xml"/><Relationship Id="rId1991" Type="http://schemas.openxmlformats.org/officeDocument/2006/relationships/image" Target="../media/image4262.png"/><Relationship Id="rId76" Type="http://schemas.openxmlformats.org/officeDocument/2006/relationships/image" Target="../media/image3219.png"/><Relationship Id="rId807" Type="http://schemas.openxmlformats.org/officeDocument/2006/relationships/customXml" Target="../ink/ink3765.xml"/><Relationship Id="rId1437" Type="http://schemas.openxmlformats.org/officeDocument/2006/relationships/image" Target="../media/image3988.png"/><Relationship Id="rId1644" Type="http://schemas.openxmlformats.org/officeDocument/2006/relationships/image" Target="../media/image4089.png"/><Relationship Id="rId1851" Type="http://schemas.openxmlformats.org/officeDocument/2006/relationships/image" Target="../media/image4192.png"/><Relationship Id="rId1504" Type="http://schemas.openxmlformats.org/officeDocument/2006/relationships/customXml" Target="../ink/ink4118.xml"/><Relationship Id="rId1711" Type="http://schemas.openxmlformats.org/officeDocument/2006/relationships/image" Target="../media/image4122.png"/><Relationship Id="rId1949" Type="http://schemas.openxmlformats.org/officeDocument/2006/relationships/image" Target="../media/image4241.png"/><Relationship Id="rId292" Type="http://schemas.openxmlformats.org/officeDocument/2006/relationships/image" Target="../media/image3327.png"/><Relationship Id="rId1809" Type="http://schemas.openxmlformats.org/officeDocument/2006/relationships/image" Target="../media/image4171.png"/><Relationship Id="rId597" Type="http://schemas.openxmlformats.org/officeDocument/2006/relationships/customXml" Target="../ink/ink3660.xml"/><Relationship Id="rId2180" Type="http://schemas.openxmlformats.org/officeDocument/2006/relationships/customXml" Target="../ink/ink4458.xml"/><Relationship Id="rId152" Type="http://schemas.openxmlformats.org/officeDocument/2006/relationships/image" Target="../media/image3257.png"/><Relationship Id="rId457" Type="http://schemas.openxmlformats.org/officeDocument/2006/relationships/customXml" Target="../ink/ink3590.xml"/><Relationship Id="rId1087" Type="http://schemas.openxmlformats.org/officeDocument/2006/relationships/image" Target="../media/image3816.png"/><Relationship Id="rId1294" Type="http://schemas.openxmlformats.org/officeDocument/2006/relationships/image" Target="../media/image3917.png"/><Relationship Id="rId2040" Type="http://schemas.openxmlformats.org/officeDocument/2006/relationships/customXml" Target="../ink/ink4388.xml"/><Relationship Id="rId2138" Type="http://schemas.openxmlformats.org/officeDocument/2006/relationships/customXml" Target="../ink/ink4437.xml"/><Relationship Id="rId664" Type="http://schemas.openxmlformats.org/officeDocument/2006/relationships/image" Target="../media/image3512.png"/><Relationship Id="rId871" Type="http://schemas.openxmlformats.org/officeDocument/2006/relationships/customXml" Target="../ink/ink3797.xml"/><Relationship Id="rId969" Type="http://schemas.openxmlformats.org/officeDocument/2006/relationships/customXml" Target="../ink/ink3846.xml"/><Relationship Id="rId1599" Type="http://schemas.openxmlformats.org/officeDocument/2006/relationships/image" Target="../media/image4067.png"/><Relationship Id="rId317" Type="http://schemas.openxmlformats.org/officeDocument/2006/relationships/customXml" Target="../ink/ink3520.xml"/><Relationship Id="rId524" Type="http://schemas.openxmlformats.org/officeDocument/2006/relationships/image" Target="../media/image3442.png"/><Relationship Id="rId731" Type="http://schemas.openxmlformats.org/officeDocument/2006/relationships/customXml" Target="../ink/ink3727.xml"/><Relationship Id="rId1154" Type="http://schemas.openxmlformats.org/officeDocument/2006/relationships/image" Target="../media/image3849.png"/><Relationship Id="rId1361" Type="http://schemas.openxmlformats.org/officeDocument/2006/relationships/image" Target="../media/image3950.png"/><Relationship Id="rId1459" Type="http://schemas.openxmlformats.org/officeDocument/2006/relationships/image" Target="../media/image3999.png"/><Relationship Id="rId98" Type="http://schemas.openxmlformats.org/officeDocument/2006/relationships/image" Target="../media/image3230.png"/><Relationship Id="rId829" Type="http://schemas.openxmlformats.org/officeDocument/2006/relationships/customXml" Target="../ink/ink3776.xml"/><Relationship Id="rId1014" Type="http://schemas.openxmlformats.org/officeDocument/2006/relationships/image" Target="../media/image3780.png"/><Relationship Id="rId1221" Type="http://schemas.openxmlformats.org/officeDocument/2006/relationships/customXml" Target="../ink/ink3975.xml"/><Relationship Id="rId1666" Type="http://schemas.openxmlformats.org/officeDocument/2006/relationships/image" Target="../media/image4100.png"/><Relationship Id="rId1873" Type="http://schemas.openxmlformats.org/officeDocument/2006/relationships/image" Target="../media/image4203.png"/><Relationship Id="rId1319" Type="http://schemas.openxmlformats.org/officeDocument/2006/relationships/image" Target="../media/image3929.png"/><Relationship Id="rId1526" Type="http://schemas.openxmlformats.org/officeDocument/2006/relationships/customXml" Target="../ink/ink4129.xml"/><Relationship Id="rId1733" Type="http://schemas.openxmlformats.org/officeDocument/2006/relationships/image" Target="../media/image4133.png"/><Relationship Id="rId1940" Type="http://schemas.openxmlformats.org/officeDocument/2006/relationships/customXml" Target="../ink/ink4338.xml"/><Relationship Id="rId25" Type="http://schemas.openxmlformats.org/officeDocument/2006/relationships/customXml" Target="../ink/ink3374.xml"/><Relationship Id="rId1800" Type="http://schemas.openxmlformats.org/officeDocument/2006/relationships/customXml" Target="../ink/ink4268.xml"/><Relationship Id="rId174" Type="http://schemas.openxmlformats.org/officeDocument/2006/relationships/image" Target="../media/image3268.png"/><Relationship Id="rId381" Type="http://schemas.openxmlformats.org/officeDocument/2006/relationships/customXml" Target="../ink/ink3552.xml"/><Relationship Id="rId2062" Type="http://schemas.openxmlformats.org/officeDocument/2006/relationships/customXml" Target="../ink/ink4399.xml"/><Relationship Id="rId241" Type="http://schemas.openxmlformats.org/officeDocument/2006/relationships/customXml" Target="../ink/ink3482.xml"/><Relationship Id="rId479" Type="http://schemas.openxmlformats.org/officeDocument/2006/relationships/customXml" Target="../ink/ink3601.xml"/><Relationship Id="rId686" Type="http://schemas.openxmlformats.org/officeDocument/2006/relationships/image" Target="../media/image3523.png"/><Relationship Id="rId893" Type="http://schemas.openxmlformats.org/officeDocument/2006/relationships/customXml" Target="../ink/ink3808.xml"/><Relationship Id="rId339" Type="http://schemas.openxmlformats.org/officeDocument/2006/relationships/customXml" Target="../ink/ink3531.xml"/><Relationship Id="rId546" Type="http://schemas.openxmlformats.org/officeDocument/2006/relationships/image" Target="../media/image3453.png"/><Relationship Id="rId753" Type="http://schemas.openxmlformats.org/officeDocument/2006/relationships/customXml" Target="../ink/ink3738.xml"/><Relationship Id="rId1176" Type="http://schemas.openxmlformats.org/officeDocument/2006/relationships/image" Target="../media/image3860.png"/><Relationship Id="rId1383" Type="http://schemas.openxmlformats.org/officeDocument/2006/relationships/image" Target="../media/image3961.png"/><Relationship Id="rId101" Type="http://schemas.openxmlformats.org/officeDocument/2006/relationships/customXml" Target="../ink/ink3412.xml"/><Relationship Id="rId406" Type="http://schemas.openxmlformats.org/officeDocument/2006/relationships/image" Target="../media/image3383.png"/><Relationship Id="rId960" Type="http://schemas.openxmlformats.org/officeDocument/2006/relationships/image" Target="../media/image3755.png"/><Relationship Id="rId1036" Type="http://schemas.openxmlformats.org/officeDocument/2006/relationships/customXml" Target="../ink/ink3881.xml"/><Relationship Id="rId1243" Type="http://schemas.openxmlformats.org/officeDocument/2006/relationships/customXml" Target="../ink/ink3987.xml"/><Relationship Id="rId1590" Type="http://schemas.openxmlformats.org/officeDocument/2006/relationships/image" Target="../media/image4063.png"/><Relationship Id="rId1688" Type="http://schemas.openxmlformats.org/officeDocument/2006/relationships/image" Target="../media/image4111.png"/><Relationship Id="rId1895" Type="http://schemas.openxmlformats.org/officeDocument/2006/relationships/image" Target="../media/image4214.png"/><Relationship Id="rId613" Type="http://schemas.openxmlformats.org/officeDocument/2006/relationships/customXml" Target="../ink/ink3668.xml"/><Relationship Id="rId820" Type="http://schemas.openxmlformats.org/officeDocument/2006/relationships/image" Target="../media/image3590.png"/><Relationship Id="rId918" Type="http://schemas.openxmlformats.org/officeDocument/2006/relationships/image" Target="../media/image3639.png"/><Relationship Id="rId1450" Type="http://schemas.openxmlformats.org/officeDocument/2006/relationships/customXml" Target="../ink/ink4091.xml"/><Relationship Id="rId1548" Type="http://schemas.openxmlformats.org/officeDocument/2006/relationships/customXml" Target="../ink/ink4140.xml"/><Relationship Id="rId1755" Type="http://schemas.openxmlformats.org/officeDocument/2006/relationships/image" Target="../media/image4144.png"/><Relationship Id="rId1103" Type="http://schemas.openxmlformats.org/officeDocument/2006/relationships/image" Target="../media/image3824.png"/><Relationship Id="rId1310" Type="http://schemas.openxmlformats.org/officeDocument/2006/relationships/customXml" Target="../ink/ink4021.xml"/><Relationship Id="rId1408" Type="http://schemas.openxmlformats.org/officeDocument/2006/relationships/customXml" Target="../ink/ink4070.xml"/><Relationship Id="rId1962" Type="http://schemas.openxmlformats.org/officeDocument/2006/relationships/customXml" Target="../ink/ink4349.xml"/><Relationship Id="rId47" Type="http://schemas.openxmlformats.org/officeDocument/2006/relationships/customXml" Target="../ink/ink3385.xml"/><Relationship Id="rId1615" Type="http://schemas.openxmlformats.org/officeDocument/2006/relationships/customXml" Target="../ink/ink4175.xml"/><Relationship Id="rId1822" Type="http://schemas.openxmlformats.org/officeDocument/2006/relationships/customXml" Target="../ink/ink4279.xml"/><Relationship Id="rId196" Type="http://schemas.openxmlformats.org/officeDocument/2006/relationships/image" Target="../media/image3279.png"/><Relationship Id="rId2084" Type="http://schemas.openxmlformats.org/officeDocument/2006/relationships/customXml" Target="../ink/ink4410.xml"/><Relationship Id="rId263" Type="http://schemas.openxmlformats.org/officeDocument/2006/relationships/customXml" Target="../ink/ink3493.xml"/><Relationship Id="rId470" Type="http://schemas.openxmlformats.org/officeDocument/2006/relationships/image" Target="../media/image3415.png"/><Relationship Id="rId2151" Type="http://schemas.openxmlformats.org/officeDocument/2006/relationships/image" Target="../media/image4342.png"/><Relationship Id="rId123" Type="http://schemas.openxmlformats.org/officeDocument/2006/relationships/customXml" Target="../ink/ink3423.xml"/><Relationship Id="rId330" Type="http://schemas.openxmlformats.org/officeDocument/2006/relationships/image" Target="../media/image3345.png"/><Relationship Id="rId568" Type="http://schemas.openxmlformats.org/officeDocument/2006/relationships/image" Target="../media/image3464.png"/><Relationship Id="rId775" Type="http://schemas.openxmlformats.org/officeDocument/2006/relationships/customXml" Target="../ink/ink3749.xml"/><Relationship Id="rId982" Type="http://schemas.openxmlformats.org/officeDocument/2006/relationships/image" Target="../media/image3764.png"/><Relationship Id="rId1198" Type="http://schemas.openxmlformats.org/officeDocument/2006/relationships/customXml" Target="../ink/ink3963.xml"/><Relationship Id="rId2011" Type="http://schemas.openxmlformats.org/officeDocument/2006/relationships/image" Target="../media/image4272.png"/><Relationship Id="rId428" Type="http://schemas.openxmlformats.org/officeDocument/2006/relationships/image" Target="../media/image3394.png"/><Relationship Id="rId635" Type="http://schemas.openxmlformats.org/officeDocument/2006/relationships/customXml" Target="../ink/ink3679.xml"/><Relationship Id="rId842" Type="http://schemas.openxmlformats.org/officeDocument/2006/relationships/image" Target="../media/image3601.png"/><Relationship Id="rId1058" Type="http://schemas.openxmlformats.org/officeDocument/2006/relationships/customXml" Target="../ink/ink3892.xml"/><Relationship Id="rId1265" Type="http://schemas.openxmlformats.org/officeDocument/2006/relationships/customXml" Target="../ink/ink3998.xml"/><Relationship Id="rId1472" Type="http://schemas.openxmlformats.org/officeDocument/2006/relationships/customXml" Target="../ink/ink4102.xml"/><Relationship Id="rId2109" Type="http://schemas.openxmlformats.org/officeDocument/2006/relationships/image" Target="../media/image4321.png"/><Relationship Id="rId702" Type="http://schemas.openxmlformats.org/officeDocument/2006/relationships/image" Target="../media/image3531.png"/><Relationship Id="rId1125" Type="http://schemas.openxmlformats.org/officeDocument/2006/relationships/customXml" Target="../ink/ink3926.xml"/><Relationship Id="rId1332" Type="http://schemas.openxmlformats.org/officeDocument/2006/relationships/customXml" Target="../ink/ink4032.xml"/><Relationship Id="rId1777" Type="http://schemas.openxmlformats.org/officeDocument/2006/relationships/image" Target="../media/image4155.png"/><Relationship Id="rId1984" Type="http://schemas.openxmlformats.org/officeDocument/2006/relationships/customXml" Target="../ink/ink4360.xml"/><Relationship Id="rId69" Type="http://schemas.openxmlformats.org/officeDocument/2006/relationships/customXml" Target="../ink/ink3396.xml"/><Relationship Id="rId1637" Type="http://schemas.openxmlformats.org/officeDocument/2006/relationships/customXml" Target="../ink/ink4186.xml"/><Relationship Id="rId1844" Type="http://schemas.openxmlformats.org/officeDocument/2006/relationships/customXml" Target="../ink/ink4290.xml"/><Relationship Id="rId1704" Type="http://schemas.openxmlformats.org/officeDocument/2006/relationships/customXml" Target="../ink/ink4220.xml"/><Relationship Id="rId285" Type="http://schemas.openxmlformats.org/officeDocument/2006/relationships/customXml" Target="../ink/ink3504.xml"/><Relationship Id="rId1911" Type="http://schemas.openxmlformats.org/officeDocument/2006/relationships/image" Target="../media/image4222.png"/><Relationship Id="rId492" Type="http://schemas.openxmlformats.org/officeDocument/2006/relationships/image" Target="../media/image3426.png"/><Relationship Id="rId797" Type="http://schemas.openxmlformats.org/officeDocument/2006/relationships/customXml" Target="../ink/ink3760.xml"/><Relationship Id="rId2173" Type="http://schemas.openxmlformats.org/officeDocument/2006/relationships/image" Target="../media/image4353.png"/><Relationship Id="rId145" Type="http://schemas.openxmlformats.org/officeDocument/2006/relationships/customXml" Target="../ink/ink3434.xml"/><Relationship Id="rId352" Type="http://schemas.openxmlformats.org/officeDocument/2006/relationships/image" Target="../media/image3356.png"/><Relationship Id="rId1287" Type="http://schemas.openxmlformats.org/officeDocument/2006/relationships/customXml" Target="../ink/ink4009.xml"/><Relationship Id="rId2033" Type="http://schemas.openxmlformats.org/officeDocument/2006/relationships/image" Target="../media/image4283.png"/><Relationship Id="rId212" Type="http://schemas.openxmlformats.org/officeDocument/2006/relationships/image" Target="../media/image3287.png"/><Relationship Id="rId657" Type="http://schemas.openxmlformats.org/officeDocument/2006/relationships/customXml" Target="../ink/ink3690.xml"/><Relationship Id="rId864" Type="http://schemas.openxmlformats.org/officeDocument/2006/relationships/image" Target="../media/image3612.png"/><Relationship Id="rId1494" Type="http://schemas.openxmlformats.org/officeDocument/2006/relationships/customXml" Target="../ink/ink4113.xml"/><Relationship Id="rId1799" Type="http://schemas.openxmlformats.org/officeDocument/2006/relationships/image" Target="../media/image4166.png"/><Relationship Id="rId2100" Type="http://schemas.openxmlformats.org/officeDocument/2006/relationships/customXml" Target="../ink/ink4418.xml"/><Relationship Id="rId517" Type="http://schemas.openxmlformats.org/officeDocument/2006/relationships/customXml" Target="../ink/ink3620.xml"/><Relationship Id="rId724" Type="http://schemas.openxmlformats.org/officeDocument/2006/relationships/image" Target="../media/image3542.png"/><Relationship Id="rId931" Type="http://schemas.openxmlformats.org/officeDocument/2006/relationships/customXml" Target="../ink/ink3827.xml"/><Relationship Id="rId1147" Type="http://schemas.openxmlformats.org/officeDocument/2006/relationships/customXml" Target="../ink/ink3937.xml"/><Relationship Id="rId1354" Type="http://schemas.openxmlformats.org/officeDocument/2006/relationships/customXml" Target="../ink/ink4043.xml"/><Relationship Id="rId1561" Type="http://schemas.openxmlformats.org/officeDocument/2006/relationships/image" Target="../media/image4049.png"/><Relationship Id="rId60" Type="http://schemas.openxmlformats.org/officeDocument/2006/relationships/image" Target="../media/image3211.png"/><Relationship Id="rId1007" Type="http://schemas.openxmlformats.org/officeDocument/2006/relationships/customXml" Target="../ink/ink3866.xml"/><Relationship Id="rId1214" Type="http://schemas.openxmlformats.org/officeDocument/2006/relationships/image" Target="../media/image3878.png"/><Relationship Id="rId1421" Type="http://schemas.openxmlformats.org/officeDocument/2006/relationships/image" Target="../media/image3980.png"/><Relationship Id="rId1659" Type="http://schemas.openxmlformats.org/officeDocument/2006/relationships/customXml" Target="../ink/ink4197.xml"/><Relationship Id="rId1866" Type="http://schemas.openxmlformats.org/officeDocument/2006/relationships/customXml" Target="../ink/ink4301.xml"/><Relationship Id="rId1519" Type="http://schemas.openxmlformats.org/officeDocument/2006/relationships/image" Target="../media/image4029.png"/><Relationship Id="rId1726" Type="http://schemas.openxmlformats.org/officeDocument/2006/relationships/customXml" Target="../ink/ink4231.xml"/><Relationship Id="rId1933" Type="http://schemas.openxmlformats.org/officeDocument/2006/relationships/image" Target="../media/image4233.png"/><Relationship Id="rId18" Type="http://schemas.openxmlformats.org/officeDocument/2006/relationships/image" Target="../media/image3190.png"/><Relationship Id="rId167" Type="http://schemas.openxmlformats.org/officeDocument/2006/relationships/customXml" Target="../ink/ink3445.xml"/><Relationship Id="rId374" Type="http://schemas.openxmlformats.org/officeDocument/2006/relationships/image" Target="../media/image3367.png"/><Relationship Id="rId581" Type="http://schemas.openxmlformats.org/officeDocument/2006/relationships/customXml" Target="../ink/ink3652.xml"/><Relationship Id="rId2055" Type="http://schemas.openxmlformats.org/officeDocument/2006/relationships/image" Target="../media/image4294.png"/><Relationship Id="rId234" Type="http://schemas.openxmlformats.org/officeDocument/2006/relationships/image" Target="../media/image3298.png"/><Relationship Id="rId679" Type="http://schemas.openxmlformats.org/officeDocument/2006/relationships/customXml" Target="../ink/ink3701.xml"/><Relationship Id="rId886" Type="http://schemas.openxmlformats.org/officeDocument/2006/relationships/image" Target="../media/image3623.png"/><Relationship Id="rId2" Type="http://schemas.openxmlformats.org/officeDocument/2006/relationships/notesSlide" Target="../notesSlides/notesSlide10.xml"/><Relationship Id="rId441" Type="http://schemas.openxmlformats.org/officeDocument/2006/relationships/customXml" Target="../ink/ink3582.xml"/><Relationship Id="rId539" Type="http://schemas.openxmlformats.org/officeDocument/2006/relationships/customXml" Target="../ink/ink3631.xml"/><Relationship Id="rId746" Type="http://schemas.openxmlformats.org/officeDocument/2006/relationships/image" Target="../media/image3553.png"/><Relationship Id="rId1071" Type="http://schemas.openxmlformats.org/officeDocument/2006/relationships/image" Target="../media/image3808.png"/><Relationship Id="rId1169" Type="http://schemas.openxmlformats.org/officeDocument/2006/relationships/customXml" Target="../ink/ink3948.xml"/><Relationship Id="rId1376" Type="http://schemas.openxmlformats.org/officeDocument/2006/relationships/customXml" Target="../ink/ink4054.xml"/><Relationship Id="rId1583" Type="http://schemas.openxmlformats.org/officeDocument/2006/relationships/customXml" Target="../ink/ink4158.xml"/><Relationship Id="rId2122" Type="http://schemas.openxmlformats.org/officeDocument/2006/relationships/customXml" Target="../ink/ink4429.xml"/><Relationship Id="rId301" Type="http://schemas.openxmlformats.org/officeDocument/2006/relationships/customXml" Target="../ink/ink3512.xml"/><Relationship Id="rId953" Type="http://schemas.openxmlformats.org/officeDocument/2006/relationships/customXml" Target="../ink/ink3838.xml"/><Relationship Id="rId1029" Type="http://schemas.openxmlformats.org/officeDocument/2006/relationships/customXml" Target="../ink/ink3877.xml"/><Relationship Id="rId1236" Type="http://schemas.openxmlformats.org/officeDocument/2006/relationships/customXml" Target="../ink/ink3983.xml"/><Relationship Id="rId1790" Type="http://schemas.openxmlformats.org/officeDocument/2006/relationships/customXml" Target="../ink/ink4263.xml"/><Relationship Id="rId1888" Type="http://schemas.openxmlformats.org/officeDocument/2006/relationships/customXml" Target="../ink/ink4312.xml"/><Relationship Id="rId82" Type="http://schemas.openxmlformats.org/officeDocument/2006/relationships/image" Target="../media/image3222.png"/><Relationship Id="rId606" Type="http://schemas.openxmlformats.org/officeDocument/2006/relationships/image" Target="../media/image3483.png"/><Relationship Id="rId813" Type="http://schemas.openxmlformats.org/officeDocument/2006/relationships/customXml" Target="../ink/ink3768.xml"/><Relationship Id="rId1443" Type="http://schemas.openxmlformats.org/officeDocument/2006/relationships/image" Target="../media/image3991.png"/><Relationship Id="rId1650" Type="http://schemas.openxmlformats.org/officeDocument/2006/relationships/image" Target="../media/image4092.png"/><Relationship Id="rId1748" Type="http://schemas.openxmlformats.org/officeDocument/2006/relationships/customXml" Target="../ink/ink4242.xml"/><Relationship Id="rId1303" Type="http://schemas.openxmlformats.org/officeDocument/2006/relationships/image" Target="../media/image3921.png"/><Relationship Id="rId1510" Type="http://schemas.openxmlformats.org/officeDocument/2006/relationships/customXml" Target="../ink/ink4121.xml"/><Relationship Id="rId1955" Type="http://schemas.openxmlformats.org/officeDocument/2006/relationships/image" Target="../media/image4244.png"/><Relationship Id="rId1608" Type="http://schemas.openxmlformats.org/officeDocument/2006/relationships/image" Target="../media/image4071.png"/><Relationship Id="rId1815" Type="http://schemas.openxmlformats.org/officeDocument/2006/relationships/image" Target="../media/image4174.png"/><Relationship Id="rId189" Type="http://schemas.openxmlformats.org/officeDocument/2006/relationships/customXml" Target="../ink/ink3456.xml"/><Relationship Id="rId396" Type="http://schemas.openxmlformats.org/officeDocument/2006/relationships/image" Target="../media/image3378.png"/><Relationship Id="rId2077" Type="http://schemas.openxmlformats.org/officeDocument/2006/relationships/image" Target="../media/image4305.png"/><Relationship Id="rId256" Type="http://schemas.openxmlformats.org/officeDocument/2006/relationships/image" Target="../media/image3309.png"/><Relationship Id="rId463" Type="http://schemas.openxmlformats.org/officeDocument/2006/relationships/customXml" Target="../ink/ink3593.xml"/><Relationship Id="rId670" Type="http://schemas.openxmlformats.org/officeDocument/2006/relationships/image" Target="../media/image3515.png"/><Relationship Id="rId1093" Type="http://schemas.openxmlformats.org/officeDocument/2006/relationships/image" Target="../media/image3819.png"/><Relationship Id="rId2144" Type="http://schemas.openxmlformats.org/officeDocument/2006/relationships/customXml" Target="../ink/ink4440.xml"/><Relationship Id="rId116" Type="http://schemas.openxmlformats.org/officeDocument/2006/relationships/image" Target="../media/image3239.png"/><Relationship Id="rId323" Type="http://schemas.openxmlformats.org/officeDocument/2006/relationships/customXml" Target="../ink/ink3523.xml"/><Relationship Id="rId530" Type="http://schemas.openxmlformats.org/officeDocument/2006/relationships/image" Target="../media/image3445.png"/><Relationship Id="rId768" Type="http://schemas.openxmlformats.org/officeDocument/2006/relationships/image" Target="../media/image3564.png"/><Relationship Id="rId975" Type="http://schemas.openxmlformats.org/officeDocument/2006/relationships/customXml" Target="../ink/ink3850.xml"/><Relationship Id="rId1160" Type="http://schemas.openxmlformats.org/officeDocument/2006/relationships/image" Target="../media/image3852.png"/><Relationship Id="rId1398" Type="http://schemas.openxmlformats.org/officeDocument/2006/relationships/customXml" Target="../ink/ink4065.xml"/><Relationship Id="rId2004" Type="http://schemas.openxmlformats.org/officeDocument/2006/relationships/customXml" Target="../ink/ink4370.xml"/><Relationship Id="rId628" Type="http://schemas.openxmlformats.org/officeDocument/2006/relationships/image" Target="../media/image3494.png"/><Relationship Id="rId835" Type="http://schemas.openxmlformats.org/officeDocument/2006/relationships/customXml" Target="../ink/ink3779.xml"/><Relationship Id="rId1258" Type="http://schemas.openxmlformats.org/officeDocument/2006/relationships/image" Target="../media/image3899.png"/><Relationship Id="rId1465" Type="http://schemas.openxmlformats.org/officeDocument/2006/relationships/image" Target="../media/image4002.png"/><Relationship Id="rId1672" Type="http://schemas.openxmlformats.org/officeDocument/2006/relationships/image" Target="../media/image4103.png"/><Relationship Id="rId1020" Type="http://schemas.openxmlformats.org/officeDocument/2006/relationships/image" Target="../media/image3783.png"/><Relationship Id="rId1118" Type="http://schemas.openxmlformats.org/officeDocument/2006/relationships/customXml" Target="../ink/ink3922.xml"/><Relationship Id="rId1325" Type="http://schemas.openxmlformats.org/officeDocument/2006/relationships/image" Target="../media/image3932.png"/><Relationship Id="rId1532" Type="http://schemas.openxmlformats.org/officeDocument/2006/relationships/customXml" Target="../ink/ink4132.xml"/><Relationship Id="rId1977" Type="http://schemas.openxmlformats.org/officeDocument/2006/relationships/image" Target="../media/image4255.png"/><Relationship Id="rId902" Type="http://schemas.openxmlformats.org/officeDocument/2006/relationships/image" Target="../media/image3631.png"/><Relationship Id="rId1837" Type="http://schemas.openxmlformats.org/officeDocument/2006/relationships/image" Target="../media/image4185.png"/><Relationship Id="rId31" Type="http://schemas.openxmlformats.org/officeDocument/2006/relationships/customXml" Target="../ink/ink3377.xml"/><Relationship Id="rId2099" Type="http://schemas.openxmlformats.org/officeDocument/2006/relationships/image" Target="../media/image4316.png"/><Relationship Id="rId180" Type="http://schemas.openxmlformats.org/officeDocument/2006/relationships/image" Target="../media/image3271.png"/><Relationship Id="rId278" Type="http://schemas.openxmlformats.org/officeDocument/2006/relationships/image" Target="../media/image3320.png"/><Relationship Id="rId1904" Type="http://schemas.openxmlformats.org/officeDocument/2006/relationships/customXml" Target="../ink/ink4320.xml"/><Relationship Id="rId485" Type="http://schemas.openxmlformats.org/officeDocument/2006/relationships/customXml" Target="../ink/ink3604.xml"/><Relationship Id="rId692" Type="http://schemas.openxmlformats.org/officeDocument/2006/relationships/image" Target="../media/image3526.png"/><Relationship Id="rId2166" Type="http://schemas.openxmlformats.org/officeDocument/2006/relationships/customXml" Target="../ink/ink4451.xml"/><Relationship Id="rId138" Type="http://schemas.openxmlformats.org/officeDocument/2006/relationships/image" Target="../media/image3250.png"/><Relationship Id="rId345" Type="http://schemas.openxmlformats.org/officeDocument/2006/relationships/customXml" Target="../ink/ink3534.xml"/><Relationship Id="rId552" Type="http://schemas.openxmlformats.org/officeDocument/2006/relationships/image" Target="../media/image3456.png"/><Relationship Id="rId997" Type="http://schemas.openxmlformats.org/officeDocument/2006/relationships/customXml" Target="../ink/ink3861.xml"/><Relationship Id="rId1182" Type="http://schemas.openxmlformats.org/officeDocument/2006/relationships/image" Target="../media/image3863.png"/><Relationship Id="rId2026" Type="http://schemas.openxmlformats.org/officeDocument/2006/relationships/customXml" Target="../ink/ink4381.xml"/><Relationship Id="rId205" Type="http://schemas.openxmlformats.org/officeDocument/2006/relationships/customXml" Target="../ink/ink3464.xml"/><Relationship Id="rId412" Type="http://schemas.openxmlformats.org/officeDocument/2006/relationships/image" Target="../media/image3386.png"/><Relationship Id="rId857" Type="http://schemas.openxmlformats.org/officeDocument/2006/relationships/customXml" Target="../ink/ink3790.xml"/><Relationship Id="rId1042" Type="http://schemas.openxmlformats.org/officeDocument/2006/relationships/customXml" Target="../ink/ink3884.xml"/><Relationship Id="rId1487" Type="http://schemas.openxmlformats.org/officeDocument/2006/relationships/image" Target="../media/image4013.png"/><Relationship Id="rId1694" Type="http://schemas.openxmlformats.org/officeDocument/2006/relationships/image" Target="../media/image4114.png"/><Relationship Id="rId717" Type="http://schemas.openxmlformats.org/officeDocument/2006/relationships/customXml" Target="../ink/ink3720.xml"/><Relationship Id="rId924" Type="http://schemas.openxmlformats.org/officeDocument/2006/relationships/image" Target="../media/image3642.png"/><Relationship Id="rId1347" Type="http://schemas.openxmlformats.org/officeDocument/2006/relationships/image" Target="../media/image3943.png"/><Relationship Id="rId1554" Type="http://schemas.openxmlformats.org/officeDocument/2006/relationships/customXml" Target="../ink/ink4143.xml"/><Relationship Id="rId1761" Type="http://schemas.openxmlformats.org/officeDocument/2006/relationships/image" Target="../media/image4147.png"/><Relationship Id="rId1999" Type="http://schemas.openxmlformats.org/officeDocument/2006/relationships/image" Target="../media/image4266.png"/><Relationship Id="rId53" Type="http://schemas.openxmlformats.org/officeDocument/2006/relationships/customXml" Target="../ink/ink3388.xml"/><Relationship Id="rId1207" Type="http://schemas.openxmlformats.org/officeDocument/2006/relationships/customXml" Target="../ink/ink3968.xml"/><Relationship Id="rId1414" Type="http://schemas.openxmlformats.org/officeDocument/2006/relationships/customXml" Target="../ink/ink4073.xml"/><Relationship Id="rId1621" Type="http://schemas.openxmlformats.org/officeDocument/2006/relationships/customXml" Target="../ink/ink4178.xml"/><Relationship Id="rId1859" Type="http://schemas.openxmlformats.org/officeDocument/2006/relationships/image" Target="../media/image4196.png"/><Relationship Id="rId1719" Type="http://schemas.openxmlformats.org/officeDocument/2006/relationships/image" Target="../media/image4126.png"/><Relationship Id="rId1926" Type="http://schemas.openxmlformats.org/officeDocument/2006/relationships/customXml" Target="../ink/ink4331.xml"/><Relationship Id="rId2090" Type="http://schemas.openxmlformats.org/officeDocument/2006/relationships/customXml" Target="../ink/ink4413.xml"/><Relationship Id="rId367" Type="http://schemas.openxmlformats.org/officeDocument/2006/relationships/customXml" Target="../ink/ink3545.xml"/><Relationship Id="rId574" Type="http://schemas.openxmlformats.org/officeDocument/2006/relationships/image" Target="../media/image3467.png"/><Relationship Id="rId2048" Type="http://schemas.openxmlformats.org/officeDocument/2006/relationships/customXml" Target="../ink/ink4392.xml"/><Relationship Id="rId227" Type="http://schemas.openxmlformats.org/officeDocument/2006/relationships/customXml" Target="../ink/ink3475.xml"/><Relationship Id="rId781" Type="http://schemas.openxmlformats.org/officeDocument/2006/relationships/customXml" Target="../ink/ink3752.xml"/><Relationship Id="rId879" Type="http://schemas.openxmlformats.org/officeDocument/2006/relationships/customXml" Target="../ink/ink3801.xml"/><Relationship Id="rId434" Type="http://schemas.openxmlformats.org/officeDocument/2006/relationships/image" Target="../media/image3397.png"/><Relationship Id="rId641" Type="http://schemas.openxmlformats.org/officeDocument/2006/relationships/customXml" Target="../ink/ink3682.xml"/><Relationship Id="rId739" Type="http://schemas.openxmlformats.org/officeDocument/2006/relationships/customXml" Target="../ink/ink3731.xml"/><Relationship Id="rId1064" Type="http://schemas.openxmlformats.org/officeDocument/2006/relationships/customXml" Target="../ink/ink3895.xml"/><Relationship Id="rId1271" Type="http://schemas.openxmlformats.org/officeDocument/2006/relationships/customXml" Target="../ink/ink4001.xml"/><Relationship Id="rId1369" Type="http://schemas.openxmlformats.org/officeDocument/2006/relationships/image" Target="../media/image3954.png"/><Relationship Id="rId1576" Type="http://schemas.openxmlformats.org/officeDocument/2006/relationships/image" Target="../media/image4056.png"/><Relationship Id="rId2115" Type="http://schemas.openxmlformats.org/officeDocument/2006/relationships/image" Target="../media/image4324.png"/><Relationship Id="rId501" Type="http://schemas.openxmlformats.org/officeDocument/2006/relationships/customXml" Target="../ink/ink3612.xml"/><Relationship Id="rId946" Type="http://schemas.openxmlformats.org/officeDocument/2006/relationships/image" Target="../media/image3748.png"/><Relationship Id="rId1131" Type="http://schemas.openxmlformats.org/officeDocument/2006/relationships/customXml" Target="../ink/ink3929.xml"/><Relationship Id="rId1229" Type="http://schemas.openxmlformats.org/officeDocument/2006/relationships/customXml" Target="../ink/ink3979.xml"/><Relationship Id="rId1783" Type="http://schemas.openxmlformats.org/officeDocument/2006/relationships/image" Target="../media/image4158.png"/><Relationship Id="rId1990" Type="http://schemas.openxmlformats.org/officeDocument/2006/relationships/customXml" Target="../ink/ink4363.xml"/><Relationship Id="rId75" Type="http://schemas.openxmlformats.org/officeDocument/2006/relationships/customXml" Target="../ink/ink3399.xml"/><Relationship Id="rId806" Type="http://schemas.openxmlformats.org/officeDocument/2006/relationships/image" Target="../media/image3583.png"/><Relationship Id="rId1436" Type="http://schemas.openxmlformats.org/officeDocument/2006/relationships/customXml" Target="../ink/ink4084.xml"/><Relationship Id="rId1643" Type="http://schemas.openxmlformats.org/officeDocument/2006/relationships/customXml" Target="../ink/ink4189.xml"/><Relationship Id="rId1850" Type="http://schemas.openxmlformats.org/officeDocument/2006/relationships/customXml" Target="../ink/ink4293.xml"/><Relationship Id="rId1503" Type="http://schemas.openxmlformats.org/officeDocument/2006/relationships/image" Target="../media/image4021.png"/><Relationship Id="rId1710" Type="http://schemas.openxmlformats.org/officeDocument/2006/relationships/customXml" Target="../ink/ink4223.xml"/><Relationship Id="rId1948" Type="http://schemas.openxmlformats.org/officeDocument/2006/relationships/customXml" Target="../ink/ink4342.xml"/><Relationship Id="rId291" Type="http://schemas.openxmlformats.org/officeDocument/2006/relationships/customXml" Target="../ink/ink3507.xml"/><Relationship Id="rId1808" Type="http://schemas.openxmlformats.org/officeDocument/2006/relationships/customXml" Target="../ink/ink4272.xml"/><Relationship Id="rId151" Type="http://schemas.openxmlformats.org/officeDocument/2006/relationships/customXml" Target="../ink/ink3437.xml"/><Relationship Id="rId389" Type="http://schemas.openxmlformats.org/officeDocument/2006/relationships/customXml" Target="../ink/ink3556.xml"/><Relationship Id="rId596" Type="http://schemas.openxmlformats.org/officeDocument/2006/relationships/image" Target="../media/image3478.png"/><Relationship Id="rId249" Type="http://schemas.openxmlformats.org/officeDocument/2006/relationships/customXml" Target="../ink/ink3486.xml"/><Relationship Id="rId456" Type="http://schemas.openxmlformats.org/officeDocument/2006/relationships/image" Target="../media/image3408.png"/><Relationship Id="rId663" Type="http://schemas.openxmlformats.org/officeDocument/2006/relationships/customXml" Target="../ink/ink3693.xml"/><Relationship Id="rId870" Type="http://schemas.openxmlformats.org/officeDocument/2006/relationships/image" Target="../media/image3615.png"/><Relationship Id="rId1086" Type="http://schemas.openxmlformats.org/officeDocument/2006/relationships/customXml" Target="../ink/ink3906.xml"/><Relationship Id="rId1293" Type="http://schemas.openxmlformats.org/officeDocument/2006/relationships/customXml" Target="../ink/ink4012.xml"/><Relationship Id="rId2137" Type="http://schemas.openxmlformats.org/officeDocument/2006/relationships/image" Target="../media/image4335.png"/><Relationship Id="rId109" Type="http://schemas.openxmlformats.org/officeDocument/2006/relationships/customXml" Target="../ink/ink3416.xml"/><Relationship Id="rId316" Type="http://schemas.openxmlformats.org/officeDocument/2006/relationships/image" Target="../media/image3338.png"/><Relationship Id="rId523" Type="http://schemas.openxmlformats.org/officeDocument/2006/relationships/customXml" Target="../ink/ink3623.xml"/><Relationship Id="rId968" Type="http://schemas.openxmlformats.org/officeDocument/2006/relationships/image" Target="../media/image3759.png"/><Relationship Id="rId1153" Type="http://schemas.openxmlformats.org/officeDocument/2006/relationships/customXml" Target="../ink/ink3940.xml"/><Relationship Id="rId1598" Type="http://schemas.openxmlformats.org/officeDocument/2006/relationships/customXml" Target="../ink/ink4166.xml"/><Relationship Id="rId97" Type="http://schemas.openxmlformats.org/officeDocument/2006/relationships/customXml" Target="../ink/ink3410.xml"/><Relationship Id="rId730" Type="http://schemas.openxmlformats.org/officeDocument/2006/relationships/image" Target="../media/image3545.png"/><Relationship Id="rId828" Type="http://schemas.openxmlformats.org/officeDocument/2006/relationships/image" Target="../media/image3594.png"/><Relationship Id="rId1013" Type="http://schemas.openxmlformats.org/officeDocument/2006/relationships/customXml" Target="../ink/ink3869.xml"/><Relationship Id="rId1360" Type="http://schemas.openxmlformats.org/officeDocument/2006/relationships/customXml" Target="../ink/ink4046.xml"/><Relationship Id="rId1458" Type="http://schemas.openxmlformats.org/officeDocument/2006/relationships/customXml" Target="../ink/ink4095.xml"/><Relationship Id="rId1665" Type="http://schemas.openxmlformats.org/officeDocument/2006/relationships/customXml" Target="../ink/ink4200.xml"/><Relationship Id="rId1872" Type="http://schemas.openxmlformats.org/officeDocument/2006/relationships/customXml" Target="../ink/ink4304.xml"/><Relationship Id="rId1220" Type="http://schemas.openxmlformats.org/officeDocument/2006/relationships/image" Target="../media/image3881.png"/><Relationship Id="rId1318" Type="http://schemas.openxmlformats.org/officeDocument/2006/relationships/customXml" Target="../ink/ink4025.xml"/><Relationship Id="rId1525" Type="http://schemas.openxmlformats.org/officeDocument/2006/relationships/image" Target="../media/image4032.png"/><Relationship Id="rId1732" Type="http://schemas.openxmlformats.org/officeDocument/2006/relationships/customXml" Target="../ink/ink4234.xml"/><Relationship Id="rId24" Type="http://schemas.openxmlformats.org/officeDocument/2006/relationships/image" Target="../media/image3193.png"/><Relationship Id="rId173" Type="http://schemas.openxmlformats.org/officeDocument/2006/relationships/customXml" Target="../ink/ink3448.xml"/><Relationship Id="rId380" Type="http://schemas.openxmlformats.org/officeDocument/2006/relationships/image" Target="../media/image3370.png"/><Relationship Id="rId2061" Type="http://schemas.openxmlformats.org/officeDocument/2006/relationships/image" Target="../media/image4297.png"/><Relationship Id="rId240" Type="http://schemas.openxmlformats.org/officeDocument/2006/relationships/image" Target="../media/image3301.png"/><Relationship Id="rId478" Type="http://schemas.openxmlformats.org/officeDocument/2006/relationships/image" Target="../media/image3419.png"/><Relationship Id="rId685" Type="http://schemas.openxmlformats.org/officeDocument/2006/relationships/customXml" Target="../ink/ink3704.xml"/><Relationship Id="rId892" Type="http://schemas.openxmlformats.org/officeDocument/2006/relationships/image" Target="../media/image3626.png"/><Relationship Id="rId2159" Type="http://schemas.openxmlformats.org/officeDocument/2006/relationships/image" Target="../media/image4346.png"/><Relationship Id="rId100" Type="http://schemas.openxmlformats.org/officeDocument/2006/relationships/image" Target="../media/image3231.png"/><Relationship Id="rId338" Type="http://schemas.openxmlformats.org/officeDocument/2006/relationships/image" Target="../media/image3349.png"/><Relationship Id="rId545" Type="http://schemas.openxmlformats.org/officeDocument/2006/relationships/customXml" Target="../ink/ink3634.xml"/><Relationship Id="rId752" Type="http://schemas.openxmlformats.org/officeDocument/2006/relationships/image" Target="../media/image3556.png"/><Relationship Id="rId1175" Type="http://schemas.openxmlformats.org/officeDocument/2006/relationships/customXml" Target="../ink/ink3951.xml"/><Relationship Id="rId1382" Type="http://schemas.openxmlformats.org/officeDocument/2006/relationships/customXml" Target="../ink/ink4057.xml"/><Relationship Id="rId2019" Type="http://schemas.openxmlformats.org/officeDocument/2006/relationships/image" Target="../media/image4276.png"/><Relationship Id="rId405" Type="http://schemas.openxmlformats.org/officeDocument/2006/relationships/customXml" Target="../ink/ink3564.xml"/><Relationship Id="rId612" Type="http://schemas.openxmlformats.org/officeDocument/2006/relationships/image" Target="../media/image3486.png"/><Relationship Id="rId1035" Type="http://schemas.openxmlformats.org/officeDocument/2006/relationships/image" Target="../media/image3790.png"/><Relationship Id="rId1242" Type="http://schemas.openxmlformats.org/officeDocument/2006/relationships/image" Target="../media/image3891.png"/><Relationship Id="rId1687" Type="http://schemas.openxmlformats.org/officeDocument/2006/relationships/customXml" Target="../ink/ink4211.xml"/><Relationship Id="rId1894" Type="http://schemas.openxmlformats.org/officeDocument/2006/relationships/customXml" Target="../ink/ink4315.xml"/><Relationship Id="rId917" Type="http://schemas.openxmlformats.org/officeDocument/2006/relationships/customXml" Target="../ink/ink3820.xml"/><Relationship Id="rId1102" Type="http://schemas.openxmlformats.org/officeDocument/2006/relationships/customXml" Target="../ink/ink3914.xml"/><Relationship Id="rId1547" Type="http://schemas.openxmlformats.org/officeDocument/2006/relationships/image" Target="../media/image4043.png"/><Relationship Id="rId1754" Type="http://schemas.openxmlformats.org/officeDocument/2006/relationships/customXml" Target="../ink/ink4245.xml"/><Relationship Id="rId1961" Type="http://schemas.openxmlformats.org/officeDocument/2006/relationships/image" Target="../media/image4247.png"/><Relationship Id="rId46" Type="http://schemas.openxmlformats.org/officeDocument/2006/relationships/image" Target="../media/image3204.png"/><Relationship Id="rId1407" Type="http://schemas.openxmlformats.org/officeDocument/2006/relationships/image" Target="../media/image3973.png"/><Relationship Id="rId1614" Type="http://schemas.openxmlformats.org/officeDocument/2006/relationships/image" Target="../media/image4074.png"/><Relationship Id="rId1821" Type="http://schemas.openxmlformats.org/officeDocument/2006/relationships/image" Target="../media/image4177.png"/><Relationship Id="rId195" Type="http://schemas.openxmlformats.org/officeDocument/2006/relationships/customXml" Target="../ink/ink3459.xml"/><Relationship Id="rId1919" Type="http://schemas.openxmlformats.org/officeDocument/2006/relationships/image" Target="../media/image4226.png"/><Relationship Id="rId2083" Type="http://schemas.openxmlformats.org/officeDocument/2006/relationships/image" Target="../media/image4308.png"/><Relationship Id="rId262" Type="http://schemas.openxmlformats.org/officeDocument/2006/relationships/image" Target="../media/image3312.png"/><Relationship Id="rId567" Type="http://schemas.openxmlformats.org/officeDocument/2006/relationships/customXml" Target="../ink/ink3645.xml"/><Relationship Id="rId1197" Type="http://schemas.openxmlformats.org/officeDocument/2006/relationships/image" Target="../media/image3870.png"/><Relationship Id="rId2150" Type="http://schemas.openxmlformats.org/officeDocument/2006/relationships/customXml" Target="../ink/ink4443.xml"/><Relationship Id="rId122" Type="http://schemas.openxmlformats.org/officeDocument/2006/relationships/image" Target="../media/image3242.png"/><Relationship Id="rId774" Type="http://schemas.openxmlformats.org/officeDocument/2006/relationships/image" Target="../media/image3567.png"/><Relationship Id="rId981" Type="http://schemas.openxmlformats.org/officeDocument/2006/relationships/customXml" Target="../ink/ink3853.xml"/><Relationship Id="rId1057" Type="http://schemas.openxmlformats.org/officeDocument/2006/relationships/image" Target="../media/image3801.png"/><Relationship Id="rId2010" Type="http://schemas.openxmlformats.org/officeDocument/2006/relationships/customXml" Target="../ink/ink4373.xml"/><Relationship Id="rId427" Type="http://schemas.openxmlformats.org/officeDocument/2006/relationships/customXml" Target="../ink/ink3575.xml"/><Relationship Id="rId634" Type="http://schemas.openxmlformats.org/officeDocument/2006/relationships/image" Target="../media/image3497.png"/><Relationship Id="rId841" Type="http://schemas.openxmlformats.org/officeDocument/2006/relationships/customXml" Target="../ink/ink3782.xml"/><Relationship Id="rId1264" Type="http://schemas.openxmlformats.org/officeDocument/2006/relationships/image" Target="../media/image3902.png"/><Relationship Id="rId1471" Type="http://schemas.openxmlformats.org/officeDocument/2006/relationships/image" Target="../media/image4005.png"/><Relationship Id="rId1569" Type="http://schemas.openxmlformats.org/officeDocument/2006/relationships/customXml" Target="../ink/ink4151.xml"/><Relationship Id="rId2108" Type="http://schemas.openxmlformats.org/officeDocument/2006/relationships/customXml" Target="../ink/ink4422.xml"/><Relationship Id="rId701" Type="http://schemas.openxmlformats.org/officeDocument/2006/relationships/customXml" Target="../ink/ink3712.xml"/><Relationship Id="rId939" Type="http://schemas.openxmlformats.org/officeDocument/2006/relationships/customXml" Target="../ink/ink3831.xml"/><Relationship Id="rId1124" Type="http://schemas.openxmlformats.org/officeDocument/2006/relationships/customXml" Target="../ink/ink3925.xml"/><Relationship Id="rId1331" Type="http://schemas.openxmlformats.org/officeDocument/2006/relationships/image" Target="../media/image3935.png"/><Relationship Id="rId1776" Type="http://schemas.openxmlformats.org/officeDocument/2006/relationships/customXml" Target="../ink/ink4256.xml"/><Relationship Id="rId1983" Type="http://schemas.openxmlformats.org/officeDocument/2006/relationships/image" Target="../media/image4258.png"/><Relationship Id="rId68" Type="http://schemas.openxmlformats.org/officeDocument/2006/relationships/image" Target="../media/image3215.png"/><Relationship Id="rId1429" Type="http://schemas.openxmlformats.org/officeDocument/2006/relationships/image" Target="../media/image3984.png"/><Relationship Id="rId1636" Type="http://schemas.openxmlformats.org/officeDocument/2006/relationships/image" Target="../media/image4085.png"/><Relationship Id="rId1843" Type="http://schemas.openxmlformats.org/officeDocument/2006/relationships/image" Target="../media/image4188.png"/><Relationship Id="rId1703" Type="http://schemas.openxmlformats.org/officeDocument/2006/relationships/image" Target="../media/image4118.png"/><Relationship Id="rId1910" Type="http://schemas.openxmlformats.org/officeDocument/2006/relationships/customXml" Target="../ink/ink4323.xml"/><Relationship Id="rId284" Type="http://schemas.openxmlformats.org/officeDocument/2006/relationships/image" Target="../media/image3323.png"/><Relationship Id="rId491" Type="http://schemas.openxmlformats.org/officeDocument/2006/relationships/customXml" Target="../ink/ink3607.xml"/><Relationship Id="rId2172" Type="http://schemas.openxmlformats.org/officeDocument/2006/relationships/customXml" Target="../ink/ink4454.xml"/><Relationship Id="rId144" Type="http://schemas.openxmlformats.org/officeDocument/2006/relationships/image" Target="../media/image3253.png"/><Relationship Id="rId589" Type="http://schemas.openxmlformats.org/officeDocument/2006/relationships/customXml" Target="../ink/ink3656.xml"/><Relationship Id="rId796" Type="http://schemas.openxmlformats.org/officeDocument/2006/relationships/image" Target="../media/image3578.png"/><Relationship Id="rId351" Type="http://schemas.openxmlformats.org/officeDocument/2006/relationships/customXml" Target="../ink/ink3537.xml"/><Relationship Id="rId449" Type="http://schemas.openxmlformats.org/officeDocument/2006/relationships/customXml" Target="../ink/ink3586.xml"/><Relationship Id="rId656" Type="http://schemas.openxmlformats.org/officeDocument/2006/relationships/image" Target="../media/image3508.png"/><Relationship Id="rId863" Type="http://schemas.openxmlformats.org/officeDocument/2006/relationships/customXml" Target="../ink/ink3793.xml"/><Relationship Id="rId1079" Type="http://schemas.openxmlformats.org/officeDocument/2006/relationships/image" Target="../media/image3812.png"/><Relationship Id="rId1286" Type="http://schemas.openxmlformats.org/officeDocument/2006/relationships/image" Target="../media/image3913.png"/><Relationship Id="rId1493" Type="http://schemas.openxmlformats.org/officeDocument/2006/relationships/image" Target="../media/image4016.png"/><Relationship Id="rId2032" Type="http://schemas.openxmlformats.org/officeDocument/2006/relationships/customXml" Target="../ink/ink4384.xml"/><Relationship Id="rId211" Type="http://schemas.openxmlformats.org/officeDocument/2006/relationships/customXml" Target="../ink/ink3467.xml"/><Relationship Id="rId309" Type="http://schemas.openxmlformats.org/officeDocument/2006/relationships/customXml" Target="../ink/ink3516.xml"/><Relationship Id="rId516" Type="http://schemas.openxmlformats.org/officeDocument/2006/relationships/image" Target="../media/image3438.png"/><Relationship Id="rId1146" Type="http://schemas.openxmlformats.org/officeDocument/2006/relationships/image" Target="../media/image3845.png"/><Relationship Id="rId1798" Type="http://schemas.openxmlformats.org/officeDocument/2006/relationships/customXml" Target="../ink/ink4267.xml"/><Relationship Id="rId723" Type="http://schemas.openxmlformats.org/officeDocument/2006/relationships/customXml" Target="../ink/ink3723.xml"/><Relationship Id="rId930" Type="http://schemas.openxmlformats.org/officeDocument/2006/relationships/image" Target="../media/image3645.png"/><Relationship Id="rId1006" Type="http://schemas.openxmlformats.org/officeDocument/2006/relationships/image" Target="../media/image3776.png"/><Relationship Id="rId1353" Type="http://schemas.openxmlformats.org/officeDocument/2006/relationships/image" Target="../media/image3946.png"/><Relationship Id="rId1560" Type="http://schemas.openxmlformats.org/officeDocument/2006/relationships/customXml" Target="../ink/ink4146.xml"/><Relationship Id="rId1658" Type="http://schemas.openxmlformats.org/officeDocument/2006/relationships/image" Target="../media/image4096.png"/><Relationship Id="rId1865" Type="http://schemas.openxmlformats.org/officeDocument/2006/relationships/image" Target="../media/image4199.png"/><Relationship Id="rId1213" Type="http://schemas.openxmlformats.org/officeDocument/2006/relationships/customXml" Target="../ink/ink3971.xml"/><Relationship Id="rId1420" Type="http://schemas.openxmlformats.org/officeDocument/2006/relationships/customXml" Target="../ink/ink4076.xml"/><Relationship Id="rId1518" Type="http://schemas.openxmlformats.org/officeDocument/2006/relationships/customXml" Target="../ink/ink4125.xml"/><Relationship Id="rId1725" Type="http://schemas.openxmlformats.org/officeDocument/2006/relationships/image" Target="../media/image4129.png"/><Relationship Id="rId1932" Type="http://schemas.openxmlformats.org/officeDocument/2006/relationships/customXml" Target="../ink/ink4334.xml"/><Relationship Id="rId17" Type="http://schemas.openxmlformats.org/officeDocument/2006/relationships/customXml" Target="../ink/ink3370.xml"/><Relationship Id="rId166" Type="http://schemas.openxmlformats.org/officeDocument/2006/relationships/image" Target="../media/image3264.png"/><Relationship Id="rId373" Type="http://schemas.openxmlformats.org/officeDocument/2006/relationships/customXml" Target="../ink/ink3548.xml"/><Relationship Id="rId580" Type="http://schemas.openxmlformats.org/officeDocument/2006/relationships/image" Target="../media/image3470.png"/><Relationship Id="rId2054" Type="http://schemas.openxmlformats.org/officeDocument/2006/relationships/customXml" Target="../ink/ink4395.xml"/><Relationship Id="rId1" Type="http://schemas.openxmlformats.org/officeDocument/2006/relationships/slideLayout" Target="../slideLayouts/slideLayout7.xml"/><Relationship Id="rId233" Type="http://schemas.openxmlformats.org/officeDocument/2006/relationships/customXml" Target="../ink/ink3478.xml"/><Relationship Id="rId440" Type="http://schemas.openxmlformats.org/officeDocument/2006/relationships/image" Target="../media/image3400.png"/><Relationship Id="rId678" Type="http://schemas.openxmlformats.org/officeDocument/2006/relationships/image" Target="../media/image3519.png"/><Relationship Id="rId885" Type="http://schemas.openxmlformats.org/officeDocument/2006/relationships/customXml" Target="../ink/ink3804.xml"/><Relationship Id="rId1070" Type="http://schemas.openxmlformats.org/officeDocument/2006/relationships/customXml" Target="../ink/ink3898.xml"/><Relationship Id="rId2121" Type="http://schemas.openxmlformats.org/officeDocument/2006/relationships/image" Target="../media/image4327.png"/><Relationship Id="rId300" Type="http://schemas.openxmlformats.org/officeDocument/2006/relationships/image" Target="../media/image3331.png"/><Relationship Id="rId538" Type="http://schemas.openxmlformats.org/officeDocument/2006/relationships/image" Target="../media/image3449.png"/><Relationship Id="rId745" Type="http://schemas.openxmlformats.org/officeDocument/2006/relationships/customXml" Target="../ink/ink3734.xml"/><Relationship Id="rId952" Type="http://schemas.openxmlformats.org/officeDocument/2006/relationships/image" Target="../media/image3751.png"/><Relationship Id="rId1168" Type="http://schemas.openxmlformats.org/officeDocument/2006/relationships/image" Target="../media/image3856.png"/><Relationship Id="rId1375" Type="http://schemas.openxmlformats.org/officeDocument/2006/relationships/image" Target="../media/image3957.png"/><Relationship Id="rId1582" Type="http://schemas.openxmlformats.org/officeDocument/2006/relationships/image" Target="../media/image4059.png"/><Relationship Id="rId81" Type="http://schemas.openxmlformats.org/officeDocument/2006/relationships/customXml" Target="../ink/ink3402.xml"/><Relationship Id="rId605" Type="http://schemas.openxmlformats.org/officeDocument/2006/relationships/customXml" Target="../ink/ink3664.xml"/><Relationship Id="rId812" Type="http://schemas.openxmlformats.org/officeDocument/2006/relationships/image" Target="../media/image3586.png"/><Relationship Id="rId1028" Type="http://schemas.openxmlformats.org/officeDocument/2006/relationships/image" Target="../media/image3787.png"/><Relationship Id="rId1235" Type="http://schemas.openxmlformats.org/officeDocument/2006/relationships/image" Target="../media/image3888.png"/><Relationship Id="rId1442" Type="http://schemas.openxmlformats.org/officeDocument/2006/relationships/customXml" Target="../ink/ink4087.xml"/><Relationship Id="rId1887" Type="http://schemas.openxmlformats.org/officeDocument/2006/relationships/image" Target="../media/image4210.png"/><Relationship Id="rId1302" Type="http://schemas.openxmlformats.org/officeDocument/2006/relationships/customXml" Target="../ink/ink4017.xml"/><Relationship Id="rId1747" Type="http://schemas.openxmlformats.org/officeDocument/2006/relationships/image" Target="../media/image4140.png"/><Relationship Id="rId1954" Type="http://schemas.openxmlformats.org/officeDocument/2006/relationships/customXml" Target="../ink/ink4345.xml"/><Relationship Id="rId39" Type="http://schemas.openxmlformats.org/officeDocument/2006/relationships/customXml" Target="../ink/ink3381.xml"/><Relationship Id="rId1607" Type="http://schemas.openxmlformats.org/officeDocument/2006/relationships/customXml" Target="../ink/ink4171.xml"/><Relationship Id="rId1814" Type="http://schemas.openxmlformats.org/officeDocument/2006/relationships/customXml" Target="../ink/ink4275.xml"/><Relationship Id="rId188" Type="http://schemas.openxmlformats.org/officeDocument/2006/relationships/image" Target="../media/image3275.png"/><Relationship Id="rId395" Type="http://schemas.openxmlformats.org/officeDocument/2006/relationships/customXml" Target="../ink/ink3559.xml"/><Relationship Id="rId2076" Type="http://schemas.openxmlformats.org/officeDocument/2006/relationships/customXml" Target="../ink/ink4406.xml"/><Relationship Id="rId255" Type="http://schemas.openxmlformats.org/officeDocument/2006/relationships/customXml" Target="../ink/ink3489.xml"/><Relationship Id="rId462" Type="http://schemas.openxmlformats.org/officeDocument/2006/relationships/image" Target="../media/image3411.png"/><Relationship Id="rId1092" Type="http://schemas.openxmlformats.org/officeDocument/2006/relationships/customXml" Target="../ink/ink3909.xml"/><Relationship Id="rId1397" Type="http://schemas.openxmlformats.org/officeDocument/2006/relationships/image" Target="../media/image3968.png"/><Relationship Id="rId2143" Type="http://schemas.openxmlformats.org/officeDocument/2006/relationships/image" Target="../media/image4338.png"/><Relationship Id="rId115" Type="http://schemas.openxmlformats.org/officeDocument/2006/relationships/customXml" Target="../ink/ink3419.xml"/><Relationship Id="rId322" Type="http://schemas.openxmlformats.org/officeDocument/2006/relationships/image" Target="../media/image3341.png"/><Relationship Id="rId767" Type="http://schemas.openxmlformats.org/officeDocument/2006/relationships/customXml" Target="../ink/ink3745.xml"/><Relationship Id="rId974" Type="http://schemas.openxmlformats.org/officeDocument/2006/relationships/customXml" Target="../ink/ink3849.xml"/><Relationship Id="rId2003" Type="http://schemas.openxmlformats.org/officeDocument/2006/relationships/image" Target="../media/image4268.png"/><Relationship Id="rId627" Type="http://schemas.openxmlformats.org/officeDocument/2006/relationships/customXml" Target="../ink/ink3675.xml"/><Relationship Id="rId834" Type="http://schemas.openxmlformats.org/officeDocument/2006/relationships/image" Target="../media/image3597.png"/><Relationship Id="rId1257" Type="http://schemas.openxmlformats.org/officeDocument/2006/relationships/customXml" Target="../ink/ink3994.xml"/><Relationship Id="rId1464" Type="http://schemas.openxmlformats.org/officeDocument/2006/relationships/customXml" Target="../ink/ink4098.xml"/><Relationship Id="rId1671" Type="http://schemas.openxmlformats.org/officeDocument/2006/relationships/customXml" Target="../ink/ink4203.xml"/><Relationship Id="rId901" Type="http://schemas.openxmlformats.org/officeDocument/2006/relationships/customXml" Target="../ink/ink3812.xml"/><Relationship Id="rId1117" Type="http://schemas.openxmlformats.org/officeDocument/2006/relationships/image" Target="../media/image3831.png"/><Relationship Id="rId1324" Type="http://schemas.openxmlformats.org/officeDocument/2006/relationships/customXml" Target="../ink/ink4028.xml"/><Relationship Id="rId1531" Type="http://schemas.openxmlformats.org/officeDocument/2006/relationships/image" Target="../media/image4035.png"/><Relationship Id="rId1769" Type="http://schemas.openxmlformats.org/officeDocument/2006/relationships/image" Target="../media/image4151.png"/><Relationship Id="rId1976" Type="http://schemas.openxmlformats.org/officeDocument/2006/relationships/customXml" Target="../ink/ink4356.xml"/><Relationship Id="rId30" Type="http://schemas.openxmlformats.org/officeDocument/2006/relationships/image" Target="../media/image3196.png"/><Relationship Id="rId1629" Type="http://schemas.openxmlformats.org/officeDocument/2006/relationships/customXml" Target="../ink/ink4182.xml"/><Relationship Id="rId1836" Type="http://schemas.openxmlformats.org/officeDocument/2006/relationships/customXml" Target="../ink/ink4286.xml"/><Relationship Id="rId1903" Type="http://schemas.openxmlformats.org/officeDocument/2006/relationships/image" Target="../media/image4218.png"/><Relationship Id="rId2098" Type="http://schemas.openxmlformats.org/officeDocument/2006/relationships/customXml" Target="../ink/ink4417.xml"/><Relationship Id="rId277" Type="http://schemas.openxmlformats.org/officeDocument/2006/relationships/customXml" Target="../ink/ink3500.xml"/><Relationship Id="rId484" Type="http://schemas.openxmlformats.org/officeDocument/2006/relationships/image" Target="../media/image3422.png"/><Relationship Id="rId2165" Type="http://schemas.openxmlformats.org/officeDocument/2006/relationships/image" Target="../media/image4349.png"/><Relationship Id="rId137" Type="http://schemas.openxmlformats.org/officeDocument/2006/relationships/customXml" Target="../ink/ink3430.xml"/><Relationship Id="rId344" Type="http://schemas.openxmlformats.org/officeDocument/2006/relationships/image" Target="../media/image3352.png"/><Relationship Id="rId691" Type="http://schemas.openxmlformats.org/officeDocument/2006/relationships/customXml" Target="../ink/ink3707.xml"/><Relationship Id="rId789" Type="http://schemas.openxmlformats.org/officeDocument/2006/relationships/customXml" Target="../ink/ink3756.xml"/><Relationship Id="rId996" Type="http://schemas.openxmlformats.org/officeDocument/2006/relationships/image" Target="../media/image3771.png"/><Relationship Id="rId2025" Type="http://schemas.openxmlformats.org/officeDocument/2006/relationships/image" Target="../media/image4279.png"/><Relationship Id="rId551" Type="http://schemas.openxmlformats.org/officeDocument/2006/relationships/customXml" Target="../ink/ink3637.xml"/><Relationship Id="rId649" Type="http://schemas.openxmlformats.org/officeDocument/2006/relationships/customXml" Target="../ink/ink3686.xml"/><Relationship Id="rId856" Type="http://schemas.openxmlformats.org/officeDocument/2006/relationships/image" Target="../media/image3608.png"/><Relationship Id="rId1181" Type="http://schemas.openxmlformats.org/officeDocument/2006/relationships/customXml" Target="../ink/ink3954.xml"/><Relationship Id="rId1279" Type="http://schemas.openxmlformats.org/officeDocument/2006/relationships/customXml" Target="../ink/ink4005.xml"/><Relationship Id="rId1486" Type="http://schemas.openxmlformats.org/officeDocument/2006/relationships/customXml" Target="../ink/ink4109.xml"/><Relationship Id="rId204" Type="http://schemas.openxmlformats.org/officeDocument/2006/relationships/image" Target="../media/image3283.png"/><Relationship Id="rId411" Type="http://schemas.openxmlformats.org/officeDocument/2006/relationships/customXml" Target="../ink/ink3567.xml"/><Relationship Id="rId509" Type="http://schemas.openxmlformats.org/officeDocument/2006/relationships/customXml" Target="../ink/ink3616.xml"/><Relationship Id="rId1041" Type="http://schemas.openxmlformats.org/officeDocument/2006/relationships/image" Target="../media/image3793.png"/><Relationship Id="rId1139" Type="http://schemas.openxmlformats.org/officeDocument/2006/relationships/customXml" Target="../ink/ink3933.xml"/><Relationship Id="rId1346" Type="http://schemas.openxmlformats.org/officeDocument/2006/relationships/customXml" Target="../ink/ink4039.xml"/><Relationship Id="rId1693" Type="http://schemas.openxmlformats.org/officeDocument/2006/relationships/customXml" Target="../ink/ink4214.xml"/><Relationship Id="rId1998" Type="http://schemas.openxmlformats.org/officeDocument/2006/relationships/customXml" Target="../ink/ink4367.xml"/><Relationship Id="rId716" Type="http://schemas.openxmlformats.org/officeDocument/2006/relationships/image" Target="../media/image3538.png"/><Relationship Id="rId923" Type="http://schemas.openxmlformats.org/officeDocument/2006/relationships/customXml" Target="../ink/ink3823.xml"/><Relationship Id="rId1553" Type="http://schemas.openxmlformats.org/officeDocument/2006/relationships/image" Target="../media/image4046.png"/><Relationship Id="rId1760" Type="http://schemas.openxmlformats.org/officeDocument/2006/relationships/customXml" Target="../ink/ink4248.xml"/><Relationship Id="rId1858" Type="http://schemas.openxmlformats.org/officeDocument/2006/relationships/customXml" Target="../ink/ink4297.xml"/><Relationship Id="rId52" Type="http://schemas.openxmlformats.org/officeDocument/2006/relationships/image" Target="../media/image3207.png"/><Relationship Id="rId1206" Type="http://schemas.openxmlformats.org/officeDocument/2006/relationships/image" Target="../media/image3874.png"/><Relationship Id="rId1413" Type="http://schemas.openxmlformats.org/officeDocument/2006/relationships/image" Target="../media/image3976.png"/><Relationship Id="rId1620" Type="http://schemas.openxmlformats.org/officeDocument/2006/relationships/image" Target="../media/image4077.png"/><Relationship Id="rId1718" Type="http://schemas.openxmlformats.org/officeDocument/2006/relationships/customXml" Target="../ink/ink4227.xml"/><Relationship Id="rId1925" Type="http://schemas.openxmlformats.org/officeDocument/2006/relationships/image" Target="../media/image4229.png"/><Relationship Id="rId299" Type="http://schemas.openxmlformats.org/officeDocument/2006/relationships/customXml" Target="../ink/ink3511.xml"/><Relationship Id="rId159" Type="http://schemas.openxmlformats.org/officeDocument/2006/relationships/customXml" Target="../ink/ink3441.xml"/><Relationship Id="rId366" Type="http://schemas.openxmlformats.org/officeDocument/2006/relationships/image" Target="../media/image3363.png"/><Relationship Id="rId573" Type="http://schemas.openxmlformats.org/officeDocument/2006/relationships/customXml" Target="../ink/ink3648.xml"/><Relationship Id="rId780" Type="http://schemas.openxmlformats.org/officeDocument/2006/relationships/image" Target="../media/image3570.png"/><Relationship Id="rId2047" Type="http://schemas.openxmlformats.org/officeDocument/2006/relationships/image" Target="../media/image4290.png"/><Relationship Id="rId226" Type="http://schemas.openxmlformats.org/officeDocument/2006/relationships/image" Target="../media/image3294.png"/><Relationship Id="rId433" Type="http://schemas.openxmlformats.org/officeDocument/2006/relationships/customXml" Target="../ink/ink3578.xml"/><Relationship Id="rId878" Type="http://schemas.openxmlformats.org/officeDocument/2006/relationships/image" Target="../media/image3619.png"/><Relationship Id="rId1063" Type="http://schemas.openxmlformats.org/officeDocument/2006/relationships/image" Target="../media/image3804.png"/><Relationship Id="rId1270" Type="http://schemas.openxmlformats.org/officeDocument/2006/relationships/image" Target="../media/image3905.png"/><Relationship Id="rId2114" Type="http://schemas.openxmlformats.org/officeDocument/2006/relationships/customXml" Target="../ink/ink4425.xml"/><Relationship Id="rId640" Type="http://schemas.openxmlformats.org/officeDocument/2006/relationships/image" Target="../media/image3500.png"/><Relationship Id="rId738" Type="http://schemas.openxmlformats.org/officeDocument/2006/relationships/image" Target="../media/image3549.png"/><Relationship Id="rId945" Type="http://schemas.openxmlformats.org/officeDocument/2006/relationships/customXml" Target="../ink/ink3834.xml"/><Relationship Id="rId1368" Type="http://schemas.openxmlformats.org/officeDocument/2006/relationships/customXml" Target="../ink/ink4050.xml"/><Relationship Id="rId1575" Type="http://schemas.openxmlformats.org/officeDocument/2006/relationships/customXml" Target="../ink/ink4154.xml"/><Relationship Id="rId1782" Type="http://schemas.openxmlformats.org/officeDocument/2006/relationships/customXml" Target="../ink/ink4259.xml"/><Relationship Id="rId74" Type="http://schemas.openxmlformats.org/officeDocument/2006/relationships/image" Target="../media/image3218.png"/><Relationship Id="rId500" Type="http://schemas.openxmlformats.org/officeDocument/2006/relationships/image" Target="../media/image3430.png"/><Relationship Id="rId805" Type="http://schemas.openxmlformats.org/officeDocument/2006/relationships/customXml" Target="../ink/ink3764.xml"/><Relationship Id="rId1130" Type="http://schemas.openxmlformats.org/officeDocument/2006/relationships/image" Target="../media/image3837.png"/><Relationship Id="rId1228" Type="http://schemas.openxmlformats.org/officeDocument/2006/relationships/image" Target="../media/image3885.png"/><Relationship Id="rId1435" Type="http://schemas.openxmlformats.org/officeDocument/2006/relationships/image" Target="../media/image3987.png"/><Relationship Id="rId1642" Type="http://schemas.openxmlformats.org/officeDocument/2006/relationships/image" Target="../media/image4088.png"/><Relationship Id="rId1947" Type="http://schemas.openxmlformats.org/officeDocument/2006/relationships/image" Target="../media/image4240.png"/><Relationship Id="rId1502" Type="http://schemas.openxmlformats.org/officeDocument/2006/relationships/customXml" Target="../ink/ink4117.xml"/><Relationship Id="rId1807" Type="http://schemas.openxmlformats.org/officeDocument/2006/relationships/image" Target="../media/image4170.png"/><Relationship Id="rId290" Type="http://schemas.openxmlformats.org/officeDocument/2006/relationships/image" Target="../media/image3326.png"/><Relationship Id="rId388" Type="http://schemas.openxmlformats.org/officeDocument/2006/relationships/image" Target="../media/image3374.png"/><Relationship Id="rId2069" Type="http://schemas.openxmlformats.org/officeDocument/2006/relationships/image" Target="../media/image4301.png"/><Relationship Id="rId150" Type="http://schemas.openxmlformats.org/officeDocument/2006/relationships/image" Target="../media/image3256.png"/><Relationship Id="rId595" Type="http://schemas.openxmlformats.org/officeDocument/2006/relationships/customXml" Target="../ink/ink3659.xml"/><Relationship Id="rId248" Type="http://schemas.openxmlformats.org/officeDocument/2006/relationships/image" Target="../media/image3305.png"/><Relationship Id="rId455" Type="http://schemas.openxmlformats.org/officeDocument/2006/relationships/customXml" Target="../ink/ink3589.xml"/><Relationship Id="rId662" Type="http://schemas.openxmlformats.org/officeDocument/2006/relationships/image" Target="../media/image3511.png"/><Relationship Id="rId1085" Type="http://schemas.openxmlformats.org/officeDocument/2006/relationships/image" Target="../media/image3815.png"/><Relationship Id="rId1292" Type="http://schemas.openxmlformats.org/officeDocument/2006/relationships/image" Target="../media/image3916.png"/><Relationship Id="rId2136" Type="http://schemas.openxmlformats.org/officeDocument/2006/relationships/customXml" Target="../ink/ink4436.xml"/><Relationship Id="rId108" Type="http://schemas.openxmlformats.org/officeDocument/2006/relationships/image" Target="../media/image3235.png"/><Relationship Id="rId315" Type="http://schemas.openxmlformats.org/officeDocument/2006/relationships/customXml" Target="../ink/ink3519.xml"/><Relationship Id="rId522" Type="http://schemas.openxmlformats.org/officeDocument/2006/relationships/image" Target="../media/image3441.png"/><Relationship Id="rId967" Type="http://schemas.openxmlformats.org/officeDocument/2006/relationships/customXml" Target="../ink/ink3845.xml"/><Relationship Id="rId1152" Type="http://schemas.openxmlformats.org/officeDocument/2006/relationships/image" Target="../media/image3848.png"/><Relationship Id="rId1597" Type="http://schemas.openxmlformats.org/officeDocument/2006/relationships/image" Target="../media/image4066.png"/><Relationship Id="rId96" Type="http://schemas.openxmlformats.org/officeDocument/2006/relationships/image" Target="../media/image3229.png"/><Relationship Id="rId827" Type="http://schemas.openxmlformats.org/officeDocument/2006/relationships/customXml" Target="../ink/ink3775.xml"/><Relationship Id="rId1012" Type="http://schemas.openxmlformats.org/officeDocument/2006/relationships/image" Target="../media/image3779.png"/><Relationship Id="rId1457" Type="http://schemas.openxmlformats.org/officeDocument/2006/relationships/image" Target="../media/image3998.png"/><Relationship Id="rId1664" Type="http://schemas.openxmlformats.org/officeDocument/2006/relationships/image" Target="../media/image4099.png"/><Relationship Id="rId1871" Type="http://schemas.openxmlformats.org/officeDocument/2006/relationships/image" Target="../media/image4202.png"/><Relationship Id="rId1317" Type="http://schemas.openxmlformats.org/officeDocument/2006/relationships/image" Target="../media/image3928.png"/><Relationship Id="rId1524" Type="http://schemas.openxmlformats.org/officeDocument/2006/relationships/customXml" Target="../ink/ink4128.xml"/><Relationship Id="rId1731" Type="http://schemas.openxmlformats.org/officeDocument/2006/relationships/image" Target="../media/image4132.png"/><Relationship Id="rId1969" Type="http://schemas.openxmlformats.org/officeDocument/2006/relationships/image" Target="../media/image4251.png"/><Relationship Id="rId23" Type="http://schemas.openxmlformats.org/officeDocument/2006/relationships/customXml" Target="../ink/ink3373.xml"/><Relationship Id="rId1829" Type="http://schemas.openxmlformats.org/officeDocument/2006/relationships/image" Target="../media/image4181.png"/><Relationship Id="rId172" Type="http://schemas.openxmlformats.org/officeDocument/2006/relationships/image" Target="../media/image3267.png"/><Relationship Id="rId477" Type="http://schemas.openxmlformats.org/officeDocument/2006/relationships/customXml" Target="../ink/ink3600.xml"/><Relationship Id="rId684" Type="http://schemas.openxmlformats.org/officeDocument/2006/relationships/image" Target="../media/image3522.png"/><Relationship Id="rId2060" Type="http://schemas.openxmlformats.org/officeDocument/2006/relationships/customXml" Target="../ink/ink4398.xml"/><Relationship Id="rId2158" Type="http://schemas.openxmlformats.org/officeDocument/2006/relationships/customXml" Target="../ink/ink4447.xml"/><Relationship Id="rId337" Type="http://schemas.openxmlformats.org/officeDocument/2006/relationships/customXml" Target="../ink/ink3530.xml"/><Relationship Id="rId891" Type="http://schemas.openxmlformats.org/officeDocument/2006/relationships/customXml" Target="../ink/ink3807.xml"/><Relationship Id="rId989" Type="http://schemas.openxmlformats.org/officeDocument/2006/relationships/customXml" Target="../ink/ink3857.xml"/><Relationship Id="rId2018" Type="http://schemas.openxmlformats.org/officeDocument/2006/relationships/customXml" Target="../ink/ink4377.xml"/><Relationship Id="rId544" Type="http://schemas.openxmlformats.org/officeDocument/2006/relationships/image" Target="../media/image3452.png"/><Relationship Id="rId751" Type="http://schemas.openxmlformats.org/officeDocument/2006/relationships/customXml" Target="../ink/ink3737.xml"/><Relationship Id="rId849" Type="http://schemas.openxmlformats.org/officeDocument/2006/relationships/customXml" Target="../ink/ink3786.xml"/><Relationship Id="rId1174" Type="http://schemas.openxmlformats.org/officeDocument/2006/relationships/image" Target="../media/image3859.png"/><Relationship Id="rId1381" Type="http://schemas.openxmlformats.org/officeDocument/2006/relationships/image" Target="../media/image3960.png"/><Relationship Id="rId1479" Type="http://schemas.openxmlformats.org/officeDocument/2006/relationships/image" Target="../media/image4009.png"/><Relationship Id="rId1686" Type="http://schemas.openxmlformats.org/officeDocument/2006/relationships/image" Target="../media/image4110.png"/><Relationship Id="rId404" Type="http://schemas.openxmlformats.org/officeDocument/2006/relationships/image" Target="../media/image3382.png"/><Relationship Id="rId611" Type="http://schemas.openxmlformats.org/officeDocument/2006/relationships/customXml" Target="../ink/ink3667.xml"/><Relationship Id="rId1034" Type="http://schemas.openxmlformats.org/officeDocument/2006/relationships/customXml" Target="../ink/ink3880.xml"/><Relationship Id="rId1241" Type="http://schemas.openxmlformats.org/officeDocument/2006/relationships/customXml" Target="../ink/ink3986.xml"/><Relationship Id="rId1339" Type="http://schemas.openxmlformats.org/officeDocument/2006/relationships/image" Target="../media/image3939.png"/><Relationship Id="rId1893" Type="http://schemas.openxmlformats.org/officeDocument/2006/relationships/image" Target="../media/image4213.png"/><Relationship Id="rId709" Type="http://schemas.openxmlformats.org/officeDocument/2006/relationships/customXml" Target="../ink/ink3716.xml"/><Relationship Id="rId916" Type="http://schemas.openxmlformats.org/officeDocument/2006/relationships/image" Target="../media/image3638.png"/><Relationship Id="rId1101" Type="http://schemas.openxmlformats.org/officeDocument/2006/relationships/image" Target="../media/image3823.png"/><Relationship Id="rId1546" Type="http://schemas.openxmlformats.org/officeDocument/2006/relationships/customXml" Target="../ink/ink4139.xml"/><Relationship Id="rId1753" Type="http://schemas.openxmlformats.org/officeDocument/2006/relationships/image" Target="../media/image4143.png"/><Relationship Id="rId1960" Type="http://schemas.openxmlformats.org/officeDocument/2006/relationships/customXml" Target="../ink/ink4348.xml"/><Relationship Id="rId45" Type="http://schemas.openxmlformats.org/officeDocument/2006/relationships/customXml" Target="../ink/ink3384.xml"/><Relationship Id="rId1406" Type="http://schemas.openxmlformats.org/officeDocument/2006/relationships/customXml" Target="../ink/ink4069.xml"/><Relationship Id="rId1613" Type="http://schemas.openxmlformats.org/officeDocument/2006/relationships/customXml" Target="../ink/ink4174.xml"/><Relationship Id="rId1820" Type="http://schemas.openxmlformats.org/officeDocument/2006/relationships/customXml" Target="../ink/ink4278.xml"/><Relationship Id="rId194" Type="http://schemas.openxmlformats.org/officeDocument/2006/relationships/image" Target="../media/image3278.png"/><Relationship Id="rId1918" Type="http://schemas.openxmlformats.org/officeDocument/2006/relationships/customXml" Target="../ink/ink4327.xml"/><Relationship Id="rId2082" Type="http://schemas.openxmlformats.org/officeDocument/2006/relationships/customXml" Target="../ink/ink4409.xml"/><Relationship Id="rId261" Type="http://schemas.openxmlformats.org/officeDocument/2006/relationships/customXml" Target="../ink/ink3492.xml"/><Relationship Id="rId499" Type="http://schemas.openxmlformats.org/officeDocument/2006/relationships/customXml" Target="../ink/ink3611.xml"/><Relationship Id="rId359" Type="http://schemas.openxmlformats.org/officeDocument/2006/relationships/customXml" Target="../ink/ink3541.xml"/><Relationship Id="rId566" Type="http://schemas.openxmlformats.org/officeDocument/2006/relationships/image" Target="../media/image3463.png"/><Relationship Id="rId773" Type="http://schemas.openxmlformats.org/officeDocument/2006/relationships/customXml" Target="../ink/ink3748.xml"/><Relationship Id="rId1196" Type="http://schemas.openxmlformats.org/officeDocument/2006/relationships/customXml" Target="../ink/ink3962.xml"/><Relationship Id="rId121" Type="http://schemas.openxmlformats.org/officeDocument/2006/relationships/customXml" Target="../ink/ink3422.xml"/><Relationship Id="rId219" Type="http://schemas.openxmlformats.org/officeDocument/2006/relationships/customXml" Target="../ink/ink3471.xml"/><Relationship Id="rId426" Type="http://schemas.openxmlformats.org/officeDocument/2006/relationships/image" Target="../media/image3393.png"/><Relationship Id="rId633" Type="http://schemas.openxmlformats.org/officeDocument/2006/relationships/customXml" Target="../ink/ink3678.xml"/><Relationship Id="rId980" Type="http://schemas.openxmlformats.org/officeDocument/2006/relationships/image" Target="../media/image3763.png"/><Relationship Id="rId1056" Type="http://schemas.openxmlformats.org/officeDocument/2006/relationships/customXml" Target="../ink/ink3891.xml"/><Relationship Id="rId1263" Type="http://schemas.openxmlformats.org/officeDocument/2006/relationships/customXml" Target="../ink/ink3997.xml"/><Relationship Id="rId2107" Type="http://schemas.openxmlformats.org/officeDocument/2006/relationships/image" Target="../media/image4320.png"/><Relationship Id="rId840" Type="http://schemas.openxmlformats.org/officeDocument/2006/relationships/image" Target="../media/image3600.png"/><Relationship Id="rId938" Type="http://schemas.openxmlformats.org/officeDocument/2006/relationships/image" Target="../media/image3744.png"/><Relationship Id="rId1470" Type="http://schemas.openxmlformats.org/officeDocument/2006/relationships/customXml" Target="../ink/ink4101.xml"/><Relationship Id="rId1568" Type="http://schemas.openxmlformats.org/officeDocument/2006/relationships/image" Target="../media/image4052.png"/><Relationship Id="rId1775" Type="http://schemas.openxmlformats.org/officeDocument/2006/relationships/image" Target="../media/image4154.png"/><Relationship Id="rId67" Type="http://schemas.openxmlformats.org/officeDocument/2006/relationships/customXml" Target="../ink/ink3395.xml"/><Relationship Id="rId700" Type="http://schemas.openxmlformats.org/officeDocument/2006/relationships/image" Target="../media/image3530.png"/><Relationship Id="rId1123" Type="http://schemas.openxmlformats.org/officeDocument/2006/relationships/image" Target="../media/image3834.png"/><Relationship Id="rId1330" Type="http://schemas.openxmlformats.org/officeDocument/2006/relationships/customXml" Target="../ink/ink4031.xml"/><Relationship Id="rId1428" Type="http://schemas.openxmlformats.org/officeDocument/2006/relationships/customXml" Target="../ink/ink4080.xml"/><Relationship Id="rId1635" Type="http://schemas.openxmlformats.org/officeDocument/2006/relationships/customXml" Target="../ink/ink4185.xml"/><Relationship Id="rId1982" Type="http://schemas.openxmlformats.org/officeDocument/2006/relationships/customXml" Target="../ink/ink4359.xml"/><Relationship Id="rId1842" Type="http://schemas.openxmlformats.org/officeDocument/2006/relationships/customXml" Target="../ink/ink4289.xml"/><Relationship Id="rId1702" Type="http://schemas.openxmlformats.org/officeDocument/2006/relationships/customXml" Target="../ink/ink4219.xml"/><Relationship Id="rId283" Type="http://schemas.openxmlformats.org/officeDocument/2006/relationships/customXml" Target="../ink/ink3503.xml"/><Relationship Id="rId490" Type="http://schemas.openxmlformats.org/officeDocument/2006/relationships/image" Target="../media/image3425.png"/><Relationship Id="rId2171" Type="http://schemas.openxmlformats.org/officeDocument/2006/relationships/image" Target="../media/image4352.png"/><Relationship Id="rId143" Type="http://schemas.openxmlformats.org/officeDocument/2006/relationships/customXml" Target="../ink/ink3433.xml"/><Relationship Id="rId350" Type="http://schemas.openxmlformats.org/officeDocument/2006/relationships/image" Target="../media/image3355.png"/><Relationship Id="rId588" Type="http://schemas.openxmlformats.org/officeDocument/2006/relationships/image" Target="../media/image3474.png"/><Relationship Id="rId795" Type="http://schemas.openxmlformats.org/officeDocument/2006/relationships/customXml" Target="../ink/ink3759.xml"/><Relationship Id="rId2031" Type="http://schemas.openxmlformats.org/officeDocument/2006/relationships/image" Target="../media/image4282.png"/><Relationship Id="rId9" Type="http://schemas.openxmlformats.org/officeDocument/2006/relationships/customXml" Target="../ink/ink3366.xml"/><Relationship Id="rId210" Type="http://schemas.openxmlformats.org/officeDocument/2006/relationships/image" Target="../media/image3286.png"/><Relationship Id="rId448" Type="http://schemas.openxmlformats.org/officeDocument/2006/relationships/image" Target="../media/image3404.png"/><Relationship Id="rId655" Type="http://schemas.openxmlformats.org/officeDocument/2006/relationships/customXml" Target="../ink/ink3689.xml"/><Relationship Id="rId862" Type="http://schemas.openxmlformats.org/officeDocument/2006/relationships/image" Target="../media/image3611.png"/><Relationship Id="rId1078" Type="http://schemas.openxmlformats.org/officeDocument/2006/relationships/customXml" Target="../ink/ink3902.xml"/><Relationship Id="rId1285" Type="http://schemas.openxmlformats.org/officeDocument/2006/relationships/customXml" Target="../ink/ink4008.xml"/><Relationship Id="rId1492" Type="http://schemas.openxmlformats.org/officeDocument/2006/relationships/customXml" Target="../ink/ink4112.xml"/><Relationship Id="rId2129" Type="http://schemas.openxmlformats.org/officeDocument/2006/relationships/image" Target="../media/image4331.png"/><Relationship Id="rId308" Type="http://schemas.openxmlformats.org/officeDocument/2006/relationships/image" Target="../media/image3334.png"/><Relationship Id="rId515" Type="http://schemas.openxmlformats.org/officeDocument/2006/relationships/customXml" Target="../ink/ink3619.xml"/><Relationship Id="rId722" Type="http://schemas.openxmlformats.org/officeDocument/2006/relationships/image" Target="../media/image3541.png"/><Relationship Id="rId1145" Type="http://schemas.openxmlformats.org/officeDocument/2006/relationships/customXml" Target="../ink/ink3936.xml"/><Relationship Id="rId1352" Type="http://schemas.openxmlformats.org/officeDocument/2006/relationships/customXml" Target="../ink/ink4042.xml"/><Relationship Id="rId1797" Type="http://schemas.openxmlformats.org/officeDocument/2006/relationships/image" Target="../media/image4165.png"/><Relationship Id="rId89" Type="http://schemas.openxmlformats.org/officeDocument/2006/relationships/customXml" Target="../ink/ink3406.xml"/><Relationship Id="rId1005" Type="http://schemas.openxmlformats.org/officeDocument/2006/relationships/customXml" Target="../ink/ink3865.xml"/><Relationship Id="rId1212" Type="http://schemas.openxmlformats.org/officeDocument/2006/relationships/image" Target="../media/image3877.png"/><Relationship Id="rId1657" Type="http://schemas.openxmlformats.org/officeDocument/2006/relationships/customXml" Target="../ink/ink4196.xml"/><Relationship Id="rId1864" Type="http://schemas.openxmlformats.org/officeDocument/2006/relationships/customXml" Target="../ink/ink4300.xml"/><Relationship Id="rId1517" Type="http://schemas.openxmlformats.org/officeDocument/2006/relationships/image" Target="../media/image4028.png"/><Relationship Id="rId1724" Type="http://schemas.openxmlformats.org/officeDocument/2006/relationships/customXml" Target="../ink/ink4230.xml"/><Relationship Id="rId16" Type="http://schemas.openxmlformats.org/officeDocument/2006/relationships/image" Target="../media/image3189.png"/><Relationship Id="rId1931" Type="http://schemas.openxmlformats.org/officeDocument/2006/relationships/image" Target="../media/image4232.png"/><Relationship Id="rId165" Type="http://schemas.openxmlformats.org/officeDocument/2006/relationships/customXml" Target="../ink/ink3444.xml"/><Relationship Id="rId372" Type="http://schemas.openxmlformats.org/officeDocument/2006/relationships/image" Target="../media/image3366.png"/><Relationship Id="rId677" Type="http://schemas.openxmlformats.org/officeDocument/2006/relationships/customXml" Target="../ink/ink3700.xml"/><Relationship Id="rId2053" Type="http://schemas.openxmlformats.org/officeDocument/2006/relationships/image" Target="../media/image4293.png"/><Relationship Id="rId232" Type="http://schemas.openxmlformats.org/officeDocument/2006/relationships/image" Target="../media/image3297.png"/><Relationship Id="rId884" Type="http://schemas.openxmlformats.org/officeDocument/2006/relationships/image" Target="../media/image3622.png"/><Relationship Id="rId2120" Type="http://schemas.openxmlformats.org/officeDocument/2006/relationships/customXml" Target="../ink/ink4428.xml"/><Relationship Id="rId537" Type="http://schemas.openxmlformats.org/officeDocument/2006/relationships/customXml" Target="../ink/ink3630.xml"/><Relationship Id="rId744" Type="http://schemas.openxmlformats.org/officeDocument/2006/relationships/image" Target="../media/image3552.png"/><Relationship Id="rId951" Type="http://schemas.openxmlformats.org/officeDocument/2006/relationships/customXml" Target="../ink/ink3837.xml"/><Relationship Id="rId1167" Type="http://schemas.openxmlformats.org/officeDocument/2006/relationships/customXml" Target="../ink/ink3947.xml"/><Relationship Id="rId1374" Type="http://schemas.openxmlformats.org/officeDocument/2006/relationships/customXml" Target="../ink/ink4053.xml"/><Relationship Id="rId1581" Type="http://schemas.openxmlformats.org/officeDocument/2006/relationships/customXml" Target="../ink/ink4157.xml"/><Relationship Id="rId1679" Type="http://schemas.openxmlformats.org/officeDocument/2006/relationships/customXml" Target="../ink/ink4207.xml"/><Relationship Id="rId80" Type="http://schemas.openxmlformats.org/officeDocument/2006/relationships/image" Target="../media/image3221.png"/><Relationship Id="rId604" Type="http://schemas.openxmlformats.org/officeDocument/2006/relationships/image" Target="../media/image3482.png"/><Relationship Id="rId811" Type="http://schemas.openxmlformats.org/officeDocument/2006/relationships/customXml" Target="../ink/ink3767.xml"/><Relationship Id="rId1027" Type="http://schemas.openxmlformats.org/officeDocument/2006/relationships/customXml" Target="../ink/ink3876.xml"/><Relationship Id="rId1234" Type="http://schemas.openxmlformats.org/officeDocument/2006/relationships/customXml" Target="../ink/ink3982.xml"/><Relationship Id="rId1441" Type="http://schemas.openxmlformats.org/officeDocument/2006/relationships/image" Target="../media/image3990.png"/><Relationship Id="rId1886" Type="http://schemas.openxmlformats.org/officeDocument/2006/relationships/customXml" Target="../ink/ink4311.xml"/><Relationship Id="rId909" Type="http://schemas.openxmlformats.org/officeDocument/2006/relationships/customXml" Target="../ink/ink3816.xml"/><Relationship Id="rId1301" Type="http://schemas.openxmlformats.org/officeDocument/2006/relationships/customXml" Target="../ink/ink4016.xml"/><Relationship Id="rId1539" Type="http://schemas.openxmlformats.org/officeDocument/2006/relationships/image" Target="../media/image4039.png"/><Relationship Id="rId1746" Type="http://schemas.openxmlformats.org/officeDocument/2006/relationships/customXml" Target="../ink/ink4241.xml"/><Relationship Id="rId1953" Type="http://schemas.openxmlformats.org/officeDocument/2006/relationships/image" Target="../media/image4243.png"/><Relationship Id="rId38" Type="http://schemas.openxmlformats.org/officeDocument/2006/relationships/image" Target="../media/image3200.png"/><Relationship Id="rId1606" Type="http://schemas.openxmlformats.org/officeDocument/2006/relationships/image" Target="../media/image4070.png"/><Relationship Id="rId1813" Type="http://schemas.openxmlformats.org/officeDocument/2006/relationships/image" Target="../media/image4173.png"/><Relationship Id="rId187" Type="http://schemas.openxmlformats.org/officeDocument/2006/relationships/customXml" Target="../ink/ink3455.xml"/><Relationship Id="rId394" Type="http://schemas.openxmlformats.org/officeDocument/2006/relationships/image" Target="../media/image3377.png"/><Relationship Id="rId2075" Type="http://schemas.openxmlformats.org/officeDocument/2006/relationships/image" Target="../media/image4304.png"/><Relationship Id="rId254" Type="http://schemas.openxmlformats.org/officeDocument/2006/relationships/image" Target="../media/image3308.png"/><Relationship Id="rId699" Type="http://schemas.openxmlformats.org/officeDocument/2006/relationships/customXml" Target="../ink/ink3711.xml"/><Relationship Id="rId1091" Type="http://schemas.openxmlformats.org/officeDocument/2006/relationships/image" Target="../media/image3818.png"/><Relationship Id="rId114" Type="http://schemas.openxmlformats.org/officeDocument/2006/relationships/image" Target="../media/image3238.png"/><Relationship Id="rId461" Type="http://schemas.openxmlformats.org/officeDocument/2006/relationships/customXml" Target="../ink/ink3592.xml"/><Relationship Id="rId559" Type="http://schemas.openxmlformats.org/officeDocument/2006/relationships/customXml" Target="../ink/ink3641.xml"/><Relationship Id="rId766" Type="http://schemas.openxmlformats.org/officeDocument/2006/relationships/image" Target="../media/image3563.png"/><Relationship Id="rId1189" Type="http://schemas.openxmlformats.org/officeDocument/2006/relationships/customXml" Target="../ink/ink3958.xml"/><Relationship Id="rId1396" Type="http://schemas.openxmlformats.org/officeDocument/2006/relationships/customXml" Target="../ink/ink4064.xml"/><Relationship Id="rId2142" Type="http://schemas.openxmlformats.org/officeDocument/2006/relationships/customXml" Target="../ink/ink4439.xml"/><Relationship Id="rId321" Type="http://schemas.openxmlformats.org/officeDocument/2006/relationships/customXml" Target="../ink/ink3522.xml"/><Relationship Id="rId419" Type="http://schemas.openxmlformats.org/officeDocument/2006/relationships/customXml" Target="../ink/ink3571.xml"/><Relationship Id="rId626" Type="http://schemas.openxmlformats.org/officeDocument/2006/relationships/image" Target="../media/image3493.png"/><Relationship Id="rId973" Type="http://schemas.openxmlformats.org/officeDocument/2006/relationships/image" Target="../media/image2188.png"/><Relationship Id="rId1049" Type="http://schemas.openxmlformats.org/officeDocument/2006/relationships/image" Target="../media/image3797.png"/><Relationship Id="rId1256" Type="http://schemas.openxmlformats.org/officeDocument/2006/relationships/image" Target="../media/image3898.png"/><Relationship Id="rId2002" Type="http://schemas.openxmlformats.org/officeDocument/2006/relationships/customXml" Target="../ink/ink4369.xml"/><Relationship Id="rId833" Type="http://schemas.openxmlformats.org/officeDocument/2006/relationships/customXml" Target="../ink/ink3778.xml"/><Relationship Id="rId1116" Type="http://schemas.openxmlformats.org/officeDocument/2006/relationships/customXml" Target="../ink/ink3921.xml"/><Relationship Id="rId1463" Type="http://schemas.openxmlformats.org/officeDocument/2006/relationships/image" Target="../media/image4001.png"/><Relationship Id="rId1670" Type="http://schemas.openxmlformats.org/officeDocument/2006/relationships/image" Target="../media/image4102.png"/><Relationship Id="rId1768" Type="http://schemas.openxmlformats.org/officeDocument/2006/relationships/customXml" Target="../ink/ink4252.xml"/><Relationship Id="rId900" Type="http://schemas.openxmlformats.org/officeDocument/2006/relationships/image" Target="../media/image3630.png"/><Relationship Id="rId1323" Type="http://schemas.openxmlformats.org/officeDocument/2006/relationships/image" Target="../media/image3931.png"/><Relationship Id="rId1530" Type="http://schemas.openxmlformats.org/officeDocument/2006/relationships/customXml" Target="../ink/ink4131.xml"/><Relationship Id="rId1628" Type="http://schemas.openxmlformats.org/officeDocument/2006/relationships/image" Target="../media/image4081.png"/><Relationship Id="rId1975" Type="http://schemas.openxmlformats.org/officeDocument/2006/relationships/image" Target="../media/image4254.png"/><Relationship Id="rId1835" Type="http://schemas.openxmlformats.org/officeDocument/2006/relationships/image" Target="../media/image4184.png"/><Relationship Id="rId1902" Type="http://schemas.openxmlformats.org/officeDocument/2006/relationships/customXml" Target="../ink/ink4319.xml"/><Relationship Id="rId2097" Type="http://schemas.openxmlformats.org/officeDocument/2006/relationships/image" Target="../media/image4315.png"/><Relationship Id="rId276" Type="http://schemas.openxmlformats.org/officeDocument/2006/relationships/image" Target="../media/image3319.png"/><Relationship Id="rId483" Type="http://schemas.openxmlformats.org/officeDocument/2006/relationships/customXml" Target="../ink/ink3603.xml"/><Relationship Id="rId690" Type="http://schemas.openxmlformats.org/officeDocument/2006/relationships/image" Target="../media/image3525.png"/><Relationship Id="rId2164" Type="http://schemas.openxmlformats.org/officeDocument/2006/relationships/customXml" Target="../ink/ink4450.xml"/><Relationship Id="rId136" Type="http://schemas.openxmlformats.org/officeDocument/2006/relationships/image" Target="../media/image3249.png"/><Relationship Id="rId343" Type="http://schemas.openxmlformats.org/officeDocument/2006/relationships/customXml" Target="../ink/ink3533.xml"/><Relationship Id="rId550" Type="http://schemas.openxmlformats.org/officeDocument/2006/relationships/image" Target="../media/image3455.png"/><Relationship Id="rId788" Type="http://schemas.openxmlformats.org/officeDocument/2006/relationships/image" Target="../media/image3574.png"/><Relationship Id="rId995" Type="http://schemas.openxmlformats.org/officeDocument/2006/relationships/customXml" Target="../ink/ink3860.xml"/><Relationship Id="rId1180" Type="http://schemas.openxmlformats.org/officeDocument/2006/relationships/image" Target="../media/image3862.png"/><Relationship Id="rId2024" Type="http://schemas.openxmlformats.org/officeDocument/2006/relationships/customXml" Target="../ink/ink4380.xml"/><Relationship Id="rId203" Type="http://schemas.openxmlformats.org/officeDocument/2006/relationships/customXml" Target="../ink/ink3463.xml"/><Relationship Id="rId648" Type="http://schemas.openxmlformats.org/officeDocument/2006/relationships/image" Target="../media/image3504.png"/><Relationship Id="rId855" Type="http://schemas.openxmlformats.org/officeDocument/2006/relationships/customXml" Target="../ink/ink3789.xml"/><Relationship Id="rId1040" Type="http://schemas.openxmlformats.org/officeDocument/2006/relationships/customXml" Target="../ink/ink3883.xml"/><Relationship Id="rId1278" Type="http://schemas.openxmlformats.org/officeDocument/2006/relationships/image" Target="../media/image3909.png"/><Relationship Id="rId1485" Type="http://schemas.openxmlformats.org/officeDocument/2006/relationships/image" Target="../media/image4012.png"/><Relationship Id="rId1692" Type="http://schemas.openxmlformats.org/officeDocument/2006/relationships/image" Target="../media/image4113.png"/><Relationship Id="rId410" Type="http://schemas.openxmlformats.org/officeDocument/2006/relationships/image" Target="../media/image3385.png"/><Relationship Id="rId508" Type="http://schemas.openxmlformats.org/officeDocument/2006/relationships/image" Target="../media/image3434.png"/><Relationship Id="rId715" Type="http://schemas.openxmlformats.org/officeDocument/2006/relationships/customXml" Target="../ink/ink3719.xml"/><Relationship Id="rId922" Type="http://schemas.openxmlformats.org/officeDocument/2006/relationships/image" Target="../media/image3641.png"/><Relationship Id="rId1138" Type="http://schemas.openxmlformats.org/officeDocument/2006/relationships/image" Target="../media/image3841.png"/><Relationship Id="rId1345" Type="http://schemas.openxmlformats.org/officeDocument/2006/relationships/image" Target="../media/image3942.png"/><Relationship Id="rId1552" Type="http://schemas.openxmlformats.org/officeDocument/2006/relationships/customXml" Target="../ink/ink4142.xml"/><Relationship Id="rId1997" Type="http://schemas.openxmlformats.org/officeDocument/2006/relationships/image" Target="../media/image4265.png"/><Relationship Id="rId1205" Type="http://schemas.openxmlformats.org/officeDocument/2006/relationships/customXml" Target="../ink/ink3967.xml"/><Relationship Id="rId1857" Type="http://schemas.openxmlformats.org/officeDocument/2006/relationships/image" Target="../media/image4195.png"/><Relationship Id="rId51" Type="http://schemas.openxmlformats.org/officeDocument/2006/relationships/customXml" Target="../ink/ink3387.xml"/><Relationship Id="rId1412" Type="http://schemas.openxmlformats.org/officeDocument/2006/relationships/customXml" Target="../ink/ink4072.xml"/><Relationship Id="rId1717" Type="http://schemas.openxmlformats.org/officeDocument/2006/relationships/image" Target="../media/image4125.png"/><Relationship Id="rId1924" Type="http://schemas.openxmlformats.org/officeDocument/2006/relationships/customXml" Target="../ink/ink4330.xml"/><Relationship Id="rId298" Type="http://schemas.openxmlformats.org/officeDocument/2006/relationships/image" Target="../media/image3330.png"/><Relationship Id="rId158" Type="http://schemas.openxmlformats.org/officeDocument/2006/relationships/image" Target="../media/image3260.png"/><Relationship Id="rId365" Type="http://schemas.openxmlformats.org/officeDocument/2006/relationships/customXml" Target="../ink/ink3544.xml"/><Relationship Id="rId572" Type="http://schemas.openxmlformats.org/officeDocument/2006/relationships/image" Target="../media/image3466.png"/><Relationship Id="rId2046" Type="http://schemas.openxmlformats.org/officeDocument/2006/relationships/customXml" Target="../ink/ink4391.xml"/><Relationship Id="rId225" Type="http://schemas.openxmlformats.org/officeDocument/2006/relationships/customXml" Target="../ink/ink3474.xml"/><Relationship Id="rId432" Type="http://schemas.openxmlformats.org/officeDocument/2006/relationships/image" Target="../media/image3396.png"/><Relationship Id="rId877" Type="http://schemas.openxmlformats.org/officeDocument/2006/relationships/customXml" Target="../ink/ink3800.xml"/><Relationship Id="rId1062" Type="http://schemas.openxmlformats.org/officeDocument/2006/relationships/customXml" Target="../ink/ink3894.xml"/><Relationship Id="rId2113" Type="http://schemas.openxmlformats.org/officeDocument/2006/relationships/image" Target="../media/image4323.png"/><Relationship Id="rId737" Type="http://schemas.openxmlformats.org/officeDocument/2006/relationships/customXml" Target="../ink/ink3730.xml"/><Relationship Id="rId944" Type="http://schemas.openxmlformats.org/officeDocument/2006/relationships/image" Target="../media/image3747.png"/><Relationship Id="rId1367" Type="http://schemas.openxmlformats.org/officeDocument/2006/relationships/image" Target="../media/image3953.png"/><Relationship Id="rId1574" Type="http://schemas.openxmlformats.org/officeDocument/2006/relationships/image" Target="../media/image4055.png"/><Relationship Id="rId1781" Type="http://schemas.openxmlformats.org/officeDocument/2006/relationships/image" Target="../media/image4157.png"/><Relationship Id="rId73" Type="http://schemas.openxmlformats.org/officeDocument/2006/relationships/customXml" Target="../ink/ink3398.xml"/><Relationship Id="rId804" Type="http://schemas.openxmlformats.org/officeDocument/2006/relationships/image" Target="../media/image3582.png"/><Relationship Id="rId1227" Type="http://schemas.openxmlformats.org/officeDocument/2006/relationships/customXml" Target="../ink/ink3978.xml"/><Relationship Id="rId1434" Type="http://schemas.openxmlformats.org/officeDocument/2006/relationships/customXml" Target="../ink/ink4083.xml"/><Relationship Id="rId1641" Type="http://schemas.openxmlformats.org/officeDocument/2006/relationships/customXml" Target="../ink/ink4188.xml"/><Relationship Id="rId1879" Type="http://schemas.openxmlformats.org/officeDocument/2006/relationships/image" Target="../media/image4206.png"/><Relationship Id="rId1501" Type="http://schemas.openxmlformats.org/officeDocument/2006/relationships/image" Target="../media/image4020.png"/><Relationship Id="rId1739" Type="http://schemas.openxmlformats.org/officeDocument/2006/relationships/image" Target="../media/image4136.png"/><Relationship Id="rId1946" Type="http://schemas.openxmlformats.org/officeDocument/2006/relationships/customXml" Target="../ink/ink4341.xml"/><Relationship Id="rId1806" Type="http://schemas.openxmlformats.org/officeDocument/2006/relationships/customXml" Target="../ink/ink4271.xml"/><Relationship Id="rId387" Type="http://schemas.openxmlformats.org/officeDocument/2006/relationships/customXml" Target="../ink/ink3555.xml"/><Relationship Id="rId594" Type="http://schemas.openxmlformats.org/officeDocument/2006/relationships/image" Target="../media/image3477.png"/><Relationship Id="rId2068" Type="http://schemas.openxmlformats.org/officeDocument/2006/relationships/customXml" Target="../ink/ink4402.xml"/><Relationship Id="rId247" Type="http://schemas.openxmlformats.org/officeDocument/2006/relationships/customXml" Target="../ink/ink3485.xml"/><Relationship Id="rId899" Type="http://schemas.openxmlformats.org/officeDocument/2006/relationships/customXml" Target="../ink/ink3811.xml"/><Relationship Id="rId1084" Type="http://schemas.openxmlformats.org/officeDocument/2006/relationships/customXml" Target="../ink/ink3905.xml"/><Relationship Id="rId107" Type="http://schemas.openxmlformats.org/officeDocument/2006/relationships/customXml" Target="../ink/ink3415.xml"/><Relationship Id="rId454" Type="http://schemas.openxmlformats.org/officeDocument/2006/relationships/image" Target="../media/image3407.png"/><Relationship Id="rId661" Type="http://schemas.openxmlformats.org/officeDocument/2006/relationships/customXml" Target="../ink/ink3692.xml"/><Relationship Id="rId759" Type="http://schemas.openxmlformats.org/officeDocument/2006/relationships/customXml" Target="../ink/ink3741.xml"/><Relationship Id="rId966" Type="http://schemas.openxmlformats.org/officeDocument/2006/relationships/image" Target="../media/image3758.png"/><Relationship Id="rId1291" Type="http://schemas.openxmlformats.org/officeDocument/2006/relationships/customXml" Target="../ink/ink4011.xml"/><Relationship Id="rId1389" Type="http://schemas.openxmlformats.org/officeDocument/2006/relationships/image" Target="../media/image3964.png"/><Relationship Id="rId1596" Type="http://schemas.openxmlformats.org/officeDocument/2006/relationships/customXml" Target="../ink/ink4165.xml"/><Relationship Id="rId2135" Type="http://schemas.openxmlformats.org/officeDocument/2006/relationships/image" Target="../media/image4334.png"/><Relationship Id="rId314" Type="http://schemas.openxmlformats.org/officeDocument/2006/relationships/image" Target="../media/image3337.png"/><Relationship Id="rId521" Type="http://schemas.openxmlformats.org/officeDocument/2006/relationships/customXml" Target="../ink/ink3622.xml"/><Relationship Id="rId619" Type="http://schemas.openxmlformats.org/officeDocument/2006/relationships/customXml" Target="../ink/ink3671.xml"/><Relationship Id="rId1151" Type="http://schemas.openxmlformats.org/officeDocument/2006/relationships/customXml" Target="../ink/ink3939.xml"/><Relationship Id="rId1249" Type="http://schemas.openxmlformats.org/officeDocument/2006/relationships/customXml" Target="../ink/ink3990.xml"/><Relationship Id="rId95" Type="http://schemas.openxmlformats.org/officeDocument/2006/relationships/customXml" Target="../ink/ink3409.xml"/><Relationship Id="rId826" Type="http://schemas.openxmlformats.org/officeDocument/2006/relationships/image" Target="../media/image3593.png"/><Relationship Id="rId1011" Type="http://schemas.openxmlformats.org/officeDocument/2006/relationships/customXml" Target="../ink/ink3868.xml"/><Relationship Id="rId1109" Type="http://schemas.openxmlformats.org/officeDocument/2006/relationships/image" Target="../media/image3827.png"/><Relationship Id="rId1456" Type="http://schemas.openxmlformats.org/officeDocument/2006/relationships/customXml" Target="../ink/ink4094.xml"/><Relationship Id="rId1663" Type="http://schemas.openxmlformats.org/officeDocument/2006/relationships/customXml" Target="../ink/ink4199.xml"/><Relationship Id="rId1870" Type="http://schemas.openxmlformats.org/officeDocument/2006/relationships/customXml" Target="../ink/ink4303.xml"/><Relationship Id="rId1968" Type="http://schemas.openxmlformats.org/officeDocument/2006/relationships/customXml" Target="../ink/ink4352.xml"/><Relationship Id="rId1316" Type="http://schemas.openxmlformats.org/officeDocument/2006/relationships/customXml" Target="../ink/ink4024.xml"/><Relationship Id="rId1523" Type="http://schemas.openxmlformats.org/officeDocument/2006/relationships/image" Target="../media/image4031.png"/><Relationship Id="rId1730" Type="http://schemas.openxmlformats.org/officeDocument/2006/relationships/customXml" Target="../ink/ink4233.xml"/><Relationship Id="rId22" Type="http://schemas.openxmlformats.org/officeDocument/2006/relationships/image" Target="../media/image3192.png"/><Relationship Id="rId1828" Type="http://schemas.openxmlformats.org/officeDocument/2006/relationships/customXml" Target="../ink/ink4282.xml"/><Relationship Id="rId171" Type="http://schemas.openxmlformats.org/officeDocument/2006/relationships/customXml" Target="../ink/ink3447.xml"/><Relationship Id="rId269" Type="http://schemas.openxmlformats.org/officeDocument/2006/relationships/customXml" Target="../ink/ink3496.xml"/><Relationship Id="rId476" Type="http://schemas.openxmlformats.org/officeDocument/2006/relationships/image" Target="../media/image3418.png"/><Relationship Id="rId683" Type="http://schemas.openxmlformats.org/officeDocument/2006/relationships/customXml" Target="../ink/ink3703.xml"/><Relationship Id="rId890" Type="http://schemas.openxmlformats.org/officeDocument/2006/relationships/image" Target="../media/image3625.png"/><Relationship Id="rId2157" Type="http://schemas.openxmlformats.org/officeDocument/2006/relationships/image" Target="../media/image4345.png"/><Relationship Id="rId129" Type="http://schemas.openxmlformats.org/officeDocument/2006/relationships/customXml" Target="../ink/ink3426.xml"/><Relationship Id="rId336" Type="http://schemas.openxmlformats.org/officeDocument/2006/relationships/image" Target="../media/image3348.png"/><Relationship Id="rId543" Type="http://schemas.openxmlformats.org/officeDocument/2006/relationships/customXml" Target="../ink/ink3633.xml"/><Relationship Id="rId988" Type="http://schemas.openxmlformats.org/officeDocument/2006/relationships/image" Target="../media/image3767.png"/><Relationship Id="rId1173" Type="http://schemas.openxmlformats.org/officeDocument/2006/relationships/customXml" Target="../ink/ink3950.xml"/><Relationship Id="rId1380" Type="http://schemas.openxmlformats.org/officeDocument/2006/relationships/customXml" Target="../ink/ink4056.xml"/><Relationship Id="rId2017" Type="http://schemas.openxmlformats.org/officeDocument/2006/relationships/image" Target="../media/image4275.png"/><Relationship Id="rId403" Type="http://schemas.openxmlformats.org/officeDocument/2006/relationships/customXml" Target="../ink/ink3563.xml"/><Relationship Id="rId750" Type="http://schemas.openxmlformats.org/officeDocument/2006/relationships/image" Target="../media/image3555.png"/><Relationship Id="rId848" Type="http://schemas.openxmlformats.org/officeDocument/2006/relationships/image" Target="../media/image3604.png"/><Relationship Id="rId1033" Type="http://schemas.openxmlformats.org/officeDocument/2006/relationships/image" Target="../media/image3789.png"/><Relationship Id="rId1478" Type="http://schemas.openxmlformats.org/officeDocument/2006/relationships/customXml" Target="../ink/ink4105.xml"/><Relationship Id="rId1685" Type="http://schemas.openxmlformats.org/officeDocument/2006/relationships/customXml" Target="../ink/ink4210.xml"/><Relationship Id="rId1892" Type="http://schemas.openxmlformats.org/officeDocument/2006/relationships/customXml" Target="../ink/ink4314.xml"/><Relationship Id="rId610" Type="http://schemas.openxmlformats.org/officeDocument/2006/relationships/image" Target="../media/image3485.png"/><Relationship Id="rId708" Type="http://schemas.openxmlformats.org/officeDocument/2006/relationships/image" Target="../media/image3534.png"/><Relationship Id="rId915" Type="http://schemas.openxmlformats.org/officeDocument/2006/relationships/customXml" Target="../ink/ink3819.xml"/><Relationship Id="rId1240" Type="http://schemas.openxmlformats.org/officeDocument/2006/relationships/image" Target="../media/image3890.png"/><Relationship Id="rId1338" Type="http://schemas.openxmlformats.org/officeDocument/2006/relationships/customXml" Target="../ink/ink4035.xml"/><Relationship Id="rId1545" Type="http://schemas.openxmlformats.org/officeDocument/2006/relationships/image" Target="../media/image4042.png"/><Relationship Id="rId1100" Type="http://schemas.openxmlformats.org/officeDocument/2006/relationships/customXml" Target="../ink/ink3913.xml"/><Relationship Id="rId1405" Type="http://schemas.openxmlformats.org/officeDocument/2006/relationships/image" Target="../media/image3972.png"/><Relationship Id="rId1752" Type="http://schemas.openxmlformats.org/officeDocument/2006/relationships/customXml" Target="../ink/ink4244.xml"/><Relationship Id="rId44" Type="http://schemas.openxmlformats.org/officeDocument/2006/relationships/image" Target="../media/image3203.png"/><Relationship Id="rId1612" Type="http://schemas.openxmlformats.org/officeDocument/2006/relationships/image" Target="../media/image4073.png"/><Relationship Id="rId1917" Type="http://schemas.openxmlformats.org/officeDocument/2006/relationships/image" Target="../media/image4225.png"/><Relationship Id="rId193" Type="http://schemas.openxmlformats.org/officeDocument/2006/relationships/customXml" Target="../ink/ink3458.xml"/><Relationship Id="rId498" Type="http://schemas.openxmlformats.org/officeDocument/2006/relationships/image" Target="../media/image3429.png"/><Relationship Id="rId2081" Type="http://schemas.openxmlformats.org/officeDocument/2006/relationships/image" Target="../media/image4307.png"/><Relationship Id="rId2179" Type="http://schemas.openxmlformats.org/officeDocument/2006/relationships/image" Target="../media/image4356.png"/><Relationship Id="rId260" Type="http://schemas.openxmlformats.org/officeDocument/2006/relationships/image" Target="../media/image3311.png"/><Relationship Id="rId120" Type="http://schemas.openxmlformats.org/officeDocument/2006/relationships/image" Target="../media/image3241.png"/><Relationship Id="rId358" Type="http://schemas.openxmlformats.org/officeDocument/2006/relationships/image" Target="../media/image3359.png"/><Relationship Id="rId565" Type="http://schemas.openxmlformats.org/officeDocument/2006/relationships/customXml" Target="../ink/ink3644.xml"/><Relationship Id="rId772" Type="http://schemas.openxmlformats.org/officeDocument/2006/relationships/image" Target="../media/image3566.png"/><Relationship Id="rId1195" Type="http://schemas.openxmlformats.org/officeDocument/2006/relationships/image" Target="../media/image3869.png"/><Relationship Id="rId2039" Type="http://schemas.openxmlformats.org/officeDocument/2006/relationships/image" Target="../media/image4286.png"/><Relationship Id="rId218" Type="http://schemas.openxmlformats.org/officeDocument/2006/relationships/image" Target="../media/image3290.png"/><Relationship Id="rId425" Type="http://schemas.openxmlformats.org/officeDocument/2006/relationships/customXml" Target="../ink/ink3574.xml"/><Relationship Id="rId632" Type="http://schemas.openxmlformats.org/officeDocument/2006/relationships/image" Target="../media/image3496.png"/><Relationship Id="rId1055" Type="http://schemas.openxmlformats.org/officeDocument/2006/relationships/image" Target="../media/image3800.png"/><Relationship Id="rId1262" Type="http://schemas.openxmlformats.org/officeDocument/2006/relationships/image" Target="../media/image3901.png"/><Relationship Id="rId2106" Type="http://schemas.openxmlformats.org/officeDocument/2006/relationships/customXml" Target="../ink/ink4421.xml"/><Relationship Id="rId937" Type="http://schemas.openxmlformats.org/officeDocument/2006/relationships/customXml" Target="../ink/ink3830.xml"/><Relationship Id="rId1122" Type="http://schemas.openxmlformats.org/officeDocument/2006/relationships/customXml" Target="../ink/ink3924.xml"/><Relationship Id="rId1567" Type="http://schemas.openxmlformats.org/officeDocument/2006/relationships/customXml" Target="../ink/ink4150.xml"/><Relationship Id="rId1774" Type="http://schemas.openxmlformats.org/officeDocument/2006/relationships/customXml" Target="../ink/ink4255.xml"/><Relationship Id="rId1981" Type="http://schemas.openxmlformats.org/officeDocument/2006/relationships/image" Target="../media/image4257.png"/><Relationship Id="rId66" Type="http://schemas.openxmlformats.org/officeDocument/2006/relationships/image" Target="../media/image3214.png"/><Relationship Id="rId1427" Type="http://schemas.openxmlformats.org/officeDocument/2006/relationships/image" Target="../media/image3983.png"/><Relationship Id="rId1634" Type="http://schemas.openxmlformats.org/officeDocument/2006/relationships/image" Target="../media/image4084.png"/><Relationship Id="rId1841" Type="http://schemas.openxmlformats.org/officeDocument/2006/relationships/image" Target="../media/image4187.png"/><Relationship Id="rId1939" Type="http://schemas.openxmlformats.org/officeDocument/2006/relationships/image" Target="../media/image4236.png"/><Relationship Id="rId1701" Type="http://schemas.openxmlformats.org/officeDocument/2006/relationships/image" Target="../media/image4117.png"/><Relationship Id="rId282" Type="http://schemas.openxmlformats.org/officeDocument/2006/relationships/image" Target="../media/image3322.png"/><Relationship Id="rId587" Type="http://schemas.openxmlformats.org/officeDocument/2006/relationships/customXml" Target="../ink/ink3655.xml"/><Relationship Id="rId2170" Type="http://schemas.openxmlformats.org/officeDocument/2006/relationships/customXml" Target="../ink/ink4453.xml"/><Relationship Id="rId8" Type="http://schemas.openxmlformats.org/officeDocument/2006/relationships/image" Target="../media/image3185.png"/><Relationship Id="rId142" Type="http://schemas.openxmlformats.org/officeDocument/2006/relationships/image" Target="../media/image3252.png"/><Relationship Id="rId447" Type="http://schemas.openxmlformats.org/officeDocument/2006/relationships/customXml" Target="../ink/ink3585.xml"/><Relationship Id="rId794" Type="http://schemas.openxmlformats.org/officeDocument/2006/relationships/image" Target="../media/image3577.png"/><Relationship Id="rId1077" Type="http://schemas.openxmlformats.org/officeDocument/2006/relationships/image" Target="../media/image3811.png"/><Relationship Id="rId2030" Type="http://schemas.openxmlformats.org/officeDocument/2006/relationships/customXml" Target="../ink/ink4383.xml"/><Relationship Id="rId2128" Type="http://schemas.openxmlformats.org/officeDocument/2006/relationships/customXml" Target="../ink/ink4432.xml"/><Relationship Id="rId654" Type="http://schemas.openxmlformats.org/officeDocument/2006/relationships/image" Target="../media/image3507.png"/><Relationship Id="rId861" Type="http://schemas.openxmlformats.org/officeDocument/2006/relationships/customXml" Target="../ink/ink3792.xml"/><Relationship Id="rId959" Type="http://schemas.openxmlformats.org/officeDocument/2006/relationships/customXml" Target="../ink/ink3841.xml"/><Relationship Id="rId1284" Type="http://schemas.openxmlformats.org/officeDocument/2006/relationships/image" Target="../media/image3912.png"/><Relationship Id="rId1491" Type="http://schemas.openxmlformats.org/officeDocument/2006/relationships/image" Target="../media/image4015.png"/><Relationship Id="rId1589" Type="http://schemas.openxmlformats.org/officeDocument/2006/relationships/customXml" Target="../ink/ink4161.xml"/><Relationship Id="rId307" Type="http://schemas.openxmlformats.org/officeDocument/2006/relationships/customXml" Target="../ink/ink3515.xml"/><Relationship Id="rId514" Type="http://schemas.openxmlformats.org/officeDocument/2006/relationships/image" Target="../media/image3437.png"/><Relationship Id="rId721" Type="http://schemas.openxmlformats.org/officeDocument/2006/relationships/customXml" Target="../ink/ink3722.xml"/><Relationship Id="rId1144" Type="http://schemas.openxmlformats.org/officeDocument/2006/relationships/image" Target="../media/image3844.png"/><Relationship Id="rId1351" Type="http://schemas.openxmlformats.org/officeDocument/2006/relationships/image" Target="../media/image3945.png"/><Relationship Id="rId1449" Type="http://schemas.openxmlformats.org/officeDocument/2006/relationships/image" Target="../media/image3994.png"/><Relationship Id="rId1796" Type="http://schemas.openxmlformats.org/officeDocument/2006/relationships/customXml" Target="../ink/ink4266.xml"/><Relationship Id="rId88" Type="http://schemas.openxmlformats.org/officeDocument/2006/relationships/image" Target="../media/image3225.png"/><Relationship Id="rId819" Type="http://schemas.openxmlformats.org/officeDocument/2006/relationships/customXml" Target="../ink/ink3771.xml"/><Relationship Id="rId1004" Type="http://schemas.openxmlformats.org/officeDocument/2006/relationships/image" Target="../media/image3775.png"/><Relationship Id="rId1211" Type="http://schemas.openxmlformats.org/officeDocument/2006/relationships/customXml" Target="../ink/ink3970.xml"/><Relationship Id="rId1656" Type="http://schemas.openxmlformats.org/officeDocument/2006/relationships/image" Target="../media/image4095.png"/><Relationship Id="rId1863" Type="http://schemas.openxmlformats.org/officeDocument/2006/relationships/image" Target="../media/image4198.png"/><Relationship Id="rId1309" Type="http://schemas.openxmlformats.org/officeDocument/2006/relationships/image" Target="../media/image3924.png"/><Relationship Id="rId1516" Type="http://schemas.openxmlformats.org/officeDocument/2006/relationships/customXml" Target="../ink/ink4124.xml"/><Relationship Id="rId1723" Type="http://schemas.openxmlformats.org/officeDocument/2006/relationships/image" Target="../media/image4128.png"/><Relationship Id="rId1930" Type="http://schemas.openxmlformats.org/officeDocument/2006/relationships/customXml" Target="../ink/ink4333.xml"/><Relationship Id="rId15" Type="http://schemas.openxmlformats.org/officeDocument/2006/relationships/customXml" Target="../ink/ink3369.xml"/><Relationship Id="rId164" Type="http://schemas.openxmlformats.org/officeDocument/2006/relationships/image" Target="../media/image3263.png"/><Relationship Id="rId371" Type="http://schemas.openxmlformats.org/officeDocument/2006/relationships/customXml" Target="../ink/ink3547.xml"/><Relationship Id="rId2052" Type="http://schemas.openxmlformats.org/officeDocument/2006/relationships/customXml" Target="../ink/ink4394.xml"/><Relationship Id="rId469" Type="http://schemas.openxmlformats.org/officeDocument/2006/relationships/customXml" Target="../ink/ink3596.xml"/><Relationship Id="rId676" Type="http://schemas.openxmlformats.org/officeDocument/2006/relationships/image" Target="../media/image3518.png"/><Relationship Id="rId883" Type="http://schemas.openxmlformats.org/officeDocument/2006/relationships/customXml" Target="../ink/ink3803.xml"/><Relationship Id="rId1099" Type="http://schemas.openxmlformats.org/officeDocument/2006/relationships/image" Target="../media/image3822.png"/><Relationship Id="rId231" Type="http://schemas.openxmlformats.org/officeDocument/2006/relationships/customXml" Target="../ink/ink3477.xml"/><Relationship Id="rId329" Type="http://schemas.openxmlformats.org/officeDocument/2006/relationships/customXml" Target="../ink/ink3526.xml"/><Relationship Id="rId536" Type="http://schemas.openxmlformats.org/officeDocument/2006/relationships/image" Target="../media/image3448.png"/><Relationship Id="rId1166" Type="http://schemas.openxmlformats.org/officeDocument/2006/relationships/image" Target="../media/image3855.png"/><Relationship Id="rId1373" Type="http://schemas.openxmlformats.org/officeDocument/2006/relationships/image" Target="../media/image3956.png"/><Relationship Id="rId743" Type="http://schemas.openxmlformats.org/officeDocument/2006/relationships/customXml" Target="../ink/ink3733.xml"/><Relationship Id="rId950" Type="http://schemas.openxmlformats.org/officeDocument/2006/relationships/image" Target="../media/image3750.png"/><Relationship Id="rId1026" Type="http://schemas.openxmlformats.org/officeDocument/2006/relationships/image" Target="../media/image3786.png"/><Relationship Id="rId1580" Type="http://schemas.openxmlformats.org/officeDocument/2006/relationships/image" Target="../media/image4058.png"/><Relationship Id="rId1678" Type="http://schemas.openxmlformats.org/officeDocument/2006/relationships/image" Target="../media/image4106.png"/><Relationship Id="rId1885" Type="http://schemas.openxmlformats.org/officeDocument/2006/relationships/image" Target="../media/image4209.png"/><Relationship Id="rId603" Type="http://schemas.openxmlformats.org/officeDocument/2006/relationships/customXml" Target="../ink/ink3663.xml"/><Relationship Id="rId810" Type="http://schemas.openxmlformats.org/officeDocument/2006/relationships/image" Target="../media/image3585.png"/><Relationship Id="rId908" Type="http://schemas.openxmlformats.org/officeDocument/2006/relationships/image" Target="../media/image3634.png"/><Relationship Id="rId1233" Type="http://schemas.openxmlformats.org/officeDocument/2006/relationships/image" Target="../media/image3887.png"/><Relationship Id="rId1440" Type="http://schemas.openxmlformats.org/officeDocument/2006/relationships/customXml" Target="../ink/ink4086.xml"/><Relationship Id="rId1538" Type="http://schemas.openxmlformats.org/officeDocument/2006/relationships/customXml" Target="../ink/ink4135.xml"/><Relationship Id="rId1300" Type="http://schemas.openxmlformats.org/officeDocument/2006/relationships/image" Target="../media/image3920.png"/><Relationship Id="rId1745" Type="http://schemas.openxmlformats.org/officeDocument/2006/relationships/image" Target="../media/image4139.png"/><Relationship Id="rId1952" Type="http://schemas.openxmlformats.org/officeDocument/2006/relationships/customXml" Target="../ink/ink4344.xml"/><Relationship Id="rId37" Type="http://schemas.openxmlformats.org/officeDocument/2006/relationships/customXml" Target="../ink/ink3380.xml"/><Relationship Id="rId1605" Type="http://schemas.openxmlformats.org/officeDocument/2006/relationships/customXml" Target="../ink/ink4170.xml"/><Relationship Id="rId1812" Type="http://schemas.openxmlformats.org/officeDocument/2006/relationships/customXml" Target="../ink/ink4274.xml"/><Relationship Id="rId186" Type="http://schemas.openxmlformats.org/officeDocument/2006/relationships/image" Target="../media/image3274.png"/><Relationship Id="rId393" Type="http://schemas.openxmlformats.org/officeDocument/2006/relationships/customXml" Target="../ink/ink3558.xml"/><Relationship Id="rId2074" Type="http://schemas.openxmlformats.org/officeDocument/2006/relationships/customXml" Target="../ink/ink4405.xml"/><Relationship Id="rId253" Type="http://schemas.openxmlformats.org/officeDocument/2006/relationships/customXml" Target="../ink/ink3488.xml"/><Relationship Id="rId460" Type="http://schemas.openxmlformats.org/officeDocument/2006/relationships/image" Target="../media/image3410.png"/><Relationship Id="rId698" Type="http://schemas.openxmlformats.org/officeDocument/2006/relationships/image" Target="../media/image3529.png"/><Relationship Id="rId1090" Type="http://schemas.openxmlformats.org/officeDocument/2006/relationships/customXml" Target="../ink/ink3908.xml"/><Relationship Id="rId2141" Type="http://schemas.openxmlformats.org/officeDocument/2006/relationships/image" Target="../media/image4337.png"/><Relationship Id="rId113" Type="http://schemas.openxmlformats.org/officeDocument/2006/relationships/customXml" Target="../ink/ink3418.xml"/><Relationship Id="rId320" Type="http://schemas.openxmlformats.org/officeDocument/2006/relationships/image" Target="../media/image3340.png"/><Relationship Id="rId558" Type="http://schemas.openxmlformats.org/officeDocument/2006/relationships/image" Target="../media/image3459.png"/><Relationship Id="rId765" Type="http://schemas.openxmlformats.org/officeDocument/2006/relationships/customXml" Target="../ink/ink3744.xml"/><Relationship Id="rId972" Type="http://schemas.openxmlformats.org/officeDocument/2006/relationships/customXml" Target="../ink/ink3848.xml"/><Relationship Id="rId1188" Type="http://schemas.openxmlformats.org/officeDocument/2006/relationships/image" Target="../media/image3866.png"/><Relationship Id="rId1395" Type="http://schemas.openxmlformats.org/officeDocument/2006/relationships/image" Target="../media/image3967.png"/><Relationship Id="rId2001" Type="http://schemas.openxmlformats.org/officeDocument/2006/relationships/image" Target="../media/image4267.png"/><Relationship Id="rId418" Type="http://schemas.openxmlformats.org/officeDocument/2006/relationships/image" Target="../media/image3389.png"/><Relationship Id="rId625" Type="http://schemas.openxmlformats.org/officeDocument/2006/relationships/customXml" Target="../ink/ink3674.xml"/><Relationship Id="rId832" Type="http://schemas.openxmlformats.org/officeDocument/2006/relationships/image" Target="../media/image3596.png"/><Relationship Id="rId1048" Type="http://schemas.openxmlformats.org/officeDocument/2006/relationships/customXml" Target="../ink/ink3887.xml"/><Relationship Id="rId1255" Type="http://schemas.openxmlformats.org/officeDocument/2006/relationships/customXml" Target="../ink/ink3993.xml"/><Relationship Id="rId1462" Type="http://schemas.openxmlformats.org/officeDocument/2006/relationships/customXml" Target="../ink/ink4097.xml"/><Relationship Id="rId1115" Type="http://schemas.openxmlformats.org/officeDocument/2006/relationships/image" Target="../media/image3830.png"/><Relationship Id="rId1322" Type="http://schemas.openxmlformats.org/officeDocument/2006/relationships/customXml" Target="../ink/ink4027.xml"/><Relationship Id="rId1767" Type="http://schemas.openxmlformats.org/officeDocument/2006/relationships/image" Target="../media/image4150.png"/><Relationship Id="rId1974" Type="http://schemas.openxmlformats.org/officeDocument/2006/relationships/customXml" Target="../ink/ink4355.xml"/><Relationship Id="rId59" Type="http://schemas.openxmlformats.org/officeDocument/2006/relationships/customXml" Target="../ink/ink3391.xml"/><Relationship Id="rId1627" Type="http://schemas.openxmlformats.org/officeDocument/2006/relationships/customXml" Target="../ink/ink4181.xml"/><Relationship Id="rId1834" Type="http://schemas.openxmlformats.org/officeDocument/2006/relationships/customXml" Target="../ink/ink4285.xml"/><Relationship Id="rId2096" Type="http://schemas.openxmlformats.org/officeDocument/2006/relationships/customXml" Target="../ink/ink4416.xml"/><Relationship Id="rId1901" Type="http://schemas.openxmlformats.org/officeDocument/2006/relationships/image" Target="../media/image4217.png"/><Relationship Id="rId275" Type="http://schemas.openxmlformats.org/officeDocument/2006/relationships/customXml" Target="../ink/ink3499.xml"/><Relationship Id="rId482" Type="http://schemas.openxmlformats.org/officeDocument/2006/relationships/image" Target="../media/image3421.png"/><Relationship Id="rId2163" Type="http://schemas.openxmlformats.org/officeDocument/2006/relationships/image" Target="../media/image4348.png"/><Relationship Id="rId135" Type="http://schemas.openxmlformats.org/officeDocument/2006/relationships/customXml" Target="../ink/ink3429.xml"/><Relationship Id="rId342" Type="http://schemas.openxmlformats.org/officeDocument/2006/relationships/image" Target="../media/image3351.png"/><Relationship Id="rId787" Type="http://schemas.openxmlformats.org/officeDocument/2006/relationships/customXml" Target="../ink/ink3755.xml"/><Relationship Id="rId994" Type="http://schemas.openxmlformats.org/officeDocument/2006/relationships/image" Target="../media/image3770.png"/><Relationship Id="rId2023" Type="http://schemas.openxmlformats.org/officeDocument/2006/relationships/image" Target="../media/image4278.png"/><Relationship Id="rId202" Type="http://schemas.openxmlformats.org/officeDocument/2006/relationships/image" Target="../media/image3282.png"/><Relationship Id="rId647" Type="http://schemas.openxmlformats.org/officeDocument/2006/relationships/customXml" Target="../ink/ink3685.xml"/><Relationship Id="rId854" Type="http://schemas.openxmlformats.org/officeDocument/2006/relationships/image" Target="../media/image3607.png"/><Relationship Id="rId1277" Type="http://schemas.openxmlformats.org/officeDocument/2006/relationships/customXml" Target="../ink/ink4004.xml"/><Relationship Id="rId1484" Type="http://schemas.openxmlformats.org/officeDocument/2006/relationships/customXml" Target="../ink/ink4108.xml"/><Relationship Id="rId1691" Type="http://schemas.openxmlformats.org/officeDocument/2006/relationships/customXml" Target="../ink/ink4213.xml"/><Relationship Id="rId507" Type="http://schemas.openxmlformats.org/officeDocument/2006/relationships/customXml" Target="../ink/ink3615.xml"/><Relationship Id="rId714" Type="http://schemas.openxmlformats.org/officeDocument/2006/relationships/image" Target="../media/image3537.png"/><Relationship Id="rId921" Type="http://schemas.openxmlformats.org/officeDocument/2006/relationships/customXml" Target="../ink/ink3822.xml"/><Relationship Id="rId1137" Type="http://schemas.openxmlformats.org/officeDocument/2006/relationships/customXml" Target="../ink/ink3932.xml"/><Relationship Id="rId1344" Type="http://schemas.openxmlformats.org/officeDocument/2006/relationships/customXml" Target="../ink/ink4038.xml"/><Relationship Id="rId1551" Type="http://schemas.openxmlformats.org/officeDocument/2006/relationships/image" Target="../media/image4045.png"/><Relationship Id="rId1789" Type="http://schemas.openxmlformats.org/officeDocument/2006/relationships/image" Target="../media/image4161.png"/><Relationship Id="rId1996" Type="http://schemas.openxmlformats.org/officeDocument/2006/relationships/customXml" Target="../ink/ink4366.xml"/><Relationship Id="rId50" Type="http://schemas.openxmlformats.org/officeDocument/2006/relationships/image" Target="../media/image3206.png"/><Relationship Id="rId1204" Type="http://schemas.openxmlformats.org/officeDocument/2006/relationships/image" Target="../media/image3873.png"/><Relationship Id="rId1411" Type="http://schemas.openxmlformats.org/officeDocument/2006/relationships/image" Target="../media/image3975.png"/><Relationship Id="rId1649" Type="http://schemas.openxmlformats.org/officeDocument/2006/relationships/customXml" Target="../ink/ink4192.xml"/><Relationship Id="rId1856" Type="http://schemas.openxmlformats.org/officeDocument/2006/relationships/customXml" Target="../ink/ink4296.xml"/><Relationship Id="rId1509" Type="http://schemas.openxmlformats.org/officeDocument/2006/relationships/image" Target="../media/image4024.png"/><Relationship Id="rId1716" Type="http://schemas.openxmlformats.org/officeDocument/2006/relationships/customXml" Target="../ink/ink4226.xml"/><Relationship Id="rId1923" Type="http://schemas.openxmlformats.org/officeDocument/2006/relationships/image" Target="../media/image4228.png"/><Relationship Id="rId297" Type="http://schemas.openxmlformats.org/officeDocument/2006/relationships/customXml" Target="../ink/ink3510.xml"/><Relationship Id="rId2185" Type="http://schemas.openxmlformats.org/officeDocument/2006/relationships/image" Target="../media/image4359.png"/><Relationship Id="rId157" Type="http://schemas.openxmlformats.org/officeDocument/2006/relationships/customXml" Target="../ink/ink3440.xml"/><Relationship Id="rId364" Type="http://schemas.openxmlformats.org/officeDocument/2006/relationships/image" Target="../media/image3362.png"/><Relationship Id="rId2045" Type="http://schemas.openxmlformats.org/officeDocument/2006/relationships/image" Target="../media/image4289.png"/><Relationship Id="rId571" Type="http://schemas.openxmlformats.org/officeDocument/2006/relationships/customXml" Target="../ink/ink3647.xml"/><Relationship Id="rId669" Type="http://schemas.openxmlformats.org/officeDocument/2006/relationships/customXml" Target="../ink/ink3696.xml"/><Relationship Id="rId876" Type="http://schemas.openxmlformats.org/officeDocument/2006/relationships/image" Target="../media/image3618.png"/><Relationship Id="rId1299" Type="http://schemas.openxmlformats.org/officeDocument/2006/relationships/customXml" Target="../ink/ink4015.xml"/><Relationship Id="rId224" Type="http://schemas.openxmlformats.org/officeDocument/2006/relationships/image" Target="../media/image3293.png"/><Relationship Id="rId431" Type="http://schemas.openxmlformats.org/officeDocument/2006/relationships/customXml" Target="../ink/ink3577.xml"/><Relationship Id="rId529" Type="http://schemas.openxmlformats.org/officeDocument/2006/relationships/customXml" Target="../ink/ink3626.xml"/><Relationship Id="rId736" Type="http://schemas.openxmlformats.org/officeDocument/2006/relationships/image" Target="../media/image3548.png"/><Relationship Id="rId1061" Type="http://schemas.openxmlformats.org/officeDocument/2006/relationships/image" Target="../media/image3803.png"/><Relationship Id="rId1159" Type="http://schemas.openxmlformats.org/officeDocument/2006/relationships/customXml" Target="../ink/ink3943.xml"/><Relationship Id="rId1366" Type="http://schemas.openxmlformats.org/officeDocument/2006/relationships/customXml" Target="../ink/ink4049.xml"/><Relationship Id="rId2112" Type="http://schemas.openxmlformats.org/officeDocument/2006/relationships/customXml" Target="../ink/ink4424.xml"/><Relationship Id="rId943" Type="http://schemas.openxmlformats.org/officeDocument/2006/relationships/customXml" Target="../ink/ink3833.xml"/><Relationship Id="rId1019" Type="http://schemas.openxmlformats.org/officeDocument/2006/relationships/customXml" Target="../ink/ink3872.xml"/><Relationship Id="rId1573" Type="http://schemas.openxmlformats.org/officeDocument/2006/relationships/customXml" Target="../ink/ink4153.xml"/><Relationship Id="rId1780" Type="http://schemas.openxmlformats.org/officeDocument/2006/relationships/customXml" Target="../ink/ink4258.xml"/><Relationship Id="rId1878" Type="http://schemas.openxmlformats.org/officeDocument/2006/relationships/customXml" Target="../ink/ink4307.xml"/><Relationship Id="rId72" Type="http://schemas.openxmlformats.org/officeDocument/2006/relationships/image" Target="../media/image3217.png"/><Relationship Id="rId803" Type="http://schemas.openxmlformats.org/officeDocument/2006/relationships/customXml" Target="../ink/ink3763.xml"/><Relationship Id="rId1226" Type="http://schemas.openxmlformats.org/officeDocument/2006/relationships/image" Target="../media/image3884.png"/><Relationship Id="rId1433" Type="http://schemas.openxmlformats.org/officeDocument/2006/relationships/image" Target="../media/image3986.png"/><Relationship Id="rId1640" Type="http://schemas.openxmlformats.org/officeDocument/2006/relationships/image" Target="../media/image4087.png"/><Relationship Id="rId1738" Type="http://schemas.openxmlformats.org/officeDocument/2006/relationships/customXml" Target="../ink/ink4237.xml"/><Relationship Id="rId1500" Type="http://schemas.openxmlformats.org/officeDocument/2006/relationships/customXml" Target="../ink/ink4116.xml"/><Relationship Id="rId1945" Type="http://schemas.openxmlformats.org/officeDocument/2006/relationships/image" Target="../media/image4239.png"/><Relationship Id="rId1805" Type="http://schemas.openxmlformats.org/officeDocument/2006/relationships/image" Target="../media/image4169.png"/><Relationship Id="rId179" Type="http://schemas.openxmlformats.org/officeDocument/2006/relationships/customXml" Target="../ink/ink3451.xml"/><Relationship Id="rId386" Type="http://schemas.openxmlformats.org/officeDocument/2006/relationships/image" Target="../media/image3373.png"/><Relationship Id="rId593" Type="http://schemas.openxmlformats.org/officeDocument/2006/relationships/customXml" Target="../ink/ink3658.xml"/><Relationship Id="rId2067" Type="http://schemas.openxmlformats.org/officeDocument/2006/relationships/image" Target="../media/image4300.png"/><Relationship Id="rId246" Type="http://schemas.openxmlformats.org/officeDocument/2006/relationships/image" Target="../media/image3304.png"/><Relationship Id="rId453" Type="http://schemas.openxmlformats.org/officeDocument/2006/relationships/customXml" Target="../ink/ink3588.xml"/><Relationship Id="rId660" Type="http://schemas.openxmlformats.org/officeDocument/2006/relationships/image" Target="../media/image3510.png"/><Relationship Id="rId898" Type="http://schemas.openxmlformats.org/officeDocument/2006/relationships/image" Target="../media/image3629.png"/><Relationship Id="rId1083" Type="http://schemas.openxmlformats.org/officeDocument/2006/relationships/image" Target="../media/image3814.png"/><Relationship Id="rId1290" Type="http://schemas.openxmlformats.org/officeDocument/2006/relationships/image" Target="../media/image3915.png"/><Relationship Id="rId2134" Type="http://schemas.openxmlformats.org/officeDocument/2006/relationships/customXml" Target="../ink/ink4435.xml"/><Relationship Id="rId106" Type="http://schemas.openxmlformats.org/officeDocument/2006/relationships/image" Target="../media/image3234.png"/><Relationship Id="rId313" Type="http://schemas.openxmlformats.org/officeDocument/2006/relationships/customXml" Target="../ink/ink3518.xml"/><Relationship Id="rId758" Type="http://schemas.openxmlformats.org/officeDocument/2006/relationships/image" Target="../media/image3559.png"/><Relationship Id="rId965" Type="http://schemas.openxmlformats.org/officeDocument/2006/relationships/customXml" Target="../ink/ink3844.xml"/><Relationship Id="rId1150" Type="http://schemas.openxmlformats.org/officeDocument/2006/relationships/image" Target="../media/image3847.png"/><Relationship Id="rId1388" Type="http://schemas.openxmlformats.org/officeDocument/2006/relationships/customXml" Target="../ink/ink4060.xml"/><Relationship Id="rId1595" Type="http://schemas.openxmlformats.org/officeDocument/2006/relationships/image" Target="../media/image4065.png"/><Relationship Id="rId94" Type="http://schemas.openxmlformats.org/officeDocument/2006/relationships/image" Target="../media/image3228.png"/><Relationship Id="rId520" Type="http://schemas.openxmlformats.org/officeDocument/2006/relationships/image" Target="../media/image3440.png"/><Relationship Id="rId618" Type="http://schemas.openxmlformats.org/officeDocument/2006/relationships/image" Target="../media/image3489.png"/><Relationship Id="rId825" Type="http://schemas.openxmlformats.org/officeDocument/2006/relationships/customXml" Target="../ink/ink3774.xml"/><Relationship Id="rId1248" Type="http://schemas.openxmlformats.org/officeDocument/2006/relationships/image" Target="../media/image3894.png"/><Relationship Id="rId1455" Type="http://schemas.openxmlformats.org/officeDocument/2006/relationships/image" Target="../media/image3997.png"/><Relationship Id="rId1662" Type="http://schemas.openxmlformats.org/officeDocument/2006/relationships/image" Target="../media/image4098.png"/><Relationship Id="rId1010" Type="http://schemas.openxmlformats.org/officeDocument/2006/relationships/image" Target="../media/image3778.png"/><Relationship Id="rId1108" Type="http://schemas.openxmlformats.org/officeDocument/2006/relationships/customXml" Target="../ink/ink3917.xml"/><Relationship Id="rId1315" Type="http://schemas.openxmlformats.org/officeDocument/2006/relationships/image" Target="../media/image3927.png"/><Relationship Id="rId1967" Type="http://schemas.openxmlformats.org/officeDocument/2006/relationships/image" Target="../media/image4250.png"/><Relationship Id="rId1522" Type="http://schemas.openxmlformats.org/officeDocument/2006/relationships/customXml" Target="../ink/ink4127.xml"/><Relationship Id="rId21" Type="http://schemas.openxmlformats.org/officeDocument/2006/relationships/customXml" Target="../ink/ink3372.xml"/><Relationship Id="rId2089" Type="http://schemas.openxmlformats.org/officeDocument/2006/relationships/image" Target="../media/image4311.png"/><Relationship Id="rId268" Type="http://schemas.openxmlformats.org/officeDocument/2006/relationships/image" Target="../media/image3315.png"/><Relationship Id="rId475" Type="http://schemas.openxmlformats.org/officeDocument/2006/relationships/customXml" Target="../ink/ink3599.xml"/><Relationship Id="rId682" Type="http://schemas.openxmlformats.org/officeDocument/2006/relationships/image" Target="../media/image3521.png"/><Relationship Id="rId2156" Type="http://schemas.openxmlformats.org/officeDocument/2006/relationships/customXml" Target="../ink/ink4446.xml"/><Relationship Id="rId128" Type="http://schemas.openxmlformats.org/officeDocument/2006/relationships/image" Target="../media/image3245.png"/><Relationship Id="rId335" Type="http://schemas.openxmlformats.org/officeDocument/2006/relationships/customXml" Target="../ink/ink3529.xml"/><Relationship Id="rId542" Type="http://schemas.openxmlformats.org/officeDocument/2006/relationships/image" Target="../media/image3451.png"/><Relationship Id="rId1172" Type="http://schemas.openxmlformats.org/officeDocument/2006/relationships/image" Target="../media/image3858.png"/><Relationship Id="rId2016" Type="http://schemas.openxmlformats.org/officeDocument/2006/relationships/customXml" Target="../ink/ink4376.xml"/><Relationship Id="rId402" Type="http://schemas.openxmlformats.org/officeDocument/2006/relationships/image" Target="../media/image3381.png"/><Relationship Id="rId1032" Type="http://schemas.openxmlformats.org/officeDocument/2006/relationships/customXml" Target="../ink/ink3879.xml"/><Relationship Id="rId1989" Type="http://schemas.openxmlformats.org/officeDocument/2006/relationships/image" Target="../media/image4261.png"/><Relationship Id="rId1849" Type="http://schemas.openxmlformats.org/officeDocument/2006/relationships/image" Target="../media/image4191.png"/><Relationship Id="rId192" Type="http://schemas.openxmlformats.org/officeDocument/2006/relationships/image" Target="../media/image3277.png"/><Relationship Id="rId1709" Type="http://schemas.openxmlformats.org/officeDocument/2006/relationships/image" Target="../media/image4121.png"/><Relationship Id="rId1916" Type="http://schemas.openxmlformats.org/officeDocument/2006/relationships/customXml" Target="../ink/ink4326.xml"/><Relationship Id="rId2080" Type="http://schemas.openxmlformats.org/officeDocument/2006/relationships/customXml" Target="../ink/ink4408.xml"/><Relationship Id="rId869" Type="http://schemas.openxmlformats.org/officeDocument/2006/relationships/customXml" Target="../ink/ink3796.xml"/><Relationship Id="rId1499" Type="http://schemas.openxmlformats.org/officeDocument/2006/relationships/image" Target="../media/image4019.png"/><Relationship Id="rId729" Type="http://schemas.openxmlformats.org/officeDocument/2006/relationships/customXml" Target="../ink/ink3726.xml"/><Relationship Id="rId1359" Type="http://schemas.openxmlformats.org/officeDocument/2006/relationships/image" Target="../media/image3949.png"/><Relationship Id="rId936" Type="http://schemas.openxmlformats.org/officeDocument/2006/relationships/image" Target="../media/image3743.png"/><Relationship Id="rId1219" Type="http://schemas.openxmlformats.org/officeDocument/2006/relationships/customXml" Target="../ink/ink3974.xml"/><Relationship Id="rId1566" Type="http://schemas.openxmlformats.org/officeDocument/2006/relationships/customXml" Target="../ink/ink4149.xml"/><Relationship Id="rId1773" Type="http://schemas.openxmlformats.org/officeDocument/2006/relationships/image" Target="../media/image4153.png"/><Relationship Id="rId1980" Type="http://schemas.openxmlformats.org/officeDocument/2006/relationships/customXml" Target="../ink/ink4358.xml"/><Relationship Id="rId65" Type="http://schemas.openxmlformats.org/officeDocument/2006/relationships/customXml" Target="../ink/ink3394.xml"/><Relationship Id="rId1426" Type="http://schemas.openxmlformats.org/officeDocument/2006/relationships/customXml" Target="../ink/ink4079.xml"/><Relationship Id="rId1633" Type="http://schemas.openxmlformats.org/officeDocument/2006/relationships/customXml" Target="../ink/ink4184.xml"/><Relationship Id="rId1840" Type="http://schemas.openxmlformats.org/officeDocument/2006/relationships/customXml" Target="../ink/ink4288.xml"/><Relationship Id="rId1700" Type="http://schemas.openxmlformats.org/officeDocument/2006/relationships/customXml" Target="../ink/ink4218.xml"/><Relationship Id="rId379" Type="http://schemas.openxmlformats.org/officeDocument/2006/relationships/customXml" Target="../ink/ink3551.xml"/><Relationship Id="rId586" Type="http://schemas.openxmlformats.org/officeDocument/2006/relationships/image" Target="../media/image3473.png"/><Relationship Id="rId793" Type="http://schemas.openxmlformats.org/officeDocument/2006/relationships/customXml" Target="../ink/ink3758.xml"/><Relationship Id="rId239" Type="http://schemas.openxmlformats.org/officeDocument/2006/relationships/customXml" Target="../ink/ink3481.xml"/><Relationship Id="rId446" Type="http://schemas.openxmlformats.org/officeDocument/2006/relationships/image" Target="../media/image3403.png"/><Relationship Id="rId653" Type="http://schemas.openxmlformats.org/officeDocument/2006/relationships/customXml" Target="../ink/ink3688.xml"/><Relationship Id="rId1076" Type="http://schemas.openxmlformats.org/officeDocument/2006/relationships/customXml" Target="../ink/ink3901.xml"/><Relationship Id="rId1283" Type="http://schemas.openxmlformats.org/officeDocument/2006/relationships/customXml" Target="../ink/ink4007.xml"/><Relationship Id="rId1490" Type="http://schemas.openxmlformats.org/officeDocument/2006/relationships/customXml" Target="../ink/ink4111.xml"/><Relationship Id="rId2127" Type="http://schemas.openxmlformats.org/officeDocument/2006/relationships/image" Target="../media/image4330.png"/><Relationship Id="rId306" Type="http://schemas.openxmlformats.org/officeDocument/2006/relationships/image" Target="../media/image3333.png"/><Relationship Id="rId860" Type="http://schemas.openxmlformats.org/officeDocument/2006/relationships/image" Target="../media/image3610.png"/><Relationship Id="rId1143" Type="http://schemas.openxmlformats.org/officeDocument/2006/relationships/customXml" Target="../ink/ink3935.xml"/><Relationship Id="rId513" Type="http://schemas.openxmlformats.org/officeDocument/2006/relationships/customXml" Target="../ink/ink3618.xml"/><Relationship Id="rId720" Type="http://schemas.openxmlformats.org/officeDocument/2006/relationships/image" Target="../media/image3540.png"/><Relationship Id="rId1350" Type="http://schemas.openxmlformats.org/officeDocument/2006/relationships/customXml" Target="../ink/ink4041.xml"/><Relationship Id="rId1003" Type="http://schemas.openxmlformats.org/officeDocument/2006/relationships/customXml" Target="../ink/ink3864.xml"/><Relationship Id="rId1210" Type="http://schemas.openxmlformats.org/officeDocument/2006/relationships/image" Target="../media/image3876.png"/><Relationship Id="rId163" Type="http://schemas.openxmlformats.org/officeDocument/2006/relationships/customXml" Target="../ink/ink3443.xml"/><Relationship Id="rId370" Type="http://schemas.openxmlformats.org/officeDocument/2006/relationships/image" Target="../media/image3365.png"/><Relationship Id="rId2051" Type="http://schemas.openxmlformats.org/officeDocument/2006/relationships/image" Target="../media/image4292.png"/><Relationship Id="rId230" Type="http://schemas.openxmlformats.org/officeDocument/2006/relationships/image" Target="../media/image3296.png"/><Relationship Id="rId1677" Type="http://schemas.openxmlformats.org/officeDocument/2006/relationships/customXml" Target="../ink/ink4206.xml"/><Relationship Id="rId1884" Type="http://schemas.openxmlformats.org/officeDocument/2006/relationships/customXml" Target="../ink/ink4310.xml"/><Relationship Id="rId907" Type="http://schemas.openxmlformats.org/officeDocument/2006/relationships/customXml" Target="../ink/ink3815.xml"/><Relationship Id="rId1537" Type="http://schemas.openxmlformats.org/officeDocument/2006/relationships/image" Target="../media/image4038.png"/><Relationship Id="rId1744" Type="http://schemas.openxmlformats.org/officeDocument/2006/relationships/customXml" Target="../ink/ink4240.xml"/><Relationship Id="rId1951" Type="http://schemas.openxmlformats.org/officeDocument/2006/relationships/image" Target="../media/image4242.png"/><Relationship Id="rId36" Type="http://schemas.openxmlformats.org/officeDocument/2006/relationships/image" Target="../media/image3199.png"/><Relationship Id="rId1604" Type="http://schemas.openxmlformats.org/officeDocument/2006/relationships/image" Target="../media/image4069.png"/><Relationship Id="rId1811" Type="http://schemas.openxmlformats.org/officeDocument/2006/relationships/image" Target="../media/image4172.png"/><Relationship Id="rId697" Type="http://schemas.openxmlformats.org/officeDocument/2006/relationships/customXml" Target="../ink/ink3710.xml"/><Relationship Id="rId1187" Type="http://schemas.openxmlformats.org/officeDocument/2006/relationships/customXml" Target="../ink/ink3957.xml"/><Relationship Id="rId557" Type="http://schemas.openxmlformats.org/officeDocument/2006/relationships/customXml" Target="../ink/ink3640.xml"/><Relationship Id="rId764" Type="http://schemas.openxmlformats.org/officeDocument/2006/relationships/image" Target="../media/image3562.png"/><Relationship Id="rId971" Type="http://schemas.openxmlformats.org/officeDocument/2006/relationships/customXml" Target="../ink/ink3847.xml"/><Relationship Id="rId1394" Type="http://schemas.openxmlformats.org/officeDocument/2006/relationships/customXml" Target="../ink/ink4063.xml"/><Relationship Id="rId417" Type="http://schemas.openxmlformats.org/officeDocument/2006/relationships/customXml" Target="../ink/ink3570.xml"/><Relationship Id="rId624" Type="http://schemas.openxmlformats.org/officeDocument/2006/relationships/image" Target="../media/image3492.png"/><Relationship Id="rId831" Type="http://schemas.openxmlformats.org/officeDocument/2006/relationships/customXml" Target="../ink/ink3777.xml"/><Relationship Id="rId1047" Type="http://schemas.openxmlformats.org/officeDocument/2006/relationships/image" Target="../media/image3796.png"/><Relationship Id="rId1254" Type="http://schemas.openxmlformats.org/officeDocument/2006/relationships/image" Target="../media/image3897.png"/><Relationship Id="rId1461" Type="http://schemas.openxmlformats.org/officeDocument/2006/relationships/image" Target="../media/image400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17" Type="http://schemas.openxmlformats.org/officeDocument/2006/relationships/image" Target="../media/image839.png"/><Relationship Id="rId299" Type="http://schemas.openxmlformats.org/officeDocument/2006/relationships/image" Target="../media/image929.png"/><Relationship Id="rId21" Type="http://schemas.openxmlformats.org/officeDocument/2006/relationships/image" Target="../media/image792.png"/><Relationship Id="rId63" Type="http://schemas.openxmlformats.org/officeDocument/2006/relationships/image" Target="../media/image813.png"/><Relationship Id="rId159" Type="http://schemas.openxmlformats.org/officeDocument/2006/relationships/image" Target="../media/image860.png"/><Relationship Id="rId324" Type="http://schemas.openxmlformats.org/officeDocument/2006/relationships/image" Target="../media/image941.png"/><Relationship Id="rId366" Type="http://schemas.openxmlformats.org/officeDocument/2006/relationships/image" Target="../media/image961.png"/><Relationship Id="rId170" Type="http://schemas.openxmlformats.org/officeDocument/2006/relationships/customXml" Target="../ink/ink805.xml"/><Relationship Id="rId226" Type="http://schemas.openxmlformats.org/officeDocument/2006/relationships/customXml" Target="../ink/ink834.xml"/><Relationship Id="rId433" Type="http://schemas.openxmlformats.org/officeDocument/2006/relationships/image" Target="../media/image994.png"/><Relationship Id="rId268" Type="http://schemas.openxmlformats.org/officeDocument/2006/relationships/customXml" Target="../ink/ink855.xml"/><Relationship Id="rId475" Type="http://schemas.openxmlformats.org/officeDocument/2006/relationships/image" Target="../media/image1015.png"/><Relationship Id="rId32" Type="http://schemas.openxmlformats.org/officeDocument/2006/relationships/customXml" Target="../ink/ink735.xml"/><Relationship Id="rId74" Type="http://schemas.openxmlformats.org/officeDocument/2006/relationships/image" Target="../media/image818.png"/><Relationship Id="rId128" Type="http://schemas.openxmlformats.org/officeDocument/2006/relationships/customXml" Target="../ink/ink784.xml"/><Relationship Id="rId335" Type="http://schemas.openxmlformats.org/officeDocument/2006/relationships/image" Target="../media/image946.png"/><Relationship Id="rId377" Type="http://schemas.openxmlformats.org/officeDocument/2006/relationships/customXml" Target="../ink/ink911.xml"/><Relationship Id="rId5" Type="http://schemas.openxmlformats.org/officeDocument/2006/relationships/image" Target="../media/image784.png"/><Relationship Id="rId181" Type="http://schemas.openxmlformats.org/officeDocument/2006/relationships/image" Target="../media/image871.png"/><Relationship Id="rId237" Type="http://schemas.openxmlformats.org/officeDocument/2006/relationships/image" Target="../media/image898.png"/><Relationship Id="rId402" Type="http://schemas.openxmlformats.org/officeDocument/2006/relationships/image" Target="../media/image979.png"/><Relationship Id="rId279" Type="http://schemas.openxmlformats.org/officeDocument/2006/relationships/image" Target="../media/image919.png"/><Relationship Id="rId444" Type="http://schemas.openxmlformats.org/officeDocument/2006/relationships/customXml" Target="../ink/ink945.xml"/><Relationship Id="rId486" Type="http://schemas.openxmlformats.org/officeDocument/2006/relationships/customXml" Target="../ink/ink966.xml"/><Relationship Id="rId43" Type="http://schemas.openxmlformats.org/officeDocument/2006/relationships/image" Target="../media/image803.png"/><Relationship Id="rId139" Type="http://schemas.openxmlformats.org/officeDocument/2006/relationships/image" Target="../media/image850.png"/><Relationship Id="rId290" Type="http://schemas.openxmlformats.org/officeDocument/2006/relationships/customXml" Target="../ink/ink866.xml"/><Relationship Id="rId304" Type="http://schemas.openxmlformats.org/officeDocument/2006/relationships/image" Target="../media/image931.png"/><Relationship Id="rId346" Type="http://schemas.openxmlformats.org/officeDocument/2006/relationships/customXml" Target="../ink/ink895.xml"/><Relationship Id="rId388" Type="http://schemas.openxmlformats.org/officeDocument/2006/relationships/image" Target="../media/image972.png"/><Relationship Id="rId85" Type="http://schemas.openxmlformats.org/officeDocument/2006/relationships/customXml" Target="../ink/ink762.xml"/><Relationship Id="rId150" Type="http://schemas.openxmlformats.org/officeDocument/2006/relationships/customXml" Target="../ink/ink795.xml"/><Relationship Id="rId192" Type="http://schemas.openxmlformats.org/officeDocument/2006/relationships/image" Target="../media/image876.png"/><Relationship Id="rId206" Type="http://schemas.openxmlformats.org/officeDocument/2006/relationships/image" Target="../media/image883.png"/><Relationship Id="rId413" Type="http://schemas.openxmlformats.org/officeDocument/2006/relationships/image" Target="../media/image984.png"/><Relationship Id="rId248" Type="http://schemas.openxmlformats.org/officeDocument/2006/relationships/customXml" Target="../ink/ink845.xml"/><Relationship Id="rId455" Type="http://schemas.openxmlformats.org/officeDocument/2006/relationships/image" Target="../media/image1005.png"/><Relationship Id="rId497" Type="http://schemas.openxmlformats.org/officeDocument/2006/relationships/image" Target="../media/image716.png"/><Relationship Id="rId12" Type="http://schemas.openxmlformats.org/officeDocument/2006/relationships/customXml" Target="../ink/ink725.xml"/><Relationship Id="rId108" Type="http://schemas.openxmlformats.org/officeDocument/2006/relationships/customXml" Target="../ink/ink774.xml"/><Relationship Id="rId315" Type="http://schemas.openxmlformats.org/officeDocument/2006/relationships/customXml" Target="../ink/ink879.xml"/><Relationship Id="rId357" Type="http://schemas.openxmlformats.org/officeDocument/2006/relationships/image" Target="../media/image957.png"/><Relationship Id="rId54" Type="http://schemas.openxmlformats.org/officeDocument/2006/relationships/customXml" Target="../ink/ink746.xml"/><Relationship Id="rId96" Type="http://schemas.openxmlformats.org/officeDocument/2006/relationships/image" Target="../media/image829.png"/><Relationship Id="rId161" Type="http://schemas.openxmlformats.org/officeDocument/2006/relationships/image" Target="../media/image861.png"/><Relationship Id="rId217" Type="http://schemas.openxmlformats.org/officeDocument/2006/relationships/image" Target="../media/image888.png"/><Relationship Id="rId399" Type="http://schemas.openxmlformats.org/officeDocument/2006/relationships/customXml" Target="../ink/ink922.xml"/><Relationship Id="rId259" Type="http://schemas.openxmlformats.org/officeDocument/2006/relationships/image" Target="../media/image909.png"/><Relationship Id="rId424" Type="http://schemas.openxmlformats.org/officeDocument/2006/relationships/customXml" Target="../ink/ink935.xml"/><Relationship Id="rId466" Type="http://schemas.openxmlformats.org/officeDocument/2006/relationships/customXml" Target="../ink/ink956.xml"/><Relationship Id="rId23" Type="http://schemas.openxmlformats.org/officeDocument/2006/relationships/image" Target="../media/image793.png"/><Relationship Id="rId119" Type="http://schemas.openxmlformats.org/officeDocument/2006/relationships/image" Target="../media/image840.png"/><Relationship Id="rId270" Type="http://schemas.openxmlformats.org/officeDocument/2006/relationships/customXml" Target="../ink/ink856.xml"/><Relationship Id="rId326" Type="http://schemas.openxmlformats.org/officeDocument/2006/relationships/image" Target="../media/image942.png"/><Relationship Id="rId65" Type="http://schemas.openxmlformats.org/officeDocument/2006/relationships/image" Target="../media/image814.png"/><Relationship Id="rId130" Type="http://schemas.openxmlformats.org/officeDocument/2006/relationships/customXml" Target="../ink/ink785.xml"/><Relationship Id="rId368" Type="http://schemas.openxmlformats.org/officeDocument/2006/relationships/image" Target="../media/image962.png"/><Relationship Id="rId172" Type="http://schemas.openxmlformats.org/officeDocument/2006/relationships/customXml" Target="../ink/ink806.xml"/><Relationship Id="rId228" Type="http://schemas.openxmlformats.org/officeDocument/2006/relationships/customXml" Target="../ink/ink835.xml"/><Relationship Id="rId435" Type="http://schemas.openxmlformats.org/officeDocument/2006/relationships/image" Target="../media/image995.png"/><Relationship Id="rId477" Type="http://schemas.openxmlformats.org/officeDocument/2006/relationships/image" Target="../media/image1016.png"/><Relationship Id="rId281" Type="http://schemas.openxmlformats.org/officeDocument/2006/relationships/image" Target="../media/image920.png"/><Relationship Id="rId337" Type="http://schemas.openxmlformats.org/officeDocument/2006/relationships/image" Target="../media/image947.png"/><Relationship Id="rId34" Type="http://schemas.openxmlformats.org/officeDocument/2006/relationships/customXml" Target="../ink/ink736.xml"/><Relationship Id="rId76" Type="http://schemas.openxmlformats.org/officeDocument/2006/relationships/image" Target="../media/image819.png"/><Relationship Id="rId141" Type="http://schemas.openxmlformats.org/officeDocument/2006/relationships/image" Target="../media/image851.png"/><Relationship Id="rId379" Type="http://schemas.openxmlformats.org/officeDocument/2006/relationships/customXml" Target="../ink/ink912.xml"/><Relationship Id="rId7" Type="http://schemas.openxmlformats.org/officeDocument/2006/relationships/image" Target="../media/image785.png"/><Relationship Id="rId183" Type="http://schemas.openxmlformats.org/officeDocument/2006/relationships/image" Target="../media/image872.png"/><Relationship Id="rId239" Type="http://schemas.openxmlformats.org/officeDocument/2006/relationships/image" Target="../media/image899.png"/><Relationship Id="rId390" Type="http://schemas.openxmlformats.org/officeDocument/2006/relationships/image" Target="../media/image973.png"/><Relationship Id="rId404" Type="http://schemas.openxmlformats.org/officeDocument/2006/relationships/customXml" Target="../ink/ink925.xml"/><Relationship Id="rId446" Type="http://schemas.openxmlformats.org/officeDocument/2006/relationships/customXml" Target="../ink/ink946.xml"/><Relationship Id="rId250" Type="http://schemas.openxmlformats.org/officeDocument/2006/relationships/customXml" Target="../ink/ink846.xml"/><Relationship Id="rId292" Type="http://schemas.openxmlformats.org/officeDocument/2006/relationships/customXml" Target="../ink/ink867.xml"/><Relationship Id="rId306" Type="http://schemas.openxmlformats.org/officeDocument/2006/relationships/image" Target="../media/image932.png"/><Relationship Id="rId488" Type="http://schemas.openxmlformats.org/officeDocument/2006/relationships/customXml" Target="../ink/ink967.xml"/><Relationship Id="rId45" Type="http://schemas.openxmlformats.org/officeDocument/2006/relationships/image" Target="../media/image804.png"/><Relationship Id="rId87" Type="http://schemas.openxmlformats.org/officeDocument/2006/relationships/customXml" Target="../ink/ink763.xml"/><Relationship Id="rId110" Type="http://schemas.openxmlformats.org/officeDocument/2006/relationships/customXml" Target="../ink/ink775.xml"/><Relationship Id="rId348" Type="http://schemas.openxmlformats.org/officeDocument/2006/relationships/customXml" Target="../ink/ink896.xml"/><Relationship Id="rId152" Type="http://schemas.openxmlformats.org/officeDocument/2006/relationships/customXml" Target="../ink/ink796.xml"/><Relationship Id="rId194" Type="http://schemas.openxmlformats.org/officeDocument/2006/relationships/image" Target="../media/image877.png"/><Relationship Id="rId208" Type="http://schemas.openxmlformats.org/officeDocument/2006/relationships/customXml" Target="../ink/ink825.xml"/><Relationship Id="rId415" Type="http://schemas.openxmlformats.org/officeDocument/2006/relationships/image" Target="../media/image985.png"/><Relationship Id="rId457" Type="http://schemas.openxmlformats.org/officeDocument/2006/relationships/image" Target="../media/image1006.png"/><Relationship Id="rId261" Type="http://schemas.openxmlformats.org/officeDocument/2006/relationships/image" Target="../media/image910.png"/><Relationship Id="rId499" Type="http://schemas.openxmlformats.org/officeDocument/2006/relationships/image" Target="../media/image717.png"/><Relationship Id="rId14" Type="http://schemas.openxmlformats.org/officeDocument/2006/relationships/customXml" Target="../ink/ink726.xml"/><Relationship Id="rId56" Type="http://schemas.openxmlformats.org/officeDocument/2006/relationships/customXml" Target="../ink/ink747.xml"/><Relationship Id="rId317" Type="http://schemas.openxmlformats.org/officeDocument/2006/relationships/customXml" Target="../ink/ink880.xml"/><Relationship Id="rId359" Type="http://schemas.openxmlformats.org/officeDocument/2006/relationships/image" Target="../media/image958.png"/><Relationship Id="rId98" Type="http://schemas.openxmlformats.org/officeDocument/2006/relationships/customXml" Target="../ink/ink769.xml"/><Relationship Id="rId121" Type="http://schemas.openxmlformats.org/officeDocument/2006/relationships/image" Target="../media/image841.png"/><Relationship Id="rId163" Type="http://schemas.openxmlformats.org/officeDocument/2006/relationships/image" Target="../media/image862.png"/><Relationship Id="rId219" Type="http://schemas.openxmlformats.org/officeDocument/2006/relationships/image" Target="../media/image889.png"/><Relationship Id="rId370" Type="http://schemas.openxmlformats.org/officeDocument/2006/relationships/image" Target="../media/image963.png"/><Relationship Id="rId426" Type="http://schemas.openxmlformats.org/officeDocument/2006/relationships/customXml" Target="../ink/ink936.xml"/><Relationship Id="rId230" Type="http://schemas.openxmlformats.org/officeDocument/2006/relationships/customXml" Target="../ink/ink836.xml"/><Relationship Id="rId468" Type="http://schemas.openxmlformats.org/officeDocument/2006/relationships/customXml" Target="../ink/ink957.xml"/><Relationship Id="rId25" Type="http://schemas.openxmlformats.org/officeDocument/2006/relationships/image" Target="../media/image794.png"/><Relationship Id="rId67" Type="http://schemas.openxmlformats.org/officeDocument/2006/relationships/customXml" Target="../ink/ink753.xml"/><Relationship Id="rId272" Type="http://schemas.openxmlformats.org/officeDocument/2006/relationships/customXml" Target="../ink/ink857.xml"/><Relationship Id="rId328" Type="http://schemas.openxmlformats.org/officeDocument/2006/relationships/image" Target="../media/image943.png"/><Relationship Id="rId132" Type="http://schemas.openxmlformats.org/officeDocument/2006/relationships/customXml" Target="../ink/ink786.xml"/><Relationship Id="rId174" Type="http://schemas.openxmlformats.org/officeDocument/2006/relationships/customXml" Target="../ink/ink807.xml"/><Relationship Id="rId381" Type="http://schemas.openxmlformats.org/officeDocument/2006/relationships/customXml" Target="../ink/ink913.xml"/><Relationship Id="rId241" Type="http://schemas.openxmlformats.org/officeDocument/2006/relationships/image" Target="../media/image900.png"/><Relationship Id="rId437" Type="http://schemas.openxmlformats.org/officeDocument/2006/relationships/image" Target="../media/image996.png"/><Relationship Id="rId479" Type="http://schemas.openxmlformats.org/officeDocument/2006/relationships/image" Target="../media/image1017.png"/><Relationship Id="rId36" Type="http://schemas.openxmlformats.org/officeDocument/2006/relationships/customXml" Target="../ink/ink737.xml"/><Relationship Id="rId283" Type="http://schemas.openxmlformats.org/officeDocument/2006/relationships/image" Target="../media/image921.png"/><Relationship Id="rId339" Type="http://schemas.openxmlformats.org/officeDocument/2006/relationships/image" Target="../media/image948.png"/><Relationship Id="rId490" Type="http://schemas.openxmlformats.org/officeDocument/2006/relationships/customXml" Target="../ink/ink968.xml"/><Relationship Id="rId78" Type="http://schemas.openxmlformats.org/officeDocument/2006/relationships/image" Target="../media/image820.png"/><Relationship Id="rId101" Type="http://schemas.openxmlformats.org/officeDocument/2006/relationships/image" Target="../media/image831.png"/><Relationship Id="rId143" Type="http://schemas.openxmlformats.org/officeDocument/2006/relationships/image" Target="../media/image852.png"/><Relationship Id="rId185" Type="http://schemas.openxmlformats.org/officeDocument/2006/relationships/image" Target="../media/image873.png"/><Relationship Id="rId350" Type="http://schemas.openxmlformats.org/officeDocument/2006/relationships/customXml" Target="../ink/ink897.xml"/><Relationship Id="rId406" Type="http://schemas.openxmlformats.org/officeDocument/2006/relationships/customXml" Target="../ink/ink926.xml"/><Relationship Id="rId9" Type="http://schemas.openxmlformats.org/officeDocument/2006/relationships/image" Target="../media/image786.png"/><Relationship Id="rId210" Type="http://schemas.openxmlformats.org/officeDocument/2006/relationships/customXml" Target="../ink/ink826.xml"/><Relationship Id="rId392" Type="http://schemas.openxmlformats.org/officeDocument/2006/relationships/image" Target="../media/image974.png"/><Relationship Id="rId448" Type="http://schemas.openxmlformats.org/officeDocument/2006/relationships/customXml" Target="../ink/ink947.xml"/><Relationship Id="rId252" Type="http://schemas.openxmlformats.org/officeDocument/2006/relationships/customXml" Target="../ink/ink847.xml"/><Relationship Id="rId294" Type="http://schemas.openxmlformats.org/officeDocument/2006/relationships/customXml" Target="../ink/ink868.xml"/><Relationship Id="rId308" Type="http://schemas.openxmlformats.org/officeDocument/2006/relationships/image" Target="../media/image933.png"/><Relationship Id="rId47" Type="http://schemas.openxmlformats.org/officeDocument/2006/relationships/image" Target="../media/image805.png"/><Relationship Id="rId89" Type="http://schemas.openxmlformats.org/officeDocument/2006/relationships/customXml" Target="../ink/ink764.xml"/><Relationship Id="rId112" Type="http://schemas.openxmlformats.org/officeDocument/2006/relationships/customXml" Target="../ink/ink776.xml"/><Relationship Id="rId154" Type="http://schemas.openxmlformats.org/officeDocument/2006/relationships/customXml" Target="../ink/ink797.xml"/><Relationship Id="rId361" Type="http://schemas.openxmlformats.org/officeDocument/2006/relationships/customXml" Target="../ink/ink903.xml"/><Relationship Id="rId196" Type="http://schemas.openxmlformats.org/officeDocument/2006/relationships/image" Target="../media/image878.png"/><Relationship Id="rId417" Type="http://schemas.openxmlformats.org/officeDocument/2006/relationships/image" Target="../media/image986.png"/><Relationship Id="rId459" Type="http://schemas.openxmlformats.org/officeDocument/2006/relationships/image" Target="../media/image1007.png"/><Relationship Id="rId16" Type="http://schemas.openxmlformats.org/officeDocument/2006/relationships/customXml" Target="../ink/ink727.xml"/><Relationship Id="rId221" Type="http://schemas.openxmlformats.org/officeDocument/2006/relationships/image" Target="../media/image890.png"/><Relationship Id="rId263" Type="http://schemas.openxmlformats.org/officeDocument/2006/relationships/image" Target="../media/image911.png"/><Relationship Id="rId319" Type="http://schemas.openxmlformats.org/officeDocument/2006/relationships/customXml" Target="../ink/ink881.xml"/><Relationship Id="rId470" Type="http://schemas.openxmlformats.org/officeDocument/2006/relationships/customXml" Target="../ink/ink958.xml"/><Relationship Id="rId58" Type="http://schemas.openxmlformats.org/officeDocument/2006/relationships/customXml" Target="../ink/ink748.xml"/><Relationship Id="rId123" Type="http://schemas.openxmlformats.org/officeDocument/2006/relationships/image" Target="../media/image842.png"/><Relationship Id="rId330" Type="http://schemas.openxmlformats.org/officeDocument/2006/relationships/image" Target="../media/image944.png"/><Relationship Id="rId165" Type="http://schemas.openxmlformats.org/officeDocument/2006/relationships/image" Target="../media/image863.png"/><Relationship Id="rId372" Type="http://schemas.openxmlformats.org/officeDocument/2006/relationships/image" Target="../media/image964.png"/><Relationship Id="rId428" Type="http://schemas.openxmlformats.org/officeDocument/2006/relationships/customXml" Target="../ink/ink937.xml"/><Relationship Id="rId232" Type="http://schemas.openxmlformats.org/officeDocument/2006/relationships/customXml" Target="../ink/ink837.xml"/><Relationship Id="rId274" Type="http://schemas.openxmlformats.org/officeDocument/2006/relationships/customXml" Target="../ink/ink858.xml"/><Relationship Id="rId481" Type="http://schemas.openxmlformats.org/officeDocument/2006/relationships/image" Target="../media/image1018.png"/><Relationship Id="rId27" Type="http://schemas.openxmlformats.org/officeDocument/2006/relationships/image" Target="../media/image795.png"/><Relationship Id="rId69" Type="http://schemas.openxmlformats.org/officeDocument/2006/relationships/customXml" Target="../ink/ink754.xml"/><Relationship Id="rId134" Type="http://schemas.openxmlformats.org/officeDocument/2006/relationships/customXml" Target="../ink/ink787.xml"/><Relationship Id="rId80" Type="http://schemas.openxmlformats.org/officeDocument/2006/relationships/image" Target="../media/image821.png"/><Relationship Id="rId176" Type="http://schemas.openxmlformats.org/officeDocument/2006/relationships/customXml" Target="../ink/ink808.xml"/><Relationship Id="rId341" Type="http://schemas.openxmlformats.org/officeDocument/2006/relationships/image" Target="../media/image949.png"/><Relationship Id="rId383" Type="http://schemas.openxmlformats.org/officeDocument/2006/relationships/customXml" Target="../ink/ink914.xml"/><Relationship Id="rId439" Type="http://schemas.openxmlformats.org/officeDocument/2006/relationships/image" Target="../media/image997.png"/><Relationship Id="rId201" Type="http://schemas.openxmlformats.org/officeDocument/2006/relationships/customXml" Target="../ink/ink821.xml"/><Relationship Id="rId243" Type="http://schemas.openxmlformats.org/officeDocument/2006/relationships/image" Target="../media/image901.png"/><Relationship Id="rId285" Type="http://schemas.openxmlformats.org/officeDocument/2006/relationships/image" Target="../media/image922.png"/><Relationship Id="rId450" Type="http://schemas.openxmlformats.org/officeDocument/2006/relationships/customXml" Target="../ink/ink948.xml"/><Relationship Id="rId38" Type="http://schemas.openxmlformats.org/officeDocument/2006/relationships/customXml" Target="../ink/ink738.xml"/><Relationship Id="rId103" Type="http://schemas.openxmlformats.org/officeDocument/2006/relationships/image" Target="../media/image832.png"/><Relationship Id="rId310" Type="http://schemas.openxmlformats.org/officeDocument/2006/relationships/image" Target="../media/image934.png"/><Relationship Id="rId492" Type="http://schemas.openxmlformats.org/officeDocument/2006/relationships/customXml" Target="../ink/ink969.xml"/><Relationship Id="rId91" Type="http://schemas.openxmlformats.org/officeDocument/2006/relationships/customXml" Target="../ink/ink765.xml"/><Relationship Id="rId145" Type="http://schemas.openxmlformats.org/officeDocument/2006/relationships/image" Target="../media/image853.png"/><Relationship Id="rId187" Type="http://schemas.openxmlformats.org/officeDocument/2006/relationships/image" Target="../media/image874.png"/><Relationship Id="rId352" Type="http://schemas.openxmlformats.org/officeDocument/2006/relationships/customXml" Target="../ink/ink898.xml"/><Relationship Id="rId394" Type="http://schemas.openxmlformats.org/officeDocument/2006/relationships/image" Target="../media/image975.png"/><Relationship Id="rId408" Type="http://schemas.openxmlformats.org/officeDocument/2006/relationships/customXml" Target="../ink/ink927.xml"/><Relationship Id="rId212" Type="http://schemas.openxmlformats.org/officeDocument/2006/relationships/customXml" Target="../ink/ink827.xml"/><Relationship Id="rId254" Type="http://schemas.openxmlformats.org/officeDocument/2006/relationships/customXml" Target="../ink/ink848.xml"/><Relationship Id="rId49" Type="http://schemas.openxmlformats.org/officeDocument/2006/relationships/image" Target="../media/image806.png"/><Relationship Id="rId114" Type="http://schemas.openxmlformats.org/officeDocument/2006/relationships/customXml" Target="../ink/ink777.xml"/><Relationship Id="rId296" Type="http://schemas.openxmlformats.org/officeDocument/2006/relationships/customXml" Target="../ink/ink869.xml"/><Relationship Id="rId461" Type="http://schemas.openxmlformats.org/officeDocument/2006/relationships/image" Target="../media/image1008.png"/><Relationship Id="rId60" Type="http://schemas.openxmlformats.org/officeDocument/2006/relationships/customXml" Target="../ink/ink749.xml"/><Relationship Id="rId156" Type="http://schemas.openxmlformats.org/officeDocument/2006/relationships/customXml" Target="../ink/ink798.xml"/><Relationship Id="rId198" Type="http://schemas.openxmlformats.org/officeDocument/2006/relationships/image" Target="../media/image879.png"/><Relationship Id="rId321" Type="http://schemas.openxmlformats.org/officeDocument/2006/relationships/customXml" Target="../ink/ink882.xml"/><Relationship Id="rId363" Type="http://schemas.openxmlformats.org/officeDocument/2006/relationships/customXml" Target="../ink/ink904.xml"/><Relationship Id="rId419" Type="http://schemas.openxmlformats.org/officeDocument/2006/relationships/image" Target="../media/image987.png"/><Relationship Id="rId223" Type="http://schemas.openxmlformats.org/officeDocument/2006/relationships/image" Target="../media/image891.png"/><Relationship Id="rId430" Type="http://schemas.openxmlformats.org/officeDocument/2006/relationships/customXml" Target="../ink/ink938.xml"/><Relationship Id="rId18" Type="http://schemas.openxmlformats.org/officeDocument/2006/relationships/customXml" Target="../ink/ink728.xml"/><Relationship Id="rId265" Type="http://schemas.openxmlformats.org/officeDocument/2006/relationships/image" Target="../media/image912.png"/><Relationship Id="rId472" Type="http://schemas.openxmlformats.org/officeDocument/2006/relationships/customXml" Target="../ink/ink959.xml"/><Relationship Id="rId125" Type="http://schemas.openxmlformats.org/officeDocument/2006/relationships/image" Target="../media/image843.png"/><Relationship Id="rId167" Type="http://schemas.openxmlformats.org/officeDocument/2006/relationships/image" Target="../media/image864.png"/><Relationship Id="rId332" Type="http://schemas.openxmlformats.org/officeDocument/2006/relationships/image" Target="../media/image945.png"/><Relationship Id="rId374" Type="http://schemas.openxmlformats.org/officeDocument/2006/relationships/image" Target="../media/image965.png"/><Relationship Id="rId71" Type="http://schemas.openxmlformats.org/officeDocument/2006/relationships/customXml" Target="../ink/ink755.xml"/><Relationship Id="rId234" Type="http://schemas.openxmlformats.org/officeDocument/2006/relationships/customXml" Target="../ink/ink838.xml"/><Relationship Id="rId2" Type="http://schemas.openxmlformats.org/officeDocument/2006/relationships/notesSlide" Target="../notesSlides/notesSlide2.xml"/><Relationship Id="rId29" Type="http://schemas.openxmlformats.org/officeDocument/2006/relationships/image" Target="../media/image796.png"/><Relationship Id="rId276" Type="http://schemas.openxmlformats.org/officeDocument/2006/relationships/customXml" Target="../ink/ink859.xml"/><Relationship Id="rId441" Type="http://schemas.openxmlformats.org/officeDocument/2006/relationships/image" Target="../media/image998.png"/><Relationship Id="rId483" Type="http://schemas.openxmlformats.org/officeDocument/2006/relationships/image" Target="../media/image1019.png"/><Relationship Id="rId40" Type="http://schemas.openxmlformats.org/officeDocument/2006/relationships/customXml" Target="../ink/ink739.xml"/><Relationship Id="rId136" Type="http://schemas.openxmlformats.org/officeDocument/2006/relationships/customXml" Target="../ink/ink788.xml"/><Relationship Id="rId178" Type="http://schemas.openxmlformats.org/officeDocument/2006/relationships/customXml" Target="../ink/ink809.xml"/><Relationship Id="rId301" Type="http://schemas.openxmlformats.org/officeDocument/2006/relationships/customXml" Target="../ink/ink872.xml"/><Relationship Id="rId343" Type="http://schemas.openxmlformats.org/officeDocument/2006/relationships/image" Target="../media/image950.png"/><Relationship Id="rId82" Type="http://schemas.openxmlformats.org/officeDocument/2006/relationships/image" Target="../media/image822.png"/><Relationship Id="rId203" Type="http://schemas.openxmlformats.org/officeDocument/2006/relationships/customXml" Target="../ink/ink822.xml"/><Relationship Id="rId385" Type="http://schemas.openxmlformats.org/officeDocument/2006/relationships/customXml" Target="../ink/ink915.xml"/><Relationship Id="rId245" Type="http://schemas.openxmlformats.org/officeDocument/2006/relationships/image" Target="../media/image902.png"/><Relationship Id="rId287" Type="http://schemas.openxmlformats.org/officeDocument/2006/relationships/image" Target="../media/image923.png"/><Relationship Id="rId410" Type="http://schemas.openxmlformats.org/officeDocument/2006/relationships/customXml" Target="../ink/ink928.xml"/><Relationship Id="rId452" Type="http://schemas.openxmlformats.org/officeDocument/2006/relationships/customXml" Target="../ink/ink949.xml"/><Relationship Id="rId494" Type="http://schemas.openxmlformats.org/officeDocument/2006/relationships/customXml" Target="../ink/ink970.xml"/><Relationship Id="rId105" Type="http://schemas.openxmlformats.org/officeDocument/2006/relationships/image" Target="../media/image833.png"/><Relationship Id="rId147" Type="http://schemas.openxmlformats.org/officeDocument/2006/relationships/image" Target="../media/image854.png"/><Relationship Id="rId312" Type="http://schemas.openxmlformats.org/officeDocument/2006/relationships/image" Target="../media/image935.png"/><Relationship Id="rId354" Type="http://schemas.openxmlformats.org/officeDocument/2006/relationships/customXml" Target="../ink/ink899.xml"/><Relationship Id="rId51" Type="http://schemas.openxmlformats.org/officeDocument/2006/relationships/image" Target="../media/image807.png"/><Relationship Id="rId93" Type="http://schemas.openxmlformats.org/officeDocument/2006/relationships/customXml" Target="../ink/ink766.xml"/><Relationship Id="rId189" Type="http://schemas.openxmlformats.org/officeDocument/2006/relationships/image" Target="../media/image875.png"/><Relationship Id="rId396" Type="http://schemas.openxmlformats.org/officeDocument/2006/relationships/image" Target="../media/image976.png"/><Relationship Id="rId214" Type="http://schemas.openxmlformats.org/officeDocument/2006/relationships/customXml" Target="../ink/ink828.xml"/><Relationship Id="rId256" Type="http://schemas.openxmlformats.org/officeDocument/2006/relationships/customXml" Target="../ink/ink849.xml"/><Relationship Id="rId298" Type="http://schemas.openxmlformats.org/officeDocument/2006/relationships/customXml" Target="../ink/ink870.xml"/><Relationship Id="rId421" Type="http://schemas.openxmlformats.org/officeDocument/2006/relationships/image" Target="../media/image988.png"/><Relationship Id="rId463" Type="http://schemas.openxmlformats.org/officeDocument/2006/relationships/image" Target="../media/image1009.png"/><Relationship Id="rId116" Type="http://schemas.openxmlformats.org/officeDocument/2006/relationships/customXml" Target="../ink/ink778.xml"/><Relationship Id="rId158" Type="http://schemas.openxmlformats.org/officeDocument/2006/relationships/customXml" Target="../ink/ink799.xml"/><Relationship Id="rId323" Type="http://schemas.openxmlformats.org/officeDocument/2006/relationships/customXml" Target="../ink/ink883.xml"/><Relationship Id="rId20" Type="http://schemas.openxmlformats.org/officeDocument/2006/relationships/customXml" Target="../ink/ink729.xml"/><Relationship Id="rId62" Type="http://schemas.openxmlformats.org/officeDocument/2006/relationships/customXml" Target="../ink/ink750.xml"/><Relationship Id="rId365" Type="http://schemas.openxmlformats.org/officeDocument/2006/relationships/customXml" Target="../ink/ink905.xml"/><Relationship Id="rId225" Type="http://schemas.openxmlformats.org/officeDocument/2006/relationships/image" Target="../media/image892.png"/><Relationship Id="rId267" Type="http://schemas.openxmlformats.org/officeDocument/2006/relationships/image" Target="../media/image913.png"/><Relationship Id="rId432" Type="http://schemas.openxmlformats.org/officeDocument/2006/relationships/customXml" Target="../ink/ink939.xml"/><Relationship Id="rId474" Type="http://schemas.openxmlformats.org/officeDocument/2006/relationships/customXml" Target="../ink/ink960.xml"/><Relationship Id="rId106" Type="http://schemas.openxmlformats.org/officeDocument/2006/relationships/customXml" Target="../ink/ink773.xml"/><Relationship Id="rId127" Type="http://schemas.openxmlformats.org/officeDocument/2006/relationships/image" Target="../media/image844.png"/><Relationship Id="rId313" Type="http://schemas.openxmlformats.org/officeDocument/2006/relationships/customXml" Target="../ink/ink878.xml"/><Relationship Id="rId495" Type="http://schemas.openxmlformats.org/officeDocument/2006/relationships/image" Target="../media/image715.png"/><Relationship Id="rId10" Type="http://schemas.openxmlformats.org/officeDocument/2006/relationships/customXml" Target="../ink/ink724.xml"/><Relationship Id="rId31" Type="http://schemas.openxmlformats.org/officeDocument/2006/relationships/image" Target="../media/image797.png"/><Relationship Id="rId52" Type="http://schemas.openxmlformats.org/officeDocument/2006/relationships/customXml" Target="../ink/ink745.xml"/><Relationship Id="rId73" Type="http://schemas.openxmlformats.org/officeDocument/2006/relationships/customXml" Target="../ink/ink756.xml"/><Relationship Id="rId94" Type="http://schemas.openxmlformats.org/officeDocument/2006/relationships/image" Target="../media/image828.png"/><Relationship Id="rId148" Type="http://schemas.openxmlformats.org/officeDocument/2006/relationships/customXml" Target="../ink/ink794.xml"/><Relationship Id="rId169" Type="http://schemas.openxmlformats.org/officeDocument/2006/relationships/image" Target="../media/image865.png"/><Relationship Id="rId334" Type="http://schemas.openxmlformats.org/officeDocument/2006/relationships/customXml" Target="../ink/ink889.xml"/><Relationship Id="rId355" Type="http://schemas.openxmlformats.org/officeDocument/2006/relationships/image" Target="../media/image956.png"/><Relationship Id="rId376" Type="http://schemas.openxmlformats.org/officeDocument/2006/relationships/image" Target="../media/image966.png"/><Relationship Id="rId397" Type="http://schemas.openxmlformats.org/officeDocument/2006/relationships/customXml" Target="../ink/ink921.xml"/><Relationship Id="rId4" Type="http://schemas.openxmlformats.org/officeDocument/2006/relationships/customXml" Target="../ink/ink721.xml"/><Relationship Id="rId180" Type="http://schemas.openxmlformats.org/officeDocument/2006/relationships/customXml" Target="../ink/ink810.xml"/><Relationship Id="rId215" Type="http://schemas.openxmlformats.org/officeDocument/2006/relationships/image" Target="../media/image887.png"/><Relationship Id="rId236" Type="http://schemas.openxmlformats.org/officeDocument/2006/relationships/customXml" Target="../ink/ink839.xml"/><Relationship Id="rId257" Type="http://schemas.openxmlformats.org/officeDocument/2006/relationships/image" Target="../media/image908.png"/><Relationship Id="rId278" Type="http://schemas.openxmlformats.org/officeDocument/2006/relationships/customXml" Target="../ink/ink860.xml"/><Relationship Id="rId401" Type="http://schemas.openxmlformats.org/officeDocument/2006/relationships/customXml" Target="../ink/ink923.xml"/><Relationship Id="rId422" Type="http://schemas.openxmlformats.org/officeDocument/2006/relationships/customXml" Target="../ink/ink934.xml"/><Relationship Id="rId443" Type="http://schemas.openxmlformats.org/officeDocument/2006/relationships/image" Target="../media/image999.png"/><Relationship Id="rId464" Type="http://schemas.openxmlformats.org/officeDocument/2006/relationships/customXml" Target="../ink/ink955.xml"/><Relationship Id="rId303" Type="http://schemas.openxmlformats.org/officeDocument/2006/relationships/customXml" Target="../ink/ink873.xml"/><Relationship Id="rId485" Type="http://schemas.openxmlformats.org/officeDocument/2006/relationships/image" Target="../media/image1020.png"/><Relationship Id="rId42" Type="http://schemas.openxmlformats.org/officeDocument/2006/relationships/customXml" Target="../ink/ink740.xml"/><Relationship Id="rId84" Type="http://schemas.openxmlformats.org/officeDocument/2006/relationships/image" Target="../media/image823.png"/><Relationship Id="rId138" Type="http://schemas.openxmlformats.org/officeDocument/2006/relationships/customXml" Target="../ink/ink789.xml"/><Relationship Id="rId345" Type="http://schemas.openxmlformats.org/officeDocument/2006/relationships/image" Target="../media/image951.png"/><Relationship Id="rId387" Type="http://schemas.openxmlformats.org/officeDocument/2006/relationships/customXml" Target="../ink/ink916.xml"/><Relationship Id="rId191" Type="http://schemas.openxmlformats.org/officeDocument/2006/relationships/customXml" Target="../ink/ink816.xml"/><Relationship Id="rId205" Type="http://schemas.openxmlformats.org/officeDocument/2006/relationships/customXml" Target="../ink/ink823.xml"/><Relationship Id="rId247" Type="http://schemas.openxmlformats.org/officeDocument/2006/relationships/image" Target="../media/image903.png"/><Relationship Id="rId412" Type="http://schemas.openxmlformats.org/officeDocument/2006/relationships/customXml" Target="../ink/ink929.xml"/><Relationship Id="rId107" Type="http://schemas.openxmlformats.org/officeDocument/2006/relationships/image" Target="../media/image834.png"/><Relationship Id="rId289" Type="http://schemas.openxmlformats.org/officeDocument/2006/relationships/image" Target="../media/image924.png"/><Relationship Id="rId454" Type="http://schemas.openxmlformats.org/officeDocument/2006/relationships/customXml" Target="../ink/ink950.xml"/><Relationship Id="rId496" Type="http://schemas.openxmlformats.org/officeDocument/2006/relationships/customXml" Target="../ink/ink971.xml"/><Relationship Id="rId11" Type="http://schemas.openxmlformats.org/officeDocument/2006/relationships/image" Target="../media/image787.png"/><Relationship Id="rId53" Type="http://schemas.openxmlformats.org/officeDocument/2006/relationships/image" Target="../media/image808.png"/><Relationship Id="rId149" Type="http://schemas.openxmlformats.org/officeDocument/2006/relationships/image" Target="../media/image855.png"/><Relationship Id="rId314" Type="http://schemas.openxmlformats.org/officeDocument/2006/relationships/image" Target="../media/image936.png"/><Relationship Id="rId356" Type="http://schemas.openxmlformats.org/officeDocument/2006/relationships/customXml" Target="../ink/ink900.xml"/><Relationship Id="rId398" Type="http://schemas.openxmlformats.org/officeDocument/2006/relationships/image" Target="../media/image977.png"/><Relationship Id="rId95" Type="http://schemas.openxmlformats.org/officeDocument/2006/relationships/customXml" Target="../ink/ink767.xml"/><Relationship Id="rId160" Type="http://schemas.openxmlformats.org/officeDocument/2006/relationships/customXml" Target="../ink/ink800.xml"/><Relationship Id="rId216" Type="http://schemas.openxmlformats.org/officeDocument/2006/relationships/customXml" Target="../ink/ink829.xml"/><Relationship Id="rId423" Type="http://schemas.openxmlformats.org/officeDocument/2006/relationships/image" Target="../media/image989.png"/><Relationship Id="rId258" Type="http://schemas.openxmlformats.org/officeDocument/2006/relationships/customXml" Target="../ink/ink850.xml"/><Relationship Id="rId465" Type="http://schemas.openxmlformats.org/officeDocument/2006/relationships/image" Target="../media/image1010.png"/><Relationship Id="rId22" Type="http://schemas.openxmlformats.org/officeDocument/2006/relationships/customXml" Target="../ink/ink730.xml"/><Relationship Id="rId64" Type="http://schemas.openxmlformats.org/officeDocument/2006/relationships/customXml" Target="../ink/ink751.xml"/><Relationship Id="rId118" Type="http://schemas.openxmlformats.org/officeDocument/2006/relationships/customXml" Target="../ink/ink779.xml"/><Relationship Id="rId325" Type="http://schemas.openxmlformats.org/officeDocument/2006/relationships/customXml" Target="../ink/ink884.xml"/><Relationship Id="rId367" Type="http://schemas.openxmlformats.org/officeDocument/2006/relationships/customXml" Target="../ink/ink906.xml"/><Relationship Id="rId171" Type="http://schemas.openxmlformats.org/officeDocument/2006/relationships/image" Target="../media/image866.png"/><Relationship Id="rId227" Type="http://schemas.openxmlformats.org/officeDocument/2006/relationships/image" Target="../media/image893.png"/><Relationship Id="rId269" Type="http://schemas.openxmlformats.org/officeDocument/2006/relationships/image" Target="../media/image914.png"/><Relationship Id="rId434" Type="http://schemas.openxmlformats.org/officeDocument/2006/relationships/customXml" Target="../ink/ink940.xml"/><Relationship Id="rId476" Type="http://schemas.openxmlformats.org/officeDocument/2006/relationships/customXml" Target="../ink/ink961.xml"/><Relationship Id="rId33" Type="http://schemas.openxmlformats.org/officeDocument/2006/relationships/image" Target="../media/image798.png"/><Relationship Id="rId129" Type="http://schemas.openxmlformats.org/officeDocument/2006/relationships/image" Target="../media/image845.png"/><Relationship Id="rId280" Type="http://schemas.openxmlformats.org/officeDocument/2006/relationships/customXml" Target="../ink/ink861.xml"/><Relationship Id="rId336" Type="http://schemas.openxmlformats.org/officeDocument/2006/relationships/customXml" Target="../ink/ink890.xml"/><Relationship Id="rId75" Type="http://schemas.openxmlformats.org/officeDocument/2006/relationships/customXml" Target="../ink/ink757.xml"/><Relationship Id="rId140" Type="http://schemas.openxmlformats.org/officeDocument/2006/relationships/customXml" Target="../ink/ink790.xml"/><Relationship Id="rId182" Type="http://schemas.openxmlformats.org/officeDocument/2006/relationships/customXml" Target="../ink/ink811.xml"/><Relationship Id="rId378" Type="http://schemas.openxmlformats.org/officeDocument/2006/relationships/image" Target="../media/image967.png"/><Relationship Id="rId403" Type="http://schemas.openxmlformats.org/officeDocument/2006/relationships/customXml" Target="../ink/ink924.xml"/><Relationship Id="rId6" Type="http://schemas.openxmlformats.org/officeDocument/2006/relationships/customXml" Target="../ink/ink722.xml"/><Relationship Id="rId238" Type="http://schemas.openxmlformats.org/officeDocument/2006/relationships/customXml" Target="../ink/ink840.xml"/><Relationship Id="rId445" Type="http://schemas.openxmlformats.org/officeDocument/2006/relationships/image" Target="../media/image1000.png"/><Relationship Id="rId487" Type="http://schemas.openxmlformats.org/officeDocument/2006/relationships/image" Target="../media/image711.png"/><Relationship Id="rId291" Type="http://schemas.openxmlformats.org/officeDocument/2006/relationships/image" Target="../media/image925.png"/><Relationship Id="rId305" Type="http://schemas.openxmlformats.org/officeDocument/2006/relationships/customXml" Target="../ink/ink874.xml"/><Relationship Id="rId347" Type="http://schemas.openxmlformats.org/officeDocument/2006/relationships/image" Target="../media/image952.png"/><Relationship Id="rId44" Type="http://schemas.openxmlformats.org/officeDocument/2006/relationships/customXml" Target="../ink/ink741.xml"/><Relationship Id="rId86" Type="http://schemas.openxmlformats.org/officeDocument/2006/relationships/image" Target="../media/image824.png"/><Relationship Id="rId151" Type="http://schemas.openxmlformats.org/officeDocument/2006/relationships/image" Target="../media/image856.png"/><Relationship Id="rId389" Type="http://schemas.openxmlformats.org/officeDocument/2006/relationships/customXml" Target="../ink/ink917.xml"/><Relationship Id="rId193" Type="http://schemas.openxmlformats.org/officeDocument/2006/relationships/customXml" Target="../ink/ink817.xml"/><Relationship Id="rId207" Type="http://schemas.openxmlformats.org/officeDocument/2006/relationships/customXml" Target="../ink/ink824.xml"/><Relationship Id="rId249" Type="http://schemas.openxmlformats.org/officeDocument/2006/relationships/image" Target="../media/image904.png"/><Relationship Id="rId414" Type="http://schemas.openxmlformats.org/officeDocument/2006/relationships/customXml" Target="../ink/ink930.xml"/><Relationship Id="rId456" Type="http://schemas.openxmlformats.org/officeDocument/2006/relationships/customXml" Target="../ink/ink951.xml"/><Relationship Id="rId498" Type="http://schemas.openxmlformats.org/officeDocument/2006/relationships/customXml" Target="../ink/ink972.xml"/><Relationship Id="rId13" Type="http://schemas.openxmlformats.org/officeDocument/2006/relationships/image" Target="../media/image788.png"/><Relationship Id="rId109" Type="http://schemas.openxmlformats.org/officeDocument/2006/relationships/image" Target="../media/image835.png"/><Relationship Id="rId260" Type="http://schemas.openxmlformats.org/officeDocument/2006/relationships/customXml" Target="../ink/ink851.xml"/><Relationship Id="rId316" Type="http://schemas.openxmlformats.org/officeDocument/2006/relationships/image" Target="../media/image937.png"/><Relationship Id="rId55" Type="http://schemas.openxmlformats.org/officeDocument/2006/relationships/image" Target="../media/image809.png"/><Relationship Id="rId97" Type="http://schemas.openxmlformats.org/officeDocument/2006/relationships/customXml" Target="../ink/ink768.xml"/><Relationship Id="rId120" Type="http://schemas.openxmlformats.org/officeDocument/2006/relationships/customXml" Target="../ink/ink780.xml"/><Relationship Id="rId358" Type="http://schemas.openxmlformats.org/officeDocument/2006/relationships/customXml" Target="../ink/ink901.xml"/><Relationship Id="rId162" Type="http://schemas.openxmlformats.org/officeDocument/2006/relationships/customXml" Target="../ink/ink801.xml"/><Relationship Id="rId218" Type="http://schemas.openxmlformats.org/officeDocument/2006/relationships/customXml" Target="../ink/ink830.xml"/><Relationship Id="rId425" Type="http://schemas.openxmlformats.org/officeDocument/2006/relationships/image" Target="../media/image990.png"/><Relationship Id="rId467" Type="http://schemas.openxmlformats.org/officeDocument/2006/relationships/image" Target="../media/image1011.png"/><Relationship Id="rId271" Type="http://schemas.openxmlformats.org/officeDocument/2006/relationships/image" Target="../media/image915.png"/><Relationship Id="rId24" Type="http://schemas.openxmlformats.org/officeDocument/2006/relationships/customXml" Target="../ink/ink731.xml"/><Relationship Id="rId66" Type="http://schemas.openxmlformats.org/officeDocument/2006/relationships/customXml" Target="../ink/ink752.xml"/><Relationship Id="rId131" Type="http://schemas.openxmlformats.org/officeDocument/2006/relationships/image" Target="../media/image846.png"/><Relationship Id="rId327" Type="http://schemas.openxmlformats.org/officeDocument/2006/relationships/customXml" Target="../ink/ink885.xml"/><Relationship Id="rId369" Type="http://schemas.openxmlformats.org/officeDocument/2006/relationships/customXml" Target="../ink/ink907.xml"/><Relationship Id="rId173" Type="http://schemas.openxmlformats.org/officeDocument/2006/relationships/image" Target="../media/image867.png"/><Relationship Id="rId229" Type="http://schemas.openxmlformats.org/officeDocument/2006/relationships/image" Target="../media/image894.png"/><Relationship Id="rId380" Type="http://schemas.openxmlformats.org/officeDocument/2006/relationships/image" Target="../media/image968.png"/><Relationship Id="rId436" Type="http://schemas.openxmlformats.org/officeDocument/2006/relationships/customXml" Target="../ink/ink941.xml"/><Relationship Id="rId240" Type="http://schemas.openxmlformats.org/officeDocument/2006/relationships/customXml" Target="../ink/ink841.xml"/><Relationship Id="rId478" Type="http://schemas.openxmlformats.org/officeDocument/2006/relationships/customXml" Target="../ink/ink962.xml"/><Relationship Id="rId35" Type="http://schemas.openxmlformats.org/officeDocument/2006/relationships/image" Target="../media/image799.png"/><Relationship Id="rId77" Type="http://schemas.openxmlformats.org/officeDocument/2006/relationships/customXml" Target="../ink/ink758.xml"/><Relationship Id="rId100" Type="http://schemas.openxmlformats.org/officeDocument/2006/relationships/customXml" Target="../ink/ink770.xml"/><Relationship Id="rId282" Type="http://schemas.openxmlformats.org/officeDocument/2006/relationships/customXml" Target="../ink/ink862.xml"/><Relationship Id="rId338" Type="http://schemas.openxmlformats.org/officeDocument/2006/relationships/customXml" Target="../ink/ink891.xml"/><Relationship Id="rId8" Type="http://schemas.openxmlformats.org/officeDocument/2006/relationships/customXml" Target="../ink/ink723.xml"/><Relationship Id="rId142" Type="http://schemas.openxmlformats.org/officeDocument/2006/relationships/customXml" Target="../ink/ink791.xml"/><Relationship Id="rId184" Type="http://schemas.openxmlformats.org/officeDocument/2006/relationships/customXml" Target="../ink/ink812.xml"/><Relationship Id="rId391" Type="http://schemas.openxmlformats.org/officeDocument/2006/relationships/customXml" Target="../ink/ink918.xml"/><Relationship Id="rId405" Type="http://schemas.openxmlformats.org/officeDocument/2006/relationships/image" Target="../media/image980.png"/><Relationship Id="rId447" Type="http://schemas.openxmlformats.org/officeDocument/2006/relationships/image" Target="../media/image1001.png"/><Relationship Id="rId251" Type="http://schemas.openxmlformats.org/officeDocument/2006/relationships/image" Target="../media/image905.png"/><Relationship Id="rId489" Type="http://schemas.openxmlformats.org/officeDocument/2006/relationships/image" Target="../media/image712.png"/><Relationship Id="rId46" Type="http://schemas.openxmlformats.org/officeDocument/2006/relationships/customXml" Target="../ink/ink742.xml"/><Relationship Id="rId293" Type="http://schemas.openxmlformats.org/officeDocument/2006/relationships/image" Target="../media/image926.png"/><Relationship Id="rId307" Type="http://schemas.openxmlformats.org/officeDocument/2006/relationships/customXml" Target="../ink/ink875.xml"/><Relationship Id="rId349" Type="http://schemas.openxmlformats.org/officeDocument/2006/relationships/image" Target="../media/image953.png"/><Relationship Id="rId88" Type="http://schemas.openxmlformats.org/officeDocument/2006/relationships/image" Target="../media/image825.png"/><Relationship Id="rId111" Type="http://schemas.openxmlformats.org/officeDocument/2006/relationships/image" Target="../media/image836.png"/><Relationship Id="rId153" Type="http://schemas.openxmlformats.org/officeDocument/2006/relationships/image" Target="../media/image857.png"/><Relationship Id="rId195" Type="http://schemas.openxmlformats.org/officeDocument/2006/relationships/customXml" Target="../ink/ink818.xml"/><Relationship Id="rId209" Type="http://schemas.openxmlformats.org/officeDocument/2006/relationships/image" Target="../media/image884.png"/><Relationship Id="rId360" Type="http://schemas.openxmlformats.org/officeDocument/2006/relationships/customXml" Target="../ink/ink902.xml"/><Relationship Id="rId416" Type="http://schemas.openxmlformats.org/officeDocument/2006/relationships/customXml" Target="../ink/ink931.xml"/><Relationship Id="rId220" Type="http://schemas.openxmlformats.org/officeDocument/2006/relationships/customXml" Target="../ink/ink831.xml"/><Relationship Id="rId458" Type="http://schemas.openxmlformats.org/officeDocument/2006/relationships/customXml" Target="../ink/ink952.xml"/><Relationship Id="rId15" Type="http://schemas.openxmlformats.org/officeDocument/2006/relationships/image" Target="../media/image789.png"/><Relationship Id="rId57" Type="http://schemas.openxmlformats.org/officeDocument/2006/relationships/image" Target="../media/image810.png"/><Relationship Id="rId262" Type="http://schemas.openxmlformats.org/officeDocument/2006/relationships/customXml" Target="../ink/ink852.xml"/><Relationship Id="rId318" Type="http://schemas.openxmlformats.org/officeDocument/2006/relationships/image" Target="../media/image938.png"/><Relationship Id="rId99" Type="http://schemas.openxmlformats.org/officeDocument/2006/relationships/image" Target="../media/image830.png"/><Relationship Id="rId122" Type="http://schemas.openxmlformats.org/officeDocument/2006/relationships/customXml" Target="../ink/ink781.xml"/><Relationship Id="rId164" Type="http://schemas.openxmlformats.org/officeDocument/2006/relationships/customXml" Target="../ink/ink802.xml"/><Relationship Id="rId371" Type="http://schemas.openxmlformats.org/officeDocument/2006/relationships/customXml" Target="../ink/ink908.xml"/><Relationship Id="rId427" Type="http://schemas.openxmlformats.org/officeDocument/2006/relationships/image" Target="../media/image991.png"/><Relationship Id="rId469" Type="http://schemas.openxmlformats.org/officeDocument/2006/relationships/image" Target="../media/image1012.png"/><Relationship Id="rId26" Type="http://schemas.openxmlformats.org/officeDocument/2006/relationships/customXml" Target="../ink/ink732.xml"/><Relationship Id="rId231" Type="http://schemas.openxmlformats.org/officeDocument/2006/relationships/image" Target="../media/image895.png"/><Relationship Id="rId273" Type="http://schemas.openxmlformats.org/officeDocument/2006/relationships/image" Target="../media/image916.png"/><Relationship Id="rId329" Type="http://schemas.openxmlformats.org/officeDocument/2006/relationships/customXml" Target="../ink/ink886.xml"/><Relationship Id="rId480" Type="http://schemas.openxmlformats.org/officeDocument/2006/relationships/customXml" Target="../ink/ink963.xml"/><Relationship Id="rId68" Type="http://schemas.openxmlformats.org/officeDocument/2006/relationships/image" Target="../media/image815.png"/><Relationship Id="rId133" Type="http://schemas.openxmlformats.org/officeDocument/2006/relationships/image" Target="../media/image847.png"/><Relationship Id="rId175" Type="http://schemas.openxmlformats.org/officeDocument/2006/relationships/image" Target="../media/image868.png"/><Relationship Id="rId340" Type="http://schemas.openxmlformats.org/officeDocument/2006/relationships/customXml" Target="../ink/ink892.xml"/><Relationship Id="rId200" Type="http://schemas.openxmlformats.org/officeDocument/2006/relationships/image" Target="../media/image880.png"/><Relationship Id="rId382" Type="http://schemas.openxmlformats.org/officeDocument/2006/relationships/image" Target="../media/image969.png"/><Relationship Id="rId438" Type="http://schemas.openxmlformats.org/officeDocument/2006/relationships/customXml" Target="../ink/ink942.xml"/><Relationship Id="rId242" Type="http://schemas.openxmlformats.org/officeDocument/2006/relationships/customXml" Target="../ink/ink842.xml"/><Relationship Id="rId284" Type="http://schemas.openxmlformats.org/officeDocument/2006/relationships/customXml" Target="../ink/ink863.xml"/><Relationship Id="rId491" Type="http://schemas.openxmlformats.org/officeDocument/2006/relationships/image" Target="../media/image713.png"/><Relationship Id="rId37" Type="http://schemas.openxmlformats.org/officeDocument/2006/relationships/image" Target="../media/image800.png"/><Relationship Id="rId79" Type="http://schemas.openxmlformats.org/officeDocument/2006/relationships/customXml" Target="../ink/ink759.xml"/><Relationship Id="rId102" Type="http://schemas.openxmlformats.org/officeDocument/2006/relationships/customXml" Target="../ink/ink771.xml"/><Relationship Id="rId144" Type="http://schemas.openxmlformats.org/officeDocument/2006/relationships/customXml" Target="../ink/ink792.xml"/><Relationship Id="rId90" Type="http://schemas.openxmlformats.org/officeDocument/2006/relationships/image" Target="../media/image826.png"/><Relationship Id="rId186" Type="http://schemas.openxmlformats.org/officeDocument/2006/relationships/customXml" Target="../ink/ink813.xml"/><Relationship Id="rId351" Type="http://schemas.openxmlformats.org/officeDocument/2006/relationships/image" Target="../media/image954.png"/><Relationship Id="rId393" Type="http://schemas.openxmlformats.org/officeDocument/2006/relationships/customXml" Target="../ink/ink919.xml"/><Relationship Id="rId407" Type="http://schemas.openxmlformats.org/officeDocument/2006/relationships/image" Target="../media/image981.png"/><Relationship Id="rId449" Type="http://schemas.openxmlformats.org/officeDocument/2006/relationships/image" Target="../media/image1002.png"/><Relationship Id="rId211" Type="http://schemas.openxmlformats.org/officeDocument/2006/relationships/image" Target="../media/image885.png"/><Relationship Id="rId253" Type="http://schemas.openxmlformats.org/officeDocument/2006/relationships/image" Target="../media/image906.png"/><Relationship Id="rId295" Type="http://schemas.openxmlformats.org/officeDocument/2006/relationships/image" Target="../media/image927.png"/><Relationship Id="rId309" Type="http://schemas.openxmlformats.org/officeDocument/2006/relationships/customXml" Target="../ink/ink876.xml"/><Relationship Id="rId460" Type="http://schemas.openxmlformats.org/officeDocument/2006/relationships/customXml" Target="../ink/ink953.xml"/><Relationship Id="rId48" Type="http://schemas.openxmlformats.org/officeDocument/2006/relationships/customXml" Target="../ink/ink743.xml"/><Relationship Id="rId113" Type="http://schemas.openxmlformats.org/officeDocument/2006/relationships/image" Target="../media/image837.png"/><Relationship Id="rId320" Type="http://schemas.openxmlformats.org/officeDocument/2006/relationships/image" Target="../media/image939.png"/><Relationship Id="rId155" Type="http://schemas.openxmlformats.org/officeDocument/2006/relationships/image" Target="../media/image858.png"/><Relationship Id="rId197" Type="http://schemas.openxmlformats.org/officeDocument/2006/relationships/customXml" Target="../ink/ink819.xml"/><Relationship Id="rId362" Type="http://schemas.openxmlformats.org/officeDocument/2006/relationships/image" Target="../media/image959.png"/><Relationship Id="rId418" Type="http://schemas.openxmlformats.org/officeDocument/2006/relationships/customXml" Target="../ink/ink932.xml"/><Relationship Id="rId222" Type="http://schemas.openxmlformats.org/officeDocument/2006/relationships/customXml" Target="../ink/ink832.xml"/><Relationship Id="rId264" Type="http://schemas.openxmlformats.org/officeDocument/2006/relationships/customXml" Target="../ink/ink853.xml"/><Relationship Id="rId471" Type="http://schemas.openxmlformats.org/officeDocument/2006/relationships/image" Target="../media/image1013.png"/><Relationship Id="rId17" Type="http://schemas.openxmlformats.org/officeDocument/2006/relationships/image" Target="../media/image790.png"/><Relationship Id="rId59" Type="http://schemas.openxmlformats.org/officeDocument/2006/relationships/image" Target="../media/image811.png"/><Relationship Id="rId124" Type="http://schemas.openxmlformats.org/officeDocument/2006/relationships/customXml" Target="../ink/ink782.xml"/><Relationship Id="rId70" Type="http://schemas.openxmlformats.org/officeDocument/2006/relationships/image" Target="../media/image816.png"/><Relationship Id="rId166" Type="http://schemas.openxmlformats.org/officeDocument/2006/relationships/customXml" Target="../ink/ink803.xml"/><Relationship Id="rId331" Type="http://schemas.openxmlformats.org/officeDocument/2006/relationships/customXml" Target="../ink/ink887.xml"/><Relationship Id="rId373" Type="http://schemas.openxmlformats.org/officeDocument/2006/relationships/customXml" Target="../ink/ink909.xml"/><Relationship Id="rId429" Type="http://schemas.openxmlformats.org/officeDocument/2006/relationships/image" Target="../media/image992.png"/><Relationship Id="rId1" Type="http://schemas.openxmlformats.org/officeDocument/2006/relationships/slideLayout" Target="../slideLayouts/slideLayout7.xml"/><Relationship Id="rId233" Type="http://schemas.openxmlformats.org/officeDocument/2006/relationships/image" Target="../media/image896.png"/><Relationship Id="rId440" Type="http://schemas.openxmlformats.org/officeDocument/2006/relationships/customXml" Target="../ink/ink943.xml"/><Relationship Id="rId28" Type="http://schemas.openxmlformats.org/officeDocument/2006/relationships/customXml" Target="../ink/ink733.xml"/><Relationship Id="rId275" Type="http://schemas.openxmlformats.org/officeDocument/2006/relationships/image" Target="../media/image917.png"/><Relationship Id="rId300" Type="http://schemas.openxmlformats.org/officeDocument/2006/relationships/customXml" Target="../ink/ink871.xml"/><Relationship Id="rId482" Type="http://schemas.openxmlformats.org/officeDocument/2006/relationships/customXml" Target="../ink/ink964.xml"/><Relationship Id="rId81" Type="http://schemas.openxmlformats.org/officeDocument/2006/relationships/customXml" Target="../ink/ink760.xml"/><Relationship Id="rId135" Type="http://schemas.openxmlformats.org/officeDocument/2006/relationships/image" Target="../media/image848.png"/><Relationship Id="rId177" Type="http://schemas.openxmlformats.org/officeDocument/2006/relationships/image" Target="../media/image869.png"/><Relationship Id="rId342" Type="http://schemas.openxmlformats.org/officeDocument/2006/relationships/customXml" Target="../ink/ink893.xml"/><Relationship Id="rId384" Type="http://schemas.openxmlformats.org/officeDocument/2006/relationships/image" Target="../media/image970.png"/><Relationship Id="rId202" Type="http://schemas.openxmlformats.org/officeDocument/2006/relationships/image" Target="../media/image881.png"/><Relationship Id="rId244" Type="http://schemas.openxmlformats.org/officeDocument/2006/relationships/customXml" Target="../ink/ink843.xml"/><Relationship Id="rId39" Type="http://schemas.openxmlformats.org/officeDocument/2006/relationships/image" Target="../media/image801.png"/><Relationship Id="rId286" Type="http://schemas.openxmlformats.org/officeDocument/2006/relationships/customXml" Target="../ink/ink864.xml"/><Relationship Id="rId451" Type="http://schemas.openxmlformats.org/officeDocument/2006/relationships/image" Target="../media/image1003.png"/><Relationship Id="rId493" Type="http://schemas.openxmlformats.org/officeDocument/2006/relationships/image" Target="../media/image714.png"/><Relationship Id="rId50" Type="http://schemas.openxmlformats.org/officeDocument/2006/relationships/customXml" Target="../ink/ink744.xml"/><Relationship Id="rId104" Type="http://schemas.openxmlformats.org/officeDocument/2006/relationships/customXml" Target="../ink/ink772.xml"/><Relationship Id="rId146" Type="http://schemas.openxmlformats.org/officeDocument/2006/relationships/customXml" Target="../ink/ink793.xml"/><Relationship Id="rId188" Type="http://schemas.openxmlformats.org/officeDocument/2006/relationships/customXml" Target="../ink/ink814.xml"/><Relationship Id="rId311" Type="http://schemas.openxmlformats.org/officeDocument/2006/relationships/customXml" Target="../ink/ink877.xml"/><Relationship Id="rId353" Type="http://schemas.openxmlformats.org/officeDocument/2006/relationships/image" Target="../media/image955.png"/><Relationship Id="rId395" Type="http://schemas.openxmlformats.org/officeDocument/2006/relationships/customXml" Target="../ink/ink920.xml"/><Relationship Id="rId409" Type="http://schemas.openxmlformats.org/officeDocument/2006/relationships/image" Target="../media/image982.png"/><Relationship Id="rId92" Type="http://schemas.openxmlformats.org/officeDocument/2006/relationships/image" Target="../media/image827.png"/><Relationship Id="rId213" Type="http://schemas.openxmlformats.org/officeDocument/2006/relationships/image" Target="../media/image886.png"/><Relationship Id="rId420" Type="http://schemas.openxmlformats.org/officeDocument/2006/relationships/customXml" Target="../ink/ink933.xml"/><Relationship Id="rId255" Type="http://schemas.openxmlformats.org/officeDocument/2006/relationships/image" Target="../media/image907.png"/><Relationship Id="rId297" Type="http://schemas.openxmlformats.org/officeDocument/2006/relationships/image" Target="../media/image928.png"/><Relationship Id="rId462" Type="http://schemas.openxmlformats.org/officeDocument/2006/relationships/customXml" Target="../ink/ink954.xml"/><Relationship Id="rId115" Type="http://schemas.openxmlformats.org/officeDocument/2006/relationships/image" Target="../media/image838.png"/><Relationship Id="rId157" Type="http://schemas.openxmlformats.org/officeDocument/2006/relationships/image" Target="../media/image859.png"/><Relationship Id="rId322" Type="http://schemas.openxmlformats.org/officeDocument/2006/relationships/image" Target="../media/image940.png"/><Relationship Id="rId364" Type="http://schemas.openxmlformats.org/officeDocument/2006/relationships/image" Target="../media/image960.png"/><Relationship Id="rId61" Type="http://schemas.openxmlformats.org/officeDocument/2006/relationships/image" Target="../media/image812.png"/><Relationship Id="rId199" Type="http://schemas.openxmlformats.org/officeDocument/2006/relationships/customXml" Target="../ink/ink820.xml"/><Relationship Id="rId19" Type="http://schemas.openxmlformats.org/officeDocument/2006/relationships/image" Target="../media/image791.png"/><Relationship Id="rId224" Type="http://schemas.openxmlformats.org/officeDocument/2006/relationships/customXml" Target="../ink/ink833.xml"/><Relationship Id="rId266" Type="http://schemas.openxmlformats.org/officeDocument/2006/relationships/customXml" Target="../ink/ink854.xml"/><Relationship Id="rId431" Type="http://schemas.openxmlformats.org/officeDocument/2006/relationships/image" Target="../media/image993.png"/><Relationship Id="rId473" Type="http://schemas.openxmlformats.org/officeDocument/2006/relationships/image" Target="../media/image1014.png"/><Relationship Id="rId30" Type="http://schemas.openxmlformats.org/officeDocument/2006/relationships/customXml" Target="../ink/ink734.xml"/><Relationship Id="rId126" Type="http://schemas.openxmlformats.org/officeDocument/2006/relationships/customXml" Target="../ink/ink783.xml"/><Relationship Id="rId168" Type="http://schemas.openxmlformats.org/officeDocument/2006/relationships/customXml" Target="../ink/ink804.xml"/><Relationship Id="rId333" Type="http://schemas.openxmlformats.org/officeDocument/2006/relationships/customXml" Target="../ink/ink888.xml"/><Relationship Id="rId72" Type="http://schemas.openxmlformats.org/officeDocument/2006/relationships/image" Target="../media/image817.png"/><Relationship Id="rId375" Type="http://schemas.openxmlformats.org/officeDocument/2006/relationships/customXml" Target="../ink/ink910.xml"/><Relationship Id="rId3" Type="http://schemas.openxmlformats.org/officeDocument/2006/relationships/image" Target="../media/image783.png"/><Relationship Id="rId235" Type="http://schemas.openxmlformats.org/officeDocument/2006/relationships/image" Target="../media/image897.png"/><Relationship Id="rId277" Type="http://schemas.openxmlformats.org/officeDocument/2006/relationships/image" Target="../media/image918.png"/><Relationship Id="rId400" Type="http://schemas.openxmlformats.org/officeDocument/2006/relationships/image" Target="../media/image978.png"/><Relationship Id="rId442" Type="http://schemas.openxmlformats.org/officeDocument/2006/relationships/customXml" Target="../ink/ink944.xml"/><Relationship Id="rId484" Type="http://schemas.openxmlformats.org/officeDocument/2006/relationships/customXml" Target="../ink/ink965.xml"/><Relationship Id="rId137" Type="http://schemas.openxmlformats.org/officeDocument/2006/relationships/image" Target="../media/image849.png"/><Relationship Id="rId302" Type="http://schemas.openxmlformats.org/officeDocument/2006/relationships/image" Target="../media/image930.png"/><Relationship Id="rId344" Type="http://schemas.openxmlformats.org/officeDocument/2006/relationships/customXml" Target="../ink/ink894.xml"/><Relationship Id="rId41" Type="http://schemas.openxmlformats.org/officeDocument/2006/relationships/image" Target="../media/image802.png"/><Relationship Id="rId83" Type="http://schemas.openxmlformats.org/officeDocument/2006/relationships/customXml" Target="../ink/ink761.xml"/><Relationship Id="rId179" Type="http://schemas.openxmlformats.org/officeDocument/2006/relationships/image" Target="../media/image870.png"/><Relationship Id="rId386" Type="http://schemas.openxmlformats.org/officeDocument/2006/relationships/image" Target="../media/image971.png"/><Relationship Id="rId190" Type="http://schemas.openxmlformats.org/officeDocument/2006/relationships/customXml" Target="../ink/ink815.xml"/><Relationship Id="rId204" Type="http://schemas.openxmlformats.org/officeDocument/2006/relationships/image" Target="../media/image882.png"/><Relationship Id="rId246" Type="http://schemas.openxmlformats.org/officeDocument/2006/relationships/customXml" Target="../ink/ink844.xml"/><Relationship Id="rId288" Type="http://schemas.openxmlformats.org/officeDocument/2006/relationships/customXml" Target="../ink/ink865.xml"/><Relationship Id="rId411" Type="http://schemas.openxmlformats.org/officeDocument/2006/relationships/image" Target="../media/image983.png"/><Relationship Id="rId453" Type="http://schemas.openxmlformats.org/officeDocument/2006/relationships/image" Target="../media/image1004.png"/></Relationships>
</file>

<file path=ppt/slides/_rels/slide3.xml.rels><?xml version="1.0" encoding="UTF-8" standalone="yes"?>
<Relationships xmlns="http://schemas.openxmlformats.org/package/2006/relationships"><Relationship Id="rId21" Type="http://schemas.openxmlformats.org/officeDocument/2006/relationships/customXml" Target="../ink/ink983.xml"/><Relationship Id="rId170" Type="http://schemas.openxmlformats.org/officeDocument/2006/relationships/customXml" Target="../ink/ink1058.xml"/><Relationship Id="rId268" Type="http://schemas.openxmlformats.org/officeDocument/2006/relationships/image" Target="../media/image1147.png"/><Relationship Id="rId475" Type="http://schemas.openxmlformats.org/officeDocument/2006/relationships/customXml" Target="../ink/ink1215.xml"/><Relationship Id="rId682" Type="http://schemas.openxmlformats.org/officeDocument/2006/relationships/image" Target="../media/image1352.png"/><Relationship Id="rId128" Type="http://schemas.openxmlformats.org/officeDocument/2006/relationships/customXml" Target="../ink/ink1037.xml"/><Relationship Id="rId335" Type="http://schemas.openxmlformats.org/officeDocument/2006/relationships/customXml" Target="../ink/ink1145.xml"/><Relationship Id="rId542" Type="http://schemas.openxmlformats.org/officeDocument/2006/relationships/image" Target="../media/image1284.png"/><Relationship Id="rId987" Type="http://schemas.openxmlformats.org/officeDocument/2006/relationships/customXml" Target="../ink/ink1475.xml"/><Relationship Id="rId1172" Type="http://schemas.openxmlformats.org/officeDocument/2006/relationships/image" Target="../media/image1591.png"/><Relationship Id="rId402" Type="http://schemas.openxmlformats.org/officeDocument/2006/relationships/image" Target="../media/image1214.png"/><Relationship Id="rId847" Type="http://schemas.openxmlformats.org/officeDocument/2006/relationships/customXml" Target="../ink/ink1403.xml"/><Relationship Id="rId1032" Type="http://schemas.openxmlformats.org/officeDocument/2006/relationships/image" Target="../media/image1525.png"/><Relationship Id="rId707" Type="http://schemas.openxmlformats.org/officeDocument/2006/relationships/customXml" Target="../ink/ink1333.xml"/><Relationship Id="rId914" Type="http://schemas.openxmlformats.org/officeDocument/2006/relationships/customXml" Target="../ink/ink1437.xml"/><Relationship Id="rId43" Type="http://schemas.openxmlformats.org/officeDocument/2006/relationships/customXml" Target="../ink/ink994.xml"/><Relationship Id="rId192" Type="http://schemas.openxmlformats.org/officeDocument/2006/relationships/image" Target="../media/image1113.png"/><Relationship Id="rId497" Type="http://schemas.openxmlformats.org/officeDocument/2006/relationships/customXml" Target="../ink/ink1226.xml"/><Relationship Id="rId357" Type="http://schemas.openxmlformats.org/officeDocument/2006/relationships/customXml" Target="../ink/ink1156.xml"/><Relationship Id="rId1194" Type="http://schemas.openxmlformats.org/officeDocument/2006/relationships/image" Target="../media/image1602.png"/><Relationship Id="rId217" Type="http://schemas.openxmlformats.org/officeDocument/2006/relationships/customXml" Target="../ink/ink1083.xml"/><Relationship Id="rId564" Type="http://schemas.openxmlformats.org/officeDocument/2006/relationships/image" Target="../media/image1294.png"/><Relationship Id="rId771" Type="http://schemas.openxmlformats.org/officeDocument/2006/relationships/customXml" Target="../ink/ink1365.xml"/><Relationship Id="rId869" Type="http://schemas.openxmlformats.org/officeDocument/2006/relationships/image" Target="../media/image1445.png"/><Relationship Id="rId424" Type="http://schemas.openxmlformats.org/officeDocument/2006/relationships/image" Target="../media/image1225.png"/><Relationship Id="rId631" Type="http://schemas.openxmlformats.org/officeDocument/2006/relationships/customXml" Target="../ink/ink1295.xml"/><Relationship Id="rId729" Type="http://schemas.openxmlformats.org/officeDocument/2006/relationships/customXml" Target="../ink/ink1344.xml"/><Relationship Id="rId1054" Type="http://schemas.openxmlformats.org/officeDocument/2006/relationships/image" Target="../media/image1536.png"/><Relationship Id="rId1261" Type="http://schemas.openxmlformats.org/officeDocument/2006/relationships/customXml" Target="../ink/ink1616.xml"/><Relationship Id="rId936" Type="http://schemas.openxmlformats.org/officeDocument/2006/relationships/image" Target="../media/image1478.png"/><Relationship Id="rId1121" Type="http://schemas.openxmlformats.org/officeDocument/2006/relationships/customXml" Target="../ink/ink1545.xml"/><Relationship Id="rId1219" Type="http://schemas.openxmlformats.org/officeDocument/2006/relationships/customXml" Target="../ink/ink1595.xml"/><Relationship Id="rId65" Type="http://schemas.openxmlformats.org/officeDocument/2006/relationships/image" Target="../media/image1049.png"/><Relationship Id="rId281" Type="http://schemas.openxmlformats.org/officeDocument/2006/relationships/customXml" Target="../ink/ink1118.xml"/><Relationship Id="rId141" Type="http://schemas.openxmlformats.org/officeDocument/2006/relationships/image" Target="../media/image1088.png"/><Relationship Id="rId379" Type="http://schemas.openxmlformats.org/officeDocument/2006/relationships/customXml" Target="../ink/ink1167.xml"/><Relationship Id="rId586" Type="http://schemas.openxmlformats.org/officeDocument/2006/relationships/customXml" Target="../ink/ink1272.xml"/><Relationship Id="rId793" Type="http://schemas.openxmlformats.org/officeDocument/2006/relationships/customXml" Target="../ink/ink1376.xml"/><Relationship Id="rId7" Type="http://schemas.openxmlformats.org/officeDocument/2006/relationships/customXml" Target="../ink/ink975.xml"/><Relationship Id="rId239" Type="http://schemas.openxmlformats.org/officeDocument/2006/relationships/image" Target="../media/image1133.png"/><Relationship Id="rId446" Type="http://schemas.openxmlformats.org/officeDocument/2006/relationships/image" Target="../media/image1236.png"/><Relationship Id="rId653" Type="http://schemas.openxmlformats.org/officeDocument/2006/relationships/customXml" Target="../ink/ink1306.xml"/><Relationship Id="rId1076" Type="http://schemas.openxmlformats.org/officeDocument/2006/relationships/image" Target="../media/image1547.png"/><Relationship Id="rId1283" Type="http://schemas.openxmlformats.org/officeDocument/2006/relationships/customXml" Target="../ink/ink1627.xml"/><Relationship Id="rId306" Type="http://schemas.openxmlformats.org/officeDocument/2006/relationships/image" Target="../media/image1166.png"/><Relationship Id="rId860" Type="http://schemas.openxmlformats.org/officeDocument/2006/relationships/image" Target="../media/image1441.png"/><Relationship Id="rId958" Type="http://schemas.openxmlformats.org/officeDocument/2006/relationships/image" Target="../media/image1488.png"/><Relationship Id="rId1143" Type="http://schemas.openxmlformats.org/officeDocument/2006/relationships/customXml" Target="../ink/ink1556.xml"/><Relationship Id="rId87" Type="http://schemas.openxmlformats.org/officeDocument/2006/relationships/image" Target="../media/image1060.png"/><Relationship Id="rId513" Type="http://schemas.openxmlformats.org/officeDocument/2006/relationships/customXml" Target="../ink/ink1234.xml"/><Relationship Id="rId720" Type="http://schemas.openxmlformats.org/officeDocument/2006/relationships/image" Target="../media/image1371.png"/><Relationship Id="rId818" Type="http://schemas.openxmlformats.org/officeDocument/2006/relationships/image" Target="../media/image1420.png"/><Relationship Id="rId1003" Type="http://schemas.openxmlformats.org/officeDocument/2006/relationships/customXml" Target="../ink/ink1483.xml"/><Relationship Id="rId1210" Type="http://schemas.openxmlformats.org/officeDocument/2006/relationships/image" Target="../media/image1611.png"/><Relationship Id="rId1308" Type="http://schemas.openxmlformats.org/officeDocument/2006/relationships/image" Target="../media/image729.png"/><Relationship Id="rId14" Type="http://schemas.openxmlformats.org/officeDocument/2006/relationships/customXml" Target="../ink/ink979.xml"/><Relationship Id="rId163" Type="http://schemas.openxmlformats.org/officeDocument/2006/relationships/image" Target="../media/image1099.png"/><Relationship Id="rId370" Type="http://schemas.openxmlformats.org/officeDocument/2006/relationships/image" Target="../media/image1198.png"/><Relationship Id="rId230" Type="http://schemas.openxmlformats.org/officeDocument/2006/relationships/image" Target="../media/image1129.png"/><Relationship Id="rId468" Type="http://schemas.openxmlformats.org/officeDocument/2006/relationships/image" Target="../media/image1247.png"/><Relationship Id="rId675" Type="http://schemas.openxmlformats.org/officeDocument/2006/relationships/customXml" Target="../ink/ink1317.xml"/><Relationship Id="rId882" Type="http://schemas.openxmlformats.org/officeDocument/2006/relationships/customXml" Target="../ink/ink1421.xml"/><Relationship Id="rId1098" Type="http://schemas.openxmlformats.org/officeDocument/2006/relationships/customXml" Target="../ink/ink1533.xml"/><Relationship Id="rId328" Type="http://schemas.openxmlformats.org/officeDocument/2006/relationships/image" Target="../media/image1177.png"/><Relationship Id="rId535" Type="http://schemas.openxmlformats.org/officeDocument/2006/relationships/customXml" Target="../ink/ink1245.xml"/><Relationship Id="rId742" Type="http://schemas.openxmlformats.org/officeDocument/2006/relationships/image" Target="../media/image1382.png"/><Relationship Id="rId1165" Type="http://schemas.openxmlformats.org/officeDocument/2006/relationships/customXml" Target="../ink/ink1568.xml"/><Relationship Id="rId602" Type="http://schemas.openxmlformats.org/officeDocument/2006/relationships/customXml" Target="../ink/ink1280.xml"/><Relationship Id="rId1025" Type="http://schemas.openxmlformats.org/officeDocument/2006/relationships/customXml" Target="../ink/ink1494.xml"/><Relationship Id="rId1232" Type="http://schemas.openxmlformats.org/officeDocument/2006/relationships/image" Target="../media/image1622.png"/><Relationship Id="rId907" Type="http://schemas.openxmlformats.org/officeDocument/2006/relationships/image" Target="../media/image1464.png"/><Relationship Id="rId36" Type="http://schemas.openxmlformats.org/officeDocument/2006/relationships/image" Target="../media/image1035.png"/><Relationship Id="rId185" Type="http://schemas.openxmlformats.org/officeDocument/2006/relationships/customXml" Target="../ink/ink1066.xml"/><Relationship Id="rId392" Type="http://schemas.openxmlformats.org/officeDocument/2006/relationships/image" Target="../media/image1209.png"/><Relationship Id="rId697" Type="http://schemas.openxmlformats.org/officeDocument/2006/relationships/customXml" Target="../ink/ink1328.xml"/><Relationship Id="rId252" Type="http://schemas.openxmlformats.org/officeDocument/2006/relationships/customXml" Target="../ink/ink1103.xml"/><Relationship Id="rId1187" Type="http://schemas.openxmlformats.org/officeDocument/2006/relationships/customXml" Target="../ink/ink1579.xml"/><Relationship Id="rId112" Type="http://schemas.openxmlformats.org/officeDocument/2006/relationships/customXml" Target="../ink/ink1029.xml"/><Relationship Id="rId557" Type="http://schemas.openxmlformats.org/officeDocument/2006/relationships/customXml" Target="../ink/ink1256.xml"/><Relationship Id="rId764" Type="http://schemas.openxmlformats.org/officeDocument/2006/relationships/image" Target="../media/image1393.png"/><Relationship Id="rId971" Type="http://schemas.openxmlformats.org/officeDocument/2006/relationships/customXml" Target="../ink/ink1467.xml"/><Relationship Id="rId417" Type="http://schemas.openxmlformats.org/officeDocument/2006/relationships/customXml" Target="../ink/ink1186.xml"/><Relationship Id="rId624" Type="http://schemas.openxmlformats.org/officeDocument/2006/relationships/image" Target="../media/image1323.png"/><Relationship Id="rId831" Type="http://schemas.openxmlformats.org/officeDocument/2006/relationships/customXml" Target="../ink/ink1395.xml"/><Relationship Id="rId1047" Type="http://schemas.openxmlformats.org/officeDocument/2006/relationships/customXml" Target="../ink/ink1505.xml"/><Relationship Id="rId1254" Type="http://schemas.openxmlformats.org/officeDocument/2006/relationships/image" Target="../media/image1632.png"/><Relationship Id="rId929" Type="http://schemas.openxmlformats.org/officeDocument/2006/relationships/customXml" Target="../ink/ink1445.xml"/><Relationship Id="rId1114" Type="http://schemas.openxmlformats.org/officeDocument/2006/relationships/image" Target="../media/image1563.png"/><Relationship Id="rId1321" Type="http://schemas.openxmlformats.org/officeDocument/2006/relationships/customXml" Target="../ink/ink1646.xml"/><Relationship Id="rId58" Type="http://schemas.openxmlformats.org/officeDocument/2006/relationships/customXml" Target="../ink/ink1002.xml"/><Relationship Id="rId274" Type="http://schemas.openxmlformats.org/officeDocument/2006/relationships/image" Target="../media/image1150.png"/><Relationship Id="rId481" Type="http://schemas.openxmlformats.org/officeDocument/2006/relationships/customXml" Target="../ink/ink1218.xml"/><Relationship Id="rId134" Type="http://schemas.openxmlformats.org/officeDocument/2006/relationships/customXml" Target="../ink/ink1040.xml"/><Relationship Id="rId579" Type="http://schemas.openxmlformats.org/officeDocument/2006/relationships/image" Target="../media/image1301.png"/><Relationship Id="rId786" Type="http://schemas.openxmlformats.org/officeDocument/2006/relationships/image" Target="../media/image1404.png"/><Relationship Id="rId993" Type="http://schemas.openxmlformats.org/officeDocument/2006/relationships/customXml" Target="../ink/ink1478.xml"/><Relationship Id="rId341" Type="http://schemas.openxmlformats.org/officeDocument/2006/relationships/customXml" Target="../ink/ink1148.xml"/><Relationship Id="rId439" Type="http://schemas.openxmlformats.org/officeDocument/2006/relationships/customXml" Target="../ink/ink1197.xml"/><Relationship Id="rId646" Type="http://schemas.openxmlformats.org/officeDocument/2006/relationships/image" Target="../media/image1334.png"/><Relationship Id="rId1069" Type="http://schemas.openxmlformats.org/officeDocument/2006/relationships/customXml" Target="../ink/ink1516.xml"/><Relationship Id="rId1276" Type="http://schemas.openxmlformats.org/officeDocument/2006/relationships/image" Target="../media/image1643.png"/><Relationship Id="rId201" Type="http://schemas.openxmlformats.org/officeDocument/2006/relationships/customXml" Target="../ink/ink1074.xml"/><Relationship Id="rId506" Type="http://schemas.openxmlformats.org/officeDocument/2006/relationships/image" Target="../media/image1266.png"/><Relationship Id="rId853" Type="http://schemas.openxmlformats.org/officeDocument/2006/relationships/customXml" Target="../ink/ink1406.xml"/><Relationship Id="rId1136" Type="http://schemas.openxmlformats.org/officeDocument/2006/relationships/image" Target="../media/image1574.png"/><Relationship Id="rId713" Type="http://schemas.openxmlformats.org/officeDocument/2006/relationships/customXml" Target="../ink/ink1336.xml"/><Relationship Id="rId920" Type="http://schemas.openxmlformats.org/officeDocument/2006/relationships/customXml" Target="../ink/ink1440.xml"/><Relationship Id="rId1203" Type="http://schemas.openxmlformats.org/officeDocument/2006/relationships/customXml" Target="../ink/ink1587.xml"/><Relationship Id="rId296" Type="http://schemas.openxmlformats.org/officeDocument/2006/relationships/image" Target="../media/image1161.png"/><Relationship Id="rId156" Type="http://schemas.openxmlformats.org/officeDocument/2006/relationships/customXml" Target="../ink/ink1051.xml"/><Relationship Id="rId363" Type="http://schemas.openxmlformats.org/officeDocument/2006/relationships/customXml" Target="../ink/ink1159.xml"/><Relationship Id="rId570" Type="http://schemas.openxmlformats.org/officeDocument/2006/relationships/customXml" Target="../ink/ink1264.xml"/><Relationship Id="rId223" Type="http://schemas.openxmlformats.org/officeDocument/2006/relationships/image" Target="../media/image1126.png"/><Relationship Id="rId430" Type="http://schemas.openxmlformats.org/officeDocument/2006/relationships/image" Target="../media/image1228.png"/><Relationship Id="rId668" Type="http://schemas.openxmlformats.org/officeDocument/2006/relationships/image" Target="../media/image1345.png"/><Relationship Id="rId875" Type="http://schemas.openxmlformats.org/officeDocument/2006/relationships/image" Target="../media/image1448.png"/><Relationship Id="rId1060" Type="http://schemas.openxmlformats.org/officeDocument/2006/relationships/image" Target="../media/image1539.png"/><Relationship Id="rId1298" Type="http://schemas.openxmlformats.org/officeDocument/2006/relationships/image" Target="../media/image724.png"/><Relationship Id="rId528" Type="http://schemas.openxmlformats.org/officeDocument/2006/relationships/image" Target="../media/image1277.png"/><Relationship Id="rId735" Type="http://schemas.openxmlformats.org/officeDocument/2006/relationships/customXml" Target="../ink/ink1347.xml"/><Relationship Id="rId942" Type="http://schemas.openxmlformats.org/officeDocument/2006/relationships/customXml" Target="../ink/ink1452.xml"/><Relationship Id="rId1158" Type="http://schemas.openxmlformats.org/officeDocument/2006/relationships/image" Target="../media/image1584.png"/><Relationship Id="rId1018" Type="http://schemas.openxmlformats.org/officeDocument/2006/relationships/image" Target="../media/image1518.png"/><Relationship Id="rId1225" Type="http://schemas.openxmlformats.org/officeDocument/2006/relationships/customXml" Target="../ink/ink1598.xml"/><Relationship Id="rId71" Type="http://schemas.openxmlformats.org/officeDocument/2006/relationships/image" Target="../media/image1052.png"/><Relationship Id="rId802" Type="http://schemas.openxmlformats.org/officeDocument/2006/relationships/image" Target="../media/image1412.png"/><Relationship Id="rId29" Type="http://schemas.openxmlformats.org/officeDocument/2006/relationships/customXml" Target="../ink/ink987.xml"/><Relationship Id="rId178" Type="http://schemas.openxmlformats.org/officeDocument/2006/relationships/image" Target="../media/image1106.png"/><Relationship Id="rId385" Type="http://schemas.openxmlformats.org/officeDocument/2006/relationships/customXml" Target="../ink/ink1170.xml"/><Relationship Id="rId592" Type="http://schemas.openxmlformats.org/officeDocument/2006/relationships/customXml" Target="../ink/ink1275.xml"/><Relationship Id="rId245" Type="http://schemas.openxmlformats.org/officeDocument/2006/relationships/image" Target="../media/image1136.png"/><Relationship Id="rId452" Type="http://schemas.openxmlformats.org/officeDocument/2006/relationships/image" Target="../media/image1239.png"/><Relationship Id="rId897" Type="http://schemas.openxmlformats.org/officeDocument/2006/relationships/image" Target="../media/image1459.png"/><Relationship Id="rId1082" Type="http://schemas.openxmlformats.org/officeDocument/2006/relationships/image" Target="../media/image1550.png"/><Relationship Id="rId105" Type="http://schemas.openxmlformats.org/officeDocument/2006/relationships/image" Target="../media/image1069.png"/><Relationship Id="rId312" Type="http://schemas.openxmlformats.org/officeDocument/2006/relationships/image" Target="../media/image1169.png"/><Relationship Id="rId757" Type="http://schemas.openxmlformats.org/officeDocument/2006/relationships/customXml" Target="../ink/ink1358.xml"/><Relationship Id="rId964" Type="http://schemas.openxmlformats.org/officeDocument/2006/relationships/image" Target="../media/image1491.png"/><Relationship Id="rId93" Type="http://schemas.openxmlformats.org/officeDocument/2006/relationships/image" Target="../media/image1063.png"/><Relationship Id="rId617" Type="http://schemas.openxmlformats.org/officeDocument/2006/relationships/customXml" Target="../ink/ink1288.xml"/><Relationship Id="rId824" Type="http://schemas.openxmlformats.org/officeDocument/2006/relationships/image" Target="../media/image1423.png"/><Relationship Id="rId1247" Type="http://schemas.openxmlformats.org/officeDocument/2006/relationships/customXml" Target="../ink/ink1609.xml"/><Relationship Id="rId1107" Type="http://schemas.openxmlformats.org/officeDocument/2006/relationships/customXml" Target="../ink/ink1538.xml"/><Relationship Id="rId1314" Type="http://schemas.openxmlformats.org/officeDocument/2006/relationships/image" Target="../media/image732.png"/><Relationship Id="rId20" Type="http://schemas.openxmlformats.org/officeDocument/2006/relationships/customXml" Target="../ink/ink982.xml"/><Relationship Id="rId267" Type="http://schemas.openxmlformats.org/officeDocument/2006/relationships/customXml" Target="../ink/ink1111.xml"/><Relationship Id="rId474" Type="http://schemas.openxmlformats.org/officeDocument/2006/relationships/image" Target="../media/image1250.png"/><Relationship Id="rId127" Type="http://schemas.openxmlformats.org/officeDocument/2006/relationships/image" Target="../media/image1081.png"/><Relationship Id="rId681" Type="http://schemas.openxmlformats.org/officeDocument/2006/relationships/customXml" Target="../ink/ink1320.xml"/><Relationship Id="rId779" Type="http://schemas.openxmlformats.org/officeDocument/2006/relationships/customXml" Target="../ink/ink1369.xml"/><Relationship Id="rId986" Type="http://schemas.openxmlformats.org/officeDocument/2006/relationships/image" Target="../media/image1502.png"/><Relationship Id="rId334" Type="http://schemas.openxmlformats.org/officeDocument/2006/relationships/image" Target="../media/image1180.png"/><Relationship Id="rId541" Type="http://schemas.openxmlformats.org/officeDocument/2006/relationships/customXml" Target="../ink/ink1248.xml"/><Relationship Id="rId639" Type="http://schemas.openxmlformats.org/officeDocument/2006/relationships/customXml" Target="../ink/ink1299.xml"/><Relationship Id="rId1171" Type="http://schemas.openxmlformats.org/officeDocument/2006/relationships/customXml" Target="../ink/ink1571.xml"/><Relationship Id="rId1269" Type="http://schemas.openxmlformats.org/officeDocument/2006/relationships/customXml" Target="../ink/ink1620.xml"/><Relationship Id="rId401" Type="http://schemas.openxmlformats.org/officeDocument/2006/relationships/customXml" Target="../ink/ink1178.xml"/><Relationship Id="rId846" Type="http://schemas.openxmlformats.org/officeDocument/2006/relationships/image" Target="../media/image1434.png"/><Relationship Id="rId1031" Type="http://schemas.openxmlformats.org/officeDocument/2006/relationships/customXml" Target="../ink/ink1497.xml"/><Relationship Id="rId1129" Type="http://schemas.openxmlformats.org/officeDocument/2006/relationships/customXml" Target="../ink/ink1549.xml"/><Relationship Id="rId706" Type="http://schemas.openxmlformats.org/officeDocument/2006/relationships/image" Target="../media/image1364.png"/><Relationship Id="rId913" Type="http://schemas.openxmlformats.org/officeDocument/2006/relationships/image" Target="../media/image1467.png"/><Relationship Id="rId42" Type="http://schemas.openxmlformats.org/officeDocument/2006/relationships/image" Target="../media/image1038.png"/><Relationship Id="rId191" Type="http://schemas.openxmlformats.org/officeDocument/2006/relationships/customXml" Target="../ink/ink1069.xml"/><Relationship Id="rId289" Type="http://schemas.openxmlformats.org/officeDocument/2006/relationships/customXml" Target="../ink/ink1122.xml"/><Relationship Id="rId496" Type="http://schemas.openxmlformats.org/officeDocument/2006/relationships/image" Target="../media/image1261.png"/><Relationship Id="rId149" Type="http://schemas.openxmlformats.org/officeDocument/2006/relationships/image" Target="../media/image1092.png"/><Relationship Id="rId356" Type="http://schemas.openxmlformats.org/officeDocument/2006/relationships/image" Target="../media/image1191.png"/><Relationship Id="rId563" Type="http://schemas.openxmlformats.org/officeDocument/2006/relationships/customXml" Target="../ink/ink1260.xml"/><Relationship Id="rId770" Type="http://schemas.openxmlformats.org/officeDocument/2006/relationships/image" Target="../media/image1396.png"/><Relationship Id="rId1193" Type="http://schemas.openxmlformats.org/officeDocument/2006/relationships/customXml" Target="../ink/ink1582.xml"/><Relationship Id="rId216" Type="http://schemas.openxmlformats.org/officeDocument/2006/relationships/customXml" Target="../ink/ink1082.xml"/><Relationship Id="rId423" Type="http://schemas.openxmlformats.org/officeDocument/2006/relationships/customXml" Target="../ink/ink1189.xml"/><Relationship Id="rId868" Type="http://schemas.openxmlformats.org/officeDocument/2006/relationships/customXml" Target="../ink/ink1414.xml"/><Relationship Id="rId1053" Type="http://schemas.openxmlformats.org/officeDocument/2006/relationships/customXml" Target="../ink/ink1508.xml"/><Relationship Id="rId1260" Type="http://schemas.openxmlformats.org/officeDocument/2006/relationships/image" Target="../media/image1635.png"/><Relationship Id="rId630" Type="http://schemas.openxmlformats.org/officeDocument/2006/relationships/image" Target="../media/image1326.png"/><Relationship Id="rId728" Type="http://schemas.openxmlformats.org/officeDocument/2006/relationships/image" Target="../media/image1375.png"/><Relationship Id="rId935" Type="http://schemas.openxmlformats.org/officeDocument/2006/relationships/customXml" Target="../ink/ink1448.xml"/><Relationship Id="rId64" Type="http://schemas.openxmlformats.org/officeDocument/2006/relationships/customXml" Target="../ink/ink1005.xml"/><Relationship Id="rId1120" Type="http://schemas.openxmlformats.org/officeDocument/2006/relationships/image" Target="../media/image1566.png"/><Relationship Id="rId1218" Type="http://schemas.openxmlformats.org/officeDocument/2006/relationships/image" Target="../media/image1615.png"/><Relationship Id="rId280" Type="http://schemas.openxmlformats.org/officeDocument/2006/relationships/image" Target="../media/image1153.png"/><Relationship Id="rId75" Type="http://schemas.openxmlformats.org/officeDocument/2006/relationships/image" Target="../media/image1054.png"/><Relationship Id="rId140" Type="http://schemas.openxmlformats.org/officeDocument/2006/relationships/customXml" Target="../ink/ink1043.xml"/><Relationship Id="rId378" Type="http://schemas.openxmlformats.org/officeDocument/2006/relationships/image" Target="../media/image1202.png"/><Relationship Id="rId585" Type="http://schemas.openxmlformats.org/officeDocument/2006/relationships/image" Target="../media/image1304.png"/><Relationship Id="rId792" Type="http://schemas.openxmlformats.org/officeDocument/2006/relationships/image" Target="../media/image1407.png"/><Relationship Id="rId806" Type="http://schemas.openxmlformats.org/officeDocument/2006/relationships/image" Target="../media/image1414.png"/><Relationship Id="rId6" Type="http://schemas.openxmlformats.org/officeDocument/2006/relationships/image" Target="../media/image1021.png"/><Relationship Id="rId238" Type="http://schemas.openxmlformats.org/officeDocument/2006/relationships/customXml" Target="../ink/ink1096.xml"/><Relationship Id="rId445" Type="http://schemas.openxmlformats.org/officeDocument/2006/relationships/customXml" Target="../ink/ink1200.xml"/><Relationship Id="rId652" Type="http://schemas.openxmlformats.org/officeDocument/2006/relationships/image" Target="../media/image1337.png"/><Relationship Id="rId1075" Type="http://schemas.openxmlformats.org/officeDocument/2006/relationships/customXml" Target="../ink/ink1519.xml"/><Relationship Id="rId1282" Type="http://schemas.openxmlformats.org/officeDocument/2006/relationships/image" Target="../media/image1646.png"/><Relationship Id="rId291" Type="http://schemas.openxmlformats.org/officeDocument/2006/relationships/customXml" Target="../ink/ink1123.xml"/><Relationship Id="rId305" Type="http://schemas.openxmlformats.org/officeDocument/2006/relationships/customXml" Target="../ink/ink1130.xml"/><Relationship Id="rId512" Type="http://schemas.openxmlformats.org/officeDocument/2006/relationships/image" Target="../media/image1269.png"/><Relationship Id="rId957" Type="http://schemas.openxmlformats.org/officeDocument/2006/relationships/customXml" Target="../ink/ink1460.xml"/><Relationship Id="rId1142" Type="http://schemas.openxmlformats.org/officeDocument/2006/relationships/image" Target="../media/image1577.png"/><Relationship Id="rId86" Type="http://schemas.openxmlformats.org/officeDocument/2006/relationships/customXml" Target="../ink/ink1016.xml"/><Relationship Id="rId151" Type="http://schemas.openxmlformats.org/officeDocument/2006/relationships/image" Target="../media/image1093.png"/><Relationship Id="rId389" Type="http://schemas.openxmlformats.org/officeDocument/2006/relationships/customXml" Target="../ink/ink1172.xml"/><Relationship Id="rId596" Type="http://schemas.openxmlformats.org/officeDocument/2006/relationships/customXml" Target="../ink/ink1277.xml"/><Relationship Id="rId817" Type="http://schemas.openxmlformats.org/officeDocument/2006/relationships/customXml" Target="../ink/ink1388.xml"/><Relationship Id="rId1002" Type="http://schemas.openxmlformats.org/officeDocument/2006/relationships/image" Target="../media/image1510.png"/><Relationship Id="rId249" Type="http://schemas.openxmlformats.org/officeDocument/2006/relationships/image" Target="../media/image1138.png"/><Relationship Id="rId456" Type="http://schemas.openxmlformats.org/officeDocument/2006/relationships/image" Target="../media/image1241.png"/><Relationship Id="rId663" Type="http://schemas.openxmlformats.org/officeDocument/2006/relationships/customXml" Target="../ink/ink1311.xml"/><Relationship Id="rId870" Type="http://schemas.openxmlformats.org/officeDocument/2006/relationships/customXml" Target="../ink/ink1415.xml"/><Relationship Id="rId1086" Type="http://schemas.openxmlformats.org/officeDocument/2006/relationships/image" Target="../media/image1552.png"/><Relationship Id="rId1293" Type="http://schemas.openxmlformats.org/officeDocument/2006/relationships/customXml" Target="../ink/ink1632.xml"/><Relationship Id="rId1307" Type="http://schemas.openxmlformats.org/officeDocument/2006/relationships/customXml" Target="../ink/ink1639.xml"/><Relationship Id="rId13" Type="http://schemas.openxmlformats.org/officeDocument/2006/relationships/image" Target="../media/image1024.png"/><Relationship Id="rId109" Type="http://schemas.openxmlformats.org/officeDocument/2006/relationships/image" Target="../media/image1071.png"/><Relationship Id="rId316" Type="http://schemas.openxmlformats.org/officeDocument/2006/relationships/image" Target="../media/image1171.png"/><Relationship Id="rId523" Type="http://schemas.openxmlformats.org/officeDocument/2006/relationships/customXml" Target="../ink/ink1239.xml"/><Relationship Id="rId968" Type="http://schemas.openxmlformats.org/officeDocument/2006/relationships/image" Target="../media/image1493.png"/><Relationship Id="rId1153" Type="http://schemas.openxmlformats.org/officeDocument/2006/relationships/image" Target="../media/image1582.png"/><Relationship Id="rId97" Type="http://schemas.openxmlformats.org/officeDocument/2006/relationships/image" Target="../media/image1065.png"/><Relationship Id="rId730" Type="http://schemas.openxmlformats.org/officeDocument/2006/relationships/image" Target="../media/image1376.png"/><Relationship Id="rId828" Type="http://schemas.openxmlformats.org/officeDocument/2006/relationships/image" Target="../media/image1425.png"/><Relationship Id="rId1013" Type="http://schemas.openxmlformats.org/officeDocument/2006/relationships/customXml" Target="../ink/ink1488.xml"/><Relationship Id="rId162" Type="http://schemas.openxmlformats.org/officeDocument/2006/relationships/customXml" Target="../ink/ink1054.xml"/><Relationship Id="rId467" Type="http://schemas.openxmlformats.org/officeDocument/2006/relationships/customXml" Target="../ink/ink1211.xml"/><Relationship Id="rId1097" Type="http://schemas.openxmlformats.org/officeDocument/2006/relationships/customXml" Target="../ink/ink1532.xml"/><Relationship Id="rId1220" Type="http://schemas.openxmlformats.org/officeDocument/2006/relationships/image" Target="../media/image1616.png"/><Relationship Id="rId1318" Type="http://schemas.openxmlformats.org/officeDocument/2006/relationships/image" Target="../media/image734.png"/><Relationship Id="rId674" Type="http://schemas.openxmlformats.org/officeDocument/2006/relationships/image" Target="../media/image1348.png"/><Relationship Id="rId881" Type="http://schemas.openxmlformats.org/officeDocument/2006/relationships/image" Target="../media/image1451.png"/><Relationship Id="rId979" Type="http://schemas.openxmlformats.org/officeDocument/2006/relationships/customXml" Target="../ink/ink1471.xml"/><Relationship Id="rId24" Type="http://schemas.openxmlformats.org/officeDocument/2006/relationships/image" Target="../media/image1029.png"/><Relationship Id="rId327" Type="http://schemas.openxmlformats.org/officeDocument/2006/relationships/customXml" Target="../ink/ink1141.xml"/><Relationship Id="rId534" Type="http://schemas.openxmlformats.org/officeDocument/2006/relationships/image" Target="../media/image1280.png"/><Relationship Id="rId741" Type="http://schemas.openxmlformats.org/officeDocument/2006/relationships/customXml" Target="../ink/ink1350.xml"/><Relationship Id="rId839" Type="http://schemas.openxmlformats.org/officeDocument/2006/relationships/customXml" Target="../ink/ink1399.xml"/><Relationship Id="rId1164" Type="http://schemas.openxmlformats.org/officeDocument/2006/relationships/image" Target="../media/image1587.png"/><Relationship Id="rId173" Type="http://schemas.openxmlformats.org/officeDocument/2006/relationships/customXml" Target="../ink/ink1060.xml"/><Relationship Id="rId380" Type="http://schemas.openxmlformats.org/officeDocument/2006/relationships/image" Target="../media/image1203.png"/><Relationship Id="rId601" Type="http://schemas.openxmlformats.org/officeDocument/2006/relationships/image" Target="../media/image1312.png"/><Relationship Id="rId1024" Type="http://schemas.openxmlformats.org/officeDocument/2006/relationships/image" Target="../media/image1521.png"/><Relationship Id="rId1231" Type="http://schemas.openxmlformats.org/officeDocument/2006/relationships/customXml" Target="../ink/ink1601.xml"/><Relationship Id="rId240" Type="http://schemas.openxmlformats.org/officeDocument/2006/relationships/customXml" Target="../ink/ink1097.xml"/><Relationship Id="rId478" Type="http://schemas.openxmlformats.org/officeDocument/2006/relationships/image" Target="../media/image1252.png"/><Relationship Id="rId685" Type="http://schemas.openxmlformats.org/officeDocument/2006/relationships/customXml" Target="../ink/ink1322.xml"/><Relationship Id="rId892" Type="http://schemas.openxmlformats.org/officeDocument/2006/relationships/customXml" Target="../ink/ink1426.xml"/><Relationship Id="rId906" Type="http://schemas.openxmlformats.org/officeDocument/2006/relationships/customXml" Target="../ink/ink1433.xml"/><Relationship Id="rId35" Type="http://schemas.openxmlformats.org/officeDocument/2006/relationships/customXml" Target="../ink/ink990.xml"/><Relationship Id="rId100" Type="http://schemas.openxmlformats.org/officeDocument/2006/relationships/customXml" Target="../ink/ink1023.xml"/><Relationship Id="rId338" Type="http://schemas.openxmlformats.org/officeDocument/2006/relationships/image" Target="../media/image1182.png"/><Relationship Id="rId545" Type="http://schemas.openxmlformats.org/officeDocument/2006/relationships/customXml" Target="../ink/ink1250.xml"/><Relationship Id="rId752" Type="http://schemas.openxmlformats.org/officeDocument/2006/relationships/image" Target="../media/image1387.png"/><Relationship Id="rId1175" Type="http://schemas.openxmlformats.org/officeDocument/2006/relationships/customXml" Target="../ink/ink1573.xml"/><Relationship Id="rId184" Type="http://schemas.openxmlformats.org/officeDocument/2006/relationships/image" Target="../media/image1109.png"/><Relationship Id="rId391" Type="http://schemas.openxmlformats.org/officeDocument/2006/relationships/customXml" Target="../ink/ink1173.xml"/><Relationship Id="rId405" Type="http://schemas.openxmlformats.org/officeDocument/2006/relationships/customXml" Target="../ink/ink1180.xml"/><Relationship Id="rId612" Type="http://schemas.openxmlformats.org/officeDocument/2006/relationships/image" Target="../media/image1317.png"/><Relationship Id="rId1035" Type="http://schemas.openxmlformats.org/officeDocument/2006/relationships/customXml" Target="../ink/ink1499.xml"/><Relationship Id="rId1242" Type="http://schemas.openxmlformats.org/officeDocument/2006/relationships/image" Target="../media/image1626.png"/><Relationship Id="rId251" Type="http://schemas.openxmlformats.org/officeDocument/2006/relationships/image" Target="../media/image1139.png"/><Relationship Id="rId489" Type="http://schemas.openxmlformats.org/officeDocument/2006/relationships/customXml" Target="../ink/ink1222.xml"/><Relationship Id="rId696" Type="http://schemas.openxmlformats.org/officeDocument/2006/relationships/image" Target="../media/image1359.png"/><Relationship Id="rId917" Type="http://schemas.openxmlformats.org/officeDocument/2006/relationships/image" Target="../media/image1469.png"/><Relationship Id="rId1102" Type="http://schemas.openxmlformats.org/officeDocument/2006/relationships/image" Target="../media/image1557.png"/><Relationship Id="rId46" Type="http://schemas.openxmlformats.org/officeDocument/2006/relationships/customXml" Target="../ink/ink996.xml"/><Relationship Id="rId349" Type="http://schemas.openxmlformats.org/officeDocument/2006/relationships/customXml" Target="../ink/ink1152.xml"/><Relationship Id="rId556" Type="http://schemas.openxmlformats.org/officeDocument/2006/relationships/image" Target="../media/image1291.png"/><Relationship Id="rId763" Type="http://schemas.openxmlformats.org/officeDocument/2006/relationships/customXml" Target="../ink/ink1361.xml"/><Relationship Id="rId1186" Type="http://schemas.openxmlformats.org/officeDocument/2006/relationships/image" Target="../media/image1598.png"/><Relationship Id="rId111" Type="http://schemas.openxmlformats.org/officeDocument/2006/relationships/image" Target="../media/image1072.png"/><Relationship Id="rId195" Type="http://schemas.openxmlformats.org/officeDocument/2006/relationships/customXml" Target="../ink/ink1071.xml"/><Relationship Id="rId209" Type="http://schemas.openxmlformats.org/officeDocument/2006/relationships/customXml" Target="../ink/ink1078.xml"/><Relationship Id="rId416" Type="http://schemas.openxmlformats.org/officeDocument/2006/relationships/image" Target="../media/image1221.png"/><Relationship Id="rId970" Type="http://schemas.openxmlformats.org/officeDocument/2006/relationships/image" Target="../media/image1494.png"/><Relationship Id="rId1046" Type="http://schemas.openxmlformats.org/officeDocument/2006/relationships/image" Target="../media/image1532.png"/><Relationship Id="rId1253" Type="http://schemas.openxmlformats.org/officeDocument/2006/relationships/customXml" Target="../ink/ink1612.xml"/><Relationship Id="rId623" Type="http://schemas.openxmlformats.org/officeDocument/2006/relationships/customXml" Target="../ink/ink1291.xml"/><Relationship Id="rId830" Type="http://schemas.openxmlformats.org/officeDocument/2006/relationships/image" Target="../media/image1426.png"/><Relationship Id="rId928" Type="http://schemas.openxmlformats.org/officeDocument/2006/relationships/image" Target="../media/image1474.png"/><Relationship Id="rId57" Type="http://schemas.openxmlformats.org/officeDocument/2006/relationships/image" Target="../media/image1045.png"/><Relationship Id="rId262" Type="http://schemas.openxmlformats.org/officeDocument/2006/relationships/image" Target="../media/image1144.png"/><Relationship Id="rId567" Type="http://schemas.openxmlformats.org/officeDocument/2006/relationships/customXml" Target="../ink/ink1262.xml"/><Relationship Id="rId1113" Type="http://schemas.openxmlformats.org/officeDocument/2006/relationships/customXml" Target="../ink/ink1541.xml"/><Relationship Id="rId1197" Type="http://schemas.openxmlformats.org/officeDocument/2006/relationships/customXml" Target="../ink/ink1584.xml"/><Relationship Id="rId1320" Type="http://schemas.openxmlformats.org/officeDocument/2006/relationships/image" Target="../media/image735.png"/><Relationship Id="rId122" Type="http://schemas.openxmlformats.org/officeDocument/2006/relationships/customXml" Target="../ink/ink1034.xml"/><Relationship Id="rId774" Type="http://schemas.openxmlformats.org/officeDocument/2006/relationships/image" Target="../media/image1398.png"/><Relationship Id="rId981" Type="http://schemas.openxmlformats.org/officeDocument/2006/relationships/customXml" Target="../ink/ink1472.xml"/><Relationship Id="rId1057" Type="http://schemas.openxmlformats.org/officeDocument/2006/relationships/customXml" Target="../ink/ink1510.xml"/><Relationship Id="rId427" Type="http://schemas.openxmlformats.org/officeDocument/2006/relationships/customXml" Target="../ink/ink1191.xml"/><Relationship Id="rId634" Type="http://schemas.openxmlformats.org/officeDocument/2006/relationships/image" Target="../media/image1328.png"/><Relationship Id="rId841" Type="http://schemas.openxmlformats.org/officeDocument/2006/relationships/customXml" Target="../ink/ink1400.xml"/><Relationship Id="rId1264" Type="http://schemas.openxmlformats.org/officeDocument/2006/relationships/image" Target="../media/image1637.png"/><Relationship Id="rId273" Type="http://schemas.openxmlformats.org/officeDocument/2006/relationships/customXml" Target="../ink/ink1114.xml"/><Relationship Id="rId480" Type="http://schemas.openxmlformats.org/officeDocument/2006/relationships/image" Target="../media/image1253.png"/><Relationship Id="rId701" Type="http://schemas.openxmlformats.org/officeDocument/2006/relationships/customXml" Target="../ink/ink1330.xml"/><Relationship Id="rId939" Type="http://schemas.openxmlformats.org/officeDocument/2006/relationships/customXml" Target="../ink/ink1450.xml"/><Relationship Id="rId1124" Type="http://schemas.openxmlformats.org/officeDocument/2006/relationships/image" Target="../media/image1568.png"/><Relationship Id="rId68" Type="http://schemas.openxmlformats.org/officeDocument/2006/relationships/customXml" Target="../ink/ink1007.xml"/><Relationship Id="rId133" Type="http://schemas.openxmlformats.org/officeDocument/2006/relationships/image" Target="../media/image1084.png"/><Relationship Id="rId340" Type="http://schemas.openxmlformats.org/officeDocument/2006/relationships/image" Target="../media/image1183.png"/><Relationship Id="rId578" Type="http://schemas.openxmlformats.org/officeDocument/2006/relationships/customXml" Target="../ink/ink1268.xml"/><Relationship Id="rId785" Type="http://schemas.openxmlformats.org/officeDocument/2006/relationships/customXml" Target="../ink/ink1372.xml"/><Relationship Id="rId992" Type="http://schemas.openxmlformats.org/officeDocument/2006/relationships/image" Target="../media/image1505.png"/><Relationship Id="rId200" Type="http://schemas.openxmlformats.org/officeDocument/2006/relationships/image" Target="../media/image1117.png"/><Relationship Id="rId438" Type="http://schemas.openxmlformats.org/officeDocument/2006/relationships/image" Target="../media/image1232.png"/><Relationship Id="rId645" Type="http://schemas.openxmlformats.org/officeDocument/2006/relationships/customXml" Target="../ink/ink1302.xml"/><Relationship Id="rId852" Type="http://schemas.openxmlformats.org/officeDocument/2006/relationships/image" Target="../media/image1437.png"/><Relationship Id="rId1068" Type="http://schemas.openxmlformats.org/officeDocument/2006/relationships/image" Target="../media/image1543.png"/><Relationship Id="rId1275" Type="http://schemas.openxmlformats.org/officeDocument/2006/relationships/customXml" Target="../ink/ink1623.xml"/><Relationship Id="rId284" Type="http://schemas.openxmlformats.org/officeDocument/2006/relationships/image" Target="../media/image1155.png"/><Relationship Id="rId491" Type="http://schemas.openxmlformats.org/officeDocument/2006/relationships/customXml" Target="../ink/ink1223.xml"/><Relationship Id="rId505" Type="http://schemas.openxmlformats.org/officeDocument/2006/relationships/customXml" Target="../ink/ink1230.xml"/><Relationship Id="rId712" Type="http://schemas.openxmlformats.org/officeDocument/2006/relationships/image" Target="../media/image1367.png"/><Relationship Id="rId1135" Type="http://schemas.openxmlformats.org/officeDocument/2006/relationships/customXml" Target="../ink/ink1552.xml"/><Relationship Id="rId79" Type="http://schemas.openxmlformats.org/officeDocument/2006/relationships/image" Target="../media/image1056.png"/><Relationship Id="rId144" Type="http://schemas.openxmlformats.org/officeDocument/2006/relationships/customXml" Target="../ink/ink1045.xml"/><Relationship Id="rId589" Type="http://schemas.openxmlformats.org/officeDocument/2006/relationships/image" Target="../media/image1306.png"/><Relationship Id="rId796" Type="http://schemas.openxmlformats.org/officeDocument/2006/relationships/image" Target="../media/image1409.png"/><Relationship Id="rId1202" Type="http://schemas.openxmlformats.org/officeDocument/2006/relationships/image" Target="../media/image1607.png"/><Relationship Id="rId351" Type="http://schemas.openxmlformats.org/officeDocument/2006/relationships/customXml" Target="../ink/ink1153.xml"/><Relationship Id="rId449" Type="http://schemas.openxmlformats.org/officeDocument/2006/relationships/customXml" Target="../ink/ink1202.xml"/><Relationship Id="rId656" Type="http://schemas.openxmlformats.org/officeDocument/2006/relationships/image" Target="../media/image1339.png"/><Relationship Id="rId863" Type="http://schemas.openxmlformats.org/officeDocument/2006/relationships/customXml" Target="../ink/ink1411.xml"/><Relationship Id="rId1079" Type="http://schemas.openxmlformats.org/officeDocument/2006/relationships/customXml" Target="../ink/ink1521.xml"/><Relationship Id="rId1286" Type="http://schemas.openxmlformats.org/officeDocument/2006/relationships/image" Target="../media/image718.png"/><Relationship Id="rId211" Type="http://schemas.openxmlformats.org/officeDocument/2006/relationships/customXml" Target="../ink/ink1079.xml"/><Relationship Id="rId295" Type="http://schemas.openxmlformats.org/officeDocument/2006/relationships/customXml" Target="../ink/ink1125.xml"/><Relationship Id="rId309" Type="http://schemas.openxmlformats.org/officeDocument/2006/relationships/customXml" Target="../ink/ink1132.xml"/><Relationship Id="rId516" Type="http://schemas.openxmlformats.org/officeDocument/2006/relationships/image" Target="../media/image1271.png"/><Relationship Id="rId1146" Type="http://schemas.openxmlformats.org/officeDocument/2006/relationships/image" Target="../media/image1579.png"/><Relationship Id="rId723" Type="http://schemas.openxmlformats.org/officeDocument/2006/relationships/customXml" Target="../ink/ink1341.xml"/><Relationship Id="rId930" Type="http://schemas.openxmlformats.org/officeDocument/2006/relationships/image" Target="../media/image1475.png"/><Relationship Id="rId1006" Type="http://schemas.openxmlformats.org/officeDocument/2006/relationships/image" Target="../media/image1512.png"/><Relationship Id="rId155" Type="http://schemas.openxmlformats.org/officeDocument/2006/relationships/image" Target="../media/image1095.png"/><Relationship Id="rId362" Type="http://schemas.openxmlformats.org/officeDocument/2006/relationships/image" Target="../media/image1194.png"/><Relationship Id="rId1213" Type="http://schemas.openxmlformats.org/officeDocument/2006/relationships/customXml" Target="../ink/ink1592.xml"/><Relationship Id="rId1297" Type="http://schemas.openxmlformats.org/officeDocument/2006/relationships/customXml" Target="../ink/ink1634.xml"/><Relationship Id="rId222" Type="http://schemas.openxmlformats.org/officeDocument/2006/relationships/customXml" Target="../ink/ink1087.xml"/><Relationship Id="rId667" Type="http://schemas.openxmlformats.org/officeDocument/2006/relationships/customXml" Target="../ink/ink1313.xml"/><Relationship Id="rId874" Type="http://schemas.openxmlformats.org/officeDocument/2006/relationships/customXml" Target="../ink/ink1417.xml"/><Relationship Id="rId17" Type="http://schemas.openxmlformats.org/officeDocument/2006/relationships/image" Target="../media/image1026.png"/><Relationship Id="rId527" Type="http://schemas.openxmlformats.org/officeDocument/2006/relationships/customXml" Target="../ink/ink1241.xml"/><Relationship Id="rId734" Type="http://schemas.openxmlformats.org/officeDocument/2006/relationships/image" Target="../media/image1378.png"/><Relationship Id="rId941" Type="http://schemas.openxmlformats.org/officeDocument/2006/relationships/customXml" Target="../ink/ink1451.xml"/><Relationship Id="rId1157" Type="http://schemas.openxmlformats.org/officeDocument/2006/relationships/customXml" Target="../ink/ink1564.xml"/><Relationship Id="rId70" Type="http://schemas.openxmlformats.org/officeDocument/2006/relationships/customXml" Target="../ink/ink1008.xml"/><Relationship Id="rId166" Type="http://schemas.openxmlformats.org/officeDocument/2006/relationships/customXml" Target="../ink/ink1056.xml"/><Relationship Id="rId373" Type="http://schemas.openxmlformats.org/officeDocument/2006/relationships/customXml" Target="../ink/ink1164.xml"/><Relationship Id="rId580" Type="http://schemas.openxmlformats.org/officeDocument/2006/relationships/customXml" Target="../ink/ink1269.xml"/><Relationship Id="rId801" Type="http://schemas.openxmlformats.org/officeDocument/2006/relationships/customXml" Target="../ink/ink1380.xml"/><Relationship Id="rId1017" Type="http://schemas.openxmlformats.org/officeDocument/2006/relationships/customXml" Target="../ink/ink1490.xml"/><Relationship Id="rId1224" Type="http://schemas.openxmlformats.org/officeDocument/2006/relationships/image" Target="../media/image1618.png"/><Relationship Id="rId1" Type="http://schemas.openxmlformats.org/officeDocument/2006/relationships/slideLayout" Target="../slideLayouts/slideLayout7.xml"/><Relationship Id="rId233" Type="http://schemas.openxmlformats.org/officeDocument/2006/relationships/customXml" Target="../ink/ink1093.xml"/><Relationship Id="rId440" Type="http://schemas.openxmlformats.org/officeDocument/2006/relationships/image" Target="../media/image1233.png"/><Relationship Id="rId678" Type="http://schemas.openxmlformats.org/officeDocument/2006/relationships/image" Target="../media/image1350.png"/><Relationship Id="rId885" Type="http://schemas.openxmlformats.org/officeDocument/2006/relationships/image" Target="../media/image1453.png"/><Relationship Id="rId1070" Type="http://schemas.openxmlformats.org/officeDocument/2006/relationships/image" Target="../media/image1544.png"/><Relationship Id="rId28" Type="http://schemas.openxmlformats.org/officeDocument/2006/relationships/image" Target="../media/image1031.png"/><Relationship Id="rId300" Type="http://schemas.openxmlformats.org/officeDocument/2006/relationships/image" Target="../media/image1163.png"/><Relationship Id="rId538" Type="http://schemas.openxmlformats.org/officeDocument/2006/relationships/image" Target="../media/image1282.png"/><Relationship Id="rId745" Type="http://schemas.openxmlformats.org/officeDocument/2006/relationships/customXml" Target="../ink/ink1352.xml"/><Relationship Id="rId952" Type="http://schemas.openxmlformats.org/officeDocument/2006/relationships/customXml" Target="../ink/ink1457.xml"/><Relationship Id="rId1168" Type="http://schemas.openxmlformats.org/officeDocument/2006/relationships/image" Target="../media/image1589.png"/><Relationship Id="rId81" Type="http://schemas.openxmlformats.org/officeDocument/2006/relationships/image" Target="../media/image1057.png"/><Relationship Id="rId177" Type="http://schemas.openxmlformats.org/officeDocument/2006/relationships/customXml" Target="../ink/ink1062.xml"/><Relationship Id="rId384" Type="http://schemas.openxmlformats.org/officeDocument/2006/relationships/image" Target="../media/image1205.png"/><Relationship Id="rId591" Type="http://schemas.openxmlformats.org/officeDocument/2006/relationships/image" Target="../media/image1307.png"/><Relationship Id="rId605" Type="http://schemas.openxmlformats.org/officeDocument/2006/relationships/customXml" Target="../ink/ink1282.xml"/><Relationship Id="rId812" Type="http://schemas.openxmlformats.org/officeDocument/2006/relationships/image" Target="../media/image1417.png"/><Relationship Id="rId1028" Type="http://schemas.openxmlformats.org/officeDocument/2006/relationships/image" Target="../media/image1523.png"/><Relationship Id="rId1235" Type="http://schemas.openxmlformats.org/officeDocument/2006/relationships/customXml" Target="../ink/ink1603.xml"/><Relationship Id="rId244" Type="http://schemas.openxmlformats.org/officeDocument/2006/relationships/customXml" Target="../ink/ink1099.xml"/><Relationship Id="rId689" Type="http://schemas.openxmlformats.org/officeDocument/2006/relationships/customXml" Target="../ink/ink1324.xml"/><Relationship Id="rId896" Type="http://schemas.openxmlformats.org/officeDocument/2006/relationships/customXml" Target="../ink/ink1428.xml"/><Relationship Id="rId1081" Type="http://schemas.openxmlformats.org/officeDocument/2006/relationships/customXml" Target="../ink/ink1522.xml"/><Relationship Id="rId1302" Type="http://schemas.openxmlformats.org/officeDocument/2006/relationships/image" Target="../media/image726.png"/><Relationship Id="rId39" Type="http://schemas.openxmlformats.org/officeDocument/2006/relationships/customXml" Target="../ink/ink992.xml"/><Relationship Id="rId451" Type="http://schemas.openxmlformats.org/officeDocument/2006/relationships/customXml" Target="../ink/ink1203.xml"/><Relationship Id="rId549" Type="http://schemas.openxmlformats.org/officeDocument/2006/relationships/customXml" Target="../ink/ink1252.xml"/><Relationship Id="rId756" Type="http://schemas.openxmlformats.org/officeDocument/2006/relationships/image" Target="../media/image1389.png"/><Relationship Id="rId1179" Type="http://schemas.openxmlformats.org/officeDocument/2006/relationships/customXml" Target="../ink/ink1575.xml"/><Relationship Id="rId104" Type="http://schemas.openxmlformats.org/officeDocument/2006/relationships/customXml" Target="../ink/ink1025.xml"/><Relationship Id="rId188" Type="http://schemas.openxmlformats.org/officeDocument/2006/relationships/image" Target="../media/image1111.png"/><Relationship Id="rId311" Type="http://schemas.openxmlformats.org/officeDocument/2006/relationships/customXml" Target="../ink/ink1133.xml"/><Relationship Id="rId395" Type="http://schemas.openxmlformats.org/officeDocument/2006/relationships/customXml" Target="../ink/ink1175.xml"/><Relationship Id="rId409" Type="http://schemas.openxmlformats.org/officeDocument/2006/relationships/customXml" Target="../ink/ink1182.xml"/><Relationship Id="rId963" Type="http://schemas.openxmlformats.org/officeDocument/2006/relationships/customXml" Target="../ink/ink1463.xml"/><Relationship Id="rId1039" Type="http://schemas.openxmlformats.org/officeDocument/2006/relationships/customXml" Target="../ink/ink1501.xml"/><Relationship Id="rId1246" Type="http://schemas.openxmlformats.org/officeDocument/2006/relationships/image" Target="../media/image1628.png"/><Relationship Id="rId92" Type="http://schemas.openxmlformats.org/officeDocument/2006/relationships/customXml" Target="../ink/ink1019.xml"/><Relationship Id="rId616" Type="http://schemas.openxmlformats.org/officeDocument/2006/relationships/image" Target="../media/image1319.png"/><Relationship Id="rId823" Type="http://schemas.openxmlformats.org/officeDocument/2006/relationships/customXml" Target="../ink/ink1391.xml"/><Relationship Id="rId255" Type="http://schemas.openxmlformats.org/officeDocument/2006/relationships/image" Target="../media/image1141.png"/><Relationship Id="rId462" Type="http://schemas.openxmlformats.org/officeDocument/2006/relationships/image" Target="../media/image1244.png"/><Relationship Id="rId1092" Type="http://schemas.openxmlformats.org/officeDocument/2006/relationships/image" Target="../media/image1555.png"/><Relationship Id="rId1106" Type="http://schemas.openxmlformats.org/officeDocument/2006/relationships/image" Target="../media/image1559.png"/><Relationship Id="rId1313" Type="http://schemas.openxmlformats.org/officeDocument/2006/relationships/customXml" Target="../ink/ink1642.xml"/><Relationship Id="rId115" Type="http://schemas.openxmlformats.org/officeDocument/2006/relationships/image" Target="../media/image1075.png"/><Relationship Id="rId322" Type="http://schemas.openxmlformats.org/officeDocument/2006/relationships/image" Target="../media/image1174.png"/><Relationship Id="rId767" Type="http://schemas.openxmlformats.org/officeDocument/2006/relationships/customXml" Target="../ink/ink1363.xml"/><Relationship Id="rId974" Type="http://schemas.openxmlformats.org/officeDocument/2006/relationships/image" Target="../media/image1496.png"/><Relationship Id="rId199" Type="http://schemas.openxmlformats.org/officeDocument/2006/relationships/customXml" Target="../ink/ink1073.xml"/><Relationship Id="rId627" Type="http://schemas.openxmlformats.org/officeDocument/2006/relationships/customXml" Target="../ink/ink1293.xml"/><Relationship Id="rId834" Type="http://schemas.openxmlformats.org/officeDocument/2006/relationships/image" Target="../media/image1428.png"/><Relationship Id="rId1257" Type="http://schemas.openxmlformats.org/officeDocument/2006/relationships/customXml" Target="../ink/ink1614.xml"/><Relationship Id="rId266" Type="http://schemas.openxmlformats.org/officeDocument/2006/relationships/image" Target="../media/image1146.png"/><Relationship Id="rId473" Type="http://schemas.openxmlformats.org/officeDocument/2006/relationships/customXml" Target="../ink/ink1214.xml"/><Relationship Id="rId680" Type="http://schemas.openxmlformats.org/officeDocument/2006/relationships/image" Target="../media/image1351.png"/><Relationship Id="rId901" Type="http://schemas.openxmlformats.org/officeDocument/2006/relationships/image" Target="../media/image1461.png"/><Relationship Id="rId1117" Type="http://schemas.openxmlformats.org/officeDocument/2006/relationships/customXml" Target="../ink/ink1543.xml"/><Relationship Id="rId1324" Type="http://schemas.openxmlformats.org/officeDocument/2006/relationships/image" Target="../media/image737.png"/><Relationship Id="rId30" Type="http://schemas.openxmlformats.org/officeDocument/2006/relationships/image" Target="../media/image1032.png"/><Relationship Id="rId126" Type="http://schemas.openxmlformats.org/officeDocument/2006/relationships/customXml" Target="../ink/ink1036.xml"/><Relationship Id="rId333" Type="http://schemas.openxmlformats.org/officeDocument/2006/relationships/customXml" Target="../ink/ink1144.xml"/><Relationship Id="rId540" Type="http://schemas.openxmlformats.org/officeDocument/2006/relationships/image" Target="../media/image1283.png"/><Relationship Id="rId778" Type="http://schemas.openxmlformats.org/officeDocument/2006/relationships/image" Target="../media/image1400.png"/><Relationship Id="rId985" Type="http://schemas.openxmlformats.org/officeDocument/2006/relationships/customXml" Target="../ink/ink1474.xml"/><Relationship Id="rId1170" Type="http://schemas.openxmlformats.org/officeDocument/2006/relationships/image" Target="../media/image1590.png"/><Relationship Id="rId638" Type="http://schemas.openxmlformats.org/officeDocument/2006/relationships/image" Target="../media/image1330.png"/><Relationship Id="rId845" Type="http://schemas.openxmlformats.org/officeDocument/2006/relationships/customXml" Target="../ink/ink1402.xml"/><Relationship Id="rId1030" Type="http://schemas.openxmlformats.org/officeDocument/2006/relationships/image" Target="../media/image1524.png"/><Relationship Id="rId1268" Type="http://schemas.openxmlformats.org/officeDocument/2006/relationships/image" Target="../media/image1639.png"/><Relationship Id="rId277" Type="http://schemas.openxmlformats.org/officeDocument/2006/relationships/customXml" Target="../ink/ink1116.xml"/><Relationship Id="rId400" Type="http://schemas.openxmlformats.org/officeDocument/2006/relationships/image" Target="../media/image1213.png"/><Relationship Id="rId484" Type="http://schemas.openxmlformats.org/officeDocument/2006/relationships/image" Target="../media/image1255.png"/><Relationship Id="rId705" Type="http://schemas.openxmlformats.org/officeDocument/2006/relationships/customXml" Target="../ink/ink1332.xml"/><Relationship Id="rId1128" Type="http://schemas.openxmlformats.org/officeDocument/2006/relationships/image" Target="../media/image1570.png"/><Relationship Id="rId137" Type="http://schemas.openxmlformats.org/officeDocument/2006/relationships/image" Target="../media/image1086.png"/><Relationship Id="rId344" Type="http://schemas.openxmlformats.org/officeDocument/2006/relationships/image" Target="../media/image1185.png"/><Relationship Id="rId691" Type="http://schemas.openxmlformats.org/officeDocument/2006/relationships/customXml" Target="../ink/ink1325.xml"/><Relationship Id="rId789" Type="http://schemas.openxmlformats.org/officeDocument/2006/relationships/customXml" Target="../ink/ink1374.xml"/><Relationship Id="rId912" Type="http://schemas.openxmlformats.org/officeDocument/2006/relationships/customXml" Target="../ink/ink1436.xml"/><Relationship Id="rId996" Type="http://schemas.openxmlformats.org/officeDocument/2006/relationships/image" Target="../media/image1507.png"/><Relationship Id="rId41" Type="http://schemas.openxmlformats.org/officeDocument/2006/relationships/customXml" Target="../ink/ink993.xml"/><Relationship Id="rId551" Type="http://schemas.openxmlformats.org/officeDocument/2006/relationships/customXml" Target="../ink/ink1253.xml"/><Relationship Id="rId649" Type="http://schemas.openxmlformats.org/officeDocument/2006/relationships/customXml" Target="../ink/ink1304.xml"/><Relationship Id="rId856" Type="http://schemas.openxmlformats.org/officeDocument/2006/relationships/image" Target="../media/image1439.png"/><Relationship Id="rId1181" Type="http://schemas.openxmlformats.org/officeDocument/2006/relationships/customXml" Target="../ink/ink1576.xml"/><Relationship Id="rId1279" Type="http://schemas.openxmlformats.org/officeDocument/2006/relationships/customXml" Target="../ink/ink1625.xml"/><Relationship Id="rId190" Type="http://schemas.openxmlformats.org/officeDocument/2006/relationships/image" Target="../media/image1112.png"/><Relationship Id="rId204" Type="http://schemas.openxmlformats.org/officeDocument/2006/relationships/image" Target="../media/image1119.png"/><Relationship Id="rId288" Type="http://schemas.openxmlformats.org/officeDocument/2006/relationships/image" Target="../media/image1157.png"/><Relationship Id="rId411" Type="http://schemas.openxmlformats.org/officeDocument/2006/relationships/customXml" Target="../ink/ink1183.xml"/><Relationship Id="rId509" Type="http://schemas.openxmlformats.org/officeDocument/2006/relationships/customXml" Target="../ink/ink1232.xml"/><Relationship Id="rId1041" Type="http://schemas.openxmlformats.org/officeDocument/2006/relationships/customXml" Target="../ink/ink1502.xml"/><Relationship Id="rId1139" Type="http://schemas.openxmlformats.org/officeDocument/2006/relationships/customXml" Target="../ink/ink1554.xml"/><Relationship Id="rId495" Type="http://schemas.openxmlformats.org/officeDocument/2006/relationships/customXml" Target="../ink/ink1225.xml"/><Relationship Id="rId716" Type="http://schemas.openxmlformats.org/officeDocument/2006/relationships/image" Target="../media/image1369.png"/><Relationship Id="rId923" Type="http://schemas.openxmlformats.org/officeDocument/2006/relationships/customXml" Target="../ink/ink1442.xml"/><Relationship Id="rId52" Type="http://schemas.openxmlformats.org/officeDocument/2006/relationships/customXml" Target="../ink/ink999.xml"/><Relationship Id="rId148" Type="http://schemas.openxmlformats.org/officeDocument/2006/relationships/customXml" Target="../ink/ink1047.xml"/><Relationship Id="rId355" Type="http://schemas.openxmlformats.org/officeDocument/2006/relationships/customXml" Target="../ink/ink1155.xml"/><Relationship Id="rId562" Type="http://schemas.openxmlformats.org/officeDocument/2006/relationships/image" Target="../media/image1293.png"/><Relationship Id="rId1192" Type="http://schemas.openxmlformats.org/officeDocument/2006/relationships/image" Target="../media/image1601.png"/><Relationship Id="rId1206" Type="http://schemas.openxmlformats.org/officeDocument/2006/relationships/image" Target="../media/image1609.png"/><Relationship Id="rId215" Type="http://schemas.openxmlformats.org/officeDocument/2006/relationships/customXml" Target="../ink/ink1081.xml"/><Relationship Id="rId422" Type="http://schemas.openxmlformats.org/officeDocument/2006/relationships/image" Target="../media/image1224.png"/><Relationship Id="rId867" Type="http://schemas.openxmlformats.org/officeDocument/2006/relationships/image" Target="../media/image1444.png"/><Relationship Id="rId1052" Type="http://schemas.openxmlformats.org/officeDocument/2006/relationships/image" Target="../media/image1535.png"/><Relationship Id="rId299" Type="http://schemas.openxmlformats.org/officeDocument/2006/relationships/customXml" Target="../ink/ink1127.xml"/><Relationship Id="rId727" Type="http://schemas.openxmlformats.org/officeDocument/2006/relationships/customXml" Target="../ink/ink1343.xml"/><Relationship Id="rId934" Type="http://schemas.openxmlformats.org/officeDocument/2006/relationships/image" Target="../media/image1477.png"/><Relationship Id="rId63" Type="http://schemas.openxmlformats.org/officeDocument/2006/relationships/image" Target="../media/image1048.png"/><Relationship Id="rId159" Type="http://schemas.openxmlformats.org/officeDocument/2006/relationships/image" Target="../media/image1097.png"/><Relationship Id="rId366" Type="http://schemas.openxmlformats.org/officeDocument/2006/relationships/image" Target="../media/image1196.png"/><Relationship Id="rId573" Type="http://schemas.openxmlformats.org/officeDocument/2006/relationships/image" Target="../media/image1298.png"/><Relationship Id="rId780" Type="http://schemas.openxmlformats.org/officeDocument/2006/relationships/image" Target="../media/image1401.png"/><Relationship Id="rId1217" Type="http://schemas.openxmlformats.org/officeDocument/2006/relationships/customXml" Target="../ink/ink1594.xml"/><Relationship Id="rId226" Type="http://schemas.openxmlformats.org/officeDocument/2006/relationships/customXml" Target="../ink/ink1089.xml"/><Relationship Id="rId433" Type="http://schemas.openxmlformats.org/officeDocument/2006/relationships/customXml" Target="../ink/ink1194.xml"/><Relationship Id="rId878" Type="http://schemas.openxmlformats.org/officeDocument/2006/relationships/customXml" Target="../ink/ink1419.xml"/><Relationship Id="rId1063" Type="http://schemas.openxmlformats.org/officeDocument/2006/relationships/customXml" Target="../ink/ink1513.xml"/><Relationship Id="rId1270" Type="http://schemas.openxmlformats.org/officeDocument/2006/relationships/image" Target="../media/image1640.png"/><Relationship Id="rId640" Type="http://schemas.openxmlformats.org/officeDocument/2006/relationships/image" Target="../media/image1331.png"/><Relationship Id="rId738" Type="http://schemas.openxmlformats.org/officeDocument/2006/relationships/image" Target="../media/image1380.png"/><Relationship Id="rId945" Type="http://schemas.openxmlformats.org/officeDocument/2006/relationships/image" Target="../media/image1482.png"/><Relationship Id="rId74" Type="http://schemas.openxmlformats.org/officeDocument/2006/relationships/customXml" Target="../ink/ink1010.xml"/><Relationship Id="rId377" Type="http://schemas.openxmlformats.org/officeDocument/2006/relationships/customXml" Target="../ink/ink1166.xml"/><Relationship Id="rId500" Type="http://schemas.openxmlformats.org/officeDocument/2006/relationships/image" Target="../media/image1263.png"/><Relationship Id="rId584" Type="http://schemas.openxmlformats.org/officeDocument/2006/relationships/customXml" Target="../ink/ink1271.xml"/><Relationship Id="rId805" Type="http://schemas.openxmlformats.org/officeDocument/2006/relationships/customXml" Target="../ink/ink1382.xml"/><Relationship Id="rId1130" Type="http://schemas.openxmlformats.org/officeDocument/2006/relationships/image" Target="../media/image1571.png"/><Relationship Id="rId1228" Type="http://schemas.openxmlformats.org/officeDocument/2006/relationships/image" Target="../media/image1620.png"/><Relationship Id="rId5" Type="http://schemas.openxmlformats.org/officeDocument/2006/relationships/customXml" Target="../ink/ink974.xml"/><Relationship Id="rId237" Type="http://schemas.openxmlformats.org/officeDocument/2006/relationships/image" Target="../media/image1132.png"/><Relationship Id="rId791" Type="http://schemas.openxmlformats.org/officeDocument/2006/relationships/customXml" Target="../ink/ink1375.xml"/><Relationship Id="rId889" Type="http://schemas.openxmlformats.org/officeDocument/2006/relationships/image" Target="../media/image1455.png"/><Relationship Id="rId1074" Type="http://schemas.openxmlformats.org/officeDocument/2006/relationships/image" Target="../media/image1546.png"/><Relationship Id="rId444" Type="http://schemas.openxmlformats.org/officeDocument/2006/relationships/image" Target="../media/image1235.png"/><Relationship Id="rId651" Type="http://schemas.openxmlformats.org/officeDocument/2006/relationships/customXml" Target="../ink/ink1305.xml"/><Relationship Id="rId749" Type="http://schemas.openxmlformats.org/officeDocument/2006/relationships/customXml" Target="../ink/ink1354.xml"/><Relationship Id="rId1281" Type="http://schemas.openxmlformats.org/officeDocument/2006/relationships/customXml" Target="../ink/ink1626.xml"/><Relationship Id="rId290" Type="http://schemas.openxmlformats.org/officeDocument/2006/relationships/image" Target="../media/image1158.png"/><Relationship Id="rId304" Type="http://schemas.openxmlformats.org/officeDocument/2006/relationships/image" Target="../media/image1165.png"/><Relationship Id="rId388" Type="http://schemas.openxmlformats.org/officeDocument/2006/relationships/image" Target="../media/image1207.png"/><Relationship Id="rId511" Type="http://schemas.openxmlformats.org/officeDocument/2006/relationships/customXml" Target="../ink/ink1233.xml"/><Relationship Id="rId609" Type="http://schemas.openxmlformats.org/officeDocument/2006/relationships/customXml" Target="../ink/ink1284.xml"/><Relationship Id="rId956" Type="http://schemas.openxmlformats.org/officeDocument/2006/relationships/image" Target="../media/image1487.png"/><Relationship Id="rId1141" Type="http://schemas.openxmlformats.org/officeDocument/2006/relationships/customXml" Target="../ink/ink1555.xml"/><Relationship Id="rId1239" Type="http://schemas.openxmlformats.org/officeDocument/2006/relationships/customXml" Target="../ink/ink1605.xml"/><Relationship Id="rId85" Type="http://schemas.openxmlformats.org/officeDocument/2006/relationships/image" Target="../media/image1059.png"/><Relationship Id="rId150" Type="http://schemas.openxmlformats.org/officeDocument/2006/relationships/customXml" Target="../ink/ink1048.xml"/><Relationship Id="rId595" Type="http://schemas.openxmlformats.org/officeDocument/2006/relationships/image" Target="../media/image1309.png"/><Relationship Id="rId816" Type="http://schemas.openxmlformats.org/officeDocument/2006/relationships/image" Target="../media/image1419.png"/><Relationship Id="rId1001" Type="http://schemas.openxmlformats.org/officeDocument/2006/relationships/customXml" Target="../ink/ink1482.xml"/><Relationship Id="rId248" Type="http://schemas.openxmlformats.org/officeDocument/2006/relationships/customXml" Target="../ink/ink1101.xml"/><Relationship Id="rId455" Type="http://schemas.openxmlformats.org/officeDocument/2006/relationships/customXml" Target="../ink/ink1205.xml"/><Relationship Id="rId662" Type="http://schemas.openxmlformats.org/officeDocument/2006/relationships/image" Target="../media/image1342.png"/><Relationship Id="rId1085" Type="http://schemas.openxmlformats.org/officeDocument/2006/relationships/customXml" Target="../ink/ink1524.xml"/><Relationship Id="rId1292" Type="http://schemas.openxmlformats.org/officeDocument/2006/relationships/image" Target="../media/image721.png"/><Relationship Id="rId1306" Type="http://schemas.openxmlformats.org/officeDocument/2006/relationships/image" Target="../media/image728.png"/><Relationship Id="rId12" Type="http://schemas.openxmlformats.org/officeDocument/2006/relationships/customXml" Target="../ink/ink978.xml"/><Relationship Id="rId108" Type="http://schemas.openxmlformats.org/officeDocument/2006/relationships/customXml" Target="../ink/ink1027.xml"/><Relationship Id="rId315" Type="http://schemas.openxmlformats.org/officeDocument/2006/relationships/customXml" Target="../ink/ink1135.xml"/><Relationship Id="rId522" Type="http://schemas.openxmlformats.org/officeDocument/2006/relationships/image" Target="../media/image1274.png"/><Relationship Id="rId967" Type="http://schemas.openxmlformats.org/officeDocument/2006/relationships/customXml" Target="../ink/ink1465.xml"/><Relationship Id="rId1152" Type="http://schemas.openxmlformats.org/officeDocument/2006/relationships/customXml" Target="../ink/ink1561.xml"/><Relationship Id="rId96" Type="http://schemas.openxmlformats.org/officeDocument/2006/relationships/customXml" Target="../ink/ink1021.xml"/><Relationship Id="rId161" Type="http://schemas.openxmlformats.org/officeDocument/2006/relationships/image" Target="../media/image1098.png"/><Relationship Id="rId399" Type="http://schemas.openxmlformats.org/officeDocument/2006/relationships/customXml" Target="../ink/ink1177.xml"/><Relationship Id="rId827" Type="http://schemas.openxmlformats.org/officeDocument/2006/relationships/customXml" Target="../ink/ink1393.xml"/><Relationship Id="rId1012" Type="http://schemas.openxmlformats.org/officeDocument/2006/relationships/image" Target="../media/image1515.png"/><Relationship Id="rId259" Type="http://schemas.openxmlformats.org/officeDocument/2006/relationships/customXml" Target="../ink/ink1107.xml"/><Relationship Id="rId466" Type="http://schemas.openxmlformats.org/officeDocument/2006/relationships/image" Target="../media/image1246.png"/><Relationship Id="rId673" Type="http://schemas.openxmlformats.org/officeDocument/2006/relationships/customXml" Target="../ink/ink1316.xml"/><Relationship Id="rId880" Type="http://schemas.openxmlformats.org/officeDocument/2006/relationships/customXml" Target="../ink/ink1420.xml"/><Relationship Id="rId1096" Type="http://schemas.openxmlformats.org/officeDocument/2006/relationships/customXml" Target="../ink/ink1531.xml"/><Relationship Id="rId1317" Type="http://schemas.openxmlformats.org/officeDocument/2006/relationships/customXml" Target="../ink/ink1644.xml"/><Relationship Id="rId23" Type="http://schemas.openxmlformats.org/officeDocument/2006/relationships/customXml" Target="../ink/ink984.xml"/><Relationship Id="rId119" Type="http://schemas.openxmlformats.org/officeDocument/2006/relationships/image" Target="../media/image1077.png"/><Relationship Id="rId326" Type="http://schemas.openxmlformats.org/officeDocument/2006/relationships/image" Target="../media/image1176.png"/><Relationship Id="rId533" Type="http://schemas.openxmlformats.org/officeDocument/2006/relationships/customXml" Target="../ink/ink1244.xml"/><Relationship Id="rId978" Type="http://schemas.openxmlformats.org/officeDocument/2006/relationships/image" Target="../media/image1498.png"/><Relationship Id="rId1163" Type="http://schemas.openxmlformats.org/officeDocument/2006/relationships/customXml" Target="../ink/ink1567.xml"/><Relationship Id="rId740" Type="http://schemas.openxmlformats.org/officeDocument/2006/relationships/image" Target="../media/image1381.png"/><Relationship Id="rId838" Type="http://schemas.openxmlformats.org/officeDocument/2006/relationships/image" Target="../media/image1430.png"/><Relationship Id="rId1023" Type="http://schemas.openxmlformats.org/officeDocument/2006/relationships/customXml" Target="../ink/ink1493.xml"/><Relationship Id="rId172" Type="http://schemas.openxmlformats.org/officeDocument/2006/relationships/image" Target="../media/image1103.png"/><Relationship Id="rId477" Type="http://schemas.openxmlformats.org/officeDocument/2006/relationships/customXml" Target="../ink/ink1216.xml"/><Relationship Id="rId600" Type="http://schemas.openxmlformats.org/officeDocument/2006/relationships/customXml" Target="../ink/ink1279.xml"/><Relationship Id="rId684" Type="http://schemas.openxmlformats.org/officeDocument/2006/relationships/image" Target="../media/image1353.png"/><Relationship Id="rId1230" Type="http://schemas.openxmlformats.org/officeDocument/2006/relationships/image" Target="../media/image1621.png"/><Relationship Id="rId337" Type="http://schemas.openxmlformats.org/officeDocument/2006/relationships/customXml" Target="../ink/ink1146.xml"/><Relationship Id="rId891" Type="http://schemas.openxmlformats.org/officeDocument/2006/relationships/image" Target="../media/image1456.png"/><Relationship Id="rId905" Type="http://schemas.openxmlformats.org/officeDocument/2006/relationships/image" Target="../media/image1463.png"/><Relationship Id="rId989" Type="http://schemas.openxmlformats.org/officeDocument/2006/relationships/customXml" Target="../ink/ink1476.xml"/><Relationship Id="rId34" Type="http://schemas.openxmlformats.org/officeDocument/2006/relationships/image" Target="../media/image1034.png"/><Relationship Id="rId544" Type="http://schemas.openxmlformats.org/officeDocument/2006/relationships/image" Target="../media/image1285.png"/><Relationship Id="rId751" Type="http://schemas.openxmlformats.org/officeDocument/2006/relationships/customXml" Target="../ink/ink1355.xml"/><Relationship Id="rId849" Type="http://schemas.openxmlformats.org/officeDocument/2006/relationships/customXml" Target="../ink/ink1404.xml"/><Relationship Id="rId1174" Type="http://schemas.openxmlformats.org/officeDocument/2006/relationships/image" Target="../media/image1592.png"/><Relationship Id="rId183" Type="http://schemas.openxmlformats.org/officeDocument/2006/relationships/customXml" Target="../ink/ink1065.xml"/><Relationship Id="rId390" Type="http://schemas.openxmlformats.org/officeDocument/2006/relationships/image" Target="../media/image1208.png"/><Relationship Id="rId404" Type="http://schemas.openxmlformats.org/officeDocument/2006/relationships/image" Target="../media/image1215.png"/><Relationship Id="rId611" Type="http://schemas.openxmlformats.org/officeDocument/2006/relationships/customXml" Target="../ink/ink1285.xml"/><Relationship Id="rId1034" Type="http://schemas.openxmlformats.org/officeDocument/2006/relationships/image" Target="../media/image1526.png"/><Relationship Id="rId1241" Type="http://schemas.openxmlformats.org/officeDocument/2006/relationships/customXml" Target="../ink/ink1606.xml"/><Relationship Id="rId250" Type="http://schemas.openxmlformats.org/officeDocument/2006/relationships/customXml" Target="../ink/ink1102.xml"/><Relationship Id="rId488" Type="http://schemas.openxmlformats.org/officeDocument/2006/relationships/image" Target="../media/image1257.png"/><Relationship Id="rId695" Type="http://schemas.openxmlformats.org/officeDocument/2006/relationships/customXml" Target="../ink/ink1327.xml"/><Relationship Id="rId709" Type="http://schemas.openxmlformats.org/officeDocument/2006/relationships/customXml" Target="../ink/ink1334.xml"/><Relationship Id="rId916" Type="http://schemas.openxmlformats.org/officeDocument/2006/relationships/customXml" Target="../ink/ink1438.xml"/><Relationship Id="rId1101" Type="http://schemas.openxmlformats.org/officeDocument/2006/relationships/customXml" Target="../ink/ink1535.xml"/><Relationship Id="rId45" Type="http://schemas.openxmlformats.org/officeDocument/2006/relationships/customXml" Target="../ink/ink995.xml"/><Relationship Id="rId110" Type="http://schemas.openxmlformats.org/officeDocument/2006/relationships/customXml" Target="../ink/ink1028.xml"/><Relationship Id="rId348" Type="http://schemas.openxmlformats.org/officeDocument/2006/relationships/image" Target="../media/image1187.png"/><Relationship Id="rId555" Type="http://schemas.openxmlformats.org/officeDocument/2006/relationships/customXml" Target="../ink/ink1255.xml"/><Relationship Id="rId762" Type="http://schemas.openxmlformats.org/officeDocument/2006/relationships/image" Target="../media/image1392.png"/><Relationship Id="rId1185" Type="http://schemas.openxmlformats.org/officeDocument/2006/relationships/customXml" Target="../ink/ink1578.xml"/><Relationship Id="rId194" Type="http://schemas.openxmlformats.org/officeDocument/2006/relationships/image" Target="../media/image1114.png"/><Relationship Id="rId208" Type="http://schemas.openxmlformats.org/officeDocument/2006/relationships/image" Target="../media/image1121.png"/><Relationship Id="rId415" Type="http://schemas.openxmlformats.org/officeDocument/2006/relationships/customXml" Target="../ink/ink1185.xml"/><Relationship Id="rId622" Type="http://schemas.openxmlformats.org/officeDocument/2006/relationships/image" Target="../media/image1322.png"/><Relationship Id="rId1045" Type="http://schemas.openxmlformats.org/officeDocument/2006/relationships/customXml" Target="../ink/ink1504.xml"/><Relationship Id="rId1252" Type="http://schemas.openxmlformats.org/officeDocument/2006/relationships/image" Target="../media/image1631.png"/><Relationship Id="rId261" Type="http://schemas.openxmlformats.org/officeDocument/2006/relationships/customXml" Target="../ink/ink1108.xml"/><Relationship Id="rId499" Type="http://schemas.openxmlformats.org/officeDocument/2006/relationships/customXml" Target="../ink/ink1227.xml"/><Relationship Id="rId927" Type="http://schemas.openxmlformats.org/officeDocument/2006/relationships/customXml" Target="../ink/ink1444.xml"/><Relationship Id="rId1112" Type="http://schemas.openxmlformats.org/officeDocument/2006/relationships/image" Target="../media/image1562.png"/><Relationship Id="rId56" Type="http://schemas.openxmlformats.org/officeDocument/2006/relationships/customXml" Target="../ink/ink1001.xml"/><Relationship Id="rId359" Type="http://schemas.openxmlformats.org/officeDocument/2006/relationships/customXml" Target="../ink/ink1157.xml"/><Relationship Id="rId566" Type="http://schemas.openxmlformats.org/officeDocument/2006/relationships/image" Target="../media/image1295.png"/><Relationship Id="rId773" Type="http://schemas.openxmlformats.org/officeDocument/2006/relationships/customXml" Target="../ink/ink1366.xml"/><Relationship Id="rId1196" Type="http://schemas.openxmlformats.org/officeDocument/2006/relationships/image" Target="../media/image1603.png"/><Relationship Id="rId121" Type="http://schemas.openxmlformats.org/officeDocument/2006/relationships/image" Target="../media/image1078.png"/><Relationship Id="rId219" Type="http://schemas.openxmlformats.org/officeDocument/2006/relationships/customXml" Target="../ink/ink1085.xml"/><Relationship Id="rId426" Type="http://schemas.openxmlformats.org/officeDocument/2006/relationships/image" Target="../media/image1226.png"/><Relationship Id="rId633" Type="http://schemas.openxmlformats.org/officeDocument/2006/relationships/customXml" Target="../ink/ink1296.xml"/><Relationship Id="rId980" Type="http://schemas.openxmlformats.org/officeDocument/2006/relationships/image" Target="../media/image1499.png"/><Relationship Id="rId1056" Type="http://schemas.openxmlformats.org/officeDocument/2006/relationships/image" Target="../media/image1537.png"/><Relationship Id="rId1263" Type="http://schemas.openxmlformats.org/officeDocument/2006/relationships/customXml" Target="../ink/ink1617.xml"/><Relationship Id="rId840" Type="http://schemas.openxmlformats.org/officeDocument/2006/relationships/image" Target="../media/image1431.png"/><Relationship Id="rId938" Type="http://schemas.openxmlformats.org/officeDocument/2006/relationships/image" Target="../media/image1479.png"/><Relationship Id="rId67" Type="http://schemas.openxmlformats.org/officeDocument/2006/relationships/image" Target="../media/image1050.png"/><Relationship Id="rId272" Type="http://schemas.openxmlformats.org/officeDocument/2006/relationships/image" Target="../media/image1149.png"/><Relationship Id="rId577" Type="http://schemas.openxmlformats.org/officeDocument/2006/relationships/image" Target="../media/image1300.png"/><Relationship Id="rId700" Type="http://schemas.openxmlformats.org/officeDocument/2006/relationships/image" Target="../media/image1361.png"/><Relationship Id="rId1123" Type="http://schemas.openxmlformats.org/officeDocument/2006/relationships/customXml" Target="../ink/ink1546.xml"/><Relationship Id="rId132" Type="http://schemas.openxmlformats.org/officeDocument/2006/relationships/customXml" Target="../ink/ink1039.xml"/><Relationship Id="rId784" Type="http://schemas.openxmlformats.org/officeDocument/2006/relationships/image" Target="../media/image1403.png"/><Relationship Id="rId991" Type="http://schemas.openxmlformats.org/officeDocument/2006/relationships/customXml" Target="../ink/ink1477.xml"/><Relationship Id="rId1067" Type="http://schemas.openxmlformats.org/officeDocument/2006/relationships/customXml" Target="../ink/ink1515.xml"/><Relationship Id="rId437" Type="http://schemas.openxmlformats.org/officeDocument/2006/relationships/customXml" Target="../ink/ink1196.xml"/><Relationship Id="rId644" Type="http://schemas.openxmlformats.org/officeDocument/2006/relationships/image" Target="../media/image1333.png"/><Relationship Id="rId851" Type="http://schemas.openxmlformats.org/officeDocument/2006/relationships/customXml" Target="../ink/ink1405.xml"/><Relationship Id="rId1274" Type="http://schemas.openxmlformats.org/officeDocument/2006/relationships/image" Target="../media/image1642.png"/><Relationship Id="rId283" Type="http://schemas.openxmlformats.org/officeDocument/2006/relationships/customXml" Target="../ink/ink1119.xml"/><Relationship Id="rId490" Type="http://schemas.openxmlformats.org/officeDocument/2006/relationships/image" Target="../media/image1258.png"/><Relationship Id="rId504" Type="http://schemas.openxmlformats.org/officeDocument/2006/relationships/image" Target="../media/image1265.png"/><Relationship Id="rId711" Type="http://schemas.openxmlformats.org/officeDocument/2006/relationships/customXml" Target="../ink/ink1335.xml"/><Relationship Id="rId949" Type="http://schemas.openxmlformats.org/officeDocument/2006/relationships/image" Target="../media/image1484.png"/><Relationship Id="rId1134" Type="http://schemas.openxmlformats.org/officeDocument/2006/relationships/image" Target="../media/image1573.png"/><Relationship Id="rId78" Type="http://schemas.openxmlformats.org/officeDocument/2006/relationships/customXml" Target="../ink/ink1012.xml"/><Relationship Id="rId143" Type="http://schemas.openxmlformats.org/officeDocument/2006/relationships/image" Target="../media/image1089.png"/><Relationship Id="rId350" Type="http://schemas.openxmlformats.org/officeDocument/2006/relationships/image" Target="../media/image1188.png"/><Relationship Id="rId588" Type="http://schemas.openxmlformats.org/officeDocument/2006/relationships/customXml" Target="../ink/ink1273.xml"/><Relationship Id="rId795" Type="http://schemas.openxmlformats.org/officeDocument/2006/relationships/customXml" Target="../ink/ink1377.xml"/><Relationship Id="rId809" Type="http://schemas.openxmlformats.org/officeDocument/2006/relationships/customXml" Target="../ink/ink1384.xml"/><Relationship Id="rId1201" Type="http://schemas.openxmlformats.org/officeDocument/2006/relationships/customXml" Target="../ink/ink1586.xml"/><Relationship Id="rId9" Type="http://schemas.openxmlformats.org/officeDocument/2006/relationships/customXml" Target="../ink/ink976.xml"/><Relationship Id="rId210" Type="http://schemas.openxmlformats.org/officeDocument/2006/relationships/image" Target="../media/image1122.png"/><Relationship Id="rId448" Type="http://schemas.openxmlformats.org/officeDocument/2006/relationships/image" Target="../media/image1237.png"/><Relationship Id="rId655" Type="http://schemas.openxmlformats.org/officeDocument/2006/relationships/customXml" Target="../ink/ink1307.xml"/><Relationship Id="rId862" Type="http://schemas.openxmlformats.org/officeDocument/2006/relationships/image" Target="../media/image1442.png"/><Relationship Id="rId1078" Type="http://schemas.openxmlformats.org/officeDocument/2006/relationships/image" Target="../media/image1548.png"/><Relationship Id="rId1285" Type="http://schemas.openxmlformats.org/officeDocument/2006/relationships/customXml" Target="../ink/ink1628.xml"/><Relationship Id="rId294" Type="http://schemas.openxmlformats.org/officeDocument/2006/relationships/image" Target="../media/image1160.png"/><Relationship Id="rId308" Type="http://schemas.openxmlformats.org/officeDocument/2006/relationships/image" Target="../media/image1167.png"/><Relationship Id="rId515" Type="http://schemas.openxmlformats.org/officeDocument/2006/relationships/customXml" Target="../ink/ink1235.xml"/><Relationship Id="rId722" Type="http://schemas.openxmlformats.org/officeDocument/2006/relationships/image" Target="../media/image1372.png"/><Relationship Id="rId1145" Type="http://schemas.openxmlformats.org/officeDocument/2006/relationships/customXml" Target="../ink/ink1557.xml"/><Relationship Id="rId89" Type="http://schemas.openxmlformats.org/officeDocument/2006/relationships/image" Target="../media/image1061.png"/><Relationship Id="rId154" Type="http://schemas.openxmlformats.org/officeDocument/2006/relationships/customXml" Target="../ink/ink1050.xml"/><Relationship Id="rId361" Type="http://schemas.openxmlformats.org/officeDocument/2006/relationships/customXml" Target="../ink/ink1158.xml"/><Relationship Id="rId599" Type="http://schemas.openxmlformats.org/officeDocument/2006/relationships/image" Target="../media/image1311.png"/><Relationship Id="rId1005" Type="http://schemas.openxmlformats.org/officeDocument/2006/relationships/customXml" Target="../ink/ink1484.xml"/><Relationship Id="rId1212" Type="http://schemas.openxmlformats.org/officeDocument/2006/relationships/image" Target="../media/image1612.png"/><Relationship Id="rId459" Type="http://schemas.openxmlformats.org/officeDocument/2006/relationships/customXml" Target="../ink/ink1207.xml"/><Relationship Id="rId666" Type="http://schemas.openxmlformats.org/officeDocument/2006/relationships/image" Target="../media/image1344.png"/><Relationship Id="rId873" Type="http://schemas.openxmlformats.org/officeDocument/2006/relationships/image" Target="../media/image1447.png"/><Relationship Id="rId1089" Type="http://schemas.openxmlformats.org/officeDocument/2006/relationships/customXml" Target="../ink/ink1526.xml"/><Relationship Id="rId1296" Type="http://schemas.openxmlformats.org/officeDocument/2006/relationships/image" Target="../media/image723.png"/><Relationship Id="rId16" Type="http://schemas.openxmlformats.org/officeDocument/2006/relationships/customXml" Target="../ink/ink980.xml"/><Relationship Id="rId221" Type="http://schemas.openxmlformats.org/officeDocument/2006/relationships/customXml" Target="../ink/ink1086.xml"/><Relationship Id="rId319" Type="http://schemas.openxmlformats.org/officeDocument/2006/relationships/customXml" Target="../ink/ink1137.xml"/><Relationship Id="rId526" Type="http://schemas.openxmlformats.org/officeDocument/2006/relationships/image" Target="../media/image1276.png"/><Relationship Id="rId1156" Type="http://schemas.openxmlformats.org/officeDocument/2006/relationships/customXml" Target="../ink/ink1563.xml"/><Relationship Id="rId733" Type="http://schemas.openxmlformats.org/officeDocument/2006/relationships/customXml" Target="../ink/ink1346.xml"/><Relationship Id="rId940" Type="http://schemas.openxmlformats.org/officeDocument/2006/relationships/image" Target="../media/image1480.png"/><Relationship Id="rId1016" Type="http://schemas.openxmlformats.org/officeDocument/2006/relationships/image" Target="../media/image1517.png"/><Relationship Id="rId165" Type="http://schemas.openxmlformats.org/officeDocument/2006/relationships/image" Target="../media/image1100.png"/><Relationship Id="rId372" Type="http://schemas.openxmlformats.org/officeDocument/2006/relationships/image" Target="../media/image1199.png"/><Relationship Id="rId677" Type="http://schemas.openxmlformats.org/officeDocument/2006/relationships/customXml" Target="../ink/ink1318.xml"/><Relationship Id="rId800" Type="http://schemas.openxmlformats.org/officeDocument/2006/relationships/image" Target="../media/image1411.png"/><Relationship Id="rId1223" Type="http://schemas.openxmlformats.org/officeDocument/2006/relationships/customXml" Target="../ink/ink1597.xml"/><Relationship Id="rId232" Type="http://schemas.openxmlformats.org/officeDocument/2006/relationships/image" Target="../media/image1130.png"/><Relationship Id="rId884" Type="http://schemas.openxmlformats.org/officeDocument/2006/relationships/customXml" Target="../ink/ink1422.xml"/><Relationship Id="rId27" Type="http://schemas.openxmlformats.org/officeDocument/2006/relationships/customXml" Target="../ink/ink986.xml"/><Relationship Id="rId537" Type="http://schemas.openxmlformats.org/officeDocument/2006/relationships/customXml" Target="../ink/ink1246.xml"/><Relationship Id="rId744" Type="http://schemas.openxmlformats.org/officeDocument/2006/relationships/image" Target="../media/image1383.png"/><Relationship Id="rId951" Type="http://schemas.openxmlformats.org/officeDocument/2006/relationships/image" Target="../media/image1485.png"/><Relationship Id="rId1167" Type="http://schemas.openxmlformats.org/officeDocument/2006/relationships/customXml" Target="../ink/ink1569.xml"/><Relationship Id="rId80" Type="http://schemas.openxmlformats.org/officeDocument/2006/relationships/customXml" Target="../ink/ink1013.xml"/><Relationship Id="rId176" Type="http://schemas.openxmlformats.org/officeDocument/2006/relationships/image" Target="../media/image1105.png"/><Relationship Id="rId383" Type="http://schemas.openxmlformats.org/officeDocument/2006/relationships/customXml" Target="../ink/ink1169.xml"/><Relationship Id="rId590" Type="http://schemas.openxmlformats.org/officeDocument/2006/relationships/customXml" Target="../ink/ink1274.xml"/><Relationship Id="rId604" Type="http://schemas.openxmlformats.org/officeDocument/2006/relationships/customXml" Target="../ink/ink1281.xml"/><Relationship Id="rId811" Type="http://schemas.openxmlformats.org/officeDocument/2006/relationships/customXml" Target="../ink/ink1385.xml"/><Relationship Id="rId1027" Type="http://schemas.openxmlformats.org/officeDocument/2006/relationships/customXml" Target="../ink/ink1495.xml"/><Relationship Id="rId1234" Type="http://schemas.openxmlformats.org/officeDocument/2006/relationships/image" Target="../media/image1623.png"/><Relationship Id="rId243" Type="http://schemas.openxmlformats.org/officeDocument/2006/relationships/image" Target="../media/image1135.png"/><Relationship Id="rId450" Type="http://schemas.openxmlformats.org/officeDocument/2006/relationships/image" Target="../media/image1238.png"/><Relationship Id="rId688" Type="http://schemas.openxmlformats.org/officeDocument/2006/relationships/image" Target="../media/image1355.png"/><Relationship Id="rId895" Type="http://schemas.openxmlformats.org/officeDocument/2006/relationships/image" Target="../media/image1458.png"/><Relationship Id="rId909" Type="http://schemas.openxmlformats.org/officeDocument/2006/relationships/image" Target="../media/image1465.png"/><Relationship Id="rId1080" Type="http://schemas.openxmlformats.org/officeDocument/2006/relationships/image" Target="../media/image1549.png"/><Relationship Id="rId1301" Type="http://schemas.openxmlformats.org/officeDocument/2006/relationships/customXml" Target="../ink/ink1636.xml"/><Relationship Id="rId38" Type="http://schemas.openxmlformats.org/officeDocument/2006/relationships/image" Target="../media/image1036.png"/><Relationship Id="rId103" Type="http://schemas.openxmlformats.org/officeDocument/2006/relationships/image" Target="../media/image1068.png"/><Relationship Id="rId310" Type="http://schemas.openxmlformats.org/officeDocument/2006/relationships/image" Target="../media/image1168.png"/><Relationship Id="rId548" Type="http://schemas.openxmlformats.org/officeDocument/2006/relationships/image" Target="../media/image1287.png"/><Relationship Id="rId755" Type="http://schemas.openxmlformats.org/officeDocument/2006/relationships/customXml" Target="../ink/ink1357.xml"/><Relationship Id="rId962" Type="http://schemas.openxmlformats.org/officeDocument/2006/relationships/image" Target="../media/image1490.png"/><Relationship Id="rId1178" Type="http://schemas.openxmlformats.org/officeDocument/2006/relationships/image" Target="../media/image1594.png"/><Relationship Id="rId91" Type="http://schemas.openxmlformats.org/officeDocument/2006/relationships/image" Target="../media/image1062.png"/><Relationship Id="rId187" Type="http://schemas.openxmlformats.org/officeDocument/2006/relationships/customXml" Target="../ink/ink1067.xml"/><Relationship Id="rId394" Type="http://schemas.openxmlformats.org/officeDocument/2006/relationships/image" Target="../media/image1210.png"/><Relationship Id="rId408" Type="http://schemas.openxmlformats.org/officeDocument/2006/relationships/image" Target="../media/image1217.png"/><Relationship Id="rId615" Type="http://schemas.openxmlformats.org/officeDocument/2006/relationships/customXml" Target="../ink/ink1287.xml"/><Relationship Id="rId822" Type="http://schemas.openxmlformats.org/officeDocument/2006/relationships/image" Target="../media/image1422.png"/><Relationship Id="rId1038" Type="http://schemas.openxmlformats.org/officeDocument/2006/relationships/image" Target="../media/image1528.png"/><Relationship Id="rId1245" Type="http://schemas.openxmlformats.org/officeDocument/2006/relationships/customXml" Target="../ink/ink1608.xml"/><Relationship Id="rId254" Type="http://schemas.openxmlformats.org/officeDocument/2006/relationships/customXml" Target="../ink/ink1104.xml"/><Relationship Id="rId699" Type="http://schemas.openxmlformats.org/officeDocument/2006/relationships/customXml" Target="../ink/ink1329.xml"/><Relationship Id="rId1091" Type="http://schemas.openxmlformats.org/officeDocument/2006/relationships/customXml" Target="../ink/ink1527.xml"/><Relationship Id="rId1105" Type="http://schemas.openxmlformats.org/officeDocument/2006/relationships/customXml" Target="../ink/ink1537.xml"/><Relationship Id="rId1312" Type="http://schemas.openxmlformats.org/officeDocument/2006/relationships/image" Target="../media/image731.png"/><Relationship Id="rId49" Type="http://schemas.openxmlformats.org/officeDocument/2006/relationships/image" Target="../media/image1041.png"/><Relationship Id="rId114" Type="http://schemas.openxmlformats.org/officeDocument/2006/relationships/customXml" Target="../ink/ink1030.xml"/><Relationship Id="rId461" Type="http://schemas.openxmlformats.org/officeDocument/2006/relationships/customXml" Target="../ink/ink1208.xml"/><Relationship Id="rId559" Type="http://schemas.openxmlformats.org/officeDocument/2006/relationships/customXml" Target="../ink/ink1258.xml"/><Relationship Id="rId766" Type="http://schemas.openxmlformats.org/officeDocument/2006/relationships/image" Target="../media/image1394.png"/><Relationship Id="rId1189" Type="http://schemas.openxmlformats.org/officeDocument/2006/relationships/customXml" Target="../ink/ink1580.xml"/><Relationship Id="rId198" Type="http://schemas.openxmlformats.org/officeDocument/2006/relationships/image" Target="../media/image1116.png"/><Relationship Id="rId321" Type="http://schemas.openxmlformats.org/officeDocument/2006/relationships/customXml" Target="../ink/ink1138.xml"/><Relationship Id="rId419" Type="http://schemas.openxmlformats.org/officeDocument/2006/relationships/customXml" Target="../ink/ink1187.xml"/><Relationship Id="rId626" Type="http://schemas.openxmlformats.org/officeDocument/2006/relationships/image" Target="../media/image1324.png"/><Relationship Id="rId973" Type="http://schemas.openxmlformats.org/officeDocument/2006/relationships/customXml" Target="../ink/ink1468.xml"/><Relationship Id="rId1049" Type="http://schemas.openxmlformats.org/officeDocument/2006/relationships/customXml" Target="../ink/ink1506.xml"/><Relationship Id="rId1256" Type="http://schemas.openxmlformats.org/officeDocument/2006/relationships/image" Target="../media/image1633.png"/><Relationship Id="rId833" Type="http://schemas.openxmlformats.org/officeDocument/2006/relationships/customXml" Target="../ink/ink1396.xml"/><Relationship Id="rId1116" Type="http://schemas.openxmlformats.org/officeDocument/2006/relationships/image" Target="../media/image1564.png"/><Relationship Id="rId265" Type="http://schemas.openxmlformats.org/officeDocument/2006/relationships/customXml" Target="../ink/ink1110.xml"/><Relationship Id="rId472" Type="http://schemas.openxmlformats.org/officeDocument/2006/relationships/image" Target="../media/image1249.png"/><Relationship Id="rId900" Type="http://schemas.openxmlformats.org/officeDocument/2006/relationships/customXml" Target="../ink/ink1430.xml"/><Relationship Id="rId1323" Type="http://schemas.openxmlformats.org/officeDocument/2006/relationships/customXml" Target="../ink/ink1647.xml"/><Relationship Id="rId125" Type="http://schemas.openxmlformats.org/officeDocument/2006/relationships/image" Target="../media/image1080.png"/><Relationship Id="rId332" Type="http://schemas.openxmlformats.org/officeDocument/2006/relationships/image" Target="../media/image1179.png"/><Relationship Id="rId777" Type="http://schemas.openxmlformats.org/officeDocument/2006/relationships/customXml" Target="../ink/ink1368.xml"/><Relationship Id="rId984" Type="http://schemas.openxmlformats.org/officeDocument/2006/relationships/image" Target="../media/image1501.png"/><Relationship Id="rId637" Type="http://schemas.openxmlformats.org/officeDocument/2006/relationships/customXml" Target="../ink/ink1298.xml"/><Relationship Id="rId844" Type="http://schemas.openxmlformats.org/officeDocument/2006/relationships/image" Target="../media/image1433.png"/><Relationship Id="rId1267" Type="http://schemas.openxmlformats.org/officeDocument/2006/relationships/customXml" Target="../ink/ink1619.xml"/><Relationship Id="rId276" Type="http://schemas.openxmlformats.org/officeDocument/2006/relationships/image" Target="../media/image1151.png"/><Relationship Id="rId483" Type="http://schemas.openxmlformats.org/officeDocument/2006/relationships/customXml" Target="../ink/ink1219.xml"/><Relationship Id="rId690" Type="http://schemas.openxmlformats.org/officeDocument/2006/relationships/image" Target="../media/image1356.png"/><Relationship Id="rId704" Type="http://schemas.openxmlformats.org/officeDocument/2006/relationships/image" Target="../media/image1363.png"/><Relationship Id="rId911" Type="http://schemas.openxmlformats.org/officeDocument/2006/relationships/image" Target="../media/image1466.png"/><Relationship Id="rId1127" Type="http://schemas.openxmlformats.org/officeDocument/2006/relationships/customXml" Target="../ink/ink1548.xml"/><Relationship Id="rId40" Type="http://schemas.openxmlformats.org/officeDocument/2006/relationships/image" Target="../media/image1037.png"/><Relationship Id="rId136" Type="http://schemas.openxmlformats.org/officeDocument/2006/relationships/customXml" Target="../ink/ink1041.xml"/><Relationship Id="rId343" Type="http://schemas.openxmlformats.org/officeDocument/2006/relationships/customXml" Target="../ink/ink1149.xml"/><Relationship Id="rId550" Type="http://schemas.openxmlformats.org/officeDocument/2006/relationships/image" Target="../media/image1288.png"/><Relationship Id="rId788" Type="http://schemas.openxmlformats.org/officeDocument/2006/relationships/image" Target="../media/image1405.png"/><Relationship Id="rId995" Type="http://schemas.openxmlformats.org/officeDocument/2006/relationships/customXml" Target="../ink/ink1479.xml"/><Relationship Id="rId1180" Type="http://schemas.openxmlformats.org/officeDocument/2006/relationships/image" Target="../media/image1595.png"/><Relationship Id="rId203" Type="http://schemas.openxmlformats.org/officeDocument/2006/relationships/customXml" Target="../ink/ink1075.xml"/><Relationship Id="rId648" Type="http://schemas.openxmlformats.org/officeDocument/2006/relationships/image" Target="../media/image1335.png"/><Relationship Id="rId855" Type="http://schemas.openxmlformats.org/officeDocument/2006/relationships/customXml" Target="../ink/ink1407.xml"/><Relationship Id="rId1040" Type="http://schemas.openxmlformats.org/officeDocument/2006/relationships/image" Target="../media/image1529.png"/><Relationship Id="rId1278" Type="http://schemas.openxmlformats.org/officeDocument/2006/relationships/image" Target="../media/image1644.png"/><Relationship Id="rId287" Type="http://schemas.openxmlformats.org/officeDocument/2006/relationships/customXml" Target="../ink/ink1121.xml"/><Relationship Id="rId410" Type="http://schemas.openxmlformats.org/officeDocument/2006/relationships/image" Target="../media/image1218.png"/><Relationship Id="rId494" Type="http://schemas.openxmlformats.org/officeDocument/2006/relationships/image" Target="../media/image1260.png"/><Relationship Id="rId508" Type="http://schemas.openxmlformats.org/officeDocument/2006/relationships/image" Target="../media/image1267.png"/><Relationship Id="rId715" Type="http://schemas.openxmlformats.org/officeDocument/2006/relationships/customXml" Target="../ink/ink1337.xml"/><Relationship Id="rId922" Type="http://schemas.openxmlformats.org/officeDocument/2006/relationships/image" Target="../media/image1471.png"/><Relationship Id="rId1138" Type="http://schemas.openxmlformats.org/officeDocument/2006/relationships/image" Target="../media/image1575.png"/><Relationship Id="rId147" Type="http://schemas.openxmlformats.org/officeDocument/2006/relationships/image" Target="../media/image1091.png"/><Relationship Id="rId354" Type="http://schemas.openxmlformats.org/officeDocument/2006/relationships/image" Target="../media/image1190.png"/><Relationship Id="rId799" Type="http://schemas.openxmlformats.org/officeDocument/2006/relationships/customXml" Target="../ink/ink1379.xml"/><Relationship Id="rId1191" Type="http://schemas.openxmlformats.org/officeDocument/2006/relationships/customXml" Target="../ink/ink1581.xml"/><Relationship Id="rId1205" Type="http://schemas.openxmlformats.org/officeDocument/2006/relationships/customXml" Target="../ink/ink1588.xml"/><Relationship Id="rId51" Type="http://schemas.openxmlformats.org/officeDocument/2006/relationships/image" Target="../media/image1042.png"/><Relationship Id="rId561" Type="http://schemas.openxmlformats.org/officeDocument/2006/relationships/customXml" Target="../ink/ink1259.xml"/><Relationship Id="rId659" Type="http://schemas.openxmlformats.org/officeDocument/2006/relationships/customXml" Target="../ink/ink1309.xml"/><Relationship Id="rId866" Type="http://schemas.openxmlformats.org/officeDocument/2006/relationships/customXml" Target="../ink/ink1413.xml"/><Relationship Id="rId1289" Type="http://schemas.openxmlformats.org/officeDocument/2006/relationships/customXml" Target="../ink/ink1630.xml"/><Relationship Id="rId214" Type="http://schemas.openxmlformats.org/officeDocument/2006/relationships/image" Target="../media/image1124.png"/><Relationship Id="rId298" Type="http://schemas.openxmlformats.org/officeDocument/2006/relationships/image" Target="../media/image1162.png"/><Relationship Id="rId421" Type="http://schemas.openxmlformats.org/officeDocument/2006/relationships/customXml" Target="../ink/ink1188.xml"/><Relationship Id="rId519" Type="http://schemas.openxmlformats.org/officeDocument/2006/relationships/customXml" Target="../ink/ink1237.xml"/><Relationship Id="rId1051" Type="http://schemas.openxmlformats.org/officeDocument/2006/relationships/customXml" Target="../ink/ink1507.xml"/><Relationship Id="rId1149" Type="http://schemas.openxmlformats.org/officeDocument/2006/relationships/image" Target="../media/image1580.png"/><Relationship Id="rId158" Type="http://schemas.openxmlformats.org/officeDocument/2006/relationships/customXml" Target="../ink/ink1052.xml"/><Relationship Id="rId726" Type="http://schemas.openxmlformats.org/officeDocument/2006/relationships/image" Target="../media/image1374.png"/><Relationship Id="rId933" Type="http://schemas.openxmlformats.org/officeDocument/2006/relationships/customXml" Target="../ink/ink1447.xml"/><Relationship Id="rId1009" Type="http://schemas.openxmlformats.org/officeDocument/2006/relationships/customXml" Target="../ink/ink1486.xml"/><Relationship Id="rId62" Type="http://schemas.openxmlformats.org/officeDocument/2006/relationships/customXml" Target="../ink/ink1004.xml"/><Relationship Id="rId365" Type="http://schemas.openxmlformats.org/officeDocument/2006/relationships/customXml" Target="../ink/ink1160.xml"/><Relationship Id="rId572" Type="http://schemas.openxmlformats.org/officeDocument/2006/relationships/customXml" Target="../ink/ink1265.xml"/><Relationship Id="rId1216" Type="http://schemas.openxmlformats.org/officeDocument/2006/relationships/image" Target="../media/image1614.png"/><Relationship Id="rId225" Type="http://schemas.openxmlformats.org/officeDocument/2006/relationships/image" Target="../media/image1127.png"/><Relationship Id="rId432" Type="http://schemas.openxmlformats.org/officeDocument/2006/relationships/image" Target="../media/image1229.png"/><Relationship Id="rId877" Type="http://schemas.openxmlformats.org/officeDocument/2006/relationships/image" Target="../media/image1449.png"/><Relationship Id="rId1062" Type="http://schemas.openxmlformats.org/officeDocument/2006/relationships/image" Target="../media/image1540.png"/><Relationship Id="rId737" Type="http://schemas.openxmlformats.org/officeDocument/2006/relationships/customXml" Target="../ink/ink1348.xml"/><Relationship Id="rId944" Type="http://schemas.openxmlformats.org/officeDocument/2006/relationships/customXml" Target="../ink/ink1453.xml"/><Relationship Id="rId73" Type="http://schemas.openxmlformats.org/officeDocument/2006/relationships/image" Target="../media/image1053.png"/><Relationship Id="rId169" Type="http://schemas.openxmlformats.org/officeDocument/2006/relationships/image" Target="../media/image1102.png"/><Relationship Id="rId376" Type="http://schemas.openxmlformats.org/officeDocument/2006/relationships/image" Target="../media/image1201.png"/><Relationship Id="rId583" Type="http://schemas.openxmlformats.org/officeDocument/2006/relationships/image" Target="../media/image1303.png"/><Relationship Id="rId790" Type="http://schemas.openxmlformats.org/officeDocument/2006/relationships/image" Target="../media/image1406.png"/><Relationship Id="rId804" Type="http://schemas.openxmlformats.org/officeDocument/2006/relationships/image" Target="../media/image1413.png"/><Relationship Id="rId1227" Type="http://schemas.openxmlformats.org/officeDocument/2006/relationships/customXml" Target="../ink/ink1599.xml"/><Relationship Id="rId4" Type="http://schemas.openxmlformats.org/officeDocument/2006/relationships/image" Target="../media/image793.png"/><Relationship Id="rId236" Type="http://schemas.openxmlformats.org/officeDocument/2006/relationships/customXml" Target="../ink/ink1095.xml"/><Relationship Id="rId443" Type="http://schemas.openxmlformats.org/officeDocument/2006/relationships/customXml" Target="../ink/ink1199.xml"/><Relationship Id="rId650" Type="http://schemas.openxmlformats.org/officeDocument/2006/relationships/image" Target="../media/image1336.png"/><Relationship Id="rId888" Type="http://schemas.openxmlformats.org/officeDocument/2006/relationships/customXml" Target="../ink/ink1424.xml"/><Relationship Id="rId1073" Type="http://schemas.openxmlformats.org/officeDocument/2006/relationships/customXml" Target="../ink/ink1518.xml"/><Relationship Id="rId1280" Type="http://schemas.openxmlformats.org/officeDocument/2006/relationships/image" Target="../media/image1645.png"/><Relationship Id="rId303" Type="http://schemas.openxmlformats.org/officeDocument/2006/relationships/customXml" Target="../ink/ink1129.xml"/><Relationship Id="rId748" Type="http://schemas.openxmlformats.org/officeDocument/2006/relationships/image" Target="../media/image1385.png"/><Relationship Id="rId955" Type="http://schemas.openxmlformats.org/officeDocument/2006/relationships/customXml" Target="../ink/ink1459.xml"/><Relationship Id="rId1140" Type="http://schemas.openxmlformats.org/officeDocument/2006/relationships/image" Target="../media/image1576.png"/><Relationship Id="rId84" Type="http://schemas.openxmlformats.org/officeDocument/2006/relationships/customXml" Target="../ink/ink1015.xml"/><Relationship Id="rId387" Type="http://schemas.openxmlformats.org/officeDocument/2006/relationships/customXml" Target="../ink/ink1171.xml"/><Relationship Id="rId510" Type="http://schemas.openxmlformats.org/officeDocument/2006/relationships/image" Target="../media/image1268.png"/><Relationship Id="rId594" Type="http://schemas.openxmlformats.org/officeDocument/2006/relationships/customXml" Target="../ink/ink1276.xml"/><Relationship Id="rId608" Type="http://schemas.openxmlformats.org/officeDocument/2006/relationships/image" Target="../media/image1315.png"/><Relationship Id="rId815" Type="http://schemas.openxmlformats.org/officeDocument/2006/relationships/customXml" Target="../ink/ink1387.xml"/><Relationship Id="rId1238" Type="http://schemas.openxmlformats.org/officeDocument/2006/relationships/image" Target="../media/image1624.png"/><Relationship Id="rId247" Type="http://schemas.openxmlformats.org/officeDocument/2006/relationships/image" Target="../media/image1137.png"/><Relationship Id="rId899" Type="http://schemas.openxmlformats.org/officeDocument/2006/relationships/image" Target="../media/image1460.png"/><Relationship Id="rId1000" Type="http://schemas.openxmlformats.org/officeDocument/2006/relationships/image" Target="../media/image1509.png"/><Relationship Id="rId1084" Type="http://schemas.openxmlformats.org/officeDocument/2006/relationships/image" Target="../media/image1551.png"/><Relationship Id="rId1305" Type="http://schemas.openxmlformats.org/officeDocument/2006/relationships/customXml" Target="../ink/ink1638.xml"/><Relationship Id="rId107" Type="http://schemas.openxmlformats.org/officeDocument/2006/relationships/image" Target="../media/image1070.png"/><Relationship Id="rId454" Type="http://schemas.openxmlformats.org/officeDocument/2006/relationships/image" Target="../media/image1240.png"/><Relationship Id="rId661" Type="http://schemas.openxmlformats.org/officeDocument/2006/relationships/customXml" Target="../ink/ink1310.xml"/><Relationship Id="rId759" Type="http://schemas.openxmlformats.org/officeDocument/2006/relationships/customXml" Target="../ink/ink1359.xml"/><Relationship Id="rId966" Type="http://schemas.openxmlformats.org/officeDocument/2006/relationships/image" Target="../media/image1492.png"/><Relationship Id="rId1291" Type="http://schemas.openxmlformats.org/officeDocument/2006/relationships/customXml" Target="../ink/ink1631.xml"/><Relationship Id="rId11" Type="http://schemas.openxmlformats.org/officeDocument/2006/relationships/image" Target="../media/image1023.png"/><Relationship Id="rId314" Type="http://schemas.openxmlformats.org/officeDocument/2006/relationships/image" Target="../media/image1170.png"/><Relationship Id="rId398" Type="http://schemas.openxmlformats.org/officeDocument/2006/relationships/image" Target="../media/image1212.png"/><Relationship Id="rId521" Type="http://schemas.openxmlformats.org/officeDocument/2006/relationships/customXml" Target="../ink/ink1238.xml"/><Relationship Id="rId619" Type="http://schemas.openxmlformats.org/officeDocument/2006/relationships/customXml" Target="../ink/ink1289.xml"/><Relationship Id="rId1151" Type="http://schemas.openxmlformats.org/officeDocument/2006/relationships/image" Target="../media/image1581.png"/><Relationship Id="rId1249" Type="http://schemas.openxmlformats.org/officeDocument/2006/relationships/customXml" Target="../ink/ink1610.xml"/><Relationship Id="rId95" Type="http://schemas.openxmlformats.org/officeDocument/2006/relationships/image" Target="../media/image1064.png"/><Relationship Id="rId160" Type="http://schemas.openxmlformats.org/officeDocument/2006/relationships/customXml" Target="../ink/ink1053.xml"/><Relationship Id="rId826" Type="http://schemas.openxmlformats.org/officeDocument/2006/relationships/image" Target="../media/image1424.png"/><Relationship Id="rId1011" Type="http://schemas.openxmlformats.org/officeDocument/2006/relationships/customXml" Target="../ink/ink1487.xml"/><Relationship Id="rId1109" Type="http://schemas.openxmlformats.org/officeDocument/2006/relationships/customXml" Target="../ink/ink1539.xml"/><Relationship Id="rId258" Type="http://schemas.openxmlformats.org/officeDocument/2006/relationships/customXml" Target="../ink/ink1106.xml"/><Relationship Id="rId465" Type="http://schemas.openxmlformats.org/officeDocument/2006/relationships/customXml" Target="../ink/ink1210.xml"/><Relationship Id="rId672" Type="http://schemas.openxmlformats.org/officeDocument/2006/relationships/image" Target="../media/image1347.png"/><Relationship Id="rId1095" Type="http://schemas.openxmlformats.org/officeDocument/2006/relationships/customXml" Target="../ink/ink1530.xml"/><Relationship Id="rId1316" Type="http://schemas.openxmlformats.org/officeDocument/2006/relationships/image" Target="../media/image733.png"/><Relationship Id="rId22" Type="http://schemas.openxmlformats.org/officeDocument/2006/relationships/image" Target="../media/image1028.png"/><Relationship Id="rId118" Type="http://schemas.openxmlformats.org/officeDocument/2006/relationships/customXml" Target="../ink/ink1032.xml"/><Relationship Id="rId325" Type="http://schemas.openxmlformats.org/officeDocument/2006/relationships/customXml" Target="../ink/ink1140.xml"/><Relationship Id="rId532" Type="http://schemas.openxmlformats.org/officeDocument/2006/relationships/image" Target="../media/image1279.png"/><Relationship Id="rId977" Type="http://schemas.openxmlformats.org/officeDocument/2006/relationships/customXml" Target="../ink/ink1470.xml"/><Relationship Id="rId1162" Type="http://schemas.openxmlformats.org/officeDocument/2006/relationships/image" Target="../media/image1586.png"/><Relationship Id="rId171" Type="http://schemas.openxmlformats.org/officeDocument/2006/relationships/customXml" Target="../ink/ink1059.xml"/><Relationship Id="rId837" Type="http://schemas.openxmlformats.org/officeDocument/2006/relationships/customXml" Target="../ink/ink1398.xml"/><Relationship Id="rId1022" Type="http://schemas.openxmlformats.org/officeDocument/2006/relationships/image" Target="../media/image1520.png"/><Relationship Id="rId269" Type="http://schemas.openxmlformats.org/officeDocument/2006/relationships/customXml" Target="../ink/ink1112.xml"/><Relationship Id="rId476" Type="http://schemas.openxmlformats.org/officeDocument/2006/relationships/image" Target="../media/image1251.png"/><Relationship Id="rId683" Type="http://schemas.openxmlformats.org/officeDocument/2006/relationships/customXml" Target="../ink/ink1321.xml"/><Relationship Id="rId890" Type="http://schemas.openxmlformats.org/officeDocument/2006/relationships/customXml" Target="../ink/ink1425.xml"/><Relationship Id="rId904" Type="http://schemas.openxmlformats.org/officeDocument/2006/relationships/customXml" Target="../ink/ink1432.xml"/><Relationship Id="rId33" Type="http://schemas.openxmlformats.org/officeDocument/2006/relationships/customXml" Target="../ink/ink989.xml"/><Relationship Id="rId129" Type="http://schemas.openxmlformats.org/officeDocument/2006/relationships/image" Target="../media/image1082.png"/><Relationship Id="rId336" Type="http://schemas.openxmlformats.org/officeDocument/2006/relationships/image" Target="../media/image1181.png"/><Relationship Id="rId543" Type="http://schemas.openxmlformats.org/officeDocument/2006/relationships/customXml" Target="../ink/ink1249.xml"/><Relationship Id="rId988" Type="http://schemas.openxmlformats.org/officeDocument/2006/relationships/image" Target="../media/image1503.png"/><Relationship Id="rId1173" Type="http://schemas.openxmlformats.org/officeDocument/2006/relationships/customXml" Target="../ink/ink1572.xml"/><Relationship Id="rId182" Type="http://schemas.openxmlformats.org/officeDocument/2006/relationships/image" Target="../media/image1108.png"/><Relationship Id="rId403" Type="http://schemas.openxmlformats.org/officeDocument/2006/relationships/customXml" Target="../ink/ink1179.xml"/><Relationship Id="rId750" Type="http://schemas.openxmlformats.org/officeDocument/2006/relationships/image" Target="../media/image1386.png"/><Relationship Id="rId848" Type="http://schemas.openxmlformats.org/officeDocument/2006/relationships/image" Target="../media/image1435.png"/><Relationship Id="rId1033" Type="http://schemas.openxmlformats.org/officeDocument/2006/relationships/customXml" Target="../ink/ink1498.xml"/><Relationship Id="rId487" Type="http://schemas.openxmlformats.org/officeDocument/2006/relationships/customXml" Target="../ink/ink1221.xml"/><Relationship Id="rId610" Type="http://schemas.openxmlformats.org/officeDocument/2006/relationships/image" Target="../media/image1316.png"/><Relationship Id="rId694" Type="http://schemas.openxmlformats.org/officeDocument/2006/relationships/image" Target="../media/image1358.png"/><Relationship Id="rId708" Type="http://schemas.openxmlformats.org/officeDocument/2006/relationships/image" Target="../media/image1365.png"/><Relationship Id="rId915" Type="http://schemas.openxmlformats.org/officeDocument/2006/relationships/image" Target="../media/image1468.png"/><Relationship Id="rId1240" Type="http://schemas.openxmlformats.org/officeDocument/2006/relationships/image" Target="../media/image1625.png"/><Relationship Id="rId347" Type="http://schemas.openxmlformats.org/officeDocument/2006/relationships/customXml" Target="../ink/ink1151.xml"/><Relationship Id="rId999" Type="http://schemas.openxmlformats.org/officeDocument/2006/relationships/customXml" Target="../ink/ink1481.xml"/><Relationship Id="rId1100" Type="http://schemas.openxmlformats.org/officeDocument/2006/relationships/image" Target="../media/image1556.png"/><Relationship Id="rId1184" Type="http://schemas.openxmlformats.org/officeDocument/2006/relationships/image" Target="../media/image1597.png"/><Relationship Id="rId44" Type="http://schemas.openxmlformats.org/officeDocument/2006/relationships/image" Target="../media/image1039.png"/><Relationship Id="rId554" Type="http://schemas.openxmlformats.org/officeDocument/2006/relationships/image" Target="../media/image1290.png"/><Relationship Id="rId761" Type="http://schemas.openxmlformats.org/officeDocument/2006/relationships/customXml" Target="../ink/ink1360.xml"/><Relationship Id="rId859" Type="http://schemas.openxmlformats.org/officeDocument/2006/relationships/customXml" Target="../ink/ink1409.xml"/><Relationship Id="rId193" Type="http://schemas.openxmlformats.org/officeDocument/2006/relationships/customXml" Target="../ink/ink1070.xml"/><Relationship Id="rId207" Type="http://schemas.openxmlformats.org/officeDocument/2006/relationships/customXml" Target="../ink/ink1077.xml"/><Relationship Id="rId414" Type="http://schemas.openxmlformats.org/officeDocument/2006/relationships/image" Target="../media/image1220.png"/><Relationship Id="rId498" Type="http://schemas.openxmlformats.org/officeDocument/2006/relationships/image" Target="../media/image1262.png"/><Relationship Id="rId621" Type="http://schemas.openxmlformats.org/officeDocument/2006/relationships/customXml" Target="../ink/ink1290.xml"/><Relationship Id="rId1044" Type="http://schemas.openxmlformats.org/officeDocument/2006/relationships/image" Target="../media/image1531.png"/><Relationship Id="rId1251" Type="http://schemas.openxmlformats.org/officeDocument/2006/relationships/customXml" Target="../ink/ink1611.xml"/><Relationship Id="rId260" Type="http://schemas.openxmlformats.org/officeDocument/2006/relationships/image" Target="../media/image1143.png"/><Relationship Id="rId719" Type="http://schemas.openxmlformats.org/officeDocument/2006/relationships/customXml" Target="../ink/ink1339.xml"/><Relationship Id="rId926" Type="http://schemas.openxmlformats.org/officeDocument/2006/relationships/image" Target="../media/image1473.png"/><Relationship Id="rId1111" Type="http://schemas.openxmlformats.org/officeDocument/2006/relationships/customXml" Target="../ink/ink1540.xml"/><Relationship Id="rId55" Type="http://schemas.openxmlformats.org/officeDocument/2006/relationships/image" Target="../media/image1044.png"/><Relationship Id="rId120" Type="http://schemas.openxmlformats.org/officeDocument/2006/relationships/customXml" Target="../ink/ink1033.xml"/><Relationship Id="rId358" Type="http://schemas.openxmlformats.org/officeDocument/2006/relationships/image" Target="../media/image1192.png"/><Relationship Id="rId565" Type="http://schemas.openxmlformats.org/officeDocument/2006/relationships/customXml" Target="../ink/ink1261.xml"/><Relationship Id="rId772" Type="http://schemas.openxmlformats.org/officeDocument/2006/relationships/image" Target="../media/image1397.png"/><Relationship Id="rId1195" Type="http://schemas.openxmlformats.org/officeDocument/2006/relationships/customXml" Target="../ink/ink1583.xml"/><Relationship Id="rId1209" Type="http://schemas.openxmlformats.org/officeDocument/2006/relationships/customXml" Target="../ink/ink1590.xml"/><Relationship Id="rId218" Type="http://schemas.openxmlformats.org/officeDocument/2006/relationships/customXml" Target="../ink/ink1084.xml"/><Relationship Id="rId425" Type="http://schemas.openxmlformats.org/officeDocument/2006/relationships/customXml" Target="../ink/ink1190.xml"/><Relationship Id="rId632" Type="http://schemas.openxmlformats.org/officeDocument/2006/relationships/image" Target="../media/image1327.png"/><Relationship Id="rId1055" Type="http://schemas.openxmlformats.org/officeDocument/2006/relationships/customXml" Target="../ink/ink1509.xml"/><Relationship Id="rId1262" Type="http://schemas.openxmlformats.org/officeDocument/2006/relationships/image" Target="../media/image1636.png"/><Relationship Id="rId271" Type="http://schemas.openxmlformats.org/officeDocument/2006/relationships/customXml" Target="../ink/ink1113.xml"/><Relationship Id="rId937" Type="http://schemas.openxmlformats.org/officeDocument/2006/relationships/customXml" Target="../ink/ink1449.xml"/><Relationship Id="rId1122" Type="http://schemas.openxmlformats.org/officeDocument/2006/relationships/image" Target="../media/image1567.png"/><Relationship Id="rId66" Type="http://schemas.openxmlformats.org/officeDocument/2006/relationships/customXml" Target="../ink/ink1006.xml"/><Relationship Id="rId131" Type="http://schemas.openxmlformats.org/officeDocument/2006/relationships/image" Target="../media/image1083.png"/><Relationship Id="rId369" Type="http://schemas.openxmlformats.org/officeDocument/2006/relationships/customXml" Target="../ink/ink1162.xml"/><Relationship Id="rId576" Type="http://schemas.openxmlformats.org/officeDocument/2006/relationships/customXml" Target="../ink/ink1267.xml"/><Relationship Id="rId783" Type="http://schemas.openxmlformats.org/officeDocument/2006/relationships/customXml" Target="../ink/ink1371.xml"/><Relationship Id="rId990" Type="http://schemas.openxmlformats.org/officeDocument/2006/relationships/image" Target="../media/image1504.png"/><Relationship Id="rId229" Type="http://schemas.openxmlformats.org/officeDocument/2006/relationships/customXml" Target="../ink/ink1091.xml"/><Relationship Id="rId436" Type="http://schemas.openxmlformats.org/officeDocument/2006/relationships/image" Target="../media/image1231.png"/><Relationship Id="rId643" Type="http://schemas.openxmlformats.org/officeDocument/2006/relationships/customXml" Target="../ink/ink1301.xml"/><Relationship Id="rId1066" Type="http://schemas.openxmlformats.org/officeDocument/2006/relationships/image" Target="../media/image1542.png"/><Relationship Id="rId1273" Type="http://schemas.openxmlformats.org/officeDocument/2006/relationships/customXml" Target="../ink/ink1622.xml"/><Relationship Id="rId850" Type="http://schemas.openxmlformats.org/officeDocument/2006/relationships/image" Target="../media/image1436.png"/><Relationship Id="rId948" Type="http://schemas.openxmlformats.org/officeDocument/2006/relationships/customXml" Target="../ink/ink1455.xml"/><Relationship Id="rId1133" Type="http://schemas.openxmlformats.org/officeDocument/2006/relationships/customXml" Target="../ink/ink1551.xml"/><Relationship Id="rId77" Type="http://schemas.openxmlformats.org/officeDocument/2006/relationships/image" Target="../media/image1055.png"/><Relationship Id="rId282" Type="http://schemas.openxmlformats.org/officeDocument/2006/relationships/image" Target="../media/image1154.png"/><Relationship Id="rId503" Type="http://schemas.openxmlformats.org/officeDocument/2006/relationships/customXml" Target="../ink/ink1229.xml"/><Relationship Id="rId587" Type="http://schemas.openxmlformats.org/officeDocument/2006/relationships/image" Target="../media/image1305.png"/><Relationship Id="rId710" Type="http://schemas.openxmlformats.org/officeDocument/2006/relationships/image" Target="../media/image1366.png"/><Relationship Id="rId808" Type="http://schemas.openxmlformats.org/officeDocument/2006/relationships/image" Target="../media/image1415.png"/><Relationship Id="rId8" Type="http://schemas.openxmlformats.org/officeDocument/2006/relationships/image" Target="../media/image1022.png"/><Relationship Id="rId142" Type="http://schemas.openxmlformats.org/officeDocument/2006/relationships/customXml" Target="../ink/ink1044.xml"/><Relationship Id="rId447" Type="http://schemas.openxmlformats.org/officeDocument/2006/relationships/customXml" Target="../ink/ink1201.xml"/><Relationship Id="rId794" Type="http://schemas.openxmlformats.org/officeDocument/2006/relationships/image" Target="../media/image1408.png"/><Relationship Id="rId1077" Type="http://schemas.openxmlformats.org/officeDocument/2006/relationships/customXml" Target="../ink/ink1520.xml"/><Relationship Id="rId1200" Type="http://schemas.openxmlformats.org/officeDocument/2006/relationships/image" Target="../media/image1606.png"/><Relationship Id="rId654" Type="http://schemas.openxmlformats.org/officeDocument/2006/relationships/image" Target="../media/image1338.png"/><Relationship Id="rId861" Type="http://schemas.openxmlformats.org/officeDocument/2006/relationships/customXml" Target="../ink/ink1410.xml"/><Relationship Id="rId959" Type="http://schemas.openxmlformats.org/officeDocument/2006/relationships/customXml" Target="../ink/ink1461.xml"/><Relationship Id="rId1284" Type="http://schemas.openxmlformats.org/officeDocument/2006/relationships/image" Target="../media/image1647.png"/><Relationship Id="rId293" Type="http://schemas.openxmlformats.org/officeDocument/2006/relationships/customXml" Target="../ink/ink1124.xml"/><Relationship Id="rId307" Type="http://schemas.openxmlformats.org/officeDocument/2006/relationships/customXml" Target="../ink/ink1131.xml"/><Relationship Id="rId514" Type="http://schemas.openxmlformats.org/officeDocument/2006/relationships/image" Target="../media/image1270.png"/><Relationship Id="rId721" Type="http://schemas.openxmlformats.org/officeDocument/2006/relationships/customXml" Target="../ink/ink1340.xml"/><Relationship Id="rId1144" Type="http://schemas.openxmlformats.org/officeDocument/2006/relationships/image" Target="../media/image1578.png"/><Relationship Id="rId88" Type="http://schemas.openxmlformats.org/officeDocument/2006/relationships/customXml" Target="../ink/ink1017.xml"/><Relationship Id="rId153" Type="http://schemas.openxmlformats.org/officeDocument/2006/relationships/image" Target="../media/image1094.png"/><Relationship Id="rId360" Type="http://schemas.openxmlformats.org/officeDocument/2006/relationships/image" Target="../media/image1193.png"/><Relationship Id="rId598" Type="http://schemas.openxmlformats.org/officeDocument/2006/relationships/customXml" Target="../ink/ink1278.xml"/><Relationship Id="rId819" Type="http://schemas.openxmlformats.org/officeDocument/2006/relationships/customXml" Target="../ink/ink1389.xml"/><Relationship Id="rId1004" Type="http://schemas.openxmlformats.org/officeDocument/2006/relationships/image" Target="../media/image1511.png"/><Relationship Id="rId1211" Type="http://schemas.openxmlformats.org/officeDocument/2006/relationships/customXml" Target="../ink/ink1591.xml"/><Relationship Id="rId220" Type="http://schemas.openxmlformats.org/officeDocument/2006/relationships/image" Target="../media/image1125.png"/><Relationship Id="rId458" Type="http://schemas.openxmlformats.org/officeDocument/2006/relationships/image" Target="../media/image1242.png"/><Relationship Id="rId665" Type="http://schemas.openxmlformats.org/officeDocument/2006/relationships/customXml" Target="../ink/ink1312.xml"/><Relationship Id="rId872" Type="http://schemas.openxmlformats.org/officeDocument/2006/relationships/customXml" Target="../ink/ink1416.xml"/><Relationship Id="rId1088" Type="http://schemas.openxmlformats.org/officeDocument/2006/relationships/image" Target="../media/image1553.png"/><Relationship Id="rId1295" Type="http://schemas.openxmlformats.org/officeDocument/2006/relationships/customXml" Target="../ink/ink1633.xml"/><Relationship Id="rId1309" Type="http://schemas.openxmlformats.org/officeDocument/2006/relationships/customXml" Target="../ink/ink1640.xml"/><Relationship Id="rId15" Type="http://schemas.openxmlformats.org/officeDocument/2006/relationships/image" Target="../media/image1025.png"/><Relationship Id="rId318" Type="http://schemas.openxmlformats.org/officeDocument/2006/relationships/image" Target="../media/image1172.png"/><Relationship Id="rId525" Type="http://schemas.openxmlformats.org/officeDocument/2006/relationships/customXml" Target="../ink/ink1240.xml"/><Relationship Id="rId732" Type="http://schemas.openxmlformats.org/officeDocument/2006/relationships/image" Target="../media/image1377.png"/><Relationship Id="rId1155" Type="http://schemas.openxmlformats.org/officeDocument/2006/relationships/image" Target="../media/image1583.png"/><Relationship Id="rId99" Type="http://schemas.openxmlformats.org/officeDocument/2006/relationships/image" Target="../media/image1066.png"/><Relationship Id="rId164" Type="http://schemas.openxmlformats.org/officeDocument/2006/relationships/customXml" Target="../ink/ink1055.xml"/><Relationship Id="rId371" Type="http://schemas.openxmlformats.org/officeDocument/2006/relationships/customXml" Target="../ink/ink1163.xml"/><Relationship Id="rId1015" Type="http://schemas.openxmlformats.org/officeDocument/2006/relationships/customXml" Target="../ink/ink1489.xml"/><Relationship Id="rId1222" Type="http://schemas.openxmlformats.org/officeDocument/2006/relationships/image" Target="../media/image1617.png"/><Relationship Id="rId469" Type="http://schemas.openxmlformats.org/officeDocument/2006/relationships/customXml" Target="../ink/ink1212.xml"/><Relationship Id="rId676" Type="http://schemas.openxmlformats.org/officeDocument/2006/relationships/image" Target="../media/image1349.png"/><Relationship Id="rId883" Type="http://schemas.openxmlformats.org/officeDocument/2006/relationships/image" Target="../media/image1452.png"/><Relationship Id="rId1099" Type="http://schemas.openxmlformats.org/officeDocument/2006/relationships/customXml" Target="../ink/ink1534.xml"/><Relationship Id="rId26" Type="http://schemas.openxmlformats.org/officeDocument/2006/relationships/image" Target="../media/image1030.png"/><Relationship Id="rId231" Type="http://schemas.openxmlformats.org/officeDocument/2006/relationships/customXml" Target="../ink/ink1092.xml"/><Relationship Id="rId329" Type="http://schemas.openxmlformats.org/officeDocument/2006/relationships/customXml" Target="../ink/ink1142.xml"/><Relationship Id="rId536" Type="http://schemas.openxmlformats.org/officeDocument/2006/relationships/image" Target="../media/image1281.png"/><Relationship Id="rId1166" Type="http://schemas.openxmlformats.org/officeDocument/2006/relationships/image" Target="../media/image1588.png"/><Relationship Id="rId175" Type="http://schemas.openxmlformats.org/officeDocument/2006/relationships/customXml" Target="../ink/ink1061.xml"/><Relationship Id="rId743" Type="http://schemas.openxmlformats.org/officeDocument/2006/relationships/customXml" Target="../ink/ink1351.xml"/><Relationship Id="rId950" Type="http://schemas.openxmlformats.org/officeDocument/2006/relationships/customXml" Target="../ink/ink1456.xml"/><Relationship Id="rId1026" Type="http://schemas.openxmlformats.org/officeDocument/2006/relationships/image" Target="../media/image1522.png"/><Relationship Id="rId382" Type="http://schemas.openxmlformats.org/officeDocument/2006/relationships/image" Target="../media/image1204.png"/><Relationship Id="rId603" Type="http://schemas.openxmlformats.org/officeDocument/2006/relationships/image" Target="../media/image1313.png"/><Relationship Id="rId687" Type="http://schemas.openxmlformats.org/officeDocument/2006/relationships/customXml" Target="../ink/ink1323.xml"/><Relationship Id="rId810" Type="http://schemas.openxmlformats.org/officeDocument/2006/relationships/image" Target="../media/image1416.png"/><Relationship Id="rId908" Type="http://schemas.openxmlformats.org/officeDocument/2006/relationships/customXml" Target="../ink/ink1434.xml"/><Relationship Id="rId1233" Type="http://schemas.openxmlformats.org/officeDocument/2006/relationships/customXml" Target="../ink/ink1602.xml"/><Relationship Id="rId242" Type="http://schemas.openxmlformats.org/officeDocument/2006/relationships/customXml" Target="../ink/ink1098.xml"/><Relationship Id="rId894" Type="http://schemas.openxmlformats.org/officeDocument/2006/relationships/customXml" Target="../ink/ink1427.xml"/><Relationship Id="rId1177" Type="http://schemas.openxmlformats.org/officeDocument/2006/relationships/customXml" Target="../ink/ink1574.xml"/><Relationship Id="rId1300" Type="http://schemas.openxmlformats.org/officeDocument/2006/relationships/image" Target="../media/image725.png"/><Relationship Id="rId37" Type="http://schemas.openxmlformats.org/officeDocument/2006/relationships/customXml" Target="../ink/ink991.xml"/><Relationship Id="rId102" Type="http://schemas.openxmlformats.org/officeDocument/2006/relationships/customXml" Target="../ink/ink1024.xml"/><Relationship Id="rId547" Type="http://schemas.openxmlformats.org/officeDocument/2006/relationships/customXml" Target="../ink/ink1251.xml"/><Relationship Id="rId754" Type="http://schemas.openxmlformats.org/officeDocument/2006/relationships/image" Target="../media/image1388.png"/><Relationship Id="rId961" Type="http://schemas.openxmlformats.org/officeDocument/2006/relationships/customXml" Target="../ink/ink1462.xml"/><Relationship Id="rId90" Type="http://schemas.openxmlformats.org/officeDocument/2006/relationships/customXml" Target="../ink/ink1018.xml"/><Relationship Id="rId186" Type="http://schemas.openxmlformats.org/officeDocument/2006/relationships/image" Target="../media/image1110.png"/><Relationship Id="rId393" Type="http://schemas.openxmlformats.org/officeDocument/2006/relationships/customXml" Target="../ink/ink1174.xml"/><Relationship Id="rId407" Type="http://schemas.openxmlformats.org/officeDocument/2006/relationships/customXml" Target="../ink/ink1181.xml"/><Relationship Id="rId614" Type="http://schemas.openxmlformats.org/officeDocument/2006/relationships/image" Target="../media/image1318.png"/><Relationship Id="rId821" Type="http://schemas.openxmlformats.org/officeDocument/2006/relationships/customXml" Target="../ink/ink1390.xml"/><Relationship Id="rId1037" Type="http://schemas.openxmlformats.org/officeDocument/2006/relationships/customXml" Target="../ink/ink1500.xml"/><Relationship Id="rId1244" Type="http://schemas.openxmlformats.org/officeDocument/2006/relationships/image" Target="../media/image1627.png"/><Relationship Id="rId253" Type="http://schemas.openxmlformats.org/officeDocument/2006/relationships/image" Target="../media/image1140.png"/><Relationship Id="rId460" Type="http://schemas.openxmlformats.org/officeDocument/2006/relationships/image" Target="../media/image1243.png"/><Relationship Id="rId698" Type="http://schemas.openxmlformats.org/officeDocument/2006/relationships/image" Target="../media/image1360.png"/><Relationship Id="rId919" Type="http://schemas.openxmlformats.org/officeDocument/2006/relationships/image" Target="../media/image1470.png"/><Relationship Id="rId1090" Type="http://schemas.openxmlformats.org/officeDocument/2006/relationships/image" Target="../media/image1554.png"/><Relationship Id="rId1104" Type="http://schemas.openxmlformats.org/officeDocument/2006/relationships/image" Target="../media/image1558.png"/><Relationship Id="rId1311" Type="http://schemas.openxmlformats.org/officeDocument/2006/relationships/customXml" Target="../ink/ink1641.xml"/><Relationship Id="rId48" Type="http://schemas.openxmlformats.org/officeDocument/2006/relationships/customXml" Target="../ink/ink997.xml"/><Relationship Id="rId113" Type="http://schemas.openxmlformats.org/officeDocument/2006/relationships/image" Target="../media/image1073.png"/><Relationship Id="rId320" Type="http://schemas.openxmlformats.org/officeDocument/2006/relationships/image" Target="../media/image1173.png"/><Relationship Id="rId558" Type="http://schemas.openxmlformats.org/officeDocument/2006/relationships/customXml" Target="../ink/ink1257.xml"/><Relationship Id="rId765" Type="http://schemas.openxmlformats.org/officeDocument/2006/relationships/customXml" Target="../ink/ink1362.xml"/><Relationship Id="rId972" Type="http://schemas.openxmlformats.org/officeDocument/2006/relationships/image" Target="../media/image1495.png"/><Relationship Id="rId1188" Type="http://schemas.openxmlformats.org/officeDocument/2006/relationships/image" Target="../media/image1599.png"/><Relationship Id="rId197" Type="http://schemas.openxmlformats.org/officeDocument/2006/relationships/customXml" Target="../ink/ink1072.xml"/><Relationship Id="rId418" Type="http://schemas.openxmlformats.org/officeDocument/2006/relationships/image" Target="../media/image1222.png"/><Relationship Id="rId625" Type="http://schemas.openxmlformats.org/officeDocument/2006/relationships/customXml" Target="../ink/ink1292.xml"/><Relationship Id="rId832" Type="http://schemas.openxmlformats.org/officeDocument/2006/relationships/image" Target="../media/image1427.png"/><Relationship Id="rId1048" Type="http://schemas.openxmlformats.org/officeDocument/2006/relationships/image" Target="../media/image1533.png"/><Relationship Id="rId1255" Type="http://schemas.openxmlformats.org/officeDocument/2006/relationships/customXml" Target="../ink/ink1613.xml"/><Relationship Id="rId264" Type="http://schemas.openxmlformats.org/officeDocument/2006/relationships/image" Target="../media/image1145.png"/><Relationship Id="rId471" Type="http://schemas.openxmlformats.org/officeDocument/2006/relationships/customXml" Target="../ink/ink1213.xml"/><Relationship Id="rId1115" Type="http://schemas.openxmlformats.org/officeDocument/2006/relationships/customXml" Target="../ink/ink1542.xml"/><Relationship Id="rId1322" Type="http://schemas.openxmlformats.org/officeDocument/2006/relationships/image" Target="../media/image736.png"/><Relationship Id="rId59" Type="http://schemas.openxmlformats.org/officeDocument/2006/relationships/image" Target="../media/image1046.png"/><Relationship Id="rId124" Type="http://schemas.openxmlformats.org/officeDocument/2006/relationships/customXml" Target="../ink/ink1035.xml"/><Relationship Id="rId569" Type="http://schemas.openxmlformats.org/officeDocument/2006/relationships/customXml" Target="../ink/ink1263.xml"/><Relationship Id="rId776" Type="http://schemas.openxmlformats.org/officeDocument/2006/relationships/image" Target="../media/image1399.png"/><Relationship Id="rId983" Type="http://schemas.openxmlformats.org/officeDocument/2006/relationships/customXml" Target="../ink/ink1473.xml"/><Relationship Id="rId1199" Type="http://schemas.openxmlformats.org/officeDocument/2006/relationships/customXml" Target="../ink/ink1585.xml"/><Relationship Id="rId331" Type="http://schemas.openxmlformats.org/officeDocument/2006/relationships/customXml" Target="../ink/ink1143.xml"/><Relationship Id="rId429" Type="http://schemas.openxmlformats.org/officeDocument/2006/relationships/customXml" Target="../ink/ink1192.xml"/><Relationship Id="rId636" Type="http://schemas.openxmlformats.org/officeDocument/2006/relationships/image" Target="../media/image1329.png"/><Relationship Id="rId1059" Type="http://schemas.openxmlformats.org/officeDocument/2006/relationships/customXml" Target="../ink/ink1511.xml"/><Relationship Id="rId1266" Type="http://schemas.openxmlformats.org/officeDocument/2006/relationships/image" Target="../media/image1638.png"/><Relationship Id="rId843" Type="http://schemas.openxmlformats.org/officeDocument/2006/relationships/customXml" Target="../ink/ink1401.xml"/><Relationship Id="rId1126" Type="http://schemas.openxmlformats.org/officeDocument/2006/relationships/image" Target="../media/image1569.png"/><Relationship Id="rId275" Type="http://schemas.openxmlformats.org/officeDocument/2006/relationships/customXml" Target="../ink/ink1115.xml"/><Relationship Id="rId482" Type="http://schemas.openxmlformats.org/officeDocument/2006/relationships/image" Target="../media/image1254.png"/><Relationship Id="rId703" Type="http://schemas.openxmlformats.org/officeDocument/2006/relationships/customXml" Target="../ink/ink1331.xml"/><Relationship Id="rId910" Type="http://schemas.openxmlformats.org/officeDocument/2006/relationships/customXml" Target="../ink/ink1435.xml"/><Relationship Id="rId135" Type="http://schemas.openxmlformats.org/officeDocument/2006/relationships/image" Target="../media/image1085.png"/><Relationship Id="rId342" Type="http://schemas.openxmlformats.org/officeDocument/2006/relationships/image" Target="../media/image1184.png"/><Relationship Id="rId787" Type="http://schemas.openxmlformats.org/officeDocument/2006/relationships/customXml" Target="../ink/ink1373.xml"/><Relationship Id="rId994" Type="http://schemas.openxmlformats.org/officeDocument/2006/relationships/image" Target="../media/image1506.png"/><Relationship Id="rId202" Type="http://schemas.openxmlformats.org/officeDocument/2006/relationships/image" Target="../media/image1118.png"/><Relationship Id="rId647" Type="http://schemas.openxmlformats.org/officeDocument/2006/relationships/customXml" Target="../ink/ink1303.xml"/><Relationship Id="rId854" Type="http://schemas.openxmlformats.org/officeDocument/2006/relationships/image" Target="../media/image1438.png"/><Relationship Id="rId1277" Type="http://schemas.openxmlformats.org/officeDocument/2006/relationships/customXml" Target="../ink/ink1624.xml"/><Relationship Id="rId286" Type="http://schemas.openxmlformats.org/officeDocument/2006/relationships/image" Target="../media/image1156.png"/><Relationship Id="rId493" Type="http://schemas.openxmlformats.org/officeDocument/2006/relationships/customXml" Target="../ink/ink1224.xml"/><Relationship Id="rId507" Type="http://schemas.openxmlformats.org/officeDocument/2006/relationships/customXml" Target="../ink/ink1231.xml"/><Relationship Id="rId714" Type="http://schemas.openxmlformats.org/officeDocument/2006/relationships/image" Target="../media/image1368.png"/><Relationship Id="rId921" Type="http://schemas.openxmlformats.org/officeDocument/2006/relationships/customXml" Target="../ink/ink1441.xml"/><Relationship Id="rId1137" Type="http://schemas.openxmlformats.org/officeDocument/2006/relationships/customXml" Target="../ink/ink1553.xml"/><Relationship Id="rId50" Type="http://schemas.openxmlformats.org/officeDocument/2006/relationships/customXml" Target="../ink/ink998.xml"/><Relationship Id="rId146" Type="http://schemas.openxmlformats.org/officeDocument/2006/relationships/customXml" Target="../ink/ink1046.xml"/><Relationship Id="rId353" Type="http://schemas.openxmlformats.org/officeDocument/2006/relationships/customXml" Target="../ink/ink1154.xml"/><Relationship Id="rId560" Type="http://schemas.openxmlformats.org/officeDocument/2006/relationships/image" Target="../media/image1292.png"/><Relationship Id="rId798" Type="http://schemas.openxmlformats.org/officeDocument/2006/relationships/image" Target="../media/image1410.png"/><Relationship Id="rId1190" Type="http://schemas.openxmlformats.org/officeDocument/2006/relationships/image" Target="../media/image1600.png"/><Relationship Id="rId1204" Type="http://schemas.openxmlformats.org/officeDocument/2006/relationships/image" Target="../media/image1608.png"/><Relationship Id="rId213" Type="http://schemas.openxmlformats.org/officeDocument/2006/relationships/customXml" Target="../ink/ink1080.xml"/><Relationship Id="rId420" Type="http://schemas.openxmlformats.org/officeDocument/2006/relationships/image" Target="../media/image1223.png"/><Relationship Id="rId658" Type="http://schemas.openxmlformats.org/officeDocument/2006/relationships/image" Target="../media/image1340.png"/><Relationship Id="rId865" Type="http://schemas.openxmlformats.org/officeDocument/2006/relationships/customXml" Target="../ink/ink1412.xml"/><Relationship Id="rId1050" Type="http://schemas.openxmlformats.org/officeDocument/2006/relationships/image" Target="../media/image1534.png"/><Relationship Id="rId1288" Type="http://schemas.openxmlformats.org/officeDocument/2006/relationships/image" Target="../media/image719.png"/><Relationship Id="rId297" Type="http://schemas.openxmlformats.org/officeDocument/2006/relationships/customXml" Target="../ink/ink1126.xml"/><Relationship Id="rId518" Type="http://schemas.openxmlformats.org/officeDocument/2006/relationships/image" Target="../media/image1272.png"/><Relationship Id="rId725" Type="http://schemas.openxmlformats.org/officeDocument/2006/relationships/customXml" Target="../ink/ink1342.xml"/><Relationship Id="rId932" Type="http://schemas.openxmlformats.org/officeDocument/2006/relationships/image" Target="../media/image1476.png"/><Relationship Id="rId1148" Type="http://schemas.openxmlformats.org/officeDocument/2006/relationships/customXml" Target="../ink/ink1559.xml"/><Relationship Id="rId157" Type="http://schemas.openxmlformats.org/officeDocument/2006/relationships/image" Target="../media/image1096.png"/><Relationship Id="rId364" Type="http://schemas.openxmlformats.org/officeDocument/2006/relationships/image" Target="../media/image1195.png"/><Relationship Id="rId1008" Type="http://schemas.openxmlformats.org/officeDocument/2006/relationships/image" Target="../media/image1513.png"/><Relationship Id="rId1215" Type="http://schemas.openxmlformats.org/officeDocument/2006/relationships/customXml" Target="../ink/ink1593.xml"/><Relationship Id="rId61" Type="http://schemas.openxmlformats.org/officeDocument/2006/relationships/image" Target="../media/image1047.png"/><Relationship Id="rId571" Type="http://schemas.openxmlformats.org/officeDocument/2006/relationships/image" Target="../media/image1297.png"/><Relationship Id="rId669" Type="http://schemas.openxmlformats.org/officeDocument/2006/relationships/customXml" Target="../ink/ink1314.xml"/><Relationship Id="rId876" Type="http://schemas.openxmlformats.org/officeDocument/2006/relationships/customXml" Target="../ink/ink1418.xml"/><Relationship Id="rId1299" Type="http://schemas.openxmlformats.org/officeDocument/2006/relationships/customXml" Target="../ink/ink1635.xml"/><Relationship Id="rId19" Type="http://schemas.openxmlformats.org/officeDocument/2006/relationships/image" Target="../media/image1027.png"/><Relationship Id="rId224" Type="http://schemas.openxmlformats.org/officeDocument/2006/relationships/customXml" Target="../ink/ink1088.xml"/><Relationship Id="rId431" Type="http://schemas.openxmlformats.org/officeDocument/2006/relationships/customXml" Target="../ink/ink1193.xml"/><Relationship Id="rId529" Type="http://schemas.openxmlformats.org/officeDocument/2006/relationships/customXml" Target="../ink/ink1242.xml"/><Relationship Id="rId736" Type="http://schemas.openxmlformats.org/officeDocument/2006/relationships/image" Target="../media/image1379.png"/><Relationship Id="rId1061" Type="http://schemas.openxmlformats.org/officeDocument/2006/relationships/customXml" Target="../ink/ink1512.xml"/><Relationship Id="rId1159" Type="http://schemas.openxmlformats.org/officeDocument/2006/relationships/customXml" Target="../ink/ink1565.xml"/><Relationship Id="rId168" Type="http://schemas.openxmlformats.org/officeDocument/2006/relationships/customXml" Target="../ink/ink1057.xml"/><Relationship Id="rId943" Type="http://schemas.openxmlformats.org/officeDocument/2006/relationships/image" Target="../media/image1481.png"/><Relationship Id="rId1019" Type="http://schemas.openxmlformats.org/officeDocument/2006/relationships/customXml" Target="../ink/ink1491.xml"/><Relationship Id="rId72" Type="http://schemas.openxmlformats.org/officeDocument/2006/relationships/customXml" Target="../ink/ink1009.xml"/><Relationship Id="rId375" Type="http://schemas.openxmlformats.org/officeDocument/2006/relationships/customXml" Target="../ink/ink1165.xml"/><Relationship Id="rId582" Type="http://schemas.openxmlformats.org/officeDocument/2006/relationships/customXml" Target="../ink/ink1270.xml"/><Relationship Id="rId803" Type="http://schemas.openxmlformats.org/officeDocument/2006/relationships/customXml" Target="../ink/ink1381.xml"/><Relationship Id="rId1226" Type="http://schemas.openxmlformats.org/officeDocument/2006/relationships/image" Target="../media/image1619.png"/><Relationship Id="rId3" Type="http://schemas.openxmlformats.org/officeDocument/2006/relationships/customXml" Target="../ink/ink973.xml"/><Relationship Id="rId235" Type="http://schemas.openxmlformats.org/officeDocument/2006/relationships/customXml" Target="../ink/ink1094.xml"/><Relationship Id="rId442" Type="http://schemas.openxmlformats.org/officeDocument/2006/relationships/image" Target="../media/image1234.png"/><Relationship Id="rId887" Type="http://schemas.openxmlformats.org/officeDocument/2006/relationships/image" Target="../media/image1454.png"/><Relationship Id="rId1072" Type="http://schemas.openxmlformats.org/officeDocument/2006/relationships/image" Target="../media/image1545.png"/><Relationship Id="rId302" Type="http://schemas.openxmlformats.org/officeDocument/2006/relationships/image" Target="../media/image1164.png"/><Relationship Id="rId747" Type="http://schemas.openxmlformats.org/officeDocument/2006/relationships/customXml" Target="../ink/ink1353.xml"/><Relationship Id="rId954" Type="http://schemas.openxmlformats.org/officeDocument/2006/relationships/image" Target="../media/image1486.png"/><Relationship Id="rId83" Type="http://schemas.openxmlformats.org/officeDocument/2006/relationships/image" Target="../media/image1058.png"/><Relationship Id="rId179" Type="http://schemas.openxmlformats.org/officeDocument/2006/relationships/customXml" Target="../ink/ink1063.xml"/><Relationship Id="rId386" Type="http://schemas.openxmlformats.org/officeDocument/2006/relationships/image" Target="../media/image1206.png"/><Relationship Id="rId593" Type="http://schemas.openxmlformats.org/officeDocument/2006/relationships/image" Target="../media/image1308.png"/><Relationship Id="rId607" Type="http://schemas.openxmlformats.org/officeDocument/2006/relationships/customXml" Target="../ink/ink1283.xml"/><Relationship Id="rId814" Type="http://schemas.openxmlformats.org/officeDocument/2006/relationships/image" Target="../media/image1418.png"/><Relationship Id="rId1237" Type="http://schemas.openxmlformats.org/officeDocument/2006/relationships/customXml" Target="../ink/ink1604.xml"/><Relationship Id="rId246" Type="http://schemas.openxmlformats.org/officeDocument/2006/relationships/customXml" Target="../ink/ink1100.xml"/><Relationship Id="rId453" Type="http://schemas.openxmlformats.org/officeDocument/2006/relationships/customXml" Target="../ink/ink1204.xml"/><Relationship Id="rId660" Type="http://schemas.openxmlformats.org/officeDocument/2006/relationships/image" Target="../media/image1341.png"/><Relationship Id="rId898" Type="http://schemas.openxmlformats.org/officeDocument/2006/relationships/customXml" Target="../ink/ink1429.xml"/><Relationship Id="rId1083" Type="http://schemas.openxmlformats.org/officeDocument/2006/relationships/customXml" Target="../ink/ink1523.xml"/><Relationship Id="rId1290" Type="http://schemas.openxmlformats.org/officeDocument/2006/relationships/image" Target="../media/image720.png"/><Relationship Id="rId1304" Type="http://schemas.openxmlformats.org/officeDocument/2006/relationships/image" Target="../media/image727.png"/><Relationship Id="rId106" Type="http://schemas.openxmlformats.org/officeDocument/2006/relationships/customXml" Target="../ink/ink1026.xml"/><Relationship Id="rId313" Type="http://schemas.openxmlformats.org/officeDocument/2006/relationships/customXml" Target="../ink/ink1134.xml"/><Relationship Id="rId758" Type="http://schemas.openxmlformats.org/officeDocument/2006/relationships/image" Target="../media/image1390.png"/><Relationship Id="rId965" Type="http://schemas.openxmlformats.org/officeDocument/2006/relationships/customXml" Target="../ink/ink1464.xml"/><Relationship Id="rId1150" Type="http://schemas.openxmlformats.org/officeDocument/2006/relationships/customXml" Target="../ink/ink1560.xml"/><Relationship Id="rId10" Type="http://schemas.openxmlformats.org/officeDocument/2006/relationships/customXml" Target="../ink/ink977.xml"/><Relationship Id="rId94" Type="http://schemas.openxmlformats.org/officeDocument/2006/relationships/customXml" Target="../ink/ink1020.xml"/><Relationship Id="rId397" Type="http://schemas.openxmlformats.org/officeDocument/2006/relationships/customXml" Target="../ink/ink1176.xml"/><Relationship Id="rId520" Type="http://schemas.openxmlformats.org/officeDocument/2006/relationships/image" Target="../media/image1273.png"/><Relationship Id="rId618" Type="http://schemas.openxmlformats.org/officeDocument/2006/relationships/image" Target="../media/image1320.png"/><Relationship Id="rId825" Type="http://schemas.openxmlformats.org/officeDocument/2006/relationships/customXml" Target="../ink/ink1392.xml"/><Relationship Id="rId1248" Type="http://schemas.openxmlformats.org/officeDocument/2006/relationships/image" Target="../media/image1629.png"/><Relationship Id="rId257" Type="http://schemas.openxmlformats.org/officeDocument/2006/relationships/image" Target="../media/image1142.png"/><Relationship Id="rId464" Type="http://schemas.openxmlformats.org/officeDocument/2006/relationships/image" Target="../media/image1245.png"/><Relationship Id="rId1010" Type="http://schemas.openxmlformats.org/officeDocument/2006/relationships/image" Target="../media/image1514.png"/><Relationship Id="rId1094" Type="http://schemas.openxmlformats.org/officeDocument/2006/relationships/customXml" Target="../ink/ink1529.xml"/><Relationship Id="rId1108" Type="http://schemas.openxmlformats.org/officeDocument/2006/relationships/image" Target="../media/image1560.png"/><Relationship Id="rId1315" Type="http://schemas.openxmlformats.org/officeDocument/2006/relationships/customXml" Target="../ink/ink1643.xml"/><Relationship Id="rId117" Type="http://schemas.openxmlformats.org/officeDocument/2006/relationships/image" Target="../media/image1076.png"/><Relationship Id="rId671" Type="http://schemas.openxmlformats.org/officeDocument/2006/relationships/customXml" Target="../ink/ink1315.xml"/><Relationship Id="rId769" Type="http://schemas.openxmlformats.org/officeDocument/2006/relationships/customXml" Target="../ink/ink1364.xml"/><Relationship Id="rId976" Type="http://schemas.openxmlformats.org/officeDocument/2006/relationships/image" Target="../media/image1497.png"/><Relationship Id="rId324" Type="http://schemas.openxmlformats.org/officeDocument/2006/relationships/image" Target="../media/image1175.png"/><Relationship Id="rId531" Type="http://schemas.openxmlformats.org/officeDocument/2006/relationships/customXml" Target="../ink/ink1243.xml"/><Relationship Id="rId629" Type="http://schemas.openxmlformats.org/officeDocument/2006/relationships/customXml" Target="../ink/ink1294.xml"/><Relationship Id="rId1161" Type="http://schemas.openxmlformats.org/officeDocument/2006/relationships/customXml" Target="../ink/ink1566.xml"/><Relationship Id="rId1259" Type="http://schemas.openxmlformats.org/officeDocument/2006/relationships/customXml" Target="../ink/ink1615.xml"/><Relationship Id="rId836" Type="http://schemas.openxmlformats.org/officeDocument/2006/relationships/image" Target="../media/image1429.png"/><Relationship Id="rId1021" Type="http://schemas.openxmlformats.org/officeDocument/2006/relationships/customXml" Target="../ink/ink1492.xml"/><Relationship Id="rId1119" Type="http://schemas.openxmlformats.org/officeDocument/2006/relationships/customXml" Target="../ink/ink1544.xml"/><Relationship Id="rId903" Type="http://schemas.openxmlformats.org/officeDocument/2006/relationships/image" Target="../media/image1462.png"/><Relationship Id="rId32" Type="http://schemas.openxmlformats.org/officeDocument/2006/relationships/image" Target="../media/image1033.png"/><Relationship Id="rId181" Type="http://schemas.openxmlformats.org/officeDocument/2006/relationships/customXml" Target="../ink/ink1064.xml"/><Relationship Id="rId279" Type="http://schemas.openxmlformats.org/officeDocument/2006/relationships/customXml" Target="../ink/ink1117.xml"/><Relationship Id="rId486" Type="http://schemas.openxmlformats.org/officeDocument/2006/relationships/image" Target="../media/image1256.png"/><Relationship Id="rId693" Type="http://schemas.openxmlformats.org/officeDocument/2006/relationships/customXml" Target="../ink/ink1326.xml"/><Relationship Id="rId139" Type="http://schemas.openxmlformats.org/officeDocument/2006/relationships/image" Target="../media/image1087.png"/><Relationship Id="rId346" Type="http://schemas.openxmlformats.org/officeDocument/2006/relationships/image" Target="../media/image1186.png"/><Relationship Id="rId553" Type="http://schemas.openxmlformats.org/officeDocument/2006/relationships/customXml" Target="../ink/ink1254.xml"/><Relationship Id="rId760" Type="http://schemas.openxmlformats.org/officeDocument/2006/relationships/image" Target="../media/image1391.png"/><Relationship Id="rId998" Type="http://schemas.openxmlformats.org/officeDocument/2006/relationships/image" Target="../media/image1508.png"/><Relationship Id="rId1183" Type="http://schemas.openxmlformats.org/officeDocument/2006/relationships/customXml" Target="../ink/ink1577.xml"/><Relationship Id="rId206" Type="http://schemas.openxmlformats.org/officeDocument/2006/relationships/image" Target="../media/image1120.png"/><Relationship Id="rId413" Type="http://schemas.openxmlformats.org/officeDocument/2006/relationships/customXml" Target="../ink/ink1184.xml"/><Relationship Id="rId858" Type="http://schemas.openxmlformats.org/officeDocument/2006/relationships/image" Target="../media/image1440.png"/><Relationship Id="rId1043" Type="http://schemas.openxmlformats.org/officeDocument/2006/relationships/customXml" Target="../ink/ink1503.xml"/><Relationship Id="rId620" Type="http://schemas.openxmlformats.org/officeDocument/2006/relationships/image" Target="../media/image1321.png"/><Relationship Id="rId718" Type="http://schemas.openxmlformats.org/officeDocument/2006/relationships/image" Target="../media/image1370.png"/><Relationship Id="rId925" Type="http://schemas.openxmlformats.org/officeDocument/2006/relationships/customXml" Target="../ink/ink1443.xml"/><Relationship Id="rId1250" Type="http://schemas.openxmlformats.org/officeDocument/2006/relationships/image" Target="../media/image1630.png"/><Relationship Id="rId1110" Type="http://schemas.openxmlformats.org/officeDocument/2006/relationships/image" Target="../media/image1561.png"/><Relationship Id="rId1208" Type="http://schemas.openxmlformats.org/officeDocument/2006/relationships/image" Target="../media/image1610.png"/><Relationship Id="rId54" Type="http://schemas.openxmlformats.org/officeDocument/2006/relationships/customXml" Target="../ink/ink1000.xml"/><Relationship Id="rId270" Type="http://schemas.openxmlformats.org/officeDocument/2006/relationships/image" Target="../media/image1148.png"/><Relationship Id="rId130" Type="http://schemas.openxmlformats.org/officeDocument/2006/relationships/customXml" Target="../ink/ink1038.xml"/><Relationship Id="rId368" Type="http://schemas.openxmlformats.org/officeDocument/2006/relationships/image" Target="../media/image1197.png"/><Relationship Id="rId575" Type="http://schemas.openxmlformats.org/officeDocument/2006/relationships/image" Target="../media/image1299.png"/><Relationship Id="rId782" Type="http://schemas.openxmlformats.org/officeDocument/2006/relationships/image" Target="../media/image1402.png"/><Relationship Id="rId228" Type="http://schemas.openxmlformats.org/officeDocument/2006/relationships/image" Target="../media/image1128.png"/><Relationship Id="rId435" Type="http://schemas.openxmlformats.org/officeDocument/2006/relationships/customXml" Target="../ink/ink1195.xml"/><Relationship Id="rId642" Type="http://schemas.openxmlformats.org/officeDocument/2006/relationships/image" Target="../media/image1332.png"/><Relationship Id="rId1065" Type="http://schemas.openxmlformats.org/officeDocument/2006/relationships/customXml" Target="../ink/ink1514.xml"/><Relationship Id="rId1272" Type="http://schemas.openxmlformats.org/officeDocument/2006/relationships/image" Target="../media/image1641.png"/><Relationship Id="rId502" Type="http://schemas.openxmlformats.org/officeDocument/2006/relationships/image" Target="../media/image1264.png"/><Relationship Id="rId947" Type="http://schemas.openxmlformats.org/officeDocument/2006/relationships/image" Target="../media/image1483.png"/><Relationship Id="rId1132" Type="http://schemas.openxmlformats.org/officeDocument/2006/relationships/image" Target="../media/image1572.png"/><Relationship Id="rId76" Type="http://schemas.openxmlformats.org/officeDocument/2006/relationships/customXml" Target="../ink/ink1011.xml"/><Relationship Id="rId807" Type="http://schemas.openxmlformats.org/officeDocument/2006/relationships/customXml" Target="../ink/ink1383.xml"/><Relationship Id="rId292" Type="http://schemas.openxmlformats.org/officeDocument/2006/relationships/image" Target="../media/image1159.png"/><Relationship Id="rId597" Type="http://schemas.openxmlformats.org/officeDocument/2006/relationships/image" Target="../media/image1310.png"/><Relationship Id="rId152" Type="http://schemas.openxmlformats.org/officeDocument/2006/relationships/customXml" Target="../ink/ink1049.xml"/><Relationship Id="rId457" Type="http://schemas.openxmlformats.org/officeDocument/2006/relationships/customXml" Target="../ink/ink1206.xml"/><Relationship Id="rId1087" Type="http://schemas.openxmlformats.org/officeDocument/2006/relationships/customXml" Target="../ink/ink1525.xml"/><Relationship Id="rId1294" Type="http://schemas.openxmlformats.org/officeDocument/2006/relationships/image" Target="../media/image722.png"/><Relationship Id="rId664" Type="http://schemas.openxmlformats.org/officeDocument/2006/relationships/image" Target="../media/image1343.png"/><Relationship Id="rId871" Type="http://schemas.openxmlformats.org/officeDocument/2006/relationships/image" Target="../media/image1446.png"/><Relationship Id="rId969" Type="http://schemas.openxmlformats.org/officeDocument/2006/relationships/customXml" Target="../ink/ink1466.xml"/><Relationship Id="rId317" Type="http://schemas.openxmlformats.org/officeDocument/2006/relationships/customXml" Target="../ink/ink1136.xml"/><Relationship Id="rId524" Type="http://schemas.openxmlformats.org/officeDocument/2006/relationships/image" Target="../media/image1275.png"/><Relationship Id="rId731" Type="http://schemas.openxmlformats.org/officeDocument/2006/relationships/customXml" Target="../ink/ink1345.xml"/><Relationship Id="rId1154" Type="http://schemas.openxmlformats.org/officeDocument/2006/relationships/customXml" Target="../ink/ink1562.xml"/><Relationship Id="rId98" Type="http://schemas.openxmlformats.org/officeDocument/2006/relationships/customXml" Target="../ink/ink1022.xml"/><Relationship Id="rId829" Type="http://schemas.openxmlformats.org/officeDocument/2006/relationships/customXml" Target="../ink/ink1394.xml"/><Relationship Id="rId1014" Type="http://schemas.openxmlformats.org/officeDocument/2006/relationships/image" Target="../media/image1516.png"/><Relationship Id="rId1221" Type="http://schemas.openxmlformats.org/officeDocument/2006/relationships/customXml" Target="../ink/ink1596.xml"/><Relationship Id="rId1319" Type="http://schemas.openxmlformats.org/officeDocument/2006/relationships/customXml" Target="../ink/ink1645.xml"/><Relationship Id="rId25" Type="http://schemas.openxmlformats.org/officeDocument/2006/relationships/customXml" Target="../ink/ink985.xml"/><Relationship Id="rId174" Type="http://schemas.openxmlformats.org/officeDocument/2006/relationships/image" Target="../media/image1104.png"/><Relationship Id="rId381" Type="http://schemas.openxmlformats.org/officeDocument/2006/relationships/customXml" Target="../ink/ink1168.xml"/><Relationship Id="rId241" Type="http://schemas.openxmlformats.org/officeDocument/2006/relationships/image" Target="../media/image1134.png"/><Relationship Id="rId479" Type="http://schemas.openxmlformats.org/officeDocument/2006/relationships/customXml" Target="../ink/ink1217.xml"/><Relationship Id="rId686" Type="http://schemas.openxmlformats.org/officeDocument/2006/relationships/image" Target="../media/image1354.png"/><Relationship Id="rId893" Type="http://schemas.openxmlformats.org/officeDocument/2006/relationships/image" Target="../media/image1457.png"/><Relationship Id="rId339" Type="http://schemas.openxmlformats.org/officeDocument/2006/relationships/customXml" Target="../ink/ink1147.xml"/><Relationship Id="rId546" Type="http://schemas.openxmlformats.org/officeDocument/2006/relationships/image" Target="../media/image1286.png"/><Relationship Id="rId753" Type="http://schemas.openxmlformats.org/officeDocument/2006/relationships/customXml" Target="../ink/ink1356.xml"/><Relationship Id="rId1176" Type="http://schemas.openxmlformats.org/officeDocument/2006/relationships/image" Target="../media/image1593.png"/><Relationship Id="rId101" Type="http://schemas.openxmlformats.org/officeDocument/2006/relationships/image" Target="../media/image1067.png"/><Relationship Id="rId406" Type="http://schemas.openxmlformats.org/officeDocument/2006/relationships/image" Target="../media/image1216.png"/><Relationship Id="rId960" Type="http://schemas.openxmlformats.org/officeDocument/2006/relationships/image" Target="../media/image1489.png"/><Relationship Id="rId1036" Type="http://schemas.openxmlformats.org/officeDocument/2006/relationships/image" Target="../media/image1527.png"/><Relationship Id="rId1243" Type="http://schemas.openxmlformats.org/officeDocument/2006/relationships/customXml" Target="../ink/ink1607.xml"/><Relationship Id="rId613" Type="http://schemas.openxmlformats.org/officeDocument/2006/relationships/customXml" Target="../ink/ink1286.xml"/><Relationship Id="rId820" Type="http://schemas.openxmlformats.org/officeDocument/2006/relationships/image" Target="../media/image1421.png"/><Relationship Id="rId918" Type="http://schemas.openxmlformats.org/officeDocument/2006/relationships/customXml" Target="../ink/ink1439.xml"/><Relationship Id="rId1103" Type="http://schemas.openxmlformats.org/officeDocument/2006/relationships/customXml" Target="../ink/ink1536.xml"/><Relationship Id="rId1310" Type="http://schemas.openxmlformats.org/officeDocument/2006/relationships/image" Target="../media/image730.png"/><Relationship Id="rId47" Type="http://schemas.openxmlformats.org/officeDocument/2006/relationships/image" Target="../media/image1040.png"/><Relationship Id="rId196" Type="http://schemas.openxmlformats.org/officeDocument/2006/relationships/image" Target="../media/image1115.png"/><Relationship Id="rId263" Type="http://schemas.openxmlformats.org/officeDocument/2006/relationships/customXml" Target="../ink/ink1109.xml"/><Relationship Id="rId470" Type="http://schemas.openxmlformats.org/officeDocument/2006/relationships/image" Target="../media/image1248.png"/><Relationship Id="rId123" Type="http://schemas.openxmlformats.org/officeDocument/2006/relationships/image" Target="../media/image1079.png"/><Relationship Id="rId330" Type="http://schemas.openxmlformats.org/officeDocument/2006/relationships/image" Target="../media/image1178.png"/><Relationship Id="rId568" Type="http://schemas.openxmlformats.org/officeDocument/2006/relationships/image" Target="../media/image1296.png"/><Relationship Id="rId775" Type="http://schemas.openxmlformats.org/officeDocument/2006/relationships/customXml" Target="../ink/ink1367.xml"/><Relationship Id="rId982" Type="http://schemas.openxmlformats.org/officeDocument/2006/relationships/image" Target="../media/image1500.png"/><Relationship Id="rId1198" Type="http://schemas.openxmlformats.org/officeDocument/2006/relationships/image" Target="../media/image1604.png"/><Relationship Id="rId428" Type="http://schemas.openxmlformats.org/officeDocument/2006/relationships/image" Target="../media/image1227.png"/><Relationship Id="rId635" Type="http://schemas.openxmlformats.org/officeDocument/2006/relationships/customXml" Target="../ink/ink1297.xml"/><Relationship Id="rId842" Type="http://schemas.openxmlformats.org/officeDocument/2006/relationships/image" Target="../media/image1432.png"/><Relationship Id="rId1058" Type="http://schemas.openxmlformats.org/officeDocument/2006/relationships/image" Target="../media/image1538.png"/><Relationship Id="rId1265" Type="http://schemas.openxmlformats.org/officeDocument/2006/relationships/customXml" Target="../ink/ink1618.xml"/><Relationship Id="rId702" Type="http://schemas.openxmlformats.org/officeDocument/2006/relationships/image" Target="../media/image1362.png"/><Relationship Id="rId1125" Type="http://schemas.openxmlformats.org/officeDocument/2006/relationships/customXml" Target="../ink/ink1547.xml"/><Relationship Id="rId69" Type="http://schemas.openxmlformats.org/officeDocument/2006/relationships/image" Target="../media/image1051.png"/><Relationship Id="rId285" Type="http://schemas.openxmlformats.org/officeDocument/2006/relationships/customXml" Target="../ink/ink1120.xml"/><Relationship Id="rId492" Type="http://schemas.openxmlformats.org/officeDocument/2006/relationships/image" Target="../media/image1259.png"/><Relationship Id="rId797" Type="http://schemas.openxmlformats.org/officeDocument/2006/relationships/customXml" Target="../ink/ink1378.xml"/><Relationship Id="rId145" Type="http://schemas.openxmlformats.org/officeDocument/2006/relationships/image" Target="../media/image1090.png"/><Relationship Id="rId352" Type="http://schemas.openxmlformats.org/officeDocument/2006/relationships/image" Target="../media/image1189.png"/><Relationship Id="rId1287" Type="http://schemas.openxmlformats.org/officeDocument/2006/relationships/customXml" Target="../ink/ink1629.xml"/><Relationship Id="rId212" Type="http://schemas.openxmlformats.org/officeDocument/2006/relationships/image" Target="../media/image1123.png"/><Relationship Id="rId657" Type="http://schemas.openxmlformats.org/officeDocument/2006/relationships/customXml" Target="../ink/ink1308.xml"/><Relationship Id="rId864" Type="http://schemas.openxmlformats.org/officeDocument/2006/relationships/image" Target="../media/image1443.png"/><Relationship Id="rId517" Type="http://schemas.openxmlformats.org/officeDocument/2006/relationships/customXml" Target="../ink/ink1236.xml"/><Relationship Id="rId724" Type="http://schemas.openxmlformats.org/officeDocument/2006/relationships/image" Target="../media/image1373.png"/><Relationship Id="rId931" Type="http://schemas.openxmlformats.org/officeDocument/2006/relationships/customXml" Target="../ink/ink1446.xml"/><Relationship Id="rId1147" Type="http://schemas.openxmlformats.org/officeDocument/2006/relationships/customXml" Target="../ink/ink1558.xml"/><Relationship Id="rId60" Type="http://schemas.openxmlformats.org/officeDocument/2006/relationships/customXml" Target="../ink/ink1003.xml"/><Relationship Id="rId1007" Type="http://schemas.openxmlformats.org/officeDocument/2006/relationships/customXml" Target="../ink/ink1485.xml"/><Relationship Id="rId1214" Type="http://schemas.openxmlformats.org/officeDocument/2006/relationships/image" Target="../media/image1613.png"/><Relationship Id="rId18" Type="http://schemas.openxmlformats.org/officeDocument/2006/relationships/customXml" Target="../ink/ink981.xml"/><Relationship Id="rId167" Type="http://schemas.openxmlformats.org/officeDocument/2006/relationships/image" Target="../media/image1101.png"/><Relationship Id="rId374" Type="http://schemas.openxmlformats.org/officeDocument/2006/relationships/image" Target="../media/image1200.png"/><Relationship Id="rId581" Type="http://schemas.openxmlformats.org/officeDocument/2006/relationships/image" Target="../media/image1302.png"/><Relationship Id="rId234" Type="http://schemas.openxmlformats.org/officeDocument/2006/relationships/image" Target="../media/image1131.png"/><Relationship Id="rId679" Type="http://schemas.openxmlformats.org/officeDocument/2006/relationships/customXml" Target="../ink/ink1319.xml"/><Relationship Id="rId886" Type="http://schemas.openxmlformats.org/officeDocument/2006/relationships/customXml" Target="../ink/ink1423.xml"/><Relationship Id="rId2" Type="http://schemas.openxmlformats.org/officeDocument/2006/relationships/notesSlide" Target="../notesSlides/notesSlide3.xml"/><Relationship Id="rId441" Type="http://schemas.openxmlformats.org/officeDocument/2006/relationships/customXml" Target="../ink/ink1198.xml"/><Relationship Id="rId539" Type="http://schemas.openxmlformats.org/officeDocument/2006/relationships/customXml" Target="../ink/ink1247.xml"/><Relationship Id="rId746" Type="http://schemas.openxmlformats.org/officeDocument/2006/relationships/image" Target="../media/image1384.png"/><Relationship Id="rId1071" Type="http://schemas.openxmlformats.org/officeDocument/2006/relationships/customXml" Target="../ink/ink1517.xml"/><Relationship Id="rId1169" Type="http://schemas.openxmlformats.org/officeDocument/2006/relationships/customXml" Target="../ink/ink1570.xml"/><Relationship Id="rId301" Type="http://schemas.openxmlformats.org/officeDocument/2006/relationships/customXml" Target="../ink/ink1128.xml"/><Relationship Id="rId953" Type="http://schemas.openxmlformats.org/officeDocument/2006/relationships/customXml" Target="../ink/ink1458.xml"/><Relationship Id="rId1029" Type="http://schemas.openxmlformats.org/officeDocument/2006/relationships/customXml" Target="../ink/ink1496.xml"/><Relationship Id="rId1236" Type="http://schemas.openxmlformats.org/officeDocument/2006/relationships/image" Target="../media/image927.png"/><Relationship Id="rId82" Type="http://schemas.openxmlformats.org/officeDocument/2006/relationships/customXml" Target="../ink/ink1014.xml"/><Relationship Id="rId606" Type="http://schemas.openxmlformats.org/officeDocument/2006/relationships/image" Target="../media/image1314.png"/><Relationship Id="rId813" Type="http://schemas.openxmlformats.org/officeDocument/2006/relationships/customXml" Target="../ink/ink1386.xml"/><Relationship Id="rId1303" Type="http://schemas.openxmlformats.org/officeDocument/2006/relationships/customXml" Target="../ink/ink1637.xml"/><Relationship Id="rId189" Type="http://schemas.openxmlformats.org/officeDocument/2006/relationships/customXml" Target="../ink/ink1068.xml"/><Relationship Id="rId396" Type="http://schemas.openxmlformats.org/officeDocument/2006/relationships/image" Target="../media/image1211.png"/><Relationship Id="rId256" Type="http://schemas.openxmlformats.org/officeDocument/2006/relationships/customXml" Target="../ink/ink1105.xml"/><Relationship Id="rId463" Type="http://schemas.openxmlformats.org/officeDocument/2006/relationships/customXml" Target="../ink/ink1209.xml"/><Relationship Id="rId670" Type="http://schemas.openxmlformats.org/officeDocument/2006/relationships/image" Target="../media/image1346.png"/><Relationship Id="rId1093" Type="http://schemas.openxmlformats.org/officeDocument/2006/relationships/customXml" Target="../ink/ink1528.xml"/><Relationship Id="rId116" Type="http://schemas.openxmlformats.org/officeDocument/2006/relationships/customXml" Target="../ink/ink1031.xml"/><Relationship Id="rId323" Type="http://schemas.openxmlformats.org/officeDocument/2006/relationships/customXml" Target="../ink/ink1139.xml"/><Relationship Id="rId530" Type="http://schemas.openxmlformats.org/officeDocument/2006/relationships/image" Target="../media/image1278.png"/><Relationship Id="rId768" Type="http://schemas.openxmlformats.org/officeDocument/2006/relationships/image" Target="../media/image1395.png"/><Relationship Id="rId975" Type="http://schemas.openxmlformats.org/officeDocument/2006/relationships/customXml" Target="../ink/ink1469.xml"/><Relationship Id="rId1160" Type="http://schemas.openxmlformats.org/officeDocument/2006/relationships/image" Target="../media/image1585.png"/><Relationship Id="rId628" Type="http://schemas.openxmlformats.org/officeDocument/2006/relationships/image" Target="../media/image1325.png"/><Relationship Id="rId835" Type="http://schemas.openxmlformats.org/officeDocument/2006/relationships/customXml" Target="../ink/ink1397.xml"/><Relationship Id="rId1258" Type="http://schemas.openxmlformats.org/officeDocument/2006/relationships/image" Target="../media/image1634.png"/><Relationship Id="rId1020" Type="http://schemas.openxmlformats.org/officeDocument/2006/relationships/image" Target="../media/image1519.png"/><Relationship Id="rId1118" Type="http://schemas.openxmlformats.org/officeDocument/2006/relationships/image" Target="../media/image1565.png"/><Relationship Id="rId902" Type="http://schemas.openxmlformats.org/officeDocument/2006/relationships/customXml" Target="../ink/ink1431.xml"/><Relationship Id="rId31" Type="http://schemas.openxmlformats.org/officeDocument/2006/relationships/customXml" Target="../ink/ink988.xml"/><Relationship Id="rId180" Type="http://schemas.openxmlformats.org/officeDocument/2006/relationships/image" Target="../media/image1107.png"/><Relationship Id="rId278" Type="http://schemas.openxmlformats.org/officeDocument/2006/relationships/image" Target="../media/image1152.png"/><Relationship Id="rId485" Type="http://schemas.openxmlformats.org/officeDocument/2006/relationships/customXml" Target="../ink/ink1220.xml"/><Relationship Id="rId692" Type="http://schemas.openxmlformats.org/officeDocument/2006/relationships/image" Target="../media/image1357.png"/><Relationship Id="rId138" Type="http://schemas.openxmlformats.org/officeDocument/2006/relationships/customXml" Target="../ink/ink1042.xml"/><Relationship Id="rId345" Type="http://schemas.openxmlformats.org/officeDocument/2006/relationships/customXml" Target="../ink/ink1150.xml"/><Relationship Id="rId552" Type="http://schemas.openxmlformats.org/officeDocument/2006/relationships/image" Target="../media/image1289.png"/><Relationship Id="rId997" Type="http://schemas.openxmlformats.org/officeDocument/2006/relationships/customXml" Target="../ink/ink1480.xml"/><Relationship Id="rId1182" Type="http://schemas.openxmlformats.org/officeDocument/2006/relationships/image" Target="../media/image1596.png"/><Relationship Id="rId205" Type="http://schemas.openxmlformats.org/officeDocument/2006/relationships/customXml" Target="../ink/ink1076.xml"/><Relationship Id="rId412" Type="http://schemas.openxmlformats.org/officeDocument/2006/relationships/image" Target="../media/image1219.png"/><Relationship Id="rId857" Type="http://schemas.openxmlformats.org/officeDocument/2006/relationships/customXml" Target="../ink/ink1408.xml"/><Relationship Id="rId1042" Type="http://schemas.openxmlformats.org/officeDocument/2006/relationships/image" Target="../media/image1530.png"/><Relationship Id="rId717" Type="http://schemas.openxmlformats.org/officeDocument/2006/relationships/customXml" Target="../ink/ink1338.xml"/><Relationship Id="rId924" Type="http://schemas.openxmlformats.org/officeDocument/2006/relationships/image" Target="../media/image1472.png"/><Relationship Id="rId53" Type="http://schemas.openxmlformats.org/officeDocument/2006/relationships/image" Target="../media/image1043.png"/><Relationship Id="rId1207" Type="http://schemas.openxmlformats.org/officeDocument/2006/relationships/customXml" Target="../ink/ink1589.xml"/><Relationship Id="rId367" Type="http://schemas.openxmlformats.org/officeDocument/2006/relationships/customXml" Target="../ink/ink1161.xml"/><Relationship Id="rId574" Type="http://schemas.openxmlformats.org/officeDocument/2006/relationships/customXml" Target="../ink/ink1266.xml"/><Relationship Id="rId227" Type="http://schemas.openxmlformats.org/officeDocument/2006/relationships/customXml" Target="../ink/ink1090.xml"/><Relationship Id="rId781" Type="http://schemas.openxmlformats.org/officeDocument/2006/relationships/customXml" Target="../ink/ink1370.xml"/><Relationship Id="rId879" Type="http://schemas.openxmlformats.org/officeDocument/2006/relationships/image" Target="../media/image1450.png"/><Relationship Id="rId434" Type="http://schemas.openxmlformats.org/officeDocument/2006/relationships/image" Target="../media/image1230.png"/><Relationship Id="rId641" Type="http://schemas.openxmlformats.org/officeDocument/2006/relationships/customXml" Target="../ink/ink1300.xml"/><Relationship Id="rId739" Type="http://schemas.openxmlformats.org/officeDocument/2006/relationships/customXml" Target="../ink/ink1349.xml"/><Relationship Id="rId1064" Type="http://schemas.openxmlformats.org/officeDocument/2006/relationships/image" Target="../media/image1541.png"/><Relationship Id="rId1271" Type="http://schemas.openxmlformats.org/officeDocument/2006/relationships/customXml" Target="../ink/ink1621.xml"/><Relationship Id="rId501" Type="http://schemas.openxmlformats.org/officeDocument/2006/relationships/customXml" Target="../ink/ink1228.xml"/><Relationship Id="rId946" Type="http://schemas.openxmlformats.org/officeDocument/2006/relationships/customXml" Target="../ink/ink1454.xml"/><Relationship Id="rId1131" Type="http://schemas.openxmlformats.org/officeDocument/2006/relationships/customXml" Target="../ink/ink1550.xml"/><Relationship Id="rId1229" Type="http://schemas.openxmlformats.org/officeDocument/2006/relationships/customXml" Target="../ink/ink1600.xml"/></Relationships>
</file>

<file path=ppt/slides/_rels/slide4.xml.rels><?xml version="1.0" encoding="UTF-8" standalone="yes"?>
<Relationships xmlns="http://schemas.openxmlformats.org/package/2006/relationships"><Relationship Id="rId117" Type="http://schemas.openxmlformats.org/officeDocument/2006/relationships/customXml" Target="../ink/ink1705.xml"/><Relationship Id="rId299" Type="http://schemas.openxmlformats.org/officeDocument/2006/relationships/customXml" Target="../ink/ink1797.xml"/><Relationship Id="rId21" Type="http://schemas.openxmlformats.org/officeDocument/2006/relationships/customXml" Target="../ink/ink1657.xml"/><Relationship Id="rId63" Type="http://schemas.openxmlformats.org/officeDocument/2006/relationships/customXml" Target="../ink/ink1678.xml"/><Relationship Id="rId159" Type="http://schemas.openxmlformats.org/officeDocument/2006/relationships/customXml" Target="../ink/ink1726.xml"/><Relationship Id="rId324" Type="http://schemas.openxmlformats.org/officeDocument/2006/relationships/image" Target="../media/image1805.png"/><Relationship Id="rId366" Type="http://schemas.openxmlformats.org/officeDocument/2006/relationships/image" Target="../media/image739.png"/><Relationship Id="rId170" Type="http://schemas.openxmlformats.org/officeDocument/2006/relationships/customXml" Target="../ink/ink1732.xml"/><Relationship Id="rId226" Type="http://schemas.openxmlformats.org/officeDocument/2006/relationships/customXml" Target="../ink/ink1760.xml"/><Relationship Id="rId268" Type="http://schemas.openxmlformats.org/officeDocument/2006/relationships/customXml" Target="../ink/ink1781.xml"/><Relationship Id="rId32" Type="http://schemas.openxmlformats.org/officeDocument/2006/relationships/image" Target="../media/image1662.png"/><Relationship Id="rId74" Type="http://schemas.openxmlformats.org/officeDocument/2006/relationships/image" Target="../media/image1683.png"/><Relationship Id="rId128" Type="http://schemas.openxmlformats.org/officeDocument/2006/relationships/image" Target="../media/image1709.png"/><Relationship Id="rId335" Type="http://schemas.openxmlformats.org/officeDocument/2006/relationships/customXml" Target="../ink/ink1816.xml"/><Relationship Id="rId377" Type="http://schemas.openxmlformats.org/officeDocument/2006/relationships/customXml" Target="../ink/ink1837.xml"/><Relationship Id="rId5" Type="http://schemas.openxmlformats.org/officeDocument/2006/relationships/customXml" Target="../ink/ink1649.xml"/><Relationship Id="rId181" Type="http://schemas.openxmlformats.org/officeDocument/2006/relationships/image" Target="../media/image1735.png"/><Relationship Id="rId237" Type="http://schemas.openxmlformats.org/officeDocument/2006/relationships/image" Target="../media/image1763.png"/><Relationship Id="rId402" Type="http://schemas.openxmlformats.org/officeDocument/2006/relationships/image" Target="../media/image757.png"/><Relationship Id="rId279" Type="http://schemas.openxmlformats.org/officeDocument/2006/relationships/image" Target="../media/image1784.png"/><Relationship Id="rId43" Type="http://schemas.openxmlformats.org/officeDocument/2006/relationships/customXml" Target="../ink/ink1668.xml"/><Relationship Id="rId139" Type="http://schemas.openxmlformats.org/officeDocument/2006/relationships/customXml" Target="../ink/ink1716.xml"/><Relationship Id="rId290" Type="http://schemas.openxmlformats.org/officeDocument/2006/relationships/image" Target="../media/image1789.png"/><Relationship Id="rId304" Type="http://schemas.openxmlformats.org/officeDocument/2006/relationships/image" Target="../media/image1796.png"/><Relationship Id="rId346" Type="http://schemas.openxmlformats.org/officeDocument/2006/relationships/image" Target="../media/image1816.png"/><Relationship Id="rId388" Type="http://schemas.openxmlformats.org/officeDocument/2006/relationships/image" Target="../media/image750.png"/><Relationship Id="rId85" Type="http://schemas.openxmlformats.org/officeDocument/2006/relationships/customXml" Target="../ink/ink1689.xml"/><Relationship Id="rId150" Type="http://schemas.openxmlformats.org/officeDocument/2006/relationships/image" Target="../media/image1720.png"/><Relationship Id="rId192" Type="http://schemas.openxmlformats.org/officeDocument/2006/relationships/customXml" Target="../ink/ink1743.xml"/><Relationship Id="rId206" Type="http://schemas.openxmlformats.org/officeDocument/2006/relationships/customXml" Target="../ink/ink1750.xml"/><Relationship Id="rId248" Type="http://schemas.openxmlformats.org/officeDocument/2006/relationships/customXml" Target="../ink/ink1771.xml"/><Relationship Id="rId12" Type="http://schemas.openxmlformats.org/officeDocument/2006/relationships/image" Target="../media/image1652.png"/><Relationship Id="rId108" Type="http://schemas.openxmlformats.org/officeDocument/2006/relationships/image" Target="../media/image1699.png"/><Relationship Id="rId315" Type="http://schemas.openxmlformats.org/officeDocument/2006/relationships/image" Target="../media/image1801.png"/><Relationship Id="rId357" Type="http://schemas.openxmlformats.org/officeDocument/2006/relationships/customXml" Target="../ink/ink1827.xml"/><Relationship Id="rId54" Type="http://schemas.openxmlformats.org/officeDocument/2006/relationships/image" Target="../media/image1673.png"/><Relationship Id="rId96" Type="http://schemas.openxmlformats.org/officeDocument/2006/relationships/image" Target="../media/image1693.png"/><Relationship Id="rId161" Type="http://schemas.openxmlformats.org/officeDocument/2006/relationships/customXml" Target="../ink/ink1727.xml"/><Relationship Id="rId217" Type="http://schemas.openxmlformats.org/officeDocument/2006/relationships/image" Target="../media/image1753.png"/><Relationship Id="rId399" Type="http://schemas.openxmlformats.org/officeDocument/2006/relationships/customXml" Target="../ink/ink1848.xml"/><Relationship Id="rId259" Type="http://schemas.openxmlformats.org/officeDocument/2006/relationships/image" Target="../media/image1774.png"/><Relationship Id="rId23" Type="http://schemas.openxmlformats.org/officeDocument/2006/relationships/customXml" Target="../ink/ink1658.xml"/><Relationship Id="rId119" Type="http://schemas.openxmlformats.org/officeDocument/2006/relationships/customXml" Target="../ink/ink1706.xml"/><Relationship Id="rId270" Type="http://schemas.openxmlformats.org/officeDocument/2006/relationships/customXml" Target="../ink/ink1782.xml"/><Relationship Id="rId326" Type="http://schemas.openxmlformats.org/officeDocument/2006/relationships/image" Target="../media/image1806.png"/><Relationship Id="rId65" Type="http://schemas.openxmlformats.org/officeDocument/2006/relationships/customXml" Target="../ink/ink1679.xml"/><Relationship Id="rId130" Type="http://schemas.openxmlformats.org/officeDocument/2006/relationships/image" Target="../media/image1710.png"/><Relationship Id="rId368" Type="http://schemas.openxmlformats.org/officeDocument/2006/relationships/image" Target="../media/image740.png"/><Relationship Id="rId172" Type="http://schemas.openxmlformats.org/officeDocument/2006/relationships/customXml" Target="../ink/ink1733.xml"/><Relationship Id="rId228" Type="http://schemas.openxmlformats.org/officeDocument/2006/relationships/customXml" Target="../ink/ink1761.xml"/><Relationship Id="rId281" Type="http://schemas.openxmlformats.org/officeDocument/2006/relationships/image" Target="../media/image1785.png"/><Relationship Id="rId337" Type="http://schemas.openxmlformats.org/officeDocument/2006/relationships/customXml" Target="../ink/ink1817.xml"/><Relationship Id="rId34" Type="http://schemas.openxmlformats.org/officeDocument/2006/relationships/image" Target="../media/image1663.png"/><Relationship Id="rId76" Type="http://schemas.openxmlformats.org/officeDocument/2006/relationships/image" Target="../media/image1684.png"/><Relationship Id="rId141" Type="http://schemas.openxmlformats.org/officeDocument/2006/relationships/customXml" Target="../ink/ink1717.xml"/><Relationship Id="rId379" Type="http://schemas.openxmlformats.org/officeDocument/2006/relationships/customXml" Target="../ink/ink1838.xml"/><Relationship Id="rId7" Type="http://schemas.openxmlformats.org/officeDocument/2006/relationships/customXml" Target="../ink/ink1650.xml"/><Relationship Id="rId183" Type="http://schemas.openxmlformats.org/officeDocument/2006/relationships/image" Target="../media/image1736.png"/><Relationship Id="rId239" Type="http://schemas.openxmlformats.org/officeDocument/2006/relationships/image" Target="../media/image1764.png"/><Relationship Id="rId390" Type="http://schemas.openxmlformats.org/officeDocument/2006/relationships/image" Target="../media/image751.png"/><Relationship Id="rId404" Type="http://schemas.openxmlformats.org/officeDocument/2006/relationships/image" Target="../media/image758.png"/><Relationship Id="rId250" Type="http://schemas.openxmlformats.org/officeDocument/2006/relationships/customXml" Target="../ink/ink1772.xml"/><Relationship Id="rId292" Type="http://schemas.openxmlformats.org/officeDocument/2006/relationships/image" Target="../media/image1790.png"/><Relationship Id="rId306" Type="http://schemas.openxmlformats.org/officeDocument/2006/relationships/image" Target="../media/image1797.png"/><Relationship Id="rId45" Type="http://schemas.openxmlformats.org/officeDocument/2006/relationships/customXml" Target="../ink/ink1669.xml"/><Relationship Id="rId87" Type="http://schemas.openxmlformats.org/officeDocument/2006/relationships/customXml" Target="../ink/ink1690.xml"/><Relationship Id="rId110" Type="http://schemas.openxmlformats.org/officeDocument/2006/relationships/image" Target="../media/image1700.png"/><Relationship Id="rId348" Type="http://schemas.openxmlformats.org/officeDocument/2006/relationships/image" Target="../media/image1817.png"/><Relationship Id="rId152" Type="http://schemas.openxmlformats.org/officeDocument/2006/relationships/image" Target="../media/image1721.png"/><Relationship Id="rId194" Type="http://schemas.openxmlformats.org/officeDocument/2006/relationships/customXml" Target="../ink/ink1744.xml"/><Relationship Id="rId208" Type="http://schemas.openxmlformats.org/officeDocument/2006/relationships/customXml" Target="../ink/ink1751.xml"/><Relationship Id="rId261" Type="http://schemas.openxmlformats.org/officeDocument/2006/relationships/image" Target="../media/image1775.png"/><Relationship Id="rId14" Type="http://schemas.openxmlformats.org/officeDocument/2006/relationships/image" Target="../media/image1653.png"/><Relationship Id="rId56" Type="http://schemas.openxmlformats.org/officeDocument/2006/relationships/image" Target="../media/image1674.png"/><Relationship Id="rId317" Type="http://schemas.openxmlformats.org/officeDocument/2006/relationships/customXml" Target="../ink/ink1807.xml"/><Relationship Id="rId359" Type="http://schemas.openxmlformats.org/officeDocument/2006/relationships/customXml" Target="../ink/ink1828.xml"/><Relationship Id="rId98" Type="http://schemas.openxmlformats.org/officeDocument/2006/relationships/image" Target="../media/image1694.png"/><Relationship Id="rId121" Type="http://schemas.openxmlformats.org/officeDocument/2006/relationships/customXml" Target="../ink/ink1707.xml"/><Relationship Id="rId163" Type="http://schemas.openxmlformats.org/officeDocument/2006/relationships/customXml" Target="../ink/ink1728.xml"/><Relationship Id="rId219" Type="http://schemas.openxmlformats.org/officeDocument/2006/relationships/image" Target="../media/image1754.png"/><Relationship Id="rId370" Type="http://schemas.openxmlformats.org/officeDocument/2006/relationships/image" Target="../media/image741.png"/><Relationship Id="rId230" Type="http://schemas.openxmlformats.org/officeDocument/2006/relationships/customXml" Target="../ink/ink1762.xml"/><Relationship Id="rId25" Type="http://schemas.openxmlformats.org/officeDocument/2006/relationships/customXml" Target="../ink/ink1659.xml"/><Relationship Id="rId67" Type="http://schemas.openxmlformats.org/officeDocument/2006/relationships/customXml" Target="../ink/ink1680.xml"/><Relationship Id="rId272" Type="http://schemas.openxmlformats.org/officeDocument/2006/relationships/customXml" Target="../ink/ink1783.xml"/><Relationship Id="rId328" Type="http://schemas.openxmlformats.org/officeDocument/2006/relationships/image" Target="../media/image1807.png"/><Relationship Id="rId132" Type="http://schemas.openxmlformats.org/officeDocument/2006/relationships/image" Target="../media/image1711.png"/><Relationship Id="rId174" Type="http://schemas.openxmlformats.org/officeDocument/2006/relationships/customXml" Target="../ink/ink1734.xml"/><Relationship Id="rId381" Type="http://schemas.openxmlformats.org/officeDocument/2006/relationships/customXml" Target="../ink/ink1839.xml"/><Relationship Id="rId241" Type="http://schemas.openxmlformats.org/officeDocument/2006/relationships/image" Target="../media/image1765.png"/><Relationship Id="rId36" Type="http://schemas.openxmlformats.org/officeDocument/2006/relationships/image" Target="../media/image1664.png"/><Relationship Id="rId283" Type="http://schemas.openxmlformats.org/officeDocument/2006/relationships/image" Target="../media/image1786.png"/><Relationship Id="rId339" Type="http://schemas.openxmlformats.org/officeDocument/2006/relationships/customXml" Target="../ink/ink1818.xml"/><Relationship Id="rId78" Type="http://schemas.openxmlformats.org/officeDocument/2006/relationships/image" Target="../media/image1685.png"/><Relationship Id="rId101" Type="http://schemas.openxmlformats.org/officeDocument/2006/relationships/customXml" Target="../ink/ink1697.xml"/><Relationship Id="rId143" Type="http://schemas.openxmlformats.org/officeDocument/2006/relationships/customXml" Target="../ink/ink1718.xml"/><Relationship Id="rId185" Type="http://schemas.openxmlformats.org/officeDocument/2006/relationships/image" Target="../media/image1737.png"/><Relationship Id="rId350" Type="http://schemas.openxmlformats.org/officeDocument/2006/relationships/image" Target="../media/image1818.png"/><Relationship Id="rId406" Type="http://schemas.openxmlformats.org/officeDocument/2006/relationships/image" Target="../media/image759.png"/><Relationship Id="rId9" Type="http://schemas.openxmlformats.org/officeDocument/2006/relationships/customXml" Target="../ink/ink1651.xml"/><Relationship Id="rId210" Type="http://schemas.openxmlformats.org/officeDocument/2006/relationships/customXml" Target="../ink/ink1752.xml"/><Relationship Id="rId392" Type="http://schemas.openxmlformats.org/officeDocument/2006/relationships/image" Target="../media/image752.png"/><Relationship Id="rId252" Type="http://schemas.openxmlformats.org/officeDocument/2006/relationships/customXml" Target="../ink/ink1773.xml"/><Relationship Id="rId294" Type="http://schemas.openxmlformats.org/officeDocument/2006/relationships/image" Target="../media/image1791.png"/><Relationship Id="rId308" Type="http://schemas.openxmlformats.org/officeDocument/2006/relationships/image" Target="../media/image1798.png"/><Relationship Id="rId47" Type="http://schemas.openxmlformats.org/officeDocument/2006/relationships/customXml" Target="../ink/ink1670.xml"/><Relationship Id="rId89" Type="http://schemas.openxmlformats.org/officeDocument/2006/relationships/customXml" Target="../ink/ink1691.xml"/><Relationship Id="rId112" Type="http://schemas.openxmlformats.org/officeDocument/2006/relationships/image" Target="../media/image1701.png"/><Relationship Id="rId154" Type="http://schemas.openxmlformats.org/officeDocument/2006/relationships/image" Target="../media/image1722.png"/><Relationship Id="rId361" Type="http://schemas.openxmlformats.org/officeDocument/2006/relationships/customXml" Target="../ink/ink1829.xml"/><Relationship Id="rId196" Type="http://schemas.openxmlformats.org/officeDocument/2006/relationships/customXml" Target="../ink/ink1745.xml"/><Relationship Id="rId16" Type="http://schemas.openxmlformats.org/officeDocument/2006/relationships/image" Target="../media/image1654.png"/><Relationship Id="rId221" Type="http://schemas.openxmlformats.org/officeDocument/2006/relationships/image" Target="../media/image1755.png"/><Relationship Id="rId263" Type="http://schemas.openxmlformats.org/officeDocument/2006/relationships/image" Target="../media/image1776.png"/><Relationship Id="rId319" Type="http://schemas.openxmlformats.org/officeDocument/2006/relationships/customXml" Target="../ink/ink1808.xml"/><Relationship Id="rId58" Type="http://schemas.openxmlformats.org/officeDocument/2006/relationships/image" Target="../media/image1675.png"/><Relationship Id="rId123" Type="http://schemas.openxmlformats.org/officeDocument/2006/relationships/customXml" Target="../ink/ink1708.xml"/><Relationship Id="rId330" Type="http://schemas.openxmlformats.org/officeDocument/2006/relationships/image" Target="../media/image1808.png"/><Relationship Id="rId165" Type="http://schemas.openxmlformats.org/officeDocument/2006/relationships/image" Target="../media/image1727.png"/><Relationship Id="rId372" Type="http://schemas.openxmlformats.org/officeDocument/2006/relationships/image" Target="../media/image742.png"/><Relationship Id="rId232" Type="http://schemas.openxmlformats.org/officeDocument/2006/relationships/customXml" Target="../ink/ink1763.xml"/><Relationship Id="rId274" Type="http://schemas.openxmlformats.org/officeDocument/2006/relationships/customXml" Target="../ink/ink1784.xml"/><Relationship Id="rId27" Type="http://schemas.openxmlformats.org/officeDocument/2006/relationships/customXml" Target="../ink/ink1660.xml"/><Relationship Id="rId48" Type="http://schemas.openxmlformats.org/officeDocument/2006/relationships/image" Target="../media/image1670.png"/><Relationship Id="rId69" Type="http://schemas.openxmlformats.org/officeDocument/2006/relationships/customXml" Target="../ink/ink1681.xml"/><Relationship Id="rId113" Type="http://schemas.openxmlformats.org/officeDocument/2006/relationships/customXml" Target="../ink/ink1703.xml"/><Relationship Id="rId134" Type="http://schemas.openxmlformats.org/officeDocument/2006/relationships/image" Target="../media/image1712.png"/><Relationship Id="rId320" Type="http://schemas.openxmlformats.org/officeDocument/2006/relationships/image" Target="../media/image1803.png"/><Relationship Id="rId80" Type="http://schemas.openxmlformats.org/officeDocument/2006/relationships/image" Target="../media/image1686.png"/><Relationship Id="rId155" Type="http://schemas.openxmlformats.org/officeDocument/2006/relationships/customXml" Target="../ink/ink1724.xml"/><Relationship Id="rId176" Type="http://schemas.openxmlformats.org/officeDocument/2006/relationships/customXml" Target="../ink/ink1735.xml"/><Relationship Id="rId197" Type="http://schemas.openxmlformats.org/officeDocument/2006/relationships/image" Target="../media/image1743.png"/><Relationship Id="rId341" Type="http://schemas.openxmlformats.org/officeDocument/2006/relationships/customXml" Target="../ink/ink1819.xml"/><Relationship Id="rId362" Type="http://schemas.openxmlformats.org/officeDocument/2006/relationships/image" Target="../media/image1824.png"/><Relationship Id="rId383" Type="http://schemas.openxmlformats.org/officeDocument/2006/relationships/customXml" Target="../ink/ink1840.xml"/><Relationship Id="rId201" Type="http://schemas.openxmlformats.org/officeDocument/2006/relationships/image" Target="../media/image1745.png"/><Relationship Id="rId222" Type="http://schemas.openxmlformats.org/officeDocument/2006/relationships/customXml" Target="../ink/ink1758.xml"/><Relationship Id="rId243" Type="http://schemas.openxmlformats.org/officeDocument/2006/relationships/image" Target="../media/image1766.png"/><Relationship Id="rId264" Type="http://schemas.openxmlformats.org/officeDocument/2006/relationships/customXml" Target="../ink/ink1779.xml"/><Relationship Id="rId285" Type="http://schemas.openxmlformats.org/officeDocument/2006/relationships/customXml" Target="../ink/ink1790.xml"/><Relationship Id="rId17" Type="http://schemas.openxmlformats.org/officeDocument/2006/relationships/customXml" Target="../ink/ink1655.xml"/><Relationship Id="rId38" Type="http://schemas.openxmlformats.org/officeDocument/2006/relationships/image" Target="../media/image1665.png"/><Relationship Id="rId59" Type="http://schemas.openxmlformats.org/officeDocument/2006/relationships/customXml" Target="../ink/ink1676.xml"/><Relationship Id="rId103" Type="http://schemas.openxmlformats.org/officeDocument/2006/relationships/customXml" Target="../ink/ink1698.xml"/><Relationship Id="rId124" Type="http://schemas.openxmlformats.org/officeDocument/2006/relationships/image" Target="../media/image1707.png"/><Relationship Id="rId310" Type="http://schemas.openxmlformats.org/officeDocument/2006/relationships/image" Target="../media/image1799.png"/><Relationship Id="rId70" Type="http://schemas.openxmlformats.org/officeDocument/2006/relationships/image" Target="../media/image1681.png"/><Relationship Id="rId91" Type="http://schemas.openxmlformats.org/officeDocument/2006/relationships/customXml" Target="../ink/ink1692.xml"/><Relationship Id="rId145" Type="http://schemas.openxmlformats.org/officeDocument/2006/relationships/customXml" Target="../ink/ink1719.xml"/><Relationship Id="rId166" Type="http://schemas.openxmlformats.org/officeDocument/2006/relationships/customXml" Target="../ink/ink1730.xml"/><Relationship Id="rId187" Type="http://schemas.openxmlformats.org/officeDocument/2006/relationships/image" Target="../media/image1738.png"/><Relationship Id="rId331" Type="http://schemas.openxmlformats.org/officeDocument/2006/relationships/customXml" Target="../ink/ink1814.xml"/><Relationship Id="rId352" Type="http://schemas.openxmlformats.org/officeDocument/2006/relationships/image" Target="../media/image1819.png"/><Relationship Id="rId373" Type="http://schemas.openxmlformats.org/officeDocument/2006/relationships/customXml" Target="../ink/ink1835.xml"/><Relationship Id="rId394" Type="http://schemas.openxmlformats.org/officeDocument/2006/relationships/image" Target="../media/image753.png"/><Relationship Id="rId408" Type="http://schemas.openxmlformats.org/officeDocument/2006/relationships/image" Target="../media/image760.png"/><Relationship Id="rId1" Type="http://schemas.openxmlformats.org/officeDocument/2006/relationships/slideLayout" Target="../slideLayouts/slideLayout7.xml"/><Relationship Id="rId212" Type="http://schemas.openxmlformats.org/officeDocument/2006/relationships/customXml" Target="../ink/ink1753.xml"/><Relationship Id="rId233" Type="http://schemas.openxmlformats.org/officeDocument/2006/relationships/image" Target="../media/image1761.png"/><Relationship Id="rId254" Type="http://schemas.openxmlformats.org/officeDocument/2006/relationships/customXml" Target="../ink/ink1774.xml"/><Relationship Id="rId28" Type="http://schemas.openxmlformats.org/officeDocument/2006/relationships/image" Target="../media/image1660.png"/><Relationship Id="rId49" Type="http://schemas.openxmlformats.org/officeDocument/2006/relationships/customXml" Target="../ink/ink1671.xml"/><Relationship Id="rId114" Type="http://schemas.openxmlformats.org/officeDocument/2006/relationships/image" Target="../media/image1702.png"/><Relationship Id="rId275" Type="http://schemas.openxmlformats.org/officeDocument/2006/relationships/image" Target="../media/image1782.png"/><Relationship Id="rId296" Type="http://schemas.openxmlformats.org/officeDocument/2006/relationships/image" Target="../media/image1792.png"/><Relationship Id="rId300" Type="http://schemas.openxmlformats.org/officeDocument/2006/relationships/image" Target="../media/image1794.png"/><Relationship Id="rId60" Type="http://schemas.openxmlformats.org/officeDocument/2006/relationships/image" Target="../media/image1676.png"/><Relationship Id="rId81" Type="http://schemas.openxmlformats.org/officeDocument/2006/relationships/customXml" Target="../ink/ink1687.xml"/><Relationship Id="rId135" Type="http://schemas.openxmlformats.org/officeDocument/2006/relationships/customXml" Target="../ink/ink1714.xml"/><Relationship Id="rId156" Type="http://schemas.openxmlformats.org/officeDocument/2006/relationships/image" Target="../media/image1723.png"/><Relationship Id="rId177" Type="http://schemas.openxmlformats.org/officeDocument/2006/relationships/image" Target="../media/image1733.png"/><Relationship Id="rId198" Type="http://schemas.openxmlformats.org/officeDocument/2006/relationships/customXml" Target="../ink/ink1746.xml"/><Relationship Id="rId321" Type="http://schemas.openxmlformats.org/officeDocument/2006/relationships/customXml" Target="../ink/ink1809.xml"/><Relationship Id="rId342" Type="http://schemas.openxmlformats.org/officeDocument/2006/relationships/image" Target="../media/image1814.png"/><Relationship Id="rId363" Type="http://schemas.openxmlformats.org/officeDocument/2006/relationships/customXml" Target="../ink/ink1830.xml"/><Relationship Id="rId384" Type="http://schemas.openxmlformats.org/officeDocument/2006/relationships/image" Target="../media/image748.png"/><Relationship Id="rId202" Type="http://schemas.openxmlformats.org/officeDocument/2006/relationships/customXml" Target="../ink/ink1748.xml"/><Relationship Id="rId223" Type="http://schemas.openxmlformats.org/officeDocument/2006/relationships/image" Target="../media/image1756.png"/><Relationship Id="rId244" Type="http://schemas.openxmlformats.org/officeDocument/2006/relationships/customXml" Target="../ink/ink1769.xml"/><Relationship Id="rId18" Type="http://schemas.openxmlformats.org/officeDocument/2006/relationships/image" Target="../media/image1655.png"/><Relationship Id="rId39" Type="http://schemas.openxmlformats.org/officeDocument/2006/relationships/customXml" Target="../ink/ink1666.xml"/><Relationship Id="rId265" Type="http://schemas.openxmlformats.org/officeDocument/2006/relationships/image" Target="../media/image1777.png"/><Relationship Id="rId286" Type="http://schemas.openxmlformats.org/officeDocument/2006/relationships/image" Target="../media/image1787.png"/><Relationship Id="rId50" Type="http://schemas.openxmlformats.org/officeDocument/2006/relationships/image" Target="../media/image1671.png"/><Relationship Id="rId104" Type="http://schemas.openxmlformats.org/officeDocument/2006/relationships/image" Target="../media/image1697.png"/><Relationship Id="rId125" Type="http://schemas.openxmlformats.org/officeDocument/2006/relationships/customXml" Target="../ink/ink1709.xml"/><Relationship Id="rId146" Type="http://schemas.openxmlformats.org/officeDocument/2006/relationships/image" Target="../media/image1718.png"/><Relationship Id="rId167" Type="http://schemas.openxmlformats.org/officeDocument/2006/relationships/image" Target="../media/image1728.png"/><Relationship Id="rId188" Type="http://schemas.openxmlformats.org/officeDocument/2006/relationships/customXml" Target="../ink/ink1741.xml"/><Relationship Id="rId311" Type="http://schemas.openxmlformats.org/officeDocument/2006/relationships/customXml" Target="../ink/ink1803.xml"/><Relationship Id="rId332" Type="http://schemas.openxmlformats.org/officeDocument/2006/relationships/image" Target="../media/image1809.png"/><Relationship Id="rId353" Type="http://schemas.openxmlformats.org/officeDocument/2006/relationships/customXml" Target="../ink/ink1825.xml"/><Relationship Id="rId374" Type="http://schemas.openxmlformats.org/officeDocument/2006/relationships/image" Target="../media/image743.png"/><Relationship Id="rId395" Type="http://schemas.openxmlformats.org/officeDocument/2006/relationships/customXml" Target="../ink/ink1846.xml"/><Relationship Id="rId409" Type="http://schemas.openxmlformats.org/officeDocument/2006/relationships/customXml" Target="../ink/ink1853.xml"/><Relationship Id="rId71" Type="http://schemas.openxmlformats.org/officeDocument/2006/relationships/customXml" Target="../ink/ink1682.xml"/><Relationship Id="rId92" Type="http://schemas.openxmlformats.org/officeDocument/2006/relationships/image" Target="../media/image1692.png"/><Relationship Id="rId213" Type="http://schemas.openxmlformats.org/officeDocument/2006/relationships/image" Target="../media/image1751.png"/><Relationship Id="rId234" Type="http://schemas.openxmlformats.org/officeDocument/2006/relationships/customXml" Target="../ink/ink1764.xml"/><Relationship Id="rId2" Type="http://schemas.openxmlformats.org/officeDocument/2006/relationships/notesSlide" Target="../notesSlides/notesSlide4.xml"/><Relationship Id="rId29" Type="http://schemas.openxmlformats.org/officeDocument/2006/relationships/customXml" Target="../ink/ink1661.xml"/><Relationship Id="rId255" Type="http://schemas.openxmlformats.org/officeDocument/2006/relationships/image" Target="../media/image1772.png"/><Relationship Id="rId276" Type="http://schemas.openxmlformats.org/officeDocument/2006/relationships/customXml" Target="../ink/ink1785.xml"/><Relationship Id="rId297" Type="http://schemas.openxmlformats.org/officeDocument/2006/relationships/customXml" Target="../ink/ink1796.xml"/><Relationship Id="rId40" Type="http://schemas.openxmlformats.org/officeDocument/2006/relationships/image" Target="../media/image1666.png"/><Relationship Id="rId115" Type="http://schemas.openxmlformats.org/officeDocument/2006/relationships/customXml" Target="../ink/ink1704.xml"/><Relationship Id="rId136" Type="http://schemas.openxmlformats.org/officeDocument/2006/relationships/image" Target="../media/image1713.png"/><Relationship Id="rId157" Type="http://schemas.openxmlformats.org/officeDocument/2006/relationships/customXml" Target="../ink/ink1725.xml"/><Relationship Id="rId178" Type="http://schemas.openxmlformats.org/officeDocument/2006/relationships/customXml" Target="../ink/ink1736.xml"/><Relationship Id="rId301" Type="http://schemas.openxmlformats.org/officeDocument/2006/relationships/customXml" Target="../ink/ink1798.xml"/><Relationship Id="rId322" Type="http://schemas.openxmlformats.org/officeDocument/2006/relationships/image" Target="../media/image1804.png"/><Relationship Id="rId343" Type="http://schemas.openxmlformats.org/officeDocument/2006/relationships/customXml" Target="../ink/ink1820.xml"/><Relationship Id="rId364" Type="http://schemas.openxmlformats.org/officeDocument/2006/relationships/image" Target="../media/image738.png"/><Relationship Id="rId61" Type="http://schemas.openxmlformats.org/officeDocument/2006/relationships/customXml" Target="../ink/ink1677.xml"/><Relationship Id="rId82" Type="http://schemas.openxmlformats.org/officeDocument/2006/relationships/image" Target="../media/image1687.png"/><Relationship Id="rId199" Type="http://schemas.openxmlformats.org/officeDocument/2006/relationships/image" Target="../media/image1744.png"/><Relationship Id="rId203" Type="http://schemas.openxmlformats.org/officeDocument/2006/relationships/image" Target="../media/image1746.png"/><Relationship Id="rId385" Type="http://schemas.openxmlformats.org/officeDocument/2006/relationships/customXml" Target="../ink/ink1841.xml"/><Relationship Id="rId19" Type="http://schemas.openxmlformats.org/officeDocument/2006/relationships/customXml" Target="../ink/ink1656.xml"/><Relationship Id="rId224" Type="http://schemas.openxmlformats.org/officeDocument/2006/relationships/customXml" Target="../ink/ink1759.xml"/><Relationship Id="rId245" Type="http://schemas.openxmlformats.org/officeDocument/2006/relationships/image" Target="../media/image1767.png"/><Relationship Id="rId266" Type="http://schemas.openxmlformats.org/officeDocument/2006/relationships/customXml" Target="../ink/ink1780.xml"/><Relationship Id="rId287" Type="http://schemas.openxmlformats.org/officeDocument/2006/relationships/customXml" Target="../ink/ink1791.xml"/><Relationship Id="rId410" Type="http://schemas.openxmlformats.org/officeDocument/2006/relationships/image" Target="../media/image761.png"/><Relationship Id="rId30" Type="http://schemas.openxmlformats.org/officeDocument/2006/relationships/image" Target="../media/image1661.png"/><Relationship Id="rId105" Type="http://schemas.openxmlformats.org/officeDocument/2006/relationships/customXml" Target="../ink/ink1699.xml"/><Relationship Id="rId126" Type="http://schemas.openxmlformats.org/officeDocument/2006/relationships/image" Target="../media/image1708.png"/><Relationship Id="rId147" Type="http://schemas.openxmlformats.org/officeDocument/2006/relationships/customXml" Target="../ink/ink1720.xml"/><Relationship Id="rId168" Type="http://schemas.openxmlformats.org/officeDocument/2006/relationships/customXml" Target="../ink/ink1731.xml"/><Relationship Id="rId312" Type="http://schemas.openxmlformats.org/officeDocument/2006/relationships/customXml" Target="../ink/ink1804.xml"/><Relationship Id="rId333" Type="http://schemas.openxmlformats.org/officeDocument/2006/relationships/customXml" Target="../ink/ink1815.xml"/><Relationship Id="rId354" Type="http://schemas.openxmlformats.org/officeDocument/2006/relationships/image" Target="../media/image1820.png"/><Relationship Id="rId51" Type="http://schemas.openxmlformats.org/officeDocument/2006/relationships/customXml" Target="../ink/ink1672.xml"/><Relationship Id="rId72" Type="http://schemas.openxmlformats.org/officeDocument/2006/relationships/image" Target="../media/image1682.png"/><Relationship Id="rId93" Type="http://schemas.openxmlformats.org/officeDocument/2006/relationships/customXml" Target="../ink/ink1693.xml"/><Relationship Id="rId189" Type="http://schemas.openxmlformats.org/officeDocument/2006/relationships/image" Target="../media/image1739.png"/><Relationship Id="rId375" Type="http://schemas.openxmlformats.org/officeDocument/2006/relationships/customXml" Target="../ink/ink1836.xml"/><Relationship Id="rId396" Type="http://schemas.openxmlformats.org/officeDocument/2006/relationships/image" Target="../media/image754.png"/><Relationship Id="rId3" Type="http://schemas.openxmlformats.org/officeDocument/2006/relationships/customXml" Target="../ink/ink1648.xml"/><Relationship Id="rId214" Type="http://schemas.openxmlformats.org/officeDocument/2006/relationships/customXml" Target="../ink/ink1754.xml"/><Relationship Id="rId235" Type="http://schemas.openxmlformats.org/officeDocument/2006/relationships/image" Target="../media/image1762.png"/><Relationship Id="rId256" Type="http://schemas.openxmlformats.org/officeDocument/2006/relationships/customXml" Target="../ink/ink1775.xml"/><Relationship Id="rId277" Type="http://schemas.openxmlformats.org/officeDocument/2006/relationships/image" Target="../media/image1783.png"/><Relationship Id="rId298" Type="http://schemas.openxmlformats.org/officeDocument/2006/relationships/image" Target="../media/image1793.png"/><Relationship Id="rId400" Type="http://schemas.openxmlformats.org/officeDocument/2006/relationships/image" Target="../media/image756.png"/><Relationship Id="rId116" Type="http://schemas.openxmlformats.org/officeDocument/2006/relationships/image" Target="../media/image1703.png"/><Relationship Id="rId137" Type="http://schemas.openxmlformats.org/officeDocument/2006/relationships/customXml" Target="../ink/ink1715.xml"/><Relationship Id="rId158" Type="http://schemas.openxmlformats.org/officeDocument/2006/relationships/image" Target="../media/image1724.png"/><Relationship Id="rId302" Type="http://schemas.openxmlformats.org/officeDocument/2006/relationships/image" Target="../media/image1795.png"/><Relationship Id="rId323" Type="http://schemas.openxmlformats.org/officeDocument/2006/relationships/customXml" Target="../ink/ink1810.xml"/><Relationship Id="rId344" Type="http://schemas.openxmlformats.org/officeDocument/2006/relationships/image" Target="../media/image1815.png"/><Relationship Id="rId20" Type="http://schemas.openxmlformats.org/officeDocument/2006/relationships/image" Target="../media/image1656.png"/><Relationship Id="rId41" Type="http://schemas.openxmlformats.org/officeDocument/2006/relationships/customXml" Target="../ink/ink1667.xml"/><Relationship Id="rId62" Type="http://schemas.openxmlformats.org/officeDocument/2006/relationships/image" Target="../media/image1677.png"/><Relationship Id="rId83" Type="http://schemas.openxmlformats.org/officeDocument/2006/relationships/customXml" Target="../ink/ink1688.xml"/><Relationship Id="rId179" Type="http://schemas.openxmlformats.org/officeDocument/2006/relationships/image" Target="../media/image1734.png"/><Relationship Id="rId365" Type="http://schemas.openxmlformats.org/officeDocument/2006/relationships/customXml" Target="../ink/ink1831.xml"/><Relationship Id="rId386" Type="http://schemas.openxmlformats.org/officeDocument/2006/relationships/image" Target="../media/image749.png"/><Relationship Id="rId190" Type="http://schemas.openxmlformats.org/officeDocument/2006/relationships/customXml" Target="../ink/ink1742.xml"/><Relationship Id="rId204" Type="http://schemas.openxmlformats.org/officeDocument/2006/relationships/customXml" Target="../ink/ink1749.xml"/><Relationship Id="rId225" Type="http://schemas.openxmlformats.org/officeDocument/2006/relationships/image" Target="../media/image1757.png"/><Relationship Id="rId246" Type="http://schemas.openxmlformats.org/officeDocument/2006/relationships/customXml" Target="../ink/ink1770.xml"/><Relationship Id="rId267" Type="http://schemas.openxmlformats.org/officeDocument/2006/relationships/image" Target="../media/image1778.png"/><Relationship Id="rId288" Type="http://schemas.openxmlformats.org/officeDocument/2006/relationships/image" Target="../media/image1788.png"/><Relationship Id="rId106" Type="http://schemas.openxmlformats.org/officeDocument/2006/relationships/image" Target="../media/image1698.png"/><Relationship Id="rId127" Type="http://schemas.openxmlformats.org/officeDocument/2006/relationships/customXml" Target="../ink/ink1710.xml"/><Relationship Id="rId313" Type="http://schemas.openxmlformats.org/officeDocument/2006/relationships/image" Target="../media/image1800.png"/><Relationship Id="rId10" Type="http://schemas.openxmlformats.org/officeDocument/2006/relationships/image" Target="../media/image1651.png"/><Relationship Id="rId31" Type="http://schemas.openxmlformats.org/officeDocument/2006/relationships/customXml" Target="../ink/ink1662.xml"/><Relationship Id="rId52" Type="http://schemas.openxmlformats.org/officeDocument/2006/relationships/image" Target="../media/image1672.png"/><Relationship Id="rId73" Type="http://schemas.openxmlformats.org/officeDocument/2006/relationships/customXml" Target="../ink/ink1683.xml"/><Relationship Id="rId94" Type="http://schemas.openxmlformats.org/officeDocument/2006/relationships/image" Target="../media/image793.png"/><Relationship Id="rId148" Type="http://schemas.openxmlformats.org/officeDocument/2006/relationships/image" Target="../media/image1719.png"/><Relationship Id="rId169" Type="http://schemas.openxmlformats.org/officeDocument/2006/relationships/image" Target="../media/image1729.png"/><Relationship Id="rId334" Type="http://schemas.openxmlformats.org/officeDocument/2006/relationships/image" Target="../media/image1810.png"/><Relationship Id="rId355" Type="http://schemas.openxmlformats.org/officeDocument/2006/relationships/customXml" Target="../ink/ink1826.xml"/><Relationship Id="rId376" Type="http://schemas.openxmlformats.org/officeDocument/2006/relationships/image" Target="../media/image744.png"/><Relationship Id="rId397" Type="http://schemas.openxmlformats.org/officeDocument/2006/relationships/customXml" Target="../ink/ink1847.xml"/><Relationship Id="rId4" Type="http://schemas.openxmlformats.org/officeDocument/2006/relationships/image" Target="../media/image1648.png"/><Relationship Id="rId180" Type="http://schemas.openxmlformats.org/officeDocument/2006/relationships/customXml" Target="../ink/ink1737.xml"/><Relationship Id="rId215" Type="http://schemas.openxmlformats.org/officeDocument/2006/relationships/image" Target="../media/image1752.png"/><Relationship Id="rId236" Type="http://schemas.openxmlformats.org/officeDocument/2006/relationships/customXml" Target="../ink/ink1765.xml"/><Relationship Id="rId257" Type="http://schemas.openxmlformats.org/officeDocument/2006/relationships/image" Target="../media/image1773.png"/><Relationship Id="rId278" Type="http://schemas.openxmlformats.org/officeDocument/2006/relationships/customXml" Target="../ink/ink1786.xml"/><Relationship Id="rId401" Type="http://schemas.openxmlformats.org/officeDocument/2006/relationships/customXml" Target="../ink/ink1849.xml"/><Relationship Id="rId303" Type="http://schemas.openxmlformats.org/officeDocument/2006/relationships/customXml" Target="../ink/ink1799.xml"/><Relationship Id="rId42" Type="http://schemas.openxmlformats.org/officeDocument/2006/relationships/image" Target="../media/image1667.png"/><Relationship Id="rId84" Type="http://schemas.openxmlformats.org/officeDocument/2006/relationships/image" Target="../media/image1688.png"/><Relationship Id="rId138" Type="http://schemas.openxmlformats.org/officeDocument/2006/relationships/image" Target="../media/image1714.png"/><Relationship Id="rId345" Type="http://schemas.openxmlformats.org/officeDocument/2006/relationships/customXml" Target="../ink/ink1821.xml"/><Relationship Id="rId387" Type="http://schemas.openxmlformats.org/officeDocument/2006/relationships/customXml" Target="../ink/ink1842.xml"/><Relationship Id="rId191" Type="http://schemas.openxmlformats.org/officeDocument/2006/relationships/image" Target="../media/image1740.png"/><Relationship Id="rId205" Type="http://schemas.openxmlformats.org/officeDocument/2006/relationships/image" Target="../media/image1747.png"/><Relationship Id="rId247" Type="http://schemas.openxmlformats.org/officeDocument/2006/relationships/image" Target="../media/image1768.png"/><Relationship Id="rId107" Type="http://schemas.openxmlformats.org/officeDocument/2006/relationships/customXml" Target="../ink/ink1700.xml"/><Relationship Id="rId289" Type="http://schemas.openxmlformats.org/officeDocument/2006/relationships/customXml" Target="../ink/ink1792.xml"/><Relationship Id="rId11" Type="http://schemas.openxmlformats.org/officeDocument/2006/relationships/customXml" Target="../ink/ink1652.xml"/><Relationship Id="rId53" Type="http://schemas.openxmlformats.org/officeDocument/2006/relationships/customXml" Target="../ink/ink1673.xml"/><Relationship Id="rId149" Type="http://schemas.openxmlformats.org/officeDocument/2006/relationships/customXml" Target="../ink/ink1721.xml"/><Relationship Id="rId314" Type="http://schemas.openxmlformats.org/officeDocument/2006/relationships/customXml" Target="../ink/ink1805.xml"/><Relationship Id="rId356" Type="http://schemas.openxmlformats.org/officeDocument/2006/relationships/image" Target="../media/image1821.png"/><Relationship Id="rId398" Type="http://schemas.openxmlformats.org/officeDocument/2006/relationships/image" Target="../media/image755.png"/><Relationship Id="rId95" Type="http://schemas.openxmlformats.org/officeDocument/2006/relationships/customXml" Target="../ink/ink1694.xml"/><Relationship Id="rId160" Type="http://schemas.openxmlformats.org/officeDocument/2006/relationships/image" Target="../media/image1725.png"/><Relationship Id="rId216" Type="http://schemas.openxmlformats.org/officeDocument/2006/relationships/customXml" Target="../ink/ink1755.xml"/><Relationship Id="rId258" Type="http://schemas.openxmlformats.org/officeDocument/2006/relationships/customXml" Target="../ink/ink1776.xml"/><Relationship Id="rId22" Type="http://schemas.openxmlformats.org/officeDocument/2006/relationships/image" Target="../media/image1657.png"/><Relationship Id="rId64" Type="http://schemas.openxmlformats.org/officeDocument/2006/relationships/image" Target="../media/image1678.png"/><Relationship Id="rId118" Type="http://schemas.openxmlformats.org/officeDocument/2006/relationships/image" Target="../media/image1704.png"/><Relationship Id="rId325" Type="http://schemas.openxmlformats.org/officeDocument/2006/relationships/customXml" Target="../ink/ink1811.xml"/><Relationship Id="rId367" Type="http://schemas.openxmlformats.org/officeDocument/2006/relationships/customXml" Target="../ink/ink1832.xml"/><Relationship Id="rId171" Type="http://schemas.openxmlformats.org/officeDocument/2006/relationships/image" Target="../media/image1730.png"/><Relationship Id="rId227" Type="http://schemas.openxmlformats.org/officeDocument/2006/relationships/image" Target="../media/image1758.png"/><Relationship Id="rId269" Type="http://schemas.openxmlformats.org/officeDocument/2006/relationships/image" Target="../media/image1779.png"/><Relationship Id="rId33" Type="http://schemas.openxmlformats.org/officeDocument/2006/relationships/customXml" Target="../ink/ink1663.xml"/><Relationship Id="rId129" Type="http://schemas.openxmlformats.org/officeDocument/2006/relationships/customXml" Target="../ink/ink1711.xml"/><Relationship Id="rId280" Type="http://schemas.openxmlformats.org/officeDocument/2006/relationships/customXml" Target="../ink/ink1787.xml"/><Relationship Id="rId336" Type="http://schemas.openxmlformats.org/officeDocument/2006/relationships/image" Target="../media/image1811.png"/><Relationship Id="rId75" Type="http://schemas.openxmlformats.org/officeDocument/2006/relationships/customXml" Target="../ink/ink1684.xml"/><Relationship Id="rId140" Type="http://schemas.openxmlformats.org/officeDocument/2006/relationships/image" Target="../media/image1715.png"/><Relationship Id="rId182" Type="http://schemas.openxmlformats.org/officeDocument/2006/relationships/customXml" Target="../ink/ink1738.xml"/><Relationship Id="rId378" Type="http://schemas.openxmlformats.org/officeDocument/2006/relationships/image" Target="../media/image745.png"/><Relationship Id="rId403" Type="http://schemas.openxmlformats.org/officeDocument/2006/relationships/customXml" Target="../ink/ink1850.xml"/><Relationship Id="rId6" Type="http://schemas.openxmlformats.org/officeDocument/2006/relationships/image" Target="../media/image1649.png"/><Relationship Id="rId238" Type="http://schemas.openxmlformats.org/officeDocument/2006/relationships/customXml" Target="../ink/ink1766.xml"/><Relationship Id="rId291" Type="http://schemas.openxmlformats.org/officeDocument/2006/relationships/customXml" Target="../ink/ink1793.xml"/><Relationship Id="rId305" Type="http://schemas.openxmlformats.org/officeDocument/2006/relationships/customXml" Target="../ink/ink1800.xml"/><Relationship Id="rId347" Type="http://schemas.openxmlformats.org/officeDocument/2006/relationships/customXml" Target="../ink/ink1822.xml"/><Relationship Id="rId44" Type="http://schemas.openxmlformats.org/officeDocument/2006/relationships/image" Target="../media/image1668.png"/><Relationship Id="rId86" Type="http://schemas.openxmlformats.org/officeDocument/2006/relationships/image" Target="../media/image1689.png"/><Relationship Id="rId151" Type="http://schemas.openxmlformats.org/officeDocument/2006/relationships/customXml" Target="../ink/ink1722.xml"/><Relationship Id="rId389" Type="http://schemas.openxmlformats.org/officeDocument/2006/relationships/customXml" Target="../ink/ink1843.xml"/><Relationship Id="rId193" Type="http://schemas.openxmlformats.org/officeDocument/2006/relationships/image" Target="../media/image1741.png"/><Relationship Id="rId207" Type="http://schemas.openxmlformats.org/officeDocument/2006/relationships/image" Target="../media/image1748.png"/><Relationship Id="rId249" Type="http://schemas.openxmlformats.org/officeDocument/2006/relationships/image" Target="../media/image1769.png"/><Relationship Id="rId13" Type="http://schemas.openxmlformats.org/officeDocument/2006/relationships/customXml" Target="../ink/ink1653.xml"/><Relationship Id="rId109" Type="http://schemas.openxmlformats.org/officeDocument/2006/relationships/customXml" Target="../ink/ink1701.xml"/><Relationship Id="rId260" Type="http://schemas.openxmlformats.org/officeDocument/2006/relationships/customXml" Target="../ink/ink1777.xml"/><Relationship Id="rId316" Type="http://schemas.openxmlformats.org/officeDocument/2006/relationships/customXml" Target="../ink/ink1806.xml"/><Relationship Id="rId55" Type="http://schemas.openxmlformats.org/officeDocument/2006/relationships/customXml" Target="../ink/ink1674.xml"/><Relationship Id="rId97" Type="http://schemas.openxmlformats.org/officeDocument/2006/relationships/customXml" Target="../ink/ink1695.xml"/><Relationship Id="rId120" Type="http://schemas.openxmlformats.org/officeDocument/2006/relationships/image" Target="../media/image1705.png"/><Relationship Id="rId358" Type="http://schemas.openxmlformats.org/officeDocument/2006/relationships/image" Target="../media/image1822.png"/><Relationship Id="rId162" Type="http://schemas.openxmlformats.org/officeDocument/2006/relationships/image" Target="../media/image1726.png"/><Relationship Id="rId218" Type="http://schemas.openxmlformats.org/officeDocument/2006/relationships/customXml" Target="../ink/ink1756.xml"/><Relationship Id="rId271" Type="http://schemas.openxmlformats.org/officeDocument/2006/relationships/image" Target="../media/image1780.png"/><Relationship Id="rId24" Type="http://schemas.openxmlformats.org/officeDocument/2006/relationships/image" Target="../media/image1658.png"/><Relationship Id="rId66" Type="http://schemas.openxmlformats.org/officeDocument/2006/relationships/image" Target="../media/image1679.png"/><Relationship Id="rId131" Type="http://schemas.openxmlformats.org/officeDocument/2006/relationships/customXml" Target="../ink/ink1712.xml"/><Relationship Id="rId327" Type="http://schemas.openxmlformats.org/officeDocument/2006/relationships/customXml" Target="../ink/ink1812.xml"/><Relationship Id="rId369" Type="http://schemas.openxmlformats.org/officeDocument/2006/relationships/customXml" Target="../ink/ink1833.xml"/><Relationship Id="rId173" Type="http://schemas.openxmlformats.org/officeDocument/2006/relationships/image" Target="../media/image1731.png"/><Relationship Id="rId229" Type="http://schemas.openxmlformats.org/officeDocument/2006/relationships/image" Target="../media/image1759.png"/><Relationship Id="rId380" Type="http://schemas.openxmlformats.org/officeDocument/2006/relationships/image" Target="../media/image746.png"/><Relationship Id="rId240" Type="http://schemas.openxmlformats.org/officeDocument/2006/relationships/customXml" Target="../ink/ink1767.xml"/><Relationship Id="rId35" Type="http://schemas.openxmlformats.org/officeDocument/2006/relationships/customXml" Target="../ink/ink1664.xml"/><Relationship Id="rId77" Type="http://schemas.openxmlformats.org/officeDocument/2006/relationships/customXml" Target="../ink/ink1685.xml"/><Relationship Id="rId100" Type="http://schemas.openxmlformats.org/officeDocument/2006/relationships/image" Target="../media/image1695.png"/><Relationship Id="rId282" Type="http://schemas.openxmlformats.org/officeDocument/2006/relationships/customXml" Target="../ink/ink1788.xml"/><Relationship Id="rId338" Type="http://schemas.openxmlformats.org/officeDocument/2006/relationships/image" Target="../media/image1812.png"/><Relationship Id="rId8" Type="http://schemas.openxmlformats.org/officeDocument/2006/relationships/image" Target="../media/image1650.png"/><Relationship Id="rId142" Type="http://schemas.openxmlformats.org/officeDocument/2006/relationships/image" Target="../media/image1716.png"/><Relationship Id="rId184" Type="http://schemas.openxmlformats.org/officeDocument/2006/relationships/customXml" Target="../ink/ink1739.xml"/><Relationship Id="rId391" Type="http://schemas.openxmlformats.org/officeDocument/2006/relationships/customXml" Target="../ink/ink1844.xml"/><Relationship Id="rId405" Type="http://schemas.openxmlformats.org/officeDocument/2006/relationships/customXml" Target="../ink/ink1851.xml"/><Relationship Id="rId251" Type="http://schemas.openxmlformats.org/officeDocument/2006/relationships/image" Target="../media/image1770.png"/><Relationship Id="rId46" Type="http://schemas.openxmlformats.org/officeDocument/2006/relationships/image" Target="../media/image1669.png"/><Relationship Id="rId293" Type="http://schemas.openxmlformats.org/officeDocument/2006/relationships/customXml" Target="../ink/ink1794.xml"/><Relationship Id="rId307" Type="http://schemas.openxmlformats.org/officeDocument/2006/relationships/customXml" Target="../ink/ink1801.xml"/><Relationship Id="rId349" Type="http://schemas.openxmlformats.org/officeDocument/2006/relationships/customXml" Target="../ink/ink1823.xml"/><Relationship Id="rId88" Type="http://schemas.openxmlformats.org/officeDocument/2006/relationships/image" Target="../media/image1690.png"/><Relationship Id="rId111" Type="http://schemas.openxmlformats.org/officeDocument/2006/relationships/customXml" Target="../ink/ink1702.xml"/><Relationship Id="rId153" Type="http://schemas.openxmlformats.org/officeDocument/2006/relationships/customXml" Target="../ink/ink1723.xml"/><Relationship Id="rId195" Type="http://schemas.openxmlformats.org/officeDocument/2006/relationships/image" Target="../media/image1742.png"/><Relationship Id="rId209" Type="http://schemas.openxmlformats.org/officeDocument/2006/relationships/image" Target="../media/image1749.png"/><Relationship Id="rId360" Type="http://schemas.openxmlformats.org/officeDocument/2006/relationships/image" Target="../media/image1823.png"/><Relationship Id="rId220" Type="http://schemas.openxmlformats.org/officeDocument/2006/relationships/customXml" Target="../ink/ink1757.xml"/><Relationship Id="rId15" Type="http://schemas.openxmlformats.org/officeDocument/2006/relationships/customXml" Target="../ink/ink1654.xml"/><Relationship Id="rId57" Type="http://schemas.openxmlformats.org/officeDocument/2006/relationships/customXml" Target="../ink/ink1675.xml"/><Relationship Id="rId262" Type="http://schemas.openxmlformats.org/officeDocument/2006/relationships/customXml" Target="../ink/ink1778.xml"/><Relationship Id="rId318" Type="http://schemas.openxmlformats.org/officeDocument/2006/relationships/image" Target="../media/image1802.png"/><Relationship Id="rId99" Type="http://schemas.openxmlformats.org/officeDocument/2006/relationships/customXml" Target="../ink/ink1696.xml"/><Relationship Id="rId122" Type="http://schemas.openxmlformats.org/officeDocument/2006/relationships/image" Target="../media/image1706.png"/><Relationship Id="rId164" Type="http://schemas.openxmlformats.org/officeDocument/2006/relationships/customXml" Target="../ink/ink1729.xml"/><Relationship Id="rId371" Type="http://schemas.openxmlformats.org/officeDocument/2006/relationships/customXml" Target="../ink/ink1834.xml"/><Relationship Id="rId26" Type="http://schemas.openxmlformats.org/officeDocument/2006/relationships/image" Target="../media/image1659.png"/><Relationship Id="rId231" Type="http://schemas.openxmlformats.org/officeDocument/2006/relationships/image" Target="../media/image1760.png"/><Relationship Id="rId273" Type="http://schemas.openxmlformats.org/officeDocument/2006/relationships/image" Target="../media/image1781.png"/><Relationship Id="rId329" Type="http://schemas.openxmlformats.org/officeDocument/2006/relationships/customXml" Target="../ink/ink1813.xml"/><Relationship Id="rId68" Type="http://schemas.openxmlformats.org/officeDocument/2006/relationships/image" Target="../media/image1680.png"/><Relationship Id="rId133" Type="http://schemas.openxmlformats.org/officeDocument/2006/relationships/customXml" Target="../ink/ink1713.xml"/><Relationship Id="rId175" Type="http://schemas.openxmlformats.org/officeDocument/2006/relationships/image" Target="../media/image1732.png"/><Relationship Id="rId340" Type="http://schemas.openxmlformats.org/officeDocument/2006/relationships/image" Target="../media/image1813.png"/><Relationship Id="rId200" Type="http://schemas.openxmlformats.org/officeDocument/2006/relationships/customXml" Target="../ink/ink1747.xml"/><Relationship Id="rId382" Type="http://schemas.openxmlformats.org/officeDocument/2006/relationships/image" Target="../media/image747.png"/><Relationship Id="rId242" Type="http://schemas.openxmlformats.org/officeDocument/2006/relationships/customXml" Target="../ink/ink1768.xml"/><Relationship Id="rId284" Type="http://schemas.openxmlformats.org/officeDocument/2006/relationships/customXml" Target="../ink/ink1789.xml"/><Relationship Id="rId37" Type="http://schemas.openxmlformats.org/officeDocument/2006/relationships/customXml" Target="../ink/ink1665.xml"/><Relationship Id="rId79" Type="http://schemas.openxmlformats.org/officeDocument/2006/relationships/customXml" Target="../ink/ink1686.xml"/><Relationship Id="rId102" Type="http://schemas.openxmlformats.org/officeDocument/2006/relationships/image" Target="../media/image1696.png"/><Relationship Id="rId144" Type="http://schemas.openxmlformats.org/officeDocument/2006/relationships/image" Target="../media/image1717.png"/><Relationship Id="rId90" Type="http://schemas.openxmlformats.org/officeDocument/2006/relationships/image" Target="../media/image1691.png"/><Relationship Id="rId186" Type="http://schemas.openxmlformats.org/officeDocument/2006/relationships/customXml" Target="../ink/ink1740.xml"/><Relationship Id="rId351" Type="http://schemas.openxmlformats.org/officeDocument/2006/relationships/customXml" Target="../ink/ink1824.xml"/><Relationship Id="rId393" Type="http://schemas.openxmlformats.org/officeDocument/2006/relationships/customXml" Target="../ink/ink1845.xml"/><Relationship Id="rId407" Type="http://schemas.openxmlformats.org/officeDocument/2006/relationships/customXml" Target="../ink/ink1852.xml"/><Relationship Id="rId211" Type="http://schemas.openxmlformats.org/officeDocument/2006/relationships/image" Target="../media/image1750.png"/><Relationship Id="rId253" Type="http://schemas.openxmlformats.org/officeDocument/2006/relationships/image" Target="../media/image1771.png"/><Relationship Id="rId295" Type="http://schemas.openxmlformats.org/officeDocument/2006/relationships/customXml" Target="../ink/ink1795.xml"/><Relationship Id="rId309" Type="http://schemas.openxmlformats.org/officeDocument/2006/relationships/customXml" Target="../ink/ink1802.xml"/></Relationships>
</file>

<file path=ppt/slides/_rels/slide5.xml.rels><?xml version="1.0" encoding="UTF-8" standalone="yes"?>
<Relationships xmlns="http://schemas.openxmlformats.org/package/2006/relationships"><Relationship Id="rId21" Type="http://schemas.openxmlformats.org/officeDocument/2006/relationships/customXml" Target="../ink/ink1863.xml"/><Relationship Id="rId170" Type="http://schemas.openxmlformats.org/officeDocument/2006/relationships/customXml" Target="../ink/ink1938.xml"/><Relationship Id="rId268" Type="http://schemas.openxmlformats.org/officeDocument/2006/relationships/customXml" Target="../ink/ink1987.xml"/><Relationship Id="rId475" Type="http://schemas.openxmlformats.org/officeDocument/2006/relationships/image" Target="../media/image2331.png"/><Relationship Id="rId682" Type="http://schemas.openxmlformats.org/officeDocument/2006/relationships/image" Target="../media/image2433.png"/><Relationship Id="rId128" Type="http://schemas.openxmlformats.org/officeDocument/2006/relationships/image" Target="../media/image1887.png"/><Relationship Id="rId335" Type="http://schemas.openxmlformats.org/officeDocument/2006/relationships/image" Target="../media/image2263.png"/><Relationship Id="rId542" Type="http://schemas.openxmlformats.org/officeDocument/2006/relationships/image" Target="../media/image2363.png"/><Relationship Id="rId987" Type="http://schemas.openxmlformats.org/officeDocument/2006/relationships/image" Target="../media/image2584.png"/><Relationship Id="rId1172" Type="http://schemas.openxmlformats.org/officeDocument/2006/relationships/image" Target="../media/image3660.png"/><Relationship Id="rId402" Type="http://schemas.openxmlformats.org/officeDocument/2006/relationships/customXml" Target="../ink/ink2055.xml"/><Relationship Id="rId847" Type="http://schemas.openxmlformats.org/officeDocument/2006/relationships/image" Target="../media/image2514.png"/><Relationship Id="rId1032" Type="http://schemas.openxmlformats.org/officeDocument/2006/relationships/customXml" Target="../ink/ink2371.xml"/><Relationship Id="rId707" Type="http://schemas.openxmlformats.org/officeDocument/2006/relationships/customXml" Target="../ink/ink2208.xml"/><Relationship Id="rId914" Type="http://schemas.openxmlformats.org/officeDocument/2006/relationships/customXml" Target="../ink/ink2312.xml"/><Relationship Id="rId1337" Type="http://schemas.openxmlformats.org/officeDocument/2006/relationships/image" Target="../media/image3742.png"/><Relationship Id="rId43" Type="http://schemas.openxmlformats.org/officeDocument/2006/relationships/customXml" Target="../ink/ink1874.xml"/><Relationship Id="rId1404" Type="http://schemas.openxmlformats.org/officeDocument/2006/relationships/customXml" Target="../ink/ink2558.xml"/><Relationship Id="rId192" Type="http://schemas.openxmlformats.org/officeDocument/2006/relationships/customXml" Target="../ink/ink1949.xml"/><Relationship Id="rId497" Type="http://schemas.openxmlformats.org/officeDocument/2006/relationships/image" Target="../media/image2342.png"/><Relationship Id="rId357" Type="http://schemas.openxmlformats.org/officeDocument/2006/relationships/image" Target="../media/image2273.png"/><Relationship Id="rId1194" Type="http://schemas.openxmlformats.org/officeDocument/2006/relationships/image" Target="../media/image3671.png"/><Relationship Id="rId217" Type="http://schemas.openxmlformats.org/officeDocument/2006/relationships/image" Target="../media/image2204.png"/><Relationship Id="rId564" Type="http://schemas.openxmlformats.org/officeDocument/2006/relationships/image" Target="../media/image2374.png"/><Relationship Id="rId771" Type="http://schemas.openxmlformats.org/officeDocument/2006/relationships/customXml" Target="../ink/ink2240.xml"/><Relationship Id="rId869" Type="http://schemas.openxmlformats.org/officeDocument/2006/relationships/image" Target="../media/image2525.png"/><Relationship Id="rId424" Type="http://schemas.openxmlformats.org/officeDocument/2006/relationships/customXml" Target="../ink/ink2066.xml"/><Relationship Id="rId631" Type="http://schemas.openxmlformats.org/officeDocument/2006/relationships/customXml" Target="../ink/ink2170.xml"/><Relationship Id="rId729" Type="http://schemas.openxmlformats.org/officeDocument/2006/relationships/customXml" Target="../ink/ink2219.xml"/><Relationship Id="rId1054" Type="http://schemas.openxmlformats.org/officeDocument/2006/relationships/customXml" Target="../ink/ink2382.xml"/><Relationship Id="rId1261" Type="http://schemas.openxmlformats.org/officeDocument/2006/relationships/image" Target="../media/image3704.png"/><Relationship Id="rId1359" Type="http://schemas.openxmlformats.org/officeDocument/2006/relationships/image" Target="../media/image772.png"/><Relationship Id="rId936" Type="http://schemas.openxmlformats.org/officeDocument/2006/relationships/customXml" Target="../ink/ink2323.xml"/><Relationship Id="rId1121" Type="http://schemas.openxmlformats.org/officeDocument/2006/relationships/customXml" Target="../ink/ink2416.xml"/><Relationship Id="rId1219" Type="http://schemas.openxmlformats.org/officeDocument/2006/relationships/customXml" Target="../ink/ink2465.xml"/><Relationship Id="rId65" Type="http://schemas.openxmlformats.org/officeDocument/2006/relationships/customXml" Target="../ink/ink1885.xml"/><Relationship Id="rId1426" Type="http://schemas.openxmlformats.org/officeDocument/2006/relationships/customXml" Target="../ink/ink2569.xml"/><Relationship Id="rId281" Type="http://schemas.openxmlformats.org/officeDocument/2006/relationships/image" Target="../media/image2236.png"/><Relationship Id="rId141" Type="http://schemas.openxmlformats.org/officeDocument/2006/relationships/image" Target="../media/image1892.png"/><Relationship Id="rId379" Type="http://schemas.openxmlformats.org/officeDocument/2006/relationships/image" Target="../media/image2284.png"/><Relationship Id="rId586" Type="http://schemas.openxmlformats.org/officeDocument/2006/relationships/image" Target="../media/image2385.png"/><Relationship Id="rId793" Type="http://schemas.openxmlformats.org/officeDocument/2006/relationships/customXml" Target="../ink/ink2251.xml"/><Relationship Id="rId7" Type="http://schemas.openxmlformats.org/officeDocument/2006/relationships/customXml" Target="../ink/ink1856.xml"/><Relationship Id="rId239" Type="http://schemas.openxmlformats.org/officeDocument/2006/relationships/image" Target="../media/image2215.png"/><Relationship Id="rId446" Type="http://schemas.openxmlformats.org/officeDocument/2006/relationships/customXml" Target="../ink/ink2077.xml"/><Relationship Id="rId653" Type="http://schemas.openxmlformats.org/officeDocument/2006/relationships/customXml" Target="../ink/ink2181.xml"/><Relationship Id="rId1076" Type="http://schemas.openxmlformats.org/officeDocument/2006/relationships/customXml" Target="../ink/ink2393.xml"/><Relationship Id="rId1283" Type="http://schemas.openxmlformats.org/officeDocument/2006/relationships/image" Target="../media/image3715.png"/><Relationship Id="rId306" Type="http://schemas.openxmlformats.org/officeDocument/2006/relationships/customXml" Target="../ink/ink2006.xml"/><Relationship Id="rId860" Type="http://schemas.openxmlformats.org/officeDocument/2006/relationships/customXml" Target="../ink/ink2285.xml"/><Relationship Id="rId958" Type="http://schemas.openxmlformats.org/officeDocument/2006/relationships/customXml" Target="../ink/ink2334.xml"/><Relationship Id="rId1143" Type="http://schemas.openxmlformats.org/officeDocument/2006/relationships/customXml" Target="../ink/ink2427.xml"/><Relationship Id="rId87" Type="http://schemas.openxmlformats.org/officeDocument/2006/relationships/customXml" Target="../ink/ink1896.xml"/><Relationship Id="rId513" Type="http://schemas.openxmlformats.org/officeDocument/2006/relationships/customXml" Target="../ink/ink2111.xml"/><Relationship Id="rId720" Type="http://schemas.openxmlformats.org/officeDocument/2006/relationships/image" Target="../media/image2451.png"/><Relationship Id="rId818" Type="http://schemas.openxmlformats.org/officeDocument/2006/relationships/image" Target="../media/image2500.png"/><Relationship Id="rId1350" Type="http://schemas.openxmlformats.org/officeDocument/2006/relationships/customXml" Target="../ink/ink2531.xml"/><Relationship Id="rId1003" Type="http://schemas.openxmlformats.org/officeDocument/2006/relationships/image" Target="../media/image2592.png"/><Relationship Id="rId1210" Type="http://schemas.openxmlformats.org/officeDocument/2006/relationships/image" Target="../media/image3679.png"/><Relationship Id="rId1308" Type="http://schemas.openxmlformats.org/officeDocument/2006/relationships/customXml" Target="../ink/ink2510.xml"/><Relationship Id="rId14" Type="http://schemas.openxmlformats.org/officeDocument/2006/relationships/image" Target="../media/image1830.png"/><Relationship Id="rId163" Type="http://schemas.openxmlformats.org/officeDocument/2006/relationships/image" Target="../media/image1903.png"/><Relationship Id="rId370" Type="http://schemas.openxmlformats.org/officeDocument/2006/relationships/customXml" Target="../ink/ink2039.xml"/><Relationship Id="rId230" Type="http://schemas.openxmlformats.org/officeDocument/2006/relationships/customXml" Target="../ink/ink1968.xml"/><Relationship Id="rId468" Type="http://schemas.openxmlformats.org/officeDocument/2006/relationships/customXml" Target="../ink/ink2088.xml"/><Relationship Id="rId675" Type="http://schemas.openxmlformats.org/officeDocument/2006/relationships/customXml" Target="../ink/ink2192.xml"/><Relationship Id="rId882" Type="http://schemas.openxmlformats.org/officeDocument/2006/relationships/customXml" Target="../ink/ink2296.xml"/><Relationship Id="rId1098" Type="http://schemas.openxmlformats.org/officeDocument/2006/relationships/image" Target="../media/image2639.png"/><Relationship Id="rId328" Type="http://schemas.openxmlformats.org/officeDocument/2006/relationships/customXml" Target="../ink/ink2017.xml"/><Relationship Id="rId535" Type="http://schemas.openxmlformats.org/officeDocument/2006/relationships/customXml" Target="../ink/ink2122.xml"/><Relationship Id="rId742" Type="http://schemas.openxmlformats.org/officeDocument/2006/relationships/image" Target="../media/image2462.png"/><Relationship Id="rId1165" Type="http://schemas.openxmlformats.org/officeDocument/2006/relationships/customXml" Target="../ink/ink2438.xml"/><Relationship Id="rId1372" Type="http://schemas.openxmlformats.org/officeDocument/2006/relationships/customXml" Target="../ink/ink2542.xml"/><Relationship Id="rId602" Type="http://schemas.openxmlformats.org/officeDocument/2006/relationships/image" Target="../media/image2393.png"/><Relationship Id="rId1025" Type="http://schemas.openxmlformats.org/officeDocument/2006/relationships/image" Target="../media/image2603.png"/><Relationship Id="rId1232" Type="http://schemas.openxmlformats.org/officeDocument/2006/relationships/customXml" Target="../ink/ink2472.xml"/><Relationship Id="rId907" Type="http://schemas.openxmlformats.org/officeDocument/2006/relationships/image" Target="../media/image2544.png"/><Relationship Id="rId36" Type="http://schemas.openxmlformats.org/officeDocument/2006/relationships/image" Target="../media/image1841.png"/><Relationship Id="rId185" Type="http://schemas.openxmlformats.org/officeDocument/2006/relationships/image" Target="../media/image1914.png"/><Relationship Id="rId392" Type="http://schemas.openxmlformats.org/officeDocument/2006/relationships/customXml" Target="../ink/ink2050.xml"/><Relationship Id="rId697" Type="http://schemas.openxmlformats.org/officeDocument/2006/relationships/customXml" Target="../ink/ink2203.xml"/><Relationship Id="rId252" Type="http://schemas.openxmlformats.org/officeDocument/2006/relationships/customXml" Target="../ink/ink1979.xml"/><Relationship Id="rId1187" Type="http://schemas.openxmlformats.org/officeDocument/2006/relationships/customXml" Target="../ink/ink2449.xml"/><Relationship Id="rId112" Type="http://schemas.openxmlformats.org/officeDocument/2006/relationships/image" Target="../media/image1879.png"/><Relationship Id="rId557" Type="http://schemas.openxmlformats.org/officeDocument/2006/relationships/customXml" Target="../ink/ink2133.xml"/><Relationship Id="rId764" Type="http://schemas.openxmlformats.org/officeDocument/2006/relationships/image" Target="../media/image2473.png"/><Relationship Id="rId971" Type="http://schemas.openxmlformats.org/officeDocument/2006/relationships/image" Target="../media/image2576.png"/><Relationship Id="rId1394" Type="http://schemas.openxmlformats.org/officeDocument/2006/relationships/customXml" Target="../ink/ink2553.xml"/><Relationship Id="rId417" Type="http://schemas.openxmlformats.org/officeDocument/2006/relationships/image" Target="../media/image2302.png"/><Relationship Id="rId624" Type="http://schemas.openxmlformats.org/officeDocument/2006/relationships/image" Target="../media/image2404.png"/><Relationship Id="rId831" Type="http://schemas.openxmlformats.org/officeDocument/2006/relationships/customXml" Target="../ink/ink2270.xml"/><Relationship Id="rId1047" Type="http://schemas.openxmlformats.org/officeDocument/2006/relationships/image" Target="../media/image2614.png"/><Relationship Id="rId1254" Type="http://schemas.openxmlformats.org/officeDocument/2006/relationships/customXml" Target="../ink/ink2483.xml"/><Relationship Id="rId929" Type="http://schemas.openxmlformats.org/officeDocument/2006/relationships/image" Target="../media/image2555.png"/><Relationship Id="rId1114" Type="http://schemas.openxmlformats.org/officeDocument/2006/relationships/image" Target="../media/image2647.png"/><Relationship Id="rId1321" Type="http://schemas.openxmlformats.org/officeDocument/2006/relationships/image" Target="../media/image3734.png"/><Relationship Id="rId58" Type="http://schemas.openxmlformats.org/officeDocument/2006/relationships/image" Target="../media/image1852.png"/><Relationship Id="rId1419" Type="http://schemas.openxmlformats.org/officeDocument/2006/relationships/image" Target="../media/image1944.png"/><Relationship Id="rId274" Type="http://schemas.openxmlformats.org/officeDocument/2006/relationships/customXml" Target="../ink/ink1990.xml"/><Relationship Id="rId481" Type="http://schemas.openxmlformats.org/officeDocument/2006/relationships/image" Target="../media/image2334.png"/><Relationship Id="rId134" Type="http://schemas.openxmlformats.org/officeDocument/2006/relationships/customXml" Target="../ink/ink1920.xml"/><Relationship Id="rId579" Type="http://schemas.openxmlformats.org/officeDocument/2006/relationships/customXml" Target="../ink/ink2144.xml"/><Relationship Id="rId786" Type="http://schemas.openxmlformats.org/officeDocument/2006/relationships/image" Target="../media/image2484.png"/><Relationship Id="rId993" Type="http://schemas.openxmlformats.org/officeDocument/2006/relationships/image" Target="../media/image2587.png"/><Relationship Id="rId341" Type="http://schemas.openxmlformats.org/officeDocument/2006/relationships/image" Target="../media/image2265.png"/><Relationship Id="rId439" Type="http://schemas.openxmlformats.org/officeDocument/2006/relationships/image" Target="../media/image2313.png"/><Relationship Id="rId646" Type="http://schemas.openxmlformats.org/officeDocument/2006/relationships/image" Target="../media/image2415.png"/><Relationship Id="rId1069" Type="http://schemas.openxmlformats.org/officeDocument/2006/relationships/image" Target="../media/image2625.png"/><Relationship Id="rId1276" Type="http://schemas.openxmlformats.org/officeDocument/2006/relationships/customXml" Target="../ink/ink2494.xml"/><Relationship Id="rId201" Type="http://schemas.openxmlformats.org/officeDocument/2006/relationships/image" Target="../media/image1923.png"/><Relationship Id="rId506" Type="http://schemas.openxmlformats.org/officeDocument/2006/relationships/image" Target="../media/image2345.png"/><Relationship Id="rId853" Type="http://schemas.openxmlformats.org/officeDocument/2006/relationships/image" Target="../media/image2517.png"/><Relationship Id="rId1136" Type="http://schemas.openxmlformats.org/officeDocument/2006/relationships/image" Target="../media/image2658.png"/><Relationship Id="rId713" Type="http://schemas.openxmlformats.org/officeDocument/2006/relationships/customXml" Target="../ink/ink2211.xml"/><Relationship Id="rId920" Type="http://schemas.openxmlformats.org/officeDocument/2006/relationships/customXml" Target="../ink/ink2315.xml"/><Relationship Id="rId1343" Type="http://schemas.openxmlformats.org/officeDocument/2006/relationships/image" Target="../media/image764.png"/><Relationship Id="rId1203" Type="http://schemas.openxmlformats.org/officeDocument/2006/relationships/customXml" Target="../ink/ink2457.xml"/><Relationship Id="rId1410" Type="http://schemas.openxmlformats.org/officeDocument/2006/relationships/customXml" Target="../ink/ink2561.xml"/><Relationship Id="rId296" Type="http://schemas.openxmlformats.org/officeDocument/2006/relationships/customXml" Target="../ink/ink2001.xml"/><Relationship Id="rId156" Type="http://schemas.openxmlformats.org/officeDocument/2006/relationships/customXml" Target="../ink/ink1931.xml"/><Relationship Id="rId363" Type="http://schemas.openxmlformats.org/officeDocument/2006/relationships/image" Target="../media/image2276.png"/><Relationship Id="rId570" Type="http://schemas.openxmlformats.org/officeDocument/2006/relationships/image" Target="../media/image2377.png"/><Relationship Id="rId223" Type="http://schemas.openxmlformats.org/officeDocument/2006/relationships/image" Target="../media/image2207.png"/><Relationship Id="rId430" Type="http://schemas.openxmlformats.org/officeDocument/2006/relationships/customXml" Target="../ink/ink2069.xml"/><Relationship Id="rId668" Type="http://schemas.openxmlformats.org/officeDocument/2006/relationships/image" Target="../media/image2426.png"/><Relationship Id="rId875" Type="http://schemas.openxmlformats.org/officeDocument/2006/relationships/image" Target="../media/image2528.png"/><Relationship Id="rId1060" Type="http://schemas.openxmlformats.org/officeDocument/2006/relationships/customXml" Target="../ink/ink2385.xml"/><Relationship Id="rId1298" Type="http://schemas.openxmlformats.org/officeDocument/2006/relationships/customXml" Target="../ink/ink2505.xml"/><Relationship Id="rId528" Type="http://schemas.openxmlformats.org/officeDocument/2006/relationships/image" Target="../media/image2356.png"/><Relationship Id="rId735" Type="http://schemas.openxmlformats.org/officeDocument/2006/relationships/customXml" Target="../ink/ink2222.xml"/><Relationship Id="rId942" Type="http://schemas.openxmlformats.org/officeDocument/2006/relationships/customXml" Target="../ink/ink2326.xml"/><Relationship Id="rId1158" Type="http://schemas.openxmlformats.org/officeDocument/2006/relationships/image" Target="../media/image3653.png"/><Relationship Id="rId1365" Type="http://schemas.openxmlformats.org/officeDocument/2006/relationships/image" Target="../media/image775.png"/><Relationship Id="rId1018" Type="http://schemas.openxmlformats.org/officeDocument/2006/relationships/customXml" Target="../ink/ink2364.xml"/><Relationship Id="rId1225" Type="http://schemas.openxmlformats.org/officeDocument/2006/relationships/image" Target="../media/image3686.png"/><Relationship Id="rId1432" Type="http://schemas.openxmlformats.org/officeDocument/2006/relationships/customXml" Target="../ink/ink2572.xml"/><Relationship Id="rId71" Type="http://schemas.openxmlformats.org/officeDocument/2006/relationships/customXml" Target="../ink/ink1888.xml"/><Relationship Id="rId802" Type="http://schemas.openxmlformats.org/officeDocument/2006/relationships/image" Target="../media/image2492.png"/><Relationship Id="rId29" Type="http://schemas.openxmlformats.org/officeDocument/2006/relationships/customXml" Target="../ink/ink1867.xml"/><Relationship Id="rId178" Type="http://schemas.openxmlformats.org/officeDocument/2006/relationships/customXml" Target="../ink/ink1942.xml"/><Relationship Id="rId385" Type="http://schemas.openxmlformats.org/officeDocument/2006/relationships/image" Target="../media/image2287.png"/><Relationship Id="rId592" Type="http://schemas.openxmlformats.org/officeDocument/2006/relationships/image" Target="../media/image2388.png"/><Relationship Id="rId245" Type="http://schemas.openxmlformats.org/officeDocument/2006/relationships/image" Target="../media/image2218.png"/><Relationship Id="rId452" Type="http://schemas.openxmlformats.org/officeDocument/2006/relationships/customXml" Target="../ink/ink2080.xml"/><Relationship Id="rId897" Type="http://schemas.openxmlformats.org/officeDocument/2006/relationships/image" Target="../media/image2539.png"/><Relationship Id="rId1082" Type="http://schemas.openxmlformats.org/officeDocument/2006/relationships/image" Target="../media/image2631.png"/><Relationship Id="rId105" Type="http://schemas.openxmlformats.org/officeDocument/2006/relationships/customXml" Target="../ink/ink1905.xml"/><Relationship Id="rId312" Type="http://schemas.openxmlformats.org/officeDocument/2006/relationships/customXml" Target="../ink/ink2009.xml"/><Relationship Id="rId757" Type="http://schemas.openxmlformats.org/officeDocument/2006/relationships/customXml" Target="../ink/ink2233.xml"/><Relationship Id="rId964" Type="http://schemas.openxmlformats.org/officeDocument/2006/relationships/customXml" Target="../ink/ink2337.xml"/><Relationship Id="rId1387" Type="http://schemas.openxmlformats.org/officeDocument/2006/relationships/image" Target="../media/image1928.png"/><Relationship Id="rId93" Type="http://schemas.openxmlformats.org/officeDocument/2006/relationships/customXml" Target="../ink/ink1899.xml"/><Relationship Id="rId617" Type="http://schemas.openxmlformats.org/officeDocument/2006/relationships/customXml" Target="../ink/ink2163.xml"/><Relationship Id="rId824" Type="http://schemas.openxmlformats.org/officeDocument/2006/relationships/image" Target="../media/image2503.png"/><Relationship Id="rId1247" Type="http://schemas.openxmlformats.org/officeDocument/2006/relationships/image" Target="../media/image3697.png"/><Relationship Id="rId1107" Type="http://schemas.openxmlformats.org/officeDocument/2006/relationships/customXml" Target="../ink/ink2409.xml"/><Relationship Id="rId1314" Type="http://schemas.openxmlformats.org/officeDocument/2006/relationships/customXml" Target="../ink/ink2513.xml"/><Relationship Id="rId20" Type="http://schemas.openxmlformats.org/officeDocument/2006/relationships/image" Target="../media/image1833.png"/><Relationship Id="rId267" Type="http://schemas.openxmlformats.org/officeDocument/2006/relationships/image" Target="../media/image2229.png"/><Relationship Id="rId474" Type="http://schemas.openxmlformats.org/officeDocument/2006/relationships/customXml" Target="../ink/ink2091.xml"/><Relationship Id="rId127" Type="http://schemas.openxmlformats.org/officeDocument/2006/relationships/customXml" Target="../ink/ink1916.xml"/><Relationship Id="rId681" Type="http://schemas.openxmlformats.org/officeDocument/2006/relationships/customXml" Target="../ink/ink2195.xml"/><Relationship Id="rId779" Type="http://schemas.openxmlformats.org/officeDocument/2006/relationships/customXml" Target="../ink/ink2244.xml"/><Relationship Id="rId986" Type="http://schemas.openxmlformats.org/officeDocument/2006/relationships/customXml" Target="../ink/ink2348.xml"/><Relationship Id="rId334" Type="http://schemas.openxmlformats.org/officeDocument/2006/relationships/customXml" Target="../ink/ink2020.xml"/><Relationship Id="rId541" Type="http://schemas.openxmlformats.org/officeDocument/2006/relationships/customXml" Target="../ink/ink2125.xml"/><Relationship Id="rId639" Type="http://schemas.openxmlformats.org/officeDocument/2006/relationships/customXml" Target="../ink/ink2174.xml"/><Relationship Id="rId1171" Type="http://schemas.openxmlformats.org/officeDocument/2006/relationships/customXml" Target="../ink/ink2441.xml"/><Relationship Id="rId1269" Type="http://schemas.openxmlformats.org/officeDocument/2006/relationships/image" Target="../media/image3708.png"/><Relationship Id="rId401" Type="http://schemas.openxmlformats.org/officeDocument/2006/relationships/image" Target="../media/image2294.png"/><Relationship Id="rId846" Type="http://schemas.openxmlformats.org/officeDocument/2006/relationships/customXml" Target="../ink/ink2278.xml"/><Relationship Id="rId1031" Type="http://schemas.openxmlformats.org/officeDocument/2006/relationships/image" Target="../media/image2606.png"/><Relationship Id="rId1129" Type="http://schemas.openxmlformats.org/officeDocument/2006/relationships/customXml" Target="../ink/ink2420.xml"/><Relationship Id="rId706" Type="http://schemas.openxmlformats.org/officeDocument/2006/relationships/image" Target="../media/image2445.png"/><Relationship Id="rId913" Type="http://schemas.openxmlformats.org/officeDocument/2006/relationships/image" Target="../media/image2547.png"/><Relationship Id="rId1336" Type="http://schemas.openxmlformats.org/officeDocument/2006/relationships/customXml" Target="../ink/ink2524.xml"/><Relationship Id="rId42" Type="http://schemas.openxmlformats.org/officeDocument/2006/relationships/image" Target="../media/image1844.png"/><Relationship Id="rId1403" Type="http://schemas.openxmlformats.org/officeDocument/2006/relationships/image" Target="../media/image1936.png"/><Relationship Id="rId191" Type="http://schemas.openxmlformats.org/officeDocument/2006/relationships/image" Target="../media/image1917.png"/><Relationship Id="rId289" Type="http://schemas.openxmlformats.org/officeDocument/2006/relationships/image" Target="../media/image2240.png"/><Relationship Id="rId496" Type="http://schemas.openxmlformats.org/officeDocument/2006/relationships/customXml" Target="../ink/ink2102.xml"/><Relationship Id="rId149" Type="http://schemas.openxmlformats.org/officeDocument/2006/relationships/image" Target="../media/image1896.png"/><Relationship Id="rId356" Type="http://schemas.openxmlformats.org/officeDocument/2006/relationships/customXml" Target="../ink/ink2032.xml"/><Relationship Id="rId563" Type="http://schemas.openxmlformats.org/officeDocument/2006/relationships/customXml" Target="../ink/ink2136.xml"/><Relationship Id="rId770" Type="http://schemas.openxmlformats.org/officeDocument/2006/relationships/image" Target="../media/image2476.png"/><Relationship Id="rId1193" Type="http://schemas.openxmlformats.org/officeDocument/2006/relationships/customXml" Target="../ink/ink2452.xml"/><Relationship Id="rId216" Type="http://schemas.openxmlformats.org/officeDocument/2006/relationships/customXml" Target="../ink/ink1961.xml"/><Relationship Id="rId423" Type="http://schemas.openxmlformats.org/officeDocument/2006/relationships/image" Target="../media/image2305.png"/><Relationship Id="rId868" Type="http://schemas.openxmlformats.org/officeDocument/2006/relationships/customXml" Target="../ink/ink2289.xml"/><Relationship Id="rId1053" Type="http://schemas.openxmlformats.org/officeDocument/2006/relationships/image" Target="../media/image2617.png"/><Relationship Id="rId1260" Type="http://schemas.openxmlformats.org/officeDocument/2006/relationships/customXml" Target="../ink/ink2486.xml"/><Relationship Id="rId630" Type="http://schemas.openxmlformats.org/officeDocument/2006/relationships/image" Target="../media/image2407.png"/><Relationship Id="rId728" Type="http://schemas.openxmlformats.org/officeDocument/2006/relationships/image" Target="../media/image2455.png"/><Relationship Id="rId935" Type="http://schemas.openxmlformats.org/officeDocument/2006/relationships/image" Target="../media/image2558.png"/><Relationship Id="rId1358" Type="http://schemas.openxmlformats.org/officeDocument/2006/relationships/customXml" Target="../ink/ink2535.xml"/><Relationship Id="rId64" Type="http://schemas.openxmlformats.org/officeDocument/2006/relationships/image" Target="../media/image1855.png"/><Relationship Id="rId1120" Type="http://schemas.openxmlformats.org/officeDocument/2006/relationships/image" Target="../media/image2650.png"/><Relationship Id="rId1218" Type="http://schemas.openxmlformats.org/officeDocument/2006/relationships/image" Target="../media/image3683.png"/><Relationship Id="rId1425" Type="http://schemas.openxmlformats.org/officeDocument/2006/relationships/image" Target="../media/image1947.png"/><Relationship Id="rId280" Type="http://schemas.openxmlformats.org/officeDocument/2006/relationships/customXml" Target="../ink/ink1993.xml"/><Relationship Id="rId140" Type="http://schemas.openxmlformats.org/officeDocument/2006/relationships/customXml" Target="../ink/ink1923.xml"/><Relationship Id="rId378" Type="http://schemas.openxmlformats.org/officeDocument/2006/relationships/customXml" Target="../ink/ink2043.xml"/><Relationship Id="rId585" Type="http://schemas.openxmlformats.org/officeDocument/2006/relationships/customXml" Target="../ink/ink2147.xml"/><Relationship Id="rId792" Type="http://schemas.openxmlformats.org/officeDocument/2006/relationships/image" Target="../media/image2487.png"/><Relationship Id="rId6" Type="http://schemas.openxmlformats.org/officeDocument/2006/relationships/image" Target="../media/image1826.png"/><Relationship Id="rId238" Type="http://schemas.openxmlformats.org/officeDocument/2006/relationships/customXml" Target="../ink/ink1972.xml"/><Relationship Id="rId445" Type="http://schemas.openxmlformats.org/officeDocument/2006/relationships/image" Target="../media/image2316.png"/><Relationship Id="rId652" Type="http://schemas.openxmlformats.org/officeDocument/2006/relationships/image" Target="../media/image2418.png"/><Relationship Id="rId1075" Type="http://schemas.openxmlformats.org/officeDocument/2006/relationships/image" Target="../media/image2628.png"/><Relationship Id="rId1282" Type="http://schemas.openxmlformats.org/officeDocument/2006/relationships/customXml" Target="../ink/ink2497.xml"/><Relationship Id="rId305" Type="http://schemas.openxmlformats.org/officeDocument/2006/relationships/image" Target="../media/image2248.png"/><Relationship Id="rId512" Type="http://schemas.openxmlformats.org/officeDocument/2006/relationships/image" Target="../media/image2348.png"/><Relationship Id="rId957" Type="http://schemas.openxmlformats.org/officeDocument/2006/relationships/image" Target="../media/image2569.png"/><Relationship Id="rId1142" Type="http://schemas.openxmlformats.org/officeDocument/2006/relationships/image" Target="../media/image2661.png"/><Relationship Id="rId86" Type="http://schemas.openxmlformats.org/officeDocument/2006/relationships/image" Target="../media/image1866.png"/><Relationship Id="rId817" Type="http://schemas.openxmlformats.org/officeDocument/2006/relationships/customXml" Target="../ink/ink2263.xml"/><Relationship Id="rId1002" Type="http://schemas.openxmlformats.org/officeDocument/2006/relationships/customXml" Target="../ink/ink2356.xml"/><Relationship Id="rId1307" Type="http://schemas.openxmlformats.org/officeDocument/2006/relationships/image" Target="../media/image3727.png"/><Relationship Id="rId13" Type="http://schemas.openxmlformats.org/officeDocument/2006/relationships/customXml" Target="../ink/ink1859.xml"/><Relationship Id="rId162" Type="http://schemas.openxmlformats.org/officeDocument/2006/relationships/customXml" Target="../ink/ink1934.xml"/><Relationship Id="rId467" Type="http://schemas.openxmlformats.org/officeDocument/2006/relationships/image" Target="../media/image2327.png"/><Relationship Id="rId1097" Type="http://schemas.openxmlformats.org/officeDocument/2006/relationships/customXml" Target="../ink/ink2404.xml"/><Relationship Id="rId674" Type="http://schemas.openxmlformats.org/officeDocument/2006/relationships/image" Target="../media/image2429.png"/><Relationship Id="rId881" Type="http://schemas.openxmlformats.org/officeDocument/2006/relationships/image" Target="../media/image2531.png"/><Relationship Id="rId979" Type="http://schemas.openxmlformats.org/officeDocument/2006/relationships/image" Target="../media/image2580.png"/><Relationship Id="rId327" Type="http://schemas.openxmlformats.org/officeDocument/2006/relationships/image" Target="../media/image2259.png"/><Relationship Id="rId534" Type="http://schemas.openxmlformats.org/officeDocument/2006/relationships/image" Target="../media/image2359.png"/><Relationship Id="rId741" Type="http://schemas.openxmlformats.org/officeDocument/2006/relationships/customXml" Target="../ink/ink2225.xml"/><Relationship Id="rId839" Type="http://schemas.openxmlformats.org/officeDocument/2006/relationships/image" Target="../media/image2510.png"/><Relationship Id="rId1164" Type="http://schemas.openxmlformats.org/officeDocument/2006/relationships/image" Target="../media/image3656.png"/><Relationship Id="rId1371" Type="http://schemas.openxmlformats.org/officeDocument/2006/relationships/image" Target="../media/image778.png"/><Relationship Id="rId601" Type="http://schemas.openxmlformats.org/officeDocument/2006/relationships/customXml" Target="../ink/ink2155.xml"/><Relationship Id="rId1024" Type="http://schemas.openxmlformats.org/officeDocument/2006/relationships/customXml" Target="../ink/ink2367.xml"/><Relationship Id="rId1231" Type="http://schemas.openxmlformats.org/officeDocument/2006/relationships/image" Target="../media/image3689.png"/><Relationship Id="rId906" Type="http://schemas.openxmlformats.org/officeDocument/2006/relationships/customXml" Target="../ink/ink2308.xml"/><Relationship Id="rId1329" Type="http://schemas.openxmlformats.org/officeDocument/2006/relationships/image" Target="../media/image3738.png"/><Relationship Id="rId35" Type="http://schemas.openxmlformats.org/officeDocument/2006/relationships/customXml" Target="../ink/ink1870.xml"/><Relationship Id="rId184" Type="http://schemas.openxmlformats.org/officeDocument/2006/relationships/customXml" Target="../ink/ink1945.xml"/><Relationship Id="rId391" Type="http://schemas.openxmlformats.org/officeDocument/2006/relationships/image" Target="../media/image2290.png"/><Relationship Id="rId251" Type="http://schemas.openxmlformats.org/officeDocument/2006/relationships/image" Target="../media/image2221.png"/><Relationship Id="rId489" Type="http://schemas.openxmlformats.org/officeDocument/2006/relationships/image" Target="../media/image2338.png"/><Relationship Id="rId696" Type="http://schemas.openxmlformats.org/officeDocument/2006/relationships/image" Target="../media/image2440.png"/><Relationship Id="rId349" Type="http://schemas.openxmlformats.org/officeDocument/2006/relationships/image" Target="../media/image2269.png"/><Relationship Id="rId556" Type="http://schemas.openxmlformats.org/officeDocument/2006/relationships/image" Target="../media/image2370.png"/><Relationship Id="rId763" Type="http://schemas.openxmlformats.org/officeDocument/2006/relationships/customXml" Target="../ink/ink2236.xml"/><Relationship Id="rId1186" Type="http://schemas.openxmlformats.org/officeDocument/2006/relationships/image" Target="../media/image3667.png"/><Relationship Id="rId1393" Type="http://schemas.openxmlformats.org/officeDocument/2006/relationships/image" Target="../media/image1931.png"/><Relationship Id="rId111" Type="http://schemas.openxmlformats.org/officeDocument/2006/relationships/customXml" Target="../ink/ink1908.xml"/><Relationship Id="rId209" Type="http://schemas.openxmlformats.org/officeDocument/2006/relationships/image" Target="../media/image1927.png"/><Relationship Id="rId416" Type="http://schemas.openxmlformats.org/officeDocument/2006/relationships/customXml" Target="../ink/ink2062.xml"/><Relationship Id="rId970" Type="http://schemas.openxmlformats.org/officeDocument/2006/relationships/customXml" Target="../ink/ink2340.xml"/><Relationship Id="rId1046" Type="http://schemas.openxmlformats.org/officeDocument/2006/relationships/customXml" Target="../ink/ink2378.xml"/><Relationship Id="rId1253" Type="http://schemas.openxmlformats.org/officeDocument/2006/relationships/image" Target="../media/image3700.png"/><Relationship Id="rId623" Type="http://schemas.openxmlformats.org/officeDocument/2006/relationships/customXml" Target="../ink/ink2166.xml"/><Relationship Id="rId830" Type="http://schemas.openxmlformats.org/officeDocument/2006/relationships/image" Target="../media/image2506.png"/><Relationship Id="rId928" Type="http://schemas.openxmlformats.org/officeDocument/2006/relationships/customXml" Target="../ink/ink2319.xml"/><Relationship Id="rId57" Type="http://schemas.openxmlformats.org/officeDocument/2006/relationships/customXml" Target="../ink/ink1881.xml"/><Relationship Id="rId1113" Type="http://schemas.openxmlformats.org/officeDocument/2006/relationships/customXml" Target="../ink/ink2412.xml"/><Relationship Id="rId1320" Type="http://schemas.openxmlformats.org/officeDocument/2006/relationships/customXml" Target="../ink/ink2516.xml"/><Relationship Id="rId1418" Type="http://schemas.openxmlformats.org/officeDocument/2006/relationships/customXml" Target="../ink/ink2565.xml"/><Relationship Id="rId273" Type="http://schemas.openxmlformats.org/officeDocument/2006/relationships/image" Target="../media/image2232.png"/><Relationship Id="rId480" Type="http://schemas.openxmlformats.org/officeDocument/2006/relationships/customXml" Target="../ink/ink2094.xml"/><Relationship Id="rId133" Type="http://schemas.openxmlformats.org/officeDocument/2006/relationships/customXml" Target="../ink/ink1919.xml"/><Relationship Id="rId340" Type="http://schemas.openxmlformats.org/officeDocument/2006/relationships/customXml" Target="../ink/ink2024.xml"/><Relationship Id="rId578" Type="http://schemas.openxmlformats.org/officeDocument/2006/relationships/image" Target="../media/image2381.png"/><Relationship Id="rId785" Type="http://schemas.openxmlformats.org/officeDocument/2006/relationships/customXml" Target="../ink/ink2247.xml"/><Relationship Id="rId992" Type="http://schemas.openxmlformats.org/officeDocument/2006/relationships/customXml" Target="../ink/ink2351.xml"/><Relationship Id="rId200" Type="http://schemas.openxmlformats.org/officeDocument/2006/relationships/customXml" Target="../ink/ink1953.xml"/><Relationship Id="rId438" Type="http://schemas.openxmlformats.org/officeDocument/2006/relationships/customXml" Target="../ink/ink2073.xml"/><Relationship Id="rId645" Type="http://schemas.openxmlformats.org/officeDocument/2006/relationships/customXml" Target="../ink/ink2177.xml"/><Relationship Id="rId852" Type="http://schemas.openxmlformats.org/officeDocument/2006/relationships/customXml" Target="../ink/ink2281.xml"/><Relationship Id="rId1068" Type="http://schemas.openxmlformats.org/officeDocument/2006/relationships/customXml" Target="../ink/ink2389.xml"/><Relationship Id="rId1275" Type="http://schemas.openxmlformats.org/officeDocument/2006/relationships/image" Target="../media/image3711.png"/><Relationship Id="rId505" Type="http://schemas.openxmlformats.org/officeDocument/2006/relationships/customXml" Target="../ink/ink2107.xml"/><Relationship Id="rId712" Type="http://schemas.openxmlformats.org/officeDocument/2006/relationships/image" Target="../media/image2447.png"/><Relationship Id="rId1135" Type="http://schemas.openxmlformats.org/officeDocument/2006/relationships/customXml" Target="../ink/ink2423.xml"/><Relationship Id="rId1342" Type="http://schemas.openxmlformats.org/officeDocument/2006/relationships/customXml" Target="../ink/ink2527.xml"/><Relationship Id="rId79" Type="http://schemas.openxmlformats.org/officeDocument/2006/relationships/customXml" Target="../ink/ink1892.xml"/><Relationship Id="rId1202" Type="http://schemas.openxmlformats.org/officeDocument/2006/relationships/image" Target="../media/image3675.png"/><Relationship Id="rId295" Type="http://schemas.openxmlformats.org/officeDocument/2006/relationships/image" Target="../media/image2243.png"/><Relationship Id="rId723" Type="http://schemas.openxmlformats.org/officeDocument/2006/relationships/customXml" Target="../ink/ink2216.xml"/><Relationship Id="rId930" Type="http://schemas.openxmlformats.org/officeDocument/2006/relationships/customXml" Target="../ink/ink2320.xml"/><Relationship Id="rId1006" Type="http://schemas.openxmlformats.org/officeDocument/2006/relationships/customXml" Target="../ink/ink2358.xml"/><Relationship Id="rId1353" Type="http://schemas.openxmlformats.org/officeDocument/2006/relationships/image" Target="../media/image769.png"/><Relationship Id="rId155" Type="http://schemas.openxmlformats.org/officeDocument/2006/relationships/image" Target="../media/image1899.png"/><Relationship Id="rId362" Type="http://schemas.openxmlformats.org/officeDocument/2006/relationships/customXml" Target="../ink/ink2035.xml"/><Relationship Id="rId1213" Type="http://schemas.openxmlformats.org/officeDocument/2006/relationships/customXml" Target="../ink/ink2462.xml"/><Relationship Id="rId1297" Type="http://schemas.openxmlformats.org/officeDocument/2006/relationships/image" Target="../media/image3722.png"/><Relationship Id="rId1420" Type="http://schemas.openxmlformats.org/officeDocument/2006/relationships/customXml" Target="../ink/ink2566.xml"/><Relationship Id="rId222" Type="http://schemas.openxmlformats.org/officeDocument/2006/relationships/customXml" Target="../ink/ink1964.xml"/><Relationship Id="rId667" Type="http://schemas.openxmlformats.org/officeDocument/2006/relationships/customXml" Target="../ink/ink2188.xml"/><Relationship Id="rId874" Type="http://schemas.openxmlformats.org/officeDocument/2006/relationships/customXml" Target="../ink/ink2292.xml"/><Relationship Id="rId17" Type="http://schemas.openxmlformats.org/officeDocument/2006/relationships/customXml" Target="../ink/ink1861.xml"/><Relationship Id="rId527" Type="http://schemas.openxmlformats.org/officeDocument/2006/relationships/customXml" Target="../ink/ink2118.xml"/><Relationship Id="rId734" Type="http://schemas.openxmlformats.org/officeDocument/2006/relationships/image" Target="../media/image2458.png"/><Relationship Id="rId941" Type="http://schemas.openxmlformats.org/officeDocument/2006/relationships/image" Target="../media/image2561.png"/><Relationship Id="rId1157" Type="http://schemas.openxmlformats.org/officeDocument/2006/relationships/customXml" Target="../ink/ink2434.xml"/><Relationship Id="rId1364" Type="http://schemas.openxmlformats.org/officeDocument/2006/relationships/customXml" Target="../ink/ink2538.xml"/><Relationship Id="rId70" Type="http://schemas.openxmlformats.org/officeDocument/2006/relationships/image" Target="../media/image1858.png"/><Relationship Id="rId166" Type="http://schemas.openxmlformats.org/officeDocument/2006/relationships/customXml" Target="../ink/ink1936.xml"/><Relationship Id="rId373" Type="http://schemas.openxmlformats.org/officeDocument/2006/relationships/image" Target="../media/image2281.png"/><Relationship Id="rId580" Type="http://schemas.openxmlformats.org/officeDocument/2006/relationships/image" Target="../media/image2382.png"/><Relationship Id="rId801" Type="http://schemas.openxmlformats.org/officeDocument/2006/relationships/customXml" Target="../ink/ink2255.xml"/><Relationship Id="rId1017" Type="http://schemas.openxmlformats.org/officeDocument/2006/relationships/image" Target="../media/image2599.png"/><Relationship Id="rId1224" Type="http://schemas.openxmlformats.org/officeDocument/2006/relationships/customXml" Target="../ink/ink2468.xml"/><Relationship Id="rId1431" Type="http://schemas.openxmlformats.org/officeDocument/2006/relationships/image" Target="../media/image1950.png"/><Relationship Id="rId1" Type="http://schemas.openxmlformats.org/officeDocument/2006/relationships/slideLayout" Target="../slideLayouts/slideLayout7.xml"/><Relationship Id="rId233" Type="http://schemas.openxmlformats.org/officeDocument/2006/relationships/image" Target="../media/image2212.png"/><Relationship Id="rId440" Type="http://schemas.openxmlformats.org/officeDocument/2006/relationships/customXml" Target="../ink/ink2074.xml"/><Relationship Id="rId678" Type="http://schemas.openxmlformats.org/officeDocument/2006/relationships/image" Target="../media/image2431.png"/><Relationship Id="rId885" Type="http://schemas.openxmlformats.org/officeDocument/2006/relationships/image" Target="../media/image2533.png"/><Relationship Id="rId1070" Type="http://schemas.openxmlformats.org/officeDocument/2006/relationships/customXml" Target="../ink/ink2390.xml"/><Relationship Id="rId28" Type="http://schemas.openxmlformats.org/officeDocument/2006/relationships/image" Target="../media/image1837.png"/><Relationship Id="rId300" Type="http://schemas.openxmlformats.org/officeDocument/2006/relationships/customXml" Target="../ink/ink2003.xml"/><Relationship Id="rId538" Type="http://schemas.openxmlformats.org/officeDocument/2006/relationships/image" Target="../media/image2361.png"/><Relationship Id="rId745" Type="http://schemas.openxmlformats.org/officeDocument/2006/relationships/customXml" Target="../ink/ink2227.xml"/><Relationship Id="rId952" Type="http://schemas.openxmlformats.org/officeDocument/2006/relationships/customXml" Target="../ink/ink2331.xml"/><Relationship Id="rId1168" Type="http://schemas.openxmlformats.org/officeDocument/2006/relationships/image" Target="../media/image3658.png"/><Relationship Id="rId1375" Type="http://schemas.openxmlformats.org/officeDocument/2006/relationships/image" Target="../media/image780.png"/><Relationship Id="rId81" Type="http://schemas.openxmlformats.org/officeDocument/2006/relationships/customXml" Target="../ink/ink1893.xml"/><Relationship Id="rId177" Type="http://schemas.openxmlformats.org/officeDocument/2006/relationships/image" Target="../media/image1910.png"/><Relationship Id="rId384" Type="http://schemas.openxmlformats.org/officeDocument/2006/relationships/customXml" Target="../ink/ink2046.xml"/><Relationship Id="rId591" Type="http://schemas.openxmlformats.org/officeDocument/2006/relationships/customXml" Target="../ink/ink2150.xml"/><Relationship Id="rId605" Type="http://schemas.openxmlformats.org/officeDocument/2006/relationships/customXml" Target="../ink/ink2157.xml"/><Relationship Id="rId812" Type="http://schemas.openxmlformats.org/officeDocument/2006/relationships/image" Target="../media/image2497.png"/><Relationship Id="rId1028" Type="http://schemas.openxmlformats.org/officeDocument/2006/relationships/customXml" Target="../ink/ink2369.xml"/><Relationship Id="rId1235" Type="http://schemas.openxmlformats.org/officeDocument/2006/relationships/image" Target="../media/image3691.png"/><Relationship Id="rId244" Type="http://schemas.openxmlformats.org/officeDocument/2006/relationships/customXml" Target="../ink/ink1975.xml"/><Relationship Id="rId689" Type="http://schemas.openxmlformats.org/officeDocument/2006/relationships/customXml" Target="../ink/ink2199.xml"/><Relationship Id="rId896" Type="http://schemas.openxmlformats.org/officeDocument/2006/relationships/customXml" Target="../ink/ink2303.xml"/><Relationship Id="rId1081" Type="http://schemas.openxmlformats.org/officeDocument/2006/relationships/customXml" Target="../ink/ink2396.xml"/><Relationship Id="rId1302" Type="http://schemas.openxmlformats.org/officeDocument/2006/relationships/customXml" Target="../ink/ink2507.xml"/><Relationship Id="rId39" Type="http://schemas.openxmlformats.org/officeDocument/2006/relationships/customXml" Target="../ink/ink1872.xml"/><Relationship Id="rId451" Type="http://schemas.openxmlformats.org/officeDocument/2006/relationships/image" Target="../media/image2319.png"/><Relationship Id="rId549" Type="http://schemas.openxmlformats.org/officeDocument/2006/relationships/customXml" Target="../ink/ink2129.xml"/><Relationship Id="rId756" Type="http://schemas.openxmlformats.org/officeDocument/2006/relationships/image" Target="../media/image2469.png"/><Relationship Id="rId1179" Type="http://schemas.openxmlformats.org/officeDocument/2006/relationships/customXml" Target="../ink/ink2445.xml"/><Relationship Id="rId1386" Type="http://schemas.openxmlformats.org/officeDocument/2006/relationships/customXml" Target="../ink/ink2549.xml"/><Relationship Id="rId104" Type="http://schemas.openxmlformats.org/officeDocument/2006/relationships/image" Target="../media/image1875.png"/><Relationship Id="rId188" Type="http://schemas.openxmlformats.org/officeDocument/2006/relationships/customXml" Target="../ink/ink1947.xml"/><Relationship Id="rId311" Type="http://schemas.openxmlformats.org/officeDocument/2006/relationships/image" Target="../media/image2251.png"/><Relationship Id="rId395" Type="http://schemas.openxmlformats.org/officeDocument/2006/relationships/image" Target="../media/image1446.png"/><Relationship Id="rId409" Type="http://schemas.openxmlformats.org/officeDocument/2006/relationships/image" Target="../media/image2298.png"/><Relationship Id="rId963" Type="http://schemas.openxmlformats.org/officeDocument/2006/relationships/image" Target="../media/image2572.png"/><Relationship Id="rId1039" Type="http://schemas.openxmlformats.org/officeDocument/2006/relationships/image" Target="../media/image2610.png"/><Relationship Id="rId1246" Type="http://schemas.openxmlformats.org/officeDocument/2006/relationships/customXml" Target="../ink/ink2479.xml"/><Relationship Id="rId92" Type="http://schemas.openxmlformats.org/officeDocument/2006/relationships/image" Target="../media/image1869.png"/><Relationship Id="rId616" Type="http://schemas.openxmlformats.org/officeDocument/2006/relationships/image" Target="../media/image2400.png"/><Relationship Id="rId823" Type="http://schemas.openxmlformats.org/officeDocument/2006/relationships/customXml" Target="../ink/ink2266.xml"/><Relationship Id="rId255" Type="http://schemas.openxmlformats.org/officeDocument/2006/relationships/image" Target="../media/image2223.png"/><Relationship Id="rId462" Type="http://schemas.openxmlformats.org/officeDocument/2006/relationships/customXml" Target="../ink/ink2085.xml"/><Relationship Id="rId1092" Type="http://schemas.openxmlformats.org/officeDocument/2006/relationships/image" Target="../media/image2636.png"/><Relationship Id="rId1106" Type="http://schemas.openxmlformats.org/officeDocument/2006/relationships/image" Target="../media/image2643.png"/><Relationship Id="rId1313" Type="http://schemas.openxmlformats.org/officeDocument/2006/relationships/image" Target="../media/image3730.png"/><Relationship Id="rId1397" Type="http://schemas.openxmlformats.org/officeDocument/2006/relationships/image" Target="../media/image1933.png"/><Relationship Id="rId115" Type="http://schemas.openxmlformats.org/officeDocument/2006/relationships/customXml" Target="../ink/ink1910.xml"/><Relationship Id="rId322" Type="http://schemas.openxmlformats.org/officeDocument/2006/relationships/customXml" Target="../ink/ink2014.xml"/><Relationship Id="rId767" Type="http://schemas.openxmlformats.org/officeDocument/2006/relationships/customXml" Target="../ink/ink2238.xml"/><Relationship Id="rId974" Type="http://schemas.openxmlformats.org/officeDocument/2006/relationships/customXml" Target="../ink/ink2342.xml"/><Relationship Id="rId199" Type="http://schemas.openxmlformats.org/officeDocument/2006/relationships/image" Target="../media/image1922.png"/><Relationship Id="rId627" Type="http://schemas.openxmlformats.org/officeDocument/2006/relationships/customXml" Target="../ink/ink2168.xml"/><Relationship Id="rId834" Type="http://schemas.openxmlformats.org/officeDocument/2006/relationships/image" Target="../media/image2508.png"/><Relationship Id="rId1257" Type="http://schemas.openxmlformats.org/officeDocument/2006/relationships/image" Target="../media/image3702.png"/><Relationship Id="rId266" Type="http://schemas.openxmlformats.org/officeDocument/2006/relationships/customXml" Target="../ink/ink1986.xml"/><Relationship Id="rId473" Type="http://schemas.openxmlformats.org/officeDocument/2006/relationships/image" Target="../media/image2330.png"/><Relationship Id="rId680" Type="http://schemas.openxmlformats.org/officeDocument/2006/relationships/image" Target="../media/image2432.png"/><Relationship Id="rId901" Type="http://schemas.openxmlformats.org/officeDocument/2006/relationships/image" Target="../media/image2541.png"/><Relationship Id="rId1117" Type="http://schemas.openxmlformats.org/officeDocument/2006/relationships/customXml" Target="../ink/ink2414.xml"/><Relationship Id="rId1324" Type="http://schemas.openxmlformats.org/officeDocument/2006/relationships/customXml" Target="../ink/ink2518.xml"/><Relationship Id="rId30" Type="http://schemas.openxmlformats.org/officeDocument/2006/relationships/image" Target="../media/image1838.png"/><Relationship Id="rId126" Type="http://schemas.openxmlformats.org/officeDocument/2006/relationships/image" Target="../media/image1886.png"/><Relationship Id="rId333" Type="http://schemas.openxmlformats.org/officeDocument/2006/relationships/image" Target="../media/image2262.png"/><Relationship Id="rId540" Type="http://schemas.openxmlformats.org/officeDocument/2006/relationships/image" Target="../media/image2362.png"/><Relationship Id="rId778" Type="http://schemas.openxmlformats.org/officeDocument/2006/relationships/image" Target="../media/image2480.png"/><Relationship Id="rId985" Type="http://schemas.openxmlformats.org/officeDocument/2006/relationships/image" Target="../media/image2583.png"/><Relationship Id="rId1170" Type="http://schemas.openxmlformats.org/officeDocument/2006/relationships/image" Target="../media/image3659.png"/><Relationship Id="rId638" Type="http://schemas.openxmlformats.org/officeDocument/2006/relationships/image" Target="../media/image2411.png"/><Relationship Id="rId845" Type="http://schemas.openxmlformats.org/officeDocument/2006/relationships/image" Target="../media/image2513.png"/><Relationship Id="rId1030" Type="http://schemas.openxmlformats.org/officeDocument/2006/relationships/customXml" Target="../ink/ink2370.xml"/><Relationship Id="rId1268" Type="http://schemas.openxmlformats.org/officeDocument/2006/relationships/customXml" Target="../ink/ink2490.xml"/><Relationship Id="rId277" Type="http://schemas.openxmlformats.org/officeDocument/2006/relationships/image" Target="../media/image2234.png"/><Relationship Id="rId400" Type="http://schemas.openxmlformats.org/officeDocument/2006/relationships/customXml" Target="../ink/ink2054.xml"/><Relationship Id="rId484" Type="http://schemas.openxmlformats.org/officeDocument/2006/relationships/customXml" Target="../ink/ink2096.xml"/><Relationship Id="rId705" Type="http://schemas.openxmlformats.org/officeDocument/2006/relationships/customXml" Target="../ink/ink2207.xml"/><Relationship Id="rId1128" Type="http://schemas.openxmlformats.org/officeDocument/2006/relationships/image" Target="../media/image2654.png"/><Relationship Id="rId1335" Type="http://schemas.openxmlformats.org/officeDocument/2006/relationships/image" Target="../media/image3741.png"/><Relationship Id="rId137" Type="http://schemas.openxmlformats.org/officeDocument/2006/relationships/image" Target="../media/image1890.png"/><Relationship Id="rId344" Type="http://schemas.openxmlformats.org/officeDocument/2006/relationships/customXml" Target="../ink/ink2026.xml"/><Relationship Id="rId691" Type="http://schemas.openxmlformats.org/officeDocument/2006/relationships/customXml" Target="../ink/ink2200.xml"/><Relationship Id="rId789" Type="http://schemas.openxmlformats.org/officeDocument/2006/relationships/customXml" Target="../ink/ink2249.xml"/><Relationship Id="rId912" Type="http://schemas.openxmlformats.org/officeDocument/2006/relationships/customXml" Target="../ink/ink2311.xml"/><Relationship Id="rId996" Type="http://schemas.openxmlformats.org/officeDocument/2006/relationships/customXml" Target="../ink/ink2353.xml"/><Relationship Id="rId41" Type="http://schemas.openxmlformats.org/officeDocument/2006/relationships/customXml" Target="../ink/ink1873.xml"/><Relationship Id="rId551" Type="http://schemas.openxmlformats.org/officeDocument/2006/relationships/customXml" Target="../ink/ink2130.xml"/><Relationship Id="rId649" Type="http://schemas.openxmlformats.org/officeDocument/2006/relationships/customXml" Target="../ink/ink2179.xml"/><Relationship Id="rId856" Type="http://schemas.openxmlformats.org/officeDocument/2006/relationships/customXml" Target="../ink/ink2283.xml"/><Relationship Id="rId1181" Type="http://schemas.openxmlformats.org/officeDocument/2006/relationships/customXml" Target="../ink/ink2446.xml"/><Relationship Id="rId1279" Type="http://schemas.openxmlformats.org/officeDocument/2006/relationships/image" Target="../media/image3713.png"/><Relationship Id="rId1402" Type="http://schemas.openxmlformats.org/officeDocument/2006/relationships/customXml" Target="../ink/ink2557.xml"/><Relationship Id="rId190" Type="http://schemas.openxmlformats.org/officeDocument/2006/relationships/customXml" Target="../ink/ink1948.xml"/><Relationship Id="rId204" Type="http://schemas.openxmlformats.org/officeDocument/2006/relationships/customXml" Target="../ink/ink1955.xml"/><Relationship Id="rId288" Type="http://schemas.openxmlformats.org/officeDocument/2006/relationships/customXml" Target="../ink/ink1997.xml"/><Relationship Id="rId411" Type="http://schemas.openxmlformats.org/officeDocument/2006/relationships/image" Target="../media/image2299.png"/><Relationship Id="rId509" Type="http://schemas.openxmlformats.org/officeDocument/2006/relationships/customXml" Target="../ink/ink2109.xml"/><Relationship Id="rId1041" Type="http://schemas.openxmlformats.org/officeDocument/2006/relationships/image" Target="../media/image2611.png"/><Relationship Id="rId1139" Type="http://schemas.openxmlformats.org/officeDocument/2006/relationships/customXml" Target="../ink/ink2425.xml"/><Relationship Id="rId1346" Type="http://schemas.openxmlformats.org/officeDocument/2006/relationships/customXml" Target="../ink/ink2529.xml"/><Relationship Id="rId495" Type="http://schemas.openxmlformats.org/officeDocument/2006/relationships/image" Target="../media/image2341.png"/><Relationship Id="rId716" Type="http://schemas.openxmlformats.org/officeDocument/2006/relationships/image" Target="../media/image2449.png"/><Relationship Id="rId923" Type="http://schemas.openxmlformats.org/officeDocument/2006/relationships/image" Target="../media/image2552.png"/><Relationship Id="rId52" Type="http://schemas.openxmlformats.org/officeDocument/2006/relationships/image" Target="../media/image1849.png"/><Relationship Id="rId148" Type="http://schemas.openxmlformats.org/officeDocument/2006/relationships/customXml" Target="../ink/ink1927.xml"/><Relationship Id="rId355" Type="http://schemas.openxmlformats.org/officeDocument/2006/relationships/image" Target="../media/image2272.png"/><Relationship Id="rId562" Type="http://schemas.openxmlformats.org/officeDocument/2006/relationships/image" Target="../media/image2373.png"/><Relationship Id="rId1192" Type="http://schemas.openxmlformats.org/officeDocument/2006/relationships/image" Target="../media/image3670.png"/><Relationship Id="rId1206" Type="http://schemas.openxmlformats.org/officeDocument/2006/relationships/image" Target="../media/image3677.png"/><Relationship Id="rId1413" Type="http://schemas.openxmlformats.org/officeDocument/2006/relationships/image" Target="../media/image1941.png"/><Relationship Id="rId215" Type="http://schemas.openxmlformats.org/officeDocument/2006/relationships/image" Target="../media/image2203.png"/><Relationship Id="rId422" Type="http://schemas.openxmlformats.org/officeDocument/2006/relationships/customXml" Target="../ink/ink2065.xml"/><Relationship Id="rId867" Type="http://schemas.openxmlformats.org/officeDocument/2006/relationships/image" Target="../media/image2524.png"/><Relationship Id="rId1052" Type="http://schemas.openxmlformats.org/officeDocument/2006/relationships/customXml" Target="../ink/ink2381.xml"/><Relationship Id="rId299" Type="http://schemas.openxmlformats.org/officeDocument/2006/relationships/image" Target="../media/image2245.png"/><Relationship Id="rId727" Type="http://schemas.openxmlformats.org/officeDocument/2006/relationships/customXml" Target="../ink/ink2218.xml"/><Relationship Id="rId934" Type="http://schemas.openxmlformats.org/officeDocument/2006/relationships/customXml" Target="../ink/ink2322.xml"/><Relationship Id="rId1357" Type="http://schemas.openxmlformats.org/officeDocument/2006/relationships/image" Target="../media/image771.png"/><Relationship Id="rId63" Type="http://schemas.openxmlformats.org/officeDocument/2006/relationships/customXml" Target="../ink/ink1884.xml"/><Relationship Id="rId159" Type="http://schemas.openxmlformats.org/officeDocument/2006/relationships/image" Target="../media/image1901.png"/><Relationship Id="rId366" Type="http://schemas.openxmlformats.org/officeDocument/2006/relationships/customXml" Target="../ink/ink2037.xml"/><Relationship Id="rId573" Type="http://schemas.openxmlformats.org/officeDocument/2006/relationships/customXml" Target="../ink/ink2141.xml"/><Relationship Id="rId780" Type="http://schemas.openxmlformats.org/officeDocument/2006/relationships/image" Target="../media/image2481.png"/><Relationship Id="rId1217" Type="http://schemas.openxmlformats.org/officeDocument/2006/relationships/customXml" Target="../ink/ink2464.xml"/><Relationship Id="rId1424" Type="http://schemas.openxmlformats.org/officeDocument/2006/relationships/customXml" Target="../ink/ink2568.xml"/><Relationship Id="rId226" Type="http://schemas.openxmlformats.org/officeDocument/2006/relationships/customXml" Target="../ink/ink1966.xml"/><Relationship Id="rId433" Type="http://schemas.openxmlformats.org/officeDocument/2006/relationships/image" Target="../media/image2310.png"/><Relationship Id="rId878" Type="http://schemas.openxmlformats.org/officeDocument/2006/relationships/customXml" Target="../ink/ink2294.xml"/><Relationship Id="rId1063" Type="http://schemas.openxmlformats.org/officeDocument/2006/relationships/image" Target="../media/image2622.png"/><Relationship Id="rId1270" Type="http://schemas.openxmlformats.org/officeDocument/2006/relationships/customXml" Target="../ink/ink2491.xml"/><Relationship Id="rId640" Type="http://schemas.openxmlformats.org/officeDocument/2006/relationships/image" Target="../media/image2412.png"/><Relationship Id="rId738" Type="http://schemas.openxmlformats.org/officeDocument/2006/relationships/image" Target="../media/image2460.png"/><Relationship Id="rId945" Type="http://schemas.openxmlformats.org/officeDocument/2006/relationships/image" Target="../media/image2563.png"/><Relationship Id="rId1368" Type="http://schemas.openxmlformats.org/officeDocument/2006/relationships/customXml" Target="../ink/ink2540.xml"/><Relationship Id="rId74" Type="http://schemas.openxmlformats.org/officeDocument/2006/relationships/image" Target="../media/image1860.png"/><Relationship Id="rId377" Type="http://schemas.openxmlformats.org/officeDocument/2006/relationships/image" Target="../media/image2283.png"/><Relationship Id="rId500" Type="http://schemas.openxmlformats.org/officeDocument/2006/relationships/customXml" Target="../ink/ink2104.xml"/><Relationship Id="rId584" Type="http://schemas.openxmlformats.org/officeDocument/2006/relationships/image" Target="../media/image2384.png"/><Relationship Id="rId805" Type="http://schemas.openxmlformats.org/officeDocument/2006/relationships/customXml" Target="../ink/ink2257.xml"/><Relationship Id="rId1130" Type="http://schemas.openxmlformats.org/officeDocument/2006/relationships/image" Target="../media/image2655.png"/><Relationship Id="rId1228" Type="http://schemas.openxmlformats.org/officeDocument/2006/relationships/customXml" Target="../ink/ink2470.xml"/><Relationship Id="rId1435" Type="http://schemas.openxmlformats.org/officeDocument/2006/relationships/image" Target="../media/image1952.png"/><Relationship Id="rId5" Type="http://schemas.openxmlformats.org/officeDocument/2006/relationships/customXml" Target="../ink/ink1855.xml"/><Relationship Id="rId237" Type="http://schemas.openxmlformats.org/officeDocument/2006/relationships/image" Target="../media/image2214.png"/><Relationship Id="rId791" Type="http://schemas.openxmlformats.org/officeDocument/2006/relationships/customXml" Target="../ink/ink2250.xml"/><Relationship Id="rId889" Type="http://schemas.openxmlformats.org/officeDocument/2006/relationships/image" Target="../media/image2535.png"/><Relationship Id="rId1074" Type="http://schemas.openxmlformats.org/officeDocument/2006/relationships/customXml" Target="../ink/ink2392.xml"/><Relationship Id="rId444" Type="http://schemas.openxmlformats.org/officeDocument/2006/relationships/customXml" Target="../ink/ink2076.xml"/><Relationship Id="rId651" Type="http://schemas.openxmlformats.org/officeDocument/2006/relationships/customXml" Target="../ink/ink2180.xml"/><Relationship Id="rId749" Type="http://schemas.openxmlformats.org/officeDocument/2006/relationships/customXml" Target="../ink/ink2229.xml"/><Relationship Id="rId1281" Type="http://schemas.openxmlformats.org/officeDocument/2006/relationships/image" Target="../media/image3714.png"/><Relationship Id="rId1379" Type="http://schemas.openxmlformats.org/officeDocument/2006/relationships/image" Target="../media/image782.png"/><Relationship Id="rId290" Type="http://schemas.openxmlformats.org/officeDocument/2006/relationships/customXml" Target="../ink/ink1998.xml"/><Relationship Id="rId304" Type="http://schemas.openxmlformats.org/officeDocument/2006/relationships/customXml" Target="../ink/ink2005.xml"/><Relationship Id="rId388" Type="http://schemas.openxmlformats.org/officeDocument/2006/relationships/customXml" Target="../ink/ink2048.xml"/><Relationship Id="rId511" Type="http://schemas.openxmlformats.org/officeDocument/2006/relationships/customXml" Target="../ink/ink2110.xml"/><Relationship Id="rId609" Type="http://schemas.openxmlformats.org/officeDocument/2006/relationships/customXml" Target="../ink/ink2159.xml"/><Relationship Id="rId956" Type="http://schemas.openxmlformats.org/officeDocument/2006/relationships/customXml" Target="../ink/ink2333.xml"/><Relationship Id="rId1141" Type="http://schemas.openxmlformats.org/officeDocument/2006/relationships/customXml" Target="../ink/ink2426.xml"/><Relationship Id="rId1239" Type="http://schemas.openxmlformats.org/officeDocument/2006/relationships/image" Target="../media/image3693.png"/><Relationship Id="rId85" Type="http://schemas.openxmlformats.org/officeDocument/2006/relationships/customXml" Target="../ink/ink1895.xml"/><Relationship Id="rId150" Type="http://schemas.openxmlformats.org/officeDocument/2006/relationships/customXml" Target="../ink/ink1928.xml"/><Relationship Id="rId595" Type="http://schemas.openxmlformats.org/officeDocument/2006/relationships/customXml" Target="../ink/ink2152.xml"/><Relationship Id="rId816" Type="http://schemas.openxmlformats.org/officeDocument/2006/relationships/image" Target="../media/image2499.png"/><Relationship Id="rId1001" Type="http://schemas.openxmlformats.org/officeDocument/2006/relationships/image" Target="../media/image2591.png"/><Relationship Id="rId248" Type="http://schemas.openxmlformats.org/officeDocument/2006/relationships/customXml" Target="../ink/ink1977.xml"/><Relationship Id="rId455" Type="http://schemas.openxmlformats.org/officeDocument/2006/relationships/image" Target="../media/image2321.png"/><Relationship Id="rId662" Type="http://schemas.openxmlformats.org/officeDocument/2006/relationships/image" Target="../media/image2423.png"/><Relationship Id="rId1085" Type="http://schemas.openxmlformats.org/officeDocument/2006/relationships/customXml" Target="../ink/ink2398.xml"/><Relationship Id="rId1292" Type="http://schemas.openxmlformats.org/officeDocument/2006/relationships/customXml" Target="../ink/ink2502.xml"/><Relationship Id="rId1306" Type="http://schemas.openxmlformats.org/officeDocument/2006/relationships/customXml" Target="../ink/ink2509.xml"/><Relationship Id="rId12" Type="http://schemas.openxmlformats.org/officeDocument/2006/relationships/image" Target="../media/image1829.png"/><Relationship Id="rId108" Type="http://schemas.openxmlformats.org/officeDocument/2006/relationships/image" Target="../media/image1877.png"/><Relationship Id="rId315" Type="http://schemas.openxmlformats.org/officeDocument/2006/relationships/image" Target="../media/image2253.png"/><Relationship Id="rId522" Type="http://schemas.openxmlformats.org/officeDocument/2006/relationships/image" Target="../media/image2353.png"/><Relationship Id="rId967" Type="http://schemas.openxmlformats.org/officeDocument/2006/relationships/image" Target="../media/image2574.png"/><Relationship Id="rId1152" Type="http://schemas.openxmlformats.org/officeDocument/2006/relationships/image" Target="../media/image3650.png"/><Relationship Id="rId96" Type="http://schemas.openxmlformats.org/officeDocument/2006/relationships/image" Target="../media/image1871.png"/><Relationship Id="rId161" Type="http://schemas.openxmlformats.org/officeDocument/2006/relationships/image" Target="../media/image1902.png"/><Relationship Id="rId399" Type="http://schemas.openxmlformats.org/officeDocument/2006/relationships/image" Target="../media/image2293.png"/><Relationship Id="rId827" Type="http://schemas.openxmlformats.org/officeDocument/2006/relationships/customXml" Target="../ink/ink2268.xml"/><Relationship Id="rId1012" Type="http://schemas.openxmlformats.org/officeDocument/2006/relationships/customXml" Target="../ink/ink2361.xml"/><Relationship Id="rId259" Type="http://schemas.openxmlformats.org/officeDocument/2006/relationships/image" Target="../media/image2225.png"/><Relationship Id="rId466" Type="http://schemas.openxmlformats.org/officeDocument/2006/relationships/customXml" Target="../ink/ink2087.xml"/><Relationship Id="rId673" Type="http://schemas.openxmlformats.org/officeDocument/2006/relationships/customXml" Target="../ink/ink2191.xml"/><Relationship Id="rId880" Type="http://schemas.openxmlformats.org/officeDocument/2006/relationships/customXml" Target="../ink/ink2295.xml"/><Relationship Id="rId1096" Type="http://schemas.openxmlformats.org/officeDocument/2006/relationships/image" Target="../media/image2638.png"/><Relationship Id="rId1317" Type="http://schemas.openxmlformats.org/officeDocument/2006/relationships/image" Target="../media/image3732.png"/><Relationship Id="rId23" Type="http://schemas.openxmlformats.org/officeDocument/2006/relationships/customXml" Target="../ink/ink1864.xml"/><Relationship Id="rId119" Type="http://schemas.openxmlformats.org/officeDocument/2006/relationships/customXml" Target="../ink/ink1912.xml"/><Relationship Id="rId326" Type="http://schemas.openxmlformats.org/officeDocument/2006/relationships/customXml" Target="../ink/ink2016.xml"/><Relationship Id="rId533" Type="http://schemas.openxmlformats.org/officeDocument/2006/relationships/customXml" Target="../ink/ink2121.xml"/><Relationship Id="rId978" Type="http://schemas.openxmlformats.org/officeDocument/2006/relationships/customXml" Target="../ink/ink2344.xml"/><Relationship Id="rId1163" Type="http://schemas.openxmlformats.org/officeDocument/2006/relationships/customXml" Target="../ink/ink2437.xml"/><Relationship Id="rId1370" Type="http://schemas.openxmlformats.org/officeDocument/2006/relationships/customXml" Target="../ink/ink2541.xml"/><Relationship Id="rId740" Type="http://schemas.openxmlformats.org/officeDocument/2006/relationships/image" Target="../media/image2461.png"/><Relationship Id="rId838" Type="http://schemas.openxmlformats.org/officeDocument/2006/relationships/customXml" Target="../ink/ink2274.xml"/><Relationship Id="rId1023" Type="http://schemas.openxmlformats.org/officeDocument/2006/relationships/image" Target="../media/image2602.png"/><Relationship Id="rId172" Type="http://schemas.openxmlformats.org/officeDocument/2006/relationships/customXml" Target="../ink/ink1939.xml"/><Relationship Id="rId477" Type="http://schemas.openxmlformats.org/officeDocument/2006/relationships/image" Target="../media/image2332.png"/><Relationship Id="rId600" Type="http://schemas.openxmlformats.org/officeDocument/2006/relationships/image" Target="../media/image2392.png"/><Relationship Id="rId684" Type="http://schemas.openxmlformats.org/officeDocument/2006/relationships/image" Target="../media/image2434.png"/><Relationship Id="rId1230" Type="http://schemas.openxmlformats.org/officeDocument/2006/relationships/customXml" Target="../ink/ink2471.xml"/><Relationship Id="rId1328" Type="http://schemas.openxmlformats.org/officeDocument/2006/relationships/customXml" Target="../ink/ink2520.xml"/><Relationship Id="rId337" Type="http://schemas.openxmlformats.org/officeDocument/2006/relationships/customXml" Target="../ink/ink2022.xml"/><Relationship Id="rId891" Type="http://schemas.openxmlformats.org/officeDocument/2006/relationships/image" Target="../media/image2536.png"/><Relationship Id="rId905" Type="http://schemas.openxmlformats.org/officeDocument/2006/relationships/image" Target="../media/image2543.png"/><Relationship Id="rId989" Type="http://schemas.openxmlformats.org/officeDocument/2006/relationships/image" Target="../media/image2585.png"/><Relationship Id="rId34" Type="http://schemas.openxmlformats.org/officeDocument/2006/relationships/image" Target="../media/image1840.png"/><Relationship Id="rId544" Type="http://schemas.openxmlformats.org/officeDocument/2006/relationships/image" Target="../media/image2364.png"/><Relationship Id="rId751" Type="http://schemas.openxmlformats.org/officeDocument/2006/relationships/customXml" Target="../ink/ink2230.xml"/><Relationship Id="rId849" Type="http://schemas.openxmlformats.org/officeDocument/2006/relationships/image" Target="../media/image2515.png"/><Relationship Id="rId1174" Type="http://schemas.openxmlformats.org/officeDocument/2006/relationships/image" Target="../media/image3661.png"/><Relationship Id="rId1381" Type="http://schemas.openxmlformats.org/officeDocument/2006/relationships/image" Target="../media/image1074.png"/><Relationship Id="rId183" Type="http://schemas.openxmlformats.org/officeDocument/2006/relationships/image" Target="../media/image1913.png"/><Relationship Id="rId390" Type="http://schemas.openxmlformats.org/officeDocument/2006/relationships/customXml" Target="../ink/ink2049.xml"/><Relationship Id="rId404" Type="http://schemas.openxmlformats.org/officeDocument/2006/relationships/customXml" Target="../ink/ink2056.xml"/><Relationship Id="rId611" Type="http://schemas.openxmlformats.org/officeDocument/2006/relationships/customXml" Target="../ink/ink2160.xml"/><Relationship Id="rId1034" Type="http://schemas.openxmlformats.org/officeDocument/2006/relationships/customXml" Target="../ink/ink2372.xml"/><Relationship Id="rId1241" Type="http://schemas.openxmlformats.org/officeDocument/2006/relationships/image" Target="../media/image3694.png"/><Relationship Id="rId1339" Type="http://schemas.openxmlformats.org/officeDocument/2006/relationships/image" Target="../media/image762.png"/><Relationship Id="rId250" Type="http://schemas.openxmlformats.org/officeDocument/2006/relationships/customXml" Target="../ink/ink1978.xml"/><Relationship Id="rId488" Type="http://schemas.openxmlformats.org/officeDocument/2006/relationships/customXml" Target="../ink/ink2098.xml"/><Relationship Id="rId695" Type="http://schemas.openxmlformats.org/officeDocument/2006/relationships/customXml" Target="../ink/ink2202.xml"/><Relationship Id="rId709" Type="http://schemas.openxmlformats.org/officeDocument/2006/relationships/customXml" Target="../ink/ink2209.xml"/><Relationship Id="rId916" Type="http://schemas.openxmlformats.org/officeDocument/2006/relationships/customXml" Target="../ink/ink2313.xml"/><Relationship Id="rId1101" Type="http://schemas.openxmlformats.org/officeDocument/2006/relationships/customXml" Target="../ink/ink2406.xml"/><Relationship Id="rId45" Type="http://schemas.openxmlformats.org/officeDocument/2006/relationships/customXml" Target="../ink/ink1875.xml"/><Relationship Id="rId110" Type="http://schemas.openxmlformats.org/officeDocument/2006/relationships/image" Target="../media/image1878.png"/><Relationship Id="rId348" Type="http://schemas.openxmlformats.org/officeDocument/2006/relationships/customXml" Target="../ink/ink2028.xml"/><Relationship Id="rId555" Type="http://schemas.openxmlformats.org/officeDocument/2006/relationships/customXml" Target="../ink/ink2132.xml"/><Relationship Id="rId762" Type="http://schemas.openxmlformats.org/officeDocument/2006/relationships/image" Target="../media/image2472.png"/><Relationship Id="rId1185" Type="http://schemas.openxmlformats.org/officeDocument/2006/relationships/customXml" Target="../ink/ink2448.xml"/><Relationship Id="rId1392" Type="http://schemas.openxmlformats.org/officeDocument/2006/relationships/customXml" Target="../ink/ink2552.xml"/><Relationship Id="rId1406" Type="http://schemas.openxmlformats.org/officeDocument/2006/relationships/customXml" Target="../ink/ink2559.xml"/><Relationship Id="rId194" Type="http://schemas.openxmlformats.org/officeDocument/2006/relationships/customXml" Target="../ink/ink1950.xml"/><Relationship Id="rId208" Type="http://schemas.openxmlformats.org/officeDocument/2006/relationships/customXml" Target="../ink/ink1957.xml"/><Relationship Id="rId415" Type="http://schemas.openxmlformats.org/officeDocument/2006/relationships/image" Target="../media/image2301.png"/><Relationship Id="rId622" Type="http://schemas.openxmlformats.org/officeDocument/2006/relationships/image" Target="../media/image2403.png"/><Relationship Id="rId1045" Type="http://schemas.openxmlformats.org/officeDocument/2006/relationships/image" Target="../media/image2613.png"/><Relationship Id="rId1252" Type="http://schemas.openxmlformats.org/officeDocument/2006/relationships/customXml" Target="../ink/ink2482.xml"/><Relationship Id="rId261" Type="http://schemas.openxmlformats.org/officeDocument/2006/relationships/image" Target="../media/image2226.png"/><Relationship Id="rId499" Type="http://schemas.openxmlformats.org/officeDocument/2006/relationships/image" Target="../media/image2343.png"/><Relationship Id="rId927" Type="http://schemas.openxmlformats.org/officeDocument/2006/relationships/image" Target="../media/image2554.png"/><Relationship Id="rId1112" Type="http://schemas.openxmlformats.org/officeDocument/2006/relationships/image" Target="../media/image2646.png"/><Relationship Id="rId56" Type="http://schemas.openxmlformats.org/officeDocument/2006/relationships/image" Target="../media/image1851.png"/><Relationship Id="rId359" Type="http://schemas.openxmlformats.org/officeDocument/2006/relationships/image" Target="../media/image2274.png"/><Relationship Id="rId566" Type="http://schemas.openxmlformats.org/officeDocument/2006/relationships/image" Target="../media/image2375.png"/><Relationship Id="rId773" Type="http://schemas.openxmlformats.org/officeDocument/2006/relationships/customXml" Target="../ink/ink2241.xml"/><Relationship Id="rId1196" Type="http://schemas.openxmlformats.org/officeDocument/2006/relationships/image" Target="../media/image3672.png"/><Relationship Id="rId1417" Type="http://schemas.openxmlformats.org/officeDocument/2006/relationships/image" Target="../media/image1943.png"/><Relationship Id="rId121" Type="http://schemas.openxmlformats.org/officeDocument/2006/relationships/customXml" Target="../ink/ink1913.xml"/><Relationship Id="rId219" Type="http://schemas.openxmlformats.org/officeDocument/2006/relationships/image" Target="../media/image2205.png"/><Relationship Id="rId426" Type="http://schemas.openxmlformats.org/officeDocument/2006/relationships/customXml" Target="../ink/ink2067.xml"/><Relationship Id="rId633" Type="http://schemas.openxmlformats.org/officeDocument/2006/relationships/customXml" Target="../ink/ink2171.xml"/><Relationship Id="rId980" Type="http://schemas.openxmlformats.org/officeDocument/2006/relationships/customXml" Target="../ink/ink2345.xml"/><Relationship Id="rId1056" Type="http://schemas.openxmlformats.org/officeDocument/2006/relationships/customXml" Target="../ink/ink2383.xml"/><Relationship Id="rId1263" Type="http://schemas.openxmlformats.org/officeDocument/2006/relationships/image" Target="../media/image3705.png"/><Relationship Id="rId840" Type="http://schemas.openxmlformats.org/officeDocument/2006/relationships/customXml" Target="../ink/ink2275.xml"/><Relationship Id="rId938" Type="http://schemas.openxmlformats.org/officeDocument/2006/relationships/customXml" Target="../ink/ink2324.xml"/><Relationship Id="rId67" Type="http://schemas.openxmlformats.org/officeDocument/2006/relationships/customXml" Target="../ink/ink1886.xml"/><Relationship Id="rId272" Type="http://schemas.openxmlformats.org/officeDocument/2006/relationships/customXml" Target="../ink/ink1989.xml"/><Relationship Id="rId577" Type="http://schemas.openxmlformats.org/officeDocument/2006/relationships/customXml" Target="../ink/ink2143.xml"/><Relationship Id="rId700" Type="http://schemas.openxmlformats.org/officeDocument/2006/relationships/image" Target="../media/image2442.png"/><Relationship Id="rId1123" Type="http://schemas.openxmlformats.org/officeDocument/2006/relationships/customXml" Target="../ink/ink2417.xml"/><Relationship Id="rId1330" Type="http://schemas.openxmlformats.org/officeDocument/2006/relationships/customXml" Target="../ink/ink2521.xml"/><Relationship Id="rId1428" Type="http://schemas.openxmlformats.org/officeDocument/2006/relationships/customXml" Target="../ink/ink2570.xml"/><Relationship Id="rId132" Type="http://schemas.openxmlformats.org/officeDocument/2006/relationships/image" Target="../media/image793.png"/><Relationship Id="rId784" Type="http://schemas.openxmlformats.org/officeDocument/2006/relationships/image" Target="../media/image2483.png"/><Relationship Id="rId991" Type="http://schemas.openxmlformats.org/officeDocument/2006/relationships/image" Target="../media/image2586.png"/><Relationship Id="rId1067" Type="http://schemas.openxmlformats.org/officeDocument/2006/relationships/image" Target="../media/image2624.png"/><Relationship Id="rId437" Type="http://schemas.openxmlformats.org/officeDocument/2006/relationships/image" Target="../media/image2312.png"/><Relationship Id="rId644" Type="http://schemas.openxmlformats.org/officeDocument/2006/relationships/image" Target="../media/image2414.png"/><Relationship Id="rId851" Type="http://schemas.openxmlformats.org/officeDocument/2006/relationships/image" Target="../media/image2516.png"/><Relationship Id="rId1274" Type="http://schemas.openxmlformats.org/officeDocument/2006/relationships/customXml" Target="../ink/ink2493.xml"/><Relationship Id="rId283" Type="http://schemas.openxmlformats.org/officeDocument/2006/relationships/image" Target="../media/image2237.png"/><Relationship Id="rId490" Type="http://schemas.openxmlformats.org/officeDocument/2006/relationships/customXml" Target="../ink/ink2099.xml"/><Relationship Id="rId504" Type="http://schemas.openxmlformats.org/officeDocument/2006/relationships/image" Target="../media/image1442.png"/><Relationship Id="rId711" Type="http://schemas.openxmlformats.org/officeDocument/2006/relationships/customXml" Target="../ink/ink2210.xml"/><Relationship Id="rId949" Type="http://schemas.openxmlformats.org/officeDocument/2006/relationships/image" Target="../media/image2565.png"/><Relationship Id="rId1134" Type="http://schemas.openxmlformats.org/officeDocument/2006/relationships/image" Target="../media/image2657.png"/><Relationship Id="rId1341" Type="http://schemas.openxmlformats.org/officeDocument/2006/relationships/image" Target="../media/image763.png"/><Relationship Id="rId78" Type="http://schemas.openxmlformats.org/officeDocument/2006/relationships/image" Target="../media/image1862.png"/><Relationship Id="rId143" Type="http://schemas.openxmlformats.org/officeDocument/2006/relationships/image" Target="../media/image1893.png"/><Relationship Id="rId350" Type="http://schemas.openxmlformats.org/officeDocument/2006/relationships/customXml" Target="../ink/ink2029.xml"/><Relationship Id="rId588" Type="http://schemas.openxmlformats.org/officeDocument/2006/relationships/image" Target="../media/image2386.png"/><Relationship Id="rId795" Type="http://schemas.openxmlformats.org/officeDocument/2006/relationships/customXml" Target="../ink/ink2252.xml"/><Relationship Id="rId809" Type="http://schemas.openxmlformats.org/officeDocument/2006/relationships/customXml" Target="../ink/ink2259.xml"/><Relationship Id="rId1201" Type="http://schemas.openxmlformats.org/officeDocument/2006/relationships/customXml" Target="../ink/ink2456.xml"/><Relationship Id="rId9" Type="http://schemas.openxmlformats.org/officeDocument/2006/relationships/customXml" Target="../ink/ink1857.xml"/><Relationship Id="rId210" Type="http://schemas.openxmlformats.org/officeDocument/2006/relationships/customXml" Target="../ink/ink1958.xml"/><Relationship Id="rId448" Type="http://schemas.openxmlformats.org/officeDocument/2006/relationships/customXml" Target="../ink/ink2078.xml"/><Relationship Id="rId655" Type="http://schemas.openxmlformats.org/officeDocument/2006/relationships/customXml" Target="../ink/ink2182.xml"/><Relationship Id="rId862" Type="http://schemas.openxmlformats.org/officeDocument/2006/relationships/customXml" Target="../ink/ink2286.xml"/><Relationship Id="rId1078" Type="http://schemas.openxmlformats.org/officeDocument/2006/relationships/customXml" Target="../ink/ink2394.xml"/><Relationship Id="rId1285" Type="http://schemas.openxmlformats.org/officeDocument/2006/relationships/image" Target="../media/image3716.png"/><Relationship Id="rId294" Type="http://schemas.openxmlformats.org/officeDocument/2006/relationships/customXml" Target="../ink/ink2000.xml"/><Relationship Id="rId308" Type="http://schemas.openxmlformats.org/officeDocument/2006/relationships/customXml" Target="../ink/ink2007.xml"/><Relationship Id="rId515" Type="http://schemas.openxmlformats.org/officeDocument/2006/relationships/customXml" Target="../ink/ink2112.xml"/><Relationship Id="rId722" Type="http://schemas.openxmlformats.org/officeDocument/2006/relationships/image" Target="../media/image2452.png"/><Relationship Id="rId1145" Type="http://schemas.openxmlformats.org/officeDocument/2006/relationships/customXml" Target="../ink/ink2428.xml"/><Relationship Id="rId1352" Type="http://schemas.openxmlformats.org/officeDocument/2006/relationships/customXml" Target="../ink/ink2532.xml"/><Relationship Id="rId89" Type="http://schemas.openxmlformats.org/officeDocument/2006/relationships/customXml" Target="../ink/ink1897.xml"/><Relationship Id="rId154" Type="http://schemas.openxmlformats.org/officeDocument/2006/relationships/customXml" Target="../ink/ink1930.xml"/><Relationship Id="rId361" Type="http://schemas.openxmlformats.org/officeDocument/2006/relationships/image" Target="../media/image2275.png"/><Relationship Id="rId599" Type="http://schemas.openxmlformats.org/officeDocument/2006/relationships/customXml" Target="../ink/ink2154.xml"/><Relationship Id="rId1005" Type="http://schemas.openxmlformats.org/officeDocument/2006/relationships/image" Target="../media/image2593.png"/><Relationship Id="rId1212" Type="http://schemas.openxmlformats.org/officeDocument/2006/relationships/image" Target="../media/image3680.png"/><Relationship Id="rId459" Type="http://schemas.openxmlformats.org/officeDocument/2006/relationships/image" Target="../media/image2323.png"/><Relationship Id="rId666" Type="http://schemas.openxmlformats.org/officeDocument/2006/relationships/image" Target="../media/image2425.png"/><Relationship Id="rId873" Type="http://schemas.openxmlformats.org/officeDocument/2006/relationships/image" Target="../media/image2527.png"/><Relationship Id="rId1089" Type="http://schemas.openxmlformats.org/officeDocument/2006/relationships/customXml" Target="../ink/ink2400.xml"/><Relationship Id="rId1296" Type="http://schemas.openxmlformats.org/officeDocument/2006/relationships/customXml" Target="../ink/ink2504.xml"/><Relationship Id="rId16" Type="http://schemas.openxmlformats.org/officeDocument/2006/relationships/image" Target="../media/image1831.png"/><Relationship Id="rId221" Type="http://schemas.openxmlformats.org/officeDocument/2006/relationships/image" Target="../media/image2206.png"/><Relationship Id="rId319" Type="http://schemas.openxmlformats.org/officeDocument/2006/relationships/image" Target="../media/image2255.png"/><Relationship Id="rId526" Type="http://schemas.openxmlformats.org/officeDocument/2006/relationships/image" Target="../media/image2355.png"/><Relationship Id="rId1156" Type="http://schemas.openxmlformats.org/officeDocument/2006/relationships/image" Target="../media/image3652.png"/><Relationship Id="rId1363" Type="http://schemas.openxmlformats.org/officeDocument/2006/relationships/image" Target="../media/image774.png"/><Relationship Id="rId733" Type="http://schemas.openxmlformats.org/officeDocument/2006/relationships/customXml" Target="../ink/ink2221.xml"/><Relationship Id="rId940" Type="http://schemas.openxmlformats.org/officeDocument/2006/relationships/customXml" Target="../ink/ink2325.xml"/><Relationship Id="rId1016" Type="http://schemas.openxmlformats.org/officeDocument/2006/relationships/customXml" Target="../ink/ink2363.xml"/><Relationship Id="rId165" Type="http://schemas.openxmlformats.org/officeDocument/2006/relationships/image" Target="../media/image1904.png"/><Relationship Id="rId372" Type="http://schemas.openxmlformats.org/officeDocument/2006/relationships/customXml" Target="../ink/ink2040.xml"/><Relationship Id="rId677" Type="http://schemas.openxmlformats.org/officeDocument/2006/relationships/customXml" Target="../ink/ink2193.xml"/><Relationship Id="rId800" Type="http://schemas.openxmlformats.org/officeDocument/2006/relationships/image" Target="../media/image2491.png"/><Relationship Id="rId1223" Type="http://schemas.openxmlformats.org/officeDocument/2006/relationships/image" Target="../media/image3685.png"/><Relationship Id="rId1430" Type="http://schemas.openxmlformats.org/officeDocument/2006/relationships/customXml" Target="../ink/ink2571.xml"/><Relationship Id="rId232" Type="http://schemas.openxmlformats.org/officeDocument/2006/relationships/customXml" Target="../ink/ink1969.xml"/><Relationship Id="rId884" Type="http://schemas.openxmlformats.org/officeDocument/2006/relationships/customXml" Target="../ink/ink2297.xml"/><Relationship Id="rId27" Type="http://schemas.openxmlformats.org/officeDocument/2006/relationships/customXml" Target="../ink/ink1866.xml"/><Relationship Id="rId537" Type="http://schemas.openxmlformats.org/officeDocument/2006/relationships/customXml" Target="../ink/ink2123.xml"/><Relationship Id="rId744" Type="http://schemas.openxmlformats.org/officeDocument/2006/relationships/image" Target="../media/image2463.png"/><Relationship Id="rId951" Type="http://schemas.openxmlformats.org/officeDocument/2006/relationships/image" Target="../media/image2566.png"/><Relationship Id="rId1167" Type="http://schemas.openxmlformats.org/officeDocument/2006/relationships/customXml" Target="../ink/ink2439.xml"/><Relationship Id="rId1374" Type="http://schemas.openxmlformats.org/officeDocument/2006/relationships/customXml" Target="../ink/ink2543.xml"/><Relationship Id="rId80" Type="http://schemas.openxmlformats.org/officeDocument/2006/relationships/image" Target="../media/image1863.png"/><Relationship Id="rId176" Type="http://schemas.openxmlformats.org/officeDocument/2006/relationships/customXml" Target="../ink/ink1941.xml"/><Relationship Id="rId383" Type="http://schemas.openxmlformats.org/officeDocument/2006/relationships/image" Target="../media/image2286.png"/><Relationship Id="rId590" Type="http://schemas.openxmlformats.org/officeDocument/2006/relationships/image" Target="../media/image2387.png"/><Relationship Id="rId604" Type="http://schemas.openxmlformats.org/officeDocument/2006/relationships/image" Target="../media/image2394.png"/><Relationship Id="rId811" Type="http://schemas.openxmlformats.org/officeDocument/2006/relationships/customXml" Target="../ink/ink2260.xml"/><Relationship Id="rId1027" Type="http://schemas.openxmlformats.org/officeDocument/2006/relationships/image" Target="../media/image2604.png"/><Relationship Id="rId1234" Type="http://schemas.openxmlformats.org/officeDocument/2006/relationships/customXml" Target="../ink/ink2473.xml"/><Relationship Id="rId243" Type="http://schemas.openxmlformats.org/officeDocument/2006/relationships/image" Target="../media/image2217.png"/><Relationship Id="rId450" Type="http://schemas.openxmlformats.org/officeDocument/2006/relationships/customXml" Target="../ink/ink2079.xml"/><Relationship Id="rId688" Type="http://schemas.openxmlformats.org/officeDocument/2006/relationships/image" Target="../media/image2436.png"/><Relationship Id="rId895" Type="http://schemas.openxmlformats.org/officeDocument/2006/relationships/image" Target="../media/image2538.png"/><Relationship Id="rId909" Type="http://schemas.openxmlformats.org/officeDocument/2006/relationships/image" Target="../media/image2545.png"/><Relationship Id="rId1080" Type="http://schemas.openxmlformats.org/officeDocument/2006/relationships/image" Target="../media/image2630.png"/><Relationship Id="rId1301" Type="http://schemas.openxmlformats.org/officeDocument/2006/relationships/image" Target="../media/image3724.png"/><Relationship Id="rId38" Type="http://schemas.openxmlformats.org/officeDocument/2006/relationships/image" Target="../media/image1842.png"/><Relationship Id="rId103" Type="http://schemas.openxmlformats.org/officeDocument/2006/relationships/customXml" Target="../ink/ink1904.xml"/><Relationship Id="rId310" Type="http://schemas.openxmlformats.org/officeDocument/2006/relationships/customXml" Target="../ink/ink2008.xml"/><Relationship Id="rId548" Type="http://schemas.openxmlformats.org/officeDocument/2006/relationships/image" Target="../media/image2366.png"/><Relationship Id="rId755" Type="http://schemas.openxmlformats.org/officeDocument/2006/relationships/customXml" Target="../ink/ink2232.xml"/><Relationship Id="rId962" Type="http://schemas.openxmlformats.org/officeDocument/2006/relationships/customXml" Target="../ink/ink2336.xml"/><Relationship Id="rId1178" Type="http://schemas.openxmlformats.org/officeDocument/2006/relationships/image" Target="../media/image3663.png"/><Relationship Id="rId1385" Type="http://schemas.openxmlformats.org/officeDocument/2006/relationships/image" Target="../media/image1919.png"/><Relationship Id="rId91" Type="http://schemas.openxmlformats.org/officeDocument/2006/relationships/customXml" Target="../ink/ink1898.xml"/><Relationship Id="rId187" Type="http://schemas.openxmlformats.org/officeDocument/2006/relationships/image" Target="../media/image1915.png"/><Relationship Id="rId394" Type="http://schemas.openxmlformats.org/officeDocument/2006/relationships/customXml" Target="../ink/ink2051.xml"/><Relationship Id="rId408" Type="http://schemas.openxmlformats.org/officeDocument/2006/relationships/customXml" Target="../ink/ink2058.xml"/><Relationship Id="rId615" Type="http://schemas.openxmlformats.org/officeDocument/2006/relationships/customXml" Target="../ink/ink2162.xml"/><Relationship Id="rId822" Type="http://schemas.openxmlformats.org/officeDocument/2006/relationships/image" Target="../media/image2502.png"/><Relationship Id="rId1038" Type="http://schemas.openxmlformats.org/officeDocument/2006/relationships/customXml" Target="../ink/ink2374.xml"/><Relationship Id="rId1245" Type="http://schemas.openxmlformats.org/officeDocument/2006/relationships/image" Target="../media/image3696.png"/><Relationship Id="rId254" Type="http://schemas.openxmlformats.org/officeDocument/2006/relationships/customXml" Target="../ink/ink1980.xml"/><Relationship Id="rId699" Type="http://schemas.openxmlformats.org/officeDocument/2006/relationships/customXml" Target="../ink/ink2204.xml"/><Relationship Id="rId1091" Type="http://schemas.openxmlformats.org/officeDocument/2006/relationships/customXml" Target="../ink/ink2401.xml"/><Relationship Id="rId1105" Type="http://schemas.openxmlformats.org/officeDocument/2006/relationships/customXml" Target="../ink/ink2408.xml"/><Relationship Id="rId1312" Type="http://schemas.openxmlformats.org/officeDocument/2006/relationships/customXml" Target="../ink/ink2512.xml"/><Relationship Id="rId49" Type="http://schemas.openxmlformats.org/officeDocument/2006/relationships/customXml" Target="../ink/ink1877.xml"/><Relationship Id="rId114" Type="http://schemas.openxmlformats.org/officeDocument/2006/relationships/image" Target="../media/image1880.png"/><Relationship Id="rId461" Type="http://schemas.openxmlformats.org/officeDocument/2006/relationships/image" Target="../media/image2324.png"/><Relationship Id="rId559" Type="http://schemas.openxmlformats.org/officeDocument/2006/relationships/customXml" Target="../ink/ink2134.xml"/><Relationship Id="rId766" Type="http://schemas.openxmlformats.org/officeDocument/2006/relationships/image" Target="../media/image2474.png"/><Relationship Id="rId1189" Type="http://schemas.openxmlformats.org/officeDocument/2006/relationships/customXml" Target="../ink/ink2450.xml"/><Relationship Id="rId1396" Type="http://schemas.openxmlformats.org/officeDocument/2006/relationships/customXml" Target="../ink/ink2554.xml"/><Relationship Id="rId198" Type="http://schemas.openxmlformats.org/officeDocument/2006/relationships/customXml" Target="../ink/ink1952.xml"/><Relationship Id="rId321" Type="http://schemas.openxmlformats.org/officeDocument/2006/relationships/image" Target="../media/image2256.png"/><Relationship Id="rId419" Type="http://schemas.openxmlformats.org/officeDocument/2006/relationships/image" Target="../media/image2303.png"/><Relationship Id="rId626" Type="http://schemas.openxmlformats.org/officeDocument/2006/relationships/image" Target="../media/image2405.png"/><Relationship Id="rId973" Type="http://schemas.openxmlformats.org/officeDocument/2006/relationships/image" Target="../media/image2577.png"/><Relationship Id="rId1049" Type="http://schemas.openxmlformats.org/officeDocument/2006/relationships/image" Target="../media/image2615.png"/><Relationship Id="rId1256" Type="http://schemas.openxmlformats.org/officeDocument/2006/relationships/customXml" Target="../ink/ink2484.xml"/><Relationship Id="rId833" Type="http://schemas.openxmlformats.org/officeDocument/2006/relationships/customXml" Target="../ink/ink2271.xml"/><Relationship Id="rId1116" Type="http://schemas.openxmlformats.org/officeDocument/2006/relationships/image" Target="../media/image2648.png"/><Relationship Id="rId265" Type="http://schemas.openxmlformats.org/officeDocument/2006/relationships/image" Target="../media/image2228.png"/><Relationship Id="rId472" Type="http://schemas.openxmlformats.org/officeDocument/2006/relationships/customXml" Target="../ink/ink2090.xml"/><Relationship Id="rId900" Type="http://schemas.openxmlformats.org/officeDocument/2006/relationships/customXml" Target="../ink/ink2305.xml"/><Relationship Id="rId1323" Type="http://schemas.openxmlformats.org/officeDocument/2006/relationships/image" Target="../media/image3735.png"/><Relationship Id="rId125" Type="http://schemas.openxmlformats.org/officeDocument/2006/relationships/customXml" Target="../ink/ink1915.xml"/><Relationship Id="rId332" Type="http://schemas.openxmlformats.org/officeDocument/2006/relationships/customXml" Target="../ink/ink2019.xml"/><Relationship Id="rId777" Type="http://schemas.openxmlformats.org/officeDocument/2006/relationships/customXml" Target="../ink/ink2243.xml"/><Relationship Id="rId984" Type="http://schemas.openxmlformats.org/officeDocument/2006/relationships/customXml" Target="../ink/ink2347.xml"/><Relationship Id="rId637" Type="http://schemas.openxmlformats.org/officeDocument/2006/relationships/customXml" Target="../ink/ink2173.xml"/><Relationship Id="rId844" Type="http://schemas.openxmlformats.org/officeDocument/2006/relationships/customXml" Target="../ink/ink2277.xml"/><Relationship Id="rId1267" Type="http://schemas.openxmlformats.org/officeDocument/2006/relationships/image" Target="../media/image3707.png"/><Relationship Id="rId276" Type="http://schemas.openxmlformats.org/officeDocument/2006/relationships/customXml" Target="../ink/ink1991.xml"/><Relationship Id="rId483" Type="http://schemas.openxmlformats.org/officeDocument/2006/relationships/image" Target="../media/image2335.png"/><Relationship Id="rId690" Type="http://schemas.openxmlformats.org/officeDocument/2006/relationships/image" Target="../media/image2437.png"/><Relationship Id="rId704" Type="http://schemas.openxmlformats.org/officeDocument/2006/relationships/image" Target="../media/image2444.png"/><Relationship Id="rId911" Type="http://schemas.openxmlformats.org/officeDocument/2006/relationships/image" Target="../media/image2546.png"/><Relationship Id="rId1127" Type="http://schemas.openxmlformats.org/officeDocument/2006/relationships/customXml" Target="../ink/ink2419.xml"/><Relationship Id="rId1334" Type="http://schemas.openxmlformats.org/officeDocument/2006/relationships/customXml" Target="../ink/ink2523.xml"/><Relationship Id="rId40" Type="http://schemas.openxmlformats.org/officeDocument/2006/relationships/image" Target="../media/image1843.png"/><Relationship Id="rId136" Type="http://schemas.openxmlformats.org/officeDocument/2006/relationships/customXml" Target="../ink/ink1921.xml"/><Relationship Id="rId343" Type="http://schemas.openxmlformats.org/officeDocument/2006/relationships/image" Target="../media/image2266.png"/><Relationship Id="rId550" Type="http://schemas.openxmlformats.org/officeDocument/2006/relationships/image" Target="../media/image2367.png"/><Relationship Id="rId788" Type="http://schemas.openxmlformats.org/officeDocument/2006/relationships/image" Target="../media/image2485.png"/><Relationship Id="rId995" Type="http://schemas.openxmlformats.org/officeDocument/2006/relationships/image" Target="../media/image2588.png"/><Relationship Id="rId1180" Type="http://schemas.openxmlformats.org/officeDocument/2006/relationships/image" Target="../media/image3664.png"/><Relationship Id="rId1401" Type="http://schemas.openxmlformats.org/officeDocument/2006/relationships/image" Target="../media/image1935.png"/><Relationship Id="rId203" Type="http://schemas.openxmlformats.org/officeDocument/2006/relationships/image" Target="../media/image1924.png"/><Relationship Id="rId648" Type="http://schemas.openxmlformats.org/officeDocument/2006/relationships/image" Target="../media/image2416.png"/><Relationship Id="rId855" Type="http://schemas.openxmlformats.org/officeDocument/2006/relationships/image" Target="../media/image2518.png"/><Relationship Id="rId1040" Type="http://schemas.openxmlformats.org/officeDocument/2006/relationships/customXml" Target="../ink/ink2375.xml"/><Relationship Id="rId1278" Type="http://schemas.openxmlformats.org/officeDocument/2006/relationships/customXml" Target="../ink/ink2495.xml"/><Relationship Id="rId287" Type="http://schemas.openxmlformats.org/officeDocument/2006/relationships/image" Target="../media/image2239.png"/><Relationship Id="rId410" Type="http://schemas.openxmlformats.org/officeDocument/2006/relationships/customXml" Target="../ink/ink2059.xml"/><Relationship Id="rId494" Type="http://schemas.openxmlformats.org/officeDocument/2006/relationships/customXml" Target="../ink/ink2101.xml"/><Relationship Id="rId508" Type="http://schemas.openxmlformats.org/officeDocument/2006/relationships/image" Target="../media/image2346.png"/><Relationship Id="rId715" Type="http://schemas.openxmlformats.org/officeDocument/2006/relationships/customXml" Target="../ink/ink2212.xml"/><Relationship Id="rId922" Type="http://schemas.openxmlformats.org/officeDocument/2006/relationships/customXml" Target="../ink/ink2316.xml"/><Relationship Id="rId1138" Type="http://schemas.openxmlformats.org/officeDocument/2006/relationships/image" Target="../media/image2659.png"/><Relationship Id="rId1345" Type="http://schemas.openxmlformats.org/officeDocument/2006/relationships/image" Target="../media/image765.png"/><Relationship Id="rId147" Type="http://schemas.openxmlformats.org/officeDocument/2006/relationships/image" Target="../media/image1895.png"/><Relationship Id="rId354" Type="http://schemas.openxmlformats.org/officeDocument/2006/relationships/customXml" Target="../ink/ink2031.xml"/><Relationship Id="rId799" Type="http://schemas.openxmlformats.org/officeDocument/2006/relationships/customXml" Target="../ink/ink2254.xml"/><Relationship Id="rId1191" Type="http://schemas.openxmlformats.org/officeDocument/2006/relationships/customXml" Target="../ink/ink2451.xml"/><Relationship Id="rId1205" Type="http://schemas.openxmlformats.org/officeDocument/2006/relationships/customXml" Target="../ink/ink2458.xml"/><Relationship Id="rId51" Type="http://schemas.openxmlformats.org/officeDocument/2006/relationships/customXml" Target="../ink/ink1878.xml"/><Relationship Id="rId561" Type="http://schemas.openxmlformats.org/officeDocument/2006/relationships/customXml" Target="../ink/ink2135.xml"/><Relationship Id="rId659" Type="http://schemas.openxmlformats.org/officeDocument/2006/relationships/customXml" Target="../ink/ink2184.xml"/><Relationship Id="rId866" Type="http://schemas.openxmlformats.org/officeDocument/2006/relationships/customXml" Target="../ink/ink2288.xml"/><Relationship Id="rId1289" Type="http://schemas.openxmlformats.org/officeDocument/2006/relationships/image" Target="../media/image3718.png"/><Relationship Id="rId1412" Type="http://schemas.openxmlformats.org/officeDocument/2006/relationships/customXml" Target="../ink/ink2562.xml"/><Relationship Id="rId214" Type="http://schemas.openxmlformats.org/officeDocument/2006/relationships/customXml" Target="../ink/ink1960.xml"/><Relationship Id="rId298" Type="http://schemas.openxmlformats.org/officeDocument/2006/relationships/customXml" Target="../ink/ink2002.xml"/><Relationship Id="rId421" Type="http://schemas.openxmlformats.org/officeDocument/2006/relationships/image" Target="../media/image2304.png"/><Relationship Id="rId519" Type="http://schemas.openxmlformats.org/officeDocument/2006/relationships/customXml" Target="../ink/ink2114.xml"/><Relationship Id="rId1051" Type="http://schemas.openxmlformats.org/officeDocument/2006/relationships/image" Target="../media/image2616.png"/><Relationship Id="rId1149" Type="http://schemas.openxmlformats.org/officeDocument/2006/relationships/customXml" Target="../ink/ink2430.xml"/><Relationship Id="rId1356" Type="http://schemas.openxmlformats.org/officeDocument/2006/relationships/customXml" Target="../ink/ink2534.xml"/><Relationship Id="rId158" Type="http://schemas.openxmlformats.org/officeDocument/2006/relationships/customXml" Target="../ink/ink1932.xml"/><Relationship Id="rId726" Type="http://schemas.openxmlformats.org/officeDocument/2006/relationships/image" Target="../media/image2454.png"/><Relationship Id="rId933" Type="http://schemas.openxmlformats.org/officeDocument/2006/relationships/image" Target="../media/image2557.png"/><Relationship Id="rId1009" Type="http://schemas.openxmlformats.org/officeDocument/2006/relationships/image" Target="../media/image2595.png"/><Relationship Id="rId62" Type="http://schemas.openxmlformats.org/officeDocument/2006/relationships/image" Target="../media/image1854.png"/><Relationship Id="rId365" Type="http://schemas.openxmlformats.org/officeDocument/2006/relationships/image" Target="../media/image2277.png"/><Relationship Id="rId572" Type="http://schemas.openxmlformats.org/officeDocument/2006/relationships/image" Target="../media/image2378.png"/><Relationship Id="rId1216" Type="http://schemas.openxmlformats.org/officeDocument/2006/relationships/image" Target="../media/image3682.png"/><Relationship Id="rId1423" Type="http://schemas.openxmlformats.org/officeDocument/2006/relationships/image" Target="../media/image1946.png"/><Relationship Id="rId225" Type="http://schemas.openxmlformats.org/officeDocument/2006/relationships/image" Target="../media/image2208.png"/><Relationship Id="rId432" Type="http://schemas.openxmlformats.org/officeDocument/2006/relationships/customXml" Target="../ink/ink2070.xml"/><Relationship Id="rId877" Type="http://schemas.openxmlformats.org/officeDocument/2006/relationships/image" Target="../media/image2529.png"/><Relationship Id="rId1062" Type="http://schemas.openxmlformats.org/officeDocument/2006/relationships/customXml" Target="../ink/ink2386.xml"/><Relationship Id="rId737" Type="http://schemas.openxmlformats.org/officeDocument/2006/relationships/customXml" Target="../ink/ink2223.xml"/><Relationship Id="rId944" Type="http://schemas.openxmlformats.org/officeDocument/2006/relationships/customXml" Target="../ink/ink2327.xml"/><Relationship Id="rId1367" Type="http://schemas.openxmlformats.org/officeDocument/2006/relationships/image" Target="../media/image776.png"/><Relationship Id="rId73" Type="http://schemas.openxmlformats.org/officeDocument/2006/relationships/customXml" Target="../ink/ink1889.xml"/><Relationship Id="rId169" Type="http://schemas.openxmlformats.org/officeDocument/2006/relationships/image" Target="../media/image1906.png"/><Relationship Id="rId376" Type="http://schemas.openxmlformats.org/officeDocument/2006/relationships/customXml" Target="../ink/ink2042.xml"/><Relationship Id="rId583" Type="http://schemas.openxmlformats.org/officeDocument/2006/relationships/customXml" Target="../ink/ink2146.xml"/><Relationship Id="rId790" Type="http://schemas.openxmlformats.org/officeDocument/2006/relationships/image" Target="../media/image2486.png"/><Relationship Id="rId804" Type="http://schemas.openxmlformats.org/officeDocument/2006/relationships/image" Target="../media/image2493.png"/><Relationship Id="rId1227" Type="http://schemas.openxmlformats.org/officeDocument/2006/relationships/image" Target="../media/image3687.png"/><Relationship Id="rId1434" Type="http://schemas.openxmlformats.org/officeDocument/2006/relationships/customXml" Target="../ink/ink2573.xml"/><Relationship Id="rId4" Type="http://schemas.openxmlformats.org/officeDocument/2006/relationships/image" Target="../media/image1825.png"/><Relationship Id="rId236" Type="http://schemas.openxmlformats.org/officeDocument/2006/relationships/customXml" Target="../ink/ink1971.xml"/><Relationship Id="rId443" Type="http://schemas.openxmlformats.org/officeDocument/2006/relationships/image" Target="../media/image2315.png"/><Relationship Id="rId650" Type="http://schemas.openxmlformats.org/officeDocument/2006/relationships/image" Target="../media/image2417.png"/><Relationship Id="rId888" Type="http://schemas.openxmlformats.org/officeDocument/2006/relationships/customXml" Target="../ink/ink2299.xml"/><Relationship Id="rId1073" Type="http://schemas.openxmlformats.org/officeDocument/2006/relationships/image" Target="../media/image2627.png"/><Relationship Id="rId1280" Type="http://schemas.openxmlformats.org/officeDocument/2006/relationships/customXml" Target="../ink/ink2496.xml"/><Relationship Id="rId303" Type="http://schemas.openxmlformats.org/officeDocument/2006/relationships/image" Target="../media/image2247.png"/><Relationship Id="rId748" Type="http://schemas.openxmlformats.org/officeDocument/2006/relationships/image" Target="../media/image2465.png"/><Relationship Id="rId955" Type="http://schemas.openxmlformats.org/officeDocument/2006/relationships/image" Target="../media/image2568.png"/><Relationship Id="rId1140" Type="http://schemas.openxmlformats.org/officeDocument/2006/relationships/image" Target="../media/image2660.png"/><Relationship Id="rId1378" Type="http://schemas.openxmlformats.org/officeDocument/2006/relationships/customXml" Target="../ink/ink2545.xml"/><Relationship Id="rId84" Type="http://schemas.openxmlformats.org/officeDocument/2006/relationships/image" Target="../media/image1865.png"/><Relationship Id="rId387" Type="http://schemas.openxmlformats.org/officeDocument/2006/relationships/image" Target="../media/image2288.png"/><Relationship Id="rId510" Type="http://schemas.openxmlformats.org/officeDocument/2006/relationships/image" Target="../media/image2347.png"/><Relationship Id="rId594" Type="http://schemas.openxmlformats.org/officeDocument/2006/relationships/image" Target="../media/image2389.png"/><Relationship Id="rId608" Type="http://schemas.openxmlformats.org/officeDocument/2006/relationships/image" Target="../media/image2396.png"/><Relationship Id="rId815" Type="http://schemas.openxmlformats.org/officeDocument/2006/relationships/customXml" Target="../ink/ink2262.xml"/><Relationship Id="rId1238" Type="http://schemas.openxmlformats.org/officeDocument/2006/relationships/customXml" Target="../ink/ink2475.xml"/><Relationship Id="rId247" Type="http://schemas.openxmlformats.org/officeDocument/2006/relationships/image" Target="../media/image2219.png"/><Relationship Id="rId899" Type="http://schemas.openxmlformats.org/officeDocument/2006/relationships/image" Target="../media/image2540.png"/><Relationship Id="rId1000" Type="http://schemas.openxmlformats.org/officeDocument/2006/relationships/customXml" Target="../ink/ink2355.xml"/><Relationship Id="rId1084" Type="http://schemas.openxmlformats.org/officeDocument/2006/relationships/image" Target="../media/image2632.png"/><Relationship Id="rId1305" Type="http://schemas.openxmlformats.org/officeDocument/2006/relationships/image" Target="../media/image3726.png"/><Relationship Id="rId107" Type="http://schemas.openxmlformats.org/officeDocument/2006/relationships/customXml" Target="../ink/ink1906.xml"/><Relationship Id="rId454" Type="http://schemas.openxmlformats.org/officeDocument/2006/relationships/customXml" Target="../ink/ink2081.xml"/><Relationship Id="rId661" Type="http://schemas.openxmlformats.org/officeDocument/2006/relationships/customXml" Target="../ink/ink2185.xml"/><Relationship Id="rId759" Type="http://schemas.openxmlformats.org/officeDocument/2006/relationships/customXml" Target="../ink/ink2234.xml"/><Relationship Id="rId966" Type="http://schemas.openxmlformats.org/officeDocument/2006/relationships/customXml" Target="../ink/ink2338.xml"/><Relationship Id="rId1291" Type="http://schemas.openxmlformats.org/officeDocument/2006/relationships/image" Target="../media/image3719.png"/><Relationship Id="rId1389" Type="http://schemas.openxmlformats.org/officeDocument/2006/relationships/image" Target="../media/image1929.png"/><Relationship Id="rId11" Type="http://schemas.openxmlformats.org/officeDocument/2006/relationships/customXml" Target="../ink/ink1858.xml"/><Relationship Id="rId314" Type="http://schemas.openxmlformats.org/officeDocument/2006/relationships/customXml" Target="../ink/ink2010.xml"/><Relationship Id="rId398" Type="http://schemas.openxmlformats.org/officeDocument/2006/relationships/customXml" Target="../ink/ink2053.xml"/><Relationship Id="rId521" Type="http://schemas.openxmlformats.org/officeDocument/2006/relationships/customXml" Target="../ink/ink2115.xml"/><Relationship Id="rId619" Type="http://schemas.openxmlformats.org/officeDocument/2006/relationships/customXml" Target="../ink/ink2164.xml"/><Relationship Id="rId1151" Type="http://schemas.openxmlformats.org/officeDocument/2006/relationships/customXml" Target="../ink/ink2431.xml"/><Relationship Id="rId1249" Type="http://schemas.openxmlformats.org/officeDocument/2006/relationships/image" Target="../media/image3698.png"/><Relationship Id="rId95" Type="http://schemas.openxmlformats.org/officeDocument/2006/relationships/customXml" Target="../ink/ink1900.xml"/><Relationship Id="rId160" Type="http://schemas.openxmlformats.org/officeDocument/2006/relationships/customXml" Target="../ink/ink1933.xml"/><Relationship Id="rId826" Type="http://schemas.openxmlformats.org/officeDocument/2006/relationships/image" Target="../media/image2504.png"/><Relationship Id="rId1011" Type="http://schemas.openxmlformats.org/officeDocument/2006/relationships/image" Target="../media/image2596.png"/><Relationship Id="rId1109" Type="http://schemas.openxmlformats.org/officeDocument/2006/relationships/customXml" Target="../ink/ink2410.xml"/><Relationship Id="rId258" Type="http://schemas.openxmlformats.org/officeDocument/2006/relationships/customXml" Target="../ink/ink1982.xml"/><Relationship Id="rId465" Type="http://schemas.openxmlformats.org/officeDocument/2006/relationships/image" Target="../media/image2326.png"/><Relationship Id="rId672" Type="http://schemas.openxmlformats.org/officeDocument/2006/relationships/image" Target="../media/image2428.png"/><Relationship Id="rId1095" Type="http://schemas.openxmlformats.org/officeDocument/2006/relationships/customXml" Target="../ink/ink2403.xml"/><Relationship Id="rId1316" Type="http://schemas.openxmlformats.org/officeDocument/2006/relationships/customXml" Target="../ink/ink2514.xml"/><Relationship Id="rId22" Type="http://schemas.openxmlformats.org/officeDocument/2006/relationships/image" Target="../media/image1834.png"/><Relationship Id="rId118" Type="http://schemas.openxmlformats.org/officeDocument/2006/relationships/image" Target="../media/image1882.png"/><Relationship Id="rId325" Type="http://schemas.openxmlformats.org/officeDocument/2006/relationships/image" Target="../media/image2258.png"/><Relationship Id="rId532" Type="http://schemas.openxmlformats.org/officeDocument/2006/relationships/image" Target="../media/image2358.png"/><Relationship Id="rId977" Type="http://schemas.openxmlformats.org/officeDocument/2006/relationships/image" Target="../media/image2579.png"/><Relationship Id="rId1162" Type="http://schemas.openxmlformats.org/officeDocument/2006/relationships/image" Target="../media/image3655.png"/><Relationship Id="rId171" Type="http://schemas.openxmlformats.org/officeDocument/2006/relationships/image" Target="../media/image1907.png"/><Relationship Id="rId837" Type="http://schemas.openxmlformats.org/officeDocument/2006/relationships/image" Target="../media/image2509.png"/><Relationship Id="rId1022" Type="http://schemas.openxmlformats.org/officeDocument/2006/relationships/customXml" Target="../ink/ink2366.xml"/><Relationship Id="rId269" Type="http://schemas.openxmlformats.org/officeDocument/2006/relationships/image" Target="../media/image2230.png"/><Relationship Id="rId476" Type="http://schemas.openxmlformats.org/officeDocument/2006/relationships/customXml" Target="../ink/ink2092.xml"/><Relationship Id="rId683" Type="http://schemas.openxmlformats.org/officeDocument/2006/relationships/customXml" Target="../ink/ink2196.xml"/><Relationship Id="rId890" Type="http://schemas.openxmlformats.org/officeDocument/2006/relationships/customXml" Target="../ink/ink2300.xml"/><Relationship Id="rId904" Type="http://schemas.openxmlformats.org/officeDocument/2006/relationships/customXml" Target="../ink/ink2307.xml"/><Relationship Id="rId1327" Type="http://schemas.openxmlformats.org/officeDocument/2006/relationships/image" Target="../media/image3737.png"/><Relationship Id="rId33" Type="http://schemas.openxmlformats.org/officeDocument/2006/relationships/customXml" Target="../ink/ink1869.xml"/><Relationship Id="rId129" Type="http://schemas.openxmlformats.org/officeDocument/2006/relationships/customXml" Target="../ink/ink1917.xml"/><Relationship Id="rId336" Type="http://schemas.openxmlformats.org/officeDocument/2006/relationships/customXml" Target="../ink/ink2021.xml"/><Relationship Id="rId543" Type="http://schemas.openxmlformats.org/officeDocument/2006/relationships/customXml" Target="../ink/ink2126.xml"/><Relationship Id="rId988" Type="http://schemas.openxmlformats.org/officeDocument/2006/relationships/customXml" Target="../ink/ink2349.xml"/><Relationship Id="rId1173" Type="http://schemas.openxmlformats.org/officeDocument/2006/relationships/customXml" Target="../ink/ink2442.xml"/><Relationship Id="rId1380" Type="http://schemas.openxmlformats.org/officeDocument/2006/relationships/customXml" Target="../ink/ink2546.xml"/><Relationship Id="rId182" Type="http://schemas.openxmlformats.org/officeDocument/2006/relationships/customXml" Target="../ink/ink1944.xml"/><Relationship Id="rId403" Type="http://schemas.openxmlformats.org/officeDocument/2006/relationships/image" Target="../media/image2295.png"/><Relationship Id="rId750" Type="http://schemas.openxmlformats.org/officeDocument/2006/relationships/image" Target="../media/image2466.png"/><Relationship Id="rId848" Type="http://schemas.openxmlformats.org/officeDocument/2006/relationships/customXml" Target="../ink/ink2279.xml"/><Relationship Id="rId1033" Type="http://schemas.openxmlformats.org/officeDocument/2006/relationships/image" Target="../media/image2607.png"/><Relationship Id="rId487" Type="http://schemas.openxmlformats.org/officeDocument/2006/relationships/image" Target="../media/image2337.png"/><Relationship Id="rId610" Type="http://schemas.openxmlformats.org/officeDocument/2006/relationships/image" Target="../media/image2397.png"/><Relationship Id="rId694" Type="http://schemas.openxmlformats.org/officeDocument/2006/relationships/image" Target="../media/image2439.png"/><Relationship Id="rId708" Type="http://schemas.openxmlformats.org/officeDocument/2006/relationships/image" Target="../media/image2446.png"/><Relationship Id="rId915" Type="http://schemas.openxmlformats.org/officeDocument/2006/relationships/image" Target="../media/image2548.png"/><Relationship Id="rId1240" Type="http://schemas.openxmlformats.org/officeDocument/2006/relationships/customXml" Target="../ink/ink2476.xml"/><Relationship Id="rId1338" Type="http://schemas.openxmlformats.org/officeDocument/2006/relationships/customXml" Target="../ink/ink2525.xml"/><Relationship Id="rId347" Type="http://schemas.openxmlformats.org/officeDocument/2006/relationships/image" Target="../media/image2268.png"/><Relationship Id="rId999" Type="http://schemas.openxmlformats.org/officeDocument/2006/relationships/image" Target="../media/image2590.png"/><Relationship Id="rId1100" Type="http://schemas.openxmlformats.org/officeDocument/2006/relationships/image" Target="../media/image2640.png"/><Relationship Id="rId1184" Type="http://schemas.openxmlformats.org/officeDocument/2006/relationships/image" Target="../media/image3666.png"/><Relationship Id="rId1405" Type="http://schemas.openxmlformats.org/officeDocument/2006/relationships/image" Target="../media/image1937.png"/><Relationship Id="rId44" Type="http://schemas.openxmlformats.org/officeDocument/2006/relationships/image" Target="../media/image1845.png"/><Relationship Id="rId554" Type="http://schemas.openxmlformats.org/officeDocument/2006/relationships/image" Target="../media/image2369.png"/><Relationship Id="rId761" Type="http://schemas.openxmlformats.org/officeDocument/2006/relationships/customXml" Target="../ink/ink2235.xml"/><Relationship Id="rId859" Type="http://schemas.openxmlformats.org/officeDocument/2006/relationships/image" Target="../media/image2520.png"/><Relationship Id="rId1391" Type="http://schemas.openxmlformats.org/officeDocument/2006/relationships/image" Target="../media/image1930.png"/><Relationship Id="rId193" Type="http://schemas.openxmlformats.org/officeDocument/2006/relationships/image" Target="../media/image1918.png"/><Relationship Id="rId207" Type="http://schemas.openxmlformats.org/officeDocument/2006/relationships/image" Target="../media/image1926.png"/><Relationship Id="rId414" Type="http://schemas.openxmlformats.org/officeDocument/2006/relationships/customXml" Target="../ink/ink2061.xml"/><Relationship Id="rId498" Type="http://schemas.openxmlformats.org/officeDocument/2006/relationships/customXml" Target="../ink/ink2103.xml"/><Relationship Id="rId621" Type="http://schemas.openxmlformats.org/officeDocument/2006/relationships/customXml" Target="../ink/ink2165.xml"/><Relationship Id="rId1044" Type="http://schemas.openxmlformats.org/officeDocument/2006/relationships/customXml" Target="../ink/ink2377.xml"/><Relationship Id="rId1251" Type="http://schemas.openxmlformats.org/officeDocument/2006/relationships/image" Target="../media/image3699.png"/><Relationship Id="rId1349" Type="http://schemas.openxmlformats.org/officeDocument/2006/relationships/image" Target="../media/image767.png"/><Relationship Id="rId260" Type="http://schemas.openxmlformats.org/officeDocument/2006/relationships/customXml" Target="../ink/ink1983.xml"/><Relationship Id="rId719" Type="http://schemas.openxmlformats.org/officeDocument/2006/relationships/customXml" Target="../ink/ink2214.xml"/><Relationship Id="rId926" Type="http://schemas.openxmlformats.org/officeDocument/2006/relationships/customXml" Target="../ink/ink2318.xml"/><Relationship Id="rId1111" Type="http://schemas.openxmlformats.org/officeDocument/2006/relationships/customXml" Target="../ink/ink2411.xml"/><Relationship Id="rId55" Type="http://schemas.openxmlformats.org/officeDocument/2006/relationships/customXml" Target="../ink/ink1880.xml"/><Relationship Id="rId120" Type="http://schemas.openxmlformats.org/officeDocument/2006/relationships/image" Target="../media/image1883.png"/><Relationship Id="rId358" Type="http://schemas.openxmlformats.org/officeDocument/2006/relationships/customXml" Target="../ink/ink2033.xml"/><Relationship Id="rId565" Type="http://schemas.openxmlformats.org/officeDocument/2006/relationships/customXml" Target="../ink/ink2137.xml"/><Relationship Id="rId772" Type="http://schemas.openxmlformats.org/officeDocument/2006/relationships/image" Target="../media/image2477.png"/><Relationship Id="rId1195" Type="http://schemas.openxmlformats.org/officeDocument/2006/relationships/customXml" Target="../ink/ink2453.xml"/><Relationship Id="rId1209" Type="http://schemas.openxmlformats.org/officeDocument/2006/relationships/customXml" Target="../ink/ink2460.xml"/><Relationship Id="rId1416" Type="http://schemas.openxmlformats.org/officeDocument/2006/relationships/customXml" Target="../ink/ink2564.xml"/><Relationship Id="rId218" Type="http://schemas.openxmlformats.org/officeDocument/2006/relationships/customXml" Target="../ink/ink1962.xml"/><Relationship Id="rId425" Type="http://schemas.openxmlformats.org/officeDocument/2006/relationships/image" Target="../media/image2306.png"/><Relationship Id="rId632" Type="http://schemas.openxmlformats.org/officeDocument/2006/relationships/image" Target="../media/image2408.png"/><Relationship Id="rId1055" Type="http://schemas.openxmlformats.org/officeDocument/2006/relationships/image" Target="../media/image2618.png"/><Relationship Id="rId1262" Type="http://schemas.openxmlformats.org/officeDocument/2006/relationships/customXml" Target="../ink/ink2487.xml"/><Relationship Id="rId271" Type="http://schemas.openxmlformats.org/officeDocument/2006/relationships/image" Target="../media/image2231.png"/><Relationship Id="rId937" Type="http://schemas.openxmlformats.org/officeDocument/2006/relationships/image" Target="../media/image2559.png"/><Relationship Id="rId1122" Type="http://schemas.openxmlformats.org/officeDocument/2006/relationships/image" Target="../media/image2651.png"/><Relationship Id="rId66" Type="http://schemas.openxmlformats.org/officeDocument/2006/relationships/image" Target="../media/image1856.png"/><Relationship Id="rId131" Type="http://schemas.openxmlformats.org/officeDocument/2006/relationships/customXml" Target="../ink/ink1918.xml"/><Relationship Id="rId369" Type="http://schemas.openxmlformats.org/officeDocument/2006/relationships/image" Target="../media/image2279.png"/><Relationship Id="rId576" Type="http://schemas.openxmlformats.org/officeDocument/2006/relationships/image" Target="../media/image2380.png"/><Relationship Id="rId783" Type="http://schemas.openxmlformats.org/officeDocument/2006/relationships/customXml" Target="../ink/ink2246.xml"/><Relationship Id="rId990" Type="http://schemas.openxmlformats.org/officeDocument/2006/relationships/customXml" Target="../ink/ink2350.xml"/><Relationship Id="rId1427" Type="http://schemas.openxmlformats.org/officeDocument/2006/relationships/image" Target="../media/image1948.png"/><Relationship Id="rId229" Type="http://schemas.openxmlformats.org/officeDocument/2006/relationships/image" Target="../media/image2210.png"/><Relationship Id="rId436" Type="http://schemas.openxmlformats.org/officeDocument/2006/relationships/customXml" Target="../ink/ink2072.xml"/><Relationship Id="rId643" Type="http://schemas.openxmlformats.org/officeDocument/2006/relationships/customXml" Target="../ink/ink2176.xml"/><Relationship Id="rId1066" Type="http://schemas.openxmlformats.org/officeDocument/2006/relationships/customXml" Target="../ink/ink2388.xml"/><Relationship Id="rId1273" Type="http://schemas.openxmlformats.org/officeDocument/2006/relationships/image" Target="../media/image3710.png"/><Relationship Id="rId850" Type="http://schemas.openxmlformats.org/officeDocument/2006/relationships/customXml" Target="../ink/ink2280.xml"/><Relationship Id="rId948" Type="http://schemas.openxmlformats.org/officeDocument/2006/relationships/customXml" Target="../ink/ink2329.xml"/><Relationship Id="rId1133" Type="http://schemas.openxmlformats.org/officeDocument/2006/relationships/customXml" Target="../ink/ink2422.xml"/><Relationship Id="rId77" Type="http://schemas.openxmlformats.org/officeDocument/2006/relationships/customXml" Target="../ink/ink1891.xml"/><Relationship Id="rId282" Type="http://schemas.openxmlformats.org/officeDocument/2006/relationships/customXml" Target="../ink/ink1994.xml"/><Relationship Id="rId503" Type="http://schemas.openxmlformats.org/officeDocument/2006/relationships/customXml" Target="../ink/ink2106.xml"/><Relationship Id="rId587" Type="http://schemas.openxmlformats.org/officeDocument/2006/relationships/customXml" Target="../ink/ink2148.xml"/><Relationship Id="rId710" Type="http://schemas.openxmlformats.org/officeDocument/2006/relationships/image" Target="../media/image935.png"/><Relationship Id="rId808" Type="http://schemas.openxmlformats.org/officeDocument/2006/relationships/image" Target="../media/image2495.png"/><Relationship Id="rId1340" Type="http://schemas.openxmlformats.org/officeDocument/2006/relationships/customXml" Target="../ink/ink2526.xml"/><Relationship Id="rId8" Type="http://schemas.openxmlformats.org/officeDocument/2006/relationships/image" Target="../media/image1827.png"/><Relationship Id="rId142" Type="http://schemas.openxmlformats.org/officeDocument/2006/relationships/customXml" Target="../ink/ink1924.xml"/><Relationship Id="rId447" Type="http://schemas.openxmlformats.org/officeDocument/2006/relationships/image" Target="../media/image2317.png"/><Relationship Id="rId794" Type="http://schemas.openxmlformats.org/officeDocument/2006/relationships/image" Target="../media/image2488.png"/><Relationship Id="rId1077" Type="http://schemas.openxmlformats.org/officeDocument/2006/relationships/image" Target="../media/image2629.png"/><Relationship Id="rId1200" Type="http://schemas.openxmlformats.org/officeDocument/2006/relationships/image" Target="../media/image3674.png"/><Relationship Id="rId654" Type="http://schemas.openxmlformats.org/officeDocument/2006/relationships/image" Target="../media/image2419.png"/><Relationship Id="rId861" Type="http://schemas.openxmlformats.org/officeDocument/2006/relationships/image" Target="../media/image2521.png"/><Relationship Id="rId959" Type="http://schemas.openxmlformats.org/officeDocument/2006/relationships/image" Target="../media/image2570.png"/><Relationship Id="rId1284" Type="http://schemas.openxmlformats.org/officeDocument/2006/relationships/customXml" Target="../ink/ink2498.xml"/><Relationship Id="rId293" Type="http://schemas.openxmlformats.org/officeDocument/2006/relationships/image" Target="../media/image2242.png"/><Relationship Id="rId307" Type="http://schemas.openxmlformats.org/officeDocument/2006/relationships/image" Target="../media/image2249.png"/><Relationship Id="rId514" Type="http://schemas.openxmlformats.org/officeDocument/2006/relationships/image" Target="../media/image2349.png"/><Relationship Id="rId721" Type="http://schemas.openxmlformats.org/officeDocument/2006/relationships/customXml" Target="../ink/ink2215.xml"/><Relationship Id="rId1144" Type="http://schemas.openxmlformats.org/officeDocument/2006/relationships/image" Target="../media/image2662.png"/><Relationship Id="rId1351" Type="http://schemas.openxmlformats.org/officeDocument/2006/relationships/image" Target="../media/image768.png"/><Relationship Id="rId88" Type="http://schemas.openxmlformats.org/officeDocument/2006/relationships/image" Target="../media/image1867.png"/><Relationship Id="rId153" Type="http://schemas.openxmlformats.org/officeDocument/2006/relationships/image" Target="../media/image1898.png"/><Relationship Id="rId360" Type="http://schemas.openxmlformats.org/officeDocument/2006/relationships/customXml" Target="../ink/ink2034.xml"/><Relationship Id="rId598" Type="http://schemas.openxmlformats.org/officeDocument/2006/relationships/image" Target="../media/image2391.png"/><Relationship Id="rId819" Type="http://schemas.openxmlformats.org/officeDocument/2006/relationships/customXml" Target="../ink/ink2264.xml"/><Relationship Id="rId1004" Type="http://schemas.openxmlformats.org/officeDocument/2006/relationships/customXml" Target="../ink/ink2357.xml"/><Relationship Id="rId1211" Type="http://schemas.openxmlformats.org/officeDocument/2006/relationships/customXml" Target="../ink/ink2461.xml"/><Relationship Id="rId220" Type="http://schemas.openxmlformats.org/officeDocument/2006/relationships/customXml" Target="../ink/ink1963.xml"/><Relationship Id="rId458" Type="http://schemas.openxmlformats.org/officeDocument/2006/relationships/customXml" Target="../ink/ink2083.xml"/><Relationship Id="rId665" Type="http://schemas.openxmlformats.org/officeDocument/2006/relationships/customXml" Target="../ink/ink2187.xml"/><Relationship Id="rId872" Type="http://schemas.openxmlformats.org/officeDocument/2006/relationships/customXml" Target="../ink/ink2291.xml"/><Relationship Id="rId1088" Type="http://schemas.openxmlformats.org/officeDocument/2006/relationships/image" Target="../media/image2634.png"/><Relationship Id="rId1295" Type="http://schemas.openxmlformats.org/officeDocument/2006/relationships/image" Target="../media/image3721.png"/><Relationship Id="rId1309" Type="http://schemas.openxmlformats.org/officeDocument/2006/relationships/image" Target="../media/image3728.png"/><Relationship Id="rId15" Type="http://schemas.openxmlformats.org/officeDocument/2006/relationships/customXml" Target="../ink/ink1860.xml"/><Relationship Id="rId318" Type="http://schemas.openxmlformats.org/officeDocument/2006/relationships/customXml" Target="../ink/ink2012.xml"/><Relationship Id="rId525" Type="http://schemas.openxmlformats.org/officeDocument/2006/relationships/customXml" Target="../ink/ink2117.xml"/><Relationship Id="rId732" Type="http://schemas.openxmlformats.org/officeDocument/2006/relationships/image" Target="../media/image2457.png"/><Relationship Id="rId1155" Type="http://schemas.openxmlformats.org/officeDocument/2006/relationships/customXml" Target="../ink/ink2433.xml"/><Relationship Id="rId1362" Type="http://schemas.openxmlformats.org/officeDocument/2006/relationships/customXml" Target="../ink/ink2537.xml"/><Relationship Id="rId99" Type="http://schemas.openxmlformats.org/officeDocument/2006/relationships/customXml" Target="../ink/ink1902.xml"/><Relationship Id="rId164" Type="http://schemas.openxmlformats.org/officeDocument/2006/relationships/customXml" Target="../ink/ink1935.xml"/><Relationship Id="rId371" Type="http://schemas.openxmlformats.org/officeDocument/2006/relationships/image" Target="../media/image2280.png"/><Relationship Id="rId1015" Type="http://schemas.openxmlformats.org/officeDocument/2006/relationships/image" Target="../media/image2598.png"/><Relationship Id="rId1222" Type="http://schemas.openxmlformats.org/officeDocument/2006/relationships/customXml" Target="../ink/ink2467.xml"/><Relationship Id="rId469" Type="http://schemas.openxmlformats.org/officeDocument/2006/relationships/image" Target="../media/image2328.png"/><Relationship Id="rId676" Type="http://schemas.openxmlformats.org/officeDocument/2006/relationships/image" Target="../media/image2430.png"/><Relationship Id="rId883" Type="http://schemas.openxmlformats.org/officeDocument/2006/relationships/image" Target="../media/image2532.png"/><Relationship Id="rId1099" Type="http://schemas.openxmlformats.org/officeDocument/2006/relationships/customXml" Target="../ink/ink2405.xml"/><Relationship Id="rId26" Type="http://schemas.openxmlformats.org/officeDocument/2006/relationships/image" Target="../media/image1836.png"/><Relationship Id="rId231" Type="http://schemas.openxmlformats.org/officeDocument/2006/relationships/image" Target="../media/image2211.png"/><Relationship Id="rId329" Type="http://schemas.openxmlformats.org/officeDocument/2006/relationships/image" Target="../media/image2260.png"/><Relationship Id="rId536" Type="http://schemas.openxmlformats.org/officeDocument/2006/relationships/image" Target="../media/image2360.png"/><Relationship Id="rId1166" Type="http://schemas.openxmlformats.org/officeDocument/2006/relationships/image" Target="../media/image3657.png"/><Relationship Id="rId1373" Type="http://schemas.openxmlformats.org/officeDocument/2006/relationships/image" Target="../media/image779.png"/><Relationship Id="rId175" Type="http://schemas.openxmlformats.org/officeDocument/2006/relationships/image" Target="../media/image1909.png"/><Relationship Id="rId743" Type="http://schemas.openxmlformats.org/officeDocument/2006/relationships/customXml" Target="../ink/ink2226.xml"/><Relationship Id="rId950" Type="http://schemas.openxmlformats.org/officeDocument/2006/relationships/customXml" Target="../ink/ink2330.xml"/><Relationship Id="rId1026" Type="http://schemas.openxmlformats.org/officeDocument/2006/relationships/customXml" Target="../ink/ink2368.xml"/><Relationship Id="rId382" Type="http://schemas.openxmlformats.org/officeDocument/2006/relationships/customXml" Target="../ink/ink2045.xml"/><Relationship Id="rId603" Type="http://schemas.openxmlformats.org/officeDocument/2006/relationships/customXml" Target="../ink/ink2156.xml"/><Relationship Id="rId687" Type="http://schemas.openxmlformats.org/officeDocument/2006/relationships/customXml" Target="../ink/ink2198.xml"/><Relationship Id="rId810" Type="http://schemas.openxmlformats.org/officeDocument/2006/relationships/image" Target="../media/image2496.png"/><Relationship Id="rId908" Type="http://schemas.openxmlformats.org/officeDocument/2006/relationships/customXml" Target="../ink/ink2309.xml"/><Relationship Id="rId1233" Type="http://schemas.openxmlformats.org/officeDocument/2006/relationships/image" Target="../media/image3690.png"/><Relationship Id="rId242" Type="http://schemas.openxmlformats.org/officeDocument/2006/relationships/customXml" Target="../ink/ink1974.xml"/><Relationship Id="rId894" Type="http://schemas.openxmlformats.org/officeDocument/2006/relationships/customXml" Target="../ink/ink2302.xml"/><Relationship Id="rId1177" Type="http://schemas.openxmlformats.org/officeDocument/2006/relationships/customXml" Target="../ink/ink2444.xml"/><Relationship Id="rId1300" Type="http://schemas.openxmlformats.org/officeDocument/2006/relationships/customXml" Target="../ink/ink2506.xml"/><Relationship Id="rId37" Type="http://schemas.openxmlformats.org/officeDocument/2006/relationships/customXml" Target="../ink/ink1871.xml"/><Relationship Id="rId102" Type="http://schemas.openxmlformats.org/officeDocument/2006/relationships/image" Target="../media/image1874.png"/><Relationship Id="rId547" Type="http://schemas.openxmlformats.org/officeDocument/2006/relationships/customXml" Target="../ink/ink2128.xml"/><Relationship Id="rId754" Type="http://schemas.openxmlformats.org/officeDocument/2006/relationships/image" Target="../media/image2468.png"/><Relationship Id="rId961" Type="http://schemas.openxmlformats.org/officeDocument/2006/relationships/image" Target="../media/image2571.png"/><Relationship Id="rId1384" Type="http://schemas.openxmlformats.org/officeDocument/2006/relationships/customXml" Target="../ink/ink2548.xml"/><Relationship Id="rId90" Type="http://schemas.openxmlformats.org/officeDocument/2006/relationships/image" Target="../media/image1868.png"/><Relationship Id="rId186" Type="http://schemas.openxmlformats.org/officeDocument/2006/relationships/customXml" Target="../ink/ink1946.xml"/><Relationship Id="rId393" Type="http://schemas.openxmlformats.org/officeDocument/2006/relationships/image" Target="../media/image2291.png"/><Relationship Id="rId407" Type="http://schemas.openxmlformats.org/officeDocument/2006/relationships/image" Target="../media/image2297.png"/><Relationship Id="rId614" Type="http://schemas.openxmlformats.org/officeDocument/2006/relationships/image" Target="../media/image2399.png"/><Relationship Id="rId821" Type="http://schemas.openxmlformats.org/officeDocument/2006/relationships/customXml" Target="../ink/ink2265.xml"/><Relationship Id="rId1037" Type="http://schemas.openxmlformats.org/officeDocument/2006/relationships/image" Target="../media/image2609.png"/><Relationship Id="rId1244" Type="http://schemas.openxmlformats.org/officeDocument/2006/relationships/customXml" Target="../ink/ink2478.xml"/><Relationship Id="rId253" Type="http://schemas.openxmlformats.org/officeDocument/2006/relationships/image" Target="../media/image2222.png"/><Relationship Id="rId460" Type="http://schemas.openxmlformats.org/officeDocument/2006/relationships/customXml" Target="../ink/ink2084.xml"/><Relationship Id="rId698" Type="http://schemas.openxmlformats.org/officeDocument/2006/relationships/image" Target="../media/image2441.png"/><Relationship Id="rId919" Type="http://schemas.openxmlformats.org/officeDocument/2006/relationships/image" Target="../media/image2550.png"/><Relationship Id="rId1090" Type="http://schemas.openxmlformats.org/officeDocument/2006/relationships/image" Target="../media/image2635.png"/><Relationship Id="rId1104" Type="http://schemas.openxmlformats.org/officeDocument/2006/relationships/image" Target="../media/image2642.png"/><Relationship Id="rId1311" Type="http://schemas.openxmlformats.org/officeDocument/2006/relationships/image" Target="../media/image3729.png"/><Relationship Id="rId48" Type="http://schemas.openxmlformats.org/officeDocument/2006/relationships/image" Target="../media/image1847.png"/><Relationship Id="rId113" Type="http://schemas.openxmlformats.org/officeDocument/2006/relationships/customXml" Target="../ink/ink1909.xml"/><Relationship Id="rId320" Type="http://schemas.openxmlformats.org/officeDocument/2006/relationships/customXml" Target="../ink/ink2013.xml"/><Relationship Id="rId558" Type="http://schemas.openxmlformats.org/officeDocument/2006/relationships/image" Target="../media/image2371.png"/><Relationship Id="rId765" Type="http://schemas.openxmlformats.org/officeDocument/2006/relationships/customXml" Target="../ink/ink2237.xml"/><Relationship Id="rId972" Type="http://schemas.openxmlformats.org/officeDocument/2006/relationships/customXml" Target="../ink/ink2341.xml"/><Relationship Id="rId1188" Type="http://schemas.openxmlformats.org/officeDocument/2006/relationships/image" Target="../media/image3668.png"/><Relationship Id="rId1395" Type="http://schemas.openxmlformats.org/officeDocument/2006/relationships/image" Target="../media/image1932.png"/><Relationship Id="rId1409" Type="http://schemas.openxmlformats.org/officeDocument/2006/relationships/image" Target="../media/image1939.png"/><Relationship Id="rId197" Type="http://schemas.openxmlformats.org/officeDocument/2006/relationships/image" Target="../media/image1921.png"/><Relationship Id="rId418" Type="http://schemas.openxmlformats.org/officeDocument/2006/relationships/customXml" Target="../ink/ink2063.xml"/><Relationship Id="rId625" Type="http://schemas.openxmlformats.org/officeDocument/2006/relationships/customXml" Target="../ink/ink2167.xml"/><Relationship Id="rId832" Type="http://schemas.openxmlformats.org/officeDocument/2006/relationships/image" Target="../media/image2507.png"/><Relationship Id="rId1048" Type="http://schemas.openxmlformats.org/officeDocument/2006/relationships/customXml" Target="../ink/ink2379.xml"/><Relationship Id="rId1255" Type="http://schemas.openxmlformats.org/officeDocument/2006/relationships/image" Target="../media/image3701.png"/><Relationship Id="rId264" Type="http://schemas.openxmlformats.org/officeDocument/2006/relationships/customXml" Target="../ink/ink1985.xml"/><Relationship Id="rId471" Type="http://schemas.openxmlformats.org/officeDocument/2006/relationships/image" Target="../media/image2329.png"/><Relationship Id="rId1115" Type="http://schemas.openxmlformats.org/officeDocument/2006/relationships/customXml" Target="../ink/ink2413.xml"/><Relationship Id="rId1322" Type="http://schemas.openxmlformats.org/officeDocument/2006/relationships/customXml" Target="../ink/ink2517.xml"/><Relationship Id="rId59" Type="http://schemas.openxmlformats.org/officeDocument/2006/relationships/customXml" Target="../ink/ink1882.xml"/><Relationship Id="rId124" Type="http://schemas.openxmlformats.org/officeDocument/2006/relationships/image" Target="../media/image1885.png"/><Relationship Id="rId569" Type="http://schemas.openxmlformats.org/officeDocument/2006/relationships/customXml" Target="../ink/ink2139.xml"/><Relationship Id="rId776" Type="http://schemas.openxmlformats.org/officeDocument/2006/relationships/image" Target="../media/image2479.png"/><Relationship Id="rId983" Type="http://schemas.openxmlformats.org/officeDocument/2006/relationships/image" Target="../media/image2582.png"/><Relationship Id="rId1199" Type="http://schemas.openxmlformats.org/officeDocument/2006/relationships/customXml" Target="../ink/ink2455.xml"/><Relationship Id="rId331" Type="http://schemas.openxmlformats.org/officeDocument/2006/relationships/image" Target="../media/image2261.png"/><Relationship Id="rId429" Type="http://schemas.openxmlformats.org/officeDocument/2006/relationships/image" Target="../media/image2308.png"/><Relationship Id="rId636" Type="http://schemas.openxmlformats.org/officeDocument/2006/relationships/image" Target="../media/image2410.png"/><Relationship Id="rId1059" Type="http://schemas.openxmlformats.org/officeDocument/2006/relationships/image" Target="../media/image2620.png"/><Relationship Id="rId1266" Type="http://schemas.openxmlformats.org/officeDocument/2006/relationships/customXml" Target="../ink/ink2489.xml"/><Relationship Id="rId843" Type="http://schemas.openxmlformats.org/officeDocument/2006/relationships/image" Target="../media/image2512.png"/><Relationship Id="rId1126" Type="http://schemas.openxmlformats.org/officeDocument/2006/relationships/image" Target="../media/image2653.png"/><Relationship Id="rId275" Type="http://schemas.openxmlformats.org/officeDocument/2006/relationships/image" Target="../media/image2233.png"/><Relationship Id="rId482" Type="http://schemas.openxmlformats.org/officeDocument/2006/relationships/customXml" Target="../ink/ink2095.xml"/><Relationship Id="rId703" Type="http://schemas.openxmlformats.org/officeDocument/2006/relationships/customXml" Target="../ink/ink2206.xml"/><Relationship Id="rId910" Type="http://schemas.openxmlformats.org/officeDocument/2006/relationships/customXml" Target="../ink/ink2310.xml"/><Relationship Id="rId1333" Type="http://schemas.openxmlformats.org/officeDocument/2006/relationships/image" Target="../media/image3740.png"/><Relationship Id="rId135" Type="http://schemas.openxmlformats.org/officeDocument/2006/relationships/image" Target="../media/image1889.png"/><Relationship Id="rId342" Type="http://schemas.openxmlformats.org/officeDocument/2006/relationships/customXml" Target="../ink/ink2025.xml"/><Relationship Id="rId787" Type="http://schemas.openxmlformats.org/officeDocument/2006/relationships/customXml" Target="../ink/ink2248.xml"/><Relationship Id="rId994" Type="http://schemas.openxmlformats.org/officeDocument/2006/relationships/customXml" Target="../ink/ink2352.xml"/><Relationship Id="rId1400" Type="http://schemas.openxmlformats.org/officeDocument/2006/relationships/customXml" Target="../ink/ink2556.xml"/><Relationship Id="rId202" Type="http://schemas.openxmlformats.org/officeDocument/2006/relationships/customXml" Target="../ink/ink1954.xml"/><Relationship Id="rId647" Type="http://schemas.openxmlformats.org/officeDocument/2006/relationships/customXml" Target="../ink/ink2178.xml"/><Relationship Id="rId854" Type="http://schemas.openxmlformats.org/officeDocument/2006/relationships/customXml" Target="../ink/ink2282.xml"/><Relationship Id="rId1277" Type="http://schemas.openxmlformats.org/officeDocument/2006/relationships/image" Target="../media/image3712.png"/><Relationship Id="rId286" Type="http://schemas.openxmlformats.org/officeDocument/2006/relationships/customXml" Target="../ink/ink1996.xml"/><Relationship Id="rId493" Type="http://schemas.openxmlformats.org/officeDocument/2006/relationships/image" Target="../media/image2340.png"/><Relationship Id="rId507" Type="http://schemas.openxmlformats.org/officeDocument/2006/relationships/customXml" Target="../ink/ink2108.xml"/><Relationship Id="rId714" Type="http://schemas.openxmlformats.org/officeDocument/2006/relationships/image" Target="../media/image2448.png"/><Relationship Id="rId921" Type="http://schemas.openxmlformats.org/officeDocument/2006/relationships/image" Target="../media/image2551.png"/><Relationship Id="rId1137" Type="http://schemas.openxmlformats.org/officeDocument/2006/relationships/customXml" Target="../ink/ink2424.xml"/><Relationship Id="rId1344" Type="http://schemas.openxmlformats.org/officeDocument/2006/relationships/customXml" Target="../ink/ink2528.xml"/><Relationship Id="rId50" Type="http://schemas.openxmlformats.org/officeDocument/2006/relationships/image" Target="../media/image1848.png"/><Relationship Id="rId146" Type="http://schemas.openxmlformats.org/officeDocument/2006/relationships/customXml" Target="../ink/ink1926.xml"/><Relationship Id="rId353" Type="http://schemas.openxmlformats.org/officeDocument/2006/relationships/image" Target="../media/image2271.png"/><Relationship Id="rId560" Type="http://schemas.openxmlformats.org/officeDocument/2006/relationships/image" Target="../media/image2372.png"/><Relationship Id="rId798" Type="http://schemas.openxmlformats.org/officeDocument/2006/relationships/image" Target="../media/image2490.png"/><Relationship Id="rId1190" Type="http://schemas.openxmlformats.org/officeDocument/2006/relationships/image" Target="../media/image3669.png"/><Relationship Id="rId1204" Type="http://schemas.openxmlformats.org/officeDocument/2006/relationships/image" Target="../media/image3676.png"/><Relationship Id="rId1411" Type="http://schemas.openxmlformats.org/officeDocument/2006/relationships/image" Target="../media/image1940.png"/><Relationship Id="rId213" Type="http://schemas.openxmlformats.org/officeDocument/2006/relationships/image" Target="../media/image2202.png"/><Relationship Id="rId420" Type="http://schemas.openxmlformats.org/officeDocument/2006/relationships/customXml" Target="../ink/ink2064.xml"/><Relationship Id="rId658" Type="http://schemas.openxmlformats.org/officeDocument/2006/relationships/image" Target="../media/image2421.png"/><Relationship Id="rId865" Type="http://schemas.openxmlformats.org/officeDocument/2006/relationships/image" Target="../media/image2523.png"/><Relationship Id="rId1050" Type="http://schemas.openxmlformats.org/officeDocument/2006/relationships/customXml" Target="../ink/ink2380.xml"/><Relationship Id="rId1288" Type="http://schemas.openxmlformats.org/officeDocument/2006/relationships/customXml" Target="../ink/ink2500.xml"/><Relationship Id="rId297" Type="http://schemas.openxmlformats.org/officeDocument/2006/relationships/image" Target="../media/image2244.png"/><Relationship Id="rId518" Type="http://schemas.openxmlformats.org/officeDocument/2006/relationships/image" Target="../media/image2351.png"/><Relationship Id="rId725" Type="http://schemas.openxmlformats.org/officeDocument/2006/relationships/customXml" Target="../ink/ink2217.xml"/><Relationship Id="rId932" Type="http://schemas.openxmlformats.org/officeDocument/2006/relationships/customXml" Target="../ink/ink2321.xml"/><Relationship Id="rId1148" Type="http://schemas.openxmlformats.org/officeDocument/2006/relationships/image" Target="../media/image3648.png"/><Relationship Id="rId1355" Type="http://schemas.openxmlformats.org/officeDocument/2006/relationships/image" Target="../media/image770.png"/><Relationship Id="rId157" Type="http://schemas.openxmlformats.org/officeDocument/2006/relationships/image" Target="../media/image1900.png"/><Relationship Id="rId364" Type="http://schemas.openxmlformats.org/officeDocument/2006/relationships/customXml" Target="../ink/ink2036.xml"/><Relationship Id="rId1008" Type="http://schemas.openxmlformats.org/officeDocument/2006/relationships/customXml" Target="../ink/ink2359.xml"/><Relationship Id="rId1215" Type="http://schemas.openxmlformats.org/officeDocument/2006/relationships/customXml" Target="../ink/ink2463.xml"/><Relationship Id="rId1422" Type="http://schemas.openxmlformats.org/officeDocument/2006/relationships/customXml" Target="../ink/ink2567.xml"/><Relationship Id="rId61" Type="http://schemas.openxmlformats.org/officeDocument/2006/relationships/customXml" Target="../ink/ink1883.xml"/><Relationship Id="rId571" Type="http://schemas.openxmlformats.org/officeDocument/2006/relationships/customXml" Target="../ink/ink2140.xml"/><Relationship Id="rId669" Type="http://schemas.openxmlformats.org/officeDocument/2006/relationships/customXml" Target="../ink/ink2189.xml"/><Relationship Id="rId876" Type="http://schemas.openxmlformats.org/officeDocument/2006/relationships/customXml" Target="../ink/ink2293.xml"/><Relationship Id="rId1299" Type="http://schemas.openxmlformats.org/officeDocument/2006/relationships/image" Target="../media/image3723.png"/><Relationship Id="rId19" Type="http://schemas.openxmlformats.org/officeDocument/2006/relationships/customXml" Target="../ink/ink1862.xml"/><Relationship Id="rId224" Type="http://schemas.openxmlformats.org/officeDocument/2006/relationships/customXml" Target="../ink/ink1965.xml"/><Relationship Id="rId431" Type="http://schemas.openxmlformats.org/officeDocument/2006/relationships/image" Target="../media/image2309.png"/><Relationship Id="rId529" Type="http://schemas.openxmlformats.org/officeDocument/2006/relationships/customXml" Target="../ink/ink2119.xml"/><Relationship Id="rId736" Type="http://schemas.openxmlformats.org/officeDocument/2006/relationships/image" Target="../media/image2459.png"/><Relationship Id="rId1061" Type="http://schemas.openxmlformats.org/officeDocument/2006/relationships/image" Target="../media/image2621.png"/><Relationship Id="rId1159" Type="http://schemas.openxmlformats.org/officeDocument/2006/relationships/customXml" Target="../ink/ink2435.xml"/><Relationship Id="rId1366" Type="http://schemas.openxmlformats.org/officeDocument/2006/relationships/customXml" Target="../ink/ink2539.xml"/><Relationship Id="rId168" Type="http://schemas.openxmlformats.org/officeDocument/2006/relationships/customXml" Target="../ink/ink1937.xml"/><Relationship Id="rId943" Type="http://schemas.openxmlformats.org/officeDocument/2006/relationships/image" Target="../media/image2562.png"/><Relationship Id="rId1019" Type="http://schemas.openxmlformats.org/officeDocument/2006/relationships/image" Target="../media/image2600.png"/><Relationship Id="rId72" Type="http://schemas.openxmlformats.org/officeDocument/2006/relationships/image" Target="../media/image1859.png"/><Relationship Id="rId375" Type="http://schemas.openxmlformats.org/officeDocument/2006/relationships/image" Target="../media/image2282.png"/><Relationship Id="rId582" Type="http://schemas.openxmlformats.org/officeDocument/2006/relationships/image" Target="../media/image2383.png"/><Relationship Id="rId803" Type="http://schemas.openxmlformats.org/officeDocument/2006/relationships/customXml" Target="../ink/ink2256.xml"/><Relationship Id="rId1226" Type="http://schemas.openxmlformats.org/officeDocument/2006/relationships/customXml" Target="../ink/ink2469.xml"/><Relationship Id="rId1433" Type="http://schemas.openxmlformats.org/officeDocument/2006/relationships/image" Target="../media/image1951.png"/><Relationship Id="rId3" Type="http://schemas.openxmlformats.org/officeDocument/2006/relationships/customXml" Target="../ink/ink1854.xml"/><Relationship Id="rId235" Type="http://schemas.openxmlformats.org/officeDocument/2006/relationships/image" Target="../media/image2213.png"/><Relationship Id="rId442" Type="http://schemas.openxmlformats.org/officeDocument/2006/relationships/customXml" Target="../ink/ink2075.xml"/><Relationship Id="rId887" Type="http://schemas.openxmlformats.org/officeDocument/2006/relationships/image" Target="../media/image2534.png"/><Relationship Id="rId1072" Type="http://schemas.openxmlformats.org/officeDocument/2006/relationships/customXml" Target="../ink/ink2391.xml"/><Relationship Id="rId302" Type="http://schemas.openxmlformats.org/officeDocument/2006/relationships/customXml" Target="../ink/ink2004.xml"/><Relationship Id="rId747" Type="http://schemas.openxmlformats.org/officeDocument/2006/relationships/customXml" Target="../ink/ink2228.xml"/><Relationship Id="rId954" Type="http://schemas.openxmlformats.org/officeDocument/2006/relationships/customXml" Target="../ink/ink2332.xml"/><Relationship Id="rId1377" Type="http://schemas.openxmlformats.org/officeDocument/2006/relationships/image" Target="../media/image781.png"/><Relationship Id="rId83" Type="http://schemas.openxmlformats.org/officeDocument/2006/relationships/customXml" Target="../ink/ink1894.xml"/><Relationship Id="rId179" Type="http://schemas.openxmlformats.org/officeDocument/2006/relationships/image" Target="../media/image1911.png"/><Relationship Id="rId386" Type="http://schemas.openxmlformats.org/officeDocument/2006/relationships/customXml" Target="../ink/ink2047.xml"/><Relationship Id="rId593" Type="http://schemas.openxmlformats.org/officeDocument/2006/relationships/customXml" Target="../ink/ink2151.xml"/><Relationship Id="rId607" Type="http://schemas.openxmlformats.org/officeDocument/2006/relationships/customXml" Target="../ink/ink2158.xml"/><Relationship Id="rId814" Type="http://schemas.openxmlformats.org/officeDocument/2006/relationships/image" Target="../media/image2498.png"/><Relationship Id="rId1237" Type="http://schemas.openxmlformats.org/officeDocument/2006/relationships/image" Target="../media/image3692.png"/><Relationship Id="rId246" Type="http://schemas.openxmlformats.org/officeDocument/2006/relationships/customXml" Target="../ink/ink1976.xml"/><Relationship Id="rId453" Type="http://schemas.openxmlformats.org/officeDocument/2006/relationships/image" Target="../media/image2320.png"/><Relationship Id="rId660" Type="http://schemas.openxmlformats.org/officeDocument/2006/relationships/image" Target="../media/image2422.png"/><Relationship Id="rId898" Type="http://schemas.openxmlformats.org/officeDocument/2006/relationships/customXml" Target="../ink/ink2304.xml"/><Relationship Id="rId1083" Type="http://schemas.openxmlformats.org/officeDocument/2006/relationships/customXml" Target="../ink/ink2397.xml"/><Relationship Id="rId1290" Type="http://schemas.openxmlformats.org/officeDocument/2006/relationships/customXml" Target="../ink/ink2501.xml"/><Relationship Id="rId1304" Type="http://schemas.openxmlformats.org/officeDocument/2006/relationships/customXml" Target="../ink/ink2508.xml"/><Relationship Id="rId106" Type="http://schemas.openxmlformats.org/officeDocument/2006/relationships/image" Target="../media/image1876.png"/><Relationship Id="rId313" Type="http://schemas.openxmlformats.org/officeDocument/2006/relationships/image" Target="../media/image2252.png"/><Relationship Id="rId758" Type="http://schemas.openxmlformats.org/officeDocument/2006/relationships/image" Target="../media/image2470.png"/><Relationship Id="rId965" Type="http://schemas.openxmlformats.org/officeDocument/2006/relationships/image" Target="../media/image2573.png"/><Relationship Id="rId1150" Type="http://schemas.openxmlformats.org/officeDocument/2006/relationships/image" Target="../media/image3649.png"/><Relationship Id="rId1388" Type="http://schemas.openxmlformats.org/officeDocument/2006/relationships/customXml" Target="../ink/ink2550.xml"/><Relationship Id="rId10" Type="http://schemas.openxmlformats.org/officeDocument/2006/relationships/image" Target="../media/image1828.png"/><Relationship Id="rId94" Type="http://schemas.openxmlformats.org/officeDocument/2006/relationships/image" Target="../media/image1870.png"/><Relationship Id="rId397" Type="http://schemas.openxmlformats.org/officeDocument/2006/relationships/image" Target="../media/image2292.png"/><Relationship Id="rId520" Type="http://schemas.openxmlformats.org/officeDocument/2006/relationships/image" Target="../media/image2352.png"/><Relationship Id="rId618" Type="http://schemas.openxmlformats.org/officeDocument/2006/relationships/image" Target="../media/image2401.png"/><Relationship Id="rId825" Type="http://schemas.openxmlformats.org/officeDocument/2006/relationships/customXml" Target="../ink/ink2267.xml"/><Relationship Id="rId1248" Type="http://schemas.openxmlformats.org/officeDocument/2006/relationships/customXml" Target="../ink/ink2480.xml"/><Relationship Id="rId257" Type="http://schemas.openxmlformats.org/officeDocument/2006/relationships/image" Target="../media/image2224.png"/><Relationship Id="rId464" Type="http://schemas.openxmlformats.org/officeDocument/2006/relationships/customXml" Target="../ink/ink2086.xml"/><Relationship Id="rId1010" Type="http://schemas.openxmlformats.org/officeDocument/2006/relationships/customXml" Target="../ink/ink2360.xml"/><Relationship Id="rId1094" Type="http://schemas.openxmlformats.org/officeDocument/2006/relationships/image" Target="../media/image2637.png"/><Relationship Id="rId1108" Type="http://schemas.openxmlformats.org/officeDocument/2006/relationships/image" Target="../media/image2644.png"/><Relationship Id="rId1315" Type="http://schemas.openxmlformats.org/officeDocument/2006/relationships/image" Target="../media/image3731.png"/><Relationship Id="rId117" Type="http://schemas.openxmlformats.org/officeDocument/2006/relationships/customXml" Target="../ink/ink1911.xml"/><Relationship Id="rId671" Type="http://schemas.openxmlformats.org/officeDocument/2006/relationships/customXml" Target="../ink/ink2190.xml"/><Relationship Id="rId769" Type="http://schemas.openxmlformats.org/officeDocument/2006/relationships/customXml" Target="../ink/ink2239.xml"/><Relationship Id="rId976" Type="http://schemas.openxmlformats.org/officeDocument/2006/relationships/customXml" Target="../ink/ink2343.xml"/><Relationship Id="rId1399" Type="http://schemas.openxmlformats.org/officeDocument/2006/relationships/image" Target="../media/image1934.png"/><Relationship Id="rId324" Type="http://schemas.openxmlformats.org/officeDocument/2006/relationships/customXml" Target="../ink/ink2015.xml"/><Relationship Id="rId531" Type="http://schemas.openxmlformats.org/officeDocument/2006/relationships/customXml" Target="../ink/ink2120.xml"/><Relationship Id="rId629" Type="http://schemas.openxmlformats.org/officeDocument/2006/relationships/customXml" Target="../ink/ink2169.xml"/><Relationship Id="rId1161" Type="http://schemas.openxmlformats.org/officeDocument/2006/relationships/customXml" Target="../ink/ink2436.xml"/><Relationship Id="rId1259" Type="http://schemas.openxmlformats.org/officeDocument/2006/relationships/image" Target="../media/image3703.png"/><Relationship Id="rId836" Type="http://schemas.openxmlformats.org/officeDocument/2006/relationships/customXml" Target="../ink/ink2273.xml"/><Relationship Id="rId1021" Type="http://schemas.openxmlformats.org/officeDocument/2006/relationships/image" Target="../media/image2601.png"/><Relationship Id="rId1119" Type="http://schemas.openxmlformats.org/officeDocument/2006/relationships/customXml" Target="../ink/ink2415.xml"/><Relationship Id="rId903" Type="http://schemas.openxmlformats.org/officeDocument/2006/relationships/image" Target="../media/image2542.png"/><Relationship Id="rId1326" Type="http://schemas.openxmlformats.org/officeDocument/2006/relationships/customXml" Target="../ink/ink2519.xml"/><Relationship Id="rId32" Type="http://schemas.openxmlformats.org/officeDocument/2006/relationships/image" Target="../media/image1839.png"/><Relationship Id="rId181" Type="http://schemas.openxmlformats.org/officeDocument/2006/relationships/image" Target="../media/image1912.png"/><Relationship Id="rId279" Type="http://schemas.openxmlformats.org/officeDocument/2006/relationships/image" Target="../media/image2235.png"/><Relationship Id="rId486" Type="http://schemas.openxmlformats.org/officeDocument/2006/relationships/customXml" Target="../ink/ink2097.xml"/><Relationship Id="rId693" Type="http://schemas.openxmlformats.org/officeDocument/2006/relationships/customXml" Target="../ink/ink2201.xml"/><Relationship Id="rId139" Type="http://schemas.openxmlformats.org/officeDocument/2006/relationships/image" Target="../media/image1891.png"/><Relationship Id="rId346" Type="http://schemas.openxmlformats.org/officeDocument/2006/relationships/customXml" Target="../ink/ink2027.xml"/><Relationship Id="rId553" Type="http://schemas.openxmlformats.org/officeDocument/2006/relationships/customXml" Target="../ink/ink2131.xml"/><Relationship Id="rId760" Type="http://schemas.openxmlformats.org/officeDocument/2006/relationships/image" Target="../media/image2471.png"/><Relationship Id="rId998" Type="http://schemas.openxmlformats.org/officeDocument/2006/relationships/customXml" Target="../ink/ink2354.xml"/><Relationship Id="rId1183" Type="http://schemas.openxmlformats.org/officeDocument/2006/relationships/customXml" Target="../ink/ink2447.xml"/><Relationship Id="rId1390" Type="http://schemas.openxmlformats.org/officeDocument/2006/relationships/customXml" Target="../ink/ink2551.xml"/><Relationship Id="rId206" Type="http://schemas.openxmlformats.org/officeDocument/2006/relationships/customXml" Target="../ink/ink1956.xml"/><Relationship Id="rId413" Type="http://schemas.openxmlformats.org/officeDocument/2006/relationships/image" Target="../media/image2300.png"/><Relationship Id="rId858" Type="http://schemas.openxmlformats.org/officeDocument/2006/relationships/customXml" Target="../ink/ink2284.xml"/><Relationship Id="rId1043" Type="http://schemas.openxmlformats.org/officeDocument/2006/relationships/image" Target="../media/image2612.png"/><Relationship Id="rId620" Type="http://schemas.openxmlformats.org/officeDocument/2006/relationships/image" Target="../media/image2402.png"/><Relationship Id="rId718" Type="http://schemas.openxmlformats.org/officeDocument/2006/relationships/image" Target="../media/image2450.png"/><Relationship Id="rId925" Type="http://schemas.openxmlformats.org/officeDocument/2006/relationships/image" Target="../media/image2553.png"/><Relationship Id="rId1250" Type="http://schemas.openxmlformats.org/officeDocument/2006/relationships/customXml" Target="../ink/ink2481.xml"/><Relationship Id="rId1348" Type="http://schemas.openxmlformats.org/officeDocument/2006/relationships/customXml" Target="../ink/ink2530.xml"/><Relationship Id="rId1110" Type="http://schemas.openxmlformats.org/officeDocument/2006/relationships/image" Target="../media/image2645.png"/><Relationship Id="rId1208" Type="http://schemas.openxmlformats.org/officeDocument/2006/relationships/image" Target="../media/image3678.png"/><Relationship Id="rId1415" Type="http://schemas.openxmlformats.org/officeDocument/2006/relationships/image" Target="../media/image1942.png"/><Relationship Id="rId54" Type="http://schemas.openxmlformats.org/officeDocument/2006/relationships/image" Target="../media/image1850.png"/><Relationship Id="rId270" Type="http://schemas.openxmlformats.org/officeDocument/2006/relationships/customXml" Target="../ink/ink1988.xml"/><Relationship Id="rId130" Type="http://schemas.openxmlformats.org/officeDocument/2006/relationships/image" Target="../media/image1888.png"/><Relationship Id="rId368" Type="http://schemas.openxmlformats.org/officeDocument/2006/relationships/customXml" Target="../ink/ink2038.xml"/><Relationship Id="rId575" Type="http://schemas.openxmlformats.org/officeDocument/2006/relationships/customXml" Target="../ink/ink2142.xml"/><Relationship Id="rId782" Type="http://schemas.openxmlformats.org/officeDocument/2006/relationships/image" Target="../media/image2482.png"/><Relationship Id="rId228" Type="http://schemas.openxmlformats.org/officeDocument/2006/relationships/customXml" Target="../ink/ink1967.xml"/><Relationship Id="rId435" Type="http://schemas.openxmlformats.org/officeDocument/2006/relationships/image" Target="../media/image2311.png"/><Relationship Id="rId642" Type="http://schemas.openxmlformats.org/officeDocument/2006/relationships/image" Target="../media/image2413.png"/><Relationship Id="rId1065" Type="http://schemas.openxmlformats.org/officeDocument/2006/relationships/image" Target="../media/image2623.png"/><Relationship Id="rId1272" Type="http://schemas.openxmlformats.org/officeDocument/2006/relationships/customXml" Target="../ink/ink2492.xml"/><Relationship Id="rId502" Type="http://schemas.openxmlformats.org/officeDocument/2006/relationships/image" Target="../media/image2344.png"/><Relationship Id="rId947" Type="http://schemas.openxmlformats.org/officeDocument/2006/relationships/image" Target="../media/image2564.png"/><Relationship Id="rId1132" Type="http://schemas.openxmlformats.org/officeDocument/2006/relationships/image" Target="../media/image2656.png"/><Relationship Id="rId76" Type="http://schemas.openxmlformats.org/officeDocument/2006/relationships/image" Target="../media/image1861.png"/><Relationship Id="rId807" Type="http://schemas.openxmlformats.org/officeDocument/2006/relationships/customXml" Target="../ink/ink2258.xml"/><Relationship Id="rId292" Type="http://schemas.openxmlformats.org/officeDocument/2006/relationships/customXml" Target="../ink/ink1999.xml"/><Relationship Id="rId597" Type="http://schemas.openxmlformats.org/officeDocument/2006/relationships/customXml" Target="../ink/ink2153.xml"/><Relationship Id="rId152" Type="http://schemas.openxmlformats.org/officeDocument/2006/relationships/customXml" Target="../ink/ink1929.xml"/><Relationship Id="rId457" Type="http://schemas.openxmlformats.org/officeDocument/2006/relationships/image" Target="../media/image2322.png"/><Relationship Id="rId1087" Type="http://schemas.openxmlformats.org/officeDocument/2006/relationships/customXml" Target="../ink/ink2399.xml"/><Relationship Id="rId1294" Type="http://schemas.openxmlformats.org/officeDocument/2006/relationships/customXml" Target="../ink/ink2503.xml"/><Relationship Id="rId664" Type="http://schemas.openxmlformats.org/officeDocument/2006/relationships/image" Target="../media/image2424.png"/><Relationship Id="rId871" Type="http://schemas.openxmlformats.org/officeDocument/2006/relationships/image" Target="../media/image2526.png"/><Relationship Id="rId969" Type="http://schemas.openxmlformats.org/officeDocument/2006/relationships/image" Target="../media/image2575.png"/><Relationship Id="rId317" Type="http://schemas.openxmlformats.org/officeDocument/2006/relationships/image" Target="../media/image2254.png"/><Relationship Id="rId524" Type="http://schemas.openxmlformats.org/officeDocument/2006/relationships/image" Target="../media/image2354.png"/><Relationship Id="rId731" Type="http://schemas.openxmlformats.org/officeDocument/2006/relationships/customXml" Target="../ink/ink2220.xml"/><Relationship Id="rId1154" Type="http://schemas.openxmlformats.org/officeDocument/2006/relationships/image" Target="../media/image3651.png"/><Relationship Id="rId1361" Type="http://schemas.openxmlformats.org/officeDocument/2006/relationships/image" Target="../media/image773.png"/><Relationship Id="rId98" Type="http://schemas.openxmlformats.org/officeDocument/2006/relationships/image" Target="../media/image1872.png"/><Relationship Id="rId829" Type="http://schemas.openxmlformats.org/officeDocument/2006/relationships/customXml" Target="../ink/ink2269.xml"/><Relationship Id="rId1014" Type="http://schemas.openxmlformats.org/officeDocument/2006/relationships/customXml" Target="../ink/ink2362.xml"/><Relationship Id="rId1221" Type="http://schemas.openxmlformats.org/officeDocument/2006/relationships/image" Target="../media/image3684.png"/><Relationship Id="rId1319" Type="http://schemas.openxmlformats.org/officeDocument/2006/relationships/image" Target="../media/image3733.png"/><Relationship Id="rId25" Type="http://schemas.openxmlformats.org/officeDocument/2006/relationships/customXml" Target="../ink/ink1865.xml"/><Relationship Id="rId174" Type="http://schemas.openxmlformats.org/officeDocument/2006/relationships/customXml" Target="../ink/ink1940.xml"/><Relationship Id="rId381" Type="http://schemas.openxmlformats.org/officeDocument/2006/relationships/image" Target="../media/image2285.png"/><Relationship Id="rId241" Type="http://schemas.openxmlformats.org/officeDocument/2006/relationships/image" Target="../media/image2216.png"/><Relationship Id="rId479" Type="http://schemas.openxmlformats.org/officeDocument/2006/relationships/image" Target="../media/image2333.png"/><Relationship Id="rId686" Type="http://schemas.openxmlformats.org/officeDocument/2006/relationships/image" Target="../media/image2435.png"/><Relationship Id="rId893" Type="http://schemas.openxmlformats.org/officeDocument/2006/relationships/image" Target="../media/image2537.png"/><Relationship Id="rId339" Type="http://schemas.openxmlformats.org/officeDocument/2006/relationships/image" Target="../media/image2264.png"/><Relationship Id="rId546" Type="http://schemas.openxmlformats.org/officeDocument/2006/relationships/image" Target="../media/image2365.png"/><Relationship Id="rId753" Type="http://schemas.openxmlformats.org/officeDocument/2006/relationships/customXml" Target="../ink/ink2231.xml"/><Relationship Id="rId1176" Type="http://schemas.openxmlformats.org/officeDocument/2006/relationships/image" Target="../media/image3662.png"/><Relationship Id="rId1383" Type="http://schemas.openxmlformats.org/officeDocument/2006/relationships/image" Target="../media/image1605.png"/><Relationship Id="rId101" Type="http://schemas.openxmlformats.org/officeDocument/2006/relationships/customXml" Target="../ink/ink1903.xml"/><Relationship Id="rId406" Type="http://schemas.openxmlformats.org/officeDocument/2006/relationships/customXml" Target="../ink/ink2057.xml"/><Relationship Id="rId960" Type="http://schemas.openxmlformats.org/officeDocument/2006/relationships/customXml" Target="../ink/ink2335.xml"/><Relationship Id="rId1036" Type="http://schemas.openxmlformats.org/officeDocument/2006/relationships/customXml" Target="../ink/ink2373.xml"/><Relationship Id="rId1243" Type="http://schemas.openxmlformats.org/officeDocument/2006/relationships/image" Target="../media/image3695.png"/><Relationship Id="rId613" Type="http://schemas.openxmlformats.org/officeDocument/2006/relationships/customXml" Target="../ink/ink2161.xml"/><Relationship Id="rId820" Type="http://schemas.openxmlformats.org/officeDocument/2006/relationships/image" Target="../media/image2501.png"/><Relationship Id="rId918" Type="http://schemas.openxmlformats.org/officeDocument/2006/relationships/customXml" Target="../ink/ink2314.xml"/><Relationship Id="rId1103" Type="http://schemas.openxmlformats.org/officeDocument/2006/relationships/customXml" Target="../ink/ink2407.xml"/><Relationship Id="rId1310" Type="http://schemas.openxmlformats.org/officeDocument/2006/relationships/customXml" Target="../ink/ink2511.xml"/><Relationship Id="rId1408" Type="http://schemas.openxmlformats.org/officeDocument/2006/relationships/customXml" Target="../ink/ink2560.xml"/><Relationship Id="rId47" Type="http://schemas.openxmlformats.org/officeDocument/2006/relationships/customXml" Target="../ink/ink1876.xml"/><Relationship Id="rId196" Type="http://schemas.openxmlformats.org/officeDocument/2006/relationships/customXml" Target="../ink/ink1951.xml"/><Relationship Id="rId263" Type="http://schemas.openxmlformats.org/officeDocument/2006/relationships/image" Target="../media/image2227.png"/><Relationship Id="rId470" Type="http://schemas.openxmlformats.org/officeDocument/2006/relationships/customXml" Target="../ink/ink2089.xml"/><Relationship Id="rId123" Type="http://schemas.openxmlformats.org/officeDocument/2006/relationships/customXml" Target="../ink/ink1914.xml"/><Relationship Id="rId330" Type="http://schemas.openxmlformats.org/officeDocument/2006/relationships/customXml" Target="../ink/ink2018.xml"/><Relationship Id="rId568" Type="http://schemas.openxmlformats.org/officeDocument/2006/relationships/image" Target="../media/image2376.png"/><Relationship Id="rId775" Type="http://schemas.openxmlformats.org/officeDocument/2006/relationships/customXml" Target="../ink/ink2242.xml"/><Relationship Id="rId982" Type="http://schemas.openxmlformats.org/officeDocument/2006/relationships/customXml" Target="../ink/ink2346.xml"/><Relationship Id="rId1198" Type="http://schemas.openxmlformats.org/officeDocument/2006/relationships/image" Target="../media/image3673.png"/><Relationship Id="rId428" Type="http://schemas.openxmlformats.org/officeDocument/2006/relationships/customXml" Target="../ink/ink2068.xml"/><Relationship Id="rId635" Type="http://schemas.openxmlformats.org/officeDocument/2006/relationships/customXml" Target="../ink/ink2172.xml"/><Relationship Id="rId842" Type="http://schemas.openxmlformats.org/officeDocument/2006/relationships/customXml" Target="../ink/ink2276.xml"/><Relationship Id="rId1058" Type="http://schemas.openxmlformats.org/officeDocument/2006/relationships/customXml" Target="../ink/ink2384.xml"/><Relationship Id="rId1265" Type="http://schemas.openxmlformats.org/officeDocument/2006/relationships/image" Target="../media/image3706.png"/><Relationship Id="rId702" Type="http://schemas.openxmlformats.org/officeDocument/2006/relationships/image" Target="../media/image2443.png"/><Relationship Id="rId1125" Type="http://schemas.openxmlformats.org/officeDocument/2006/relationships/customXml" Target="../ink/ink2418.xml"/><Relationship Id="rId1332" Type="http://schemas.openxmlformats.org/officeDocument/2006/relationships/customXml" Target="../ink/ink2522.xml"/><Relationship Id="rId69" Type="http://schemas.openxmlformats.org/officeDocument/2006/relationships/customXml" Target="../ink/ink1887.xml"/><Relationship Id="rId285" Type="http://schemas.openxmlformats.org/officeDocument/2006/relationships/image" Target="../media/image2238.png"/><Relationship Id="rId492" Type="http://schemas.openxmlformats.org/officeDocument/2006/relationships/customXml" Target="../ink/ink2100.xml"/><Relationship Id="rId797" Type="http://schemas.openxmlformats.org/officeDocument/2006/relationships/customXml" Target="../ink/ink2253.xml"/><Relationship Id="rId145" Type="http://schemas.openxmlformats.org/officeDocument/2006/relationships/image" Target="../media/image1894.png"/><Relationship Id="rId352" Type="http://schemas.openxmlformats.org/officeDocument/2006/relationships/customXml" Target="../ink/ink2030.xml"/><Relationship Id="rId1287" Type="http://schemas.openxmlformats.org/officeDocument/2006/relationships/image" Target="../media/image3717.png"/><Relationship Id="rId212" Type="http://schemas.openxmlformats.org/officeDocument/2006/relationships/customXml" Target="../ink/ink1959.xml"/><Relationship Id="rId657" Type="http://schemas.openxmlformats.org/officeDocument/2006/relationships/customXml" Target="../ink/ink2183.xml"/><Relationship Id="rId864" Type="http://schemas.openxmlformats.org/officeDocument/2006/relationships/customXml" Target="../ink/ink2287.xml"/><Relationship Id="rId517" Type="http://schemas.openxmlformats.org/officeDocument/2006/relationships/customXml" Target="../ink/ink2113.xml"/><Relationship Id="rId724" Type="http://schemas.openxmlformats.org/officeDocument/2006/relationships/image" Target="../media/image2453.png"/><Relationship Id="rId931" Type="http://schemas.openxmlformats.org/officeDocument/2006/relationships/image" Target="../media/image2556.png"/><Relationship Id="rId1147" Type="http://schemas.openxmlformats.org/officeDocument/2006/relationships/customXml" Target="../ink/ink2429.xml"/><Relationship Id="rId1354" Type="http://schemas.openxmlformats.org/officeDocument/2006/relationships/customXml" Target="../ink/ink2533.xml"/><Relationship Id="rId60" Type="http://schemas.openxmlformats.org/officeDocument/2006/relationships/image" Target="../media/image1853.png"/><Relationship Id="rId1007" Type="http://schemas.openxmlformats.org/officeDocument/2006/relationships/image" Target="../media/image2594.png"/><Relationship Id="rId1214" Type="http://schemas.openxmlformats.org/officeDocument/2006/relationships/image" Target="../media/image3681.png"/><Relationship Id="rId1421" Type="http://schemas.openxmlformats.org/officeDocument/2006/relationships/image" Target="../media/image1945.png"/><Relationship Id="rId18" Type="http://schemas.openxmlformats.org/officeDocument/2006/relationships/image" Target="../media/image1832.png"/><Relationship Id="rId167" Type="http://schemas.openxmlformats.org/officeDocument/2006/relationships/image" Target="../media/image1905.png"/><Relationship Id="rId374" Type="http://schemas.openxmlformats.org/officeDocument/2006/relationships/customXml" Target="../ink/ink2041.xml"/><Relationship Id="rId581" Type="http://schemas.openxmlformats.org/officeDocument/2006/relationships/customXml" Target="../ink/ink2145.xml"/><Relationship Id="rId234" Type="http://schemas.openxmlformats.org/officeDocument/2006/relationships/customXml" Target="../ink/ink1970.xml"/><Relationship Id="rId679" Type="http://schemas.openxmlformats.org/officeDocument/2006/relationships/customXml" Target="../ink/ink2194.xml"/><Relationship Id="rId886" Type="http://schemas.openxmlformats.org/officeDocument/2006/relationships/customXml" Target="../ink/ink2298.xml"/><Relationship Id="rId2" Type="http://schemas.openxmlformats.org/officeDocument/2006/relationships/notesSlide" Target="../notesSlides/notesSlide5.xml"/><Relationship Id="rId441" Type="http://schemas.openxmlformats.org/officeDocument/2006/relationships/image" Target="../media/image2314.png"/><Relationship Id="rId539" Type="http://schemas.openxmlformats.org/officeDocument/2006/relationships/customXml" Target="../ink/ink2124.xml"/><Relationship Id="rId746" Type="http://schemas.openxmlformats.org/officeDocument/2006/relationships/image" Target="../media/image2464.png"/><Relationship Id="rId1071" Type="http://schemas.openxmlformats.org/officeDocument/2006/relationships/image" Target="../media/image2626.png"/><Relationship Id="rId1169" Type="http://schemas.openxmlformats.org/officeDocument/2006/relationships/customXml" Target="../ink/ink2440.xml"/><Relationship Id="rId1376" Type="http://schemas.openxmlformats.org/officeDocument/2006/relationships/customXml" Target="../ink/ink2544.xml"/><Relationship Id="rId301" Type="http://schemas.openxmlformats.org/officeDocument/2006/relationships/image" Target="../media/image2246.png"/><Relationship Id="rId953" Type="http://schemas.openxmlformats.org/officeDocument/2006/relationships/image" Target="../media/image2567.png"/><Relationship Id="rId1029" Type="http://schemas.openxmlformats.org/officeDocument/2006/relationships/image" Target="../media/image2605.png"/><Relationship Id="rId1236" Type="http://schemas.openxmlformats.org/officeDocument/2006/relationships/customXml" Target="../ink/ink2474.xml"/><Relationship Id="rId82" Type="http://schemas.openxmlformats.org/officeDocument/2006/relationships/image" Target="../media/image1864.png"/><Relationship Id="rId606" Type="http://schemas.openxmlformats.org/officeDocument/2006/relationships/image" Target="../media/image2395.png"/><Relationship Id="rId813" Type="http://schemas.openxmlformats.org/officeDocument/2006/relationships/customXml" Target="../ink/ink2261.xml"/><Relationship Id="rId1303" Type="http://schemas.openxmlformats.org/officeDocument/2006/relationships/image" Target="../media/image3725.png"/><Relationship Id="rId189" Type="http://schemas.openxmlformats.org/officeDocument/2006/relationships/image" Target="../media/image1916.png"/><Relationship Id="rId396" Type="http://schemas.openxmlformats.org/officeDocument/2006/relationships/customXml" Target="../ink/ink2052.xml"/><Relationship Id="rId256" Type="http://schemas.openxmlformats.org/officeDocument/2006/relationships/customXml" Target="../ink/ink1981.xml"/><Relationship Id="rId463" Type="http://schemas.openxmlformats.org/officeDocument/2006/relationships/image" Target="../media/image2325.png"/><Relationship Id="rId670" Type="http://schemas.openxmlformats.org/officeDocument/2006/relationships/image" Target="../media/image2427.png"/><Relationship Id="rId1093" Type="http://schemas.openxmlformats.org/officeDocument/2006/relationships/customXml" Target="../ink/ink2402.xml"/><Relationship Id="rId116" Type="http://schemas.openxmlformats.org/officeDocument/2006/relationships/image" Target="../media/image1881.png"/><Relationship Id="rId323" Type="http://schemas.openxmlformats.org/officeDocument/2006/relationships/image" Target="../media/image2257.png"/><Relationship Id="rId530" Type="http://schemas.openxmlformats.org/officeDocument/2006/relationships/image" Target="../media/image2357.png"/><Relationship Id="rId768" Type="http://schemas.openxmlformats.org/officeDocument/2006/relationships/image" Target="../media/image2475.png"/><Relationship Id="rId975" Type="http://schemas.openxmlformats.org/officeDocument/2006/relationships/image" Target="../media/image2578.png"/><Relationship Id="rId1160" Type="http://schemas.openxmlformats.org/officeDocument/2006/relationships/image" Target="../media/image3654.png"/><Relationship Id="rId1398" Type="http://schemas.openxmlformats.org/officeDocument/2006/relationships/customXml" Target="../ink/ink2555.xml"/><Relationship Id="rId628" Type="http://schemas.openxmlformats.org/officeDocument/2006/relationships/image" Target="../media/image2406.png"/><Relationship Id="rId835" Type="http://schemas.openxmlformats.org/officeDocument/2006/relationships/customXml" Target="../ink/ink2272.xml"/><Relationship Id="rId1258" Type="http://schemas.openxmlformats.org/officeDocument/2006/relationships/customXml" Target="../ink/ink2485.xml"/><Relationship Id="rId1020" Type="http://schemas.openxmlformats.org/officeDocument/2006/relationships/customXml" Target="../ink/ink2365.xml"/><Relationship Id="rId1118" Type="http://schemas.openxmlformats.org/officeDocument/2006/relationships/image" Target="../media/image2649.png"/><Relationship Id="rId1325" Type="http://schemas.openxmlformats.org/officeDocument/2006/relationships/image" Target="../media/image3736.png"/><Relationship Id="rId902" Type="http://schemas.openxmlformats.org/officeDocument/2006/relationships/customXml" Target="../ink/ink2306.xml"/><Relationship Id="rId31" Type="http://schemas.openxmlformats.org/officeDocument/2006/relationships/customXml" Target="../ink/ink1868.xml"/><Relationship Id="rId180" Type="http://schemas.openxmlformats.org/officeDocument/2006/relationships/customXml" Target="../ink/ink1943.xml"/><Relationship Id="rId278" Type="http://schemas.openxmlformats.org/officeDocument/2006/relationships/customXml" Target="../ink/ink1992.xml"/><Relationship Id="rId485" Type="http://schemas.openxmlformats.org/officeDocument/2006/relationships/image" Target="../media/image2336.png"/><Relationship Id="rId692" Type="http://schemas.openxmlformats.org/officeDocument/2006/relationships/image" Target="../media/image2438.png"/><Relationship Id="rId138" Type="http://schemas.openxmlformats.org/officeDocument/2006/relationships/customXml" Target="../ink/ink1922.xml"/><Relationship Id="rId345" Type="http://schemas.openxmlformats.org/officeDocument/2006/relationships/image" Target="../media/image2267.png"/><Relationship Id="rId552" Type="http://schemas.openxmlformats.org/officeDocument/2006/relationships/image" Target="../media/image2368.png"/><Relationship Id="rId997" Type="http://schemas.openxmlformats.org/officeDocument/2006/relationships/image" Target="../media/image2589.png"/><Relationship Id="rId1182" Type="http://schemas.openxmlformats.org/officeDocument/2006/relationships/image" Target="../media/image3665.png"/><Relationship Id="rId205" Type="http://schemas.openxmlformats.org/officeDocument/2006/relationships/image" Target="../media/image1925.png"/><Relationship Id="rId412" Type="http://schemas.openxmlformats.org/officeDocument/2006/relationships/customXml" Target="../ink/ink2060.xml"/><Relationship Id="rId857" Type="http://schemas.openxmlformats.org/officeDocument/2006/relationships/image" Target="../media/image2519.png"/><Relationship Id="rId1042" Type="http://schemas.openxmlformats.org/officeDocument/2006/relationships/customXml" Target="../ink/ink2376.xml"/><Relationship Id="rId717" Type="http://schemas.openxmlformats.org/officeDocument/2006/relationships/customXml" Target="../ink/ink2213.xml"/><Relationship Id="rId924" Type="http://schemas.openxmlformats.org/officeDocument/2006/relationships/customXml" Target="../ink/ink2317.xml"/><Relationship Id="rId1347" Type="http://schemas.openxmlformats.org/officeDocument/2006/relationships/image" Target="../media/image766.png"/><Relationship Id="rId53" Type="http://schemas.openxmlformats.org/officeDocument/2006/relationships/customXml" Target="../ink/ink1879.xml"/><Relationship Id="rId1207" Type="http://schemas.openxmlformats.org/officeDocument/2006/relationships/customXml" Target="../ink/ink2459.xml"/><Relationship Id="rId1414" Type="http://schemas.openxmlformats.org/officeDocument/2006/relationships/customXml" Target="../ink/ink2563.xml"/><Relationship Id="rId367" Type="http://schemas.openxmlformats.org/officeDocument/2006/relationships/image" Target="../media/image2278.png"/><Relationship Id="rId574" Type="http://schemas.openxmlformats.org/officeDocument/2006/relationships/image" Target="../media/image2379.png"/><Relationship Id="rId227" Type="http://schemas.openxmlformats.org/officeDocument/2006/relationships/image" Target="../media/image2209.png"/><Relationship Id="rId781" Type="http://schemas.openxmlformats.org/officeDocument/2006/relationships/customXml" Target="../ink/ink2245.xml"/><Relationship Id="rId879" Type="http://schemas.openxmlformats.org/officeDocument/2006/relationships/image" Target="../media/image2530.png"/><Relationship Id="rId434" Type="http://schemas.openxmlformats.org/officeDocument/2006/relationships/customXml" Target="../ink/ink2071.xml"/><Relationship Id="rId641" Type="http://schemas.openxmlformats.org/officeDocument/2006/relationships/customXml" Target="../ink/ink2175.xml"/><Relationship Id="rId739" Type="http://schemas.openxmlformats.org/officeDocument/2006/relationships/customXml" Target="../ink/ink2224.xml"/><Relationship Id="rId1064" Type="http://schemas.openxmlformats.org/officeDocument/2006/relationships/customXml" Target="../ink/ink2387.xml"/><Relationship Id="rId1271" Type="http://schemas.openxmlformats.org/officeDocument/2006/relationships/image" Target="../media/image3709.png"/><Relationship Id="rId1369" Type="http://schemas.openxmlformats.org/officeDocument/2006/relationships/image" Target="../media/image777.png"/><Relationship Id="rId501" Type="http://schemas.openxmlformats.org/officeDocument/2006/relationships/customXml" Target="../ink/ink2105.xml"/><Relationship Id="rId946" Type="http://schemas.openxmlformats.org/officeDocument/2006/relationships/customXml" Target="../ink/ink2328.xml"/><Relationship Id="rId1131" Type="http://schemas.openxmlformats.org/officeDocument/2006/relationships/customXml" Target="../ink/ink2421.xml"/><Relationship Id="rId1229" Type="http://schemas.openxmlformats.org/officeDocument/2006/relationships/image" Target="../media/image3688.png"/><Relationship Id="rId75" Type="http://schemas.openxmlformats.org/officeDocument/2006/relationships/customXml" Target="../ink/ink1890.xml"/><Relationship Id="rId806" Type="http://schemas.openxmlformats.org/officeDocument/2006/relationships/image" Target="../media/image2494.png"/><Relationship Id="rId291" Type="http://schemas.openxmlformats.org/officeDocument/2006/relationships/image" Target="../media/image2241.png"/><Relationship Id="rId151" Type="http://schemas.openxmlformats.org/officeDocument/2006/relationships/image" Target="../media/image1897.png"/><Relationship Id="rId389" Type="http://schemas.openxmlformats.org/officeDocument/2006/relationships/image" Target="../media/image2289.png"/><Relationship Id="rId596" Type="http://schemas.openxmlformats.org/officeDocument/2006/relationships/image" Target="../media/image2390.png"/><Relationship Id="rId249" Type="http://schemas.openxmlformats.org/officeDocument/2006/relationships/image" Target="../media/image2220.png"/><Relationship Id="rId456" Type="http://schemas.openxmlformats.org/officeDocument/2006/relationships/customXml" Target="../ink/ink2082.xml"/><Relationship Id="rId663" Type="http://schemas.openxmlformats.org/officeDocument/2006/relationships/customXml" Target="../ink/ink2186.xml"/><Relationship Id="rId870" Type="http://schemas.openxmlformats.org/officeDocument/2006/relationships/customXml" Target="../ink/ink2290.xml"/><Relationship Id="rId1086" Type="http://schemas.openxmlformats.org/officeDocument/2006/relationships/image" Target="../media/image2633.png"/><Relationship Id="rId1293" Type="http://schemas.openxmlformats.org/officeDocument/2006/relationships/image" Target="../media/image3720.png"/><Relationship Id="rId109" Type="http://schemas.openxmlformats.org/officeDocument/2006/relationships/customXml" Target="../ink/ink1907.xml"/><Relationship Id="rId316" Type="http://schemas.openxmlformats.org/officeDocument/2006/relationships/customXml" Target="../ink/ink2011.xml"/><Relationship Id="rId523" Type="http://schemas.openxmlformats.org/officeDocument/2006/relationships/customXml" Target="../ink/ink2116.xml"/><Relationship Id="rId968" Type="http://schemas.openxmlformats.org/officeDocument/2006/relationships/customXml" Target="../ink/ink2339.xml"/><Relationship Id="rId1153" Type="http://schemas.openxmlformats.org/officeDocument/2006/relationships/customXml" Target="../ink/ink2432.xml"/><Relationship Id="rId97" Type="http://schemas.openxmlformats.org/officeDocument/2006/relationships/customXml" Target="../ink/ink1901.xml"/><Relationship Id="rId730" Type="http://schemas.openxmlformats.org/officeDocument/2006/relationships/image" Target="../media/image2456.png"/><Relationship Id="rId828" Type="http://schemas.openxmlformats.org/officeDocument/2006/relationships/image" Target="../media/image2505.png"/><Relationship Id="rId1013" Type="http://schemas.openxmlformats.org/officeDocument/2006/relationships/image" Target="../media/image2597.png"/><Relationship Id="rId1360" Type="http://schemas.openxmlformats.org/officeDocument/2006/relationships/customXml" Target="../ink/ink2536.xml"/><Relationship Id="rId1220" Type="http://schemas.openxmlformats.org/officeDocument/2006/relationships/customXml" Target="../ink/ink2466.xml"/><Relationship Id="rId1318" Type="http://schemas.openxmlformats.org/officeDocument/2006/relationships/customXml" Target="../ink/ink2515.xml"/><Relationship Id="rId24" Type="http://schemas.openxmlformats.org/officeDocument/2006/relationships/image" Target="../media/image1835.png"/><Relationship Id="rId173" Type="http://schemas.openxmlformats.org/officeDocument/2006/relationships/image" Target="../media/image1908.png"/><Relationship Id="rId380" Type="http://schemas.openxmlformats.org/officeDocument/2006/relationships/customXml" Target="../ink/ink2044.xml"/><Relationship Id="rId240" Type="http://schemas.openxmlformats.org/officeDocument/2006/relationships/customXml" Target="../ink/ink1973.xml"/><Relationship Id="rId478" Type="http://schemas.openxmlformats.org/officeDocument/2006/relationships/customXml" Target="../ink/ink2093.xml"/><Relationship Id="rId685" Type="http://schemas.openxmlformats.org/officeDocument/2006/relationships/customXml" Target="../ink/ink2197.xml"/><Relationship Id="rId892" Type="http://schemas.openxmlformats.org/officeDocument/2006/relationships/customXml" Target="../ink/ink2301.xml"/><Relationship Id="rId100" Type="http://schemas.openxmlformats.org/officeDocument/2006/relationships/image" Target="../media/image1873.png"/><Relationship Id="rId338" Type="http://schemas.openxmlformats.org/officeDocument/2006/relationships/customXml" Target="../ink/ink2023.xml"/><Relationship Id="rId545" Type="http://schemas.openxmlformats.org/officeDocument/2006/relationships/customXml" Target="../ink/ink2127.xml"/><Relationship Id="rId752" Type="http://schemas.openxmlformats.org/officeDocument/2006/relationships/image" Target="../media/image2467.png"/><Relationship Id="rId1175" Type="http://schemas.openxmlformats.org/officeDocument/2006/relationships/customXml" Target="../ink/ink2443.xml"/><Relationship Id="rId1382" Type="http://schemas.openxmlformats.org/officeDocument/2006/relationships/customXml" Target="../ink/ink2547.xml"/><Relationship Id="rId405" Type="http://schemas.openxmlformats.org/officeDocument/2006/relationships/image" Target="../media/image2296.png"/><Relationship Id="rId612" Type="http://schemas.openxmlformats.org/officeDocument/2006/relationships/image" Target="../media/image2398.png"/><Relationship Id="rId1035" Type="http://schemas.openxmlformats.org/officeDocument/2006/relationships/image" Target="../media/image2608.png"/><Relationship Id="rId1242" Type="http://schemas.openxmlformats.org/officeDocument/2006/relationships/customXml" Target="../ink/ink2477.xml"/><Relationship Id="rId917" Type="http://schemas.openxmlformats.org/officeDocument/2006/relationships/image" Target="../media/image2549.png"/><Relationship Id="rId1102" Type="http://schemas.openxmlformats.org/officeDocument/2006/relationships/image" Target="../media/image2641.png"/><Relationship Id="rId46" Type="http://schemas.openxmlformats.org/officeDocument/2006/relationships/image" Target="../media/image1846.png"/><Relationship Id="rId1407" Type="http://schemas.openxmlformats.org/officeDocument/2006/relationships/image" Target="../media/image1938.png"/><Relationship Id="rId195" Type="http://schemas.openxmlformats.org/officeDocument/2006/relationships/image" Target="../media/image1920.png"/><Relationship Id="rId262" Type="http://schemas.openxmlformats.org/officeDocument/2006/relationships/customXml" Target="../ink/ink1984.xml"/><Relationship Id="rId567" Type="http://schemas.openxmlformats.org/officeDocument/2006/relationships/customXml" Target="../ink/ink2138.xml"/><Relationship Id="rId1197" Type="http://schemas.openxmlformats.org/officeDocument/2006/relationships/customXml" Target="../ink/ink2454.xml"/><Relationship Id="rId122" Type="http://schemas.openxmlformats.org/officeDocument/2006/relationships/image" Target="../media/image1884.png"/><Relationship Id="rId774" Type="http://schemas.openxmlformats.org/officeDocument/2006/relationships/image" Target="../media/image2478.png"/><Relationship Id="rId981" Type="http://schemas.openxmlformats.org/officeDocument/2006/relationships/image" Target="../media/image2581.png"/><Relationship Id="rId1057" Type="http://schemas.openxmlformats.org/officeDocument/2006/relationships/image" Target="../media/image2619.png"/><Relationship Id="rId427" Type="http://schemas.openxmlformats.org/officeDocument/2006/relationships/image" Target="../media/image2307.png"/><Relationship Id="rId634" Type="http://schemas.openxmlformats.org/officeDocument/2006/relationships/image" Target="../media/image2409.png"/><Relationship Id="rId841" Type="http://schemas.openxmlformats.org/officeDocument/2006/relationships/image" Target="../media/image2511.png"/><Relationship Id="rId1264" Type="http://schemas.openxmlformats.org/officeDocument/2006/relationships/customXml" Target="../ink/ink2488.xml"/><Relationship Id="rId701" Type="http://schemas.openxmlformats.org/officeDocument/2006/relationships/customXml" Target="../ink/ink2205.xml"/><Relationship Id="rId939" Type="http://schemas.openxmlformats.org/officeDocument/2006/relationships/image" Target="../media/image2560.png"/><Relationship Id="rId1124" Type="http://schemas.openxmlformats.org/officeDocument/2006/relationships/image" Target="../media/image2652.png"/><Relationship Id="rId1331" Type="http://schemas.openxmlformats.org/officeDocument/2006/relationships/image" Target="../media/image3739.png"/><Relationship Id="rId68" Type="http://schemas.openxmlformats.org/officeDocument/2006/relationships/image" Target="../media/image1857.png"/><Relationship Id="rId1429" Type="http://schemas.openxmlformats.org/officeDocument/2006/relationships/image" Target="../media/image1949.png"/><Relationship Id="rId284" Type="http://schemas.openxmlformats.org/officeDocument/2006/relationships/customXml" Target="../ink/ink1995.xml"/><Relationship Id="rId491" Type="http://schemas.openxmlformats.org/officeDocument/2006/relationships/image" Target="../media/image2339.png"/><Relationship Id="rId144" Type="http://schemas.openxmlformats.org/officeDocument/2006/relationships/customXml" Target="../ink/ink1925.xml"/><Relationship Id="rId589" Type="http://schemas.openxmlformats.org/officeDocument/2006/relationships/customXml" Target="../ink/ink2149.xml"/><Relationship Id="rId796" Type="http://schemas.openxmlformats.org/officeDocument/2006/relationships/image" Target="../media/image2489.png"/><Relationship Id="rId351" Type="http://schemas.openxmlformats.org/officeDocument/2006/relationships/image" Target="../media/image2270.png"/><Relationship Id="rId449" Type="http://schemas.openxmlformats.org/officeDocument/2006/relationships/image" Target="../media/image2318.png"/><Relationship Id="rId656" Type="http://schemas.openxmlformats.org/officeDocument/2006/relationships/image" Target="../media/image2420.png"/><Relationship Id="rId863" Type="http://schemas.openxmlformats.org/officeDocument/2006/relationships/image" Target="../media/image2522.png"/><Relationship Id="rId1079" Type="http://schemas.openxmlformats.org/officeDocument/2006/relationships/customXml" Target="../ink/ink2395.xml"/><Relationship Id="rId1286" Type="http://schemas.openxmlformats.org/officeDocument/2006/relationships/customXml" Target="../ink/ink2499.xml"/><Relationship Id="rId211" Type="http://schemas.openxmlformats.org/officeDocument/2006/relationships/image" Target="../media/image2201.png"/><Relationship Id="rId309" Type="http://schemas.openxmlformats.org/officeDocument/2006/relationships/image" Target="../media/image2250.png"/><Relationship Id="rId516" Type="http://schemas.openxmlformats.org/officeDocument/2006/relationships/image" Target="../media/image2350.png"/><Relationship Id="rId1146" Type="http://schemas.openxmlformats.org/officeDocument/2006/relationships/image" Target="../media/image2663.png"/></Relationships>
</file>

<file path=ppt/slides/_rels/slide6.xml.rels><?xml version="1.0" encoding="UTF-8" standalone="yes"?>
<Relationships xmlns="http://schemas.openxmlformats.org/package/2006/relationships"><Relationship Id="rId117" Type="http://schemas.openxmlformats.org/officeDocument/2006/relationships/customXml" Target="../ink/ink2631.xml"/><Relationship Id="rId299" Type="http://schemas.openxmlformats.org/officeDocument/2006/relationships/image" Target="../media/image2099.png"/><Relationship Id="rId21" Type="http://schemas.openxmlformats.org/officeDocument/2006/relationships/customXml" Target="../ink/ink2583.xml"/><Relationship Id="rId63" Type="http://schemas.openxmlformats.org/officeDocument/2006/relationships/customXml" Target="../ink/ink2604.xml"/><Relationship Id="rId159" Type="http://schemas.openxmlformats.org/officeDocument/2006/relationships/image" Target="../media/image2029.png"/><Relationship Id="rId324" Type="http://schemas.openxmlformats.org/officeDocument/2006/relationships/image" Target="../media/image2111.png"/><Relationship Id="rId366" Type="http://schemas.openxmlformats.org/officeDocument/2006/relationships/image" Target="../media/image2132.png"/><Relationship Id="rId170" Type="http://schemas.openxmlformats.org/officeDocument/2006/relationships/customXml" Target="../ink/ink2658.xml"/><Relationship Id="rId226" Type="http://schemas.openxmlformats.org/officeDocument/2006/relationships/customXml" Target="../ink/ink2686.xml"/><Relationship Id="rId268" Type="http://schemas.openxmlformats.org/officeDocument/2006/relationships/customXml" Target="../ink/ink2707.xml"/><Relationship Id="rId32" Type="http://schemas.openxmlformats.org/officeDocument/2006/relationships/image" Target="../media/image1966.png"/><Relationship Id="rId74" Type="http://schemas.openxmlformats.org/officeDocument/2006/relationships/image" Target="../media/image1987.png"/><Relationship Id="rId128" Type="http://schemas.openxmlformats.org/officeDocument/2006/relationships/customXml" Target="../ink/ink2637.xml"/><Relationship Id="rId335" Type="http://schemas.openxmlformats.org/officeDocument/2006/relationships/customXml" Target="../ink/ink2741.xml"/><Relationship Id="rId377" Type="http://schemas.openxmlformats.org/officeDocument/2006/relationships/customXml" Target="../ink/ink2762.xml"/><Relationship Id="rId5" Type="http://schemas.openxmlformats.org/officeDocument/2006/relationships/customXml" Target="../ink/ink2575.xml"/><Relationship Id="rId181" Type="http://schemas.openxmlformats.org/officeDocument/2006/relationships/image" Target="../media/image2040.png"/><Relationship Id="rId237" Type="http://schemas.openxmlformats.org/officeDocument/2006/relationships/image" Target="../media/image2068.png"/><Relationship Id="rId402" Type="http://schemas.openxmlformats.org/officeDocument/2006/relationships/image" Target="../media/image2150.png"/><Relationship Id="rId279" Type="http://schemas.openxmlformats.org/officeDocument/2006/relationships/image" Target="../media/image2089.png"/><Relationship Id="rId43" Type="http://schemas.openxmlformats.org/officeDocument/2006/relationships/customXml" Target="../ink/ink2594.xml"/><Relationship Id="rId139" Type="http://schemas.openxmlformats.org/officeDocument/2006/relationships/image" Target="../media/image2019.png"/><Relationship Id="rId290" Type="http://schemas.openxmlformats.org/officeDocument/2006/relationships/customXml" Target="../ink/ink2718.xml"/><Relationship Id="rId304" Type="http://schemas.openxmlformats.org/officeDocument/2006/relationships/customXml" Target="../ink/ink2725.xml"/><Relationship Id="rId346" Type="http://schemas.openxmlformats.org/officeDocument/2006/relationships/image" Target="../media/image2122.png"/><Relationship Id="rId388" Type="http://schemas.openxmlformats.org/officeDocument/2006/relationships/image" Target="../media/image2143.png"/><Relationship Id="rId85" Type="http://schemas.openxmlformats.org/officeDocument/2006/relationships/customXml" Target="../ink/ink2615.xml"/><Relationship Id="rId150" Type="http://schemas.openxmlformats.org/officeDocument/2006/relationships/customXml" Target="../ink/ink2648.xml"/><Relationship Id="rId192" Type="http://schemas.openxmlformats.org/officeDocument/2006/relationships/customXml" Target="../ink/ink2669.xml"/><Relationship Id="rId206" Type="http://schemas.openxmlformats.org/officeDocument/2006/relationships/customXml" Target="../ink/ink2676.xml"/><Relationship Id="rId413" Type="http://schemas.openxmlformats.org/officeDocument/2006/relationships/customXml" Target="../ink/ink2780.xml"/><Relationship Id="rId248" Type="http://schemas.openxmlformats.org/officeDocument/2006/relationships/customXml" Target="../ink/ink2697.xml"/><Relationship Id="rId12" Type="http://schemas.openxmlformats.org/officeDocument/2006/relationships/image" Target="../media/image1956.png"/><Relationship Id="rId108" Type="http://schemas.openxmlformats.org/officeDocument/2006/relationships/image" Target="../media/image2004.png"/><Relationship Id="rId315" Type="http://schemas.openxmlformats.org/officeDocument/2006/relationships/customXml" Target="../ink/ink2731.xml"/><Relationship Id="rId357" Type="http://schemas.openxmlformats.org/officeDocument/2006/relationships/customXml" Target="../ink/ink2752.xml"/><Relationship Id="rId54" Type="http://schemas.openxmlformats.org/officeDocument/2006/relationships/image" Target="../media/image1977.png"/><Relationship Id="rId96" Type="http://schemas.openxmlformats.org/officeDocument/2006/relationships/image" Target="../media/image1998.png"/><Relationship Id="rId161" Type="http://schemas.openxmlformats.org/officeDocument/2006/relationships/image" Target="../media/image2030.png"/><Relationship Id="rId217" Type="http://schemas.openxmlformats.org/officeDocument/2006/relationships/image" Target="../media/image2058.png"/><Relationship Id="rId399" Type="http://schemas.openxmlformats.org/officeDocument/2006/relationships/customXml" Target="../ink/ink2773.xml"/><Relationship Id="rId259" Type="http://schemas.openxmlformats.org/officeDocument/2006/relationships/image" Target="../media/image2079.png"/><Relationship Id="rId23" Type="http://schemas.openxmlformats.org/officeDocument/2006/relationships/customXml" Target="../ink/ink2584.xml"/><Relationship Id="rId119" Type="http://schemas.openxmlformats.org/officeDocument/2006/relationships/image" Target="../media/image2009.png"/><Relationship Id="rId270" Type="http://schemas.openxmlformats.org/officeDocument/2006/relationships/customXml" Target="../ink/ink2708.xml"/><Relationship Id="rId326" Type="http://schemas.openxmlformats.org/officeDocument/2006/relationships/image" Target="../media/image2112.png"/><Relationship Id="rId65" Type="http://schemas.openxmlformats.org/officeDocument/2006/relationships/customXml" Target="../ink/ink2605.xml"/><Relationship Id="rId130" Type="http://schemas.openxmlformats.org/officeDocument/2006/relationships/customXml" Target="../ink/ink2638.xml"/><Relationship Id="rId368" Type="http://schemas.openxmlformats.org/officeDocument/2006/relationships/image" Target="../media/image2133.png"/><Relationship Id="rId172" Type="http://schemas.openxmlformats.org/officeDocument/2006/relationships/customXml" Target="../ink/ink2659.xml"/><Relationship Id="rId228" Type="http://schemas.openxmlformats.org/officeDocument/2006/relationships/customXml" Target="../ink/ink2687.xml"/><Relationship Id="rId281" Type="http://schemas.openxmlformats.org/officeDocument/2006/relationships/image" Target="../media/image2090.png"/><Relationship Id="rId337" Type="http://schemas.openxmlformats.org/officeDocument/2006/relationships/customXml" Target="../ink/ink2742.xml"/><Relationship Id="rId34" Type="http://schemas.openxmlformats.org/officeDocument/2006/relationships/image" Target="../media/image1967.png"/><Relationship Id="rId76" Type="http://schemas.openxmlformats.org/officeDocument/2006/relationships/image" Target="../media/image1988.png"/><Relationship Id="rId141" Type="http://schemas.openxmlformats.org/officeDocument/2006/relationships/image" Target="../media/image2020.png"/><Relationship Id="rId379" Type="http://schemas.openxmlformats.org/officeDocument/2006/relationships/customXml" Target="../ink/ink2763.xml"/><Relationship Id="rId7" Type="http://schemas.openxmlformats.org/officeDocument/2006/relationships/customXml" Target="../ink/ink2576.xml"/><Relationship Id="rId183" Type="http://schemas.openxmlformats.org/officeDocument/2006/relationships/image" Target="../media/image2041.png"/><Relationship Id="rId239" Type="http://schemas.openxmlformats.org/officeDocument/2006/relationships/image" Target="../media/image2069.png"/><Relationship Id="rId390" Type="http://schemas.openxmlformats.org/officeDocument/2006/relationships/image" Target="../media/image2144.png"/><Relationship Id="rId404" Type="http://schemas.openxmlformats.org/officeDocument/2006/relationships/image" Target="../media/image2151.png"/><Relationship Id="rId250" Type="http://schemas.openxmlformats.org/officeDocument/2006/relationships/customXml" Target="../ink/ink2698.xml"/><Relationship Id="rId292" Type="http://schemas.openxmlformats.org/officeDocument/2006/relationships/customXml" Target="../ink/ink2719.xml"/><Relationship Id="rId306" Type="http://schemas.openxmlformats.org/officeDocument/2006/relationships/customXml" Target="../ink/ink2726.xml"/><Relationship Id="rId45" Type="http://schemas.openxmlformats.org/officeDocument/2006/relationships/customXml" Target="../ink/ink2595.xml"/><Relationship Id="rId87" Type="http://schemas.openxmlformats.org/officeDocument/2006/relationships/customXml" Target="../ink/ink2616.xml"/><Relationship Id="rId110" Type="http://schemas.openxmlformats.org/officeDocument/2006/relationships/image" Target="../media/image2005.png"/><Relationship Id="rId348" Type="http://schemas.openxmlformats.org/officeDocument/2006/relationships/image" Target="../media/image2123.png"/><Relationship Id="rId152" Type="http://schemas.openxmlformats.org/officeDocument/2006/relationships/customXml" Target="../ink/ink2649.xml"/><Relationship Id="rId194" Type="http://schemas.openxmlformats.org/officeDocument/2006/relationships/customXml" Target="../ink/ink2670.xml"/><Relationship Id="rId208" Type="http://schemas.openxmlformats.org/officeDocument/2006/relationships/customXml" Target="../ink/ink2677.xml"/><Relationship Id="rId261" Type="http://schemas.openxmlformats.org/officeDocument/2006/relationships/image" Target="../media/image2080.png"/><Relationship Id="rId14" Type="http://schemas.openxmlformats.org/officeDocument/2006/relationships/image" Target="../media/image1957.png"/><Relationship Id="rId56" Type="http://schemas.openxmlformats.org/officeDocument/2006/relationships/image" Target="../media/image1978.png"/><Relationship Id="rId317" Type="http://schemas.openxmlformats.org/officeDocument/2006/relationships/customXml" Target="../ink/ink2732.xml"/><Relationship Id="rId359" Type="http://schemas.openxmlformats.org/officeDocument/2006/relationships/customXml" Target="../ink/ink2753.xml"/><Relationship Id="rId98" Type="http://schemas.openxmlformats.org/officeDocument/2006/relationships/image" Target="../media/image1999.png"/><Relationship Id="rId121" Type="http://schemas.openxmlformats.org/officeDocument/2006/relationships/image" Target="../media/image2010.png"/><Relationship Id="rId163" Type="http://schemas.openxmlformats.org/officeDocument/2006/relationships/image" Target="../media/image2031.png"/><Relationship Id="rId219" Type="http://schemas.openxmlformats.org/officeDocument/2006/relationships/image" Target="../media/image2059.png"/><Relationship Id="rId370" Type="http://schemas.openxmlformats.org/officeDocument/2006/relationships/image" Target="../media/image2134.png"/><Relationship Id="rId230" Type="http://schemas.openxmlformats.org/officeDocument/2006/relationships/customXml" Target="../ink/ink2688.xml"/><Relationship Id="rId25" Type="http://schemas.openxmlformats.org/officeDocument/2006/relationships/customXml" Target="../ink/ink2585.xml"/><Relationship Id="rId67" Type="http://schemas.openxmlformats.org/officeDocument/2006/relationships/customXml" Target="../ink/ink2606.xml"/><Relationship Id="rId272" Type="http://schemas.openxmlformats.org/officeDocument/2006/relationships/customXml" Target="../ink/ink2709.xml"/><Relationship Id="rId328" Type="http://schemas.openxmlformats.org/officeDocument/2006/relationships/image" Target="../media/image2113.png"/><Relationship Id="rId132" Type="http://schemas.openxmlformats.org/officeDocument/2006/relationships/customXml" Target="../ink/ink2639.xml"/><Relationship Id="rId174" Type="http://schemas.openxmlformats.org/officeDocument/2006/relationships/customXml" Target="../ink/ink2660.xml"/><Relationship Id="rId381" Type="http://schemas.openxmlformats.org/officeDocument/2006/relationships/customXml" Target="../ink/ink2764.xml"/><Relationship Id="rId241" Type="http://schemas.openxmlformats.org/officeDocument/2006/relationships/image" Target="../media/image2070.png"/><Relationship Id="rId36" Type="http://schemas.openxmlformats.org/officeDocument/2006/relationships/image" Target="../media/image1968.png"/><Relationship Id="rId283" Type="http://schemas.openxmlformats.org/officeDocument/2006/relationships/image" Target="../media/image2091.png"/><Relationship Id="rId339" Type="http://schemas.openxmlformats.org/officeDocument/2006/relationships/customXml" Target="../ink/ink2743.xml"/><Relationship Id="rId78" Type="http://schemas.openxmlformats.org/officeDocument/2006/relationships/image" Target="../media/image1989.png"/><Relationship Id="rId101" Type="http://schemas.openxmlformats.org/officeDocument/2006/relationships/customXml" Target="../ink/ink2623.xml"/><Relationship Id="rId143" Type="http://schemas.openxmlformats.org/officeDocument/2006/relationships/image" Target="../media/image2021.png"/><Relationship Id="rId185" Type="http://schemas.openxmlformats.org/officeDocument/2006/relationships/image" Target="../media/image2042.png"/><Relationship Id="rId350" Type="http://schemas.openxmlformats.org/officeDocument/2006/relationships/image" Target="../media/image2124.png"/><Relationship Id="rId406" Type="http://schemas.openxmlformats.org/officeDocument/2006/relationships/image" Target="../media/image2152.png"/><Relationship Id="rId9" Type="http://schemas.openxmlformats.org/officeDocument/2006/relationships/customXml" Target="../ink/ink2577.xml"/><Relationship Id="rId210" Type="http://schemas.openxmlformats.org/officeDocument/2006/relationships/customXml" Target="../ink/ink2678.xml"/><Relationship Id="rId392" Type="http://schemas.openxmlformats.org/officeDocument/2006/relationships/image" Target="../media/image2145.png"/><Relationship Id="rId252" Type="http://schemas.openxmlformats.org/officeDocument/2006/relationships/customXml" Target="../ink/ink2699.xml"/><Relationship Id="rId294" Type="http://schemas.openxmlformats.org/officeDocument/2006/relationships/customXml" Target="../ink/ink2720.xml"/><Relationship Id="rId308" Type="http://schemas.openxmlformats.org/officeDocument/2006/relationships/image" Target="../media/image2103.png"/><Relationship Id="rId47" Type="http://schemas.openxmlformats.org/officeDocument/2006/relationships/customXml" Target="../ink/ink2596.xml"/><Relationship Id="rId89" Type="http://schemas.openxmlformats.org/officeDocument/2006/relationships/customXml" Target="../ink/ink2617.xml"/><Relationship Id="rId112" Type="http://schemas.openxmlformats.org/officeDocument/2006/relationships/image" Target="../media/image2006.png"/><Relationship Id="rId154" Type="http://schemas.openxmlformats.org/officeDocument/2006/relationships/customXml" Target="../ink/ink2650.xml"/><Relationship Id="rId361" Type="http://schemas.openxmlformats.org/officeDocument/2006/relationships/customXml" Target="../ink/ink2754.xml"/><Relationship Id="rId196" Type="http://schemas.openxmlformats.org/officeDocument/2006/relationships/customXml" Target="../ink/ink2671.xml"/><Relationship Id="rId16" Type="http://schemas.openxmlformats.org/officeDocument/2006/relationships/image" Target="../media/image1958.png"/><Relationship Id="rId221" Type="http://schemas.openxmlformats.org/officeDocument/2006/relationships/image" Target="../media/image2060.png"/><Relationship Id="rId263" Type="http://schemas.openxmlformats.org/officeDocument/2006/relationships/image" Target="../media/image2081.png"/><Relationship Id="rId319" Type="http://schemas.openxmlformats.org/officeDocument/2006/relationships/customXml" Target="../ink/ink2733.xml"/><Relationship Id="rId58" Type="http://schemas.openxmlformats.org/officeDocument/2006/relationships/image" Target="../media/image1979.png"/><Relationship Id="rId123" Type="http://schemas.openxmlformats.org/officeDocument/2006/relationships/image" Target="../media/image2011.png"/><Relationship Id="rId330" Type="http://schemas.openxmlformats.org/officeDocument/2006/relationships/image" Target="../media/image2114.png"/><Relationship Id="rId165" Type="http://schemas.openxmlformats.org/officeDocument/2006/relationships/image" Target="../media/image2032.png"/><Relationship Id="rId372" Type="http://schemas.openxmlformats.org/officeDocument/2006/relationships/image" Target="../media/image2135.png"/><Relationship Id="rId232" Type="http://schemas.openxmlformats.org/officeDocument/2006/relationships/customXml" Target="../ink/ink2689.xml"/><Relationship Id="rId274" Type="http://schemas.openxmlformats.org/officeDocument/2006/relationships/customXml" Target="../ink/ink2710.xml"/><Relationship Id="rId27" Type="http://schemas.openxmlformats.org/officeDocument/2006/relationships/customXml" Target="../ink/ink2586.xml"/><Relationship Id="rId69" Type="http://schemas.openxmlformats.org/officeDocument/2006/relationships/customXml" Target="../ink/ink2607.xml"/><Relationship Id="rId134" Type="http://schemas.openxmlformats.org/officeDocument/2006/relationships/customXml" Target="../ink/ink2640.xml"/><Relationship Id="rId80" Type="http://schemas.openxmlformats.org/officeDocument/2006/relationships/image" Target="../media/image1990.png"/><Relationship Id="rId155" Type="http://schemas.openxmlformats.org/officeDocument/2006/relationships/image" Target="../media/image2027.png"/><Relationship Id="rId176" Type="http://schemas.openxmlformats.org/officeDocument/2006/relationships/customXml" Target="../ink/ink2661.xml"/><Relationship Id="rId197" Type="http://schemas.openxmlformats.org/officeDocument/2006/relationships/image" Target="../media/image2048.png"/><Relationship Id="rId341" Type="http://schemas.openxmlformats.org/officeDocument/2006/relationships/customXml" Target="../ink/ink2744.xml"/><Relationship Id="rId362" Type="http://schemas.openxmlformats.org/officeDocument/2006/relationships/image" Target="../media/image2130.png"/><Relationship Id="rId383" Type="http://schemas.openxmlformats.org/officeDocument/2006/relationships/customXml" Target="../ink/ink2765.xml"/><Relationship Id="rId201" Type="http://schemas.openxmlformats.org/officeDocument/2006/relationships/image" Target="../media/image2050.png"/><Relationship Id="rId222" Type="http://schemas.openxmlformats.org/officeDocument/2006/relationships/customXml" Target="../ink/ink2684.xml"/><Relationship Id="rId243" Type="http://schemas.openxmlformats.org/officeDocument/2006/relationships/image" Target="../media/image2071.png"/><Relationship Id="rId264" Type="http://schemas.openxmlformats.org/officeDocument/2006/relationships/customXml" Target="../ink/ink2705.xml"/><Relationship Id="rId285" Type="http://schemas.openxmlformats.org/officeDocument/2006/relationships/image" Target="../media/image2092.png"/><Relationship Id="rId17" Type="http://schemas.openxmlformats.org/officeDocument/2006/relationships/customXml" Target="../ink/ink2581.xml"/><Relationship Id="rId38" Type="http://schemas.openxmlformats.org/officeDocument/2006/relationships/image" Target="../media/image1969.png"/><Relationship Id="rId59" Type="http://schemas.openxmlformats.org/officeDocument/2006/relationships/customXml" Target="../ink/ink2602.xml"/><Relationship Id="rId103" Type="http://schemas.openxmlformats.org/officeDocument/2006/relationships/customXml" Target="../ink/ink2624.xml"/><Relationship Id="rId124" Type="http://schemas.openxmlformats.org/officeDocument/2006/relationships/customXml" Target="../ink/ink2635.xml"/><Relationship Id="rId310" Type="http://schemas.openxmlformats.org/officeDocument/2006/relationships/image" Target="../media/image2104.png"/><Relationship Id="rId70" Type="http://schemas.openxmlformats.org/officeDocument/2006/relationships/image" Target="../media/image1985.png"/><Relationship Id="rId91" Type="http://schemas.openxmlformats.org/officeDocument/2006/relationships/customXml" Target="../ink/ink2618.xml"/><Relationship Id="rId145" Type="http://schemas.openxmlformats.org/officeDocument/2006/relationships/image" Target="../media/image2022.png"/><Relationship Id="rId166" Type="http://schemas.openxmlformats.org/officeDocument/2006/relationships/customXml" Target="../ink/ink2656.xml"/><Relationship Id="rId187" Type="http://schemas.openxmlformats.org/officeDocument/2006/relationships/image" Target="../media/image2043.png"/><Relationship Id="rId331" Type="http://schemas.openxmlformats.org/officeDocument/2006/relationships/customXml" Target="../ink/ink2739.xml"/><Relationship Id="rId352" Type="http://schemas.openxmlformats.org/officeDocument/2006/relationships/image" Target="../media/image2125.png"/><Relationship Id="rId373" Type="http://schemas.openxmlformats.org/officeDocument/2006/relationships/customXml" Target="../ink/ink2760.xml"/><Relationship Id="rId394" Type="http://schemas.openxmlformats.org/officeDocument/2006/relationships/image" Target="../media/image2146.png"/><Relationship Id="rId408" Type="http://schemas.openxmlformats.org/officeDocument/2006/relationships/image" Target="../media/image2153.png"/><Relationship Id="rId1" Type="http://schemas.openxmlformats.org/officeDocument/2006/relationships/slideLayout" Target="../slideLayouts/slideLayout7.xml"/><Relationship Id="rId212" Type="http://schemas.openxmlformats.org/officeDocument/2006/relationships/customXml" Target="../ink/ink2679.xml"/><Relationship Id="rId233" Type="http://schemas.openxmlformats.org/officeDocument/2006/relationships/image" Target="../media/image2066.png"/><Relationship Id="rId254" Type="http://schemas.openxmlformats.org/officeDocument/2006/relationships/customXml" Target="../ink/ink2700.xml"/><Relationship Id="rId28" Type="http://schemas.openxmlformats.org/officeDocument/2006/relationships/image" Target="../media/image1964.png"/><Relationship Id="rId49" Type="http://schemas.openxmlformats.org/officeDocument/2006/relationships/customXml" Target="../ink/ink2597.xml"/><Relationship Id="rId114" Type="http://schemas.openxmlformats.org/officeDocument/2006/relationships/image" Target="../media/image2007.png"/><Relationship Id="rId275" Type="http://schemas.openxmlformats.org/officeDocument/2006/relationships/image" Target="../media/image2087.png"/><Relationship Id="rId296" Type="http://schemas.openxmlformats.org/officeDocument/2006/relationships/customXml" Target="../ink/ink2721.xml"/><Relationship Id="rId300" Type="http://schemas.openxmlformats.org/officeDocument/2006/relationships/customXml" Target="../ink/ink2723.xml"/><Relationship Id="rId60" Type="http://schemas.openxmlformats.org/officeDocument/2006/relationships/image" Target="../media/image1980.png"/><Relationship Id="rId81" Type="http://schemas.openxmlformats.org/officeDocument/2006/relationships/customXml" Target="../ink/ink2613.xml"/><Relationship Id="rId135" Type="http://schemas.openxmlformats.org/officeDocument/2006/relationships/image" Target="../media/image2017.png"/><Relationship Id="rId156" Type="http://schemas.openxmlformats.org/officeDocument/2006/relationships/customXml" Target="../ink/ink2651.xml"/><Relationship Id="rId177" Type="http://schemas.openxmlformats.org/officeDocument/2006/relationships/image" Target="../media/image2038.png"/><Relationship Id="rId198" Type="http://schemas.openxmlformats.org/officeDocument/2006/relationships/customXml" Target="../ink/ink2672.xml"/><Relationship Id="rId321" Type="http://schemas.openxmlformats.org/officeDocument/2006/relationships/customXml" Target="../ink/ink2734.xml"/><Relationship Id="rId342" Type="http://schemas.openxmlformats.org/officeDocument/2006/relationships/image" Target="../media/image2120.png"/><Relationship Id="rId363" Type="http://schemas.openxmlformats.org/officeDocument/2006/relationships/customXml" Target="../ink/ink2755.xml"/><Relationship Id="rId384" Type="http://schemas.openxmlformats.org/officeDocument/2006/relationships/image" Target="../media/image2141.png"/><Relationship Id="rId202" Type="http://schemas.openxmlformats.org/officeDocument/2006/relationships/customXml" Target="../ink/ink2674.xml"/><Relationship Id="rId223" Type="http://schemas.openxmlformats.org/officeDocument/2006/relationships/image" Target="../media/image2061.png"/><Relationship Id="rId244" Type="http://schemas.openxmlformats.org/officeDocument/2006/relationships/customXml" Target="../ink/ink2695.xml"/><Relationship Id="rId18" Type="http://schemas.openxmlformats.org/officeDocument/2006/relationships/image" Target="../media/image1959.png"/><Relationship Id="rId39" Type="http://schemas.openxmlformats.org/officeDocument/2006/relationships/customXml" Target="../ink/ink2592.xml"/><Relationship Id="rId265" Type="http://schemas.openxmlformats.org/officeDocument/2006/relationships/image" Target="../media/image2082.png"/><Relationship Id="rId286" Type="http://schemas.openxmlformats.org/officeDocument/2006/relationships/customXml" Target="../ink/ink2716.xml"/><Relationship Id="rId50" Type="http://schemas.openxmlformats.org/officeDocument/2006/relationships/image" Target="../media/image1975.png"/><Relationship Id="rId104" Type="http://schemas.openxmlformats.org/officeDocument/2006/relationships/image" Target="../media/image2002.png"/><Relationship Id="rId125" Type="http://schemas.openxmlformats.org/officeDocument/2006/relationships/image" Target="../media/image2012.png"/><Relationship Id="rId146" Type="http://schemas.openxmlformats.org/officeDocument/2006/relationships/customXml" Target="../ink/ink2646.xml"/><Relationship Id="rId167" Type="http://schemas.openxmlformats.org/officeDocument/2006/relationships/image" Target="../media/image2033.png"/><Relationship Id="rId188" Type="http://schemas.openxmlformats.org/officeDocument/2006/relationships/customXml" Target="../ink/ink2667.xml"/><Relationship Id="rId311" Type="http://schemas.openxmlformats.org/officeDocument/2006/relationships/customXml" Target="../ink/ink2729.xml"/><Relationship Id="rId332" Type="http://schemas.openxmlformats.org/officeDocument/2006/relationships/image" Target="../media/image2115.png"/><Relationship Id="rId353" Type="http://schemas.openxmlformats.org/officeDocument/2006/relationships/customXml" Target="../ink/ink2750.xml"/><Relationship Id="rId374" Type="http://schemas.openxmlformats.org/officeDocument/2006/relationships/image" Target="../media/image2136.png"/><Relationship Id="rId395" Type="http://schemas.openxmlformats.org/officeDocument/2006/relationships/customXml" Target="../ink/ink2771.xml"/><Relationship Id="rId409" Type="http://schemas.openxmlformats.org/officeDocument/2006/relationships/customXml" Target="../ink/ink2778.xml"/><Relationship Id="rId71" Type="http://schemas.openxmlformats.org/officeDocument/2006/relationships/customXml" Target="../ink/ink2608.xml"/><Relationship Id="rId92" Type="http://schemas.openxmlformats.org/officeDocument/2006/relationships/image" Target="../media/image1996.png"/><Relationship Id="rId213" Type="http://schemas.openxmlformats.org/officeDocument/2006/relationships/image" Target="../media/image2056.png"/><Relationship Id="rId234" Type="http://schemas.openxmlformats.org/officeDocument/2006/relationships/customXml" Target="../ink/ink2690.xml"/><Relationship Id="rId2" Type="http://schemas.openxmlformats.org/officeDocument/2006/relationships/notesSlide" Target="../notesSlides/notesSlide6.xml"/><Relationship Id="rId29" Type="http://schemas.openxmlformats.org/officeDocument/2006/relationships/customXml" Target="../ink/ink2587.xml"/><Relationship Id="rId255" Type="http://schemas.openxmlformats.org/officeDocument/2006/relationships/image" Target="../media/image2077.png"/><Relationship Id="rId276" Type="http://schemas.openxmlformats.org/officeDocument/2006/relationships/customXml" Target="../ink/ink2711.xml"/><Relationship Id="rId297" Type="http://schemas.openxmlformats.org/officeDocument/2006/relationships/image" Target="../media/image2098.png"/><Relationship Id="rId40" Type="http://schemas.openxmlformats.org/officeDocument/2006/relationships/image" Target="../media/image1970.png"/><Relationship Id="rId115" Type="http://schemas.openxmlformats.org/officeDocument/2006/relationships/customXml" Target="../ink/ink2630.xml"/><Relationship Id="rId136" Type="http://schemas.openxmlformats.org/officeDocument/2006/relationships/customXml" Target="../ink/ink2641.xml"/><Relationship Id="rId157" Type="http://schemas.openxmlformats.org/officeDocument/2006/relationships/image" Target="../media/image2028.png"/><Relationship Id="rId178" Type="http://schemas.openxmlformats.org/officeDocument/2006/relationships/customXml" Target="../ink/ink2662.xml"/><Relationship Id="rId301" Type="http://schemas.openxmlformats.org/officeDocument/2006/relationships/image" Target="../media/image2100.png"/><Relationship Id="rId322" Type="http://schemas.openxmlformats.org/officeDocument/2006/relationships/image" Target="../media/image2110.png"/><Relationship Id="rId343" Type="http://schemas.openxmlformats.org/officeDocument/2006/relationships/customXml" Target="../ink/ink2745.xml"/><Relationship Id="rId364" Type="http://schemas.openxmlformats.org/officeDocument/2006/relationships/image" Target="../media/image2131.png"/><Relationship Id="rId61" Type="http://schemas.openxmlformats.org/officeDocument/2006/relationships/customXml" Target="../ink/ink2603.xml"/><Relationship Id="rId82" Type="http://schemas.openxmlformats.org/officeDocument/2006/relationships/image" Target="../media/image1991.png"/><Relationship Id="rId199" Type="http://schemas.openxmlformats.org/officeDocument/2006/relationships/image" Target="../media/image2049.png"/><Relationship Id="rId203" Type="http://schemas.openxmlformats.org/officeDocument/2006/relationships/image" Target="../media/image2051.png"/><Relationship Id="rId385" Type="http://schemas.openxmlformats.org/officeDocument/2006/relationships/customXml" Target="../ink/ink2766.xml"/><Relationship Id="rId19" Type="http://schemas.openxmlformats.org/officeDocument/2006/relationships/customXml" Target="../ink/ink2582.xml"/><Relationship Id="rId224" Type="http://schemas.openxmlformats.org/officeDocument/2006/relationships/customXml" Target="../ink/ink2685.xml"/><Relationship Id="rId245" Type="http://schemas.openxmlformats.org/officeDocument/2006/relationships/image" Target="../media/image2072.png"/><Relationship Id="rId266" Type="http://schemas.openxmlformats.org/officeDocument/2006/relationships/customXml" Target="../ink/ink2706.xml"/><Relationship Id="rId287" Type="http://schemas.openxmlformats.org/officeDocument/2006/relationships/image" Target="../media/image2093.png"/><Relationship Id="rId410" Type="http://schemas.openxmlformats.org/officeDocument/2006/relationships/image" Target="../media/image2154.png"/><Relationship Id="rId30" Type="http://schemas.openxmlformats.org/officeDocument/2006/relationships/image" Target="../media/image1965.png"/><Relationship Id="rId105" Type="http://schemas.openxmlformats.org/officeDocument/2006/relationships/customXml" Target="../ink/ink2625.xml"/><Relationship Id="rId126" Type="http://schemas.openxmlformats.org/officeDocument/2006/relationships/customXml" Target="../ink/ink2636.xml"/><Relationship Id="rId147" Type="http://schemas.openxmlformats.org/officeDocument/2006/relationships/image" Target="../media/image2023.png"/><Relationship Id="rId168" Type="http://schemas.openxmlformats.org/officeDocument/2006/relationships/customXml" Target="../ink/ink2657.xml"/><Relationship Id="rId312" Type="http://schemas.openxmlformats.org/officeDocument/2006/relationships/image" Target="../media/image2105.png"/><Relationship Id="rId333" Type="http://schemas.openxmlformats.org/officeDocument/2006/relationships/customXml" Target="../ink/ink2740.xml"/><Relationship Id="rId354" Type="http://schemas.openxmlformats.org/officeDocument/2006/relationships/image" Target="../media/image2126.png"/><Relationship Id="rId51" Type="http://schemas.openxmlformats.org/officeDocument/2006/relationships/customXml" Target="../ink/ink2598.xml"/><Relationship Id="rId72" Type="http://schemas.openxmlformats.org/officeDocument/2006/relationships/image" Target="../media/image1986.png"/><Relationship Id="rId93" Type="http://schemas.openxmlformats.org/officeDocument/2006/relationships/customXml" Target="../ink/ink2619.xml"/><Relationship Id="rId189" Type="http://schemas.openxmlformats.org/officeDocument/2006/relationships/image" Target="../media/image2044.png"/><Relationship Id="rId375" Type="http://schemas.openxmlformats.org/officeDocument/2006/relationships/customXml" Target="../ink/ink2761.xml"/><Relationship Id="rId396" Type="http://schemas.openxmlformats.org/officeDocument/2006/relationships/image" Target="../media/image2147.png"/><Relationship Id="rId3" Type="http://schemas.openxmlformats.org/officeDocument/2006/relationships/customXml" Target="../ink/ink2574.xml"/><Relationship Id="rId214" Type="http://schemas.openxmlformats.org/officeDocument/2006/relationships/customXml" Target="../ink/ink2680.xml"/><Relationship Id="rId235" Type="http://schemas.openxmlformats.org/officeDocument/2006/relationships/image" Target="../media/image2067.png"/><Relationship Id="rId256" Type="http://schemas.openxmlformats.org/officeDocument/2006/relationships/customXml" Target="../ink/ink2701.xml"/><Relationship Id="rId277" Type="http://schemas.openxmlformats.org/officeDocument/2006/relationships/image" Target="../media/image2088.png"/><Relationship Id="rId298" Type="http://schemas.openxmlformats.org/officeDocument/2006/relationships/customXml" Target="../ink/ink2722.xml"/><Relationship Id="rId400" Type="http://schemas.openxmlformats.org/officeDocument/2006/relationships/image" Target="../media/image2149.png"/><Relationship Id="rId116" Type="http://schemas.openxmlformats.org/officeDocument/2006/relationships/image" Target="../media/image2008.png"/><Relationship Id="rId137" Type="http://schemas.openxmlformats.org/officeDocument/2006/relationships/image" Target="../media/image2018.png"/><Relationship Id="rId158" Type="http://schemas.openxmlformats.org/officeDocument/2006/relationships/customXml" Target="../ink/ink2652.xml"/><Relationship Id="rId302" Type="http://schemas.openxmlformats.org/officeDocument/2006/relationships/customXml" Target="../ink/ink2724.xml"/><Relationship Id="rId323" Type="http://schemas.openxmlformats.org/officeDocument/2006/relationships/customXml" Target="../ink/ink2735.xml"/><Relationship Id="rId344" Type="http://schemas.openxmlformats.org/officeDocument/2006/relationships/image" Target="../media/image2121.png"/><Relationship Id="rId20" Type="http://schemas.openxmlformats.org/officeDocument/2006/relationships/image" Target="../media/image1960.png"/><Relationship Id="rId41" Type="http://schemas.openxmlformats.org/officeDocument/2006/relationships/customXml" Target="../ink/ink2593.xml"/><Relationship Id="rId62" Type="http://schemas.openxmlformats.org/officeDocument/2006/relationships/image" Target="../media/image1981.png"/><Relationship Id="rId83" Type="http://schemas.openxmlformats.org/officeDocument/2006/relationships/customXml" Target="../ink/ink2614.xml"/><Relationship Id="rId179" Type="http://schemas.openxmlformats.org/officeDocument/2006/relationships/image" Target="../media/image2039.png"/><Relationship Id="rId365" Type="http://schemas.openxmlformats.org/officeDocument/2006/relationships/customXml" Target="../ink/ink2756.xml"/><Relationship Id="rId386" Type="http://schemas.openxmlformats.org/officeDocument/2006/relationships/image" Target="../media/image2142.png"/><Relationship Id="rId190" Type="http://schemas.openxmlformats.org/officeDocument/2006/relationships/customXml" Target="../ink/ink2668.xml"/><Relationship Id="rId204" Type="http://schemas.openxmlformats.org/officeDocument/2006/relationships/customXml" Target="../ink/ink2675.xml"/><Relationship Id="rId225" Type="http://schemas.openxmlformats.org/officeDocument/2006/relationships/image" Target="../media/image2062.png"/><Relationship Id="rId246" Type="http://schemas.openxmlformats.org/officeDocument/2006/relationships/customXml" Target="../ink/ink2696.xml"/><Relationship Id="rId267" Type="http://schemas.openxmlformats.org/officeDocument/2006/relationships/image" Target="../media/image2083.png"/><Relationship Id="rId288" Type="http://schemas.openxmlformats.org/officeDocument/2006/relationships/customXml" Target="../ink/ink2717.xml"/><Relationship Id="rId411" Type="http://schemas.openxmlformats.org/officeDocument/2006/relationships/customXml" Target="../ink/ink2779.xml"/><Relationship Id="rId106" Type="http://schemas.openxmlformats.org/officeDocument/2006/relationships/image" Target="../media/image2003.png"/><Relationship Id="rId127" Type="http://schemas.openxmlformats.org/officeDocument/2006/relationships/image" Target="../media/image2013.png"/><Relationship Id="rId313" Type="http://schemas.openxmlformats.org/officeDocument/2006/relationships/customXml" Target="../ink/ink2730.xml"/><Relationship Id="rId10" Type="http://schemas.openxmlformats.org/officeDocument/2006/relationships/image" Target="../media/image1955.png"/><Relationship Id="rId31" Type="http://schemas.openxmlformats.org/officeDocument/2006/relationships/customXml" Target="../ink/ink2588.xml"/><Relationship Id="rId52" Type="http://schemas.openxmlformats.org/officeDocument/2006/relationships/image" Target="../media/image1976.png"/><Relationship Id="rId73" Type="http://schemas.openxmlformats.org/officeDocument/2006/relationships/customXml" Target="../ink/ink2609.xml"/><Relationship Id="rId94" Type="http://schemas.openxmlformats.org/officeDocument/2006/relationships/image" Target="../media/image1997.png"/><Relationship Id="rId148" Type="http://schemas.openxmlformats.org/officeDocument/2006/relationships/customXml" Target="../ink/ink2647.xml"/><Relationship Id="rId169" Type="http://schemas.openxmlformats.org/officeDocument/2006/relationships/image" Target="../media/image2034.png"/><Relationship Id="rId334" Type="http://schemas.openxmlformats.org/officeDocument/2006/relationships/image" Target="../media/image2116.png"/><Relationship Id="rId355" Type="http://schemas.openxmlformats.org/officeDocument/2006/relationships/customXml" Target="../ink/ink2751.xml"/><Relationship Id="rId376" Type="http://schemas.openxmlformats.org/officeDocument/2006/relationships/image" Target="../media/image2137.png"/><Relationship Id="rId397" Type="http://schemas.openxmlformats.org/officeDocument/2006/relationships/customXml" Target="../ink/ink2772.xml"/><Relationship Id="rId4" Type="http://schemas.openxmlformats.org/officeDocument/2006/relationships/image" Target="../media/image759.png"/><Relationship Id="rId180" Type="http://schemas.openxmlformats.org/officeDocument/2006/relationships/customXml" Target="../ink/ink2663.xml"/><Relationship Id="rId215" Type="http://schemas.openxmlformats.org/officeDocument/2006/relationships/image" Target="../media/image2057.png"/><Relationship Id="rId236" Type="http://schemas.openxmlformats.org/officeDocument/2006/relationships/customXml" Target="../ink/ink2691.xml"/><Relationship Id="rId257" Type="http://schemas.openxmlformats.org/officeDocument/2006/relationships/image" Target="../media/image2078.png"/><Relationship Id="rId278" Type="http://schemas.openxmlformats.org/officeDocument/2006/relationships/customXml" Target="../ink/ink2712.xml"/><Relationship Id="rId401" Type="http://schemas.openxmlformats.org/officeDocument/2006/relationships/customXml" Target="../ink/ink2774.xml"/><Relationship Id="rId303" Type="http://schemas.openxmlformats.org/officeDocument/2006/relationships/image" Target="../media/image2101.png"/><Relationship Id="rId42" Type="http://schemas.openxmlformats.org/officeDocument/2006/relationships/image" Target="../media/image1971.png"/><Relationship Id="rId84" Type="http://schemas.openxmlformats.org/officeDocument/2006/relationships/image" Target="../media/image1992.png"/><Relationship Id="rId138" Type="http://schemas.openxmlformats.org/officeDocument/2006/relationships/customXml" Target="../ink/ink2642.xml"/><Relationship Id="rId345" Type="http://schemas.openxmlformats.org/officeDocument/2006/relationships/customXml" Target="../ink/ink2746.xml"/><Relationship Id="rId387" Type="http://schemas.openxmlformats.org/officeDocument/2006/relationships/customXml" Target="../ink/ink2767.xml"/><Relationship Id="rId191" Type="http://schemas.openxmlformats.org/officeDocument/2006/relationships/image" Target="../media/image2045.png"/><Relationship Id="rId205" Type="http://schemas.openxmlformats.org/officeDocument/2006/relationships/image" Target="../media/image2052.png"/><Relationship Id="rId247" Type="http://schemas.openxmlformats.org/officeDocument/2006/relationships/image" Target="../media/image2073.png"/><Relationship Id="rId412" Type="http://schemas.openxmlformats.org/officeDocument/2006/relationships/image" Target="../media/image2155.png"/><Relationship Id="rId107" Type="http://schemas.openxmlformats.org/officeDocument/2006/relationships/customXml" Target="../ink/ink2626.xml"/><Relationship Id="rId289" Type="http://schemas.openxmlformats.org/officeDocument/2006/relationships/image" Target="../media/image2094.png"/><Relationship Id="rId11" Type="http://schemas.openxmlformats.org/officeDocument/2006/relationships/customXml" Target="../ink/ink2578.xml"/><Relationship Id="rId53" Type="http://schemas.openxmlformats.org/officeDocument/2006/relationships/customXml" Target="../ink/ink2599.xml"/><Relationship Id="rId149" Type="http://schemas.openxmlformats.org/officeDocument/2006/relationships/image" Target="../media/image2024.png"/><Relationship Id="rId314" Type="http://schemas.openxmlformats.org/officeDocument/2006/relationships/image" Target="../media/image2106.png"/><Relationship Id="rId356" Type="http://schemas.openxmlformats.org/officeDocument/2006/relationships/image" Target="../media/image2127.png"/><Relationship Id="rId398" Type="http://schemas.openxmlformats.org/officeDocument/2006/relationships/image" Target="../media/image2148.png"/><Relationship Id="rId95" Type="http://schemas.openxmlformats.org/officeDocument/2006/relationships/customXml" Target="../ink/ink2620.xml"/><Relationship Id="rId160" Type="http://schemas.openxmlformats.org/officeDocument/2006/relationships/customXml" Target="../ink/ink2653.xml"/><Relationship Id="rId216" Type="http://schemas.openxmlformats.org/officeDocument/2006/relationships/customXml" Target="../ink/ink2681.xml"/><Relationship Id="rId258" Type="http://schemas.openxmlformats.org/officeDocument/2006/relationships/customXml" Target="../ink/ink2702.xml"/><Relationship Id="rId22" Type="http://schemas.openxmlformats.org/officeDocument/2006/relationships/image" Target="../media/image1961.png"/><Relationship Id="rId64" Type="http://schemas.openxmlformats.org/officeDocument/2006/relationships/image" Target="../media/image1982.png"/><Relationship Id="rId118" Type="http://schemas.openxmlformats.org/officeDocument/2006/relationships/customXml" Target="../ink/ink2632.xml"/><Relationship Id="rId325" Type="http://schemas.openxmlformats.org/officeDocument/2006/relationships/customXml" Target="../ink/ink2736.xml"/><Relationship Id="rId367" Type="http://schemas.openxmlformats.org/officeDocument/2006/relationships/customXml" Target="../ink/ink2757.xml"/><Relationship Id="rId171" Type="http://schemas.openxmlformats.org/officeDocument/2006/relationships/image" Target="../media/image2035.png"/><Relationship Id="rId227" Type="http://schemas.openxmlformats.org/officeDocument/2006/relationships/image" Target="../media/image2063.png"/><Relationship Id="rId269" Type="http://schemas.openxmlformats.org/officeDocument/2006/relationships/image" Target="../media/image2084.png"/><Relationship Id="rId33" Type="http://schemas.openxmlformats.org/officeDocument/2006/relationships/customXml" Target="../ink/ink2589.xml"/><Relationship Id="rId129" Type="http://schemas.openxmlformats.org/officeDocument/2006/relationships/image" Target="../media/image2014.png"/><Relationship Id="rId280" Type="http://schemas.openxmlformats.org/officeDocument/2006/relationships/customXml" Target="../ink/ink2713.xml"/><Relationship Id="rId336" Type="http://schemas.openxmlformats.org/officeDocument/2006/relationships/image" Target="../media/image2117.png"/><Relationship Id="rId75" Type="http://schemas.openxmlformats.org/officeDocument/2006/relationships/customXml" Target="../ink/ink2610.xml"/><Relationship Id="rId140" Type="http://schemas.openxmlformats.org/officeDocument/2006/relationships/customXml" Target="../ink/ink2643.xml"/><Relationship Id="rId182" Type="http://schemas.openxmlformats.org/officeDocument/2006/relationships/customXml" Target="../ink/ink2664.xml"/><Relationship Id="rId378" Type="http://schemas.openxmlformats.org/officeDocument/2006/relationships/image" Target="../media/image2138.png"/><Relationship Id="rId403" Type="http://schemas.openxmlformats.org/officeDocument/2006/relationships/customXml" Target="../ink/ink2775.xml"/><Relationship Id="rId6" Type="http://schemas.openxmlformats.org/officeDocument/2006/relationships/image" Target="../media/image1953.png"/><Relationship Id="rId238" Type="http://schemas.openxmlformats.org/officeDocument/2006/relationships/customXml" Target="../ink/ink2692.xml"/><Relationship Id="rId291" Type="http://schemas.openxmlformats.org/officeDocument/2006/relationships/image" Target="../media/image2095.png"/><Relationship Id="rId305" Type="http://schemas.openxmlformats.org/officeDocument/2006/relationships/image" Target="../media/image2102.png"/><Relationship Id="rId347" Type="http://schemas.openxmlformats.org/officeDocument/2006/relationships/customXml" Target="../ink/ink2747.xml"/><Relationship Id="rId44" Type="http://schemas.openxmlformats.org/officeDocument/2006/relationships/image" Target="../media/image1972.png"/><Relationship Id="rId86" Type="http://schemas.openxmlformats.org/officeDocument/2006/relationships/image" Target="../media/image1993.png"/><Relationship Id="rId151" Type="http://schemas.openxmlformats.org/officeDocument/2006/relationships/image" Target="../media/image2025.png"/><Relationship Id="rId389" Type="http://schemas.openxmlformats.org/officeDocument/2006/relationships/customXml" Target="../ink/ink2768.xml"/><Relationship Id="rId193" Type="http://schemas.openxmlformats.org/officeDocument/2006/relationships/image" Target="../media/image2046.png"/><Relationship Id="rId207" Type="http://schemas.openxmlformats.org/officeDocument/2006/relationships/image" Target="../media/image2053.png"/><Relationship Id="rId249" Type="http://schemas.openxmlformats.org/officeDocument/2006/relationships/image" Target="../media/image2074.png"/><Relationship Id="rId414" Type="http://schemas.openxmlformats.org/officeDocument/2006/relationships/image" Target="../media/image2156.png"/><Relationship Id="rId13" Type="http://schemas.openxmlformats.org/officeDocument/2006/relationships/customXml" Target="../ink/ink2579.xml"/><Relationship Id="rId109" Type="http://schemas.openxmlformats.org/officeDocument/2006/relationships/customXml" Target="../ink/ink2627.xml"/><Relationship Id="rId260" Type="http://schemas.openxmlformats.org/officeDocument/2006/relationships/customXml" Target="../ink/ink2703.xml"/><Relationship Id="rId316" Type="http://schemas.openxmlformats.org/officeDocument/2006/relationships/image" Target="../media/image2107.png"/><Relationship Id="rId55" Type="http://schemas.openxmlformats.org/officeDocument/2006/relationships/customXml" Target="../ink/ink2600.xml"/><Relationship Id="rId97" Type="http://schemas.openxmlformats.org/officeDocument/2006/relationships/customXml" Target="../ink/ink2621.xml"/><Relationship Id="rId120" Type="http://schemas.openxmlformats.org/officeDocument/2006/relationships/customXml" Target="../ink/ink2633.xml"/><Relationship Id="rId358" Type="http://schemas.openxmlformats.org/officeDocument/2006/relationships/image" Target="../media/image2128.png"/><Relationship Id="rId162" Type="http://schemas.openxmlformats.org/officeDocument/2006/relationships/customXml" Target="../ink/ink2654.xml"/><Relationship Id="rId218" Type="http://schemas.openxmlformats.org/officeDocument/2006/relationships/customXml" Target="../ink/ink2682.xml"/><Relationship Id="rId271" Type="http://schemas.openxmlformats.org/officeDocument/2006/relationships/image" Target="../media/image2085.png"/><Relationship Id="rId24" Type="http://schemas.openxmlformats.org/officeDocument/2006/relationships/image" Target="../media/image1962.png"/><Relationship Id="rId66" Type="http://schemas.openxmlformats.org/officeDocument/2006/relationships/image" Target="../media/image1983.png"/><Relationship Id="rId131" Type="http://schemas.openxmlformats.org/officeDocument/2006/relationships/image" Target="../media/image2015.png"/><Relationship Id="rId327" Type="http://schemas.openxmlformats.org/officeDocument/2006/relationships/customXml" Target="../ink/ink2737.xml"/><Relationship Id="rId369" Type="http://schemas.openxmlformats.org/officeDocument/2006/relationships/customXml" Target="../ink/ink2758.xml"/><Relationship Id="rId173" Type="http://schemas.openxmlformats.org/officeDocument/2006/relationships/image" Target="../media/image2036.png"/><Relationship Id="rId229" Type="http://schemas.openxmlformats.org/officeDocument/2006/relationships/image" Target="../media/image2064.png"/><Relationship Id="rId380" Type="http://schemas.openxmlformats.org/officeDocument/2006/relationships/image" Target="../media/image2139.png"/><Relationship Id="rId240" Type="http://schemas.openxmlformats.org/officeDocument/2006/relationships/customXml" Target="../ink/ink2693.xml"/><Relationship Id="rId35" Type="http://schemas.openxmlformats.org/officeDocument/2006/relationships/customXml" Target="../ink/ink2590.xml"/><Relationship Id="rId77" Type="http://schemas.openxmlformats.org/officeDocument/2006/relationships/customXml" Target="../ink/ink2611.xml"/><Relationship Id="rId100" Type="http://schemas.openxmlformats.org/officeDocument/2006/relationships/image" Target="../media/image2000.png"/><Relationship Id="rId282" Type="http://schemas.openxmlformats.org/officeDocument/2006/relationships/customXml" Target="../ink/ink2714.xml"/><Relationship Id="rId338" Type="http://schemas.openxmlformats.org/officeDocument/2006/relationships/image" Target="../media/image2118.png"/><Relationship Id="rId8" Type="http://schemas.openxmlformats.org/officeDocument/2006/relationships/image" Target="../media/image1954.png"/><Relationship Id="rId142" Type="http://schemas.openxmlformats.org/officeDocument/2006/relationships/customXml" Target="../ink/ink2644.xml"/><Relationship Id="rId184" Type="http://schemas.openxmlformats.org/officeDocument/2006/relationships/customXml" Target="../ink/ink2665.xml"/><Relationship Id="rId391" Type="http://schemas.openxmlformats.org/officeDocument/2006/relationships/customXml" Target="../ink/ink2769.xml"/><Relationship Id="rId405" Type="http://schemas.openxmlformats.org/officeDocument/2006/relationships/customXml" Target="../ink/ink2776.xml"/><Relationship Id="rId251" Type="http://schemas.openxmlformats.org/officeDocument/2006/relationships/image" Target="../media/image2075.png"/><Relationship Id="rId46" Type="http://schemas.openxmlformats.org/officeDocument/2006/relationships/image" Target="../media/image1973.png"/><Relationship Id="rId293" Type="http://schemas.openxmlformats.org/officeDocument/2006/relationships/image" Target="../media/image2096.png"/><Relationship Id="rId307" Type="http://schemas.openxmlformats.org/officeDocument/2006/relationships/customXml" Target="../ink/ink2727.xml"/><Relationship Id="rId349" Type="http://schemas.openxmlformats.org/officeDocument/2006/relationships/customXml" Target="../ink/ink2748.xml"/><Relationship Id="rId88" Type="http://schemas.openxmlformats.org/officeDocument/2006/relationships/image" Target="../media/image1994.png"/><Relationship Id="rId111" Type="http://schemas.openxmlformats.org/officeDocument/2006/relationships/customXml" Target="../ink/ink2628.xml"/><Relationship Id="rId153" Type="http://schemas.openxmlformats.org/officeDocument/2006/relationships/image" Target="../media/image2026.png"/><Relationship Id="rId195" Type="http://schemas.openxmlformats.org/officeDocument/2006/relationships/image" Target="../media/image2047.png"/><Relationship Id="rId209" Type="http://schemas.openxmlformats.org/officeDocument/2006/relationships/image" Target="../media/image2054.png"/><Relationship Id="rId360" Type="http://schemas.openxmlformats.org/officeDocument/2006/relationships/image" Target="../media/image2129.png"/><Relationship Id="rId220" Type="http://schemas.openxmlformats.org/officeDocument/2006/relationships/customXml" Target="../ink/ink2683.xml"/><Relationship Id="rId15" Type="http://schemas.openxmlformats.org/officeDocument/2006/relationships/customXml" Target="../ink/ink2580.xml"/><Relationship Id="rId57" Type="http://schemas.openxmlformats.org/officeDocument/2006/relationships/customXml" Target="../ink/ink2601.xml"/><Relationship Id="rId262" Type="http://schemas.openxmlformats.org/officeDocument/2006/relationships/customXml" Target="../ink/ink2704.xml"/><Relationship Id="rId318" Type="http://schemas.openxmlformats.org/officeDocument/2006/relationships/image" Target="../media/image2108.png"/><Relationship Id="rId99" Type="http://schemas.openxmlformats.org/officeDocument/2006/relationships/customXml" Target="../ink/ink2622.xml"/><Relationship Id="rId122" Type="http://schemas.openxmlformats.org/officeDocument/2006/relationships/customXml" Target="../ink/ink2634.xml"/><Relationship Id="rId164" Type="http://schemas.openxmlformats.org/officeDocument/2006/relationships/customXml" Target="../ink/ink2655.xml"/><Relationship Id="rId371" Type="http://schemas.openxmlformats.org/officeDocument/2006/relationships/customXml" Target="../ink/ink2759.xml"/><Relationship Id="rId26" Type="http://schemas.openxmlformats.org/officeDocument/2006/relationships/image" Target="../media/image1963.png"/><Relationship Id="rId231" Type="http://schemas.openxmlformats.org/officeDocument/2006/relationships/image" Target="../media/image2065.png"/><Relationship Id="rId273" Type="http://schemas.openxmlformats.org/officeDocument/2006/relationships/image" Target="../media/image2086.png"/><Relationship Id="rId329" Type="http://schemas.openxmlformats.org/officeDocument/2006/relationships/customXml" Target="../ink/ink2738.xml"/><Relationship Id="rId68" Type="http://schemas.openxmlformats.org/officeDocument/2006/relationships/image" Target="../media/image1984.png"/><Relationship Id="rId133" Type="http://schemas.openxmlformats.org/officeDocument/2006/relationships/image" Target="../media/image2016.png"/><Relationship Id="rId175" Type="http://schemas.openxmlformats.org/officeDocument/2006/relationships/image" Target="../media/image2037.png"/><Relationship Id="rId340" Type="http://schemas.openxmlformats.org/officeDocument/2006/relationships/image" Target="../media/image2119.png"/><Relationship Id="rId200" Type="http://schemas.openxmlformats.org/officeDocument/2006/relationships/customXml" Target="../ink/ink2673.xml"/><Relationship Id="rId382" Type="http://schemas.openxmlformats.org/officeDocument/2006/relationships/image" Target="../media/image2140.png"/><Relationship Id="rId242" Type="http://schemas.openxmlformats.org/officeDocument/2006/relationships/customXml" Target="../ink/ink2694.xml"/><Relationship Id="rId284" Type="http://schemas.openxmlformats.org/officeDocument/2006/relationships/customXml" Target="../ink/ink2715.xml"/><Relationship Id="rId37" Type="http://schemas.openxmlformats.org/officeDocument/2006/relationships/customXml" Target="../ink/ink2591.xml"/><Relationship Id="rId79" Type="http://schemas.openxmlformats.org/officeDocument/2006/relationships/customXml" Target="../ink/ink2612.xml"/><Relationship Id="rId102" Type="http://schemas.openxmlformats.org/officeDocument/2006/relationships/image" Target="../media/image2001.png"/><Relationship Id="rId144" Type="http://schemas.openxmlformats.org/officeDocument/2006/relationships/customXml" Target="../ink/ink2645.xml"/><Relationship Id="rId90" Type="http://schemas.openxmlformats.org/officeDocument/2006/relationships/image" Target="../media/image1995.png"/><Relationship Id="rId186" Type="http://schemas.openxmlformats.org/officeDocument/2006/relationships/customXml" Target="../ink/ink2666.xml"/><Relationship Id="rId351" Type="http://schemas.openxmlformats.org/officeDocument/2006/relationships/customXml" Target="../ink/ink2749.xml"/><Relationship Id="rId393" Type="http://schemas.openxmlformats.org/officeDocument/2006/relationships/customXml" Target="../ink/ink2770.xml"/><Relationship Id="rId407" Type="http://schemas.openxmlformats.org/officeDocument/2006/relationships/customXml" Target="../ink/ink2777.xml"/><Relationship Id="rId211" Type="http://schemas.openxmlformats.org/officeDocument/2006/relationships/image" Target="../media/image2055.png"/><Relationship Id="rId253" Type="http://schemas.openxmlformats.org/officeDocument/2006/relationships/image" Target="../media/image2076.png"/><Relationship Id="rId295" Type="http://schemas.openxmlformats.org/officeDocument/2006/relationships/image" Target="../media/image2097.png"/><Relationship Id="rId309" Type="http://schemas.openxmlformats.org/officeDocument/2006/relationships/customXml" Target="../ink/ink2728.xml"/><Relationship Id="rId48" Type="http://schemas.openxmlformats.org/officeDocument/2006/relationships/image" Target="../media/image1974.png"/><Relationship Id="rId113" Type="http://schemas.openxmlformats.org/officeDocument/2006/relationships/customXml" Target="../ink/ink2629.xml"/><Relationship Id="rId320" Type="http://schemas.openxmlformats.org/officeDocument/2006/relationships/image" Target="../media/image2109.png"/></Relationships>
</file>

<file path=ppt/slides/_rels/slide7.xml.rels><?xml version="1.0" encoding="UTF-8" standalone="yes"?>
<Relationships xmlns="http://schemas.openxmlformats.org/package/2006/relationships"><Relationship Id="rId117" Type="http://schemas.openxmlformats.org/officeDocument/2006/relationships/image" Target="../media/image2673.png"/><Relationship Id="rId21" Type="http://schemas.openxmlformats.org/officeDocument/2006/relationships/customXml" Target="../ink/ink2790.xml"/><Relationship Id="rId324" Type="http://schemas.openxmlformats.org/officeDocument/2006/relationships/image" Target="../media/image2776.png"/><Relationship Id="rId531" Type="http://schemas.openxmlformats.org/officeDocument/2006/relationships/customXml" Target="../ink/ink3048.xml"/><Relationship Id="rId170" Type="http://schemas.openxmlformats.org/officeDocument/2006/relationships/image" Target="../media/image2699.png"/><Relationship Id="rId268" Type="http://schemas.openxmlformats.org/officeDocument/2006/relationships/image" Target="../media/image2748.png"/><Relationship Id="rId475" Type="http://schemas.openxmlformats.org/officeDocument/2006/relationships/customXml" Target="../ink/ink3020.xml"/><Relationship Id="rId32" Type="http://schemas.openxmlformats.org/officeDocument/2006/relationships/image" Target="../media/image2171.png"/><Relationship Id="rId128" Type="http://schemas.openxmlformats.org/officeDocument/2006/relationships/image" Target="../media/image2678.png"/><Relationship Id="rId335" Type="http://schemas.openxmlformats.org/officeDocument/2006/relationships/customXml" Target="../ink/ink2949.xml"/><Relationship Id="rId181" Type="http://schemas.openxmlformats.org/officeDocument/2006/relationships/customXml" Target="../ink/ink2872.xml"/><Relationship Id="rId402" Type="http://schemas.openxmlformats.org/officeDocument/2006/relationships/image" Target="../media/image2814.png"/><Relationship Id="rId279" Type="http://schemas.openxmlformats.org/officeDocument/2006/relationships/customXml" Target="../ink/ink2921.xml"/><Relationship Id="rId444" Type="http://schemas.openxmlformats.org/officeDocument/2006/relationships/image" Target="../media/image2835.png"/><Relationship Id="rId486" Type="http://schemas.openxmlformats.org/officeDocument/2006/relationships/image" Target="../media/image2856.png"/><Relationship Id="rId43" Type="http://schemas.openxmlformats.org/officeDocument/2006/relationships/customXml" Target="../ink/ink2801.xml"/><Relationship Id="rId139" Type="http://schemas.openxmlformats.org/officeDocument/2006/relationships/customXml" Target="../ink/ink2851.xml"/><Relationship Id="rId290" Type="http://schemas.openxmlformats.org/officeDocument/2006/relationships/image" Target="../media/image2759.png"/><Relationship Id="rId304" Type="http://schemas.openxmlformats.org/officeDocument/2006/relationships/image" Target="../media/image2766.png"/><Relationship Id="rId346" Type="http://schemas.openxmlformats.org/officeDocument/2006/relationships/image" Target="../media/image2787.png"/><Relationship Id="rId388" Type="http://schemas.openxmlformats.org/officeDocument/2006/relationships/image" Target="../media/image2808.png"/><Relationship Id="rId511" Type="http://schemas.openxmlformats.org/officeDocument/2006/relationships/customXml" Target="../ink/ink3038.xml"/><Relationship Id="rId85" Type="http://schemas.openxmlformats.org/officeDocument/2006/relationships/customXml" Target="../ink/ink2823.xml"/><Relationship Id="rId150" Type="http://schemas.openxmlformats.org/officeDocument/2006/relationships/image" Target="../media/image2689.png"/><Relationship Id="rId192" Type="http://schemas.openxmlformats.org/officeDocument/2006/relationships/image" Target="../media/image2710.png"/><Relationship Id="rId206" Type="http://schemas.openxmlformats.org/officeDocument/2006/relationships/image" Target="../media/image2717.png"/><Relationship Id="rId413" Type="http://schemas.openxmlformats.org/officeDocument/2006/relationships/customXml" Target="../ink/ink2989.xml"/><Relationship Id="rId248" Type="http://schemas.openxmlformats.org/officeDocument/2006/relationships/image" Target="../media/image2738.png"/><Relationship Id="rId455" Type="http://schemas.openxmlformats.org/officeDocument/2006/relationships/customXml" Target="../ink/ink3010.xml"/><Relationship Id="rId497" Type="http://schemas.openxmlformats.org/officeDocument/2006/relationships/customXml" Target="../ink/ink3031.xml"/><Relationship Id="rId12" Type="http://schemas.openxmlformats.org/officeDocument/2006/relationships/image" Target="../media/image2161.png"/><Relationship Id="rId108" Type="http://schemas.openxmlformats.org/officeDocument/2006/relationships/customXml" Target="../ink/ink2835.xml"/><Relationship Id="rId315" Type="http://schemas.openxmlformats.org/officeDocument/2006/relationships/customXml" Target="../ink/ink2939.xml"/><Relationship Id="rId357" Type="http://schemas.openxmlformats.org/officeDocument/2006/relationships/customXml" Target="../ink/ink2960.xml"/><Relationship Id="rId522" Type="http://schemas.openxmlformats.org/officeDocument/2006/relationships/image" Target="../media/image2874.png"/><Relationship Id="rId54" Type="http://schemas.openxmlformats.org/officeDocument/2006/relationships/image" Target="../media/image2180.png"/><Relationship Id="rId96" Type="http://schemas.openxmlformats.org/officeDocument/2006/relationships/image" Target="../media/image2200.png"/><Relationship Id="rId161" Type="http://schemas.openxmlformats.org/officeDocument/2006/relationships/customXml" Target="../ink/ink2862.xml"/><Relationship Id="rId217" Type="http://schemas.openxmlformats.org/officeDocument/2006/relationships/customXml" Target="../ink/ink2890.xml"/><Relationship Id="rId399" Type="http://schemas.openxmlformats.org/officeDocument/2006/relationships/customXml" Target="../ink/ink2982.xml"/><Relationship Id="rId259" Type="http://schemas.openxmlformats.org/officeDocument/2006/relationships/customXml" Target="../ink/ink2911.xml"/><Relationship Id="rId424" Type="http://schemas.openxmlformats.org/officeDocument/2006/relationships/image" Target="../media/image2825.png"/><Relationship Id="rId466" Type="http://schemas.openxmlformats.org/officeDocument/2006/relationships/image" Target="../media/image2846.png"/><Relationship Id="rId23" Type="http://schemas.openxmlformats.org/officeDocument/2006/relationships/customXml" Target="../ink/ink2791.xml"/><Relationship Id="rId119" Type="http://schemas.openxmlformats.org/officeDocument/2006/relationships/image" Target="../media/image2674.png"/><Relationship Id="rId270" Type="http://schemas.openxmlformats.org/officeDocument/2006/relationships/image" Target="../media/image2749.png"/><Relationship Id="rId326" Type="http://schemas.openxmlformats.org/officeDocument/2006/relationships/image" Target="../media/image2777.png"/><Relationship Id="rId533" Type="http://schemas.openxmlformats.org/officeDocument/2006/relationships/customXml" Target="../ink/ink3049.xml"/><Relationship Id="rId65" Type="http://schemas.openxmlformats.org/officeDocument/2006/relationships/image" Target="../media/image2185.png"/><Relationship Id="rId130" Type="http://schemas.openxmlformats.org/officeDocument/2006/relationships/image" Target="../media/image2679.png"/><Relationship Id="rId368" Type="http://schemas.openxmlformats.org/officeDocument/2006/relationships/image" Target="../media/image2798.png"/><Relationship Id="rId172" Type="http://schemas.openxmlformats.org/officeDocument/2006/relationships/image" Target="../media/image2700.png"/><Relationship Id="rId228" Type="http://schemas.openxmlformats.org/officeDocument/2006/relationships/image" Target="../media/image2728.png"/><Relationship Id="rId435" Type="http://schemas.openxmlformats.org/officeDocument/2006/relationships/customXml" Target="../ink/ink3000.xml"/><Relationship Id="rId477" Type="http://schemas.openxmlformats.org/officeDocument/2006/relationships/customXml" Target="../ink/ink3021.xml"/><Relationship Id="rId281" Type="http://schemas.openxmlformats.org/officeDocument/2006/relationships/customXml" Target="../ink/ink2922.xml"/><Relationship Id="rId337" Type="http://schemas.openxmlformats.org/officeDocument/2006/relationships/customXml" Target="../ink/ink2950.xml"/><Relationship Id="rId502" Type="http://schemas.openxmlformats.org/officeDocument/2006/relationships/image" Target="../media/image2864.png"/><Relationship Id="rId34" Type="http://schemas.openxmlformats.org/officeDocument/2006/relationships/image" Target="../media/image1955.png"/><Relationship Id="rId76" Type="http://schemas.openxmlformats.org/officeDocument/2006/relationships/image" Target="../media/image2190.png"/><Relationship Id="rId141" Type="http://schemas.openxmlformats.org/officeDocument/2006/relationships/customXml" Target="../ink/ink2852.xml"/><Relationship Id="rId379" Type="http://schemas.openxmlformats.org/officeDocument/2006/relationships/customXml" Target="../ink/ink2971.xml"/><Relationship Id="rId7" Type="http://schemas.openxmlformats.org/officeDocument/2006/relationships/customXml" Target="../ink/ink2783.xml"/><Relationship Id="rId183" Type="http://schemas.openxmlformats.org/officeDocument/2006/relationships/customXml" Target="../ink/ink2873.xml"/><Relationship Id="rId239" Type="http://schemas.openxmlformats.org/officeDocument/2006/relationships/customXml" Target="../ink/ink2901.xml"/><Relationship Id="rId390" Type="http://schemas.openxmlformats.org/officeDocument/2006/relationships/image" Target="../media/image2809.png"/><Relationship Id="rId404" Type="http://schemas.openxmlformats.org/officeDocument/2006/relationships/image" Target="../media/image2815.png"/><Relationship Id="rId446" Type="http://schemas.openxmlformats.org/officeDocument/2006/relationships/image" Target="../media/image2836.png"/><Relationship Id="rId250" Type="http://schemas.openxmlformats.org/officeDocument/2006/relationships/image" Target="../media/image2739.png"/><Relationship Id="rId292" Type="http://schemas.openxmlformats.org/officeDocument/2006/relationships/image" Target="../media/image2760.png"/><Relationship Id="rId306" Type="http://schemas.openxmlformats.org/officeDocument/2006/relationships/image" Target="../media/image2767.png"/><Relationship Id="rId488" Type="http://schemas.openxmlformats.org/officeDocument/2006/relationships/image" Target="../media/image2857.png"/><Relationship Id="rId45" Type="http://schemas.openxmlformats.org/officeDocument/2006/relationships/customXml" Target="../ink/ink2802.xml"/><Relationship Id="rId87" Type="http://schemas.openxmlformats.org/officeDocument/2006/relationships/customXml" Target="../ink/ink2824.xml"/><Relationship Id="rId110" Type="http://schemas.openxmlformats.org/officeDocument/2006/relationships/customXml" Target="../ink/ink2836.xml"/><Relationship Id="rId348" Type="http://schemas.openxmlformats.org/officeDocument/2006/relationships/image" Target="../media/image2788.png"/><Relationship Id="rId513" Type="http://schemas.openxmlformats.org/officeDocument/2006/relationships/customXml" Target="../ink/ink3039.xml"/><Relationship Id="rId152" Type="http://schemas.openxmlformats.org/officeDocument/2006/relationships/image" Target="../media/image2690.png"/><Relationship Id="rId194" Type="http://schemas.openxmlformats.org/officeDocument/2006/relationships/image" Target="../media/image2711.png"/><Relationship Id="rId208" Type="http://schemas.openxmlformats.org/officeDocument/2006/relationships/image" Target="../media/image2718.png"/><Relationship Id="rId415" Type="http://schemas.openxmlformats.org/officeDocument/2006/relationships/customXml" Target="../ink/ink2990.xml"/><Relationship Id="rId457" Type="http://schemas.openxmlformats.org/officeDocument/2006/relationships/customXml" Target="../ink/ink3011.xml"/><Relationship Id="rId261" Type="http://schemas.openxmlformats.org/officeDocument/2006/relationships/customXml" Target="../ink/ink2912.xml"/><Relationship Id="rId499" Type="http://schemas.openxmlformats.org/officeDocument/2006/relationships/customXml" Target="../ink/ink3032.xml"/><Relationship Id="rId14" Type="http://schemas.openxmlformats.org/officeDocument/2006/relationships/image" Target="../media/image2162.png"/><Relationship Id="rId56" Type="http://schemas.openxmlformats.org/officeDocument/2006/relationships/customXml" Target="../ink/ink2808.xml"/><Relationship Id="rId317" Type="http://schemas.openxmlformats.org/officeDocument/2006/relationships/customXml" Target="../ink/ink2940.xml"/><Relationship Id="rId359" Type="http://schemas.openxmlformats.org/officeDocument/2006/relationships/customXml" Target="../ink/ink2961.xml"/><Relationship Id="rId524" Type="http://schemas.openxmlformats.org/officeDocument/2006/relationships/image" Target="../media/image2875.png"/><Relationship Id="rId98" Type="http://schemas.openxmlformats.org/officeDocument/2006/relationships/customXml" Target="../ink/ink2830.xml"/><Relationship Id="rId121" Type="http://schemas.openxmlformats.org/officeDocument/2006/relationships/customXml" Target="../ink/ink2842.xml"/><Relationship Id="rId163" Type="http://schemas.openxmlformats.org/officeDocument/2006/relationships/customXml" Target="../ink/ink2863.xml"/><Relationship Id="rId219" Type="http://schemas.openxmlformats.org/officeDocument/2006/relationships/customXml" Target="../ink/ink2891.xml"/><Relationship Id="rId370" Type="http://schemas.openxmlformats.org/officeDocument/2006/relationships/image" Target="../media/image2799.png"/><Relationship Id="rId426" Type="http://schemas.openxmlformats.org/officeDocument/2006/relationships/image" Target="../media/image2826.png"/><Relationship Id="rId230" Type="http://schemas.openxmlformats.org/officeDocument/2006/relationships/image" Target="../media/image2729.png"/><Relationship Id="rId468" Type="http://schemas.openxmlformats.org/officeDocument/2006/relationships/image" Target="../media/image2847.png"/><Relationship Id="rId25" Type="http://schemas.openxmlformats.org/officeDocument/2006/relationships/customXml" Target="../ink/ink2792.xml"/><Relationship Id="rId67" Type="http://schemas.openxmlformats.org/officeDocument/2006/relationships/image" Target="../media/image2186.png"/><Relationship Id="rId272" Type="http://schemas.openxmlformats.org/officeDocument/2006/relationships/image" Target="../media/image2750.png"/><Relationship Id="rId328" Type="http://schemas.openxmlformats.org/officeDocument/2006/relationships/image" Target="../media/image2778.png"/><Relationship Id="rId132" Type="http://schemas.openxmlformats.org/officeDocument/2006/relationships/image" Target="../media/image2680.png"/><Relationship Id="rId174" Type="http://schemas.openxmlformats.org/officeDocument/2006/relationships/image" Target="../media/image2701.png"/><Relationship Id="rId381" Type="http://schemas.openxmlformats.org/officeDocument/2006/relationships/customXml" Target="../ink/ink2972.xml"/><Relationship Id="rId241" Type="http://schemas.openxmlformats.org/officeDocument/2006/relationships/customXml" Target="../ink/ink2902.xml"/><Relationship Id="rId437" Type="http://schemas.openxmlformats.org/officeDocument/2006/relationships/customXml" Target="../ink/ink3001.xml"/><Relationship Id="rId479" Type="http://schemas.openxmlformats.org/officeDocument/2006/relationships/customXml" Target="../ink/ink3022.xml"/><Relationship Id="rId36" Type="http://schemas.openxmlformats.org/officeDocument/2006/relationships/image" Target="../media/image2172.png"/><Relationship Id="rId283" Type="http://schemas.openxmlformats.org/officeDocument/2006/relationships/customXml" Target="../ink/ink2923.xml"/><Relationship Id="rId339" Type="http://schemas.openxmlformats.org/officeDocument/2006/relationships/customXml" Target="../ink/ink2951.xml"/><Relationship Id="rId490" Type="http://schemas.openxmlformats.org/officeDocument/2006/relationships/image" Target="../media/image2858.png"/><Relationship Id="rId504" Type="http://schemas.openxmlformats.org/officeDocument/2006/relationships/image" Target="../media/image2865.png"/><Relationship Id="rId78" Type="http://schemas.openxmlformats.org/officeDocument/2006/relationships/image" Target="../media/image2191.png"/><Relationship Id="rId101" Type="http://schemas.openxmlformats.org/officeDocument/2006/relationships/image" Target="../media/image2665.png"/><Relationship Id="rId143" Type="http://schemas.openxmlformats.org/officeDocument/2006/relationships/customXml" Target="../ink/ink2853.xml"/><Relationship Id="rId185" Type="http://schemas.openxmlformats.org/officeDocument/2006/relationships/customXml" Target="../ink/ink2874.xml"/><Relationship Id="rId350" Type="http://schemas.openxmlformats.org/officeDocument/2006/relationships/image" Target="../media/image2789.png"/><Relationship Id="rId406" Type="http://schemas.openxmlformats.org/officeDocument/2006/relationships/image" Target="../media/image2816.png"/><Relationship Id="rId9" Type="http://schemas.openxmlformats.org/officeDocument/2006/relationships/customXml" Target="../ink/ink2784.xml"/><Relationship Id="rId210" Type="http://schemas.openxmlformats.org/officeDocument/2006/relationships/image" Target="../media/image2719.png"/><Relationship Id="rId392" Type="http://schemas.openxmlformats.org/officeDocument/2006/relationships/image" Target="../media/image2810.png"/><Relationship Id="rId448" Type="http://schemas.openxmlformats.org/officeDocument/2006/relationships/image" Target="../media/image2837.png"/><Relationship Id="rId252" Type="http://schemas.openxmlformats.org/officeDocument/2006/relationships/image" Target="../media/image2740.png"/><Relationship Id="rId294" Type="http://schemas.openxmlformats.org/officeDocument/2006/relationships/image" Target="../media/image2761.png"/><Relationship Id="rId308" Type="http://schemas.openxmlformats.org/officeDocument/2006/relationships/image" Target="../media/image2768.png"/><Relationship Id="rId515" Type="http://schemas.openxmlformats.org/officeDocument/2006/relationships/customXml" Target="../ink/ink3040.xml"/><Relationship Id="rId47" Type="http://schemas.openxmlformats.org/officeDocument/2006/relationships/customXml" Target="../ink/ink2803.xml"/><Relationship Id="rId89" Type="http://schemas.openxmlformats.org/officeDocument/2006/relationships/customXml" Target="../ink/ink2825.xml"/><Relationship Id="rId112" Type="http://schemas.openxmlformats.org/officeDocument/2006/relationships/customXml" Target="../ink/ink2837.xml"/><Relationship Id="rId154" Type="http://schemas.openxmlformats.org/officeDocument/2006/relationships/image" Target="../media/image2691.png"/><Relationship Id="rId361" Type="http://schemas.openxmlformats.org/officeDocument/2006/relationships/customXml" Target="../ink/ink2962.xml"/><Relationship Id="rId196" Type="http://schemas.openxmlformats.org/officeDocument/2006/relationships/image" Target="../media/image2712.png"/><Relationship Id="rId417" Type="http://schemas.openxmlformats.org/officeDocument/2006/relationships/customXml" Target="../ink/ink2991.xml"/><Relationship Id="rId459" Type="http://schemas.openxmlformats.org/officeDocument/2006/relationships/customXml" Target="../ink/ink3012.xml"/><Relationship Id="rId16" Type="http://schemas.openxmlformats.org/officeDocument/2006/relationships/image" Target="../media/image2163.png"/><Relationship Id="rId221" Type="http://schemas.openxmlformats.org/officeDocument/2006/relationships/customXml" Target="../ink/ink2892.xml"/><Relationship Id="rId263" Type="http://schemas.openxmlformats.org/officeDocument/2006/relationships/customXml" Target="../ink/ink2913.xml"/><Relationship Id="rId319" Type="http://schemas.openxmlformats.org/officeDocument/2006/relationships/customXml" Target="../ink/ink2941.xml"/><Relationship Id="rId470" Type="http://schemas.openxmlformats.org/officeDocument/2006/relationships/image" Target="../media/image2848.png"/><Relationship Id="rId526" Type="http://schemas.openxmlformats.org/officeDocument/2006/relationships/image" Target="../media/image2876.png"/><Relationship Id="rId58" Type="http://schemas.openxmlformats.org/officeDocument/2006/relationships/customXml" Target="../ink/ink2809.xml"/><Relationship Id="rId123" Type="http://schemas.openxmlformats.org/officeDocument/2006/relationships/customXml" Target="../ink/ink2843.xml"/><Relationship Id="rId330" Type="http://schemas.openxmlformats.org/officeDocument/2006/relationships/image" Target="../media/image2779.png"/><Relationship Id="rId165" Type="http://schemas.openxmlformats.org/officeDocument/2006/relationships/customXml" Target="../ink/ink2864.xml"/><Relationship Id="rId372" Type="http://schemas.openxmlformats.org/officeDocument/2006/relationships/image" Target="../media/image2800.png"/><Relationship Id="rId428" Type="http://schemas.openxmlformats.org/officeDocument/2006/relationships/image" Target="../media/image2827.png"/><Relationship Id="rId232" Type="http://schemas.openxmlformats.org/officeDocument/2006/relationships/image" Target="../media/image2730.png"/><Relationship Id="rId274" Type="http://schemas.openxmlformats.org/officeDocument/2006/relationships/image" Target="../media/image2751.png"/><Relationship Id="rId481" Type="http://schemas.openxmlformats.org/officeDocument/2006/relationships/customXml" Target="../ink/ink3023.xml"/><Relationship Id="rId27" Type="http://schemas.openxmlformats.org/officeDocument/2006/relationships/customXml" Target="../ink/ink2793.xml"/><Relationship Id="rId69" Type="http://schemas.openxmlformats.org/officeDocument/2006/relationships/image" Target="../media/image2187.png"/><Relationship Id="rId134" Type="http://schemas.openxmlformats.org/officeDocument/2006/relationships/image" Target="../media/image2681.png"/><Relationship Id="rId80" Type="http://schemas.openxmlformats.org/officeDocument/2006/relationships/image" Target="../media/image2192.png"/><Relationship Id="rId176" Type="http://schemas.openxmlformats.org/officeDocument/2006/relationships/image" Target="../media/image2702.png"/><Relationship Id="rId341" Type="http://schemas.openxmlformats.org/officeDocument/2006/relationships/customXml" Target="../ink/ink2952.xml"/><Relationship Id="rId383" Type="http://schemas.openxmlformats.org/officeDocument/2006/relationships/customXml" Target="../ink/ink2973.xml"/><Relationship Id="rId439" Type="http://schemas.openxmlformats.org/officeDocument/2006/relationships/customXml" Target="../ink/ink3002.xml"/><Relationship Id="rId201" Type="http://schemas.openxmlformats.org/officeDocument/2006/relationships/customXml" Target="../ink/ink2882.xml"/><Relationship Id="rId243" Type="http://schemas.openxmlformats.org/officeDocument/2006/relationships/customXml" Target="../ink/ink2903.xml"/><Relationship Id="rId285" Type="http://schemas.openxmlformats.org/officeDocument/2006/relationships/customXml" Target="../ink/ink2924.xml"/><Relationship Id="rId450" Type="http://schemas.openxmlformats.org/officeDocument/2006/relationships/image" Target="../media/image2838.png"/><Relationship Id="rId506" Type="http://schemas.openxmlformats.org/officeDocument/2006/relationships/image" Target="../media/image2866.png"/><Relationship Id="rId38" Type="http://schemas.openxmlformats.org/officeDocument/2006/relationships/image" Target="../media/image2173.png"/><Relationship Id="rId103" Type="http://schemas.openxmlformats.org/officeDocument/2006/relationships/image" Target="../media/image2666.png"/><Relationship Id="rId310" Type="http://schemas.openxmlformats.org/officeDocument/2006/relationships/image" Target="../media/image2769.png"/><Relationship Id="rId492" Type="http://schemas.openxmlformats.org/officeDocument/2006/relationships/image" Target="../media/image2859.png"/><Relationship Id="rId91" Type="http://schemas.openxmlformats.org/officeDocument/2006/relationships/customXml" Target="../ink/ink2826.xml"/><Relationship Id="rId145" Type="http://schemas.openxmlformats.org/officeDocument/2006/relationships/customXml" Target="../ink/ink2854.xml"/><Relationship Id="rId187" Type="http://schemas.openxmlformats.org/officeDocument/2006/relationships/customXml" Target="../ink/ink2875.xml"/><Relationship Id="rId352" Type="http://schemas.openxmlformats.org/officeDocument/2006/relationships/image" Target="../media/image2790.png"/><Relationship Id="rId394" Type="http://schemas.openxmlformats.org/officeDocument/2006/relationships/customXml" Target="../ink/ink2979.xml"/><Relationship Id="rId408" Type="http://schemas.openxmlformats.org/officeDocument/2006/relationships/image" Target="../media/image2817.png"/><Relationship Id="rId212" Type="http://schemas.openxmlformats.org/officeDocument/2006/relationships/image" Target="../media/image2720.png"/><Relationship Id="rId254" Type="http://schemas.openxmlformats.org/officeDocument/2006/relationships/image" Target="../media/image2741.png"/><Relationship Id="rId49" Type="http://schemas.openxmlformats.org/officeDocument/2006/relationships/customXml" Target="../ink/ink2804.xml"/><Relationship Id="rId114" Type="http://schemas.openxmlformats.org/officeDocument/2006/relationships/customXml" Target="../ink/ink2838.xml"/><Relationship Id="rId296" Type="http://schemas.openxmlformats.org/officeDocument/2006/relationships/image" Target="../media/image2762.png"/><Relationship Id="rId461" Type="http://schemas.openxmlformats.org/officeDocument/2006/relationships/customXml" Target="../ink/ink3013.xml"/><Relationship Id="rId517" Type="http://schemas.openxmlformats.org/officeDocument/2006/relationships/customXml" Target="../ink/ink3041.xml"/><Relationship Id="rId60" Type="http://schemas.openxmlformats.org/officeDocument/2006/relationships/customXml" Target="../ink/ink2810.xml"/><Relationship Id="rId156" Type="http://schemas.openxmlformats.org/officeDocument/2006/relationships/image" Target="../media/image2692.png"/><Relationship Id="rId198" Type="http://schemas.openxmlformats.org/officeDocument/2006/relationships/image" Target="../media/image2713.png"/><Relationship Id="rId321" Type="http://schemas.openxmlformats.org/officeDocument/2006/relationships/customXml" Target="../ink/ink2942.xml"/><Relationship Id="rId363" Type="http://schemas.openxmlformats.org/officeDocument/2006/relationships/customXml" Target="../ink/ink2963.xml"/><Relationship Id="rId419" Type="http://schemas.openxmlformats.org/officeDocument/2006/relationships/customXml" Target="../ink/ink2992.xml"/><Relationship Id="rId223" Type="http://schemas.openxmlformats.org/officeDocument/2006/relationships/customXml" Target="../ink/ink2893.xml"/><Relationship Id="rId430" Type="http://schemas.openxmlformats.org/officeDocument/2006/relationships/image" Target="../media/image2828.png"/><Relationship Id="rId18" Type="http://schemas.openxmlformats.org/officeDocument/2006/relationships/image" Target="../media/image2164.png"/><Relationship Id="rId265" Type="http://schemas.openxmlformats.org/officeDocument/2006/relationships/customXml" Target="../ink/ink2914.xml"/><Relationship Id="rId472" Type="http://schemas.openxmlformats.org/officeDocument/2006/relationships/image" Target="../media/image2849.png"/><Relationship Id="rId528" Type="http://schemas.openxmlformats.org/officeDocument/2006/relationships/image" Target="../media/image2877.png"/><Relationship Id="rId125" Type="http://schemas.openxmlformats.org/officeDocument/2006/relationships/customXml" Target="../ink/ink2844.xml"/><Relationship Id="rId167" Type="http://schemas.openxmlformats.org/officeDocument/2006/relationships/customXml" Target="../ink/ink2865.xml"/><Relationship Id="rId332" Type="http://schemas.openxmlformats.org/officeDocument/2006/relationships/image" Target="../media/image2780.png"/><Relationship Id="rId374" Type="http://schemas.openxmlformats.org/officeDocument/2006/relationships/image" Target="../media/image2801.png"/><Relationship Id="rId71" Type="http://schemas.openxmlformats.org/officeDocument/2006/relationships/customXml" Target="../ink/ink2816.xml"/><Relationship Id="rId234" Type="http://schemas.openxmlformats.org/officeDocument/2006/relationships/image" Target="../media/image2731.png"/><Relationship Id="rId2" Type="http://schemas.openxmlformats.org/officeDocument/2006/relationships/notesSlide" Target="../notesSlides/notesSlide7.xml"/><Relationship Id="rId29" Type="http://schemas.openxmlformats.org/officeDocument/2006/relationships/customXml" Target="../ink/ink2794.xml"/><Relationship Id="rId276" Type="http://schemas.openxmlformats.org/officeDocument/2006/relationships/image" Target="../media/image2752.png"/><Relationship Id="rId441" Type="http://schemas.openxmlformats.org/officeDocument/2006/relationships/customXml" Target="../ink/ink3003.xml"/><Relationship Id="rId483" Type="http://schemas.openxmlformats.org/officeDocument/2006/relationships/customXml" Target="../ink/ink3024.xml"/><Relationship Id="rId40" Type="http://schemas.openxmlformats.org/officeDocument/2006/relationships/image" Target="../media/image2174.png"/><Relationship Id="rId136" Type="http://schemas.openxmlformats.org/officeDocument/2006/relationships/image" Target="../media/image2682.png"/><Relationship Id="rId178" Type="http://schemas.openxmlformats.org/officeDocument/2006/relationships/image" Target="../media/image2703.png"/><Relationship Id="rId301" Type="http://schemas.openxmlformats.org/officeDocument/2006/relationships/customXml" Target="../ink/ink2932.xml"/><Relationship Id="rId343" Type="http://schemas.openxmlformats.org/officeDocument/2006/relationships/customXml" Target="../ink/ink2953.xml"/><Relationship Id="rId82" Type="http://schemas.openxmlformats.org/officeDocument/2006/relationships/image" Target="../media/image2193.png"/><Relationship Id="rId203" Type="http://schemas.openxmlformats.org/officeDocument/2006/relationships/customXml" Target="../ink/ink2883.xml"/><Relationship Id="rId385" Type="http://schemas.openxmlformats.org/officeDocument/2006/relationships/customXml" Target="../ink/ink2974.xml"/><Relationship Id="rId245" Type="http://schemas.openxmlformats.org/officeDocument/2006/relationships/customXml" Target="../ink/ink2904.xml"/><Relationship Id="rId287" Type="http://schemas.openxmlformats.org/officeDocument/2006/relationships/customXml" Target="../ink/ink2925.xml"/><Relationship Id="rId410" Type="http://schemas.openxmlformats.org/officeDocument/2006/relationships/image" Target="../media/image2818.png"/><Relationship Id="rId452" Type="http://schemas.openxmlformats.org/officeDocument/2006/relationships/image" Target="../media/image2839.png"/><Relationship Id="rId494" Type="http://schemas.openxmlformats.org/officeDocument/2006/relationships/image" Target="../media/image2860.png"/><Relationship Id="rId508" Type="http://schemas.openxmlformats.org/officeDocument/2006/relationships/image" Target="../media/image2867.png"/><Relationship Id="rId105" Type="http://schemas.openxmlformats.org/officeDocument/2006/relationships/image" Target="../media/image2667.png"/><Relationship Id="rId147" Type="http://schemas.openxmlformats.org/officeDocument/2006/relationships/customXml" Target="../ink/ink2855.xml"/><Relationship Id="rId312" Type="http://schemas.openxmlformats.org/officeDocument/2006/relationships/image" Target="../media/image2770.png"/><Relationship Id="rId354" Type="http://schemas.openxmlformats.org/officeDocument/2006/relationships/image" Target="../media/image2791.png"/><Relationship Id="rId51" Type="http://schemas.openxmlformats.org/officeDocument/2006/relationships/customXml" Target="../ink/ink2805.xml"/><Relationship Id="rId93" Type="http://schemas.openxmlformats.org/officeDocument/2006/relationships/customXml" Target="../ink/ink2827.xml"/><Relationship Id="rId189" Type="http://schemas.openxmlformats.org/officeDocument/2006/relationships/customXml" Target="../ink/ink2876.xml"/><Relationship Id="rId396" Type="http://schemas.openxmlformats.org/officeDocument/2006/relationships/customXml" Target="../ink/ink2980.xml"/><Relationship Id="rId214" Type="http://schemas.openxmlformats.org/officeDocument/2006/relationships/image" Target="../media/image2721.png"/><Relationship Id="rId256" Type="http://schemas.openxmlformats.org/officeDocument/2006/relationships/image" Target="../media/image2742.png"/><Relationship Id="rId298" Type="http://schemas.openxmlformats.org/officeDocument/2006/relationships/image" Target="../media/image2763.png"/><Relationship Id="rId421" Type="http://schemas.openxmlformats.org/officeDocument/2006/relationships/customXml" Target="../ink/ink2993.xml"/><Relationship Id="rId463" Type="http://schemas.openxmlformats.org/officeDocument/2006/relationships/customXml" Target="../ink/ink3014.xml"/><Relationship Id="rId519" Type="http://schemas.openxmlformats.org/officeDocument/2006/relationships/customXml" Target="../ink/ink3042.xml"/><Relationship Id="rId116" Type="http://schemas.openxmlformats.org/officeDocument/2006/relationships/customXml" Target="../ink/ink2839.xml"/><Relationship Id="rId158" Type="http://schemas.openxmlformats.org/officeDocument/2006/relationships/image" Target="../media/image2693.png"/><Relationship Id="rId323" Type="http://schemas.openxmlformats.org/officeDocument/2006/relationships/customXml" Target="../ink/ink2943.xml"/><Relationship Id="rId530" Type="http://schemas.openxmlformats.org/officeDocument/2006/relationships/image" Target="../media/image2878.png"/><Relationship Id="rId20" Type="http://schemas.openxmlformats.org/officeDocument/2006/relationships/image" Target="../media/image2165.png"/><Relationship Id="rId62" Type="http://schemas.openxmlformats.org/officeDocument/2006/relationships/customXml" Target="../ink/ink2811.xml"/><Relationship Id="rId365" Type="http://schemas.openxmlformats.org/officeDocument/2006/relationships/customXml" Target="../ink/ink2964.xml"/><Relationship Id="rId225" Type="http://schemas.openxmlformats.org/officeDocument/2006/relationships/customXml" Target="../ink/ink2894.xml"/><Relationship Id="rId267" Type="http://schemas.openxmlformats.org/officeDocument/2006/relationships/customXml" Target="../ink/ink2915.xml"/><Relationship Id="rId432" Type="http://schemas.openxmlformats.org/officeDocument/2006/relationships/image" Target="../media/image2829.png"/><Relationship Id="rId474" Type="http://schemas.openxmlformats.org/officeDocument/2006/relationships/image" Target="../media/image2850.png"/><Relationship Id="rId127" Type="http://schemas.openxmlformats.org/officeDocument/2006/relationships/customXml" Target="../ink/ink2845.xml"/><Relationship Id="rId31" Type="http://schemas.openxmlformats.org/officeDocument/2006/relationships/customXml" Target="../ink/ink2795.xml"/><Relationship Id="rId73" Type="http://schemas.openxmlformats.org/officeDocument/2006/relationships/customXml" Target="../ink/ink2817.xml"/><Relationship Id="rId169" Type="http://schemas.openxmlformats.org/officeDocument/2006/relationships/customXml" Target="../ink/ink2866.xml"/><Relationship Id="rId334" Type="http://schemas.openxmlformats.org/officeDocument/2006/relationships/image" Target="../media/image2781.png"/><Relationship Id="rId376" Type="http://schemas.openxmlformats.org/officeDocument/2006/relationships/image" Target="../media/image2802.png"/><Relationship Id="rId4" Type="http://schemas.openxmlformats.org/officeDocument/2006/relationships/image" Target="../media/image2157.png"/><Relationship Id="rId180" Type="http://schemas.openxmlformats.org/officeDocument/2006/relationships/image" Target="../media/image2704.png"/><Relationship Id="rId236" Type="http://schemas.openxmlformats.org/officeDocument/2006/relationships/image" Target="../media/image2732.png"/><Relationship Id="rId278" Type="http://schemas.openxmlformats.org/officeDocument/2006/relationships/image" Target="../media/image2753.png"/><Relationship Id="rId401" Type="http://schemas.openxmlformats.org/officeDocument/2006/relationships/customXml" Target="../ink/ink2983.xml"/><Relationship Id="rId443" Type="http://schemas.openxmlformats.org/officeDocument/2006/relationships/customXml" Target="../ink/ink3004.xml"/><Relationship Id="rId303" Type="http://schemas.openxmlformats.org/officeDocument/2006/relationships/customXml" Target="../ink/ink2933.xml"/><Relationship Id="rId485" Type="http://schemas.openxmlformats.org/officeDocument/2006/relationships/customXml" Target="../ink/ink3025.xml"/><Relationship Id="rId42" Type="http://schemas.openxmlformats.org/officeDocument/2006/relationships/image" Target="../media/image759.png"/><Relationship Id="rId84" Type="http://schemas.openxmlformats.org/officeDocument/2006/relationships/image" Target="../media/image2194.png"/><Relationship Id="rId138" Type="http://schemas.openxmlformats.org/officeDocument/2006/relationships/image" Target="../media/image2683.png"/><Relationship Id="rId345" Type="http://schemas.openxmlformats.org/officeDocument/2006/relationships/customXml" Target="../ink/ink2954.xml"/><Relationship Id="rId387" Type="http://schemas.openxmlformats.org/officeDocument/2006/relationships/customXml" Target="../ink/ink2975.xml"/><Relationship Id="rId510" Type="http://schemas.openxmlformats.org/officeDocument/2006/relationships/image" Target="../media/image2868.png"/><Relationship Id="rId191" Type="http://schemas.openxmlformats.org/officeDocument/2006/relationships/customXml" Target="../ink/ink2877.xml"/><Relationship Id="rId205" Type="http://schemas.openxmlformats.org/officeDocument/2006/relationships/customXml" Target="../ink/ink2884.xml"/><Relationship Id="rId247" Type="http://schemas.openxmlformats.org/officeDocument/2006/relationships/customXml" Target="../ink/ink2905.xml"/><Relationship Id="rId412" Type="http://schemas.openxmlformats.org/officeDocument/2006/relationships/image" Target="../media/image2819.png"/><Relationship Id="rId107" Type="http://schemas.openxmlformats.org/officeDocument/2006/relationships/image" Target="../media/image2668.png"/><Relationship Id="rId289" Type="http://schemas.openxmlformats.org/officeDocument/2006/relationships/customXml" Target="../ink/ink2926.xml"/><Relationship Id="rId454" Type="http://schemas.openxmlformats.org/officeDocument/2006/relationships/image" Target="../media/image2840.png"/><Relationship Id="rId496" Type="http://schemas.openxmlformats.org/officeDocument/2006/relationships/image" Target="../media/image2861.png"/><Relationship Id="rId11" Type="http://schemas.openxmlformats.org/officeDocument/2006/relationships/customXml" Target="../ink/ink2785.xml"/><Relationship Id="rId53" Type="http://schemas.openxmlformats.org/officeDocument/2006/relationships/customXml" Target="../ink/ink2806.xml"/><Relationship Id="rId149" Type="http://schemas.openxmlformats.org/officeDocument/2006/relationships/customXml" Target="../ink/ink2856.xml"/><Relationship Id="rId314" Type="http://schemas.openxmlformats.org/officeDocument/2006/relationships/image" Target="../media/image2771.png"/><Relationship Id="rId356" Type="http://schemas.openxmlformats.org/officeDocument/2006/relationships/image" Target="../media/image2792.png"/><Relationship Id="rId398" Type="http://schemas.openxmlformats.org/officeDocument/2006/relationships/image" Target="../media/image2812.png"/><Relationship Id="rId521" Type="http://schemas.openxmlformats.org/officeDocument/2006/relationships/customXml" Target="../ink/ink3043.xml"/><Relationship Id="rId95" Type="http://schemas.openxmlformats.org/officeDocument/2006/relationships/customXml" Target="../ink/ink2828.xml"/><Relationship Id="rId160" Type="http://schemas.openxmlformats.org/officeDocument/2006/relationships/image" Target="../media/image2694.png"/><Relationship Id="rId216" Type="http://schemas.openxmlformats.org/officeDocument/2006/relationships/image" Target="../media/image2722.png"/><Relationship Id="rId423" Type="http://schemas.openxmlformats.org/officeDocument/2006/relationships/customXml" Target="../ink/ink2994.xml"/><Relationship Id="rId258" Type="http://schemas.openxmlformats.org/officeDocument/2006/relationships/image" Target="../media/image2743.png"/><Relationship Id="rId465" Type="http://schemas.openxmlformats.org/officeDocument/2006/relationships/customXml" Target="../ink/ink3015.xml"/><Relationship Id="rId22" Type="http://schemas.openxmlformats.org/officeDocument/2006/relationships/image" Target="../media/image2166.png"/><Relationship Id="rId64" Type="http://schemas.openxmlformats.org/officeDocument/2006/relationships/customXml" Target="../ink/ink2812.xml"/><Relationship Id="rId118" Type="http://schemas.openxmlformats.org/officeDocument/2006/relationships/customXml" Target="../ink/ink2840.xml"/><Relationship Id="rId325" Type="http://schemas.openxmlformats.org/officeDocument/2006/relationships/customXml" Target="../ink/ink2944.xml"/><Relationship Id="rId367" Type="http://schemas.openxmlformats.org/officeDocument/2006/relationships/customXml" Target="../ink/ink2965.xml"/><Relationship Id="rId532" Type="http://schemas.openxmlformats.org/officeDocument/2006/relationships/image" Target="../media/image2879.png"/><Relationship Id="rId171" Type="http://schemas.openxmlformats.org/officeDocument/2006/relationships/customXml" Target="../ink/ink2867.xml"/><Relationship Id="rId227" Type="http://schemas.openxmlformats.org/officeDocument/2006/relationships/customXml" Target="../ink/ink2895.xml"/><Relationship Id="rId269" Type="http://schemas.openxmlformats.org/officeDocument/2006/relationships/customXml" Target="../ink/ink2916.xml"/><Relationship Id="rId434" Type="http://schemas.openxmlformats.org/officeDocument/2006/relationships/image" Target="../media/image2830.png"/><Relationship Id="rId476" Type="http://schemas.openxmlformats.org/officeDocument/2006/relationships/image" Target="../media/image2851.png"/><Relationship Id="rId33" Type="http://schemas.openxmlformats.org/officeDocument/2006/relationships/customXml" Target="../ink/ink2796.xml"/><Relationship Id="rId129" Type="http://schemas.openxmlformats.org/officeDocument/2006/relationships/customXml" Target="../ink/ink2846.xml"/><Relationship Id="rId280" Type="http://schemas.openxmlformats.org/officeDocument/2006/relationships/image" Target="../media/image2754.png"/><Relationship Id="rId336" Type="http://schemas.openxmlformats.org/officeDocument/2006/relationships/image" Target="../media/image2782.png"/><Relationship Id="rId501" Type="http://schemas.openxmlformats.org/officeDocument/2006/relationships/customXml" Target="../ink/ink3033.xml"/><Relationship Id="rId75" Type="http://schemas.openxmlformats.org/officeDocument/2006/relationships/customXml" Target="../ink/ink2818.xml"/><Relationship Id="rId140" Type="http://schemas.openxmlformats.org/officeDocument/2006/relationships/image" Target="../media/image2684.png"/><Relationship Id="rId182" Type="http://schemas.openxmlformats.org/officeDocument/2006/relationships/image" Target="../media/image2705.png"/><Relationship Id="rId378" Type="http://schemas.openxmlformats.org/officeDocument/2006/relationships/image" Target="../media/image2803.png"/><Relationship Id="rId403" Type="http://schemas.openxmlformats.org/officeDocument/2006/relationships/customXml" Target="../ink/ink2984.xml"/><Relationship Id="rId6" Type="http://schemas.openxmlformats.org/officeDocument/2006/relationships/image" Target="../media/image2158.png"/><Relationship Id="rId238" Type="http://schemas.openxmlformats.org/officeDocument/2006/relationships/image" Target="../media/image2733.png"/><Relationship Id="rId445" Type="http://schemas.openxmlformats.org/officeDocument/2006/relationships/customXml" Target="../ink/ink3005.xml"/><Relationship Id="rId487" Type="http://schemas.openxmlformats.org/officeDocument/2006/relationships/customXml" Target="../ink/ink3026.xml"/><Relationship Id="rId291" Type="http://schemas.openxmlformats.org/officeDocument/2006/relationships/customXml" Target="../ink/ink2927.xml"/><Relationship Id="rId305" Type="http://schemas.openxmlformats.org/officeDocument/2006/relationships/customXml" Target="../ink/ink2934.xml"/><Relationship Id="rId347" Type="http://schemas.openxmlformats.org/officeDocument/2006/relationships/customXml" Target="../ink/ink2955.xml"/><Relationship Id="rId512" Type="http://schemas.openxmlformats.org/officeDocument/2006/relationships/image" Target="../media/image2869.png"/><Relationship Id="rId44" Type="http://schemas.openxmlformats.org/officeDocument/2006/relationships/image" Target="../media/image2175.png"/><Relationship Id="rId86" Type="http://schemas.openxmlformats.org/officeDocument/2006/relationships/image" Target="../media/image2195.png"/><Relationship Id="rId151" Type="http://schemas.openxmlformats.org/officeDocument/2006/relationships/customXml" Target="../ink/ink2857.xml"/><Relationship Id="rId389" Type="http://schemas.openxmlformats.org/officeDocument/2006/relationships/customXml" Target="../ink/ink2976.xml"/><Relationship Id="rId193" Type="http://schemas.openxmlformats.org/officeDocument/2006/relationships/customXml" Target="../ink/ink2878.xml"/><Relationship Id="rId207" Type="http://schemas.openxmlformats.org/officeDocument/2006/relationships/customXml" Target="../ink/ink2885.xml"/><Relationship Id="rId249" Type="http://schemas.openxmlformats.org/officeDocument/2006/relationships/customXml" Target="../ink/ink2906.xml"/><Relationship Id="rId414" Type="http://schemas.openxmlformats.org/officeDocument/2006/relationships/image" Target="../media/image2820.png"/><Relationship Id="rId456" Type="http://schemas.openxmlformats.org/officeDocument/2006/relationships/image" Target="../media/image2841.png"/><Relationship Id="rId498" Type="http://schemas.openxmlformats.org/officeDocument/2006/relationships/image" Target="../media/image2862.png"/><Relationship Id="rId13" Type="http://schemas.openxmlformats.org/officeDocument/2006/relationships/customXml" Target="../ink/ink2786.xml"/><Relationship Id="rId109" Type="http://schemas.openxmlformats.org/officeDocument/2006/relationships/image" Target="../media/image2669.png"/><Relationship Id="rId260" Type="http://schemas.openxmlformats.org/officeDocument/2006/relationships/image" Target="../media/image2744.png"/><Relationship Id="rId316" Type="http://schemas.openxmlformats.org/officeDocument/2006/relationships/image" Target="../media/image2772.png"/><Relationship Id="rId523" Type="http://schemas.openxmlformats.org/officeDocument/2006/relationships/customXml" Target="../ink/ink3044.xml"/><Relationship Id="rId55" Type="http://schemas.openxmlformats.org/officeDocument/2006/relationships/customXml" Target="../ink/ink2807.xml"/><Relationship Id="rId97" Type="http://schemas.openxmlformats.org/officeDocument/2006/relationships/customXml" Target="../ink/ink2829.xml"/><Relationship Id="rId120" Type="http://schemas.openxmlformats.org/officeDocument/2006/relationships/customXml" Target="../ink/ink2841.xml"/><Relationship Id="rId358" Type="http://schemas.openxmlformats.org/officeDocument/2006/relationships/image" Target="../media/image2793.png"/><Relationship Id="rId162" Type="http://schemas.openxmlformats.org/officeDocument/2006/relationships/image" Target="../media/image2695.png"/><Relationship Id="rId218" Type="http://schemas.openxmlformats.org/officeDocument/2006/relationships/image" Target="../media/image2723.png"/><Relationship Id="rId425" Type="http://schemas.openxmlformats.org/officeDocument/2006/relationships/customXml" Target="../ink/ink2995.xml"/><Relationship Id="rId467" Type="http://schemas.openxmlformats.org/officeDocument/2006/relationships/customXml" Target="../ink/ink3016.xml"/><Relationship Id="rId271" Type="http://schemas.openxmlformats.org/officeDocument/2006/relationships/customXml" Target="../ink/ink2917.xml"/><Relationship Id="rId24" Type="http://schemas.openxmlformats.org/officeDocument/2006/relationships/image" Target="../media/image2167.png"/><Relationship Id="rId66" Type="http://schemas.openxmlformats.org/officeDocument/2006/relationships/customXml" Target="../ink/ink2813.xml"/><Relationship Id="rId131" Type="http://schemas.openxmlformats.org/officeDocument/2006/relationships/customXml" Target="../ink/ink2847.xml"/><Relationship Id="rId327" Type="http://schemas.openxmlformats.org/officeDocument/2006/relationships/customXml" Target="../ink/ink2945.xml"/><Relationship Id="rId369" Type="http://schemas.openxmlformats.org/officeDocument/2006/relationships/customXml" Target="../ink/ink2966.xml"/><Relationship Id="rId534" Type="http://schemas.openxmlformats.org/officeDocument/2006/relationships/image" Target="../media/image2880.png"/><Relationship Id="rId173" Type="http://schemas.openxmlformats.org/officeDocument/2006/relationships/customXml" Target="../ink/ink2868.xml"/><Relationship Id="rId229" Type="http://schemas.openxmlformats.org/officeDocument/2006/relationships/customXml" Target="../ink/ink2896.xml"/><Relationship Id="rId380" Type="http://schemas.openxmlformats.org/officeDocument/2006/relationships/image" Target="../media/image2804.png"/><Relationship Id="rId436" Type="http://schemas.openxmlformats.org/officeDocument/2006/relationships/image" Target="../media/image2831.png"/><Relationship Id="rId240" Type="http://schemas.openxmlformats.org/officeDocument/2006/relationships/image" Target="../media/image2734.png"/><Relationship Id="rId478" Type="http://schemas.openxmlformats.org/officeDocument/2006/relationships/image" Target="../media/image2852.png"/><Relationship Id="rId35" Type="http://schemas.openxmlformats.org/officeDocument/2006/relationships/customXml" Target="../ink/ink2797.xml"/><Relationship Id="rId77" Type="http://schemas.openxmlformats.org/officeDocument/2006/relationships/customXml" Target="../ink/ink2819.xml"/><Relationship Id="rId100" Type="http://schemas.openxmlformats.org/officeDocument/2006/relationships/customXml" Target="../ink/ink2831.xml"/><Relationship Id="rId282" Type="http://schemas.openxmlformats.org/officeDocument/2006/relationships/image" Target="../media/image2755.png"/><Relationship Id="rId338" Type="http://schemas.openxmlformats.org/officeDocument/2006/relationships/image" Target="../media/image2783.png"/><Relationship Id="rId503" Type="http://schemas.openxmlformats.org/officeDocument/2006/relationships/customXml" Target="../ink/ink3034.xml"/><Relationship Id="rId8" Type="http://schemas.openxmlformats.org/officeDocument/2006/relationships/image" Target="../media/image2159.png"/><Relationship Id="rId142" Type="http://schemas.openxmlformats.org/officeDocument/2006/relationships/image" Target="../media/image2685.png"/><Relationship Id="rId184" Type="http://schemas.openxmlformats.org/officeDocument/2006/relationships/image" Target="../media/image2706.png"/><Relationship Id="rId391" Type="http://schemas.openxmlformats.org/officeDocument/2006/relationships/customXml" Target="../ink/ink2977.xml"/><Relationship Id="rId405" Type="http://schemas.openxmlformats.org/officeDocument/2006/relationships/customXml" Target="../ink/ink2985.xml"/><Relationship Id="rId447" Type="http://schemas.openxmlformats.org/officeDocument/2006/relationships/customXml" Target="../ink/ink3006.xml"/><Relationship Id="rId251" Type="http://schemas.openxmlformats.org/officeDocument/2006/relationships/customXml" Target="../ink/ink2907.xml"/><Relationship Id="rId489" Type="http://schemas.openxmlformats.org/officeDocument/2006/relationships/customXml" Target="../ink/ink3027.xml"/><Relationship Id="rId46" Type="http://schemas.openxmlformats.org/officeDocument/2006/relationships/image" Target="../media/image2176.png"/><Relationship Id="rId293" Type="http://schemas.openxmlformats.org/officeDocument/2006/relationships/customXml" Target="../ink/ink2928.xml"/><Relationship Id="rId307" Type="http://schemas.openxmlformats.org/officeDocument/2006/relationships/customXml" Target="../ink/ink2935.xml"/><Relationship Id="rId349" Type="http://schemas.openxmlformats.org/officeDocument/2006/relationships/customXml" Target="../ink/ink2956.xml"/><Relationship Id="rId514" Type="http://schemas.openxmlformats.org/officeDocument/2006/relationships/image" Target="../media/image2870.png"/><Relationship Id="rId88" Type="http://schemas.openxmlformats.org/officeDocument/2006/relationships/image" Target="../media/image2196.png"/><Relationship Id="rId111" Type="http://schemas.openxmlformats.org/officeDocument/2006/relationships/image" Target="../media/image2670.png"/><Relationship Id="rId153" Type="http://schemas.openxmlformats.org/officeDocument/2006/relationships/customXml" Target="../ink/ink2858.xml"/><Relationship Id="rId195" Type="http://schemas.openxmlformats.org/officeDocument/2006/relationships/customXml" Target="../ink/ink2879.xml"/><Relationship Id="rId209" Type="http://schemas.openxmlformats.org/officeDocument/2006/relationships/customXml" Target="../ink/ink2886.xml"/><Relationship Id="rId360" Type="http://schemas.openxmlformats.org/officeDocument/2006/relationships/image" Target="../media/image2794.png"/><Relationship Id="rId416" Type="http://schemas.openxmlformats.org/officeDocument/2006/relationships/image" Target="../media/image2821.png"/><Relationship Id="rId220" Type="http://schemas.openxmlformats.org/officeDocument/2006/relationships/image" Target="../media/image2724.png"/><Relationship Id="rId458" Type="http://schemas.openxmlformats.org/officeDocument/2006/relationships/image" Target="../media/image2842.png"/><Relationship Id="rId15" Type="http://schemas.openxmlformats.org/officeDocument/2006/relationships/customXml" Target="../ink/ink2787.xml"/><Relationship Id="rId57" Type="http://schemas.openxmlformats.org/officeDocument/2006/relationships/image" Target="../media/image2181.png"/><Relationship Id="rId262" Type="http://schemas.openxmlformats.org/officeDocument/2006/relationships/image" Target="../media/image2745.png"/><Relationship Id="rId318" Type="http://schemas.openxmlformats.org/officeDocument/2006/relationships/image" Target="../media/image2773.png"/><Relationship Id="rId525" Type="http://schemas.openxmlformats.org/officeDocument/2006/relationships/customXml" Target="../ink/ink3045.xml"/><Relationship Id="rId99" Type="http://schemas.openxmlformats.org/officeDocument/2006/relationships/image" Target="../media/image2664.png"/><Relationship Id="rId122" Type="http://schemas.openxmlformats.org/officeDocument/2006/relationships/image" Target="../media/image2675.png"/><Relationship Id="rId164" Type="http://schemas.openxmlformats.org/officeDocument/2006/relationships/image" Target="../media/image2696.png"/><Relationship Id="rId371" Type="http://schemas.openxmlformats.org/officeDocument/2006/relationships/customXml" Target="../ink/ink2967.xml"/><Relationship Id="rId427" Type="http://schemas.openxmlformats.org/officeDocument/2006/relationships/customXml" Target="../ink/ink2996.xml"/><Relationship Id="rId469" Type="http://schemas.openxmlformats.org/officeDocument/2006/relationships/customXml" Target="../ink/ink3017.xml"/><Relationship Id="rId26" Type="http://schemas.openxmlformats.org/officeDocument/2006/relationships/image" Target="../media/image2168.png"/><Relationship Id="rId231" Type="http://schemas.openxmlformats.org/officeDocument/2006/relationships/customXml" Target="../ink/ink2897.xml"/><Relationship Id="rId273" Type="http://schemas.openxmlformats.org/officeDocument/2006/relationships/customXml" Target="../ink/ink2918.xml"/><Relationship Id="rId329" Type="http://schemas.openxmlformats.org/officeDocument/2006/relationships/customXml" Target="../ink/ink2946.xml"/><Relationship Id="rId480" Type="http://schemas.openxmlformats.org/officeDocument/2006/relationships/image" Target="../media/image2853.png"/><Relationship Id="rId68" Type="http://schemas.openxmlformats.org/officeDocument/2006/relationships/customXml" Target="../ink/ink2814.xml"/><Relationship Id="rId133" Type="http://schemas.openxmlformats.org/officeDocument/2006/relationships/customXml" Target="../ink/ink2848.xml"/><Relationship Id="rId175" Type="http://schemas.openxmlformats.org/officeDocument/2006/relationships/customXml" Target="../ink/ink2869.xml"/><Relationship Id="rId340" Type="http://schemas.openxmlformats.org/officeDocument/2006/relationships/image" Target="../media/image2784.png"/><Relationship Id="rId200" Type="http://schemas.openxmlformats.org/officeDocument/2006/relationships/image" Target="../media/image2714.png"/><Relationship Id="rId382" Type="http://schemas.openxmlformats.org/officeDocument/2006/relationships/image" Target="../media/image2805.png"/><Relationship Id="rId438" Type="http://schemas.openxmlformats.org/officeDocument/2006/relationships/image" Target="../media/image2832.png"/><Relationship Id="rId242" Type="http://schemas.openxmlformats.org/officeDocument/2006/relationships/image" Target="../media/image2735.png"/><Relationship Id="rId284" Type="http://schemas.openxmlformats.org/officeDocument/2006/relationships/image" Target="../media/image2756.png"/><Relationship Id="rId491" Type="http://schemas.openxmlformats.org/officeDocument/2006/relationships/customXml" Target="../ink/ink3028.xml"/><Relationship Id="rId505" Type="http://schemas.openxmlformats.org/officeDocument/2006/relationships/customXml" Target="../ink/ink3035.xml"/><Relationship Id="rId37" Type="http://schemas.openxmlformats.org/officeDocument/2006/relationships/customXml" Target="../ink/ink2798.xml"/><Relationship Id="rId79" Type="http://schemas.openxmlformats.org/officeDocument/2006/relationships/customXml" Target="../ink/ink2820.xml"/><Relationship Id="rId102" Type="http://schemas.openxmlformats.org/officeDocument/2006/relationships/customXml" Target="../ink/ink2832.xml"/><Relationship Id="rId144" Type="http://schemas.openxmlformats.org/officeDocument/2006/relationships/image" Target="../media/image2686.png"/><Relationship Id="rId90" Type="http://schemas.openxmlformats.org/officeDocument/2006/relationships/image" Target="../media/image2197.png"/><Relationship Id="rId186" Type="http://schemas.openxmlformats.org/officeDocument/2006/relationships/image" Target="../media/image2707.png"/><Relationship Id="rId351" Type="http://schemas.openxmlformats.org/officeDocument/2006/relationships/customXml" Target="../ink/ink2957.xml"/><Relationship Id="rId393" Type="http://schemas.openxmlformats.org/officeDocument/2006/relationships/customXml" Target="../ink/ink2978.xml"/><Relationship Id="rId407" Type="http://schemas.openxmlformats.org/officeDocument/2006/relationships/customXml" Target="../ink/ink2986.xml"/><Relationship Id="rId449" Type="http://schemas.openxmlformats.org/officeDocument/2006/relationships/customXml" Target="../ink/ink3007.xml"/><Relationship Id="rId211" Type="http://schemas.openxmlformats.org/officeDocument/2006/relationships/customXml" Target="../ink/ink2887.xml"/><Relationship Id="rId253" Type="http://schemas.openxmlformats.org/officeDocument/2006/relationships/customXml" Target="../ink/ink2908.xml"/><Relationship Id="rId295" Type="http://schemas.openxmlformats.org/officeDocument/2006/relationships/customXml" Target="../ink/ink2929.xml"/><Relationship Id="rId309" Type="http://schemas.openxmlformats.org/officeDocument/2006/relationships/customXml" Target="../ink/ink2936.xml"/><Relationship Id="rId460" Type="http://schemas.openxmlformats.org/officeDocument/2006/relationships/image" Target="../media/image2843.png"/><Relationship Id="rId516" Type="http://schemas.openxmlformats.org/officeDocument/2006/relationships/image" Target="../media/image2871.png"/><Relationship Id="rId48" Type="http://schemas.openxmlformats.org/officeDocument/2006/relationships/image" Target="../media/image2177.png"/><Relationship Id="rId113" Type="http://schemas.openxmlformats.org/officeDocument/2006/relationships/image" Target="../media/image2671.png"/><Relationship Id="rId320" Type="http://schemas.openxmlformats.org/officeDocument/2006/relationships/image" Target="../media/image2774.png"/><Relationship Id="rId155" Type="http://schemas.openxmlformats.org/officeDocument/2006/relationships/customXml" Target="../ink/ink2859.xml"/><Relationship Id="rId197" Type="http://schemas.openxmlformats.org/officeDocument/2006/relationships/customXml" Target="../ink/ink2880.xml"/><Relationship Id="rId362" Type="http://schemas.openxmlformats.org/officeDocument/2006/relationships/image" Target="../media/image2795.png"/><Relationship Id="rId418" Type="http://schemas.openxmlformats.org/officeDocument/2006/relationships/image" Target="../media/image2822.png"/><Relationship Id="rId222" Type="http://schemas.openxmlformats.org/officeDocument/2006/relationships/image" Target="../media/image2725.png"/><Relationship Id="rId264" Type="http://schemas.openxmlformats.org/officeDocument/2006/relationships/image" Target="../media/image2746.png"/><Relationship Id="rId471" Type="http://schemas.openxmlformats.org/officeDocument/2006/relationships/customXml" Target="../ink/ink3018.xml"/><Relationship Id="rId17" Type="http://schemas.openxmlformats.org/officeDocument/2006/relationships/customXml" Target="../ink/ink2788.xml"/><Relationship Id="rId59" Type="http://schemas.openxmlformats.org/officeDocument/2006/relationships/image" Target="../media/image2182.png"/><Relationship Id="rId124" Type="http://schemas.openxmlformats.org/officeDocument/2006/relationships/image" Target="../media/image2676.png"/><Relationship Id="rId527" Type="http://schemas.openxmlformats.org/officeDocument/2006/relationships/customXml" Target="../ink/ink3046.xml"/><Relationship Id="rId70" Type="http://schemas.openxmlformats.org/officeDocument/2006/relationships/customXml" Target="../ink/ink2815.xml"/><Relationship Id="rId166" Type="http://schemas.openxmlformats.org/officeDocument/2006/relationships/image" Target="../media/image2697.png"/><Relationship Id="rId331" Type="http://schemas.openxmlformats.org/officeDocument/2006/relationships/customXml" Target="../ink/ink2947.xml"/><Relationship Id="rId373" Type="http://schemas.openxmlformats.org/officeDocument/2006/relationships/customXml" Target="../ink/ink2968.xml"/><Relationship Id="rId429" Type="http://schemas.openxmlformats.org/officeDocument/2006/relationships/customXml" Target="../ink/ink2997.xml"/><Relationship Id="rId1" Type="http://schemas.openxmlformats.org/officeDocument/2006/relationships/slideLayout" Target="../slideLayouts/slideLayout7.xml"/><Relationship Id="rId233" Type="http://schemas.openxmlformats.org/officeDocument/2006/relationships/customXml" Target="../ink/ink2898.xml"/><Relationship Id="rId440" Type="http://schemas.openxmlformats.org/officeDocument/2006/relationships/image" Target="../media/image2833.png"/><Relationship Id="rId28" Type="http://schemas.openxmlformats.org/officeDocument/2006/relationships/image" Target="../media/image2169.png"/><Relationship Id="rId275" Type="http://schemas.openxmlformats.org/officeDocument/2006/relationships/customXml" Target="../ink/ink2919.xml"/><Relationship Id="rId300" Type="http://schemas.openxmlformats.org/officeDocument/2006/relationships/image" Target="../media/image2764.png"/><Relationship Id="rId482" Type="http://schemas.openxmlformats.org/officeDocument/2006/relationships/image" Target="../media/image2854.png"/><Relationship Id="rId81" Type="http://schemas.openxmlformats.org/officeDocument/2006/relationships/customXml" Target="../ink/ink2821.xml"/><Relationship Id="rId135" Type="http://schemas.openxmlformats.org/officeDocument/2006/relationships/customXml" Target="../ink/ink2849.xml"/><Relationship Id="rId177" Type="http://schemas.openxmlformats.org/officeDocument/2006/relationships/customXml" Target="../ink/ink2870.xml"/><Relationship Id="rId342" Type="http://schemas.openxmlformats.org/officeDocument/2006/relationships/image" Target="../media/image2785.png"/><Relationship Id="rId384" Type="http://schemas.openxmlformats.org/officeDocument/2006/relationships/image" Target="../media/image2806.png"/><Relationship Id="rId202" Type="http://schemas.openxmlformats.org/officeDocument/2006/relationships/image" Target="../media/image2715.png"/><Relationship Id="rId244" Type="http://schemas.openxmlformats.org/officeDocument/2006/relationships/image" Target="../media/image2736.png"/><Relationship Id="rId39" Type="http://schemas.openxmlformats.org/officeDocument/2006/relationships/customXml" Target="../ink/ink2799.xml"/><Relationship Id="rId286" Type="http://schemas.openxmlformats.org/officeDocument/2006/relationships/image" Target="../media/image2757.png"/><Relationship Id="rId451" Type="http://schemas.openxmlformats.org/officeDocument/2006/relationships/customXml" Target="../ink/ink3008.xml"/><Relationship Id="rId493" Type="http://schemas.openxmlformats.org/officeDocument/2006/relationships/customXml" Target="../ink/ink3029.xml"/><Relationship Id="rId507" Type="http://schemas.openxmlformats.org/officeDocument/2006/relationships/customXml" Target="../ink/ink3036.xml"/><Relationship Id="rId50" Type="http://schemas.openxmlformats.org/officeDocument/2006/relationships/image" Target="../media/image2178.png"/><Relationship Id="rId104" Type="http://schemas.openxmlformats.org/officeDocument/2006/relationships/customXml" Target="../ink/ink2833.xml"/><Relationship Id="rId146" Type="http://schemas.openxmlformats.org/officeDocument/2006/relationships/image" Target="../media/image2687.png"/><Relationship Id="rId188" Type="http://schemas.openxmlformats.org/officeDocument/2006/relationships/image" Target="../media/image2708.png"/><Relationship Id="rId311" Type="http://schemas.openxmlformats.org/officeDocument/2006/relationships/customXml" Target="../ink/ink2937.xml"/><Relationship Id="rId353" Type="http://schemas.openxmlformats.org/officeDocument/2006/relationships/customXml" Target="../ink/ink2958.xml"/><Relationship Id="rId395" Type="http://schemas.openxmlformats.org/officeDocument/2006/relationships/image" Target="../media/image2811.png"/><Relationship Id="rId409" Type="http://schemas.openxmlformats.org/officeDocument/2006/relationships/customXml" Target="../ink/ink2987.xml"/><Relationship Id="rId92" Type="http://schemas.openxmlformats.org/officeDocument/2006/relationships/image" Target="../media/image2198.png"/><Relationship Id="rId213" Type="http://schemas.openxmlformats.org/officeDocument/2006/relationships/customXml" Target="../ink/ink2888.xml"/><Relationship Id="rId420" Type="http://schemas.openxmlformats.org/officeDocument/2006/relationships/image" Target="../media/image2823.png"/><Relationship Id="rId255" Type="http://schemas.openxmlformats.org/officeDocument/2006/relationships/customXml" Target="../ink/ink2909.xml"/><Relationship Id="rId297" Type="http://schemas.openxmlformats.org/officeDocument/2006/relationships/customXml" Target="../ink/ink2930.xml"/><Relationship Id="rId462" Type="http://schemas.openxmlformats.org/officeDocument/2006/relationships/image" Target="../media/image2844.png"/><Relationship Id="rId518" Type="http://schemas.openxmlformats.org/officeDocument/2006/relationships/image" Target="../media/image2872.png"/><Relationship Id="rId115" Type="http://schemas.openxmlformats.org/officeDocument/2006/relationships/image" Target="../media/image2672.png"/><Relationship Id="rId157" Type="http://schemas.openxmlformats.org/officeDocument/2006/relationships/customXml" Target="../ink/ink2860.xml"/><Relationship Id="rId322" Type="http://schemas.openxmlformats.org/officeDocument/2006/relationships/image" Target="../media/image2775.png"/><Relationship Id="rId364" Type="http://schemas.openxmlformats.org/officeDocument/2006/relationships/image" Target="../media/image2796.png"/><Relationship Id="rId61" Type="http://schemas.openxmlformats.org/officeDocument/2006/relationships/image" Target="../media/image2183.png"/><Relationship Id="rId199" Type="http://schemas.openxmlformats.org/officeDocument/2006/relationships/customXml" Target="../ink/ink2881.xml"/><Relationship Id="rId19" Type="http://schemas.openxmlformats.org/officeDocument/2006/relationships/customXml" Target="../ink/ink2789.xml"/><Relationship Id="rId224" Type="http://schemas.openxmlformats.org/officeDocument/2006/relationships/image" Target="../media/image2726.png"/><Relationship Id="rId266" Type="http://schemas.openxmlformats.org/officeDocument/2006/relationships/image" Target="../media/image2747.png"/><Relationship Id="rId431" Type="http://schemas.openxmlformats.org/officeDocument/2006/relationships/customXml" Target="../ink/ink2998.xml"/><Relationship Id="rId473" Type="http://schemas.openxmlformats.org/officeDocument/2006/relationships/customXml" Target="../ink/ink3019.xml"/><Relationship Id="rId529" Type="http://schemas.openxmlformats.org/officeDocument/2006/relationships/customXml" Target="../ink/ink3047.xml"/><Relationship Id="rId30" Type="http://schemas.openxmlformats.org/officeDocument/2006/relationships/image" Target="../media/image2170.png"/><Relationship Id="rId126" Type="http://schemas.openxmlformats.org/officeDocument/2006/relationships/image" Target="../media/image2677.png"/><Relationship Id="rId168" Type="http://schemas.openxmlformats.org/officeDocument/2006/relationships/image" Target="../media/image2698.png"/><Relationship Id="rId333" Type="http://schemas.openxmlformats.org/officeDocument/2006/relationships/customXml" Target="../ink/ink2948.xml"/><Relationship Id="rId72" Type="http://schemas.openxmlformats.org/officeDocument/2006/relationships/image" Target="../media/image2188.png"/><Relationship Id="rId375" Type="http://schemas.openxmlformats.org/officeDocument/2006/relationships/customXml" Target="../ink/ink2969.xml"/><Relationship Id="rId3" Type="http://schemas.openxmlformats.org/officeDocument/2006/relationships/customXml" Target="../ink/ink2781.xml"/><Relationship Id="rId235" Type="http://schemas.openxmlformats.org/officeDocument/2006/relationships/customXml" Target="../ink/ink2899.xml"/><Relationship Id="rId277" Type="http://schemas.openxmlformats.org/officeDocument/2006/relationships/customXml" Target="../ink/ink2920.xml"/><Relationship Id="rId400" Type="http://schemas.openxmlformats.org/officeDocument/2006/relationships/image" Target="../media/image2813.png"/><Relationship Id="rId442" Type="http://schemas.openxmlformats.org/officeDocument/2006/relationships/image" Target="../media/image2834.png"/><Relationship Id="rId484" Type="http://schemas.openxmlformats.org/officeDocument/2006/relationships/image" Target="../media/image2855.png"/><Relationship Id="rId137" Type="http://schemas.openxmlformats.org/officeDocument/2006/relationships/customXml" Target="../ink/ink2850.xml"/><Relationship Id="rId302" Type="http://schemas.openxmlformats.org/officeDocument/2006/relationships/image" Target="../media/image2765.png"/><Relationship Id="rId344" Type="http://schemas.openxmlformats.org/officeDocument/2006/relationships/image" Target="../media/image2786.png"/><Relationship Id="rId41" Type="http://schemas.openxmlformats.org/officeDocument/2006/relationships/customXml" Target="../ink/ink2800.xml"/><Relationship Id="rId83" Type="http://schemas.openxmlformats.org/officeDocument/2006/relationships/customXml" Target="../ink/ink2822.xml"/><Relationship Id="rId179" Type="http://schemas.openxmlformats.org/officeDocument/2006/relationships/customXml" Target="../ink/ink2871.xml"/><Relationship Id="rId386" Type="http://schemas.openxmlformats.org/officeDocument/2006/relationships/image" Target="../media/image2807.png"/><Relationship Id="rId190" Type="http://schemas.openxmlformats.org/officeDocument/2006/relationships/image" Target="../media/image2709.png"/><Relationship Id="rId204" Type="http://schemas.openxmlformats.org/officeDocument/2006/relationships/image" Target="../media/image2716.png"/><Relationship Id="rId246" Type="http://schemas.openxmlformats.org/officeDocument/2006/relationships/image" Target="../media/image2737.png"/><Relationship Id="rId288" Type="http://schemas.openxmlformats.org/officeDocument/2006/relationships/image" Target="../media/image2758.png"/><Relationship Id="rId411" Type="http://schemas.openxmlformats.org/officeDocument/2006/relationships/customXml" Target="../ink/ink2988.xml"/><Relationship Id="rId453" Type="http://schemas.openxmlformats.org/officeDocument/2006/relationships/customXml" Target="../ink/ink3009.xml"/><Relationship Id="rId509" Type="http://schemas.openxmlformats.org/officeDocument/2006/relationships/customXml" Target="../ink/ink3037.xml"/><Relationship Id="rId106" Type="http://schemas.openxmlformats.org/officeDocument/2006/relationships/customXml" Target="../ink/ink2834.xml"/><Relationship Id="rId313" Type="http://schemas.openxmlformats.org/officeDocument/2006/relationships/customXml" Target="../ink/ink2938.xml"/><Relationship Id="rId495" Type="http://schemas.openxmlformats.org/officeDocument/2006/relationships/customXml" Target="../ink/ink3030.xml"/><Relationship Id="rId10" Type="http://schemas.openxmlformats.org/officeDocument/2006/relationships/image" Target="../media/image2160.png"/><Relationship Id="rId52" Type="http://schemas.openxmlformats.org/officeDocument/2006/relationships/image" Target="../media/image2179.png"/><Relationship Id="rId94" Type="http://schemas.openxmlformats.org/officeDocument/2006/relationships/image" Target="../media/image2199.png"/><Relationship Id="rId148" Type="http://schemas.openxmlformats.org/officeDocument/2006/relationships/image" Target="../media/image2688.png"/><Relationship Id="rId355" Type="http://schemas.openxmlformats.org/officeDocument/2006/relationships/customXml" Target="../ink/ink2959.xml"/><Relationship Id="rId397" Type="http://schemas.openxmlformats.org/officeDocument/2006/relationships/customXml" Target="../ink/ink2981.xml"/><Relationship Id="rId520" Type="http://schemas.openxmlformats.org/officeDocument/2006/relationships/image" Target="../media/image2873.png"/><Relationship Id="rId215" Type="http://schemas.openxmlformats.org/officeDocument/2006/relationships/customXml" Target="../ink/ink2889.xml"/><Relationship Id="rId257" Type="http://schemas.openxmlformats.org/officeDocument/2006/relationships/customXml" Target="../ink/ink2910.xml"/><Relationship Id="rId422" Type="http://schemas.openxmlformats.org/officeDocument/2006/relationships/image" Target="../media/image2824.png"/><Relationship Id="rId464" Type="http://schemas.openxmlformats.org/officeDocument/2006/relationships/image" Target="../media/image2845.png"/><Relationship Id="rId299" Type="http://schemas.openxmlformats.org/officeDocument/2006/relationships/customXml" Target="../ink/ink2931.xml"/><Relationship Id="rId63" Type="http://schemas.openxmlformats.org/officeDocument/2006/relationships/image" Target="../media/image2184.png"/><Relationship Id="rId159" Type="http://schemas.openxmlformats.org/officeDocument/2006/relationships/customXml" Target="../ink/ink2861.xml"/><Relationship Id="rId366" Type="http://schemas.openxmlformats.org/officeDocument/2006/relationships/image" Target="../media/image2797.png"/><Relationship Id="rId226" Type="http://schemas.openxmlformats.org/officeDocument/2006/relationships/image" Target="../media/image2727.png"/><Relationship Id="rId433" Type="http://schemas.openxmlformats.org/officeDocument/2006/relationships/customXml" Target="../ink/ink2999.xml"/><Relationship Id="rId74" Type="http://schemas.openxmlformats.org/officeDocument/2006/relationships/image" Target="../media/image2189.png"/><Relationship Id="rId377" Type="http://schemas.openxmlformats.org/officeDocument/2006/relationships/customXml" Target="../ink/ink2970.xml"/><Relationship Id="rId500" Type="http://schemas.openxmlformats.org/officeDocument/2006/relationships/image" Target="../media/image2863.png"/><Relationship Id="rId5" Type="http://schemas.openxmlformats.org/officeDocument/2006/relationships/customXml" Target="../ink/ink2782.xml"/><Relationship Id="rId237" Type="http://schemas.openxmlformats.org/officeDocument/2006/relationships/customXml" Target="../ink/ink2900.xml"/></Relationships>
</file>

<file path=ppt/slides/_rels/slide8.xml.rels><?xml version="1.0" encoding="UTF-8" standalone="yes"?>
<Relationships xmlns="http://schemas.openxmlformats.org/package/2006/relationships"><Relationship Id="rId117" Type="http://schemas.openxmlformats.org/officeDocument/2006/relationships/customXml" Target="../ink/ink3107.xml"/><Relationship Id="rId299" Type="http://schemas.openxmlformats.org/officeDocument/2006/relationships/customXml" Target="../ink/ink3199.xml"/><Relationship Id="rId21" Type="http://schemas.openxmlformats.org/officeDocument/2006/relationships/customXml" Target="../ink/ink3059.xml"/><Relationship Id="rId63" Type="http://schemas.openxmlformats.org/officeDocument/2006/relationships/customXml" Target="../ink/ink3080.xml"/><Relationship Id="rId159" Type="http://schemas.openxmlformats.org/officeDocument/2006/relationships/image" Target="../media/image2957.png"/><Relationship Id="rId170" Type="http://schemas.openxmlformats.org/officeDocument/2006/relationships/customXml" Target="../ink/ink3134.xml"/><Relationship Id="rId226" Type="http://schemas.openxmlformats.org/officeDocument/2006/relationships/customXml" Target="../ink/ink3162.xml"/><Relationship Id="rId268" Type="http://schemas.openxmlformats.org/officeDocument/2006/relationships/image" Target="../media/image3008.png"/><Relationship Id="rId32" Type="http://schemas.openxmlformats.org/officeDocument/2006/relationships/image" Target="../media/image2895.png"/><Relationship Id="rId74" Type="http://schemas.openxmlformats.org/officeDocument/2006/relationships/image" Target="../media/image2916.png"/><Relationship Id="rId128" Type="http://schemas.openxmlformats.org/officeDocument/2006/relationships/customXml" Target="../ink/ink3113.xml"/><Relationship Id="rId5" Type="http://schemas.openxmlformats.org/officeDocument/2006/relationships/customXml" Target="../ink/ink3051.xml"/><Relationship Id="rId181" Type="http://schemas.openxmlformats.org/officeDocument/2006/relationships/image" Target="../media/image2967.png"/><Relationship Id="rId237" Type="http://schemas.openxmlformats.org/officeDocument/2006/relationships/customXml" Target="../ink/ink3168.xml"/><Relationship Id="rId279" Type="http://schemas.openxmlformats.org/officeDocument/2006/relationships/customXml" Target="../ink/ink3189.xml"/><Relationship Id="rId43" Type="http://schemas.openxmlformats.org/officeDocument/2006/relationships/customXml" Target="../ink/ink3070.xml"/><Relationship Id="rId139" Type="http://schemas.openxmlformats.org/officeDocument/2006/relationships/image" Target="../media/image2947.png"/><Relationship Id="rId290" Type="http://schemas.openxmlformats.org/officeDocument/2006/relationships/image" Target="../media/image3019.png"/><Relationship Id="rId304" Type="http://schemas.openxmlformats.org/officeDocument/2006/relationships/image" Target="../media/image3026.png"/><Relationship Id="rId85" Type="http://schemas.openxmlformats.org/officeDocument/2006/relationships/customXml" Target="../ink/ink3091.xml"/><Relationship Id="rId150" Type="http://schemas.openxmlformats.org/officeDocument/2006/relationships/customXml" Target="../ink/ink3124.xml"/><Relationship Id="rId192" Type="http://schemas.openxmlformats.org/officeDocument/2006/relationships/customXml" Target="../ink/ink3145.xml"/><Relationship Id="rId206" Type="http://schemas.openxmlformats.org/officeDocument/2006/relationships/customXml" Target="../ink/ink3152.xml"/><Relationship Id="rId248" Type="http://schemas.openxmlformats.org/officeDocument/2006/relationships/image" Target="../media/image2998.png"/><Relationship Id="rId12" Type="http://schemas.openxmlformats.org/officeDocument/2006/relationships/image" Target="../media/image2885.png"/><Relationship Id="rId108" Type="http://schemas.openxmlformats.org/officeDocument/2006/relationships/image" Target="../media/image2932.png"/><Relationship Id="rId54" Type="http://schemas.openxmlformats.org/officeDocument/2006/relationships/image" Target="../media/image2906.png"/><Relationship Id="rId96" Type="http://schemas.openxmlformats.org/officeDocument/2006/relationships/image" Target="../media/image2927.png"/><Relationship Id="rId161" Type="http://schemas.openxmlformats.org/officeDocument/2006/relationships/image" Target="../media/image2958.png"/><Relationship Id="rId217" Type="http://schemas.openxmlformats.org/officeDocument/2006/relationships/image" Target="../media/image2984.png"/><Relationship Id="rId259" Type="http://schemas.openxmlformats.org/officeDocument/2006/relationships/customXml" Target="../ink/ink3179.xml"/><Relationship Id="rId23" Type="http://schemas.openxmlformats.org/officeDocument/2006/relationships/customXml" Target="../ink/ink3060.xml"/><Relationship Id="rId119" Type="http://schemas.openxmlformats.org/officeDocument/2006/relationships/customXml" Target="../ink/ink3108.xml"/><Relationship Id="rId270" Type="http://schemas.openxmlformats.org/officeDocument/2006/relationships/image" Target="../media/image3009.png"/><Relationship Id="rId65" Type="http://schemas.openxmlformats.org/officeDocument/2006/relationships/customXml" Target="../ink/ink3081.xml"/><Relationship Id="rId130" Type="http://schemas.openxmlformats.org/officeDocument/2006/relationships/customXml" Target="../ink/ink3114.xml"/><Relationship Id="rId172" Type="http://schemas.openxmlformats.org/officeDocument/2006/relationships/customXml" Target="../ink/ink3135.xml"/><Relationship Id="rId193" Type="http://schemas.openxmlformats.org/officeDocument/2006/relationships/image" Target="../media/image2972.png"/><Relationship Id="rId207" Type="http://schemas.openxmlformats.org/officeDocument/2006/relationships/image" Target="../media/image2979.png"/><Relationship Id="rId228" Type="http://schemas.openxmlformats.org/officeDocument/2006/relationships/customXml" Target="../ink/ink3163.xml"/><Relationship Id="rId249" Type="http://schemas.openxmlformats.org/officeDocument/2006/relationships/customXml" Target="../ink/ink3174.xml"/><Relationship Id="rId13" Type="http://schemas.openxmlformats.org/officeDocument/2006/relationships/customXml" Target="../ink/ink3055.xml"/><Relationship Id="rId109" Type="http://schemas.openxmlformats.org/officeDocument/2006/relationships/customXml" Target="../ink/ink3103.xml"/><Relationship Id="rId260" Type="http://schemas.openxmlformats.org/officeDocument/2006/relationships/image" Target="../media/image3004.png"/><Relationship Id="rId281" Type="http://schemas.openxmlformats.org/officeDocument/2006/relationships/customXml" Target="../ink/ink3190.xml"/><Relationship Id="rId34" Type="http://schemas.openxmlformats.org/officeDocument/2006/relationships/image" Target="../media/image2896.png"/><Relationship Id="rId55" Type="http://schemas.openxmlformats.org/officeDocument/2006/relationships/customXml" Target="../ink/ink3076.xml"/><Relationship Id="rId76" Type="http://schemas.openxmlformats.org/officeDocument/2006/relationships/image" Target="../media/image2917.png"/><Relationship Id="rId97" Type="http://schemas.openxmlformats.org/officeDocument/2006/relationships/customXml" Target="../ink/ink3097.xml"/><Relationship Id="rId120" Type="http://schemas.openxmlformats.org/officeDocument/2006/relationships/image" Target="../media/image2938.png"/><Relationship Id="rId141" Type="http://schemas.openxmlformats.org/officeDocument/2006/relationships/image" Target="../media/image2948.png"/><Relationship Id="rId7" Type="http://schemas.openxmlformats.org/officeDocument/2006/relationships/customXml" Target="../ink/ink3052.xml"/><Relationship Id="rId162" Type="http://schemas.openxmlformats.org/officeDocument/2006/relationships/customXml" Target="../ink/ink3130.xml"/><Relationship Id="rId183" Type="http://schemas.openxmlformats.org/officeDocument/2006/relationships/image" Target="../media/image2968.png"/><Relationship Id="rId218" Type="http://schemas.openxmlformats.org/officeDocument/2006/relationships/customXml" Target="../ink/ink3158.xml"/><Relationship Id="rId239" Type="http://schemas.openxmlformats.org/officeDocument/2006/relationships/customXml" Target="../ink/ink3169.xml"/><Relationship Id="rId250" Type="http://schemas.openxmlformats.org/officeDocument/2006/relationships/image" Target="../media/image2999.png"/><Relationship Id="rId271" Type="http://schemas.openxmlformats.org/officeDocument/2006/relationships/customXml" Target="../ink/ink3185.xml"/><Relationship Id="rId292" Type="http://schemas.openxmlformats.org/officeDocument/2006/relationships/image" Target="../media/image3020.png"/><Relationship Id="rId306" Type="http://schemas.openxmlformats.org/officeDocument/2006/relationships/image" Target="../media/image3027.png"/><Relationship Id="rId24" Type="http://schemas.openxmlformats.org/officeDocument/2006/relationships/image" Target="../media/image2891.png"/><Relationship Id="rId45" Type="http://schemas.openxmlformats.org/officeDocument/2006/relationships/customXml" Target="../ink/ink3071.xml"/><Relationship Id="rId66" Type="http://schemas.openxmlformats.org/officeDocument/2006/relationships/image" Target="../media/image2912.png"/><Relationship Id="rId87" Type="http://schemas.openxmlformats.org/officeDocument/2006/relationships/customXml" Target="../ink/ink3092.xml"/><Relationship Id="rId110" Type="http://schemas.openxmlformats.org/officeDocument/2006/relationships/image" Target="../media/image2933.png"/><Relationship Id="rId131" Type="http://schemas.openxmlformats.org/officeDocument/2006/relationships/image" Target="../media/image2943.png"/><Relationship Id="rId152" Type="http://schemas.openxmlformats.org/officeDocument/2006/relationships/customXml" Target="../ink/ink3125.xml"/><Relationship Id="rId173" Type="http://schemas.openxmlformats.org/officeDocument/2006/relationships/image" Target="../media/image1955.png"/><Relationship Id="rId194" Type="http://schemas.openxmlformats.org/officeDocument/2006/relationships/customXml" Target="../ink/ink3146.xml"/><Relationship Id="rId208" Type="http://schemas.openxmlformats.org/officeDocument/2006/relationships/customXml" Target="../ink/ink3153.xml"/><Relationship Id="rId229" Type="http://schemas.openxmlformats.org/officeDocument/2006/relationships/customXml" Target="../ink/ink3164.xml"/><Relationship Id="rId240" Type="http://schemas.openxmlformats.org/officeDocument/2006/relationships/image" Target="../media/image2994.png"/><Relationship Id="rId261" Type="http://schemas.openxmlformats.org/officeDocument/2006/relationships/customXml" Target="../ink/ink3180.xml"/><Relationship Id="rId14" Type="http://schemas.openxmlformats.org/officeDocument/2006/relationships/image" Target="../media/image2886.png"/><Relationship Id="rId35" Type="http://schemas.openxmlformats.org/officeDocument/2006/relationships/customXml" Target="../ink/ink3066.xml"/><Relationship Id="rId56" Type="http://schemas.openxmlformats.org/officeDocument/2006/relationships/image" Target="../media/image2907.png"/><Relationship Id="rId77" Type="http://schemas.openxmlformats.org/officeDocument/2006/relationships/customXml" Target="../ink/ink3087.xml"/><Relationship Id="rId100" Type="http://schemas.openxmlformats.org/officeDocument/2006/relationships/image" Target="../media/image2929.png"/><Relationship Id="rId282" Type="http://schemas.openxmlformats.org/officeDocument/2006/relationships/image" Target="../media/image3015.png"/><Relationship Id="rId8" Type="http://schemas.openxmlformats.org/officeDocument/2006/relationships/image" Target="../media/image2883.png"/><Relationship Id="rId98" Type="http://schemas.openxmlformats.org/officeDocument/2006/relationships/image" Target="../media/image2928.png"/><Relationship Id="rId121" Type="http://schemas.openxmlformats.org/officeDocument/2006/relationships/customXml" Target="../ink/ink3109.xml"/><Relationship Id="rId142" Type="http://schemas.openxmlformats.org/officeDocument/2006/relationships/customXml" Target="../ink/ink3120.xml"/><Relationship Id="rId163" Type="http://schemas.openxmlformats.org/officeDocument/2006/relationships/image" Target="../media/image2959.png"/><Relationship Id="rId184" Type="http://schemas.openxmlformats.org/officeDocument/2006/relationships/customXml" Target="../ink/ink3141.xml"/><Relationship Id="rId219" Type="http://schemas.openxmlformats.org/officeDocument/2006/relationships/image" Target="../media/image2985.png"/><Relationship Id="rId230" Type="http://schemas.openxmlformats.org/officeDocument/2006/relationships/image" Target="../media/image2990.png"/><Relationship Id="rId251" Type="http://schemas.openxmlformats.org/officeDocument/2006/relationships/customXml" Target="../ink/ink3175.xml"/><Relationship Id="rId25" Type="http://schemas.openxmlformats.org/officeDocument/2006/relationships/customXml" Target="../ink/ink3061.xml"/><Relationship Id="rId46" Type="http://schemas.openxmlformats.org/officeDocument/2006/relationships/image" Target="../media/image2902.png"/><Relationship Id="rId67" Type="http://schemas.openxmlformats.org/officeDocument/2006/relationships/customXml" Target="../ink/ink3082.xml"/><Relationship Id="rId272" Type="http://schemas.openxmlformats.org/officeDocument/2006/relationships/image" Target="../media/image3010.png"/><Relationship Id="rId293" Type="http://schemas.openxmlformats.org/officeDocument/2006/relationships/customXml" Target="../ink/ink3196.xml"/><Relationship Id="rId307" Type="http://schemas.openxmlformats.org/officeDocument/2006/relationships/customXml" Target="../ink/ink3203.xml"/><Relationship Id="rId88" Type="http://schemas.openxmlformats.org/officeDocument/2006/relationships/image" Target="../media/image2923.png"/><Relationship Id="rId111" Type="http://schemas.openxmlformats.org/officeDocument/2006/relationships/customXml" Target="../ink/ink3104.xml"/><Relationship Id="rId132" Type="http://schemas.openxmlformats.org/officeDocument/2006/relationships/customXml" Target="../ink/ink3115.xml"/><Relationship Id="rId153" Type="http://schemas.openxmlformats.org/officeDocument/2006/relationships/image" Target="../media/image2954.png"/><Relationship Id="rId174" Type="http://schemas.openxmlformats.org/officeDocument/2006/relationships/customXml" Target="../ink/ink3136.xml"/><Relationship Id="rId195" Type="http://schemas.openxmlformats.org/officeDocument/2006/relationships/image" Target="../media/image2973.png"/><Relationship Id="rId209" Type="http://schemas.openxmlformats.org/officeDocument/2006/relationships/image" Target="../media/image2980.png"/><Relationship Id="rId220" Type="http://schemas.openxmlformats.org/officeDocument/2006/relationships/customXml" Target="../ink/ink3159.xml"/><Relationship Id="rId241" Type="http://schemas.openxmlformats.org/officeDocument/2006/relationships/customXml" Target="../ink/ink3170.xml"/><Relationship Id="rId15" Type="http://schemas.openxmlformats.org/officeDocument/2006/relationships/customXml" Target="../ink/ink3056.xml"/><Relationship Id="rId36" Type="http://schemas.openxmlformats.org/officeDocument/2006/relationships/image" Target="../media/image2897.png"/><Relationship Id="rId57" Type="http://schemas.openxmlformats.org/officeDocument/2006/relationships/customXml" Target="../ink/ink3077.xml"/><Relationship Id="rId262" Type="http://schemas.openxmlformats.org/officeDocument/2006/relationships/image" Target="../media/image3005.png"/><Relationship Id="rId283" Type="http://schemas.openxmlformats.org/officeDocument/2006/relationships/customXml" Target="../ink/ink3191.xml"/><Relationship Id="rId78" Type="http://schemas.openxmlformats.org/officeDocument/2006/relationships/image" Target="../media/image2918.png"/><Relationship Id="rId99" Type="http://schemas.openxmlformats.org/officeDocument/2006/relationships/customXml" Target="../ink/ink3098.xml"/><Relationship Id="rId101" Type="http://schemas.openxmlformats.org/officeDocument/2006/relationships/customXml" Target="../ink/ink3099.xml"/><Relationship Id="rId122" Type="http://schemas.openxmlformats.org/officeDocument/2006/relationships/customXml" Target="../ink/ink3110.xml"/><Relationship Id="rId143" Type="http://schemas.openxmlformats.org/officeDocument/2006/relationships/image" Target="../media/image2949.png"/><Relationship Id="rId164" Type="http://schemas.openxmlformats.org/officeDocument/2006/relationships/customXml" Target="../ink/ink3131.xml"/><Relationship Id="rId185" Type="http://schemas.openxmlformats.org/officeDocument/2006/relationships/image" Target="../media/image2969.png"/><Relationship Id="rId9" Type="http://schemas.openxmlformats.org/officeDocument/2006/relationships/customXml" Target="../ink/ink3053.xml"/><Relationship Id="rId210" Type="http://schemas.openxmlformats.org/officeDocument/2006/relationships/customXml" Target="../ink/ink3154.xml"/><Relationship Id="rId26" Type="http://schemas.openxmlformats.org/officeDocument/2006/relationships/image" Target="../media/image2892.png"/><Relationship Id="rId231" Type="http://schemas.openxmlformats.org/officeDocument/2006/relationships/customXml" Target="../ink/ink3165.xml"/><Relationship Id="rId252" Type="http://schemas.openxmlformats.org/officeDocument/2006/relationships/image" Target="../media/image3000.png"/><Relationship Id="rId273" Type="http://schemas.openxmlformats.org/officeDocument/2006/relationships/customXml" Target="../ink/ink3186.xml"/><Relationship Id="rId294" Type="http://schemas.openxmlformats.org/officeDocument/2006/relationships/image" Target="../media/image3021.png"/><Relationship Id="rId308" Type="http://schemas.openxmlformats.org/officeDocument/2006/relationships/image" Target="../media/image3028.png"/><Relationship Id="rId47" Type="http://schemas.openxmlformats.org/officeDocument/2006/relationships/customXml" Target="../ink/ink3072.xml"/><Relationship Id="rId68" Type="http://schemas.openxmlformats.org/officeDocument/2006/relationships/image" Target="../media/image2913.png"/><Relationship Id="rId89" Type="http://schemas.openxmlformats.org/officeDocument/2006/relationships/customXml" Target="../ink/ink3093.xml"/><Relationship Id="rId112" Type="http://schemas.openxmlformats.org/officeDocument/2006/relationships/image" Target="../media/image2934.png"/><Relationship Id="rId133" Type="http://schemas.openxmlformats.org/officeDocument/2006/relationships/image" Target="../media/image2944.png"/><Relationship Id="rId154" Type="http://schemas.openxmlformats.org/officeDocument/2006/relationships/customXml" Target="../ink/ink3126.xml"/><Relationship Id="rId175" Type="http://schemas.openxmlformats.org/officeDocument/2006/relationships/image" Target="../media/image2964.png"/><Relationship Id="rId196" Type="http://schemas.openxmlformats.org/officeDocument/2006/relationships/customXml" Target="../ink/ink3147.xml"/><Relationship Id="rId200" Type="http://schemas.openxmlformats.org/officeDocument/2006/relationships/customXml" Target="../ink/ink3149.xml"/><Relationship Id="rId16" Type="http://schemas.openxmlformats.org/officeDocument/2006/relationships/image" Target="../media/image2887.png"/><Relationship Id="rId221" Type="http://schemas.openxmlformats.org/officeDocument/2006/relationships/image" Target="../media/image2986.png"/><Relationship Id="rId242" Type="http://schemas.openxmlformats.org/officeDocument/2006/relationships/image" Target="../media/image2995.png"/><Relationship Id="rId263" Type="http://schemas.openxmlformats.org/officeDocument/2006/relationships/customXml" Target="../ink/ink3181.xml"/><Relationship Id="rId284" Type="http://schemas.openxmlformats.org/officeDocument/2006/relationships/image" Target="../media/image3016.png"/><Relationship Id="rId37" Type="http://schemas.openxmlformats.org/officeDocument/2006/relationships/customXml" Target="../ink/ink3067.xml"/><Relationship Id="rId58" Type="http://schemas.openxmlformats.org/officeDocument/2006/relationships/image" Target="../media/image2908.png"/><Relationship Id="rId79" Type="http://schemas.openxmlformats.org/officeDocument/2006/relationships/customXml" Target="../ink/ink3088.xml"/><Relationship Id="rId102" Type="http://schemas.openxmlformats.org/officeDocument/2006/relationships/image" Target="../media/image2930.png"/><Relationship Id="rId123" Type="http://schemas.openxmlformats.org/officeDocument/2006/relationships/image" Target="../media/image2939.png"/><Relationship Id="rId144" Type="http://schemas.openxmlformats.org/officeDocument/2006/relationships/customXml" Target="../ink/ink3121.xml"/><Relationship Id="rId90" Type="http://schemas.openxmlformats.org/officeDocument/2006/relationships/image" Target="../media/image2924.png"/><Relationship Id="rId165" Type="http://schemas.openxmlformats.org/officeDocument/2006/relationships/image" Target="../media/image2960.png"/><Relationship Id="rId186" Type="http://schemas.openxmlformats.org/officeDocument/2006/relationships/customXml" Target="../ink/ink3142.xml"/><Relationship Id="rId211" Type="http://schemas.openxmlformats.org/officeDocument/2006/relationships/image" Target="../media/image2981.png"/><Relationship Id="rId232" Type="http://schemas.openxmlformats.org/officeDocument/2006/relationships/image" Target="../media/image2991.png"/><Relationship Id="rId253" Type="http://schemas.openxmlformats.org/officeDocument/2006/relationships/customXml" Target="../ink/ink3176.xml"/><Relationship Id="rId274" Type="http://schemas.openxmlformats.org/officeDocument/2006/relationships/image" Target="../media/image3011.png"/><Relationship Id="rId295" Type="http://schemas.openxmlformats.org/officeDocument/2006/relationships/customXml" Target="../ink/ink3197.xml"/><Relationship Id="rId309" Type="http://schemas.openxmlformats.org/officeDocument/2006/relationships/customXml" Target="../ink/ink3204.xml"/><Relationship Id="rId27" Type="http://schemas.openxmlformats.org/officeDocument/2006/relationships/customXml" Target="../ink/ink3062.xml"/><Relationship Id="rId48" Type="http://schemas.openxmlformats.org/officeDocument/2006/relationships/image" Target="../media/image2903.png"/><Relationship Id="rId69" Type="http://schemas.openxmlformats.org/officeDocument/2006/relationships/customXml" Target="../ink/ink3083.xml"/><Relationship Id="rId113" Type="http://schemas.openxmlformats.org/officeDocument/2006/relationships/customXml" Target="../ink/ink3105.xml"/><Relationship Id="rId134" Type="http://schemas.openxmlformats.org/officeDocument/2006/relationships/customXml" Target="../ink/ink3116.xml"/><Relationship Id="rId80" Type="http://schemas.openxmlformats.org/officeDocument/2006/relationships/image" Target="../media/image2919.png"/><Relationship Id="rId155" Type="http://schemas.openxmlformats.org/officeDocument/2006/relationships/image" Target="../media/image2955.png"/><Relationship Id="rId176" Type="http://schemas.openxmlformats.org/officeDocument/2006/relationships/customXml" Target="../ink/ink3137.xml"/><Relationship Id="rId197" Type="http://schemas.openxmlformats.org/officeDocument/2006/relationships/image" Target="../media/image2974.png"/><Relationship Id="rId201" Type="http://schemas.openxmlformats.org/officeDocument/2006/relationships/image" Target="../media/image2976.png"/><Relationship Id="rId222" Type="http://schemas.openxmlformats.org/officeDocument/2006/relationships/customXml" Target="../ink/ink3160.xml"/><Relationship Id="rId243" Type="http://schemas.openxmlformats.org/officeDocument/2006/relationships/customXml" Target="../ink/ink3171.xml"/><Relationship Id="rId264" Type="http://schemas.openxmlformats.org/officeDocument/2006/relationships/image" Target="../media/image3006.png"/><Relationship Id="rId285" Type="http://schemas.openxmlformats.org/officeDocument/2006/relationships/customXml" Target="../ink/ink3192.xml"/><Relationship Id="rId17" Type="http://schemas.openxmlformats.org/officeDocument/2006/relationships/customXml" Target="../ink/ink3057.xml"/><Relationship Id="rId38" Type="http://schemas.openxmlformats.org/officeDocument/2006/relationships/image" Target="../media/image2898.png"/><Relationship Id="rId59" Type="http://schemas.openxmlformats.org/officeDocument/2006/relationships/customXml" Target="../ink/ink3078.xml"/><Relationship Id="rId103" Type="http://schemas.openxmlformats.org/officeDocument/2006/relationships/customXml" Target="../ink/ink3100.xml"/><Relationship Id="rId124" Type="http://schemas.openxmlformats.org/officeDocument/2006/relationships/customXml" Target="../ink/ink3111.xml"/><Relationship Id="rId310" Type="http://schemas.openxmlformats.org/officeDocument/2006/relationships/image" Target="../media/image3029.png"/><Relationship Id="rId70" Type="http://schemas.openxmlformats.org/officeDocument/2006/relationships/image" Target="../media/image2914.png"/><Relationship Id="rId91" Type="http://schemas.openxmlformats.org/officeDocument/2006/relationships/customXml" Target="../ink/ink3094.xml"/><Relationship Id="rId145" Type="http://schemas.openxmlformats.org/officeDocument/2006/relationships/image" Target="../media/image2950.png"/><Relationship Id="rId166" Type="http://schemas.openxmlformats.org/officeDocument/2006/relationships/customXml" Target="../ink/ink3132.xml"/><Relationship Id="rId187" Type="http://schemas.openxmlformats.org/officeDocument/2006/relationships/image" Target="../media/image2970.png"/><Relationship Id="rId1" Type="http://schemas.openxmlformats.org/officeDocument/2006/relationships/slideLayout" Target="../slideLayouts/slideLayout7.xml"/><Relationship Id="rId212" Type="http://schemas.openxmlformats.org/officeDocument/2006/relationships/customXml" Target="../ink/ink3155.xml"/><Relationship Id="rId233" Type="http://schemas.openxmlformats.org/officeDocument/2006/relationships/customXml" Target="../ink/ink3166.xml"/><Relationship Id="rId254" Type="http://schemas.openxmlformats.org/officeDocument/2006/relationships/image" Target="../media/image3001.png"/><Relationship Id="rId28" Type="http://schemas.openxmlformats.org/officeDocument/2006/relationships/image" Target="../media/image2893.png"/><Relationship Id="rId49" Type="http://schemas.openxmlformats.org/officeDocument/2006/relationships/customXml" Target="../ink/ink3073.xml"/><Relationship Id="rId114" Type="http://schemas.openxmlformats.org/officeDocument/2006/relationships/image" Target="../media/image2935.png"/><Relationship Id="rId275" Type="http://schemas.openxmlformats.org/officeDocument/2006/relationships/customXml" Target="../ink/ink3187.xml"/><Relationship Id="rId296" Type="http://schemas.openxmlformats.org/officeDocument/2006/relationships/image" Target="../media/image3022.png"/><Relationship Id="rId300" Type="http://schemas.openxmlformats.org/officeDocument/2006/relationships/image" Target="../media/image3024.png"/><Relationship Id="rId60" Type="http://schemas.openxmlformats.org/officeDocument/2006/relationships/image" Target="../media/image2909.png"/><Relationship Id="rId81" Type="http://schemas.openxmlformats.org/officeDocument/2006/relationships/customXml" Target="../ink/ink3089.xml"/><Relationship Id="rId135" Type="http://schemas.openxmlformats.org/officeDocument/2006/relationships/image" Target="../media/image2945.png"/><Relationship Id="rId156" Type="http://schemas.openxmlformats.org/officeDocument/2006/relationships/customXml" Target="../ink/ink3127.xml"/><Relationship Id="rId177" Type="http://schemas.openxmlformats.org/officeDocument/2006/relationships/image" Target="../media/image2965.png"/><Relationship Id="rId198" Type="http://schemas.openxmlformats.org/officeDocument/2006/relationships/customXml" Target="../ink/ink3148.xml"/><Relationship Id="rId202" Type="http://schemas.openxmlformats.org/officeDocument/2006/relationships/customXml" Target="../ink/ink3150.xml"/><Relationship Id="rId223" Type="http://schemas.openxmlformats.org/officeDocument/2006/relationships/image" Target="../media/image2987.png"/><Relationship Id="rId244" Type="http://schemas.openxmlformats.org/officeDocument/2006/relationships/image" Target="../media/image2996.png"/><Relationship Id="rId18" Type="http://schemas.openxmlformats.org/officeDocument/2006/relationships/image" Target="../media/image2888.png"/><Relationship Id="rId39" Type="http://schemas.openxmlformats.org/officeDocument/2006/relationships/customXml" Target="../ink/ink3068.xml"/><Relationship Id="rId265" Type="http://schemas.openxmlformats.org/officeDocument/2006/relationships/customXml" Target="../ink/ink3182.xml"/><Relationship Id="rId286" Type="http://schemas.openxmlformats.org/officeDocument/2006/relationships/image" Target="../media/image3017.png"/><Relationship Id="rId50" Type="http://schemas.openxmlformats.org/officeDocument/2006/relationships/image" Target="../media/image2904.png"/><Relationship Id="rId104" Type="http://schemas.openxmlformats.org/officeDocument/2006/relationships/image" Target="../media/image2931.png"/><Relationship Id="rId125" Type="http://schemas.openxmlformats.org/officeDocument/2006/relationships/image" Target="../media/image2940.png"/><Relationship Id="rId146" Type="http://schemas.openxmlformats.org/officeDocument/2006/relationships/customXml" Target="../ink/ink3122.xml"/><Relationship Id="rId167" Type="http://schemas.openxmlformats.org/officeDocument/2006/relationships/image" Target="../media/image2961.png"/><Relationship Id="rId188" Type="http://schemas.openxmlformats.org/officeDocument/2006/relationships/customXml" Target="../ink/ink3143.xml"/><Relationship Id="rId311" Type="http://schemas.openxmlformats.org/officeDocument/2006/relationships/customXml" Target="../ink/ink3205.xml"/><Relationship Id="rId71" Type="http://schemas.openxmlformats.org/officeDocument/2006/relationships/customXml" Target="../ink/ink3084.xml"/><Relationship Id="rId92" Type="http://schemas.openxmlformats.org/officeDocument/2006/relationships/image" Target="../media/image2925.png"/><Relationship Id="rId213" Type="http://schemas.openxmlformats.org/officeDocument/2006/relationships/image" Target="../media/image2982.png"/><Relationship Id="rId234" Type="http://schemas.openxmlformats.org/officeDocument/2006/relationships/image" Target="../media/image758.png"/><Relationship Id="rId2" Type="http://schemas.openxmlformats.org/officeDocument/2006/relationships/notesSlide" Target="../notesSlides/notesSlide8.xml"/><Relationship Id="rId29" Type="http://schemas.openxmlformats.org/officeDocument/2006/relationships/customXml" Target="../ink/ink3063.xml"/><Relationship Id="rId255" Type="http://schemas.openxmlformats.org/officeDocument/2006/relationships/customXml" Target="../ink/ink3177.xml"/><Relationship Id="rId276" Type="http://schemas.openxmlformats.org/officeDocument/2006/relationships/image" Target="../media/image3012.png"/><Relationship Id="rId297" Type="http://schemas.openxmlformats.org/officeDocument/2006/relationships/customXml" Target="../ink/ink3198.xml"/><Relationship Id="rId40" Type="http://schemas.openxmlformats.org/officeDocument/2006/relationships/image" Target="../media/image2899.png"/><Relationship Id="rId115" Type="http://schemas.openxmlformats.org/officeDocument/2006/relationships/customXml" Target="../ink/ink3106.xml"/><Relationship Id="rId136" Type="http://schemas.openxmlformats.org/officeDocument/2006/relationships/customXml" Target="../ink/ink3117.xml"/><Relationship Id="rId157" Type="http://schemas.openxmlformats.org/officeDocument/2006/relationships/image" Target="../media/image2956.png"/><Relationship Id="rId178" Type="http://schemas.openxmlformats.org/officeDocument/2006/relationships/customXml" Target="../ink/ink3138.xml"/><Relationship Id="rId301" Type="http://schemas.openxmlformats.org/officeDocument/2006/relationships/customXml" Target="../ink/ink3200.xml"/><Relationship Id="rId61" Type="http://schemas.openxmlformats.org/officeDocument/2006/relationships/customXml" Target="../ink/ink3079.xml"/><Relationship Id="rId82" Type="http://schemas.openxmlformats.org/officeDocument/2006/relationships/image" Target="../media/image2920.png"/><Relationship Id="rId199" Type="http://schemas.openxmlformats.org/officeDocument/2006/relationships/image" Target="../media/image2975.png"/><Relationship Id="rId203" Type="http://schemas.openxmlformats.org/officeDocument/2006/relationships/image" Target="../media/image2977.png"/><Relationship Id="rId19" Type="http://schemas.openxmlformats.org/officeDocument/2006/relationships/customXml" Target="../ink/ink3058.xml"/><Relationship Id="rId224" Type="http://schemas.openxmlformats.org/officeDocument/2006/relationships/customXml" Target="../ink/ink3161.xml"/><Relationship Id="rId245" Type="http://schemas.openxmlformats.org/officeDocument/2006/relationships/customXml" Target="../ink/ink3172.xml"/><Relationship Id="rId266" Type="http://schemas.openxmlformats.org/officeDocument/2006/relationships/image" Target="../media/image3007.png"/><Relationship Id="rId287" Type="http://schemas.openxmlformats.org/officeDocument/2006/relationships/customXml" Target="../ink/ink3193.xml"/><Relationship Id="rId30" Type="http://schemas.openxmlformats.org/officeDocument/2006/relationships/image" Target="../media/image2894.png"/><Relationship Id="rId105" Type="http://schemas.openxmlformats.org/officeDocument/2006/relationships/customXml" Target="../ink/ink3101.xml"/><Relationship Id="rId126" Type="http://schemas.openxmlformats.org/officeDocument/2006/relationships/customXml" Target="../ink/ink3112.xml"/><Relationship Id="rId147" Type="http://schemas.openxmlformats.org/officeDocument/2006/relationships/image" Target="../media/image2951.png"/><Relationship Id="rId168" Type="http://schemas.openxmlformats.org/officeDocument/2006/relationships/customXml" Target="../ink/ink3133.xml"/><Relationship Id="rId312" Type="http://schemas.openxmlformats.org/officeDocument/2006/relationships/image" Target="../media/image3030.png"/><Relationship Id="rId51" Type="http://schemas.openxmlformats.org/officeDocument/2006/relationships/customXml" Target="../ink/ink3074.xml"/><Relationship Id="rId72" Type="http://schemas.openxmlformats.org/officeDocument/2006/relationships/image" Target="../media/image2915.png"/><Relationship Id="rId93" Type="http://schemas.openxmlformats.org/officeDocument/2006/relationships/customXml" Target="../ink/ink3095.xml"/><Relationship Id="rId189" Type="http://schemas.openxmlformats.org/officeDocument/2006/relationships/image" Target="../media/image2971.png"/><Relationship Id="rId3" Type="http://schemas.openxmlformats.org/officeDocument/2006/relationships/customXml" Target="../ink/ink3050.xml"/><Relationship Id="rId214" Type="http://schemas.openxmlformats.org/officeDocument/2006/relationships/customXml" Target="../ink/ink3156.xml"/><Relationship Id="rId235" Type="http://schemas.openxmlformats.org/officeDocument/2006/relationships/customXml" Target="../ink/ink3167.xml"/><Relationship Id="rId256" Type="http://schemas.openxmlformats.org/officeDocument/2006/relationships/image" Target="../media/image3002.png"/><Relationship Id="rId277" Type="http://schemas.openxmlformats.org/officeDocument/2006/relationships/customXml" Target="../ink/ink3188.xml"/><Relationship Id="rId298" Type="http://schemas.openxmlformats.org/officeDocument/2006/relationships/image" Target="../media/image3023.png"/><Relationship Id="rId116" Type="http://schemas.openxmlformats.org/officeDocument/2006/relationships/image" Target="../media/image2936.png"/><Relationship Id="rId137" Type="http://schemas.openxmlformats.org/officeDocument/2006/relationships/image" Target="../media/image2946.png"/><Relationship Id="rId158" Type="http://schemas.openxmlformats.org/officeDocument/2006/relationships/customXml" Target="../ink/ink3128.xml"/><Relationship Id="rId302" Type="http://schemas.openxmlformats.org/officeDocument/2006/relationships/image" Target="../media/image3025.png"/><Relationship Id="rId20" Type="http://schemas.openxmlformats.org/officeDocument/2006/relationships/image" Target="../media/image2889.png"/><Relationship Id="rId41" Type="http://schemas.openxmlformats.org/officeDocument/2006/relationships/customXml" Target="../ink/ink3069.xml"/><Relationship Id="rId62" Type="http://schemas.openxmlformats.org/officeDocument/2006/relationships/image" Target="../media/image2910.png"/><Relationship Id="rId83" Type="http://schemas.openxmlformats.org/officeDocument/2006/relationships/customXml" Target="../ink/ink3090.xml"/><Relationship Id="rId179" Type="http://schemas.openxmlformats.org/officeDocument/2006/relationships/image" Target="../media/image2966.png"/><Relationship Id="rId190" Type="http://schemas.openxmlformats.org/officeDocument/2006/relationships/customXml" Target="../ink/ink3144.xml"/><Relationship Id="rId204" Type="http://schemas.openxmlformats.org/officeDocument/2006/relationships/customXml" Target="../ink/ink3151.xml"/><Relationship Id="rId225" Type="http://schemas.openxmlformats.org/officeDocument/2006/relationships/image" Target="../media/image2988.png"/><Relationship Id="rId246" Type="http://schemas.openxmlformats.org/officeDocument/2006/relationships/image" Target="../media/image2997.png"/><Relationship Id="rId267" Type="http://schemas.openxmlformats.org/officeDocument/2006/relationships/customXml" Target="../ink/ink3183.xml"/><Relationship Id="rId288" Type="http://schemas.openxmlformats.org/officeDocument/2006/relationships/image" Target="../media/image3018.png"/><Relationship Id="rId106" Type="http://schemas.openxmlformats.org/officeDocument/2006/relationships/image" Target="../media/image2007.png"/><Relationship Id="rId127" Type="http://schemas.openxmlformats.org/officeDocument/2006/relationships/image" Target="../media/image2941.png"/><Relationship Id="rId313" Type="http://schemas.openxmlformats.org/officeDocument/2006/relationships/customXml" Target="../ink/ink3206.xml"/><Relationship Id="rId10" Type="http://schemas.openxmlformats.org/officeDocument/2006/relationships/image" Target="../media/image2884.png"/><Relationship Id="rId31" Type="http://schemas.openxmlformats.org/officeDocument/2006/relationships/customXml" Target="../ink/ink3064.xml"/><Relationship Id="rId52" Type="http://schemas.openxmlformats.org/officeDocument/2006/relationships/image" Target="../media/image2905.png"/><Relationship Id="rId73" Type="http://schemas.openxmlformats.org/officeDocument/2006/relationships/customXml" Target="../ink/ink3085.xml"/><Relationship Id="rId94" Type="http://schemas.openxmlformats.org/officeDocument/2006/relationships/image" Target="../media/image2926.png"/><Relationship Id="rId148" Type="http://schemas.openxmlformats.org/officeDocument/2006/relationships/customXml" Target="../ink/ink3123.xml"/><Relationship Id="rId169" Type="http://schemas.openxmlformats.org/officeDocument/2006/relationships/image" Target="../media/image2962.png"/><Relationship Id="rId4" Type="http://schemas.openxmlformats.org/officeDocument/2006/relationships/image" Target="../media/image2881.png"/><Relationship Id="rId180" Type="http://schemas.openxmlformats.org/officeDocument/2006/relationships/customXml" Target="../ink/ink3139.xml"/><Relationship Id="rId215" Type="http://schemas.openxmlformats.org/officeDocument/2006/relationships/image" Target="../media/image2983.png"/><Relationship Id="rId236" Type="http://schemas.openxmlformats.org/officeDocument/2006/relationships/image" Target="../media/image2992.png"/><Relationship Id="rId257" Type="http://schemas.openxmlformats.org/officeDocument/2006/relationships/customXml" Target="../ink/ink3178.xml"/><Relationship Id="rId278" Type="http://schemas.openxmlformats.org/officeDocument/2006/relationships/image" Target="../media/image3013.png"/><Relationship Id="rId303" Type="http://schemas.openxmlformats.org/officeDocument/2006/relationships/customXml" Target="../ink/ink3201.xml"/><Relationship Id="rId42" Type="http://schemas.openxmlformats.org/officeDocument/2006/relationships/image" Target="../media/image2900.png"/><Relationship Id="rId84" Type="http://schemas.openxmlformats.org/officeDocument/2006/relationships/image" Target="../media/image2921.png"/><Relationship Id="rId138" Type="http://schemas.openxmlformats.org/officeDocument/2006/relationships/customXml" Target="../ink/ink3118.xml"/><Relationship Id="rId191" Type="http://schemas.openxmlformats.org/officeDocument/2006/relationships/image" Target="../media/image759.png"/><Relationship Id="rId205" Type="http://schemas.openxmlformats.org/officeDocument/2006/relationships/image" Target="../media/image2978.png"/><Relationship Id="rId247" Type="http://schemas.openxmlformats.org/officeDocument/2006/relationships/customXml" Target="../ink/ink3173.xml"/><Relationship Id="rId107" Type="http://schemas.openxmlformats.org/officeDocument/2006/relationships/customXml" Target="../ink/ink3102.xml"/><Relationship Id="rId289" Type="http://schemas.openxmlformats.org/officeDocument/2006/relationships/customXml" Target="../ink/ink3194.xml"/><Relationship Id="rId11" Type="http://schemas.openxmlformats.org/officeDocument/2006/relationships/customXml" Target="../ink/ink3054.xml"/><Relationship Id="rId53" Type="http://schemas.openxmlformats.org/officeDocument/2006/relationships/customXml" Target="../ink/ink3075.xml"/><Relationship Id="rId149" Type="http://schemas.openxmlformats.org/officeDocument/2006/relationships/image" Target="../media/image2952.png"/><Relationship Id="rId314" Type="http://schemas.openxmlformats.org/officeDocument/2006/relationships/image" Target="../media/image3031.png"/><Relationship Id="rId95" Type="http://schemas.openxmlformats.org/officeDocument/2006/relationships/customXml" Target="../ink/ink3096.xml"/><Relationship Id="rId160" Type="http://schemas.openxmlformats.org/officeDocument/2006/relationships/customXml" Target="../ink/ink3129.xml"/><Relationship Id="rId216" Type="http://schemas.openxmlformats.org/officeDocument/2006/relationships/customXml" Target="../ink/ink3157.xml"/><Relationship Id="rId258" Type="http://schemas.openxmlformats.org/officeDocument/2006/relationships/image" Target="../media/image3003.png"/><Relationship Id="rId22" Type="http://schemas.openxmlformats.org/officeDocument/2006/relationships/image" Target="../media/image2890.png"/><Relationship Id="rId64" Type="http://schemas.openxmlformats.org/officeDocument/2006/relationships/image" Target="../media/image2911.png"/><Relationship Id="rId118" Type="http://schemas.openxmlformats.org/officeDocument/2006/relationships/image" Target="../media/image2937.png"/><Relationship Id="rId171" Type="http://schemas.openxmlformats.org/officeDocument/2006/relationships/image" Target="../media/image2963.png"/><Relationship Id="rId227" Type="http://schemas.openxmlformats.org/officeDocument/2006/relationships/image" Target="../media/image2989.png"/><Relationship Id="rId269" Type="http://schemas.openxmlformats.org/officeDocument/2006/relationships/customXml" Target="../ink/ink3184.xml"/><Relationship Id="rId33" Type="http://schemas.openxmlformats.org/officeDocument/2006/relationships/customXml" Target="../ink/ink3065.xml"/><Relationship Id="rId129" Type="http://schemas.openxmlformats.org/officeDocument/2006/relationships/image" Target="../media/image2942.png"/><Relationship Id="rId280" Type="http://schemas.openxmlformats.org/officeDocument/2006/relationships/image" Target="../media/image3014.png"/><Relationship Id="rId75" Type="http://schemas.openxmlformats.org/officeDocument/2006/relationships/customXml" Target="../ink/ink3086.xml"/><Relationship Id="rId140" Type="http://schemas.openxmlformats.org/officeDocument/2006/relationships/customXml" Target="../ink/ink3119.xml"/><Relationship Id="rId182" Type="http://schemas.openxmlformats.org/officeDocument/2006/relationships/customXml" Target="../ink/ink3140.xml"/><Relationship Id="rId6" Type="http://schemas.openxmlformats.org/officeDocument/2006/relationships/image" Target="../media/image2882.png"/><Relationship Id="rId238" Type="http://schemas.openxmlformats.org/officeDocument/2006/relationships/image" Target="../media/image2993.png"/><Relationship Id="rId291" Type="http://schemas.openxmlformats.org/officeDocument/2006/relationships/customXml" Target="../ink/ink3195.xml"/><Relationship Id="rId305" Type="http://schemas.openxmlformats.org/officeDocument/2006/relationships/customXml" Target="../ink/ink3202.xml"/><Relationship Id="rId44" Type="http://schemas.openxmlformats.org/officeDocument/2006/relationships/image" Target="../media/image2901.png"/><Relationship Id="rId86" Type="http://schemas.openxmlformats.org/officeDocument/2006/relationships/image" Target="../media/image2922.png"/><Relationship Id="rId151" Type="http://schemas.openxmlformats.org/officeDocument/2006/relationships/image" Target="../media/image2953.png"/></Relationships>
</file>

<file path=ppt/slides/_rels/slide9.xml.rels><?xml version="1.0" encoding="UTF-8" standalone="yes"?>
<Relationships xmlns="http://schemas.openxmlformats.org/package/2006/relationships"><Relationship Id="rId117" Type="http://schemas.openxmlformats.org/officeDocument/2006/relationships/image" Target="../media/image3087.png"/><Relationship Id="rId299" Type="http://schemas.openxmlformats.org/officeDocument/2006/relationships/customXml" Target="../ink/ink3357.xml"/><Relationship Id="rId21" Type="http://schemas.openxmlformats.org/officeDocument/2006/relationships/customXml" Target="../ink/ink3216.xml"/><Relationship Id="rId63" Type="http://schemas.openxmlformats.org/officeDocument/2006/relationships/customXml" Target="../ink/ink3237.xml"/><Relationship Id="rId159" Type="http://schemas.openxmlformats.org/officeDocument/2006/relationships/image" Target="../media/image3108.png"/><Relationship Id="rId170" Type="http://schemas.openxmlformats.org/officeDocument/2006/relationships/customXml" Target="../ink/ink3291.xml"/><Relationship Id="rId226" Type="http://schemas.openxmlformats.org/officeDocument/2006/relationships/customXml" Target="../ink/ink3319.xml"/><Relationship Id="rId268" Type="http://schemas.openxmlformats.org/officeDocument/2006/relationships/image" Target="../media/image3161.png"/><Relationship Id="rId32" Type="http://schemas.openxmlformats.org/officeDocument/2006/relationships/image" Target="../media/image3046.png"/><Relationship Id="rId74" Type="http://schemas.openxmlformats.org/officeDocument/2006/relationships/image" Target="../media/image3066.png"/><Relationship Id="rId128" Type="http://schemas.openxmlformats.org/officeDocument/2006/relationships/customXml" Target="../ink/ink3270.xml"/><Relationship Id="rId5" Type="http://schemas.openxmlformats.org/officeDocument/2006/relationships/customXml" Target="../ink/ink3208.xml"/><Relationship Id="rId181" Type="http://schemas.openxmlformats.org/officeDocument/2006/relationships/image" Target="../media/image3119.png"/><Relationship Id="rId237" Type="http://schemas.openxmlformats.org/officeDocument/2006/relationships/customXml" Target="../ink/ink3325.xml"/><Relationship Id="rId279" Type="http://schemas.openxmlformats.org/officeDocument/2006/relationships/customXml" Target="../ink/ink3347.xml"/><Relationship Id="rId43" Type="http://schemas.openxmlformats.org/officeDocument/2006/relationships/customXml" Target="../ink/ink3227.xml"/><Relationship Id="rId139" Type="http://schemas.openxmlformats.org/officeDocument/2006/relationships/image" Target="../media/image3098.png"/><Relationship Id="rId290" Type="http://schemas.openxmlformats.org/officeDocument/2006/relationships/image" Target="../media/image3172.png"/><Relationship Id="rId304" Type="http://schemas.openxmlformats.org/officeDocument/2006/relationships/image" Target="../media/image3179.png"/><Relationship Id="rId85" Type="http://schemas.openxmlformats.org/officeDocument/2006/relationships/customXml" Target="../ink/ink3248.xml"/><Relationship Id="rId150" Type="http://schemas.openxmlformats.org/officeDocument/2006/relationships/customXml" Target="../ink/ink3281.xml"/><Relationship Id="rId192" Type="http://schemas.openxmlformats.org/officeDocument/2006/relationships/customXml" Target="../ink/ink3302.xml"/><Relationship Id="rId206" Type="http://schemas.openxmlformats.org/officeDocument/2006/relationships/customXml" Target="../ink/ink3309.xml"/><Relationship Id="rId248" Type="http://schemas.openxmlformats.org/officeDocument/2006/relationships/customXml" Target="../ink/ink3331.xml"/><Relationship Id="rId12" Type="http://schemas.openxmlformats.org/officeDocument/2006/relationships/image" Target="../media/image3036.png"/><Relationship Id="rId108" Type="http://schemas.openxmlformats.org/officeDocument/2006/relationships/image" Target="../media/image3083.png"/><Relationship Id="rId54" Type="http://schemas.openxmlformats.org/officeDocument/2006/relationships/image" Target="../media/image759.png"/><Relationship Id="rId96" Type="http://schemas.openxmlformats.org/officeDocument/2006/relationships/image" Target="../media/image3077.png"/><Relationship Id="rId161" Type="http://schemas.openxmlformats.org/officeDocument/2006/relationships/image" Target="../media/image3109.png"/><Relationship Id="rId217" Type="http://schemas.openxmlformats.org/officeDocument/2006/relationships/image" Target="../media/image3137.png"/><Relationship Id="rId259" Type="http://schemas.openxmlformats.org/officeDocument/2006/relationships/image" Target="../media/image3157.png"/><Relationship Id="rId23" Type="http://schemas.openxmlformats.org/officeDocument/2006/relationships/customXml" Target="../ink/ink3217.xml"/><Relationship Id="rId119" Type="http://schemas.openxmlformats.org/officeDocument/2006/relationships/image" Target="../media/image3088.png"/><Relationship Id="rId270" Type="http://schemas.openxmlformats.org/officeDocument/2006/relationships/image" Target="../media/image3162.png"/><Relationship Id="rId44" Type="http://schemas.openxmlformats.org/officeDocument/2006/relationships/image" Target="../media/image3052.png"/><Relationship Id="rId65" Type="http://schemas.openxmlformats.org/officeDocument/2006/relationships/customXml" Target="../ink/ink3238.xml"/><Relationship Id="rId86" Type="http://schemas.openxmlformats.org/officeDocument/2006/relationships/image" Target="../media/image3072.png"/><Relationship Id="rId130" Type="http://schemas.openxmlformats.org/officeDocument/2006/relationships/customXml" Target="../ink/ink3271.xml"/><Relationship Id="rId151" Type="http://schemas.openxmlformats.org/officeDocument/2006/relationships/image" Target="../media/image3104.png"/><Relationship Id="rId172" Type="http://schemas.openxmlformats.org/officeDocument/2006/relationships/customXml" Target="../ink/ink3292.xml"/><Relationship Id="rId193" Type="http://schemas.openxmlformats.org/officeDocument/2006/relationships/image" Target="../media/image3125.png"/><Relationship Id="rId207" Type="http://schemas.openxmlformats.org/officeDocument/2006/relationships/image" Target="../media/image3132.png"/><Relationship Id="rId228" Type="http://schemas.openxmlformats.org/officeDocument/2006/relationships/image" Target="../media/image3142.png"/><Relationship Id="rId249" Type="http://schemas.openxmlformats.org/officeDocument/2006/relationships/image" Target="../media/image3152.png"/><Relationship Id="rId13" Type="http://schemas.openxmlformats.org/officeDocument/2006/relationships/customXml" Target="../ink/ink3212.xml"/><Relationship Id="rId109" Type="http://schemas.openxmlformats.org/officeDocument/2006/relationships/customXml" Target="../ink/ink3260.xml"/><Relationship Id="rId260" Type="http://schemas.openxmlformats.org/officeDocument/2006/relationships/customXml" Target="../ink/ink3337.xml"/><Relationship Id="rId281" Type="http://schemas.openxmlformats.org/officeDocument/2006/relationships/customXml" Target="../ink/ink3348.xml"/><Relationship Id="rId34" Type="http://schemas.openxmlformats.org/officeDocument/2006/relationships/image" Target="../media/image3047.png"/><Relationship Id="rId55" Type="http://schemas.openxmlformats.org/officeDocument/2006/relationships/customXml" Target="../ink/ink3233.xml"/><Relationship Id="rId76" Type="http://schemas.openxmlformats.org/officeDocument/2006/relationships/image" Target="../media/image3067.png"/><Relationship Id="rId97" Type="http://schemas.openxmlformats.org/officeDocument/2006/relationships/customXml" Target="../ink/ink3254.xml"/><Relationship Id="rId120" Type="http://schemas.openxmlformats.org/officeDocument/2006/relationships/customXml" Target="../ink/ink3266.xml"/><Relationship Id="rId141" Type="http://schemas.openxmlformats.org/officeDocument/2006/relationships/image" Target="../media/image3099.png"/><Relationship Id="rId7" Type="http://schemas.openxmlformats.org/officeDocument/2006/relationships/customXml" Target="../ink/ink3209.xml"/><Relationship Id="rId162" Type="http://schemas.openxmlformats.org/officeDocument/2006/relationships/customXml" Target="../ink/ink3287.xml"/><Relationship Id="rId183" Type="http://schemas.openxmlformats.org/officeDocument/2006/relationships/image" Target="../media/image3120.png"/><Relationship Id="rId218" Type="http://schemas.openxmlformats.org/officeDocument/2006/relationships/customXml" Target="../ink/ink3315.xml"/><Relationship Id="rId239" Type="http://schemas.openxmlformats.org/officeDocument/2006/relationships/customXml" Target="../ink/ink3326.xml"/><Relationship Id="rId250" Type="http://schemas.openxmlformats.org/officeDocument/2006/relationships/customXml" Target="../ink/ink3332.xml"/><Relationship Id="rId271" Type="http://schemas.openxmlformats.org/officeDocument/2006/relationships/customXml" Target="../ink/ink3343.xml"/><Relationship Id="rId292" Type="http://schemas.openxmlformats.org/officeDocument/2006/relationships/image" Target="../media/image3173.png"/><Relationship Id="rId306" Type="http://schemas.openxmlformats.org/officeDocument/2006/relationships/image" Target="../media/image3180.png"/><Relationship Id="rId24" Type="http://schemas.openxmlformats.org/officeDocument/2006/relationships/image" Target="../media/image3042.png"/><Relationship Id="rId45" Type="http://schemas.openxmlformats.org/officeDocument/2006/relationships/customXml" Target="../ink/ink3228.xml"/><Relationship Id="rId66" Type="http://schemas.openxmlformats.org/officeDocument/2006/relationships/image" Target="../media/image3062.png"/><Relationship Id="rId87" Type="http://schemas.openxmlformats.org/officeDocument/2006/relationships/customXml" Target="../ink/ink3249.xml"/><Relationship Id="rId110" Type="http://schemas.openxmlformats.org/officeDocument/2006/relationships/image" Target="../media/image3084.png"/><Relationship Id="rId131" Type="http://schemas.openxmlformats.org/officeDocument/2006/relationships/image" Target="../media/image3094.png"/><Relationship Id="rId152" Type="http://schemas.openxmlformats.org/officeDocument/2006/relationships/customXml" Target="../ink/ink3282.xml"/><Relationship Id="rId173" Type="http://schemas.openxmlformats.org/officeDocument/2006/relationships/image" Target="../media/image3115.png"/><Relationship Id="rId194" Type="http://schemas.openxmlformats.org/officeDocument/2006/relationships/customXml" Target="../ink/ink3303.xml"/><Relationship Id="rId208" Type="http://schemas.openxmlformats.org/officeDocument/2006/relationships/customXml" Target="../ink/ink3310.xml"/><Relationship Id="rId229" Type="http://schemas.openxmlformats.org/officeDocument/2006/relationships/customXml" Target="../ink/ink3321.xml"/><Relationship Id="rId240" Type="http://schemas.openxmlformats.org/officeDocument/2006/relationships/image" Target="../media/image3148.png"/><Relationship Id="rId261" Type="http://schemas.openxmlformats.org/officeDocument/2006/relationships/image" Target="../media/image3158.png"/><Relationship Id="rId14" Type="http://schemas.openxmlformats.org/officeDocument/2006/relationships/image" Target="../media/image3037.png"/><Relationship Id="rId35" Type="http://schemas.openxmlformats.org/officeDocument/2006/relationships/customXml" Target="../ink/ink3223.xml"/><Relationship Id="rId56" Type="http://schemas.openxmlformats.org/officeDocument/2006/relationships/image" Target="../media/image3057.png"/><Relationship Id="rId77" Type="http://schemas.openxmlformats.org/officeDocument/2006/relationships/customXml" Target="../ink/ink3244.xml"/><Relationship Id="rId100" Type="http://schemas.openxmlformats.org/officeDocument/2006/relationships/image" Target="../media/image3079.png"/><Relationship Id="rId282" Type="http://schemas.openxmlformats.org/officeDocument/2006/relationships/image" Target="../media/image3168.png"/><Relationship Id="rId8" Type="http://schemas.openxmlformats.org/officeDocument/2006/relationships/image" Target="../media/image3034.png"/><Relationship Id="rId98" Type="http://schemas.openxmlformats.org/officeDocument/2006/relationships/image" Target="../media/image3078.png"/><Relationship Id="rId121" Type="http://schemas.openxmlformats.org/officeDocument/2006/relationships/image" Target="../media/image3089.png"/><Relationship Id="rId142" Type="http://schemas.openxmlformats.org/officeDocument/2006/relationships/customXml" Target="../ink/ink3277.xml"/><Relationship Id="rId163" Type="http://schemas.openxmlformats.org/officeDocument/2006/relationships/image" Target="../media/image3110.png"/><Relationship Id="rId184" Type="http://schemas.openxmlformats.org/officeDocument/2006/relationships/customXml" Target="../ink/ink3298.xml"/><Relationship Id="rId219" Type="http://schemas.openxmlformats.org/officeDocument/2006/relationships/image" Target="../media/image3138.png"/><Relationship Id="rId230" Type="http://schemas.openxmlformats.org/officeDocument/2006/relationships/image" Target="../media/image3143.png"/><Relationship Id="rId251" Type="http://schemas.openxmlformats.org/officeDocument/2006/relationships/image" Target="../media/image3153.png"/><Relationship Id="rId25" Type="http://schemas.openxmlformats.org/officeDocument/2006/relationships/customXml" Target="../ink/ink3218.xml"/><Relationship Id="rId46" Type="http://schemas.openxmlformats.org/officeDocument/2006/relationships/image" Target="../media/image3053.png"/><Relationship Id="rId67" Type="http://schemas.openxmlformats.org/officeDocument/2006/relationships/customXml" Target="../ink/ink3239.xml"/><Relationship Id="rId272" Type="http://schemas.openxmlformats.org/officeDocument/2006/relationships/image" Target="../media/image3163.png"/><Relationship Id="rId293" Type="http://schemas.openxmlformats.org/officeDocument/2006/relationships/customXml" Target="../ink/ink3354.xml"/><Relationship Id="rId307" Type="http://schemas.openxmlformats.org/officeDocument/2006/relationships/customXml" Target="../ink/ink3361.xml"/><Relationship Id="rId88" Type="http://schemas.openxmlformats.org/officeDocument/2006/relationships/image" Target="../media/image3073.png"/><Relationship Id="rId111" Type="http://schemas.openxmlformats.org/officeDocument/2006/relationships/customXml" Target="../ink/ink3261.xml"/><Relationship Id="rId132" Type="http://schemas.openxmlformats.org/officeDocument/2006/relationships/customXml" Target="../ink/ink3272.xml"/><Relationship Id="rId153" Type="http://schemas.openxmlformats.org/officeDocument/2006/relationships/image" Target="../media/image3105.png"/><Relationship Id="rId174" Type="http://schemas.openxmlformats.org/officeDocument/2006/relationships/customXml" Target="../ink/ink3293.xml"/><Relationship Id="rId195" Type="http://schemas.openxmlformats.org/officeDocument/2006/relationships/image" Target="../media/image3126.png"/><Relationship Id="rId209" Type="http://schemas.openxmlformats.org/officeDocument/2006/relationships/image" Target="../media/image3133.png"/><Relationship Id="rId220" Type="http://schemas.openxmlformats.org/officeDocument/2006/relationships/customXml" Target="../ink/ink3316.xml"/><Relationship Id="rId241" Type="http://schemas.openxmlformats.org/officeDocument/2006/relationships/customXml" Target="../ink/ink3327.xml"/><Relationship Id="rId15" Type="http://schemas.openxmlformats.org/officeDocument/2006/relationships/customXml" Target="../ink/ink3213.xml"/><Relationship Id="rId36" Type="http://schemas.openxmlformats.org/officeDocument/2006/relationships/image" Target="../media/image3048.png"/><Relationship Id="rId57" Type="http://schemas.openxmlformats.org/officeDocument/2006/relationships/customXml" Target="../ink/ink3234.xml"/><Relationship Id="rId262" Type="http://schemas.openxmlformats.org/officeDocument/2006/relationships/customXml" Target="../ink/ink3338.xml"/><Relationship Id="rId283" Type="http://schemas.openxmlformats.org/officeDocument/2006/relationships/customXml" Target="../ink/ink3349.xml"/><Relationship Id="rId78" Type="http://schemas.openxmlformats.org/officeDocument/2006/relationships/image" Target="../media/image3068.png"/><Relationship Id="rId99" Type="http://schemas.openxmlformats.org/officeDocument/2006/relationships/customXml" Target="../ink/ink3255.xml"/><Relationship Id="rId101" Type="http://schemas.openxmlformats.org/officeDocument/2006/relationships/customXml" Target="../ink/ink3256.xml"/><Relationship Id="rId122" Type="http://schemas.openxmlformats.org/officeDocument/2006/relationships/customXml" Target="../ink/ink3267.xml"/><Relationship Id="rId143" Type="http://schemas.openxmlformats.org/officeDocument/2006/relationships/image" Target="../media/image3100.png"/><Relationship Id="rId164" Type="http://schemas.openxmlformats.org/officeDocument/2006/relationships/customXml" Target="../ink/ink3288.xml"/><Relationship Id="rId185" Type="http://schemas.openxmlformats.org/officeDocument/2006/relationships/image" Target="../media/image3121.png"/><Relationship Id="rId9" Type="http://schemas.openxmlformats.org/officeDocument/2006/relationships/customXml" Target="../ink/ink3210.xml"/><Relationship Id="rId210" Type="http://schemas.openxmlformats.org/officeDocument/2006/relationships/customXml" Target="../ink/ink3311.xml"/><Relationship Id="rId26" Type="http://schemas.openxmlformats.org/officeDocument/2006/relationships/image" Target="../media/image3043.png"/><Relationship Id="rId231" Type="http://schemas.openxmlformats.org/officeDocument/2006/relationships/customXml" Target="../ink/ink3322.xml"/><Relationship Id="rId252" Type="http://schemas.openxmlformats.org/officeDocument/2006/relationships/customXml" Target="../ink/ink3333.xml"/><Relationship Id="rId273" Type="http://schemas.openxmlformats.org/officeDocument/2006/relationships/customXml" Target="../ink/ink3344.xml"/><Relationship Id="rId294" Type="http://schemas.openxmlformats.org/officeDocument/2006/relationships/image" Target="../media/image3174.png"/><Relationship Id="rId308" Type="http://schemas.openxmlformats.org/officeDocument/2006/relationships/image" Target="../media/image3181.png"/><Relationship Id="rId47" Type="http://schemas.openxmlformats.org/officeDocument/2006/relationships/customXml" Target="../ink/ink3229.xml"/><Relationship Id="rId68" Type="http://schemas.openxmlformats.org/officeDocument/2006/relationships/image" Target="../media/image3063.png"/><Relationship Id="rId89" Type="http://schemas.openxmlformats.org/officeDocument/2006/relationships/customXml" Target="../ink/ink3250.xml"/><Relationship Id="rId112" Type="http://schemas.openxmlformats.org/officeDocument/2006/relationships/image" Target="../media/image3085.png"/><Relationship Id="rId133" Type="http://schemas.openxmlformats.org/officeDocument/2006/relationships/image" Target="../media/image3095.png"/><Relationship Id="rId154" Type="http://schemas.openxmlformats.org/officeDocument/2006/relationships/customXml" Target="../ink/ink3283.xml"/><Relationship Id="rId175" Type="http://schemas.openxmlformats.org/officeDocument/2006/relationships/image" Target="../media/image3116.png"/><Relationship Id="rId196" Type="http://schemas.openxmlformats.org/officeDocument/2006/relationships/customXml" Target="../ink/ink3304.xml"/><Relationship Id="rId200" Type="http://schemas.openxmlformats.org/officeDocument/2006/relationships/customXml" Target="../ink/ink3306.xml"/><Relationship Id="rId16" Type="http://schemas.openxmlformats.org/officeDocument/2006/relationships/image" Target="../media/image3038.png"/><Relationship Id="rId221" Type="http://schemas.openxmlformats.org/officeDocument/2006/relationships/image" Target="../media/image3139.png"/><Relationship Id="rId242" Type="http://schemas.openxmlformats.org/officeDocument/2006/relationships/image" Target="../media/image3149.png"/><Relationship Id="rId263" Type="http://schemas.openxmlformats.org/officeDocument/2006/relationships/image" Target="../media/image3159.png"/><Relationship Id="rId284" Type="http://schemas.openxmlformats.org/officeDocument/2006/relationships/image" Target="../media/image3169.png"/><Relationship Id="rId37" Type="http://schemas.openxmlformats.org/officeDocument/2006/relationships/customXml" Target="../ink/ink3224.xml"/><Relationship Id="rId58" Type="http://schemas.openxmlformats.org/officeDocument/2006/relationships/image" Target="../media/image3058.png"/><Relationship Id="rId79" Type="http://schemas.openxmlformats.org/officeDocument/2006/relationships/customXml" Target="../ink/ink3245.xml"/><Relationship Id="rId102" Type="http://schemas.openxmlformats.org/officeDocument/2006/relationships/image" Target="../media/image3080.png"/><Relationship Id="rId123" Type="http://schemas.openxmlformats.org/officeDocument/2006/relationships/image" Target="../media/image3090.png"/><Relationship Id="rId144" Type="http://schemas.openxmlformats.org/officeDocument/2006/relationships/customXml" Target="../ink/ink3278.xml"/><Relationship Id="rId90" Type="http://schemas.openxmlformats.org/officeDocument/2006/relationships/image" Target="../media/image3074.png"/><Relationship Id="rId165" Type="http://schemas.openxmlformats.org/officeDocument/2006/relationships/image" Target="../media/image3111.png"/><Relationship Id="rId186" Type="http://schemas.openxmlformats.org/officeDocument/2006/relationships/customXml" Target="../ink/ink3299.xml"/><Relationship Id="rId211" Type="http://schemas.openxmlformats.org/officeDocument/2006/relationships/image" Target="../media/image3134.png"/><Relationship Id="rId232" Type="http://schemas.openxmlformats.org/officeDocument/2006/relationships/image" Target="../media/image3144.png"/><Relationship Id="rId253" Type="http://schemas.openxmlformats.org/officeDocument/2006/relationships/image" Target="../media/image3154.png"/><Relationship Id="rId274" Type="http://schemas.openxmlformats.org/officeDocument/2006/relationships/image" Target="../media/image3164.png"/><Relationship Id="rId295" Type="http://schemas.openxmlformats.org/officeDocument/2006/relationships/customXml" Target="../ink/ink3355.xml"/><Relationship Id="rId309" Type="http://schemas.openxmlformats.org/officeDocument/2006/relationships/customXml" Target="../ink/ink3362.xml"/><Relationship Id="rId27" Type="http://schemas.openxmlformats.org/officeDocument/2006/relationships/customXml" Target="../ink/ink3219.xml"/><Relationship Id="rId48" Type="http://schemas.openxmlformats.org/officeDocument/2006/relationships/image" Target="../media/image3054.png"/><Relationship Id="rId69" Type="http://schemas.openxmlformats.org/officeDocument/2006/relationships/customXml" Target="../ink/ink3240.xml"/><Relationship Id="rId113" Type="http://schemas.openxmlformats.org/officeDocument/2006/relationships/customXml" Target="../ink/ink3262.xml"/><Relationship Id="rId134" Type="http://schemas.openxmlformats.org/officeDocument/2006/relationships/customXml" Target="../ink/ink3273.xml"/><Relationship Id="rId80" Type="http://schemas.openxmlformats.org/officeDocument/2006/relationships/image" Target="../media/image3069.png"/><Relationship Id="rId155" Type="http://schemas.openxmlformats.org/officeDocument/2006/relationships/image" Target="../media/image3106.png"/><Relationship Id="rId176" Type="http://schemas.openxmlformats.org/officeDocument/2006/relationships/customXml" Target="../ink/ink3294.xml"/><Relationship Id="rId197" Type="http://schemas.openxmlformats.org/officeDocument/2006/relationships/image" Target="../media/image3127.png"/><Relationship Id="rId201" Type="http://schemas.openxmlformats.org/officeDocument/2006/relationships/image" Target="../media/image3129.png"/><Relationship Id="rId222" Type="http://schemas.openxmlformats.org/officeDocument/2006/relationships/customXml" Target="../ink/ink3317.xml"/><Relationship Id="rId243" Type="http://schemas.openxmlformats.org/officeDocument/2006/relationships/customXml" Target="../ink/ink3328.xml"/><Relationship Id="rId264" Type="http://schemas.openxmlformats.org/officeDocument/2006/relationships/customXml" Target="../ink/ink3339.xml"/><Relationship Id="rId285" Type="http://schemas.openxmlformats.org/officeDocument/2006/relationships/customXml" Target="../ink/ink3350.xml"/><Relationship Id="rId17" Type="http://schemas.openxmlformats.org/officeDocument/2006/relationships/customXml" Target="../ink/ink3214.xml"/><Relationship Id="rId38" Type="http://schemas.openxmlformats.org/officeDocument/2006/relationships/image" Target="../media/image3049.png"/><Relationship Id="rId59" Type="http://schemas.openxmlformats.org/officeDocument/2006/relationships/customXml" Target="../ink/ink3235.xml"/><Relationship Id="rId103" Type="http://schemas.openxmlformats.org/officeDocument/2006/relationships/customXml" Target="../ink/ink3257.xml"/><Relationship Id="rId124" Type="http://schemas.openxmlformats.org/officeDocument/2006/relationships/customXml" Target="../ink/ink3268.xml"/><Relationship Id="rId310" Type="http://schemas.openxmlformats.org/officeDocument/2006/relationships/image" Target="../media/image3182.png"/><Relationship Id="rId70" Type="http://schemas.openxmlformats.org/officeDocument/2006/relationships/image" Target="../media/image3064.png"/><Relationship Id="rId91" Type="http://schemas.openxmlformats.org/officeDocument/2006/relationships/customXml" Target="../ink/ink3251.xml"/><Relationship Id="rId145" Type="http://schemas.openxmlformats.org/officeDocument/2006/relationships/image" Target="../media/image3101.png"/><Relationship Id="rId166" Type="http://schemas.openxmlformats.org/officeDocument/2006/relationships/customXml" Target="../ink/ink3289.xml"/><Relationship Id="rId187" Type="http://schemas.openxmlformats.org/officeDocument/2006/relationships/image" Target="../media/image3122.png"/><Relationship Id="rId1" Type="http://schemas.openxmlformats.org/officeDocument/2006/relationships/slideLayout" Target="../slideLayouts/slideLayout7.xml"/><Relationship Id="rId212" Type="http://schemas.openxmlformats.org/officeDocument/2006/relationships/customXml" Target="../ink/ink3312.xml"/><Relationship Id="rId233" Type="http://schemas.openxmlformats.org/officeDocument/2006/relationships/customXml" Target="../ink/ink3323.xml"/><Relationship Id="rId254" Type="http://schemas.openxmlformats.org/officeDocument/2006/relationships/customXml" Target="../ink/ink3334.xml"/><Relationship Id="rId28" Type="http://schemas.openxmlformats.org/officeDocument/2006/relationships/image" Target="../media/image3044.png"/><Relationship Id="rId49" Type="http://schemas.openxmlformats.org/officeDocument/2006/relationships/customXml" Target="../ink/ink3230.xml"/><Relationship Id="rId114" Type="http://schemas.openxmlformats.org/officeDocument/2006/relationships/customXml" Target="../ink/ink3263.xml"/><Relationship Id="rId275" Type="http://schemas.openxmlformats.org/officeDocument/2006/relationships/customXml" Target="../ink/ink3345.xml"/><Relationship Id="rId296" Type="http://schemas.openxmlformats.org/officeDocument/2006/relationships/image" Target="../media/image3175.png"/><Relationship Id="rId300" Type="http://schemas.openxmlformats.org/officeDocument/2006/relationships/image" Target="../media/image3177.png"/><Relationship Id="rId60" Type="http://schemas.openxmlformats.org/officeDocument/2006/relationships/image" Target="../media/image3059.png"/><Relationship Id="rId81" Type="http://schemas.openxmlformats.org/officeDocument/2006/relationships/customXml" Target="../ink/ink3246.xml"/><Relationship Id="rId135" Type="http://schemas.openxmlformats.org/officeDocument/2006/relationships/image" Target="../media/image3096.png"/><Relationship Id="rId156" Type="http://schemas.openxmlformats.org/officeDocument/2006/relationships/customXml" Target="../ink/ink3284.xml"/><Relationship Id="rId177" Type="http://schemas.openxmlformats.org/officeDocument/2006/relationships/image" Target="../media/image3117.png"/><Relationship Id="rId198" Type="http://schemas.openxmlformats.org/officeDocument/2006/relationships/customXml" Target="../ink/ink3305.xml"/><Relationship Id="rId202" Type="http://schemas.openxmlformats.org/officeDocument/2006/relationships/customXml" Target="../ink/ink3307.xml"/><Relationship Id="rId223" Type="http://schemas.openxmlformats.org/officeDocument/2006/relationships/image" Target="../media/image3140.png"/><Relationship Id="rId244" Type="http://schemas.openxmlformats.org/officeDocument/2006/relationships/customXml" Target="../ink/ink3329.xml"/><Relationship Id="rId18" Type="http://schemas.openxmlformats.org/officeDocument/2006/relationships/image" Target="../media/image3039.png"/><Relationship Id="rId39" Type="http://schemas.openxmlformats.org/officeDocument/2006/relationships/customXml" Target="../ink/ink3225.xml"/><Relationship Id="rId265" Type="http://schemas.openxmlformats.org/officeDocument/2006/relationships/image" Target="../media/image3160.png"/><Relationship Id="rId286" Type="http://schemas.openxmlformats.org/officeDocument/2006/relationships/image" Target="../media/image3170.png"/><Relationship Id="rId50" Type="http://schemas.openxmlformats.org/officeDocument/2006/relationships/image" Target="../media/image3055.png"/><Relationship Id="rId104" Type="http://schemas.openxmlformats.org/officeDocument/2006/relationships/image" Target="../media/image3081.png"/><Relationship Id="rId125" Type="http://schemas.openxmlformats.org/officeDocument/2006/relationships/image" Target="../media/image3091.png"/><Relationship Id="rId146" Type="http://schemas.openxmlformats.org/officeDocument/2006/relationships/customXml" Target="../ink/ink3279.xml"/><Relationship Id="rId167" Type="http://schemas.openxmlformats.org/officeDocument/2006/relationships/image" Target="../media/image3112.png"/><Relationship Id="rId188" Type="http://schemas.openxmlformats.org/officeDocument/2006/relationships/customXml" Target="../ink/ink3300.xml"/><Relationship Id="rId71" Type="http://schemas.openxmlformats.org/officeDocument/2006/relationships/customXml" Target="../ink/ink3241.xml"/><Relationship Id="rId92" Type="http://schemas.openxmlformats.org/officeDocument/2006/relationships/image" Target="../media/image3075.png"/><Relationship Id="rId213" Type="http://schemas.openxmlformats.org/officeDocument/2006/relationships/image" Target="../media/image3135.png"/><Relationship Id="rId234" Type="http://schemas.openxmlformats.org/officeDocument/2006/relationships/image" Target="../media/image3145.png"/><Relationship Id="rId2" Type="http://schemas.openxmlformats.org/officeDocument/2006/relationships/notesSlide" Target="../notesSlides/notesSlide9.xml"/><Relationship Id="rId29" Type="http://schemas.openxmlformats.org/officeDocument/2006/relationships/customXml" Target="../ink/ink3220.xml"/><Relationship Id="rId255" Type="http://schemas.openxmlformats.org/officeDocument/2006/relationships/image" Target="../media/image3155.png"/><Relationship Id="rId276" Type="http://schemas.openxmlformats.org/officeDocument/2006/relationships/image" Target="../media/image3165.png"/><Relationship Id="rId297" Type="http://schemas.openxmlformats.org/officeDocument/2006/relationships/customXml" Target="../ink/ink3356.xml"/><Relationship Id="rId40" Type="http://schemas.openxmlformats.org/officeDocument/2006/relationships/image" Target="../media/image3050.png"/><Relationship Id="rId115" Type="http://schemas.openxmlformats.org/officeDocument/2006/relationships/image" Target="../media/image3086.png"/><Relationship Id="rId136" Type="http://schemas.openxmlformats.org/officeDocument/2006/relationships/customXml" Target="../ink/ink3274.xml"/><Relationship Id="rId157" Type="http://schemas.openxmlformats.org/officeDocument/2006/relationships/image" Target="../media/image3107.png"/><Relationship Id="rId178" Type="http://schemas.openxmlformats.org/officeDocument/2006/relationships/customXml" Target="../ink/ink3295.xml"/><Relationship Id="rId301" Type="http://schemas.openxmlformats.org/officeDocument/2006/relationships/customXml" Target="../ink/ink3358.xml"/><Relationship Id="rId61" Type="http://schemas.openxmlformats.org/officeDocument/2006/relationships/customXml" Target="../ink/ink3236.xml"/><Relationship Id="rId82" Type="http://schemas.openxmlformats.org/officeDocument/2006/relationships/image" Target="../media/image3070.png"/><Relationship Id="rId199" Type="http://schemas.openxmlformats.org/officeDocument/2006/relationships/image" Target="../media/image3128.png"/><Relationship Id="rId203" Type="http://schemas.openxmlformats.org/officeDocument/2006/relationships/image" Target="../media/image3130.png"/><Relationship Id="rId19" Type="http://schemas.openxmlformats.org/officeDocument/2006/relationships/customXml" Target="../ink/ink3215.xml"/><Relationship Id="rId224" Type="http://schemas.openxmlformats.org/officeDocument/2006/relationships/customXml" Target="../ink/ink3318.xml"/><Relationship Id="rId245" Type="http://schemas.openxmlformats.org/officeDocument/2006/relationships/image" Target="../media/image3150.png"/><Relationship Id="rId266" Type="http://schemas.openxmlformats.org/officeDocument/2006/relationships/customXml" Target="../ink/ink3340.xml"/><Relationship Id="rId287" Type="http://schemas.openxmlformats.org/officeDocument/2006/relationships/customXml" Target="../ink/ink3351.xml"/><Relationship Id="rId30" Type="http://schemas.openxmlformats.org/officeDocument/2006/relationships/image" Target="../media/image3045.png"/><Relationship Id="rId105" Type="http://schemas.openxmlformats.org/officeDocument/2006/relationships/customXml" Target="../ink/ink3258.xml"/><Relationship Id="rId126" Type="http://schemas.openxmlformats.org/officeDocument/2006/relationships/customXml" Target="../ink/ink3269.xml"/><Relationship Id="rId147" Type="http://schemas.openxmlformats.org/officeDocument/2006/relationships/image" Target="../media/image3102.png"/><Relationship Id="rId168" Type="http://schemas.openxmlformats.org/officeDocument/2006/relationships/customXml" Target="../ink/ink3290.xml"/><Relationship Id="rId51" Type="http://schemas.openxmlformats.org/officeDocument/2006/relationships/customXml" Target="../ink/ink3231.xml"/><Relationship Id="rId72" Type="http://schemas.openxmlformats.org/officeDocument/2006/relationships/image" Target="../media/image3065.png"/><Relationship Id="rId93" Type="http://schemas.openxmlformats.org/officeDocument/2006/relationships/customXml" Target="../ink/ink3252.xml"/><Relationship Id="rId189" Type="http://schemas.openxmlformats.org/officeDocument/2006/relationships/image" Target="../media/image3123.png"/><Relationship Id="rId3" Type="http://schemas.openxmlformats.org/officeDocument/2006/relationships/customXml" Target="../ink/ink3207.xml"/><Relationship Id="rId214" Type="http://schemas.openxmlformats.org/officeDocument/2006/relationships/customXml" Target="../ink/ink3313.xml"/><Relationship Id="rId235" Type="http://schemas.openxmlformats.org/officeDocument/2006/relationships/customXml" Target="../ink/ink3324.xml"/><Relationship Id="rId256" Type="http://schemas.openxmlformats.org/officeDocument/2006/relationships/customXml" Target="../ink/ink3335.xml"/><Relationship Id="rId277" Type="http://schemas.openxmlformats.org/officeDocument/2006/relationships/customXml" Target="../ink/ink3346.xml"/><Relationship Id="rId298" Type="http://schemas.openxmlformats.org/officeDocument/2006/relationships/image" Target="../media/image3176.png"/><Relationship Id="rId116" Type="http://schemas.openxmlformats.org/officeDocument/2006/relationships/customXml" Target="../ink/ink3264.xml"/><Relationship Id="rId137" Type="http://schemas.openxmlformats.org/officeDocument/2006/relationships/image" Target="../media/image3097.png"/><Relationship Id="rId158" Type="http://schemas.openxmlformats.org/officeDocument/2006/relationships/customXml" Target="../ink/ink3285.xml"/><Relationship Id="rId302" Type="http://schemas.openxmlformats.org/officeDocument/2006/relationships/image" Target="../media/image3178.png"/><Relationship Id="rId20" Type="http://schemas.openxmlformats.org/officeDocument/2006/relationships/image" Target="../media/image3040.png"/><Relationship Id="rId41" Type="http://schemas.openxmlformats.org/officeDocument/2006/relationships/customXml" Target="../ink/ink3226.xml"/><Relationship Id="rId62" Type="http://schemas.openxmlformats.org/officeDocument/2006/relationships/image" Target="../media/image3060.png"/><Relationship Id="rId83" Type="http://schemas.openxmlformats.org/officeDocument/2006/relationships/customXml" Target="../ink/ink3247.xml"/><Relationship Id="rId179" Type="http://schemas.openxmlformats.org/officeDocument/2006/relationships/image" Target="../media/image3118.png"/><Relationship Id="rId190" Type="http://schemas.openxmlformats.org/officeDocument/2006/relationships/customXml" Target="../ink/ink3301.xml"/><Relationship Id="rId204" Type="http://schemas.openxmlformats.org/officeDocument/2006/relationships/customXml" Target="../ink/ink3308.xml"/><Relationship Id="rId225" Type="http://schemas.openxmlformats.org/officeDocument/2006/relationships/image" Target="../media/image3141.png"/><Relationship Id="rId246" Type="http://schemas.openxmlformats.org/officeDocument/2006/relationships/customXml" Target="../ink/ink3330.xml"/><Relationship Id="rId267" Type="http://schemas.openxmlformats.org/officeDocument/2006/relationships/customXml" Target="../ink/ink3341.xml"/><Relationship Id="rId288" Type="http://schemas.openxmlformats.org/officeDocument/2006/relationships/image" Target="../media/image3171.png"/><Relationship Id="rId106" Type="http://schemas.openxmlformats.org/officeDocument/2006/relationships/image" Target="../media/image3082.png"/><Relationship Id="rId127" Type="http://schemas.openxmlformats.org/officeDocument/2006/relationships/image" Target="../media/image3092.png"/><Relationship Id="rId10" Type="http://schemas.openxmlformats.org/officeDocument/2006/relationships/image" Target="../media/image3035.png"/><Relationship Id="rId31" Type="http://schemas.openxmlformats.org/officeDocument/2006/relationships/customXml" Target="../ink/ink3221.xml"/><Relationship Id="rId52" Type="http://schemas.openxmlformats.org/officeDocument/2006/relationships/image" Target="../media/image3056.png"/><Relationship Id="rId73" Type="http://schemas.openxmlformats.org/officeDocument/2006/relationships/customXml" Target="../ink/ink3242.xml"/><Relationship Id="rId94" Type="http://schemas.openxmlformats.org/officeDocument/2006/relationships/image" Target="../media/image3076.png"/><Relationship Id="rId148" Type="http://schemas.openxmlformats.org/officeDocument/2006/relationships/customXml" Target="../ink/ink3280.xml"/><Relationship Id="rId169" Type="http://schemas.openxmlformats.org/officeDocument/2006/relationships/image" Target="../media/image3113.png"/><Relationship Id="rId4" Type="http://schemas.openxmlformats.org/officeDocument/2006/relationships/image" Target="../media/image3032.png"/><Relationship Id="rId180" Type="http://schemas.openxmlformats.org/officeDocument/2006/relationships/customXml" Target="../ink/ink3296.xml"/><Relationship Id="rId215" Type="http://schemas.openxmlformats.org/officeDocument/2006/relationships/image" Target="../media/image3136.png"/><Relationship Id="rId236" Type="http://schemas.openxmlformats.org/officeDocument/2006/relationships/image" Target="../media/image3146.png"/><Relationship Id="rId257" Type="http://schemas.openxmlformats.org/officeDocument/2006/relationships/image" Target="../media/image3156.png"/><Relationship Id="rId278" Type="http://schemas.openxmlformats.org/officeDocument/2006/relationships/image" Target="../media/image3166.png"/><Relationship Id="rId303" Type="http://schemas.openxmlformats.org/officeDocument/2006/relationships/customXml" Target="../ink/ink3359.xml"/><Relationship Id="rId42" Type="http://schemas.openxmlformats.org/officeDocument/2006/relationships/image" Target="../media/image3051.png"/><Relationship Id="rId84" Type="http://schemas.openxmlformats.org/officeDocument/2006/relationships/image" Target="../media/image3071.png"/><Relationship Id="rId138" Type="http://schemas.openxmlformats.org/officeDocument/2006/relationships/customXml" Target="../ink/ink3275.xml"/><Relationship Id="rId191" Type="http://schemas.openxmlformats.org/officeDocument/2006/relationships/image" Target="../media/image3124.png"/><Relationship Id="rId205" Type="http://schemas.openxmlformats.org/officeDocument/2006/relationships/image" Target="../media/image3131.png"/><Relationship Id="rId247" Type="http://schemas.openxmlformats.org/officeDocument/2006/relationships/image" Target="../media/image3151.png"/><Relationship Id="rId107" Type="http://schemas.openxmlformats.org/officeDocument/2006/relationships/customXml" Target="../ink/ink3259.xml"/><Relationship Id="rId289" Type="http://schemas.openxmlformats.org/officeDocument/2006/relationships/customXml" Target="../ink/ink3352.xml"/><Relationship Id="rId11" Type="http://schemas.openxmlformats.org/officeDocument/2006/relationships/customXml" Target="../ink/ink3211.xml"/><Relationship Id="rId53" Type="http://schemas.openxmlformats.org/officeDocument/2006/relationships/customXml" Target="../ink/ink3232.xml"/><Relationship Id="rId149" Type="http://schemas.openxmlformats.org/officeDocument/2006/relationships/image" Target="../media/image3103.png"/><Relationship Id="rId95" Type="http://schemas.openxmlformats.org/officeDocument/2006/relationships/customXml" Target="../ink/ink3253.xml"/><Relationship Id="rId160" Type="http://schemas.openxmlformats.org/officeDocument/2006/relationships/customXml" Target="../ink/ink3286.xml"/><Relationship Id="rId216" Type="http://schemas.openxmlformats.org/officeDocument/2006/relationships/customXml" Target="../ink/ink3314.xml"/><Relationship Id="rId258" Type="http://schemas.openxmlformats.org/officeDocument/2006/relationships/customXml" Target="../ink/ink3336.xml"/><Relationship Id="rId22" Type="http://schemas.openxmlformats.org/officeDocument/2006/relationships/image" Target="../media/image3041.png"/><Relationship Id="rId64" Type="http://schemas.openxmlformats.org/officeDocument/2006/relationships/image" Target="../media/image3061.png"/><Relationship Id="rId118" Type="http://schemas.openxmlformats.org/officeDocument/2006/relationships/customXml" Target="../ink/ink3265.xml"/><Relationship Id="rId171" Type="http://schemas.openxmlformats.org/officeDocument/2006/relationships/image" Target="../media/image3114.png"/><Relationship Id="rId227" Type="http://schemas.openxmlformats.org/officeDocument/2006/relationships/customXml" Target="../ink/ink3320.xml"/><Relationship Id="rId269" Type="http://schemas.openxmlformats.org/officeDocument/2006/relationships/customXml" Target="../ink/ink3342.xml"/><Relationship Id="rId33" Type="http://schemas.openxmlformats.org/officeDocument/2006/relationships/customXml" Target="../ink/ink3222.xml"/><Relationship Id="rId129" Type="http://schemas.openxmlformats.org/officeDocument/2006/relationships/image" Target="../media/image3093.png"/><Relationship Id="rId280" Type="http://schemas.openxmlformats.org/officeDocument/2006/relationships/image" Target="../media/image3167.png"/><Relationship Id="rId75" Type="http://schemas.openxmlformats.org/officeDocument/2006/relationships/customXml" Target="../ink/ink3243.xml"/><Relationship Id="rId140" Type="http://schemas.openxmlformats.org/officeDocument/2006/relationships/customXml" Target="../ink/ink3276.xml"/><Relationship Id="rId182" Type="http://schemas.openxmlformats.org/officeDocument/2006/relationships/customXml" Target="../ink/ink3297.xml"/><Relationship Id="rId6" Type="http://schemas.openxmlformats.org/officeDocument/2006/relationships/image" Target="../media/image3033.png"/><Relationship Id="rId238" Type="http://schemas.openxmlformats.org/officeDocument/2006/relationships/image" Target="../media/image3147.png"/><Relationship Id="rId291" Type="http://schemas.openxmlformats.org/officeDocument/2006/relationships/customXml" Target="../ink/ink3353.xml"/><Relationship Id="rId305" Type="http://schemas.openxmlformats.org/officeDocument/2006/relationships/customXml" Target="../ink/ink33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International Trade und Policy</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256948" y="1874728"/>
            <a:ext cx="5314147" cy="1815882"/>
          </a:xfrm>
          <a:prstGeom prst="rect">
            <a:avLst/>
          </a:prstGeom>
          <a:noFill/>
        </p:spPr>
        <p:txBody>
          <a:bodyPr wrap="none" rtlCol="0">
            <a:spAutoFit/>
          </a:bodyPr>
          <a:lstStyle/>
          <a:p>
            <a:pPr algn="ctr"/>
            <a:r>
              <a:rPr lang="de-DE" sz="2800" b="1" u="sng" dirty="0"/>
              <a:t>This </a:t>
            </a:r>
            <a:r>
              <a:rPr lang="de-DE" sz="2800" b="1" u="sng" dirty="0" err="1"/>
              <a:t>lecture</a:t>
            </a:r>
            <a:r>
              <a:rPr lang="de-DE" sz="2800" b="1" u="sng" dirty="0"/>
              <a:t> will </a:t>
            </a:r>
            <a:r>
              <a:rPr lang="de-DE" sz="2800" b="1" u="sng" dirty="0" err="1"/>
              <a:t>be</a:t>
            </a:r>
            <a:r>
              <a:rPr lang="de-DE" sz="2800" b="1" u="sng" dirty="0"/>
              <a:t> </a:t>
            </a:r>
            <a:r>
              <a:rPr lang="de-DE" sz="2800" b="1" u="sng" dirty="0" err="1"/>
              <a:t>recorded</a:t>
            </a:r>
            <a:r>
              <a:rPr lang="de-DE" sz="2800" b="1" u="sng" dirty="0"/>
              <a:t> and </a:t>
            </a:r>
          </a:p>
          <a:p>
            <a:pPr algn="ctr"/>
            <a:r>
              <a:rPr lang="de-DE" sz="2800" b="1" u="sng" dirty="0" err="1"/>
              <a:t>Subsequently</a:t>
            </a:r>
            <a:r>
              <a:rPr lang="de-DE" sz="2800" b="1" u="sng" dirty="0"/>
              <a:t> </a:t>
            </a:r>
            <a:r>
              <a:rPr lang="de-DE" sz="2800" b="1" u="sng" dirty="0" err="1"/>
              <a:t>uploaded</a:t>
            </a:r>
            <a:r>
              <a:rPr lang="de-DE" sz="2800" b="1" u="sng" dirty="0"/>
              <a:t> in </a:t>
            </a:r>
            <a:r>
              <a:rPr lang="de-DE" sz="2800" b="1" u="sng" dirty="0" err="1"/>
              <a:t>the</a:t>
            </a:r>
            <a:r>
              <a:rPr lang="de-DE" sz="2800" b="1" u="sng" dirty="0"/>
              <a:t> </a:t>
            </a:r>
          </a:p>
          <a:p>
            <a:pPr algn="ctr"/>
            <a:r>
              <a:rPr lang="de-DE" sz="2800" b="1" u="sng" dirty="0" err="1"/>
              <a:t>world</a:t>
            </a:r>
            <a:r>
              <a:rPr lang="de-DE" sz="2800" b="1" u="sng" dirty="0"/>
              <a:t>-</a:t>
            </a:r>
            <a:r>
              <a:rPr lang="de-DE" sz="2800" b="1" u="sng" dirty="0" err="1"/>
              <a:t>wide</a:t>
            </a:r>
            <a:r>
              <a:rPr lang="de-DE" sz="2800" b="1" u="sng" dirty="0"/>
              <a:t>-web</a:t>
            </a:r>
          </a:p>
          <a:p>
            <a:pPr algn="ctr"/>
            <a:endParaRPr lang="de-DE" sz="2800" b="1" u="sng" dirty="0"/>
          </a:p>
        </p:txBody>
      </p:sp>
      <mc:AlternateContent xmlns:mc="http://schemas.openxmlformats.org/markup-compatibility/2006" xmlns:p14="http://schemas.microsoft.com/office/powerpoint/2010/main">
        <mc:Choice Requires="p14">
          <p:contentPart p14:bwMode="auto" r:id="rId5">
            <p14:nvContentPartPr>
              <p14:cNvPr id="39" name="Freihand 38">
                <a:extLst>
                  <a:ext uri="{FF2B5EF4-FFF2-40B4-BE49-F238E27FC236}">
                    <a16:creationId xmlns:a16="http://schemas.microsoft.com/office/drawing/2014/main" id="{C59F7AA5-A711-4EAF-B3AC-16B90AF42825}"/>
                  </a:ext>
                </a:extLst>
              </p14:cNvPr>
              <p14:cNvContentPartPr/>
              <p14:nvPr/>
            </p14:nvContentPartPr>
            <p14:xfrm>
              <a:off x="9446133" y="1882147"/>
              <a:ext cx="1392120" cy="894240"/>
            </p14:xfrm>
          </p:contentPart>
        </mc:Choice>
        <mc:Fallback xmlns="">
          <p:pic>
            <p:nvPicPr>
              <p:cNvPr id="39" name="Freihand 38">
                <a:extLst>
                  <a:ext uri="{FF2B5EF4-FFF2-40B4-BE49-F238E27FC236}">
                    <a16:creationId xmlns:a16="http://schemas.microsoft.com/office/drawing/2014/main" id="{C59F7AA5-A711-4EAF-B3AC-16B90AF42825}"/>
                  </a:ext>
                </a:extLst>
              </p:cNvPr>
              <p:cNvPicPr/>
              <p:nvPr/>
            </p:nvPicPr>
            <p:blipFill>
              <a:blip r:embed="rId6"/>
              <a:stretch>
                <a:fillRect/>
              </a:stretch>
            </p:blipFill>
            <p:spPr>
              <a:xfrm>
                <a:off x="9441813" y="1877827"/>
                <a:ext cx="1400760" cy="902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0" name="Freihand 39">
                <a:extLst>
                  <a:ext uri="{FF2B5EF4-FFF2-40B4-BE49-F238E27FC236}">
                    <a16:creationId xmlns:a16="http://schemas.microsoft.com/office/drawing/2014/main" id="{97D71139-AE87-4751-8487-9767AB9BF98D}"/>
                  </a:ext>
                </a:extLst>
              </p14:cNvPr>
              <p14:cNvContentPartPr/>
              <p14:nvPr/>
            </p14:nvContentPartPr>
            <p14:xfrm>
              <a:off x="9005493" y="3254827"/>
              <a:ext cx="179280" cy="212040"/>
            </p14:xfrm>
          </p:contentPart>
        </mc:Choice>
        <mc:Fallback xmlns="">
          <p:pic>
            <p:nvPicPr>
              <p:cNvPr id="40" name="Freihand 39">
                <a:extLst>
                  <a:ext uri="{FF2B5EF4-FFF2-40B4-BE49-F238E27FC236}">
                    <a16:creationId xmlns:a16="http://schemas.microsoft.com/office/drawing/2014/main" id="{97D71139-AE87-4751-8487-9767AB9BF98D}"/>
                  </a:ext>
                </a:extLst>
              </p:cNvPr>
              <p:cNvPicPr/>
              <p:nvPr/>
            </p:nvPicPr>
            <p:blipFill>
              <a:blip r:embed="rId8"/>
              <a:stretch>
                <a:fillRect/>
              </a:stretch>
            </p:blipFill>
            <p:spPr>
              <a:xfrm>
                <a:off x="9001173" y="3250507"/>
                <a:ext cx="1879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 name="Freihand 40">
                <a:extLst>
                  <a:ext uri="{FF2B5EF4-FFF2-40B4-BE49-F238E27FC236}">
                    <a16:creationId xmlns:a16="http://schemas.microsoft.com/office/drawing/2014/main" id="{73427579-C8DB-48A3-B41D-908A78DF9FCE}"/>
                  </a:ext>
                </a:extLst>
              </p14:cNvPr>
              <p14:cNvContentPartPr/>
              <p14:nvPr/>
            </p14:nvContentPartPr>
            <p14:xfrm>
              <a:off x="8837373" y="3388747"/>
              <a:ext cx="223560" cy="242640"/>
            </p14:xfrm>
          </p:contentPart>
        </mc:Choice>
        <mc:Fallback xmlns="">
          <p:pic>
            <p:nvPicPr>
              <p:cNvPr id="41" name="Freihand 40">
                <a:extLst>
                  <a:ext uri="{FF2B5EF4-FFF2-40B4-BE49-F238E27FC236}">
                    <a16:creationId xmlns:a16="http://schemas.microsoft.com/office/drawing/2014/main" id="{73427579-C8DB-48A3-B41D-908A78DF9FCE}"/>
                  </a:ext>
                </a:extLst>
              </p:cNvPr>
              <p:cNvPicPr/>
              <p:nvPr/>
            </p:nvPicPr>
            <p:blipFill>
              <a:blip r:embed="rId10"/>
              <a:stretch>
                <a:fillRect/>
              </a:stretch>
            </p:blipFill>
            <p:spPr>
              <a:xfrm>
                <a:off x="8833053" y="3384427"/>
                <a:ext cx="232200" cy="251280"/>
              </a:xfrm>
              <a:prstGeom prst="rect">
                <a:avLst/>
              </a:prstGeom>
            </p:spPr>
          </p:pic>
        </mc:Fallback>
      </mc:AlternateContent>
      <p:grpSp>
        <p:nvGrpSpPr>
          <p:cNvPr id="138" name="Gruppieren 137">
            <a:extLst>
              <a:ext uri="{FF2B5EF4-FFF2-40B4-BE49-F238E27FC236}">
                <a16:creationId xmlns:a16="http://schemas.microsoft.com/office/drawing/2014/main" id="{27E3C3E9-2664-4052-80DC-340AF161DAA5}"/>
              </a:ext>
            </a:extLst>
          </p:cNvPr>
          <p:cNvGrpSpPr/>
          <p:nvPr/>
        </p:nvGrpSpPr>
        <p:grpSpPr>
          <a:xfrm>
            <a:off x="9427773" y="2256187"/>
            <a:ext cx="447120" cy="538920"/>
            <a:chOff x="9427773" y="2256187"/>
            <a:chExt cx="447120" cy="538920"/>
          </a:xfrm>
        </p:grpSpPr>
        <mc:AlternateContent xmlns:mc="http://schemas.openxmlformats.org/markup-compatibility/2006" xmlns:p14="http://schemas.microsoft.com/office/powerpoint/2010/main">
          <mc:Choice Requires="p14">
            <p:contentPart p14:bwMode="auto" r:id="rId11">
              <p14:nvContentPartPr>
                <p14:cNvPr id="36" name="Freihand 35">
                  <a:extLst>
                    <a:ext uri="{FF2B5EF4-FFF2-40B4-BE49-F238E27FC236}">
                      <a16:creationId xmlns:a16="http://schemas.microsoft.com/office/drawing/2014/main" id="{43BF37E3-893F-4C9B-9187-9E2AFD53AD42}"/>
                    </a:ext>
                  </a:extLst>
                </p14:cNvPr>
                <p14:cNvContentPartPr/>
                <p14:nvPr/>
              </p14:nvContentPartPr>
              <p14:xfrm>
                <a:off x="9449733" y="2260147"/>
                <a:ext cx="360" cy="360"/>
              </p14:xfrm>
            </p:contentPart>
          </mc:Choice>
          <mc:Fallback xmlns="">
            <p:pic>
              <p:nvPicPr>
                <p:cNvPr id="36" name="Freihand 35">
                  <a:extLst>
                    <a:ext uri="{FF2B5EF4-FFF2-40B4-BE49-F238E27FC236}">
                      <a16:creationId xmlns:a16="http://schemas.microsoft.com/office/drawing/2014/main" id="{43BF37E3-893F-4C9B-9187-9E2AFD53AD42}"/>
                    </a:ext>
                  </a:extLst>
                </p:cNvPr>
                <p:cNvPicPr/>
                <p:nvPr/>
              </p:nvPicPr>
              <p:blipFill>
                <a:blip r:embed="rId12"/>
                <a:stretch>
                  <a:fillRect/>
                </a:stretch>
              </p:blipFill>
              <p:spPr>
                <a:xfrm>
                  <a:off x="9445413" y="22558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7" name="Freihand 36">
                  <a:extLst>
                    <a:ext uri="{FF2B5EF4-FFF2-40B4-BE49-F238E27FC236}">
                      <a16:creationId xmlns:a16="http://schemas.microsoft.com/office/drawing/2014/main" id="{3C386C8E-4B6E-40C4-8256-33B38AF5490F}"/>
                    </a:ext>
                  </a:extLst>
                </p14:cNvPr>
                <p14:cNvContentPartPr/>
                <p14:nvPr/>
              </p14:nvContentPartPr>
              <p14:xfrm>
                <a:off x="9427773" y="2256187"/>
                <a:ext cx="447120" cy="538920"/>
              </p14:xfrm>
            </p:contentPart>
          </mc:Choice>
          <mc:Fallback xmlns="">
            <p:pic>
              <p:nvPicPr>
                <p:cNvPr id="37" name="Freihand 36">
                  <a:extLst>
                    <a:ext uri="{FF2B5EF4-FFF2-40B4-BE49-F238E27FC236}">
                      <a16:creationId xmlns:a16="http://schemas.microsoft.com/office/drawing/2014/main" id="{3C386C8E-4B6E-40C4-8256-33B38AF5490F}"/>
                    </a:ext>
                  </a:extLst>
                </p:cNvPr>
                <p:cNvPicPr/>
                <p:nvPr/>
              </p:nvPicPr>
              <p:blipFill>
                <a:blip r:embed="rId14"/>
                <a:stretch>
                  <a:fillRect/>
                </a:stretch>
              </p:blipFill>
              <p:spPr>
                <a:xfrm>
                  <a:off x="9423453" y="2251867"/>
                  <a:ext cx="455760" cy="547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1" name="Freihand 130">
                  <a:extLst>
                    <a:ext uri="{FF2B5EF4-FFF2-40B4-BE49-F238E27FC236}">
                      <a16:creationId xmlns:a16="http://schemas.microsoft.com/office/drawing/2014/main" id="{E497E961-2F8D-41F2-B9B4-DD0B1E7417FC}"/>
                    </a:ext>
                  </a:extLst>
                </p14:cNvPr>
                <p14:cNvContentPartPr/>
                <p14:nvPr/>
              </p14:nvContentPartPr>
              <p14:xfrm>
                <a:off x="9483213" y="2337547"/>
                <a:ext cx="7560" cy="4680"/>
              </p14:xfrm>
            </p:contentPart>
          </mc:Choice>
          <mc:Fallback xmlns="">
            <p:pic>
              <p:nvPicPr>
                <p:cNvPr id="131" name="Freihand 130">
                  <a:extLst>
                    <a:ext uri="{FF2B5EF4-FFF2-40B4-BE49-F238E27FC236}">
                      <a16:creationId xmlns:a16="http://schemas.microsoft.com/office/drawing/2014/main" id="{E497E961-2F8D-41F2-B9B4-DD0B1E7417FC}"/>
                    </a:ext>
                  </a:extLst>
                </p:cNvPr>
                <p:cNvPicPr/>
                <p:nvPr/>
              </p:nvPicPr>
              <p:blipFill>
                <a:blip r:embed="rId16"/>
                <a:stretch>
                  <a:fillRect/>
                </a:stretch>
              </p:blipFill>
              <p:spPr>
                <a:xfrm>
                  <a:off x="9478893" y="2333227"/>
                  <a:ext cx="162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2" name="Freihand 131">
                  <a:extLst>
                    <a:ext uri="{FF2B5EF4-FFF2-40B4-BE49-F238E27FC236}">
                      <a16:creationId xmlns:a16="http://schemas.microsoft.com/office/drawing/2014/main" id="{E29C066F-3C19-423D-A9D8-7561D755E9EF}"/>
                    </a:ext>
                  </a:extLst>
                </p14:cNvPr>
                <p14:cNvContentPartPr/>
                <p14:nvPr/>
              </p14:nvContentPartPr>
              <p14:xfrm>
                <a:off x="9530013" y="2375347"/>
                <a:ext cx="24120" cy="9720"/>
              </p14:xfrm>
            </p:contentPart>
          </mc:Choice>
          <mc:Fallback xmlns="">
            <p:pic>
              <p:nvPicPr>
                <p:cNvPr id="132" name="Freihand 131">
                  <a:extLst>
                    <a:ext uri="{FF2B5EF4-FFF2-40B4-BE49-F238E27FC236}">
                      <a16:creationId xmlns:a16="http://schemas.microsoft.com/office/drawing/2014/main" id="{E29C066F-3C19-423D-A9D8-7561D755E9EF}"/>
                    </a:ext>
                  </a:extLst>
                </p:cNvPr>
                <p:cNvPicPr/>
                <p:nvPr/>
              </p:nvPicPr>
              <p:blipFill>
                <a:blip r:embed="rId18"/>
                <a:stretch>
                  <a:fillRect/>
                </a:stretch>
              </p:blipFill>
              <p:spPr>
                <a:xfrm>
                  <a:off x="9525693" y="2371027"/>
                  <a:ext cx="327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3" name="Freihand 132">
                  <a:extLst>
                    <a:ext uri="{FF2B5EF4-FFF2-40B4-BE49-F238E27FC236}">
                      <a16:creationId xmlns:a16="http://schemas.microsoft.com/office/drawing/2014/main" id="{06A2043C-1833-4351-8932-C8FA747CF991}"/>
                    </a:ext>
                  </a:extLst>
                </p14:cNvPr>
                <p14:cNvContentPartPr/>
                <p14:nvPr/>
              </p14:nvContentPartPr>
              <p14:xfrm>
                <a:off x="9595893" y="2433667"/>
                <a:ext cx="96840" cy="79920"/>
              </p14:xfrm>
            </p:contentPart>
          </mc:Choice>
          <mc:Fallback xmlns="">
            <p:pic>
              <p:nvPicPr>
                <p:cNvPr id="133" name="Freihand 132">
                  <a:extLst>
                    <a:ext uri="{FF2B5EF4-FFF2-40B4-BE49-F238E27FC236}">
                      <a16:creationId xmlns:a16="http://schemas.microsoft.com/office/drawing/2014/main" id="{06A2043C-1833-4351-8932-C8FA747CF991}"/>
                    </a:ext>
                  </a:extLst>
                </p:cNvPr>
                <p:cNvPicPr/>
                <p:nvPr/>
              </p:nvPicPr>
              <p:blipFill>
                <a:blip r:embed="rId20"/>
                <a:stretch>
                  <a:fillRect/>
                </a:stretch>
              </p:blipFill>
              <p:spPr>
                <a:xfrm>
                  <a:off x="9591573" y="2429347"/>
                  <a:ext cx="1054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4" name="Freihand 133">
                  <a:extLst>
                    <a:ext uri="{FF2B5EF4-FFF2-40B4-BE49-F238E27FC236}">
                      <a16:creationId xmlns:a16="http://schemas.microsoft.com/office/drawing/2014/main" id="{96BBECCB-97FE-47D1-9487-D1FAEDA192D0}"/>
                    </a:ext>
                  </a:extLst>
                </p14:cNvPr>
                <p14:cNvContentPartPr/>
                <p14:nvPr/>
              </p14:nvContentPartPr>
              <p14:xfrm>
                <a:off x="9720453" y="2580907"/>
                <a:ext cx="63000" cy="75600"/>
              </p14:xfrm>
            </p:contentPart>
          </mc:Choice>
          <mc:Fallback xmlns="">
            <p:pic>
              <p:nvPicPr>
                <p:cNvPr id="134" name="Freihand 133">
                  <a:extLst>
                    <a:ext uri="{FF2B5EF4-FFF2-40B4-BE49-F238E27FC236}">
                      <a16:creationId xmlns:a16="http://schemas.microsoft.com/office/drawing/2014/main" id="{96BBECCB-97FE-47D1-9487-D1FAEDA192D0}"/>
                    </a:ext>
                  </a:extLst>
                </p:cNvPr>
                <p:cNvPicPr/>
                <p:nvPr/>
              </p:nvPicPr>
              <p:blipFill>
                <a:blip r:embed="rId22"/>
                <a:stretch>
                  <a:fillRect/>
                </a:stretch>
              </p:blipFill>
              <p:spPr>
                <a:xfrm>
                  <a:off x="9716133" y="2576587"/>
                  <a:ext cx="716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5" name="Freihand 134">
                  <a:extLst>
                    <a:ext uri="{FF2B5EF4-FFF2-40B4-BE49-F238E27FC236}">
                      <a16:creationId xmlns:a16="http://schemas.microsoft.com/office/drawing/2014/main" id="{5136E6EB-455F-4D45-8BD4-92BA0B6DF396}"/>
                    </a:ext>
                  </a:extLst>
                </p14:cNvPr>
                <p14:cNvContentPartPr/>
                <p14:nvPr/>
              </p14:nvContentPartPr>
              <p14:xfrm>
                <a:off x="9533253" y="2470387"/>
                <a:ext cx="5760" cy="6120"/>
              </p14:xfrm>
            </p:contentPart>
          </mc:Choice>
          <mc:Fallback xmlns="">
            <p:pic>
              <p:nvPicPr>
                <p:cNvPr id="135" name="Freihand 134">
                  <a:extLst>
                    <a:ext uri="{FF2B5EF4-FFF2-40B4-BE49-F238E27FC236}">
                      <a16:creationId xmlns:a16="http://schemas.microsoft.com/office/drawing/2014/main" id="{5136E6EB-455F-4D45-8BD4-92BA0B6DF396}"/>
                    </a:ext>
                  </a:extLst>
                </p:cNvPr>
                <p:cNvPicPr/>
                <p:nvPr/>
              </p:nvPicPr>
              <p:blipFill>
                <a:blip r:embed="rId24"/>
                <a:stretch>
                  <a:fillRect/>
                </a:stretch>
              </p:blipFill>
              <p:spPr>
                <a:xfrm>
                  <a:off x="9528933" y="2466067"/>
                  <a:ext cx="144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36" name="Freihand 135">
                  <a:extLst>
                    <a:ext uri="{FF2B5EF4-FFF2-40B4-BE49-F238E27FC236}">
                      <a16:creationId xmlns:a16="http://schemas.microsoft.com/office/drawing/2014/main" id="{775254FE-E1DF-48F0-BCC3-D30F8D016F54}"/>
                    </a:ext>
                  </a:extLst>
                </p14:cNvPr>
                <p14:cNvContentPartPr/>
                <p14:nvPr/>
              </p14:nvContentPartPr>
              <p14:xfrm>
                <a:off x="9548733" y="2560387"/>
                <a:ext cx="29880" cy="86400"/>
              </p14:xfrm>
            </p:contentPart>
          </mc:Choice>
          <mc:Fallback xmlns="">
            <p:pic>
              <p:nvPicPr>
                <p:cNvPr id="136" name="Freihand 135">
                  <a:extLst>
                    <a:ext uri="{FF2B5EF4-FFF2-40B4-BE49-F238E27FC236}">
                      <a16:creationId xmlns:a16="http://schemas.microsoft.com/office/drawing/2014/main" id="{775254FE-E1DF-48F0-BCC3-D30F8D016F54}"/>
                    </a:ext>
                  </a:extLst>
                </p:cNvPr>
                <p:cNvPicPr/>
                <p:nvPr/>
              </p:nvPicPr>
              <p:blipFill>
                <a:blip r:embed="rId26"/>
                <a:stretch>
                  <a:fillRect/>
                </a:stretch>
              </p:blipFill>
              <p:spPr>
                <a:xfrm>
                  <a:off x="9544413" y="2556067"/>
                  <a:ext cx="385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37" name="Freihand 136">
                  <a:extLst>
                    <a:ext uri="{FF2B5EF4-FFF2-40B4-BE49-F238E27FC236}">
                      <a16:creationId xmlns:a16="http://schemas.microsoft.com/office/drawing/2014/main" id="{B308CD23-8E03-4917-B0D4-65F86CBFCF09}"/>
                    </a:ext>
                  </a:extLst>
                </p14:cNvPr>
                <p14:cNvContentPartPr/>
                <p14:nvPr/>
              </p14:nvContentPartPr>
              <p14:xfrm>
                <a:off x="9495093" y="2675587"/>
                <a:ext cx="183240" cy="35640"/>
              </p14:xfrm>
            </p:contentPart>
          </mc:Choice>
          <mc:Fallback xmlns="">
            <p:pic>
              <p:nvPicPr>
                <p:cNvPr id="137" name="Freihand 136">
                  <a:extLst>
                    <a:ext uri="{FF2B5EF4-FFF2-40B4-BE49-F238E27FC236}">
                      <a16:creationId xmlns:a16="http://schemas.microsoft.com/office/drawing/2014/main" id="{B308CD23-8E03-4917-B0D4-65F86CBFCF09}"/>
                    </a:ext>
                  </a:extLst>
                </p:cNvPr>
                <p:cNvPicPr/>
                <p:nvPr/>
              </p:nvPicPr>
              <p:blipFill>
                <a:blip r:embed="rId28"/>
                <a:stretch>
                  <a:fillRect/>
                </a:stretch>
              </p:blipFill>
              <p:spPr>
                <a:xfrm>
                  <a:off x="9490773" y="2671267"/>
                  <a:ext cx="191880" cy="44280"/>
                </a:xfrm>
                <a:prstGeom prst="rect">
                  <a:avLst/>
                </a:prstGeom>
              </p:spPr>
            </p:pic>
          </mc:Fallback>
        </mc:AlternateContent>
      </p:grpSp>
      <p:grpSp>
        <p:nvGrpSpPr>
          <p:cNvPr id="150" name="Gruppieren 149">
            <a:extLst>
              <a:ext uri="{FF2B5EF4-FFF2-40B4-BE49-F238E27FC236}">
                <a16:creationId xmlns:a16="http://schemas.microsoft.com/office/drawing/2014/main" id="{A448A098-45C5-45AE-80A3-C1362D2AD7F8}"/>
              </a:ext>
            </a:extLst>
          </p:cNvPr>
          <p:cNvGrpSpPr/>
          <p:nvPr/>
        </p:nvGrpSpPr>
        <p:grpSpPr>
          <a:xfrm>
            <a:off x="9610653" y="1749307"/>
            <a:ext cx="731160" cy="848520"/>
            <a:chOff x="9610653" y="1749307"/>
            <a:chExt cx="731160" cy="848520"/>
          </a:xfrm>
        </p:grpSpPr>
        <mc:AlternateContent xmlns:mc="http://schemas.openxmlformats.org/markup-compatibility/2006" xmlns:p14="http://schemas.microsoft.com/office/powerpoint/2010/main">
          <mc:Choice Requires="p14">
            <p:contentPart p14:bwMode="auto" r:id="rId29">
              <p14:nvContentPartPr>
                <p14:cNvPr id="139" name="Freihand 138">
                  <a:extLst>
                    <a:ext uri="{FF2B5EF4-FFF2-40B4-BE49-F238E27FC236}">
                      <a16:creationId xmlns:a16="http://schemas.microsoft.com/office/drawing/2014/main" id="{92AC46CE-C26C-4CD7-A9B2-DD621B43B767}"/>
                    </a:ext>
                  </a:extLst>
                </p14:cNvPr>
                <p14:cNvContentPartPr/>
                <p14:nvPr/>
              </p14:nvContentPartPr>
              <p14:xfrm>
                <a:off x="9684453" y="2003107"/>
                <a:ext cx="19800" cy="34560"/>
              </p14:xfrm>
            </p:contentPart>
          </mc:Choice>
          <mc:Fallback xmlns="">
            <p:pic>
              <p:nvPicPr>
                <p:cNvPr id="139" name="Freihand 138">
                  <a:extLst>
                    <a:ext uri="{FF2B5EF4-FFF2-40B4-BE49-F238E27FC236}">
                      <a16:creationId xmlns:a16="http://schemas.microsoft.com/office/drawing/2014/main" id="{92AC46CE-C26C-4CD7-A9B2-DD621B43B767}"/>
                    </a:ext>
                  </a:extLst>
                </p:cNvPr>
                <p:cNvPicPr/>
                <p:nvPr/>
              </p:nvPicPr>
              <p:blipFill>
                <a:blip r:embed="rId30"/>
                <a:stretch>
                  <a:fillRect/>
                </a:stretch>
              </p:blipFill>
              <p:spPr>
                <a:xfrm>
                  <a:off x="9680133" y="1998787"/>
                  <a:ext cx="284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40" name="Freihand 139">
                  <a:extLst>
                    <a:ext uri="{FF2B5EF4-FFF2-40B4-BE49-F238E27FC236}">
                      <a16:creationId xmlns:a16="http://schemas.microsoft.com/office/drawing/2014/main" id="{C050266E-E646-4C91-A37F-BC96B89B956D}"/>
                    </a:ext>
                  </a:extLst>
                </p14:cNvPr>
                <p14:cNvContentPartPr/>
                <p14:nvPr/>
              </p14:nvContentPartPr>
              <p14:xfrm>
                <a:off x="9757893" y="2089147"/>
                <a:ext cx="48240" cy="11520"/>
              </p14:xfrm>
            </p:contentPart>
          </mc:Choice>
          <mc:Fallback xmlns="">
            <p:pic>
              <p:nvPicPr>
                <p:cNvPr id="140" name="Freihand 139">
                  <a:extLst>
                    <a:ext uri="{FF2B5EF4-FFF2-40B4-BE49-F238E27FC236}">
                      <a16:creationId xmlns:a16="http://schemas.microsoft.com/office/drawing/2014/main" id="{C050266E-E646-4C91-A37F-BC96B89B956D}"/>
                    </a:ext>
                  </a:extLst>
                </p:cNvPr>
                <p:cNvPicPr/>
                <p:nvPr/>
              </p:nvPicPr>
              <p:blipFill>
                <a:blip r:embed="rId32"/>
                <a:stretch>
                  <a:fillRect/>
                </a:stretch>
              </p:blipFill>
              <p:spPr>
                <a:xfrm>
                  <a:off x="9753573" y="2084827"/>
                  <a:ext cx="568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41" name="Freihand 140">
                  <a:extLst>
                    <a:ext uri="{FF2B5EF4-FFF2-40B4-BE49-F238E27FC236}">
                      <a16:creationId xmlns:a16="http://schemas.microsoft.com/office/drawing/2014/main" id="{0FEBB329-2F92-4CBD-9138-F8BE3525116F}"/>
                    </a:ext>
                  </a:extLst>
                </p14:cNvPr>
                <p14:cNvContentPartPr/>
                <p14:nvPr/>
              </p14:nvContentPartPr>
              <p14:xfrm>
                <a:off x="9896133" y="2166187"/>
                <a:ext cx="202320" cy="106920"/>
              </p14:xfrm>
            </p:contentPart>
          </mc:Choice>
          <mc:Fallback xmlns="">
            <p:pic>
              <p:nvPicPr>
                <p:cNvPr id="141" name="Freihand 140">
                  <a:extLst>
                    <a:ext uri="{FF2B5EF4-FFF2-40B4-BE49-F238E27FC236}">
                      <a16:creationId xmlns:a16="http://schemas.microsoft.com/office/drawing/2014/main" id="{0FEBB329-2F92-4CBD-9138-F8BE3525116F}"/>
                    </a:ext>
                  </a:extLst>
                </p:cNvPr>
                <p:cNvPicPr/>
                <p:nvPr/>
              </p:nvPicPr>
              <p:blipFill>
                <a:blip r:embed="rId34"/>
                <a:stretch>
                  <a:fillRect/>
                </a:stretch>
              </p:blipFill>
              <p:spPr>
                <a:xfrm>
                  <a:off x="9891813" y="2161867"/>
                  <a:ext cx="2109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42" name="Freihand 141">
                  <a:extLst>
                    <a:ext uri="{FF2B5EF4-FFF2-40B4-BE49-F238E27FC236}">
                      <a16:creationId xmlns:a16="http://schemas.microsoft.com/office/drawing/2014/main" id="{2287C517-D998-4B71-9483-8BDB12EA2C4C}"/>
                    </a:ext>
                  </a:extLst>
                </p14:cNvPr>
                <p14:cNvContentPartPr/>
                <p14:nvPr/>
              </p14:nvContentPartPr>
              <p14:xfrm>
                <a:off x="10264053" y="2371387"/>
                <a:ext cx="77760" cy="52920"/>
              </p14:xfrm>
            </p:contentPart>
          </mc:Choice>
          <mc:Fallback xmlns="">
            <p:pic>
              <p:nvPicPr>
                <p:cNvPr id="142" name="Freihand 141">
                  <a:extLst>
                    <a:ext uri="{FF2B5EF4-FFF2-40B4-BE49-F238E27FC236}">
                      <a16:creationId xmlns:a16="http://schemas.microsoft.com/office/drawing/2014/main" id="{2287C517-D998-4B71-9483-8BDB12EA2C4C}"/>
                    </a:ext>
                  </a:extLst>
                </p:cNvPr>
                <p:cNvPicPr/>
                <p:nvPr/>
              </p:nvPicPr>
              <p:blipFill>
                <a:blip r:embed="rId36"/>
                <a:stretch>
                  <a:fillRect/>
                </a:stretch>
              </p:blipFill>
              <p:spPr>
                <a:xfrm>
                  <a:off x="10259733" y="2367067"/>
                  <a:ext cx="864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43" name="Freihand 142">
                  <a:extLst>
                    <a:ext uri="{FF2B5EF4-FFF2-40B4-BE49-F238E27FC236}">
                      <a16:creationId xmlns:a16="http://schemas.microsoft.com/office/drawing/2014/main" id="{4A8A2E51-0453-4855-8600-FC4A732D57F1}"/>
                    </a:ext>
                  </a:extLst>
                </p14:cNvPr>
                <p14:cNvContentPartPr/>
                <p14:nvPr/>
              </p14:nvContentPartPr>
              <p14:xfrm>
                <a:off x="9610653" y="2112187"/>
                <a:ext cx="25200" cy="11520"/>
              </p14:xfrm>
            </p:contentPart>
          </mc:Choice>
          <mc:Fallback xmlns="">
            <p:pic>
              <p:nvPicPr>
                <p:cNvPr id="143" name="Freihand 142">
                  <a:extLst>
                    <a:ext uri="{FF2B5EF4-FFF2-40B4-BE49-F238E27FC236}">
                      <a16:creationId xmlns:a16="http://schemas.microsoft.com/office/drawing/2014/main" id="{4A8A2E51-0453-4855-8600-FC4A732D57F1}"/>
                    </a:ext>
                  </a:extLst>
                </p:cNvPr>
                <p:cNvPicPr/>
                <p:nvPr/>
              </p:nvPicPr>
              <p:blipFill>
                <a:blip r:embed="rId38"/>
                <a:stretch>
                  <a:fillRect/>
                </a:stretch>
              </p:blipFill>
              <p:spPr>
                <a:xfrm>
                  <a:off x="9606333" y="2107867"/>
                  <a:ext cx="338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44" name="Freihand 143">
                  <a:extLst>
                    <a:ext uri="{FF2B5EF4-FFF2-40B4-BE49-F238E27FC236}">
                      <a16:creationId xmlns:a16="http://schemas.microsoft.com/office/drawing/2014/main" id="{FE71B9F7-B439-4A58-8195-7195DDA8AF07}"/>
                    </a:ext>
                  </a:extLst>
                </p14:cNvPr>
                <p14:cNvContentPartPr/>
                <p14:nvPr/>
              </p14:nvContentPartPr>
              <p14:xfrm>
                <a:off x="9767613" y="2279587"/>
                <a:ext cx="264240" cy="234000"/>
              </p14:xfrm>
            </p:contentPart>
          </mc:Choice>
          <mc:Fallback xmlns="">
            <p:pic>
              <p:nvPicPr>
                <p:cNvPr id="144" name="Freihand 143">
                  <a:extLst>
                    <a:ext uri="{FF2B5EF4-FFF2-40B4-BE49-F238E27FC236}">
                      <a16:creationId xmlns:a16="http://schemas.microsoft.com/office/drawing/2014/main" id="{FE71B9F7-B439-4A58-8195-7195DDA8AF07}"/>
                    </a:ext>
                  </a:extLst>
                </p:cNvPr>
                <p:cNvPicPr/>
                <p:nvPr/>
              </p:nvPicPr>
              <p:blipFill>
                <a:blip r:embed="rId40"/>
                <a:stretch>
                  <a:fillRect/>
                </a:stretch>
              </p:blipFill>
              <p:spPr>
                <a:xfrm>
                  <a:off x="9763293" y="2275267"/>
                  <a:ext cx="27288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45" name="Freihand 144">
                  <a:extLst>
                    <a:ext uri="{FF2B5EF4-FFF2-40B4-BE49-F238E27FC236}">
                      <a16:creationId xmlns:a16="http://schemas.microsoft.com/office/drawing/2014/main" id="{A34FDF1F-4BB2-4509-BCED-663F8B237CA8}"/>
                    </a:ext>
                  </a:extLst>
                </p14:cNvPr>
                <p14:cNvContentPartPr/>
                <p14:nvPr/>
              </p14:nvContentPartPr>
              <p14:xfrm>
                <a:off x="10134453" y="2594227"/>
                <a:ext cx="5040" cy="3600"/>
              </p14:xfrm>
            </p:contentPart>
          </mc:Choice>
          <mc:Fallback xmlns="">
            <p:pic>
              <p:nvPicPr>
                <p:cNvPr id="145" name="Freihand 144">
                  <a:extLst>
                    <a:ext uri="{FF2B5EF4-FFF2-40B4-BE49-F238E27FC236}">
                      <a16:creationId xmlns:a16="http://schemas.microsoft.com/office/drawing/2014/main" id="{A34FDF1F-4BB2-4509-BCED-663F8B237CA8}"/>
                    </a:ext>
                  </a:extLst>
                </p:cNvPr>
                <p:cNvPicPr/>
                <p:nvPr/>
              </p:nvPicPr>
              <p:blipFill>
                <a:blip r:embed="rId42"/>
                <a:stretch>
                  <a:fillRect/>
                </a:stretch>
              </p:blipFill>
              <p:spPr>
                <a:xfrm>
                  <a:off x="10130133" y="2589907"/>
                  <a:ext cx="136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47" name="Freihand 146">
                  <a:extLst>
                    <a:ext uri="{FF2B5EF4-FFF2-40B4-BE49-F238E27FC236}">
                      <a16:creationId xmlns:a16="http://schemas.microsoft.com/office/drawing/2014/main" id="{A52BDDB1-03C4-4C2B-9471-C6EE0D06C4E1}"/>
                    </a:ext>
                  </a:extLst>
                </p14:cNvPr>
                <p14:cNvContentPartPr/>
                <p14:nvPr/>
              </p14:nvContentPartPr>
              <p14:xfrm>
                <a:off x="9748173" y="2377147"/>
                <a:ext cx="13320" cy="62640"/>
              </p14:xfrm>
            </p:contentPart>
          </mc:Choice>
          <mc:Fallback xmlns="">
            <p:pic>
              <p:nvPicPr>
                <p:cNvPr id="147" name="Freihand 146">
                  <a:extLst>
                    <a:ext uri="{FF2B5EF4-FFF2-40B4-BE49-F238E27FC236}">
                      <a16:creationId xmlns:a16="http://schemas.microsoft.com/office/drawing/2014/main" id="{A52BDDB1-03C4-4C2B-9471-C6EE0D06C4E1}"/>
                    </a:ext>
                  </a:extLst>
                </p:cNvPr>
                <p:cNvPicPr/>
                <p:nvPr/>
              </p:nvPicPr>
              <p:blipFill>
                <a:blip r:embed="rId44"/>
                <a:stretch>
                  <a:fillRect/>
                </a:stretch>
              </p:blipFill>
              <p:spPr>
                <a:xfrm>
                  <a:off x="9743853" y="2372827"/>
                  <a:ext cx="219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48" name="Freihand 147">
                  <a:extLst>
                    <a:ext uri="{FF2B5EF4-FFF2-40B4-BE49-F238E27FC236}">
                      <a16:creationId xmlns:a16="http://schemas.microsoft.com/office/drawing/2014/main" id="{6494E396-9C0D-41FD-B0BF-400CDB941FDB}"/>
                    </a:ext>
                  </a:extLst>
                </p14:cNvPr>
                <p14:cNvContentPartPr/>
                <p14:nvPr/>
              </p14:nvContentPartPr>
              <p14:xfrm>
                <a:off x="9997293" y="1901947"/>
                <a:ext cx="28440" cy="208800"/>
              </p14:xfrm>
            </p:contentPart>
          </mc:Choice>
          <mc:Fallback xmlns="">
            <p:pic>
              <p:nvPicPr>
                <p:cNvPr id="148" name="Freihand 147">
                  <a:extLst>
                    <a:ext uri="{FF2B5EF4-FFF2-40B4-BE49-F238E27FC236}">
                      <a16:creationId xmlns:a16="http://schemas.microsoft.com/office/drawing/2014/main" id="{6494E396-9C0D-41FD-B0BF-400CDB941FDB}"/>
                    </a:ext>
                  </a:extLst>
                </p:cNvPr>
                <p:cNvPicPr/>
                <p:nvPr/>
              </p:nvPicPr>
              <p:blipFill>
                <a:blip r:embed="rId46"/>
                <a:stretch>
                  <a:fillRect/>
                </a:stretch>
              </p:blipFill>
              <p:spPr>
                <a:xfrm>
                  <a:off x="9992973" y="1897627"/>
                  <a:ext cx="370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49" name="Freihand 148">
                  <a:extLst>
                    <a:ext uri="{FF2B5EF4-FFF2-40B4-BE49-F238E27FC236}">
                      <a16:creationId xmlns:a16="http://schemas.microsoft.com/office/drawing/2014/main" id="{E650D892-B5F5-4215-81A0-98DEAE07C7ED}"/>
                    </a:ext>
                  </a:extLst>
                </p14:cNvPr>
                <p14:cNvContentPartPr/>
                <p14:nvPr/>
              </p14:nvContentPartPr>
              <p14:xfrm>
                <a:off x="9961653" y="1749307"/>
                <a:ext cx="106200" cy="141480"/>
              </p14:xfrm>
            </p:contentPart>
          </mc:Choice>
          <mc:Fallback xmlns="">
            <p:pic>
              <p:nvPicPr>
                <p:cNvPr id="149" name="Freihand 148">
                  <a:extLst>
                    <a:ext uri="{FF2B5EF4-FFF2-40B4-BE49-F238E27FC236}">
                      <a16:creationId xmlns:a16="http://schemas.microsoft.com/office/drawing/2014/main" id="{E650D892-B5F5-4215-81A0-98DEAE07C7ED}"/>
                    </a:ext>
                  </a:extLst>
                </p:cNvPr>
                <p:cNvPicPr/>
                <p:nvPr/>
              </p:nvPicPr>
              <p:blipFill>
                <a:blip r:embed="rId48"/>
                <a:stretch>
                  <a:fillRect/>
                </a:stretch>
              </p:blipFill>
              <p:spPr>
                <a:xfrm>
                  <a:off x="9957333" y="1744987"/>
                  <a:ext cx="114840" cy="150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
            <p14:nvContentPartPr>
              <p14:cNvPr id="169" name="Freihand 168">
                <a:extLst>
                  <a:ext uri="{FF2B5EF4-FFF2-40B4-BE49-F238E27FC236}">
                    <a16:creationId xmlns:a16="http://schemas.microsoft.com/office/drawing/2014/main" id="{1E5C59AC-4AE0-45C1-8500-A7931D50B3F5}"/>
                  </a:ext>
                </a:extLst>
              </p14:cNvPr>
              <p14:cNvContentPartPr/>
              <p14:nvPr/>
            </p14:nvContentPartPr>
            <p14:xfrm>
              <a:off x="9478533" y="1216867"/>
              <a:ext cx="1344600" cy="927360"/>
            </p14:xfrm>
          </p:contentPart>
        </mc:Choice>
        <mc:Fallback xmlns="">
          <p:pic>
            <p:nvPicPr>
              <p:cNvPr id="169" name="Freihand 168">
                <a:extLst>
                  <a:ext uri="{FF2B5EF4-FFF2-40B4-BE49-F238E27FC236}">
                    <a16:creationId xmlns:a16="http://schemas.microsoft.com/office/drawing/2014/main" id="{1E5C59AC-4AE0-45C1-8500-A7931D50B3F5}"/>
                  </a:ext>
                </a:extLst>
              </p:cNvPr>
              <p:cNvPicPr/>
              <p:nvPr/>
            </p:nvPicPr>
            <p:blipFill>
              <a:blip r:embed="rId50"/>
              <a:stretch>
                <a:fillRect/>
              </a:stretch>
            </p:blipFill>
            <p:spPr>
              <a:xfrm>
                <a:off x="9474213" y="1212547"/>
                <a:ext cx="1353240" cy="936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75" name="Freihand 174">
                <a:extLst>
                  <a:ext uri="{FF2B5EF4-FFF2-40B4-BE49-F238E27FC236}">
                    <a16:creationId xmlns:a16="http://schemas.microsoft.com/office/drawing/2014/main" id="{CA3C7A99-0CBD-4C74-851A-79C96749E048}"/>
                  </a:ext>
                </a:extLst>
              </p14:cNvPr>
              <p14:cNvContentPartPr/>
              <p14:nvPr/>
            </p14:nvContentPartPr>
            <p14:xfrm>
              <a:off x="9268293" y="1247827"/>
              <a:ext cx="157320" cy="978480"/>
            </p14:xfrm>
          </p:contentPart>
        </mc:Choice>
        <mc:Fallback xmlns="">
          <p:pic>
            <p:nvPicPr>
              <p:cNvPr id="175" name="Freihand 174">
                <a:extLst>
                  <a:ext uri="{FF2B5EF4-FFF2-40B4-BE49-F238E27FC236}">
                    <a16:creationId xmlns:a16="http://schemas.microsoft.com/office/drawing/2014/main" id="{CA3C7A99-0CBD-4C74-851A-79C96749E048}"/>
                  </a:ext>
                </a:extLst>
              </p:cNvPr>
              <p:cNvPicPr/>
              <p:nvPr/>
            </p:nvPicPr>
            <p:blipFill>
              <a:blip r:embed="rId52"/>
              <a:stretch>
                <a:fillRect/>
              </a:stretch>
            </p:blipFill>
            <p:spPr>
              <a:xfrm>
                <a:off x="9263973" y="1243507"/>
                <a:ext cx="165960" cy="9871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77" name="Freihand 176">
                <a:extLst>
                  <a:ext uri="{FF2B5EF4-FFF2-40B4-BE49-F238E27FC236}">
                    <a16:creationId xmlns:a16="http://schemas.microsoft.com/office/drawing/2014/main" id="{BAE4B736-6B32-458F-84A7-8A2F161F65F2}"/>
                  </a:ext>
                </a:extLst>
              </p14:cNvPr>
              <p14:cNvContentPartPr/>
              <p14:nvPr/>
            </p14:nvContentPartPr>
            <p14:xfrm>
              <a:off x="9360453" y="2233147"/>
              <a:ext cx="147600" cy="51480"/>
            </p14:xfrm>
          </p:contentPart>
        </mc:Choice>
        <mc:Fallback xmlns="">
          <p:pic>
            <p:nvPicPr>
              <p:cNvPr id="177" name="Freihand 176">
                <a:extLst>
                  <a:ext uri="{FF2B5EF4-FFF2-40B4-BE49-F238E27FC236}">
                    <a16:creationId xmlns:a16="http://schemas.microsoft.com/office/drawing/2014/main" id="{BAE4B736-6B32-458F-84A7-8A2F161F65F2}"/>
                  </a:ext>
                </a:extLst>
              </p:cNvPr>
              <p:cNvPicPr/>
              <p:nvPr/>
            </p:nvPicPr>
            <p:blipFill>
              <a:blip r:embed="rId54"/>
              <a:stretch>
                <a:fillRect/>
              </a:stretch>
            </p:blipFill>
            <p:spPr>
              <a:xfrm>
                <a:off x="9356133" y="2228827"/>
                <a:ext cx="1562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88" name="Freihand 187">
                <a:extLst>
                  <a:ext uri="{FF2B5EF4-FFF2-40B4-BE49-F238E27FC236}">
                    <a16:creationId xmlns:a16="http://schemas.microsoft.com/office/drawing/2014/main" id="{DDCD5464-4657-443B-900F-8D74F45D7B9D}"/>
                  </a:ext>
                </a:extLst>
              </p14:cNvPr>
              <p14:cNvContentPartPr/>
              <p14:nvPr/>
            </p14:nvContentPartPr>
            <p14:xfrm>
              <a:off x="10860213" y="2721667"/>
              <a:ext cx="22680" cy="173160"/>
            </p14:xfrm>
          </p:contentPart>
        </mc:Choice>
        <mc:Fallback xmlns="">
          <p:pic>
            <p:nvPicPr>
              <p:cNvPr id="188" name="Freihand 187">
                <a:extLst>
                  <a:ext uri="{FF2B5EF4-FFF2-40B4-BE49-F238E27FC236}">
                    <a16:creationId xmlns:a16="http://schemas.microsoft.com/office/drawing/2014/main" id="{DDCD5464-4657-443B-900F-8D74F45D7B9D}"/>
                  </a:ext>
                </a:extLst>
              </p:cNvPr>
              <p:cNvPicPr/>
              <p:nvPr/>
            </p:nvPicPr>
            <p:blipFill>
              <a:blip r:embed="rId56"/>
              <a:stretch>
                <a:fillRect/>
              </a:stretch>
            </p:blipFill>
            <p:spPr>
              <a:xfrm>
                <a:off x="10855893" y="2717347"/>
                <a:ext cx="313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90" name="Freihand 189">
                <a:extLst>
                  <a:ext uri="{FF2B5EF4-FFF2-40B4-BE49-F238E27FC236}">
                    <a16:creationId xmlns:a16="http://schemas.microsoft.com/office/drawing/2014/main" id="{481034C2-5DEC-41E5-A221-9D2F5A6F4026}"/>
                  </a:ext>
                </a:extLst>
              </p14:cNvPr>
              <p14:cNvContentPartPr/>
              <p14:nvPr/>
            </p14:nvContentPartPr>
            <p14:xfrm>
              <a:off x="10851933" y="2182027"/>
              <a:ext cx="334440" cy="604440"/>
            </p14:xfrm>
          </p:contentPart>
        </mc:Choice>
        <mc:Fallback xmlns="">
          <p:pic>
            <p:nvPicPr>
              <p:cNvPr id="190" name="Freihand 189">
                <a:extLst>
                  <a:ext uri="{FF2B5EF4-FFF2-40B4-BE49-F238E27FC236}">
                    <a16:creationId xmlns:a16="http://schemas.microsoft.com/office/drawing/2014/main" id="{481034C2-5DEC-41E5-A221-9D2F5A6F4026}"/>
                  </a:ext>
                </a:extLst>
              </p:cNvPr>
              <p:cNvPicPr/>
              <p:nvPr/>
            </p:nvPicPr>
            <p:blipFill>
              <a:blip r:embed="rId58"/>
              <a:stretch>
                <a:fillRect/>
              </a:stretch>
            </p:blipFill>
            <p:spPr>
              <a:xfrm>
                <a:off x="10847613" y="2177707"/>
                <a:ext cx="343080" cy="6130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00" name="Freihand 199">
                <a:extLst>
                  <a:ext uri="{FF2B5EF4-FFF2-40B4-BE49-F238E27FC236}">
                    <a16:creationId xmlns:a16="http://schemas.microsoft.com/office/drawing/2014/main" id="{D6C4CC78-8667-4F53-8FE0-641222882856}"/>
                  </a:ext>
                </a:extLst>
              </p14:cNvPr>
              <p14:cNvContentPartPr/>
              <p14:nvPr/>
            </p14:nvContentPartPr>
            <p14:xfrm>
              <a:off x="10811253" y="2135227"/>
              <a:ext cx="29520" cy="58320"/>
            </p14:xfrm>
          </p:contentPart>
        </mc:Choice>
        <mc:Fallback xmlns="">
          <p:pic>
            <p:nvPicPr>
              <p:cNvPr id="200" name="Freihand 199">
                <a:extLst>
                  <a:ext uri="{FF2B5EF4-FFF2-40B4-BE49-F238E27FC236}">
                    <a16:creationId xmlns:a16="http://schemas.microsoft.com/office/drawing/2014/main" id="{D6C4CC78-8667-4F53-8FE0-641222882856}"/>
                  </a:ext>
                </a:extLst>
              </p:cNvPr>
              <p:cNvPicPr/>
              <p:nvPr/>
            </p:nvPicPr>
            <p:blipFill>
              <a:blip r:embed="rId60"/>
              <a:stretch>
                <a:fillRect/>
              </a:stretch>
            </p:blipFill>
            <p:spPr>
              <a:xfrm>
                <a:off x="10806933" y="2130907"/>
                <a:ext cx="381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00" name="Freihand 299">
                <a:extLst>
                  <a:ext uri="{FF2B5EF4-FFF2-40B4-BE49-F238E27FC236}">
                    <a16:creationId xmlns:a16="http://schemas.microsoft.com/office/drawing/2014/main" id="{958C83FC-9602-41BA-8DDA-6571BE9A4EF7}"/>
                  </a:ext>
                </a:extLst>
              </p14:cNvPr>
              <p14:cNvContentPartPr/>
              <p14:nvPr/>
            </p14:nvContentPartPr>
            <p14:xfrm>
              <a:off x="4578933" y="4870147"/>
              <a:ext cx="423000" cy="981000"/>
            </p14:xfrm>
          </p:contentPart>
        </mc:Choice>
        <mc:Fallback xmlns="">
          <p:pic>
            <p:nvPicPr>
              <p:cNvPr id="300" name="Freihand 299">
                <a:extLst>
                  <a:ext uri="{FF2B5EF4-FFF2-40B4-BE49-F238E27FC236}">
                    <a16:creationId xmlns:a16="http://schemas.microsoft.com/office/drawing/2014/main" id="{958C83FC-9602-41BA-8DDA-6571BE9A4EF7}"/>
                  </a:ext>
                </a:extLst>
              </p:cNvPr>
              <p:cNvPicPr/>
              <p:nvPr/>
            </p:nvPicPr>
            <p:blipFill>
              <a:blip r:embed="rId62"/>
              <a:stretch>
                <a:fillRect/>
              </a:stretch>
            </p:blipFill>
            <p:spPr>
              <a:xfrm>
                <a:off x="4574613" y="4865827"/>
                <a:ext cx="431640" cy="9896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28" name="Freihand 327">
                <a:extLst>
                  <a:ext uri="{FF2B5EF4-FFF2-40B4-BE49-F238E27FC236}">
                    <a16:creationId xmlns:a16="http://schemas.microsoft.com/office/drawing/2014/main" id="{F1FCE8BB-781D-4B2A-AADE-F8C18A85691C}"/>
                  </a:ext>
                </a:extLst>
              </p14:cNvPr>
              <p14:cNvContentPartPr/>
              <p14:nvPr/>
            </p14:nvContentPartPr>
            <p14:xfrm>
              <a:off x="8944293" y="459787"/>
              <a:ext cx="456480" cy="586440"/>
            </p14:xfrm>
          </p:contentPart>
        </mc:Choice>
        <mc:Fallback xmlns="">
          <p:pic>
            <p:nvPicPr>
              <p:cNvPr id="328" name="Freihand 327">
                <a:extLst>
                  <a:ext uri="{FF2B5EF4-FFF2-40B4-BE49-F238E27FC236}">
                    <a16:creationId xmlns:a16="http://schemas.microsoft.com/office/drawing/2014/main" id="{F1FCE8BB-781D-4B2A-AADE-F8C18A85691C}"/>
                  </a:ext>
                </a:extLst>
              </p:cNvPr>
              <p:cNvPicPr/>
              <p:nvPr/>
            </p:nvPicPr>
            <p:blipFill>
              <a:blip r:embed="rId64"/>
              <a:stretch>
                <a:fillRect/>
              </a:stretch>
            </p:blipFill>
            <p:spPr>
              <a:xfrm>
                <a:off x="8939973" y="455467"/>
                <a:ext cx="465120" cy="5950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64" name="Freihand 363">
                <a:extLst>
                  <a:ext uri="{FF2B5EF4-FFF2-40B4-BE49-F238E27FC236}">
                    <a16:creationId xmlns:a16="http://schemas.microsoft.com/office/drawing/2014/main" id="{1D7359E6-AA65-484C-872D-531BE5C25F78}"/>
                  </a:ext>
                </a:extLst>
              </p14:cNvPr>
              <p14:cNvContentPartPr/>
              <p14:nvPr/>
            </p14:nvContentPartPr>
            <p14:xfrm>
              <a:off x="6499173" y="4799227"/>
              <a:ext cx="411480" cy="413280"/>
            </p14:xfrm>
          </p:contentPart>
        </mc:Choice>
        <mc:Fallback xmlns="">
          <p:pic>
            <p:nvPicPr>
              <p:cNvPr id="364" name="Freihand 363">
                <a:extLst>
                  <a:ext uri="{FF2B5EF4-FFF2-40B4-BE49-F238E27FC236}">
                    <a16:creationId xmlns:a16="http://schemas.microsoft.com/office/drawing/2014/main" id="{1D7359E6-AA65-484C-872D-531BE5C25F78}"/>
                  </a:ext>
                </a:extLst>
              </p:cNvPr>
              <p:cNvPicPr/>
              <p:nvPr/>
            </p:nvPicPr>
            <p:blipFill>
              <a:blip r:embed="rId66"/>
              <a:stretch>
                <a:fillRect/>
              </a:stretch>
            </p:blipFill>
            <p:spPr>
              <a:xfrm>
                <a:off x="6494853" y="4794907"/>
                <a:ext cx="420120" cy="4219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26" name="Freihand 425">
                <a:extLst>
                  <a:ext uri="{FF2B5EF4-FFF2-40B4-BE49-F238E27FC236}">
                    <a16:creationId xmlns:a16="http://schemas.microsoft.com/office/drawing/2014/main" id="{826C5957-4577-4A64-AA94-B32D01FE55F9}"/>
                  </a:ext>
                </a:extLst>
              </p14:cNvPr>
              <p14:cNvContentPartPr/>
              <p14:nvPr/>
            </p14:nvContentPartPr>
            <p14:xfrm>
              <a:off x="2850933" y="1274827"/>
              <a:ext cx="1603080" cy="1968120"/>
            </p14:xfrm>
          </p:contentPart>
        </mc:Choice>
        <mc:Fallback xmlns="">
          <p:pic>
            <p:nvPicPr>
              <p:cNvPr id="426" name="Freihand 425">
                <a:extLst>
                  <a:ext uri="{FF2B5EF4-FFF2-40B4-BE49-F238E27FC236}">
                    <a16:creationId xmlns:a16="http://schemas.microsoft.com/office/drawing/2014/main" id="{826C5957-4577-4A64-AA94-B32D01FE55F9}"/>
                  </a:ext>
                </a:extLst>
              </p:cNvPr>
              <p:cNvPicPr/>
              <p:nvPr/>
            </p:nvPicPr>
            <p:blipFill>
              <a:blip r:embed="rId68"/>
              <a:stretch>
                <a:fillRect/>
              </a:stretch>
            </p:blipFill>
            <p:spPr>
              <a:xfrm>
                <a:off x="2846613" y="1270507"/>
                <a:ext cx="1611720" cy="19767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7" name="Freihand 426">
                <a:extLst>
                  <a:ext uri="{FF2B5EF4-FFF2-40B4-BE49-F238E27FC236}">
                    <a16:creationId xmlns:a16="http://schemas.microsoft.com/office/drawing/2014/main" id="{E9EDB2CC-F202-453D-B0E6-EC7C14AC475B}"/>
                  </a:ext>
                </a:extLst>
              </p14:cNvPr>
              <p14:cNvContentPartPr/>
              <p14:nvPr/>
            </p14:nvContentPartPr>
            <p14:xfrm>
              <a:off x="3221013" y="1068187"/>
              <a:ext cx="276840" cy="405360"/>
            </p14:xfrm>
          </p:contentPart>
        </mc:Choice>
        <mc:Fallback xmlns="">
          <p:pic>
            <p:nvPicPr>
              <p:cNvPr id="427" name="Freihand 426">
                <a:extLst>
                  <a:ext uri="{FF2B5EF4-FFF2-40B4-BE49-F238E27FC236}">
                    <a16:creationId xmlns:a16="http://schemas.microsoft.com/office/drawing/2014/main" id="{E9EDB2CC-F202-453D-B0E6-EC7C14AC475B}"/>
                  </a:ext>
                </a:extLst>
              </p:cNvPr>
              <p:cNvPicPr/>
              <p:nvPr/>
            </p:nvPicPr>
            <p:blipFill>
              <a:blip r:embed="rId70"/>
              <a:stretch>
                <a:fillRect/>
              </a:stretch>
            </p:blipFill>
            <p:spPr>
              <a:xfrm>
                <a:off x="3216693" y="1063867"/>
                <a:ext cx="285480" cy="414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29" name="Freihand 428">
                <a:extLst>
                  <a:ext uri="{FF2B5EF4-FFF2-40B4-BE49-F238E27FC236}">
                    <a16:creationId xmlns:a16="http://schemas.microsoft.com/office/drawing/2014/main" id="{7A38FE4E-E162-4970-883D-5A40E6389ADB}"/>
                  </a:ext>
                </a:extLst>
              </p14:cNvPr>
              <p14:cNvContentPartPr/>
              <p14:nvPr/>
            </p14:nvContentPartPr>
            <p14:xfrm>
              <a:off x="3564093" y="1064587"/>
              <a:ext cx="156960" cy="75240"/>
            </p14:xfrm>
          </p:contentPart>
        </mc:Choice>
        <mc:Fallback xmlns="">
          <p:pic>
            <p:nvPicPr>
              <p:cNvPr id="429" name="Freihand 428">
                <a:extLst>
                  <a:ext uri="{FF2B5EF4-FFF2-40B4-BE49-F238E27FC236}">
                    <a16:creationId xmlns:a16="http://schemas.microsoft.com/office/drawing/2014/main" id="{7A38FE4E-E162-4970-883D-5A40E6389ADB}"/>
                  </a:ext>
                </a:extLst>
              </p:cNvPr>
              <p:cNvPicPr/>
              <p:nvPr/>
            </p:nvPicPr>
            <p:blipFill>
              <a:blip r:embed="rId72"/>
              <a:stretch>
                <a:fillRect/>
              </a:stretch>
            </p:blipFill>
            <p:spPr>
              <a:xfrm>
                <a:off x="3559773" y="1060267"/>
                <a:ext cx="1656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30" name="Freihand 429">
                <a:extLst>
                  <a:ext uri="{FF2B5EF4-FFF2-40B4-BE49-F238E27FC236}">
                    <a16:creationId xmlns:a16="http://schemas.microsoft.com/office/drawing/2014/main" id="{A6FCC35E-BB6E-45FB-9F06-D44446F16218}"/>
                  </a:ext>
                </a:extLst>
              </p14:cNvPr>
              <p14:cNvContentPartPr/>
              <p14:nvPr/>
            </p14:nvContentPartPr>
            <p14:xfrm>
              <a:off x="3588933" y="1115347"/>
              <a:ext cx="137880" cy="51480"/>
            </p14:xfrm>
          </p:contentPart>
        </mc:Choice>
        <mc:Fallback xmlns="">
          <p:pic>
            <p:nvPicPr>
              <p:cNvPr id="430" name="Freihand 429">
                <a:extLst>
                  <a:ext uri="{FF2B5EF4-FFF2-40B4-BE49-F238E27FC236}">
                    <a16:creationId xmlns:a16="http://schemas.microsoft.com/office/drawing/2014/main" id="{A6FCC35E-BB6E-45FB-9F06-D44446F16218}"/>
                  </a:ext>
                </a:extLst>
              </p:cNvPr>
              <p:cNvPicPr/>
              <p:nvPr/>
            </p:nvPicPr>
            <p:blipFill>
              <a:blip r:embed="rId74"/>
              <a:stretch>
                <a:fillRect/>
              </a:stretch>
            </p:blipFill>
            <p:spPr>
              <a:xfrm>
                <a:off x="3584613" y="1111027"/>
                <a:ext cx="14652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31" name="Freihand 430">
                <a:extLst>
                  <a:ext uri="{FF2B5EF4-FFF2-40B4-BE49-F238E27FC236}">
                    <a16:creationId xmlns:a16="http://schemas.microsoft.com/office/drawing/2014/main" id="{3C1BF5FF-280C-4838-8921-2F5650315B10}"/>
                  </a:ext>
                </a:extLst>
              </p14:cNvPr>
              <p14:cNvContentPartPr/>
              <p14:nvPr/>
            </p14:nvContentPartPr>
            <p14:xfrm>
              <a:off x="3708093" y="1003027"/>
              <a:ext cx="101880" cy="136800"/>
            </p14:xfrm>
          </p:contentPart>
        </mc:Choice>
        <mc:Fallback xmlns="">
          <p:pic>
            <p:nvPicPr>
              <p:cNvPr id="431" name="Freihand 430">
                <a:extLst>
                  <a:ext uri="{FF2B5EF4-FFF2-40B4-BE49-F238E27FC236}">
                    <a16:creationId xmlns:a16="http://schemas.microsoft.com/office/drawing/2014/main" id="{3C1BF5FF-280C-4838-8921-2F5650315B10}"/>
                  </a:ext>
                </a:extLst>
              </p:cNvPr>
              <p:cNvPicPr/>
              <p:nvPr/>
            </p:nvPicPr>
            <p:blipFill>
              <a:blip r:embed="rId76"/>
              <a:stretch>
                <a:fillRect/>
              </a:stretch>
            </p:blipFill>
            <p:spPr>
              <a:xfrm>
                <a:off x="3703773" y="998707"/>
                <a:ext cx="1105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32" name="Freihand 431">
                <a:extLst>
                  <a:ext uri="{FF2B5EF4-FFF2-40B4-BE49-F238E27FC236}">
                    <a16:creationId xmlns:a16="http://schemas.microsoft.com/office/drawing/2014/main" id="{FCA2E9E9-7E3A-4ECF-8B6F-5F72F8F207CD}"/>
                  </a:ext>
                </a:extLst>
              </p14:cNvPr>
              <p14:cNvContentPartPr/>
              <p14:nvPr/>
            </p14:nvContentPartPr>
            <p14:xfrm>
              <a:off x="3942453" y="870187"/>
              <a:ext cx="220320" cy="137160"/>
            </p14:xfrm>
          </p:contentPart>
        </mc:Choice>
        <mc:Fallback xmlns="">
          <p:pic>
            <p:nvPicPr>
              <p:cNvPr id="432" name="Freihand 431">
                <a:extLst>
                  <a:ext uri="{FF2B5EF4-FFF2-40B4-BE49-F238E27FC236}">
                    <a16:creationId xmlns:a16="http://schemas.microsoft.com/office/drawing/2014/main" id="{FCA2E9E9-7E3A-4ECF-8B6F-5F72F8F207CD}"/>
                  </a:ext>
                </a:extLst>
              </p:cNvPr>
              <p:cNvPicPr/>
              <p:nvPr/>
            </p:nvPicPr>
            <p:blipFill>
              <a:blip r:embed="rId78"/>
              <a:stretch>
                <a:fillRect/>
              </a:stretch>
            </p:blipFill>
            <p:spPr>
              <a:xfrm>
                <a:off x="3938133" y="865867"/>
                <a:ext cx="2289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33" name="Freihand 432">
                <a:extLst>
                  <a:ext uri="{FF2B5EF4-FFF2-40B4-BE49-F238E27FC236}">
                    <a16:creationId xmlns:a16="http://schemas.microsoft.com/office/drawing/2014/main" id="{60A08DAD-E4F9-42E4-8688-3BDAAC2DE45F}"/>
                  </a:ext>
                </a:extLst>
              </p14:cNvPr>
              <p14:cNvContentPartPr/>
              <p14:nvPr/>
            </p14:nvContentPartPr>
            <p14:xfrm>
              <a:off x="4122093" y="847147"/>
              <a:ext cx="32040" cy="21600"/>
            </p14:xfrm>
          </p:contentPart>
        </mc:Choice>
        <mc:Fallback xmlns="">
          <p:pic>
            <p:nvPicPr>
              <p:cNvPr id="433" name="Freihand 432">
                <a:extLst>
                  <a:ext uri="{FF2B5EF4-FFF2-40B4-BE49-F238E27FC236}">
                    <a16:creationId xmlns:a16="http://schemas.microsoft.com/office/drawing/2014/main" id="{60A08DAD-E4F9-42E4-8688-3BDAAC2DE45F}"/>
                  </a:ext>
                </a:extLst>
              </p:cNvPr>
              <p:cNvPicPr/>
              <p:nvPr/>
            </p:nvPicPr>
            <p:blipFill>
              <a:blip r:embed="rId80"/>
              <a:stretch>
                <a:fillRect/>
              </a:stretch>
            </p:blipFill>
            <p:spPr>
              <a:xfrm>
                <a:off x="4117773" y="842827"/>
                <a:ext cx="406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34" name="Freihand 433">
                <a:extLst>
                  <a:ext uri="{FF2B5EF4-FFF2-40B4-BE49-F238E27FC236}">
                    <a16:creationId xmlns:a16="http://schemas.microsoft.com/office/drawing/2014/main" id="{41880447-9759-4E34-98DA-536A2857FD28}"/>
                  </a:ext>
                </a:extLst>
              </p14:cNvPr>
              <p14:cNvContentPartPr/>
              <p14:nvPr/>
            </p14:nvContentPartPr>
            <p14:xfrm>
              <a:off x="4188693" y="869467"/>
              <a:ext cx="66600" cy="89640"/>
            </p14:xfrm>
          </p:contentPart>
        </mc:Choice>
        <mc:Fallback xmlns="">
          <p:pic>
            <p:nvPicPr>
              <p:cNvPr id="434" name="Freihand 433">
                <a:extLst>
                  <a:ext uri="{FF2B5EF4-FFF2-40B4-BE49-F238E27FC236}">
                    <a16:creationId xmlns:a16="http://schemas.microsoft.com/office/drawing/2014/main" id="{41880447-9759-4E34-98DA-536A2857FD28}"/>
                  </a:ext>
                </a:extLst>
              </p:cNvPr>
              <p:cNvPicPr/>
              <p:nvPr/>
            </p:nvPicPr>
            <p:blipFill>
              <a:blip r:embed="rId82"/>
              <a:stretch>
                <a:fillRect/>
              </a:stretch>
            </p:blipFill>
            <p:spPr>
              <a:xfrm>
                <a:off x="4184373" y="865147"/>
                <a:ext cx="752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35" name="Freihand 434">
                <a:extLst>
                  <a:ext uri="{FF2B5EF4-FFF2-40B4-BE49-F238E27FC236}">
                    <a16:creationId xmlns:a16="http://schemas.microsoft.com/office/drawing/2014/main" id="{405F3A4A-3513-4125-9B16-836C7AF856D1}"/>
                  </a:ext>
                </a:extLst>
              </p14:cNvPr>
              <p14:cNvContentPartPr/>
              <p14:nvPr/>
            </p14:nvContentPartPr>
            <p14:xfrm>
              <a:off x="4333413" y="839227"/>
              <a:ext cx="83880" cy="182160"/>
            </p14:xfrm>
          </p:contentPart>
        </mc:Choice>
        <mc:Fallback xmlns="">
          <p:pic>
            <p:nvPicPr>
              <p:cNvPr id="435" name="Freihand 434">
                <a:extLst>
                  <a:ext uri="{FF2B5EF4-FFF2-40B4-BE49-F238E27FC236}">
                    <a16:creationId xmlns:a16="http://schemas.microsoft.com/office/drawing/2014/main" id="{405F3A4A-3513-4125-9B16-836C7AF856D1}"/>
                  </a:ext>
                </a:extLst>
              </p:cNvPr>
              <p:cNvPicPr/>
              <p:nvPr/>
            </p:nvPicPr>
            <p:blipFill>
              <a:blip r:embed="rId84"/>
              <a:stretch>
                <a:fillRect/>
              </a:stretch>
            </p:blipFill>
            <p:spPr>
              <a:xfrm>
                <a:off x="4329093" y="834907"/>
                <a:ext cx="9252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36" name="Freihand 435">
                <a:extLst>
                  <a:ext uri="{FF2B5EF4-FFF2-40B4-BE49-F238E27FC236}">
                    <a16:creationId xmlns:a16="http://schemas.microsoft.com/office/drawing/2014/main" id="{1FBEA77C-7BBA-4D18-B027-4C6AA8B21586}"/>
                  </a:ext>
                </a:extLst>
              </p14:cNvPr>
              <p14:cNvContentPartPr/>
              <p14:nvPr/>
            </p14:nvContentPartPr>
            <p14:xfrm>
              <a:off x="4458333" y="825547"/>
              <a:ext cx="61920" cy="60840"/>
            </p14:xfrm>
          </p:contentPart>
        </mc:Choice>
        <mc:Fallback xmlns="">
          <p:pic>
            <p:nvPicPr>
              <p:cNvPr id="436" name="Freihand 435">
                <a:extLst>
                  <a:ext uri="{FF2B5EF4-FFF2-40B4-BE49-F238E27FC236}">
                    <a16:creationId xmlns:a16="http://schemas.microsoft.com/office/drawing/2014/main" id="{1FBEA77C-7BBA-4D18-B027-4C6AA8B21586}"/>
                  </a:ext>
                </a:extLst>
              </p:cNvPr>
              <p:cNvPicPr/>
              <p:nvPr/>
            </p:nvPicPr>
            <p:blipFill>
              <a:blip r:embed="rId86"/>
              <a:stretch>
                <a:fillRect/>
              </a:stretch>
            </p:blipFill>
            <p:spPr>
              <a:xfrm>
                <a:off x="4454013" y="821227"/>
                <a:ext cx="705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38" name="Freihand 437">
                <a:extLst>
                  <a:ext uri="{FF2B5EF4-FFF2-40B4-BE49-F238E27FC236}">
                    <a16:creationId xmlns:a16="http://schemas.microsoft.com/office/drawing/2014/main" id="{7F09BB85-AB6F-48BB-8566-EF1ADAF37A95}"/>
                  </a:ext>
                </a:extLst>
              </p14:cNvPr>
              <p14:cNvContentPartPr/>
              <p14:nvPr/>
            </p14:nvContentPartPr>
            <p14:xfrm>
              <a:off x="4442493" y="797107"/>
              <a:ext cx="114840" cy="121680"/>
            </p14:xfrm>
          </p:contentPart>
        </mc:Choice>
        <mc:Fallback xmlns="">
          <p:pic>
            <p:nvPicPr>
              <p:cNvPr id="438" name="Freihand 437">
                <a:extLst>
                  <a:ext uri="{FF2B5EF4-FFF2-40B4-BE49-F238E27FC236}">
                    <a16:creationId xmlns:a16="http://schemas.microsoft.com/office/drawing/2014/main" id="{7F09BB85-AB6F-48BB-8566-EF1ADAF37A95}"/>
                  </a:ext>
                </a:extLst>
              </p:cNvPr>
              <p:cNvPicPr/>
              <p:nvPr/>
            </p:nvPicPr>
            <p:blipFill>
              <a:blip r:embed="rId88"/>
              <a:stretch>
                <a:fillRect/>
              </a:stretch>
            </p:blipFill>
            <p:spPr>
              <a:xfrm>
                <a:off x="4438173" y="792787"/>
                <a:ext cx="1234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39" name="Freihand 438">
                <a:extLst>
                  <a:ext uri="{FF2B5EF4-FFF2-40B4-BE49-F238E27FC236}">
                    <a16:creationId xmlns:a16="http://schemas.microsoft.com/office/drawing/2014/main" id="{8D60ED72-3B85-4FE1-B62A-F515786D210D}"/>
                  </a:ext>
                </a:extLst>
              </p14:cNvPr>
              <p14:cNvContentPartPr/>
              <p14:nvPr/>
            </p14:nvContentPartPr>
            <p14:xfrm>
              <a:off x="4517013" y="759667"/>
              <a:ext cx="26280" cy="8280"/>
            </p14:xfrm>
          </p:contentPart>
        </mc:Choice>
        <mc:Fallback xmlns="">
          <p:pic>
            <p:nvPicPr>
              <p:cNvPr id="439" name="Freihand 438">
                <a:extLst>
                  <a:ext uri="{FF2B5EF4-FFF2-40B4-BE49-F238E27FC236}">
                    <a16:creationId xmlns:a16="http://schemas.microsoft.com/office/drawing/2014/main" id="{8D60ED72-3B85-4FE1-B62A-F515786D210D}"/>
                  </a:ext>
                </a:extLst>
              </p:cNvPr>
              <p:cNvPicPr/>
              <p:nvPr/>
            </p:nvPicPr>
            <p:blipFill>
              <a:blip r:embed="rId90"/>
              <a:stretch>
                <a:fillRect/>
              </a:stretch>
            </p:blipFill>
            <p:spPr>
              <a:xfrm>
                <a:off x="4512693" y="755347"/>
                <a:ext cx="349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40" name="Freihand 439">
                <a:extLst>
                  <a:ext uri="{FF2B5EF4-FFF2-40B4-BE49-F238E27FC236}">
                    <a16:creationId xmlns:a16="http://schemas.microsoft.com/office/drawing/2014/main" id="{4A1FB503-0C78-4647-BA1D-9BDEC708416F}"/>
                  </a:ext>
                </a:extLst>
              </p14:cNvPr>
              <p14:cNvContentPartPr/>
              <p14:nvPr/>
            </p14:nvContentPartPr>
            <p14:xfrm>
              <a:off x="4551573" y="773347"/>
              <a:ext cx="109440" cy="86040"/>
            </p14:xfrm>
          </p:contentPart>
        </mc:Choice>
        <mc:Fallback xmlns="">
          <p:pic>
            <p:nvPicPr>
              <p:cNvPr id="440" name="Freihand 439">
                <a:extLst>
                  <a:ext uri="{FF2B5EF4-FFF2-40B4-BE49-F238E27FC236}">
                    <a16:creationId xmlns:a16="http://schemas.microsoft.com/office/drawing/2014/main" id="{4A1FB503-0C78-4647-BA1D-9BDEC708416F}"/>
                  </a:ext>
                </a:extLst>
              </p:cNvPr>
              <p:cNvPicPr/>
              <p:nvPr/>
            </p:nvPicPr>
            <p:blipFill>
              <a:blip r:embed="rId92"/>
              <a:stretch>
                <a:fillRect/>
              </a:stretch>
            </p:blipFill>
            <p:spPr>
              <a:xfrm>
                <a:off x="4547253" y="769027"/>
                <a:ext cx="1180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41" name="Freihand 440">
                <a:extLst>
                  <a:ext uri="{FF2B5EF4-FFF2-40B4-BE49-F238E27FC236}">
                    <a16:creationId xmlns:a16="http://schemas.microsoft.com/office/drawing/2014/main" id="{CDFA12E3-B0DB-44AB-B498-BCB406F0D3BE}"/>
                  </a:ext>
                </a:extLst>
              </p14:cNvPr>
              <p14:cNvContentPartPr/>
              <p14:nvPr/>
            </p14:nvContentPartPr>
            <p14:xfrm>
              <a:off x="4641573" y="771547"/>
              <a:ext cx="91440" cy="64080"/>
            </p14:xfrm>
          </p:contentPart>
        </mc:Choice>
        <mc:Fallback xmlns="">
          <p:pic>
            <p:nvPicPr>
              <p:cNvPr id="441" name="Freihand 440">
                <a:extLst>
                  <a:ext uri="{FF2B5EF4-FFF2-40B4-BE49-F238E27FC236}">
                    <a16:creationId xmlns:a16="http://schemas.microsoft.com/office/drawing/2014/main" id="{CDFA12E3-B0DB-44AB-B498-BCB406F0D3BE}"/>
                  </a:ext>
                </a:extLst>
              </p:cNvPr>
              <p:cNvPicPr/>
              <p:nvPr/>
            </p:nvPicPr>
            <p:blipFill>
              <a:blip r:embed="rId94"/>
              <a:stretch>
                <a:fillRect/>
              </a:stretch>
            </p:blipFill>
            <p:spPr>
              <a:xfrm>
                <a:off x="4637253" y="767227"/>
                <a:ext cx="1000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442" name="Freihand 441">
                <a:extLst>
                  <a:ext uri="{FF2B5EF4-FFF2-40B4-BE49-F238E27FC236}">
                    <a16:creationId xmlns:a16="http://schemas.microsoft.com/office/drawing/2014/main" id="{CD8E1BCC-BFDC-4177-9413-32FE761868F4}"/>
                  </a:ext>
                </a:extLst>
              </p14:cNvPr>
              <p14:cNvContentPartPr/>
              <p14:nvPr/>
            </p14:nvContentPartPr>
            <p14:xfrm>
              <a:off x="4837413" y="740587"/>
              <a:ext cx="97920" cy="91440"/>
            </p14:xfrm>
          </p:contentPart>
        </mc:Choice>
        <mc:Fallback xmlns="">
          <p:pic>
            <p:nvPicPr>
              <p:cNvPr id="442" name="Freihand 441">
                <a:extLst>
                  <a:ext uri="{FF2B5EF4-FFF2-40B4-BE49-F238E27FC236}">
                    <a16:creationId xmlns:a16="http://schemas.microsoft.com/office/drawing/2014/main" id="{CD8E1BCC-BFDC-4177-9413-32FE761868F4}"/>
                  </a:ext>
                </a:extLst>
              </p:cNvPr>
              <p:cNvPicPr/>
              <p:nvPr/>
            </p:nvPicPr>
            <p:blipFill>
              <a:blip r:embed="rId96"/>
              <a:stretch>
                <a:fillRect/>
              </a:stretch>
            </p:blipFill>
            <p:spPr>
              <a:xfrm>
                <a:off x="4833093" y="736267"/>
                <a:ext cx="1065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443" name="Freihand 442">
                <a:extLst>
                  <a:ext uri="{FF2B5EF4-FFF2-40B4-BE49-F238E27FC236}">
                    <a16:creationId xmlns:a16="http://schemas.microsoft.com/office/drawing/2014/main" id="{4845EE4E-BA08-4320-8B6F-8F9D8C942DDD}"/>
                  </a:ext>
                </a:extLst>
              </p14:cNvPr>
              <p14:cNvContentPartPr/>
              <p14:nvPr/>
            </p14:nvContentPartPr>
            <p14:xfrm>
              <a:off x="4925253" y="665347"/>
              <a:ext cx="253080" cy="127080"/>
            </p14:xfrm>
          </p:contentPart>
        </mc:Choice>
        <mc:Fallback xmlns="">
          <p:pic>
            <p:nvPicPr>
              <p:cNvPr id="443" name="Freihand 442">
                <a:extLst>
                  <a:ext uri="{FF2B5EF4-FFF2-40B4-BE49-F238E27FC236}">
                    <a16:creationId xmlns:a16="http://schemas.microsoft.com/office/drawing/2014/main" id="{4845EE4E-BA08-4320-8B6F-8F9D8C942DDD}"/>
                  </a:ext>
                </a:extLst>
              </p:cNvPr>
              <p:cNvPicPr/>
              <p:nvPr/>
            </p:nvPicPr>
            <p:blipFill>
              <a:blip r:embed="rId98"/>
              <a:stretch>
                <a:fillRect/>
              </a:stretch>
            </p:blipFill>
            <p:spPr>
              <a:xfrm>
                <a:off x="4920933" y="661027"/>
                <a:ext cx="2617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444" name="Freihand 443">
                <a:extLst>
                  <a:ext uri="{FF2B5EF4-FFF2-40B4-BE49-F238E27FC236}">
                    <a16:creationId xmlns:a16="http://schemas.microsoft.com/office/drawing/2014/main" id="{CB6A2B93-77EF-4583-8638-C3CF6DC3E398}"/>
                  </a:ext>
                </a:extLst>
              </p14:cNvPr>
              <p14:cNvContentPartPr/>
              <p14:nvPr/>
            </p14:nvContentPartPr>
            <p14:xfrm>
              <a:off x="5162853" y="655627"/>
              <a:ext cx="27360" cy="34560"/>
            </p14:xfrm>
          </p:contentPart>
        </mc:Choice>
        <mc:Fallback xmlns="">
          <p:pic>
            <p:nvPicPr>
              <p:cNvPr id="444" name="Freihand 443">
                <a:extLst>
                  <a:ext uri="{FF2B5EF4-FFF2-40B4-BE49-F238E27FC236}">
                    <a16:creationId xmlns:a16="http://schemas.microsoft.com/office/drawing/2014/main" id="{CB6A2B93-77EF-4583-8638-C3CF6DC3E398}"/>
                  </a:ext>
                </a:extLst>
              </p:cNvPr>
              <p:cNvPicPr/>
              <p:nvPr/>
            </p:nvPicPr>
            <p:blipFill>
              <a:blip r:embed="rId100"/>
              <a:stretch>
                <a:fillRect/>
              </a:stretch>
            </p:blipFill>
            <p:spPr>
              <a:xfrm>
                <a:off x="5158533" y="651307"/>
                <a:ext cx="360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445" name="Freihand 444">
                <a:extLst>
                  <a:ext uri="{FF2B5EF4-FFF2-40B4-BE49-F238E27FC236}">
                    <a16:creationId xmlns:a16="http://schemas.microsoft.com/office/drawing/2014/main" id="{A8112BC2-A840-4816-B82C-E5327C0BA595}"/>
                  </a:ext>
                </a:extLst>
              </p14:cNvPr>
              <p14:cNvContentPartPr/>
              <p14:nvPr/>
            </p14:nvContentPartPr>
            <p14:xfrm>
              <a:off x="5211093" y="704227"/>
              <a:ext cx="163080" cy="61560"/>
            </p14:xfrm>
          </p:contentPart>
        </mc:Choice>
        <mc:Fallback xmlns="">
          <p:pic>
            <p:nvPicPr>
              <p:cNvPr id="445" name="Freihand 444">
                <a:extLst>
                  <a:ext uri="{FF2B5EF4-FFF2-40B4-BE49-F238E27FC236}">
                    <a16:creationId xmlns:a16="http://schemas.microsoft.com/office/drawing/2014/main" id="{A8112BC2-A840-4816-B82C-E5327C0BA595}"/>
                  </a:ext>
                </a:extLst>
              </p:cNvPr>
              <p:cNvPicPr/>
              <p:nvPr/>
            </p:nvPicPr>
            <p:blipFill>
              <a:blip r:embed="rId102"/>
              <a:stretch>
                <a:fillRect/>
              </a:stretch>
            </p:blipFill>
            <p:spPr>
              <a:xfrm>
                <a:off x="5206773" y="699907"/>
                <a:ext cx="1717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447" name="Freihand 446">
                <a:extLst>
                  <a:ext uri="{FF2B5EF4-FFF2-40B4-BE49-F238E27FC236}">
                    <a16:creationId xmlns:a16="http://schemas.microsoft.com/office/drawing/2014/main" id="{33819A3D-0A91-44F4-A502-1B2BB85CB241}"/>
                  </a:ext>
                </a:extLst>
              </p14:cNvPr>
              <p14:cNvContentPartPr/>
              <p14:nvPr/>
            </p14:nvContentPartPr>
            <p14:xfrm>
              <a:off x="5154213" y="698827"/>
              <a:ext cx="15120" cy="92520"/>
            </p14:xfrm>
          </p:contentPart>
        </mc:Choice>
        <mc:Fallback xmlns="">
          <p:pic>
            <p:nvPicPr>
              <p:cNvPr id="447" name="Freihand 446">
                <a:extLst>
                  <a:ext uri="{FF2B5EF4-FFF2-40B4-BE49-F238E27FC236}">
                    <a16:creationId xmlns:a16="http://schemas.microsoft.com/office/drawing/2014/main" id="{33819A3D-0A91-44F4-A502-1B2BB85CB241}"/>
                  </a:ext>
                </a:extLst>
              </p:cNvPr>
              <p:cNvPicPr/>
              <p:nvPr/>
            </p:nvPicPr>
            <p:blipFill>
              <a:blip r:embed="rId104"/>
              <a:stretch>
                <a:fillRect/>
              </a:stretch>
            </p:blipFill>
            <p:spPr>
              <a:xfrm>
                <a:off x="5149893" y="694507"/>
                <a:ext cx="237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448" name="Freihand 447">
                <a:extLst>
                  <a:ext uri="{FF2B5EF4-FFF2-40B4-BE49-F238E27FC236}">
                    <a16:creationId xmlns:a16="http://schemas.microsoft.com/office/drawing/2014/main" id="{6C51F965-7753-4149-9C53-996E4E1B5EF8}"/>
                  </a:ext>
                </a:extLst>
              </p14:cNvPr>
              <p14:cNvContentPartPr/>
              <p14:nvPr/>
            </p14:nvContentPartPr>
            <p14:xfrm>
              <a:off x="5209653" y="677227"/>
              <a:ext cx="99720" cy="92520"/>
            </p14:xfrm>
          </p:contentPart>
        </mc:Choice>
        <mc:Fallback xmlns="">
          <p:pic>
            <p:nvPicPr>
              <p:cNvPr id="448" name="Freihand 447">
                <a:extLst>
                  <a:ext uri="{FF2B5EF4-FFF2-40B4-BE49-F238E27FC236}">
                    <a16:creationId xmlns:a16="http://schemas.microsoft.com/office/drawing/2014/main" id="{6C51F965-7753-4149-9C53-996E4E1B5EF8}"/>
                  </a:ext>
                </a:extLst>
              </p:cNvPr>
              <p:cNvPicPr/>
              <p:nvPr/>
            </p:nvPicPr>
            <p:blipFill>
              <a:blip r:embed="rId106"/>
              <a:stretch>
                <a:fillRect/>
              </a:stretch>
            </p:blipFill>
            <p:spPr>
              <a:xfrm>
                <a:off x="5205333" y="672907"/>
                <a:ext cx="1083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450" name="Freihand 449">
                <a:extLst>
                  <a:ext uri="{FF2B5EF4-FFF2-40B4-BE49-F238E27FC236}">
                    <a16:creationId xmlns:a16="http://schemas.microsoft.com/office/drawing/2014/main" id="{CEA5FA02-7F56-41F9-B81E-47D55BC02DF0}"/>
                  </a:ext>
                </a:extLst>
              </p14:cNvPr>
              <p14:cNvContentPartPr/>
              <p14:nvPr/>
            </p14:nvContentPartPr>
            <p14:xfrm>
              <a:off x="5468493" y="629707"/>
              <a:ext cx="196200" cy="132840"/>
            </p14:xfrm>
          </p:contentPart>
        </mc:Choice>
        <mc:Fallback xmlns="">
          <p:pic>
            <p:nvPicPr>
              <p:cNvPr id="450" name="Freihand 449">
                <a:extLst>
                  <a:ext uri="{FF2B5EF4-FFF2-40B4-BE49-F238E27FC236}">
                    <a16:creationId xmlns:a16="http://schemas.microsoft.com/office/drawing/2014/main" id="{CEA5FA02-7F56-41F9-B81E-47D55BC02DF0}"/>
                  </a:ext>
                </a:extLst>
              </p:cNvPr>
              <p:cNvPicPr/>
              <p:nvPr/>
            </p:nvPicPr>
            <p:blipFill>
              <a:blip r:embed="rId108"/>
              <a:stretch>
                <a:fillRect/>
              </a:stretch>
            </p:blipFill>
            <p:spPr>
              <a:xfrm>
                <a:off x="5464173" y="625387"/>
                <a:ext cx="2048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451" name="Freihand 450">
                <a:extLst>
                  <a:ext uri="{FF2B5EF4-FFF2-40B4-BE49-F238E27FC236}">
                    <a16:creationId xmlns:a16="http://schemas.microsoft.com/office/drawing/2014/main" id="{7B053E07-318D-4DE5-BE71-9C589FF8338F}"/>
                  </a:ext>
                </a:extLst>
              </p14:cNvPr>
              <p14:cNvContentPartPr/>
              <p14:nvPr/>
            </p14:nvContentPartPr>
            <p14:xfrm>
              <a:off x="5679813" y="660667"/>
              <a:ext cx="67680" cy="87840"/>
            </p14:xfrm>
          </p:contentPart>
        </mc:Choice>
        <mc:Fallback xmlns="">
          <p:pic>
            <p:nvPicPr>
              <p:cNvPr id="451" name="Freihand 450">
                <a:extLst>
                  <a:ext uri="{FF2B5EF4-FFF2-40B4-BE49-F238E27FC236}">
                    <a16:creationId xmlns:a16="http://schemas.microsoft.com/office/drawing/2014/main" id="{7B053E07-318D-4DE5-BE71-9C589FF8338F}"/>
                  </a:ext>
                </a:extLst>
              </p:cNvPr>
              <p:cNvPicPr/>
              <p:nvPr/>
            </p:nvPicPr>
            <p:blipFill>
              <a:blip r:embed="rId110"/>
              <a:stretch>
                <a:fillRect/>
              </a:stretch>
            </p:blipFill>
            <p:spPr>
              <a:xfrm>
                <a:off x="5675493" y="656347"/>
                <a:ext cx="763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453" name="Freihand 452">
                <a:extLst>
                  <a:ext uri="{FF2B5EF4-FFF2-40B4-BE49-F238E27FC236}">
                    <a16:creationId xmlns:a16="http://schemas.microsoft.com/office/drawing/2014/main" id="{2ADFE671-416A-44F6-BCC2-EF45762C6BD7}"/>
                  </a:ext>
                </a:extLst>
              </p14:cNvPr>
              <p14:cNvContentPartPr/>
              <p14:nvPr/>
            </p14:nvContentPartPr>
            <p14:xfrm>
              <a:off x="4150893" y="1176547"/>
              <a:ext cx="113760" cy="181080"/>
            </p14:xfrm>
          </p:contentPart>
        </mc:Choice>
        <mc:Fallback xmlns="">
          <p:pic>
            <p:nvPicPr>
              <p:cNvPr id="453" name="Freihand 452">
                <a:extLst>
                  <a:ext uri="{FF2B5EF4-FFF2-40B4-BE49-F238E27FC236}">
                    <a16:creationId xmlns:a16="http://schemas.microsoft.com/office/drawing/2014/main" id="{2ADFE671-416A-44F6-BCC2-EF45762C6BD7}"/>
                  </a:ext>
                </a:extLst>
              </p:cNvPr>
              <p:cNvPicPr/>
              <p:nvPr/>
            </p:nvPicPr>
            <p:blipFill>
              <a:blip r:embed="rId112"/>
              <a:stretch>
                <a:fillRect/>
              </a:stretch>
            </p:blipFill>
            <p:spPr>
              <a:xfrm>
                <a:off x="4146573" y="1172227"/>
                <a:ext cx="1224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454" name="Freihand 453">
                <a:extLst>
                  <a:ext uri="{FF2B5EF4-FFF2-40B4-BE49-F238E27FC236}">
                    <a16:creationId xmlns:a16="http://schemas.microsoft.com/office/drawing/2014/main" id="{CC52300F-3BAC-4733-9C80-490E20307D49}"/>
                  </a:ext>
                </a:extLst>
              </p14:cNvPr>
              <p14:cNvContentPartPr/>
              <p14:nvPr/>
            </p14:nvContentPartPr>
            <p14:xfrm>
              <a:off x="4262133" y="1207867"/>
              <a:ext cx="70200" cy="108000"/>
            </p14:xfrm>
          </p:contentPart>
        </mc:Choice>
        <mc:Fallback xmlns="">
          <p:pic>
            <p:nvPicPr>
              <p:cNvPr id="454" name="Freihand 453">
                <a:extLst>
                  <a:ext uri="{FF2B5EF4-FFF2-40B4-BE49-F238E27FC236}">
                    <a16:creationId xmlns:a16="http://schemas.microsoft.com/office/drawing/2014/main" id="{CC52300F-3BAC-4733-9C80-490E20307D49}"/>
                  </a:ext>
                </a:extLst>
              </p:cNvPr>
              <p:cNvPicPr/>
              <p:nvPr/>
            </p:nvPicPr>
            <p:blipFill>
              <a:blip r:embed="rId114"/>
              <a:stretch>
                <a:fillRect/>
              </a:stretch>
            </p:blipFill>
            <p:spPr>
              <a:xfrm>
                <a:off x="4257813" y="1203547"/>
                <a:ext cx="788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455" name="Freihand 454">
                <a:extLst>
                  <a:ext uri="{FF2B5EF4-FFF2-40B4-BE49-F238E27FC236}">
                    <a16:creationId xmlns:a16="http://schemas.microsoft.com/office/drawing/2014/main" id="{0799420C-EBBF-4DD5-AD8A-3819839A15F9}"/>
                  </a:ext>
                </a:extLst>
              </p14:cNvPr>
              <p14:cNvContentPartPr/>
              <p14:nvPr/>
            </p14:nvContentPartPr>
            <p14:xfrm>
              <a:off x="4400373" y="1105267"/>
              <a:ext cx="57960" cy="145440"/>
            </p14:xfrm>
          </p:contentPart>
        </mc:Choice>
        <mc:Fallback xmlns="">
          <p:pic>
            <p:nvPicPr>
              <p:cNvPr id="455" name="Freihand 454">
                <a:extLst>
                  <a:ext uri="{FF2B5EF4-FFF2-40B4-BE49-F238E27FC236}">
                    <a16:creationId xmlns:a16="http://schemas.microsoft.com/office/drawing/2014/main" id="{0799420C-EBBF-4DD5-AD8A-3819839A15F9}"/>
                  </a:ext>
                </a:extLst>
              </p:cNvPr>
              <p:cNvPicPr/>
              <p:nvPr/>
            </p:nvPicPr>
            <p:blipFill>
              <a:blip r:embed="rId116"/>
              <a:stretch>
                <a:fillRect/>
              </a:stretch>
            </p:blipFill>
            <p:spPr>
              <a:xfrm>
                <a:off x="4396053" y="1100947"/>
                <a:ext cx="666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456" name="Freihand 455">
                <a:extLst>
                  <a:ext uri="{FF2B5EF4-FFF2-40B4-BE49-F238E27FC236}">
                    <a16:creationId xmlns:a16="http://schemas.microsoft.com/office/drawing/2014/main" id="{508E679B-F183-4F9A-ACDA-3E96BB9F7DBD}"/>
                  </a:ext>
                </a:extLst>
              </p14:cNvPr>
              <p14:cNvContentPartPr/>
              <p14:nvPr/>
            </p14:nvContentPartPr>
            <p14:xfrm>
              <a:off x="4474893" y="1153507"/>
              <a:ext cx="47880" cy="60840"/>
            </p14:xfrm>
          </p:contentPart>
        </mc:Choice>
        <mc:Fallback xmlns="">
          <p:pic>
            <p:nvPicPr>
              <p:cNvPr id="456" name="Freihand 455">
                <a:extLst>
                  <a:ext uri="{FF2B5EF4-FFF2-40B4-BE49-F238E27FC236}">
                    <a16:creationId xmlns:a16="http://schemas.microsoft.com/office/drawing/2014/main" id="{508E679B-F183-4F9A-ACDA-3E96BB9F7DBD}"/>
                  </a:ext>
                </a:extLst>
              </p:cNvPr>
              <p:cNvPicPr/>
              <p:nvPr/>
            </p:nvPicPr>
            <p:blipFill>
              <a:blip r:embed="rId118"/>
              <a:stretch>
                <a:fillRect/>
              </a:stretch>
            </p:blipFill>
            <p:spPr>
              <a:xfrm>
                <a:off x="4470573" y="1149187"/>
                <a:ext cx="565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457" name="Freihand 456">
                <a:extLst>
                  <a:ext uri="{FF2B5EF4-FFF2-40B4-BE49-F238E27FC236}">
                    <a16:creationId xmlns:a16="http://schemas.microsoft.com/office/drawing/2014/main" id="{659D4626-7059-4C0A-A53A-47700ADF4C4C}"/>
                  </a:ext>
                </a:extLst>
              </p14:cNvPr>
              <p14:cNvContentPartPr/>
              <p14:nvPr/>
            </p14:nvContentPartPr>
            <p14:xfrm>
              <a:off x="4518093" y="1094107"/>
              <a:ext cx="97200" cy="91080"/>
            </p14:xfrm>
          </p:contentPart>
        </mc:Choice>
        <mc:Fallback xmlns="">
          <p:pic>
            <p:nvPicPr>
              <p:cNvPr id="457" name="Freihand 456">
                <a:extLst>
                  <a:ext uri="{FF2B5EF4-FFF2-40B4-BE49-F238E27FC236}">
                    <a16:creationId xmlns:a16="http://schemas.microsoft.com/office/drawing/2014/main" id="{659D4626-7059-4C0A-A53A-47700ADF4C4C}"/>
                  </a:ext>
                </a:extLst>
              </p:cNvPr>
              <p:cNvPicPr/>
              <p:nvPr/>
            </p:nvPicPr>
            <p:blipFill>
              <a:blip r:embed="rId120"/>
              <a:stretch>
                <a:fillRect/>
              </a:stretch>
            </p:blipFill>
            <p:spPr>
              <a:xfrm>
                <a:off x="4513773" y="1089787"/>
                <a:ext cx="1058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458" name="Freihand 457">
                <a:extLst>
                  <a:ext uri="{FF2B5EF4-FFF2-40B4-BE49-F238E27FC236}">
                    <a16:creationId xmlns:a16="http://schemas.microsoft.com/office/drawing/2014/main" id="{38B3FC7B-E68C-4442-ACE3-5EF46EA4791B}"/>
                  </a:ext>
                </a:extLst>
              </p14:cNvPr>
              <p14:cNvContentPartPr/>
              <p14:nvPr/>
            </p14:nvContentPartPr>
            <p14:xfrm>
              <a:off x="4507293" y="1040467"/>
              <a:ext cx="19800" cy="8640"/>
            </p14:xfrm>
          </p:contentPart>
        </mc:Choice>
        <mc:Fallback xmlns="">
          <p:pic>
            <p:nvPicPr>
              <p:cNvPr id="458" name="Freihand 457">
                <a:extLst>
                  <a:ext uri="{FF2B5EF4-FFF2-40B4-BE49-F238E27FC236}">
                    <a16:creationId xmlns:a16="http://schemas.microsoft.com/office/drawing/2014/main" id="{38B3FC7B-E68C-4442-ACE3-5EF46EA4791B}"/>
                  </a:ext>
                </a:extLst>
              </p:cNvPr>
              <p:cNvPicPr/>
              <p:nvPr/>
            </p:nvPicPr>
            <p:blipFill>
              <a:blip r:embed="rId122"/>
              <a:stretch>
                <a:fillRect/>
              </a:stretch>
            </p:blipFill>
            <p:spPr>
              <a:xfrm>
                <a:off x="4502973" y="1036147"/>
                <a:ext cx="284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459" name="Freihand 458">
                <a:extLst>
                  <a:ext uri="{FF2B5EF4-FFF2-40B4-BE49-F238E27FC236}">
                    <a16:creationId xmlns:a16="http://schemas.microsoft.com/office/drawing/2014/main" id="{6EE6E59E-473F-4FE0-9DB3-E80FA4B2D0A7}"/>
                  </a:ext>
                </a:extLst>
              </p14:cNvPr>
              <p14:cNvContentPartPr/>
              <p14:nvPr/>
            </p14:nvContentPartPr>
            <p14:xfrm>
              <a:off x="4735893" y="1050187"/>
              <a:ext cx="192960" cy="73800"/>
            </p14:xfrm>
          </p:contentPart>
        </mc:Choice>
        <mc:Fallback xmlns="">
          <p:pic>
            <p:nvPicPr>
              <p:cNvPr id="459" name="Freihand 458">
                <a:extLst>
                  <a:ext uri="{FF2B5EF4-FFF2-40B4-BE49-F238E27FC236}">
                    <a16:creationId xmlns:a16="http://schemas.microsoft.com/office/drawing/2014/main" id="{6EE6E59E-473F-4FE0-9DB3-E80FA4B2D0A7}"/>
                  </a:ext>
                </a:extLst>
              </p:cNvPr>
              <p:cNvPicPr/>
              <p:nvPr/>
            </p:nvPicPr>
            <p:blipFill>
              <a:blip r:embed="rId124"/>
              <a:stretch>
                <a:fillRect/>
              </a:stretch>
            </p:blipFill>
            <p:spPr>
              <a:xfrm>
                <a:off x="4731573" y="1045867"/>
                <a:ext cx="2016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460" name="Freihand 459">
                <a:extLst>
                  <a:ext uri="{FF2B5EF4-FFF2-40B4-BE49-F238E27FC236}">
                    <a16:creationId xmlns:a16="http://schemas.microsoft.com/office/drawing/2014/main" id="{2279262B-A5C5-414D-9187-66E6BE296A00}"/>
                  </a:ext>
                </a:extLst>
              </p14:cNvPr>
              <p14:cNvContentPartPr/>
              <p14:nvPr/>
            </p14:nvContentPartPr>
            <p14:xfrm>
              <a:off x="4837413" y="989707"/>
              <a:ext cx="360" cy="360"/>
            </p14:xfrm>
          </p:contentPart>
        </mc:Choice>
        <mc:Fallback xmlns="">
          <p:pic>
            <p:nvPicPr>
              <p:cNvPr id="460" name="Freihand 459">
                <a:extLst>
                  <a:ext uri="{FF2B5EF4-FFF2-40B4-BE49-F238E27FC236}">
                    <a16:creationId xmlns:a16="http://schemas.microsoft.com/office/drawing/2014/main" id="{2279262B-A5C5-414D-9187-66E6BE296A00}"/>
                  </a:ext>
                </a:extLst>
              </p:cNvPr>
              <p:cNvPicPr/>
              <p:nvPr/>
            </p:nvPicPr>
            <p:blipFill>
              <a:blip r:embed="rId126"/>
              <a:stretch>
                <a:fillRect/>
              </a:stretch>
            </p:blipFill>
            <p:spPr>
              <a:xfrm>
                <a:off x="4833093" y="9853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462" name="Freihand 461">
                <a:extLst>
                  <a:ext uri="{FF2B5EF4-FFF2-40B4-BE49-F238E27FC236}">
                    <a16:creationId xmlns:a16="http://schemas.microsoft.com/office/drawing/2014/main" id="{0C94C502-DF22-4C7A-9057-11C907DB323F}"/>
                  </a:ext>
                </a:extLst>
              </p14:cNvPr>
              <p14:cNvContentPartPr/>
              <p14:nvPr/>
            </p14:nvContentPartPr>
            <p14:xfrm>
              <a:off x="5032893" y="955147"/>
              <a:ext cx="78120" cy="143640"/>
            </p14:xfrm>
          </p:contentPart>
        </mc:Choice>
        <mc:Fallback xmlns="">
          <p:pic>
            <p:nvPicPr>
              <p:cNvPr id="462" name="Freihand 461">
                <a:extLst>
                  <a:ext uri="{FF2B5EF4-FFF2-40B4-BE49-F238E27FC236}">
                    <a16:creationId xmlns:a16="http://schemas.microsoft.com/office/drawing/2014/main" id="{0C94C502-DF22-4C7A-9057-11C907DB323F}"/>
                  </a:ext>
                </a:extLst>
              </p:cNvPr>
              <p:cNvPicPr/>
              <p:nvPr/>
            </p:nvPicPr>
            <p:blipFill>
              <a:blip r:embed="rId128"/>
              <a:stretch>
                <a:fillRect/>
              </a:stretch>
            </p:blipFill>
            <p:spPr>
              <a:xfrm>
                <a:off x="5028573" y="950827"/>
                <a:ext cx="867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463" name="Freihand 462">
                <a:extLst>
                  <a:ext uri="{FF2B5EF4-FFF2-40B4-BE49-F238E27FC236}">
                    <a16:creationId xmlns:a16="http://schemas.microsoft.com/office/drawing/2014/main" id="{369E0EF5-2892-4EF5-B3FE-0D47FAB60B8E}"/>
                  </a:ext>
                </a:extLst>
              </p14:cNvPr>
              <p14:cNvContentPartPr/>
              <p14:nvPr/>
            </p14:nvContentPartPr>
            <p14:xfrm>
              <a:off x="5173293" y="921667"/>
              <a:ext cx="93600" cy="158400"/>
            </p14:xfrm>
          </p:contentPart>
        </mc:Choice>
        <mc:Fallback xmlns="">
          <p:pic>
            <p:nvPicPr>
              <p:cNvPr id="463" name="Freihand 462">
                <a:extLst>
                  <a:ext uri="{FF2B5EF4-FFF2-40B4-BE49-F238E27FC236}">
                    <a16:creationId xmlns:a16="http://schemas.microsoft.com/office/drawing/2014/main" id="{369E0EF5-2892-4EF5-B3FE-0D47FAB60B8E}"/>
                  </a:ext>
                </a:extLst>
              </p:cNvPr>
              <p:cNvPicPr/>
              <p:nvPr/>
            </p:nvPicPr>
            <p:blipFill>
              <a:blip r:embed="rId130"/>
              <a:stretch>
                <a:fillRect/>
              </a:stretch>
            </p:blipFill>
            <p:spPr>
              <a:xfrm>
                <a:off x="5168973" y="917347"/>
                <a:ext cx="1022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464" name="Freihand 463">
                <a:extLst>
                  <a:ext uri="{FF2B5EF4-FFF2-40B4-BE49-F238E27FC236}">
                    <a16:creationId xmlns:a16="http://schemas.microsoft.com/office/drawing/2014/main" id="{3807F538-04F8-4892-9351-07A7D4A41EB6}"/>
                  </a:ext>
                </a:extLst>
              </p14:cNvPr>
              <p14:cNvContentPartPr/>
              <p14:nvPr/>
            </p14:nvContentPartPr>
            <p14:xfrm>
              <a:off x="5245293" y="888907"/>
              <a:ext cx="398520" cy="168120"/>
            </p14:xfrm>
          </p:contentPart>
        </mc:Choice>
        <mc:Fallback xmlns="">
          <p:pic>
            <p:nvPicPr>
              <p:cNvPr id="464" name="Freihand 463">
                <a:extLst>
                  <a:ext uri="{FF2B5EF4-FFF2-40B4-BE49-F238E27FC236}">
                    <a16:creationId xmlns:a16="http://schemas.microsoft.com/office/drawing/2014/main" id="{3807F538-04F8-4892-9351-07A7D4A41EB6}"/>
                  </a:ext>
                </a:extLst>
              </p:cNvPr>
              <p:cNvPicPr/>
              <p:nvPr/>
            </p:nvPicPr>
            <p:blipFill>
              <a:blip r:embed="rId132"/>
              <a:stretch>
                <a:fillRect/>
              </a:stretch>
            </p:blipFill>
            <p:spPr>
              <a:xfrm>
                <a:off x="5240973" y="884587"/>
                <a:ext cx="4071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465" name="Freihand 464">
                <a:extLst>
                  <a:ext uri="{FF2B5EF4-FFF2-40B4-BE49-F238E27FC236}">
                    <a16:creationId xmlns:a16="http://schemas.microsoft.com/office/drawing/2014/main" id="{6A2447AC-270D-42F2-89FC-39D67B30AECB}"/>
                  </a:ext>
                </a:extLst>
              </p14:cNvPr>
              <p14:cNvContentPartPr/>
              <p14:nvPr/>
            </p14:nvContentPartPr>
            <p14:xfrm>
              <a:off x="5733453" y="795667"/>
              <a:ext cx="221760" cy="162720"/>
            </p14:xfrm>
          </p:contentPart>
        </mc:Choice>
        <mc:Fallback xmlns="">
          <p:pic>
            <p:nvPicPr>
              <p:cNvPr id="465" name="Freihand 464">
                <a:extLst>
                  <a:ext uri="{FF2B5EF4-FFF2-40B4-BE49-F238E27FC236}">
                    <a16:creationId xmlns:a16="http://schemas.microsoft.com/office/drawing/2014/main" id="{6A2447AC-270D-42F2-89FC-39D67B30AECB}"/>
                  </a:ext>
                </a:extLst>
              </p:cNvPr>
              <p:cNvPicPr/>
              <p:nvPr/>
            </p:nvPicPr>
            <p:blipFill>
              <a:blip r:embed="rId134"/>
              <a:stretch>
                <a:fillRect/>
              </a:stretch>
            </p:blipFill>
            <p:spPr>
              <a:xfrm>
                <a:off x="5729133" y="791347"/>
                <a:ext cx="2304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466" name="Freihand 465">
                <a:extLst>
                  <a:ext uri="{FF2B5EF4-FFF2-40B4-BE49-F238E27FC236}">
                    <a16:creationId xmlns:a16="http://schemas.microsoft.com/office/drawing/2014/main" id="{0CF8B23B-8984-4FEF-9438-4937F7F70302}"/>
                  </a:ext>
                </a:extLst>
              </p14:cNvPr>
              <p14:cNvContentPartPr/>
              <p14:nvPr/>
            </p14:nvContentPartPr>
            <p14:xfrm>
              <a:off x="6057093" y="855787"/>
              <a:ext cx="172800" cy="75600"/>
            </p14:xfrm>
          </p:contentPart>
        </mc:Choice>
        <mc:Fallback xmlns="">
          <p:pic>
            <p:nvPicPr>
              <p:cNvPr id="466" name="Freihand 465">
                <a:extLst>
                  <a:ext uri="{FF2B5EF4-FFF2-40B4-BE49-F238E27FC236}">
                    <a16:creationId xmlns:a16="http://schemas.microsoft.com/office/drawing/2014/main" id="{0CF8B23B-8984-4FEF-9438-4937F7F70302}"/>
                  </a:ext>
                </a:extLst>
              </p:cNvPr>
              <p:cNvPicPr/>
              <p:nvPr/>
            </p:nvPicPr>
            <p:blipFill>
              <a:blip r:embed="rId136"/>
              <a:stretch>
                <a:fillRect/>
              </a:stretch>
            </p:blipFill>
            <p:spPr>
              <a:xfrm>
                <a:off x="6052773" y="851467"/>
                <a:ext cx="1814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467" name="Freihand 466">
                <a:extLst>
                  <a:ext uri="{FF2B5EF4-FFF2-40B4-BE49-F238E27FC236}">
                    <a16:creationId xmlns:a16="http://schemas.microsoft.com/office/drawing/2014/main" id="{E3962C02-A2E9-4024-A7D0-6B2A0B660037}"/>
                  </a:ext>
                </a:extLst>
              </p14:cNvPr>
              <p14:cNvContentPartPr/>
              <p14:nvPr/>
            </p14:nvContentPartPr>
            <p14:xfrm>
              <a:off x="6285693" y="761467"/>
              <a:ext cx="184320" cy="114480"/>
            </p14:xfrm>
          </p:contentPart>
        </mc:Choice>
        <mc:Fallback xmlns="">
          <p:pic>
            <p:nvPicPr>
              <p:cNvPr id="467" name="Freihand 466">
                <a:extLst>
                  <a:ext uri="{FF2B5EF4-FFF2-40B4-BE49-F238E27FC236}">
                    <a16:creationId xmlns:a16="http://schemas.microsoft.com/office/drawing/2014/main" id="{E3962C02-A2E9-4024-A7D0-6B2A0B660037}"/>
                  </a:ext>
                </a:extLst>
              </p:cNvPr>
              <p:cNvPicPr/>
              <p:nvPr/>
            </p:nvPicPr>
            <p:blipFill>
              <a:blip r:embed="rId138"/>
              <a:stretch>
                <a:fillRect/>
              </a:stretch>
            </p:blipFill>
            <p:spPr>
              <a:xfrm>
                <a:off x="6281373" y="757147"/>
                <a:ext cx="1929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468" name="Freihand 467">
                <a:extLst>
                  <a:ext uri="{FF2B5EF4-FFF2-40B4-BE49-F238E27FC236}">
                    <a16:creationId xmlns:a16="http://schemas.microsoft.com/office/drawing/2014/main" id="{8EF14307-065D-4788-8AFE-03A1C09B9C04}"/>
                  </a:ext>
                </a:extLst>
              </p14:cNvPr>
              <p14:cNvContentPartPr/>
              <p14:nvPr/>
            </p14:nvContentPartPr>
            <p14:xfrm>
              <a:off x="6455253" y="718627"/>
              <a:ext cx="360" cy="360"/>
            </p14:xfrm>
          </p:contentPart>
        </mc:Choice>
        <mc:Fallback xmlns="">
          <p:pic>
            <p:nvPicPr>
              <p:cNvPr id="468" name="Freihand 467">
                <a:extLst>
                  <a:ext uri="{FF2B5EF4-FFF2-40B4-BE49-F238E27FC236}">
                    <a16:creationId xmlns:a16="http://schemas.microsoft.com/office/drawing/2014/main" id="{8EF14307-065D-4788-8AFE-03A1C09B9C04}"/>
                  </a:ext>
                </a:extLst>
              </p:cNvPr>
              <p:cNvPicPr/>
              <p:nvPr/>
            </p:nvPicPr>
            <p:blipFill>
              <a:blip r:embed="rId126"/>
              <a:stretch>
                <a:fillRect/>
              </a:stretch>
            </p:blipFill>
            <p:spPr>
              <a:xfrm>
                <a:off x="6450933" y="7143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469" name="Freihand 468">
                <a:extLst>
                  <a:ext uri="{FF2B5EF4-FFF2-40B4-BE49-F238E27FC236}">
                    <a16:creationId xmlns:a16="http://schemas.microsoft.com/office/drawing/2014/main" id="{FA6FCFD8-305A-468A-AFAF-B5FD5825CA3C}"/>
                  </a:ext>
                </a:extLst>
              </p14:cNvPr>
              <p14:cNvContentPartPr/>
              <p14:nvPr/>
            </p14:nvContentPartPr>
            <p14:xfrm>
              <a:off x="6476493" y="756427"/>
              <a:ext cx="225360" cy="112320"/>
            </p14:xfrm>
          </p:contentPart>
        </mc:Choice>
        <mc:Fallback xmlns="">
          <p:pic>
            <p:nvPicPr>
              <p:cNvPr id="469" name="Freihand 468">
                <a:extLst>
                  <a:ext uri="{FF2B5EF4-FFF2-40B4-BE49-F238E27FC236}">
                    <a16:creationId xmlns:a16="http://schemas.microsoft.com/office/drawing/2014/main" id="{FA6FCFD8-305A-468A-AFAF-B5FD5825CA3C}"/>
                  </a:ext>
                </a:extLst>
              </p:cNvPr>
              <p:cNvPicPr/>
              <p:nvPr/>
            </p:nvPicPr>
            <p:blipFill>
              <a:blip r:embed="rId141"/>
              <a:stretch>
                <a:fillRect/>
              </a:stretch>
            </p:blipFill>
            <p:spPr>
              <a:xfrm>
                <a:off x="6472173" y="752107"/>
                <a:ext cx="2340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470" name="Freihand 469">
                <a:extLst>
                  <a:ext uri="{FF2B5EF4-FFF2-40B4-BE49-F238E27FC236}">
                    <a16:creationId xmlns:a16="http://schemas.microsoft.com/office/drawing/2014/main" id="{1D2C8E09-A6B6-460A-B5E0-FADFDEDBB2F3}"/>
                  </a:ext>
                </a:extLst>
              </p14:cNvPr>
              <p14:cNvContentPartPr/>
              <p14:nvPr/>
            </p14:nvContentPartPr>
            <p14:xfrm>
              <a:off x="6665853" y="707827"/>
              <a:ext cx="26280" cy="18360"/>
            </p14:xfrm>
          </p:contentPart>
        </mc:Choice>
        <mc:Fallback xmlns="">
          <p:pic>
            <p:nvPicPr>
              <p:cNvPr id="470" name="Freihand 469">
                <a:extLst>
                  <a:ext uri="{FF2B5EF4-FFF2-40B4-BE49-F238E27FC236}">
                    <a16:creationId xmlns:a16="http://schemas.microsoft.com/office/drawing/2014/main" id="{1D2C8E09-A6B6-460A-B5E0-FADFDEDBB2F3}"/>
                  </a:ext>
                </a:extLst>
              </p:cNvPr>
              <p:cNvPicPr/>
              <p:nvPr/>
            </p:nvPicPr>
            <p:blipFill>
              <a:blip r:embed="rId143"/>
              <a:stretch>
                <a:fillRect/>
              </a:stretch>
            </p:blipFill>
            <p:spPr>
              <a:xfrm>
                <a:off x="6661533" y="703507"/>
                <a:ext cx="349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471" name="Freihand 470">
                <a:extLst>
                  <a:ext uri="{FF2B5EF4-FFF2-40B4-BE49-F238E27FC236}">
                    <a16:creationId xmlns:a16="http://schemas.microsoft.com/office/drawing/2014/main" id="{8F55A619-E5CF-4DEC-9292-CF8F193D7F49}"/>
                  </a:ext>
                </a:extLst>
              </p14:cNvPr>
              <p14:cNvContentPartPr/>
              <p14:nvPr/>
            </p14:nvContentPartPr>
            <p14:xfrm>
              <a:off x="6726333" y="705307"/>
              <a:ext cx="206280" cy="139320"/>
            </p14:xfrm>
          </p:contentPart>
        </mc:Choice>
        <mc:Fallback xmlns="">
          <p:pic>
            <p:nvPicPr>
              <p:cNvPr id="471" name="Freihand 470">
                <a:extLst>
                  <a:ext uri="{FF2B5EF4-FFF2-40B4-BE49-F238E27FC236}">
                    <a16:creationId xmlns:a16="http://schemas.microsoft.com/office/drawing/2014/main" id="{8F55A619-E5CF-4DEC-9292-CF8F193D7F49}"/>
                  </a:ext>
                </a:extLst>
              </p:cNvPr>
              <p:cNvPicPr/>
              <p:nvPr/>
            </p:nvPicPr>
            <p:blipFill>
              <a:blip r:embed="rId145"/>
              <a:stretch>
                <a:fillRect/>
              </a:stretch>
            </p:blipFill>
            <p:spPr>
              <a:xfrm>
                <a:off x="6722013" y="700987"/>
                <a:ext cx="2149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472" name="Freihand 471">
                <a:extLst>
                  <a:ext uri="{FF2B5EF4-FFF2-40B4-BE49-F238E27FC236}">
                    <a16:creationId xmlns:a16="http://schemas.microsoft.com/office/drawing/2014/main" id="{06E8CF05-3170-4D18-9D1D-4DB1008EA26F}"/>
                  </a:ext>
                </a:extLst>
              </p14:cNvPr>
              <p14:cNvContentPartPr/>
              <p14:nvPr/>
            </p14:nvContentPartPr>
            <p14:xfrm>
              <a:off x="6938733" y="661387"/>
              <a:ext cx="210960" cy="136080"/>
            </p14:xfrm>
          </p:contentPart>
        </mc:Choice>
        <mc:Fallback xmlns="">
          <p:pic>
            <p:nvPicPr>
              <p:cNvPr id="472" name="Freihand 471">
                <a:extLst>
                  <a:ext uri="{FF2B5EF4-FFF2-40B4-BE49-F238E27FC236}">
                    <a16:creationId xmlns:a16="http://schemas.microsoft.com/office/drawing/2014/main" id="{06E8CF05-3170-4D18-9D1D-4DB1008EA26F}"/>
                  </a:ext>
                </a:extLst>
              </p:cNvPr>
              <p:cNvPicPr/>
              <p:nvPr/>
            </p:nvPicPr>
            <p:blipFill>
              <a:blip r:embed="rId147"/>
              <a:stretch>
                <a:fillRect/>
              </a:stretch>
            </p:blipFill>
            <p:spPr>
              <a:xfrm>
                <a:off x="6934413" y="657067"/>
                <a:ext cx="2196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473" name="Freihand 472">
                <a:extLst>
                  <a:ext uri="{FF2B5EF4-FFF2-40B4-BE49-F238E27FC236}">
                    <a16:creationId xmlns:a16="http://schemas.microsoft.com/office/drawing/2014/main" id="{004F8AAA-3C52-4A9C-8039-0B145E310635}"/>
                  </a:ext>
                </a:extLst>
              </p14:cNvPr>
              <p14:cNvContentPartPr/>
              <p14:nvPr/>
            </p14:nvContentPartPr>
            <p14:xfrm>
              <a:off x="4216773" y="1488307"/>
              <a:ext cx="83520" cy="182520"/>
            </p14:xfrm>
          </p:contentPart>
        </mc:Choice>
        <mc:Fallback xmlns="">
          <p:pic>
            <p:nvPicPr>
              <p:cNvPr id="473" name="Freihand 472">
                <a:extLst>
                  <a:ext uri="{FF2B5EF4-FFF2-40B4-BE49-F238E27FC236}">
                    <a16:creationId xmlns:a16="http://schemas.microsoft.com/office/drawing/2014/main" id="{004F8AAA-3C52-4A9C-8039-0B145E310635}"/>
                  </a:ext>
                </a:extLst>
              </p:cNvPr>
              <p:cNvPicPr/>
              <p:nvPr/>
            </p:nvPicPr>
            <p:blipFill>
              <a:blip r:embed="rId149"/>
              <a:stretch>
                <a:fillRect/>
              </a:stretch>
            </p:blipFill>
            <p:spPr>
              <a:xfrm>
                <a:off x="4212453" y="1483987"/>
                <a:ext cx="9216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474" name="Freihand 473">
                <a:extLst>
                  <a:ext uri="{FF2B5EF4-FFF2-40B4-BE49-F238E27FC236}">
                    <a16:creationId xmlns:a16="http://schemas.microsoft.com/office/drawing/2014/main" id="{3C7C4ED3-1B3C-4180-9066-63B9BED49141}"/>
                  </a:ext>
                </a:extLst>
              </p14:cNvPr>
              <p14:cNvContentPartPr/>
              <p14:nvPr/>
            </p14:nvContentPartPr>
            <p14:xfrm>
              <a:off x="4334493" y="1449787"/>
              <a:ext cx="144720" cy="107640"/>
            </p14:xfrm>
          </p:contentPart>
        </mc:Choice>
        <mc:Fallback xmlns="">
          <p:pic>
            <p:nvPicPr>
              <p:cNvPr id="474" name="Freihand 473">
                <a:extLst>
                  <a:ext uri="{FF2B5EF4-FFF2-40B4-BE49-F238E27FC236}">
                    <a16:creationId xmlns:a16="http://schemas.microsoft.com/office/drawing/2014/main" id="{3C7C4ED3-1B3C-4180-9066-63B9BED49141}"/>
                  </a:ext>
                </a:extLst>
              </p:cNvPr>
              <p:cNvPicPr/>
              <p:nvPr/>
            </p:nvPicPr>
            <p:blipFill>
              <a:blip r:embed="rId151"/>
              <a:stretch>
                <a:fillRect/>
              </a:stretch>
            </p:blipFill>
            <p:spPr>
              <a:xfrm>
                <a:off x="4330173" y="1445467"/>
                <a:ext cx="1533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475" name="Freihand 474">
                <a:extLst>
                  <a:ext uri="{FF2B5EF4-FFF2-40B4-BE49-F238E27FC236}">
                    <a16:creationId xmlns:a16="http://schemas.microsoft.com/office/drawing/2014/main" id="{BEF50FA0-A7BA-4CF3-91E4-7A6918F2A8F8}"/>
                  </a:ext>
                </a:extLst>
              </p14:cNvPr>
              <p14:cNvContentPartPr/>
              <p14:nvPr/>
            </p14:nvContentPartPr>
            <p14:xfrm>
              <a:off x="4425573" y="1400467"/>
              <a:ext cx="162000" cy="105120"/>
            </p14:xfrm>
          </p:contentPart>
        </mc:Choice>
        <mc:Fallback xmlns="">
          <p:pic>
            <p:nvPicPr>
              <p:cNvPr id="475" name="Freihand 474">
                <a:extLst>
                  <a:ext uri="{FF2B5EF4-FFF2-40B4-BE49-F238E27FC236}">
                    <a16:creationId xmlns:a16="http://schemas.microsoft.com/office/drawing/2014/main" id="{BEF50FA0-A7BA-4CF3-91E4-7A6918F2A8F8}"/>
                  </a:ext>
                </a:extLst>
              </p:cNvPr>
              <p:cNvPicPr/>
              <p:nvPr/>
            </p:nvPicPr>
            <p:blipFill>
              <a:blip r:embed="rId153"/>
              <a:stretch>
                <a:fillRect/>
              </a:stretch>
            </p:blipFill>
            <p:spPr>
              <a:xfrm>
                <a:off x="4421253" y="1396147"/>
                <a:ext cx="1706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476" name="Freihand 475">
                <a:extLst>
                  <a:ext uri="{FF2B5EF4-FFF2-40B4-BE49-F238E27FC236}">
                    <a16:creationId xmlns:a16="http://schemas.microsoft.com/office/drawing/2014/main" id="{36705A65-0ABC-47CF-B222-A9F007C1517E}"/>
                  </a:ext>
                </a:extLst>
              </p14:cNvPr>
              <p14:cNvContentPartPr/>
              <p14:nvPr/>
            </p14:nvContentPartPr>
            <p14:xfrm>
              <a:off x="4606293" y="1384627"/>
              <a:ext cx="95760" cy="105480"/>
            </p14:xfrm>
          </p:contentPart>
        </mc:Choice>
        <mc:Fallback xmlns="">
          <p:pic>
            <p:nvPicPr>
              <p:cNvPr id="476" name="Freihand 475">
                <a:extLst>
                  <a:ext uri="{FF2B5EF4-FFF2-40B4-BE49-F238E27FC236}">
                    <a16:creationId xmlns:a16="http://schemas.microsoft.com/office/drawing/2014/main" id="{36705A65-0ABC-47CF-B222-A9F007C1517E}"/>
                  </a:ext>
                </a:extLst>
              </p:cNvPr>
              <p:cNvPicPr/>
              <p:nvPr/>
            </p:nvPicPr>
            <p:blipFill>
              <a:blip r:embed="rId155"/>
              <a:stretch>
                <a:fillRect/>
              </a:stretch>
            </p:blipFill>
            <p:spPr>
              <a:xfrm>
                <a:off x="4601973" y="1380307"/>
                <a:ext cx="1044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477" name="Freihand 476">
                <a:extLst>
                  <a:ext uri="{FF2B5EF4-FFF2-40B4-BE49-F238E27FC236}">
                    <a16:creationId xmlns:a16="http://schemas.microsoft.com/office/drawing/2014/main" id="{980DBD1F-D7F1-41B0-BB3B-4DB5DA0EBCD9}"/>
                  </a:ext>
                </a:extLst>
              </p14:cNvPr>
              <p14:cNvContentPartPr/>
              <p14:nvPr/>
            </p14:nvContentPartPr>
            <p14:xfrm>
              <a:off x="4858653" y="1233427"/>
              <a:ext cx="342360" cy="236160"/>
            </p14:xfrm>
          </p:contentPart>
        </mc:Choice>
        <mc:Fallback xmlns="">
          <p:pic>
            <p:nvPicPr>
              <p:cNvPr id="477" name="Freihand 476">
                <a:extLst>
                  <a:ext uri="{FF2B5EF4-FFF2-40B4-BE49-F238E27FC236}">
                    <a16:creationId xmlns:a16="http://schemas.microsoft.com/office/drawing/2014/main" id="{980DBD1F-D7F1-41B0-BB3B-4DB5DA0EBCD9}"/>
                  </a:ext>
                </a:extLst>
              </p:cNvPr>
              <p:cNvPicPr/>
              <p:nvPr/>
            </p:nvPicPr>
            <p:blipFill>
              <a:blip r:embed="rId157"/>
              <a:stretch>
                <a:fillRect/>
              </a:stretch>
            </p:blipFill>
            <p:spPr>
              <a:xfrm>
                <a:off x="4854333" y="1229107"/>
                <a:ext cx="35100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478" name="Freihand 477">
                <a:extLst>
                  <a:ext uri="{FF2B5EF4-FFF2-40B4-BE49-F238E27FC236}">
                    <a16:creationId xmlns:a16="http://schemas.microsoft.com/office/drawing/2014/main" id="{6A0C8CF7-DCF2-41CC-A122-847BF5BA2890}"/>
                  </a:ext>
                </a:extLst>
              </p14:cNvPr>
              <p14:cNvContentPartPr/>
              <p14:nvPr/>
            </p14:nvContentPartPr>
            <p14:xfrm>
              <a:off x="5163933" y="1234147"/>
              <a:ext cx="23040" cy="41400"/>
            </p14:xfrm>
          </p:contentPart>
        </mc:Choice>
        <mc:Fallback xmlns="">
          <p:pic>
            <p:nvPicPr>
              <p:cNvPr id="478" name="Freihand 477">
                <a:extLst>
                  <a:ext uri="{FF2B5EF4-FFF2-40B4-BE49-F238E27FC236}">
                    <a16:creationId xmlns:a16="http://schemas.microsoft.com/office/drawing/2014/main" id="{6A0C8CF7-DCF2-41CC-A122-847BF5BA2890}"/>
                  </a:ext>
                </a:extLst>
              </p:cNvPr>
              <p:cNvPicPr/>
              <p:nvPr/>
            </p:nvPicPr>
            <p:blipFill>
              <a:blip r:embed="rId159"/>
              <a:stretch>
                <a:fillRect/>
              </a:stretch>
            </p:blipFill>
            <p:spPr>
              <a:xfrm>
                <a:off x="5159613" y="1229827"/>
                <a:ext cx="316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479" name="Freihand 478">
                <a:extLst>
                  <a:ext uri="{FF2B5EF4-FFF2-40B4-BE49-F238E27FC236}">
                    <a16:creationId xmlns:a16="http://schemas.microsoft.com/office/drawing/2014/main" id="{092E80EF-01A6-4ECF-A821-79C882B13DC7}"/>
                  </a:ext>
                </a:extLst>
              </p14:cNvPr>
              <p14:cNvContentPartPr/>
              <p14:nvPr/>
            </p14:nvContentPartPr>
            <p14:xfrm>
              <a:off x="5216493" y="1278787"/>
              <a:ext cx="88200" cy="69840"/>
            </p14:xfrm>
          </p:contentPart>
        </mc:Choice>
        <mc:Fallback xmlns="">
          <p:pic>
            <p:nvPicPr>
              <p:cNvPr id="479" name="Freihand 478">
                <a:extLst>
                  <a:ext uri="{FF2B5EF4-FFF2-40B4-BE49-F238E27FC236}">
                    <a16:creationId xmlns:a16="http://schemas.microsoft.com/office/drawing/2014/main" id="{092E80EF-01A6-4ECF-A821-79C882B13DC7}"/>
                  </a:ext>
                </a:extLst>
              </p:cNvPr>
              <p:cNvPicPr/>
              <p:nvPr/>
            </p:nvPicPr>
            <p:blipFill>
              <a:blip r:embed="rId161"/>
              <a:stretch>
                <a:fillRect/>
              </a:stretch>
            </p:blipFill>
            <p:spPr>
              <a:xfrm>
                <a:off x="5212173" y="1274467"/>
                <a:ext cx="968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480" name="Freihand 479">
                <a:extLst>
                  <a:ext uri="{FF2B5EF4-FFF2-40B4-BE49-F238E27FC236}">
                    <a16:creationId xmlns:a16="http://schemas.microsoft.com/office/drawing/2014/main" id="{4A3EBDC1-7119-43E9-BAFF-6C61D13AC2D7}"/>
                  </a:ext>
                </a:extLst>
              </p14:cNvPr>
              <p14:cNvContentPartPr/>
              <p14:nvPr/>
            </p14:nvContentPartPr>
            <p14:xfrm>
              <a:off x="5309733" y="1247827"/>
              <a:ext cx="99360" cy="91080"/>
            </p14:xfrm>
          </p:contentPart>
        </mc:Choice>
        <mc:Fallback xmlns="">
          <p:pic>
            <p:nvPicPr>
              <p:cNvPr id="480" name="Freihand 479">
                <a:extLst>
                  <a:ext uri="{FF2B5EF4-FFF2-40B4-BE49-F238E27FC236}">
                    <a16:creationId xmlns:a16="http://schemas.microsoft.com/office/drawing/2014/main" id="{4A3EBDC1-7119-43E9-BAFF-6C61D13AC2D7}"/>
                  </a:ext>
                </a:extLst>
              </p:cNvPr>
              <p:cNvPicPr/>
              <p:nvPr/>
            </p:nvPicPr>
            <p:blipFill>
              <a:blip r:embed="rId163"/>
              <a:stretch>
                <a:fillRect/>
              </a:stretch>
            </p:blipFill>
            <p:spPr>
              <a:xfrm>
                <a:off x="5305413" y="1243507"/>
                <a:ext cx="1080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482" name="Freihand 481">
                <a:extLst>
                  <a:ext uri="{FF2B5EF4-FFF2-40B4-BE49-F238E27FC236}">
                    <a16:creationId xmlns:a16="http://schemas.microsoft.com/office/drawing/2014/main" id="{64A112B3-D66C-4C1C-9A8A-A6D210F82667}"/>
                  </a:ext>
                </a:extLst>
              </p14:cNvPr>
              <p14:cNvContentPartPr/>
              <p14:nvPr/>
            </p14:nvContentPartPr>
            <p14:xfrm>
              <a:off x="5520693" y="1109227"/>
              <a:ext cx="170640" cy="268560"/>
            </p14:xfrm>
          </p:contentPart>
        </mc:Choice>
        <mc:Fallback xmlns="">
          <p:pic>
            <p:nvPicPr>
              <p:cNvPr id="482" name="Freihand 481">
                <a:extLst>
                  <a:ext uri="{FF2B5EF4-FFF2-40B4-BE49-F238E27FC236}">
                    <a16:creationId xmlns:a16="http://schemas.microsoft.com/office/drawing/2014/main" id="{64A112B3-D66C-4C1C-9A8A-A6D210F82667}"/>
                  </a:ext>
                </a:extLst>
              </p:cNvPr>
              <p:cNvPicPr/>
              <p:nvPr/>
            </p:nvPicPr>
            <p:blipFill>
              <a:blip r:embed="rId165"/>
              <a:stretch>
                <a:fillRect/>
              </a:stretch>
            </p:blipFill>
            <p:spPr>
              <a:xfrm>
                <a:off x="5516373" y="1104907"/>
                <a:ext cx="17928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483" name="Freihand 482">
                <a:extLst>
                  <a:ext uri="{FF2B5EF4-FFF2-40B4-BE49-F238E27FC236}">
                    <a16:creationId xmlns:a16="http://schemas.microsoft.com/office/drawing/2014/main" id="{FF93D3A7-98A2-4919-8194-47DFFC7D9BFF}"/>
                  </a:ext>
                </a:extLst>
              </p14:cNvPr>
              <p14:cNvContentPartPr/>
              <p14:nvPr/>
            </p14:nvContentPartPr>
            <p14:xfrm>
              <a:off x="5771613" y="1127587"/>
              <a:ext cx="142560" cy="98280"/>
            </p14:xfrm>
          </p:contentPart>
        </mc:Choice>
        <mc:Fallback xmlns="">
          <p:pic>
            <p:nvPicPr>
              <p:cNvPr id="483" name="Freihand 482">
                <a:extLst>
                  <a:ext uri="{FF2B5EF4-FFF2-40B4-BE49-F238E27FC236}">
                    <a16:creationId xmlns:a16="http://schemas.microsoft.com/office/drawing/2014/main" id="{FF93D3A7-98A2-4919-8194-47DFFC7D9BFF}"/>
                  </a:ext>
                </a:extLst>
              </p:cNvPr>
              <p:cNvPicPr/>
              <p:nvPr/>
            </p:nvPicPr>
            <p:blipFill>
              <a:blip r:embed="rId167"/>
              <a:stretch>
                <a:fillRect/>
              </a:stretch>
            </p:blipFill>
            <p:spPr>
              <a:xfrm>
                <a:off x="5767293" y="1123267"/>
                <a:ext cx="1512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484" name="Freihand 483">
                <a:extLst>
                  <a:ext uri="{FF2B5EF4-FFF2-40B4-BE49-F238E27FC236}">
                    <a16:creationId xmlns:a16="http://schemas.microsoft.com/office/drawing/2014/main" id="{F6792C16-D863-425B-A9A6-C01CC2DC7C67}"/>
                  </a:ext>
                </a:extLst>
              </p14:cNvPr>
              <p14:cNvContentPartPr/>
              <p14:nvPr/>
            </p14:nvContentPartPr>
            <p14:xfrm>
              <a:off x="5916333" y="1073947"/>
              <a:ext cx="97560" cy="118080"/>
            </p14:xfrm>
          </p:contentPart>
        </mc:Choice>
        <mc:Fallback xmlns="">
          <p:pic>
            <p:nvPicPr>
              <p:cNvPr id="484" name="Freihand 483">
                <a:extLst>
                  <a:ext uri="{FF2B5EF4-FFF2-40B4-BE49-F238E27FC236}">
                    <a16:creationId xmlns:a16="http://schemas.microsoft.com/office/drawing/2014/main" id="{F6792C16-D863-425B-A9A6-C01CC2DC7C67}"/>
                  </a:ext>
                </a:extLst>
              </p:cNvPr>
              <p:cNvPicPr/>
              <p:nvPr/>
            </p:nvPicPr>
            <p:blipFill>
              <a:blip r:embed="rId169"/>
              <a:stretch>
                <a:fillRect/>
              </a:stretch>
            </p:blipFill>
            <p:spPr>
              <a:xfrm>
                <a:off x="5912013" y="1069627"/>
                <a:ext cx="1062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485" name="Freihand 484">
                <a:extLst>
                  <a:ext uri="{FF2B5EF4-FFF2-40B4-BE49-F238E27FC236}">
                    <a16:creationId xmlns:a16="http://schemas.microsoft.com/office/drawing/2014/main" id="{4B5EA1A3-9953-40A7-9BC2-9C3D79C4B1E8}"/>
                  </a:ext>
                </a:extLst>
              </p14:cNvPr>
              <p14:cNvContentPartPr/>
              <p14:nvPr/>
            </p14:nvContentPartPr>
            <p14:xfrm>
              <a:off x="6101733" y="1084027"/>
              <a:ext cx="169920" cy="68400"/>
            </p14:xfrm>
          </p:contentPart>
        </mc:Choice>
        <mc:Fallback xmlns="">
          <p:pic>
            <p:nvPicPr>
              <p:cNvPr id="485" name="Freihand 484">
                <a:extLst>
                  <a:ext uri="{FF2B5EF4-FFF2-40B4-BE49-F238E27FC236}">
                    <a16:creationId xmlns:a16="http://schemas.microsoft.com/office/drawing/2014/main" id="{4B5EA1A3-9953-40A7-9BC2-9C3D79C4B1E8}"/>
                  </a:ext>
                </a:extLst>
              </p:cNvPr>
              <p:cNvPicPr/>
              <p:nvPr/>
            </p:nvPicPr>
            <p:blipFill>
              <a:blip r:embed="rId171"/>
              <a:stretch>
                <a:fillRect/>
              </a:stretch>
            </p:blipFill>
            <p:spPr>
              <a:xfrm>
                <a:off x="6097413" y="1079707"/>
                <a:ext cx="1785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486" name="Freihand 485">
                <a:extLst>
                  <a:ext uri="{FF2B5EF4-FFF2-40B4-BE49-F238E27FC236}">
                    <a16:creationId xmlns:a16="http://schemas.microsoft.com/office/drawing/2014/main" id="{2A3C34DA-1AE6-4EF4-88BF-F134FD78C592}"/>
                  </a:ext>
                </a:extLst>
              </p14:cNvPr>
              <p14:cNvContentPartPr/>
              <p14:nvPr/>
            </p14:nvContentPartPr>
            <p14:xfrm>
              <a:off x="6321333" y="1000147"/>
              <a:ext cx="91440" cy="104040"/>
            </p14:xfrm>
          </p:contentPart>
        </mc:Choice>
        <mc:Fallback xmlns="">
          <p:pic>
            <p:nvPicPr>
              <p:cNvPr id="486" name="Freihand 485">
                <a:extLst>
                  <a:ext uri="{FF2B5EF4-FFF2-40B4-BE49-F238E27FC236}">
                    <a16:creationId xmlns:a16="http://schemas.microsoft.com/office/drawing/2014/main" id="{2A3C34DA-1AE6-4EF4-88BF-F134FD78C592}"/>
                  </a:ext>
                </a:extLst>
              </p:cNvPr>
              <p:cNvPicPr/>
              <p:nvPr/>
            </p:nvPicPr>
            <p:blipFill>
              <a:blip r:embed="rId173"/>
              <a:stretch>
                <a:fillRect/>
              </a:stretch>
            </p:blipFill>
            <p:spPr>
              <a:xfrm>
                <a:off x="6317013" y="995827"/>
                <a:ext cx="1000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487" name="Freihand 486">
                <a:extLst>
                  <a:ext uri="{FF2B5EF4-FFF2-40B4-BE49-F238E27FC236}">
                    <a16:creationId xmlns:a16="http://schemas.microsoft.com/office/drawing/2014/main" id="{C21D86BA-4E96-4D8E-8E65-783DE9593045}"/>
                  </a:ext>
                </a:extLst>
              </p14:cNvPr>
              <p14:cNvContentPartPr/>
              <p14:nvPr/>
            </p14:nvContentPartPr>
            <p14:xfrm>
              <a:off x="6503493" y="993307"/>
              <a:ext cx="390600" cy="246240"/>
            </p14:xfrm>
          </p:contentPart>
        </mc:Choice>
        <mc:Fallback xmlns="">
          <p:pic>
            <p:nvPicPr>
              <p:cNvPr id="487" name="Freihand 486">
                <a:extLst>
                  <a:ext uri="{FF2B5EF4-FFF2-40B4-BE49-F238E27FC236}">
                    <a16:creationId xmlns:a16="http://schemas.microsoft.com/office/drawing/2014/main" id="{C21D86BA-4E96-4D8E-8E65-783DE9593045}"/>
                  </a:ext>
                </a:extLst>
              </p:cNvPr>
              <p:cNvPicPr/>
              <p:nvPr/>
            </p:nvPicPr>
            <p:blipFill>
              <a:blip r:embed="rId175"/>
              <a:stretch>
                <a:fillRect/>
              </a:stretch>
            </p:blipFill>
            <p:spPr>
              <a:xfrm>
                <a:off x="6499173" y="988987"/>
                <a:ext cx="39924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488" name="Freihand 487">
                <a:extLst>
                  <a:ext uri="{FF2B5EF4-FFF2-40B4-BE49-F238E27FC236}">
                    <a16:creationId xmlns:a16="http://schemas.microsoft.com/office/drawing/2014/main" id="{B74C949C-D10E-40A7-A06F-3EB298584F0A}"/>
                  </a:ext>
                </a:extLst>
              </p14:cNvPr>
              <p14:cNvContentPartPr/>
              <p14:nvPr/>
            </p14:nvContentPartPr>
            <p14:xfrm>
              <a:off x="7069053" y="948667"/>
              <a:ext cx="206280" cy="64800"/>
            </p14:xfrm>
          </p:contentPart>
        </mc:Choice>
        <mc:Fallback xmlns="">
          <p:pic>
            <p:nvPicPr>
              <p:cNvPr id="488" name="Freihand 487">
                <a:extLst>
                  <a:ext uri="{FF2B5EF4-FFF2-40B4-BE49-F238E27FC236}">
                    <a16:creationId xmlns:a16="http://schemas.microsoft.com/office/drawing/2014/main" id="{B74C949C-D10E-40A7-A06F-3EB298584F0A}"/>
                  </a:ext>
                </a:extLst>
              </p:cNvPr>
              <p:cNvPicPr/>
              <p:nvPr/>
            </p:nvPicPr>
            <p:blipFill>
              <a:blip r:embed="rId177"/>
              <a:stretch>
                <a:fillRect/>
              </a:stretch>
            </p:blipFill>
            <p:spPr>
              <a:xfrm>
                <a:off x="7064733" y="944347"/>
                <a:ext cx="2149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489" name="Freihand 488">
                <a:extLst>
                  <a:ext uri="{FF2B5EF4-FFF2-40B4-BE49-F238E27FC236}">
                    <a16:creationId xmlns:a16="http://schemas.microsoft.com/office/drawing/2014/main" id="{F7114581-2943-4395-B3FB-5F62A66711D3}"/>
                  </a:ext>
                </a:extLst>
              </p14:cNvPr>
              <p14:cNvContentPartPr/>
              <p14:nvPr/>
            </p14:nvContentPartPr>
            <p14:xfrm>
              <a:off x="7288293" y="846067"/>
              <a:ext cx="145080" cy="138240"/>
            </p14:xfrm>
          </p:contentPart>
        </mc:Choice>
        <mc:Fallback xmlns="">
          <p:pic>
            <p:nvPicPr>
              <p:cNvPr id="489" name="Freihand 488">
                <a:extLst>
                  <a:ext uri="{FF2B5EF4-FFF2-40B4-BE49-F238E27FC236}">
                    <a16:creationId xmlns:a16="http://schemas.microsoft.com/office/drawing/2014/main" id="{F7114581-2943-4395-B3FB-5F62A66711D3}"/>
                  </a:ext>
                </a:extLst>
              </p:cNvPr>
              <p:cNvPicPr/>
              <p:nvPr/>
            </p:nvPicPr>
            <p:blipFill>
              <a:blip r:embed="rId179"/>
              <a:stretch>
                <a:fillRect/>
              </a:stretch>
            </p:blipFill>
            <p:spPr>
              <a:xfrm>
                <a:off x="7283973" y="841747"/>
                <a:ext cx="1537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490" name="Freihand 489">
                <a:extLst>
                  <a:ext uri="{FF2B5EF4-FFF2-40B4-BE49-F238E27FC236}">
                    <a16:creationId xmlns:a16="http://schemas.microsoft.com/office/drawing/2014/main" id="{530A2728-CB87-4ADD-B9EC-41218FEBD1BD}"/>
                  </a:ext>
                </a:extLst>
              </p14:cNvPr>
              <p14:cNvContentPartPr/>
              <p14:nvPr/>
            </p14:nvContentPartPr>
            <p14:xfrm>
              <a:off x="7460733" y="855427"/>
              <a:ext cx="169560" cy="85320"/>
            </p14:xfrm>
          </p:contentPart>
        </mc:Choice>
        <mc:Fallback xmlns="">
          <p:pic>
            <p:nvPicPr>
              <p:cNvPr id="490" name="Freihand 489">
                <a:extLst>
                  <a:ext uri="{FF2B5EF4-FFF2-40B4-BE49-F238E27FC236}">
                    <a16:creationId xmlns:a16="http://schemas.microsoft.com/office/drawing/2014/main" id="{530A2728-CB87-4ADD-B9EC-41218FEBD1BD}"/>
                  </a:ext>
                </a:extLst>
              </p:cNvPr>
              <p:cNvPicPr/>
              <p:nvPr/>
            </p:nvPicPr>
            <p:blipFill>
              <a:blip r:embed="rId181"/>
              <a:stretch>
                <a:fillRect/>
              </a:stretch>
            </p:blipFill>
            <p:spPr>
              <a:xfrm>
                <a:off x="7456413" y="851107"/>
                <a:ext cx="1782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491" name="Freihand 490">
                <a:extLst>
                  <a:ext uri="{FF2B5EF4-FFF2-40B4-BE49-F238E27FC236}">
                    <a16:creationId xmlns:a16="http://schemas.microsoft.com/office/drawing/2014/main" id="{B1C1E64D-0338-4210-8104-FAA9EB21E563}"/>
                  </a:ext>
                </a:extLst>
              </p14:cNvPr>
              <p14:cNvContentPartPr/>
              <p14:nvPr/>
            </p14:nvContentPartPr>
            <p14:xfrm>
              <a:off x="4391013" y="1722667"/>
              <a:ext cx="243000" cy="104040"/>
            </p14:xfrm>
          </p:contentPart>
        </mc:Choice>
        <mc:Fallback xmlns="">
          <p:pic>
            <p:nvPicPr>
              <p:cNvPr id="491" name="Freihand 490">
                <a:extLst>
                  <a:ext uri="{FF2B5EF4-FFF2-40B4-BE49-F238E27FC236}">
                    <a16:creationId xmlns:a16="http://schemas.microsoft.com/office/drawing/2014/main" id="{B1C1E64D-0338-4210-8104-FAA9EB21E563}"/>
                  </a:ext>
                </a:extLst>
              </p:cNvPr>
              <p:cNvPicPr/>
              <p:nvPr/>
            </p:nvPicPr>
            <p:blipFill>
              <a:blip r:embed="rId183"/>
              <a:stretch>
                <a:fillRect/>
              </a:stretch>
            </p:blipFill>
            <p:spPr>
              <a:xfrm>
                <a:off x="4386693" y="1718347"/>
                <a:ext cx="2516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492" name="Freihand 491">
                <a:extLst>
                  <a:ext uri="{FF2B5EF4-FFF2-40B4-BE49-F238E27FC236}">
                    <a16:creationId xmlns:a16="http://schemas.microsoft.com/office/drawing/2014/main" id="{50D49CE0-5BA8-4CE6-BCB6-EDA1D432FC81}"/>
                  </a:ext>
                </a:extLst>
              </p14:cNvPr>
              <p14:cNvContentPartPr/>
              <p14:nvPr/>
            </p14:nvContentPartPr>
            <p14:xfrm>
              <a:off x="4645173" y="1625107"/>
              <a:ext cx="230760" cy="142200"/>
            </p14:xfrm>
          </p:contentPart>
        </mc:Choice>
        <mc:Fallback xmlns="">
          <p:pic>
            <p:nvPicPr>
              <p:cNvPr id="492" name="Freihand 491">
                <a:extLst>
                  <a:ext uri="{FF2B5EF4-FFF2-40B4-BE49-F238E27FC236}">
                    <a16:creationId xmlns:a16="http://schemas.microsoft.com/office/drawing/2014/main" id="{50D49CE0-5BA8-4CE6-BCB6-EDA1D432FC81}"/>
                  </a:ext>
                </a:extLst>
              </p:cNvPr>
              <p:cNvPicPr/>
              <p:nvPr/>
            </p:nvPicPr>
            <p:blipFill>
              <a:blip r:embed="rId185"/>
              <a:stretch>
                <a:fillRect/>
              </a:stretch>
            </p:blipFill>
            <p:spPr>
              <a:xfrm>
                <a:off x="4640853" y="1620787"/>
                <a:ext cx="2394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493" name="Freihand 492">
                <a:extLst>
                  <a:ext uri="{FF2B5EF4-FFF2-40B4-BE49-F238E27FC236}">
                    <a16:creationId xmlns:a16="http://schemas.microsoft.com/office/drawing/2014/main" id="{DC59E786-A805-451E-BFE8-0B0993EB1CD2}"/>
                  </a:ext>
                </a:extLst>
              </p14:cNvPr>
              <p14:cNvContentPartPr/>
              <p14:nvPr/>
            </p14:nvContentPartPr>
            <p14:xfrm>
              <a:off x="4857933" y="1531867"/>
              <a:ext cx="104760" cy="126720"/>
            </p14:xfrm>
          </p:contentPart>
        </mc:Choice>
        <mc:Fallback xmlns="">
          <p:pic>
            <p:nvPicPr>
              <p:cNvPr id="493" name="Freihand 492">
                <a:extLst>
                  <a:ext uri="{FF2B5EF4-FFF2-40B4-BE49-F238E27FC236}">
                    <a16:creationId xmlns:a16="http://schemas.microsoft.com/office/drawing/2014/main" id="{DC59E786-A805-451E-BFE8-0B0993EB1CD2}"/>
                  </a:ext>
                </a:extLst>
              </p:cNvPr>
              <p:cNvPicPr/>
              <p:nvPr/>
            </p:nvPicPr>
            <p:blipFill>
              <a:blip r:embed="rId187"/>
              <a:stretch>
                <a:fillRect/>
              </a:stretch>
            </p:blipFill>
            <p:spPr>
              <a:xfrm>
                <a:off x="4853613" y="1527547"/>
                <a:ext cx="1134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494" name="Freihand 493">
                <a:extLst>
                  <a:ext uri="{FF2B5EF4-FFF2-40B4-BE49-F238E27FC236}">
                    <a16:creationId xmlns:a16="http://schemas.microsoft.com/office/drawing/2014/main" id="{88075F43-8DCF-47B7-A1B9-F99F2CD95A3C}"/>
                  </a:ext>
                </a:extLst>
              </p14:cNvPr>
              <p14:cNvContentPartPr/>
              <p14:nvPr/>
            </p14:nvContentPartPr>
            <p14:xfrm>
              <a:off x="4937853" y="1595227"/>
              <a:ext cx="54720" cy="50400"/>
            </p14:xfrm>
          </p:contentPart>
        </mc:Choice>
        <mc:Fallback xmlns="">
          <p:pic>
            <p:nvPicPr>
              <p:cNvPr id="494" name="Freihand 493">
                <a:extLst>
                  <a:ext uri="{FF2B5EF4-FFF2-40B4-BE49-F238E27FC236}">
                    <a16:creationId xmlns:a16="http://schemas.microsoft.com/office/drawing/2014/main" id="{88075F43-8DCF-47B7-A1B9-F99F2CD95A3C}"/>
                  </a:ext>
                </a:extLst>
              </p:cNvPr>
              <p:cNvPicPr/>
              <p:nvPr/>
            </p:nvPicPr>
            <p:blipFill>
              <a:blip r:embed="rId189"/>
              <a:stretch>
                <a:fillRect/>
              </a:stretch>
            </p:blipFill>
            <p:spPr>
              <a:xfrm>
                <a:off x="4933533" y="1590907"/>
                <a:ext cx="633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495" name="Freihand 494">
                <a:extLst>
                  <a:ext uri="{FF2B5EF4-FFF2-40B4-BE49-F238E27FC236}">
                    <a16:creationId xmlns:a16="http://schemas.microsoft.com/office/drawing/2014/main" id="{503E3730-FFC9-41C8-A392-87E636CDF29B}"/>
                  </a:ext>
                </a:extLst>
              </p14:cNvPr>
              <p14:cNvContentPartPr/>
              <p14:nvPr/>
            </p14:nvContentPartPr>
            <p14:xfrm>
              <a:off x="5003733" y="1554187"/>
              <a:ext cx="126720" cy="225000"/>
            </p14:xfrm>
          </p:contentPart>
        </mc:Choice>
        <mc:Fallback xmlns="">
          <p:pic>
            <p:nvPicPr>
              <p:cNvPr id="495" name="Freihand 494">
                <a:extLst>
                  <a:ext uri="{FF2B5EF4-FFF2-40B4-BE49-F238E27FC236}">
                    <a16:creationId xmlns:a16="http://schemas.microsoft.com/office/drawing/2014/main" id="{503E3730-FFC9-41C8-A392-87E636CDF29B}"/>
                  </a:ext>
                </a:extLst>
              </p:cNvPr>
              <p:cNvPicPr/>
              <p:nvPr/>
            </p:nvPicPr>
            <p:blipFill>
              <a:blip r:embed="rId191"/>
              <a:stretch>
                <a:fillRect/>
              </a:stretch>
            </p:blipFill>
            <p:spPr>
              <a:xfrm>
                <a:off x="4999413" y="1549867"/>
                <a:ext cx="13536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497" name="Freihand 496">
                <a:extLst>
                  <a:ext uri="{FF2B5EF4-FFF2-40B4-BE49-F238E27FC236}">
                    <a16:creationId xmlns:a16="http://schemas.microsoft.com/office/drawing/2014/main" id="{ECE23162-7665-4072-AE12-D7ABEB30262D}"/>
                  </a:ext>
                </a:extLst>
              </p14:cNvPr>
              <p14:cNvContentPartPr/>
              <p14:nvPr/>
            </p14:nvContentPartPr>
            <p14:xfrm>
              <a:off x="7364613" y="4334467"/>
              <a:ext cx="527400" cy="830520"/>
            </p14:xfrm>
          </p:contentPart>
        </mc:Choice>
        <mc:Fallback xmlns="">
          <p:pic>
            <p:nvPicPr>
              <p:cNvPr id="497" name="Freihand 496">
                <a:extLst>
                  <a:ext uri="{FF2B5EF4-FFF2-40B4-BE49-F238E27FC236}">
                    <a16:creationId xmlns:a16="http://schemas.microsoft.com/office/drawing/2014/main" id="{ECE23162-7665-4072-AE12-D7ABEB30262D}"/>
                  </a:ext>
                </a:extLst>
              </p:cNvPr>
              <p:cNvPicPr/>
              <p:nvPr/>
            </p:nvPicPr>
            <p:blipFill>
              <a:blip r:embed="rId193"/>
              <a:stretch>
                <a:fillRect/>
              </a:stretch>
            </p:blipFill>
            <p:spPr>
              <a:xfrm>
                <a:off x="7360293" y="4330147"/>
                <a:ext cx="536040" cy="8391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377" name="Freihand 376">
                <a:extLst>
                  <a:ext uri="{FF2B5EF4-FFF2-40B4-BE49-F238E27FC236}">
                    <a16:creationId xmlns:a16="http://schemas.microsoft.com/office/drawing/2014/main" id="{E2ACEBF8-8CF2-46D3-B0B5-28BD78363CBC}"/>
                  </a:ext>
                </a:extLst>
              </p14:cNvPr>
              <p14:cNvContentPartPr/>
              <p14:nvPr/>
            </p14:nvContentPartPr>
            <p14:xfrm>
              <a:off x="6708333" y="5148787"/>
              <a:ext cx="376560" cy="368640"/>
            </p14:xfrm>
          </p:contentPart>
        </mc:Choice>
        <mc:Fallback xmlns="">
          <p:pic>
            <p:nvPicPr>
              <p:cNvPr id="377" name="Freihand 376">
                <a:extLst>
                  <a:ext uri="{FF2B5EF4-FFF2-40B4-BE49-F238E27FC236}">
                    <a16:creationId xmlns:a16="http://schemas.microsoft.com/office/drawing/2014/main" id="{E2ACEBF8-8CF2-46D3-B0B5-28BD78363CBC}"/>
                  </a:ext>
                </a:extLst>
              </p:cNvPr>
              <p:cNvPicPr/>
              <p:nvPr/>
            </p:nvPicPr>
            <p:blipFill>
              <a:blip r:embed="rId195"/>
              <a:stretch>
                <a:fillRect/>
              </a:stretch>
            </p:blipFill>
            <p:spPr>
              <a:xfrm>
                <a:off x="6704013" y="5144467"/>
                <a:ext cx="385200" cy="3772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378" name="Freihand 377">
                <a:extLst>
                  <a:ext uri="{FF2B5EF4-FFF2-40B4-BE49-F238E27FC236}">
                    <a16:creationId xmlns:a16="http://schemas.microsoft.com/office/drawing/2014/main" id="{25DB70E6-BBED-442D-916A-C86C78D9BCDC}"/>
                  </a:ext>
                </a:extLst>
              </p14:cNvPr>
              <p14:cNvContentPartPr/>
              <p14:nvPr/>
            </p14:nvContentPartPr>
            <p14:xfrm>
              <a:off x="7399533" y="4498267"/>
              <a:ext cx="495000" cy="624960"/>
            </p14:xfrm>
          </p:contentPart>
        </mc:Choice>
        <mc:Fallback xmlns="">
          <p:pic>
            <p:nvPicPr>
              <p:cNvPr id="378" name="Freihand 377">
                <a:extLst>
                  <a:ext uri="{FF2B5EF4-FFF2-40B4-BE49-F238E27FC236}">
                    <a16:creationId xmlns:a16="http://schemas.microsoft.com/office/drawing/2014/main" id="{25DB70E6-BBED-442D-916A-C86C78D9BCDC}"/>
                  </a:ext>
                </a:extLst>
              </p:cNvPr>
              <p:cNvPicPr/>
              <p:nvPr/>
            </p:nvPicPr>
            <p:blipFill>
              <a:blip r:embed="rId197"/>
              <a:stretch>
                <a:fillRect/>
              </a:stretch>
            </p:blipFill>
            <p:spPr>
              <a:xfrm>
                <a:off x="7395213" y="4493947"/>
                <a:ext cx="503640" cy="6336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379" name="Freihand 378">
                <a:extLst>
                  <a:ext uri="{FF2B5EF4-FFF2-40B4-BE49-F238E27FC236}">
                    <a16:creationId xmlns:a16="http://schemas.microsoft.com/office/drawing/2014/main" id="{923C747D-FBA8-43A7-9EF4-3E1F27474DE8}"/>
                  </a:ext>
                </a:extLst>
              </p14:cNvPr>
              <p14:cNvContentPartPr/>
              <p14:nvPr/>
            </p14:nvContentPartPr>
            <p14:xfrm>
              <a:off x="5232333" y="3508987"/>
              <a:ext cx="2281680" cy="997200"/>
            </p14:xfrm>
          </p:contentPart>
        </mc:Choice>
        <mc:Fallback xmlns="">
          <p:pic>
            <p:nvPicPr>
              <p:cNvPr id="379" name="Freihand 378">
                <a:extLst>
                  <a:ext uri="{FF2B5EF4-FFF2-40B4-BE49-F238E27FC236}">
                    <a16:creationId xmlns:a16="http://schemas.microsoft.com/office/drawing/2014/main" id="{923C747D-FBA8-43A7-9EF4-3E1F27474DE8}"/>
                  </a:ext>
                </a:extLst>
              </p:cNvPr>
              <p:cNvPicPr/>
              <p:nvPr/>
            </p:nvPicPr>
            <p:blipFill>
              <a:blip r:embed="rId199"/>
              <a:stretch>
                <a:fillRect/>
              </a:stretch>
            </p:blipFill>
            <p:spPr>
              <a:xfrm>
                <a:off x="5228013" y="3504667"/>
                <a:ext cx="2290320" cy="10058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380" name="Freihand 379">
                <a:extLst>
                  <a:ext uri="{FF2B5EF4-FFF2-40B4-BE49-F238E27FC236}">
                    <a16:creationId xmlns:a16="http://schemas.microsoft.com/office/drawing/2014/main" id="{4711624F-AAB0-4A3E-9A51-21725A8C3C0A}"/>
                  </a:ext>
                </a:extLst>
              </p14:cNvPr>
              <p14:cNvContentPartPr/>
              <p14:nvPr/>
            </p14:nvContentPartPr>
            <p14:xfrm>
              <a:off x="7362453" y="4354267"/>
              <a:ext cx="273600" cy="215640"/>
            </p14:xfrm>
          </p:contentPart>
        </mc:Choice>
        <mc:Fallback xmlns="">
          <p:pic>
            <p:nvPicPr>
              <p:cNvPr id="380" name="Freihand 379">
                <a:extLst>
                  <a:ext uri="{FF2B5EF4-FFF2-40B4-BE49-F238E27FC236}">
                    <a16:creationId xmlns:a16="http://schemas.microsoft.com/office/drawing/2014/main" id="{4711624F-AAB0-4A3E-9A51-21725A8C3C0A}"/>
                  </a:ext>
                </a:extLst>
              </p:cNvPr>
              <p:cNvPicPr/>
              <p:nvPr/>
            </p:nvPicPr>
            <p:blipFill>
              <a:blip r:embed="rId201"/>
              <a:stretch>
                <a:fillRect/>
              </a:stretch>
            </p:blipFill>
            <p:spPr>
              <a:xfrm>
                <a:off x="7358133" y="4349947"/>
                <a:ext cx="28224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382" name="Freihand 381">
                <a:extLst>
                  <a:ext uri="{FF2B5EF4-FFF2-40B4-BE49-F238E27FC236}">
                    <a16:creationId xmlns:a16="http://schemas.microsoft.com/office/drawing/2014/main" id="{11205EB3-190E-4087-81A2-82F37E50159A}"/>
                  </a:ext>
                </a:extLst>
              </p14:cNvPr>
              <p14:cNvContentPartPr/>
              <p14:nvPr/>
            </p14:nvContentPartPr>
            <p14:xfrm>
              <a:off x="4328733" y="3453907"/>
              <a:ext cx="154800" cy="269280"/>
            </p14:xfrm>
          </p:contentPart>
        </mc:Choice>
        <mc:Fallback xmlns="">
          <p:pic>
            <p:nvPicPr>
              <p:cNvPr id="382" name="Freihand 381">
                <a:extLst>
                  <a:ext uri="{FF2B5EF4-FFF2-40B4-BE49-F238E27FC236}">
                    <a16:creationId xmlns:a16="http://schemas.microsoft.com/office/drawing/2014/main" id="{11205EB3-190E-4087-81A2-82F37E50159A}"/>
                  </a:ext>
                </a:extLst>
              </p:cNvPr>
              <p:cNvPicPr/>
              <p:nvPr/>
            </p:nvPicPr>
            <p:blipFill>
              <a:blip r:embed="rId203"/>
              <a:stretch>
                <a:fillRect/>
              </a:stretch>
            </p:blipFill>
            <p:spPr>
              <a:xfrm>
                <a:off x="4324413" y="3449587"/>
                <a:ext cx="16344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383" name="Freihand 382">
                <a:extLst>
                  <a:ext uri="{FF2B5EF4-FFF2-40B4-BE49-F238E27FC236}">
                    <a16:creationId xmlns:a16="http://schemas.microsoft.com/office/drawing/2014/main" id="{17E03C9E-551B-47FE-AEC5-3D7473030E7F}"/>
                  </a:ext>
                </a:extLst>
              </p14:cNvPr>
              <p14:cNvContentPartPr/>
              <p14:nvPr/>
            </p14:nvContentPartPr>
            <p14:xfrm>
              <a:off x="4507653" y="3438067"/>
              <a:ext cx="18720" cy="57600"/>
            </p14:xfrm>
          </p:contentPart>
        </mc:Choice>
        <mc:Fallback xmlns="">
          <p:pic>
            <p:nvPicPr>
              <p:cNvPr id="383" name="Freihand 382">
                <a:extLst>
                  <a:ext uri="{FF2B5EF4-FFF2-40B4-BE49-F238E27FC236}">
                    <a16:creationId xmlns:a16="http://schemas.microsoft.com/office/drawing/2014/main" id="{17E03C9E-551B-47FE-AEC5-3D7473030E7F}"/>
                  </a:ext>
                </a:extLst>
              </p:cNvPr>
              <p:cNvPicPr/>
              <p:nvPr/>
            </p:nvPicPr>
            <p:blipFill>
              <a:blip r:embed="rId205"/>
              <a:stretch>
                <a:fillRect/>
              </a:stretch>
            </p:blipFill>
            <p:spPr>
              <a:xfrm>
                <a:off x="4503333" y="3433747"/>
                <a:ext cx="273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384" name="Freihand 383">
                <a:extLst>
                  <a:ext uri="{FF2B5EF4-FFF2-40B4-BE49-F238E27FC236}">
                    <a16:creationId xmlns:a16="http://schemas.microsoft.com/office/drawing/2014/main" id="{F7B2CD7A-FBC2-498E-86D0-CF67A76B7F90}"/>
                  </a:ext>
                </a:extLst>
              </p14:cNvPr>
              <p14:cNvContentPartPr/>
              <p14:nvPr/>
            </p14:nvContentPartPr>
            <p14:xfrm>
              <a:off x="4553373" y="3417907"/>
              <a:ext cx="66960" cy="96480"/>
            </p14:xfrm>
          </p:contentPart>
        </mc:Choice>
        <mc:Fallback xmlns="">
          <p:pic>
            <p:nvPicPr>
              <p:cNvPr id="384" name="Freihand 383">
                <a:extLst>
                  <a:ext uri="{FF2B5EF4-FFF2-40B4-BE49-F238E27FC236}">
                    <a16:creationId xmlns:a16="http://schemas.microsoft.com/office/drawing/2014/main" id="{F7B2CD7A-FBC2-498E-86D0-CF67A76B7F90}"/>
                  </a:ext>
                </a:extLst>
              </p:cNvPr>
              <p:cNvPicPr/>
              <p:nvPr/>
            </p:nvPicPr>
            <p:blipFill>
              <a:blip r:embed="rId207"/>
              <a:stretch>
                <a:fillRect/>
              </a:stretch>
            </p:blipFill>
            <p:spPr>
              <a:xfrm>
                <a:off x="4549053" y="3413587"/>
                <a:ext cx="756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385" name="Freihand 384">
                <a:extLst>
                  <a:ext uri="{FF2B5EF4-FFF2-40B4-BE49-F238E27FC236}">
                    <a16:creationId xmlns:a16="http://schemas.microsoft.com/office/drawing/2014/main" id="{FB155821-E436-43E2-B38F-D2036FC8840C}"/>
                  </a:ext>
                </a:extLst>
              </p14:cNvPr>
              <p14:cNvContentPartPr/>
              <p14:nvPr/>
            </p14:nvContentPartPr>
            <p14:xfrm>
              <a:off x="4532853" y="3349507"/>
              <a:ext cx="28440" cy="14040"/>
            </p14:xfrm>
          </p:contentPart>
        </mc:Choice>
        <mc:Fallback xmlns="">
          <p:pic>
            <p:nvPicPr>
              <p:cNvPr id="385" name="Freihand 384">
                <a:extLst>
                  <a:ext uri="{FF2B5EF4-FFF2-40B4-BE49-F238E27FC236}">
                    <a16:creationId xmlns:a16="http://schemas.microsoft.com/office/drawing/2014/main" id="{FB155821-E436-43E2-B38F-D2036FC8840C}"/>
                  </a:ext>
                </a:extLst>
              </p:cNvPr>
              <p:cNvPicPr/>
              <p:nvPr/>
            </p:nvPicPr>
            <p:blipFill>
              <a:blip r:embed="rId209"/>
              <a:stretch>
                <a:fillRect/>
              </a:stretch>
            </p:blipFill>
            <p:spPr>
              <a:xfrm>
                <a:off x="4528533" y="3345187"/>
                <a:ext cx="370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386" name="Freihand 385">
                <a:extLst>
                  <a:ext uri="{FF2B5EF4-FFF2-40B4-BE49-F238E27FC236}">
                    <a16:creationId xmlns:a16="http://schemas.microsoft.com/office/drawing/2014/main" id="{E451CCC5-4DD8-48F8-A0CA-3667DB5ED550}"/>
                  </a:ext>
                </a:extLst>
              </p14:cNvPr>
              <p14:cNvContentPartPr/>
              <p14:nvPr/>
            </p14:nvContentPartPr>
            <p14:xfrm>
              <a:off x="4656333" y="3357427"/>
              <a:ext cx="232920" cy="96840"/>
            </p14:xfrm>
          </p:contentPart>
        </mc:Choice>
        <mc:Fallback xmlns="">
          <p:pic>
            <p:nvPicPr>
              <p:cNvPr id="386" name="Freihand 385">
                <a:extLst>
                  <a:ext uri="{FF2B5EF4-FFF2-40B4-BE49-F238E27FC236}">
                    <a16:creationId xmlns:a16="http://schemas.microsoft.com/office/drawing/2014/main" id="{E451CCC5-4DD8-48F8-A0CA-3667DB5ED550}"/>
                  </a:ext>
                </a:extLst>
              </p:cNvPr>
              <p:cNvPicPr/>
              <p:nvPr/>
            </p:nvPicPr>
            <p:blipFill>
              <a:blip r:embed="rId211"/>
              <a:stretch>
                <a:fillRect/>
              </a:stretch>
            </p:blipFill>
            <p:spPr>
              <a:xfrm>
                <a:off x="4652013" y="3353107"/>
                <a:ext cx="2415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388" name="Freihand 387">
                <a:extLst>
                  <a:ext uri="{FF2B5EF4-FFF2-40B4-BE49-F238E27FC236}">
                    <a16:creationId xmlns:a16="http://schemas.microsoft.com/office/drawing/2014/main" id="{CC8342F9-E01F-4025-BA37-F6C60FE20A4D}"/>
                  </a:ext>
                </a:extLst>
              </p14:cNvPr>
              <p14:cNvContentPartPr/>
              <p14:nvPr/>
            </p14:nvContentPartPr>
            <p14:xfrm>
              <a:off x="5038293" y="3248707"/>
              <a:ext cx="174960" cy="163080"/>
            </p14:xfrm>
          </p:contentPart>
        </mc:Choice>
        <mc:Fallback xmlns="">
          <p:pic>
            <p:nvPicPr>
              <p:cNvPr id="388" name="Freihand 387">
                <a:extLst>
                  <a:ext uri="{FF2B5EF4-FFF2-40B4-BE49-F238E27FC236}">
                    <a16:creationId xmlns:a16="http://schemas.microsoft.com/office/drawing/2014/main" id="{CC8342F9-E01F-4025-BA37-F6C60FE20A4D}"/>
                  </a:ext>
                </a:extLst>
              </p:cNvPr>
              <p:cNvPicPr/>
              <p:nvPr/>
            </p:nvPicPr>
            <p:blipFill>
              <a:blip r:embed="rId213"/>
              <a:stretch>
                <a:fillRect/>
              </a:stretch>
            </p:blipFill>
            <p:spPr>
              <a:xfrm>
                <a:off x="5033973" y="3244387"/>
                <a:ext cx="1836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389" name="Freihand 388">
                <a:extLst>
                  <a:ext uri="{FF2B5EF4-FFF2-40B4-BE49-F238E27FC236}">
                    <a16:creationId xmlns:a16="http://schemas.microsoft.com/office/drawing/2014/main" id="{1C1017C6-6D4C-410E-980F-3DAD2A5EC746}"/>
                  </a:ext>
                </a:extLst>
              </p14:cNvPr>
              <p14:cNvContentPartPr/>
              <p14:nvPr/>
            </p14:nvContentPartPr>
            <p14:xfrm>
              <a:off x="5206773" y="3276067"/>
              <a:ext cx="54000" cy="100800"/>
            </p14:xfrm>
          </p:contentPart>
        </mc:Choice>
        <mc:Fallback xmlns="">
          <p:pic>
            <p:nvPicPr>
              <p:cNvPr id="389" name="Freihand 388">
                <a:extLst>
                  <a:ext uri="{FF2B5EF4-FFF2-40B4-BE49-F238E27FC236}">
                    <a16:creationId xmlns:a16="http://schemas.microsoft.com/office/drawing/2014/main" id="{1C1017C6-6D4C-410E-980F-3DAD2A5EC746}"/>
                  </a:ext>
                </a:extLst>
              </p:cNvPr>
              <p:cNvPicPr/>
              <p:nvPr/>
            </p:nvPicPr>
            <p:blipFill>
              <a:blip r:embed="rId215"/>
              <a:stretch>
                <a:fillRect/>
              </a:stretch>
            </p:blipFill>
            <p:spPr>
              <a:xfrm>
                <a:off x="5202453" y="3271747"/>
                <a:ext cx="626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390" name="Freihand 389">
                <a:extLst>
                  <a:ext uri="{FF2B5EF4-FFF2-40B4-BE49-F238E27FC236}">
                    <a16:creationId xmlns:a16="http://schemas.microsoft.com/office/drawing/2014/main" id="{18CCEA72-BF89-44E1-9591-2E3CACD4CCD6}"/>
                  </a:ext>
                </a:extLst>
              </p14:cNvPr>
              <p14:cNvContentPartPr/>
              <p14:nvPr/>
            </p14:nvContentPartPr>
            <p14:xfrm>
              <a:off x="5298933" y="3252667"/>
              <a:ext cx="102960" cy="97560"/>
            </p14:xfrm>
          </p:contentPart>
        </mc:Choice>
        <mc:Fallback xmlns="">
          <p:pic>
            <p:nvPicPr>
              <p:cNvPr id="390" name="Freihand 389">
                <a:extLst>
                  <a:ext uri="{FF2B5EF4-FFF2-40B4-BE49-F238E27FC236}">
                    <a16:creationId xmlns:a16="http://schemas.microsoft.com/office/drawing/2014/main" id="{18CCEA72-BF89-44E1-9591-2E3CACD4CCD6}"/>
                  </a:ext>
                </a:extLst>
              </p:cNvPr>
              <p:cNvPicPr/>
              <p:nvPr/>
            </p:nvPicPr>
            <p:blipFill>
              <a:blip r:embed="rId217"/>
              <a:stretch>
                <a:fillRect/>
              </a:stretch>
            </p:blipFill>
            <p:spPr>
              <a:xfrm>
                <a:off x="5294613" y="3248347"/>
                <a:ext cx="1116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392" name="Freihand 391">
                <a:extLst>
                  <a:ext uri="{FF2B5EF4-FFF2-40B4-BE49-F238E27FC236}">
                    <a16:creationId xmlns:a16="http://schemas.microsoft.com/office/drawing/2014/main" id="{DC72F3E7-72AE-447C-8D6A-B73B3DCD1CC2}"/>
                  </a:ext>
                </a:extLst>
              </p14:cNvPr>
              <p14:cNvContentPartPr/>
              <p14:nvPr/>
            </p14:nvContentPartPr>
            <p14:xfrm>
              <a:off x="4259973" y="3786547"/>
              <a:ext cx="123840" cy="144000"/>
            </p14:xfrm>
          </p:contentPart>
        </mc:Choice>
        <mc:Fallback xmlns="">
          <p:pic>
            <p:nvPicPr>
              <p:cNvPr id="392" name="Freihand 391">
                <a:extLst>
                  <a:ext uri="{FF2B5EF4-FFF2-40B4-BE49-F238E27FC236}">
                    <a16:creationId xmlns:a16="http://schemas.microsoft.com/office/drawing/2014/main" id="{DC72F3E7-72AE-447C-8D6A-B73B3DCD1CC2}"/>
                  </a:ext>
                </a:extLst>
              </p:cNvPr>
              <p:cNvPicPr/>
              <p:nvPr/>
            </p:nvPicPr>
            <p:blipFill>
              <a:blip r:embed="rId219"/>
              <a:stretch>
                <a:fillRect/>
              </a:stretch>
            </p:blipFill>
            <p:spPr>
              <a:xfrm>
                <a:off x="4255653" y="3782227"/>
                <a:ext cx="1324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393" name="Freihand 392">
                <a:extLst>
                  <a:ext uri="{FF2B5EF4-FFF2-40B4-BE49-F238E27FC236}">
                    <a16:creationId xmlns:a16="http://schemas.microsoft.com/office/drawing/2014/main" id="{4ACC30BB-E8A6-4E6C-ABCA-9416E3E1C01F}"/>
                  </a:ext>
                </a:extLst>
              </p14:cNvPr>
              <p14:cNvContentPartPr/>
              <p14:nvPr/>
            </p14:nvContentPartPr>
            <p14:xfrm>
              <a:off x="4384533" y="3785107"/>
              <a:ext cx="70200" cy="106920"/>
            </p14:xfrm>
          </p:contentPart>
        </mc:Choice>
        <mc:Fallback xmlns="">
          <p:pic>
            <p:nvPicPr>
              <p:cNvPr id="393" name="Freihand 392">
                <a:extLst>
                  <a:ext uri="{FF2B5EF4-FFF2-40B4-BE49-F238E27FC236}">
                    <a16:creationId xmlns:a16="http://schemas.microsoft.com/office/drawing/2014/main" id="{4ACC30BB-E8A6-4E6C-ABCA-9416E3E1C01F}"/>
                  </a:ext>
                </a:extLst>
              </p:cNvPr>
              <p:cNvPicPr/>
              <p:nvPr/>
            </p:nvPicPr>
            <p:blipFill>
              <a:blip r:embed="rId221"/>
              <a:stretch>
                <a:fillRect/>
              </a:stretch>
            </p:blipFill>
            <p:spPr>
              <a:xfrm>
                <a:off x="4380213" y="3780787"/>
                <a:ext cx="788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394" name="Freihand 393">
                <a:extLst>
                  <a:ext uri="{FF2B5EF4-FFF2-40B4-BE49-F238E27FC236}">
                    <a16:creationId xmlns:a16="http://schemas.microsoft.com/office/drawing/2014/main" id="{238E0A0F-EC41-4A09-A994-C4B095229C98}"/>
                  </a:ext>
                </a:extLst>
              </p14:cNvPr>
              <p14:cNvContentPartPr/>
              <p14:nvPr/>
            </p14:nvContentPartPr>
            <p14:xfrm>
              <a:off x="4519173" y="3647587"/>
              <a:ext cx="231120" cy="139680"/>
            </p14:xfrm>
          </p:contentPart>
        </mc:Choice>
        <mc:Fallback xmlns="">
          <p:pic>
            <p:nvPicPr>
              <p:cNvPr id="394" name="Freihand 393">
                <a:extLst>
                  <a:ext uri="{FF2B5EF4-FFF2-40B4-BE49-F238E27FC236}">
                    <a16:creationId xmlns:a16="http://schemas.microsoft.com/office/drawing/2014/main" id="{238E0A0F-EC41-4A09-A994-C4B095229C98}"/>
                  </a:ext>
                </a:extLst>
              </p:cNvPr>
              <p:cNvPicPr/>
              <p:nvPr/>
            </p:nvPicPr>
            <p:blipFill>
              <a:blip r:embed="rId223"/>
              <a:stretch>
                <a:fillRect/>
              </a:stretch>
            </p:blipFill>
            <p:spPr>
              <a:xfrm>
                <a:off x="4514853" y="3643267"/>
                <a:ext cx="2397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395" name="Freihand 394">
                <a:extLst>
                  <a:ext uri="{FF2B5EF4-FFF2-40B4-BE49-F238E27FC236}">
                    <a16:creationId xmlns:a16="http://schemas.microsoft.com/office/drawing/2014/main" id="{53D03384-5240-465D-8F0C-85112986A6AE}"/>
                  </a:ext>
                </a:extLst>
              </p14:cNvPr>
              <p14:cNvContentPartPr/>
              <p14:nvPr/>
            </p14:nvContentPartPr>
            <p14:xfrm>
              <a:off x="4837773" y="3610507"/>
              <a:ext cx="110520" cy="189000"/>
            </p14:xfrm>
          </p:contentPart>
        </mc:Choice>
        <mc:Fallback xmlns="">
          <p:pic>
            <p:nvPicPr>
              <p:cNvPr id="395" name="Freihand 394">
                <a:extLst>
                  <a:ext uri="{FF2B5EF4-FFF2-40B4-BE49-F238E27FC236}">
                    <a16:creationId xmlns:a16="http://schemas.microsoft.com/office/drawing/2014/main" id="{53D03384-5240-465D-8F0C-85112986A6AE}"/>
                  </a:ext>
                </a:extLst>
              </p:cNvPr>
              <p:cNvPicPr/>
              <p:nvPr/>
            </p:nvPicPr>
            <p:blipFill>
              <a:blip r:embed="rId225"/>
              <a:stretch>
                <a:fillRect/>
              </a:stretch>
            </p:blipFill>
            <p:spPr>
              <a:xfrm>
                <a:off x="4833453" y="3606187"/>
                <a:ext cx="1191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396" name="Freihand 395">
                <a:extLst>
                  <a:ext uri="{FF2B5EF4-FFF2-40B4-BE49-F238E27FC236}">
                    <a16:creationId xmlns:a16="http://schemas.microsoft.com/office/drawing/2014/main" id="{FF9DCAD9-2F71-4DFF-B07C-0EDCD0578322}"/>
                  </a:ext>
                </a:extLst>
              </p14:cNvPr>
              <p14:cNvContentPartPr/>
              <p14:nvPr/>
            </p14:nvContentPartPr>
            <p14:xfrm>
              <a:off x="4968813" y="3594307"/>
              <a:ext cx="75240" cy="62280"/>
            </p14:xfrm>
          </p:contentPart>
        </mc:Choice>
        <mc:Fallback xmlns="">
          <p:pic>
            <p:nvPicPr>
              <p:cNvPr id="396" name="Freihand 395">
                <a:extLst>
                  <a:ext uri="{FF2B5EF4-FFF2-40B4-BE49-F238E27FC236}">
                    <a16:creationId xmlns:a16="http://schemas.microsoft.com/office/drawing/2014/main" id="{FF9DCAD9-2F71-4DFF-B07C-0EDCD0578322}"/>
                  </a:ext>
                </a:extLst>
              </p:cNvPr>
              <p:cNvPicPr/>
              <p:nvPr/>
            </p:nvPicPr>
            <p:blipFill>
              <a:blip r:embed="rId227"/>
              <a:stretch>
                <a:fillRect/>
              </a:stretch>
            </p:blipFill>
            <p:spPr>
              <a:xfrm>
                <a:off x="4964493" y="3589987"/>
                <a:ext cx="838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397" name="Freihand 396">
                <a:extLst>
                  <a:ext uri="{FF2B5EF4-FFF2-40B4-BE49-F238E27FC236}">
                    <a16:creationId xmlns:a16="http://schemas.microsoft.com/office/drawing/2014/main" id="{B33F2CBD-CA9A-411F-B6AB-35CB32CD3BA1}"/>
                  </a:ext>
                </a:extLst>
              </p14:cNvPr>
              <p14:cNvContentPartPr/>
              <p14:nvPr/>
            </p14:nvContentPartPr>
            <p14:xfrm>
              <a:off x="5045493" y="3475867"/>
              <a:ext cx="307440" cy="152280"/>
            </p14:xfrm>
          </p:contentPart>
        </mc:Choice>
        <mc:Fallback xmlns="">
          <p:pic>
            <p:nvPicPr>
              <p:cNvPr id="397" name="Freihand 396">
                <a:extLst>
                  <a:ext uri="{FF2B5EF4-FFF2-40B4-BE49-F238E27FC236}">
                    <a16:creationId xmlns:a16="http://schemas.microsoft.com/office/drawing/2014/main" id="{B33F2CBD-CA9A-411F-B6AB-35CB32CD3BA1}"/>
                  </a:ext>
                </a:extLst>
              </p:cNvPr>
              <p:cNvPicPr/>
              <p:nvPr/>
            </p:nvPicPr>
            <p:blipFill>
              <a:blip r:embed="rId229"/>
              <a:stretch>
                <a:fillRect/>
              </a:stretch>
            </p:blipFill>
            <p:spPr>
              <a:xfrm>
                <a:off x="5041173" y="3471547"/>
                <a:ext cx="3160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398" name="Freihand 397">
                <a:extLst>
                  <a:ext uri="{FF2B5EF4-FFF2-40B4-BE49-F238E27FC236}">
                    <a16:creationId xmlns:a16="http://schemas.microsoft.com/office/drawing/2014/main" id="{517B7BC7-B02E-4AE4-8662-7DC5B151E3E5}"/>
                  </a:ext>
                </a:extLst>
              </p14:cNvPr>
              <p14:cNvContentPartPr/>
              <p14:nvPr/>
            </p14:nvContentPartPr>
            <p14:xfrm>
              <a:off x="5370573" y="3458947"/>
              <a:ext cx="69120" cy="58320"/>
            </p14:xfrm>
          </p:contentPart>
        </mc:Choice>
        <mc:Fallback xmlns="">
          <p:pic>
            <p:nvPicPr>
              <p:cNvPr id="398" name="Freihand 397">
                <a:extLst>
                  <a:ext uri="{FF2B5EF4-FFF2-40B4-BE49-F238E27FC236}">
                    <a16:creationId xmlns:a16="http://schemas.microsoft.com/office/drawing/2014/main" id="{517B7BC7-B02E-4AE4-8662-7DC5B151E3E5}"/>
                  </a:ext>
                </a:extLst>
              </p:cNvPr>
              <p:cNvPicPr/>
              <p:nvPr/>
            </p:nvPicPr>
            <p:blipFill>
              <a:blip r:embed="rId231"/>
              <a:stretch>
                <a:fillRect/>
              </a:stretch>
            </p:blipFill>
            <p:spPr>
              <a:xfrm>
                <a:off x="5366253" y="3454627"/>
                <a:ext cx="777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399" name="Freihand 398">
                <a:extLst>
                  <a:ext uri="{FF2B5EF4-FFF2-40B4-BE49-F238E27FC236}">
                    <a16:creationId xmlns:a16="http://schemas.microsoft.com/office/drawing/2014/main" id="{CD059EAC-4CE4-4783-9F55-5DA6EBA2F0C2}"/>
                  </a:ext>
                </a:extLst>
              </p14:cNvPr>
              <p14:cNvContentPartPr/>
              <p14:nvPr/>
            </p14:nvContentPartPr>
            <p14:xfrm>
              <a:off x="5440413" y="3367507"/>
              <a:ext cx="123840" cy="127800"/>
            </p14:xfrm>
          </p:contentPart>
        </mc:Choice>
        <mc:Fallback xmlns="">
          <p:pic>
            <p:nvPicPr>
              <p:cNvPr id="399" name="Freihand 398">
                <a:extLst>
                  <a:ext uri="{FF2B5EF4-FFF2-40B4-BE49-F238E27FC236}">
                    <a16:creationId xmlns:a16="http://schemas.microsoft.com/office/drawing/2014/main" id="{CD059EAC-4CE4-4783-9F55-5DA6EBA2F0C2}"/>
                  </a:ext>
                </a:extLst>
              </p:cNvPr>
              <p:cNvPicPr/>
              <p:nvPr/>
            </p:nvPicPr>
            <p:blipFill>
              <a:blip r:embed="rId233"/>
              <a:stretch>
                <a:fillRect/>
              </a:stretch>
            </p:blipFill>
            <p:spPr>
              <a:xfrm>
                <a:off x="5436093" y="3363187"/>
                <a:ext cx="1324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400" name="Freihand 399">
                <a:extLst>
                  <a:ext uri="{FF2B5EF4-FFF2-40B4-BE49-F238E27FC236}">
                    <a16:creationId xmlns:a16="http://schemas.microsoft.com/office/drawing/2014/main" id="{44B792DC-A772-49F9-B194-1C0D0EE253E4}"/>
                  </a:ext>
                </a:extLst>
              </p14:cNvPr>
              <p14:cNvContentPartPr/>
              <p14:nvPr/>
            </p14:nvContentPartPr>
            <p14:xfrm>
              <a:off x="5540493" y="3352747"/>
              <a:ext cx="33480" cy="50040"/>
            </p14:xfrm>
          </p:contentPart>
        </mc:Choice>
        <mc:Fallback xmlns="">
          <p:pic>
            <p:nvPicPr>
              <p:cNvPr id="400" name="Freihand 399">
                <a:extLst>
                  <a:ext uri="{FF2B5EF4-FFF2-40B4-BE49-F238E27FC236}">
                    <a16:creationId xmlns:a16="http://schemas.microsoft.com/office/drawing/2014/main" id="{44B792DC-A772-49F9-B194-1C0D0EE253E4}"/>
                  </a:ext>
                </a:extLst>
              </p:cNvPr>
              <p:cNvPicPr/>
              <p:nvPr/>
            </p:nvPicPr>
            <p:blipFill>
              <a:blip r:embed="rId235"/>
              <a:stretch>
                <a:fillRect/>
              </a:stretch>
            </p:blipFill>
            <p:spPr>
              <a:xfrm>
                <a:off x="5536173" y="3348427"/>
                <a:ext cx="421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401" name="Freihand 400">
                <a:extLst>
                  <a:ext uri="{FF2B5EF4-FFF2-40B4-BE49-F238E27FC236}">
                    <a16:creationId xmlns:a16="http://schemas.microsoft.com/office/drawing/2014/main" id="{16B23917-C557-425E-B139-2E4C93A674C1}"/>
                  </a:ext>
                </a:extLst>
              </p14:cNvPr>
              <p14:cNvContentPartPr/>
              <p14:nvPr/>
            </p14:nvContentPartPr>
            <p14:xfrm>
              <a:off x="5589093" y="3398827"/>
              <a:ext cx="108360" cy="53640"/>
            </p14:xfrm>
          </p:contentPart>
        </mc:Choice>
        <mc:Fallback xmlns="">
          <p:pic>
            <p:nvPicPr>
              <p:cNvPr id="401" name="Freihand 400">
                <a:extLst>
                  <a:ext uri="{FF2B5EF4-FFF2-40B4-BE49-F238E27FC236}">
                    <a16:creationId xmlns:a16="http://schemas.microsoft.com/office/drawing/2014/main" id="{16B23917-C557-425E-B139-2E4C93A674C1}"/>
                  </a:ext>
                </a:extLst>
              </p:cNvPr>
              <p:cNvPicPr/>
              <p:nvPr/>
            </p:nvPicPr>
            <p:blipFill>
              <a:blip r:embed="rId237"/>
              <a:stretch>
                <a:fillRect/>
              </a:stretch>
            </p:blipFill>
            <p:spPr>
              <a:xfrm>
                <a:off x="5584773" y="3394507"/>
                <a:ext cx="1170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402" name="Freihand 401">
                <a:extLst>
                  <a:ext uri="{FF2B5EF4-FFF2-40B4-BE49-F238E27FC236}">
                    <a16:creationId xmlns:a16="http://schemas.microsoft.com/office/drawing/2014/main" id="{1EC09E52-866C-4D83-87E7-E5BB934C5176}"/>
                  </a:ext>
                </a:extLst>
              </p14:cNvPr>
              <p14:cNvContentPartPr/>
              <p14:nvPr/>
            </p14:nvContentPartPr>
            <p14:xfrm>
              <a:off x="4610253" y="3911467"/>
              <a:ext cx="113040" cy="139320"/>
            </p14:xfrm>
          </p:contentPart>
        </mc:Choice>
        <mc:Fallback xmlns="">
          <p:pic>
            <p:nvPicPr>
              <p:cNvPr id="402" name="Freihand 401">
                <a:extLst>
                  <a:ext uri="{FF2B5EF4-FFF2-40B4-BE49-F238E27FC236}">
                    <a16:creationId xmlns:a16="http://schemas.microsoft.com/office/drawing/2014/main" id="{1EC09E52-866C-4D83-87E7-E5BB934C5176}"/>
                  </a:ext>
                </a:extLst>
              </p:cNvPr>
              <p:cNvPicPr/>
              <p:nvPr/>
            </p:nvPicPr>
            <p:blipFill>
              <a:blip r:embed="rId239"/>
              <a:stretch>
                <a:fillRect/>
              </a:stretch>
            </p:blipFill>
            <p:spPr>
              <a:xfrm>
                <a:off x="4605933" y="3907147"/>
                <a:ext cx="1216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403" name="Freihand 402">
                <a:extLst>
                  <a:ext uri="{FF2B5EF4-FFF2-40B4-BE49-F238E27FC236}">
                    <a16:creationId xmlns:a16="http://schemas.microsoft.com/office/drawing/2014/main" id="{3D6C87B4-C9A8-4917-A290-BAFF18DCFC4E}"/>
                  </a:ext>
                </a:extLst>
              </p14:cNvPr>
              <p14:cNvContentPartPr/>
              <p14:nvPr/>
            </p14:nvContentPartPr>
            <p14:xfrm>
              <a:off x="4736613" y="3866827"/>
              <a:ext cx="215640" cy="88920"/>
            </p14:xfrm>
          </p:contentPart>
        </mc:Choice>
        <mc:Fallback xmlns="">
          <p:pic>
            <p:nvPicPr>
              <p:cNvPr id="403" name="Freihand 402">
                <a:extLst>
                  <a:ext uri="{FF2B5EF4-FFF2-40B4-BE49-F238E27FC236}">
                    <a16:creationId xmlns:a16="http://schemas.microsoft.com/office/drawing/2014/main" id="{3D6C87B4-C9A8-4917-A290-BAFF18DCFC4E}"/>
                  </a:ext>
                </a:extLst>
              </p:cNvPr>
              <p:cNvPicPr/>
              <p:nvPr/>
            </p:nvPicPr>
            <p:blipFill>
              <a:blip r:embed="rId241"/>
              <a:stretch>
                <a:fillRect/>
              </a:stretch>
            </p:blipFill>
            <p:spPr>
              <a:xfrm>
                <a:off x="4732293" y="3862507"/>
                <a:ext cx="2242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404" name="Freihand 403">
                <a:extLst>
                  <a:ext uri="{FF2B5EF4-FFF2-40B4-BE49-F238E27FC236}">
                    <a16:creationId xmlns:a16="http://schemas.microsoft.com/office/drawing/2014/main" id="{8643D72B-A82F-41C1-B71D-ACD807C14CB9}"/>
                  </a:ext>
                </a:extLst>
              </p14:cNvPr>
              <p14:cNvContentPartPr/>
              <p14:nvPr/>
            </p14:nvContentPartPr>
            <p14:xfrm>
              <a:off x="4980333" y="3821467"/>
              <a:ext cx="56520" cy="50400"/>
            </p14:xfrm>
          </p:contentPart>
        </mc:Choice>
        <mc:Fallback xmlns="">
          <p:pic>
            <p:nvPicPr>
              <p:cNvPr id="404" name="Freihand 403">
                <a:extLst>
                  <a:ext uri="{FF2B5EF4-FFF2-40B4-BE49-F238E27FC236}">
                    <a16:creationId xmlns:a16="http://schemas.microsoft.com/office/drawing/2014/main" id="{8643D72B-A82F-41C1-B71D-ACD807C14CB9}"/>
                  </a:ext>
                </a:extLst>
              </p:cNvPr>
              <p:cNvPicPr/>
              <p:nvPr/>
            </p:nvPicPr>
            <p:blipFill>
              <a:blip r:embed="rId243"/>
              <a:stretch>
                <a:fillRect/>
              </a:stretch>
            </p:blipFill>
            <p:spPr>
              <a:xfrm>
                <a:off x="4976013" y="3817147"/>
                <a:ext cx="651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405" name="Freihand 404">
                <a:extLst>
                  <a:ext uri="{FF2B5EF4-FFF2-40B4-BE49-F238E27FC236}">
                    <a16:creationId xmlns:a16="http://schemas.microsoft.com/office/drawing/2014/main" id="{91B34C73-C273-4CB2-B48D-010D50494904}"/>
                  </a:ext>
                </a:extLst>
              </p14:cNvPr>
              <p14:cNvContentPartPr/>
              <p14:nvPr/>
            </p14:nvContentPartPr>
            <p14:xfrm>
              <a:off x="5085813" y="3697267"/>
              <a:ext cx="163080" cy="142560"/>
            </p14:xfrm>
          </p:contentPart>
        </mc:Choice>
        <mc:Fallback xmlns="">
          <p:pic>
            <p:nvPicPr>
              <p:cNvPr id="405" name="Freihand 404">
                <a:extLst>
                  <a:ext uri="{FF2B5EF4-FFF2-40B4-BE49-F238E27FC236}">
                    <a16:creationId xmlns:a16="http://schemas.microsoft.com/office/drawing/2014/main" id="{91B34C73-C273-4CB2-B48D-010D50494904}"/>
                  </a:ext>
                </a:extLst>
              </p:cNvPr>
              <p:cNvPicPr/>
              <p:nvPr/>
            </p:nvPicPr>
            <p:blipFill>
              <a:blip r:embed="rId245"/>
              <a:stretch>
                <a:fillRect/>
              </a:stretch>
            </p:blipFill>
            <p:spPr>
              <a:xfrm>
                <a:off x="5081493" y="3692947"/>
                <a:ext cx="1717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406" name="Freihand 405">
                <a:extLst>
                  <a:ext uri="{FF2B5EF4-FFF2-40B4-BE49-F238E27FC236}">
                    <a16:creationId xmlns:a16="http://schemas.microsoft.com/office/drawing/2014/main" id="{E8E164C9-7703-4C5D-A9AA-231DF4CF66B5}"/>
                  </a:ext>
                </a:extLst>
              </p14:cNvPr>
              <p14:cNvContentPartPr/>
              <p14:nvPr/>
            </p14:nvContentPartPr>
            <p14:xfrm>
              <a:off x="5181933" y="3674587"/>
              <a:ext cx="41400" cy="21600"/>
            </p14:xfrm>
          </p:contentPart>
        </mc:Choice>
        <mc:Fallback xmlns="">
          <p:pic>
            <p:nvPicPr>
              <p:cNvPr id="406" name="Freihand 405">
                <a:extLst>
                  <a:ext uri="{FF2B5EF4-FFF2-40B4-BE49-F238E27FC236}">
                    <a16:creationId xmlns:a16="http://schemas.microsoft.com/office/drawing/2014/main" id="{E8E164C9-7703-4C5D-A9AA-231DF4CF66B5}"/>
                  </a:ext>
                </a:extLst>
              </p:cNvPr>
              <p:cNvPicPr/>
              <p:nvPr/>
            </p:nvPicPr>
            <p:blipFill>
              <a:blip r:embed="rId247"/>
              <a:stretch>
                <a:fillRect/>
              </a:stretch>
            </p:blipFill>
            <p:spPr>
              <a:xfrm>
                <a:off x="5177613" y="3670267"/>
                <a:ext cx="500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407" name="Freihand 406">
                <a:extLst>
                  <a:ext uri="{FF2B5EF4-FFF2-40B4-BE49-F238E27FC236}">
                    <a16:creationId xmlns:a16="http://schemas.microsoft.com/office/drawing/2014/main" id="{F408F6FA-4593-42B8-AA9A-EDBB6A33B799}"/>
                  </a:ext>
                </a:extLst>
              </p14:cNvPr>
              <p14:cNvContentPartPr/>
              <p14:nvPr/>
            </p14:nvContentPartPr>
            <p14:xfrm>
              <a:off x="5256453" y="3714547"/>
              <a:ext cx="137880" cy="65880"/>
            </p14:xfrm>
          </p:contentPart>
        </mc:Choice>
        <mc:Fallback xmlns="">
          <p:pic>
            <p:nvPicPr>
              <p:cNvPr id="407" name="Freihand 406">
                <a:extLst>
                  <a:ext uri="{FF2B5EF4-FFF2-40B4-BE49-F238E27FC236}">
                    <a16:creationId xmlns:a16="http://schemas.microsoft.com/office/drawing/2014/main" id="{F408F6FA-4593-42B8-AA9A-EDBB6A33B799}"/>
                  </a:ext>
                </a:extLst>
              </p:cNvPr>
              <p:cNvPicPr/>
              <p:nvPr/>
            </p:nvPicPr>
            <p:blipFill>
              <a:blip r:embed="rId249"/>
              <a:stretch>
                <a:fillRect/>
              </a:stretch>
            </p:blipFill>
            <p:spPr>
              <a:xfrm>
                <a:off x="5252133" y="3710227"/>
                <a:ext cx="1465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408" name="Freihand 407">
                <a:extLst>
                  <a:ext uri="{FF2B5EF4-FFF2-40B4-BE49-F238E27FC236}">
                    <a16:creationId xmlns:a16="http://schemas.microsoft.com/office/drawing/2014/main" id="{F41947D9-4839-4CC2-AE49-FD352AAA7CF1}"/>
                  </a:ext>
                </a:extLst>
              </p14:cNvPr>
              <p14:cNvContentPartPr/>
              <p14:nvPr/>
            </p14:nvContentPartPr>
            <p14:xfrm>
              <a:off x="5426733" y="3651547"/>
              <a:ext cx="59760" cy="78480"/>
            </p14:xfrm>
          </p:contentPart>
        </mc:Choice>
        <mc:Fallback xmlns="">
          <p:pic>
            <p:nvPicPr>
              <p:cNvPr id="408" name="Freihand 407">
                <a:extLst>
                  <a:ext uri="{FF2B5EF4-FFF2-40B4-BE49-F238E27FC236}">
                    <a16:creationId xmlns:a16="http://schemas.microsoft.com/office/drawing/2014/main" id="{F41947D9-4839-4CC2-AE49-FD352AAA7CF1}"/>
                  </a:ext>
                </a:extLst>
              </p:cNvPr>
              <p:cNvPicPr/>
              <p:nvPr/>
            </p:nvPicPr>
            <p:blipFill>
              <a:blip r:embed="rId251"/>
              <a:stretch>
                <a:fillRect/>
              </a:stretch>
            </p:blipFill>
            <p:spPr>
              <a:xfrm>
                <a:off x="5422413" y="3647227"/>
                <a:ext cx="684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409" name="Freihand 408">
                <a:extLst>
                  <a:ext uri="{FF2B5EF4-FFF2-40B4-BE49-F238E27FC236}">
                    <a16:creationId xmlns:a16="http://schemas.microsoft.com/office/drawing/2014/main" id="{5AE85165-46BE-490B-BD49-1F0E36D94809}"/>
                  </a:ext>
                </a:extLst>
              </p14:cNvPr>
              <p14:cNvContentPartPr/>
              <p14:nvPr/>
            </p14:nvContentPartPr>
            <p14:xfrm>
              <a:off x="5591253" y="3588907"/>
              <a:ext cx="189720" cy="76320"/>
            </p14:xfrm>
          </p:contentPart>
        </mc:Choice>
        <mc:Fallback xmlns="">
          <p:pic>
            <p:nvPicPr>
              <p:cNvPr id="409" name="Freihand 408">
                <a:extLst>
                  <a:ext uri="{FF2B5EF4-FFF2-40B4-BE49-F238E27FC236}">
                    <a16:creationId xmlns:a16="http://schemas.microsoft.com/office/drawing/2014/main" id="{5AE85165-46BE-490B-BD49-1F0E36D94809}"/>
                  </a:ext>
                </a:extLst>
              </p:cNvPr>
              <p:cNvPicPr/>
              <p:nvPr/>
            </p:nvPicPr>
            <p:blipFill>
              <a:blip r:embed="rId253"/>
              <a:stretch>
                <a:fillRect/>
              </a:stretch>
            </p:blipFill>
            <p:spPr>
              <a:xfrm>
                <a:off x="5586933" y="3584587"/>
                <a:ext cx="1983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410" name="Freihand 409">
                <a:extLst>
                  <a:ext uri="{FF2B5EF4-FFF2-40B4-BE49-F238E27FC236}">
                    <a16:creationId xmlns:a16="http://schemas.microsoft.com/office/drawing/2014/main" id="{7E4DAE47-C66A-4B7E-A5E1-5BADC0CB4FED}"/>
                  </a:ext>
                </a:extLst>
              </p14:cNvPr>
              <p14:cNvContentPartPr/>
              <p14:nvPr/>
            </p14:nvContentPartPr>
            <p14:xfrm>
              <a:off x="5740293" y="3515107"/>
              <a:ext cx="360" cy="360"/>
            </p14:xfrm>
          </p:contentPart>
        </mc:Choice>
        <mc:Fallback xmlns="">
          <p:pic>
            <p:nvPicPr>
              <p:cNvPr id="410" name="Freihand 409">
                <a:extLst>
                  <a:ext uri="{FF2B5EF4-FFF2-40B4-BE49-F238E27FC236}">
                    <a16:creationId xmlns:a16="http://schemas.microsoft.com/office/drawing/2014/main" id="{7E4DAE47-C66A-4B7E-A5E1-5BADC0CB4FED}"/>
                  </a:ext>
                </a:extLst>
              </p:cNvPr>
              <p:cNvPicPr/>
              <p:nvPr/>
            </p:nvPicPr>
            <p:blipFill>
              <a:blip r:embed="rId126"/>
              <a:stretch>
                <a:fillRect/>
              </a:stretch>
            </p:blipFill>
            <p:spPr>
              <a:xfrm>
                <a:off x="5735973" y="35107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411" name="Freihand 410">
                <a:extLst>
                  <a:ext uri="{FF2B5EF4-FFF2-40B4-BE49-F238E27FC236}">
                    <a16:creationId xmlns:a16="http://schemas.microsoft.com/office/drawing/2014/main" id="{A1F044AA-BA1A-4638-8623-876F468CB780}"/>
                  </a:ext>
                </a:extLst>
              </p14:cNvPr>
              <p14:cNvContentPartPr/>
              <p14:nvPr/>
            </p14:nvContentPartPr>
            <p14:xfrm>
              <a:off x="5056293" y="4090027"/>
              <a:ext cx="360" cy="360"/>
            </p14:xfrm>
          </p:contentPart>
        </mc:Choice>
        <mc:Fallback xmlns="">
          <p:pic>
            <p:nvPicPr>
              <p:cNvPr id="411" name="Freihand 410">
                <a:extLst>
                  <a:ext uri="{FF2B5EF4-FFF2-40B4-BE49-F238E27FC236}">
                    <a16:creationId xmlns:a16="http://schemas.microsoft.com/office/drawing/2014/main" id="{A1F044AA-BA1A-4638-8623-876F468CB780}"/>
                  </a:ext>
                </a:extLst>
              </p:cNvPr>
              <p:cNvPicPr/>
              <p:nvPr/>
            </p:nvPicPr>
            <p:blipFill>
              <a:blip r:embed="rId126"/>
              <a:stretch>
                <a:fillRect/>
              </a:stretch>
            </p:blipFill>
            <p:spPr>
              <a:xfrm>
                <a:off x="5051973" y="40857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412" name="Freihand 411">
                <a:extLst>
                  <a:ext uri="{FF2B5EF4-FFF2-40B4-BE49-F238E27FC236}">
                    <a16:creationId xmlns:a16="http://schemas.microsoft.com/office/drawing/2014/main" id="{71FD7355-3365-4E0D-9163-18D61C51C299}"/>
                  </a:ext>
                </a:extLst>
              </p14:cNvPr>
              <p14:cNvContentPartPr/>
              <p14:nvPr/>
            </p14:nvContentPartPr>
            <p14:xfrm>
              <a:off x="4995453" y="3966547"/>
              <a:ext cx="203040" cy="159840"/>
            </p14:xfrm>
          </p:contentPart>
        </mc:Choice>
        <mc:Fallback xmlns="">
          <p:pic>
            <p:nvPicPr>
              <p:cNvPr id="412" name="Freihand 411">
                <a:extLst>
                  <a:ext uri="{FF2B5EF4-FFF2-40B4-BE49-F238E27FC236}">
                    <a16:creationId xmlns:a16="http://schemas.microsoft.com/office/drawing/2014/main" id="{71FD7355-3365-4E0D-9163-18D61C51C299}"/>
                  </a:ext>
                </a:extLst>
              </p:cNvPr>
              <p:cNvPicPr/>
              <p:nvPr/>
            </p:nvPicPr>
            <p:blipFill>
              <a:blip r:embed="rId257"/>
              <a:stretch>
                <a:fillRect/>
              </a:stretch>
            </p:blipFill>
            <p:spPr>
              <a:xfrm>
                <a:off x="4991133" y="3962227"/>
                <a:ext cx="2116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413" name="Freihand 412">
                <a:extLst>
                  <a:ext uri="{FF2B5EF4-FFF2-40B4-BE49-F238E27FC236}">
                    <a16:creationId xmlns:a16="http://schemas.microsoft.com/office/drawing/2014/main" id="{24210BD7-03C1-4C46-B460-8BD8EBD082B7}"/>
                  </a:ext>
                </a:extLst>
              </p14:cNvPr>
              <p14:cNvContentPartPr/>
              <p14:nvPr/>
            </p14:nvContentPartPr>
            <p14:xfrm>
              <a:off x="5201373" y="3952867"/>
              <a:ext cx="83880" cy="99000"/>
            </p14:xfrm>
          </p:contentPart>
        </mc:Choice>
        <mc:Fallback xmlns="">
          <p:pic>
            <p:nvPicPr>
              <p:cNvPr id="413" name="Freihand 412">
                <a:extLst>
                  <a:ext uri="{FF2B5EF4-FFF2-40B4-BE49-F238E27FC236}">
                    <a16:creationId xmlns:a16="http://schemas.microsoft.com/office/drawing/2014/main" id="{24210BD7-03C1-4C46-B460-8BD8EBD082B7}"/>
                  </a:ext>
                </a:extLst>
              </p:cNvPr>
              <p:cNvPicPr/>
              <p:nvPr/>
            </p:nvPicPr>
            <p:blipFill>
              <a:blip r:embed="rId259"/>
              <a:stretch>
                <a:fillRect/>
              </a:stretch>
            </p:blipFill>
            <p:spPr>
              <a:xfrm>
                <a:off x="5197053" y="3948547"/>
                <a:ext cx="925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414" name="Freihand 413">
                <a:extLst>
                  <a:ext uri="{FF2B5EF4-FFF2-40B4-BE49-F238E27FC236}">
                    <a16:creationId xmlns:a16="http://schemas.microsoft.com/office/drawing/2014/main" id="{2E274378-A923-46CA-9EC9-BE79A62B2594}"/>
                  </a:ext>
                </a:extLst>
              </p14:cNvPr>
              <p14:cNvContentPartPr/>
              <p14:nvPr/>
            </p14:nvContentPartPr>
            <p14:xfrm>
              <a:off x="5372013" y="3859267"/>
              <a:ext cx="142920" cy="132840"/>
            </p14:xfrm>
          </p:contentPart>
        </mc:Choice>
        <mc:Fallback xmlns="">
          <p:pic>
            <p:nvPicPr>
              <p:cNvPr id="414" name="Freihand 413">
                <a:extLst>
                  <a:ext uri="{FF2B5EF4-FFF2-40B4-BE49-F238E27FC236}">
                    <a16:creationId xmlns:a16="http://schemas.microsoft.com/office/drawing/2014/main" id="{2E274378-A923-46CA-9EC9-BE79A62B2594}"/>
                  </a:ext>
                </a:extLst>
              </p:cNvPr>
              <p:cNvPicPr/>
              <p:nvPr/>
            </p:nvPicPr>
            <p:blipFill>
              <a:blip r:embed="rId261"/>
              <a:stretch>
                <a:fillRect/>
              </a:stretch>
            </p:blipFill>
            <p:spPr>
              <a:xfrm>
                <a:off x="5367693" y="3854947"/>
                <a:ext cx="1515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415" name="Freihand 414">
                <a:extLst>
                  <a:ext uri="{FF2B5EF4-FFF2-40B4-BE49-F238E27FC236}">
                    <a16:creationId xmlns:a16="http://schemas.microsoft.com/office/drawing/2014/main" id="{48C4EEE0-99DF-4971-A48E-C121A305BA36}"/>
                  </a:ext>
                </a:extLst>
              </p14:cNvPr>
              <p14:cNvContentPartPr/>
              <p14:nvPr/>
            </p14:nvContentPartPr>
            <p14:xfrm>
              <a:off x="5450133" y="3780067"/>
              <a:ext cx="22320" cy="31320"/>
            </p14:xfrm>
          </p:contentPart>
        </mc:Choice>
        <mc:Fallback xmlns="">
          <p:pic>
            <p:nvPicPr>
              <p:cNvPr id="415" name="Freihand 414">
                <a:extLst>
                  <a:ext uri="{FF2B5EF4-FFF2-40B4-BE49-F238E27FC236}">
                    <a16:creationId xmlns:a16="http://schemas.microsoft.com/office/drawing/2014/main" id="{48C4EEE0-99DF-4971-A48E-C121A305BA36}"/>
                  </a:ext>
                </a:extLst>
              </p:cNvPr>
              <p:cNvPicPr/>
              <p:nvPr/>
            </p:nvPicPr>
            <p:blipFill>
              <a:blip r:embed="rId263"/>
              <a:stretch>
                <a:fillRect/>
              </a:stretch>
            </p:blipFill>
            <p:spPr>
              <a:xfrm>
                <a:off x="5445813" y="3775747"/>
                <a:ext cx="309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416" name="Freihand 415">
                <a:extLst>
                  <a:ext uri="{FF2B5EF4-FFF2-40B4-BE49-F238E27FC236}">
                    <a16:creationId xmlns:a16="http://schemas.microsoft.com/office/drawing/2014/main" id="{7C43C8C1-2B8B-4D98-802A-7A2B38D443A4}"/>
                  </a:ext>
                </a:extLst>
              </p14:cNvPr>
              <p14:cNvContentPartPr/>
              <p14:nvPr/>
            </p14:nvContentPartPr>
            <p14:xfrm>
              <a:off x="5347533" y="3820747"/>
              <a:ext cx="126000" cy="190440"/>
            </p14:xfrm>
          </p:contentPart>
        </mc:Choice>
        <mc:Fallback xmlns="">
          <p:pic>
            <p:nvPicPr>
              <p:cNvPr id="416" name="Freihand 415">
                <a:extLst>
                  <a:ext uri="{FF2B5EF4-FFF2-40B4-BE49-F238E27FC236}">
                    <a16:creationId xmlns:a16="http://schemas.microsoft.com/office/drawing/2014/main" id="{7C43C8C1-2B8B-4D98-802A-7A2B38D443A4}"/>
                  </a:ext>
                </a:extLst>
              </p:cNvPr>
              <p:cNvPicPr/>
              <p:nvPr/>
            </p:nvPicPr>
            <p:blipFill>
              <a:blip r:embed="rId265"/>
              <a:stretch>
                <a:fillRect/>
              </a:stretch>
            </p:blipFill>
            <p:spPr>
              <a:xfrm>
                <a:off x="5343213" y="3816427"/>
                <a:ext cx="1346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417" name="Freihand 416">
                <a:extLst>
                  <a:ext uri="{FF2B5EF4-FFF2-40B4-BE49-F238E27FC236}">
                    <a16:creationId xmlns:a16="http://schemas.microsoft.com/office/drawing/2014/main" id="{8F22972B-E896-4366-9D75-BDEBB10FF9A7}"/>
                  </a:ext>
                </a:extLst>
              </p14:cNvPr>
              <p14:cNvContentPartPr/>
              <p14:nvPr/>
            </p14:nvContentPartPr>
            <p14:xfrm>
              <a:off x="5547333" y="3801667"/>
              <a:ext cx="69840" cy="96120"/>
            </p14:xfrm>
          </p:contentPart>
        </mc:Choice>
        <mc:Fallback xmlns="">
          <p:pic>
            <p:nvPicPr>
              <p:cNvPr id="417" name="Freihand 416">
                <a:extLst>
                  <a:ext uri="{FF2B5EF4-FFF2-40B4-BE49-F238E27FC236}">
                    <a16:creationId xmlns:a16="http://schemas.microsoft.com/office/drawing/2014/main" id="{8F22972B-E896-4366-9D75-BDEBB10FF9A7}"/>
                  </a:ext>
                </a:extLst>
              </p:cNvPr>
              <p:cNvPicPr/>
              <p:nvPr/>
            </p:nvPicPr>
            <p:blipFill>
              <a:blip r:embed="rId267"/>
              <a:stretch>
                <a:fillRect/>
              </a:stretch>
            </p:blipFill>
            <p:spPr>
              <a:xfrm>
                <a:off x="5543013" y="3797347"/>
                <a:ext cx="784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418" name="Freihand 417">
                <a:extLst>
                  <a:ext uri="{FF2B5EF4-FFF2-40B4-BE49-F238E27FC236}">
                    <a16:creationId xmlns:a16="http://schemas.microsoft.com/office/drawing/2014/main" id="{D8D8FEC4-DE7C-48A4-97C1-0AD6153C8A43}"/>
                  </a:ext>
                </a:extLst>
              </p14:cNvPr>
              <p14:cNvContentPartPr/>
              <p14:nvPr/>
            </p14:nvContentPartPr>
            <p14:xfrm>
              <a:off x="5610693" y="3757747"/>
              <a:ext cx="94680" cy="102240"/>
            </p14:xfrm>
          </p:contentPart>
        </mc:Choice>
        <mc:Fallback xmlns="">
          <p:pic>
            <p:nvPicPr>
              <p:cNvPr id="418" name="Freihand 417">
                <a:extLst>
                  <a:ext uri="{FF2B5EF4-FFF2-40B4-BE49-F238E27FC236}">
                    <a16:creationId xmlns:a16="http://schemas.microsoft.com/office/drawing/2014/main" id="{D8D8FEC4-DE7C-48A4-97C1-0AD6153C8A43}"/>
                  </a:ext>
                </a:extLst>
              </p:cNvPr>
              <p:cNvPicPr/>
              <p:nvPr/>
            </p:nvPicPr>
            <p:blipFill>
              <a:blip r:embed="rId269"/>
              <a:stretch>
                <a:fillRect/>
              </a:stretch>
            </p:blipFill>
            <p:spPr>
              <a:xfrm>
                <a:off x="5606373" y="3753427"/>
                <a:ext cx="1033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419" name="Freihand 418">
                <a:extLst>
                  <a:ext uri="{FF2B5EF4-FFF2-40B4-BE49-F238E27FC236}">
                    <a16:creationId xmlns:a16="http://schemas.microsoft.com/office/drawing/2014/main" id="{A6F3F4E9-9779-40D6-8BF9-1827F8784751}"/>
                  </a:ext>
                </a:extLst>
              </p14:cNvPr>
              <p14:cNvContentPartPr/>
              <p14:nvPr/>
            </p14:nvContentPartPr>
            <p14:xfrm>
              <a:off x="5723733" y="3733987"/>
              <a:ext cx="30240" cy="83160"/>
            </p14:xfrm>
          </p:contentPart>
        </mc:Choice>
        <mc:Fallback xmlns="">
          <p:pic>
            <p:nvPicPr>
              <p:cNvPr id="419" name="Freihand 418">
                <a:extLst>
                  <a:ext uri="{FF2B5EF4-FFF2-40B4-BE49-F238E27FC236}">
                    <a16:creationId xmlns:a16="http://schemas.microsoft.com/office/drawing/2014/main" id="{A6F3F4E9-9779-40D6-8BF9-1827F8784751}"/>
                  </a:ext>
                </a:extLst>
              </p:cNvPr>
              <p:cNvPicPr/>
              <p:nvPr/>
            </p:nvPicPr>
            <p:blipFill>
              <a:blip r:embed="rId271"/>
              <a:stretch>
                <a:fillRect/>
              </a:stretch>
            </p:blipFill>
            <p:spPr>
              <a:xfrm>
                <a:off x="5719413" y="3729667"/>
                <a:ext cx="388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420" name="Freihand 419">
                <a:extLst>
                  <a:ext uri="{FF2B5EF4-FFF2-40B4-BE49-F238E27FC236}">
                    <a16:creationId xmlns:a16="http://schemas.microsoft.com/office/drawing/2014/main" id="{FB5AFEEB-1B63-42D2-A0CF-63386D8F502A}"/>
                  </a:ext>
                </a:extLst>
              </p14:cNvPr>
              <p14:cNvContentPartPr/>
              <p14:nvPr/>
            </p14:nvContentPartPr>
            <p14:xfrm>
              <a:off x="5734893" y="3638227"/>
              <a:ext cx="105120" cy="156240"/>
            </p14:xfrm>
          </p:contentPart>
        </mc:Choice>
        <mc:Fallback xmlns="">
          <p:pic>
            <p:nvPicPr>
              <p:cNvPr id="420" name="Freihand 419">
                <a:extLst>
                  <a:ext uri="{FF2B5EF4-FFF2-40B4-BE49-F238E27FC236}">
                    <a16:creationId xmlns:a16="http://schemas.microsoft.com/office/drawing/2014/main" id="{FB5AFEEB-1B63-42D2-A0CF-63386D8F502A}"/>
                  </a:ext>
                </a:extLst>
              </p:cNvPr>
              <p:cNvPicPr/>
              <p:nvPr/>
            </p:nvPicPr>
            <p:blipFill>
              <a:blip r:embed="rId273"/>
              <a:stretch>
                <a:fillRect/>
              </a:stretch>
            </p:blipFill>
            <p:spPr>
              <a:xfrm>
                <a:off x="5730573" y="3633907"/>
                <a:ext cx="1137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421" name="Freihand 420">
                <a:extLst>
                  <a:ext uri="{FF2B5EF4-FFF2-40B4-BE49-F238E27FC236}">
                    <a16:creationId xmlns:a16="http://schemas.microsoft.com/office/drawing/2014/main" id="{40C48350-1529-4743-B716-D28D72D0AC1A}"/>
                  </a:ext>
                </a:extLst>
              </p14:cNvPr>
              <p14:cNvContentPartPr/>
              <p14:nvPr/>
            </p14:nvContentPartPr>
            <p14:xfrm>
              <a:off x="5826333" y="3668107"/>
              <a:ext cx="55080" cy="102240"/>
            </p14:xfrm>
          </p:contentPart>
        </mc:Choice>
        <mc:Fallback xmlns="">
          <p:pic>
            <p:nvPicPr>
              <p:cNvPr id="421" name="Freihand 420">
                <a:extLst>
                  <a:ext uri="{FF2B5EF4-FFF2-40B4-BE49-F238E27FC236}">
                    <a16:creationId xmlns:a16="http://schemas.microsoft.com/office/drawing/2014/main" id="{40C48350-1529-4743-B716-D28D72D0AC1A}"/>
                  </a:ext>
                </a:extLst>
              </p:cNvPr>
              <p:cNvPicPr/>
              <p:nvPr/>
            </p:nvPicPr>
            <p:blipFill>
              <a:blip r:embed="rId275"/>
              <a:stretch>
                <a:fillRect/>
              </a:stretch>
            </p:blipFill>
            <p:spPr>
              <a:xfrm>
                <a:off x="5822013" y="3663787"/>
                <a:ext cx="637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422" name="Freihand 421">
                <a:extLst>
                  <a:ext uri="{FF2B5EF4-FFF2-40B4-BE49-F238E27FC236}">
                    <a16:creationId xmlns:a16="http://schemas.microsoft.com/office/drawing/2014/main" id="{33E7685F-C2D1-46CC-87B5-20246A9676CF}"/>
                  </a:ext>
                </a:extLst>
              </p14:cNvPr>
              <p14:cNvContentPartPr/>
              <p14:nvPr/>
            </p14:nvContentPartPr>
            <p14:xfrm>
              <a:off x="5915973" y="3602947"/>
              <a:ext cx="133560" cy="93600"/>
            </p14:xfrm>
          </p:contentPart>
        </mc:Choice>
        <mc:Fallback xmlns="">
          <p:pic>
            <p:nvPicPr>
              <p:cNvPr id="422" name="Freihand 421">
                <a:extLst>
                  <a:ext uri="{FF2B5EF4-FFF2-40B4-BE49-F238E27FC236}">
                    <a16:creationId xmlns:a16="http://schemas.microsoft.com/office/drawing/2014/main" id="{33E7685F-C2D1-46CC-87B5-20246A9676CF}"/>
                  </a:ext>
                </a:extLst>
              </p:cNvPr>
              <p:cNvPicPr/>
              <p:nvPr/>
            </p:nvPicPr>
            <p:blipFill>
              <a:blip r:embed="rId277"/>
              <a:stretch>
                <a:fillRect/>
              </a:stretch>
            </p:blipFill>
            <p:spPr>
              <a:xfrm>
                <a:off x="5911653" y="3598627"/>
                <a:ext cx="1422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423" name="Freihand 422">
                <a:extLst>
                  <a:ext uri="{FF2B5EF4-FFF2-40B4-BE49-F238E27FC236}">
                    <a16:creationId xmlns:a16="http://schemas.microsoft.com/office/drawing/2014/main" id="{AD36978D-6B43-48A9-84B1-0268AA4A88B7}"/>
                  </a:ext>
                </a:extLst>
              </p14:cNvPr>
              <p14:cNvContentPartPr/>
              <p14:nvPr/>
            </p14:nvContentPartPr>
            <p14:xfrm>
              <a:off x="6050613" y="3573787"/>
              <a:ext cx="52560" cy="58320"/>
            </p14:xfrm>
          </p:contentPart>
        </mc:Choice>
        <mc:Fallback xmlns="">
          <p:pic>
            <p:nvPicPr>
              <p:cNvPr id="423" name="Freihand 422">
                <a:extLst>
                  <a:ext uri="{FF2B5EF4-FFF2-40B4-BE49-F238E27FC236}">
                    <a16:creationId xmlns:a16="http://schemas.microsoft.com/office/drawing/2014/main" id="{AD36978D-6B43-48A9-84B1-0268AA4A88B7}"/>
                  </a:ext>
                </a:extLst>
              </p:cNvPr>
              <p:cNvPicPr/>
              <p:nvPr/>
            </p:nvPicPr>
            <p:blipFill>
              <a:blip r:embed="rId279"/>
              <a:stretch>
                <a:fillRect/>
              </a:stretch>
            </p:blipFill>
            <p:spPr>
              <a:xfrm>
                <a:off x="6046293" y="3569467"/>
                <a:ext cx="612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424" name="Freihand 423">
                <a:extLst>
                  <a:ext uri="{FF2B5EF4-FFF2-40B4-BE49-F238E27FC236}">
                    <a16:creationId xmlns:a16="http://schemas.microsoft.com/office/drawing/2014/main" id="{76C53580-33E7-479A-A57D-7107C80079B5}"/>
                  </a:ext>
                </a:extLst>
              </p14:cNvPr>
              <p14:cNvContentPartPr/>
              <p14:nvPr/>
            </p14:nvContentPartPr>
            <p14:xfrm>
              <a:off x="6093093" y="3431947"/>
              <a:ext cx="197280" cy="172800"/>
            </p14:xfrm>
          </p:contentPart>
        </mc:Choice>
        <mc:Fallback xmlns="">
          <p:pic>
            <p:nvPicPr>
              <p:cNvPr id="424" name="Freihand 423">
                <a:extLst>
                  <a:ext uri="{FF2B5EF4-FFF2-40B4-BE49-F238E27FC236}">
                    <a16:creationId xmlns:a16="http://schemas.microsoft.com/office/drawing/2014/main" id="{76C53580-33E7-479A-A57D-7107C80079B5}"/>
                  </a:ext>
                </a:extLst>
              </p:cNvPr>
              <p:cNvPicPr/>
              <p:nvPr/>
            </p:nvPicPr>
            <p:blipFill>
              <a:blip r:embed="rId281"/>
              <a:stretch>
                <a:fillRect/>
              </a:stretch>
            </p:blipFill>
            <p:spPr>
              <a:xfrm>
                <a:off x="6088773" y="3427627"/>
                <a:ext cx="2059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499" name="Freihand 498">
                <a:extLst>
                  <a:ext uri="{FF2B5EF4-FFF2-40B4-BE49-F238E27FC236}">
                    <a16:creationId xmlns:a16="http://schemas.microsoft.com/office/drawing/2014/main" id="{49A4575B-AB63-48A4-8989-1B9572DA8B67}"/>
                  </a:ext>
                </a:extLst>
              </p14:cNvPr>
              <p14:cNvContentPartPr/>
              <p14:nvPr/>
            </p14:nvContentPartPr>
            <p14:xfrm>
              <a:off x="6496293" y="4737307"/>
              <a:ext cx="550440" cy="995040"/>
            </p14:xfrm>
          </p:contentPart>
        </mc:Choice>
        <mc:Fallback xmlns="">
          <p:pic>
            <p:nvPicPr>
              <p:cNvPr id="499" name="Freihand 498">
                <a:extLst>
                  <a:ext uri="{FF2B5EF4-FFF2-40B4-BE49-F238E27FC236}">
                    <a16:creationId xmlns:a16="http://schemas.microsoft.com/office/drawing/2014/main" id="{49A4575B-AB63-48A4-8989-1B9572DA8B67}"/>
                  </a:ext>
                </a:extLst>
              </p:cNvPr>
              <p:cNvPicPr/>
              <p:nvPr/>
            </p:nvPicPr>
            <p:blipFill>
              <a:blip r:embed="rId283"/>
              <a:stretch>
                <a:fillRect/>
              </a:stretch>
            </p:blipFill>
            <p:spPr>
              <a:xfrm>
                <a:off x="6491973" y="4732987"/>
                <a:ext cx="559080" cy="10036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500" name="Freihand 499">
                <a:extLst>
                  <a:ext uri="{FF2B5EF4-FFF2-40B4-BE49-F238E27FC236}">
                    <a16:creationId xmlns:a16="http://schemas.microsoft.com/office/drawing/2014/main" id="{7A08FAED-5077-41B7-8CF6-AAC2B4123282}"/>
                  </a:ext>
                </a:extLst>
              </p14:cNvPr>
              <p14:cNvContentPartPr/>
              <p14:nvPr/>
            </p14:nvContentPartPr>
            <p14:xfrm>
              <a:off x="7862133" y="5198107"/>
              <a:ext cx="54000" cy="220680"/>
            </p14:xfrm>
          </p:contentPart>
        </mc:Choice>
        <mc:Fallback xmlns="">
          <p:pic>
            <p:nvPicPr>
              <p:cNvPr id="500" name="Freihand 499">
                <a:extLst>
                  <a:ext uri="{FF2B5EF4-FFF2-40B4-BE49-F238E27FC236}">
                    <a16:creationId xmlns:a16="http://schemas.microsoft.com/office/drawing/2014/main" id="{7A08FAED-5077-41B7-8CF6-AAC2B4123282}"/>
                  </a:ext>
                </a:extLst>
              </p:cNvPr>
              <p:cNvPicPr/>
              <p:nvPr/>
            </p:nvPicPr>
            <p:blipFill>
              <a:blip r:embed="rId285"/>
              <a:stretch>
                <a:fillRect/>
              </a:stretch>
            </p:blipFill>
            <p:spPr>
              <a:xfrm>
                <a:off x="7857813" y="5193787"/>
                <a:ext cx="6264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501" name="Freihand 500">
                <a:extLst>
                  <a:ext uri="{FF2B5EF4-FFF2-40B4-BE49-F238E27FC236}">
                    <a16:creationId xmlns:a16="http://schemas.microsoft.com/office/drawing/2014/main" id="{2617AEEA-E031-4BAF-AA21-A7589B65338E}"/>
                  </a:ext>
                </a:extLst>
              </p14:cNvPr>
              <p14:cNvContentPartPr/>
              <p14:nvPr/>
            </p14:nvContentPartPr>
            <p14:xfrm>
              <a:off x="7725333" y="5052307"/>
              <a:ext cx="253800" cy="226800"/>
            </p14:xfrm>
          </p:contentPart>
        </mc:Choice>
        <mc:Fallback xmlns="">
          <p:pic>
            <p:nvPicPr>
              <p:cNvPr id="501" name="Freihand 500">
                <a:extLst>
                  <a:ext uri="{FF2B5EF4-FFF2-40B4-BE49-F238E27FC236}">
                    <a16:creationId xmlns:a16="http://schemas.microsoft.com/office/drawing/2014/main" id="{2617AEEA-E031-4BAF-AA21-A7589B65338E}"/>
                  </a:ext>
                </a:extLst>
              </p:cNvPr>
              <p:cNvPicPr/>
              <p:nvPr/>
            </p:nvPicPr>
            <p:blipFill>
              <a:blip r:embed="rId287"/>
              <a:stretch>
                <a:fillRect/>
              </a:stretch>
            </p:blipFill>
            <p:spPr>
              <a:xfrm>
                <a:off x="7721013" y="5047987"/>
                <a:ext cx="26244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502" name="Freihand 501">
                <a:extLst>
                  <a:ext uri="{FF2B5EF4-FFF2-40B4-BE49-F238E27FC236}">
                    <a16:creationId xmlns:a16="http://schemas.microsoft.com/office/drawing/2014/main" id="{EE647945-5537-4844-AA09-C8159C2DFEC9}"/>
                  </a:ext>
                </a:extLst>
              </p14:cNvPr>
              <p14:cNvContentPartPr/>
              <p14:nvPr/>
            </p14:nvContentPartPr>
            <p14:xfrm>
              <a:off x="7869693" y="5490787"/>
              <a:ext cx="108000" cy="187920"/>
            </p14:xfrm>
          </p:contentPart>
        </mc:Choice>
        <mc:Fallback xmlns="">
          <p:pic>
            <p:nvPicPr>
              <p:cNvPr id="502" name="Freihand 501">
                <a:extLst>
                  <a:ext uri="{FF2B5EF4-FFF2-40B4-BE49-F238E27FC236}">
                    <a16:creationId xmlns:a16="http://schemas.microsoft.com/office/drawing/2014/main" id="{EE647945-5537-4844-AA09-C8159C2DFEC9}"/>
                  </a:ext>
                </a:extLst>
              </p:cNvPr>
              <p:cNvPicPr/>
              <p:nvPr/>
            </p:nvPicPr>
            <p:blipFill>
              <a:blip r:embed="rId289"/>
              <a:stretch>
                <a:fillRect/>
              </a:stretch>
            </p:blipFill>
            <p:spPr>
              <a:xfrm>
                <a:off x="7865373" y="5486467"/>
                <a:ext cx="1166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503" name="Freihand 502">
                <a:extLst>
                  <a:ext uri="{FF2B5EF4-FFF2-40B4-BE49-F238E27FC236}">
                    <a16:creationId xmlns:a16="http://schemas.microsoft.com/office/drawing/2014/main" id="{BC343599-823F-4E8F-8624-81999FE97389}"/>
                  </a:ext>
                </a:extLst>
              </p14:cNvPr>
              <p14:cNvContentPartPr/>
              <p14:nvPr/>
            </p14:nvContentPartPr>
            <p14:xfrm>
              <a:off x="7952853" y="5387467"/>
              <a:ext cx="69480" cy="197640"/>
            </p14:xfrm>
          </p:contentPart>
        </mc:Choice>
        <mc:Fallback xmlns="">
          <p:pic>
            <p:nvPicPr>
              <p:cNvPr id="503" name="Freihand 502">
                <a:extLst>
                  <a:ext uri="{FF2B5EF4-FFF2-40B4-BE49-F238E27FC236}">
                    <a16:creationId xmlns:a16="http://schemas.microsoft.com/office/drawing/2014/main" id="{BC343599-823F-4E8F-8624-81999FE97389}"/>
                  </a:ext>
                </a:extLst>
              </p:cNvPr>
              <p:cNvPicPr/>
              <p:nvPr/>
            </p:nvPicPr>
            <p:blipFill>
              <a:blip r:embed="rId291"/>
              <a:stretch>
                <a:fillRect/>
              </a:stretch>
            </p:blipFill>
            <p:spPr>
              <a:xfrm>
                <a:off x="7948533" y="5383147"/>
                <a:ext cx="7812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504" name="Freihand 503">
                <a:extLst>
                  <a:ext uri="{FF2B5EF4-FFF2-40B4-BE49-F238E27FC236}">
                    <a16:creationId xmlns:a16="http://schemas.microsoft.com/office/drawing/2014/main" id="{24E69621-CAFB-4ECE-8F5C-9576C3F35A2F}"/>
                  </a:ext>
                </a:extLst>
              </p14:cNvPr>
              <p14:cNvContentPartPr/>
              <p14:nvPr/>
            </p14:nvContentPartPr>
            <p14:xfrm>
              <a:off x="8054013" y="5427427"/>
              <a:ext cx="56880" cy="126000"/>
            </p14:xfrm>
          </p:contentPart>
        </mc:Choice>
        <mc:Fallback xmlns="">
          <p:pic>
            <p:nvPicPr>
              <p:cNvPr id="504" name="Freihand 503">
                <a:extLst>
                  <a:ext uri="{FF2B5EF4-FFF2-40B4-BE49-F238E27FC236}">
                    <a16:creationId xmlns:a16="http://schemas.microsoft.com/office/drawing/2014/main" id="{24E69621-CAFB-4ECE-8F5C-9576C3F35A2F}"/>
                  </a:ext>
                </a:extLst>
              </p:cNvPr>
              <p:cNvPicPr/>
              <p:nvPr/>
            </p:nvPicPr>
            <p:blipFill>
              <a:blip r:embed="rId293"/>
              <a:stretch>
                <a:fillRect/>
              </a:stretch>
            </p:blipFill>
            <p:spPr>
              <a:xfrm>
                <a:off x="8049693" y="5423107"/>
                <a:ext cx="655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505" name="Freihand 504">
                <a:extLst>
                  <a:ext uri="{FF2B5EF4-FFF2-40B4-BE49-F238E27FC236}">
                    <a16:creationId xmlns:a16="http://schemas.microsoft.com/office/drawing/2014/main" id="{D0C8D50A-AAE8-4336-A21F-D70A0B54F7DB}"/>
                  </a:ext>
                </a:extLst>
              </p14:cNvPr>
              <p14:cNvContentPartPr/>
              <p14:nvPr/>
            </p14:nvContentPartPr>
            <p14:xfrm>
              <a:off x="8120613" y="5218267"/>
              <a:ext cx="285120" cy="351720"/>
            </p14:xfrm>
          </p:contentPart>
        </mc:Choice>
        <mc:Fallback xmlns="">
          <p:pic>
            <p:nvPicPr>
              <p:cNvPr id="505" name="Freihand 504">
                <a:extLst>
                  <a:ext uri="{FF2B5EF4-FFF2-40B4-BE49-F238E27FC236}">
                    <a16:creationId xmlns:a16="http://schemas.microsoft.com/office/drawing/2014/main" id="{D0C8D50A-AAE8-4336-A21F-D70A0B54F7DB}"/>
                  </a:ext>
                </a:extLst>
              </p:cNvPr>
              <p:cNvPicPr/>
              <p:nvPr/>
            </p:nvPicPr>
            <p:blipFill>
              <a:blip r:embed="rId295"/>
              <a:stretch>
                <a:fillRect/>
              </a:stretch>
            </p:blipFill>
            <p:spPr>
              <a:xfrm>
                <a:off x="8116293" y="5213947"/>
                <a:ext cx="29376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508" name="Freihand 507">
                <a:extLst>
                  <a:ext uri="{FF2B5EF4-FFF2-40B4-BE49-F238E27FC236}">
                    <a16:creationId xmlns:a16="http://schemas.microsoft.com/office/drawing/2014/main" id="{1374879F-9563-4613-97BD-9F78A648EE31}"/>
                  </a:ext>
                </a:extLst>
              </p14:cNvPr>
              <p14:cNvContentPartPr/>
              <p14:nvPr/>
            </p14:nvContentPartPr>
            <p14:xfrm>
              <a:off x="6500253" y="4657747"/>
              <a:ext cx="547920" cy="1013040"/>
            </p14:xfrm>
          </p:contentPart>
        </mc:Choice>
        <mc:Fallback xmlns="">
          <p:pic>
            <p:nvPicPr>
              <p:cNvPr id="508" name="Freihand 507">
                <a:extLst>
                  <a:ext uri="{FF2B5EF4-FFF2-40B4-BE49-F238E27FC236}">
                    <a16:creationId xmlns:a16="http://schemas.microsoft.com/office/drawing/2014/main" id="{1374879F-9563-4613-97BD-9F78A648EE31}"/>
                  </a:ext>
                </a:extLst>
              </p:cNvPr>
              <p:cNvPicPr/>
              <p:nvPr/>
            </p:nvPicPr>
            <p:blipFill>
              <a:blip r:embed="rId297"/>
              <a:stretch>
                <a:fillRect/>
              </a:stretch>
            </p:blipFill>
            <p:spPr>
              <a:xfrm>
                <a:off x="6495933" y="4653427"/>
                <a:ext cx="556560" cy="10216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510" name="Freihand 509">
                <a:extLst>
                  <a:ext uri="{FF2B5EF4-FFF2-40B4-BE49-F238E27FC236}">
                    <a16:creationId xmlns:a16="http://schemas.microsoft.com/office/drawing/2014/main" id="{8168ECAE-6BE6-4499-9BD5-2E5E3B4A88C8}"/>
                  </a:ext>
                </a:extLst>
              </p14:cNvPr>
              <p14:cNvContentPartPr/>
              <p14:nvPr/>
            </p14:nvContentPartPr>
            <p14:xfrm>
              <a:off x="6863493" y="5845027"/>
              <a:ext cx="40680" cy="201600"/>
            </p14:xfrm>
          </p:contentPart>
        </mc:Choice>
        <mc:Fallback xmlns="">
          <p:pic>
            <p:nvPicPr>
              <p:cNvPr id="510" name="Freihand 509">
                <a:extLst>
                  <a:ext uri="{FF2B5EF4-FFF2-40B4-BE49-F238E27FC236}">
                    <a16:creationId xmlns:a16="http://schemas.microsoft.com/office/drawing/2014/main" id="{8168ECAE-6BE6-4499-9BD5-2E5E3B4A88C8}"/>
                  </a:ext>
                </a:extLst>
              </p:cNvPr>
              <p:cNvPicPr/>
              <p:nvPr/>
            </p:nvPicPr>
            <p:blipFill>
              <a:blip r:embed="rId299"/>
              <a:stretch>
                <a:fillRect/>
              </a:stretch>
            </p:blipFill>
            <p:spPr>
              <a:xfrm>
                <a:off x="6859173" y="5840707"/>
                <a:ext cx="4932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511" name="Freihand 510">
                <a:extLst>
                  <a:ext uri="{FF2B5EF4-FFF2-40B4-BE49-F238E27FC236}">
                    <a16:creationId xmlns:a16="http://schemas.microsoft.com/office/drawing/2014/main" id="{851E5EC5-66E7-424C-B829-62A2D5EFDFC8}"/>
                  </a:ext>
                </a:extLst>
              </p14:cNvPr>
              <p14:cNvContentPartPr/>
              <p14:nvPr/>
            </p14:nvContentPartPr>
            <p14:xfrm>
              <a:off x="6745053" y="5724067"/>
              <a:ext cx="218880" cy="158760"/>
            </p14:xfrm>
          </p:contentPart>
        </mc:Choice>
        <mc:Fallback xmlns="">
          <p:pic>
            <p:nvPicPr>
              <p:cNvPr id="511" name="Freihand 510">
                <a:extLst>
                  <a:ext uri="{FF2B5EF4-FFF2-40B4-BE49-F238E27FC236}">
                    <a16:creationId xmlns:a16="http://schemas.microsoft.com/office/drawing/2014/main" id="{851E5EC5-66E7-424C-B829-62A2D5EFDFC8}"/>
                  </a:ext>
                </a:extLst>
              </p:cNvPr>
              <p:cNvPicPr/>
              <p:nvPr/>
            </p:nvPicPr>
            <p:blipFill>
              <a:blip r:embed="rId301"/>
              <a:stretch>
                <a:fillRect/>
              </a:stretch>
            </p:blipFill>
            <p:spPr>
              <a:xfrm>
                <a:off x="6740733" y="5719747"/>
                <a:ext cx="2275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512" name="Freihand 511">
                <a:extLst>
                  <a:ext uri="{FF2B5EF4-FFF2-40B4-BE49-F238E27FC236}">
                    <a16:creationId xmlns:a16="http://schemas.microsoft.com/office/drawing/2014/main" id="{1C7F065F-2E09-4B71-8841-40ECC63A926B}"/>
                  </a:ext>
                </a:extLst>
              </p14:cNvPr>
              <p14:cNvContentPartPr/>
              <p14:nvPr/>
            </p14:nvContentPartPr>
            <p14:xfrm>
              <a:off x="6629853" y="6071467"/>
              <a:ext cx="322200" cy="243360"/>
            </p14:xfrm>
          </p:contentPart>
        </mc:Choice>
        <mc:Fallback xmlns="">
          <p:pic>
            <p:nvPicPr>
              <p:cNvPr id="512" name="Freihand 511">
                <a:extLst>
                  <a:ext uri="{FF2B5EF4-FFF2-40B4-BE49-F238E27FC236}">
                    <a16:creationId xmlns:a16="http://schemas.microsoft.com/office/drawing/2014/main" id="{1C7F065F-2E09-4B71-8841-40ECC63A926B}"/>
                  </a:ext>
                </a:extLst>
              </p:cNvPr>
              <p:cNvPicPr/>
              <p:nvPr/>
            </p:nvPicPr>
            <p:blipFill>
              <a:blip r:embed="rId303"/>
              <a:stretch>
                <a:fillRect/>
              </a:stretch>
            </p:blipFill>
            <p:spPr>
              <a:xfrm>
                <a:off x="6625533" y="6067147"/>
                <a:ext cx="33084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513" name="Freihand 512">
                <a:extLst>
                  <a:ext uri="{FF2B5EF4-FFF2-40B4-BE49-F238E27FC236}">
                    <a16:creationId xmlns:a16="http://schemas.microsoft.com/office/drawing/2014/main" id="{8A809B47-2A33-4302-8B4C-C2438F644CFD}"/>
                  </a:ext>
                </a:extLst>
              </p14:cNvPr>
              <p14:cNvContentPartPr/>
              <p14:nvPr/>
            </p14:nvContentPartPr>
            <p14:xfrm>
              <a:off x="6967173" y="5924587"/>
              <a:ext cx="217080" cy="222120"/>
            </p14:xfrm>
          </p:contentPart>
        </mc:Choice>
        <mc:Fallback xmlns="">
          <p:pic>
            <p:nvPicPr>
              <p:cNvPr id="513" name="Freihand 512">
                <a:extLst>
                  <a:ext uri="{FF2B5EF4-FFF2-40B4-BE49-F238E27FC236}">
                    <a16:creationId xmlns:a16="http://schemas.microsoft.com/office/drawing/2014/main" id="{8A809B47-2A33-4302-8B4C-C2438F644CFD}"/>
                  </a:ext>
                </a:extLst>
              </p:cNvPr>
              <p:cNvPicPr/>
              <p:nvPr/>
            </p:nvPicPr>
            <p:blipFill>
              <a:blip r:embed="rId305"/>
              <a:stretch>
                <a:fillRect/>
              </a:stretch>
            </p:blipFill>
            <p:spPr>
              <a:xfrm>
                <a:off x="6962853" y="5920267"/>
                <a:ext cx="22572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514" name="Freihand 513">
                <a:extLst>
                  <a:ext uri="{FF2B5EF4-FFF2-40B4-BE49-F238E27FC236}">
                    <a16:creationId xmlns:a16="http://schemas.microsoft.com/office/drawing/2014/main" id="{EF874997-E3D4-4FAB-BFD9-FA8E254F0F13}"/>
                  </a:ext>
                </a:extLst>
              </p14:cNvPr>
              <p14:cNvContentPartPr/>
              <p14:nvPr/>
            </p14:nvContentPartPr>
            <p14:xfrm>
              <a:off x="7127013" y="5865907"/>
              <a:ext cx="30600" cy="53640"/>
            </p14:xfrm>
          </p:contentPart>
        </mc:Choice>
        <mc:Fallback xmlns="">
          <p:pic>
            <p:nvPicPr>
              <p:cNvPr id="514" name="Freihand 513">
                <a:extLst>
                  <a:ext uri="{FF2B5EF4-FFF2-40B4-BE49-F238E27FC236}">
                    <a16:creationId xmlns:a16="http://schemas.microsoft.com/office/drawing/2014/main" id="{EF874997-E3D4-4FAB-BFD9-FA8E254F0F13}"/>
                  </a:ext>
                </a:extLst>
              </p:cNvPr>
              <p:cNvPicPr/>
              <p:nvPr/>
            </p:nvPicPr>
            <p:blipFill>
              <a:blip r:embed="rId307"/>
              <a:stretch>
                <a:fillRect/>
              </a:stretch>
            </p:blipFill>
            <p:spPr>
              <a:xfrm>
                <a:off x="7122693" y="5861587"/>
                <a:ext cx="3924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515" name="Freihand 514">
                <a:extLst>
                  <a:ext uri="{FF2B5EF4-FFF2-40B4-BE49-F238E27FC236}">
                    <a16:creationId xmlns:a16="http://schemas.microsoft.com/office/drawing/2014/main" id="{89FFBFCB-1E07-4D97-82A7-87F64365BC1D}"/>
                  </a:ext>
                </a:extLst>
              </p14:cNvPr>
              <p14:cNvContentPartPr/>
              <p14:nvPr/>
            </p14:nvContentPartPr>
            <p14:xfrm>
              <a:off x="7190733" y="5880667"/>
              <a:ext cx="147240" cy="117360"/>
            </p14:xfrm>
          </p:contentPart>
        </mc:Choice>
        <mc:Fallback xmlns="">
          <p:pic>
            <p:nvPicPr>
              <p:cNvPr id="515" name="Freihand 514">
                <a:extLst>
                  <a:ext uri="{FF2B5EF4-FFF2-40B4-BE49-F238E27FC236}">
                    <a16:creationId xmlns:a16="http://schemas.microsoft.com/office/drawing/2014/main" id="{89FFBFCB-1E07-4D97-82A7-87F64365BC1D}"/>
                  </a:ext>
                </a:extLst>
              </p:cNvPr>
              <p:cNvPicPr/>
              <p:nvPr/>
            </p:nvPicPr>
            <p:blipFill>
              <a:blip r:embed="rId309"/>
              <a:stretch>
                <a:fillRect/>
              </a:stretch>
            </p:blipFill>
            <p:spPr>
              <a:xfrm>
                <a:off x="7186413" y="5876347"/>
                <a:ext cx="1558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516" name="Freihand 515">
                <a:extLst>
                  <a:ext uri="{FF2B5EF4-FFF2-40B4-BE49-F238E27FC236}">
                    <a16:creationId xmlns:a16="http://schemas.microsoft.com/office/drawing/2014/main" id="{322C93FB-3E09-4E34-B57D-E81430B5925D}"/>
                  </a:ext>
                </a:extLst>
              </p14:cNvPr>
              <p14:cNvContentPartPr/>
              <p14:nvPr/>
            </p14:nvContentPartPr>
            <p14:xfrm>
              <a:off x="7305573" y="5728747"/>
              <a:ext cx="201240" cy="230760"/>
            </p14:xfrm>
          </p:contentPart>
        </mc:Choice>
        <mc:Fallback xmlns="">
          <p:pic>
            <p:nvPicPr>
              <p:cNvPr id="516" name="Freihand 515">
                <a:extLst>
                  <a:ext uri="{FF2B5EF4-FFF2-40B4-BE49-F238E27FC236}">
                    <a16:creationId xmlns:a16="http://schemas.microsoft.com/office/drawing/2014/main" id="{322C93FB-3E09-4E34-B57D-E81430B5925D}"/>
                  </a:ext>
                </a:extLst>
              </p:cNvPr>
              <p:cNvPicPr/>
              <p:nvPr/>
            </p:nvPicPr>
            <p:blipFill>
              <a:blip r:embed="rId311"/>
              <a:stretch>
                <a:fillRect/>
              </a:stretch>
            </p:blipFill>
            <p:spPr>
              <a:xfrm>
                <a:off x="7301253" y="5724427"/>
                <a:ext cx="20988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517" name="Freihand 516">
                <a:extLst>
                  <a:ext uri="{FF2B5EF4-FFF2-40B4-BE49-F238E27FC236}">
                    <a16:creationId xmlns:a16="http://schemas.microsoft.com/office/drawing/2014/main" id="{649894C0-0E7B-4DEF-8B89-2769E9B4AD49}"/>
                  </a:ext>
                </a:extLst>
              </p14:cNvPr>
              <p14:cNvContentPartPr/>
              <p14:nvPr/>
            </p14:nvContentPartPr>
            <p14:xfrm>
              <a:off x="6997053" y="6121867"/>
              <a:ext cx="431280" cy="347400"/>
            </p14:xfrm>
          </p:contentPart>
        </mc:Choice>
        <mc:Fallback xmlns="">
          <p:pic>
            <p:nvPicPr>
              <p:cNvPr id="517" name="Freihand 516">
                <a:extLst>
                  <a:ext uri="{FF2B5EF4-FFF2-40B4-BE49-F238E27FC236}">
                    <a16:creationId xmlns:a16="http://schemas.microsoft.com/office/drawing/2014/main" id="{649894C0-0E7B-4DEF-8B89-2769E9B4AD49}"/>
                  </a:ext>
                </a:extLst>
              </p:cNvPr>
              <p:cNvPicPr/>
              <p:nvPr/>
            </p:nvPicPr>
            <p:blipFill>
              <a:blip r:embed="rId313"/>
              <a:stretch>
                <a:fillRect/>
              </a:stretch>
            </p:blipFill>
            <p:spPr>
              <a:xfrm>
                <a:off x="6992733" y="6117547"/>
                <a:ext cx="439920" cy="356040"/>
              </a:xfrm>
              <a:prstGeom prst="rect">
                <a:avLst/>
              </a:prstGeom>
            </p:spPr>
          </p:pic>
        </mc:Fallback>
      </mc:AlternateContent>
      <p:grpSp>
        <p:nvGrpSpPr>
          <p:cNvPr id="520" name="Gruppieren 519">
            <a:extLst>
              <a:ext uri="{FF2B5EF4-FFF2-40B4-BE49-F238E27FC236}">
                <a16:creationId xmlns:a16="http://schemas.microsoft.com/office/drawing/2014/main" id="{E287E794-657D-4563-A5DF-0CA227808719}"/>
              </a:ext>
            </a:extLst>
          </p:cNvPr>
          <p:cNvGrpSpPr/>
          <p:nvPr/>
        </p:nvGrpSpPr>
        <p:grpSpPr>
          <a:xfrm>
            <a:off x="5576853" y="4585027"/>
            <a:ext cx="1322280" cy="637920"/>
            <a:chOff x="5576853" y="4585027"/>
            <a:chExt cx="1322280" cy="637920"/>
          </a:xfrm>
        </p:grpSpPr>
        <mc:AlternateContent xmlns:mc="http://schemas.openxmlformats.org/markup-compatibility/2006" xmlns:p14="http://schemas.microsoft.com/office/powerpoint/2010/main">
          <mc:Choice Requires="p14">
            <p:contentPart p14:bwMode="auto" r:id="rId314">
              <p14:nvContentPartPr>
                <p14:cNvPr id="365" name="Freihand 364">
                  <a:extLst>
                    <a:ext uri="{FF2B5EF4-FFF2-40B4-BE49-F238E27FC236}">
                      <a16:creationId xmlns:a16="http://schemas.microsoft.com/office/drawing/2014/main" id="{7B784DBD-0FAC-462F-B968-26CBAB0E7235}"/>
                    </a:ext>
                  </a:extLst>
                </p14:cNvPr>
                <p14:cNvContentPartPr/>
                <p14:nvPr/>
              </p14:nvContentPartPr>
              <p14:xfrm>
                <a:off x="6184893" y="4896067"/>
                <a:ext cx="218880" cy="13680"/>
              </p14:xfrm>
            </p:contentPart>
          </mc:Choice>
          <mc:Fallback xmlns="">
            <p:pic>
              <p:nvPicPr>
                <p:cNvPr id="365" name="Freihand 364">
                  <a:extLst>
                    <a:ext uri="{FF2B5EF4-FFF2-40B4-BE49-F238E27FC236}">
                      <a16:creationId xmlns:a16="http://schemas.microsoft.com/office/drawing/2014/main" id="{7B784DBD-0FAC-462F-B968-26CBAB0E7235}"/>
                    </a:ext>
                  </a:extLst>
                </p:cNvPr>
                <p:cNvPicPr/>
                <p:nvPr/>
              </p:nvPicPr>
              <p:blipFill>
                <a:blip r:embed="rId315"/>
                <a:stretch>
                  <a:fillRect/>
                </a:stretch>
              </p:blipFill>
              <p:spPr>
                <a:xfrm>
                  <a:off x="6180573" y="4891747"/>
                  <a:ext cx="2275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366" name="Freihand 365">
                  <a:extLst>
                    <a:ext uri="{FF2B5EF4-FFF2-40B4-BE49-F238E27FC236}">
                      <a16:creationId xmlns:a16="http://schemas.microsoft.com/office/drawing/2014/main" id="{74347806-5644-4191-8E80-CCFFB5E9B1D0}"/>
                    </a:ext>
                  </a:extLst>
                </p14:cNvPr>
                <p14:cNvContentPartPr/>
                <p14:nvPr/>
              </p14:nvContentPartPr>
              <p14:xfrm>
                <a:off x="6376053" y="4814347"/>
                <a:ext cx="127800" cy="164880"/>
              </p14:xfrm>
            </p:contentPart>
          </mc:Choice>
          <mc:Fallback xmlns="">
            <p:pic>
              <p:nvPicPr>
                <p:cNvPr id="366" name="Freihand 365">
                  <a:extLst>
                    <a:ext uri="{FF2B5EF4-FFF2-40B4-BE49-F238E27FC236}">
                      <a16:creationId xmlns:a16="http://schemas.microsoft.com/office/drawing/2014/main" id="{74347806-5644-4191-8E80-CCFFB5E9B1D0}"/>
                    </a:ext>
                  </a:extLst>
                </p:cNvPr>
                <p:cNvPicPr/>
                <p:nvPr/>
              </p:nvPicPr>
              <p:blipFill>
                <a:blip r:embed="rId317"/>
                <a:stretch>
                  <a:fillRect/>
                </a:stretch>
              </p:blipFill>
              <p:spPr>
                <a:xfrm>
                  <a:off x="6371733" y="4810027"/>
                  <a:ext cx="1364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367" name="Freihand 366">
                  <a:extLst>
                    <a:ext uri="{FF2B5EF4-FFF2-40B4-BE49-F238E27FC236}">
                      <a16:creationId xmlns:a16="http://schemas.microsoft.com/office/drawing/2014/main" id="{79A34966-5D53-4F3F-8053-B7DD5BA76BF2}"/>
                    </a:ext>
                  </a:extLst>
                </p14:cNvPr>
                <p14:cNvContentPartPr/>
                <p14:nvPr/>
              </p14:nvContentPartPr>
              <p14:xfrm>
                <a:off x="5576853" y="4716787"/>
                <a:ext cx="168120" cy="253800"/>
              </p14:xfrm>
            </p:contentPart>
          </mc:Choice>
          <mc:Fallback xmlns="">
            <p:pic>
              <p:nvPicPr>
                <p:cNvPr id="367" name="Freihand 366">
                  <a:extLst>
                    <a:ext uri="{FF2B5EF4-FFF2-40B4-BE49-F238E27FC236}">
                      <a16:creationId xmlns:a16="http://schemas.microsoft.com/office/drawing/2014/main" id="{79A34966-5D53-4F3F-8053-B7DD5BA76BF2}"/>
                    </a:ext>
                  </a:extLst>
                </p:cNvPr>
                <p:cNvPicPr/>
                <p:nvPr/>
              </p:nvPicPr>
              <p:blipFill>
                <a:blip r:embed="rId319"/>
                <a:stretch>
                  <a:fillRect/>
                </a:stretch>
              </p:blipFill>
              <p:spPr>
                <a:xfrm>
                  <a:off x="5572533" y="4712467"/>
                  <a:ext cx="17676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368" name="Freihand 367">
                  <a:extLst>
                    <a:ext uri="{FF2B5EF4-FFF2-40B4-BE49-F238E27FC236}">
                      <a16:creationId xmlns:a16="http://schemas.microsoft.com/office/drawing/2014/main" id="{B63143A9-714D-4B8E-A90B-1AA96AF6C3FA}"/>
                    </a:ext>
                  </a:extLst>
                </p14:cNvPr>
                <p14:cNvContentPartPr/>
                <p14:nvPr/>
              </p14:nvContentPartPr>
              <p14:xfrm>
                <a:off x="5710413" y="4717507"/>
                <a:ext cx="107280" cy="129600"/>
              </p14:xfrm>
            </p:contentPart>
          </mc:Choice>
          <mc:Fallback xmlns="">
            <p:pic>
              <p:nvPicPr>
                <p:cNvPr id="368" name="Freihand 367">
                  <a:extLst>
                    <a:ext uri="{FF2B5EF4-FFF2-40B4-BE49-F238E27FC236}">
                      <a16:creationId xmlns:a16="http://schemas.microsoft.com/office/drawing/2014/main" id="{B63143A9-714D-4B8E-A90B-1AA96AF6C3FA}"/>
                    </a:ext>
                  </a:extLst>
                </p:cNvPr>
                <p:cNvPicPr/>
                <p:nvPr/>
              </p:nvPicPr>
              <p:blipFill>
                <a:blip r:embed="rId321"/>
                <a:stretch>
                  <a:fillRect/>
                </a:stretch>
              </p:blipFill>
              <p:spPr>
                <a:xfrm>
                  <a:off x="5706093" y="4713187"/>
                  <a:ext cx="1159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369" name="Freihand 368">
                  <a:extLst>
                    <a:ext uri="{FF2B5EF4-FFF2-40B4-BE49-F238E27FC236}">
                      <a16:creationId xmlns:a16="http://schemas.microsoft.com/office/drawing/2014/main" id="{7F60007B-BC10-402B-8CFD-94FBAEB65F72}"/>
                    </a:ext>
                  </a:extLst>
                </p14:cNvPr>
                <p14:cNvContentPartPr/>
                <p14:nvPr/>
              </p14:nvContentPartPr>
              <p14:xfrm>
                <a:off x="5762973" y="4767907"/>
                <a:ext cx="97560" cy="37800"/>
              </p14:xfrm>
            </p:contentPart>
          </mc:Choice>
          <mc:Fallback xmlns="">
            <p:pic>
              <p:nvPicPr>
                <p:cNvPr id="369" name="Freihand 368">
                  <a:extLst>
                    <a:ext uri="{FF2B5EF4-FFF2-40B4-BE49-F238E27FC236}">
                      <a16:creationId xmlns:a16="http://schemas.microsoft.com/office/drawing/2014/main" id="{7F60007B-BC10-402B-8CFD-94FBAEB65F72}"/>
                    </a:ext>
                  </a:extLst>
                </p:cNvPr>
                <p:cNvPicPr/>
                <p:nvPr/>
              </p:nvPicPr>
              <p:blipFill>
                <a:blip r:embed="rId323"/>
                <a:stretch>
                  <a:fillRect/>
                </a:stretch>
              </p:blipFill>
              <p:spPr>
                <a:xfrm>
                  <a:off x="5758653" y="4763587"/>
                  <a:ext cx="1062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370" name="Freihand 369">
                  <a:extLst>
                    <a:ext uri="{FF2B5EF4-FFF2-40B4-BE49-F238E27FC236}">
                      <a16:creationId xmlns:a16="http://schemas.microsoft.com/office/drawing/2014/main" id="{B13F0AFB-FC1A-4C30-A8F6-44D99F2D5989}"/>
                    </a:ext>
                  </a:extLst>
                </p14:cNvPr>
                <p14:cNvContentPartPr/>
                <p14:nvPr/>
              </p14:nvContentPartPr>
              <p14:xfrm>
                <a:off x="5873853" y="4679347"/>
                <a:ext cx="91800" cy="108000"/>
              </p14:xfrm>
            </p:contentPart>
          </mc:Choice>
          <mc:Fallback xmlns="">
            <p:pic>
              <p:nvPicPr>
                <p:cNvPr id="370" name="Freihand 369">
                  <a:extLst>
                    <a:ext uri="{FF2B5EF4-FFF2-40B4-BE49-F238E27FC236}">
                      <a16:creationId xmlns:a16="http://schemas.microsoft.com/office/drawing/2014/main" id="{B13F0AFB-FC1A-4C30-A8F6-44D99F2D5989}"/>
                    </a:ext>
                  </a:extLst>
                </p:cNvPr>
                <p:cNvPicPr/>
                <p:nvPr/>
              </p:nvPicPr>
              <p:blipFill>
                <a:blip r:embed="rId325"/>
                <a:stretch>
                  <a:fillRect/>
                </a:stretch>
              </p:blipFill>
              <p:spPr>
                <a:xfrm>
                  <a:off x="5869533" y="4675027"/>
                  <a:ext cx="1004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371" name="Freihand 370">
                  <a:extLst>
                    <a:ext uri="{FF2B5EF4-FFF2-40B4-BE49-F238E27FC236}">
                      <a16:creationId xmlns:a16="http://schemas.microsoft.com/office/drawing/2014/main" id="{C65208B4-83E9-49C0-820B-F4988E210C64}"/>
                    </a:ext>
                  </a:extLst>
                </p14:cNvPr>
                <p14:cNvContentPartPr/>
                <p14:nvPr/>
              </p14:nvContentPartPr>
              <p14:xfrm>
                <a:off x="5961333" y="4585027"/>
                <a:ext cx="130680" cy="135360"/>
              </p14:xfrm>
            </p:contentPart>
          </mc:Choice>
          <mc:Fallback xmlns="">
            <p:pic>
              <p:nvPicPr>
                <p:cNvPr id="371" name="Freihand 370">
                  <a:extLst>
                    <a:ext uri="{FF2B5EF4-FFF2-40B4-BE49-F238E27FC236}">
                      <a16:creationId xmlns:a16="http://schemas.microsoft.com/office/drawing/2014/main" id="{C65208B4-83E9-49C0-820B-F4988E210C64}"/>
                    </a:ext>
                  </a:extLst>
                </p:cNvPr>
                <p:cNvPicPr/>
                <p:nvPr/>
              </p:nvPicPr>
              <p:blipFill>
                <a:blip r:embed="rId327"/>
                <a:stretch>
                  <a:fillRect/>
                </a:stretch>
              </p:blipFill>
              <p:spPr>
                <a:xfrm>
                  <a:off x="5957013" y="4580707"/>
                  <a:ext cx="1393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372" name="Freihand 371">
                  <a:extLst>
                    <a:ext uri="{FF2B5EF4-FFF2-40B4-BE49-F238E27FC236}">
                      <a16:creationId xmlns:a16="http://schemas.microsoft.com/office/drawing/2014/main" id="{FFC495F8-0CA0-4F1C-94B4-10DF657575EB}"/>
                    </a:ext>
                  </a:extLst>
                </p14:cNvPr>
                <p14:cNvContentPartPr/>
                <p14:nvPr/>
              </p14:nvContentPartPr>
              <p14:xfrm>
                <a:off x="5628333" y="4999387"/>
                <a:ext cx="140760" cy="85320"/>
              </p14:xfrm>
            </p:contentPart>
          </mc:Choice>
          <mc:Fallback xmlns="">
            <p:pic>
              <p:nvPicPr>
                <p:cNvPr id="372" name="Freihand 371">
                  <a:extLst>
                    <a:ext uri="{FF2B5EF4-FFF2-40B4-BE49-F238E27FC236}">
                      <a16:creationId xmlns:a16="http://schemas.microsoft.com/office/drawing/2014/main" id="{FFC495F8-0CA0-4F1C-94B4-10DF657575EB}"/>
                    </a:ext>
                  </a:extLst>
                </p:cNvPr>
                <p:cNvPicPr/>
                <p:nvPr/>
              </p:nvPicPr>
              <p:blipFill>
                <a:blip r:embed="rId329"/>
                <a:stretch>
                  <a:fillRect/>
                </a:stretch>
              </p:blipFill>
              <p:spPr>
                <a:xfrm>
                  <a:off x="5624013" y="4995067"/>
                  <a:ext cx="1494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373" name="Freihand 372">
                  <a:extLst>
                    <a:ext uri="{FF2B5EF4-FFF2-40B4-BE49-F238E27FC236}">
                      <a16:creationId xmlns:a16="http://schemas.microsoft.com/office/drawing/2014/main" id="{30FAE1BF-20FE-489B-ADD8-38B0183F0536}"/>
                    </a:ext>
                  </a:extLst>
                </p14:cNvPr>
                <p14:cNvContentPartPr/>
                <p14:nvPr/>
              </p14:nvContentPartPr>
              <p14:xfrm>
                <a:off x="5762973" y="4866547"/>
                <a:ext cx="318960" cy="142920"/>
              </p14:xfrm>
            </p:contentPart>
          </mc:Choice>
          <mc:Fallback xmlns="">
            <p:pic>
              <p:nvPicPr>
                <p:cNvPr id="373" name="Freihand 372">
                  <a:extLst>
                    <a:ext uri="{FF2B5EF4-FFF2-40B4-BE49-F238E27FC236}">
                      <a16:creationId xmlns:a16="http://schemas.microsoft.com/office/drawing/2014/main" id="{30FAE1BF-20FE-489B-ADD8-38B0183F0536}"/>
                    </a:ext>
                  </a:extLst>
                </p:cNvPr>
                <p:cNvPicPr/>
                <p:nvPr/>
              </p:nvPicPr>
              <p:blipFill>
                <a:blip r:embed="rId331"/>
                <a:stretch>
                  <a:fillRect/>
                </a:stretch>
              </p:blipFill>
              <p:spPr>
                <a:xfrm>
                  <a:off x="5758653" y="4862227"/>
                  <a:ext cx="3276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374" name="Freihand 373">
                  <a:extLst>
                    <a:ext uri="{FF2B5EF4-FFF2-40B4-BE49-F238E27FC236}">
                      <a16:creationId xmlns:a16="http://schemas.microsoft.com/office/drawing/2014/main" id="{07BCBBFF-9B8B-4357-9FBB-2DCF4F02BBDD}"/>
                    </a:ext>
                  </a:extLst>
                </p14:cNvPr>
                <p14:cNvContentPartPr/>
                <p14:nvPr/>
              </p14:nvContentPartPr>
              <p14:xfrm>
                <a:off x="6084453" y="4772227"/>
                <a:ext cx="68760" cy="93600"/>
              </p14:xfrm>
            </p:contentPart>
          </mc:Choice>
          <mc:Fallback xmlns="">
            <p:pic>
              <p:nvPicPr>
                <p:cNvPr id="374" name="Freihand 373">
                  <a:extLst>
                    <a:ext uri="{FF2B5EF4-FFF2-40B4-BE49-F238E27FC236}">
                      <a16:creationId xmlns:a16="http://schemas.microsoft.com/office/drawing/2014/main" id="{07BCBBFF-9B8B-4357-9FBB-2DCF4F02BBDD}"/>
                    </a:ext>
                  </a:extLst>
                </p:cNvPr>
                <p:cNvPicPr/>
                <p:nvPr/>
              </p:nvPicPr>
              <p:blipFill>
                <a:blip r:embed="rId333"/>
                <a:stretch>
                  <a:fillRect/>
                </a:stretch>
              </p:blipFill>
              <p:spPr>
                <a:xfrm>
                  <a:off x="6080133" y="4767907"/>
                  <a:ext cx="774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375" name="Freihand 374">
                  <a:extLst>
                    <a:ext uri="{FF2B5EF4-FFF2-40B4-BE49-F238E27FC236}">
                      <a16:creationId xmlns:a16="http://schemas.microsoft.com/office/drawing/2014/main" id="{4C9C6DE1-6617-4E24-BC81-73043303D5DD}"/>
                    </a:ext>
                  </a:extLst>
                </p14:cNvPr>
                <p14:cNvContentPartPr/>
                <p14:nvPr/>
              </p14:nvContentPartPr>
              <p14:xfrm>
                <a:off x="6155373" y="4667467"/>
                <a:ext cx="173160" cy="139320"/>
              </p14:xfrm>
            </p:contentPart>
          </mc:Choice>
          <mc:Fallback xmlns="">
            <p:pic>
              <p:nvPicPr>
                <p:cNvPr id="375" name="Freihand 374">
                  <a:extLst>
                    <a:ext uri="{FF2B5EF4-FFF2-40B4-BE49-F238E27FC236}">
                      <a16:creationId xmlns:a16="http://schemas.microsoft.com/office/drawing/2014/main" id="{4C9C6DE1-6617-4E24-BC81-73043303D5DD}"/>
                    </a:ext>
                  </a:extLst>
                </p:cNvPr>
                <p:cNvPicPr/>
                <p:nvPr/>
              </p:nvPicPr>
              <p:blipFill>
                <a:blip r:embed="rId335"/>
                <a:stretch>
                  <a:fillRect/>
                </a:stretch>
              </p:blipFill>
              <p:spPr>
                <a:xfrm>
                  <a:off x="6151053" y="4663147"/>
                  <a:ext cx="1818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519" name="Freihand 518">
                  <a:extLst>
                    <a:ext uri="{FF2B5EF4-FFF2-40B4-BE49-F238E27FC236}">
                      <a16:creationId xmlns:a16="http://schemas.microsoft.com/office/drawing/2014/main" id="{85DB9B32-40CA-4F61-9FBC-2BAD01BB3FAC}"/>
                    </a:ext>
                  </a:extLst>
                </p14:cNvPr>
                <p14:cNvContentPartPr/>
                <p14:nvPr/>
              </p14:nvContentPartPr>
              <p14:xfrm>
                <a:off x="6508893" y="4844947"/>
                <a:ext cx="390240" cy="378000"/>
              </p14:xfrm>
            </p:contentPart>
          </mc:Choice>
          <mc:Fallback xmlns="">
            <p:pic>
              <p:nvPicPr>
                <p:cNvPr id="519" name="Freihand 518">
                  <a:extLst>
                    <a:ext uri="{FF2B5EF4-FFF2-40B4-BE49-F238E27FC236}">
                      <a16:creationId xmlns:a16="http://schemas.microsoft.com/office/drawing/2014/main" id="{85DB9B32-40CA-4F61-9FBC-2BAD01BB3FAC}"/>
                    </a:ext>
                  </a:extLst>
                </p:cNvPr>
                <p:cNvPicPr/>
                <p:nvPr/>
              </p:nvPicPr>
              <p:blipFill>
                <a:blip r:embed="rId337"/>
                <a:stretch>
                  <a:fillRect/>
                </a:stretch>
              </p:blipFill>
              <p:spPr>
                <a:xfrm>
                  <a:off x="6504573" y="4840627"/>
                  <a:ext cx="398880" cy="386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8">
            <p14:nvContentPartPr>
              <p14:cNvPr id="523" name="Freihand 522">
                <a:extLst>
                  <a:ext uri="{FF2B5EF4-FFF2-40B4-BE49-F238E27FC236}">
                    <a16:creationId xmlns:a16="http://schemas.microsoft.com/office/drawing/2014/main" id="{38AC8EB3-C2DE-4A50-8DBE-655EB454264D}"/>
                  </a:ext>
                </a:extLst>
              </p14:cNvPr>
              <p14:cNvContentPartPr/>
              <p14:nvPr/>
            </p14:nvContentPartPr>
            <p14:xfrm>
              <a:off x="9449733" y="1657507"/>
              <a:ext cx="1043640" cy="1139760"/>
            </p14:xfrm>
          </p:contentPart>
        </mc:Choice>
        <mc:Fallback xmlns="">
          <p:pic>
            <p:nvPicPr>
              <p:cNvPr id="523" name="Freihand 522">
                <a:extLst>
                  <a:ext uri="{FF2B5EF4-FFF2-40B4-BE49-F238E27FC236}">
                    <a16:creationId xmlns:a16="http://schemas.microsoft.com/office/drawing/2014/main" id="{38AC8EB3-C2DE-4A50-8DBE-655EB454264D}"/>
                  </a:ext>
                </a:extLst>
              </p:cNvPr>
              <p:cNvPicPr/>
              <p:nvPr/>
            </p:nvPicPr>
            <p:blipFill>
              <a:blip r:embed="rId339"/>
              <a:stretch>
                <a:fillRect/>
              </a:stretch>
            </p:blipFill>
            <p:spPr>
              <a:xfrm>
                <a:off x="9445413" y="1653187"/>
                <a:ext cx="1052280" cy="11484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576" name="Freihand 575">
                <a:extLst>
                  <a:ext uri="{FF2B5EF4-FFF2-40B4-BE49-F238E27FC236}">
                    <a16:creationId xmlns:a16="http://schemas.microsoft.com/office/drawing/2014/main" id="{14A40059-CDB9-4B7D-8C28-B051A61C69DB}"/>
                  </a:ext>
                </a:extLst>
              </p14:cNvPr>
              <p14:cNvContentPartPr/>
              <p14:nvPr/>
            </p14:nvContentPartPr>
            <p14:xfrm>
              <a:off x="238773" y="6003427"/>
              <a:ext cx="1365120" cy="69120"/>
            </p14:xfrm>
          </p:contentPart>
        </mc:Choice>
        <mc:Fallback xmlns="">
          <p:pic>
            <p:nvPicPr>
              <p:cNvPr id="576" name="Freihand 575">
                <a:extLst>
                  <a:ext uri="{FF2B5EF4-FFF2-40B4-BE49-F238E27FC236}">
                    <a16:creationId xmlns:a16="http://schemas.microsoft.com/office/drawing/2014/main" id="{14A40059-CDB9-4B7D-8C28-B051A61C69DB}"/>
                  </a:ext>
                </a:extLst>
              </p:cNvPr>
              <p:cNvPicPr/>
              <p:nvPr/>
            </p:nvPicPr>
            <p:blipFill>
              <a:blip r:embed="rId341"/>
              <a:stretch>
                <a:fillRect/>
              </a:stretch>
            </p:blipFill>
            <p:spPr>
              <a:xfrm>
                <a:off x="234453" y="5999107"/>
                <a:ext cx="13737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585" name="Freihand 584">
                <a:extLst>
                  <a:ext uri="{FF2B5EF4-FFF2-40B4-BE49-F238E27FC236}">
                    <a16:creationId xmlns:a16="http://schemas.microsoft.com/office/drawing/2014/main" id="{FA435C08-AEAF-48A1-83EC-BE081DB8D8E5}"/>
                  </a:ext>
                </a:extLst>
              </p14:cNvPr>
              <p14:cNvContentPartPr/>
              <p14:nvPr/>
            </p14:nvContentPartPr>
            <p14:xfrm>
              <a:off x="757533" y="3147547"/>
              <a:ext cx="1175400" cy="1080000"/>
            </p14:xfrm>
          </p:contentPart>
        </mc:Choice>
        <mc:Fallback xmlns="">
          <p:pic>
            <p:nvPicPr>
              <p:cNvPr id="585" name="Freihand 584">
                <a:extLst>
                  <a:ext uri="{FF2B5EF4-FFF2-40B4-BE49-F238E27FC236}">
                    <a16:creationId xmlns:a16="http://schemas.microsoft.com/office/drawing/2014/main" id="{FA435C08-AEAF-48A1-83EC-BE081DB8D8E5}"/>
                  </a:ext>
                </a:extLst>
              </p:cNvPr>
              <p:cNvPicPr/>
              <p:nvPr/>
            </p:nvPicPr>
            <p:blipFill>
              <a:blip r:embed="rId343"/>
              <a:stretch>
                <a:fillRect/>
              </a:stretch>
            </p:blipFill>
            <p:spPr>
              <a:xfrm>
                <a:off x="753213" y="3143227"/>
                <a:ext cx="1184040" cy="10886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669" name="Freihand 668">
                <a:extLst>
                  <a:ext uri="{FF2B5EF4-FFF2-40B4-BE49-F238E27FC236}">
                    <a16:creationId xmlns:a16="http://schemas.microsoft.com/office/drawing/2014/main" id="{A5357A7C-F503-460E-949D-18C27E50F531}"/>
                  </a:ext>
                </a:extLst>
              </p14:cNvPr>
              <p14:cNvContentPartPr/>
              <p14:nvPr/>
            </p14:nvContentPartPr>
            <p14:xfrm>
              <a:off x="9665733" y="374467"/>
              <a:ext cx="411840" cy="543600"/>
            </p14:xfrm>
          </p:contentPart>
        </mc:Choice>
        <mc:Fallback xmlns="">
          <p:pic>
            <p:nvPicPr>
              <p:cNvPr id="669" name="Freihand 668">
                <a:extLst>
                  <a:ext uri="{FF2B5EF4-FFF2-40B4-BE49-F238E27FC236}">
                    <a16:creationId xmlns:a16="http://schemas.microsoft.com/office/drawing/2014/main" id="{A5357A7C-F503-460E-949D-18C27E50F531}"/>
                  </a:ext>
                </a:extLst>
              </p:cNvPr>
              <p:cNvPicPr/>
              <p:nvPr/>
            </p:nvPicPr>
            <p:blipFill>
              <a:blip r:embed="rId345"/>
              <a:stretch>
                <a:fillRect/>
              </a:stretch>
            </p:blipFill>
            <p:spPr>
              <a:xfrm>
                <a:off x="9661413" y="370147"/>
                <a:ext cx="420480" cy="5522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530" name="Freihand 529">
                <a:extLst>
                  <a:ext uri="{FF2B5EF4-FFF2-40B4-BE49-F238E27FC236}">
                    <a16:creationId xmlns:a16="http://schemas.microsoft.com/office/drawing/2014/main" id="{7EEA315B-05C2-4061-987E-4392A23C109E}"/>
                  </a:ext>
                </a:extLst>
              </p14:cNvPr>
              <p14:cNvContentPartPr/>
              <p14:nvPr/>
            </p14:nvContentPartPr>
            <p14:xfrm>
              <a:off x="9611373" y="657787"/>
              <a:ext cx="2196000" cy="1979280"/>
            </p14:xfrm>
          </p:contentPart>
        </mc:Choice>
        <mc:Fallback xmlns="">
          <p:pic>
            <p:nvPicPr>
              <p:cNvPr id="530" name="Freihand 529">
                <a:extLst>
                  <a:ext uri="{FF2B5EF4-FFF2-40B4-BE49-F238E27FC236}">
                    <a16:creationId xmlns:a16="http://schemas.microsoft.com/office/drawing/2014/main" id="{7EEA315B-05C2-4061-987E-4392A23C109E}"/>
                  </a:ext>
                </a:extLst>
              </p:cNvPr>
              <p:cNvPicPr/>
              <p:nvPr/>
            </p:nvPicPr>
            <p:blipFill>
              <a:blip r:embed="rId347"/>
              <a:stretch>
                <a:fillRect/>
              </a:stretch>
            </p:blipFill>
            <p:spPr>
              <a:xfrm>
                <a:off x="9607053" y="653467"/>
                <a:ext cx="2204640" cy="198792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532" name="Freihand 531">
                <a:extLst>
                  <a:ext uri="{FF2B5EF4-FFF2-40B4-BE49-F238E27FC236}">
                    <a16:creationId xmlns:a16="http://schemas.microsoft.com/office/drawing/2014/main" id="{8B96EF4A-609B-4251-B7DD-27A0FE42AA48}"/>
                  </a:ext>
                </a:extLst>
              </p14:cNvPr>
              <p14:cNvContentPartPr/>
              <p14:nvPr/>
            </p14:nvContentPartPr>
            <p14:xfrm>
              <a:off x="9810453" y="566347"/>
              <a:ext cx="9000" cy="117360"/>
            </p14:xfrm>
          </p:contentPart>
        </mc:Choice>
        <mc:Fallback xmlns="">
          <p:pic>
            <p:nvPicPr>
              <p:cNvPr id="532" name="Freihand 531">
                <a:extLst>
                  <a:ext uri="{FF2B5EF4-FFF2-40B4-BE49-F238E27FC236}">
                    <a16:creationId xmlns:a16="http://schemas.microsoft.com/office/drawing/2014/main" id="{8B96EF4A-609B-4251-B7DD-27A0FE42AA48}"/>
                  </a:ext>
                </a:extLst>
              </p:cNvPr>
              <p:cNvPicPr/>
              <p:nvPr/>
            </p:nvPicPr>
            <p:blipFill>
              <a:blip r:embed="rId349"/>
              <a:stretch>
                <a:fillRect/>
              </a:stretch>
            </p:blipFill>
            <p:spPr>
              <a:xfrm>
                <a:off x="9806133" y="562027"/>
                <a:ext cx="176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533" name="Freihand 532">
                <a:extLst>
                  <a:ext uri="{FF2B5EF4-FFF2-40B4-BE49-F238E27FC236}">
                    <a16:creationId xmlns:a16="http://schemas.microsoft.com/office/drawing/2014/main" id="{F62EC013-44F7-41A5-B102-4051A819297B}"/>
                  </a:ext>
                </a:extLst>
              </p14:cNvPr>
              <p14:cNvContentPartPr/>
              <p14:nvPr/>
            </p14:nvContentPartPr>
            <p14:xfrm>
              <a:off x="9797853" y="548707"/>
              <a:ext cx="113040" cy="7920"/>
            </p14:xfrm>
          </p:contentPart>
        </mc:Choice>
        <mc:Fallback xmlns="">
          <p:pic>
            <p:nvPicPr>
              <p:cNvPr id="533" name="Freihand 532">
                <a:extLst>
                  <a:ext uri="{FF2B5EF4-FFF2-40B4-BE49-F238E27FC236}">
                    <a16:creationId xmlns:a16="http://schemas.microsoft.com/office/drawing/2014/main" id="{F62EC013-44F7-41A5-B102-4051A819297B}"/>
                  </a:ext>
                </a:extLst>
              </p:cNvPr>
              <p:cNvPicPr/>
              <p:nvPr/>
            </p:nvPicPr>
            <p:blipFill>
              <a:blip r:embed="rId351"/>
              <a:stretch>
                <a:fillRect/>
              </a:stretch>
            </p:blipFill>
            <p:spPr>
              <a:xfrm>
                <a:off x="9793533" y="544387"/>
                <a:ext cx="1216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534" name="Freihand 533">
                <a:extLst>
                  <a:ext uri="{FF2B5EF4-FFF2-40B4-BE49-F238E27FC236}">
                    <a16:creationId xmlns:a16="http://schemas.microsoft.com/office/drawing/2014/main" id="{0D596767-B6CE-4409-B37E-308D6E784DF8}"/>
                  </a:ext>
                </a:extLst>
              </p14:cNvPr>
              <p14:cNvContentPartPr/>
              <p14:nvPr/>
            </p14:nvContentPartPr>
            <p14:xfrm>
              <a:off x="9802893" y="587587"/>
              <a:ext cx="109080" cy="100080"/>
            </p14:xfrm>
          </p:contentPart>
        </mc:Choice>
        <mc:Fallback xmlns="">
          <p:pic>
            <p:nvPicPr>
              <p:cNvPr id="534" name="Freihand 533">
                <a:extLst>
                  <a:ext uri="{FF2B5EF4-FFF2-40B4-BE49-F238E27FC236}">
                    <a16:creationId xmlns:a16="http://schemas.microsoft.com/office/drawing/2014/main" id="{0D596767-B6CE-4409-B37E-308D6E784DF8}"/>
                  </a:ext>
                </a:extLst>
              </p:cNvPr>
              <p:cNvPicPr/>
              <p:nvPr/>
            </p:nvPicPr>
            <p:blipFill>
              <a:blip r:embed="rId353"/>
              <a:stretch>
                <a:fillRect/>
              </a:stretch>
            </p:blipFill>
            <p:spPr>
              <a:xfrm>
                <a:off x="9798573" y="583267"/>
                <a:ext cx="1177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535" name="Freihand 534">
                <a:extLst>
                  <a:ext uri="{FF2B5EF4-FFF2-40B4-BE49-F238E27FC236}">
                    <a16:creationId xmlns:a16="http://schemas.microsoft.com/office/drawing/2014/main" id="{D6D3B26B-DF65-4B59-A6F1-08EB5C52941F}"/>
                  </a:ext>
                </a:extLst>
              </p14:cNvPr>
              <p14:cNvContentPartPr/>
              <p14:nvPr/>
            </p14:nvContentPartPr>
            <p14:xfrm>
              <a:off x="9881733" y="639067"/>
              <a:ext cx="91800" cy="99360"/>
            </p14:xfrm>
          </p:contentPart>
        </mc:Choice>
        <mc:Fallback xmlns="">
          <p:pic>
            <p:nvPicPr>
              <p:cNvPr id="535" name="Freihand 534">
                <a:extLst>
                  <a:ext uri="{FF2B5EF4-FFF2-40B4-BE49-F238E27FC236}">
                    <a16:creationId xmlns:a16="http://schemas.microsoft.com/office/drawing/2014/main" id="{D6D3B26B-DF65-4B59-A6F1-08EB5C52941F}"/>
                  </a:ext>
                </a:extLst>
              </p:cNvPr>
              <p:cNvPicPr/>
              <p:nvPr/>
            </p:nvPicPr>
            <p:blipFill>
              <a:blip r:embed="rId355"/>
              <a:stretch>
                <a:fillRect/>
              </a:stretch>
            </p:blipFill>
            <p:spPr>
              <a:xfrm>
                <a:off x="9877413" y="634747"/>
                <a:ext cx="1004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521" name="Freihand 520">
                <a:extLst>
                  <a:ext uri="{FF2B5EF4-FFF2-40B4-BE49-F238E27FC236}">
                    <a16:creationId xmlns:a16="http://schemas.microsoft.com/office/drawing/2014/main" id="{3A0D3E7B-D8CE-4962-8968-E48E1D39CB07}"/>
                  </a:ext>
                </a:extLst>
              </p14:cNvPr>
              <p14:cNvContentPartPr/>
              <p14:nvPr/>
            </p14:nvContentPartPr>
            <p14:xfrm>
              <a:off x="9486813" y="1687027"/>
              <a:ext cx="5760" cy="8640"/>
            </p14:xfrm>
          </p:contentPart>
        </mc:Choice>
        <mc:Fallback xmlns="">
          <p:pic>
            <p:nvPicPr>
              <p:cNvPr id="521" name="Freihand 520">
                <a:extLst>
                  <a:ext uri="{FF2B5EF4-FFF2-40B4-BE49-F238E27FC236}">
                    <a16:creationId xmlns:a16="http://schemas.microsoft.com/office/drawing/2014/main" id="{3A0D3E7B-D8CE-4962-8968-E48E1D39CB07}"/>
                  </a:ext>
                </a:extLst>
              </p:cNvPr>
              <p:cNvPicPr/>
              <p:nvPr/>
            </p:nvPicPr>
            <p:blipFill>
              <a:blip r:embed="rId357"/>
              <a:stretch>
                <a:fillRect/>
              </a:stretch>
            </p:blipFill>
            <p:spPr>
              <a:xfrm>
                <a:off x="9482493" y="1682707"/>
                <a:ext cx="144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522" name="Freihand 521">
                <a:extLst>
                  <a:ext uri="{FF2B5EF4-FFF2-40B4-BE49-F238E27FC236}">
                    <a16:creationId xmlns:a16="http://schemas.microsoft.com/office/drawing/2014/main" id="{29951B57-008B-44EA-88DB-3894B5D1BB7E}"/>
                  </a:ext>
                </a:extLst>
              </p14:cNvPr>
              <p14:cNvContentPartPr/>
              <p14:nvPr/>
            </p14:nvContentPartPr>
            <p14:xfrm>
              <a:off x="9481773" y="1710427"/>
              <a:ext cx="20880" cy="14760"/>
            </p14:xfrm>
          </p:contentPart>
        </mc:Choice>
        <mc:Fallback xmlns="">
          <p:pic>
            <p:nvPicPr>
              <p:cNvPr id="522" name="Freihand 521">
                <a:extLst>
                  <a:ext uri="{FF2B5EF4-FFF2-40B4-BE49-F238E27FC236}">
                    <a16:creationId xmlns:a16="http://schemas.microsoft.com/office/drawing/2014/main" id="{29951B57-008B-44EA-88DB-3894B5D1BB7E}"/>
                  </a:ext>
                </a:extLst>
              </p:cNvPr>
              <p:cNvPicPr/>
              <p:nvPr/>
            </p:nvPicPr>
            <p:blipFill>
              <a:blip r:embed="rId359"/>
              <a:stretch>
                <a:fillRect/>
              </a:stretch>
            </p:blipFill>
            <p:spPr>
              <a:xfrm>
                <a:off x="9477453" y="1706107"/>
                <a:ext cx="295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537" name="Freihand 536">
                <a:extLst>
                  <a:ext uri="{FF2B5EF4-FFF2-40B4-BE49-F238E27FC236}">
                    <a16:creationId xmlns:a16="http://schemas.microsoft.com/office/drawing/2014/main" id="{C4B3F65A-774A-47BA-A14A-BA5A2EEFFD57}"/>
                  </a:ext>
                </a:extLst>
              </p14:cNvPr>
              <p14:cNvContentPartPr/>
              <p14:nvPr/>
            </p14:nvContentPartPr>
            <p14:xfrm>
              <a:off x="9491493" y="1355107"/>
              <a:ext cx="1555200" cy="1385280"/>
            </p14:xfrm>
          </p:contentPart>
        </mc:Choice>
        <mc:Fallback xmlns="">
          <p:pic>
            <p:nvPicPr>
              <p:cNvPr id="537" name="Freihand 536">
                <a:extLst>
                  <a:ext uri="{FF2B5EF4-FFF2-40B4-BE49-F238E27FC236}">
                    <a16:creationId xmlns:a16="http://schemas.microsoft.com/office/drawing/2014/main" id="{C4B3F65A-774A-47BA-A14A-BA5A2EEFFD57}"/>
                  </a:ext>
                </a:extLst>
              </p:cNvPr>
              <p:cNvPicPr/>
              <p:nvPr/>
            </p:nvPicPr>
            <p:blipFill>
              <a:blip r:embed="rId361"/>
              <a:stretch>
                <a:fillRect/>
              </a:stretch>
            </p:blipFill>
            <p:spPr>
              <a:xfrm>
                <a:off x="9487173" y="1350787"/>
                <a:ext cx="1563840" cy="139392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539" name="Freihand 538">
                <a:extLst>
                  <a:ext uri="{FF2B5EF4-FFF2-40B4-BE49-F238E27FC236}">
                    <a16:creationId xmlns:a16="http://schemas.microsoft.com/office/drawing/2014/main" id="{05603B92-5249-4629-B26F-FB69057939AC}"/>
                  </a:ext>
                </a:extLst>
              </p14:cNvPr>
              <p14:cNvContentPartPr/>
              <p14:nvPr/>
            </p14:nvContentPartPr>
            <p14:xfrm>
              <a:off x="9551613" y="1518187"/>
              <a:ext cx="14040" cy="75600"/>
            </p14:xfrm>
          </p:contentPart>
        </mc:Choice>
        <mc:Fallback xmlns="">
          <p:pic>
            <p:nvPicPr>
              <p:cNvPr id="539" name="Freihand 538">
                <a:extLst>
                  <a:ext uri="{FF2B5EF4-FFF2-40B4-BE49-F238E27FC236}">
                    <a16:creationId xmlns:a16="http://schemas.microsoft.com/office/drawing/2014/main" id="{05603B92-5249-4629-B26F-FB69057939AC}"/>
                  </a:ext>
                </a:extLst>
              </p:cNvPr>
              <p:cNvPicPr/>
              <p:nvPr/>
            </p:nvPicPr>
            <p:blipFill>
              <a:blip r:embed="rId363"/>
              <a:stretch>
                <a:fillRect/>
              </a:stretch>
            </p:blipFill>
            <p:spPr>
              <a:xfrm>
                <a:off x="9547293" y="1513867"/>
                <a:ext cx="226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540" name="Freihand 539">
                <a:extLst>
                  <a:ext uri="{FF2B5EF4-FFF2-40B4-BE49-F238E27FC236}">
                    <a16:creationId xmlns:a16="http://schemas.microsoft.com/office/drawing/2014/main" id="{E9222FF9-BF27-4762-8A57-2E17CC76120C}"/>
                  </a:ext>
                </a:extLst>
              </p14:cNvPr>
              <p14:cNvContentPartPr/>
              <p14:nvPr/>
            </p14:nvContentPartPr>
            <p14:xfrm>
              <a:off x="9530013" y="1480387"/>
              <a:ext cx="70200" cy="32760"/>
            </p14:xfrm>
          </p:contentPart>
        </mc:Choice>
        <mc:Fallback xmlns="">
          <p:pic>
            <p:nvPicPr>
              <p:cNvPr id="540" name="Freihand 539">
                <a:extLst>
                  <a:ext uri="{FF2B5EF4-FFF2-40B4-BE49-F238E27FC236}">
                    <a16:creationId xmlns:a16="http://schemas.microsoft.com/office/drawing/2014/main" id="{E9222FF9-BF27-4762-8A57-2E17CC76120C}"/>
                  </a:ext>
                </a:extLst>
              </p:cNvPr>
              <p:cNvPicPr/>
              <p:nvPr/>
            </p:nvPicPr>
            <p:blipFill>
              <a:blip r:embed="rId365"/>
              <a:stretch>
                <a:fillRect/>
              </a:stretch>
            </p:blipFill>
            <p:spPr>
              <a:xfrm>
                <a:off x="9525693" y="1476067"/>
                <a:ext cx="788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541" name="Freihand 540">
                <a:extLst>
                  <a:ext uri="{FF2B5EF4-FFF2-40B4-BE49-F238E27FC236}">
                    <a16:creationId xmlns:a16="http://schemas.microsoft.com/office/drawing/2014/main" id="{C381767F-2AAA-4250-A93A-1A05CBFFADE6}"/>
                  </a:ext>
                </a:extLst>
              </p14:cNvPr>
              <p14:cNvContentPartPr/>
              <p14:nvPr/>
            </p14:nvContentPartPr>
            <p14:xfrm>
              <a:off x="9562413" y="1522867"/>
              <a:ext cx="52200" cy="61200"/>
            </p14:xfrm>
          </p:contentPart>
        </mc:Choice>
        <mc:Fallback xmlns="">
          <p:pic>
            <p:nvPicPr>
              <p:cNvPr id="541" name="Freihand 540">
                <a:extLst>
                  <a:ext uri="{FF2B5EF4-FFF2-40B4-BE49-F238E27FC236}">
                    <a16:creationId xmlns:a16="http://schemas.microsoft.com/office/drawing/2014/main" id="{C381767F-2AAA-4250-A93A-1A05CBFFADE6}"/>
                  </a:ext>
                </a:extLst>
              </p:cNvPr>
              <p:cNvPicPr/>
              <p:nvPr/>
            </p:nvPicPr>
            <p:blipFill>
              <a:blip r:embed="rId367"/>
              <a:stretch>
                <a:fillRect/>
              </a:stretch>
            </p:blipFill>
            <p:spPr>
              <a:xfrm>
                <a:off x="9558093" y="1518547"/>
                <a:ext cx="608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542" name="Freihand 541">
                <a:extLst>
                  <a:ext uri="{FF2B5EF4-FFF2-40B4-BE49-F238E27FC236}">
                    <a16:creationId xmlns:a16="http://schemas.microsoft.com/office/drawing/2014/main" id="{1158BE8F-9079-466B-93DC-859EF032D8B4}"/>
                  </a:ext>
                </a:extLst>
              </p14:cNvPr>
              <p14:cNvContentPartPr/>
              <p14:nvPr/>
            </p14:nvContentPartPr>
            <p14:xfrm>
              <a:off x="9618933" y="1571467"/>
              <a:ext cx="78120" cy="74160"/>
            </p14:xfrm>
          </p:contentPart>
        </mc:Choice>
        <mc:Fallback xmlns="">
          <p:pic>
            <p:nvPicPr>
              <p:cNvPr id="542" name="Freihand 541">
                <a:extLst>
                  <a:ext uri="{FF2B5EF4-FFF2-40B4-BE49-F238E27FC236}">
                    <a16:creationId xmlns:a16="http://schemas.microsoft.com/office/drawing/2014/main" id="{1158BE8F-9079-466B-93DC-859EF032D8B4}"/>
                  </a:ext>
                </a:extLst>
              </p:cNvPr>
              <p:cNvPicPr/>
              <p:nvPr/>
            </p:nvPicPr>
            <p:blipFill>
              <a:blip r:embed="rId369"/>
              <a:stretch>
                <a:fillRect/>
              </a:stretch>
            </p:blipFill>
            <p:spPr>
              <a:xfrm>
                <a:off x="9614613" y="1567147"/>
                <a:ext cx="867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543" name="Freihand 542">
                <a:extLst>
                  <a:ext uri="{FF2B5EF4-FFF2-40B4-BE49-F238E27FC236}">
                    <a16:creationId xmlns:a16="http://schemas.microsoft.com/office/drawing/2014/main" id="{6EC3591D-36AD-4799-9192-191694F790E9}"/>
                  </a:ext>
                </a:extLst>
              </p14:cNvPr>
              <p14:cNvContentPartPr/>
              <p14:nvPr/>
            </p14:nvContentPartPr>
            <p14:xfrm>
              <a:off x="9664653" y="1782427"/>
              <a:ext cx="55440" cy="102600"/>
            </p14:xfrm>
          </p:contentPart>
        </mc:Choice>
        <mc:Fallback xmlns="">
          <p:pic>
            <p:nvPicPr>
              <p:cNvPr id="543" name="Freihand 542">
                <a:extLst>
                  <a:ext uri="{FF2B5EF4-FFF2-40B4-BE49-F238E27FC236}">
                    <a16:creationId xmlns:a16="http://schemas.microsoft.com/office/drawing/2014/main" id="{6EC3591D-36AD-4799-9192-191694F790E9}"/>
                  </a:ext>
                </a:extLst>
              </p:cNvPr>
              <p:cNvPicPr/>
              <p:nvPr/>
            </p:nvPicPr>
            <p:blipFill>
              <a:blip r:embed="rId371"/>
              <a:stretch>
                <a:fillRect/>
              </a:stretch>
            </p:blipFill>
            <p:spPr>
              <a:xfrm>
                <a:off x="9660333" y="1778107"/>
                <a:ext cx="640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544" name="Freihand 543">
                <a:extLst>
                  <a:ext uri="{FF2B5EF4-FFF2-40B4-BE49-F238E27FC236}">
                    <a16:creationId xmlns:a16="http://schemas.microsoft.com/office/drawing/2014/main" id="{C8F34997-CEB5-4B26-B463-9EAF066D4398}"/>
                  </a:ext>
                </a:extLst>
              </p14:cNvPr>
              <p14:cNvContentPartPr/>
              <p14:nvPr/>
            </p14:nvContentPartPr>
            <p14:xfrm>
              <a:off x="9679773" y="1814827"/>
              <a:ext cx="53640" cy="12600"/>
            </p14:xfrm>
          </p:contentPart>
        </mc:Choice>
        <mc:Fallback xmlns="">
          <p:pic>
            <p:nvPicPr>
              <p:cNvPr id="544" name="Freihand 543">
                <a:extLst>
                  <a:ext uri="{FF2B5EF4-FFF2-40B4-BE49-F238E27FC236}">
                    <a16:creationId xmlns:a16="http://schemas.microsoft.com/office/drawing/2014/main" id="{C8F34997-CEB5-4B26-B463-9EAF066D4398}"/>
                  </a:ext>
                </a:extLst>
              </p:cNvPr>
              <p:cNvPicPr/>
              <p:nvPr/>
            </p:nvPicPr>
            <p:blipFill>
              <a:blip r:embed="rId373"/>
              <a:stretch>
                <a:fillRect/>
              </a:stretch>
            </p:blipFill>
            <p:spPr>
              <a:xfrm>
                <a:off x="9675453" y="1810507"/>
                <a:ext cx="622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545" name="Freihand 544">
                <a:extLst>
                  <a:ext uri="{FF2B5EF4-FFF2-40B4-BE49-F238E27FC236}">
                    <a16:creationId xmlns:a16="http://schemas.microsoft.com/office/drawing/2014/main" id="{4DD034B2-AF74-492F-BEFF-362B27D7C92F}"/>
                  </a:ext>
                </a:extLst>
              </p14:cNvPr>
              <p14:cNvContentPartPr/>
              <p14:nvPr/>
            </p14:nvContentPartPr>
            <p14:xfrm>
              <a:off x="9676893" y="1859107"/>
              <a:ext cx="57600" cy="28440"/>
            </p14:xfrm>
          </p:contentPart>
        </mc:Choice>
        <mc:Fallback xmlns="">
          <p:pic>
            <p:nvPicPr>
              <p:cNvPr id="545" name="Freihand 544">
                <a:extLst>
                  <a:ext uri="{FF2B5EF4-FFF2-40B4-BE49-F238E27FC236}">
                    <a16:creationId xmlns:a16="http://schemas.microsoft.com/office/drawing/2014/main" id="{4DD034B2-AF74-492F-BEFF-362B27D7C92F}"/>
                  </a:ext>
                </a:extLst>
              </p:cNvPr>
              <p:cNvPicPr/>
              <p:nvPr/>
            </p:nvPicPr>
            <p:blipFill>
              <a:blip r:embed="rId375"/>
              <a:stretch>
                <a:fillRect/>
              </a:stretch>
            </p:blipFill>
            <p:spPr>
              <a:xfrm>
                <a:off x="9672573" y="1854787"/>
                <a:ext cx="662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546" name="Freihand 545">
                <a:extLst>
                  <a:ext uri="{FF2B5EF4-FFF2-40B4-BE49-F238E27FC236}">
                    <a16:creationId xmlns:a16="http://schemas.microsoft.com/office/drawing/2014/main" id="{8DCE5002-D256-47C4-AFCD-5FFC65140FE6}"/>
                  </a:ext>
                </a:extLst>
              </p14:cNvPr>
              <p14:cNvContentPartPr/>
              <p14:nvPr/>
            </p14:nvContentPartPr>
            <p14:xfrm>
              <a:off x="9726573" y="1860547"/>
              <a:ext cx="81360" cy="122400"/>
            </p14:xfrm>
          </p:contentPart>
        </mc:Choice>
        <mc:Fallback xmlns="">
          <p:pic>
            <p:nvPicPr>
              <p:cNvPr id="546" name="Freihand 545">
                <a:extLst>
                  <a:ext uri="{FF2B5EF4-FFF2-40B4-BE49-F238E27FC236}">
                    <a16:creationId xmlns:a16="http://schemas.microsoft.com/office/drawing/2014/main" id="{8DCE5002-D256-47C4-AFCD-5FFC65140FE6}"/>
                  </a:ext>
                </a:extLst>
              </p:cNvPr>
              <p:cNvPicPr/>
              <p:nvPr/>
            </p:nvPicPr>
            <p:blipFill>
              <a:blip r:embed="rId377"/>
              <a:stretch>
                <a:fillRect/>
              </a:stretch>
            </p:blipFill>
            <p:spPr>
              <a:xfrm>
                <a:off x="9722253" y="1856227"/>
                <a:ext cx="900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548" name="Freihand 547">
                <a:extLst>
                  <a:ext uri="{FF2B5EF4-FFF2-40B4-BE49-F238E27FC236}">
                    <a16:creationId xmlns:a16="http://schemas.microsoft.com/office/drawing/2014/main" id="{7947A8C9-C991-4EDE-A570-B154BF4199BE}"/>
                  </a:ext>
                </a:extLst>
              </p14:cNvPr>
              <p14:cNvContentPartPr/>
              <p14:nvPr/>
            </p14:nvContentPartPr>
            <p14:xfrm>
              <a:off x="10721973" y="641227"/>
              <a:ext cx="35640" cy="102600"/>
            </p14:xfrm>
          </p:contentPart>
        </mc:Choice>
        <mc:Fallback xmlns="">
          <p:pic>
            <p:nvPicPr>
              <p:cNvPr id="548" name="Freihand 547">
                <a:extLst>
                  <a:ext uri="{FF2B5EF4-FFF2-40B4-BE49-F238E27FC236}">
                    <a16:creationId xmlns:a16="http://schemas.microsoft.com/office/drawing/2014/main" id="{7947A8C9-C991-4EDE-A570-B154BF4199BE}"/>
                  </a:ext>
                </a:extLst>
              </p:cNvPr>
              <p:cNvPicPr/>
              <p:nvPr/>
            </p:nvPicPr>
            <p:blipFill>
              <a:blip r:embed="rId379"/>
              <a:stretch>
                <a:fillRect/>
              </a:stretch>
            </p:blipFill>
            <p:spPr>
              <a:xfrm>
                <a:off x="10717653" y="636907"/>
                <a:ext cx="442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549" name="Freihand 548">
                <a:extLst>
                  <a:ext uri="{FF2B5EF4-FFF2-40B4-BE49-F238E27FC236}">
                    <a16:creationId xmlns:a16="http://schemas.microsoft.com/office/drawing/2014/main" id="{4D2D50EF-99F4-4EC7-9C0E-E9BB812FBEE0}"/>
                  </a:ext>
                </a:extLst>
              </p14:cNvPr>
              <p14:cNvContentPartPr/>
              <p14:nvPr/>
            </p14:nvContentPartPr>
            <p14:xfrm>
              <a:off x="10728093" y="610627"/>
              <a:ext cx="109080" cy="57960"/>
            </p14:xfrm>
          </p:contentPart>
        </mc:Choice>
        <mc:Fallback xmlns="">
          <p:pic>
            <p:nvPicPr>
              <p:cNvPr id="549" name="Freihand 548">
                <a:extLst>
                  <a:ext uri="{FF2B5EF4-FFF2-40B4-BE49-F238E27FC236}">
                    <a16:creationId xmlns:a16="http://schemas.microsoft.com/office/drawing/2014/main" id="{4D2D50EF-99F4-4EC7-9C0E-E9BB812FBEE0}"/>
                  </a:ext>
                </a:extLst>
              </p:cNvPr>
              <p:cNvPicPr/>
              <p:nvPr/>
            </p:nvPicPr>
            <p:blipFill>
              <a:blip r:embed="rId381"/>
              <a:stretch>
                <a:fillRect/>
              </a:stretch>
            </p:blipFill>
            <p:spPr>
              <a:xfrm>
                <a:off x="10723773" y="606307"/>
                <a:ext cx="1177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550" name="Freihand 549">
                <a:extLst>
                  <a:ext uri="{FF2B5EF4-FFF2-40B4-BE49-F238E27FC236}">
                    <a16:creationId xmlns:a16="http://schemas.microsoft.com/office/drawing/2014/main" id="{A90708D1-2B62-48FE-8982-41483C0D9E29}"/>
                  </a:ext>
                </a:extLst>
              </p14:cNvPr>
              <p14:cNvContentPartPr/>
              <p14:nvPr/>
            </p14:nvContentPartPr>
            <p14:xfrm>
              <a:off x="10727373" y="725827"/>
              <a:ext cx="83160" cy="27720"/>
            </p14:xfrm>
          </p:contentPart>
        </mc:Choice>
        <mc:Fallback xmlns="">
          <p:pic>
            <p:nvPicPr>
              <p:cNvPr id="550" name="Freihand 549">
                <a:extLst>
                  <a:ext uri="{FF2B5EF4-FFF2-40B4-BE49-F238E27FC236}">
                    <a16:creationId xmlns:a16="http://schemas.microsoft.com/office/drawing/2014/main" id="{A90708D1-2B62-48FE-8982-41483C0D9E29}"/>
                  </a:ext>
                </a:extLst>
              </p:cNvPr>
              <p:cNvPicPr/>
              <p:nvPr/>
            </p:nvPicPr>
            <p:blipFill>
              <a:blip r:embed="rId383"/>
              <a:stretch>
                <a:fillRect/>
              </a:stretch>
            </p:blipFill>
            <p:spPr>
              <a:xfrm>
                <a:off x="10723053" y="721507"/>
                <a:ext cx="918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551" name="Freihand 550">
                <a:extLst>
                  <a:ext uri="{FF2B5EF4-FFF2-40B4-BE49-F238E27FC236}">
                    <a16:creationId xmlns:a16="http://schemas.microsoft.com/office/drawing/2014/main" id="{AE856169-A1E6-469F-B570-65F7101D7C8D}"/>
                  </a:ext>
                </a:extLst>
              </p14:cNvPr>
              <p14:cNvContentPartPr/>
              <p14:nvPr/>
            </p14:nvContentPartPr>
            <p14:xfrm>
              <a:off x="10874613" y="664627"/>
              <a:ext cx="82800" cy="95400"/>
            </p14:xfrm>
          </p:contentPart>
        </mc:Choice>
        <mc:Fallback xmlns="">
          <p:pic>
            <p:nvPicPr>
              <p:cNvPr id="551" name="Freihand 550">
                <a:extLst>
                  <a:ext uri="{FF2B5EF4-FFF2-40B4-BE49-F238E27FC236}">
                    <a16:creationId xmlns:a16="http://schemas.microsoft.com/office/drawing/2014/main" id="{AE856169-A1E6-469F-B570-65F7101D7C8D}"/>
                  </a:ext>
                </a:extLst>
              </p:cNvPr>
              <p:cNvPicPr/>
              <p:nvPr/>
            </p:nvPicPr>
            <p:blipFill>
              <a:blip r:embed="rId385"/>
              <a:stretch>
                <a:fillRect/>
              </a:stretch>
            </p:blipFill>
            <p:spPr>
              <a:xfrm>
                <a:off x="10870293" y="660307"/>
                <a:ext cx="914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552" name="Freihand 551">
                <a:extLst>
                  <a:ext uri="{FF2B5EF4-FFF2-40B4-BE49-F238E27FC236}">
                    <a16:creationId xmlns:a16="http://schemas.microsoft.com/office/drawing/2014/main" id="{74DF5484-7D9D-4F01-8423-EC6FDD5D503C}"/>
                  </a:ext>
                </a:extLst>
              </p14:cNvPr>
              <p14:cNvContentPartPr/>
              <p14:nvPr/>
            </p14:nvContentPartPr>
            <p14:xfrm>
              <a:off x="11060373" y="725467"/>
              <a:ext cx="5760" cy="32760"/>
            </p14:xfrm>
          </p:contentPart>
        </mc:Choice>
        <mc:Fallback xmlns="">
          <p:pic>
            <p:nvPicPr>
              <p:cNvPr id="552" name="Freihand 551">
                <a:extLst>
                  <a:ext uri="{FF2B5EF4-FFF2-40B4-BE49-F238E27FC236}">
                    <a16:creationId xmlns:a16="http://schemas.microsoft.com/office/drawing/2014/main" id="{74DF5484-7D9D-4F01-8423-EC6FDD5D503C}"/>
                  </a:ext>
                </a:extLst>
              </p:cNvPr>
              <p:cNvPicPr/>
              <p:nvPr/>
            </p:nvPicPr>
            <p:blipFill>
              <a:blip r:embed="rId387"/>
              <a:stretch>
                <a:fillRect/>
              </a:stretch>
            </p:blipFill>
            <p:spPr>
              <a:xfrm>
                <a:off x="11056053" y="721147"/>
                <a:ext cx="144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553" name="Freihand 552">
                <a:extLst>
                  <a:ext uri="{FF2B5EF4-FFF2-40B4-BE49-F238E27FC236}">
                    <a16:creationId xmlns:a16="http://schemas.microsoft.com/office/drawing/2014/main" id="{9D41B206-9167-4F85-B1B7-F297889C6EF8}"/>
                  </a:ext>
                </a:extLst>
              </p14:cNvPr>
              <p14:cNvContentPartPr/>
              <p14:nvPr/>
            </p14:nvContentPartPr>
            <p14:xfrm>
              <a:off x="11120493" y="599827"/>
              <a:ext cx="102960" cy="111240"/>
            </p14:xfrm>
          </p:contentPart>
        </mc:Choice>
        <mc:Fallback xmlns="">
          <p:pic>
            <p:nvPicPr>
              <p:cNvPr id="553" name="Freihand 552">
                <a:extLst>
                  <a:ext uri="{FF2B5EF4-FFF2-40B4-BE49-F238E27FC236}">
                    <a16:creationId xmlns:a16="http://schemas.microsoft.com/office/drawing/2014/main" id="{9D41B206-9167-4F85-B1B7-F297889C6EF8}"/>
                  </a:ext>
                </a:extLst>
              </p:cNvPr>
              <p:cNvPicPr/>
              <p:nvPr/>
            </p:nvPicPr>
            <p:blipFill>
              <a:blip r:embed="rId389"/>
              <a:stretch>
                <a:fillRect/>
              </a:stretch>
            </p:blipFill>
            <p:spPr>
              <a:xfrm>
                <a:off x="11116173" y="595507"/>
                <a:ext cx="1116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554" name="Freihand 553">
                <a:extLst>
                  <a:ext uri="{FF2B5EF4-FFF2-40B4-BE49-F238E27FC236}">
                    <a16:creationId xmlns:a16="http://schemas.microsoft.com/office/drawing/2014/main" id="{622D478B-48C0-4F19-9B36-320FB4B40C29}"/>
                  </a:ext>
                </a:extLst>
              </p14:cNvPr>
              <p14:cNvContentPartPr/>
              <p14:nvPr/>
            </p14:nvContentPartPr>
            <p14:xfrm>
              <a:off x="11144973" y="652027"/>
              <a:ext cx="83520" cy="69120"/>
            </p14:xfrm>
          </p:contentPart>
        </mc:Choice>
        <mc:Fallback xmlns="">
          <p:pic>
            <p:nvPicPr>
              <p:cNvPr id="554" name="Freihand 553">
                <a:extLst>
                  <a:ext uri="{FF2B5EF4-FFF2-40B4-BE49-F238E27FC236}">
                    <a16:creationId xmlns:a16="http://schemas.microsoft.com/office/drawing/2014/main" id="{622D478B-48C0-4F19-9B36-320FB4B40C29}"/>
                  </a:ext>
                </a:extLst>
              </p:cNvPr>
              <p:cNvPicPr/>
              <p:nvPr/>
            </p:nvPicPr>
            <p:blipFill>
              <a:blip r:embed="rId391"/>
              <a:stretch>
                <a:fillRect/>
              </a:stretch>
            </p:blipFill>
            <p:spPr>
              <a:xfrm>
                <a:off x="11140653" y="647707"/>
                <a:ext cx="921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555" name="Freihand 554">
                <a:extLst>
                  <a:ext uri="{FF2B5EF4-FFF2-40B4-BE49-F238E27FC236}">
                    <a16:creationId xmlns:a16="http://schemas.microsoft.com/office/drawing/2014/main" id="{CFEAA091-1990-403F-973C-9E95FDDBD46E}"/>
                  </a:ext>
                </a:extLst>
              </p14:cNvPr>
              <p14:cNvContentPartPr/>
              <p14:nvPr/>
            </p14:nvContentPartPr>
            <p14:xfrm>
              <a:off x="11256213" y="708907"/>
              <a:ext cx="81000" cy="70200"/>
            </p14:xfrm>
          </p:contentPart>
        </mc:Choice>
        <mc:Fallback xmlns="">
          <p:pic>
            <p:nvPicPr>
              <p:cNvPr id="555" name="Freihand 554">
                <a:extLst>
                  <a:ext uri="{FF2B5EF4-FFF2-40B4-BE49-F238E27FC236}">
                    <a16:creationId xmlns:a16="http://schemas.microsoft.com/office/drawing/2014/main" id="{CFEAA091-1990-403F-973C-9E95FDDBD46E}"/>
                  </a:ext>
                </a:extLst>
              </p:cNvPr>
              <p:cNvPicPr/>
              <p:nvPr/>
            </p:nvPicPr>
            <p:blipFill>
              <a:blip r:embed="rId393"/>
              <a:stretch>
                <a:fillRect/>
              </a:stretch>
            </p:blipFill>
            <p:spPr>
              <a:xfrm>
                <a:off x="11251893" y="704587"/>
                <a:ext cx="896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556" name="Freihand 555">
                <a:extLst>
                  <a:ext uri="{FF2B5EF4-FFF2-40B4-BE49-F238E27FC236}">
                    <a16:creationId xmlns:a16="http://schemas.microsoft.com/office/drawing/2014/main" id="{1E6BFBFC-4B64-4594-B1A0-55E22053D4BC}"/>
                  </a:ext>
                </a:extLst>
              </p14:cNvPr>
              <p14:cNvContentPartPr/>
              <p14:nvPr/>
            </p14:nvContentPartPr>
            <p14:xfrm>
              <a:off x="11490213" y="579307"/>
              <a:ext cx="10800" cy="93240"/>
            </p14:xfrm>
          </p:contentPart>
        </mc:Choice>
        <mc:Fallback xmlns="">
          <p:pic>
            <p:nvPicPr>
              <p:cNvPr id="556" name="Freihand 555">
                <a:extLst>
                  <a:ext uri="{FF2B5EF4-FFF2-40B4-BE49-F238E27FC236}">
                    <a16:creationId xmlns:a16="http://schemas.microsoft.com/office/drawing/2014/main" id="{1E6BFBFC-4B64-4594-B1A0-55E22053D4BC}"/>
                  </a:ext>
                </a:extLst>
              </p:cNvPr>
              <p:cNvPicPr/>
              <p:nvPr/>
            </p:nvPicPr>
            <p:blipFill>
              <a:blip r:embed="rId395"/>
              <a:stretch>
                <a:fillRect/>
              </a:stretch>
            </p:blipFill>
            <p:spPr>
              <a:xfrm>
                <a:off x="11485893" y="574987"/>
                <a:ext cx="194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557" name="Freihand 556">
                <a:extLst>
                  <a:ext uri="{FF2B5EF4-FFF2-40B4-BE49-F238E27FC236}">
                    <a16:creationId xmlns:a16="http://schemas.microsoft.com/office/drawing/2014/main" id="{AC34BDBC-2CB6-4C03-BA8D-146BD91EEEB1}"/>
                  </a:ext>
                </a:extLst>
              </p14:cNvPr>
              <p14:cNvContentPartPr/>
              <p14:nvPr/>
            </p14:nvContentPartPr>
            <p14:xfrm>
              <a:off x="11473293" y="577867"/>
              <a:ext cx="104400" cy="10080"/>
            </p14:xfrm>
          </p:contentPart>
        </mc:Choice>
        <mc:Fallback xmlns="">
          <p:pic>
            <p:nvPicPr>
              <p:cNvPr id="557" name="Freihand 556">
                <a:extLst>
                  <a:ext uri="{FF2B5EF4-FFF2-40B4-BE49-F238E27FC236}">
                    <a16:creationId xmlns:a16="http://schemas.microsoft.com/office/drawing/2014/main" id="{AC34BDBC-2CB6-4C03-BA8D-146BD91EEEB1}"/>
                  </a:ext>
                </a:extLst>
              </p:cNvPr>
              <p:cNvPicPr/>
              <p:nvPr/>
            </p:nvPicPr>
            <p:blipFill>
              <a:blip r:embed="rId397"/>
              <a:stretch>
                <a:fillRect/>
              </a:stretch>
            </p:blipFill>
            <p:spPr>
              <a:xfrm>
                <a:off x="11468973" y="573547"/>
                <a:ext cx="1130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558" name="Freihand 557">
                <a:extLst>
                  <a:ext uri="{FF2B5EF4-FFF2-40B4-BE49-F238E27FC236}">
                    <a16:creationId xmlns:a16="http://schemas.microsoft.com/office/drawing/2014/main" id="{0C2E4118-6E55-48EB-A42C-AB024E3ADABB}"/>
                  </a:ext>
                </a:extLst>
              </p14:cNvPr>
              <p14:cNvContentPartPr/>
              <p14:nvPr/>
            </p14:nvContentPartPr>
            <p14:xfrm>
              <a:off x="11479773" y="614587"/>
              <a:ext cx="99000" cy="68400"/>
            </p14:xfrm>
          </p:contentPart>
        </mc:Choice>
        <mc:Fallback xmlns="">
          <p:pic>
            <p:nvPicPr>
              <p:cNvPr id="558" name="Freihand 557">
                <a:extLst>
                  <a:ext uri="{FF2B5EF4-FFF2-40B4-BE49-F238E27FC236}">
                    <a16:creationId xmlns:a16="http://schemas.microsoft.com/office/drawing/2014/main" id="{0C2E4118-6E55-48EB-A42C-AB024E3ADABB}"/>
                  </a:ext>
                </a:extLst>
              </p:cNvPr>
              <p:cNvPicPr/>
              <p:nvPr/>
            </p:nvPicPr>
            <p:blipFill>
              <a:blip r:embed="rId399"/>
              <a:stretch>
                <a:fillRect/>
              </a:stretch>
            </p:blipFill>
            <p:spPr>
              <a:xfrm>
                <a:off x="11475453" y="610267"/>
                <a:ext cx="1076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559" name="Freihand 558">
                <a:extLst>
                  <a:ext uri="{FF2B5EF4-FFF2-40B4-BE49-F238E27FC236}">
                    <a16:creationId xmlns:a16="http://schemas.microsoft.com/office/drawing/2014/main" id="{8B8A034D-A9C3-4A02-9621-22FB6B82D694}"/>
                  </a:ext>
                </a:extLst>
              </p14:cNvPr>
              <p14:cNvContentPartPr/>
              <p14:nvPr/>
            </p14:nvContentPartPr>
            <p14:xfrm>
              <a:off x="11618013" y="640867"/>
              <a:ext cx="92880" cy="115200"/>
            </p14:xfrm>
          </p:contentPart>
        </mc:Choice>
        <mc:Fallback xmlns="">
          <p:pic>
            <p:nvPicPr>
              <p:cNvPr id="559" name="Freihand 558">
                <a:extLst>
                  <a:ext uri="{FF2B5EF4-FFF2-40B4-BE49-F238E27FC236}">
                    <a16:creationId xmlns:a16="http://schemas.microsoft.com/office/drawing/2014/main" id="{8B8A034D-A9C3-4A02-9621-22FB6B82D694}"/>
                  </a:ext>
                </a:extLst>
              </p:cNvPr>
              <p:cNvPicPr/>
              <p:nvPr/>
            </p:nvPicPr>
            <p:blipFill>
              <a:blip r:embed="rId401"/>
              <a:stretch>
                <a:fillRect/>
              </a:stretch>
            </p:blipFill>
            <p:spPr>
              <a:xfrm>
                <a:off x="11613693" y="636547"/>
                <a:ext cx="1015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561" name="Freihand 560">
                <a:extLst>
                  <a:ext uri="{FF2B5EF4-FFF2-40B4-BE49-F238E27FC236}">
                    <a16:creationId xmlns:a16="http://schemas.microsoft.com/office/drawing/2014/main" id="{B1485B0D-95F0-41CD-97EA-5D5943F83D74}"/>
                  </a:ext>
                </a:extLst>
              </p14:cNvPr>
              <p14:cNvContentPartPr/>
              <p14:nvPr/>
            </p14:nvContentPartPr>
            <p14:xfrm>
              <a:off x="10963533" y="875587"/>
              <a:ext cx="124560" cy="147600"/>
            </p14:xfrm>
          </p:contentPart>
        </mc:Choice>
        <mc:Fallback xmlns="">
          <p:pic>
            <p:nvPicPr>
              <p:cNvPr id="561" name="Freihand 560">
                <a:extLst>
                  <a:ext uri="{FF2B5EF4-FFF2-40B4-BE49-F238E27FC236}">
                    <a16:creationId xmlns:a16="http://schemas.microsoft.com/office/drawing/2014/main" id="{B1485B0D-95F0-41CD-97EA-5D5943F83D74}"/>
                  </a:ext>
                </a:extLst>
              </p:cNvPr>
              <p:cNvPicPr/>
              <p:nvPr/>
            </p:nvPicPr>
            <p:blipFill>
              <a:blip r:embed="rId403"/>
              <a:stretch>
                <a:fillRect/>
              </a:stretch>
            </p:blipFill>
            <p:spPr>
              <a:xfrm>
                <a:off x="10959213" y="871267"/>
                <a:ext cx="1332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562" name="Freihand 561">
                <a:extLst>
                  <a:ext uri="{FF2B5EF4-FFF2-40B4-BE49-F238E27FC236}">
                    <a16:creationId xmlns:a16="http://schemas.microsoft.com/office/drawing/2014/main" id="{D6A35AE1-3FEB-47AD-AFC5-5EDEF00ACCE9}"/>
                  </a:ext>
                </a:extLst>
              </p14:cNvPr>
              <p14:cNvContentPartPr/>
              <p14:nvPr/>
            </p14:nvContentPartPr>
            <p14:xfrm>
              <a:off x="11128773" y="947227"/>
              <a:ext cx="15120" cy="61200"/>
            </p14:xfrm>
          </p:contentPart>
        </mc:Choice>
        <mc:Fallback xmlns="">
          <p:pic>
            <p:nvPicPr>
              <p:cNvPr id="562" name="Freihand 561">
                <a:extLst>
                  <a:ext uri="{FF2B5EF4-FFF2-40B4-BE49-F238E27FC236}">
                    <a16:creationId xmlns:a16="http://schemas.microsoft.com/office/drawing/2014/main" id="{D6A35AE1-3FEB-47AD-AFC5-5EDEF00ACCE9}"/>
                  </a:ext>
                </a:extLst>
              </p:cNvPr>
              <p:cNvPicPr/>
              <p:nvPr/>
            </p:nvPicPr>
            <p:blipFill>
              <a:blip r:embed="rId405"/>
              <a:stretch>
                <a:fillRect/>
              </a:stretch>
            </p:blipFill>
            <p:spPr>
              <a:xfrm>
                <a:off x="11124453" y="942907"/>
                <a:ext cx="237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563" name="Freihand 562">
                <a:extLst>
                  <a:ext uri="{FF2B5EF4-FFF2-40B4-BE49-F238E27FC236}">
                    <a16:creationId xmlns:a16="http://schemas.microsoft.com/office/drawing/2014/main" id="{E788A1F9-C1FD-427D-9200-7D80FB2E14AF}"/>
                  </a:ext>
                </a:extLst>
              </p14:cNvPr>
              <p14:cNvContentPartPr/>
              <p14:nvPr/>
            </p14:nvContentPartPr>
            <p14:xfrm>
              <a:off x="11131293" y="886387"/>
              <a:ext cx="14400" cy="15120"/>
            </p14:xfrm>
          </p:contentPart>
        </mc:Choice>
        <mc:Fallback xmlns="">
          <p:pic>
            <p:nvPicPr>
              <p:cNvPr id="563" name="Freihand 562">
                <a:extLst>
                  <a:ext uri="{FF2B5EF4-FFF2-40B4-BE49-F238E27FC236}">
                    <a16:creationId xmlns:a16="http://schemas.microsoft.com/office/drawing/2014/main" id="{E788A1F9-C1FD-427D-9200-7D80FB2E14AF}"/>
                  </a:ext>
                </a:extLst>
              </p:cNvPr>
              <p:cNvPicPr/>
              <p:nvPr/>
            </p:nvPicPr>
            <p:blipFill>
              <a:blip r:embed="rId407"/>
              <a:stretch>
                <a:fillRect/>
              </a:stretch>
            </p:blipFill>
            <p:spPr>
              <a:xfrm>
                <a:off x="11126973" y="882067"/>
                <a:ext cx="230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564" name="Freihand 563">
                <a:extLst>
                  <a:ext uri="{FF2B5EF4-FFF2-40B4-BE49-F238E27FC236}">
                    <a16:creationId xmlns:a16="http://schemas.microsoft.com/office/drawing/2014/main" id="{D737B808-171B-4C3A-90E6-B6A52D9005F8}"/>
                  </a:ext>
                </a:extLst>
              </p14:cNvPr>
              <p14:cNvContentPartPr/>
              <p14:nvPr/>
            </p14:nvContentPartPr>
            <p14:xfrm>
              <a:off x="11195733" y="839227"/>
              <a:ext cx="333720" cy="256320"/>
            </p14:xfrm>
          </p:contentPart>
        </mc:Choice>
        <mc:Fallback xmlns="">
          <p:pic>
            <p:nvPicPr>
              <p:cNvPr id="564" name="Freihand 563">
                <a:extLst>
                  <a:ext uri="{FF2B5EF4-FFF2-40B4-BE49-F238E27FC236}">
                    <a16:creationId xmlns:a16="http://schemas.microsoft.com/office/drawing/2014/main" id="{D737B808-171B-4C3A-90E6-B6A52D9005F8}"/>
                  </a:ext>
                </a:extLst>
              </p:cNvPr>
              <p:cNvPicPr/>
              <p:nvPr/>
            </p:nvPicPr>
            <p:blipFill>
              <a:blip r:embed="rId409"/>
              <a:stretch>
                <a:fillRect/>
              </a:stretch>
            </p:blipFill>
            <p:spPr>
              <a:xfrm>
                <a:off x="11191413" y="834907"/>
                <a:ext cx="34236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565" name="Freihand 564">
                <a:extLst>
                  <a:ext uri="{FF2B5EF4-FFF2-40B4-BE49-F238E27FC236}">
                    <a16:creationId xmlns:a16="http://schemas.microsoft.com/office/drawing/2014/main" id="{F3CE320B-93BD-4874-9330-4DB404F07295}"/>
                  </a:ext>
                </a:extLst>
              </p14:cNvPr>
              <p14:cNvContentPartPr/>
              <p14:nvPr/>
            </p14:nvContentPartPr>
            <p14:xfrm>
              <a:off x="11221293" y="1141267"/>
              <a:ext cx="68400" cy="76680"/>
            </p14:xfrm>
          </p:contentPart>
        </mc:Choice>
        <mc:Fallback xmlns="">
          <p:pic>
            <p:nvPicPr>
              <p:cNvPr id="565" name="Freihand 564">
                <a:extLst>
                  <a:ext uri="{FF2B5EF4-FFF2-40B4-BE49-F238E27FC236}">
                    <a16:creationId xmlns:a16="http://schemas.microsoft.com/office/drawing/2014/main" id="{F3CE320B-93BD-4874-9330-4DB404F07295}"/>
                  </a:ext>
                </a:extLst>
              </p:cNvPr>
              <p:cNvPicPr/>
              <p:nvPr/>
            </p:nvPicPr>
            <p:blipFill>
              <a:blip r:embed="rId411"/>
              <a:stretch>
                <a:fillRect/>
              </a:stretch>
            </p:blipFill>
            <p:spPr>
              <a:xfrm>
                <a:off x="11216973" y="1136947"/>
                <a:ext cx="770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566" name="Freihand 565">
                <a:extLst>
                  <a:ext uri="{FF2B5EF4-FFF2-40B4-BE49-F238E27FC236}">
                    <a16:creationId xmlns:a16="http://schemas.microsoft.com/office/drawing/2014/main" id="{E845E976-EA06-48BB-8BF9-2F853A3B5AF8}"/>
                  </a:ext>
                </a:extLst>
              </p14:cNvPr>
              <p14:cNvContentPartPr/>
              <p14:nvPr/>
            </p14:nvContentPartPr>
            <p14:xfrm>
              <a:off x="11334333" y="1120387"/>
              <a:ext cx="200520" cy="79560"/>
            </p14:xfrm>
          </p:contentPart>
        </mc:Choice>
        <mc:Fallback xmlns="">
          <p:pic>
            <p:nvPicPr>
              <p:cNvPr id="566" name="Freihand 565">
                <a:extLst>
                  <a:ext uri="{FF2B5EF4-FFF2-40B4-BE49-F238E27FC236}">
                    <a16:creationId xmlns:a16="http://schemas.microsoft.com/office/drawing/2014/main" id="{E845E976-EA06-48BB-8BF9-2F853A3B5AF8}"/>
                  </a:ext>
                </a:extLst>
              </p:cNvPr>
              <p:cNvPicPr/>
              <p:nvPr/>
            </p:nvPicPr>
            <p:blipFill>
              <a:blip r:embed="rId413"/>
              <a:stretch>
                <a:fillRect/>
              </a:stretch>
            </p:blipFill>
            <p:spPr>
              <a:xfrm>
                <a:off x="11330013" y="1116067"/>
                <a:ext cx="2091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567" name="Freihand 566">
                <a:extLst>
                  <a:ext uri="{FF2B5EF4-FFF2-40B4-BE49-F238E27FC236}">
                    <a16:creationId xmlns:a16="http://schemas.microsoft.com/office/drawing/2014/main" id="{36FE34A0-F3DE-4F97-94A6-0D975F24B0CA}"/>
                  </a:ext>
                </a:extLst>
              </p14:cNvPr>
              <p14:cNvContentPartPr/>
              <p14:nvPr/>
            </p14:nvContentPartPr>
            <p14:xfrm>
              <a:off x="11532333" y="999427"/>
              <a:ext cx="245880" cy="156240"/>
            </p14:xfrm>
          </p:contentPart>
        </mc:Choice>
        <mc:Fallback xmlns="">
          <p:pic>
            <p:nvPicPr>
              <p:cNvPr id="567" name="Freihand 566">
                <a:extLst>
                  <a:ext uri="{FF2B5EF4-FFF2-40B4-BE49-F238E27FC236}">
                    <a16:creationId xmlns:a16="http://schemas.microsoft.com/office/drawing/2014/main" id="{36FE34A0-F3DE-4F97-94A6-0D975F24B0CA}"/>
                  </a:ext>
                </a:extLst>
              </p:cNvPr>
              <p:cNvPicPr/>
              <p:nvPr/>
            </p:nvPicPr>
            <p:blipFill>
              <a:blip r:embed="rId415"/>
              <a:stretch>
                <a:fillRect/>
              </a:stretch>
            </p:blipFill>
            <p:spPr>
              <a:xfrm>
                <a:off x="11528013" y="995107"/>
                <a:ext cx="2545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568" name="Freihand 567">
                <a:extLst>
                  <a:ext uri="{FF2B5EF4-FFF2-40B4-BE49-F238E27FC236}">
                    <a16:creationId xmlns:a16="http://schemas.microsoft.com/office/drawing/2014/main" id="{2DE99E7D-6525-4796-985E-98F638CF9BD1}"/>
                  </a:ext>
                </a:extLst>
              </p14:cNvPr>
              <p14:cNvContentPartPr/>
              <p14:nvPr/>
            </p14:nvContentPartPr>
            <p14:xfrm>
              <a:off x="11333613" y="1377787"/>
              <a:ext cx="142920" cy="42480"/>
            </p14:xfrm>
          </p:contentPart>
        </mc:Choice>
        <mc:Fallback xmlns="">
          <p:pic>
            <p:nvPicPr>
              <p:cNvPr id="568" name="Freihand 567">
                <a:extLst>
                  <a:ext uri="{FF2B5EF4-FFF2-40B4-BE49-F238E27FC236}">
                    <a16:creationId xmlns:a16="http://schemas.microsoft.com/office/drawing/2014/main" id="{2DE99E7D-6525-4796-985E-98F638CF9BD1}"/>
                  </a:ext>
                </a:extLst>
              </p:cNvPr>
              <p:cNvPicPr/>
              <p:nvPr/>
            </p:nvPicPr>
            <p:blipFill>
              <a:blip r:embed="rId417"/>
              <a:stretch>
                <a:fillRect/>
              </a:stretch>
            </p:blipFill>
            <p:spPr>
              <a:xfrm>
                <a:off x="11329293" y="1373467"/>
                <a:ext cx="1515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569" name="Freihand 568">
                <a:extLst>
                  <a:ext uri="{FF2B5EF4-FFF2-40B4-BE49-F238E27FC236}">
                    <a16:creationId xmlns:a16="http://schemas.microsoft.com/office/drawing/2014/main" id="{25F28BD6-3A6A-45B1-A04B-97CC140E1ABA}"/>
                  </a:ext>
                </a:extLst>
              </p14:cNvPr>
              <p14:cNvContentPartPr/>
              <p14:nvPr/>
            </p14:nvContentPartPr>
            <p14:xfrm>
              <a:off x="11441253" y="1320547"/>
              <a:ext cx="36720" cy="3960"/>
            </p14:xfrm>
          </p:contentPart>
        </mc:Choice>
        <mc:Fallback xmlns="">
          <p:pic>
            <p:nvPicPr>
              <p:cNvPr id="569" name="Freihand 568">
                <a:extLst>
                  <a:ext uri="{FF2B5EF4-FFF2-40B4-BE49-F238E27FC236}">
                    <a16:creationId xmlns:a16="http://schemas.microsoft.com/office/drawing/2014/main" id="{25F28BD6-3A6A-45B1-A04B-97CC140E1ABA}"/>
                  </a:ext>
                </a:extLst>
              </p:cNvPr>
              <p:cNvPicPr/>
              <p:nvPr/>
            </p:nvPicPr>
            <p:blipFill>
              <a:blip r:embed="rId419"/>
              <a:stretch>
                <a:fillRect/>
              </a:stretch>
            </p:blipFill>
            <p:spPr>
              <a:xfrm>
                <a:off x="11436933" y="1316227"/>
                <a:ext cx="453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570" name="Freihand 569">
                <a:extLst>
                  <a:ext uri="{FF2B5EF4-FFF2-40B4-BE49-F238E27FC236}">
                    <a16:creationId xmlns:a16="http://schemas.microsoft.com/office/drawing/2014/main" id="{BF2221C3-7A20-416E-A6E2-F33A46E86822}"/>
                  </a:ext>
                </a:extLst>
              </p14:cNvPr>
              <p14:cNvContentPartPr/>
              <p14:nvPr/>
            </p14:nvContentPartPr>
            <p14:xfrm>
              <a:off x="11503533" y="1351507"/>
              <a:ext cx="69480" cy="68040"/>
            </p14:xfrm>
          </p:contentPart>
        </mc:Choice>
        <mc:Fallback xmlns="">
          <p:pic>
            <p:nvPicPr>
              <p:cNvPr id="570" name="Freihand 569">
                <a:extLst>
                  <a:ext uri="{FF2B5EF4-FFF2-40B4-BE49-F238E27FC236}">
                    <a16:creationId xmlns:a16="http://schemas.microsoft.com/office/drawing/2014/main" id="{BF2221C3-7A20-416E-A6E2-F33A46E86822}"/>
                  </a:ext>
                </a:extLst>
              </p:cNvPr>
              <p:cNvPicPr/>
              <p:nvPr/>
            </p:nvPicPr>
            <p:blipFill>
              <a:blip r:embed="rId421"/>
              <a:stretch>
                <a:fillRect/>
              </a:stretch>
            </p:blipFill>
            <p:spPr>
              <a:xfrm>
                <a:off x="11499213" y="1347187"/>
                <a:ext cx="781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571" name="Freihand 570">
                <a:extLst>
                  <a:ext uri="{FF2B5EF4-FFF2-40B4-BE49-F238E27FC236}">
                    <a16:creationId xmlns:a16="http://schemas.microsoft.com/office/drawing/2014/main" id="{7C4AFDA1-AD0E-41B5-B3D7-8029441E7DE9}"/>
                  </a:ext>
                </a:extLst>
              </p14:cNvPr>
              <p14:cNvContentPartPr/>
              <p14:nvPr/>
            </p14:nvContentPartPr>
            <p14:xfrm>
              <a:off x="11570133" y="1336747"/>
              <a:ext cx="242640" cy="43200"/>
            </p14:xfrm>
          </p:contentPart>
        </mc:Choice>
        <mc:Fallback xmlns="">
          <p:pic>
            <p:nvPicPr>
              <p:cNvPr id="571" name="Freihand 570">
                <a:extLst>
                  <a:ext uri="{FF2B5EF4-FFF2-40B4-BE49-F238E27FC236}">
                    <a16:creationId xmlns:a16="http://schemas.microsoft.com/office/drawing/2014/main" id="{7C4AFDA1-AD0E-41B5-B3D7-8029441E7DE9}"/>
                  </a:ext>
                </a:extLst>
              </p:cNvPr>
              <p:cNvPicPr/>
              <p:nvPr/>
            </p:nvPicPr>
            <p:blipFill>
              <a:blip r:embed="rId423"/>
              <a:stretch>
                <a:fillRect/>
              </a:stretch>
            </p:blipFill>
            <p:spPr>
              <a:xfrm>
                <a:off x="11565813" y="1332427"/>
                <a:ext cx="2512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572" name="Freihand 571">
                <a:extLst>
                  <a:ext uri="{FF2B5EF4-FFF2-40B4-BE49-F238E27FC236}">
                    <a16:creationId xmlns:a16="http://schemas.microsoft.com/office/drawing/2014/main" id="{C55B79A2-2337-4C6A-8C3D-671CCAA9A2EC}"/>
                  </a:ext>
                </a:extLst>
              </p14:cNvPr>
              <p14:cNvContentPartPr/>
              <p14:nvPr/>
            </p14:nvContentPartPr>
            <p14:xfrm>
              <a:off x="11843013" y="1292827"/>
              <a:ext cx="42120" cy="68760"/>
            </p14:xfrm>
          </p:contentPart>
        </mc:Choice>
        <mc:Fallback xmlns="">
          <p:pic>
            <p:nvPicPr>
              <p:cNvPr id="572" name="Freihand 571">
                <a:extLst>
                  <a:ext uri="{FF2B5EF4-FFF2-40B4-BE49-F238E27FC236}">
                    <a16:creationId xmlns:a16="http://schemas.microsoft.com/office/drawing/2014/main" id="{C55B79A2-2337-4C6A-8C3D-671CCAA9A2EC}"/>
                  </a:ext>
                </a:extLst>
              </p:cNvPr>
              <p:cNvPicPr/>
              <p:nvPr/>
            </p:nvPicPr>
            <p:blipFill>
              <a:blip r:embed="rId425"/>
              <a:stretch>
                <a:fillRect/>
              </a:stretch>
            </p:blipFill>
            <p:spPr>
              <a:xfrm>
                <a:off x="11838693" y="1288507"/>
                <a:ext cx="507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574" name="Freihand 573">
                <a:extLst>
                  <a:ext uri="{FF2B5EF4-FFF2-40B4-BE49-F238E27FC236}">
                    <a16:creationId xmlns:a16="http://schemas.microsoft.com/office/drawing/2014/main" id="{CA2A399B-70AD-4B69-BBAB-F992C89CEA62}"/>
                  </a:ext>
                </a:extLst>
              </p14:cNvPr>
              <p14:cNvContentPartPr/>
              <p14:nvPr/>
            </p14:nvContentPartPr>
            <p14:xfrm>
              <a:off x="11920053" y="1271587"/>
              <a:ext cx="108720" cy="95040"/>
            </p14:xfrm>
          </p:contentPart>
        </mc:Choice>
        <mc:Fallback xmlns="">
          <p:pic>
            <p:nvPicPr>
              <p:cNvPr id="574" name="Freihand 573">
                <a:extLst>
                  <a:ext uri="{FF2B5EF4-FFF2-40B4-BE49-F238E27FC236}">
                    <a16:creationId xmlns:a16="http://schemas.microsoft.com/office/drawing/2014/main" id="{CA2A399B-70AD-4B69-BBAB-F992C89CEA62}"/>
                  </a:ext>
                </a:extLst>
              </p:cNvPr>
              <p:cNvPicPr/>
              <p:nvPr/>
            </p:nvPicPr>
            <p:blipFill>
              <a:blip r:embed="rId427"/>
              <a:stretch>
                <a:fillRect/>
              </a:stretch>
            </p:blipFill>
            <p:spPr>
              <a:xfrm>
                <a:off x="11915733" y="1267267"/>
                <a:ext cx="1173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615" name="Freihand 614">
                <a:extLst>
                  <a:ext uri="{FF2B5EF4-FFF2-40B4-BE49-F238E27FC236}">
                    <a16:creationId xmlns:a16="http://schemas.microsoft.com/office/drawing/2014/main" id="{C67F3DD4-310C-44F1-B019-CA364437875F}"/>
                  </a:ext>
                </a:extLst>
              </p14:cNvPr>
              <p14:cNvContentPartPr/>
              <p14:nvPr/>
            </p14:nvContentPartPr>
            <p14:xfrm>
              <a:off x="9875253" y="2105347"/>
              <a:ext cx="19800" cy="25200"/>
            </p14:xfrm>
          </p:contentPart>
        </mc:Choice>
        <mc:Fallback xmlns="">
          <p:pic>
            <p:nvPicPr>
              <p:cNvPr id="615" name="Freihand 614">
                <a:extLst>
                  <a:ext uri="{FF2B5EF4-FFF2-40B4-BE49-F238E27FC236}">
                    <a16:creationId xmlns:a16="http://schemas.microsoft.com/office/drawing/2014/main" id="{C67F3DD4-310C-44F1-B019-CA364437875F}"/>
                  </a:ext>
                </a:extLst>
              </p:cNvPr>
              <p:cNvPicPr/>
              <p:nvPr/>
            </p:nvPicPr>
            <p:blipFill>
              <a:blip r:embed="rId429"/>
              <a:stretch>
                <a:fillRect/>
              </a:stretch>
            </p:blipFill>
            <p:spPr>
              <a:xfrm>
                <a:off x="9870933" y="2101027"/>
                <a:ext cx="284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616" name="Freihand 615">
                <a:extLst>
                  <a:ext uri="{FF2B5EF4-FFF2-40B4-BE49-F238E27FC236}">
                    <a16:creationId xmlns:a16="http://schemas.microsoft.com/office/drawing/2014/main" id="{4227B70B-5D1A-4E61-95BB-ABF4CC013E27}"/>
                  </a:ext>
                </a:extLst>
              </p14:cNvPr>
              <p14:cNvContentPartPr/>
              <p14:nvPr/>
            </p14:nvContentPartPr>
            <p14:xfrm>
              <a:off x="9984333" y="1885387"/>
              <a:ext cx="360" cy="360"/>
            </p14:xfrm>
          </p:contentPart>
        </mc:Choice>
        <mc:Fallback xmlns="">
          <p:pic>
            <p:nvPicPr>
              <p:cNvPr id="616" name="Freihand 615">
                <a:extLst>
                  <a:ext uri="{FF2B5EF4-FFF2-40B4-BE49-F238E27FC236}">
                    <a16:creationId xmlns:a16="http://schemas.microsoft.com/office/drawing/2014/main" id="{4227B70B-5D1A-4E61-95BB-ABF4CC013E27}"/>
                  </a:ext>
                </a:extLst>
              </p:cNvPr>
              <p:cNvPicPr/>
              <p:nvPr/>
            </p:nvPicPr>
            <p:blipFill>
              <a:blip r:embed="rId126"/>
              <a:stretch>
                <a:fillRect/>
              </a:stretch>
            </p:blipFill>
            <p:spPr>
              <a:xfrm>
                <a:off x="9980013" y="1881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617" name="Freihand 616">
                <a:extLst>
                  <a:ext uri="{FF2B5EF4-FFF2-40B4-BE49-F238E27FC236}">
                    <a16:creationId xmlns:a16="http://schemas.microsoft.com/office/drawing/2014/main" id="{9FD098EB-9F8D-4A29-81F1-30CD544C41EF}"/>
                  </a:ext>
                </a:extLst>
              </p14:cNvPr>
              <p14:cNvContentPartPr/>
              <p14:nvPr/>
            </p14:nvContentPartPr>
            <p14:xfrm>
              <a:off x="10327413" y="1258987"/>
              <a:ext cx="360" cy="360"/>
            </p14:xfrm>
          </p:contentPart>
        </mc:Choice>
        <mc:Fallback xmlns="">
          <p:pic>
            <p:nvPicPr>
              <p:cNvPr id="617" name="Freihand 616">
                <a:extLst>
                  <a:ext uri="{FF2B5EF4-FFF2-40B4-BE49-F238E27FC236}">
                    <a16:creationId xmlns:a16="http://schemas.microsoft.com/office/drawing/2014/main" id="{9FD098EB-9F8D-4A29-81F1-30CD544C41EF}"/>
                  </a:ext>
                </a:extLst>
              </p:cNvPr>
              <p:cNvPicPr/>
              <p:nvPr/>
            </p:nvPicPr>
            <p:blipFill>
              <a:blip r:embed="rId126"/>
              <a:stretch>
                <a:fillRect/>
              </a:stretch>
            </p:blipFill>
            <p:spPr>
              <a:xfrm>
                <a:off x="10323093" y="12546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682" name="Freihand 681">
                <a:extLst>
                  <a:ext uri="{FF2B5EF4-FFF2-40B4-BE49-F238E27FC236}">
                    <a16:creationId xmlns:a16="http://schemas.microsoft.com/office/drawing/2014/main" id="{D0D5C0D4-90A9-48DA-9E58-8F1073808E2F}"/>
                  </a:ext>
                </a:extLst>
              </p14:cNvPr>
              <p14:cNvContentPartPr/>
              <p14:nvPr/>
            </p14:nvContentPartPr>
            <p14:xfrm>
              <a:off x="9527133" y="956227"/>
              <a:ext cx="2073240" cy="1841400"/>
            </p14:xfrm>
          </p:contentPart>
        </mc:Choice>
        <mc:Fallback xmlns="">
          <p:pic>
            <p:nvPicPr>
              <p:cNvPr id="682" name="Freihand 681">
                <a:extLst>
                  <a:ext uri="{FF2B5EF4-FFF2-40B4-BE49-F238E27FC236}">
                    <a16:creationId xmlns:a16="http://schemas.microsoft.com/office/drawing/2014/main" id="{D0D5C0D4-90A9-48DA-9E58-8F1073808E2F}"/>
                  </a:ext>
                </a:extLst>
              </p:cNvPr>
              <p:cNvPicPr/>
              <p:nvPr/>
            </p:nvPicPr>
            <p:blipFill>
              <a:blip r:embed="rId433"/>
              <a:stretch>
                <a:fillRect/>
              </a:stretch>
            </p:blipFill>
            <p:spPr>
              <a:xfrm>
                <a:off x="9522813" y="951907"/>
                <a:ext cx="2081880" cy="1850040"/>
              </a:xfrm>
              <a:prstGeom prst="rect">
                <a:avLst/>
              </a:prstGeom>
            </p:spPr>
          </p:pic>
        </mc:Fallback>
      </mc:AlternateContent>
      <p:grpSp>
        <p:nvGrpSpPr>
          <p:cNvPr id="685" name="Gruppieren 684">
            <a:extLst>
              <a:ext uri="{FF2B5EF4-FFF2-40B4-BE49-F238E27FC236}">
                <a16:creationId xmlns:a16="http://schemas.microsoft.com/office/drawing/2014/main" id="{54D8128B-6E7C-4F58-9113-573DF3093417}"/>
              </a:ext>
            </a:extLst>
          </p:cNvPr>
          <p:cNvGrpSpPr/>
          <p:nvPr/>
        </p:nvGrpSpPr>
        <p:grpSpPr>
          <a:xfrm>
            <a:off x="10791453" y="2108587"/>
            <a:ext cx="92160" cy="105480"/>
            <a:chOff x="10791453" y="2108587"/>
            <a:chExt cx="92160" cy="105480"/>
          </a:xfrm>
        </p:grpSpPr>
        <mc:AlternateContent xmlns:mc="http://schemas.openxmlformats.org/markup-compatibility/2006" xmlns:p14="http://schemas.microsoft.com/office/powerpoint/2010/main">
          <mc:Choice Requires="p14">
            <p:contentPart p14:bwMode="auto" r:id="rId434">
              <p14:nvContentPartPr>
                <p14:cNvPr id="525" name="Freihand 524">
                  <a:extLst>
                    <a:ext uri="{FF2B5EF4-FFF2-40B4-BE49-F238E27FC236}">
                      <a16:creationId xmlns:a16="http://schemas.microsoft.com/office/drawing/2014/main" id="{821D7D75-3B5D-495F-8D4C-A5ACE2FC5A13}"/>
                    </a:ext>
                  </a:extLst>
                </p14:cNvPr>
                <p14:cNvContentPartPr/>
                <p14:nvPr/>
              </p14:nvContentPartPr>
              <p14:xfrm>
                <a:off x="10850853" y="2159347"/>
                <a:ext cx="1080" cy="360"/>
              </p14:xfrm>
            </p:contentPart>
          </mc:Choice>
          <mc:Fallback xmlns="">
            <p:pic>
              <p:nvPicPr>
                <p:cNvPr id="525" name="Freihand 524">
                  <a:extLst>
                    <a:ext uri="{FF2B5EF4-FFF2-40B4-BE49-F238E27FC236}">
                      <a16:creationId xmlns:a16="http://schemas.microsoft.com/office/drawing/2014/main" id="{821D7D75-3B5D-495F-8D4C-A5ACE2FC5A13}"/>
                    </a:ext>
                  </a:extLst>
                </p:cNvPr>
                <p:cNvPicPr/>
                <p:nvPr/>
              </p:nvPicPr>
              <p:blipFill>
                <a:blip r:embed="rId435"/>
                <a:stretch>
                  <a:fillRect/>
                </a:stretch>
              </p:blipFill>
              <p:spPr>
                <a:xfrm>
                  <a:off x="10846533" y="2155027"/>
                  <a:ext cx="972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526" name="Freihand 525">
                  <a:extLst>
                    <a:ext uri="{FF2B5EF4-FFF2-40B4-BE49-F238E27FC236}">
                      <a16:creationId xmlns:a16="http://schemas.microsoft.com/office/drawing/2014/main" id="{5923A33D-46C4-4BF4-AA72-A0A6032A66AF}"/>
                    </a:ext>
                  </a:extLst>
                </p14:cNvPr>
                <p14:cNvContentPartPr/>
                <p14:nvPr/>
              </p14:nvContentPartPr>
              <p14:xfrm>
                <a:off x="10850853" y="2157907"/>
                <a:ext cx="1080" cy="1800"/>
              </p14:xfrm>
            </p:contentPart>
          </mc:Choice>
          <mc:Fallback xmlns="">
            <p:pic>
              <p:nvPicPr>
                <p:cNvPr id="526" name="Freihand 525">
                  <a:extLst>
                    <a:ext uri="{FF2B5EF4-FFF2-40B4-BE49-F238E27FC236}">
                      <a16:creationId xmlns:a16="http://schemas.microsoft.com/office/drawing/2014/main" id="{5923A33D-46C4-4BF4-AA72-A0A6032A66AF}"/>
                    </a:ext>
                  </a:extLst>
                </p:cNvPr>
                <p:cNvPicPr/>
                <p:nvPr/>
              </p:nvPicPr>
              <p:blipFill>
                <a:blip r:embed="rId437"/>
                <a:stretch>
                  <a:fillRect/>
                </a:stretch>
              </p:blipFill>
              <p:spPr>
                <a:xfrm>
                  <a:off x="10846533" y="2153587"/>
                  <a:ext cx="972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527" name="Freihand 526">
                  <a:extLst>
                    <a:ext uri="{FF2B5EF4-FFF2-40B4-BE49-F238E27FC236}">
                      <a16:creationId xmlns:a16="http://schemas.microsoft.com/office/drawing/2014/main" id="{1C9FA742-C624-4CC9-A22F-BC2174B35333}"/>
                    </a:ext>
                  </a:extLst>
                </p14:cNvPr>
                <p14:cNvContentPartPr/>
                <p14:nvPr/>
              </p14:nvContentPartPr>
              <p14:xfrm>
                <a:off x="10844733" y="2159707"/>
                <a:ext cx="1440" cy="3600"/>
              </p14:xfrm>
            </p:contentPart>
          </mc:Choice>
          <mc:Fallback xmlns="">
            <p:pic>
              <p:nvPicPr>
                <p:cNvPr id="527" name="Freihand 526">
                  <a:extLst>
                    <a:ext uri="{FF2B5EF4-FFF2-40B4-BE49-F238E27FC236}">
                      <a16:creationId xmlns:a16="http://schemas.microsoft.com/office/drawing/2014/main" id="{1C9FA742-C624-4CC9-A22F-BC2174B35333}"/>
                    </a:ext>
                  </a:extLst>
                </p:cNvPr>
                <p:cNvPicPr/>
                <p:nvPr/>
              </p:nvPicPr>
              <p:blipFill>
                <a:blip r:embed="rId439"/>
                <a:stretch>
                  <a:fillRect/>
                </a:stretch>
              </p:blipFill>
              <p:spPr>
                <a:xfrm>
                  <a:off x="10840413" y="2155387"/>
                  <a:ext cx="100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528" name="Freihand 527">
                  <a:extLst>
                    <a:ext uri="{FF2B5EF4-FFF2-40B4-BE49-F238E27FC236}">
                      <a16:creationId xmlns:a16="http://schemas.microsoft.com/office/drawing/2014/main" id="{0A31963E-C423-4081-B597-31F7959D92F1}"/>
                    </a:ext>
                  </a:extLst>
                </p14:cNvPr>
                <p14:cNvContentPartPr/>
                <p14:nvPr/>
              </p14:nvContentPartPr>
              <p14:xfrm>
                <a:off x="10842213" y="2143507"/>
                <a:ext cx="4680" cy="19800"/>
              </p14:xfrm>
            </p:contentPart>
          </mc:Choice>
          <mc:Fallback xmlns="">
            <p:pic>
              <p:nvPicPr>
                <p:cNvPr id="528" name="Freihand 527">
                  <a:extLst>
                    <a:ext uri="{FF2B5EF4-FFF2-40B4-BE49-F238E27FC236}">
                      <a16:creationId xmlns:a16="http://schemas.microsoft.com/office/drawing/2014/main" id="{0A31963E-C423-4081-B597-31F7959D92F1}"/>
                    </a:ext>
                  </a:extLst>
                </p:cNvPr>
                <p:cNvPicPr/>
                <p:nvPr/>
              </p:nvPicPr>
              <p:blipFill>
                <a:blip r:embed="rId441"/>
                <a:stretch>
                  <a:fillRect/>
                </a:stretch>
              </p:blipFill>
              <p:spPr>
                <a:xfrm>
                  <a:off x="10837893" y="2139187"/>
                  <a:ext cx="133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684" name="Freihand 683">
                  <a:extLst>
                    <a:ext uri="{FF2B5EF4-FFF2-40B4-BE49-F238E27FC236}">
                      <a16:creationId xmlns:a16="http://schemas.microsoft.com/office/drawing/2014/main" id="{1CA072EE-776E-461A-A340-DF03BA287332}"/>
                    </a:ext>
                  </a:extLst>
                </p14:cNvPr>
                <p14:cNvContentPartPr/>
                <p14:nvPr/>
              </p14:nvContentPartPr>
              <p14:xfrm>
                <a:off x="10791453" y="2108587"/>
                <a:ext cx="92160" cy="105480"/>
              </p14:xfrm>
            </p:contentPart>
          </mc:Choice>
          <mc:Fallback xmlns="">
            <p:pic>
              <p:nvPicPr>
                <p:cNvPr id="684" name="Freihand 683">
                  <a:extLst>
                    <a:ext uri="{FF2B5EF4-FFF2-40B4-BE49-F238E27FC236}">
                      <a16:creationId xmlns:a16="http://schemas.microsoft.com/office/drawing/2014/main" id="{1CA072EE-776E-461A-A340-DF03BA287332}"/>
                    </a:ext>
                  </a:extLst>
                </p:cNvPr>
                <p:cNvPicPr/>
                <p:nvPr/>
              </p:nvPicPr>
              <p:blipFill>
                <a:blip r:embed="rId443"/>
                <a:stretch>
                  <a:fillRect/>
                </a:stretch>
              </p:blipFill>
              <p:spPr>
                <a:xfrm>
                  <a:off x="10787133" y="2104267"/>
                  <a:ext cx="100800" cy="114120"/>
                </a:xfrm>
                <a:prstGeom prst="rect">
                  <a:avLst/>
                </a:prstGeom>
              </p:spPr>
            </p:pic>
          </mc:Fallback>
        </mc:AlternateContent>
      </p:grpSp>
      <p:grpSp>
        <p:nvGrpSpPr>
          <p:cNvPr id="703" name="Gruppieren 702">
            <a:extLst>
              <a:ext uri="{FF2B5EF4-FFF2-40B4-BE49-F238E27FC236}">
                <a16:creationId xmlns:a16="http://schemas.microsoft.com/office/drawing/2014/main" id="{8CA95070-C544-4CCA-93E6-63652B532148}"/>
              </a:ext>
            </a:extLst>
          </p:cNvPr>
          <p:cNvGrpSpPr/>
          <p:nvPr/>
        </p:nvGrpSpPr>
        <p:grpSpPr>
          <a:xfrm>
            <a:off x="11329653" y="1603507"/>
            <a:ext cx="803520" cy="952200"/>
            <a:chOff x="11329653" y="1603507"/>
            <a:chExt cx="803520" cy="952200"/>
          </a:xfrm>
        </p:grpSpPr>
        <mc:AlternateContent xmlns:mc="http://schemas.openxmlformats.org/markup-compatibility/2006" xmlns:p14="http://schemas.microsoft.com/office/powerpoint/2010/main">
          <mc:Choice Requires="p14">
            <p:contentPart p14:bwMode="auto" r:id="rId444">
              <p14:nvContentPartPr>
                <p14:cNvPr id="686" name="Freihand 685">
                  <a:extLst>
                    <a:ext uri="{FF2B5EF4-FFF2-40B4-BE49-F238E27FC236}">
                      <a16:creationId xmlns:a16="http://schemas.microsoft.com/office/drawing/2014/main" id="{6B6E8BB0-5ADE-4F8B-A515-C712555DBBFD}"/>
                    </a:ext>
                  </a:extLst>
                </p14:cNvPr>
                <p14:cNvContentPartPr/>
                <p14:nvPr/>
              </p14:nvContentPartPr>
              <p14:xfrm>
                <a:off x="11348373" y="2425747"/>
                <a:ext cx="23760" cy="110160"/>
              </p14:xfrm>
            </p:contentPart>
          </mc:Choice>
          <mc:Fallback xmlns="">
            <p:pic>
              <p:nvPicPr>
                <p:cNvPr id="686" name="Freihand 685">
                  <a:extLst>
                    <a:ext uri="{FF2B5EF4-FFF2-40B4-BE49-F238E27FC236}">
                      <a16:creationId xmlns:a16="http://schemas.microsoft.com/office/drawing/2014/main" id="{6B6E8BB0-5ADE-4F8B-A515-C712555DBBFD}"/>
                    </a:ext>
                  </a:extLst>
                </p:cNvPr>
                <p:cNvPicPr/>
                <p:nvPr/>
              </p:nvPicPr>
              <p:blipFill>
                <a:blip r:embed="rId445"/>
                <a:stretch>
                  <a:fillRect/>
                </a:stretch>
              </p:blipFill>
              <p:spPr>
                <a:xfrm>
                  <a:off x="11344053" y="2421427"/>
                  <a:ext cx="324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687" name="Freihand 686">
                  <a:extLst>
                    <a:ext uri="{FF2B5EF4-FFF2-40B4-BE49-F238E27FC236}">
                      <a16:creationId xmlns:a16="http://schemas.microsoft.com/office/drawing/2014/main" id="{2611194D-4218-4845-9D34-5004EE35AF9D}"/>
                    </a:ext>
                  </a:extLst>
                </p14:cNvPr>
                <p14:cNvContentPartPr/>
                <p14:nvPr/>
              </p14:nvContentPartPr>
              <p14:xfrm>
                <a:off x="11329653" y="2398387"/>
                <a:ext cx="115920" cy="30240"/>
              </p14:xfrm>
            </p:contentPart>
          </mc:Choice>
          <mc:Fallback xmlns="">
            <p:pic>
              <p:nvPicPr>
                <p:cNvPr id="687" name="Freihand 686">
                  <a:extLst>
                    <a:ext uri="{FF2B5EF4-FFF2-40B4-BE49-F238E27FC236}">
                      <a16:creationId xmlns:a16="http://schemas.microsoft.com/office/drawing/2014/main" id="{2611194D-4218-4845-9D34-5004EE35AF9D}"/>
                    </a:ext>
                  </a:extLst>
                </p:cNvPr>
                <p:cNvPicPr/>
                <p:nvPr/>
              </p:nvPicPr>
              <p:blipFill>
                <a:blip r:embed="rId447"/>
                <a:stretch>
                  <a:fillRect/>
                </a:stretch>
              </p:blipFill>
              <p:spPr>
                <a:xfrm>
                  <a:off x="11325333" y="2394067"/>
                  <a:ext cx="1245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688" name="Freihand 687">
                  <a:extLst>
                    <a:ext uri="{FF2B5EF4-FFF2-40B4-BE49-F238E27FC236}">
                      <a16:creationId xmlns:a16="http://schemas.microsoft.com/office/drawing/2014/main" id="{1F0E6A20-1788-4975-98DF-E3DD8C86CC4D}"/>
                    </a:ext>
                  </a:extLst>
                </p14:cNvPr>
                <p14:cNvContentPartPr/>
                <p14:nvPr/>
              </p14:nvContentPartPr>
              <p14:xfrm>
                <a:off x="11345493" y="2444467"/>
                <a:ext cx="109080" cy="111240"/>
              </p14:xfrm>
            </p:contentPart>
          </mc:Choice>
          <mc:Fallback xmlns="">
            <p:pic>
              <p:nvPicPr>
                <p:cNvPr id="688" name="Freihand 687">
                  <a:extLst>
                    <a:ext uri="{FF2B5EF4-FFF2-40B4-BE49-F238E27FC236}">
                      <a16:creationId xmlns:a16="http://schemas.microsoft.com/office/drawing/2014/main" id="{1F0E6A20-1788-4975-98DF-E3DD8C86CC4D}"/>
                    </a:ext>
                  </a:extLst>
                </p:cNvPr>
                <p:cNvPicPr/>
                <p:nvPr/>
              </p:nvPicPr>
              <p:blipFill>
                <a:blip r:embed="rId449"/>
                <a:stretch>
                  <a:fillRect/>
                </a:stretch>
              </p:blipFill>
              <p:spPr>
                <a:xfrm>
                  <a:off x="11341173" y="2440147"/>
                  <a:ext cx="1177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689" name="Freihand 688">
                  <a:extLst>
                    <a:ext uri="{FF2B5EF4-FFF2-40B4-BE49-F238E27FC236}">
                      <a16:creationId xmlns:a16="http://schemas.microsoft.com/office/drawing/2014/main" id="{AE7968C9-CDB1-4984-A471-84182C4B3AE9}"/>
                    </a:ext>
                  </a:extLst>
                </p14:cNvPr>
                <p14:cNvContentPartPr/>
                <p14:nvPr/>
              </p14:nvContentPartPr>
              <p14:xfrm>
                <a:off x="11432253" y="2270947"/>
                <a:ext cx="167040" cy="125640"/>
              </p14:xfrm>
            </p:contentPart>
          </mc:Choice>
          <mc:Fallback xmlns="">
            <p:pic>
              <p:nvPicPr>
                <p:cNvPr id="689" name="Freihand 688">
                  <a:extLst>
                    <a:ext uri="{FF2B5EF4-FFF2-40B4-BE49-F238E27FC236}">
                      <a16:creationId xmlns:a16="http://schemas.microsoft.com/office/drawing/2014/main" id="{AE7968C9-CDB1-4984-A471-84182C4B3AE9}"/>
                    </a:ext>
                  </a:extLst>
                </p:cNvPr>
                <p:cNvPicPr/>
                <p:nvPr/>
              </p:nvPicPr>
              <p:blipFill>
                <a:blip r:embed="rId451"/>
                <a:stretch>
                  <a:fillRect/>
                </a:stretch>
              </p:blipFill>
              <p:spPr>
                <a:xfrm>
                  <a:off x="11427933" y="2266627"/>
                  <a:ext cx="1756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690" name="Freihand 689">
                  <a:extLst>
                    <a:ext uri="{FF2B5EF4-FFF2-40B4-BE49-F238E27FC236}">
                      <a16:creationId xmlns:a16="http://schemas.microsoft.com/office/drawing/2014/main" id="{3E422863-37E2-4696-B0F0-E94546BE2428}"/>
                    </a:ext>
                  </a:extLst>
                </p14:cNvPr>
                <p14:cNvContentPartPr/>
                <p14:nvPr/>
              </p14:nvContentPartPr>
              <p14:xfrm>
                <a:off x="11483013" y="2251147"/>
                <a:ext cx="36720" cy="146520"/>
              </p14:xfrm>
            </p:contentPart>
          </mc:Choice>
          <mc:Fallback xmlns="">
            <p:pic>
              <p:nvPicPr>
                <p:cNvPr id="690" name="Freihand 689">
                  <a:extLst>
                    <a:ext uri="{FF2B5EF4-FFF2-40B4-BE49-F238E27FC236}">
                      <a16:creationId xmlns:a16="http://schemas.microsoft.com/office/drawing/2014/main" id="{3E422863-37E2-4696-B0F0-E94546BE2428}"/>
                    </a:ext>
                  </a:extLst>
                </p:cNvPr>
                <p:cNvPicPr/>
                <p:nvPr/>
              </p:nvPicPr>
              <p:blipFill>
                <a:blip r:embed="rId453"/>
                <a:stretch>
                  <a:fillRect/>
                </a:stretch>
              </p:blipFill>
              <p:spPr>
                <a:xfrm>
                  <a:off x="11478693" y="2246827"/>
                  <a:ext cx="453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691" name="Freihand 690">
                  <a:extLst>
                    <a:ext uri="{FF2B5EF4-FFF2-40B4-BE49-F238E27FC236}">
                      <a16:creationId xmlns:a16="http://schemas.microsoft.com/office/drawing/2014/main" id="{09E611AE-5DAD-40C1-8D35-0DA6D3DC8324}"/>
                    </a:ext>
                  </a:extLst>
                </p14:cNvPr>
                <p14:cNvContentPartPr/>
                <p14:nvPr/>
              </p14:nvContentPartPr>
              <p14:xfrm>
                <a:off x="11507853" y="2272387"/>
                <a:ext cx="2160" cy="125280"/>
              </p14:xfrm>
            </p:contentPart>
          </mc:Choice>
          <mc:Fallback xmlns="">
            <p:pic>
              <p:nvPicPr>
                <p:cNvPr id="691" name="Freihand 690">
                  <a:extLst>
                    <a:ext uri="{FF2B5EF4-FFF2-40B4-BE49-F238E27FC236}">
                      <a16:creationId xmlns:a16="http://schemas.microsoft.com/office/drawing/2014/main" id="{09E611AE-5DAD-40C1-8D35-0DA6D3DC8324}"/>
                    </a:ext>
                  </a:extLst>
                </p:cNvPr>
                <p:cNvPicPr/>
                <p:nvPr/>
              </p:nvPicPr>
              <p:blipFill>
                <a:blip r:embed="rId455"/>
                <a:stretch>
                  <a:fillRect/>
                </a:stretch>
              </p:blipFill>
              <p:spPr>
                <a:xfrm>
                  <a:off x="11503533" y="2268067"/>
                  <a:ext cx="108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693" name="Freihand 692">
                  <a:extLst>
                    <a:ext uri="{FF2B5EF4-FFF2-40B4-BE49-F238E27FC236}">
                      <a16:creationId xmlns:a16="http://schemas.microsoft.com/office/drawing/2014/main" id="{7470CF6C-5575-4DB6-8340-48C3F5364D0A}"/>
                    </a:ext>
                  </a:extLst>
                </p14:cNvPr>
                <p14:cNvContentPartPr/>
                <p14:nvPr/>
              </p14:nvContentPartPr>
              <p14:xfrm>
                <a:off x="11388693" y="1874947"/>
                <a:ext cx="147600" cy="420480"/>
              </p14:xfrm>
            </p:contentPart>
          </mc:Choice>
          <mc:Fallback xmlns="">
            <p:pic>
              <p:nvPicPr>
                <p:cNvPr id="693" name="Freihand 692">
                  <a:extLst>
                    <a:ext uri="{FF2B5EF4-FFF2-40B4-BE49-F238E27FC236}">
                      <a16:creationId xmlns:a16="http://schemas.microsoft.com/office/drawing/2014/main" id="{7470CF6C-5575-4DB6-8340-48C3F5364D0A}"/>
                    </a:ext>
                  </a:extLst>
                </p:cNvPr>
                <p:cNvPicPr/>
                <p:nvPr/>
              </p:nvPicPr>
              <p:blipFill>
                <a:blip r:embed="rId457"/>
                <a:stretch>
                  <a:fillRect/>
                </a:stretch>
              </p:blipFill>
              <p:spPr>
                <a:xfrm>
                  <a:off x="11384373" y="1870627"/>
                  <a:ext cx="156240" cy="42912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694" name="Freihand 693">
                  <a:extLst>
                    <a:ext uri="{FF2B5EF4-FFF2-40B4-BE49-F238E27FC236}">
                      <a16:creationId xmlns:a16="http://schemas.microsoft.com/office/drawing/2014/main" id="{60B05DA0-9CCF-4379-B2FA-213AD5BBF662}"/>
                    </a:ext>
                  </a:extLst>
                </p14:cNvPr>
                <p14:cNvContentPartPr/>
                <p14:nvPr/>
              </p14:nvContentPartPr>
              <p14:xfrm>
                <a:off x="11332893" y="2070427"/>
                <a:ext cx="163080" cy="276120"/>
              </p14:xfrm>
            </p:contentPart>
          </mc:Choice>
          <mc:Fallback xmlns="">
            <p:pic>
              <p:nvPicPr>
                <p:cNvPr id="694" name="Freihand 693">
                  <a:extLst>
                    <a:ext uri="{FF2B5EF4-FFF2-40B4-BE49-F238E27FC236}">
                      <a16:creationId xmlns:a16="http://schemas.microsoft.com/office/drawing/2014/main" id="{60B05DA0-9CCF-4379-B2FA-213AD5BBF662}"/>
                    </a:ext>
                  </a:extLst>
                </p:cNvPr>
                <p:cNvPicPr/>
                <p:nvPr/>
              </p:nvPicPr>
              <p:blipFill>
                <a:blip r:embed="rId459"/>
                <a:stretch>
                  <a:fillRect/>
                </a:stretch>
              </p:blipFill>
              <p:spPr>
                <a:xfrm>
                  <a:off x="11328573" y="2066107"/>
                  <a:ext cx="17172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695" name="Freihand 694">
                  <a:extLst>
                    <a:ext uri="{FF2B5EF4-FFF2-40B4-BE49-F238E27FC236}">
                      <a16:creationId xmlns:a16="http://schemas.microsoft.com/office/drawing/2014/main" id="{B33605D2-1B3E-44BD-AF23-724133A09DA3}"/>
                    </a:ext>
                  </a:extLst>
                </p14:cNvPr>
                <p14:cNvContentPartPr/>
                <p14:nvPr/>
              </p14:nvContentPartPr>
              <p14:xfrm>
                <a:off x="11332533" y="1693147"/>
                <a:ext cx="145440" cy="119880"/>
              </p14:xfrm>
            </p:contentPart>
          </mc:Choice>
          <mc:Fallback xmlns="">
            <p:pic>
              <p:nvPicPr>
                <p:cNvPr id="695" name="Freihand 694">
                  <a:extLst>
                    <a:ext uri="{FF2B5EF4-FFF2-40B4-BE49-F238E27FC236}">
                      <a16:creationId xmlns:a16="http://schemas.microsoft.com/office/drawing/2014/main" id="{B33605D2-1B3E-44BD-AF23-724133A09DA3}"/>
                    </a:ext>
                  </a:extLst>
                </p:cNvPr>
                <p:cNvPicPr/>
                <p:nvPr/>
              </p:nvPicPr>
              <p:blipFill>
                <a:blip r:embed="rId461"/>
                <a:stretch>
                  <a:fillRect/>
                </a:stretch>
              </p:blipFill>
              <p:spPr>
                <a:xfrm>
                  <a:off x="11328213" y="1688827"/>
                  <a:ext cx="1540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696" name="Freihand 695">
                  <a:extLst>
                    <a:ext uri="{FF2B5EF4-FFF2-40B4-BE49-F238E27FC236}">
                      <a16:creationId xmlns:a16="http://schemas.microsoft.com/office/drawing/2014/main" id="{1136A19B-6502-4CA1-A9AC-BE30BB00410F}"/>
                    </a:ext>
                  </a:extLst>
                </p14:cNvPr>
                <p14:cNvContentPartPr/>
                <p14:nvPr/>
              </p14:nvContentPartPr>
              <p14:xfrm>
                <a:off x="11482293" y="1650307"/>
                <a:ext cx="60840" cy="97560"/>
              </p14:xfrm>
            </p:contentPart>
          </mc:Choice>
          <mc:Fallback xmlns="">
            <p:pic>
              <p:nvPicPr>
                <p:cNvPr id="696" name="Freihand 695">
                  <a:extLst>
                    <a:ext uri="{FF2B5EF4-FFF2-40B4-BE49-F238E27FC236}">
                      <a16:creationId xmlns:a16="http://schemas.microsoft.com/office/drawing/2014/main" id="{1136A19B-6502-4CA1-A9AC-BE30BB00410F}"/>
                    </a:ext>
                  </a:extLst>
                </p:cNvPr>
                <p:cNvPicPr/>
                <p:nvPr/>
              </p:nvPicPr>
              <p:blipFill>
                <a:blip r:embed="rId463"/>
                <a:stretch>
                  <a:fillRect/>
                </a:stretch>
              </p:blipFill>
              <p:spPr>
                <a:xfrm>
                  <a:off x="11477973" y="1645987"/>
                  <a:ext cx="694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697" name="Freihand 696">
                  <a:extLst>
                    <a:ext uri="{FF2B5EF4-FFF2-40B4-BE49-F238E27FC236}">
                      <a16:creationId xmlns:a16="http://schemas.microsoft.com/office/drawing/2014/main" id="{18060D0C-31D2-4D2F-AEEE-3424E722309F}"/>
                    </a:ext>
                  </a:extLst>
                </p14:cNvPr>
                <p14:cNvContentPartPr/>
                <p14:nvPr/>
              </p14:nvContentPartPr>
              <p14:xfrm>
                <a:off x="11584893" y="1606747"/>
                <a:ext cx="46440" cy="111960"/>
              </p14:xfrm>
            </p:contentPart>
          </mc:Choice>
          <mc:Fallback xmlns="">
            <p:pic>
              <p:nvPicPr>
                <p:cNvPr id="697" name="Freihand 696">
                  <a:extLst>
                    <a:ext uri="{FF2B5EF4-FFF2-40B4-BE49-F238E27FC236}">
                      <a16:creationId xmlns:a16="http://schemas.microsoft.com/office/drawing/2014/main" id="{18060D0C-31D2-4D2F-AEEE-3424E722309F}"/>
                    </a:ext>
                  </a:extLst>
                </p:cNvPr>
                <p:cNvPicPr/>
                <p:nvPr/>
              </p:nvPicPr>
              <p:blipFill>
                <a:blip r:embed="rId465"/>
                <a:stretch>
                  <a:fillRect/>
                </a:stretch>
              </p:blipFill>
              <p:spPr>
                <a:xfrm>
                  <a:off x="11580573" y="1602427"/>
                  <a:ext cx="550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698" name="Freihand 697">
                  <a:extLst>
                    <a:ext uri="{FF2B5EF4-FFF2-40B4-BE49-F238E27FC236}">
                      <a16:creationId xmlns:a16="http://schemas.microsoft.com/office/drawing/2014/main" id="{07CE1A3A-FE2A-48AF-AF2F-F0A589D23AD2}"/>
                    </a:ext>
                  </a:extLst>
                </p14:cNvPr>
                <p14:cNvContentPartPr/>
                <p14:nvPr/>
              </p14:nvContentPartPr>
              <p14:xfrm>
                <a:off x="11567973" y="1646347"/>
                <a:ext cx="106560" cy="37800"/>
              </p14:xfrm>
            </p:contentPart>
          </mc:Choice>
          <mc:Fallback xmlns="">
            <p:pic>
              <p:nvPicPr>
                <p:cNvPr id="698" name="Freihand 697">
                  <a:extLst>
                    <a:ext uri="{FF2B5EF4-FFF2-40B4-BE49-F238E27FC236}">
                      <a16:creationId xmlns:a16="http://schemas.microsoft.com/office/drawing/2014/main" id="{07CE1A3A-FE2A-48AF-AF2F-F0A589D23AD2}"/>
                    </a:ext>
                  </a:extLst>
                </p:cNvPr>
                <p:cNvPicPr/>
                <p:nvPr/>
              </p:nvPicPr>
              <p:blipFill>
                <a:blip r:embed="rId467"/>
                <a:stretch>
                  <a:fillRect/>
                </a:stretch>
              </p:blipFill>
              <p:spPr>
                <a:xfrm>
                  <a:off x="11563293" y="1642027"/>
                  <a:ext cx="1152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699" name="Freihand 698">
                  <a:extLst>
                    <a:ext uri="{FF2B5EF4-FFF2-40B4-BE49-F238E27FC236}">
                      <a16:creationId xmlns:a16="http://schemas.microsoft.com/office/drawing/2014/main" id="{3B0F35CA-3AEF-474C-BAB9-59EB3D076FE0}"/>
                    </a:ext>
                  </a:extLst>
                </p14:cNvPr>
                <p14:cNvContentPartPr/>
                <p14:nvPr/>
              </p14:nvContentPartPr>
              <p14:xfrm>
                <a:off x="11586693" y="1866667"/>
                <a:ext cx="145080" cy="92160"/>
              </p14:xfrm>
            </p:contentPart>
          </mc:Choice>
          <mc:Fallback xmlns="">
            <p:pic>
              <p:nvPicPr>
                <p:cNvPr id="699" name="Freihand 698">
                  <a:extLst>
                    <a:ext uri="{FF2B5EF4-FFF2-40B4-BE49-F238E27FC236}">
                      <a16:creationId xmlns:a16="http://schemas.microsoft.com/office/drawing/2014/main" id="{3B0F35CA-3AEF-474C-BAB9-59EB3D076FE0}"/>
                    </a:ext>
                  </a:extLst>
                </p:cNvPr>
                <p:cNvPicPr/>
                <p:nvPr/>
              </p:nvPicPr>
              <p:blipFill>
                <a:blip r:embed="rId469"/>
                <a:stretch>
                  <a:fillRect/>
                </a:stretch>
              </p:blipFill>
              <p:spPr>
                <a:xfrm>
                  <a:off x="11582373" y="1862347"/>
                  <a:ext cx="1537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700" name="Freihand 699">
                  <a:extLst>
                    <a:ext uri="{FF2B5EF4-FFF2-40B4-BE49-F238E27FC236}">
                      <a16:creationId xmlns:a16="http://schemas.microsoft.com/office/drawing/2014/main" id="{B199448A-9B2E-49FD-88F2-C682CD73E43E}"/>
                    </a:ext>
                  </a:extLst>
                </p14:cNvPr>
                <p14:cNvContentPartPr/>
                <p14:nvPr/>
              </p14:nvContentPartPr>
              <p14:xfrm>
                <a:off x="11678853" y="1812667"/>
                <a:ext cx="132840" cy="68040"/>
              </p14:xfrm>
            </p:contentPart>
          </mc:Choice>
          <mc:Fallback xmlns="">
            <p:pic>
              <p:nvPicPr>
                <p:cNvPr id="700" name="Freihand 699">
                  <a:extLst>
                    <a:ext uri="{FF2B5EF4-FFF2-40B4-BE49-F238E27FC236}">
                      <a16:creationId xmlns:a16="http://schemas.microsoft.com/office/drawing/2014/main" id="{B199448A-9B2E-49FD-88F2-C682CD73E43E}"/>
                    </a:ext>
                  </a:extLst>
                </p:cNvPr>
                <p:cNvPicPr/>
                <p:nvPr/>
              </p:nvPicPr>
              <p:blipFill>
                <a:blip r:embed="rId471"/>
                <a:stretch>
                  <a:fillRect/>
                </a:stretch>
              </p:blipFill>
              <p:spPr>
                <a:xfrm>
                  <a:off x="11674533" y="1808347"/>
                  <a:ext cx="1414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701" name="Freihand 700">
                  <a:extLst>
                    <a:ext uri="{FF2B5EF4-FFF2-40B4-BE49-F238E27FC236}">
                      <a16:creationId xmlns:a16="http://schemas.microsoft.com/office/drawing/2014/main" id="{EC30CE67-8971-448B-B2A6-F094E9933512}"/>
                    </a:ext>
                  </a:extLst>
                </p14:cNvPr>
                <p14:cNvContentPartPr/>
                <p14:nvPr/>
              </p14:nvContentPartPr>
              <p14:xfrm>
                <a:off x="11805933" y="1708987"/>
                <a:ext cx="197280" cy="137160"/>
              </p14:xfrm>
            </p:contentPart>
          </mc:Choice>
          <mc:Fallback xmlns="">
            <p:pic>
              <p:nvPicPr>
                <p:cNvPr id="701" name="Freihand 700">
                  <a:extLst>
                    <a:ext uri="{FF2B5EF4-FFF2-40B4-BE49-F238E27FC236}">
                      <a16:creationId xmlns:a16="http://schemas.microsoft.com/office/drawing/2014/main" id="{EC30CE67-8971-448B-B2A6-F094E9933512}"/>
                    </a:ext>
                  </a:extLst>
                </p:cNvPr>
                <p:cNvPicPr/>
                <p:nvPr/>
              </p:nvPicPr>
              <p:blipFill>
                <a:blip r:embed="rId473"/>
                <a:stretch>
                  <a:fillRect/>
                </a:stretch>
              </p:blipFill>
              <p:spPr>
                <a:xfrm>
                  <a:off x="11801613" y="1704667"/>
                  <a:ext cx="2059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702" name="Freihand 701">
                  <a:extLst>
                    <a:ext uri="{FF2B5EF4-FFF2-40B4-BE49-F238E27FC236}">
                      <a16:creationId xmlns:a16="http://schemas.microsoft.com/office/drawing/2014/main" id="{7CEC2820-512C-4EED-B3D6-33063EFCA584}"/>
                    </a:ext>
                  </a:extLst>
                </p14:cNvPr>
                <p14:cNvContentPartPr/>
                <p14:nvPr/>
              </p14:nvContentPartPr>
              <p14:xfrm>
                <a:off x="12029853" y="1603507"/>
                <a:ext cx="103320" cy="100080"/>
              </p14:xfrm>
            </p:contentPart>
          </mc:Choice>
          <mc:Fallback xmlns="">
            <p:pic>
              <p:nvPicPr>
                <p:cNvPr id="702" name="Freihand 701">
                  <a:extLst>
                    <a:ext uri="{FF2B5EF4-FFF2-40B4-BE49-F238E27FC236}">
                      <a16:creationId xmlns:a16="http://schemas.microsoft.com/office/drawing/2014/main" id="{7CEC2820-512C-4EED-B3D6-33063EFCA584}"/>
                    </a:ext>
                  </a:extLst>
                </p:cNvPr>
                <p:cNvPicPr/>
                <p:nvPr/>
              </p:nvPicPr>
              <p:blipFill>
                <a:blip r:embed="rId475"/>
                <a:stretch>
                  <a:fillRect/>
                </a:stretch>
              </p:blipFill>
              <p:spPr>
                <a:xfrm>
                  <a:off x="12025533" y="1599187"/>
                  <a:ext cx="111960" cy="108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6">
            <p14:nvContentPartPr>
              <p14:cNvPr id="704" name="Freihand 703">
                <a:extLst>
                  <a:ext uri="{FF2B5EF4-FFF2-40B4-BE49-F238E27FC236}">
                    <a16:creationId xmlns:a16="http://schemas.microsoft.com/office/drawing/2014/main" id="{92E63982-71CA-4050-9DE1-F499DA78A352}"/>
                  </a:ext>
                </a:extLst>
              </p14:cNvPr>
              <p14:cNvContentPartPr/>
              <p14:nvPr/>
            </p14:nvContentPartPr>
            <p14:xfrm>
              <a:off x="338853" y="2151067"/>
              <a:ext cx="2366280" cy="2522160"/>
            </p14:xfrm>
          </p:contentPart>
        </mc:Choice>
        <mc:Fallback xmlns="">
          <p:pic>
            <p:nvPicPr>
              <p:cNvPr id="704" name="Freihand 703">
                <a:extLst>
                  <a:ext uri="{FF2B5EF4-FFF2-40B4-BE49-F238E27FC236}">
                    <a16:creationId xmlns:a16="http://schemas.microsoft.com/office/drawing/2014/main" id="{92E63982-71CA-4050-9DE1-F499DA78A352}"/>
                  </a:ext>
                </a:extLst>
              </p:cNvPr>
              <p:cNvPicPr/>
              <p:nvPr/>
            </p:nvPicPr>
            <p:blipFill>
              <a:blip r:embed="rId477"/>
              <a:stretch>
                <a:fillRect/>
              </a:stretch>
            </p:blipFill>
            <p:spPr>
              <a:xfrm>
                <a:off x="334533" y="2146747"/>
                <a:ext cx="2374920" cy="253080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706" name="Freihand 705">
                <a:extLst>
                  <a:ext uri="{FF2B5EF4-FFF2-40B4-BE49-F238E27FC236}">
                    <a16:creationId xmlns:a16="http://schemas.microsoft.com/office/drawing/2014/main" id="{C5F4B070-5852-44D5-9018-E2B5409EE216}"/>
                  </a:ext>
                </a:extLst>
              </p14:cNvPr>
              <p14:cNvContentPartPr/>
              <p14:nvPr/>
            </p14:nvContentPartPr>
            <p14:xfrm>
              <a:off x="579693" y="5286667"/>
              <a:ext cx="2302200" cy="420480"/>
            </p14:xfrm>
          </p:contentPart>
        </mc:Choice>
        <mc:Fallback xmlns="">
          <p:pic>
            <p:nvPicPr>
              <p:cNvPr id="706" name="Freihand 705">
                <a:extLst>
                  <a:ext uri="{FF2B5EF4-FFF2-40B4-BE49-F238E27FC236}">
                    <a16:creationId xmlns:a16="http://schemas.microsoft.com/office/drawing/2014/main" id="{C5F4B070-5852-44D5-9018-E2B5409EE216}"/>
                  </a:ext>
                </a:extLst>
              </p:cNvPr>
              <p:cNvPicPr/>
              <p:nvPr/>
            </p:nvPicPr>
            <p:blipFill>
              <a:blip r:embed="rId479"/>
              <a:stretch>
                <a:fillRect/>
              </a:stretch>
            </p:blipFill>
            <p:spPr>
              <a:xfrm>
                <a:off x="575373" y="5282347"/>
                <a:ext cx="2310840" cy="42912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708" name="Freihand 707">
                <a:extLst>
                  <a:ext uri="{FF2B5EF4-FFF2-40B4-BE49-F238E27FC236}">
                    <a16:creationId xmlns:a16="http://schemas.microsoft.com/office/drawing/2014/main" id="{62819991-548F-4412-A779-58CDEF4E7E7F}"/>
                  </a:ext>
                </a:extLst>
              </p14:cNvPr>
              <p14:cNvContentPartPr/>
              <p14:nvPr/>
            </p14:nvContentPartPr>
            <p14:xfrm>
              <a:off x="7257693" y="256027"/>
              <a:ext cx="1601280" cy="1787040"/>
            </p14:xfrm>
          </p:contentPart>
        </mc:Choice>
        <mc:Fallback xmlns="">
          <p:pic>
            <p:nvPicPr>
              <p:cNvPr id="708" name="Freihand 707">
                <a:extLst>
                  <a:ext uri="{FF2B5EF4-FFF2-40B4-BE49-F238E27FC236}">
                    <a16:creationId xmlns:a16="http://schemas.microsoft.com/office/drawing/2014/main" id="{62819991-548F-4412-A779-58CDEF4E7E7F}"/>
                  </a:ext>
                </a:extLst>
              </p:cNvPr>
              <p:cNvPicPr/>
              <p:nvPr/>
            </p:nvPicPr>
            <p:blipFill>
              <a:blip r:embed="rId481"/>
              <a:stretch>
                <a:fillRect/>
              </a:stretch>
            </p:blipFill>
            <p:spPr>
              <a:xfrm>
                <a:off x="7253373" y="251707"/>
                <a:ext cx="1609920" cy="179568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710" name="Freihand 709">
                <a:extLst>
                  <a:ext uri="{FF2B5EF4-FFF2-40B4-BE49-F238E27FC236}">
                    <a16:creationId xmlns:a16="http://schemas.microsoft.com/office/drawing/2014/main" id="{5B0477EC-3583-481A-BE29-E2B016331743}"/>
                  </a:ext>
                </a:extLst>
              </p14:cNvPr>
              <p14:cNvContentPartPr/>
              <p14:nvPr/>
            </p14:nvContentPartPr>
            <p14:xfrm>
              <a:off x="10847973" y="2174107"/>
              <a:ext cx="360" cy="360"/>
            </p14:xfrm>
          </p:contentPart>
        </mc:Choice>
        <mc:Fallback xmlns="">
          <p:pic>
            <p:nvPicPr>
              <p:cNvPr id="710" name="Freihand 709">
                <a:extLst>
                  <a:ext uri="{FF2B5EF4-FFF2-40B4-BE49-F238E27FC236}">
                    <a16:creationId xmlns:a16="http://schemas.microsoft.com/office/drawing/2014/main" id="{5B0477EC-3583-481A-BE29-E2B016331743}"/>
                  </a:ext>
                </a:extLst>
              </p:cNvPr>
              <p:cNvPicPr/>
              <p:nvPr/>
            </p:nvPicPr>
            <p:blipFill>
              <a:blip r:embed="rId483"/>
              <a:stretch>
                <a:fillRect/>
              </a:stretch>
            </p:blipFill>
            <p:spPr>
              <a:xfrm>
                <a:off x="10843653" y="21697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712" name="Freihand 711">
                <a:extLst>
                  <a:ext uri="{FF2B5EF4-FFF2-40B4-BE49-F238E27FC236}">
                    <a16:creationId xmlns:a16="http://schemas.microsoft.com/office/drawing/2014/main" id="{5E8BA0FF-B25B-4046-8067-A17EE0E05848}"/>
                  </a:ext>
                </a:extLst>
              </p14:cNvPr>
              <p14:cNvContentPartPr/>
              <p14:nvPr/>
            </p14:nvContentPartPr>
            <p14:xfrm>
              <a:off x="963453" y="3278587"/>
              <a:ext cx="636840" cy="693720"/>
            </p14:xfrm>
          </p:contentPart>
        </mc:Choice>
        <mc:Fallback xmlns="">
          <p:pic>
            <p:nvPicPr>
              <p:cNvPr id="712" name="Freihand 711">
                <a:extLst>
                  <a:ext uri="{FF2B5EF4-FFF2-40B4-BE49-F238E27FC236}">
                    <a16:creationId xmlns:a16="http://schemas.microsoft.com/office/drawing/2014/main" id="{5E8BA0FF-B25B-4046-8067-A17EE0E05848}"/>
                  </a:ext>
                </a:extLst>
              </p:cNvPr>
              <p:cNvPicPr/>
              <p:nvPr/>
            </p:nvPicPr>
            <p:blipFill>
              <a:blip r:embed="rId485"/>
              <a:stretch>
                <a:fillRect/>
              </a:stretch>
            </p:blipFill>
            <p:spPr>
              <a:xfrm>
                <a:off x="959133" y="3274267"/>
                <a:ext cx="645480" cy="70236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714" name="Freihand 713">
                <a:extLst>
                  <a:ext uri="{FF2B5EF4-FFF2-40B4-BE49-F238E27FC236}">
                    <a16:creationId xmlns:a16="http://schemas.microsoft.com/office/drawing/2014/main" id="{DE83B260-6502-4CC2-9596-8900E5E3CA1C}"/>
                  </a:ext>
                </a:extLst>
              </p14:cNvPr>
              <p14:cNvContentPartPr/>
              <p14:nvPr/>
            </p14:nvContentPartPr>
            <p14:xfrm>
              <a:off x="10655733" y="1889707"/>
              <a:ext cx="464400" cy="451080"/>
            </p14:xfrm>
          </p:contentPart>
        </mc:Choice>
        <mc:Fallback xmlns="">
          <p:pic>
            <p:nvPicPr>
              <p:cNvPr id="714" name="Freihand 713">
                <a:extLst>
                  <a:ext uri="{FF2B5EF4-FFF2-40B4-BE49-F238E27FC236}">
                    <a16:creationId xmlns:a16="http://schemas.microsoft.com/office/drawing/2014/main" id="{DE83B260-6502-4CC2-9596-8900E5E3CA1C}"/>
                  </a:ext>
                </a:extLst>
              </p:cNvPr>
              <p:cNvPicPr/>
              <p:nvPr/>
            </p:nvPicPr>
            <p:blipFill>
              <a:blip r:embed="rId487"/>
              <a:stretch>
                <a:fillRect/>
              </a:stretch>
            </p:blipFill>
            <p:spPr>
              <a:xfrm>
                <a:off x="10651413" y="1885387"/>
                <a:ext cx="473040" cy="45972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720" name="Freihand 719">
                <a:extLst>
                  <a:ext uri="{FF2B5EF4-FFF2-40B4-BE49-F238E27FC236}">
                    <a16:creationId xmlns:a16="http://schemas.microsoft.com/office/drawing/2014/main" id="{5AC685C0-707F-4CE1-924D-FF5BD34FA14F}"/>
                  </a:ext>
                </a:extLst>
              </p14:cNvPr>
              <p14:cNvContentPartPr/>
              <p14:nvPr/>
            </p14:nvContentPartPr>
            <p14:xfrm>
              <a:off x="5789613" y="4117027"/>
              <a:ext cx="2783880" cy="1720080"/>
            </p14:xfrm>
          </p:contentPart>
        </mc:Choice>
        <mc:Fallback xmlns="">
          <p:pic>
            <p:nvPicPr>
              <p:cNvPr id="720" name="Freihand 719">
                <a:extLst>
                  <a:ext uri="{FF2B5EF4-FFF2-40B4-BE49-F238E27FC236}">
                    <a16:creationId xmlns:a16="http://schemas.microsoft.com/office/drawing/2014/main" id="{5AC685C0-707F-4CE1-924D-FF5BD34FA14F}"/>
                  </a:ext>
                </a:extLst>
              </p:cNvPr>
              <p:cNvPicPr/>
              <p:nvPr/>
            </p:nvPicPr>
            <p:blipFill>
              <a:blip r:embed="rId489"/>
              <a:stretch>
                <a:fillRect/>
              </a:stretch>
            </p:blipFill>
            <p:spPr>
              <a:xfrm>
                <a:off x="5785293" y="4112707"/>
                <a:ext cx="2792520" cy="172872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769" name="Freihand 768">
                <a:extLst>
                  <a:ext uri="{FF2B5EF4-FFF2-40B4-BE49-F238E27FC236}">
                    <a16:creationId xmlns:a16="http://schemas.microsoft.com/office/drawing/2014/main" id="{1C957C81-7C27-4C4D-99F8-1597811C4852}"/>
                  </a:ext>
                </a:extLst>
              </p14:cNvPr>
              <p14:cNvContentPartPr/>
              <p14:nvPr/>
            </p14:nvContentPartPr>
            <p14:xfrm>
              <a:off x="7785453" y="5956987"/>
              <a:ext cx="1088280" cy="859680"/>
            </p14:xfrm>
          </p:contentPart>
        </mc:Choice>
        <mc:Fallback xmlns="">
          <p:pic>
            <p:nvPicPr>
              <p:cNvPr id="769" name="Freihand 768">
                <a:extLst>
                  <a:ext uri="{FF2B5EF4-FFF2-40B4-BE49-F238E27FC236}">
                    <a16:creationId xmlns:a16="http://schemas.microsoft.com/office/drawing/2014/main" id="{1C957C81-7C27-4C4D-99F8-1597811C4852}"/>
                  </a:ext>
                </a:extLst>
              </p:cNvPr>
              <p:cNvPicPr/>
              <p:nvPr/>
            </p:nvPicPr>
            <p:blipFill>
              <a:blip r:embed="rId491"/>
              <a:stretch>
                <a:fillRect/>
              </a:stretch>
            </p:blipFill>
            <p:spPr>
              <a:xfrm>
                <a:off x="7781133" y="5952667"/>
                <a:ext cx="1096920" cy="86832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770" name="Freihand 769">
                <a:extLst>
                  <a:ext uri="{FF2B5EF4-FFF2-40B4-BE49-F238E27FC236}">
                    <a16:creationId xmlns:a16="http://schemas.microsoft.com/office/drawing/2014/main" id="{B14E8164-9F2E-4886-B648-8C9FDA7AF992}"/>
                  </a:ext>
                </a:extLst>
              </p14:cNvPr>
              <p14:cNvContentPartPr/>
              <p14:nvPr/>
            </p14:nvContentPartPr>
            <p14:xfrm>
              <a:off x="7333293" y="5948347"/>
              <a:ext cx="1233000" cy="957960"/>
            </p14:xfrm>
          </p:contentPart>
        </mc:Choice>
        <mc:Fallback xmlns="">
          <p:pic>
            <p:nvPicPr>
              <p:cNvPr id="770" name="Freihand 769">
                <a:extLst>
                  <a:ext uri="{FF2B5EF4-FFF2-40B4-BE49-F238E27FC236}">
                    <a16:creationId xmlns:a16="http://schemas.microsoft.com/office/drawing/2014/main" id="{B14E8164-9F2E-4886-B648-8C9FDA7AF992}"/>
                  </a:ext>
                </a:extLst>
              </p:cNvPr>
              <p:cNvPicPr/>
              <p:nvPr/>
            </p:nvPicPr>
            <p:blipFill>
              <a:blip r:embed="rId493"/>
              <a:stretch>
                <a:fillRect/>
              </a:stretch>
            </p:blipFill>
            <p:spPr>
              <a:xfrm>
                <a:off x="7328973" y="5944027"/>
                <a:ext cx="1241640" cy="966600"/>
              </a:xfrm>
              <a:prstGeom prst="rect">
                <a:avLst/>
              </a:prstGeom>
            </p:spPr>
          </p:pic>
        </mc:Fallback>
      </mc:AlternateContent>
      <p:grpSp>
        <p:nvGrpSpPr>
          <p:cNvPr id="773" name="Gruppieren 772">
            <a:extLst>
              <a:ext uri="{FF2B5EF4-FFF2-40B4-BE49-F238E27FC236}">
                <a16:creationId xmlns:a16="http://schemas.microsoft.com/office/drawing/2014/main" id="{7A1F6560-AD1B-46A8-A691-40B2D733D4B3}"/>
              </a:ext>
            </a:extLst>
          </p:cNvPr>
          <p:cNvGrpSpPr/>
          <p:nvPr/>
        </p:nvGrpSpPr>
        <p:grpSpPr>
          <a:xfrm>
            <a:off x="208893" y="190867"/>
            <a:ext cx="11901960" cy="6638400"/>
            <a:chOff x="208893" y="190867"/>
            <a:chExt cx="11901960" cy="6638400"/>
          </a:xfrm>
        </p:grpSpPr>
        <mc:AlternateContent xmlns:mc="http://schemas.openxmlformats.org/markup-compatibility/2006" xmlns:p14="http://schemas.microsoft.com/office/powerpoint/2010/main">
          <mc:Choice Requires="p14">
            <p:contentPart p14:bwMode="auto" r:id="rId494">
              <p14:nvContentPartPr>
                <p14:cNvPr id="2" name="Freihand 1">
                  <a:extLst>
                    <a:ext uri="{FF2B5EF4-FFF2-40B4-BE49-F238E27FC236}">
                      <a16:creationId xmlns:a16="http://schemas.microsoft.com/office/drawing/2014/main" id="{F04C1BBE-31FC-45FD-A874-9C23ABBD27BD}"/>
                    </a:ext>
                  </a:extLst>
                </p14:cNvPr>
                <p14:cNvContentPartPr/>
                <p14:nvPr/>
              </p14:nvContentPartPr>
              <p14:xfrm>
                <a:off x="9488613" y="252427"/>
                <a:ext cx="30600" cy="272880"/>
              </p14:xfrm>
            </p:contentPart>
          </mc:Choice>
          <mc:Fallback xmlns="">
            <p:pic>
              <p:nvPicPr>
                <p:cNvPr id="2" name="Freihand 1">
                  <a:extLst>
                    <a:ext uri="{FF2B5EF4-FFF2-40B4-BE49-F238E27FC236}">
                      <a16:creationId xmlns:a16="http://schemas.microsoft.com/office/drawing/2014/main" id="{F04C1BBE-31FC-45FD-A874-9C23ABBD27BD}"/>
                    </a:ext>
                  </a:extLst>
                </p:cNvPr>
                <p:cNvPicPr/>
                <p:nvPr/>
              </p:nvPicPr>
              <p:blipFill>
                <a:blip r:embed="rId495"/>
                <a:stretch>
                  <a:fillRect/>
                </a:stretch>
              </p:blipFill>
              <p:spPr>
                <a:xfrm>
                  <a:off x="9484293" y="248107"/>
                  <a:ext cx="3924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 name="Freihand 2">
                  <a:extLst>
                    <a:ext uri="{FF2B5EF4-FFF2-40B4-BE49-F238E27FC236}">
                      <a16:creationId xmlns:a16="http://schemas.microsoft.com/office/drawing/2014/main" id="{BCC1343C-57D8-4FFA-BEF7-2C76FCB3B674}"/>
                    </a:ext>
                  </a:extLst>
                </p14:cNvPr>
                <p14:cNvContentPartPr/>
                <p14:nvPr/>
              </p14:nvContentPartPr>
              <p14:xfrm>
                <a:off x="9379893" y="190867"/>
                <a:ext cx="272160" cy="294480"/>
              </p14:xfrm>
            </p:contentPart>
          </mc:Choice>
          <mc:Fallback xmlns="">
            <p:pic>
              <p:nvPicPr>
                <p:cNvPr id="3" name="Freihand 2">
                  <a:extLst>
                    <a:ext uri="{FF2B5EF4-FFF2-40B4-BE49-F238E27FC236}">
                      <a16:creationId xmlns:a16="http://schemas.microsoft.com/office/drawing/2014/main" id="{BCC1343C-57D8-4FFA-BEF7-2C76FCB3B674}"/>
                    </a:ext>
                  </a:extLst>
                </p:cNvPr>
                <p:cNvPicPr/>
                <p:nvPr/>
              </p:nvPicPr>
              <p:blipFill>
                <a:blip r:embed="rId497"/>
                <a:stretch>
                  <a:fillRect/>
                </a:stretch>
              </p:blipFill>
              <p:spPr>
                <a:xfrm>
                  <a:off x="9375573" y="186547"/>
                  <a:ext cx="28080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4" name="Freihand 3">
                  <a:extLst>
                    <a:ext uri="{FF2B5EF4-FFF2-40B4-BE49-F238E27FC236}">
                      <a16:creationId xmlns:a16="http://schemas.microsoft.com/office/drawing/2014/main" id="{93B52E40-7305-45CD-A706-9F68212B34E5}"/>
                    </a:ext>
                  </a:extLst>
                </p14:cNvPr>
                <p14:cNvContentPartPr/>
                <p14:nvPr/>
              </p14:nvContentPartPr>
              <p14:xfrm>
                <a:off x="9710373" y="386707"/>
                <a:ext cx="25200" cy="120240"/>
              </p14:xfrm>
            </p:contentPart>
          </mc:Choice>
          <mc:Fallback xmlns="">
            <p:pic>
              <p:nvPicPr>
                <p:cNvPr id="4" name="Freihand 3">
                  <a:extLst>
                    <a:ext uri="{FF2B5EF4-FFF2-40B4-BE49-F238E27FC236}">
                      <a16:creationId xmlns:a16="http://schemas.microsoft.com/office/drawing/2014/main" id="{93B52E40-7305-45CD-A706-9F68212B34E5}"/>
                    </a:ext>
                  </a:extLst>
                </p:cNvPr>
                <p:cNvPicPr/>
                <p:nvPr/>
              </p:nvPicPr>
              <p:blipFill>
                <a:blip r:embed="rId499"/>
                <a:stretch>
                  <a:fillRect/>
                </a:stretch>
              </p:blipFill>
              <p:spPr>
                <a:xfrm>
                  <a:off x="9706053" y="382387"/>
                  <a:ext cx="338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6" name="Freihand 5">
                  <a:extLst>
                    <a:ext uri="{FF2B5EF4-FFF2-40B4-BE49-F238E27FC236}">
                      <a16:creationId xmlns:a16="http://schemas.microsoft.com/office/drawing/2014/main" id="{E3BC04BD-8D8B-4176-8A65-D45757CC181D}"/>
                    </a:ext>
                  </a:extLst>
                </p14:cNvPr>
                <p14:cNvContentPartPr/>
                <p14:nvPr/>
              </p14:nvContentPartPr>
              <p14:xfrm>
                <a:off x="9723333" y="263227"/>
                <a:ext cx="172080" cy="246240"/>
              </p14:xfrm>
            </p:contentPart>
          </mc:Choice>
          <mc:Fallback xmlns="">
            <p:pic>
              <p:nvPicPr>
                <p:cNvPr id="6" name="Freihand 5">
                  <a:extLst>
                    <a:ext uri="{FF2B5EF4-FFF2-40B4-BE49-F238E27FC236}">
                      <a16:creationId xmlns:a16="http://schemas.microsoft.com/office/drawing/2014/main" id="{E3BC04BD-8D8B-4176-8A65-D45757CC181D}"/>
                    </a:ext>
                  </a:extLst>
                </p:cNvPr>
                <p:cNvPicPr/>
                <p:nvPr/>
              </p:nvPicPr>
              <p:blipFill>
                <a:blip r:embed="rId501"/>
                <a:stretch>
                  <a:fillRect/>
                </a:stretch>
              </p:blipFill>
              <p:spPr>
                <a:xfrm>
                  <a:off x="9719013" y="258907"/>
                  <a:ext cx="18072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9" name="Freihand 8">
                  <a:extLst>
                    <a:ext uri="{FF2B5EF4-FFF2-40B4-BE49-F238E27FC236}">
                      <a16:creationId xmlns:a16="http://schemas.microsoft.com/office/drawing/2014/main" id="{8F880DC4-ECF8-4062-A719-7095DB70127E}"/>
                    </a:ext>
                  </a:extLst>
                </p14:cNvPr>
                <p14:cNvContentPartPr/>
                <p14:nvPr/>
              </p14:nvContentPartPr>
              <p14:xfrm>
                <a:off x="9935013" y="410827"/>
                <a:ext cx="272520" cy="114480"/>
              </p14:xfrm>
            </p:contentPart>
          </mc:Choice>
          <mc:Fallback xmlns="">
            <p:pic>
              <p:nvPicPr>
                <p:cNvPr id="9" name="Freihand 8">
                  <a:extLst>
                    <a:ext uri="{FF2B5EF4-FFF2-40B4-BE49-F238E27FC236}">
                      <a16:creationId xmlns:a16="http://schemas.microsoft.com/office/drawing/2014/main" id="{8F880DC4-ECF8-4062-A719-7095DB70127E}"/>
                    </a:ext>
                  </a:extLst>
                </p:cNvPr>
                <p:cNvPicPr/>
                <p:nvPr/>
              </p:nvPicPr>
              <p:blipFill>
                <a:blip r:embed="rId503"/>
                <a:stretch>
                  <a:fillRect/>
                </a:stretch>
              </p:blipFill>
              <p:spPr>
                <a:xfrm>
                  <a:off x="9930693" y="406507"/>
                  <a:ext cx="2811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14" name="Freihand 13">
                  <a:extLst>
                    <a:ext uri="{FF2B5EF4-FFF2-40B4-BE49-F238E27FC236}">
                      <a16:creationId xmlns:a16="http://schemas.microsoft.com/office/drawing/2014/main" id="{C6A2C515-1705-4118-99BE-2CA2F972EC30}"/>
                    </a:ext>
                  </a:extLst>
                </p14:cNvPr>
                <p14:cNvContentPartPr/>
                <p14:nvPr/>
              </p14:nvContentPartPr>
              <p14:xfrm>
                <a:off x="10278093" y="280147"/>
                <a:ext cx="217800" cy="212400"/>
              </p14:xfrm>
            </p:contentPart>
          </mc:Choice>
          <mc:Fallback xmlns="">
            <p:pic>
              <p:nvPicPr>
                <p:cNvPr id="14" name="Freihand 13">
                  <a:extLst>
                    <a:ext uri="{FF2B5EF4-FFF2-40B4-BE49-F238E27FC236}">
                      <a16:creationId xmlns:a16="http://schemas.microsoft.com/office/drawing/2014/main" id="{C6A2C515-1705-4118-99BE-2CA2F972EC30}"/>
                    </a:ext>
                  </a:extLst>
                </p:cNvPr>
                <p:cNvPicPr/>
                <p:nvPr/>
              </p:nvPicPr>
              <p:blipFill>
                <a:blip r:embed="rId505"/>
                <a:stretch>
                  <a:fillRect/>
                </a:stretch>
              </p:blipFill>
              <p:spPr>
                <a:xfrm>
                  <a:off x="10273773" y="275827"/>
                  <a:ext cx="2264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15" name="Freihand 14">
                  <a:extLst>
                    <a:ext uri="{FF2B5EF4-FFF2-40B4-BE49-F238E27FC236}">
                      <a16:creationId xmlns:a16="http://schemas.microsoft.com/office/drawing/2014/main" id="{F2696843-73C6-4286-9279-6BEA9816614A}"/>
                    </a:ext>
                  </a:extLst>
                </p14:cNvPr>
                <p14:cNvContentPartPr/>
                <p14:nvPr/>
              </p14:nvContentPartPr>
              <p14:xfrm>
                <a:off x="10501293" y="382747"/>
                <a:ext cx="93600" cy="116640"/>
              </p14:xfrm>
            </p:contentPart>
          </mc:Choice>
          <mc:Fallback xmlns="">
            <p:pic>
              <p:nvPicPr>
                <p:cNvPr id="15" name="Freihand 14">
                  <a:extLst>
                    <a:ext uri="{FF2B5EF4-FFF2-40B4-BE49-F238E27FC236}">
                      <a16:creationId xmlns:a16="http://schemas.microsoft.com/office/drawing/2014/main" id="{F2696843-73C6-4286-9279-6BEA9816614A}"/>
                    </a:ext>
                  </a:extLst>
                </p:cNvPr>
                <p:cNvPicPr/>
                <p:nvPr/>
              </p:nvPicPr>
              <p:blipFill>
                <a:blip r:embed="rId507"/>
                <a:stretch>
                  <a:fillRect/>
                </a:stretch>
              </p:blipFill>
              <p:spPr>
                <a:xfrm>
                  <a:off x="10496973" y="378427"/>
                  <a:ext cx="1022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16" name="Freihand 15">
                  <a:extLst>
                    <a:ext uri="{FF2B5EF4-FFF2-40B4-BE49-F238E27FC236}">
                      <a16:creationId xmlns:a16="http://schemas.microsoft.com/office/drawing/2014/main" id="{3EEA9EAD-20A1-4AAD-ADFB-A7748B07DE23}"/>
                    </a:ext>
                  </a:extLst>
                </p14:cNvPr>
                <p14:cNvContentPartPr/>
                <p14:nvPr/>
              </p14:nvContentPartPr>
              <p14:xfrm>
                <a:off x="10700373" y="428827"/>
                <a:ext cx="133200" cy="23400"/>
              </p14:xfrm>
            </p:contentPart>
          </mc:Choice>
          <mc:Fallback xmlns="">
            <p:pic>
              <p:nvPicPr>
                <p:cNvPr id="16" name="Freihand 15">
                  <a:extLst>
                    <a:ext uri="{FF2B5EF4-FFF2-40B4-BE49-F238E27FC236}">
                      <a16:creationId xmlns:a16="http://schemas.microsoft.com/office/drawing/2014/main" id="{3EEA9EAD-20A1-4AAD-ADFB-A7748B07DE23}"/>
                    </a:ext>
                  </a:extLst>
                </p:cNvPr>
                <p:cNvPicPr/>
                <p:nvPr/>
              </p:nvPicPr>
              <p:blipFill>
                <a:blip r:embed="rId509"/>
                <a:stretch>
                  <a:fillRect/>
                </a:stretch>
              </p:blipFill>
              <p:spPr>
                <a:xfrm>
                  <a:off x="10696053" y="424507"/>
                  <a:ext cx="1418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17" name="Freihand 16">
                  <a:extLst>
                    <a:ext uri="{FF2B5EF4-FFF2-40B4-BE49-F238E27FC236}">
                      <a16:creationId xmlns:a16="http://schemas.microsoft.com/office/drawing/2014/main" id="{BCF54315-0115-406F-87E0-D9C4D9D6BAEC}"/>
                    </a:ext>
                  </a:extLst>
                </p14:cNvPr>
                <p14:cNvContentPartPr/>
                <p14:nvPr/>
              </p14:nvContentPartPr>
              <p14:xfrm>
                <a:off x="10921413" y="290227"/>
                <a:ext cx="140760" cy="204840"/>
              </p14:xfrm>
            </p:contentPart>
          </mc:Choice>
          <mc:Fallback xmlns="">
            <p:pic>
              <p:nvPicPr>
                <p:cNvPr id="17" name="Freihand 16">
                  <a:extLst>
                    <a:ext uri="{FF2B5EF4-FFF2-40B4-BE49-F238E27FC236}">
                      <a16:creationId xmlns:a16="http://schemas.microsoft.com/office/drawing/2014/main" id="{BCF54315-0115-406F-87E0-D9C4D9D6BAEC}"/>
                    </a:ext>
                  </a:extLst>
                </p:cNvPr>
                <p:cNvPicPr/>
                <p:nvPr/>
              </p:nvPicPr>
              <p:blipFill>
                <a:blip r:embed="rId511"/>
                <a:stretch>
                  <a:fillRect/>
                </a:stretch>
              </p:blipFill>
              <p:spPr>
                <a:xfrm>
                  <a:off x="10917093" y="285907"/>
                  <a:ext cx="14940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18" name="Freihand 17">
                  <a:extLst>
                    <a:ext uri="{FF2B5EF4-FFF2-40B4-BE49-F238E27FC236}">
                      <a16:creationId xmlns:a16="http://schemas.microsoft.com/office/drawing/2014/main" id="{599003B4-881F-44F2-9C9A-80D68F50C2AC}"/>
                    </a:ext>
                  </a:extLst>
                </p14:cNvPr>
                <p14:cNvContentPartPr/>
                <p14:nvPr/>
              </p14:nvContentPartPr>
              <p14:xfrm>
                <a:off x="11068293" y="380587"/>
                <a:ext cx="47880" cy="83160"/>
              </p14:xfrm>
            </p:contentPart>
          </mc:Choice>
          <mc:Fallback xmlns="">
            <p:pic>
              <p:nvPicPr>
                <p:cNvPr id="18" name="Freihand 17">
                  <a:extLst>
                    <a:ext uri="{FF2B5EF4-FFF2-40B4-BE49-F238E27FC236}">
                      <a16:creationId xmlns:a16="http://schemas.microsoft.com/office/drawing/2014/main" id="{599003B4-881F-44F2-9C9A-80D68F50C2AC}"/>
                    </a:ext>
                  </a:extLst>
                </p:cNvPr>
                <p:cNvPicPr/>
                <p:nvPr/>
              </p:nvPicPr>
              <p:blipFill>
                <a:blip r:embed="rId513"/>
                <a:stretch>
                  <a:fillRect/>
                </a:stretch>
              </p:blipFill>
              <p:spPr>
                <a:xfrm>
                  <a:off x="11063973" y="376267"/>
                  <a:ext cx="565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19" name="Freihand 18">
                  <a:extLst>
                    <a:ext uri="{FF2B5EF4-FFF2-40B4-BE49-F238E27FC236}">
                      <a16:creationId xmlns:a16="http://schemas.microsoft.com/office/drawing/2014/main" id="{6292CED2-185F-4222-B5B1-F33A0D098BAA}"/>
                    </a:ext>
                  </a:extLst>
                </p14:cNvPr>
                <p14:cNvContentPartPr/>
                <p14:nvPr/>
              </p14:nvContentPartPr>
              <p14:xfrm>
                <a:off x="11170533" y="299587"/>
                <a:ext cx="138240" cy="145440"/>
              </p14:xfrm>
            </p:contentPart>
          </mc:Choice>
          <mc:Fallback xmlns="">
            <p:pic>
              <p:nvPicPr>
                <p:cNvPr id="19" name="Freihand 18">
                  <a:extLst>
                    <a:ext uri="{FF2B5EF4-FFF2-40B4-BE49-F238E27FC236}">
                      <a16:creationId xmlns:a16="http://schemas.microsoft.com/office/drawing/2014/main" id="{6292CED2-185F-4222-B5B1-F33A0D098BAA}"/>
                    </a:ext>
                  </a:extLst>
                </p:cNvPr>
                <p:cNvPicPr/>
                <p:nvPr/>
              </p:nvPicPr>
              <p:blipFill>
                <a:blip r:embed="rId515"/>
                <a:stretch>
                  <a:fillRect/>
                </a:stretch>
              </p:blipFill>
              <p:spPr>
                <a:xfrm>
                  <a:off x="11166213" y="295267"/>
                  <a:ext cx="1468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20" name="Freihand 19">
                  <a:extLst>
                    <a:ext uri="{FF2B5EF4-FFF2-40B4-BE49-F238E27FC236}">
                      <a16:creationId xmlns:a16="http://schemas.microsoft.com/office/drawing/2014/main" id="{D255F9F7-A252-4D0C-A168-AF2952094E8F}"/>
                    </a:ext>
                  </a:extLst>
                </p14:cNvPr>
                <p14:cNvContentPartPr/>
                <p14:nvPr/>
              </p14:nvContentPartPr>
              <p14:xfrm>
                <a:off x="11361333" y="251347"/>
                <a:ext cx="338040" cy="186840"/>
              </p14:xfrm>
            </p:contentPart>
          </mc:Choice>
          <mc:Fallback xmlns="">
            <p:pic>
              <p:nvPicPr>
                <p:cNvPr id="20" name="Freihand 19">
                  <a:extLst>
                    <a:ext uri="{FF2B5EF4-FFF2-40B4-BE49-F238E27FC236}">
                      <a16:creationId xmlns:a16="http://schemas.microsoft.com/office/drawing/2014/main" id="{D255F9F7-A252-4D0C-A168-AF2952094E8F}"/>
                    </a:ext>
                  </a:extLst>
                </p:cNvPr>
                <p:cNvPicPr/>
                <p:nvPr/>
              </p:nvPicPr>
              <p:blipFill>
                <a:blip r:embed="rId517"/>
                <a:stretch>
                  <a:fillRect/>
                </a:stretch>
              </p:blipFill>
              <p:spPr>
                <a:xfrm>
                  <a:off x="11357013" y="247027"/>
                  <a:ext cx="3466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22" name="Freihand 21">
                  <a:extLst>
                    <a:ext uri="{FF2B5EF4-FFF2-40B4-BE49-F238E27FC236}">
                      <a16:creationId xmlns:a16="http://schemas.microsoft.com/office/drawing/2014/main" id="{46A6D72F-4A07-4292-873D-3C5CF40DD6EB}"/>
                    </a:ext>
                  </a:extLst>
                </p14:cNvPr>
                <p14:cNvContentPartPr/>
                <p14:nvPr/>
              </p14:nvContentPartPr>
              <p14:xfrm>
                <a:off x="9407973" y="815467"/>
                <a:ext cx="114840" cy="2168640"/>
              </p14:xfrm>
            </p:contentPart>
          </mc:Choice>
          <mc:Fallback xmlns="">
            <p:pic>
              <p:nvPicPr>
                <p:cNvPr id="22" name="Freihand 21">
                  <a:extLst>
                    <a:ext uri="{FF2B5EF4-FFF2-40B4-BE49-F238E27FC236}">
                      <a16:creationId xmlns:a16="http://schemas.microsoft.com/office/drawing/2014/main" id="{46A6D72F-4A07-4292-873D-3C5CF40DD6EB}"/>
                    </a:ext>
                  </a:extLst>
                </p:cNvPr>
                <p:cNvPicPr/>
                <p:nvPr/>
              </p:nvPicPr>
              <p:blipFill>
                <a:blip r:embed="rId519"/>
                <a:stretch>
                  <a:fillRect/>
                </a:stretch>
              </p:blipFill>
              <p:spPr>
                <a:xfrm>
                  <a:off x="9403653" y="811147"/>
                  <a:ext cx="123480" cy="217728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23" name="Freihand 22">
                  <a:extLst>
                    <a:ext uri="{FF2B5EF4-FFF2-40B4-BE49-F238E27FC236}">
                      <a16:creationId xmlns:a16="http://schemas.microsoft.com/office/drawing/2014/main" id="{53C1C2C9-F934-4D2A-AFE6-F74456B2B29C}"/>
                    </a:ext>
                  </a:extLst>
                </p14:cNvPr>
                <p14:cNvContentPartPr/>
                <p14:nvPr/>
              </p14:nvContentPartPr>
              <p14:xfrm>
                <a:off x="8906133" y="2758027"/>
                <a:ext cx="2886840" cy="127080"/>
              </p14:xfrm>
            </p:contentPart>
          </mc:Choice>
          <mc:Fallback xmlns="">
            <p:pic>
              <p:nvPicPr>
                <p:cNvPr id="23" name="Freihand 22">
                  <a:extLst>
                    <a:ext uri="{FF2B5EF4-FFF2-40B4-BE49-F238E27FC236}">
                      <a16:creationId xmlns:a16="http://schemas.microsoft.com/office/drawing/2014/main" id="{53C1C2C9-F934-4D2A-AFE6-F74456B2B29C}"/>
                    </a:ext>
                  </a:extLst>
                </p:cNvPr>
                <p:cNvPicPr/>
                <p:nvPr/>
              </p:nvPicPr>
              <p:blipFill>
                <a:blip r:embed="rId521"/>
                <a:stretch>
                  <a:fillRect/>
                </a:stretch>
              </p:blipFill>
              <p:spPr>
                <a:xfrm>
                  <a:off x="8901813" y="2753707"/>
                  <a:ext cx="28954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24" name="Freihand 23">
                  <a:extLst>
                    <a:ext uri="{FF2B5EF4-FFF2-40B4-BE49-F238E27FC236}">
                      <a16:creationId xmlns:a16="http://schemas.microsoft.com/office/drawing/2014/main" id="{682D6E7D-06F0-4140-864F-FC88748FB15E}"/>
                    </a:ext>
                  </a:extLst>
                </p14:cNvPr>
                <p14:cNvContentPartPr/>
                <p14:nvPr/>
              </p14:nvContentPartPr>
              <p14:xfrm>
                <a:off x="11785413" y="2671987"/>
                <a:ext cx="150480" cy="224280"/>
              </p14:xfrm>
            </p:contentPart>
          </mc:Choice>
          <mc:Fallback xmlns="">
            <p:pic>
              <p:nvPicPr>
                <p:cNvPr id="24" name="Freihand 23">
                  <a:extLst>
                    <a:ext uri="{FF2B5EF4-FFF2-40B4-BE49-F238E27FC236}">
                      <a16:creationId xmlns:a16="http://schemas.microsoft.com/office/drawing/2014/main" id="{682D6E7D-06F0-4140-864F-FC88748FB15E}"/>
                    </a:ext>
                  </a:extLst>
                </p:cNvPr>
                <p:cNvPicPr/>
                <p:nvPr/>
              </p:nvPicPr>
              <p:blipFill>
                <a:blip r:embed="rId523"/>
                <a:stretch>
                  <a:fillRect/>
                </a:stretch>
              </p:blipFill>
              <p:spPr>
                <a:xfrm>
                  <a:off x="11781093" y="2667667"/>
                  <a:ext cx="15912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25" name="Freihand 24">
                  <a:extLst>
                    <a:ext uri="{FF2B5EF4-FFF2-40B4-BE49-F238E27FC236}">
                      <a16:creationId xmlns:a16="http://schemas.microsoft.com/office/drawing/2014/main" id="{7340D667-5F32-4AD6-81B9-8BB7AFAD4A02}"/>
                    </a:ext>
                  </a:extLst>
                </p14:cNvPr>
                <p14:cNvContentPartPr/>
                <p14:nvPr/>
              </p14:nvContentPartPr>
              <p14:xfrm>
                <a:off x="9312573" y="680827"/>
                <a:ext cx="348120" cy="308160"/>
              </p14:xfrm>
            </p:contentPart>
          </mc:Choice>
          <mc:Fallback xmlns="">
            <p:pic>
              <p:nvPicPr>
                <p:cNvPr id="25" name="Freihand 24">
                  <a:extLst>
                    <a:ext uri="{FF2B5EF4-FFF2-40B4-BE49-F238E27FC236}">
                      <a16:creationId xmlns:a16="http://schemas.microsoft.com/office/drawing/2014/main" id="{7340D667-5F32-4AD6-81B9-8BB7AFAD4A02}"/>
                    </a:ext>
                  </a:extLst>
                </p:cNvPr>
                <p:cNvPicPr/>
                <p:nvPr/>
              </p:nvPicPr>
              <p:blipFill>
                <a:blip r:embed="rId525"/>
                <a:stretch>
                  <a:fillRect/>
                </a:stretch>
              </p:blipFill>
              <p:spPr>
                <a:xfrm>
                  <a:off x="9308253" y="676507"/>
                  <a:ext cx="35676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27" name="Freihand 26">
                  <a:extLst>
                    <a:ext uri="{FF2B5EF4-FFF2-40B4-BE49-F238E27FC236}">
                      <a16:creationId xmlns:a16="http://schemas.microsoft.com/office/drawing/2014/main" id="{69FE9B9A-DFD0-42C4-B9C5-0689065DA9DB}"/>
                    </a:ext>
                  </a:extLst>
                </p14:cNvPr>
                <p14:cNvContentPartPr/>
                <p14:nvPr/>
              </p14:nvContentPartPr>
              <p14:xfrm>
                <a:off x="9150933" y="678667"/>
                <a:ext cx="13320" cy="156240"/>
              </p14:xfrm>
            </p:contentPart>
          </mc:Choice>
          <mc:Fallback xmlns="">
            <p:pic>
              <p:nvPicPr>
                <p:cNvPr id="27" name="Freihand 26">
                  <a:extLst>
                    <a:ext uri="{FF2B5EF4-FFF2-40B4-BE49-F238E27FC236}">
                      <a16:creationId xmlns:a16="http://schemas.microsoft.com/office/drawing/2014/main" id="{69FE9B9A-DFD0-42C4-B9C5-0689065DA9DB}"/>
                    </a:ext>
                  </a:extLst>
                </p:cNvPr>
                <p:cNvPicPr/>
                <p:nvPr/>
              </p:nvPicPr>
              <p:blipFill>
                <a:blip r:embed="rId527"/>
                <a:stretch>
                  <a:fillRect/>
                </a:stretch>
              </p:blipFill>
              <p:spPr>
                <a:xfrm>
                  <a:off x="9146613" y="674347"/>
                  <a:ext cx="219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28" name="Freihand 27">
                  <a:extLst>
                    <a:ext uri="{FF2B5EF4-FFF2-40B4-BE49-F238E27FC236}">
                      <a16:creationId xmlns:a16="http://schemas.microsoft.com/office/drawing/2014/main" id="{AE1CCD1D-1BB0-4199-AC4D-082BA60E6764}"/>
                    </a:ext>
                  </a:extLst>
                </p14:cNvPr>
                <p14:cNvContentPartPr/>
                <p14:nvPr/>
              </p14:nvContentPartPr>
              <p14:xfrm>
                <a:off x="9050853" y="640507"/>
                <a:ext cx="221760" cy="269640"/>
              </p14:xfrm>
            </p:contentPart>
          </mc:Choice>
          <mc:Fallback xmlns="">
            <p:pic>
              <p:nvPicPr>
                <p:cNvPr id="28" name="Freihand 27">
                  <a:extLst>
                    <a:ext uri="{FF2B5EF4-FFF2-40B4-BE49-F238E27FC236}">
                      <a16:creationId xmlns:a16="http://schemas.microsoft.com/office/drawing/2014/main" id="{AE1CCD1D-1BB0-4199-AC4D-082BA60E6764}"/>
                    </a:ext>
                  </a:extLst>
                </p:cNvPr>
                <p:cNvPicPr/>
                <p:nvPr/>
              </p:nvPicPr>
              <p:blipFill>
                <a:blip r:embed="rId529"/>
                <a:stretch>
                  <a:fillRect/>
                </a:stretch>
              </p:blipFill>
              <p:spPr>
                <a:xfrm>
                  <a:off x="9046533" y="636187"/>
                  <a:ext cx="23040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0" name="Freihand 29">
                  <a:extLst>
                    <a:ext uri="{FF2B5EF4-FFF2-40B4-BE49-F238E27FC236}">
                      <a16:creationId xmlns:a16="http://schemas.microsoft.com/office/drawing/2014/main" id="{BD50511F-207E-414C-8FFC-7C79A4FFACE2}"/>
                    </a:ext>
                  </a:extLst>
                </p14:cNvPr>
                <p14:cNvContentPartPr/>
                <p14:nvPr/>
              </p14:nvContentPartPr>
              <p14:xfrm>
                <a:off x="11500653" y="2963587"/>
                <a:ext cx="284040" cy="282960"/>
              </p14:xfrm>
            </p:contentPart>
          </mc:Choice>
          <mc:Fallback xmlns="">
            <p:pic>
              <p:nvPicPr>
                <p:cNvPr id="30" name="Freihand 29">
                  <a:extLst>
                    <a:ext uri="{FF2B5EF4-FFF2-40B4-BE49-F238E27FC236}">
                      <a16:creationId xmlns:a16="http://schemas.microsoft.com/office/drawing/2014/main" id="{BD50511F-207E-414C-8FFC-7C79A4FFACE2}"/>
                    </a:ext>
                  </a:extLst>
                </p:cNvPr>
                <p:cNvPicPr/>
                <p:nvPr/>
              </p:nvPicPr>
              <p:blipFill>
                <a:blip r:embed="rId531"/>
                <a:stretch>
                  <a:fillRect/>
                </a:stretch>
              </p:blipFill>
              <p:spPr>
                <a:xfrm>
                  <a:off x="11496333" y="2959267"/>
                  <a:ext cx="29268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1" name="Freihand 30">
                  <a:extLst>
                    <a:ext uri="{FF2B5EF4-FFF2-40B4-BE49-F238E27FC236}">
                      <a16:creationId xmlns:a16="http://schemas.microsoft.com/office/drawing/2014/main" id="{F8D9CD13-3062-4BA6-98C6-1CEF9C63D73A}"/>
                    </a:ext>
                  </a:extLst>
                </p14:cNvPr>
                <p14:cNvContentPartPr/>
                <p14:nvPr/>
              </p14:nvContentPartPr>
              <p14:xfrm>
                <a:off x="11589213" y="3098947"/>
                <a:ext cx="213840" cy="18360"/>
              </p14:xfrm>
            </p:contentPart>
          </mc:Choice>
          <mc:Fallback xmlns="">
            <p:pic>
              <p:nvPicPr>
                <p:cNvPr id="31" name="Freihand 30">
                  <a:extLst>
                    <a:ext uri="{FF2B5EF4-FFF2-40B4-BE49-F238E27FC236}">
                      <a16:creationId xmlns:a16="http://schemas.microsoft.com/office/drawing/2014/main" id="{F8D9CD13-3062-4BA6-98C6-1CEF9C63D73A}"/>
                    </a:ext>
                  </a:extLst>
                </p:cNvPr>
                <p:cNvPicPr/>
                <p:nvPr/>
              </p:nvPicPr>
              <p:blipFill>
                <a:blip r:embed="rId533"/>
                <a:stretch>
                  <a:fillRect/>
                </a:stretch>
              </p:blipFill>
              <p:spPr>
                <a:xfrm>
                  <a:off x="11584893" y="3094627"/>
                  <a:ext cx="2224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3" name="Freihand 32">
                  <a:extLst>
                    <a:ext uri="{FF2B5EF4-FFF2-40B4-BE49-F238E27FC236}">
                      <a16:creationId xmlns:a16="http://schemas.microsoft.com/office/drawing/2014/main" id="{C7C01E05-AF1F-47DA-82E0-FCFE658ECB2A}"/>
                    </a:ext>
                  </a:extLst>
                </p14:cNvPr>
                <p14:cNvContentPartPr/>
                <p14:nvPr/>
              </p14:nvContentPartPr>
              <p14:xfrm>
                <a:off x="8794533" y="1082587"/>
                <a:ext cx="481320" cy="48960"/>
              </p14:xfrm>
            </p:contentPart>
          </mc:Choice>
          <mc:Fallback xmlns="">
            <p:pic>
              <p:nvPicPr>
                <p:cNvPr id="33" name="Freihand 32">
                  <a:extLst>
                    <a:ext uri="{FF2B5EF4-FFF2-40B4-BE49-F238E27FC236}">
                      <a16:creationId xmlns:a16="http://schemas.microsoft.com/office/drawing/2014/main" id="{C7C01E05-AF1F-47DA-82E0-FCFE658ECB2A}"/>
                    </a:ext>
                  </a:extLst>
                </p:cNvPr>
                <p:cNvPicPr/>
                <p:nvPr/>
              </p:nvPicPr>
              <p:blipFill>
                <a:blip r:embed="rId535"/>
                <a:stretch>
                  <a:fillRect/>
                </a:stretch>
              </p:blipFill>
              <p:spPr>
                <a:xfrm>
                  <a:off x="8790213" y="1078267"/>
                  <a:ext cx="4899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4" name="Freihand 33">
                  <a:extLst>
                    <a:ext uri="{FF2B5EF4-FFF2-40B4-BE49-F238E27FC236}">
                      <a16:creationId xmlns:a16="http://schemas.microsoft.com/office/drawing/2014/main" id="{FF6D502E-296F-43F5-8A58-8F39E8B8EC8A}"/>
                    </a:ext>
                  </a:extLst>
                </p14:cNvPr>
                <p14:cNvContentPartPr/>
                <p14:nvPr/>
              </p14:nvContentPartPr>
              <p14:xfrm>
                <a:off x="11375733" y="3372547"/>
                <a:ext cx="455760" cy="97920"/>
              </p14:xfrm>
            </p:contentPart>
          </mc:Choice>
          <mc:Fallback xmlns="">
            <p:pic>
              <p:nvPicPr>
                <p:cNvPr id="34" name="Freihand 33">
                  <a:extLst>
                    <a:ext uri="{FF2B5EF4-FFF2-40B4-BE49-F238E27FC236}">
                      <a16:creationId xmlns:a16="http://schemas.microsoft.com/office/drawing/2014/main" id="{FF6D502E-296F-43F5-8A58-8F39E8B8EC8A}"/>
                    </a:ext>
                  </a:extLst>
                </p:cNvPr>
                <p:cNvPicPr/>
                <p:nvPr/>
              </p:nvPicPr>
              <p:blipFill>
                <a:blip r:embed="rId537"/>
                <a:stretch>
                  <a:fillRect/>
                </a:stretch>
              </p:blipFill>
              <p:spPr>
                <a:xfrm>
                  <a:off x="11371413" y="3368227"/>
                  <a:ext cx="4644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42" name="Freihand 41">
                  <a:extLst>
                    <a:ext uri="{FF2B5EF4-FFF2-40B4-BE49-F238E27FC236}">
                      <a16:creationId xmlns:a16="http://schemas.microsoft.com/office/drawing/2014/main" id="{DD8C63CD-1AF1-4E89-8D39-EE4A7B3C0406}"/>
                    </a:ext>
                  </a:extLst>
                </p14:cNvPr>
                <p14:cNvContentPartPr/>
                <p14:nvPr/>
              </p14:nvContentPartPr>
              <p14:xfrm>
                <a:off x="9271173" y="3154387"/>
                <a:ext cx="71280" cy="520560"/>
              </p14:xfrm>
            </p:contentPart>
          </mc:Choice>
          <mc:Fallback xmlns="">
            <p:pic>
              <p:nvPicPr>
                <p:cNvPr id="42" name="Freihand 41">
                  <a:extLst>
                    <a:ext uri="{FF2B5EF4-FFF2-40B4-BE49-F238E27FC236}">
                      <a16:creationId xmlns:a16="http://schemas.microsoft.com/office/drawing/2014/main" id="{DD8C63CD-1AF1-4E89-8D39-EE4A7B3C0406}"/>
                    </a:ext>
                  </a:extLst>
                </p:cNvPr>
                <p:cNvPicPr/>
                <p:nvPr/>
              </p:nvPicPr>
              <p:blipFill>
                <a:blip r:embed="rId539"/>
                <a:stretch>
                  <a:fillRect/>
                </a:stretch>
              </p:blipFill>
              <p:spPr>
                <a:xfrm>
                  <a:off x="9266853" y="3150067"/>
                  <a:ext cx="79920" cy="52920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43" name="Freihand 42">
                  <a:extLst>
                    <a:ext uri="{FF2B5EF4-FFF2-40B4-BE49-F238E27FC236}">
                      <a16:creationId xmlns:a16="http://schemas.microsoft.com/office/drawing/2014/main" id="{9881E40C-903E-4630-A5B3-593C36A5B75C}"/>
                    </a:ext>
                  </a:extLst>
                </p14:cNvPr>
                <p14:cNvContentPartPr/>
                <p14:nvPr/>
              </p14:nvContentPartPr>
              <p14:xfrm>
                <a:off x="9509853" y="3400627"/>
                <a:ext cx="74160" cy="229320"/>
              </p14:xfrm>
            </p:contentPart>
          </mc:Choice>
          <mc:Fallback xmlns="">
            <p:pic>
              <p:nvPicPr>
                <p:cNvPr id="43" name="Freihand 42">
                  <a:extLst>
                    <a:ext uri="{FF2B5EF4-FFF2-40B4-BE49-F238E27FC236}">
                      <a16:creationId xmlns:a16="http://schemas.microsoft.com/office/drawing/2014/main" id="{9881E40C-903E-4630-A5B3-593C36A5B75C}"/>
                    </a:ext>
                  </a:extLst>
                </p:cNvPr>
                <p:cNvPicPr/>
                <p:nvPr/>
              </p:nvPicPr>
              <p:blipFill>
                <a:blip r:embed="rId541"/>
                <a:stretch>
                  <a:fillRect/>
                </a:stretch>
              </p:blipFill>
              <p:spPr>
                <a:xfrm>
                  <a:off x="9505533" y="3396307"/>
                  <a:ext cx="8280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44" name="Freihand 43">
                  <a:extLst>
                    <a:ext uri="{FF2B5EF4-FFF2-40B4-BE49-F238E27FC236}">
                      <a16:creationId xmlns:a16="http://schemas.microsoft.com/office/drawing/2014/main" id="{DBD7E838-23C8-45D8-8783-F0575CF37DA7}"/>
                    </a:ext>
                  </a:extLst>
                </p14:cNvPr>
                <p14:cNvContentPartPr/>
                <p14:nvPr/>
              </p14:nvContentPartPr>
              <p14:xfrm>
                <a:off x="9603453" y="3409987"/>
                <a:ext cx="121680" cy="77040"/>
              </p14:xfrm>
            </p:contentPart>
          </mc:Choice>
          <mc:Fallback xmlns="">
            <p:pic>
              <p:nvPicPr>
                <p:cNvPr id="44" name="Freihand 43">
                  <a:extLst>
                    <a:ext uri="{FF2B5EF4-FFF2-40B4-BE49-F238E27FC236}">
                      <a16:creationId xmlns:a16="http://schemas.microsoft.com/office/drawing/2014/main" id="{DBD7E838-23C8-45D8-8783-F0575CF37DA7}"/>
                    </a:ext>
                  </a:extLst>
                </p:cNvPr>
                <p:cNvPicPr/>
                <p:nvPr/>
              </p:nvPicPr>
              <p:blipFill>
                <a:blip r:embed="rId543"/>
                <a:stretch>
                  <a:fillRect/>
                </a:stretch>
              </p:blipFill>
              <p:spPr>
                <a:xfrm>
                  <a:off x="9599133" y="3405667"/>
                  <a:ext cx="1303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45" name="Freihand 44">
                  <a:extLst>
                    <a:ext uri="{FF2B5EF4-FFF2-40B4-BE49-F238E27FC236}">
                      <a16:creationId xmlns:a16="http://schemas.microsoft.com/office/drawing/2014/main" id="{CAFCA99E-D109-4A30-A0A0-612AC50D93B8}"/>
                    </a:ext>
                  </a:extLst>
                </p14:cNvPr>
                <p14:cNvContentPartPr/>
                <p14:nvPr/>
              </p14:nvContentPartPr>
              <p14:xfrm>
                <a:off x="9752493" y="3327187"/>
                <a:ext cx="220320" cy="136080"/>
              </p14:xfrm>
            </p:contentPart>
          </mc:Choice>
          <mc:Fallback xmlns="">
            <p:pic>
              <p:nvPicPr>
                <p:cNvPr id="45" name="Freihand 44">
                  <a:extLst>
                    <a:ext uri="{FF2B5EF4-FFF2-40B4-BE49-F238E27FC236}">
                      <a16:creationId xmlns:a16="http://schemas.microsoft.com/office/drawing/2014/main" id="{CAFCA99E-D109-4A30-A0A0-612AC50D93B8}"/>
                    </a:ext>
                  </a:extLst>
                </p:cNvPr>
                <p:cNvPicPr/>
                <p:nvPr/>
              </p:nvPicPr>
              <p:blipFill>
                <a:blip r:embed="rId545"/>
                <a:stretch>
                  <a:fillRect/>
                </a:stretch>
              </p:blipFill>
              <p:spPr>
                <a:xfrm>
                  <a:off x="9748173" y="3322867"/>
                  <a:ext cx="2289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46" name="Freihand 45">
                  <a:extLst>
                    <a:ext uri="{FF2B5EF4-FFF2-40B4-BE49-F238E27FC236}">
                      <a16:creationId xmlns:a16="http://schemas.microsoft.com/office/drawing/2014/main" id="{4ACE5B89-F35F-4C4A-9013-7D0F57D6041F}"/>
                    </a:ext>
                  </a:extLst>
                </p14:cNvPr>
                <p14:cNvContentPartPr/>
                <p14:nvPr/>
              </p14:nvContentPartPr>
              <p14:xfrm>
                <a:off x="10028253" y="3376507"/>
                <a:ext cx="120600" cy="91440"/>
              </p14:xfrm>
            </p:contentPart>
          </mc:Choice>
          <mc:Fallback xmlns="">
            <p:pic>
              <p:nvPicPr>
                <p:cNvPr id="46" name="Freihand 45">
                  <a:extLst>
                    <a:ext uri="{FF2B5EF4-FFF2-40B4-BE49-F238E27FC236}">
                      <a16:creationId xmlns:a16="http://schemas.microsoft.com/office/drawing/2014/main" id="{4ACE5B89-F35F-4C4A-9013-7D0F57D6041F}"/>
                    </a:ext>
                  </a:extLst>
                </p:cNvPr>
                <p:cNvPicPr/>
                <p:nvPr/>
              </p:nvPicPr>
              <p:blipFill>
                <a:blip r:embed="rId547"/>
                <a:stretch>
                  <a:fillRect/>
                </a:stretch>
              </p:blipFill>
              <p:spPr>
                <a:xfrm>
                  <a:off x="10023933" y="3372187"/>
                  <a:ext cx="1292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48" name="Freihand 47">
                  <a:extLst>
                    <a:ext uri="{FF2B5EF4-FFF2-40B4-BE49-F238E27FC236}">
                      <a16:creationId xmlns:a16="http://schemas.microsoft.com/office/drawing/2014/main" id="{C42D78AA-7FED-4920-A0F0-138C5A572B27}"/>
                    </a:ext>
                  </a:extLst>
                </p14:cNvPr>
                <p14:cNvContentPartPr/>
                <p14:nvPr/>
              </p14:nvContentPartPr>
              <p14:xfrm>
                <a:off x="10166133" y="3267067"/>
                <a:ext cx="147960" cy="180720"/>
              </p14:xfrm>
            </p:contentPart>
          </mc:Choice>
          <mc:Fallback xmlns="">
            <p:pic>
              <p:nvPicPr>
                <p:cNvPr id="48" name="Freihand 47">
                  <a:extLst>
                    <a:ext uri="{FF2B5EF4-FFF2-40B4-BE49-F238E27FC236}">
                      <a16:creationId xmlns:a16="http://schemas.microsoft.com/office/drawing/2014/main" id="{C42D78AA-7FED-4920-A0F0-138C5A572B27}"/>
                    </a:ext>
                  </a:extLst>
                </p:cNvPr>
                <p:cNvPicPr/>
                <p:nvPr/>
              </p:nvPicPr>
              <p:blipFill>
                <a:blip r:embed="rId549"/>
                <a:stretch>
                  <a:fillRect/>
                </a:stretch>
              </p:blipFill>
              <p:spPr>
                <a:xfrm>
                  <a:off x="10161813" y="3262747"/>
                  <a:ext cx="1566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49" name="Freihand 48">
                  <a:extLst>
                    <a:ext uri="{FF2B5EF4-FFF2-40B4-BE49-F238E27FC236}">
                      <a16:creationId xmlns:a16="http://schemas.microsoft.com/office/drawing/2014/main" id="{AB9EBE01-DF28-4C39-B6A9-34C09676B4BC}"/>
                    </a:ext>
                  </a:extLst>
                </p14:cNvPr>
                <p14:cNvContentPartPr/>
                <p14:nvPr/>
              </p14:nvContentPartPr>
              <p14:xfrm>
                <a:off x="10306173" y="3283987"/>
                <a:ext cx="32040" cy="37080"/>
              </p14:xfrm>
            </p:contentPart>
          </mc:Choice>
          <mc:Fallback xmlns="">
            <p:pic>
              <p:nvPicPr>
                <p:cNvPr id="49" name="Freihand 48">
                  <a:extLst>
                    <a:ext uri="{FF2B5EF4-FFF2-40B4-BE49-F238E27FC236}">
                      <a16:creationId xmlns:a16="http://schemas.microsoft.com/office/drawing/2014/main" id="{AB9EBE01-DF28-4C39-B6A9-34C09676B4BC}"/>
                    </a:ext>
                  </a:extLst>
                </p:cNvPr>
                <p:cNvPicPr/>
                <p:nvPr/>
              </p:nvPicPr>
              <p:blipFill>
                <a:blip r:embed="rId551"/>
                <a:stretch>
                  <a:fillRect/>
                </a:stretch>
              </p:blipFill>
              <p:spPr>
                <a:xfrm>
                  <a:off x="10301853" y="3279667"/>
                  <a:ext cx="406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50" name="Freihand 49">
                  <a:extLst>
                    <a:ext uri="{FF2B5EF4-FFF2-40B4-BE49-F238E27FC236}">
                      <a16:creationId xmlns:a16="http://schemas.microsoft.com/office/drawing/2014/main" id="{6A0D7EE7-23F9-43DA-83C4-16FFBAFF13CD}"/>
                    </a:ext>
                  </a:extLst>
                </p14:cNvPr>
                <p14:cNvContentPartPr/>
                <p14:nvPr/>
              </p14:nvContentPartPr>
              <p14:xfrm>
                <a:off x="10334253" y="3355267"/>
                <a:ext cx="202320" cy="66240"/>
              </p14:xfrm>
            </p:contentPart>
          </mc:Choice>
          <mc:Fallback xmlns="">
            <p:pic>
              <p:nvPicPr>
                <p:cNvPr id="50" name="Freihand 49">
                  <a:extLst>
                    <a:ext uri="{FF2B5EF4-FFF2-40B4-BE49-F238E27FC236}">
                      <a16:creationId xmlns:a16="http://schemas.microsoft.com/office/drawing/2014/main" id="{6A0D7EE7-23F9-43DA-83C4-16FFBAFF13CD}"/>
                    </a:ext>
                  </a:extLst>
                </p:cNvPr>
                <p:cNvPicPr/>
                <p:nvPr/>
              </p:nvPicPr>
              <p:blipFill>
                <a:blip r:embed="rId553"/>
                <a:stretch>
                  <a:fillRect/>
                </a:stretch>
              </p:blipFill>
              <p:spPr>
                <a:xfrm>
                  <a:off x="10329933" y="3350947"/>
                  <a:ext cx="2109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51" name="Freihand 50">
                  <a:extLst>
                    <a:ext uri="{FF2B5EF4-FFF2-40B4-BE49-F238E27FC236}">
                      <a16:creationId xmlns:a16="http://schemas.microsoft.com/office/drawing/2014/main" id="{3C7BB386-92D7-4C25-8479-AC6190B0B4D9}"/>
                    </a:ext>
                  </a:extLst>
                </p14:cNvPr>
                <p14:cNvContentPartPr/>
                <p14:nvPr/>
              </p14:nvContentPartPr>
              <p14:xfrm>
                <a:off x="9627213" y="3692587"/>
                <a:ext cx="76680" cy="176040"/>
              </p14:xfrm>
            </p:contentPart>
          </mc:Choice>
          <mc:Fallback xmlns="">
            <p:pic>
              <p:nvPicPr>
                <p:cNvPr id="51" name="Freihand 50">
                  <a:extLst>
                    <a:ext uri="{FF2B5EF4-FFF2-40B4-BE49-F238E27FC236}">
                      <a16:creationId xmlns:a16="http://schemas.microsoft.com/office/drawing/2014/main" id="{3C7BB386-92D7-4C25-8479-AC6190B0B4D9}"/>
                    </a:ext>
                  </a:extLst>
                </p:cNvPr>
                <p:cNvPicPr/>
                <p:nvPr/>
              </p:nvPicPr>
              <p:blipFill>
                <a:blip r:embed="rId555"/>
                <a:stretch>
                  <a:fillRect/>
                </a:stretch>
              </p:blipFill>
              <p:spPr>
                <a:xfrm>
                  <a:off x="9622893" y="3688267"/>
                  <a:ext cx="853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52" name="Freihand 51">
                  <a:extLst>
                    <a:ext uri="{FF2B5EF4-FFF2-40B4-BE49-F238E27FC236}">
                      <a16:creationId xmlns:a16="http://schemas.microsoft.com/office/drawing/2014/main" id="{8F0BEFE7-73DF-4B6E-9C9A-FAF078473386}"/>
                    </a:ext>
                  </a:extLst>
                </p14:cNvPr>
                <p14:cNvContentPartPr/>
                <p14:nvPr/>
              </p14:nvContentPartPr>
              <p14:xfrm>
                <a:off x="9711093" y="3694747"/>
                <a:ext cx="97920" cy="78480"/>
              </p14:xfrm>
            </p:contentPart>
          </mc:Choice>
          <mc:Fallback xmlns="">
            <p:pic>
              <p:nvPicPr>
                <p:cNvPr id="52" name="Freihand 51">
                  <a:extLst>
                    <a:ext uri="{FF2B5EF4-FFF2-40B4-BE49-F238E27FC236}">
                      <a16:creationId xmlns:a16="http://schemas.microsoft.com/office/drawing/2014/main" id="{8F0BEFE7-73DF-4B6E-9C9A-FAF078473386}"/>
                    </a:ext>
                  </a:extLst>
                </p:cNvPr>
                <p:cNvPicPr/>
                <p:nvPr/>
              </p:nvPicPr>
              <p:blipFill>
                <a:blip r:embed="rId557"/>
                <a:stretch>
                  <a:fillRect/>
                </a:stretch>
              </p:blipFill>
              <p:spPr>
                <a:xfrm>
                  <a:off x="9706773" y="3690427"/>
                  <a:ext cx="1065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53" name="Freihand 52">
                  <a:extLst>
                    <a:ext uri="{FF2B5EF4-FFF2-40B4-BE49-F238E27FC236}">
                      <a16:creationId xmlns:a16="http://schemas.microsoft.com/office/drawing/2014/main" id="{A47BC6A9-0A52-4DBE-87FF-CA34F7CF8A0E}"/>
                    </a:ext>
                  </a:extLst>
                </p14:cNvPr>
                <p14:cNvContentPartPr/>
                <p14:nvPr/>
              </p14:nvContentPartPr>
              <p14:xfrm>
                <a:off x="9815493" y="3677827"/>
                <a:ext cx="107280" cy="96120"/>
              </p14:xfrm>
            </p:contentPart>
          </mc:Choice>
          <mc:Fallback xmlns="">
            <p:pic>
              <p:nvPicPr>
                <p:cNvPr id="53" name="Freihand 52">
                  <a:extLst>
                    <a:ext uri="{FF2B5EF4-FFF2-40B4-BE49-F238E27FC236}">
                      <a16:creationId xmlns:a16="http://schemas.microsoft.com/office/drawing/2014/main" id="{A47BC6A9-0A52-4DBE-87FF-CA34F7CF8A0E}"/>
                    </a:ext>
                  </a:extLst>
                </p:cNvPr>
                <p:cNvPicPr/>
                <p:nvPr/>
              </p:nvPicPr>
              <p:blipFill>
                <a:blip r:embed="rId559"/>
                <a:stretch>
                  <a:fillRect/>
                </a:stretch>
              </p:blipFill>
              <p:spPr>
                <a:xfrm>
                  <a:off x="9811173" y="3673507"/>
                  <a:ext cx="1159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54" name="Freihand 53">
                  <a:extLst>
                    <a:ext uri="{FF2B5EF4-FFF2-40B4-BE49-F238E27FC236}">
                      <a16:creationId xmlns:a16="http://schemas.microsoft.com/office/drawing/2014/main" id="{02B98332-1B34-4F64-9C52-343FAA464F2C}"/>
                    </a:ext>
                  </a:extLst>
                </p14:cNvPr>
                <p14:cNvContentPartPr/>
                <p14:nvPr/>
              </p14:nvContentPartPr>
              <p14:xfrm>
                <a:off x="9932853" y="3669907"/>
                <a:ext cx="88920" cy="104760"/>
              </p14:xfrm>
            </p:contentPart>
          </mc:Choice>
          <mc:Fallback xmlns="">
            <p:pic>
              <p:nvPicPr>
                <p:cNvPr id="54" name="Freihand 53">
                  <a:extLst>
                    <a:ext uri="{FF2B5EF4-FFF2-40B4-BE49-F238E27FC236}">
                      <a16:creationId xmlns:a16="http://schemas.microsoft.com/office/drawing/2014/main" id="{02B98332-1B34-4F64-9C52-343FAA464F2C}"/>
                    </a:ext>
                  </a:extLst>
                </p:cNvPr>
                <p:cNvPicPr/>
                <p:nvPr/>
              </p:nvPicPr>
              <p:blipFill>
                <a:blip r:embed="rId561"/>
                <a:stretch>
                  <a:fillRect/>
                </a:stretch>
              </p:blipFill>
              <p:spPr>
                <a:xfrm>
                  <a:off x="9928533" y="3665587"/>
                  <a:ext cx="975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55" name="Freihand 54">
                  <a:extLst>
                    <a:ext uri="{FF2B5EF4-FFF2-40B4-BE49-F238E27FC236}">
                      <a16:creationId xmlns:a16="http://schemas.microsoft.com/office/drawing/2014/main" id="{87F3D679-18E3-427C-9ADF-524582E68384}"/>
                    </a:ext>
                  </a:extLst>
                </p14:cNvPr>
                <p14:cNvContentPartPr/>
                <p14:nvPr/>
              </p14:nvContentPartPr>
              <p14:xfrm>
                <a:off x="10033653" y="3571987"/>
                <a:ext cx="21240" cy="190440"/>
              </p14:xfrm>
            </p:contentPart>
          </mc:Choice>
          <mc:Fallback xmlns="">
            <p:pic>
              <p:nvPicPr>
                <p:cNvPr id="55" name="Freihand 54">
                  <a:extLst>
                    <a:ext uri="{FF2B5EF4-FFF2-40B4-BE49-F238E27FC236}">
                      <a16:creationId xmlns:a16="http://schemas.microsoft.com/office/drawing/2014/main" id="{87F3D679-18E3-427C-9ADF-524582E68384}"/>
                    </a:ext>
                  </a:extLst>
                </p:cNvPr>
                <p:cNvPicPr/>
                <p:nvPr/>
              </p:nvPicPr>
              <p:blipFill>
                <a:blip r:embed="rId563"/>
                <a:stretch>
                  <a:fillRect/>
                </a:stretch>
              </p:blipFill>
              <p:spPr>
                <a:xfrm>
                  <a:off x="10029333" y="3567667"/>
                  <a:ext cx="2988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56" name="Freihand 55">
                  <a:extLst>
                    <a:ext uri="{FF2B5EF4-FFF2-40B4-BE49-F238E27FC236}">
                      <a16:creationId xmlns:a16="http://schemas.microsoft.com/office/drawing/2014/main" id="{A1DFD8F4-1E3F-4EA0-AEF0-6544CB3ACE72}"/>
                    </a:ext>
                  </a:extLst>
                </p14:cNvPr>
                <p14:cNvContentPartPr/>
                <p14:nvPr/>
              </p14:nvContentPartPr>
              <p14:xfrm>
                <a:off x="10069653" y="3595027"/>
                <a:ext cx="83160" cy="164160"/>
              </p14:xfrm>
            </p:contentPart>
          </mc:Choice>
          <mc:Fallback xmlns="">
            <p:pic>
              <p:nvPicPr>
                <p:cNvPr id="56" name="Freihand 55">
                  <a:extLst>
                    <a:ext uri="{FF2B5EF4-FFF2-40B4-BE49-F238E27FC236}">
                      <a16:creationId xmlns:a16="http://schemas.microsoft.com/office/drawing/2014/main" id="{A1DFD8F4-1E3F-4EA0-AEF0-6544CB3ACE72}"/>
                    </a:ext>
                  </a:extLst>
                </p:cNvPr>
                <p:cNvPicPr/>
                <p:nvPr/>
              </p:nvPicPr>
              <p:blipFill>
                <a:blip r:embed="rId565"/>
                <a:stretch>
                  <a:fillRect/>
                </a:stretch>
              </p:blipFill>
              <p:spPr>
                <a:xfrm>
                  <a:off x="10065333" y="3590707"/>
                  <a:ext cx="918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57" name="Freihand 56">
                  <a:extLst>
                    <a:ext uri="{FF2B5EF4-FFF2-40B4-BE49-F238E27FC236}">
                      <a16:creationId xmlns:a16="http://schemas.microsoft.com/office/drawing/2014/main" id="{982EA75C-968D-462F-A304-E7226237B6BA}"/>
                    </a:ext>
                  </a:extLst>
                </p14:cNvPr>
                <p14:cNvContentPartPr/>
                <p14:nvPr/>
              </p14:nvContentPartPr>
              <p14:xfrm>
                <a:off x="10176213" y="3670987"/>
                <a:ext cx="26280" cy="66240"/>
              </p14:xfrm>
            </p:contentPart>
          </mc:Choice>
          <mc:Fallback xmlns="">
            <p:pic>
              <p:nvPicPr>
                <p:cNvPr id="57" name="Freihand 56">
                  <a:extLst>
                    <a:ext uri="{FF2B5EF4-FFF2-40B4-BE49-F238E27FC236}">
                      <a16:creationId xmlns:a16="http://schemas.microsoft.com/office/drawing/2014/main" id="{982EA75C-968D-462F-A304-E7226237B6BA}"/>
                    </a:ext>
                  </a:extLst>
                </p:cNvPr>
                <p:cNvPicPr/>
                <p:nvPr/>
              </p:nvPicPr>
              <p:blipFill>
                <a:blip r:embed="rId567"/>
                <a:stretch>
                  <a:fillRect/>
                </a:stretch>
              </p:blipFill>
              <p:spPr>
                <a:xfrm>
                  <a:off x="10171893" y="3666667"/>
                  <a:ext cx="349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58" name="Freihand 57">
                  <a:extLst>
                    <a:ext uri="{FF2B5EF4-FFF2-40B4-BE49-F238E27FC236}">
                      <a16:creationId xmlns:a16="http://schemas.microsoft.com/office/drawing/2014/main" id="{2F5C4970-4F5D-48DF-BFCC-CF3FCEB06BFA}"/>
                    </a:ext>
                  </a:extLst>
                </p14:cNvPr>
                <p14:cNvContentPartPr/>
                <p14:nvPr/>
              </p14:nvContentPartPr>
              <p14:xfrm>
                <a:off x="10215813" y="3562627"/>
                <a:ext cx="45360" cy="186480"/>
              </p14:xfrm>
            </p:contentPart>
          </mc:Choice>
          <mc:Fallback xmlns="">
            <p:pic>
              <p:nvPicPr>
                <p:cNvPr id="58" name="Freihand 57">
                  <a:extLst>
                    <a:ext uri="{FF2B5EF4-FFF2-40B4-BE49-F238E27FC236}">
                      <a16:creationId xmlns:a16="http://schemas.microsoft.com/office/drawing/2014/main" id="{2F5C4970-4F5D-48DF-BFCC-CF3FCEB06BFA}"/>
                    </a:ext>
                  </a:extLst>
                </p:cNvPr>
                <p:cNvPicPr/>
                <p:nvPr/>
              </p:nvPicPr>
              <p:blipFill>
                <a:blip r:embed="rId569"/>
                <a:stretch>
                  <a:fillRect/>
                </a:stretch>
              </p:blipFill>
              <p:spPr>
                <a:xfrm>
                  <a:off x="10211493" y="3558307"/>
                  <a:ext cx="540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59" name="Freihand 58">
                  <a:extLst>
                    <a:ext uri="{FF2B5EF4-FFF2-40B4-BE49-F238E27FC236}">
                      <a16:creationId xmlns:a16="http://schemas.microsoft.com/office/drawing/2014/main" id="{D0679A8F-9258-45D7-8440-213C43EEE435}"/>
                    </a:ext>
                  </a:extLst>
                </p14:cNvPr>
                <p14:cNvContentPartPr/>
                <p14:nvPr/>
              </p14:nvContentPartPr>
              <p14:xfrm>
                <a:off x="10190253" y="3671347"/>
                <a:ext cx="84960" cy="7920"/>
              </p14:xfrm>
            </p:contentPart>
          </mc:Choice>
          <mc:Fallback xmlns="">
            <p:pic>
              <p:nvPicPr>
                <p:cNvPr id="59" name="Freihand 58">
                  <a:extLst>
                    <a:ext uri="{FF2B5EF4-FFF2-40B4-BE49-F238E27FC236}">
                      <a16:creationId xmlns:a16="http://schemas.microsoft.com/office/drawing/2014/main" id="{D0679A8F-9258-45D7-8440-213C43EEE435}"/>
                    </a:ext>
                  </a:extLst>
                </p:cNvPr>
                <p:cNvPicPr/>
                <p:nvPr/>
              </p:nvPicPr>
              <p:blipFill>
                <a:blip r:embed="rId571"/>
                <a:stretch>
                  <a:fillRect/>
                </a:stretch>
              </p:blipFill>
              <p:spPr>
                <a:xfrm>
                  <a:off x="10185933" y="3667027"/>
                  <a:ext cx="936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60" name="Freihand 59">
                  <a:extLst>
                    <a:ext uri="{FF2B5EF4-FFF2-40B4-BE49-F238E27FC236}">
                      <a16:creationId xmlns:a16="http://schemas.microsoft.com/office/drawing/2014/main" id="{091E292E-6F48-4412-A20B-9007E9F7930B}"/>
                    </a:ext>
                  </a:extLst>
                </p14:cNvPr>
                <p14:cNvContentPartPr/>
                <p14:nvPr/>
              </p14:nvContentPartPr>
              <p14:xfrm>
                <a:off x="10287813" y="3671347"/>
                <a:ext cx="10440" cy="52560"/>
              </p14:xfrm>
            </p:contentPart>
          </mc:Choice>
          <mc:Fallback xmlns="">
            <p:pic>
              <p:nvPicPr>
                <p:cNvPr id="60" name="Freihand 59">
                  <a:extLst>
                    <a:ext uri="{FF2B5EF4-FFF2-40B4-BE49-F238E27FC236}">
                      <a16:creationId xmlns:a16="http://schemas.microsoft.com/office/drawing/2014/main" id="{091E292E-6F48-4412-A20B-9007E9F7930B}"/>
                    </a:ext>
                  </a:extLst>
                </p:cNvPr>
                <p:cNvPicPr/>
                <p:nvPr/>
              </p:nvPicPr>
              <p:blipFill>
                <a:blip r:embed="rId573"/>
                <a:stretch>
                  <a:fillRect/>
                </a:stretch>
              </p:blipFill>
              <p:spPr>
                <a:xfrm>
                  <a:off x="10283493" y="3667027"/>
                  <a:ext cx="190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61" name="Freihand 60">
                  <a:extLst>
                    <a:ext uri="{FF2B5EF4-FFF2-40B4-BE49-F238E27FC236}">
                      <a16:creationId xmlns:a16="http://schemas.microsoft.com/office/drawing/2014/main" id="{CE05D89C-4272-492E-9A0D-2DC55B2FF9D1}"/>
                    </a:ext>
                  </a:extLst>
                </p14:cNvPr>
                <p14:cNvContentPartPr/>
                <p14:nvPr/>
              </p14:nvContentPartPr>
              <p14:xfrm>
                <a:off x="10289613" y="3573787"/>
                <a:ext cx="6840" cy="16920"/>
              </p14:xfrm>
            </p:contentPart>
          </mc:Choice>
          <mc:Fallback xmlns="">
            <p:pic>
              <p:nvPicPr>
                <p:cNvPr id="61" name="Freihand 60">
                  <a:extLst>
                    <a:ext uri="{FF2B5EF4-FFF2-40B4-BE49-F238E27FC236}">
                      <a16:creationId xmlns:a16="http://schemas.microsoft.com/office/drawing/2014/main" id="{CE05D89C-4272-492E-9A0D-2DC55B2FF9D1}"/>
                    </a:ext>
                  </a:extLst>
                </p:cNvPr>
                <p:cNvPicPr/>
                <p:nvPr/>
              </p:nvPicPr>
              <p:blipFill>
                <a:blip r:embed="rId575"/>
                <a:stretch>
                  <a:fillRect/>
                </a:stretch>
              </p:blipFill>
              <p:spPr>
                <a:xfrm>
                  <a:off x="10285293" y="3569467"/>
                  <a:ext cx="154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62" name="Freihand 61">
                  <a:extLst>
                    <a:ext uri="{FF2B5EF4-FFF2-40B4-BE49-F238E27FC236}">
                      <a16:creationId xmlns:a16="http://schemas.microsoft.com/office/drawing/2014/main" id="{4039EC1C-B54F-4A1D-99C4-068A96745584}"/>
                    </a:ext>
                  </a:extLst>
                </p14:cNvPr>
                <p14:cNvContentPartPr/>
                <p14:nvPr/>
              </p14:nvContentPartPr>
              <p14:xfrm>
                <a:off x="10357293" y="3561907"/>
                <a:ext cx="145800" cy="196560"/>
              </p14:xfrm>
            </p:contentPart>
          </mc:Choice>
          <mc:Fallback xmlns="">
            <p:pic>
              <p:nvPicPr>
                <p:cNvPr id="62" name="Freihand 61">
                  <a:extLst>
                    <a:ext uri="{FF2B5EF4-FFF2-40B4-BE49-F238E27FC236}">
                      <a16:creationId xmlns:a16="http://schemas.microsoft.com/office/drawing/2014/main" id="{4039EC1C-B54F-4A1D-99C4-068A96745584}"/>
                    </a:ext>
                  </a:extLst>
                </p:cNvPr>
                <p:cNvPicPr/>
                <p:nvPr/>
              </p:nvPicPr>
              <p:blipFill>
                <a:blip r:embed="rId577"/>
                <a:stretch>
                  <a:fillRect/>
                </a:stretch>
              </p:blipFill>
              <p:spPr>
                <a:xfrm>
                  <a:off x="10352973" y="3557587"/>
                  <a:ext cx="1544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63" name="Freihand 62">
                  <a:extLst>
                    <a:ext uri="{FF2B5EF4-FFF2-40B4-BE49-F238E27FC236}">
                      <a16:creationId xmlns:a16="http://schemas.microsoft.com/office/drawing/2014/main" id="{1B7ECDE5-31C7-4EB4-8DB2-95E5B4F2A7A9}"/>
                    </a:ext>
                  </a:extLst>
                </p14:cNvPr>
                <p14:cNvContentPartPr/>
                <p14:nvPr/>
              </p14:nvContentPartPr>
              <p14:xfrm>
                <a:off x="10503813" y="3633187"/>
                <a:ext cx="90720" cy="81720"/>
              </p14:xfrm>
            </p:contentPart>
          </mc:Choice>
          <mc:Fallback xmlns="">
            <p:pic>
              <p:nvPicPr>
                <p:cNvPr id="63" name="Freihand 62">
                  <a:extLst>
                    <a:ext uri="{FF2B5EF4-FFF2-40B4-BE49-F238E27FC236}">
                      <a16:creationId xmlns:a16="http://schemas.microsoft.com/office/drawing/2014/main" id="{1B7ECDE5-31C7-4EB4-8DB2-95E5B4F2A7A9}"/>
                    </a:ext>
                  </a:extLst>
                </p:cNvPr>
                <p:cNvPicPr/>
                <p:nvPr/>
              </p:nvPicPr>
              <p:blipFill>
                <a:blip r:embed="rId579"/>
                <a:stretch>
                  <a:fillRect/>
                </a:stretch>
              </p:blipFill>
              <p:spPr>
                <a:xfrm>
                  <a:off x="10499493" y="3628867"/>
                  <a:ext cx="993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64" name="Freihand 63">
                  <a:extLst>
                    <a:ext uri="{FF2B5EF4-FFF2-40B4-BE49-F238E27FC236}">
                      <a16:creationId xmlns:a16="http://schemas.microsoft.com/office/drawing/2014/main" id="{1BCE1061-4C5A-4632-B9F1-C5909B9785DD}"/>
                    </a:ext>
                  </a:extLst>
                </p14:cNvPr>
                <p14:cNvContentPartPr/>
                <p14:nvPr/>
              </p14:nvContentPartPr>
              <p14:xfrm>
                <a:off x="10739613" y="3546067"/>
                <a:ext cx="236520" cy="300960"/>
              </p14:xfrm>
            </p:contentPart>
          </mc:Choice>
          <mc:Fallback xmlns="">
            <p:pic>
              <p:nvPicPr>
                <p:cNvPr id="64" name="Freihand 63">
                  <a:extLst>
                    <a:ext uri="{FF2B5EF4-FFF2-40B4-BE49-F238E27FC236}">
                      <a16:creationId xmlns:a16="http://schemas.microsoft.com/office/drawing/2014/main" id="{1BCE1061-4C5A-4632-B9F1-C5909B9785DD}"/>
                    </a:ext>
                  </a:extLst>
                </p:cNvPr>
                <p:cNvPicPr/>
                <p:nvPr/>
              </p:nvPicPr>
              <p:blipFill>
                <a:blip r:embed="rId581"/>
                <a:stretch>
                  <a:fillRect/>
                </a:stretch>
              </p:blipFill>
              <p:spPr>
                <a:xfrm>
                  <a:off x="10735293" y="3541747"/>
                  <a:ext cx="24516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66" name="Freihand 65">
                  <a:extLst>
                    <a:ext uri="{FF2B5EF4-FFF2-40B4-BE49-F238E27FC236}">
                      <a16:creationId xmlns:a16="http://schemas.microsoft.com/office/drawing/2014/main" id="{E00B8C92-4622-41B6-8229-21BFD379617D}"/>
                    </a:ext>
                  </a:extLst>
                </p14:cNvPr>
                <p14:cNvContentPartPr/>
                <p14:nvPr/>
              </p14:nvContentPartPr>
              <p14:xfrm>
                <a:off x="11136333" y="3629227"/>
                <a:ext cx="142200" cy="100800"/>
              </p14:xfrm>
            </p:contentPart>
          </mc:Choice>
          <mc:Fallback xmlns="">
            <p:pic>
              <p:nvPicPr>
                <p:cNvPr id="66" name="Freihand 65">
                  <a:extLst>
                    <a:ext uri="{FF2B5EF4-FFF2-40B4-BE49-F238E27FC236}">
                      <a16:creationId xmlns:a16="http://schemas.microsoft.com/office/drawing/2014/main" id="{E00B8C92-4622-41B6-8229-21BFD379617D}"/>
                    </a:ext>
                  </a:extLst>
                </p:cNvPr>
                <p:cNvPicPr/>
                <p:nvPr/>
              </p:nvPicPr>
              <p:blipFill>
                <a:blip r:embed="rId583"/>
                <a:stretch>
                  <a:fillRect/>
                </a:stretch>
              </p:blipFill>
              <p:spPr>
                <a:xfrm>
                  <a:off x="11132013" y="3624907"/>
                  <a:ext cx="1508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67" name="Freihand 66">
                  <a:extLst>
                    <a:ext uri="{FF2B5EF4-FFF2-40B4-BE49-F238E27FC236}">
                      <a16:creationId xmlns:a16="http://schemas.microsoft.com/office/drawing/2014/main" id="{4413EFD4-231D-4972-9E4B-E0C463F1BDB2}"/>
                    </a:ext>
                  </a:extLst>
                </p14:cNvPr>
                <p14:cNvContentPartPr/>
                <p14:nvPr/>
              </p14:nvContentPartPr>
              <p14:xfrm>
                <a:off x="11301573" y="3567667"/>
                <a:ext cx="83880" cy="114480"/>
              </p14:xfrm>
            </p:contentPart>
          </mc:Choice>
          <mc:Fallback xmlns="">
            <p:pic>
              <p:nvPicPr>
                <p:cNvPr id="67" name="Freihand 66">
                  <a:extLst>
                    <a:ext uri="{FF2B5EF4-FFF2-40B4-BE49-F238E27FC236}">
                      <a16:creationId xmlns:a16="http://schemas.microsoft.com/office/drawing/2014/main" id="{4413EFD4-231D-4972-9E4B-E0C463F1BDB2}"/>
                    </a:ext>
                  </a:extLst>
                </p:cNvPr>
                <p:cNvPicPr/>
                <p:nvPr/>
              </p:nvPicPr>
              <p:blipFill>
                <a:blip r:embed="rId585"/>
                <a:stretch>
                  <a:fillRect/>
                </a:stretch>
              </p:blipFill>
              <p:spPr>
                <a:xfrm>
                  <a:off x="11297253" y="3563347"/>
                  <a:ext cx="925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68" name="Freihand 67">
                  <a:extLst>
                    <a:ext uri="{FF2B5EF4-FFF2-40B4-BE49-F238E27FC236}">
                      <a16:creationId xmlns:a16="http://schemas.microsoft.com/office/drawing/2014/main" id="{5384CDFD-D170-4749-ADA5-22C438EE8412}"/>
                    </a:ext>
                  </a:extLst>
                </p14:cNvPr>
                <p14:cNvContentPartPr/>
                <p14:nvPr/>
              </p14:nvContentPartPr>
              <p14:xfrm>
                <a:off x="11494173" y="3614467"/>
                <a:ext cx="171360" cy="67320"/>
              </p14:xfrm>
            </p:contentPart>
          </mc:Choice>
          <mc:Fallback xmlns="">
            <p:pic>
              <p:nvPicPr>
                <p:cNvPr id="68" name="Freihand 67">
                  <a:extLst>
                    <a:ext uri="{FF2B5EF4-FFF2-40B4-BE49-F238E27FC236}">
                      <a16:creationId xmlns:a16="http://schemas.microsoft.com/office/drawing/2014/main" id="{5384CDFD-D170-4749-ADA5-22C438EE8412}"/>
                    </a:ext>
                  </a:extLst>
                </p:cNvPr>
                <p:cNvPicPr/>
                <p:nvPr/>
              </p:nvPicPr>
              <p:blipFill>
                <a:blip r:embed="rId587"/>
                <a:stretch>
                  <a:fillRect/>
                </a:stretch>
              </p:blipFill>
              <p:spPr>
                <a:xfrm>
                  <a:off x="11489853" y="3610147"/>
                  <a:ext cx="1800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69" name="Freihand 68">
                  <a:extLst>
                    <a:ext uri="{FF2B5EF4-FFF2-40B4-BE49-F238E27FC236}">
                      <a16:creationId xmlns:a16="http://schemas.microsoft.com/office/drawing/2014/main" id="{CBCA0BBA-1408-416C-94C0-86E89BED7058}"/>
                    </a:ext>
                  </a:extLst>
                </p14:cNvPr>
                <p14:cNvContentPartPr/>
                <p14:nvPr/>
              </p14:nvContentPartPr>
              <p14:xfrm>
                <a:off x="11696853" y="3548227"/>
                <a:ext cx="103680" cy="109080"/>
              </p14:xfrm>
            </p:contentPart>
          </mc:Choice>
          <mc:Fallback xmlns="">
            <p:pic>
              <p:nvPicPr>
                <p:cNvPr id="69" name="Freihand 68">
                  <a:extLst>
                    <a:ext uri="{FF2B5EF4-FFF2-40B4-BE49-F238E27FC236}">
                      <a16:creationId xmlns:a16="http://schemas.microsoft.com/office/drawing/2014/main" id="{CBCA0BBA-1408-416C-94C0-86E89BED7058}"/>
                    </a:ext>
                  </a:extLst>
                </p:cNvPr>
                <p:cNvPicPr/>
                <p:nvPr/>
              </p:nvPicPr>
              <p:blipFill>
                <a:blip r:embed="rId589"/>
                <a:stretch>
                  <a:fillRect/>
                </a:stretch>
              </p:blipFill>
              <p:spPr>
                <a:xfrm>
                  <a:off x="11692533" y="3543907"/>
                  <a:ext cx="1123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70" name="Freihand 69">
                  <a:extLst>
                    <a:ext uri="{FF2B5EF4-FFF2-40B4-BE49-F238E27FC236}">
                      <a16:creationId xmlns:a16="http://schemas.microsoft.com/office/drawing/2014/main" id="{FE7A6465-D3A3-48D5-9D44-C01DFA946E1A}"/>
                    </a:ext>
                  </a:extLst>
                </p14:cNvPr>
                <p14:cNvContentPartPr/>
                <p14:nvPr/>
              </p14:nvContentPartPr>
              <p14:xfrm>
                <a:off x="11795493" y="3562627"/>
                <a:ext cx="315360" cy="220320"/>
              </p14:xfrm>
            </p:contentPart>
          </mc:Choice>
          <mc:Fallback xmlns="">
            <p:pic>
              <p:nvPicPr>
                <p:cNvPr id="70" name="Freihand 69">
                  <a:extLst>
                    <a:ext uri="{FF2B5EF4-FFF2-40B4-BE49-F238E27FC236}">
                      <a16:creationId xmlns:a16="http://schemas.microsoft.com/office/drawing/2014/main" id="{FE7A6465-D3A3-48D5-9D44-C01DFA946E1A}"/>
                    </a:ext>
                  </a:extLst>
                </p:cNvPr>
                <p:cNvPicPr/>
                <p:nvPr/>
              </p:nvPicPr>
              <p:blipFill>
                <a:blip r:embed="rId591"/>
                <a:stretch>
                  <a:fillRect/>
                </a:stretch>
              </p:blipFill>
              <p:spPr>
                <a:xfrm>
                  <a:off x="11791173" y="3558307"/>
                  <a:ext cx="32400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96" name="Freihand 95">
                  <a:extLst>
                    <a:ext uri="{FF2B5EF4-FFF2-40B4-BE49-F238E27FC236}">
                      <a16:creationId xmlns:a16="http://schemas.microsoft.com/office/drawing/2014/main" id="{735C4105-DFDF-4291-A805-99DACD8CB4ED}"/>
                    </a:ext>
                  </a:extLst>
                </p14:cNvPr>
                <p14:cNvContentPartPr/>
                <p14:nvPr/>
              </p14:nvContentPartPr>
              <p14:xfrm>
                <a:off x="9382773" y="3813547"/>
                <a:ext cx="1459800" cy="78840"/>
              </p14:xfrm>
            </p:contentPart>
          </mc:Choice>
          <mc:Fallback xmlns="">
            <p:pic>
              <p:nvPicPr>
                <p:cNvPr id="96" name="Freihand 95">
                  <a:extLst>
                    <a:ext uri="{FF2B5EF4-FFF2-40B4-BE49-F238E27FC236}">
                      <a16:creationId xmlns:a16="http://schemas.microsoft.com/office/drawing/2014/main" id="{735C4105-DFDF-4291-A805-99DACD8CB4ED}"/>
                    </a:ext>
                  </a:extLst>
                </p:cNvPr>
                <p:cNvPicPr/>
                <p:nvPr/>
              </p:nvPicPr>
              <p:blipFill>
                <a:blip r:embed="rId593"/>
                <a:stretch>
                  <a:fillRect/>
                </a:stretch>
              </p:blipFill>
              <p:spPr>
                <a:xfrm>
                  <a:off x="9378453" y="3809227"/>
                  <a:ext cx="14684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98" name="Freihand 97">
                  <a:extLst>
                    <a:ext uri="{FF2B5EF4-FFF2-40B4-BE49-F238E27FC236}">
                      <a16:creationId xmlns:a16="http://schemas.microsoft.com/office/drawing/2014/main" id="{2C0EA4B6-94B0-400D-84B3-0C8986AA1112}"/>
                    </a:ext>
                  </a:extLst>
                </p14:cNvPr>
                <p14:cNvContentPartPr/>
                <p14:nvPr/>
              </p14:nvContentPartPr>
              <p14:xfrm>
                <a:off x="9584733" y="3978067"/>
                <a:ext cx="16920" cy="155520"/>
              </p14:xfrm>
            </p:contentPart>
          </mc:Choice>
          <mc:Fallback xmlns="">
            <p:pic>
              <p:nvPicPr>
                <p:cNvPr id="98" name="Freihand 97">
                  <a:extLst>
                    <a:ext uri="{FF2B5EF4-FFF2-40B4-BE49-F238E27FC236}">
                      <a16:creationId xmlns:a16="http://schemas.microsoft.com/office/drawing/2014/main" id="{2C0EA4B6-94B0-400D-84B3-0C8986AA1112}"/>
                    </a:ext>
                  </a:extLst>
                </p:cNvPr>
                <p:cNvPicPr/>
                <p:nvPr/>
              </p:nvPicPr>
              <p:blipFill>
                <a:blip r:embed="rId595"/>
                <a:stretch>
                  <a:fillRect/>
                </a:stretch>
              </p:blipFill>
              <p:spPr>
                <a:xfrm>
                  <a:off x="9580413" y="3973747"/>
                  <a:ext cx="255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99" name="Freihand 98">
                  <a:extLst>
                    <a:ext uri="{FF2B5EF4-FFF2-40B4-BE49-F238E27FC236}">
                      <a16:creationId xmlns:a16="http://schemas.microsoft.com/office/drawing/2014/main" id="{7C53363C-BE7C-4086-A023-491A523C051E}"/>
                    </a:ext>
                  </a:extLst>
                </p14:cNvPr>
                <p14:cNvContentPartPr/>
                <p14:nvPr/>
              </p14:nvContentPartPr>
              <p14:xfrm>
                <a:off x="9486453" y="3936667"/>
                <a:ext cx="206640" cy="59040"/>
              </p14:xfrm>
            </p:contentPart>
          </mc:Choice>
          <mc:Fallback xmlns="">
            <p:pic>
              <p:nvPicPr>
                <p:cNvPr id="99" name="Freihand 98">
                  <a:extLst>
                    <a:ext uri="{FF2B5EF4-FFF2-40B4-BE49-F238E27FC236}">
                      <a16:creationId xmlns:a16="http://schemas.microsoft.com/office/drawing/2014/main" id="{7C53363C-BE7C-4086-A023-491A523C051E}"/>
                    </a:ext>
                  </a:extLst>
                </p:cNvPr>
                <p:cNvPicPr/>
                <p:nvPr/>
              </p:nvPicPr>
              <p:blipFill>
                <a:blip r:embed="rId597"/>
                <a:stretch>
                  <a:fillRect/>
                </a:stretch>
              </p:blipFill>
              <p:spPr>
                <a:xfrm>
                  <a:off x="9482133" y="3932347"/>
                  <a:ext cx="2152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101" name="Freihand 100">
                  <a:extLst>
                    <a:ext uri="{FF2B5EF4-FFF2-40B4-BE49-F238E27FC236}">
                      <a16:creationId xmlns:a16="http://schemas.microsoft.com/office/drawing/2014/main" id="{CD742AF6-FD11-4C37-9073-A1DF7F9CD12C}"/>
                    </a:ext>
                  </a:extLst>
                </p14:cNvPr>
                <p14:cNvContentPartPr/>
                <p14:nvPr/>
              </p14:nvContentPartPr>
              <p14:xfrm>
                <a:off x="9670773" y="4018387"/>
                <a:ext cx="79560" cy="125640"/>
              </p14:xfrm>
            </p:contentPart>
          </mc:Choice>
          <mc:Fallback xmlns="">
            <p:pic>
              <p:nvPicPr>
                <p:cNvPr id="101" name="Freihand 100">
                  <a:extLst>
                    <a:ext uri="{FF2B5EF4-FFF2-40B4-BE49-F238E27FC236}">
                      <a16:creationId xmlns:a16="http://schemas.microsoft.com/office/drawing/2014/main" id="{CD742AF6-FD11-4C37-9073-A1DF7F9CD12C}"/>
                    </a:ext>
                  </a:extLst>
                </p:cNvPr>
                <p:cNvPicPr/>
                <p:nvPr/>
              </p:nvPicPr>
              <p:blipFill>
                <a:blip r:embed="rId599"/>
                <a:stretch>
                  <a:fillRect/>
                </a:stretch>
              </p:blipFill>
              <p:spPr>
                <a:xfrm>
                  <a:off x="9666453" y="4014067"/>
                  <a:ext cx="882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102" name="Freihand 101">
                  <a:extLst>
                    <a:ext uri="{FF2B5EF4-FFF2-40B4-BE49-F238E27FC236}">
                      <a16:creationId xmlns:a16="http://schemas.microsoft.com/office/drawing/2014/main" id="{06FB15DC-DF97-4B24-B797-D86012820E8E}"/>
                    </a:ext>
                  </a:extLst>
                </p14:cNvPr>
                <p14:cNvContentPartPr/>
                <p14:nvPr/>
              </p14:nvContentPartPr>
              <p14:xfrm>
                <a:off x="9752853" y="4023427"/>
                <a:ext cx="232920" cy="111240"/>
              </p14:xfrm>
            </p:contentPart>
          </mc:Choice>
          <mc:Fallback xmlns="">
            <p:pic>
              <p:nvPicPr>
                <p:cNvPr id="102" name="Freihand 101">
                  <a:extLst>
                    <a:ext uri="{FF2B5EF4-FFF2-40B4-BE49-F238E27FC236}">
                      <a16:creationId xmlns:a16="http://schemas.microsoft.com/office/drawing/2014/main" id="{06FB15DC-DF97-4B24-B797-D86012820E8E}"/>
                    </a:ext>
                  </a:extLst>
                </p:cNvPr>
                <p:cNvPicPr/>
                <p:nvPr/>
              </p:nvPicPr>
              <p:blipFill>
                <a:blip r:embed="rId601"/>
                <a:stretch>
                  <a:fillRect/>
                </a:stretch>
              </p:blipFill>
              <p:spPr>
                <a:xfrm>
                  <a:off x="9748533" y="4019107"/>
                  <a:ext cx="2415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103" name="Freihand 102">
                  <a:extLst>
                    <a:ext uri="{FF2B5EF4-FFF2-40B4-BE49-F238E27FC236}">
                      <a16:creationId xmlns:a16="http://schemas.microsoft.com/office/drawing/2014/main" id="{FAE654CC-FAA8-4DC3-85D8-8D3215F29AFB}"/>
                    </a:ext>
                  </a:extLst>
                </p14:cNvPr>
                <p14:cNvContentPartPr/>
                <p14:nvPr/>
              </p14:nvContentPartPr>
              <p14:xfrm>
                <a:off x="9997293" y="3984547"/>
                <a:ext cx="91440" cy="165960"/>
              </p14:xfrm>
            </p:contentPart>
          </mc:Choice>
          <mc:Fallback xmlns="">
            <p:pic>
              <p:nvPicPr>
                <p:cNvPr id="103" name="Freihand 102">
                  <a:extLst>
                    <a:ext uri="{FF2B5EF4-FFF2-40B4-BE49-F238E27FC236}">
                      <a16:creationId xmlns:a16="http://schemas.microsoft.com/office/drawing/2014/main" id="{FAE654CC-FAA8-4DC3-85D8-8D3215F29AFB}"/>
                    </a:ext>
                  </a:extLst>
                </p:cNvPr>
                <p:cNvPicPr/>
                <p:nvPr/>
              </p:nvPicPr>
              <p:blipFill>
                <a:blip r:embed="rId603"/>
                <a:stretch>
                  <a:fillRect/>
                </a:stretch>
              </p:blipFill>
              <p:spPr>
                <a:xfrm>
                  <a:off x="9992973" y="3980227"/>
                  <a:ext cx="1000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104" name="Freihand 103">
                  <a:extLst>
                    <a:ext uri="{FF2B5EF4-FFF2-40B4-BE49-F238E27FC236}">
                      <a16:creationId xmlns:a16="http://schemas.microsoft.com/office/drawing/2014/main" id="{77BB898C-A60D-424D-9B94-F7E29DC29780}"/>
                    </a:ext>
                  </a:extLst>
                </p14:cNvPr>
                <p14:cNvContentPartPr/>
                <p14:nvPr/>
              </p14:nvContentPartPr>
              <p14:xfrm>
                <a:off x="10086573" y="4028107"/>
                <a:ext cx="100440" cy="85680"/>
              </p14:xfrm>
            </p:contentPart>
          </mc:Choice>
          <mc:Fallback xmlns="">
            <p:pic>
              <p:nvPicPr>
                <p:cNvPr id="104" name="Freihand 103">
                  <a:extLst>
                    <a:ext uri="{FF2B5EF4-FFF2-40B4-BE49-F238E27FC236}">
                      <a16:creationId xmlns:a16="http://schemas.microsoft.com/office/drawing/2014/main" id="{77BB898C-A60D-424D-9B94-F7E29DC29780}"/>
                    </a:ext>
                  </a:extLst>
                </p:cNvPr>
                <p:cNvPicPr/>
                <p:nvPr/>
              </p:nvPicPr>
              <p:blipFill>
                <a:blip r:embed="rId605"/>
                <a:stretch>
                  <a:fillRect/>
                </a:stretch>
              </p:blipFill>
              <p:spPr>
                <a:xfrm>
                  <a:off x="10082253" y="4023787"/>
                  <a:ext cx="1090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106" name="Freihand 105">
                  <a:extLst>
                    <a:ext uri="{FF2B5EF4-FFF2-40B4-BE49-F238E27FC236}">
                      <a16:creationId xmlns:a16="http://schemas.microsoft.com/office/drawing/2014/main" id="{E0F3A544-185A-4003-B0DE-FDE5AA7AE9F6}"/>
                    </a:ext>
                  </a:extLst>
                </p14:cNvPr>
                <p14:cNvContentPartPr/>
                <p14:nvPr/>
              </p14:nvContentPartPr>
              <p14:xfrm>
                <a:off x="9963093" y="3986347"/>
                <a:ext cx="75240" cy="146520"/>
              </p14:xfrm>
            </p:contentPart>
          </mc:Choice>
          <mc:Fallback xmlns="">
            <p:pic>
              <p:nvPicPr>
                <p:cNvPr id="106" name="Freihand 105">
                  <a:extLst>
                    <a:ext uri="{FF2B5EF4-FFF2-40B4-BE49-F238E27FC236}">
                      <a16:creationId xmlns:a16="http://schemas.microsoft.com/office/drawing/2014/main" id="{E0F3A544-185A-4003-B0DE-FDE5AA7AE9F6}"/>
                    </a:ext>
                  </a:extLst>
                </p:cNvPr>
                <p:cNvPicPr/>
                <p:nvPr/>
              </p:nvPicPr>
              <p:blipFill>
                <a:blip r:embed="rId607"/>
                <a:stretch>
                  <a:fillRect/>
                </a:stretch>
              </p:blipFill>
              <p:spPr>
                <a:xfrm>
                  <a:off x="9958773" y="3982027"/>
                  <a:ext cx="838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107" name="Freihand 106">
                  <a:extLst>
                    <a:ext uri="{FF2B5EF4-FFF2-40B4-BE49-F238E27FC236}">
                      <a16:creationId xmlns:a16="http://schemas.microsoft.com/office/drawing/2014/main" id="{2F96CE6F-7DD7-4FA2-A8F6-13E75B296865}"/>
                    </a:ext>
                  </a:extLst>
                </p14:cNvPr>
                <p14:cNvContentPartPr/>
                <p14:nvPr/>
              </p14:nvContentPartPr>
              <p14:xfrm>
                <a:off x="10084053" y="3922987"/>
                <a:ext cx="126720" cy="215640"/>
              </p14:xfrm>
            </p:contentPart>
          </mc:Choice>
          <mc:Fallback xmlns="">
            <p:pic>
              <p:nvPicPr>
                <p:cNvPr id="107" name="Freihand 106">
                  <a:extLst>
                    <a:ext uri="{FF2B5EF4-FFF2-40B4-BE49-F238E27FC236}">
                      <a16:creationId xmlns:a16="http://schemas.microsoft.com/office/drawing/2014/main" id="{2F96CE6F-7DD7-4FA2-A8F6-13E75B296865}"/>
                    </a:ext>
                  </a:extLst>
                </p:cNvPr>
                <p:cNvPicPr/>
                <p:nvPr/>
              </p:nvPicPr>
              <p:blipFill>
                <a:blip r:embed="rId609"/>
                <a:stretch>
                  <a:fillRect/>
                </a:stretch>
              </p:blipFill>
              <p:spPr>
                <a:xfrm>
                  <a:off x="10079733" y="3918667"/>
                  <a:ext cx="1353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108" name="Freihand 107">
                  <a:extLst>
                    <a:ext uri="{FF2B5EF4-FFF2-40B4-BE49-F238E27FC236}">
                      <a16:creationId xmlns:a16="http://schemas.microsoft.com/office/drawing/2014/main" id="{A2FCCCE4-26DB-4B4C-A9B4-E019A16CF5BA}"/>
                    </a:ext>
                  </a:extLst>
                </p14:cNvPr>
                <p14:cNvContentPartPr/>
                <p14:nvPr/>
              </p14:nvContentPartPr>
              <p14:xfrm>
                <a:off x="10210413" y="4015147"/>
                <a:ext cx="332640" cy="61920"/>
              </p14:xfrm>
            </p:contentPart>
          </mc:Choice>
          <mc:Fallback xmlns="">
            <p:pic>
              <p:nvPicPr>
                <p:cNvPr id="108" name="Freihand 107">
                  <a:extLst>
                    <a:ext uri="{FF2B5EF4-FFF2-40B4-BE49-F238E27FC236}">
                      <a16:creationId xmlns:a16="http://schemas.microsoft.com/office/drawing/2014/main" id="{A2FCCCE4-26DB-4B4C-A9B4-E019A16CF5BA}"/>
                    </a:ext>
                  </a:extLst>
                </p:cNvPr>
                <p:cNvPicPr/>
                <p:nvPr/>
              </p:nvPicPr>
              <p:blipFill>
                <a:blip r:embed="rId611"/>
                <a:stretch>
                  <a:fillRect/>
                </a:stretch>
              </p:blipFill>
              <p:spPr>
                <a:xfrm>
                  <a:off x="10206093" y="4010827"/>
                  <a:ext cx="3412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109" name="Freihand 108">
                  <a:extLst>
                    <a:ext uri="{FF2B5EF4-FFF2-40B4-BE49-F238E27FC236}">
                      <a16:creationId xmlns:a16="http://schemas.microsoft.com/office/drawing/2014/main" id="{6762B211-AFBC-4478-BD25-32CEC7E07E2A}"/>
                    </a:ext>
                  </a:extLst>
                </p14:cNvPr>
                <p14:cNvContentPartPr/>
                <p14:nvPr/>
              </p14:nvContentPartPr>
              <p14:xfrm>
                <a:off x="10553853" y="3955027"/>
                <a:ext cx="219960" cy="127440"/>
              </p14:xfrm>
            </p:contentPart>
          </mc:Choice>
          <mc:Fallback xmlns="">
            <p:pic>
              <p:nvPicPr>
                <p:cNvPr id="109" name="Freihand 108">
                  <a:extLst>
                    <a:ext uri="{FF2B5EF4-FFF2-40B4-BE49-F238E27FC236}">
                      <a16:creationId xmlns:a16="http://schemas.microsoft.com/office/drawing/2014/main" id="{6762B211-AFBC-4478-BD25-32CEC7E07E2A}"/>
                    </a:ext>
                  </a:extLst>
                </p:cNvPr>
                <p:cNvPicPr/>
                <p:nvPr/>
              </p:nvPicPr>
              <p:blipFill>
                <a:blip r:embed="rId613"/>
                <a:stretch>
                  <a:fillRect/>
                </a:stretch>
              </p:blipFill>
              <p:spPr>
                <a:xfrm>
                  <a:off x="10549533" y="3950707"/>
                  <a:ext cx="2286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110" name="Freihand 109">
                  <a:extLst>
                    <a:ext uri="{FF2B5EF4-FFF2-40B4-BE49-F238E27FC236}">
                      <a16:creationId xmlns:a16="http://schemas.microsoft.com/office/drawing/2014/main" id="{B7A22DA8-401D-4DAC-A50F-32817275B8AE}"/>
                    </a:ext>
                  </a:extLst>
                </p14:cNvPr>
                <p14:cNvContentPartPr/>
                <p14:nvPr/>
              </p14:nvContentPartPr>
              <p14:xfrm>
                <a:off x="10762653" y="3960427"/>
                <a:ext cx="52200" cy="38160"/>
              </p14:xfrm>
            </p:contentPart>
          </mc:Choice>
          <mc:Fallback xmlns="">
            <p:pic>
              <p:nvPicPr>
                <p:cNvPr id="110" name="Freihand 109">
                  <a:extLst>
                    <a:ext uri="{FF2B5EF4-FFF2-40B4-BE49-F238E27FC236}">
                      <a16:creationId xmlns:a16="http://schemas.microsoft.com/office/drawing/2014/main" id="{B7A22DA8-401D-4DAC-A50F-32817275B8AE}"/>
                    </a:ext>
                  </a:extLst>
                </p:cNvPr>
                <p:cNvPicPr/>
                <p:nvPr/>
              </p:nvPicPr>
              <p:blipFill>
                <a:blip r:embed="rId615"/>
                <a:stretch>
                  <a:fillRect/>
                </a:stretch>
              </p:blipFill>
              <p:spPr>
                <a:xfrm>
                  <a:off x="10758333" y="3956107"/>
                  <a:ext cx="608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111" name="Freihand 110">
                  <a:extLst>
                    <a:ext uri="{FF2B5EF4-FFF2-40B4-BE49-F238E27FC236}">
                      <a16:creationId xmlns:a16="http://schemas.microsoft.com/office/drawing/2014/main" id="{1A971BE1-245D-4019-A74D-D5F8D994B08A}"/>
                    </a:ext>
                  </a:extLst>
                </p14:cNvPr>
                <p14:cNvContentPartPr/>
                <p14:nvPr/>
              </p14:nvContentPartPr>
              <p14:xfrm>
                <a:off x="10838253" y="4008667"/>
                <a:ext cx="126000" cy="50400"/>
              </p14:xfrm>
            </p:contentPart>
          </mc:Choice>
          <mc:Fallback xmlns="">
            <p:pic>
              <p:nvPicPr>
                <p:cNvPr id="111" name="Freihand 110">
                  <a:extLst>
                    <a:ext uri="{FF2B5EF4-FFF2-40B4-BE49-F238E27FC236}">
                      <a16:creationId xmlns:a16="http://schemas.microsoft.com/office/drawing/2014/main" id="{1A971BE1-245D-4019-A74D-D5F8D994B08A}"/>
                    </a:ext>
                  </a:extLst>
                </p:cNvPr>
                <p:cNvPicPr/>
                <p:nvPr/>
              </p:nvPicPr>
              <p:blipFill>
                <a:blip r:embed="rId617"/>
                <a:stretch>
                  <a:fillRect/>
                </a:stretch>
              </p:blipFill>
              <p:spPr>
                <a:xfrm>
                  <a:off x="10833933" y="4004347"/>
                  <a:ext cx="1346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112" name="Freihand 111">
                  <a:extLst>
                    <a:ext uri="{FF2B5EF4-FFF2-40B4-BE49-F238E27FC236}">
                      <a16:creationId xmlns:a16="http://schemas.microsoft.com/office/drawing/2014/main" id="{274699EB-4D20-45B5-885F-7D53A8F3104B}"/>
                    </a:ext>
                  </a:extLst>
                </p14:cNvPr>
                <p14:cNvContentPartPr/>
                <p14:nvPr/>
              </p14:nvContentPartPr>
              <p14:xfrm>
                <a:off x="11089173" y="3973387"/>
                <a:ext cx="45360" cy="85320"/>
              </p14:xfrm>
            </p:contentPart>
          </mc:Choice>
          <mc:Fallback xmlns="">
            <p:pic>
              <p:nvPicPr>
                <p:cNvPr id="112" name="Freihand 111">
                  <a:extLst>
                    <a:ext uri="{FF2B5EF4-FFF2-40B4-BE49-F238E27FC236}">
                      <a16:creationId xmlns:a16="http://schemas.microsoft.com/office/drawing/2014/main" id="{274699EB-4D20-45B5-885F-7D53A8F3104B}"/>
                    </a:ext>
                  </a:extLst>
                </p:cNvPr>
                <p:cNvPicPr/>
                <p:nvPr/>
              </p:nvPicPr>
              <p:blipFill>
                <a:blip r:embed="rId619"/>
                <a:stretch>
                  <a:fillRect/>
                </a:stretch>
              </p:blipFill>
              <p:spPr>
                <a:xfrm>
                  <a:off x="11084853" y="3969067"/>
                  <a:ext cx="540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113" name="Freihand 112">
                  <a:extLst>
                    <a:ext uri="{FF2B5EF4-FFF2-40B4-BE49-F238E27FC236}">
                      <a16:creationId xmlns:a16="http://schemas.microsoft.com/office/drawing/2014/main" id="{E7714BF5-3EC8-4656-8601-9BAF3E6BD19C}"/>
                    </a:ext>
                  </a:extLst>
                </p14:cNvPr>
                <p14:cNvContentPartPr/>
                <p14:nvPr/>
              </p14:nvContentPartPr>
              <p14:xfrm>
                <a:off x="11190333" y="3970867"/>
                <a:ext cx="226440" cy="105480"/>
              </p14:xfrm>
            </p:contentPart>
          </mc:Choice>
          <mc:Fallback xmlns="">
            <p:pic>
              <p:nvPicPr>
                <p:cNvPr id="113" name="Freihand 112">
                  <a:extLst>
                    <a:ext uri="{FF2B5EF4-FFF2-40B4-BE49-F238E27FC236}">
                      <a16:creationId xmlns:a16="http://schemas.microsoft.com/office/drawing/2014/main" id="{E7714BF5-3EC8-4656-8601-9BAF3E6BD19C}"/>
                    </a:ext>
                  </a:extLst>
                </p:cNvPr>
                <p:cNvPicPr/>
                <p:nvPr/>
              </p:nvPicPr>
              <p:blipFill>
                <a:blip r:embed="rId621"/>
                <a:stretch>
                  <a:fillRect/>
                </a:stretch>
              </p:blipFill>
              <p:spPr>
                <a:xfrm>
                  <a:off x="11186013" y="3966547"/>
                  <a:ext cx="2350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114" name="Freihand 113">
                  <a:extLst>
                    <a:ext uri="{FF2B5EF4-FFF2-40B4-BE49-F238E27FC236}">
                      <a16:creationId xmlns:a16="http://schemas.microsoft.com/office/drawing/2014/main" id="{5E8E6A51-3E47-4E9F-BF9B-7472C6123C34}"/>
                    </a:ext>
                  </a:extLst>
                </p14:cNvPr>
                <p14:cNvContentPartPr/>
                <p14:nvPr/>
              </p14:nvContentPartPr>
              <p14:xfrm>
                <a:off x="11434773" y="3936667"/>
                <a:ext cx="299520" cy="138600"/>
              </p14:xfrm>
            </p:contentPart>
          </mc:Choice>
          <mc:Fallback xmlns="">
            <p:pic>
              <p:nvPicPr>
                <p:cNvPr id="114" name="Freihand 113">
                  <a:extLst>
                    <a:ext uri="{FF2B5EF4-FFF2-40B4-BE49-F238E27FC236}">
                      <a16:creationId xmlns:a16="http://schemas.microsoft.com/office/drawing/2014/main" id="{5E8E6A51-3E47-4E9F-BF9B-7472C6123C34}"/>
                    </a:ext>
                  </a:extLst>
                </p:cNvPr>
                <p:cNvPicPr/>
                <p:nvPr/>
              </p:nvPicPr>
              <p:blipFill>
                <a:blip r:embed="rId623"/>
                <a:stretch>
                  <a:fillRect/>
                </a:stretch>
              </p:blipFill>
              <p:spPr>
                <a:xfrm>
                  <a:off x="11430453" y="3932347"/>
                  <a:ext cx="3081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154" name="Freihand 153">
                  <a:extLst>
                    <a:ext uri="{FF2B5EF4-FFF2-40B4-BE49-F238E27FC236}">
                      <a16:creationId xmlns:a16="http://schemas.microsoft.com/office/drawing/2014/main" id="{C3434640-38DE-4582-88EC-56BDC7EC5CC8}"/>
                    </a:ext>
                  </a:extLst>
                </p14:cNvPr>
                <p14:cNvContentPartPr/>
                <p14:nvPr/>
              </p14:nvContentPartPr>
              <p14:xfrm>
                <a:off x="9017373" y="1874947"/>
                <a:ext cx="204840" cy="898560"/>
              </p14:xfrm>
            </p:contentPart>
          </mc:Choice>
          <mc:Fallback xmlns="">
            <p:pic>
              <p:nvPicPr>
                <p:cNvPr id="154" name="Freihand 153">
                  <a:extLst>
                    <a:ext uri="{FF2B5EF4-FFF2-40B4-BE49-F238E27FC236}">
                      <a16:creationId xmlns:a16="http://schemas.microsoft.com/office/drawing/2014/main" id="{C3434640-38DE-4582-88EC-56BDC7EC5CC8}"/>
                    </a:ext>
                  </a:extLst>
                </p:cNvPr>
                <p:cNvPicPr/>
                <p:nvPr/>
              </p:nvPicPr>
              <p:blipFill>
                <a:blip r:embed="rId625"/>
                <a:stretch>
                  <a:fillRect/>
                </a:stretch>
              </p:blipFill>
              <p:spPr>
                <a:xfrm>
                  <a:off x="9013053" y="1870627"/>
                  <a:ext cx="213480" cy="90720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156" name="Freihand 155">
                  <a:extLst>
                    <a:ext uri="{FF2B5EF4-FFF2-40B4-BE49-F238E27FC236}">
                      <a16:creationId xmlns:a16="http://schemas.microsoft.com/office/drawing/2014/main" id="{AD63BCB8-916D-4E58-BD8F-1DC17F68ADBB}"/>
                    </a:ext>
                  </a:extLst>
                </p14:cNvPr>
                <p14:cNvContentPartPr/>
                <p14:nvPr/>
              </p14:nvContentPartPr>
              <p14:xfrm>
                <a:off x="9373053" y="2239987"/>
                <a:ext cx="110160" cy="38160"/>
              </p14:xfrm>
            </p:contentPart>
          </mc:Choice>
          <mc:Fallback xmlns="">
            <p:pic>
              <p:nvPicPr>
                <p:cNvPr id="156" name="Freihand 155">
                  <a:extLst>
                    <a:ext uri="{FF2B5EF4-FFF2-40B4-BE49-F238E27FC236}">
                      <a16:creationId xmlns:a16="http://schemas.microsoft.com/office/drawing/2014/main" id="{AD63BCB8-916D-4E58-BD8F-1DC17F68ADBB}"/>
                    </a:ext>
                  </a:extLst>
                </p:cNvPr>
                <p:cNvPicPr/>
                <p:nvPr/>
              </p:nvPicPr>
              <p:blipFill>
                <a:blip r:embed="rId627"/>
                <a:stretch>
                  <a:fillRect/>
                </a:stretch>
              </p:blipFill>
              <p:spPr>
                <a:xfrm>
                  <a:off x="9368733" y="2235667"/>
                  <a:ext cx="1188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163" name="Freihand 162">
                  <a:extLst>
                    <a:ext uri="{FF2B5EF4-FFF2-40B4-BE49-F238E27FC236}">
                      <a16:creationId xmlns:a16="http://schemas.microsoft.com/office/drawing/2014/main" id="{DEFECEE8-84E4-4062-93A1-2CEFD8D7BE2C}"/>
                    </a:ext>
                  </a:extLst>
                </p14:cNvPr>
                <p14:cNvContentPartPr/>
                <p14:nvPr/>
              </p14:nvContentPartPr>
              <p14:xfrm>
                <a:off x="9491853" y="2232427"/>
                <a:ext cx="102240" cy="24120"/>
              </p14:xfrm>
            </p:contentPart>
          </mc:Choice>
          <mc:Fallback xmlns="">
            <p:pic>
              <p:nvPicPr>
                <p:cNvPr id="163" name="Freihand 162">
                  <a:extLst>
                    <a:ext uri="{FF2B5EF4-FFF2-40B4-BE49-F238E27FC236}">
                      <a16:creationId xmlns:a16="http://schemas.microsoft.com/office/drawing/2014/main" id="{DEFECEE8-84E4-4062-93A1-2CEFD8D7BE2C}"/>
                    </a:ext>
                  </a:extLst>
                </p:cNvPr>
                <p:cNvPicPr/>
                <p:nvPr/>
              </p:nvPicPr>
              <p:blipFill>
                <a:blip r:embed="rId629"/>
                <a:stretch>
                  <a:fillRect/>
                </a:stretch>
              </p:blipFill>
              <p:spPr>
                <a:xfrm>
                  <a:off x="9487533" y="2228107"/>
                  <a:ext cx="1108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159" name="Freihand 158">
                  <a:extLst>
                    <a:ext uri="{FF2B5EF4-FFF2-40B4-BE49-F238E27FC236}">
                      <a16:creationId xmlns:a16="http://schemas.microsoft.com/office/drawing/2014/main" id="{3CEA19BC-7472-41E3-AC1E-3DC74223C67C}"/>
                    </a:ext>
                  </a:extLst>
                </p14:cNvPr>
                <p14:cNvContentPartPr/>
                <p14:nvPr/>
              </p14:nvContentPartPr>
              <p14:xfrm>
                <a:off x="10850133" y="2712307"/>
                <a:ext cx="2520" cy="38880"/>
              </p14:xfrm>
            </p:contentPart>
          </mc:Choice>
          <mc:Fallback xmlns="">
            <p:pic>
              <p:nvPicPr>
                <p:cNvPr id="159" name="Freihand 158">
                  <a:extLst>
                    <a:ext uri="{FF2B5EF4-FFF2-40B4-BE49-F238E27FC236}">
                      <a16:creationId xmlns:a16="http://schemas.microsoft.com/office/drawing/2014/main" id="{3CEA19BC-7472-41E3-AC1E-3DC74223C67C}"/>
                    </a:ext>
                  </a:extLst>
                </p:cNvPr>
                <p:cNvPicPr/>
                <p:nvPr/>
              </p:nvPicPr>
              <p:blipFill>
                <a:blip r:embed="rId631"/>
                <a:stretch>
                  <a:fillRect/>
                </a:stretch>
              </p:blipFill>
              <p:spPr>
                <a:xfrm>
                  <a:off x="10845813" y="2707987"/>
                  <a:ext cx="111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160" name="Freihand 159">
                  <a:extLst>
                    <a:ext uri="{FF2B5EF4-FFF2-40B4-BE49-F238E27FC236}">
                      <a16:creationId xmlns:a16="http://schemas.microsoft.com/office/drawing/2014/main" id="{E24B8A55-967D-40EF-97AE-59C0555DC005}"/>
                    </a:ext>
                  </a:extLst>
                </p14:cNvPr>
                <p14:cNvContentPartPr/>
                <p14:nvPr/>
              </p14:nvContentPartPr>
              <p14:xfrm>
                <a:off x="10852653" y="2588827"/>
                <a:ext cx="720" cy="65880"/>
              </p14:xfrm>
            </p:contentPart>
          </mc:Choice>
          <mc:Fallback xmlns="">
            <p:pic>
              <p:nvPicPr>
                <p:cNvPr id="160" name="Freihand 159">
                  <a:extLst>
                    <a:ext uri="{FF2B5EF4-FFF2-40B4-BE49-F238E27FC236}">
                      <a16:creationId xmlns:a16="http://schemas.microsoft.com/office/drawing/2014/main" id="{E24B8A55-967D-40EF-97AE-59C0555DC005}"/>
                    </a:ext>
                  </a:extLst>
                </p:cNvPr>
                <p:cNvPicPr/>
                <p:nvPr/>
              </p:nvPicPr>
              <p:blipFill>
                <a:blip r:embed="rId633"/>
                <a:stretch>
                  <a:fillRect/>
                </a:stretch>
              </p:blipFill>
              <p:spPr>
                <a:xfrm>
                  <a:off x="10848333" y="2584507"/>
                  <a:ext cx="93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161" name="Freihand 160">
                  <a:extLst>
                    <a:ext uri="{FF2B5EF4-FFF2-40B4-BE49-F238E27FC236}">
                      <a16:creationId xmlns:a16="http://schemas.microsoft.com/office/drawing/2014/main" id="{B8E9BD1A-09CC-42F9-8A04-C5EFD7451B38}"/>
                    </a:ext>
                  </a:extLst>
                </p14:cNvPr>
                <p14:cNvContentPartPr/>
                <p14:nvPr/>
              </p14:nvContentPartPr>
              <p14:xfrm>
                <a:off x="10853733" y="2439787"/>
                <a:ext cx="6840" cy="65880"/>
              </p14:xfrm>
            </p:contentPart>
          </mc:Choice>
          <mc:Fallback xmlns="">
            <p:pic>
              <p:nvPicPr>
                <p:cNvPr id="161" name="Freihand 160">
                  <a:extLst>
                    <a:ext uri="{FF2B5EF4-FFF2-40B4-BE49-F238E27FC236}">
                      <a16:creationId xmlns:a16="http://schemas.microsoft.com/office/drawing/2014/main" id="{B8E9BD1A-09CC-42F9-8A04-C5EFD7451B38}"/>
                    </a:ext>
                  </a:extLst>
                </p:cNvPr>
                <p:cNvPicPr/>
                <p:nvPr/>
              </p:nvPicPr>
              <p:blipFill>
                <a:blip r:embed="rId635"/>
                <a:stretch>
                  <a:fillRect/>
                </a:stretch>
              </p:blipFill>
              <p:spPr>
                <a:xfrm>
                  <a:off x="10849413" y="2435467"/>
                  <a:ext cx="154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162" name="Freihand 161">
                  <a:extLst>
                    <a:ext uri="{FF2B5EF4-FFF2-40B4-BE49-F238E27FC236}">
                      <a16:creationId xmlns:a16="http://schemas.microsoft.com/office/drawing/2014/main" id="{E69E3877-32EC-45EA-9DE6-A7B8EE778ED8}"/>
                    </a:ext>
                  </a:extLst>
                </p14:cNvPr>
                <p14:cNvContentPartPr/>
                <p14:nvPr/>
              </p14:nvContentPartPr>
              <p14:xfrm>
                <a:off x="10841853" y="2164387"/>
                <a:ext cx="12600" cy="255960"/>
              </p14:xfrm>
            </p:contentPart>
          </mc:Choice>
          <mc:Fallback xmlns="">
            <p:pic>
              <p:nvPicPr>
                <p:cNvPr id="162" name="Freihand 161">
                  <a:extLst>
                    <a:ext uri="{FF2B5EF4-FFF2-40B4-BE49-F238E27FC236}">
                      <a16:creationId xmlns:a16="http://schemas.microsoft.com/office/drawing/2014/main" id="{E69E3877-32EC-45EA-9DE6-A7B8EE778ED8}"/>
                    </a:ext>
                  </a:extLst>
                </p:cNvPr>
                <p:cNvPicPr/>
                <p:nvPr/>
              </p:nvPicPr>
              <p:blipFill>
                <a:blip r:embed="rId637"/>
                <a:stretch>
                  <a:fillRect/>
                </a:stretch>
              </p:blipFill>
              <p:spPr>
                <a:xfrm>
                  <a:off x="10837533" y="2160067"/>
                  <a:ext cx="2124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164" name="Freihand 163">
                  <a:extLst>
                    <a:ext uri="{FF2B5EF4-FFF2-40B4-BE49-F238E27FC236}">
                      <a16:creationId xmlns:a16="http://schemas.microsoft.com/office/drawing/2014/main" id="{F8762239-CF6F-44F3-A547-42C4021068FC}"/>
                    </a:ext>
                  </a:extLst>
                </p14:cNvPr>
                <p14:cNvContentPartPr/>
                <p14:nvPr/>
              </p14:nvContentPartPr>
              <p14:xfrm>
                <a:off x="9802533" y="2203267"/>
                <a:ext cx="861840" cy="43920"/>
              </p14:xfrm>
            </p:contentPart>
          </mc:Choice>
          <mc:Fallback xmlns="">
            <p:pic>
              <p:nvPicPr>
                <p:cNvPr id="164" name="Freihand 163">
                  <a:extLst>
                    <a:ext uri="{FF2B5EF4-FFF2-40B4-BE49-F238E27FC236}">
                      <a16:creationId xmlns:a16="http://schemas.microsoft.com/office/drawing/2014/main" id="{F8762239-CF6F-44F3-A547-42C4021068FC}"/>
                    </a:ext>
                  </a:extLst>
                </p:cNvPr>
                <p:cNvPicPr/>
                <p:nvPr/>
              </p:nvPicPr>
              <p:blipFill>
                <a:blip r:embed="rId639"/>
                <a:stretch>
                  <a:fillRect/>
                </a:stretch>
              </p:blipFill>
              <p:spPr>
                <a:xfrm>
                  <a:off x="9798213" y="2198947"/>
                  <a:ext cx="8704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165" name="Freihand 164">
                  <a:extLst>
                    <a:ext uri="{FF2B5EF4-FFF2-40B4-BE49-F238E27FC236}">
                      <a16:creationId xmlns:a16="http://schemas.microsoft.com/office/drawing/2014/main" id="{EB8D80FB-8937-4898-B2AF-D4EDF762883A}"/>
                    </a:ext>
                  </a:extLst>
                </p14:cNvPr>
                <p14:cNvContentPartPr/>
                <p14:nvPr/>
              </p14:nvContentPartPr>
              <p14:xfrm>
                <a:off x="10686333" y="2210107"/>
                <a:ext cx="69120" cy="51480"/>
              </p14:xfrm>
            </p:contentPart>
          </mc:Choice>
          <mc:Fallback xmlns="">
            <p:pic>
              <p:nvPicPr>
                <p:cNvPr id="165" name="Freihand 164">
                  <a:extLst>
                    <a:ext uri="{FF2B5EF4-FFF2-40B4-BE49-F238E27FC236}">
                      <a16:creationId xmlns:a16="http://schemas.microsoft.com/office/drawing/2014/main" id="{EB8D80FB-8937-4898-B2AF-D4EDF762883A}"/>
                    </a:ext>
                  </a:extLst>
                </p:cNvPr>
                <p:cNvPicPr/>
                <p:nvPr/>
              </p:nvPicPr>
              <p:blipFill>
                <a:blip r:embed="rId641"/>
                <a:stretch>
                  <a:fillRect/>
                </a:stretch>
              </p:blipFill>
              <p:spPr>
                <a:xfrm>
                  <a:off x="10682013" y="2205787"/>
                  <a:ext cx="777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172" name="Freihand 171">
                  <a:extLst>
                    <a:ext uri="{FF2B5EF4-FFF2-40B4-BE49-F238E27FC236}">
                      <a16:creationId xmlns:a16="http://schemas.microsoft.com/office/drawing/2014/main" id="{46EA20D7-7691-45A3-8F33-3147B7CDA13F}"/>
                    </a:ext>
                  </a:extLst>
                </p14:cNvPr>
                <p14:cNvContentPartPr/>
                <p14:nvPr/>
              </p14:nvContentPartPr>
              <p14:xfrm>
                <a:off x="8674293" y="1622587"/>
                <a:ext cx="308160" cy="776520"/>
              </p14:xfrm>
            </p:contentPart>
          </mc:Choice>
          <mc:Fallback xmlns="">
            <p:pic>
              <p:nvPicPr>
                <p:cNvPr id="172" name="Freihand 171">
                  <a:extLst>
                    <a:ext uri="{FF2B5EF4-FFF2-40B4-BE49-F238E27FC236}">
                      <a16:creationId xmlns:a16="http://schemas.microsoft.com/office/drawing/2014/main" id="{46EA20D7-7691-45A3-8F33-3147B7CDA13F}"/>
                    </a:ext>
                  </a:extLst>
                </p:cNvPr>
                <p:cNvPicPr/>
                <p:nvPr/>
              </p:nvPicPr>
              <p:blipFill>
                <a:blip r:embed="rId643"/>
                <a:stretch>
                  <a:fillRect/>
                </a:stretch>
              </p:blipFill>
              <p:spPr>
                <a:xfrm>
                  <a:off x="8669973" y="1618267"/>
                  <a:ext cx="316800" cy="78516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173" name="Freihand 172">
                  <a:extLst>
                    <a:ext uri="{FF2B5EF4-FFF2-40B4-BE49-F238E27FC236}">
                      <a16:creationId xmlns:a16="http://schemas.microsoft.com/office/drawing/2014/main" id="{AB01062D-D8BF-4158-96E1-86415FC67BBC}"/>
                    </a:ext>
                  </a:extLst>
                </p14:cNvPr>
                <p14:cNvContentPartPr/>
                <p14:nvPr/>
              </p14:nvContentPartPr>
              <p14:xfrm>
                <a:off x="8957253" y="1558147"/>
                <a:ext cx="132480" cy="140760"/>
              </p14:xfrm>
            </p:contentPart>
          </mc:Choice>
          <mc:Fallback xmlns="">
            <p:pic>
              <p:nvPicPr>
                <p:cNvPr id="173" name="Freihand 172">
                  <a:extLst>
                    <a:ext uri="{FF2B5EF4-FFF2-40B4-BE49-F238E27FC236}">
                      <a16:creationId xmlns:a16="http://schemas.microsoft.com/office/drawing/2014/main" id="{AB01062D-D8BF-4158-96E1-86415FC67BBC}"/>
                    </a:ext>
                  </a:extLst>
                </p:cNvPr>
                <p:cNvPicPr/>
                <p:nvPr/>
              </p:nvPicPr>
              <p:blipFill>
                <a:blip r:embed="rId645"/>
                <a:stretch>
                  <a:fillRect/>
                </a:stretch>
              </p:blipFill>
              <p:spPr>
                <a:xfrm>
                  <a:off x="8952933" y="1553827"/>
                  <a:ext cx="1411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179" name="Freihand 178">
                  <a:extLst>
                    <a:ext uri="{FF2B5EF4-FFF2-40B4-BE49-F238E27FC236}">
                      <a16:creationId xmlns:a16="http://schemas.microsoft.com/office/drawing/2014/main" id="{0D1BFE4F-3C36-48AC-B6A1-9F65301F7ED7}"/>
                    </a:ext>
                  </a:extLst>
                </p14:cNvPr>
                <p14:cNvContentPartPr/>
                <p14:nvPr/>
              </p14:nvContentPartPr>
              <p14:xfrm>
                <a:off x="9428493" y="1226587"/>
                <a:ext cx="360" cy="360"/>
              </p14:xfrm>
            </p:contentPart>
          </mc:Choice>
          <mc:Fallback xmlns="">
            <p:pic>
              <p:nvPicPr>
                <p:cNvPr id="179" name="Freihand 178">
                  <a:extLst>
                    <a:ext uri="{FF2B5EF4-FFF2-40B4-BE49-F238E27FC236}">
                      <a16:creationId xmlns:a16="http://schemas.microsoft.com/office/drawing/2014/main" id="{0D1BFE4F-3C36-48AC-B6A1-9F65301F7ED7}"/>
                    </a:ext>
                  </a:extLst>
                </p:cNvPr>
                <p:cNvPicPr/>
                <p:nvPr/>
              </p:nvPicPr>
              <p:blipFill>
                <a:blip r:embed="rId483"/>
                <a:stretch>
                  <a:fillRect/>
                </a:stretch>
              </p:blipFill>
              <p:spPr>
                <a:xfrm>
                  <a:off x="9424173" y="12222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180" name="Freihand 179">
                  <a:extLst>
                    <a:ext uri="{FF2B5EF4-FFF2-40B4-BE49-F238E27FC236}">
                      <a16:creationId xmlns:a16="http://schemas.microsoft.com/office/drawing/2014/main" id="{BE82D259-EEBB-4246-97A6-9048F9F7E908}"/>
                    </a:ext>
                  </a:extLst>
                </p14:cNvPr>
                <p14:cNvContentPartPr/>
                <p14:nvPr/>
              </p14:nvContentPartPr>
              <p14:xfrm>
                <a:off x="9403293" y="1212187"/>
                <a:ext cx="118800" cy="33120"/>
              </p14:xfrm>
            </p:contentPart>
          </mc:Choice>
          <mc:Fallback xmlns="">
            <p:pic>
              <p:nvPicPr>
                <p:cNvPr id="180" name="Freihand 179">
                  <a:extLst>
                    <a:ext uri="{FF2B5EF4-FFF2-40B4-BE49-F238E27FC236}">
                      <a16:creationId xmlns:a16="http://schemas.microsoft.com/office/drawing/2014/main" id="{BE82D259-EEBB-4246-97A6-9048F9F7E908}"/>
                    </a:ext>
                  </a:extLst>
                </p:cNvPr>
                <p:cNvPicPr/>
                <p:nvPr/>
              </p:nvPicPr>
              <p:blipFill>
                <a:blip r:embed="rId648"/>
                <a:stretch>
                  <a:fillRect/>
                </a:stretch>
              </p:blipFill>
              <p:spPr>
                <a:xfrm>
                  <a:off x="9398973" y="1207867"/>
                  <a:ext cx="1274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182" name="Freihand 181">
                  <a:extLst>
                    <a:ext uri="{FF2B5EF4-FFF2-40B4-BE49-F238E27FC236}">
                      <a16:creationId xmlns:a16="http://schemas.microsoft.com/office/drawing/2014/main" id="{DF088078-4CD1-4A53-BE22-7171A26A8959}"/>
                    </a:ext>
                  </a:extLst>
                </p14:cNvPr>
                <p14:cNvContentPartPr/>
                <p14:nvPr/>
              </p14:nvContentPartPr>
              <p14:xfrm>
                <a:off x="9840333" y="2525467"/>
                <a:ext cx="911880" cy="15120"/>
              </p14:xfrm>
            </p:contentPart>
          </mc:Choice>
          <mc:Fallback xmlns="">
            <p:pic>
              <p:nvPicPr>
                <p:cNvPr id="182" name="Freihand 181">
                  <a:extLst>
                    <a:ext uri="{FF2B5EF4-FFF2-40B4-BE49-F238E27FC236}">
                      <a16:creationId xmlns:a16="http://schemas.microsoft.com/office/drawing/2014/main" id="{DF088078-4CD1-4A53-BE22-7171A26A8959}"/>
                    </a:ext>
                  </a:extLst>
                </p:cNvPr>
                <p:cNvPicPr/>
                <p:nvPr/>
              </p:nvPicPr>
              <p:blipFill>
                <a:blip r:embed="rId650"/>
                <a:stretch>
                  <a:fillRect/>
                </a:stretch>
              </p:blipFill>
              <p:spPr>
                <a:xfrm>
                  <a:off x="9836013" y="2521147"/>
                  <a:ext cx="9205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183" name="Freihand 182">
                  <a:extLst>
                    <a:ext uri="{FF2B5EF4-FFF2-40B4-BE49-F238E27FC236}">
                      <a16:creationId xmlns:a16="http://schemas.microsoft.com/office/drawing/2014/main" id="{7257AAE6-C90A-4710-AD0D-538C7049FE99}"/>
                    </a:ext>
                  </a:extLst>
                </p14:cNvPr>
                <p14:cNvContentPartPr/>
                <p14:nvPr/>
              </p14:nvContentPartPr>
              <p14:xfrm>
                <a:off x="10734573" y="2467507"/>
                <a:ext cx="84960" cy="108000"/>
              </p14:xfrm>
            </p:contentPart>
          </mc:Choice>
          <mc:Fallback xmlns="">
            <p:pic>
              <p:nvPicPr>
                <p:cNvPr id="183" name="Freihand 182">
                  <a:extLst>
                    <a:ext uri="{FF2B5EF4-FFF2-40B4-BE49-F238E27FC236}">
                      <a16:creationId xmlns:a16="http://schemas.microsoft.com/office/drawing/2014/main" id="{7257AAE6-C90A-4710-AD0D-538C7049FE99}"/>
                    </a:ext>
                  </a:extLst>
                </p:cNvPr>
                <p:cNvPicPr/>
                <p:nvPr/>
              </p:nvPicPr>
              <p:blipFill>
                <a:blip r:embed="rId652"/>
                <a:stretch>
                  <a:fillRect/>
                </a:stretch>
              </p:blipFill>
              <p:spPr>
                <a:xfrm>
                  <a:off x="10730253" y="2463187"/>
                  <a:ext cx="936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185" name="Freihand 184">
                  <a:extLst>
                    <a:ext uri="{FF2B5EF4-FFF2-40B4-BE49-F238E27FC236}">
                      <a16:creationId xmlns:a16="http://schemas.microsoft.com/office/drawing/2014/main" id="{691C6A2E-00A0-468D-83DE-C1A3275692A3}"/>
                    </a:ext>
                  </a:extLst>
                </p14:cNvPr>
                <p14:cNvContentPartPr/>
                <p14:nvPr/>
              </p14:nvContentPartPr>
              <p14:xfrm>
                <a:off x="10810173" y="2162227"/>
                <a:ext cx="6480" cy="21240"/>
              </p14:xfrm>
            </p:contentPart>
          </mc:Choice>
          <mc:Fallback xmlns="">
            <p:pic>
              <p:nvPicPr>
                <p:cNvPr id="185" name="Freihand 184">
                  <a:extLst>
                    <a:ext uri="{FF2B5EF4-FFF2-40B4-BE49-F238E27FC236}">
                      <a16:creationId xmlns:a16="http://schemas.microsoft.com/office/drawing/2014/main" id="{691C6A2E-00A0-468D-83DE-C1A3275692A3}"/>
                    </a:ext>
                  </a:extLst>
                </p:cNvPr>
                <p:cNvPicPr/>
                <p:nvPr/>
              </p:nvPicPr>
              <p:blipFill>
                <a:blip r:embed="rId654"/>
                <a:stretch>
                  <a:fillRect/>
                </a:stretch>
              </p:blipFill>
              <p:spPr>
                <a:xfrm>
                  <a:off x="10805853" y="2157907"/>
                  <a:ext cx="151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186" name="Freihand 185">
                  <a:extLst>
                    <a:ext uri="{FF2B5EF4-FFF2-40B4-BE49-F238E27FC236}">
                      <a16:creationId xmlns:a16="http://schemas.microsoft.com/office/drawing/2014/main" id="{2D195FA8-1A6E-409A-8E7B-EDF7A246D958}"/>
                    </a:ext>
                  </a:extLst>
                </p14:cNvPr>
                <p14:cNvContentPartPr/>
                <p14:nvPr/>
              </p14:nvContentPartPr>
              <p14:xfrm>
                <a:off x="10869933" y="2642827"/>
                <a:ext cx="6480" cy="36000"/>
              </p14:xfrm>
            </p:contentPart>
          </mc:Choice>
          <mc:Fallback xmlns="">
            <p:pic>
              <p:nvPicPr>
                <p:cNvPr id="186" name="Freihand 185">
                  <a:extLst>
                    <a:ext uri="{FF2B5EF4-FFF2-40B4-BE49-F238E27FC236}">
                      <a16:creationId xmlns:a16="http://schemas.microsoft.com/office/drawing/2014/main" id="{2D195FA8-1A6E-409A-8E7B-EDF7A246D958}"/>
                    </a:ext>
                  </a:extLst>
                </p:cNvPr>
                <p:cNvPicPr/>
                <p:nvPr/>
              </p:nvPicPr>
              <p:blipFill>
                <a:blip r:embed="rId656"/>
                <a:stretch>
                  <a:fillRect/>
                </a:stretch>
              </p:blipFill>
              <p:spPr>
                <a:xfrm>
                  <a:off x="10865613" y="2638507"/>
                  <a:ext cx="151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192" name="Freihand 191">
                  <a:extLst>
                    <a:ext uri="{FF2B5EF4-FFF2-40B4-BE49-F238E27FC236}">
                      <a16:creationId xmlns:a16="http://schemas.microsoft.com/office/drawing/2014/main" id="{7E7DBBC7-A7DC-4931-B95E-85A0B1777CF9}"/>
                    </a:ext>
                  </a:extLst>
                </p14:cNvPr>
                <p14:cNvContentPartPr/>
                <p14:nvPr/>
              </p14:nvContentPartPr>
              <p14:xfrm>
                <a:off x="9379893" y="2866747"/>
                <a:ext cx="374040" cy="103320"/>
              </p14:xfrm>
            </p:contentPart>
          </mc:Choice>
          <mc:Fallback xmlns="">
            <p:pic>
              <p:nvPicPr>
                <p:cNvPr id="192" name="Freihand 191">
                  <a:extLst>
                    <a:ext uri="{FF2B5EF4-FFF2-40B4-BE49-F238E27FC236}">
                      <a16:creationId xmlns:a16="http://schemas.microsoft.com/office/drawing/2014/main" id="{7E7DBBC7-A7DC-4931-B95E-85A0B1777CF9}"/>
                    </a:ext>
                  </a:extLst>
                </p:cNvPr>
                <p:cNvPicPr/>
                <p:nvPr/>
              </p:nvPicPr>
              <p:blipFill>
                <a:blip r:embed="rId658"/>
                <a:stretch>
                  <a:fillRect/>
                </a:stretch>
              </p:blipFill>
              <p:spPr>
                <a:xfrm>
                  <a:off x="9375573" y="2862427"/>
                  <a:ext cx="3826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193" name="Freihand 192">
                  <a:extLst>
                    <a:ext uri="{FF2B5EF4-FFF2-40B4-BE49-F238E27FC236}">
                      <a16:creationId xmlns:a16="http://schemas.microsoft.com/office/drawing/2014/main" id="{D5ABF168-4033-40DF-AAB2-BA98E3CE8F2A}"/>
                    </a:ext>
                  </a:extLst>
                </p14:cNvPr>
                <p14:cNvContentPartPr/>
                <p14:nvPr/>
              </p14:nvContentPartPr>
              <p14:xfrm>
                <a:off x="10880013" y="2845147"/>
                <a:ext cx="231840" cy="73080"/>
              </p14:xfrm>
            </p:contentPart>
          </mc:Choice>
          <mc:Fallback xmlns="">
            <p:pic>
              <p:nvPicPr>
                <p:cNvPr id="193" name="Freihand 192">
                  <a:extLst>
                    <a:ext uri="{FF2B5EF4-FFF2-40B4-BE49-F238E27FC236}">
                      <a16:creationId xmlns:a16="http://schemas.microsoft.com/office/drawing/2014/main" id="{D5ABF168-4033-40DF-AAB2-BA98E3CE8F2A}"/>
                    </a:ext>
                  </a:extLst>
                </p:cNvPr>
                <p:cNvPicPr/>
                <p:nvPr/>
              </p:nvPicPr>
              <p:blipFill>
                <a:blip r:embed="rId660"/>
                <a:stretch>
                  <a:fillRect/>
                </a:stretch>
              </p:blipFill>
              <p:spPr>
                <a:xfrm>
                  <a:off x="10875693" y="2840827"/>
                  <a:ext cx="2404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195" name="Freihand 194">
                  <a:extLst>
                    <a:ext uri="{FF2B5EF4-FFF2-40B4-BE49-F238E27FC236}">
                      <a16:creationId xmlns:a16="http://schemas.microsoft.com/office/drawing/2014/main" id="{2DFDA0C8-2EF0-4A59-9804-3024C8CEA635}"/>
                    </a:ext>
                  </a:extLst>
                </p14:cNvPr>
                <p14:cNvContentPartPr/>
                <p14:nvPr/>
              </p14:nvContentPartPr>
              <p14:xfrm>
                <a:off x="9625773" y="2988067"/>
                <a:ext cx="1364040" cy="198720"/>
              </p14:xfrm>
            </p:contentPart>
          </mc:Choice>
          <mc:Fallback xmlns="">
            <p:pic>
              <p:nvPicPr>
                <p:cNvPr id="195" name="Freihand 194">
                  <a:extLst>
                    <a:ext uri="{FF2B5EF4-FFF2-40B4-BE49-F238E27FC236}">
                      <a16:creationId xmlns:a16="http://schemas.microsoft.com/office/drawing/2014/main" id="{2DFDA0C8-2EF0-4A59-9804-3024C8CEA635}"/>
                    </a:ext>
                  </a:extLst>
                </p:cNvPr>
                <p:cNvPicPr/>
                <p:nvPr/>
              </p:nvPicPr>
              <p:blipFill>
                <a:blip r:embed="rId662"/>
                <a:stretch>
                  <a:fillRect/>
                </a:stretch>
              </p:blipFill>
              <p:spPr>
                <a:xfrm>
                  <a:off x="9621453" y="2983747"/>
                  <a:ext cx="13726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196" name="Freihand 195">
                  <a:extLst>
                    <a:ext uri="{FF2B5EF4-FFF2-40B4-BE49-F238E27FC236}">
                      <a16:creationId xmlns:a16="http://schemas.microsoft.com/office/drawing/2014/main" id="{A026C7F1-FD6C-43D7-8231-F94589092DF3}"/>
                    </a:ext>
                  </a:extLst>
                </p14:cNvPr>
                <p14:cNvContentPartPr/>
                <p14:nvPr/>
              </p14:nvContentPartPr>
              <p14:xfrm>
                <a:off x="10909893" y="2952427"/>
                <a:ext cx="108720" cy="82080"/>
              </p14:xfrm>
            </p:contentPart>
          </mc:Choice>
          <mc:Fallback xmlns="">
            <p:pic>
              <p:nvPicPr>
                <p:cNvPr id="196" name="Freihand 195">
                  <a:extLst>
                    <a:ext uri="{FF2B5EF4-FFF2-40B4-BE49-F238E27FC236}">
                      <a16:creationId xmlns:a16="http://schemas.microsoft.com/office/drawing/2014/main" id="{A026C7F1-FD6C-43D7-8231-F94589092DF3}"/>
                    </a:ext>
                  </a:extLst>
                </p:cNvPr>
                <p:cNvPicPr/>
                <p:nvPr/>
              </p:nvPicPr>
              <p:blipFill>
                <a:blip r:embed="rId664"/>
                <a:stretch>
                  <a:fillRect/>
                </a:stretch>
              </p:blipFill>
              <p:spPr>
                <a:xfrm>
                  <a:off x="10905573" y="2948107"/>
                  <a:ext cx="1173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198" name="Freihand 197">
                  <a:extLst>
                    <a:ext uri="{FF2B5EF4-FFF2-40B4-BE49-F238E27FC236}">
                      <a16:creationId xmlns:a16="http://schemas.microsoft.com/office/drawing/2014/main" id="{F58F2DB7-C880-433E-B322-771EE521A3A6}"/>
                    </a:ext>
                  </a:extLst>
                </p14:cNvPr>
                <p14:cNvContentPartPr/>
                <p14:nvPr/>
              </p14:nvContentPartPr>
              <p14:xfrm>
                <a:off x="9558813" y="2943787"/>
                <a:ext cx="146880" cy="118080"/>
              </p14:xfrm>
            </p:contentPart>
          </mc:Choice>
          <mc:Fallback xmlns="">
            <p:pic>
              <p:nvPicPr>
                <p:cNvPr id="198" name="Freihand 197">
                  <a:extLst>
                    <a:ext uri="{FF2B5EF4-FFF2-40B4-BE49-F238E27FC236}">
                      <a16:creationId xmlns:a16="http://schemas.microsoft.com/office/drawing/2014/main" id="{F58F2DB7-C880-433E-B322-771EE521A3A6}"/>
                    </a:ext>
                  </a:extLst>
                </p:cNvPr>
                <p:cNvPicPr/>
                <p:nvPr/>
              </p:nvPicPr>
              <p:blipFill>
                <a:blip r:embed="rId666"/>
                <a:stretch>
                  <a:fillRect/>
                </a:stretch>
              </p:blipFill>
              <p:spPr>
                <a:xfrm>
                  <a:off x="9554493" y="2939467"/>
                  <a:ext cx="1555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618" name="Freihand 617">
                  <a:extLst>
                    <a:ext uri="{FF2B5EF4-FFF2-40B4-BE49-F238E27FC236}">
                      <a16:creationId xmlns:a16="http://schemas.microsoft.com/office/drawing/2014/main" id="{99175655-3FC7-4E9D-AAA2-A9864AC2AA45}"/>
                    </a:ext>
                  </a:extLst>
                </p14:cNvPr>
                <p14:cNvContentPartPr/>
                <p14:nvPr/>
              </p14:nvContentPartPr>
              <p14:xfrm>
                <a:off x="9476373" y="1225507"/>
                <a:ext cx="1311480" cy="905040"/>
              </p14:xfrm>
            </p:contentPart>
          </mc:Choice>
          <mc:Fallback xmlns="">
            <p:pic>
              <p:nvPicPr>
                <p:cNvPr id="618" name="Freihand 617">
                  <a:extLst>
                    <a:ext uri="{FF2B5EF4-FFF2-40B4-BE49-F238E27FC236}">
                      <a16:creationId xmlns:a16="http://schemas.microsoft.com/office/drawing/2014/main" id="{99175655-3FC7-4E9D-AAA2-A9864AC2AA45}"/>
                    </a:ext>
                  </a:extLst>
                </p:cNvPr>
                <p:cNvPicPr/>
                <p:nvPr/>
              </p:nvPicPr>
              <p:blipFill>
                <a:blip r:embed="rId668"/>
                <a:stretch>
                  <a:fillRect/>
                </a:stretch>
              </p:blipFill>
              <p:spPr>
                <a:xfrm>
                  <a:off x="9472053" y="1221187"/>
                  <a:ext cx="1320120" cy="91368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620" name="Freihand 619">
                  <a:extLst>
                    <a:ext uri="{FF2B5EF4-FFF2-40B4-BE49-F238E27FC236}">
                      <a16:creationId xmlns:a16="http://schemas.microsoft.com/office/drawing/2014/main" id="{1127D585-861F-4CD8-95A3-E262AA87AA73}"/>
                    </a:ext>
                  </a:extLst>
                </p14:cNvPr>
                <p14:cNvContentPartPr/>
                <p14:nvPr/>
              </p14:nvContentPartPr>
              <p14:xfrm>
                <a:off x="10841493" y="2227747"/>
                <a:ext cx="360" cy="360"/>
              </p14:xfrm>
            </p:contentPart>
          </mc:Choice>
          <mc:Fallback xmlns="">
            <p:pic>
              <p:nvPicPr>
                <p:cNvPr id="620" name="Freihand 619">
                  <a:extLst>
                    <a:ext uri="{FF2B5EF4-FFF2-40B4-BE49-F238E27FC236}">
                      <a16:creationId xmlns:a16="http://schemas.microsoft.com/office/drawing/2014/main" id="{1127D585-861F-4CD8-95A3-E262AA87AA73}"/>
                    </a:ext>
                  </a:extLst>
                </p:cNvPr>
                <p:cNvPicPr/>
                <p:nvPr/>
              </p:nvPicPr>
              <p:blipFill>
                <a:blip r:embed="rId483"/>
                <a:stretch>
                  <a:fillRect/>
                </a:stretch>
              </p:blipFill>
              <p:spPr>
                <a:xfrm>
                  <a:off x="10837173" y="22234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621" name="Freihand 620">
                  <a:extLst>
                    <a:ext uri="{FF2B5EF4-FFF2-40B4-BE49-F238E27FC236}">
                      <a16:creationId xmlns:a16="http://schemas.microsoft.com/office/drawing/2014/main" id="{D5ABC545-236C-474C-A7DB-3CDA2693B75D}"/>
                    </a:ext>
                  </a:extLst>
                </p14:cNvPr>
                <p14:cNvContentPartPr/>
                <p14:nvPr/>
              </p14:nvContentPartPr>
              <p14:xfrm>
                <a:off x="10831773" y="2185627"/>
                <a:ext cx="328680" cy="543960"/>
              </p14:xfrm>
            </p:contentPart>
          </mc:Choice>
          <mc:Fallback xmlns="">
            <p:pic>
              <p:nvPicPr>
                <p:cNvPr id="621" name="Freihand 620">
                  <a:extLst>
                    <a:ext uri="{FF2B5EF4-FFF2-40B4-BE49-F238E27FC236}">
                      <a16:creationId xmlns:a16="http://schemas.microsoft.com/office/drawing/2014/main" id="{D5ABC545-236C-474C-A7DB-3CDA2693B75D}"/>
                    </a:ext>
                  </a:extLst>
                </p:cNvPr>
                <p:cNvPicPr/>
                <p:nvPr/>
              </p:nvPicPr>
              <p:blipFill>
                <a:blip r:embed="rId671"/>
                <a:stretch>
                  <a:fillRect/>
                </a:stretch>
              </p:blipFill>
              <p:spPr>
                <a:xfrm>
                  <a:off x="10827453" y="2181307"/>
                  <a:ext cx="337320" cy="55260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623" name="Freihand 622">
                  <a:extLst>
                    <a:ext uri="{FF2B5EF4-FFF2-40B4-BE49-F238E27FC236}">
                      <a16:creationId xmlns:a16="http://schemas.microsoft.com/office/drawing/2014/main" id="{A60C082C-8976-40A4-981C-FAD2BB85BEF3}"/>
                    </a:ext>
                  </a:extLst>
                </p14:cNvPr>
                <p14:cNvContentPartPr/>
                <p14:nvPr/>
              </p14:nvContentPartPr>
              <p14:xfrm>
                <a:off x="8516973" y="689467"/>
                <a:ext cx="1304640" cy="668880"/>
              </p14:xfrm>
            </p:contentPart>
          </mc:Choice>
          <mc:Fallback xmlns="">
            <p:pic>
              <p:nvPicPr>
                <p:cNvPr id="623" name="Freihand 622">
                  <a:extLst>
                    <a:ext uri="{FF2B5EF4-FFF2-40B4-BE49-F238E27FC236}">
                      <a16:creationId xmlns:a16="http://schemas.microsoft.com/office/drawing/2014/main" id="{A60C082C-8976-40A4-981C-FAD2BB85BEF3}"/>
                    </a:ext>
                  </a:extLst>
                </p:cNvPr>
                <p:cNvPicPr/>
                <p:nvPr/>
              </p:nvPicPr>
              <p:blipFill>
                <a:blip r:embed="rId673"/>
                <a:stretch>
                  <a:fillRect/>
                </a:stretch>
              </p:blipFill>
              <p:spPr>
                <a:xfrm>
                  <a:off x="8512653" y="685147"/>
                  <a:ext cx="1313280" cy="67752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624" name="Freihand 623">
                  <a:extLst>
                    <a:ext uri="{FF2B5EF4-FFF2-40B4-BE49-F238E27FC236}">
                      <a16:creationId xmlns:a16="http://schemas.microsoft.com/office/drawing/2014/main" id="{FE56F699-5539-40AE-96D7-412559B8150D}"/>
                    </a:ext>
                  </a:extLst>
                </p14:cNvPr>
                <p14:cNvContentPartPr/>
                <p14:nvPr/>
              </p14:nvContentPartPr>
              <p14:xfrm>
                <a:off x="9706413" y="1120747"/>
                <a:ext cx="172800" cy="307080"/>
              </p14:xfrm>
            </p:contentPart>
          </mc:Choice>
          <mc:Fallback xmlns="">
            <p:pic>
              <p:nvPicPr>
                <p:cNvPr id="624" name="Freihand 623">
                  <a:extLst>
                    <a:ext uri="{FF2B5EF4-FFF2-40B4-BE49-F238E27FC236}">
                      <a16:creationId xmlns:a16="http://schemas.microsoft.com/office/drawing/2014/main" id="{FE56F699-5539-40AE-96D7-412559B8150D}"/>
                    </a:ext>
                  </a:extLst>
                </p:cNvPr>
                <p:cNvPicPr/>
                <p:nvPr/>
              </p:nvPicPr>
              <p:blipFill>
                <a:blip r:embed="rId675"/>
                <a:stretch>
                  <a:fillRect/>
                </a:stretch>
              </p:blipFill>
              <p:spPr>
                <a:xfrm>
                  <a:off x="9702093" y="1116427"/>
                  <a:ext cx="18144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626" name="Freihand 625">
                  <a:extLst>
                    <a:ext uri="{FF2B5EF4-FFF2-40B4-BE49-F238E27FC236}">
                      <a16:creationId xmlns:a16="http://schemas.microsoft.com/office/drawing/2014/main" id="{140B8187-05F0-43CB-9793-C924522F5059}"/>
                    </a:ext>
                  </a:extLst>
                </p14:cNvPr>
                <p14:cNvContentPartPr/>
                <p14:nvPr/>
              </p14:nvContentPartPr>
              <p14:xfrm>
                <a:off x="7593213" y="1095187"/>
                <a:ext cx="121320" cy="154440"/>
              </p14:xfrm>
            </p:contentPart>
          </mc:Choice>
          <mc:Fallback xmlns="">
            <p:pic>
              <p:nvPicPr>
                <p:cNvPr id="626" name="Freihand 625">
                  <a:extLst>
                    <a:ext uri="{FF2B5EF4-FFF2-40B4-BE49-F238E27FC236}">
                      <a16:creationId xmlns:a16="http://schemas.microsoft.com/office/drawing/2014/main" id="{140B8187-05F0-43CB-9793-C924522F5059}"/>
                    </a:ext>
                  </a:extLst>
                </p:cNvPr>
                <p:cNvPicPr/>
                <p:nvPr/>
              </p:nvPicPr>
              <p:blipFill>
                <a:blip r:embed="rId677"/>
                <a:stretch>
                  <a:fillRect/>
                </a:stretch>
              </p:blipFill>
              <p:spPr>
                <a:xfrm>
                  <a:off x="7588893" y="1090867"/>
                  <a:ext cx="1299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627" name="Freihand 626">
                  <a:extLst>
                    <a:ext uri="{FF2B5EF4-FFF2-40B4-BE49-F238E27FC236}">
                      <a16:creationId xmlns:a16="http://schemas.microsoft.com/office/drawing/2014/main" id="{C51BF809-BD5D-40FE-BDEE-99D0DCE5F72C}"/>
                    </a:ext>
                  </a:extLst>
                </p14:cNvPr>
                <p14:cNvContentPartPr/>
                <p14:nvPr/>
              </p14:nvContentPartPr>
              <p14:xfrm>
                <a:off x="7546413" y="1028947"/>
                <a:ext cx="94680" cy="136080"/>
              </p14:xfrm>
            </p:contentPart>
          </mc:Choice>
          <mc:Fallback xmlns="">
            <p:pic>
              <p:nvPicPr>
                <p:cNvPr id="627" name="Freihand 626">
                  <a:extLst>
                    <a:ext uri="{FF2B5EF4-FFF2-40B4-BE49-F238E27FC236}">
                      <a16:creationId xmlns:a16="http://schemas.microsoft.com/office/drawing/2014/main" id="{C51BF809-BD5D-40FE-BDEE-99D0DCE5F72C}"/>
                    </a:ext>
                  </a:extLst>
                </p:cNvPr>
                <p:cNvPicPr/>
                <p:nvPr/>
              </p:nvPicPr>
              <p:blipFill>
                <a:blip r:embed="rId679"/>
                <a:stretch>
                  <a:fillRect/>
                </a:stretch>
              </p:blipFill>
              <p:spPr>
                <a:xfrm>
                  <a:off x="7542093" y="1024627"/>
                  <a:ext cx="1033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628" name="Freihand 627">
                  <a:extLst>
                    <a:ext uri="{FF2B5EF4-FFF2-40B4-BE49-F238E27FC236}">
                      <a16:creationId xmlns:a16="http://schemas.microsoft.com/office/drawing/2014/main" id="{865C2CB2-C1DC-433C-A3E3-A0ACAE655A51}"/>
                    </a:ext>
                  </a:extLst>
                </p14:cNvPr>
                <p14:cNvContentPartPr/>
                <p14:nvPr/>
              </p14:nvContentPartPr>
              <p14:xfrm>
                <a:off x="7705533" y="1021027"/>
                <a:ext cx="83880" cy="99360"/>
              </p14:xfrm>
            </p:contentPart>
          </mc:Choice>
          <mc:Fallback xmlns="">
            <p:pic>
              <p:nvPicPr>
                <p:cNvPr id="628" name="Freihand 627">
                  <a:extLst>
                    <a:ext uri="{FF2B5EF4-FFF2-40B4-BE49-F238E27FC236}">
                      <a16:creationId xmlns:a16="http://schemas.microsoft.com/office/drawing/2014/main" id="{865C2CB2-C1DC-433C-A3E3-A0ACAE655A51}"/>
                    </a:ext>
                  </a:extLst>
                </p:cNvPr>
                <p:cNvPicPr/>
                <p:nvPr/>
              </p:nvPicPr>
              <p:blipFill>
                <a:blip r:embed="rId681"/>
                <a:stretch>
                  <a:fillRect/>
                </a:stretch>
              </p:blipFill>
              <p:spPr>
                <a:xfrm>
                  <a:off x="7701213" y="1016707"/>
                  <a:ext cx="925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629" name="Freihand 628">
                  <a:extLst>
                    <a:ext uri="{FF2B5EF4-FFF2-40B4-BE49-F238E27FC236}">
                      <a16:creationId xmlns:a16="http://schemas.microsoft.com/office/drawing/2014/main" id="{8D08169A-859C-43E7-8690-38DFBAB21CAC}"/>
                    </a:ext>
                  </a:extLst>
                </p14:cNvPr>
                <p14:cNvContentPartPr/>
                <p14:nvPr/>
              </p14:nvContentPartPr>
              <p14:xfrm>
                <a:off x="7774653" y="970987"/>
                <a:ext cx="69480" cy="91440"/>
              </p14:xfrm>
            </p:contentPart>
          </mc:Choice>
          <mc:Fallback xmlns="">
            <p:pic>
              <p:nvPicPr>
                <p:cNvPr id="629" name="Freihand 628">
                  <a:extLst>
                    <a:ext uri="{FF2B5EF4-FFF2-40B4-BE49-F238E27FC236}">
                      <a16:creationId xmlns:a16="http://schemas.microsoft.com/office/drawing/2014/main" id="{8D08169A-859C-43E7-8690-38DFBAB21CAC}"/>
                    </a:ext>
                  </a:extLst>
                </p:cNvPr>
                <p:cNvPicPr/>
                <p:nvPr/>
              </p:nvPicPr>
              <p:blipFill>
                <a:blip r:embed="rId683"/>
                <a:stretch>
                  <a:fillRect/>
                </a:stretch>
              </p:blipFill>
              <p:spPr>
                <a:xfrm>
                  <a:off x="7770333" y="966667"/>
                  <a:ext cx="781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630" name="Freihand 629">
                  <a:extLst>
                    <a:ext uri="{FF2B5EF4-FFF2-40B4-BE49-F238E27FC236}">
                      <a16:creationId xmlns:a16="http://schemas.microsoft.com/office/drawing/2014/main" id="{933AC92F-776E-478E-A56E-6D75E363F4EA}"/>
                    </a:ext>
                  </a:extLst>
                </p14:cNvPr>
                <p14:cNvContentPartPr/>
                <p14:nvPr/>
              </p14:nvContentPartPr>
              <p14:xfrm>
                <a:off x="7847373" y="794227"/>
                <a:ext cx="173520" cy="184320"/>
              </p14:xfrm>
            </p:contentPart>
          </mc:Choice>
          <mc:Fallback xmlns="">
            <p:pic>
              <p:nvPicPr>
                <p:cNvPr id="630" name="Freihand 629">
                  <a:extLst>
                    <a:ext uri="{FF2B5EF4-FFF2-40B4-BE49-F238E27FC236}">
                      <a16:creationId xmlns:a16="http://schemas.microsoft.com/office/drawing/2014/main" id="{933AC92F-776E-478E-A56E-6D75E363F4EA}"/>
                    </a:ext>
                  </a:extLst>
                </p:cNvPr>
                <p:cNvPicPr/>
                <p:nvPr/>
              </p:nvPicPr>
              <p:blipFill>
                <a:blip r:embed="rId685"/>
                <a:stretch>
                  <a:fillRect/>
                </a:stretch>
              </p:blipFill>
              <p:spPr>
                <a:xfrm>
                  <a:off x="7843053" y="789907"/>
                  <a:ext cx="1821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631" name="Freihand 630">
                  <a:extLst>
                    <a:ext uri="{FF2B5EF4-FFF2-40B4-BE49-F238E27FC236}">
                      <a16:creationId xmlns:a16="http://schemas.microsoft.com/office/drawing/2014/main" id="{7355CFEA-C65D-43B0-8176-88BAD31658E9}"/>
                    </a:ext>
                  </a:extLst>
                </p14:cNvPr>
                <p14:cNvContentPartPr/>
                <p14:nvPr/>
              </p14:nvContentPartPr>
              <p14:xfrm>
                <a:off x="8006853" y="710347"/>
                <a:ext cx="56160" cy="110160"/>
              </p14:xfrm>
            </p:contentPart>
          </mc:Choice>
          <mc:Fallback xmlns="">
            <p:pic>
              <p:nvPicPr>
                <p:cNvPr id="631" name="Freihand 630">
                  <a:extLst>
                    <a:ext uri="{FF2B5EF4-FFF2-40B4-BE49-F238E27FC236}">
                      <a16:creationId xmlns:a16="http://schemas.microsoft.com/office/drawing/2014/main" id="{7355CFEA-C65D-43B0-8176-88BAD31658E9}"/>
                    </a:ext>
                  </a:extLst>
                </p:cNvPr>
                <p:cNvPicPr/>
                <p:nvPr/>
              </p:nvPicPr>
              <p:blipFill>
                <a:blip r:embed="rId687"/>
                <a:stretch>
                  <a:fillRect/>
                </a:stretch>
              </p:blipFill>
              <p:spPr>
                <a:xfrm>
                  <a:off x="8002533" y="706027"/>
                  <a:ext cx="648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632" name="Freihand 631">
                  <a:extLst>
                    <a:ext uri="{FF2B5EF4-FFF2-40B4-BE49-F238E27FC236}">
                      <a16:creationId xmlns:a16="http://schemas.microsoft.com/office/drawing/2014/main" id="{2D731D4D-83AC-48D2-83D8-AE611BE84AB3}"/>
                    </a:ext>
                  </a:extLst>
                </p14:cNvPr>
                <p14:cNvContentPartPr/>
                <p14:nvPr/>
              </p14:nvContentPartPr>
              <p14:xfrm>
                <a:off x="8039253" y="613507"/>
                <a:ext cx="146520" cy="144000"/>
              </p14:xfrm>
            </p:contentPart>
          </mc:Choice>
          <mc:Fallback xmlns="">
            <p:pic>
              <p:nvPicPr>
                <p:cNvPr id="632" name="Freihand 631">
                  <a:extLst>
                    <a:ext uri="{FF2B5EF4-FFF2-40B4-BE49-F238E27FC236}">
                      <a16:creationId xmlns:a16="http://schemas.microsoft.com/office/drawing/2014/main" id="{2D731D4D-83AC-48D2-83D8-AE611BE84AB3}"/>
                    </a:ext>
                  </a:extLst>
                </p:cNvPr>
                <p:cNvPicPr/>
                <p:nvPr/>
              </p:nvPicPr>
              <p:blipFill>
                <a:blip r:embed="rId689"/>
                <a:stretch>
                  <a:fillRect/>
                </a:stretch>
              </p:blipFill>
              <p:spPr>
                <a:xfrm>
                  <a:off x="8034933" y="609187"/>
                  <a:ext cx="1551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633" name="Freihand 632">
                  <a:extLst>
                    <a:ext uri="{FF2B5EF4-FFF2-40B4-BE49-F238E27FC236}">
                      <a16:creationId xmlns:a16="http://schemas.microsoft.com/office/drawing/2014/main" id="{4E9D19A8-AB6C-489B-8559-8C51124E490A}"/>
                    </a:ext>
                  </a:extLst>
                </p14:cNvPr>
                <p14:cNvContentPartPr/>
                <p14:nvPr/>
              </p14:nvContentPartPr>
              <p14:xfrm>
                <a:off x="8098293" y="579667"/>
                <a:ext cx="60120" cy="7920"/>
              </p14:xfrm>
            </p:contentPart>
          </mc:Choice>
          <mc:Fallback xmlns="">
            <p:pic>
              <p:nvPicPr>
                <p:cNvPr id="633" name="Freihand 632">
                  <a:extLst>
                    <a:ext uri="{FF2B5EF4-FFF2-40B4-BE49-F238E27FC236}">
                      <a16:creationId xmlns:a16="http://schemas.microsoft.com/office/drawing/2014/main" id="{4E9D19A8-AB6C-489B-8559-8C51124E490A}"/>
                    </a:ext>
                  </a:extLst>
                </p:cNvPr>
                <p:cNvPicPr/>
                <p:nvPr/>
              </p:nvPicPr>
              <p:blipFill>
                <a:blip r:embed="rId691"/>
                <a:stretch>
                  <a:fillRect/>
                </a:stretch>
              </p:blipFill>
              <p:spPr>
                <a:xfrm>
                  <a:off x="8093973" y="575347"/>
                  <a:ext cx="687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634" name="Freihand 633">
                  <a:extLst>
                    <a:ext uri="{FF2B5EF4-FFF2-40B4-BE49-F238E27FC236}">
                      <a16:creationId xmlns:a16="http://schemas.microsoft.com/office/drawing/2014/main" id="{A8A29C14-0644-4AF3-B90B-3E7772FBD859}"/>
                    </a:ext>
                  </a:extLst>
                </p14:cNvPr>
                <p14:cNvContentPartPr/>
                <p14:nvPr/>
              </p14:nvContentPartPr>
              <p14:xfrm>
                <a:off x="8205213" y="538987"/>
                <a:ext cx="104760" cy="68760"/>
              </p14:xfrm>
            </p:contentPart>
          </mc:Choice>
          <mc:Fallback xmlns="">
            <p:pic>
              <p:nvPicPr>
                <p:cNvPr id="634" name="Freihand 633">
                  <a:extLst>
                    <a:ext uri="{FF2B5EF4-FFF2-40B4-BE49-F238E27FC236}">
                      <a16:creationId xmlns:a16="http://schemas.microsoft.com/office/drawing/2014/main" id="{A8A29C14-0644-4AF3-B90B-3E7772FBD859}"/>
                    </a:ext>
                  </a:extLst>
                </p:cNvPr>
                <p:cNvPicPr/>
                <p:nvPr/>
              </p:nvPicPr>
              <p:blipFill>
                <a:blip r:embed="rId693"/>
                <a:stretch>
                  <a:fillRect/>
                </a:stretch>
              </p:blipFill>
              <p:spPr>
                <a:xfrm>
                  <a:off x="8200893" y="534667"/>
                  <a:ext cx="1134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635" name="Freihand 634">
                  <a:extLst>
                    <a:ext uri="{FF2B5EF4-FFF2-40B4-BE49-F238E27FC236}">
                      <a16:creationId xmlns:a16="http://schemas.microsoft.com/office/drawing/2014/main" id="{E7C19294-A25E-4D04-BD91-5998D36C75CF}"/>
                    </a:ext>
                  </a:extLst>
                </p14:cNvPr>
                <p14:cNvContentPartPr/>
                <p14:nvPr/>
              </p14:nvContentPartPr>
              <p14:xfrm>
                <a:off x="7557573" y="1494427"/>
                <a:ext cx="137880" cy="178560"/>
              </p14:xfrm>
            </p:contentPart>
          </mc:Choice>
          <mc:Fallback xmlns="">
            <p:pic>
              <p:nvPicPr>
                <p:cNvPr id="635" name="Freihand 634">
                  <a:extLst>
                    <a:ext uri="{FF2B5EF4-FFF2-40B4-BE49-F238E27FC236}">
                      <a16:creationId xmlns:a16="http://schemas.microsoft.com/office/drawing/2014/main" id="{E7C19294-A25E-4D04-BD91-5998D36C75CF}"/>
                    </a:ext>
                  </a:extLst>
                </p:cNvPr>
                <p:cNvPicPr/>
                <p:nvPr/>
              </p:nvPicPr>
              <p:blipFill>
                <a:blip r:embed="rId695"/>
                <a:stretch>
                  <a:fillRect/>
                </a:stretch>
              </p:blipFill>
              <p:spPr>
                <a:xfrm>
                  <a:off x="7553253" y="1490107"/>
                  <a:ext cx="1465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636" name="Freihand 635">
                  <a:extLst>
                    <a:ext uri="{FF2B5EF4-FFF2-40B4-BE49-F238E27FC236}">
                      <a16:creationId xmlns:a16="http://schemas.microsoft.com/office/drawing/2014/main" id="{B357BD14-312A-4AC8-B8B3-AB5437BE58A8}"/>
                    </a:ext>
                  </a:extLst>
                </p14:cNvPr>
                <p14:cNvContentPartPr/>
                <p14:nvPr/>
              </p14:nvContentPartPr>
              <p14:xfrm>
                <a:off x="7672773" y="1437907"/>
                <a:ext cx="32400" cy="70200"/>
              </p14:xfrm>
            </p:contentPart>
          </mc:Choice>
          <mc:Fallback xmlns="">
            <p:pic>
              <p:nvPicPr>
                <p:cNvPr id="636" name="Freihand 635">
                  <a:extLst>
                    <a:ext uri="{FF2B5EF4-FFF2-40B4-BE49-F238E27FC236}">
                      <a16:creationId xmlns:a16="http://schemas.microsoft.com/office/drawing/2014/main" id="{B357BD14-312A-4AC8-B8B3-AB5437BE58A8}"/>
                    </a:ext>
                  </a:extLst>
                </p:cNvPr>
                <p:cNvPicPr/>
                <p:nvPr/>
              </p:nvPicPr>
              <p:blipFill>
                <a:blip r:embed="rId697"/>
                <a:stretch>
                  <a:fillRect/>
                </a:stretch>
              </p:blipFill>
              <p:spPr>
                <a:xfrm>
                  <a:off x="7668453" y="1433587"/>
                  <a:ext cx="410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637" name="Freihand 636">
                  <a:extLst>
                    <a:ext uri="{FF2B5EF4-FFF2-40B4-BE49-F238E27FC236}">
                      <a16:creationId xmlns:a16="http://schemas.microsoft.com/office/drawing/2014/main" id="{EC726590-6384-4AC9-A8C6-D8BE39D365AE}"/>
                    </a:ext>
                  </a:extLst>
                </p14:cNvPr>
                <p14:cNvContentPartPr/>
                <p14:nvPr/>
              </p14:nvContentPartPr>
              <p14:xfrm>
                <a:off x="7710933" y="1363387"/>
                <a:ext cx="67320" cy="91440"/>
              </p14:xfrm>
            </p:contentPart>
          </mc:Choice>
          <mc:Fallback xmlns="">
            <p:pic>
              <p:nvPicPr>
                <p:cNvPr id="637" name="Freihand 636">
                  <a:extLst>
                    <a:ext uri="{FF2B5EF4-FFF2-40B4-BE49-F238E27FC236}">
                      <a16:creationId xmlns:a16="http://schemas.microsoft.com/office/drawing/2014/main" id="{EC726590-6384-4AC9-A8C6-D8BE39D365AE}"/>
                    </a:ext>
                  </a:extLst>
                </p:cNvPr>
                <p:cNvPicPr/>
                <p:nvPr/>
              </p:nvPicPr>
              <p:blipFill>
                <a:blip r:embed="rId699"/>
                <a:stretch>
                  <a:fillRect/>
                </a:stretch>
              </p:blipFill>
              <p:spPr>
                <a:xfrm>
                  <a:off x="7706613" y="1359067"/>
                  <a:ext cx="759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638" name="Freihand 637">
                  <a:extLst>
                    <a:ext uri="{FF2B5EF4-FFF2-40B4-BE49-F238E27FC236}">
                      <a16:creationId xmlns:a16="http://schemas.microsoft.com/office/drawing/2014/main" id="{17AFABEC-54CD-4611-9B84-659503962795}"/>
                    </a:ext>
                  </a:extLst>
                </p14:cNvPr>
                <p14:cNvContentPartPr/>
                <p14:nvPr/>
              </p14:nvContentPartPr>
              <p14:xfrm>
                <a:off x="7753413" y="1305787"/>
                <a:ext cx="75960" cy="87120"/>
              </p14:xfrm>
            </p:contentPart>
          </mc:Choice>
          <mc:Fallback xmlns="">
            <p:pic>
              <p:nvPicPr>
                <p:cNvPr id="638" name="Freihand 637">
                  <a:extLst>
                    <a:ext uri="{FF2B5EF4-FFF2-40B4-BE49-F238E27FC236}">
                      <a16:creationId xmlns:a16="http://schemas.microsoft.com/office/drawing/2014/main" id="{17AFABEC-54CD-4611-9B84-659503962795}"/>
                    </a:ext>
                  </a:extLst>
                </p:cNvPr>
                <p:cNvPicPr/>
                <p:nvPr/>
              </p:nvPicPr>
              <p:blipFill>
                <a:blip r:embed="rId701"/>
                <a:stretch>
                  <a:fillRect/>
                </a:stretch>
              </p:blipFill>
              <p:spPr>
                <a:xfrm>
                  <a:off x="7749093" y="1301467"/>
                  <a:ext cx="846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639" name="Freihand 638">
                  <a:extLst>
                    <a:ext uri="{FF2B5EF4-FFF2-40B4-BE49-F238E27FC236}">
                      <a16:creationId xmlns:a16="http://schemas.microsoft.com/office/drawing/2014/main" id="{B1B17121-25B9-42A5-949A-E65458EFBD40}"/>
                    </a:ext>
                  </a:extLst>
                </p14:cNvPr>
                <p14:cNvContentPartPr/>
                <p14:nvPr/>
              </p14:nvContentPartPr>
              <p14:xfrm>
                <a:off x="7750533" y="1178707"/>
                <a:ext cx="114480" cy="144360"/>
              </p14:xfrm>
            </p:contentPart>
          </mc:Choice>
          <mc:Fallback xmlns="">
            <p:pic>
              <p:nvPicPr>
                <p:cNvPr id="639" name="Freihand 638">
                  <a:extLst>
                    <a:ext uri="{FF2B5EF4-FFF2-40B4-BE49-F238E27FC236}">
                      <a16:creationId xmlns:a16="http://schemas.microsoft.com/office/drawing/2014/main" id="{B1B17121-25B9-42A5-949A-E65458EFBD40}"/>
                    </a:ext>
                  </a:extLst>
                </p:cNvPr>
                <p:cNvPicPr/>
                <p:nvPr/>
              </p:nvPicPr>
              <p:blipFill>
                <a:blip r:embed="rId703"/>
                <a:stretch>
                  <a:fillRect/>
                </a:stretch>
              </p:blipFill>
              <p:spPr>
                <a:xfrm>
                  <a:off x="7746213" y="1174387"/>
                  <a:ext cx="1231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640" name="Freihand 639">
                  <a:extLst>
                    <a:ext uri="{FF2B5EF4-FFF2-40B4-BE49-F238E27FC236}">
                      <a16:creationId xmlns:a16="http://schemas.microsoft.com/office/drawing/2014/main" id="{2F687869-37C1-44A3-B1D3-21D4D03F16A2}"/>
                    </a:ext>
                  </a:extLst>
                </p14:cNvPr>
                <p14:cNvContentPartPr/>
                <p14:nvPr/>
              </p14:nvContentPartPr>
              <p14:xfrm>
                <a:off x="7788693" y="1124707"/>
                <a:ext cx="128160" cy="152280"/>
              </p14:xfrm>
            </p:contentPart>
          </mc:Choice>
          <mc:Fallback xmlns="">
            <p:pic>
              <p:nvPicPr>
                <p:cNvPr id="640" name="Freihand 639">
                  <a:extLst>
                    <a:ext uri="{FF2B5EF4-FFF2-40B4-BE49-F238E27FC236}">
                      <a16:creationId xmlns:a16="http://schemas.microsoft.com/office/drawing/2014/main" id="{2F687869-37C1-44A3-B1D3-21D4D03F16A2}"/>
                    </a:ext>
                  </a:extLst>
                </p:cNvPr>
                <p:cNvPicPr/>
                <p:nvPr/>
              </p:nvPicPr>
              <p:blipFill>
                <a:blip r:embed="rId705"/>
                <a:stretch>
                  <a:fillRect/>
                </a:stretch>
              </p:blipFill>
              <p:spPr>
                <a:xfrm>
                  <a:off x="7784373" y="1120387"/>
                  <a:ext cx="1368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641" name="Freihand 640">
                  <a:extLst>
                    <a:ext uri="{FF2B5EF4-FFF2-40B4-BE49-F238E27FC236}">
                      <a16:creationId xmlns:a16="http://schemas.microsoft.com/office/drawing/2014/main" id="{752AEDCF-7A2B-43E9-B8C0-D300C8A748C5}"/>
                    </a:ext>
                  </a:extLst>
                </p14:cNvPr>
                <p14:cNvContentPartPr/>
                <p14:nvPr/>
              </p14:nvContentPartPr>
              <p14:xfrm>
                <a:off x="7940253" y="1147387"/>
                <a:ext cx="38160" cy="63000"/>
              </p14:xfrm>
            </p:contentPart>
          </mc:Choice>
          <mc:Fallback xmlns="">
            <p:pic>
              <p:nvPicPr>
                <p:cNvPr id="641" name="Freihand 640">
                  <a:extLst>
                    <a:ext uri="{FF2B5EF4-FFF2-40B4-BE49-F238E27FC236}">
                      <a16:creationId xmlns:a16="http://schemas.microsoft.com/office/drawing/2014/main" id="{752AEDCF-7A2B-43E9-B8C0-D300C8A748C5}"/>
                    </a:ext>
                  </a:extLst>
                </p:cNvPr>
                <p:cNvPicPr/>
                <p:nvPr/>
              </p:nvPicPr>
              <p:blipFill>
                <a:blip r:embed="rId707"/>
                <a:stretch>
                  <a:fillRect/>
                </a:stretch>
              </p:blipFill>
              <p:spPr>
                <a:xfrm>
                  <a:off x="7935933" y="1143067"/>
                  <a:ext cx="468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642" name="Freihand 641">
                  <a:extLst>
                    <a:ext uri="{FF2B5EF4-FFF2-40B4-BE49-F238E27FC236}">
                      <a16:creationId xmlns:a16="http://schemas.microsoft.com/office/drawing/2014/main" id="{4096339B-567B-46CA-A28B-9632908CA0E6}"/>
                    </a:ext>
                  </a:extLst>
                </p14:cNvPr>
                <p14:cNvContentPartPr/>
                <p14:nvPr/>
              </p14:nvContentPartPr>
              <p14:xfrm>
                <a:off x="7907133" y="1025707"/>
                <a:ext cx="153360" cy="111960"/>
              </p14:xfrm>
            </p:contentPart>
          </mc:Choice>
          <mc:Fallback xmlns="">
            <p:pic>
              <p:nvPicPr>
                <p:cNvPr id="642" name="Freihand 641">
                  <a:extLst>
                    <a:ext uri="{FF2B5EF4-FFF2-40B4-BE49-F238E27FC236}">
                      <a16:creationId xmlns:a16="http://schemas.microsoft.com/office/drawing/2014/main" id="{4096339B-567B-46CA-A28B-9632908CA0E6}"/>
                    </a:ext>
                  </a:extLst>
                </p:cNvPr>
                <p:cNvPicPr/>
                <p:nvPr/>
              </p:nvPicPr>
              <p:blipFill>
                <a:blip r:embed="rId709"/>
                <a:stretch>
                  <a:fillRect/>
                </a:stretch>
              </p:blipFill>
              <p:spPr>
                <a:xfrm>
                  <a:off x="7902813" y="1021387"/>
                  <a:ext cx="1620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643" name="Freihand 642">
                  <a:extLst>
                    <a:ext uri="{FF2B5EF4-FFF2-40B4-BE49-F238E27FC236}">
                      <a16:creationId xmlns:a16="http://schemas.microsoft.com/office/drawing/2014/main" id="{059F988B-DB82-4656-B9C5-05AE24BEB957}"/>
                    </a:ext>
                  </a:extLst>
                </p14:cNvPr>
                <p14:cNvContentPartPr/>
                <p14:nvPr/>
              </p14:nvContentPartPr>
              <p14:xfrm>
                <a:off x="7877253" y="988267"/>
                <a:ext cx="92160" cy="88200"/>
              </p14:xfrm>
            </p:contentPart>
          </mc:Choice>
          <mc:Fallback xmlns="">
            <p:pic>
              <p:nvPicPr>
                <p:cNvPr id="643" name="Freihand 642">
                  <a:extLst>
                    <a:ext uri="{FF2B5EF4-FFF2-40B4-BE49-F238E27FC236}">
                      <a16:creationId xmlns:a16="http://schemas.microsoft.com/office/drawing/2014/main" id="{059F988B-DB82-4656-B9C5-05AE24BEB957}"/>
                    </a:ext>
                  </a:extLst>
                </p:cNvPr>
                <p:cNvPicPr/>
                <p:nvPr/>
              </p:nvPicPr>
              <p:blipFill>
                <a:blip r:embed="rId711"/>
                <a:stretch>
                  <a:fillRect/>
                </a:stretch>
              </p:blipFill>
              <p:spPr>
                <a:xfrm>
                  <a:off x="7872933" y="983947"/>
                  <a:ext cx="1008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644" name="Freihand 643">
                  <a:extLst>
                    <a:ext uri="{FF2B5EF4-FFF2-40B4-BE49-F238E27FC236}">
                      <a16:creationId xmlns:a16="http://schemas.microsoft.com/office/drawing/2014/main" id="{979FF458-E787-4798-92B6-7C243E9712D8}"/>
                    </a:ext>
                  </a:extLst>
                </p14:cNvPr>
                <p14:cNvContentPartPr/>
                <p14:nvPr/>
              </p14:nvContentPartPr>
              <p14:xfrm>
                <a:off x="8010093" y="861187"/>
                <a:ext cx="184320" cy="153000"/>
              </p14:xfrm>
            </p:contentPart>
          </mc:Choice>
          <mc:Fallback xmlns="">
            <p:pic>
              <p:nvPicPr>
                <p:cNvPr id="644" name="Freihand 643">
                  <a:extLst>
                    <a:ext uri="{FF2B5EF4-FFF2-40B4-BE49-F238E27FC236}">
                      <a16:creationId xmlns:a16="http://schemas.microsoft.com/office/drawing/2014/main" id="{979FF458-E787-4798-92B6-7C243E9712D8}"/>
                    </a:ext>
                  </a:extLst>
                </p:cNvPr>
                <p:cNvPicPr/>
                <p:nvPr/>
              </p:nvPicPr>
              <p:blipFill>
                <a:blip r:embed="rId713"/>
                <a:stretch>
                  <a:fillRect/>
                </a:stretch>
              </p:blipFill>
              <p:spPr>
                <a:xfrm>
                  <a:off x="8005773" y="856867"/>
                  <a:ext cx="1929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645" name="Freihand 644">
                  <a:extLst>
                    <a:ext uri="{FF2B5EF4-FFF2-40B4-BE49-F238E27FC236}">
                      <a16:creationId xmlns:a16="http://schemas.microsoft.com/office/drawing/2014/main" id="{8600DE8E-0C4C-479E-BDEC-1736F80E923E}"/>
                    </a:ext>
                  </a:extLst>
                </p14:cNvPr>
                <p14:cNvContentPartPr/>
                <p14:nvPr/>
              </p14:nvContentPartPr>
              <p14:xfrm>
                <a:off x="8093973" y="853627"/>
                <a:ext cx="26640" cy="10080"/>
              </p14:xfrm>
            </p:contentPart>
          </mc:Choice>
          <mc:Fallback xmlns="">
            <p:pic>
              <p:nvPicPr>
                <p:cNvPr id="645" name="Freihand 644">
                  <a:extLst>
                    <a:ext uri="{FF2B5EF4-FFF2-40B4-BE49-F238E27FC236}">
                      <a16:creationId xmlns:a16="http://schemas.microsoft.com/office/drawing/2014/main" id="{8600DE8E-0C4C-479E-BDEC-1736F80E923E}"/>
                    </a:ext>
                  </a:extLst>
                </p:cNvPr>
                <p:cNvPicPr/>
                <p:nvPr/>
              </p:nvPicPr>
              <p:blipFill>
                <a:blip r:embed="rId715"/>
                <a:stretch>
                  <a:fillRect/>
                </a:stretch>
              </p:blipFill>
              <p:spPr>
                <a:xfrm>
                  <a:off x="8089653" y="849307"/>
                  <a:ext cx="352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646" name="Freihand 645">
                  <a:extLst>
                    <a:ext uri="{FF2B5EF4-FFF2-40B4-BE49-F238E27FC236}">
                      <a16:creationId xmlns:a16="http://schemas.microsoft.com/office/drawing/2014/main" id="{95CAF306-6502-44AB-BF24-C9CF747DA548}"/>
                    </a:ext>
                  </a:extLst>
                </p14:cNvPr>
                <p14:cNvContentPartPr/>
                <p14:nvPr/>
              </p14:nvContentPartPr>
              <p14:xfrm>
                <a:off x="8196933" y="816547"/>
                <a:ext cx="66600" cy="48600"/>
              </p14:xfrm>
            </p:contentPart>
          </mc:Choice>
          <mc:Fallback xmlns="">
            <p:pic>
              <p:nvPicPr>
                <p:cNvPr id="646" name="Freihand 645">
                  <a:extLst>
                    <a:ext uri="{FF2B5EF4-FFF2-40B4-BE49-F238E27FC236}">
                      <a16:creationId xmlns:a16="http://schemas.microsoft.com/office/drawing/2014/main" id="{95CAF306-6502-44AB-BF24-C9CF747DA548}"/>
                    </a:ext>
                  </a:extLst>
                </p:cNvPr>
                <p:cNvPicPr/>
                <p:nvPr/>
              </p:nvPicPr>
              <p:blipFill>
                <a:blip r:embed="rId717"/>
                <a:stretch>
                  <a:fillRect/>
                </a:stretch>
              </p:blipFill>
              <p:spPr>
                <a:xfrm>
                  <a:off x="8192613" y="812227"/>
                  <a:ext cx="75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647" name="Freihand 646">
                  <a:extLst>
                    <a:ext uri="{FF2B5EF4-FFF2-40B4-BE49-F238E27FC236}">
                      <a16:creationId xmlns:a16="http://schemas.microsoft.com/office/drawing/2014/main" id="{33BCBA56-D4D1-4F45-8747-1B6BF1813ADD}"/>
                    </a:ext>
                  </a:extLst>
                </p14:cNvPr>
                <p14:cNvContentPartPr/>
                <p14:nvPr/>
              </p14:nvContentPartPr>
              <p14:xfrm>
                <a:off x="8313933" y="710707"/>
                <a:ext cx="72360" cy="36000"/>
              </p14:xfrm>
            </p:contentPart>
          </mc:Choice>
          <mc:Fallback xmlns="">
            <p:pic>
              <p:nvPicPr>
                <p:cNvPr id="647" name="Freihand 646">
                  <a:extLst>
                    <a:ext uri="{FF2B5EF4-FFF2-40B4-BE49-F238E27FC236}">
                      <a16:creationId xmlns:a16="http://schemas.microsoft.com/office/drawing/2014/main" id="{33BCBA56-D4D1-4F45-8747-1B6BF1813ADD}"/>
                    </a:ext>
                  </a:extLst>
                </p:cNvPr>
                <p:cNvPicPr/>
                <p:nvPr/>
              </p:nvPicPr>
              <p:blipFill>
                <a:blip r:embed="rId719"/>
                <a:stretch>
                  <a:fillRect/>
                </a:stretch>
              </p:blipFill>
              <p:spPr>
                <a:xfrm>
                  <a:off x="8309613" y="706387"/>
                  <a:ext cx="810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648" name="Freihand 647">
                  <a:extLst>
                    <a:ext uri="{FF2B5EF4-FFF2-40B4-BE49-F238E27FC236}">
                      <a16:creationId xmlns:a16="http://schemas.microsoft.com/office/drawing/2014/main" id="{3C649851-25F3-40DD-BCF0-81E717634588}"/>
                    </a:ext>
                  </a:extLst>
                </p14:cNvPr>
                <p14:cNvContentPartPr/>
                <p14:nvPr/>
              </p14:nvContentPartPr>
              <p14:xfrm>
                <a:off x="8370453" y="528907"/>
                <a:ext cx="191880" cy="196200"/>
              </p14:xfrm>
            </p:contentPart>
          </mc:Choice>
          <mc:Fallback xmlns="">
            <p:pic>
              <p:nvPicPr>
                <p:cNvPr id="648" name="Freihand 647">
                  <a:extLst>
                    <a:ext uri="{FF2B5EF4-FFF2-40B4-BE49-F238E27FC236}">
                      <a16:creationId xmlns:a16="http://schemas.microsoft.com/office/drawing/2014/main" id="{3C649851-25F3-40DD-BCF0-81E717634588}"/>
                    </a:ext>
                  </a:extLst>
                </p:cNvPr>
                <p:cNvPicPr/>
                <p:nvPr/>
              </p:nvPicPr>
              <p:blipFill>
                <a:blip r:embed="rId721"/>
                <a:stretch>
                  <a:fillRect/>
                </a:stretch>
              </p:blipFill>
              <p:spPr>
                <a:xfrm>
                  <a:off x="8366133" y="524587"/>
                  <a:ext cx="2005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649" name="Freihand 648">
                  <a:extLst>
                    <a:ext uri="{FF2B5EF4-FFF2-40B4-BE49-F238E27FC236}">
                      <a16:creationId xmlns:a16="http://schemas.microsoft.com/office/drawing/2014/main" id="{4833518A-098A-48D0-88A9-D3B110AC1B9F}"/>
                    </a:ext>
                  </a:extLst>
                </p14:cNvPr>
                <p14:cNvContentPartPr/>
                <p14:nvPr/>
              </p14:nvContentPartPr>
              <p14:xfrm>
                <a:off x="8304213" y="566347"/>
                <a:ext cx="20520" cy="18360"/>
              </p14:xfrm>
            </p:contentPart>
          </mc:Choice>
          <mc:Fallback xmlns="">
            <p:pic>
              <p:nvPicPr>
                <p:cNvPr id="649" name="Freihand 648">
                  <a:extLst>
                    <a:ext uri="{FF2B5EF4-FFF2-40B4-BE49-F238E27FC236}">
                      <a16:creationId xmlns:a16="http://schemas.microsoft.com/office/drawing/2014/main" id="{4833518A-098A-48D0-88A9-D3B110AC1B9F}"/>
                    </a:ext>
                  </a:extLst>
                </p:cNvPr>
                <p:cNvPicPr/>
                <p:nvPr/>
              </p:nvPicPr>
              <p:blipFill>
                <a:blip r:embed="rId723"/>
                <a:stretch>
                  <a:fillRect/>
                </a:stretch>
              </p:blipFill>
              <p:spPr>
                <a:xfrm>
                  <a:off x="8299893" y="562027"/>
                  <a:ext cx="291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650" name="Freihand 649">
                  <a:extLst>
                    <a:ext uri="{FF2B5EF4-FFF2-40B4-BE49-F238E27FC236}">
                      <a16:creationId xmlns:a16="http://schemas.microsoft.com/office/drawing/2014/main" id="{0673A24E-A5BC-43A5-99A1-18B1755C438F}"/>
                    </a:ext>
                  </a:extLst>
                </p14:cNvPr>
                <p14:cNvContentPartPr/>
                <p14:nvPr/>
              </p14:nvContentPartPr>
              <p14:xfrm>
                <a:off x="7720653" y="1635907"/>
                <a:ext cx="171360" cy="148320"/>
              </p14:xfrm>
            </p:contentPart>
          </mc:Choice>
          <mc:Fallback xmlns="">
            <p:pic>
              <p:nvPicPr>
                <p:cNvPr id="650" name="Freihand 649">
                  <a:extLst>
                    <a:ext uri="{FF2B5EF4-FFF2-40B4-BE49-F238E27FC236}">
                      <a16:creationId xmlns:a16="http://schemas.microsoft.com/office/drawing/2014/main" id="{0673A24E-A5BC-43A5-99A1-18B1755C438F}"/>
                    </a:ext>
                  </a:extLst>
                </p:cNvPr>
                <p:cNvPicPr/>
                <p:nvPr/>
              </p:nvPicPr>
              <p:blipFill>
                <a:blip r:embed="rId725"/>
                <a:stretch>
                  <a:fillRect/>
                </a:stretch>
              </p:blipFill>
              <p:spPr>
                <a:xfrm>
                  <a:off x="7716333" y="1631587"/>
                  <a:ext cx="1800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651" name="Freihand 650">
                  <a:extLst>
                    <a:ext uri="{FF2B5EF4-FFF2-40B4-BE49-F238E27FC236}">
                      <a16:creationId xmlns:a16="http://schemas.microsoft.com/office/drawing/2014/main" id="{03680BBE-4DC6-4349-9217-85633881DA58}"/>
                    </a:ext>
                  </a:extLst>
                </p14:cNvPr>
                <p14:cNvContentPartPr/>
                <p14:nvPr/>
              </p14:nvContentPartPr>
              <p14:xfrm>
                <a:off x="7902453" y="1554547"/>
                <a:ext cx="49320" cy="128160"/>
              </p14:xfrm>
            </p:contentPart>
          </mc:Choice>
          <mc:Fallback xmlns="">
            <p:pic>
              <p:nvPicPr>
                <p:cNvPr id="651" name="Freihand 650">
                  <a:extLst>
                    <a:ext uri="{FF2B5EF4-FFF2-40B4-BE49-F238E27FC236}">
                      <a16:creationId xmlns:a16="http://schemas.microsoft.com/office/drawing/2014/main" id="{03680BBE-4DC6-4349-9217-85633881DA58}"/>
                    </a:ext>
                  </a:extLst>
                </p:cNvPr>
                <p:cNvPicPr/>
                <p:nvPr/>
              </p:nvPicPr>
              <p:blipFill>
                <a:blip r:embed="rId727"/>
                <a:stretch>
                  <a:fillRect/>
                </a:stretch>
              </p:blipFill>
              <p:spPr>
                <a:xfrm>
                  <a:off x="7898133" y="1550227"/>
                  <a:ext cx="579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652" name="Freihand 651">
                  <a:extLst>
                    <a:ext uri="{FF2B5EF4-FFF2-40B4-BE49-F238E27FC236}">
                      <a16:creationId xmlns:a16="http://schemas.microsoft.com/office/drawing/2014/main" id="{56D7A81F-056B-495D-85FA-42A74C3D2852}"/>
                    </a:ext>
                  </a:extLst>
                </p14:cNvPr>
                <p14:cNvContentPartPr/>
                <p14:nvPr/>
              </p14:nvContentPartPr>
              <p14:xfrm>
                <a:off x="7908933" y="1361587"/>
                <a:ext cx="191880" cy="182880"/>
              </p14:xfrm>
            </p:contentPart>
          </mc:Choice>
          <mc:Fallback xmlns="">
            <p:pic>
              <p:nvPicPr>
                <p:cNvPr id="652" name="Freihand 651">
                  <a:extLst>
                    <a:ext uri="{FF2B5EF4-FFF2-40B4-BE49-F238E27FC236}">
                      <a16:creationId xmlns:a16="http://schemas.microsoft.com/office/drawing/2014/main" id="{56D7A81F-056B-495D-85FA-42A74C3D2852}"/>
                    </a:ext>
                  </a:extLst>
                </p:cNvPr>
                <p:cNvPicPr/>
                <p:nvPr/>
              </p:nvPicPr>
              <p:blipFill>
                <a:blip r:embed="rId729"/>
                <a:stretch>
                  <a:fillRect/>
                </a:stretch>
              </p:blipFill>
              <p:spPr>
                <a:xfrm>
                  <a:off x="7904613" y="1357267"/>
                  <a:ext cx="2005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654" name="Freihand 653">
                  <a:extLst>
                    <a:ext uri="{FF2B5EF4-FFF2-40B4-BE49-F238E27FC236}">
                      <a16:creationId xmlns:a16="http://schemas.microsoft.com/office/drawing/2014/main" id="{8DFC0EB4-68FD-4226-BDDE-BA4439228CC3}"/>
                    </a:ext>
                  </a:extLst>
                </p14:cNvPr>
                <p14:cNvContentPartPr/>
                <p14:nvPr/>
              </p14:nvContentPartPr>
              <p14:xfrm>
                <a:off x="8124933" y="1015987"/>
                <a:ext cx="204840" cy="307440"/>
              </p14:xfrm>
            </p:contentPart>
          </mc:Choice>
          <mc:Fallback xmlns="">
            <p:pic>
              <p:nvPicPr>
                <p:cNvPr id="654" name="Freihand 653">
                  <a:extLst>
                    <a:ext uri="{FF2B5EF4-FFF2-40B4-BE49-F238E27FC236}">
                      <a16:creationId xmlns:a16="http://schemas.microsoft.com/office/drawing/2014/main" id="{8DFC0EB4-68FD-4226-BDDE-BA4439228CC3}"/>
                    </a:ext>
                  </a:extLst>
                </p:cNvPr>
                <p:cNvPicPr/>
                <p:nvPr/>
              </p:nvPicPr>
              <p:blipFill>
                <a:blip r:embed="rId731"/>
                <a:stretch>
                  <a:fillRect/>
                </a:stretch>
              </p:blipFill>
              <p:spPr>
                <a:xfrm>
                  <a:off x="8120613" y="1011667"/>
                  <a:ext cx="21348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655" name="Freihand 654">
                  <a:extLst>
                    <a:ext uri="{FF2B5EF4-FFF2-40B4-BE49-F238E27FC236}">
                      <a16:creationId xmlns:a16="http://schemas.microsoft.com/office/drawing/2014/main" id="{3737CBC6-1226-4DA5-BEFD-67936954A632}"/>
                    </a:ext>
                  </a:extLst>
                </p14:cNvPr>
                <p14:cNvContentPartPr/>
                <p14:nvPr/>
              </p14:nvContentPartPr>
              <p14:xfrm>
                <a:off x="7963653" y="1677307"/>
                <a:ext cx="155880" cy="146880"/>
              </p14:xfrm>
            </p:contentPart>
          </mc:Choice>
          <mc:Fallback xmlns="">
            <p:pic>
              <p:nvPicPr>
                <p:cNvPr id="655" name="Freihand 654">
                  <a:extLst>
                    <a:ext uri="{FF2B5EF4-FFF2-40B4-BE49-F238E27FC236}">
                      <a16:creationId xmlns:a16="http://schemas.microsoft.com/office/drawing/2014/main" id="{3737CBC6-1226-4DA5-BEFD-67936954A632}"/>
                    </a:ext>
                  </a:extLst>
                </p:cNvPr>
                <p:cNvPicPr/>
                <p:nvPr/>
              </p:nvPicPr>
              <p:blipFill>
                <a:blip r:embed="rId733"/>
                <a:stretch>
                  <a:fillRect/>
                </a:stretch>
              </p:blipFill>
              <p:spPr>
                <a:xfrm>
                  <a:off x="7959333" y="1672987"/>
                  <a:ext cx="1645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656" name="Freihand 655">
                  <a:extLst>
                    <a:ext uri="{FF2B5EF4-FFF2-40B4-BE49-F238E27FC236}">
                      <a16:creationId xmlns:a16="http://schemas.microsoft.com/office/drawing/2014/main" id="{AE7479CE-0D24-4DBD-BA36-578BD5E5D54D}"/>
                    </a:ext>
                  </a:extLst>
                </p14:cNvPr>
                <p14:cNvContentPartPr/>
                <p14:nvPr/>
              </p14:nvContentPartPr>
              <p14:xfrm>
                <a:off x="8114493" y="1561027"/>
                <a:ext cx="67680" cy="113040"/>
              </p14:xfrm>
            </p:contentPart>
          </mc:Choice>
          <mc:Fallback xmlns="">
            <p:pic>
              <p:nvPicPr>
                <p:cNvPr id="656" name="Freihand 655">
                  <a:extLst>
                    <a:ext uri="{FF2B5EF4-FFF2-40B4-BE49-F238E27FC236}">
                      <a16:creationId xmlns:a16="http://schemas.microsoft.com/office/drawing/2014/main" id="{AE7479CE-0D24-4DBD-BA36-578BD5E5D54D}"/>
                    </a:ext>
                  </a:extLst>
                </p:cNvPr>
                <p:cNvPicPr/>
                <p:nvPr/>
              </p:nvPicPr>
              <p:blipFill>
                <a:blip r:embed="rId735"/>
                <a:stretch>
                  <a:fillRect/>
                </a:stretch>
              </p:blipFill>
              <p:spPr>
                <a:xfrm>
                  <a:off x="8110173" y="1556707"/>
                  <a:ext cx="763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657" name="Freihand 656">
                  <a:extLst>
                    <a:ext uri="{FF2B5EF4-FFF2-40B4-BE49-F238E27FC236}">
                      <a16:creationId xmlns:a16="http://schemas.microsoft.com/office/drawing/2014/main" id="{77807362-6C27-4CC3-825A-981CB607C07A}"/>
                    </a:ext>
                  </a:extLst>
                </p14:cNvPr>
                <p14:cNvContentPartPr/>
                <p14:nvPr/>
              </p14:nvContentPartPr>
              <p14:xfrm>
                <a:off x="8120613" y="1403347"/>
                <a:ext cx="181800" cy="147600"/>
              </p14:xfrm>
            </p:contentPart>
          </mc:Choice>
          <mc:Fallback xmlns="">
            <p:pic>
              <p:nvPicPr>
                <p:cNvPr id="657" name="Freihand 656">
                  <a:extLst>
                    <a:ext uri="{FF2B5EF4-FFF2-40B4-BE49-F238E27FC236}">
                      <a16:creationId xmlns:a16="http://schemas.microsoft.com/office/drawing/2014/main" id="{77807362-6C27-4CC3-825A-981CB607C07A}"/>
                    </a:ext>
                  </a:extLst>
                </p:cNvPr>
                <p:cNvPicPr/>
                <p:nvPr/>
              </p:nvPicPr>
              <p:blipFill>
                <a:blip r:embed="rId737"/>
                <a:stretch>
                  <a:fillRect/>
                </a:stretch>
              </p:blipFill>
              <p:spPr>
                <a:xfrm>
                  <a:off x="8116293" y="1399027"/>
                  <a:ext cx="1904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658" name="Freihand 657">
                  <a:extLst>
                    <a:ext uri="{FF2B5EF4-FFF2-40B4-BE49-F238E27FC236}">
                      <a16:creationId xmlns:a16="http://schemas.microsoft.com/office/drawing/2014/main" id="{CCB362B8-B8A4-4D6D-A527-6C412DC7D080}"/>
                    </a:ext>
                  </a:extLst>
                </p14:cNvPr>
                <p14:cNvContentPartPr/>
                <p14:nvPr/>
              </p14:nvContentPartPr>
              <p14:xfrm>
                <a:off x="8257773" y="1345027"/>
                <a:ext cx="28800" cy="13680"/>
              </p14:xfrm>
            </p:contentPart>
          </mc:Choice>
          <mc:Fallback xmlns="">
            <p:pic>
              <p:nvPicPr>
                <p:cNvPr id="658" name="Freihand 657">
                  <a:extLst>
                    <a:ext uri="{FF2B5EF4-FFF2-40B4-BE49-F238E27FC236}">
                      <a16:creationId xmlns:a16="http://schemas.microsoft.com/office/drawing/2014/main" id="{CCB362B8-B8A4-4D6D-A527-6C412DC7D080}"/>
                    </a:ext>
                  </a:extLst>
                </p:cNvPr>
                <p:cNvPicPr/>
                <p:nvPr/>
              </p:nvPicPr>
              <p:blipFill>
                <a:blip r:embed="rId739"/>
                <a:stretch>
                  <a:fillRect/>
                </a:stretch>
              </p:blipFill>
              <p:spPr>
                <a:xfrm>
                  <a:off x="8253453" y="1340707"/>
                  <a:ext cx="374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659" name="Freihand 658">
                  <a:extLst>
                    <a:ext uri="{FF2B5EF4-FFF2-40B4-BE49-F238E27FC236}">
                      <a16:creationId xmlns:a16="http://schemas.microsoft.com/office/drawing/2014/main" id="{86319884-4983-487E-A797-4BEDB1C1EEA5}"/>
                    </a:ext>
                  </a:extLst>
                </p14:cNvPr>
                <p14:cNvContentPartPr/>
                <p14:nvPr/>
              </p14:nvContentPartPr>
              <p14:xfrm>
                <a:off x="8300973" y="1311907"/>
                <a:ext cx="153720" cy="128160"/>
              </p14:xfrm>
            </p:contentPart>
          </mc:Choice>
          <mc:Fallback xmlns="">
            <p:pic>
              <p:nvPicPr>
                <p:cNvPr id="659" name="Freihand 658">
                  <a:extLst>
                    <a:ext uri="{FF2B5EF4-FFF2-40B4-BE49-F238E27FC236}">
                      <a16:creationId xmlns:a16="http://schemas.microsoft.com/office/drawing/2014/main" id="{86319884-4983-487E-A797-4BEDB1C1EEA5}"/>
                    </a:ext>
                  </a:extLst>
                </p:cNvPr>
                <p:cNvPicPr/>
                <p:nvPr/>
              </p:nvPicPr>
              <p:blipFill>
                <a:blip r:embed="rId741"/>
                <a:stretch>
                  <a:fillRect/>
                </a:stretch>
              </p:blipFill>
              <p:spPr>
                <a:xfrm>
                  <a:off x="8296653" y="1307587"/>
                  <a:ext cx="1623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660" name="Freihand 659">
                  <a:extLst>
                    <a:ext uri="{FF2B5EF4-FFF2-40B4-BE49-F238E27FC236}">
                      <a16:creationId xmlns:a16="http://schemas.microsoft.com/office/drawing/2014/main" id="{E653A9D8-FFD0-4CF5-8B69-559B7DC1E7B4}"/>
                    </a:ext>
                  </a:extLst>
                </p14:cNvPr>
                <p14:cNvContentPartPr/>
                <p14:nvPr/>
              </p14:nvContentPartPr>
              <p14:xfrm>
                <a:off x="8349933" y="1121467"/>
                <a:ext cx="134280" cy="63360"/>
              </p14:xfrm>
            </p:contentPart>
          </mc:Choice>
          <mc:Fallback xmlns="">
            <p:pic>
              <p:nvPicPr>
                <p:cNvPr id="660" name="Freihand 659">
                  <a:extLst>
                    <a:ext uri="{FF2B5EF4-FFF2-40B4-BE49-F238E27FC236}">
                      <a16:creationId xmlns:a16="http://schemas.microsoft.com/office/drawing/2014/main" id="{E653A9D8-FFD0-4CF5-8B69-559B7DC1E7B4}"/>
                    </a:ext>
                  </a:extLst>
                </p:cNvPr>
                <p:cNvPicPr/>
                <p:nvPr/>
              </p:nvPicPr>
              <p:blipFill>
                <a:blip r:embed="rId743"/>
                <a:stretch>
                  <a:fillRect/>
                </a:stretch>
              </p:blipFill>
              <p:spPr>
                <a:xfrm>
                  <a:off x="8345613" y="1117147"/>
                  <a:ext cx="1429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661" name="Freihand 660">
                  <a:extLst>
                    <a:ext uri="{FF2B5EF4-FFF2-40B4-BE49-F238E27FC236}">
                      <a16:creationId xmlns:a16="http://schemas.microsoft.com/office/drawing/2014/main" id="{B54EF528-5EC5-49D2-B623-B6EF8B252497}"/>
                    </a:ext>
                  </a:extLst>
                </p14:cNvPr>
                <p14:cNvContentPartPr/>
                <p14:nvPr/>
              </p14:nvContentPartPr>
              <p14:xfrm>
                <a:off x="8407173" y="1046227"/>
                <a:ext cx="93600" cy="125640"/>
              </p14:xfrm>
            </p:contentPart>
          </mc:Choice>
          <mc:Fallback xmlns="">
            <p:pic>
              <p:nvPicPr>
                <p:cNvPr id="661" name="Freihand 660">
                  <a:extLst>
                    <a:ext uri="{FF2B5EF4-FFF2-40B4-BE49-F238E27FC236}">
                      <a16:creationId xmlns:a16="http://schemas.microsoft.com/office/drawing/2014/main" id="{B54EF528-5EC5-49D2-B623-B6EF8B252497}"/>
                    </a:ext>
                  </a:extLst>
                </p:cNvPr>
                <p:cNvPicPr/>
                <p:nvPr/>
              </p:nvPicPr>
              <p:blipFill>
                <a:blip r:embed="rId745"/>
                <a:stretch>
                  <a:fillRect/>
                </a:stretch>
              </p:blipFill>
              <p:spPr>
                <a:xfrm>
                  <a:off x="8402853" y="1041907"/>
                  <a:ext cx="1022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662" name="Freihand 661">
                  <a:extLst>
                    <a:ext uri="{FF2B5EF4-FFF2-40B4-BE49-F238E27FC236}">
                      <a16:creationId xmlns:a16="http://schemas.microsoft.com/office/drawing/2014/main" id="{215D6213-4ADC-4BFE-8458-98F84FCCB6DA}"/>
                    </a:ext>
                  </a:extLst>
                </p14:cNvPr>
                <p14:cNvContentPartPr/>
                <p14:nvPr/>
              </p14:nvContentPartPr>
              <p14:xfrm>
                <a:off x="8475213" y="939307"/>
                <a:ext cx="164520" cy="173520"/>
              </p14:xfrm>
            </p:contentPart>
          </mc:Choice>
          <mc:Fallback xmlns="">
            <p:pic>
              <p:nvPicPr>
                <p:cNvPr id="662" name="Freihand 661">
                  <a:extLst>
                    <a:ext uri="{FF2B5EF4-FFF2-40B4-BE49-F238E27FC236}">
                      <a16:creationId xmlns:a16="http://schemas.microsoft.com/office/drawing/2014/main" id="{215D6213-4ADC-4BFE-8458-98F84FCCB6DA}"/>
                    </a:ext>
                  </a:extLst>
                </p:cNvPr>
                <p:cNvPicPr/>
                <p:nvPr/>
              </p:nvPicPr>
              <p:blipFill>
                <a:blip r:embed="rId747"/>
                <a:stretch>
                  <a:fillRect/>
                </a:stretch>
              </p:blipFill>
              <p:spPr>
                <a:xfrm>
                  <a:off x="8470893" y="934987"/>
                  <a:ext cx="1731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663" name="Freihand 662">
                  <a:extLst>
                    <a:ext uri="{FF2B5EF4-FFF2-40B4-BE49-F238E27FC236}">
                      <a16:creationId xmlns:a16="http://schemas.microsoft.com/office/drawing/2014/main" id="{428CB831-E1AC-44C1-B080-0714EA1985C5}"/>
                    </a:ext>
                  </a:extLst>
                </p14:cNvPr>
                <p14:cNvContentPartPr/>
                <p14:nvPr/>
              </p14:nvContentPartPr>
              <p14:xfrm>
                <a:off x="8496453" y="661027"/>
                <a:ext cx="204480" cy="259200"/>
              </p14:xfrm>
            </p:contentPart>
          </mc:Choice>
          <mc:Fallback xmlns="">
            <p:pic>
              <p:nvPicPr>
                <p:cNvPr id="663" name="Freihand 662">
                  <a:extLst>
                    <a:ext uri="{FF2B5EF4-FFF2-40B4-BE49-F238E27FC236}">
                      <a16:creationId xmlns:a16="http://schemas.microsoft.com/office/drawing/2014/main" id="{428CB831-E1AC-44C1-B080-0714EA1985C5}"/>
                    </a:ext>
                  </a:extLst>
                </p:cNvPr>
                <p:cNvPicPr/>
                <p:nvPr/>
              </p:nvPicPr>
              <p:blipFill>
                <a:blip r:embed="rId749"/>
                <a:stretch>
                  <a:fillRect/>
                </a:stretch>
              </p:blipFill>
              <p:spPr>
                <a:xfrm>
                  <a:off x="8492133" y="656707"/>
                  <a:ext cx="21312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664" name="Freihand 663">
                  <a:extLst>
                    <a:ext uri="{FF2B5EF4-FFF2-40B4-BE49-F238E27FC236}">
                      <a16:creationId xmlns:a16="http://schemas.microsoft.com/office/drawing/2014/main" id="{54FEA15C-7177-4E76-ACB9-1F9BC60E86AD}"/>
                    </a:ext>
                  </a:extLst>
                </p14:cNvPr>
                <p14:cNvContentPartPr/>
                <p14:nvPr/>
              </p14:nvContentPartPr>
              <p14:xfrm>
                <a:off x="8661333" y="471667"/>
                <a:ext cx="119880" cy="285120"/>
              </p14:xfrm>
            </p:contentPart>
          </mc:Choice>
          <mc:Fallback xmlns="">
            <p:pic>
              <p:nvPicPr>
                <p:cNvPr id="664" name="Freihand 663">
                  <a:extLst>
                    <a:ext uri="{FF2B5EF4-FFF2-40B4-BE49-F238E27FC236}">
                      <a16:creationId xmlns:a16="http://schemas.microsoft.com/office/drawing/2014/main" id="{54FEA15C-7177-4E76-ACB9-1F9BC60E86AD}"/>
                    </a:ext>
                  </a:extLst>
                </p:cNvPr>
                <p:cNvPicPr/>
                <p:nvPr/>
              </p:nvPicPr>
              <p:blipFill>
                <a:blip r:embed="rId751"/>
                <a:stretch>
                  <a:fillRect/>
                </a:stretch>
              </p:blipFill>
              <p:spPr>
                <a:xfrm>
                  <a:off x="8657013" y="467347"/>
                  <a:ext cx="12852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666" name="Freihand 665">
                  <a:extLst>
                    <a:ext uri="{FF2B5EF4-FFF2-40B4-BE49-F238E27FC236}">
                      <a16:creationId xmlns:a16="http://schemas.microsoft.com/office/drawing/2014/main" id="{86D97448-00A3-4A77-B995-924F16799851}"/>
                    </a:ext>
                  </a:extLst>
                </p14:cNvPr>
                <p14:cNvContentPartPr/>
                <p14:nvPr/>
              </p14:nvContentPartPr>
              <p14:xfrm>
                <a:off x="9478893" y="1396147"/>
                <a:ext cx="248400" cy="339840"/>
              </p14:xfrm>
            </p:contentPart>
          </mc:Choice>
          <mc:Fallback xmlns="">
            <p:pic>
              <p:nvPicPr>
                <p:cNvPr id="666" name="Freihand 665">
                  <a:extLst>
                    <a:ext uri="{FF2B5EF4-FFF2-40B4-BE49-F238E27FC236}">
                      <a16:creationId xmlns:a16="http://schemas.microsoft.com/office/drawing/2014/main" id="{86D97448-00A3-4A77-B995-924F16799851}"/>
                    </a:ext>
                  </a:extLst>
                </p:cNvPr>
                <p:cNvPicPr/>
                <p:nvPr/>
              </p:nvPicPr>
              <p:blipFill>
                <a:blip r:embed="rId753"/>
                <a:stretch>
                  <a:fillRect/>
                </a:stretch>
              </p:blipFill>
              <p:spPr>
                <a:xfrm>
                  <a:off x="9474573" y="1391827"/>
                  <a:ext cx="25704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667" name="Freihand 666">
                  <a:extLst>
                    <a:ext uri="{FF2B5EF4-FFF2-40B4-BE49-F238E27FC236}">
                      <a16:creationId xmlns:a16="http://schemas.microsoft.com/office/drawing/2014/main" id="{D226AB89-D441-4777-94D3-8054249F4176}"/>
                    </a:ext>
                  </a:extLst>
                </p14:cNvPr>
                <p14:cNvContentPartPr/>
                <p14:nvPr/>
              </p14:nvContentPartPr>
              <p14:xfrm>
                <a:off x="9621453" y="1694947"/>
                <a:ext cx="217080" cy="313200"/>
              </p14:xfrm>
            </p:contentPart>
          </mc:Choice>
          <mc:Fallback xmlns="">
            <p:pic>
              <p:nvPicPr>
                <p:cNvPr id="667" name="Freihand 666">
                  <a:extLst>
                    <a:ext uri="{FF2B5EF4-FFF2-40B4-BE49-F238E27FC236}">
                      <a16:creationId xmlns:a16="http://schemas.microsoft.com/office/drawing/2014/main" id="{D226AB89-D441-4777-94D3-8054249F4176}"/>
                    </a:ext>
                  </a:extLst>
                </p:cNvPr>
                <p:cNvPicPr/>
                <p:nvPr/>
              </p:nvPicPr>
              <p:blipFill>
                <a:blip r:embed="rId755"/>
                <a:stretch>
                  <a:fillRect/>
                </a:stretch>
              </p:blipFill>
              <p:spPr>
                <a:xfrm>
                  <a:off x="9617133" y="1690627"/>
                  <a:ext cx="22572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671" name="Freihand 670">
                  <a:extLst>
                    <a:ext uri="{FF2B5EF4-FFF2-40B4-BE49-F238E27FC236}">
                      <a16:creationId xmlns:a16="http://schemas.microsoft.com/office/drawing/2014/main" id="{71A9CE97-C455-4319-9DD1-40CE754E0373}"/>
                    </a:ext>
                  </a:extLst>
                </p14:cNvPr>
                <p14:cNvContentPartPr/>
                <p14:nvPr/>
              </p14:nvContentPartPr>
              <p14:xfrm>
                <a:off x="10043373" y="1063147"/>
                <a:ext cx="11520" cy="12600"/>
              </p14:xfrm>
            </p:contentPart>
          </mc:Choice>
          <mc:Fallback xmlns="">
            <p:pic>
              <p:nvPicPr>
                <p:cNvPr id="671" name="Freihand 670">
                  <a:extLst>
                    <a:ext uri="{FF2B5EF4-FFF2-40B4-BE49-F238E27FC236}">
                      <a16:creationId xmlns:a16="http://schemas.microsoft.com/office/drawing/2014/main" id="{71A9CE97-C455-4319-9DD1-40CE754E0373}"/>
                    </a:ext>
                  </a:extLst>
                </p:cNvPr>
                <p:cNvPicPr/>
                <p:nvPr/>
              </p:nvPicPr>
              <p:blipFill>
                <a:blip r:embed="rId757"/>
                <a:stretch>
                  <a:fillRect/>
                </a:stretch>
              </p:blipFill>
              <p:spPr>
                <a:xfrm>
                  <a:off x="10039053" y="1058827"/>
                  <a:ext cx="201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672" name="Freihand 671">
                  <a:extLst>
                    <a:ext uri="{FF2B5EF4-FFF2-40B4-BE49-F238E27FC236}">
                      <a16:creationId xmlns:a16="http://schemas.microsoft.com/office/drawing/2014/main" id="{DE0E1319-A6E1-4781-86A4-1E6F98D33670}"/>
                    </a:ext>
                  </a:extLst>
                </p14:cNvPr>
                <p14:cNvContentPartPr/>
                <p14:nvPr/>
              </p14:nvContentPartPr>
              <p14:xfrm>
                <a:off x="10314813" y="1345387"/>
                <a:ext cx="69840" cy="19440"/>
              </p14:xfrm>
            </p:contentPart>
          </mc:Choice>
          <mc:Fallback xmlns="">
            <p:pic>
              <p:nvPicPr>
                <p:cNvPr id="672" name="Freihand 671">
                  <a:extLst>
                    <a:ext uri="{FF2B5EF4-FFF2-40B4-BE49-F238E27FC236}">
                      <a16:creationId xmlns:a16="http://schemas.microsoft.com/office/drawing/2014/main" id="{DE0E1319-A6E1-4781-86A4-1E6F98D33670}"/>
                    </a:ext>
                  </a:extLst>
                </p:cNvPr>
                <p:cNvPicPr/>
                <p:nvPr/>
              </p:nvPicPr>
              <p:blipFill>
                <a:blip r:embed="rId759"/>
                <a:stretch>
                  <a:fillRect/>
                </a:stretch>
              </p:blipFill>
              <p:spPr>
                <a:xfrm>
                  <a:off x="10310493" y="1341067"/>
                  <a:ext cx="784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673" name="Freihand 672">
                  <a:extLst>
                    <a:ext uri="{FF2B5EF4-FFF2-40B4-BE49-F238E27FC236}">
                      <a16:creationId xmlns:a16="http://schemas.microsoft.com/office/drawing/2014/main" id="{B6147A25-4013-47E9-B532-AB1EF6FF8422}"/>
                    </a:ext>
                  </a:extLst>
                </p14:cNvPr>
                <p14:cNvContentPartPr/>
                <p14:nvPr/>
              </p14:nvContentPartPr>
              <p14:xfrm>
                <a:off x="10537653" y="1495507"/>
                <a:ext cx="263160" cy="186120"/>
              </p14:xfrm>
            </p:contentPart>
          </mc:Choice>
          <mc:Fallback xmlns="">
            <p:pic>
              <p:nvPicPr>
                <p:cNvPr id="673" name="Freihand 672">
                  <a:extLst>
                    <a:ext uri="{FF2B5EF4-FFF2-40B4-BE49-F238E27FC236}">
                      <a16:creationId xmlns:a16="http://schemas.microsoft.com/office/drawing/2014/main" id="{B6147A25-4013-47E9-B532-AB1EF6FF8422}"/>
                    </a:ext>
                  </a:extLst>
                </p:cNvPr>
                <p:cNvPicPr/>
                <p:nvPr/>
              </p:nvPicPr>
              <p:blipFill>
                <a:blip r:embed="rId761"/>
                <a:stretch>
                  <a:fillRect/>
                </a:stretch>
              </p:blipFill>
              <p:spPr>
                <a:xfrm>
                  <a:off x="10533333" y="1491187"/>
                  <a:ext cx="27180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674" name="Freihand 673">
                  <a:extLst>
                    <a:ext uri="{FF2B5EF4-FFF2-40B4-BE49-F238E27FC236}">
                      <a16:creationId xmlns:a16="http://schemas.microsoft.com/office/drawing/2014/main" id="{AECB1246-4AC6-459E-935C-CA3B3D56159C}"/>
                    </a:ext>
                  </a:extLst>
                </p14:cNvPr>
                <p14:cNvContentPartPr/>
                <p14:nvPr/>
              </p14:nvContentPartPr>
              <p14:xfrm>
                <a:off x="10966053" y="1820587"/>
                <a:ext cx="52200" cy="43920"/>
              </p14:xfrm>
            </p:contentPart>
          </mc:Choice>
          <mc:Fallback xmlns="">
            <p:pic>
              <p:nvPicPr>
                <p:cNvPr id="674" name="Freihand 673">
                  <a:extLst>
                    <a:ext uri="{FF2B5EF4-FFF2-40B4-BE49-F238E27FC236}">
                      <a16:creationId xmlns:a16="http://schemas.microsoft.com/office/drawing/2014/main" id="{AECB1246-4AC6-459E-935C-CA3B3D56159C}"/>
                    </a:ext>
                  </a:extLst>
                </p:cNvPr>
                <p:cNvPicPr/>
                <p:nvPr/>
              </p:nvPicPr>
              <p:blipFill>
                <a:blip r:embed="rId763"/>
                <a:stretch>
                  <a:fillRect/>
                </a:stretch>
              </p:blipFill>
              <p:spPr>
                <a:xfrm>
                  <a:off x="10961733" y="1816267"/>
                  <a:ext cx="608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675" name="Freihand 674">
                  <a:extLst>
                    <a:ext uri="{FF2B5EF4-FFF2-40B4-BE49-F238E27FC236}">
                      <a16:creationId xmlns:a16="http://schemas.microsoft.com/office/drawing/2014/main" id="{C4BDAA7D-8ECA-43D6-9B20-6D76D3C4449F}"/>
                    </a:ext>
                  </a:extLst>
                </p14:cNvPr>
                <p14:cNvContentPartPr/>
                <p14:nvPr/>
              </p14:nvContentPartPr>
              <p14:xfrm>
                <a:off x="11208333" y="2063227"/>
                <a:ext cx="197640" cy="170640"/>
              </p14:xfrm>
            </p:contentPart>
          </mc:Choice>
          <mc:Fallback xmlns="">
            <p:pic>
              <p:nvPicPr>
                <p:cNvPr id="675" name="Freihand 674">
                  <a:extLst>
                    <a:ext uri="{FF2B5EF4-FFF2-40B4-BE49-F238E27FC236}">
                      <a16:creationId xmlns:a16="http://schemas.microsoft.com/office/drawing/2014/main" id="{C4BDAA7D-8ECA-43D6-9B20-6D76D3C4449F}"/>
                    </a:ext>
                  </a:extLst>
                </p:cNvPr>
                <p:cNvPicPr/>
                <p:nvPr/>
              </p:nvPicPr>
              <p:blipFill>
                <a:blip r:embed="rId765"/>
                <a:stretch>
                  <a:fillRect/>
                </a:stretch>
              </p:blipFill>
              <p:spPr>
                <a:xfrm>
                  <a:off x="11204013" y="2058907"/>
                  <a:ext cx="2062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676" name="Freihand 675">
                  <a:extLst>
                    <a:ext uri="{FF2B5EF4-FFF2-40B4-BE49-F238E27FC236}">
                      <a16:creationId xmlns:a16="http://schemas.microsoft.com/office/drawing/2014/main" id="{EB567059-87C8-47DF-91EC-FC89F4715D78}"/>
                    </a:ext>
                  </a:extLst>
                </p14:cNvPr>
                <p14:cNvContentPartPr/>
                <p14:nvPr/>
              </p14:nvContentPartPr>
              <p14:xfrm>
                <a:off x="10179813" y="1544107"/>
                <a:ext cx="753120" cy="867960"/>
              </p14:xfrm>
            </p:contentPart>
          </mc:Choice>
          <mc:Fallback xmlns="">
            <p:pic>
              <p:nvPicPr>
                <p:cNvPr id="676" name="Freihand 675">
                  <a:extLst>
                    <a:ext uri="{FF2B5EF4-FFF2-40B4-BE49-F238E27FC236}">
                      <a16:creationId xmlns:a16="http://schemas.microsoft.com/office/drawing/2014/main" id="{EB567059-87C8-47DF-91EC-FC89F4715D78}"/>
                    </a:ext>
                  </a:extLst>
                </p:cNvPr>
                <p:cNvPicPr/>
                <p:nvPr/>
              </p:nvPicPr>
              <p:blipFill>
                <a:blip r:embed="rId767"/>
                <a:stretch>
                  <a:fillRect/>
                </a:stretch>
              </p:blipFill>
              <p:spPr>
                <a:xfrm>
                  <a:off x="10175493" y="1539787"/>
                  <a:ext cx="761760" cy="87660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677" name="Freihand 676">
                  <a:extLst>
                    <a:ext uri="{FF2B5EF4-FFF2-40B4-BE49-F238E27FC236}">
                      <a16:creationId xmlns:a16="http://schemas.microsoft.com/office/drawing/2014/main" id="{380FECAD-F905-48D8-A115-AF4C1D9364F6}"/>
                    </a:ext>
                  </a:extLst>
                </p14:cNvPr>
                <p14:cNvContentPartPr/>
                <p14:nvPr/>
              </p14:nvContentPartPr>
              <p14:xfrm>
                <a:off x="10865973" y="1389667"/>
                <a:ext cx="169920" cy="252360"/>
              </p14:xfrm>
            </p:contentPart>
          </mc:Choice>
          <mc:Fallback xmlns="">
            <p:pic>
              <p:nvPicPr>
                <p:cNvPr id="677" name="Freihand 676">
                  <a:extLst>
                    <a:ext uri="{FF2B5EF4-FFF2-40B4-BE49-F238E27FC236}">
                      <a16:creationId xmlns:a16="http://schemas.microsoft.com/office/drawing/2014/main" id="{380FECAD-F905-48D8-A115-AF4C1D9364F6}"/>
                    </a:ext>
                  </a:extLst>
                </p:cNvPr>
                <p:cNvPicPr/>
                <p:nvPr/>
              </p:nvPicPr>
              <p:blipFill>
                <a:blip r:embed="rId769"/>
                <a:stretch>
                  <a:fillRect/>
                </a:stretch>
              </p:blipFill>
              <p:spPr>
                <a:xfrm>
                  <a:off x="10861653" y="1385347"/>
                  <a:ext cx="17856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716" name="Freihand 715">
                  <a:extLst>
                    <a:ext uri="{FF2B5EF4-FFF2-40B4-BE49-F238E27FC236}">
                      <a16:creationId xmlns:a16="http://schemas.microsoft.com/office/drawing/2014/main" id="{4CFEC660-83C2-4EE7-8000-55FE48908CC8}"/>
                    </a:ext>
                  </a:extLst>
                </p14:cNvPr>
                <p14:cNvContentPartPr/>
                <p14:nvPr/>
              </p14:nvContentPartPr>
              <p14:xfrm>
                <a:off x="9489333" y="1289587"/>
                <a:ext cx="1296000" cy="820440"/>
              </p14:xfrm>
            </p:contentPart>
          </mc:Choice>
          <mc:Fallback xmlns="">
            <p:pic>
              <p:nvPicPr>
                <p:cNvPr id="716" name="Freihand 715">
                  <a:extLst>
                    <a:ext uri="{FF2B5EF4-FFF2-40B4-BE49-F238E27FC236}">
                      <a16:creationId xmlns:a16="http://schemas.microsoft.com/office/drawing/2014/main" id="{4CFEC660-83C2-4EE7-8000-55FE48908CC8}"/>
                    </a:ext>
                  </a:extLst>
                </p:cNvPr>
                <p:cNvPicPr/>
                <p:nvPr/>
              </p:nvPicPr>
              <p:blipFill>
                <a:blip r:embed="rId771"/>
                <a:stretch>
                  <a:fillRect/>
                </a:stretch>
              </p:blipFill>
              <p:spPr>
                <a:xfrm>
                  <a:off x="9485013" y="1285267"/>
                  <a:ext cx="1304640" cy="82908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718" name="Freihand 717">
                  <a:extLst>
                    <a:ext uri="{FF2B5EF4-FFF2-40B4-BE49-F238E27FC236}">
                      <a16:creationId xmlns:a16="http://schemas.microsoft.com/office/drawing/2014/main" id="{52AC2B6C-4BE2-4082-8E60-8DD53E4E4B2F}"/>
                    </a:ext>
                  </a:extLst>
                </p14:cNvPr>
                <p14:cNvContentPartPr/>
                <p14:nvPr/>
              </p14:nvContentPartPr>
              <p14:xfrm>
                <a:off x="10859853" y="2159347"/>
                <a:ext cx="391680" cy="790200"/>
              </p14:xfrm>
            </p:contentPart>
          </mc:Choice>
          <mc:Fallback xmlns="">
            <p:pic>
              <p:nvPicPr>
                <p:cNvPr id="718" name="Freihand 717">
                  <a:extLst>
                    <a:ext uri="{FF2B5EF4-FFF2-40B4-BE49-F238E27FC236}">
                      <a16:creationId xmlns:a16="http://schemas.microsoft.com/office/drawing/2014/main" id="{52AC2B6C-4BE2-4082-8E60-8DD53E4E4B2F}"/>
                    </a:ext>
                  </a:extLst>
                </p:cNvPr>
                <p:cNvPicPr/>
                <p:nvPr/>
              </p:nvPicPr>
              <p:blipFill>
                <a:blip r:embed="rId773"/>
                <a:stretch>
                  <a:fillRect/>
                </a:stretch>
              </p:blipFill>
              <p:spPr>
                <a:xfrm>
                  <a:off x="10855533" y="2155027"/>
                  <a:ext cx="400320" cy="79884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287" name="Freihand 286">
                  <a:extLst>
                    <a:ext uri="{FF2B5EF4-FFF2-40B4-BE49-F238E27FC236}">
                      <a16:creationId xmlns:a16="http://schemas.microsoft.com/office/drawing/2014/main" id="{E3D8B831-1885-4FF3-A432-D20FC8AC9BD7}"/>
                    </a:ext>
                  </a:extLst>
                </p14:cNvPr>
                <p14:cNvContentPartPr/>
                <p14:nvPr/>
              </p14:nvContentPartPr>
              <p14:xfrm>
                <a:off x="4352853" y="5319067"/>
                <a:ext cx="143640" cy="9000"/>
              </p14:xfrm>
            </p:contentPart>
          </mc:Choice>
          <mc:Fallback xmlns="">
            <p:pic>
              <p:nvPicPr>
                <p:cNvPr id="287" name="Freihand 286">
                  <a:extLst>
                    <a:ext uri="{FF2B5EF4-FFF2-40B4-BE49-F238E27FC236}">
                      <a16:creationId xmlns:a16="http://schemas.microsoft.com/office/drawing/2014/main" id="{E3D8B831-1885-4FF3-A432-D20FC8AC9BD7}"/>
                    </a:ext>
                  </a:extLst>
                </p:cNvPr>
                <p:cNvPicPr/>
                <p:nvPr/>
              </p:nvPicPr>
              <p:blipFill>
                <a:blip r:embed="rId775"/>
                <a:stretch>
                  <a:fillRect/>
                </a:stretch>
              </p:blipFill>
              <p:spPr>
                <a:xfrm>
                  <a:off x="4348533" y="5314747"/>
                  <a:ext cx="1522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288" name="Freihand 287">
                  <a:extLst>
                    <a:ext uri="{FF2B5EF4-FFF2-40B4-BE49-F238E27FC236}">
                      <a16:creationId xmlns:a16="http://schemas.microsoft.com/office/drawing/2014/main" id="{46278343-581C-4FF6-A17A-7DF86716CCD9}"/>
                    </a:ext>
                  </a:extLst>
                </p14:cNvPr>
                <p14:cNvContentPartPr/>
                <p14:nvPr/>
              </p14:nvContentPartPr>
              <p14:xfrm>
                <a:off x="4698453" y="5105227"/>
                <a:ext cx="153720" cy="236160"/>
              </p14:xfrm>
            </p:contentPart>
          </mc:Choice>
          <mc:Fallback xmlns="">
            <p:pic>
              <p:nvPicPr>
                <p:cNvPr id="288" name="Freihand 287">
                  <a:extLst>
                    <a:ext uri="{FF2B5EF4-FFF2-40B4-BE49-F238E27FC236}">
                      <a16:creationId xmlns:a16="http://schemas.microsoft.com/office/drawing/2014/main" id="{46278343-581C-4FF6-A17A-7DF86716CCD9}"/>
                    </a:ext>
                  </a:extLst>
                </p:cNvPr>
                <p:cNvPicPr/>
                <p:nvPr/>
              </p:nvPicPr>
              <p:blipFill>
                <a:blip r:embed="rId777"/>
                <a:stretch>
                  <a:fillRect/>
                </a:stretch>
              </p:blipFill>
              <p:spPr>
                <a:xfrm>
                  <a:off x="4694133" y="5100907"/>
                  <a:ext cx="16236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274" name="Freihand 273">
                  <a:extLst>
                    <a:ext uri="{FF2B5EF4-FFF2-40B4-BE49-F238E27FC236}">
                      <a16:creationId xmlns:a16="http://schemas.microsoft.com/office/drawing/2014/main" id="{948A911B-0FBD-462F-9F90-2383F9F607BE}"/>
                    </a:ext>
                  </a:extLst>
                </p14:cNvPr>
                <p14:cNvContentPartPr/>
                <p14:nvPr/>
              </p14:nvContentPartPr>
              <p14:xfrm>
                <a:off x="2705133" y="5383507"/>
                <a:ext cx="152280" cy="10800"/>
              </p14:xfrm>
            </p:contentPart>
          </mc:Choice>
          <mc:Fallback xmlns="">
            <p:pic>
              <p:nvPicPr>
                <p:cNvPr id="274" name="Freihand 273">
                  <a:extLst>
                    <a:ext uri="{FF2B5EF4-FFF2-40B4-BE49-F238E27FC236}">
                      <a16:creationId xmlns:a16="http://schemas.microsoft.com/office/drawing/2014/main" id="{948A911B-0FBD-462F-9F90-2383F9F607BE}"/>
                    </a:ext>
                  </a:extLst>
                </p:cNvPr>
                <p:cNvPicPr/>
                <p:nvPr/>
              </p:nvPicPr>
              <p:blipFill>
                <a:blip r:embed="rId779"/>
                <a:stretch>
                  <a:fillRect/>
                </a:stretch>
              </p:blipFill>
              <p:spPr>
                <a:xfrm>
                  <a:off x="2700813" y="5379187"/>
                  <a:ext cx="1609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275" name="Freihand 274">
                  <a:extLst>
                    <a:ext uri="{FF2B5EF4-FFF2-40B4-BE49-F238E27FC236}">
                      <a16:creationId xmlns:a16="http://schemas.microsoft.com/office/drawing/2014/main" id="{2637D618-9E4B-4626-AFF7-C989DE8EF531}"/>
                    </a:ext>
                  </a:extLst>
                </p14:cNvPr>
                <p14:cNvContentPartPr/>
                <p14:nvPr/>
              </p14:nvContentPartPr>
              <p14:xfrm>
                <a:off x="2828613" y="5348227"/>
                <a:ext cx="91440" cy="122040"/>
              </p14:xfrm>
            </p:contentPart>
          </mc:Choice>
          <mc:Fallback xmlns="">
            <p:pic>
              <p:nvPicPr>
                <p:cNvPr id="275" name="Freihand 274">
                  <a:extLst>
                    <a:ext uri="{FF2B5EF4-FFF2-40B4-BE49-F238E27FC236}">
                      <a16:creationId xmlns:a16="http://schemas.microsoft.com/office/drawing/2014/main" id="{2637D618-9E4B-4626-AFF7-C989DE8EF531}"/>
                    </a:ext>
                  </a:extLst>
                </p:cNvPr>
                <p:cNvPicPr/>
                <p:nvPr/>
              </p:nvPicPr>
              <p:blipFill>
                <a:blip r:embed="rId781"/>
                <a:stretch>
                  <a:fillRect/>
                </a:stretch>
              </p:blipFill>
              <p:spPr>
                <a:xfrm>
                  <a:off x="2824293" y="5343907"/>
                  <a:ext cx="1000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277" name="Freihand 276">
                  <a:extLst>
                    <a:ext uri="{FF2B5EF4-FFF2-40B4-BE49-F238E27FC236}">
                      <a16:creationId xmlns:a16="http://schemas.microsoft.com/office/drawing/2014/main" id="{6AD8BC48-3E53-4DD4-BEAE-9FD486EEE4CF}"/>
                    </a:ext>
                  </a:extLst>
                </p14:cNvPr>
                <p14:cNvContentPartPr/>
                <p14:nvPr/>
              </p14:nvContentPartPr>
              <p14:xfrm>
                <a:off x="3057573" y="5320507"/>
                <a:ext cx="144000" cy="154800"/>
              </p14:xfrm>
            </p:contentPart>
          </mc:Choice>
          <mc:Fallback xmlns="">
            <p:pic>
              <p:nvPicPr>
                <p:cNvPr id="277" name="Freihand 276">
                  <a:extLst>
                    <a:ext uri="{FF2B5EF4-FFF2-40B4-BE49-F238E27FC236}">
                      <a16:creationId xmlns:a16="http://schemas.microsoft.com/office/drawing/2014/main" id="{6AD8BC48-3E53-4DD4-BEAE-9FD486EEE4CF}"/>
                    </a:ext>
                  </a:extLst>
                </p:cNvPr>
                <p:cNvPicPr/>
                <p:nvPr/>
              </p:nvPicPr>
              <p:blipFill>
                <a:blip r:embed="rId783"/>
                <a:stretch>
                  <a:fillRect/>
                </a:stretch>
              </p:blipFill>
              <p:spPr>
                <a:xfrm>
                  <a:off x="3053253" y="5316187"/>
                  <a:ext cx="1526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278" name="Freihand 277">
                  <a:extLst>
                    <a:ext uri="{FF2B5EF4-FFF2-40B4-BE49-F238E27FC236}">
                      <a16:creationId xmlns:a16="http://schemas.microsoft.com/office/drawing/2014/main" id="{631F44AE-028B-4F95-8D79-CD9895257D18}"/>
                    </a:ext>
                  </a:extLst>
                </p14:cNvPr>
                <p14:cNvContentPartPr/>
                <p14:nvPr/>
              </p14:nvContentPartPr>
              <p14:xfrm>
                <a:off x="3065853" y="5357587"/>
                <a:ext cx="151200" cy="97920"/>
              </p14:xfrm>
            </p:contentPart>
          </mc:Choice>
          <mc:Fallback xmlns="">
            <p:pic>
              <p:nvPicPr>
                <p:cNvPr id="278" name="Freihand 277">
                  <a:extLst>
                    <a:ext uri="{FF2B5EF4-FFF2-40B4-BE49-F238E27FC236}">
                      <a16:creationId xmlns:a16="http://schemas.microsoft.com/office/drawing/2014/main" id="{631F44AE-028B-4F95-8D79-CD9895257D18}"/>
                    </a:ext>
                  </a:extLst>
                </p:cNvPr>
                <p:cNvPicPr/>
                <p:nvPr/>
              </p:nvPicPr>
              <p:blipFill>
                <a:blip r:embed="rId785"/>
                <a:stretch>
                  <a:fillRect/>
                </a:stretch>
              </p:blipFill>
              <p:spPr>
                <a:xfrm>
                  <a:off x="3061533" y="5353267"/>
                  <a:ext cx="1598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279" name="Freihand 278">
                  <a:extLst>
                    <a:ext uri="{FF2B5EF4-FFF2-40B4-BE49-F238E27FC236}">
                      <a16:creationId xmlns:a16="http://schemas.microsoft.com/office/drawing/2014/main" id="{7EBD0258-8C7B-40CE-AFD4-C714773798C6}"/>
                    </a:ext>
                  </a:extLst>
                </p14:cNvPr>
                <p14:cNvContentPartPr/>
                <p14:nvPr/>
              </p14:nvContentPartPr>
              <p14:xfrm>
                <a:off x="3251973" y="5414827"/>
                <a:ext cx="160200" cy="111240"/>
              </p14:xfrm>
            </p:contentPart>
          </mc:Choice>
          <mc:Fallback xmlns="">
            <p:pic>
              <p:nvPicPr>
                <p:cNvPr id="279" name="Freihand 278">
                  <a:extLst>
                    <a:ext uri="{FF2B5EF4-FFF2-40B4-BE49-F238E27FC236}">
                      <a16:creationId xmlns:a16="http://schemas.microsoft.com/office/drawing/2014/main" id="{7EBD0258-8C7B-40CE-AFD4-C714773798C6}"/>
                    </a:ext>
                  </a:extLst>
                </p:cNvPr>
                <p:cNvPicPr/>
                <p:nvPr/>
              </p:nvPicPr>
              <p:blipFill>
                <a:blip r:embed="rId787"/>
                <a:stretch>
                  <a:fillRect/>
                </a:stretch>
              </p:blipFill>
              <p:spPr>
                <a:xfrm>
                  <a:off x="3247653" y="5410507"/>
                  <a:ext cx="1688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280" name="Freihand 279">
                  <a:extLst>
                    <a:ext uri="{FF2B5EF4-FFF2-40B4-BE49-F238E27FC236}">
                      <a16:creationId xmlns:a16="http://schemas.microsoft.com/office/drawing/2014/main" id="{58A05E25-BC50-42F5-8992-72F89027433E}"/>
                    </a:ext>
                  </a:extLst>
                </p14:cNvPr>
                <p14:cNvContentPartPr/>
                <p14:nvPr/>
              </p14:nvContentPartPr>
              <p14:xfrm>
                <a:off x="3438813" y="5332387"/>
                <a:ext cx="218520" cy="15840"/>
              </p14:xfrm>
            </p:contentPart>
          </mc:Choice>
          <mc:Fallback xmlns="">
            <p:pic>
              <p:nvPicPr>
                <p:cNvPr id="280" name="Freihand 279">
                  <a:extLst>
                    <a:ext uri="{FF2B5EF4-FFF2-40B4-BE49-F238E27FC236}">
                      <a16:creationId xmlns:a16="http://schemas.microsoft.com/office/drawing/2014/main" id="{58A05E25-BC50-42F5-8992-72F89027433E}"/>
                    </a:ext>
                  </a:extLst>
                </p:cNvPr>
                <p:cNvPicPr/>
                <p:nvPr/>
              </p:nvPicPr>
              <p:blipFill>
                <a:blip r:embed="rId789"/>
                <a:stretch>
                  <a:fillRect/>
                </a:stretch>
              </p:blipFill>
              <p:spPr>
                <a:xfrm>
                  <a:off x="3434493" y="5328067"/>
                  <a:ext cx="2271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281" name="Freihand 280">
                  <a:extLst>
                    <a:ext uri="{FF2B5EF4-FFF2-40B4-BE49-F238E27FC236}">
                      <a16:creationId xmlns:a16="http://schemas.microsoft.com/office/drawing/2014/main" id="{60796C31-6D8D-41A9-8855-55F1C96C2B26}"/>
                    </a:ext>
                  </a:extLst>
                </p14:cNvPr>
                <p14:cNvContentPartPr/>
                <p14:nvPr/>
              </p14:nvContentPartPr>
              <p14:xfrm>
                <a:off x="3503973" y="5398987"/>
                <a:ext cx="180000" cy="15120"/>
              </p14:xfrm>
            </p:contentPart>
          </mc:Choice>
          <mc:Fallback xmlns="">
            <p:pic>
              <p:nvPicPr>
                <p:cNvPr id="281" name="Freihand 280">
                  <a:extLst>
                    <a:ext uri="{FF2B5EF4-FFF2-40B4-BE49-F238E27FC236}">
                      <a16:creationId xmlns:a16="http://schemas.microsoft.com/office/drawing/2014/main" id="{60796C31-6D8D-41A9-8855-55F1C96C2B26}"/>
                    </a:ext>
                  </a:extLst>
                </p:cNvPr>
                <p:cNvPicPr/>
                <p:nvPr/>
              </p:nvPicPr>
              <p:blipFill>
                <a:blip r:embed="rId791"/>
                <a:stretch>
                  <a:fillRect/>
                </a:stretch>
              </p:blipFill>
              <p:spPr>
                <a:xfrm>
                  <a:off x="3499653" y="5394667"/>
                  <a:ext cx="1886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282" name="Freihand 281">
                  <a:extLst>
                    <a:ext uri="{FF2B5EF4-FFF2-40B4-BE49-F238E27FC236}">
                      <a16:creationId xmlns:a16="http://schemas.microsoft.com/office/drawing/2014/main" id="{1481CF69-E000-4E19-AC90-80DFA5664935}"/>
                    </a:ext>
                  </a:extLst>
                </p14:cNvPr>
                <p14:cNvContentPartPr/>
                <p14:nvPr/>
              </p14:nvContentPartPr>
              <p14:xfrm>
                <a:off x="3827253" y="5175067"/>
                <a:ext cx="295200" cy="83160"/>
              </p14:xfrm>
            </p:contentPart>
          </mc:Choice>
          <mc:Fallback xmlns="">
            <p:pic>
              <p:nvPicPr>
                <p:cNvPr id="282" name="Freihand 281">
                  <a:extLst>
                    <a:ext uri="{FF2B5EF4-FFF2-40B4-BE49-F238E27FC236}">
                      <a16:creationId xmlns:a16="http://schemas.microsoft.com/office/drawing/2014/main" id="{1481CF69-E000-4E19-AC90-80DFA5664935}"/>
                    </a:ext>
                  </a:extLst>
                </p:cNvPr>
                <p:cNvPicPr/>
                <p:nvPr/>
              </p:nvPicPr>
              <p:blipFill>
                <a:blip r:embed="rId793"/>
                <a:stretch>
                  <a:fillRect/>
                </a:stretch>
              </p:blipFill>
              <p:spPr>
                <a:xfrm>
                  <a:off x="3822933" y="5170747"/>
                  <a:ext cx="3038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283" name="Freihand 282">
                  <a:extLst>
                    <a:ext uri="{FF2B5EF4-FFF2-40B4-BE49-F238E27FC236}">
                      <a16:creationId xmlns:a16="http://schemas.microsoft.com/office/drawing/2014/main" id="{20158CAA-9AD7-4D5C-9263-0B47F5C509C5}"/>
                    </a:ext>
                  </a:extLst>
                </p14:cNvPr>
                <p14:cNvContentPartPr/>
                <p14:nvPr/>
              </p14:nvContentPartPr>
              <p14:xfrm>
                <a:off x="3810333" y="5303227"/>
                <a:ext cx="391320" cy="40320"/>
              </p14:xfrm>
            </p:contentPart>
          </mc:Choice>
          <mc:Fallback xmlns="">
            <p:pic>
              <p:nvPicPr>
                <p:cNvPr id="283" name="Freihand 282">
                  <a:extLst>
                    <a:ext uri="{FF2B5EF4-FFF2-40B4-BE49-F238E27FC236}">
                      <a16:creationId xmlns:a16="http://schemas.microsoft.com/office/drawing/2014/main" id="{20158CAA-9AD7-4D5C-9263-0B47F5C509C5}"/>
                    </a:ext>
                  </a:extLst>
                </p:cNvPr>
                <p:cNvPicPr/>
                <p:nvPr/>
              </p:nvPicPr>
              <p:blipFill>
                <a:blip r:embed="rId795"/>
                <a:stretch>
                  <a:fillRect/>
                </a:stretch>
              </p:blipFill>
              <p:spPr>
                <a:xfrm>
                  <a:off x="3806013" y="5298907"/>
                  <a:ext cx="3999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284" name="Freihand 283">
                  <a:extLst>
                    <a:ext uri="{FF2B5EF4-FFF2-40B4-BE49-F238E27FC236}">
                      <a16:creationId xmlns:a16="http://schemas.microsoft.com/office/drawing/2014/main" id="{29313EE8-88AF-4A8B-8C78-F18AF234F9E3}"/>
                    </a:ext>
                  </a:extLst>
                </p14:cNvPr>
                <p14:cNvContentPartPr/>
                <p14:nvPr/>
              </p14:nvContentPartPr>
              <p14:xfrm>
                <a:off x="3861813" y="5433547"/>
                <a:ext cx="138240" cy="175680"/>
              </p14:xfrm>
            </p:contentPart>
          </mc:Choice>
          <mc:Fallback xmlns="">
            <p:pic>
              <p:nvPicPr>
                <p:cNvPr id="284" name="Freihand 283">
                  <a:extLst>
                    <a:ext uri="{FF2B5EF4-FFF2-40B4-BE49-F238E27FC236}">
                      <a16:creationId xmlns:a16="http://schemas.microsoft.com/office/drawing/2014/main" id="{29313EE8-88AF-4A8B-8C78-F18AF234F9E3}"/>
                    </a:ext>
                  </a:extLst>
                </p:cNvPr>
                <p:cNvPicPr/>
                <p:nvPr/>
              </p:nvPicPr>
              <p:blipFill>
                <a:blip r:embed="rId797"/>
                <a:stretch>
                  <a:fillRect/>
                </a:stretch>
              </p:blipFill>
              <p:spPr>
                <a:xfrm>
                  <a:off x="3857493" y="5429227"/>
                  <a:ext cx="1468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285" name="Freihand 284">
                  <a:extLst>
                    <a:ext uri="{FF2B5EF4-FFF2-40B4-BE49-F238E27FC236}">
                      <a16:creationId xmlns:a16="http://schemas.microsoft.com/office/drawing/2014/main" id="{53B5E607-65E4-4675-95BA-E35A0F3AE0B7}"/>
                    </a:ext>
                  </a:extLst>
                </p14:cNvPr>
                <p14:cNvContentPartPr/>
                <p14:nvPr/>
              </p14:nvContentPartPr>
              <p14:xfrm>
                <a:off x="4021653" y="5465947"/>
                <a:ext cx="141480" cy="141120"/>
              </p14:xfrm>
            </p:contentPart>
          </mc:Choice>
          <mc:Fallback xmlns="">
            <p:pic>
              <p:nvPicPr>
                <p:cNvPr id="285" name="Freihand 284">
                  <a:extLst>
                    <a:ext uri="{FF2B5EF4-FFF2-40B4-BE49-F238E27FC236}">
                      <a16:creationId xmlns:a16="http://schemas.microsoft.com/office/drawing/2014/main" id="{53B5E607-65E4-4675-95BA-E35A0F3AE0B7}"/>
                    </a:ext>
                  </a:extLst>
                </p:cNvPr>
                <p:cNvPicPr/>
                <p:nvPr/>
              </p:nvPicPr>
              <p:blipFill>
                <a:blip r:embed="rId799"/>
                <a:stretch>
                  <a:fillRect/>
                </a:stretch>
              </p:blipFill>
              <p:spPr>
                <a:xfrm>
                  <a:off x="4017333" y="5461627"/>
                  <a:ext cx="1501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289" name="Freihand 288">
                  <a:extLst>
                    <a:ext uri="{FF2B5EF4-FFF2-40B4-BE49-F238E27FC236}">
                      <a16:creationId xmlns:a16="http://schemas.microsoft.com/office/drawing/2014/main" id="{CF29E61F-A50F-4151-9F5E-BD1F3DEE60BA}"/>
                    </a:ext>
                  </a:extLst>
                </p14:cNvPr>
                <p14:cNvContentPartPr/>
                <p14:nvPr/>
              </p14:nvContentPartPr>
              <p14:xfrm>
                <a:off x="4046133" y="5479267"/>
                <a:ext cx="166320" cy="136800"/>
              </p14:xfrm>
            </p:contentPart>
          </mc:Choice>
          <mc:Fallback xmlns="">
            <p:pic>
              <p:nvPicPr>
                <p:cNvPr id="289" name="Freihand 288">
                  <a:extLst>
                    <a:ext uri="{FF2B5EF4-FFF2-40B4-BE49-F238E27FC236}">
                      <a16:creationId xmlns:a16="http://schemas.microsoft.com/office/drawing/2014/main" id="{CF29E61F-A50F-4151-9F5E-BD1F3DEE60BA}"/>
                    </a:ext>
                  </a:extLst>
                </p:cNvPr>
                <p:cNvPicPr/>
                <p:nvPr/>
              </p:nvPicPr>
              <p:blipFill>
                <a:blip r:embed="rId801"/>
                <a:stretch>
                  <a:fillRect/>
                </a:stretch>
              </p:blipFill>
              <p:spPr>
                <a:xfrm>
                  <a:off x="4041813" y="5474947"/>
                  <a:ext cx="1749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290" name="Freihand 289">
                  <a:extLst>
                    <a:ext uri="{FF2B5EF4-FFF2-40B4-BE49-F238E27FC236}">
                      <a16:creationId xmlns:a16="http://schemas.microsoft.com/office/drawing/2014/main" id="{23CBFD3B-FDFB-40EF-B25F-91530BA56432}"/>
                    </a:ext>
                  </a:extLst>
                </p14:cNvPr>
                <p14:cNvContentPartPr/>
                <p14:nvPr/>
              </p14:nvContentPartPr>
              <p14:xfrm>
                <a:off x="4045773" y="5485387"/>
                <a:ext cx="184680" cy="131400"/>
              </p14:xfrm>
            </p:contentPart>
          </mc:Choice>
          <mc:Fallback xmlns="">
            <p:pic>
              <p:nvPicPr>
                <p:cNvPr id="290" name="Freihand 289">
                  <a:extLst>
                    <a:ext uri="{FF2B5EF4-FFF2-40B4-BE49-F238E27FC236}">
                      <a16:creationId xmlns:a16="http://schemas.microsoft.com/office/drawing/2014/main" id="{23CBFD3B-FDFB-40EF-B25F-91530BA56432}"/>
                    </a:ext>
                  </a:extLst>
                </p:cNvPr>
                <p:cNvPicPr/>
                <p:nvPr/>
              </p:nvPicPr>
              <p:blipFill>
                <a:blip r:embed="rId803"/>
                <a:stretch>
                  <a:fillRect/>
                </a:stretch>
              </p:blipFill>
              <p:spPr>
                <a:xfrm>
                  <a:off x="4041453" y="5481067"/>
                  <a:ext cx="1933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292" name="Freihand 291">
                  <a:extLst>
                    <a:ext uri="{FF2B5EF4-FFF2-40B4-BE49-F238E27FC236}">
                      <a16:creationId xmlns:a16="http://schemas.microsoft.com/office/drawing/2014/main" id="{CF9F9C19-6012-4D43-ABB5-02270E18D213}"/>
                    </a:ext>
                  </a:extLst>
                </p14:cNvPr>
                <p14:cNvContentPartPr/>
                <p14:nvPr/>
              </p14:nvContentPartPr>
              <p14:xfrm>
                <a:off x="4842453" y="5179387"/>
                <a:ext cx="103320" cy="114120"/>
              </p14:xfrm>
            </p:contentPart>
          </mc:Choice>
          <mc:Fallback xmlns="">
            <p:pic>
              <p:nvPicPr>
                <p:cNvPr id="292" name="Freihand 291">
                  <a:extLst>
                    <a:ext uri="{FF2B5EF4-FFF2-40B4-BE49-F238E27FC236}">
                      <a16:creationId xmlns:a16="http://schemas.microsoft.com/office/drawing/2014/main" id="{CF9F9C19-6012-4D43-ABB5-02270E18D213}"/>
                    </a:ext>
                  </a:extLst>
                </p:cNvPr>
                <p:cNvPicPr/>
                <p:nvPr/>
              </p:nvPicPr>
              <p:blipFill>
                <a:blip r:embed="rId805"/>
                <a:stretch>
                  <a:fillRect/>
                </a:stretch>
              </p:blipFill>
              <p:spPr>
                <a:xfrm>
                  <a:off x="4838133" y="5175067"/>
                  <a:ext cx="1119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293" name="Freihand 292">
                  <a:extLst>
                    <a:ext uri="{FF2B5EF4-FFF2-40B4-BE49-F238E27FC236}">
                      <a16:creationId xmlns:a16="http://schemas.microsoft.com/office/drawing/2014/main" id="{563CC850-1257-45F7-B00E-6D74F10CB951}"/>
                    </a:ext>
                  </a:extLst>
                </p14:cNvPr>
                <p14:cNvContentPartPr/>
                <p14:nvPr/>
              </p14:nvContentPartPr>
              <p14:xfrm>
                <a:off x="4644453" y="5307547"/>
                <a:ext cx="302040" cy="17280"/>
              </p14:xfrm>
            </p:contentPart>
          </mc:Choice>
          <mc:Fallback xmlns="">
            <p:pic>
              <p:nvPicPr>
                <p:cNvPr id="293" name="Freihand 292">
                  <a:extLst>
                    <a:ext uri="{FF2B5EF4-FFF2-40B4-BE49-F238E27FC236}">
                      <a16:creationId xmlns:a16="http://schemas.microsoft.com/office/drawing/2014/main" id="{563CC850-1257-45F7-B00E-6D74F10CB951}"/>
                    </a:ext>
                  </a:extLst>
                </p:cNvPr>
                <p:cNvPicPr/>
                <p:nvPr/>
              </p:nvPicPr>
              <p:blipFill>
                <a:blip r:embed="rId807"/>
                <a:stretch>
                  <a:fillRect/>
                </a:stretch>
              </p:blipFill>
              <p:spPr>
                <a:xfrm>
                  <a:off x="4640133" y="5303227"/>
                  <a:ext cx="3106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294" name="Freihand 293">
                  <a:extLst>
                    <a:ext uri="{FF2B5EF4-FFF2-40B4-BE49-F238E27FC236}">
                      <a16:creationId xmlns:a16="http://schemas.microsoft.com/office/drawing/2014/main" id="{6AC4B0AA-C561-4194-87BC-A7B34D47F496}"/>
                    </a:ext>
                  </a:extLst>
                </p14:cNvPr>
                <p14:cNvContentPartPr/>
                <p14:nvPr/>
              </p14:nvContentPartPr>
              <p14:xfrm>
                <a:off x="4684413" y="5422747"/>
                <a:ext cx="141480" cy="196920"/>
              </p14:xfrm>
            </p:contentPart>
          </mc:Choice>
          <mc:Fallback xmlns="">
            <p:pic>
              <p:nvPicPr>
                <p:cNvPr id="294" name="Freihand 293">
                  <a:extLst>
                    <a:ext uri="{FF2B5EF4-FFF2-40B4-BE49-F238E27FC236}">
                      <a16:creationId xmlns:a16="http://schemas.microsoft.com/office/drawing/2014/main" id="{6AC4B0AA-C561-4194-87BC-A7B34D47F496}"/>
                    </a:ext>
                  </a:extLst>
                </p:cNvPr>
                <p:cNvPicPr/>
                <p:nvPr/>
              </p:nvPicPr>
              <p:blipFill>
                <a:blip r:embed="rId809"/>
                <a:stretch>
                  <a:fillRect/>
                </a:stretch>
              </p:blipFill>
              <p:spPr>
                <a:xfrm>
                  <a:off x="4680093" y="5418427"/>
                  <a:ext cx="1501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295" name="Freihand 294">
                  <a:extLst>
                    <a:ext uri="{FF2B5EF4-FFF2-40B4-BE49-F238E27FC236}">
                      <a16:creationId xmlns:a16="http://schemas.microsoft.com/office/drawing/2014/main" id="{49B53B3A-3B6C-4BF4-B2AC-FB2624FCC758}"/>
                    </a:ext>
                  </a:extLst>
                </p14:cNvPr>
                <p14:cNvContentPartPr/>
                <p14:nvPr/>
              </p14:nvContentPartPr>
              <p14:xfrm>
                <a:off x="4801413" y="5502667"/>
                <a:ext cx="163800" cy="106920"/>
              </p14:xfrm>
            </p:contentPart>
          </mc:Choice>
          <mc:Fallback xmlns="">
            <p:pic>
              <p:nvPicPr>
                <p:cNvPr id="295" name="Freihand 294">
                  <a:extLst>
                    <a:ext uri="{FF2B5EF4-FFF2-40B4-BE49-F238E27FC236}">
                      <a16:creationId xmlns:a16="http://schemas.microsoft.com/office/drawing/2014/main" id="{49B53B3A-3B6C-4BF4-B2AC-FB2624FCC758}"/>
                    </a:ext>
                  </a:extLst>
                </p:cNvPr>
                <p:cNvPicPr/>
                <p:nvPr/>
              </p:nvPicPr>
              <p:blipFill>
                <a:blip r:embed="rId811"/>
                <a:stretch>
                  <a:fillRect/>
                </a:stretch>
              </p:blipFill>
              <p:spPr>
                <a:xfrm>
                  <a:off x="4797093" y="5498347"/>
                  <a:ext cx="1724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296" name="Freihand 295">
                  <a:extLst>
                    <a:ext uri="{FF2B5EF4-FFF2-40B4-BE49-F238E27FC236}">
                      <a16:creationId xmlns:a16="http://schemas.microsoft.com/office/drawing/2014/main" id="{43849FC1-917A-48C9-8283-890440AEE3EF}"/>
                    </a:ext>
                  </a:extLst>
                </p14:cNvPr>
                <p14:cNvContentPartPr/>
                <p14:nvPr/>
              </p14:nvContentPartPr>
              <p14:xfrm>
                <a:off x="5034333" y="5265067"/>
                <a:ext cx="121680" cy="158400"/>
              </p14:xfrm>
            </p:contentPart>
          </mc:Choice>
          <mc:Fallback xmlns="">
            <p:pic>
              <p:nvPicPr>
                <p:cNvPr id="296" name="Freihand 295">
                  <a:extLst>
                    <a:ext uri="{FF2B5EF4-FFF2-40B4-BE49-F238E27FC236}">
                      <a16:creationId xmlns:a16="http://schemas.microsoft.com/office/drawing/2014/main" id="{43849FC1-917A-48C9-8283-890440AEE3EF}"/>
                    </a:ext>
                  </a:extLst>
                </p:cNvPr>
                <p:cNvPicPr/>
                <p:nvPr/>
              </p:nvPicPr>
              <p:blipFill>
                <a:blip r:embed="rId813"/>
                <a:stretch>
                  <a:fillRect/>
                </a:stretch>
              </p:blipFill>
              <p:spPr>
                <a:xfrm>
                  <a:off x="5030013" y="5260747"/>
                  <a:ext cx="1303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297" name="Freihand 296">
                  <a:extLst>
                    <a:ext uri="{FF2B5EF4-FFF2-40B4-BE49-F238E27FC236}">
                      <a16:creationId xmlns:a16="http://schemas.microsoft.com/office/drawing/2014/main" id="{72D3349C-32FA-46C9-8C64-989B2A293936}"/>
                    </a:ext>
                  </a:extLst>
                </p14:cNvPr>
                <p14:cNvContentPartPr/>
                <p14:nvPr/>
              </p14:nvContentPartPr>
              <p14:xfrm>
                <a:off x="5028933" y="5302867"/>
                <a:ext cx="116280" cy="77760"/>
              </p14:xfrm>
            </p:contentPart>
          </mc:Choice>
          <mc:Fallback xmlns="">
            <p:pic>
              <p:nvPicPr>
                <p:cNvPr id="297" name="Freihand 296">
                  <a:extLst>
                    <a:ext uri="{FF2B5EF4-FFF2-40B4-BE49-F238E27FC236}">
                      <a16:creationId xmlns:a16="http://schemas.microsoft.com/office/drawing/2014/main" id="{72D3349C-32FA-46C9-8C64-989B2A293936}"/>
                    </a:ext>
                  </a:extLst>
                </p:cNvPr>
                <p:cNvPicPr/>
                <p:nvPr/>
              </p:nvPicPr>
              <p:blipFill>
                <a:blip r:embed="rId815"/>
                <a:stretch>
                  <a:fillRect/>
                </a:stretch>
              </p:blipFill>
              <p:spPr>
                <a:xfrm>
                  <a:off x="5024613" y="5298547"/>
                  <a:ext cx="1249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298" name="Freihand 297">
                  <a:extLst>
                    <a:ext uri="{FF2B5EF4-FFF2-40B4-BE49-F238E27FC236}">
                      <a16:creationId xmlns:a16="http://schemas.microsoft.com/office/drawing/2014/main" id="{E51588BD-D438-4B98-A3D4-A5EC2B6A0CD0}"/>
                    </a:ext>
                  </a:extLst>
                </p14:cNvPr>
                <p14:cNvContentPartPr/>
                <p14:nvPr/>
              </p14:nvContentPartPr>
              <p14:xfrm>
                <a:off x="5183733" y="5362627"/>
                <a:ext cx="146160" cy="133920"/>
              </p14:xfrm>
            </p:contentPart>
          </mc:Choice>
          <mc:Fallback xmlns="">
            <p:pic>
              <p:nvPicPr>
                <p:cNvPr id="298" name="Freihand 297">
                  <a:extLst>
                    <a:ext uri="{FF2B5EF4-FFF2-40B4-BE49-F238E27FC236}">
                      <a16:creationId xmlns:a16="http://schemas.microsoft.com/office/drawing/2014/main" id="{E51588BD-D438-4B98-A3D4-A5EC2B6A0CD0}"/>
                    </a:ext>
                  </a:extLst>
                </p:cNvPr>
                <p:cNvPicPr/>
                <p:nvPr/>
              </p:nvPicPr>
              <p:blipFill>
                <a:blip r:embed="rId817"/>
                <a:stretch>
                  <a:fillRect/>
                </a:stretch>
              </p:blipFill>
              <p:spPr>
                <a:xfrm>
                  <a:off x="5179413" y="5358307"/>
                  <a:ext cx="1548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122" name="Freihand 121">
                  <a:extLst>
                    <a:ext uri="{FF2B5EF4-FFF2-40B4-BE49-F238E27FC236}">
                      <a16:creationId xmlns:a16="http://schemas.microsoft.com/office/drawing/2014/main" id="{F5367C21-924A-4C14-A71B-CB93E37E6370}"/>
                    </a:ext>
                  </a:extLst>
                </p14:cNvPr>
                <p14:cNvContentPartPr/>
                <p14:nvPr/>
              </p14:nvContentPartPr>
              <p14:xfrm>
                <a:off x="690213" y="5053027"/>
                <a:ext cx="6840" cy="130320"/>
              </p14:xfrm>
            </p:contentPart>
          </mc:Choice>
          <mc:Fallback xmlns="">
            <p:pic>
              <p:nvPicPr>
                <p:cNvPr id="122" name="Freihand 121">
                  <a:extLst>
                    <a:ext uri="{FF2B5EF4-FFF2-40B4-BE49-F238E27FC236}">
                      <a16:creationId xmlns:a16="http://schemas.microsoft.com/office/drawing/2014/main" id="{F5367C21-924A-4C14-A71B-CB93E37E6370}"/>
                    </a:ext>
                  </a:extLst>
                </p:cNvPr>
                <p:cNvPicPr/>
                <p:nvPr/>
              </p:nvPicPr>
              <p:blipFill>
                <a:blip r:embed="rId819"/>
                <a:stretch>
                  <a:fillRect/>
                </a:stretch>
              </p:blipFill>
              <p:spPr>
                <a:xfrm>
                  <a:off x="685893" y="5048707"/>
                  <a:ext cx="154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123" name="Freihand 122">
                  <a:extLst>
                    <a:ext uri="{FF2B5EF4-FFF2-40B4-BE49-F238E27FC236}">
                      <a16:creationId xmlns:a16="http://schemas.microsoft.com/office/drawing/2014/main" id="{1C131D25-771B-4701-855C-7E8E7BCED9EE}"/>
                    </a:ext>
                  </a:extLst>
                </p14:cNvPr>
                <p14:cNvContentPartPr/>
                <p14:nvPr/>
              </p14:nvContentPartPr>
              <p14:xfrm>
                <a:off x="613533" y="4996507"/>
                <a:ext cx="192600" cy="257760"/>
              </p14:xfrm>
            </p:contentPart>
          </mc:Choice>
          <mc:Fallback xmlns="">
            <p:pic>
              <p:nvPicPr>
                <p:cNvPr id="123" name="Freihand 122">
                  <a:extLst>
                    <a:ext uri="{FF2B5EF4-FFF2-40B4-BE49-F238E27FC236}">
                      <a16:creationId xmlns:a16="http://schemas.microsoft.com/office/drawing/2014/main" id="{1C131D25-771B-4701-855C-7E8E7BCED9EE}"/>
                    </a:ext>
                  </a:extLst>
                </p:cNvPr>
                <p:cNvPicPr/>
                <p:nvPr/>
              </p:nvPicPr>
              <p:blipFill>
                <a:blip r:embed="rId821"/>
                <a:stretch>
                  <a:fillRect/>
                </a:stretch>
              </p:blipFill>
              <p:spPr>
                <a:xfrm>
                  <a:off x="609213" y="4992187"/>
                  <a:ext cx="20124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124" name="Freihand 123">
                  <a:extLst>
                    <a:ext uri="{FF2B5EF4-FFF2-40B4-BE49-F238E27FC236}">
                      <a16:creationId xmlns:a16="http://schemas.microsoft.com/office/drawing/2014/main" id="{DA0CA36C-17BF-4179-9D4C-DE86839B4471}"/>
                    </a:ext>
                  </a:extLst>
                </p14:cNvPr>
                <p14:cNvContentPartPr/>
                <p14:nvPr/>
              </p14:nvContentPartPr>
              <p14:xfrm>
                <a:off x="849333" y="5094427"/>
                <a:ext cx="144360" cy="80280"/>
              </p14:xfrm>
            </p:contentPart>
          </mc:Choice>
          <mc:Fallback xmlns="">
            <p:pic>
              <p:nvPicPr>
                <p:cNvPr id="124" name="Freihand 123">
                  <a:extLst>
                    <a:ext uri="{FF2B5EF4-FFF2-40B4-BE49-F238E27FC236}">
                      <a16:creationId xmlns:a16="http://schemas.microsoft.com/office/drawing/2014/main" id="{DA0CA36C-17BF-4179-9D4C-DE86839B4471}"/>
                    </a:ext>
                  </a:extLst>
                </p:cNvPr>
                <p:cNvPicPr/>
                <p:nvPr/>
              </p:nvPicPr>
              <p:blipFill>
                <a:blip r:embed="rId823"/>
                <a:stretch>
                  <a:fillRect/>
                </a:stretch>
              </p:blipFill>
              <p:spPr>
                <a:xfrm>
                  <a:off x="845013" y="5090107"/>
                  <a:ext cx="1530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125" name="Freihand 124">
                  <a:extLst>
                    <a:ext uri="{FF2B5EF4-FFF2-40B4-BE49-F238E27FC236}">
                      <a16:creationId xmlns:a16="http://schemas.microsoft.com/office/drawing/2014/main" id="{B1F7640C-03AB-4F25-9FFB-6A5E59C3A54F}"/>
                    </a:ext>
                  </a:extLst>
                </p14:cNvPr>
                <p14:cNvContentPartPr/>
                <p14:nvPr/>
              </p14:nvContentPartPr>
              <p14:xfrm>
                <a:off x="978573" y="5042227"/>
                <a:ext cx="146880" cy="116640"/>
              </p14:xfrm>
            </p:contentPart>
          </mc:Choice>
          <mc:Fallback xmlns="">
            <p:pic>
              <p:nvPicPr>
                <p:cNvPr id="125" name="Freihand 124">
                  <a:extLst>
                    <a:ext uri="{FF2B5EF4-FFF2-40B4-BE49-F238E27FC236}">
                      <a16:creationId xmlns:a16="http://schemas.microsoft.com/office/drawing/2014/main" id="{B1F7640C-03AB-4F25-9FFB-6A5E59C3A54F}"/>
                    </a:ext>
                  </a:extLst>
                </p:cNvPr>
                <p:cNvPicPr/>
                <p:nvPr/>
              </p:nvPicPr>
              <p:blipFill>
                <a:blip r:embed="rId825"/>
                <a:stretch>
                  <a:fillRect/>
                </a:stretch>
              </p:blipFill>
              <p:spPr>
                <a:xfrm>
                  <a:off x="974253" y="5037907"/>
                  <a:ext cx="1555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126" name="Freihand 125">
                  <a:extLst>
                    <a:ext uri="{FF2B5EF4-FFF2-40B4-BE49-F238E27FC236}">
                      <a16:creationId xmlns:a16="http://schemas.microsoft.com/office/drawing/2014/main" id="{4A5320C4-A451-4B54-9A1D-CAD82908E9F7}"/>
                    </a:ext>
                  </a:extLst>
                </p14:cNvPr>
                <p14:cNvContentPartPr/>
                <p14:nvPr/>
              </p14:nvContentPartPr>
              <p14:xfrm>
                <a:off x="1120053" y="4961227"/>
                <a:ext cx="263520" cy="347400"/>
              </p14:xfrm>
            </p:contentPart>
          </mc:Choice>
          <mc:Fallback xmlns="">
            <p:pic>
              <p:nvPicPr>
                <p:cNvPr id="126" name="Freihand 125">
                  <a:extLst>
                    <a:ext uri="{FF2B5EF4-FFF2-40B4-BE49-F238E27FC236}">
                      <a16:creationId xmlns:a16="http://schemas.microsoft.com/office/drawing/2014/main" id="{4A5320C4-A451-4B54-9A1D-CAD82908E9F7}"/>
                    </a:ext>
                  </a:extLst>
                </p:cNvPr>
                <p:cNvPicPr/>
                <p:nvPr/>
              </p:nvPicPr>
              <p:blipFill>
                <a:blip r:embed="rId827"/>
                <a:stretch>
                  <a:fillRect/>
                </a:stretch>
              </p:blipFill>
              <p:spPr>
                <a:xfrm>
                  <a:off x="1115733" y="4956907"/>
                  <a:ext cx="27216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127" name="Freihand 126">
                  <a:extLst>
                    <a:ext uri="{FF2B5EF4-FFF2-40B4-BE49-F238E27FC236}">
                      <a16:creationId xmlns:a16="http://schemas.microsoft.com/office/drawing/2014/main" id="{88D3757A-8C19-4C63-8FC5-749E582DB9A3}"/>
                    </a:ext>
                  </a:extLst>
                </p14:cNvPr>
                <p14:cNvContentPartPr/>
                <p14:nvPr/>
              </p14:nvContentPartPr>
              <p14:xfrm>
                <a:off x="1424973" y="4923067"/>
                <a:ext cx="349920" cy="218520"/>
              </p14:xfrm>
            </p:contentPart>
          </mc:Choice>
          <mc:Fallback xmlns="">
            <p:pic>
              <p:nvPicPr>
                <p:cNvPr id="127" name="Freihand 126">
                  <a:extLst>
                    <a:ext uri="{FF2B5EF4-FFF2-40B4-BE49-F238E27FC236}">
                      <a16:creationId xmlns:a16="http://schemas.microsoft.com/office/drawing/2014/main" id="{88D3757A-8C19-4C63-8FC5-749E582DB9A3}"/>
                    </a:ext>
                  </a:extLst>
                </p:cNvPr>
                <p:cNvPicPr/>
                <p:nvPr/>
              </p:nvPicPr>
              <p:blipFill>
                <a:blip r:embed="rId829"/>
                <a:stretch>
                  <a:fillRect/>
                </a:stretch>
              </p:blipFill>
              <p:spPr>
                <a:xfrm>
                  <a:off x="1420653" y="4918747"/>
                  <a:ext cx="35856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128" name="Freihand 127">
                  <a:extLst>
                    <a:ext uri="{FF2B5EF4-FFF2-40B4-BE49-F238E27FC236}">
                      <a16:creationId xmlns:a16="http://schemas.microsoft.com/office/drawing/2014/main" id="{18F60ACB-C939-4EEF-A12A-24CD8DB29FA6}"/>
                    </a:ext>
                  </a:extLst>
                </p14:cNvPr>
                <p14:cNvContentPartPr/>
                <p14:nvPr/>
              </p14:nvContentPartPr>
              <p14:xfrm>
                <a:off x="1736373" y="5004067"/>
                <a:ext cx="38520" cy="10080"/>
              </p14:xfrm>
            </p:contentPart>
          </mc:Choice>
          <mc:Fallback xmlns="">
            <p:pic>
              <p:nvPicPr>
                <p:cNvPr id="128" name="Freihand 127">
                  <a:extLst>
                    <a:ext uri="{FF2B5EF4-FFF2-40B4-BE49-F238E27FC236}">
                      <a16:creationId xmlns:a16="http://schemas.microsoft.com/office/drawing/2014/main" id="{18F60ACB-C939-4EEF-A12A-24CD8DB29FA6}"/>
                    </a:ext>
                  </a:extLst>
                </p:cNvPr>
                <p:cNvPicPr/>
                <p:nvPr/>
              </p:nvPicPr>
              <p:blipFill>
                <a:blip r:embed="rId831"/>
                <a:stretch>
                  <a:fillRect/>
                </a:stretch>
              </p:blipFill>
              <p:spPr>
                <a:xfrm>
                  <a:off x="1732053" y="4999747"/>
                  <a:ext cx="471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129" name="Freihand 128">
                  <a:extLst>
                    <a:ext uri="{FF2B5EF4-FFF2-40B4-BE49-F238E27FC236}">
                      <a16:creationId xmlns:a16="http://schemas.microsoft.com/office/drawing/2014/main" id="{0DDAB67B-1D27-466F-84A6-A0D98728074E}"/>
                    </a:ext>
                  </a:extLst>
                </p14:cNvPr>
                <p14:cNvContentPartPr/>
                <p14:nvPr/>
              </p14:nvContentPartPr>
              <p14:xfrm>
                <a:off x="1807293" y="5018107"/>
                <a:ext cx="169560" cy="105480"/>
              </p14:xfrm>
            </p:contentPart>
          </mc:Choice>
          <mc:Fallback xmlns="">
            <p:pic>
              <p:nvPicPr>
                <p:cNvPr id="129" name="Freihand 128">
                  <a:extLst>
                    <a:ext uri="{FF2B5EF4-FFF2-40B4-BE49-F238E27FC236}">
                      <a16:creationId xmlns:a16="http://schemas.microsoft.com/office/drawing/2014/main" id="{0DDAB67B-1D27-466F-84A6-A0D98728074E}"/>
                    </a:ext>
                  </a:extLst>
                </p:cNvPr>
                <p:cNvPicPr/>
                <p:nvPr/>
              </p:nvPicPr>
              <p:blipFill>
                <a:blip r:embed="rId833"/>
                <a:stretch>
                  <a:fillRect/>
                </a:stretch>
              </p:blipFill>
              <p:spPr>
                <a:xfrm>
                  <a:off x="1802973" y="5013787"/>
                  <a:ext cx="1782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255" name="Freihand 254">
                  <a:extLst>
                    <a:ext uri="{FF2B5EF4-FFF2-40B4-BE49-F238E27FC236}">
                      <a16:creationId xmlns:a16="http://schemas.microsoft.com/office/drawing/2014/main" id="{E1E7278E-817C-402B-8B8E-D28E9533FF3C}"/>
                    </a:ext>
                  </a:extLst>
                </p14:cNvPr>
                <p14:cNvContentPartPr/>
                <p14:nvPr/>
              </p14:nvContentPartPr>
              <p14:xfrm>
                <a:off x="806493" y="5406907"/>
                <a:ext cx="177120" cy="113040"/>
              </p14:xfrm>
            </p:contentPart>
          </mc:Choice>
          <mc:Fallback xmlns="">
            <p:pic>
              <p:nvPicPr>
                <p:cNvPr id="255" name="Freihand 254">
                  <a:extLst>
                    <a:ext uri="{FF2B5EF4-FFF2-40B4-BE49-F238E27FC236}">
                      <a16:creationId xmlns:a16="http://schemas.microsoft.com/office/drawing/2014/main" id="{E1E7278E-817C-402B-8B8E-D28E9533FF3C}"/>
                    </a:ext>
                  </a:extLst>
                </p:cNvPr>
                <p:cNvPicPr/>
                <p:nvPr/>
              </p:nvPicPr>
              <p:blipFill>
                <a:blip r:embed="rId835"/>
                <a:stretch>
                  <a:fillRect/>
                </a:stretch>
              </p:blipFill>
              <p:spPr>
                <a:xfrm>
                  <a:off x="802173" y="5402587"/>
                  <a:ext cx="1857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256" name="Freihand 255">
                  <a:extLst>
                    <a:ext uri="{FF2B5EF4-FFF2-40B4-BE49-F238E27FC236}">
                      <a16:creationId xmlns:a16="http://schemas.microsoft.com/office/drawing/2014/main" id="{0EE21744-20A7-41B3-AC92-888A3C2B234C}"/>
                    </a:ext>
                  </a:extLst>
                </p14:cNvPr>
                <p14:cNvContentPartPr/>
                <p14:nvPr/>
              </p14:nvContentPartPr>
              <p14:xfrm>
                <a:off x="1141293" y="5418427"/>
                <a:ext cx="129600" cy="24480"/>
              </p14:xfrm>
            </p:contentPart>
          </mc:Choice>
          <mc:Fallback xmlns="">
            <p:pic>
              <p:nvPicPr>
                <p:cNvPr id="256" name="Freihand 255">
                  <a:extLst>
                    <a:ext uri="{FF2B5EF4-FFF2-40B4-BE49-F238E27FC236}">
                      <a16:creationId xmlns:a16="http://schemas.microsoft.com/office/drawing/2014/main" id="{0EE21744-20A7-41B3-AC92-888A3C2B234C}"/>
                    </a:ext>
                  </a:extLst>
                </p:cNvPr>
                <p:cNvPicPr/>
                <p:nvPr/>
              </p:nvPicPr>
              <p:blipFill>
                <a:blip r:embed="rId837"/>
                <a:stretch>
                  <a:fillRect/>
                </a:stretch>
              </p:blipFill>
              <p:spPr>
                <a:xfrm>
                  <a:off x="1136973" y="5414107"/>
                  <a:ext cx="1382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257" name="Freihand 256">
                  <a:extLst>
                    <a:ext uri="{FF2B5EF4-FFF2-40B4-BE49-F238E27FC236}">
                      <a16:creationId xmlns:a16="http://schemas.microsoft.com/office/drawing/2014/main" id="{1792A052-07BE-400A-9A53-140AF239879E}"/>
                    </a:ext>
                  </a:extLst>
                </p14:cNvPr>
                <p14:cNvContentPartPr/>
                <p14:nvPr/>
              </p14:nvContentPartPr>
              <p14:xfrm>
                <a:off x="1139133" y="5476747"/>
                <a:ext cx="121680" cy="11880"/>
              </p14:xfrm>
            </p:contentPart>
          </mc:Choice>
          <mc:Fallback xmlns="">
            <p:pic>
              <p:nvPicPr>
                <p:cNvPr id="257" name="Freihand 256">
                  <a:extLst>
                    <a:ext uri="{FF2B5EF4-FFF2-40B4-BE49-F238E27FC236}">
                      <a16:creationId xmlns:a16="http://schemas.microsoft.com/office/drawing/2014/main" id="{1792A052-07BE-400A-9A53-140AF239879E}"/>
                    </a:ext>
                  </a:extLst>
                </p:cNvPr>
                <p:cNvPicPr/>
                <p:nvPr/>
              </p:nvPicPr>
              <p:blipFill>
                <a:blip r:embed="rId839"/>
                <a:stretch>
                  <a:fillRect/>
                </a:stretch>
              </p:blipFill>
              <p:spPr>
                <a:xfrm>
                  <a:off x="1134813" y="5472427"/>
                  <a:ext cx="1303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258" name="Freihand 257">
                  <a:extLst>
                    <a:ext uri="{FF2B5EF4-FFF2-40B4-BE49-F238E27FC236}">
                      <a16:creationId xmlns:a16="http://schemas.microsoft.com/office/drawing/2014/main" id="{511F007E-2956-41C0-87A7-491DC6215155}"/>
                    </a:ext>
                  </a:extLst>
                </p14:cNvPr>
                <p14:cNvContentPartPr/>
                <p14:nvPr/>
              </p14:nvContentPartPr>
              <p14:xfrm>
                <a:off x="1424253" y="5365507"/>
                <a:ext cx="114120" cy="209520"/>
              </p14:xfrm>
            </p:contentPart>
          </mc:Choice>
          <mc:Fallback xmlns="">
            <p:pic>
              <p:nvPicPr>
                <p:cNvPr id="258" name="Freihand 257">
                  <a:extLst>
                    <a:ext uri="{FF2B5EF4-FFF2-40B4-BE49-F238E27FC236}">
                      <a16:creationId xmlns:a16="http://schemas.microsoft.com/office/drawing/2014/main" id="{511F007E-2956-41C0-87A7-491DC6215155}"/>
                    </a:ext>
                  </a:extLst>
                </p:cNvPr>
                <p:cNvPicPr/>
                <p:nvPr/>
              </p:nvPicPr>
              <p:blipFill>
                <a:blip r:embed="rId841"/>
                <a:stretch>
                  <a:fillRect/>
                </a:stretch>
              </p:blipFill>
              <p:spPr>
                <a:xfrm>
                  <a:off x="1419933" y="5361187"/>
                  <a:ext cx="1227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263" name="Freihand 262">
                  <a:extLst>
                    <a:ext uri="{FF2B5EF4-FFF2-40B4-BE49-F238E27FC236}">
                      <a16:creationId xmlns:a16="http://schemas.microsoft.com/office/drawing/2014/main" id="{DD626287-7394-4FB9-A956-B2A963729A04}"/>
                    </a:ext>
                  </a:extLst>
                </p14:cNvPr>
                <p14:cNvContentPartPr/>
                <p14:nvPr/>
              </p14:nvContentPartPr>
              <p14:xfrm>
                <a:off x="1534773" y="5429587"/>
                <a:ext cx="78480" cy="91080"/>
              </p14:xfrm>
            </p:contentPart>
          </mc:Choice>
          <mc:Fallback xmlns="">
            <p:pic>
              <p:nvPicPr>
                <p:cNvPr id="263" name="Freihand 262">
                  <a:extLst>
                    <a:ext uri="{FF2B5EF4-FFF2-40B4-BE49-F238E27FC236}">
                      <a16:creationId xmlns:a16="http://schemas.microsoft.com/office/drawing/2014/main" id="{DD626287-7394-4FB9-A956-B2A963729A04}"/>
                    </a:ext>
                  </a:extLst>
                </p:cNvPr>
                <p:cNvPicPr/>
                <p:nvPr/>
              </p:nvPicPr>
              <p:blipFill>
                <a:blip r:embed="rId843"/>
                <a:stretch>
                  <a:fillRect/>
                </a:stretch>
              </p:blipFill>
              <p:spPr>
                <a:xfrm>
                  <a:off x="1530453" y="5425267"/>
                  <a:ext cx="871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264" name="Freihand 263">
                  <a:extLst>
                    <a:ext uri="{FF2B5EF4-FFF2-40B4-BE49-F238E27FC236}">
                      <a16:creationId xmlns:a16="http://schemas.microsoft.com/office/drawing/2014/main" id="{8D682B01-AD8E-4B49-A888-D19092BAB565}"/>
                    </a:ext>
                  </a:extLst>
                </p14:cNvPr>
                <p14:cNvContentPartPr/>
                <p14:nvPr/>
              </p14:nvContentPartPr>
              <p14:xfrm>
                <a:off x="1688853" y="5380627"/>
                <a:ext cx="48960" cy="108000"/>
              </p14:xfrm>
            </p:contentPart>
          </mc:Choice>
          <mc:Fallback xmlns="">
            <p:pic>
              <p:nvPicPr>
                <p:cNvPr id="264" name="Freihand 263">
                  <a:extLst>
                    <a:ext uri="{FF2B5EF4-FFF2-40B4-BE49-F238E27FC236}">
                      <a16:creationId xmlns:a16="http://schemas.microsoft.com/office/drawing/2014/main" id="{8D682B01-AD8E-4B49-A888-D19092BAB565}"/>
                    </a:ext>
                  </a:extLst>
                </p:cNvPr>
                <p:cNvPicPr/>
                <p:nvPr/>
              </p:nvPicPr>
              <p:blipFill>
                <a:blip r:embed="rId845"/>
                <a:stretch>
                  <a:fillRect/>
                </a:stretch>
              </p:blipFill>
              <p:spPr>
                <a:xfrm>
                  <a:off x="1684533" y="5376307"/>
                  <a:ext cx="576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265" name="Freihand 264">
                  <a:extLst>
                    <a:ext uri="{FF2B5EF4-FFF2-40B4-BE49-F238E27FC236}">
                      <a16:creationId xmlns:a16="http://schemas.microsoft.com/office/drawing/2014/main" id="{5A56FD02-739B-448E-8FD4-2BE865AF4691}"/>
                    </a:ext>
                  </a:extLst>
                </p14:cNvPr>
                <p14:cNvContentPartPr/>
                <p14:nvPr/>
              </p14:nvContentPartPr>
              <p14:xfrm>
                <a:off x="1665453" y="5408707"/>
                <a:ext cx="91440" cy="50400"/>
              </p14:xfrm>
            </p:contentPart>
          </mc:Choice>
          <mc:Fallback xmlns="">
            <p:pic>
              <p:nvPicPr>
                <p:cNvPr id="265" name="Freihand 264">
                  <a:extLst>
                    <a:ext uri="{FF2B5EF4-FFF2-40B4-BE49-F238E27FC236}">
                      <a16:creationId xmlns:a16="http://schemas.microsoft.com/office/drawing/2014/main" id="{5A56FD02-739B-448E-8FD4-2BE865AF4691}"/>
                    </a:ext>
                  </a:extLst>
                </p:cNvPr>
                <p:cNvPicPr/>
                <p:nvPr/>
              </p:nvPicPr>
              <p:blipFill>
                <a:blip r:embed="rId847"/>
                <a:stretch>
                  <a:fillRect/>
                </a:stretch>
              </p:blipFill>
              <p:spPr>
                <a:xfrm>
                  <a:off x="1661133" y="5404387"/>
                  <a:ext cx="1000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266" name="Freihand 265">
                  <a:extLst>
                    <a:ext uri="{FF2B5EF4-FFF2-40B4-BE49-F238E27FC236}">
                      <a16:creationId xmlns:a16="http://schemas.microsoft.com/office/drawing/2014/main" id="{8FD36AF9-5AEA-47D2-A849-86B0656C5C14}"/>
                    </a:ext>
                  </a:extLst>
                </p14:cNvPr>
                <p14:cNvContentPartPr/>
                <p14:nvPr/>
              </p14:nvContentPartPr>
              <p14:xfrm>
                <a:off x="1792173" y="5358307"/>
                <a:ext cx="171000" cy="162720"/>
              </p14:xfrm>
            </p:contentPart>
          </mc:Choice>
          <mc:Fallback xmlns="">
            <p:pic>
              <p:nvPicPr>
                <p:cNvPr id="266" name="Freihand 265">
                  <a:extLst>
                    <a:ext uri="{FF2B5EF4-FFF2-40B4-BE49-F238E27FC236}">
                      <a16:creationId xmlns:a16="http://schemas.microsoft.com/office/drawing/2014/main" id="{8FD36AF9-5AEA-47D2-A849-86B0656C5C14}"/>
                    </a:ext>
                  </a:extLst>
                </p:cNvPr>
                <p:cNvPicPr/>
                <p:nvPr/>
              </p:nvPicPr>
              <p:blipFill>
                <a:blip r:embed="rId849"/>
                <a:stretch>
                  <a:fillRect/>
                </a:stretch>
              </p:blipFill>
              <p:spPr>
                <a:xfrm>
                  <a:off x="1787853" y="5353987"/>
                  <a:ext cx="1796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267" name="Freihand 266">
                  <a:extLst>
                    <a:ext uri="{FF2B5EF4-FFF2-40B4-BE49-F238E27FC236}">
                      <a16:creationId xmlns:a16="http://schemas.microsoft.com/office/drawing/2014/main" id="{612B5BC8-147F-4B14-BEAF-1ECEFC8FAE4C}"/>
                    </a:ext>
                  </a:extLst>
                </p14:cNvPr>
                <p14:cNvContentPartPr/>
                <p14:nvPr/>
              </p14:nvContentPartPr>
              <p14:xfrm>
                <a:off x="1913133" y="5396827"/>
                <a:ext cx="86040" cy="26640"/>
              </p14:xfrm>
            </p:contentPart>
          </mc:Choice>
          <mc:Fallback xmlns="">
            <p:pic>
              <p:nvPicPr>
                <p:cNvPr id="267" name="Freihand 266">
                  <a:extLst>
                    <a:ext uri="{FF2B5EF4-FFF2-40B4-BE49-F238E27FC236}">
                      <a16:creationId xmlns:a16="http://schemas.microsoft.com/office/drawing/2014/main" id="{612B5BC8-147F-4B14-BEAF-1ECEFC8FAE4C}"/>
                    </a:ext>
                  </a:extLst>
                </p:cNvPr>
                <p:cNvPicPr/>
                <p:nvPr/>
              </p:nvPicPr>
              <p:blipFill>
                <a:blip r:embed="rId851"/>
                <a:stretch>
                  <a:fillRect/>
                </a:stretch>
              </p:blipFill>
              <p:spPr>
                <a:xfrm>
                  <a:off x="1908813" y="5392507"/>
                  <a:ext cx="946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268" name="Freihand 267">
                  <a:extLst>
                    <a:ext uri="{FF2B5EF4-FFF2-40B4-BE49-F238E27FC236}">
                      <a16:creationId xmlns:a16="http://schemas.microsoft.com/office/drawing/2014/main" id="{9E0ED4D8-9268-487E-AC2D-B3C03F0A9CF6}"/>
                    </a:ext>
                  </a:extLst>
                </p14:cNvPr>
                <p14:cNvContentPartPr/>
                <p14:nvPr/>
              </p14:nvContentPartPr>
              <p14:xfrm>
                <a:off x="2051733" y="5357587"/>
                <a:ext cx="88200" cy="194400"/>
              </p14:xfrm>
            </p:contentPart>
          </mc:Choice>
          <mc:Fallback xmlns="">
            <p:pic>
              <p:nvPicPr>
                <p:cNvPr id="268" name="Freihand 267">
                  <a:extLst>
                    <a:ext uri="{FF2B5EF4-FFF2-40B4-BE49-F238E27FC236}">
                      <a16:creationId xmlns:a16="http://schemas.microsoft.com/office/drawing/2014/main" id="{9E0ED4D8-9268-487E-AC2D-B3C03F0A9CF6}"/>
                    </a:ext>
                  </a:extLst>
                </p:cNvPr>
                <p:cNvPicPr/>
                <p:nvPr/>
              </p:nvPicPr>
              <p:blipFill>
                <a:blip r:embed="rId853"/>
                <a:stretch>
                  <a:fillRect/>
                </a:stretch>
              </p:blipFill>
              <p:spPr>
                <a:xfrm>
                  <a:off x="2047413" y="5353267"/>
                  <a:ext cx="968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269" name="Freihand 268">
                  <a:extLst>
                    <a:ext uri="{FF2B5EF4-FFF2-40B4-BE49-F238E27FC236}">
                      <a16:creationId xmlns:a16="http://schemas.microsoft.com/office/drawing/2014/main" id="{62AA9FC9-4E4E-4DB2-9900-7A1CED3A96A8}"/>
                    </a:ext>
                  </a:extLst>
                </p14:cNvPr>
                <p14:cNvContentPartPr/>
                <p14:nvPr/>
              </p14:nvContentPartPr>
              <p14:xfrm>
                <a:off x="2139213" y="5431387"/>
                <a:ext cx="99720" cy="116640"/>
              </p14:xfrm>
            </p:contentPart>
          </mc:Choice>
          <mc:Fallback xmlns="">
            <p:pic>
              <p:nvPicPr>
                <p:cNvPr id="269" name="Freihand 268">
                  <a:extLst>
                    <a:ext uri="{FF2B5EF4-FFF2-40B4-BE49-F238E27FC236}">
                      <a16:creationId xmlns:a16="http://schemas.microsoft.com/office/drawing/2014/main" id="{62AA9FC9-4E4E-4DB2-9900-7A1CED3A96A8}"/>
                    </a:ext>
                  </a:extLst>
                </p:cNvPr>
                <p:cNvPicPr/>
                <p:nvPr/>
              </p:nvPicPr>
              <p:blipFill>
                <a:blip r:embed="rId855"/>
                <a:stretch>
                  <a:fillRect/>
                </a:stretch>
              </p:blipFill>
              <p:spPr>
                <a:xfrm>
                  <a:off x="2134893" y="5427067"/>
                  <a:ext cx="1083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270" name="Freihand 269">
                  <a:extLst>
                    <a:ext uri="{FF2B5EF4-FFF2-40B4-BE49-F238E27FC236}">
                      <a16:creationId xmlns:a16="http://schemas.microsoft.com/office/drawing/2014/main" id="{AA75E20B-0819-47FC-937C-5F3E43AE7B3B}"/>
                    </a:ext>
                  </a:extLst>
                </p14:cNvPr>
                <p14:cNvContentPartPr/>
                <p14:nvPr/>
              </p14:nvContentPartPr>
              <p14:xfrm>
                <a:off x="2286813" y="5320867"/>
                <a:ext cx="94680" cy="109080"/>
              </p14:xfrm>
            </p:contentPart>
          </mc:Choice>
          <mc:Fallback xmlns="">
            <p:pic>
              <p:nvPicPr>
                <p:cNvPr id="270" name="Freihand 269">
                  <a:extLst>
                    <a:ext uri="{FF2B5EF4-FFF2-40B4-BE49-F238E27FC236}">
                      <a16:creationId xmlns:a16="http://schemas.microsoft.com/office/drawing/2014/main" id="{AA75E20B-0819-47FC-937C-5F3E43AE7B3B}"/>
                    </a:ext>
                  </a:extLst>
                </p:cNvPr>
                <p:cNvPicPr/>
                <p:nvPr/>
              </p:nvPicPr>
              <p:blipFill>
                <a:blip r:embed="rId857"/>
                <a:stretch>
                  <a:fillRect/>
                </a:stretch>
              </p:blipFill>
              <p:spPr>
                <a:xfrm>
                  <a:off x="2282493" y="5316547"/>
                  <a:ext cx="1033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271" name="Freihand 270">
                  <a:extLst>
                    <a:ext uri="{FF2B5EF4-FFF2-40B4-BE49-F238E27FC236}">
                      <a16:creationId xmlns:a16="http://schemas.microsoft.com/office/drawing/2014/main" id="{35E8B62A-4979-42A0-9D46-AF13D3518C34}"/>
                    </a:ext>
                  </a:extLst>
                </p14:cNvPr>
                <p14:cNvContentPartPr/>
                <p14:nvPr/>
              </p14:nvContentPartPr>
              <p14:xfrm>
                <a:off x="2263053" y="5355427"/>
                <a:ext cx="163080" cy="63360"/>
              </p14:xfrm>
            </p:contentPart>
          </mc:Choice>
          <mc:Fallback xmlns="">
            <p:pic>
              <p:nvPicPr>
                <p:cNvPr id="271" name="Freihand 270">
                  <a:extLst>
                    <a:ext uri="{FF2B5EF4-FFF2-40B4-BE49-F238E27FC236}">
                      <a16:creationId xmlns:a16="http://schemas.microsoft.com/office/drawing/2014/main" id="{35E8B62A-4979-42A0-9D46-AF13D3518C34}"/>
                    </a:ext>
                  </a:extLst>
                </p:cNvPr>
                <p:cNvPicPr/>
                <p:nvPr/>
              </p:nvPicPr>
              <p:blipFill>
                <a:blip r:embed="rId859"/>
                <a:stretch>
                  <a:fillRect/>
                </a:stretch>
              </p:blipFill>
              <p:spPr>
                <a:xfrm>
                  <a:off x="2258733" y="5351107"/>
                  <a:ext cx="1717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272" name="Freihand 271">
                  <a:extLst>
                    <a:ext uri="{FF2B5EF4-FFF2-40B4-BE49-F238E27FC236}">
                      <a16:creationId xmlns:a16="http://schemas.microsoft.com/office/drawing/2014/main" id="{3BD51161-B433-4210-AFF1-C73CEA0C2F01}"/>
                    </a:ext>
                  </a:extLst>
                </p14:cNvPr>
                <p14:cNvContentPartPr/>
                <p14:nvPr/>
              </p14:nvContentPartPr>
              <p14:xfrm>
                <a:off x="2421453" y="5390707"/>
                <a:ext cx="123840" cy="146520"/>
              </p14:xfrm>
            </p:contentPart>
          </mc:Choice>
          <mc:Fallback xmlns="">
            <p:pic>
              <p:nvPicPr>
                <p:cNvPr id="272" name="Freihand 271">
                  <a:extLst>
                    <a:ext uri="{FF2B5EF4-FFF2-40B4-BE49-F238E27FC236}">
                      <a16:creationId xmlns:a16="http://schemas.microsoft.com/office/drawing/2014/main" id="{3BD51161-B433-4210-AFF1-C73CEA0C2F01}"/>
                    </a:ext>
                  </a:extLst>
                </p:cNvPr>
                <p:cNvPicPr/>
                <p:nvPr/>
              </p:nvPicPr>
              <p:blipFill>
                <a:blip r:embed="rId861"/>
                <a:stretch>
                  <a:fillRect/>
                </a:stretch>
              </p:blipFill>
              <p:spPr>
                <a:xfrm>
                  <a:off x="2417133" y="5386387"/>
                  <a:ext cx="1324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302" name="Freihand 301">
                  <a:extLst>
                    <a:ext uri="{FF2B5EF4-FFF2-40B4-BE49-F238E27FC236}">
                      <a16:creationId xmlns:a16="http://schemas.microsoft.com/office/drawing/2014/main" id="{6EE19BA4-D411-4A9D-90D1-F7A870D2F50F}"/>
                    </a:ext>
                  </a:extLst>
                </p14:cNvPr>
                <p14:cNvContentPartPr/>
                <p14:nvPr/>
              </p14:nvContentPartPr>
              <p14:xfrm>
                <a:off x="208893" y="5865547"/>
                <a:ext cx="168480" cy="115200"/>
              </p14:xfrm>
            </p:contentPart>
          </mc:Choice>
          <mc:Fallback xmlns="">
            <p:pic>
              <p:nvPicPr>
                <p:cNvPr id="302" name="Freihand 301">
                  <a:extLst>
                    <a:ext uri="{FF2B5EF4-FFF2-40B4-BE49-F238E27FC236}">
                      <a16:creationId xmlns:a16="http://schemas.microsoft.com/office/drawing/2014/main" id="{6EE19BA4-D411-4A9D-90D1-F7A870D2F50F}"/>
                    </a:ext>
                  </a:extLst>
                </p:cNvPr>
                <p:cNvPicPr/>
                <p:nvPr/>
              </p:nvPicPr>
              <p:blipFill>
                <a:blip r:embed="rId863"/>
                <a:stretch>
                  <a:fillRect/>
                </a:stretch>
              </p:blipFill>
              <p:spPr>
                <a:xfrm>
                  <a:off x="204573" y="5861227"/>
                  <a:ext cx="1771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303" name="Freihand 302">
                  <a:extLst>
                    <a:ext uri="{FF2B5EF4-FFF2-40B4-BE49-F238E27FC236}">
                      <a16:creationId xmlns:a16="http://schemas.microsoft.com/office/drawing/2014/main" id="{67AD29B4-BC96-4D34-AFEF-D09F1798A765}"/>
                    </a:ext>
                  </a:extLst>
                </p14:cNvPr>
                <p14:cNvContentPartPr/>
                <p14:nvPr/>
              </p14:nvContentPartPr>
              <p14:xfrm>
                <a:off x="396813" y="5861587"/>
                <a:ext cx="114120" cy="102960"/>
              </p14:xfrm>
            </p:contentPart>
          </mc:Choice>
          <mc:Fallback xmlns="">
            <p:pic>
              <p:nvPicPr>
                <p:cNvPr id="303" name="Freihand 302">
                  <a:extLst>
                    <a:ext uri="{FF2B5EF4-FFF2-40B4-BE49-F238E27FC236}">
                      <a16:creationId xmlns:a16="http://schemas.microsoft.com/office/drawing/2014/main" id="{67AD29B4-BC96-4D34-AFEF-D09F1798A765}"/>
                    </a:ext>
                  </a:extLst>
                </p:cNvPr>
                <p:cNvPicPr/>
                <p:nvPr/>
              </p:nvPicPr>
              <p:blipFill>
                <a:blip r:embed="rId865"/>
                <a:stretch>
                  <a:fillRect/>
                </a:stretch>
              </p:blipFill>
              <p:spPr>
                <a:xfrm>
                  <a:off x="392493" y="5857267"/>
                  <a:ext cx="1227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304" name="Freihand 303">
                  <a:extLst>
                    <a:ext uri="{FF2B5EF4-FFF2-40B4-BE49-F238E27FC236}">
                      <a16:creationId xmlns:a16="http://schemas.microsoft.com/office/drawing/2014/main" id="{F591909A-A823-45BF-9166-FBB3018A432C}"/>
                    </a:ext>
                  </a:extLst>
                </p14:cNvPr>
                <p14:cNvContentPartPr/>
                <p14:nvPr/>
              </p14:nvContentPartPr>
              <p14:xfrm>
                <a:off x="551253" y="5835307"/>
                <a:ext cx="54720" cy="137880"/>
              </p14:xfrm>
            </p:contentPart>
          </mc:Choice>
          <mc:Fallback xmlns="">
            <p:pic>
              <p:nvPicPr>
                <p:cNvPr id="304" name="Freihand 303">
                  <a:extLst>
                    <a:ext uri="{FF2B5EF4-FFF2-40B4-BE49-F238E27FC236}">
                      <a16:creationId xmlns:a16="http://schemas.microsoft.com/office/drawing/2014/main" id="{F591909A-A823-45BF-9166-FBB3018A432C}"/>
                    </a:ext>
                  </a:extLst>
                </p:cNvPr>
                <p:cNvPicPr/>
                <p:nvPr/>
              </p:nvPicPr>
              <p:blipFill>
                <a:blip r:embed="rId867"/>
                <a:stretch>
                  <a:fillRect/>
                </a:stretch>
              </p:blipFill>
              <p:spPr>
                <a:xfrm>
                  <a:off x="546933" y="5830987"/>
                  <a:ext cx="633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305" name="Freihand 304">
                  <a:extLst>
                    <a:ext uri="{FF2B5EF4-FFF2-40B4-BE49-F238E27FC236}">
                      <a16:creationId xmlns:a16="http://schemas.microsoft.com/office/drawing/2014/main" id="{321A1739-57B9-4457-812B-C6302160B2CB}"/>
                    </a:ext>
                  </a:extLst>
                </p14:cNvPr>
                <p14:cNvContentPartPr/>
                <p14:nvPr/>
              </p14:nvContentPartPr>
              <p14:xfrm>
                <a:off x="527493" y="5780947"/>
                <a:ext cx="189360" cy="198360"/>
              </p14:xfrm>
            </p:contentPart>
          </mc:Choice>
          <mc:Fallback xmlns="">
            <p:pic>
              <p:nvPicPr>
                <p:cNvPr id="305" name="Freihand 304">
                  <a:extLst>
                    <a:ext uri="{FF2B5EF4-FFF2-40B4-BE49-F238E27FC236}">
                      <a16:creationId xmlns:a16="http://schemas.microsoft.com/office/drawing/2014/main" id="{321A1739-57B9-4457-812B-C6302160B2CB}"/>
                    </a:ext>
                  </a:extLst>
                </p:cNvPr>
                <p:cNvPicPr/>
                <p:nvPr/>
              </p:nvPicPr>
              <p:blipFill>
                <a:blip r:embed="rId869"/>
                <a:stretch>
                  <a:fillRect/>
                </a:stretch>
              </p:blipFill>
              <p:spPr>
                <a:xfrm>
                  <a:off x="523173" y="5776627"/>
                  <a:ext cx="1980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306" name="Freihand 305">
                  <a:extLst>
                    <a:ext uri="{FF2B5EF4-FFF2-40B4-BE49-F238E27FC236}">
                      <a16:creationId xmlns:a16="http://schemas.microsoft.com/office/drawing/2014/main" id="{D23EE47A-A498-46CD-A9C8-737CEB68ABBA}"/>
                    </a:ext>
                  </a:extLst>
                </p14:cNvPr>
                <p14:cNvContentPartPr/>
                <p14:nvPr/>
              </p14:nvContentPartPr>
              <p14:xfrm>
                <a:off x="701373" y="5829187"/>
                <a:ext cx="99720" cy="141480"/>
              </p14:xfrm>
            </p:contentPart>
          </mc:Choice>
          <mc:Fallback xmlns="">
            <p:pic>
              <p:nvPicPr>
                <p:cNvPr id="306" name="Freihand 305">
                  <a:extLst>
                    <a:ext uri="{FF2B5EF4-FFF2-40B4-BE49-F238E27FC236}">
                      <a16:creationId xmlns:a16="http://schemas.microsoft.com/office/drawing/2014/main" id="{D23EE47A-A498-46CD-A9C8-737CEB68ABBA}"/>
                    </a:ext>
                  </a:extLst>
                </p:cNvPr>
                <p:cNvPicPr/>
                <p:nvPr/>
              </p:nvPicPr>
              <p:blipFill>
                <a:blip r:embed="rId871"/>
                <a:stretch>
                  <a:fillRect/>
                </a:stretch>
              </p:blipFill>
              <p:spPr>
                <a:xfrm>
                  <a:off x="697053" y="5824867"/>
                  <a:ext cx="1083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307" name="Freihand 306">
                  <a:extLst>
                    <a:ext uri="{FF2B5EF4-FFF2-40B4-BE49-F238E27FC236}">
                      <a16:creationId xmlns:a16="http://schemas.microsoft.com/office/drawing/2014/main" id="{795C28B4-369A-42F8-A07E-0267EC18DEF9}"/>
                    </a:ext>
                  </a:extLst>
                </p14:cNvPr>
                <p14:cNvContentPartPr/>
                <p14:nvPr/>
              </p14:nvContentPartPr>
              <p14:xfrm>
                <a:off x="833133" y="5781667"/>
                <a:ext cx="75600" cy="166680"/>
              </p14:xfrm>
            </p:contentPart>
          </mc:Choice>
          <mc:Fallback xmlns="">
            <p:pic>
              <p:nvPicPr>
                <p:cNvPr id="307" name="Freihand 306">
                  <a:extLst>
                    <a:ext uri="{FF2B5EF4-FFF2-40B4-BE49-F238E27FC236}">
                      <a16:creationId xmlns:a16="http://schemas.microsoft.com/office/drawing/2014/main" id="{795C28B4-369A-42F8-A07E-0267EC18DEF9}"/>
                    </a:ext>
                  </a:extLst>
                </p:cNvPr>
                <p:cNvPicPr/>
                <p:nvPr/>
              </p:nvPicPr>
              <p:blipFill>
                <a:blip r:embed="rId873"/>
                <a:stretch>
                  <a:fillRect/>
                </a:stretch>
              </p:blipFill>
              <p:spPr>
                <a:xfrm>
                  <a:off x="828813" y="5777347"/>
                  <a:ext cx="842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308" name="Freihand 307">
                  <a:extLst>
                    <a:ext uri="{FF2B5EF4-FFF2-40B4-BE49-F238E27FC236}">
                      <a16:creationId xmlns:a16="http://schemas.microsoft.com/office/drawing/2014/main" id="{7A451F3E-5B9E-482F-A3F0-C13D8F151AB5}"/>
                    </a:ext>
                  </a:extLst>
                </p14:cNvPr>
                <p14:cNvContentPartPr/>
                <p14:nvPr/>
              </p14:nvContentPartPr>
              <p14:xfrm>
                <a:off x="926373" y="5848627"/>
                <a:ext cx="54000" cy="125640"/>
              </p14:xfrm>
            </p:contentPart>
          </mc:Choice>
          <mc:Fallback xmlns="">
            <p:pic>
              <p:nvPicPr>
                <p:cNvPr id="308" name="Freihand 307">
                  <a:extLst>
                    <a:ext uri="{FF2B5EF4-FFF2-40B4-BE49-F238E27FC236}">
                      <a16:creationId xmlns:a16="http://schemas.microsoft.com/office/drawing/2014/main" id="{7A451F3E-5B9E-482F-A3F0-C13D8F151AB5}"/>
                    </a:ext>
                  </a:extLst>
                </p:cNvPr>
                <p:cNvPicPr/>
                <p:nvPr/>
              </p:nvPicPr>
              <p:blipFill>
                <a:blip r:embed="rId875"/>
                <a:stretch>
                  <a:fillRect/>
                </a:stretch>
              </p:blipFill>
              <p:spPr>
                <a:xfrm>
                  <a:off x="922053" y="5844307"/>
                  <a:ext cx="626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309" name="Freihand 308">
                  <a:extLst>
                    <a:ext uri="{FF2B5EF4-FFF2-40B4-BE49-F238E27FC236}">
                      <a16:creationId xmlns:a16="http://schemas.microsoft.com/office/drawing/2014/main" id="{53677337-C478-43F1-BE2C-4C16F030E5AE}"/>
                    </a:ext>
                  </a:extLst>
                </p14:cNvPr>
                <p14:cNvContentPartPr/>
                <p14:nvPr/>
              </p14:nvContentPartPr>
              <p14:xfrm>
                <a:off x="911253" y="5876707"/>
                <a:ext cx="174240" cy="145440"/>
              </p14:xfrm>
            </p:contentPart>
          </mc:Choice>
          <mc:Fallback xmlns="">
            <p:pic>
              <p:nvPicPr>
                <p:cNvPr id="309" name="Freihand 308">
                  <a:extLst>
                    <a:ext uri="{FF2B5EF4-FFF2-40B4-BE49-F238E27FC236}">
                      <a16:creationId xmlns:a16="http://schemas.microsoft.com/office/drawing/2014/main" id="{53677337-C478-43F1-BE2C-4C16F030E5AE}"/>
                    </a:ext>
                  </a:extLst>
                </p:cNvPr>
                <p:cNvPicPr/>
                <p:nvPr/>
              </p:nvPicPr>
              <p:blipFill>
                <a:blip r:embed="rId877"/>
                <a:stretch>
                  <a:fillRect/>
                </a:stretch>
              </p:blipFill>
              <p:spPr>
                <a:xfrm>
                  <a:off x="906933" y="5872387"/>
                  <a:ext cx="1828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310" name="Freihand 309">
                  <a:extLst>
                    <a:ext uri="{FF2B5EF4-FFF2-40B4-BE49-F238E27FC236}">
                      <a16:creationId xmlns:a16="http://schemas.microsoft.com/office/drawing/2014/main" id="{78A13494-3521-4905-9C17-A030A71F2B97}"/>
                    </a:ext>
                  </a:extLst>
                </p14:cNvPr>
                <p14:cNvContentPartPr/>
                <p14:nvPr/>
              </p14:nvContentPartPr>
              <p14:xfrm>
                <a:off x="1111773" y="5948707"/>
                <a:ext cx="20880" cy="73080"/>
              </p14:xfrm>
            </p:contentPart>
          </mc:Choice>
          <mc:Fallback xmlns="">
            <p:pic>
              <p:nvPicPr>
                <p:cNvPr id="310" name="Freihand 309">
                  <a:extLst>
                    <a:ext uri="{FF2B5EF4-FFF2-40B4-BE49-F238E27FC236}">
                      <a16:creationId xmlns:a16="http://schemas.microsoft.com/office/drawing/2014/main" id="{78A13494-3521-4905-9C17-A030A71F2B97}"/>
                    </a:ext>
                  </a:extLst>
                </p:cNvPr>
                <p:cNvPicPr/>
                <p:nvPr/>
              </p:nvPicPr>
              <p:blipFill>
                <a:blip r:embed="rId879"/>
                <a:stretch>
                  <a:fillRect/>
                </a:stretch>
              </p:blipFill>
              <p:spPr>
                <a:xfrm>
                  <a:off x="1107453" y="5944387"/>
                  <a:ext cx="295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311" name="Freihand 310">
                  <a:extLst>
                    <a:ext uri="{FF2B5EF4-FFF2-40B4-BE49-F238E27FC236}">
                      <a16:creationId xmlns:a16="http://schemas.microsoft.com/office/drawing/2014/main" id="{E7707083-4DF5-4EA9-8279-80DE3C2E93F8}"/>
                    </a:ext>
                  </a:extLst>
                </p14:cNvPr>
                <p14:cNvContentPartPr/>
                <p14:nvPr/>
              </p14:nvContentPartPr>
              <p14:xfrm>
                <a:off x="1192773" y="5825587"/>
                <a:ext cx="73080" cy="138240"/>
              </p14:xfrm>
            </p:contentPart>
          </mc:Choice>
          <mc:Fallback xmlns="">
            <p:pic>
              <p:nvPicPr>
                <p:cNvPr id="311" name="Freihand 310">
                  <a:extLst>
                    <a:ext uri="{FF2B5EF4-FFF2-40B4-BE49-F238E27FC236}">
                      <a16:creationId xmlns:a16="http://schemas.microsoft.com/office/drawing/2014/main" id="{E7707083-4DF5-4EA9-8279-80DE3C2E93F8}"/>
                    </a:ext>
                  </a:extLst>
                </p:cNvPr>
                <p:cNvPicPr/>
                <p:nvPr/>
              </p:nvPicPr>
              <p:blipFill>
                <a:blip r:embed="rId881"/>
                <a:stretch>
                  <a:fillRect/>
                </a:stretch>
              </p:blipFill>
              <p:spPr>
                <a:xfrm>
                  <a:off x="1188453" y="5821267"/>
                  <a:ext cx="817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312" name="Freihand 311">
                  <a:extLst>
                    <a:ext uri="{FF2B5EF4-FFF2-40B4-BE49-F238E27FC236}">
                      <a16:creationId xmlns:a16="http://schemas.microsoft.com/office/drawing/2014/main" id="{19192777-CC73-4730-9505-4DFA4EDE612B}"/>
                    </a:ext>
                  </a:extLst>
                </p14:cNvPr>
                <p14:cNvContentPartPr/>
                <p14:nvPr/>
              </p14:nvContentPartPr>
              <p14:xfrm>
                <a:off x="1171173" y="5883187"/>
                <a:ext cx="109080" cy="61200"/>
              </p14:xfrm>
            </p:contentPart>
          </mc:Choice>
          <mc:Fallback xmlns="">
            <p:pic>
              <p:nvPicPr>
                <p:cNvPr id="312" name="Freihand 311">
                  <a:extLst>
                    <a:ext uri="{FF2B5EF4-FFF2-40B4-BE49-F238E27FC236}">
                      <a16:creationId xmlns:a16="http://schemas.microsoft.com/office/drawing/2014/main" id="{19192777-CC73-4730-9505-4DFA4EDE612B}"/>
                    </a:ext>
                  </a:extLst>
                </p:cNvPr>
                <p:cNvPicPr/>
                <p:nvPr/>
              </p:nvPicPr>
              <p:blipFill>
                <a:blip r:embed="rId883"/>
                <a:stretch>
                  <a:fillRect/>
                </a:stretch>
              </p:blipFill>
              <p:spPr>
                <a:xfrm>
                  <a:off x="1166853" y="5878867"/>
                  <a:ext cx="1177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313" name="Freihand 312">
                  <a:extLst>
                    <a:ext uri="{FF2B5EF4-FFF2-40B4-BE49-F238E27FC236}">
                      <a16:creationId xmlns:a16="http://schemas.microsoft.com/office/drawing/2014/main" id="{D8DF43DD-9EA6-41EA-9CE2-A58422EE95F6}"/>
                    </a:ext>
                  </a:extLst>
                </p14:cNvPr>
                <p14:cNvContentPartPr/>
                <p14:nvPr/>
              </p14:nvContentPartPr>
              <p14:xfrm>
                <a:off x="1281693" y="5822347"/>
                <a:ext cx="178200" cy="247320"/>
              </p14:xfrm>
            </p:contentPart>
          </mc:Choice>
          <mc:Fallback xmlns="">
            <p:pic>
              <p:nvPicPr>
                <p:cNvPr id="313" name="Freihand 312">
                  <a:extLst>
                    <a:ext uri="{FF2B5EF4-FFF2-40B4-BE49-F238E27FC236}">
                      <a16:creationId xmlns:a16="http://schemas.microsoft.com/office/drawing/2014/main" id="{D8DF43DD-9EA6-41EA-9CE2-A58422EE95F6}"/>
                    </a:ext>
                  </a:extLst>
                </p:cNvPr>
                <p:cNvPicPr/>
                <p:nvPr/>
              </p:nvPicPr>
              <p:blipFill>
                <a:blip r:embed="rId885"/>
                <a:stretch>
                  <a:fillRect/>
                </a:stretch>
              </p:blipFill>
              <p:spPr>
                <a:xfrm>
                  <a:off x="1277373" y="5818027"/>
                  <a:ext cx="18684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315" name="Freihand 314">
                  <a:extLst>
                    <a:ext uri="{FF2B5EF4-FFF2-40B4-BE49-F238E27FC236}">
                      <a16:creationId xmlns:a16="http://schemas.microsoft.com/office/drawing/2014/main" id="{12D219E3-73A8-44CC-9182-354C509FE4BE}"/>
                    </a:ext>
                  </a:extLst>
                </p14:cNvPr>
                <p14:cNvContentPartPr/>
                <p14:nvPr/>
              </p14:nvContentPartPr>
              <p14:xfrm>
                <a:off x="1665093" y="5805067"/>
                <a:ext cx="69840" cy="159480"/>
              </p14:xfrm>
            </p:contentPart>
          </mc:Choice>
          <mc:Fallback xmlns="">
            <p:pic>
              <p:nvPicPr>
                <p:cNvPr id="315" name="Freihand 314">
                  <a:extLst>
                    <a:ext uri="{FF2B5EF4-FFF2-40B4-BE49-F238E27FC236}">
                      <a16:creationId xmlns:a16="http://schemas.microsoft.com/office/drawing/2014/main" id="{12D219E3-73A8-44CC-9182-354C509FE4BE}"/>
                    </a:ext>
                  </a:extLst>
                </p:cNvPr>
                <p:cNvPicPr/>
                <p:nvPr/>
              </p:nvPicPr>
              <p:blipFill>
                <a:blip r:embed="rId887"/>
                <a:stretch>
                  <a:fillRect/>
                </a:stretch>
              </p:blipFill>
              <p:spPr>
                <a:xfrm>
                  <a:off x="1660773" y="5800747"/>
                  <a:ext cx="784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316" name="Freihand 315">
                  <a:extLst>
                    <a:ext uri="{FF2B5EF4-FFF2-40B4-BE49-F238E27FC236}">
                      <a16:creationId xmlns:a16="http://schemas.microsoft.com/office/drawing/2014/main" id="{045970D0-E35E-4595-B129-DDD721F53297}"/>
                    </a:ext>
                  </a:extLst>
                </p14:cNvPr>
                <p14:cNvContentPartPr/>
                <p14:nvPr/>
              </p14:nvContentPartPr>
              <p14:xfrm>
                <a:off x="1783533" y="5919907"/>
                <a:ext cx="360" cy="360"/>
              </p14:xfrm>
            </p:contentPart>
          </mc:Choice>
          <mc:Fallback xmlns="">
            <p:pic>
              <p:nvPicPr>
                <p:cNvPr id="316" name="Freihand 315">
                  <a:extLst>
                    <a:ext uri="{FF2B5EF4-FFF2-40B4-BE49-F238E27FC236}">
                      <a16:creationId xmlns:a16="http://schemas.microsoft.com/office/drawing/2014/main" id="{045970D0-E35E-4595-B129-DDD721F53297}"/>
                    </a:ext>
                  </a:extLst>
                </p:cNvPr>
                <p:cNvPicPr/>
                <p:nvPr/>
              </p:nvPicPr>
              <p:blipFill>
                <a:blip r:embed="rId483"/>
                <a:stretch>
                  <a:fillRect/>
                </a:stretch>
              </p:blipFill>
              <p:spPr>
                <a:xfrm>
                  <a:off x="1779213" y="59155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317" name="Freihand 316">
                  <a:extLst>
                    <a:ext uri="{FF2B5EF4-FFF2-40B4-BE49-F238E27FC236}">
                      <a16:creationId xmlns:a16="http://schemas.microsoft.com/office/drawing/2014/main" id="{4E17D47A-C6D9-48F9-8C74-F8C13CFE7C95}"/>
                    </a:ext>
                  </a:extLst>
                </p14:cNvPr>
                <p14:cNvContentPartPr/>
                <p14:nvPr/>
              </p14:nvContentPartPr>
              <p14:xfrm>
                <a:off x="1839333" y="5755747"/>
                <a:ext cx="186480" cy="173520"/>
              </p14:xfrm>
            </p:contentPart>
          </mc:Choice>
          <mc:Fallback xmlns="">
            <p:pic>
              <p:nvPicPr>
                <p:cNvPr id="317" name="Freihand 316">
                  <a:extLst>
                    <a:ext uri="{FF2B5EF4-FFF2-40B4-BE49-F238E27FC236}">
                      <a16:creationId xmlns:a16="http://schemas.microsoft.com/office/drawing/2014/main" id="{4E17D47A-C6D9-48F9-8C74-F8C13CFE7C95}"/>
                    </a:ext>
                  </a:extLst>
                </p:cNvPr>
                <p:cNvPicPr/>
                <p:nvPr/>
              </p:nvPicPr>
              <p:blipFill>
                <a:blip r:embed="rId890"/>
                <a:stretch>
                  <a:fillRect/>
                </a:stretch>
              </p:blipFill>
              <p:spPr>
                <a:xfrm>
                  <a:off x="1835013" y="5751427"/>
                  <a:ext cx="1951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891">
              <p14:nvContentPartPr>
                <p14:cNvPr id="318" name="Freihand 317">
                  <a:extLst>
                    <a:ext uri="{FF2B5EF4-FFF2-40B4-BE49-F238E27FC236}">
                      <a16:creationId xmlns:a16="http://schemas.microsoft.com/office/drawing/2014/main" id="{62A3E8C7-4180-4215-8A24-2A5FFEEA8E14}"/>
                    </a:ext>
                  </a:extLst>
                </p14:cNvPr>
                <p14:cNvContentPartPr/>
                <p14:nvPr/>
              </p14:nvContentPartPr>
              <p14:xfrm>
                <a:off x="831333" y="5512027"/>
                <a:ext cx="1571760" cy="174600"/>
              </p14:xfrm>
            </p:contentPart>
          </mc:Choice>
          <mc:Fallback xmlns="">
            <p:pic>
              <p:nvPicPr>
                <p:cNvPr id="318" name="Freihand 317">
                  <a:extLst>
                    <a:ext uri="{FF2B5EF4-FFF2-40B4-BE49-F238E27FC236}">
                      <a16:creationId xmlns:a16="http://schemas.microsoft.com/office/drawing/2014/main" id="{62A3E8C7-4180-4215-8A24-2A5FFEEA8E14}"/>
                    </a:ext>
                  </a:extLst>
                </p:cNvPr>
                <p:cNvPicPr/>
                <p:nvPr/>
              </p:nvPicPr>
              <p:blipFill>
                <a:blip r:embed="rId892"/>
                <a:stretch>
                  <a:fillRect/>
                </a:stretch>
              </p:blipFill>
              <p:spPr>
                <a:xfrm>
                  <a:off x="827013" y="5507707"/>
                  <a:ext cx="15804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319" name="Freihand 318">
                  <a:extLst>
                    <a:ext uri="{FF2B5EF4-FFF2-40B4-BE49-F238E27FC236}">
                      <a16:creationId xmlns:a16="http://schemas.microsoft.com/office/drawing/2014/main" id="{A214D9CE-0B4D-4348-99D8-398CBB662DEC}"/>
                    </a:ext>
                  </a:extLst>
                </p14:cNvPr>
                <p14:cNvContentPartPr/>
                <p14:nvPr/>
              </p14:nvContentPartPr>
              <p14:xfrm>
                <a:off x="2196093" y="5656387"/>
                <a:ext cx="86400" cy="206280"/>
              </p14:xfrm>
            </p:contentPart>
          </mc:Choice>
          <mc:Fallback xmlns="">
            <p:pic>
              <p:nvPicPr>
                <p:cNvPr id="319" name="Freihand 318">
                  <a:extLst>
                    <a:ext uri="{FF2B5EF4-FFF2-40B4-BE49-F238E27FC236}">
                      <a16:creationId xmlns:a16="http://schemas.microsoft.com/office/drawing/2014/main" id="{A214D9CE-0B4D-4348-99D8-398CBB662DEC}"/>
                    </a:ext>
                  </a:extLst>
                </p:cNvPr>
                <p:cNvPicPr/>
                <p:nvPr/>
              </p:nvPicPr>
              <p:blipFill>
                <a:blip r:embed="rId894"/>
                <a:stretch>
                  <a:fillRect/>
                </a:stretch>
              </p:blipFill>
              <p:spPr>
                <a:xfrm>
                  <a:off x="2191773" y="5652067"/>
                  <a:ext cx="950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320" name="Freihand 319">
                  <a:extLst>
                    <a:ext uri="{FF2B5EF4-FFF2-40B4-BE49-F238E27FC236}">
                      <a16:creationId xmlns:a16="http://schemas.microsoft.com/office/drawing/2014/main" id="{9AB6EB7C-31AE-4C3E-A6E8-9C97F869F0AF}"/>
                    </a:ext>
                  </a:extLst>
                </p14:cNvPr>
                <p14:cNvContentPartPr/>
                <p14:nvPr/>
              </p14:nvContentPartPr>
              <p14:xfrm>
                <a:off x="2180253" y="5717947"/>
                <a:ext cx="189000" cy="160560"/>
              </p14:xfrm>
            </p:contentPart>
          </mc:Choice>
          <mc:Fallback xmlns="">
            <p:pic>
              <p:nvPicPr>
                <p:cNvPr id="320" name="Freihand 319">
                  <a:extLst>
                    <a:ext uri="{FF2B5EF4-FFF2-40B4-BE49-F238E27FC236}">
                      <a16:creationId xmlns:a16="http://schemas.microsoft.com/office/drawing/2014/main" id="{9AB6EB7C-31AE-4C3E-A6E8-9C97F869F0AF}"/>
                    </a:ext>
                  </a:extLst>
                </p:cNvPr>
                <p:cNvPicPr/>
                <p:nvPr/>
              </p:nvPicPr>
              <p:blipFill>
                <a:blip r:embed="rId896"/>
                <a:stretch>
                  <a:fillRect/>
                </a:stretch>
              </p:blipFill>
              <p:spPr>
                <a:xfrm>
                  <a:off x="2175933" y="5713627"/>
                  <a:ext cx="1976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201" name="Freihand 200">
                  <a:extLst>
                    <a:ext uri="{FF2B5EF4-FFF2-40B4-BE49-F238E27FC236}">
                      <a16:creationId xmlns:a16="http://schemas.microsoft.com/office/drawing/2014/main" id="{953367C5-FD67-450C-8128-E5985A5DFAEB}"/>
                    </a:ext>
                  </a:extLst>
                </p14:cNvPr>
                <p14:cNvContentPartPr/>
                <p14:nvPr/>
              </p14:nvContentPartPr>
              <p14:xfrm>
                <a:off x="8088573" y="2748307"/>
                <a:ext cx="612720" cy="430200"/>
              </p14:xfrm>
            </p:contentPart>
          </mc:Choice>
          <mc:Fallback xmlns="">
            <p:pic>
              <p:nvPicPr>
                <p:cNvPr id="201" name="Freihand 200">
                  <a:extLst>
                    <a:ext uri="{FF2B5EF4-FFF2-40B4-BE49-F238E27FC236}">
                      <a16:creationId xmlns:a16="http://schemas.microsoft.com/office/drawing/2014/main" id="{953367C5-FD67-450C-8128-E5985A5DFAEB}"/>
                    </a:ext>
                  </a:extLst>
                </p:cNvPr>
                <p:cNvPicPr/>
                <p:nvPr/>
              </p:nvPicPr>
              <p:blipFill>
                <a:blip r:embed="rId898"/>
                <a:stretch>
                  <a:fillRect/>
                </a:stretch>
              </p:blipFill>
              <p:spPr>
                <a:xfrm>
                  <a:off x="8084253" y="2743987"/>
                  <a:ext cx="621360" cy="438840"/>
                </a:xfrm>
                <a:prstGeom prst="rect">
                  <a:avLst/>
                </a:prstGeom>
              </p:spPr>
            </p:pic>
          </mc:Fallback>
        </mc:AlternateContent>
        <mc:AlternateContent xmlns:mc="http://schemas.openxmlformats.org/markup-compatibility/2006" xmlns:p14="http://schemas.microsoft.com/office/powerpoint/2010/main">
          <mc:Choice Requires="p14">
            <p:contentPart p14:bwMode="auto" r:id="rId899">
              <p14:nvContentPartPr>
                <p14:cNvPr id="202" name="Freihand 201">
                  <a:extLst>
                    <a:ext uri="{FF2B5EF4-FFF2-40B4-BE49-F238E27FC236}">
                      <a16:creationId xmlns:a16="http://schemas.microsoft.com/office/drawing/2014/main" id="{87E05B96-11DE-40A1-BA05-55CB31BDDDD6}"/>
                    </a:ext>
                  </a:extLst>
                </p14:cNvPr>
                <p14:cNvContentPartPr/>
                <p14:nvPr/>
              </p14:nvContentPartPr>
              <p14:xfrm>
                <a:off x="8601933" y="2633107"/>
                <a:ext cx="212400" cy="231120"/>
              </p14:xfrm>
            </p:contentPart>
          </mc:Choice>
          <mc:Fallback xmlns="">
            <p:pic>
              <p:nvPicPr>
                <p:cNvPr id="202" name="Freihand 201">
                  <a:extLst>
                    <a:ext uri="{FF2B5EF4-FFF2-40B4-BE49-F238E27FC236}">
                      <a16:creationId xmlns:a16="http://schemas.microsoft.com/office/drawing/2014/main" id="{87E05B96-11DE-40A1-BA05-55CB31BDDDD6}"/>
                    </a:ext>
                  </a:extLst>
                </p:cNvPr>
                <p:cNvPicPr/>
                <p:nvPr/>
              </p:nvPicPr>
              <p:blipFill>
                <a:blip r:embed="rId900"/>
                <a:stretch>
                  <a:fillRect/>
                </a:stretch>
              </p:blipFill>
              <p:spPr>
                <a:xfrm>
                  <a:off x="8597613" y="2628787"/>
                  <a:ext cx="22104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901">
              <p14:nvContentPartPr>
                <p14:cNvPr id="204" name="Freihand 203">
                  <a:extLst>
                    <a:ext uri="{FF2B5EF4-FFF2-40B4-BE49-F238E27FC236}">
                      <a16:creationId xmlns:a16="http://schemas.microsoft.com/office/drawing/2014/main" id="{19F9ED6B-6351-43B0-BF00-6116354535E7}"/>
                    </a:ext>
                  </a:extLst>
                </p14:cNvPr>
                <p14:cNvContentPartPr/>
                <p14:nvPr/>
              </p14:nvContentPartPr>
              <p14:xfrm>
                <a:off x="6272013" y="3397387"/>
                <a:ext cx="18000" cy="170280"/>
              </p14:xfrm>
            </p:contentPart>
          </mc:Choice>
          <mc:Fallback xmlns="">
            <p:pic>
              <p:nvPicPr>
                <p:cNvPr id="204" name="Freihand 203">
                  <a:extLst>
                    <a:ext uri="{FF2B5EF4-FFF2-40B4-BE49-F238E27FC236}">
                      <a16:creationId xmlns:a16="http://schemas.microsoft.com/office/drawing/2014/main" id="{19F9ED6B-6351-43B0-BF00-6116354535E7}"/>
                    </a:ext>
                  </a:extLst>
                </p:cNvPr>
                <p:cNvPicPr/>
                <p:nvPr/>
              </p:nvPicPr>
              <p:blipFill>
                <a:blip r:embed="rId902"/>
                <a:stretch>
                  <a:fillRect/>
                </a:stretch>
              </p:blipFill>
              <p:spPr>
                <a:xfrm>
                  <a:off x="6267693" y="3393067"/>
                  <a:ext cx="266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903">
              <p14:nvContentPartPr>
                <p14:cNvPr id="205" name="Freihand 204">
                  <a:extLst>
                    <a:ext uri="{FF2B5EF4-FFF2-40B4-BE49-F238E27FC236}">
                      <a16:creationId xmlns:a16="http://schemas.microsoft.com/office/drawing/2014/main" id="{EF68A0E5-70DB-4AE3-A922-CFEB179325D7}"/>
                    </a:ext>
                  </a:extLst>
                </p14:cNvPr>
                <p14:cNvContentPartPr/>
                <p14:nvPr/>
              </p14:nvContentPartPr>
              <p14:xfrm>
                <a:off x="6151773" y="3350947"/>
                <a:ext cx="218520" cy="71280"/>
              </p14:xfrm>
            </p:contentPart>
          </mc:Choice>
          <mc:Fallback xmlns="">
            <p:pic>
              <p:nvPicPr>
                <p:cNvPr id="205" name="Freihand 204">
                  <a:extLst>
                    <a:ext uri="{FF2B5EF4-FFF2-40B4-BE49-F238E27FC236}">
                      <a16:creationId xmlns:a16="http://schemas.microsoft.com/office/drawing/2014/main" id="{EF68A0E5-70DB-4AE3-A922-CFEB179325D7}"/>
                    </a:ext>
                  </a:extLst>
                </p:cNvPr>
                <p:cNvPicPr/>
                <p:nvPr/>
              </p:nvPicPr>
              <p:blipFill>
                <a:blip r:embed="rId904"/>
                <a:stretch>
                  <a:fillRect/>
                </a:stretch>
              </p:blipFill>
              <p:spPr>
                <a:xfrm>
                  <a:off x="6147453" y="3346627"/>
                  <a:ext cx="2271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905">
              <p14:nvContentPartPr>
                <p14:cNvPr id="206" name="Freihand 205">
                  <a:extLst>
                    <a:ext uri="{FF2B5EF4-FFF2-40B4-BE49-F238E27FC236}">
                      <a16:creationId xmlns:a16="http://schemas.microsoft.com/office/drawing/2014/main" id="{842AD941-C7CE-4D8C-80BE-A520B1D46673}"/>
                    </a:ext>
                  </a:extLst>
                </p14:cNvPr>
                <p14:cNvContentPartPr/>
                <p14:nvPr/>
              </p14:nvContentPartPr>
              <p14:xfrm>
                <a:off x="6365253" y="3453547"/>
                <a:ext cx="96840" cy="83880"/>
              </p14:xfrm>
            </p:contentPart>
          </mc:Choice>
          <mc:Fallback xmlns="">
            <p:pic>
              <p:nvPicPr>
                <p:cNvPr id="206" name="Freihand 205">
                  <a:extLst>
                    <a:ext uri="{FF2B5EF4-FFF2-40B4-BE49-F238E27FC236}">
                      <a16:creationId xmlns:a16="http://schemas.microsoft.com/office/drawing/2014/main" id="{842AD941-C7CE-4D8C-80BE-A520B1D46673}"/>
                    </a:ext>
                  </a:extLst>
                </p:cNvPr>
                <p:cNvPicPr/>
                <p:nvPr/>
              </p:nvPicPr>
              <p:blipFill>
                <a:blip r:embed="rId906"/>
                <a:stretch>
                  <a:fillRect/>
                </a:stretch>
              </p:blipFill>
              <p:spPr>
                <a:xfrm>
                  <a:off x="6360933" y="3449227"/>
                  <a:ext cx="1054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907">
              <p14:nvContentPartPr>
                <p14:cNvPr id="207" name="Freihand 206">
                  <a:extLst>
                    <a:ext uri="{FF2B5EF4-FFF2-40B4-BE49-F238E27FC236}">
                      <a16:creationId xmlns:a16="http://schemas.microsoft.com/office/drawing/2014/main" id="{95C3C818-B0BE-4B8D-AF66-998B4F2E6201}"/>
                    </a:ext>
                  </a:extLst>
                </p14:cNvPr>
                <p14:cNvContentPartPr/>
                <p14:nvPr/>
              </p14:nvContentPartPr>
              <p14:xfrm>
                <a:off x="6504933" y="3336907"/>
                <a:ext cx="95760" cy="197280"/>
              </p14:xfrm>
            </p:contentPart>
          </mc:Choice>
          <mc:Fallback xmlns="">
            <p:pic>
              <p:nvPicPr>
                <p:cNvPr id="207" name="Freihand 206">
                  <a:extLst>
                    <a:ext uri="{FF2B5EF4-FFF2-40B4-BE49-F238E27FC236}">
                      <a16:creationId xmlns:a16="http://schemas.microsoft.com/office/drawing/2014/main" id="{95C3C818-B0BE-4B8D-AF66-998B4F2E6201}"/>
                    </a:ext>
                  </a:extLst>
                </p:cNvPr>
                <p:cNvPicPr/>
                <p:nvPr/>
              </p:nvPicPr>
              <p:blipFill>
                <a:blip r:embed="rId908"/>
                <a:stretch>
                  <a:fillRect/>
                </a:stretch>
              </p:blipFill>
              <p:spPr>
                <a:xfrm>
                  <a:off x="6500613" y="3332587"/>
                  <a:ext cx="1044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909">
              <p14:nvContentPartPr>
                <p14:cNvPr id="208" name="Freihand 207">
                  <a:extLst>
                    <a:ext uri="{FF2B5EF4-FFF2-40B4-BE49-F238E27FC236}">
                      <a16:creationId xmlns:a16="http://schemas.microsoft.com/office/drawing/2014/main" id="{922CFD86-A766-4119-A108-AEF960B63CE4}"/>
                    </a:ext>
                  </a:extLst>
                </p14:cNvPr>
                <p14:cNvContentPartPr/>
                <p14:nvPr/>
              </p14:nvContentPartPr>
              <p14:xfrm>
                <a:off x="6595293" y="3345547"/>
                <a:ext cx="194040" cy="161280"/>
              </p14:xfrm>
            </p:contentPart>
          </mc:Choice>
          <mc:Fallback xmlns="">
            <p:pic>
              <p:nvPicPr>
                <p:cNvPr id="208" name="Freihand 207">
                  <a:extLst>
                    <a:ext uri="{FF2B5EF4-FFF2-40B4-BE49-F238E27FC236}">
                      <a16:creationId xmlns:a16="http://schemas.microsoft.com/office/drawing/2014/main" id="{922CFD86-A766-4119-A108-AEF960B63CE4}"/>
                    </a:ext>
                  </a:extLst>
                </p:cNvPr>
                <p:cNvPicPr/>
                <p:nvPr/>
              </p:nvPicPr>
              <p:blipFill>
                <a:blip r:embed="rId910"/>
                <a:stretch>
                  <a:fillRect/>
                </a:stretch>
              </p:blipFill>
              <p:spPr>
                <a:xfrm>
                  <a:off x="6590973" y="3341227"/>
                  <a:ext cx="2026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911">
              <p14:nvContentPartPr>
                <p14:cNvPr id="209" name="Freihand 208">
                  <a:extLst>
                    <a:ext uri="{FF2B5EF4-FFF2-40B4-BE49-F238E27FC236}">
                      <a16:creationId xmlns:a16="http://schemas.microsoft.com/office/drawing/2014/main" id="{A9AEF951-AEDD-419D-8C65-36E6BC70BF4C}"/>
                    </a:ext>
                  </a:extLst>
                </p14:cNvPr>
                <p14:cNvContentPartPr/>
                <p14:nvPr/>
              </p14:nvContentPartPr>
              <p14:xfrm>
                <a:off x="6913893" y="3381187"/>
                <a:ext cx="209520" cy="55080"/>
              </p14:xfrm>
            </p:contentPart>
          </mc:Choice>
          <mc:Fallback xmlns="">
            <p:pic>
              <p:nvPicPr>
                <p:cNvPr id="209" name="Freihand 208">
                  <a:extLst>
                    <a:ext uri="{FF2B5EF4-FFF2-40B4-BE49-F238E27FC236}">
                      <a16:creationId xmlns:a16="http://schemas.microsoft.com/office/drawing/2014/main" id="{A9AEF951-AEDD-419D-8C65-36E6BC70BF4C}"/>
                    </a:ext>
                  </a:extLst>
                </p:cNvPr>
                <p:cNvPicPr/>
                <p:nvPr/>
              </p:nvPicPr>
              <p:blipFill>
                <a:blip r:embed="rId912"/>
                <a:stretch>
                  <a:fillRect/>
                </a:stretch>
              </p:blipFill>
              <p:spPr>
                <a:xfrm>
                  <a:off x="6909573" y="3376867"/>
                  <a:ext cx="2181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913">
              <p14:nvContentPartPr>
                <p14:cNvPr id="210" name="Freihand 209">
                  <a:extLst>
                    <a:ext uri="{FF2B5EF4-FFF2-40B4-BE49-F238E27FC236}">
                      <a16:creationId xmlns:a16="http://schemas.microsoft.com/office/drawing/2014/main" id="{037A5B80-7B9A-4587-89C3-FD98BE3364C0}"/>
                    </a:ext>
                  </a:extLst>
                </p14:cNvPr>
                <p14:cNvContentPartPr/>
                <p14:nvPr/>
              </p14:nvContentPartPr>
              <p14:xfrm>
                <a:off x="7106493" y="3318547"/>
                <a:ext cx="24480" cy="2880"/>
              </p14:xfrm>
            </p:contentPart>
          </mc:Choice>
          <mc:Fallback xmlns="">
            <p:pic>
              <p:nvPicPr>
                <p:cNvPr id="210" name="Freihand 209">
                  <a:extLst>
                    <a:ext uri="{FF2B5EF4-FFF2-40B4-BE49-F238E27FC236}">
                      <a16:creationId xmlns:a16="http://schemas.microsoft.com/office/drawing/2014/main" id="{037A5B80-7B9A-4587-89C3-FD98BE3364C0}"/>
                    </a:ext>
                  </a:extLst>
                </p:cNvPr>
                <p:cNvPicPr/>
                <p:nvPr/>
              </p:nvPicPr>
              <p:blipFill>
                <a:blip r:embed="rId914"/>
                <a:stretch>
                  <a:fillRect/>
                </a:stretch>
              </p:blipFill>
              <p:spPr>
                <a:xfrm>
                  <a:off x="7102173" y="3314227"/>
                  <a:ext cx="3312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915">
              <p14:nvContentPartPr>
                <p14:cNvPr id="211" name="Freihand 210">
                  <a:extLst>
                    <a:ext uri="{FF2B5EF4-FFF2-40B4-BE49-F238E27FC236}">
                      <a16:creationId xmlns:a16="http://schemas.microsoft.com/office/drawing/2014/main" id="{48CC33DD-D040-4906-B102-1ABAD29174E7}"/>
                    </a:ext>
                  </a:extLst>
                </p14:cNvPr>
                <p14:cNvContentPartPr/>
                <p14:nvPr/>
              </p14:nvContentPartPr>
              <p14:xfrm>
                <a:off x="7199373" y="3351307"/>
                <a:ext cx="97200" cy="63360"/>
              </p14:xfrm>
            </p:contentPart>
          </mc:Choice>
          <mc:Fallback xmlns="">
            <p:pic>
              <p:nvPicPr>
                <p:cNvPr id="211" name="Freihand 210">
                  <a:extLst>
                    <a:ext uri="{FF2B5EF4-FFF2-40B4-BE49-F238E27FC236}">
                      <a16:creationId xmlns:a16="http://schemas.microsoft.com/office/drawing/2014/main" id="{48CC33DD-D040-4906-B102-1ABAD29174E7}"/>
                    </a:ext>
                  </a:extLst>
                </p:cNvPr>
                <p:cNvPicPr/>
                <p:nvPr/>
              </p:nvPicPr>
              <p:blipFill>
                <a:blip r:embed="rId916"/>
                <a:stretch>
                  <a:fillRect/>
                </a:stretch>
              </p:blipFill>
              <p:spPr>
                <a:xfrm>
                  <a:off x="7195053" y="3346987"/>
                  <a:ext cx="1058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17">
              <p14:nvContentPartPr>
                <p14:cNvPr id="212" name="Freihand 211">
                  <a:extLst>
                    <a:ext uri="{FF2B5EF4-FFF2-40B4-BE49-F238E27FC236}">
                      <a16:creationId xmlns:a16="http://schemas.microsoft.com/office/drawing/2014/main" id="{5E3923F2-813B-4B7A-8720-7AD573460EBA}"/>
                    </a:ext>
                  </a:extLst>
                </p14:cNvPr>
                <p14:cNvContentPartPr/>
                <p14:nvPr/>
              </p14:nvContentPartPr>
              <p14:xfrm>
                <a:off x="7303413" y="3246907"/>
                <a:ext cx="457200" cy="142560"/>
              </p14:xfrm>
            </p:contentPart>
          </mc:Choice>
          <mc:Fallback xmlns="">
            <p:pic>
              <p:nvPicPr>
                <p:cNvPr id="212" name="Freihand 211">
                  <a:extLst>
                    <a:ext uri="{FF2B5EF4-FFF2-40B4-BE49-F238E27FC236}">
                      <a16:creationId xmlns:a16="http://schemas.microsoft.com/office/drawing/2014/main" id="{5E3923F2-813B-4B7A-8720-7AD573460EBA}"/>
                    </a:ext>
                  </a:extLst>
                </p:cNvPr>
                <p:cNvPicPr/>
                <p:nvPr/>
              </p:nvPicPr>
              <p:blipFill>
                <a:blip r:embed="rId918"/>
                <a:stretch>
                  <a:fillRect/>
                </a:stretch>
              </p:blipFill>
              <p:spPr>
                <a:xfrm>
                  <a:off x="7299093" y="3242587"/>
                  <a:ext cx="4658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919">
              <p14:nvContentPartPr>
                <p14:cNvPr id="214" name="Freihand 213">
                  <a:extLst>
                    <a:ext uri="{FF2B5EF4-FFF2-40B4-BE49-F238E27FC236}">
                      <a16:creationId xmlns:a16="http://schemas.microsoft.com/office/drawing/2014/main" id="{13752316-9D1A-4A95-8272-B6A20258BFDC}"/>
                    </a:ext>
                  </a:extLst>
                </p14:cNvPr>
                <p14:cNvContentPartPr/>
                <p14:nvPr/>
              </p14:nvContentPartPr>
              <p14:xfrm>
                <a:off x="6324933" y="3699427"/>
                <a:ext cx="242280" cy="253800"/>
              </p14:xfrm>
            </p:contentPart>
          </mc:Choice>
          <mc:Fallback xmlns="">
            <p:pic>
              <p:nvPicPr>
                <p:cNvPr id="214" name="Freihand 213">
                  <a:extLst>
                    <a:ext uri="{FF2B5EF4-FFF2-40B4-BE49-F238E27FC236}">
                      <a16:creationId xmlns:a16="http://schemas.microsoft.com/office/drawing/2014/main" id="{13752316-9D1A-4A95-8272-B6A20258BFDC}"/>
                    </a:ext>
                  </a:extLst>
                </p:cNvPr>
                <p:cNvPicPr/>
                <p:nvPr/>
              </p:nvPicPr>
              <p:blipFill>
                <a:blip r:embed="rId920"/>
                <a:stretch>
                  <a:fillRect/>
                </a:stretch>
              </p:blipFill>
              <p:spPr>
                <a:xfrm>
                  <a:off x="6320613" y="3695107"/>
                  <a:ext cx="25092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921">
              <p14:nvContentPartPr>
                <p14:cNvPr id="215" name="Freihand 214">
                  <a:extLst>
                    <a:ext uri="{FF2B5EF4-FFF2-40B4-BE49-F238E27FC236}">
                      <a16:creationId xmlns:a16="http://schemas.microsoft.com/office/drawing/2014/main" id="{1362004E-8F9D-4963-8E13-2FD2F11040B4}"/>
                    </a:ext>
                  </a:extLst>
                </p14:cNvPr>
                <p14:cNvContentPartPr/>
                <p14:nvPr/>
              </p14:nvContentPartPr>
              <p14:xfrm>
                <a:off x="6674133" y="3678187"/>
                <a:ext cx="182880" cy="119520"/>
              </p14:xfrm>
            </p:contentPart>
          </mc:Choice>
          <mc:Fallback xmlns="">
            <p:pic>
              <p:nvPicPr>
                <p:cNvPr id="215" name="Freihand 214">
                  <a:extLst>
                    <a:ext uri="{FF2B5EF4-FFF2-40B4-BE49-F238E27FC236}">
                      <a16:creationId xmlns:a16="http://schemas.microsoft.com/office/drawing/2014/main" id="{1362004E-8F9D-4963-8E13-2FD2F11040B4}"/>
                    </a:ext>
                  </a:extLst>
                </p:cNvPr>
                <p:cNvPicPr/>
                <p:nvPr/>
              </p:nvPicPr>
              <p:blipFill>
                <a:blip r:embed="rId922"/>
                <a:stretch>
                  <a:fillRect/>
                </a:stretch>
              </p:blipFill>
              <p:spPr>
                <a:xfrm>
                  <a:off x="6669813" y="3673867"/>
                  <a:ext cx="1915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923">
              <p14:nvContentPartPr>
                <p14:cNvPr id="216" name="Freihand 215">
                  <a:extLst>
                    <a:ext uri="{FF2B5EF4-FFF2-40B4-BE49-F238E27FC236}">
                      <a16:creationId xmlns:a16="http://schemas.microsoft.com/office/drawing/2014/main" id="{48E4D052-C242-4CDF-8175-A7C358CF6F91}"/>
                    </a:ext>
                  </a:extLst>
                </p14:cNvPr>
                <p14:cNvContentPartPr/>
                <p14:nvPr/>
              </p14:nvContentPartPr>
              <p14:xfrm>
                <a:off x="6852693" y="3613387"/>
                <a:ext cx="129600" cy="124200"/>
              </p14:xfrm>
            </p:contentPart>
          </mc:Choice>
          <mc:Fallback xmlns="">
            <p:pic>
              <p:nvPicPr>
                <p:cNvPr id="216" name="Freihand 215">
                  <a:extLst>
                    <a:ext uri="{FF2B5EF4-FFF2-40B4-BE49-F238E27FC236}">
                      <a16:creationId xmlns:a16="http://schemas.microsoft.com/office/drawing/2014/main" id="{48E4D052-C242-4CDF-8175-A7C358CF6F91}"/>
                    </a:ext>
                  </a:extLst>
                </p:cNvPr>
                <p:cNvPicPr/>
                <p:nvPr/>
              </p:nvPicPr>
              <p:blipFill>
                <a:blip r:embed="rId924"/>
                <a:stretch>
                  <a:fillRect/>
                </a:stretch>
              </p:blipFill>
              <p:spPr>
                <a:xfrm>
                  <a:off x="6848373" y="3609067"/>
                  <a:ext cx="1382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925">
              <p14:nvContentPartPr>
                <p14:cNvPr id="217" name="Freihand 216">
                  <a:extLst>
                    <a:ext uri="{FF2B5EF4-FFF2-40B4-BE49-F238E27FC236}">
                      <a16:creationId xmlns:a16="http://schemas.microsoft.com/office/drawing/2014/main" id="{3BB2CE4B-C242-49C1-8309-AD07761E604C}"/>
                    </a:ext>
                  </a:extLst>
                </p14:cNvPr>
                <p14:cNvContentPartPr/>
                <p14:nvPr/>
              </p14:nvContentPartPr>
              <p14:xfrm>
                <a:off x="7028733" y="3613387"/>
                <a:ext cx="229680" cy="75960"/>
              </p14:xfrm>
            </p:contentPart>
          </mc:Choice>
          <mc:Fallback xmlns="">
            <p:pic>
              <p:nvPicPr>
                <p:cNvPr id="217" name="Freihand 216">
                  <a:extLst>
                    <a:ext uri="{FF2B5EF4-FFF2-40B4-BE49-F238E27FC236}">
                      <a16:creationId xmlns:a16="http://schemas.microsoft.com/office/drawing/2014/main" id="{3BB2CE4B-C242-49C1-8309-AD07761E604C}"/>
                    </a:ext>
                  </a:extLst>
                </p:cNvPr>
                <p:cNvPicPr/>
                <p:nvPr/>
              </p:nvPicPr>
              <p:blipFill>
                <a:blip r:embed="rId926"/>
                <a:stretch>
                  <a:fillRect/>
                </a:stretch>
              </p:blipFill>
              <p:spPr>
                <a:xfrm>
                  <a:off x="7024413" y="3609067"/>
                  <a:ext cx="2383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927">
              <p14:nvContentPartPr>
                <p14:cNvPr id="218" name="Freihand 217">
                  <a:extLst>
                    <a:ext uri="{FF2B5EF4-FFF2-40B4-BE49-F238E27FC236}">
                      <a16:creationId xmlns:a16="http://schemas.microsoft.com/office/drawing/2014/main" id="{CEEC43D5-AFE7-490A-9B24-BD96B8E19E20}"/>
                    </a:ext>
                  </a:extLst>
                </p14:cNvPr>
                <p14:cNvContentPartPr/>
                <p14:nvPr/>
              </p14:nvContentPartPr>
              <p14:xfrm>
                <a:off x="7266693" y="3534547"/>
                <a:ext cx="123120" cy="91800"/>
              </p14:xfrm>
            </p:contentPart>
          </mc:Choice>
          <mc:Fallback xmlns="">
            <p:pic>
              <p:nvPicPr>
                <p:cNvPr id="218" name="Freihand 217">
                  <a:extLst>
                    <a:ext uri="{FF2B5EF4-FFF2-40B4-BE49-F238E27FC236}">
                      <a16:creationId xmlns:a16="http://schemas.microsoft.com/office/drawing/2014/main" id="{CEEC43D5-AFE7-490A-9B24-BD96B8E19E20}"/>
                    </a:ext>
                  </a:extLst>
                </p:cNvPr>
                <p:cNvPicPr/>
                <p:nvPr/>
              </p:nvPicPr>
              <p:blipFill>
                <a:blip r:embed="rId928"/>
                <a:stretch>
                  <a:fillRect/>
                </a:stretch>
              </p:blipFill>
              <p:spPr>
                <a:xfrm>
                  <a:off x="7262373" y="3530227"/>
                  <a:ext cx="1317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929">
              <p14:nvContentPartPr>
                <p14:cNvPr id="219" name="Freihand 218">
                  <a:extLst>
                    <a:ext uri="{FF2B5EF4-FFF2-40B4-BE49-F238E27FC236}">
                      <a16:creationId xmlns:a16="http://schemas.microsoft.com/office/drawing/2014/main" id="{85A0E3EB-48DC-4946-B497-1DFF591B5F1D}"/>
                    </a:ext>
                  </a:extLst>
                </p14:cNvPr>
                <p14:cNvContentPartPr/>
                <p14:nvPr/>
              </p14:nvContentPartPr>
              <p14:xfrm>
                <a:off x="7515813" y="3448147"/>
                <a:ext cx="510840" cy="270720"/>
              </p14:xfrm>
            </p:contentPart>
          </mc:Choice>
          <mc:Fallback xmlns="">
            <p:pic>
              <p:nvPicPr>
                <p:cNvPr id="219" name="Freihand 218">
                  <a:extLst>
                    <a:ext uri="{FF2B5EF4-FFF2-40B4-BE49-F238E27FC236}">
                      <a16:creationId xmlns:a16="http://schemas.microsoft.com/office/drawing/2014/main" id="{85A0E3EB-48DC-4946-B497-1DFF591B5F1D}"/>
                    </a:ext>
                  </a:extLst>
                </p:cNvPr>
                <p:cNvPicPr/>
                <p:nvPr/>
              </p:nvPicPr>
              <p:blipFill>
                <a:blip r:embed="rId930"/>
                <a:stretch>
                  <a:fillRect/>
                </a:stretch>
              </p:blipFill>
              <p:spPr>
                <a:xfrm>
                  <a:off x="7511493" y="3443827"/>
                  <a:ext cx="51948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931">
              <p14:nvContentPartPr>
                <p14:cNvPr id="220" name="Freihand 219">
                  <a:extLst>
                    <a:ext uri="{FF2B5EF4-FFF2-40B4-BE49-F238E27FC236}">
                      <a16:creationId xmlns:a16="http://schemas.microsoft.com/office/drawing/2014/main" id="{C64A14D6-4E77-4A10-9760-07B82B82428D}"/>
                    </a:ext>
                  </a:extLst>
                </p14:cNvPr>
                <p14:cNvContentPartPr/>
                <p14:nvPr/>
              </p14:nvContentPartPr>
              <p14:xfrm>
                <a:off x="6436173" y="4107667"/>
                <a:ext cx="106560" cy="133560"/>
              </p14:xfrm>
            </p:contentPart>
          </mc:Choice>
          <mc:Fallback xmlns="">
            <p:pic>
              <p:nvPicPr>
                <p:cNvPr id="220" name="Freihand 219">
                  <a:extLst>
                    <a:ext uri="{FF2B5EF4-FFF2-40B4-BE49-F238E27FC236}">
                      <a16:creationId xmlns:a16="http://schemas.microsoft.com/office/drawing/2014/main" id="{C64A14D6-4E77-4A10-9760-07B82B82428D}"/>
                    </a:ext>
                  </a:extLst>
                </p:cNvPr>
                <p:cNvPicPr/>
                <p:nvPr/>
              </p:nvPicPr>
              <p:blipFill>
                <a:blip r:embed="rId932"/>
                <a:stretch>
                  <a:fillRect/>
                </a:stretch>
              </p:blipFill>
              <p:spPr>
                <a:xfrm>
                  <a:off x="6431853" y="4103347"/>
                  <a:ext cx="1152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933">
              <p14:nvContentPartPr>
                <p14:cNvPr id="221" name="Freihand 220">
                  <a:extLst>
                    <a:ext uri="{FF2B5EF4-FFF2-40B4-BE49-F238E27FC236}">
                      <a16:creationId xmlns:a16="http://schemas.microsoft.com/office/drawing/2014/main" id="{FDDC597D-31D7-419D-9E81-0155EF156B77}"/>
                    </a:ext>
                  </a:extLst>
                </p14:cNvPr>
                <p14:cNvContentPartPr/>
                <p14:nvPr/>
              </p14:nvContentPartPr>
              <p14:xfrm>
                <a:off x="6561093" y="4115947"/>
                <a:ext cx="91800" cy="88200"/>
              </p14:xfrm>
            </p:contentPart>
          </mc:Choice>
          <mc:Fallback xmlns="">
            <p:pic>
              <p:nvPicPr>
                <p:cNvPr id="221" name="Freihand 220">
                  <a:extLst>
                    <a:ext uri="{FF2B5EF4-FFF2-40B4-BE49-F238E27FC236}">
                      <a16:creationId xmlns:a16="http://schemas.microsoft.com/office/drawing/2014/main" id="{FDDC597D-31D7-419D-9E81-0155EF156B77}"/>
                    </a:ext>
                  </a:extLst>
                </p:cNvPr>
                <p:cNvPicPr/>
                <p:nvPr/>
              </p:nvPicPr>
              <p:blipFill>
                <a:blip r:embed="rId934"/>
                <a:stretch>
                  <a:fillRect/>
                </a:stretch>
              </p:blipFill>
              <p:spPr>
                <a:xfrm>
                  <a:off x="6556773" y="4111627"/>
                  <a:ext cx="1004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935">
              <p14:nvContentPartPr>
                <p14:cNvPr id="222" name="Freihand 221">
                  <a:extLst>
                    <a:ext uri="{FF2B5EF4-FFF2-40B4-BE49-F238E27FC236}">
                      <a16:creationId xmlns:a16="http://schemas.microsoft.com/office/drawing/2014/main" id="{50869A22-85AF-45C2-8C5B-99FD47741D39}"/>
                    </a:ext>
                  </a:extLst>
                </p14:cNvPr>
                <p14:cNvContentPartPr/>
                <p14:nvPr/>
              </p14:nvContentPartPr>
              <p14:xfrm>
                <a:off x="6687453" y="4058347"/>
                <a:ext cx="168480" cy="213480"/>
              </p14:xfrm>
            </p:contentPart>
          </mc:Choice>
          <mc:Fallback xmlns="">
            <p:pic>
              <p:nvPicPr>
                <p:cNvPr id="222" name="Freihand 221">
                  <a:extLst>
                    <a:ext uri="{FF2B5EF4-FFF2-40B4-BE49-F238E27FC236}">
                      <a16:creationId xmlns:a16="http://schemas.microsoft.com/office/drawing/2014/main" id="{50869A22-85AF-45C2-8C5B-99FD47741D39}"/>
                    </a:ext>
                  </a:extLst>
                </p:cNvPr>
                <p:cNvPicPr/>
                <p:nvPr/>
              </p:nvPicPr>
              <p:blipFill>
                <a:blip r:embed="rId936"/>
                <a:stretch>
                  <a:fillRect/>
                </a:stretch>
              </p:blipFill>
              <p:spPr>
                <a:xfrm>
                  <a:off x="6683133" y="4054027"/>
                  <a:ext cx="17712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937">
              <p14:nvContentPartPr>
                <p14:cNvPr id="223" name="Freihand 222">
                  <a:extLst>
                    <a:ext uri="{FF2B5EF4-FFF2-40B4-BE49-F238E27FC236}">
                      <a16:creationId xmlns:a16="http://schemas.microsoft.com/office/drawing/2014/main" id="{5214C2AD-10F5-42EC-8A48-6831D654EED3}"/>
                    </a:ext>
                  </a:extLst>
                </p14:cNvPr>
                <p14:cNvContentPartPr/>
                <p14:nvPr/>
              </p14:nvContentPartPr>
              <p14:xfrm>
                <a:off x="6842613" y="3939187"/>
                <a:ext cx="293760" cy="149760"/>
              </p14:xfrm>
            </p:contentPart>
          </mc:Choice>
          <mc:Fallback xmlns="">
            <p:pic>
              <p:nvPicPr>
                <p:cNvPr id="223" name="Freihand 222">
                  <a:extLst>
                    <a:ext uri="{FF2B5EF4-FFF2-40B4-BE49-F238E27FC236}">
                      <a16:creationId xmlns:a16="http://schemas.microsoft.com/office/drawing/2014/main" id="{5214C2AD-10F5-42EC-8A48-6831D654EED3}"/>
                    </a:ext>
                  </a:extLst>
                </p:cNvPr>
                <p:cNvPicPr/>
                <p:nvPr/>
              </p:nvPicPr>
              <p:blipFill>
                <a:blip r:embed="rId938"/>
                <a:stretch>
                  <a:fillRect/>
                </a:stretch>
              </p:blipFill>
              <p:spPr>
                <a:xfrm>
                  <a:off x="6838293" y="3934867"/>
                  <a:ext cx="3024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939">
              <p14:nvContentPartPr>
                <p14:cNvPr id="226" name="Freihand 225">
                  <a:extLst>
                    <a:ext uri="{FF2B5EF4-FFF2-40B4-BE49-F238E27FC236}">
                      <a16:creationId xmlns:a16="http://schemas.microsoft.com/office/drawing/2014/main" id="{6F530104-4020-4C9D-96EF-2CE3D8CB2D41}"/>
                    </a:ext>
                  </a:extLst>
                </p14:cNvPr>
                <p14:cNvContentPartPr/>
                <p14:nvPr/>
              </p14:nvContentPartPr>
              <p14:xfrm>
                <a:off x="6451653" y="4501147"/>
                <a:ext cx="53280" cy="131400"/>
              </p14:xfrm>
            </p:contentPart>
          </mc:Choice>
          <mc:Fallback xmlns="">
            <p:pic>
              <p:nvPicPr>
                <p:cNvPr id="226" name="Freihand 225">
                  <a:extLst>
                    <a:ext uri="{FF2B5EF4-FFF2-40B4-BE49-F238E27FC236}">
                      <a16:creationId xmlns:a16="http://schemas.microsoft.com/office/drawing/2014/main" id="{6F530104-4020-4C9D-96EF-2CE3D8CB2D41}"/>
                    </a:ext>
                  </a:extLst>
                </p:cNvPr>
                <p:cNvPicPr/>
                <p:nvPr/>
              </p:nvPicPr>
              <p:blipFill>
                <a:blip r:embed="rId940"/>
                <a:stretch>
                  <a:fillRect/>
                </a:stretch>
              </p:blipFill>
              <p:spPr>
                <a:xfrm>
                  <a:off x="6447333" y="4496827"/>
                  <a:ext cx="619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941">
              <p14:nvContentPartPr>
                <p14:cNvPr id="227" name="Freihand 226">
                  <a:extLst>
                    <a:ext uri="{FF2B5EF4-FFF2-40B4-BE49-F238E27FC236}">
                      <a16:creationId xmlns:a16="http://schemas.microsoft.com/office/drawing/2014/main" id="{86735002-27C6-47D2-ADA2-BB387CF11092}"/>
                    </a:ext>
                  </a:extLst>
                </p14:cNvPr>
                <p14:cNvContentPartPr/>
                <p14:nvPr/>
              </p14:nvContentPartPr>
              <p14:xfrm>
                <a:off x="6433293" y="4412947"/>
                <a:ext cx="125640" cy="74880"/>
              </p14:xfrm>
            </p:contentPart>
          </mc:Choice>
          <mc:Fallback xmlns="">
            <p:pic>
              <p:nvPicPr>
                <p:cNvPr id="227" name="Freihand 226">
                  <a:extLst>
                    <a:ext uri="{FF2B5EF4-FFF2-40B4-BE49-F238E27FC236}">
                      <a16:creationId xmlns:a16="http://schemas.microsoft.com/office/drawing/2014/main" id="{86735002-27C6-47D2-ADA2-BB387CF11092}"/>
                    </a:ext>
                  </a:extLst>
                </p:cNvPr>
                <p:cNvPicPr/>
                <p:nvPr/>
              </p:nvPicPr>
              <p:blipFill>
                <a:blip r:embed="rId942"/>
                <a:stretch>
                  <a:fillRect/>
                </a:stretch>
              </p:blipFill>
              <p:spPr>
                <a:xfrm>
                  <a:off x="6428973" y="4408627"/>
                  <a:ext cx="1342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943">
              <p14:nvContentPartPr>
                <p14:cNvPr id="228" name="Freihand 227">
                  <a:extLst>
                    <a:ext uri="{FF2B5EF4-FFF2-40B4-BE49-F238E27FC236}">
                      <a16:creationId xmlns:a16="http://schemas.microsoft.com/office/drawing/2014/main" id="{0CE7DD61-EC8B-466B-91A8-5F0F39175358}"/>
                    </a:ext>
                  </a:extLst>
                </p14:cNvPr>
                <p14:cNvContentPartPr/>
                <p14:nvPr/>
              </p14:nvContentPartPr>
              <p14:xfrm>
                <a:off x="6466053" y="4489987"/>
                <a:ext cx="185760" cy="145080"/>
              </p14:xfrm>
            </p:contentPart>
          </mc:Choice>
          <mc:Fallback xmlns="">
            <p:pic>
              <p:nvPicPr>
                <p:cNvPr id="228" name="Freihand 227">
                  <a:extLst>
                    <a:ext uri="{FF2B5EF4-FFF2-40B4-BE49-F238E27FC236}">
                      <a16:creationId xmlns:a16="http://schemas.microsoft.com/office/drawing/2014/main" id="{0CE7DD61-EC8B-466B-91A8-5F0F39175358}"/>
                    </a:ext>
                  </a:extLst>
                </p:cNvPr>
                <p:cNvPicPr/>
                <p:nvPr/>
              </p:nvPicPr>
              <p:blipFill>
                <a:blip r:embed="rId944"/>
                <a:stretch>
                  <a:fillRect/>
                </a:stretch>
              </p:blipFill>
              <p:spPr>
                <a:xfrm>
                  <a:off x="6461733" y="4485667"/>
                  <a:ext cx="1944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945">
              <p14:nvContentPartPr>
                <p14:cNvPr id="229" name="Freihand 228">
                  <a:extLst>
                    <a:ext uri="{FF2B5EF4-FFF2-40B4-BE49-F238E27FC236}">
                      <a16:creationId xmlns:a16="http://schemas.microsoft.com/office/drawing/2014/main" id="{1960AB07-8D4B-44CB-A104-8FED5FB8B7DB}"/>
                    </a:ext>
                  </a:extLst>
                </p14:cNvPr>
                <p14:cNvContentPartPr/>
                <p14:nvPr/>
              </p14:nvContentPartPr>
              <p14:xfrm>
                <a:off x="6716613" y="4376227"/>
                <a:ext cx="147240" cy="59040"/>
              </p14:xfrm>
            </p:contentPart>
          </mc:Choice>
          <mc:Fallback xmlns="">
            <p:pic>
              <p:nvPicPr>
                <p:cNvPr id="229" name="Freihand 228">
                  <a:extLst>
                    <a:ext uri="{FF2B5EF4-FFF2-40B4-BE49-F238E27FC236}">
                      <a16:creationId xmlns:a16="http://schemas.microsoft.com/office/drawing/2014/main" id="{1960AB07-8D4B-44CB-A104-8FED5FB8B7DB}"/>
                    </a:ext>
                  </a:extLst>
                </p:cNvPr>
                <p:cNvPicPr/>
                <p:nvPr/>
              </p:nvPicPr>
              <p:blipFill>
                <a:blip r:embed="rId946"/>
                <a:stretch>
                  <a:fillRect/>
                </a:stretch>
              </p:blipFill>
              <p:spPr>
                <a:xfrm>
                  <a:off x="6712293" y="4371907"/>
                  <a:ext cx="1558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947">
              <p14:nvContentPartPr>
                <p14:cNvPr id="230" name="Freihand 229">
                  <a:extLst>
                    <a:ext uri="{FF2B5EF4-FFF2-40B4-BE49-F238E27FC236}">
                      <a16:creationId xmlns:a16="http://schemas.microsoft.com/office/drawing/2014/main" id="{9ECC9B6D-0D54-4B5C-BDB2-1962EF7C08E8}"/>
                    </a:ext>
                  </a:extLst>
                </p14:cNvPr>
                <p14:cNvContentPartPr/>
                <p14:nvPr/>
              </p14:nvContentPartPr>
              <p14:xfrm>
                <a:off x="6747573" y="4414387"/>
                <a:ext cx="147600" cy="71640"/>
              </p14:xfrm>
            </p:contentPart>
          </mc:Choice>
          <mc:Fallback xmlns="">
            <p:pic>
              <p:nvPicPr>
                <p:cNvPr id="230" name="Freihand 229">
                  <a:extLst>
                    <a:ext uri="{FF2B5EF4-FFF2-40B4-BE49-F238E27FC236}">
                      <a16:creationId xmlns:a16="http://schemas.microsoft.com/office/drawing/2014/main" id="{9ECC9B6D-0D54-4B5C-BDB2-1962EF7C08E8}"/>
                    </a:ext>
                  </a:extLst>
                </p:cNvPr>
                <p:cNvPicPr/>
                <p:nvPr/>
              </p:nvPicPr>
              <p:blipFill>
                <a:blip r:embed="rId948"/>
                <a:stretch>
                  <a:fillRect/>
                </a:stretch>
              </p:blipFill>
              <p:spPr>
                <a:xfrm>
                  <a:off x="6743253" y="4410067"/>
                  <a:ext cx="1562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949">
              <p14:nvContentPartPr>
                <p14:cNvPr id="232" name="Freihand 231">
                  <a:extLst>
                    <a:ext uri="{FF2B5EF4-FFF2-40B4-BE49-F238E27FC236}">
                      <a16:creationId xmlns:a16="http://schemas.microsoft.com/office/drawing/2014/main" id="{9769C713-6FC7-4C5E-9B70-FBDAAC4F5669}"/>
                    </a:ext>
                  </a:extLst>
                </p14:cNvPr>
                <p14:cNvContentPartPr/>
                <p14:nvPr/>
              </p14:nvContentPartPr>
              <p14:xfrm>
                <a:off x="6971853" y="4240147"/>
                <a:ext cx="118080" cy="244080"/>
              </p14:xfrm>
            </p:contentPart>
          </mc:Choice>
          <mc:Fallback xmlns="">
            <p:pic>
              <p:nvPicPr>
                <p:cNvPr id="232" name="Freihand 231">
                  <a:extLst>
                    <a:ext uri="{FF2B5EF4-FFF2-40B4-BE49-F238E27FC236}">
                      <a16:creationId xmlns:a16="http://schemas.microsoft.com/office/drawing/2014/main" id="{9769C713-6FC7-4C5E-9B70-FBDAAC4F5669}"/>
                    </a:ext>
                  </a:extLst>
                </p:cNvPr>
                <p:cNvPicPr/>
                <p:nvPr/>
              </p:nvPicPr>
              <p:blipFill>
                <a:blip r:embed="rId950"/>
                <a:stretch>
                  <a:fillRect/>
                </a:stretch>
              </p:blipFill>
              <p:spPr>
                <a:xfrm>
                  <a:off x="6967533" y="4235827"/>
                  <a:ext cx="12672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951">
              <p14:nvContentPartPr>
                <p14:cNvPr id="233" name="Freihand 232">
                  <a:extLst>
                    <a:ext uri="{FF2B5EF4-FFF2-40B4-BE49-F238E27FC236}">
                      <a16:creationId xmlns:a16="http://schemas.microsoft.com/office/drawing/2014/main" id="{90338444-6419-4B4B-B994-351962C4E318}"/>
                    </a:ext>
                  </a:extLst>
                </p14:cNvPr>
                <p14:cNvContentPartPr/>
                <p14:nvPr/>
              </p14:nvContentPartPr>
              <p14:xfrm>
                <a:off x="7146453" y="4238707"/>
                <a:ext cx="29520" cy="127440"/>
              </p14:xfrm>
            </p:contentPart>
          </mc:Choice>
          <mc:Fallback xmlns="">
            <p:pic>
              <p:nvPicPr>
                <p:cNvPr id="233" name="Freihand 232">
                  <a:extLst>
                    <a:ext uri="{FF2B5EF4-FFF2-40B4-BE49-F238E27FC236}">
                      <a16:creationId xmlns:a16="http://schemas.microsoft.com/office/drawing/2014/main" id="{90338444-6419-4B4B-B994-351962C4E318}"/>
                    </a:ext>
                  </a:extLst>
                </p:cNvPr>
                <p:cNvPicPr/>
                <p:nvPr/>
              </p:nvPicPr>
              <p:blipFill>
                <a:blip r:embed="rId952"/>
                <a:stretch>
                  <a:fillRect/>
                </a:stretch>
              </p:blipFill>
              <p:spPr>
                <a:xfrm>
                  <a:off x="7142133" y="4234387"/>
                  <a:ext cx="381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234" name="Freihand 233">
                  <a:extLst>
                    <a:ext uri="{FF2B5EF4-FFF2-40B4-BE49-F238E27FC236}">
                      <a16:creationId xmlns:a16="http://schemas.microsoft.com/office/drawing/2014/main" id="{F747C90C-B1F0-481A-9DE4-CE269519AD19}"/>
                    </a:ext>
                  </a:extLst>
                </p14:cNvPr>
                <p14:cNvContentPartPr/>
                <p14:nvPr/>
              </p14:nvContentPartPr>
              <p14:xfrm>
                <a:off x="7175253" y="4231147"/>
                <a:ext cx="73440" cy="113040"/>
              </p14:xfrm>
            </p:contentPart>
          </mc:Choice>
          <mc:Fallback xmlns="">
            <p:pic>
              <p:nvPicPr>
                <p:cNvPr id="234" name="Freihand 233">
                  <a:extLst>
                    <a:ext uri="{FF2B5EF4-FFF2-40B4-BE49-F238E27FC236}">
                      <a16:creationId xmlns:a16="http://schemas.microsoft.com/office/drawing/2014/main" id="{F747C90C-B1F0-481A-9DE4-CE269519AD19}"/>
                    </a:ext>
                  </a:extLst>
                </p:cNvPr>
                <p:cNvPicPr/>
                <p:nvPr/>
              </p:nvPicPr>
              <p:blipFill>
                <a:blip r:embed="rId954"/>
                <a:stretch>
                  <a:fillRect/>
                </a:stretch>
              </p:blipFill>
              <p:spPr>
                <a:xfrm>
                  <a:off x="7170933" y="4226827"/>
                  <a:ext cx="820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955">
              <p14:nvContentPartPr>
                <p14:cNvPr id="235" name="Freihand 234">
                  <a:extLst>
                    <a:ext uri="{FF2B5EF4-FFF2-40B4-BE49-F238E27FC236}">
                      <a16:creationId xmlns:a16="http://schemas.microsoft.com/office/drawing/2014/main" id="{33A3D711-86A9-4ECA-B570-4D73A3766C87}"/>
                    </a:ext>
                  </a:extLst>
                </p14:cNvPr>
                <p14:cNvContentPartPr/>
                <p14:nvPr/>
              </p14:nvContentPartPr>
              <p14:xfrm>
                <a:off x="7175973" y="4284067"/>
                <a:ext cx="48600" cy="39960"/>
              </p14:xfrm>
            </p:contentPart>
          </mc:Choice>
          <mc:Fallback xmlns="">
            <p:pic>
              <p:nvPicPr>
                <p:cNvPr id="235" name="Freihand 234">
                  <a:extLst>
                    <a:ext uri="{FF2B5EF4-FFF2-40B4-BE49-F238E27FC236}">
                      <a16:creationId xmlns:a16="http://schemas.microsoft.com/office/drawing/2014/main" id="{33A3D711-86A9-4ECA-B570-4D73A3766C87}"/>
                    </a:ext>
                  </a:extLst>
                </p:cNvPr>
                <p:cNvPicPr/>
                <p:nvPr/>
              </p:nvPicPr>
              <p:blipFill>
                <a:blip r:embed="rId956"/>
                <a:stretch>
                  <a:fillRect/>
                </a:stretch>
              </p:blipFill>
              <p:spPr>
                <a:xfrm>
                  <a:off x="7171653" y="4279747"/>
                  <a:ext cx="5724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957">
              <p14:nvContentPartPr>
                <p14:cNvPr id="237" name="Freihand 236">
                  <a:extLst>
                    <a:ext uri="{FF2B5EF4-FFF2-40B4-BE49-F238E27FC236}">
                      <a16:creationId xmlns:a16="http://schemas.microsoft.com/office/drawing/2014/main" id="{325E491F-6999-4A2D-8FFB-B98F9DDA3397}"/>
                    </a:ext>
                  </a:extLst>
                </p14:cNvPr>
                <p14:cNvContentPartPr/>
                <p14:nvPr/>
              </p14:nvContentPartPr>
              <p14:xfrm>
                <a:off x="7243293" y="4137187"/>
                <a:ext cx="26640" cy="37800"/>
              </p14:xfrm>
            </p:contentPart>
          </mc:Choice>
          <mc:Fallback xmlns="">
            <p:pic>
              <p:nvPicPr>
                <p:cNvPr id="237" name="Freihand 236">
                  <a:extLst>
                    <a:ext uri="{FF2B5EF4-FFF2-40B4-BE49-F238E27FC236}">
                      <a16:creationId xmlns:a16="http://schemas.microsoft.com/office/drawing/2014/main" id="{325E491F-6999-4A2D-8FFB-B98F9DDA3397}"/>
                    </a:ext>
                  </a:extLst>
                </p:cNvPr>
                <p:cNvPicPr/>
                <p:nvPr/>
              </p:nvPicPr>
              <p:blipFill>
                <a:blip r:embed="rId958"/>
                <a:stretch>
                  <a:fillRect/>
                </a:stretch>
              </p:blipFill>
              <p:spPr>
                <a:xfrm>
                  <a:off x="7238973" y="4132867"/>
                  <a:ext cx="352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959">
              <p14:nvContentPartPr>
                <p14:cNvPr id="238" name="Freihand 237">
                  <a:extLst>
                    <a:ext uri="{FF2B5EF4-FFF2-40B4-BE49-F238E27FC236}">
                      <a16:creationId xmlns:a16="http://schemas.microsoft.com/office/drawing/2014/main" id="{B72EC62D-DCB1-46BE-8E0F-3B2D2AC8E899}"/>
                    </a:ext>
                  </a:extLst>
                </p14:cNvPr>
                <p14:cNvContentPartPr/>
                <p14:nvPr/>
              </p14:nvContentPartPr>
              <p14:xfrm>
                <a:off x="7327893" y="4007227"/>
                <a:ext cx="25200" cy="183600"/>
              </p14:xfrm>
            </p:contentPart>
          </mc:Choice>
          <mc:Fallback xmlns="">
            <p:pic>
              <p:nvPicPr>
                <p:cNvPr id="238" name="Freihand 237">
                  <a:extLst>
                    <a:ext uri="{FF2B5EF4-FFF2-40B4-BE49-F238E27FC236}">
                      <a16:creationId xmlns:a16="http://schemas.microsoft.com/office/drawing/2014/main" id="{B72EC62D-DCB1-46BE-8E0F-3B2D2AC8E899}"/>
                    </a:ext>
                  </a:extLst>
                </p:cNvPr>
                <p:cNvPicPr/>
                <p:nvPr/>
              </p:nvPicPr>
              <p:blipFill>
                <a:blip r:embed="rId960"/>
                <a:stretch>
                  <a:fillRect/>
                </a:stretch>
              </p:blipFill>
              <p:spPr>
                <a:xfrm>
                  <a:off x="7323573" y="4002907"/>
                  <a:ext cx="338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961">
              <p14:nvContentPartPr>
                <p14:cNvPr id="239" name="Freihand 238">
                  <a:extLst>
                    <a:ext uri="{FF2B5EF4-FFF2-40B4-BE49-F238E27FC236}">
                      <a16:creationId xmlns:a16="http://schemas.microsoft.com/office/drawing/2014/main" id="{0731F788-08B8-4D18-A248-74C141F1962E}"/>
                    </a:ext>
                  </a:extLst>
                </p14:cNvPr>
                <p14:cNvContentPartPr/>
                <p14:nvPr/>
              </p14:nvContentPartPr>
              <p14:xfrm>
                <a:off x="7344093" y="4005067"/>
                <a:ext cx="114120" cy="135000"/>
              </p14:xfrm>
            </p:contentPart>
          </mc:Choice>
          <mc:Fallback xmlns="">
            <p:pic>
              <p:nvPicPr>
                <p:cNvPr id="239" name="Freihand 238">
                  <a:extLst>
                    <a:ext uri="{FF2B5EF4-FFF2-40B4-BE49-F238E27FC236}">
                      <a16:creationId xmlns:a16="http://schemas.microsoft.com/office/drawing/2014/main" id="{0731F788-08B8-4D18-A248-74C141F1962E}"/>
                    </a:ext>
                  </a:extLst>
                </p:cNvPr>
                <p:cNvPicPr/>
                <p:nvPr/>
              </p:nvPicPr>
              <p:blipFill>
                <a:blip r:embed="rId962"/>
                <a:stretch>
                  <a:fillRect/>
                </a:stretch>
              </p:blipFill>
              <p:spPr>
                <a:xfrm>
                  <a:off x="7339773" y="4000747"/>
                  <a:ext cx="1227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963">
              <p14:nvContentPartPr>
                <p14:cNvPr id="240" name="Freihand 239">
                  <a:extLst>
                    <a:ext uri="{FF2B5EF4-FFF2-40B4-BE49-F238E27FC236}">
                      <a16:creationId xmlns:a16="http://schemas.microsoft.com/office/drawing/2014/main" id="{A3DEE2D3-0EF4-4362-A1BD-E7FC51DE78DD}"/>
                    </a:ext>
                  </a:extLst>
                </p14:cNvPr>
                <p14:cNvContentPartPr/>
                <p14:nvPr/>
              </p14:nvContentPartPr>
              <p14:xfrm>
                <a:off x="7373973" y="4061947"/>
                <a:ext cx="56160" cy="52920"/>
              </p14:xfrm>
            </p:contentPart>
          </mc:Choice>
          <mc:Fallback xmlns="">
            <p:pic>
              <p:nvPicPr>
                <p:cNvPr id="240" name="Freihand 239">
                  <a:extLst>
                    <a:ext uri="{FF2B5EF4-FFF2-40B4-BE49-F238E27FC236}">
                      <a16:creationId xmlns:a16="http://schemas.microsoft.com/office/drawing/2014/main" id="{A3DEE2D3-0EF4-4362-A1BD-E7FC51DE78DD}"/>
                    </a:ext>
                  </a:extLst>
                </p:cNvPr>
                <p:cNvPicPr/>
                <p:nvPr/>
              </p:nvPicPr>
              <p:blipFill>
                <a:blip r:embed="rId964"/>
                <a:stretch>
                  <a:fillRect/>
                </a:stretch>
              </p:blipFill>
              <p:spPr>
                <a:xfrm>
                  <a:off x="7369653" y="4057627"/>
                  <a:ext cx="648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965">
              <p14:nvContentPartPr>
                <p14:cNvPr id="242" name="Freihand 241">
                  <a:extLst>
                    <a:ext uri="{FF2B5EF4-FFF2-40B4-BE49-F238E27FC236}">
                      <a16:creationId xmlns:a16="http://schemas.microsoft.com/office/drawing/2014/main" id="{314998D6-CBB4-4871-92C9-398DB2B2C9FE}"/>
                    </a:ext>
                  </a:extLst>
                </p14:cNvPr>
                <p14:cNvContentPartPr/>
                <p14:nvPr/>
              </p14:nvContentPartPr>
              <p14:xfrm>
                <a:off x="7540653" y="3933787"/>
                <a:ext cx="64080" cy="96120"/>
              </p14:xfrm>
            </p:contentPart>
          </mc:Choice>
          <mc:Fallback xmlns="">
            <p:pic>
              <p:nvPicPr>
                <p:cNvPr id="242" name="Freihand 241">
                  <a:extLst>
                    <a:ext uri="{FF2B5EF4-FFF2-40B4-BE49-F238E27FC236}">
                      <a16:creationId xmlns:a16="http://schemas.microsoft.com/office/drawing/2014/main" id="{314998D6-CBB4-4871-92C9-398DB2B2C9FE}"/>
                    </a:ext>
                  </a:extLst>
                </p:cNvPr>
                <p:cNvPicPr/>
                <p:nvPr/>
              </p:nvPicPr>
              <p:blipFill>
                <a:blip r:embed="rId966"/>
                <a:stretch>
                  <a:fillRect/>
                </a:stretch>
              </p:blipFill>
              <p:spPr>
                <a:xfrm>
                  <a:off x="7536333" y="3929467"/>
                  <a:ext cx="727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967">
              <p14:nvContentPartPr>
                <p14:cNvPr id="243" name="Freihand 242">
                  <a:extLst>
                    <a:ext uri="{FF2B5EF4-FFF2-40B4-BE49-F238E27FC236}">
                      <a16:creationId xmlns:a16="http://schemas.microsoft.com/office/drawing/2014/main" id="{79B802D9-2399-4EA6-ADEC-A1B62F69ABF4}"/>
                    </a:ext>
                  </a:extLst>
                </p14:cNvPr>
                <p14:cNvContentPartPr/>
                <p14:nvPr/>
              </p14:nvContentPartPr>
              <p14:xfrm>
                <a:off x="7525173" y="3929107"/>
                <a:ext cx="74520" cy="62280"/>
              </p14:xfrm>
            </p:contentPart>
          </mc:Choice>
          <mc:Fallback xmlns="">
            <p:pic>
              <p:nvPicPr>
                <p:cNvPr id="243" name="Freihand 242">
                  <a:extLst>
                    <a:ext uri="{FF2B5EF4-FFF2-40B4-BE49-F238E27FC236}">
                      <a16:creationId xmlns:a16="http://schemas.microsoft.com/office/drawing/2014/main" id="{79B802D9-2399-4EA6-ADEC-A1B62F69ABF4}"/>
                    </a:ext>
                  </a:extLst>
                </p:cNvPr>
                <p:cNvPicPr/>
                <p:nvPr/>
              </p:nvPicPr>
              <p:blipFill>
                <a:blip r:embed="rId968"/>
                <a:stretch>
                  <a:fillRect/>
                </a:stretch>
              </p:blipFill>
              <p:spPr>
                <a:xfrm>
                  <a:off x="7520853" y="3924787"/>
                  <a:ext cx="831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969">
              <p14:nvContentPartPr>
                <p14:cNvPr id="244" name="Freihand 243">
                  <a:extLst>
                    <a:ext uri="{FF2B5EF4-FFF2-40B4-BE49-F238E27FC236}">
                      <a16:creationId xmlns:a16="http://schemas.microsoft.com/office/drawing/2014/main" id="{5B68BCF6-F77C-4A1C-AF38-2E7BB5DC2647}"/>
                    </a:ext>
                  </a:extLst>
                </p14:cNvPr>
                <p14:cNvContentPartPr/>
                <p14:nvPr/>
              </p14:nvContentPartPr>
              <p14:xfrm>
                <a:off x="7697613" y="3797347"/>
                <a:ext cx="100440" cy="234360"/>
              </p14:xfrm>
            </p:contentPart>
          </mc:Choice>
          <mc:Fallback xmlns="">
            <p:pic>
              <p:nvPicPr>
                <p:cNvPr id="244" name="Freihand 243">
                  <a:extLst>
                    <a:ext uri="{FF2B5EF4-FFF2-40B4-BE49-F238E27FC236}">
                      <a16:creationId xmlns:a16="http://schemas.microsoft.com/office/drawing/2014/main" id="{5B68BCF6-F77C-4A1C-AF38-2E7BB5DC2647}"/>
                    </a:ext>
                  </a:extLst>
                </p:cNvPr>
                <p:cNvPicPr/>
                <p:nvPr/>
              </p:nvPicPr>
              <p:blipFill>
                <a:blip r:embed="rId970"/>
                <a:stretch>
                  <a:fillRect/>
                </a:stretch>
              </p:blipFill>
              <p:spPr>
                <a:xfrm>
                  <a:off x="7693293" y="3793027"/>
                  <a:ext cx="10908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971">
              <p14:nvContentPartPr>
                <p14:cNvPr id="245" name="Freihand 244">
                  <a:extLst>
                    <a:ext uri="{FF2B5EF4-FFF2-40B4-BE49-F238E27FC236}">
                      <a16:creationId xmlns:a16="http://schemas.microsoft.com/office/drawing/2014/main" id="{0F45DF0D-A1FB-4D93-B649-78CFD9830B3B}"/>
                    </a:ext>
                  </a:extLst>
                </p14:cNvPr>
                <p14:cNvContentPartPr/>
                <p14:nvPr/>
              </p14:nvContentPartPr>
              <p14:xfrm>
                <a:off x="7871493" y="3827227"/>
                <a:ext cx="56880" cy="104760"/>
              </p14:xfrm>
            </p:contentPart>
          </mc:Choice>
          <mc:Fallback xmlns="">
            <p:pic>
              <p:nvPicPr>
                <p:cNvPr id="245" name="Freihand 244">
                  <a:extLst>
                    <a:ext uri="{FF2B5EF4-FFF2-40B4-BE49-F238E27FC236}">
                      <a16:creationId xmlns:a16="http://schemas.microsoft.com/office/drawing/2014/main" id="{0F45DF0D-A1FB-4D93-B649-78CFD9830B3B}"/>
                    </a:ext>
                  </a:extLst>
                </p:cNvPr>
                <p:cNvPicPr/>
                <p:nvPr/>
              </p:nvPicPr>
              <p:blipFill>
                <a:blip r:embed="rId972"/>
                <a:stretch>
                  <a:fillRect/>
                </a:stretch>
              </p:blipFill>
              <p:spPr>
                <a:xfrm>
                  <a:off x="7867173" y="3822907"/>
                  <a:ext cx="655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973">
              <p14:nvContentPartPr>
                <p14:cNvPr id="246" name="Freihand 245">
                  <a:extLst>
                    <a:ext uri="{FF2B5EF4-FFF2-40B4-BE49-F238E27FC236}">
                      <a16:creationId xmlns:a16="http://schemas.microsoft.com/office/drawing/2014/main" id="{61A81F7E-7BC2-4C9C-8F9A-457C365527CE}"/>
                    </a:ext>
                  </a:extLst>
                </p14:cNvPr>
                <p14:cNvContentPartPr/>
                <p14:nvPr/>
              </p14:nvContentPartPr>
              <p14:xfrm>
                <a:off x="7812453" y="3789067"/>
                <a:ext cx="167400" cy="171720"/>
              </p14:xfrm>
            </p:contentPart>
          </mc:Choice>
          <mc:Fallback xmlns="">
            <p:pic>
              <p:nvPicPr>
                <p:cNvPr id="246" name="Freihand 245">
                  <a:extLst>
                    <a:ext uri="{FF2B5EF4-FFF2-40B4-BE49-F238E27FC236}">
                      <a16:creationId xmlns:a16="http://schemas.microsoft.com/office/drawing/2014/main" id="{61A81F7E-7BC2-4C9C-8F9A-457C365527CE}"/>
                    </a:ext>
                  </a:extLst>
                </p:cNvPr>
                <p:cNvPicPr/>
                <p:nvPr/>
              </p:nvPicPr>
              <p:blipFill>
                <a:blip r:embed="rId974"/>
                <a:stretch>
                  <a:fillRect/>
                </a:stretch>
              </p:blipFill>
              <p:spPr>
                <a:xfrm>
                  <a:off x="7808133" y="3784747"/>
                  <a:ext cx="1760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975">
              <p14:nvContentPartPr>
                <p14:cNvPr id="247" name="Freihand 246">
                  <a:extLst>
                    <a:ext uri="{FF2B5EF4-FFF2-40B4-BE49-F238E27FC236}">
                      <a16:creationId xmlns:a16="http://schemas.microsoft.com/office/drawing/2014/main" id="{22DD066A-B7FA-4F27-BCDC-B8A8CD9EE68F}"/>
                    </a:ext>
                  </a:extLst>
                </p14:cNvPr>
                <p14:cNvContentPartPr/>
                <p14:nvPr/>
              </p14:nvContentPartPr>
              <p14:xfrm>
                <a:off x="7973373" y="3698707"/>
                <a:ext cx="30960" cy="11520"/>
              </p14:xfrm>
            </p:contentPart>
          </mc:Choice>
          <mc:Fallback xmlns="">
            <p:pic>
              <p:nvPicPr>
                <p:cNvPr id="247" name="Freihand 246">
                  <a:extLst>
                    <a:ext uri="{FF2B5EF4-FFF2-40B4-BE49-F238E27FC236}">
                      <a16:creationId xmlns:a16="http://schemas.microsoft.com/office/drawing/2014/main" id="{22DD066A-B7FA-4F27-BCDC-B8A8CD9EE68F}"/>
                    </a:ext>
                  </a:extLst>
                </p:cNvPr>
                <p:cNvPicPr/>
                <p:nvPr/>
              </p:nvPicPr>
              <p:blipFill>
                <a:blip r:embed="rId976"/>
                <a:stretch>
                  <a:fillRect/>
                </a:stretch>
              </p:blipFill>
              <p:spPr>
                <a:xfrm>
                  <a:off x="7969053" y="3694387"/>
                  <a:ext cx="396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977">
              <p14:nvContentPartPr>
                <p14:cNvPr id="248" name="Freihand 247">
                  <a:extLst>
                    <a:ext uri="{FF2B5EF4-FFF2-40B4-BE49-F238E27FC236}">
                      <a16:creationId xmlns:a16="http://schemas.microsoft.com/office/drawing/2014/main" id="{944098C1-6545-4400-B96E-5D7F30B4F94E}"/>
                    </a:ext>
                  </a:extLst>
                </p14:cNvPr>
                <p14:cNvContentPartPr/>
                <p14:nvPr/>
              </p14:nvContentPartPr>
              <p14:xfrm>
                <a:off x="8053653" y="3599347"/>
                <a:ext cx="65880" cy="122760"/>
              </p14:xfrm>
            </p:contentPart>
          </mc:Choice>
          <mc:Fallback xmlns="">
            <p:pic>
              <p:nvPicPr>
                <p:cNvPr id="248" name="Freihand 247">
                  <a:extLst>
                    <a:ext uri="{FF2B5EF4-FFF2-40B4-BE49-F238E27FC236}">
                      <a16:creationId xmlns:a16="http://schemas.microsoft.com/office/drawing/2014/main" id="{944098C1-6545-4400-B96E-5D7F30B4F94E}"/>
                    </a:ext>
                  </a:extLst>
                </p:cNvPr>
                <p:cNvPicPr/>
                <p:nvPr/>
              </p:nvPicPr>
              <p:blipFill>
                <a:blip r:embed="rId978"/>
                <a:stretch>
                  <a:fillRect/>
                </a:stretch>
              </p:blipFill>
              <p:spPr>
                <a:xfrm>
                  <a:off x="8049333" y="3595027"/>
                  <a:ext cx="745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979">
              <p14:nvContentPartPr>
                <p14:cNvPr id="249" name="Freihand 248">
                  <a:extLst>
                    <a:ext uri="{FF2B5EF4-FFF2-40B4-BE49-F238E27FC236}">
                      <a16:creationId xmlns:a16="http://schemas.microsoft.com/office/drawing/2014/main" id="{E614DD96-1E23-49CA-938F-4687473B42DD}"/>
                    </a:ext>
                  </a:extLst>
                </p14:cNvPr>
                <p14:cNvContentPartPr/>
                <p14:nvPr/>
              </p14:nvContentPartPr>
              <p14:xfrm>
                <a:off x="7987413" y="3564427"/>
                <a:ext cx="180360" cy="175320"/>
              </p14:xfrm>
            </p:contentPart>
          </mc:Choice>
          <mc:Fallback xmlns="">
            <p:pic>
              <p:nvPicPr>
                <p:cNvPr id="249" name="Freihand 248">
                  <a:extLst>
                    <a:ext uri="{FF2B5EF4-FFF2-40B4-BE49-F238E27FC236}">
                      <a16:creationId xmlns:a16="http://schemas.microsoft.com/office/drawing/2014/main" id="{E614DD96-1E23-49CA-938F-4687473B42DD}"/>
                    </a:ext>
                  </a:extLst>
                </p:cNvPr>
                <p:cNvPicPr/>
                <p:nvPr/>
              </p:nvPicPr>
              <p:blipFill>
                <a:blip r:embed="rId980"/>
                <a:stretch>
                  <a:fillRect/>
                </a:stretch>
              </p:blipFill>
              <p:spPr>
                <a:xfrm>
                  <a:off x="7983093" y="3560107"/>
                  <a:ext cx="18900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981">
              <p14:nvContentPartPr>
                <p14:cNvPr id="251" name="Freihand 250">
                  <a:extLst>
                    <a:ext uri="{FF2B5EF4-FFF2-40B4-BE49-F238E27FC236}">
                      <a16:creationId xmlns:a16="http://schemas.microsoft.com/office/drawing/2014/main" id="{1BC488ED-4E11-41B8-8351-0C26E4D763BF}"/>
                    </a:ext>
                  </a:extLst>
                </p14:cNvPr>
                <p14:cNvContentPartPr/>
                <p14:nvPr/>
              </p14:nvContentPartPr>
              <p14:xfrm>
                <a:off x="7336893" y="4180747"/>
                <a:ext cx="186120" cy="117360"/>
              </p14:xfrm>
            </p:contentPart>
          </mc:Choice>
          <mc:Fallback xmlns="">
            <p:pic>
              <p:nvPicPr>
                <p:cNvPr id="251" name="Freihand 250">
                  <a:extLst>
                    <a:ext uri="{FF2B5EF4-FFF2-40B4-BE49-F238E27FC236}">
                      <a16:creationId xmlns:a16="http://schemas.microsoft.com/office/drawing/2014/main" id="{1BC488ED-4E11-41B8-8351-0C26E4D763BF}"/>
                    </a:ext>
                  </a:extLst>
                </p:cNvPr>
                <p:cNvPicPr/>
                <p:nvPr/>
              </p:nvPicPr>
              <p:blipFill>
                <a:blip r:embed="rId982"/>
                <a:stretch>
                  <a:fillRect/>
                </a:stretch>
              </p:blipFill>
              <p:spPr>
                <a:xfrm>
                  <a:off x="7332573" y="4176427"/>
                  <a:ext cx="1947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983">
              <p14:nvContentPartPr>
                <p14:cNvPr id="253" name="Freihand 252">
                  <a:extLst>
                    <a:ext uri="{FF2B5EF4-FFF2-40B4-BE49-F238E27FC236}">
                      <a16:creationId xmlns:a16="http://schemas.microsoft.com/office/drawing/2014/main" id="{51CFC092-27D0-4579-8EF3-2DB624A9A035}"/>
                    </a:ext>
                  </a:extLst>
                </p14:cNvPr>
                <p14:cNvContentPartPr/>
                <p14:nvPr/>
              </p14:nvContentPartPr>
              <p14:xfrm>
                <a:off x="8092173" y="3771787"/>
                <a:ext cx="156960" cy="100080"/>
              </p14:xfrm>
            </p:contentPart>
          </mc:Choice>
          <mc:Fallback xmlns="">
            <p:pic>
              <p:nvPicPr>
                <p:cNvPr id="253" name="Freihand 252">
                  <a:extLst>
                    <a:ext uri="{FF2B5EF4-FFF2-40B4-BE49-F238E27FC236}">
                      <a16:creationId xmlns:a16="http://schemas.microsoft.com/office/drawing/2014/main" id="{51CFC092-27D0-4579-8EF3-2DB624A9A035}"/>
                    </a:ext>
                  </a:extLst>
                </p:cNvPr>
                <p:cNvPicPr/>
                <p:nvPr/>
              </p:nvPicPr>
              <p:blipFill>
                <a:blip r:embed="rId984"/>
                <a:stretch>
                  <a:fillRect/>
                </a:stretch>
              </p:blipFill>
              <p:spPr>
                <a:xfrm>
                  <a:off x="8087853" y="3767467"/>
                  <a:ext cx="1656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985">
              <p14:nvContentPartPr>
                <p14:cNvPr id="322" name="Freihand 321">
                  <a:extLst>
                    <a:ext uri="{FF2B5EF4-FFF2-40B4-BE49-F238E27FC236}">
                      <a16:creationId xmlns:a16="http://schemas.microsoft.com/office/drawing/2014/main" id="{4BDF06B2-1F37-422B-B4AB-68D925A0C67E}"/>
                    </a:ext>
                  </a:extLst>
                </p14:cNvPr>
                <p14:cNvContentPartPr/>
                <p14:nvPr/>
              </p14:nvContentPartPr>
              <p14:xfrm>
                <a:off x="6441213" y="3810667"/>
                <a:ext cx="2026440" cy="1082520"/>
              </p14:xfrm>
            </p:contentPart>
          </mc:Choice>
          <mc:Fallback xmlns="">
            <p:pic>
              <p:nvPicPr>
                <p:cNvPr id="322" name="Freihand 321">
                  <a:extLst>
                    <a:ext uri="{FF2B5EF4-FFF2-40B4-BE49-F238E27FC236}">
                      <a16:creationId xmlns:a16="http://schemas.microsoft.com/office/drawing/2014/main" id="{4BDF06B2-1F37-422B-B4AB-68D925A0C67E}"/>
                    </a:ext>
                  </a:extLst>
                </p:cNvPr>
                <p:cNvPicPr/>
                <p:nvPr/>
              </p:nvPicPr>
              <p:blipFill>
                <a:blip r:embed="rId986"/>
                <a:stretch>
                  <a:fillRect/>
                </a:stretch>
              </p:blipFill>
              <p:spPr>
                <a:xfrm>
                  <a:off x="6436893" y="3806347"/>
                  <a:ext cx="2035080" cy="1091160"/>
                </a:xfrm>
                <a:prstGeom prst="rect">
                  <a:avLst/>
                </a:prstGeom>
              </p:spPr>
            </p:pic>
          </mc:Fallback>
        </mc:AlternateContent>
        <mc:AlternateContent xmlns:mc="http://schemas.openxmlformats.org/markup-compatibility/2006" xmlns:p14="http://schemas.microsoft.com/office/powerpoint/2010/main">
          <mc:Choice Requires="p14">
            <p:contentPart p14:bwMode="auto" r:id="rId987">
              <p14:nvContentPartPr>
                <p14:cNvPr id="324" name="Freihand 323">
                  <a:extLst>
                    <a:ext uri="{FF2B5EF4-FFF2-40B4-BE49-F238E27FC236}">
                      <a16:creationId xmlns:a16="http://schemas.microsoft.com/office/drawing/2014/main" id="{086A06F9-37FA-4F23-A4BF-B7172017E243}"/>
                    </a:ext>
                  </a:extLst>
                </p14:cNvPr>
                <p14:cNvContentPartPr/>
                <p14:nvPr/>
              </p14:nvContentPartPr>
              <p14:xfrm>
                <a:off x="2321733" y="4237627"/>
                <a:ext cx="3857040" cy="879120"/>
              </p14:xfrm>
            </p:contentPart>
          </mc:Choice>
          <mc:Fallback xmlns="">
            <p:pic>
              <p:nvPicPr>
                <p:cNvPr id="324" name="Freihand 323">
                  <a:extLst>
                    <a:ext uri="{FF2B5EF4-FFF2-40B4-BE49-F238E27FC236}">
                      <a16:creationId xmlns:a16="http://schemas.microsoft.com/office/drawing/2014/main" id="{086A06F9-37FA-4F23-A4BF-B7172017E243}"/>
                    </a:ext>
                  </a:extLst>
                </p:cNvPr>
                <p:cNvPicPr/>
                <p:nvPr/>
              </p:nvPicPr>
              <p:blipFill>
                <a:blip r:embed="rId988"/>
                <a:stretch>
                  <a:fillRect/>
                </a:stretch>
              </p:blipFill>
              <p:spPr>
                <a:xfrm>
                  <a:off x="2317413" y="4233307"/>
                  <a:ext cx="3865680" cy="887760"/>
                </a:xfrm>
                <a:prstGeom prst="rect">
                  <a:avLst/>
                </a:prstGeom>
              </p:spPr>
            </p:pic>
          </mc:Fallback>
        </mc:AlternateContent>
        <mc:AlternateContent xmlns:mc="http://schemas.openxmlformats.org/markup-compatibility/2006" xmlns:p14="http://schemas.microsoft.com/office/powerpoint/2010/main">
          <mc:Choice Requires="p14">
            <p:contentPart p14:bwMode="auto" r:id="rId989">
              <p14:nvContentPartPr>
                <p14:cNvPr id="325" name="Freihand 324">
                  <a:extLst>
                    <a:ext uri="{FF2B5EF4-FFF2-40B4-BE49-F238E27FC236}">
                      <a16:creationId xmlns:a16="http://schemas.microsoft.com/office/drawing/2014/main" id="{4A2F2F78-A602-4DD5-A36B-FDA4410890C8}"/>
                    </a:ext>
                  </a:extLst>
                </p14:cNvPr>
                <p14:cNvContentPartPr/>
                <p14:nvPr/>
              </p14:nvContentPartPr>
              <p14:xfrm>
                <a:off x="2186733" y="4979587"/>
                <a:ext cx="354600" cy="185400"/>
              </p14:xfrm>
            </p:contentPart>
          </mc:Choice>
          <mc:Fallback xmlns="">
            <p:pic>
              <p:nvPicPr>
                <p:cNvPr id="325" name="Freihand 324">
                  <a:extLst>
                    <a:ext uri="{FF2B5EF4-FFF2-40B4-BE49-F238E27FC236}">
                      <a16:creationId xmlns:a16="http://schemas.microsoft.com/office/drawing/2014/main" id="{4A2F2F78-A602-4DD5-A36B-FDA4410890C8}"/>
                    </a:ext>
                  </a:extLst>
                </p:cNvPr>
                <p:cNvPicPr/>
                <p:nvPr/>
              </p:nvPicPr>
              <p:blipFill>
                <a:blip r:embed="rId990"/>
                <a:stretch>
                  <a:fillRect/>
                </a:stretch>
              </p:blipFill>
              <p:spPr>
                <a:xfrm>
                  <a:off x="2182413" y="4975267"/>
                  <a:ext cx="36324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991">
              <p14:nvContentPartPr>
                <p14:cNvPr id="326" name="Freihand 325">
                  <a:extLst>
                    <a:ext uri="{FF2B5EF4-FFF2-40B4-BE49-F238E27FC236}">
                      <a16:creationId xmlns:a16="http://schemas.microsoft.com/office/drawing/2014/main" id="{9A6702BB-17CB-43E7-8803-50A90900B0E0}"/>
                    </a:ext>
                  </a:extLst>
                </p14:cNvPr>
                <p14:cNvContentPartPr/>
                <p14:nvPr/>
              </p14:nvContentPartPr>
              <p14:xfrm>
                <a:off x="6019293" y="4249147"/>
                <a:ext cx="271080" cy="252720"/>
              </p14:xfrm>
            </p:contentPart>
          </mc:Choice>
          <mc:Fallback xmlns="">
            <p:pic>
              <p:nvPicPr>
                <p:cNvPr id="326" name="Freihand 325">
                  <a:extLst>
                    <a:ext uri="{FF2B5EF4-FFF2-40B4-BE49-F238E27FC236}">
                      <a16:creationId xmlns:a16="http://schemas.microsoft.com/office/drawing/2014/main" id="{9A6702BB-17CB-43E7-8803-50A90900B0E0}"/>
                    </a:ext>
                  </a:extLst>
                </p:cNvPr>
                <p:cNvPicPr/>
                <p:nvPr/>
              </p:nvPicPr>
              <p:blipFill>
                <a:blip r:embed="rId992"/>
                <a:stretch>
                  <a:fillRect/>
                </a:stretch>
              </p:blipFill>
              <p:spPr>
                <a:xfrm>
                  <a:off x="6014973" y="4244827"/>
                  <a:ext cx="27972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993">
              <p14:nvContentPartPr>
                <p14:cNvPr id="330" name="Freihand 329">
                  <a:extLst>
                    <a:ext uri="{FF2B5EF4-FFF2-40B4-BE49-F238E27FC236}">
                      <a16:creationId xmlns:a16="http://schemas.microsoft.com/office/drawing/2014/main" id="{68AB8B37-92A3-4290-BF88-A07E54773BC7}"/>
                    </a:ext>
                  </a:extLst>
                </p14:cNvPr>
                <p14:cNvContentPartPr/>
                <p14:nvPr/>
              </p14:nvContentPartPr>
              <p14:xfrm>
                <a:off x="6095253" y="5302867"/>
                <a:ext cx="42840" cy="180720"/>
              </p14:xfrm>
            </p:contentPart>
          </mc:Choice>
          <mc:Fallback xmlns="">
            <p:pic>
              <p:nvPicPr>
                <p:cNvPr id="330" name="Freihand 329">
                  <a:extLst>
                    <a:ext uri="{FF2B5EF4-FFF2-40B4-BE49-F238E27FC236}">
                      <a16:creationId xmlns:a16="http://schemas.microsoft.com/office/drawing/2014/main" id="{68AB8B37-92A3-4290-BF88-A07E54773BC7}"/>
                    </a:ext>
                  </a:extLst>
                </p:cNvPr>
                <p:cNvPicPr/>
                <p:nvPr/>
              </p:nvPicPr>
              <p:blipFill>
                <a:blip r:embed="rId994"/>
                <a:stretch>
                  <a:fillRect/>
                </a:stretch>
              </p:blipFill>
              <p:spPr>
                <a:xfrm>
                  <a:off x="6090933" y="5298547"/>
                  <a:ext cx="5148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995">
              <p14:nvContentPartPr>
                <p14:cNvPr id="331" name="Freihand 330">
                  <a:extLst>
                    <a:ext uri="{FF2B5EF4-FFF2-40B4-BE49-F238E27FC236}">
                      <a16:creationId xmlns:a16="http://schemas.microsoft.com/office/drawing/2014/main" id="{B775508C-43E4-43D3-B3E9-9AA8BE10BECB}"/>
                    </a:ext>
                  </a:extLst>
                </p14:cNvPr>
                <p14:cNvContentPartPr/>
                <p14:nvPr/>
              </p14:nvContentPartPr>
              <p14:xfrm>
                <a:off x="5995173" y="5252827"/>
                <a:ext cx="250560" cy="233640"/>
              </p14:xfrm>
            </p:contentPart>
          </mc:Choice>
          <mc:Fallback xmlns="">
            <p:pic>
              <p:nvPicPr>
                <p:cNvPr id="331" name="Freihand 330">
                  <a:extLst>
                    <a:ext uri="{FF2B5EF4-FFF2-40B4-BE49-F238E27FC236}">
                      <a16:creationId xmlns:a16="http://schemas.microsoft.com/office/drawing/2014/main" id="{B775508C-43E4-43D3-B3E9-9AA8BE10BECB}"/>
                    </a:ext>
                  </a:extLst>
                </p:cNvPr>
                <p:cNvPicPr/>
                <p:nvPr/>
              </p:nvPicPr>
              <p:blipFill>
                <a:blip r:embed="rId996"/>
                <a:stretch>
                  <a:fillRect/>
                </a:stretch>
              </p:blipFill>
              <p:spPr>
                <a:xfrm>
                  <a:off x="5990853" y="5248507"/>
                  <a:ext cx="25920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997">
              <p14:nvContentPartPr>
                <p14:cNvPr id="332" name="Freihand 331">
                  <a:extLst>
                    <a:ext uri="{FF2B5EF4-FFF2-40B4-BE49-F238E27FC236}">
                      <a16:creationId xmlns:a16="http://schemas.microsoft.com/office/drawing/2014/main" id="{51723CCE-C61A-4858-B7F4-983A1FC49EEE}"/>
                    </a:ext>
                  </a:extLst>
                </p14:cNvPr>
                <p14:cNvContentPartPr/>
                <p14:nvPr/>
              </p14:nvContentPartPr>
              <p14:xfrm>
                <a:off x="6365613" y="5258947"/>
                <a:ext cx="95760" cy="20160"/>
              </p14:xfrm>
            </p:contentPart>
          </mc:Choice>
          <mc:Fallback xmlns="">
            <p:pic>
              <p:nvPicPr>
                <p:cNvPr id="332" name="Freihand 331">
                  <a:extLst>
                    <a:ext uri="{FF2B5EF4-FFF2-40B4-BE49-F238E27FC236}">
                      <a16:creationId xmlns:a16="http://schemas.microsoft.com/office/drawing/2014/main" id="{51723CCE-C61A-4858-B7F4-983A1FC49EEE}"/>
                    </a:ext>
                  </a:extLst>
                </p:cNvPr>
                <p:cNvPicPr/>
                <p:nvPr/>
              </p:nvPicPr>
              <p:blipFill>
                <a:blip r:embed="rId998"/>
                <a:stretch>
                  <a:fillRect/>
                </a:stretch>
              </p:blipFill>
              <p:spPr>
                <a:xfrm>
                  <a:off x="6361293" y="5254627"/>
                  <a:ext cx="1044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999">
              <p14:nvContentPartPr>
                <p14:cNvPr id="333" name="Freihand 332">
                  <a:extLst>
                    <a:ext uri="{FF2B5EF4-FFF2-40B4-BE49-F238E27FC236}">
                      <a16:creationId xmlns:a16="http://schemas.microsoft.com/office/drawing/2014/main" id="{3205BD39-6815-446D-A951-FC9DBA154286}"/>
                    </a:ext>
                  </a:extLst>
                </p14:cNvPr>
                <p14:cNvContentPartPr/>
                <p14:nvPr/>
              </p14:nvContentPartPr>
              <p14:xfrm>
                <a:off x="6350133" y="5293867"/>
                <a:ext cx="199080" cy="38160"/>
              </p14:xfrm>
            </p:contentPart>
          </mc:Choice>
          <mc:Fallback xmlns="">
            <p:pic>
              <p:nvPicPr>
                <p:cNvPr id="333" name="Freihand 332">
                  <a:extLst>
                    <a:ext uri="{FF2B5EF4-FFF2-40B4-BE49-F238E27FC236}">
                      <a16:creationId xmlns:a16="http://schemas.microsoft.com/office/drawing/2014/main" id="{3205BD39-6815-446D-A951-FC9DBA154286}"/>
                    </a:ext>
                  </a:extLst>
                </p:cNvPr>
                <p:cNvPicPr/>
                <p:nvPr/>
              </p:nvPicPr>
              <p:blipFill>
                <a:blip r:embed="rId1000"/>
                <a:stretch>
                  <a:fillRect/>
                </a:stretch>
              </p:blipFill>
              <p:spPr>
                <a:xfrm>
                  <a:off x="6345813" y="5289547"/>
                  <a:ext cx="2077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001">
              <p14:nvContentPartPr>
                <p14:cNvPr id="334" name="Freihand 333">
                  <a:extLst>
                    <a:ext uri="{FF2B5EF4-FFF2-40B4-BE49-F238E27FC236}">
                      <a16:creationId xmlns:a16="http://schemas.microsoft.com/office/drawing/2014/main" id="{ADAA66A6-1423-4CCC-8F31-5AD8A369B17A}"/>
                    </a:ext>
                  </a:extLst>
                </p14:cNvPr>
                <p14:cNvContentPartPr/>
                <p14:nvPr/>
              </p14:nvContentPartPr>
              <p14:xfrm>
                <a:off x="6632733" y="5026747"/>
                <a:ext cx="46800" cy="126720"/>
              </p14:xfrm>
            </p:contentPart>
          </mc:Choice>
          <mc:Fallback xmlns="">
            <p:pic>
              <p:nvPicPr>
                <p:cNvPr id="334" name="Freihand 333">
                  <a:extLst>
                    <a:ext uri="{FF2B5EF4-FFF2-40B4-BE49-F238E27FC236}">
                      <a16:creationId xmlns:a16="http://schemas.microsoft.com/office/drawing/2014/main" id="{ADAA66A6-1423-4CCC-8F31-5AD8A369B17A}"/>
                    </a:ext>
                  </a:extLst>
                </p:cNvPr>
                <p:cNvPicPr/>
                <p:nvPr/>
              </p:nvPicPr>
              <p:blipFill>
                <a:blip r:embed="rId1002"/>
                <a:stretch>
                  <a:fillRect/>
                </a:stretch>
              </p:blipFill>
              <p:spPr>
                <a:xfrm>
                  <a:off x="6628413" y="5022427"/>
                  <a:ext cx="554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003">
              <p14:nvContentPartPr>
                <p14:cNvPr id="335" name="Freihand 334">
                  <a:extLst>
                    <a:ext uri="{FF2B5EF4-FFF2-40B4-BE49-F238E27FC236}">
                      <a16:creationId xmlns:a16="http://schemas.microsoft.com/office/drawing/2014/main" id="{3F5A7FC2-6BD4-478B-87F5-AD27B6395E03}"/>
                    </a:ext>
                  </a:extLst>
                </p14:cNvPr>
                <p14:cNvContentPartPr/>
                <p14:nvPr/>
              </p14:nvContentPartPr>
              <p14:xfrm>
                <a:off x="6606453" y="4946467"/>
                <a:ext cx="171000" cy="75960"/>
              </p14:xfrm>
            </p:contentPart>
          </mc:Choice>
          <mc:Fallback xmlns="">
            <p:pic>
              <p:nvPicPr>
                <p:cNvPr id="335" name="Freihand 334">
                  <a:extLst>
                    <a:ext uri="{FF2B5EF4-FFF2-40B4-BE49-F238E27FC236}">
                      <a16:creationId xmlns:a16="http://schemas.microsoft.com/office/drawing/2014/main" id="{3F5A7FC2-6BD4-478B-87F5-AD27B6395E03}"/>
                    </a:ext>
                  </a:extLst>
                </p:cNvPr>
                <p:cNvPicPr/>
                <p:nvPr/>
              </p:nvPicPr>
              <p:blipFill>
                <a:blip r:embed="rId1004"/>
                <a:stretch>
                  <a:fillRect/>
                </a:stretch>
              </p:blipFill>
              <p:spPr>
                <a:xfrm>
                  <a:off x="6602133" y="4942147"/>
                  <a:ext cx="1796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005">
              <p14:nvContentPartPr>
                <p14:cNvPr id="336" name="Freihand 335">
                  <a:extLst>
                    <a:ext uri="{FF2B5EF4-FFF2-40B4-BE49-F238E27FC236}">
                      <a16:creationId xmlns:a16="http://schemas.microsoft.com/office/drawing/2014/main" id="{F6B4FD3E-8767-4796-A20B-226BC2EFAA24}"/>
                    </a:ext>
                  </a:extLst>
                </p14:cNvPr>
                <p14:cNvContentPartPr/>
                <p14:nvPr/>
              </p14:nvContentPartPr>
              <p14:xfrm>
                <a:off x="6658293" y="4985347"/>
                <a:ext cx="183240" cy="144000"/>
              </p14:xfrm>
            </p:contentPart>
          </mc:Choice>
          <mc:Fallback xmlns="">
            <p:pic>
              <p:nvPicPr>
                <p:cNvPr id="336" name="Freihand 335">
                  <a:extLst>
                    <a:ext uri="{FF2B5EF4-FFF2-40B4-BE49-F238E27FC236}">
                      <a16:creationId xmlns:a16="http://schemas.microsoft.com/office/drawing/2014/main" id="{F6B4FD3E-8767-4796-A20B-226BC2EFAA24}"/>
                    </a:ext>
                  </a:extLst>
                </p:cNvPr>
                <p:cNvPicPr/>
                <p:nvPr/>
              </p:nvPicPr>
              <p:blipFill>
                <a:blip r:embed="rId1006"/>
                <a:stretch>
                  <a:fillRect/>
                </a:stretch>
              </p:blipFill>
              <p:spPr>
                <a:xfrm>
                  <a:off x="6653973" y="4981027"/>
                  <a:ext cx="1918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007">
              <p14:nvContentPartPr>
                <p14:cNvPr id="337" name="Freihand 336">
                  <a:extLst>
                    <a:ext uri="{FF2B5EF4-FFF2-40B4-BE49-F238E27FC236}">
                      <a16:creationId xmlns:a16="http://schemas.microsoft.com/office/drawing/2014/main" id="{F3EE00C8-B2D0-4341-8CA6-A0B4BAFBD9D3}"/>
                    </a:ext>
                  </a:extLst>
                </p14:cNvPr>
                <p14:cNvContentPartPr/>
                <p14:nvPr/>
              </p14:nvContentPartPr>
              <p14:xfrm>
                <a:off x="6578733" y="4999747"/>
                <a:ext cx="485280" cy="223200"/>
              </p14:xfrm>
            </p:contentPart>
          </mc:Choice>
          <mc:Fallback xmlns="">
            <p:pic>
              <p:nvPicPr>
                <p:cNvPr id="337" name="Freihand 336">
                  <a:extLst>
                    <a:ext uri="{FF2B5EF4-FFF2-40B4-BE49-F238E27FC236}">
                      <a16:creationId xmlns:a16="http://schemas.microsoft.com/office/drawing/2014/main" id="{F3EE00C8-B2D0-4341-8CA6-A0B4BAFBD9D3}"/>
                    </a:ext>
                  </a:extLst>
                </p:cNvPr>
                <p:cNvPicPr/>
                <p:nvPr/>
              </p:nvPicPr>
              <p:blipFill>
                <a:blip r:embed="rId1008"/>
                <a:stretch>
                  <a:fillRect/>
                </a:stretch>
              </p:blipFill>
              <p:spPr>
                <a:xfrm>
                  <a:off x="6574413" y="4995427"/>
                  <a:ext cx="49392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009">
              <p14:nvContentPartPr>
                <p14:cNvPr id="339" name="Freihand 338">
                  <a:extLst>
                    <a:ext uri="{FF2B5EF4-FFF2-40B4-BE49-F238E27FC236}">
                      <a16:creationId xmlns:a16="http://schemas.microsoft.com/office/drawing/2014/main" id="{E7075159-31D6-4F0F-BF5A-4EA0E0B69808}"/>
                    </a:ext>
                  </a:extLst>
                </p14:cNvPr>
                <p14:cNvContentPartPr/>
                <p14:nvPr/>
              </p14:nvContentPartPr>
              <p14:xfrm>
                <a:off x="6762333" y="5281987"/>
                <a:ext cx="58320" cy="211680"/>
              </p14:xfrm>
            </p:contentPart>
          </mc:Choice>
          <mc:Fallback xmlns="">
            <p:pic>
              <p:nvPicPr>
                <p:cNvPr id="339" name="Freihand 338">
                  <a:extLst>
                    <a:ext uri="{FF2B5EF4-FFF2-40B4-BE49-F238E27FC236}">
                      <a16:creationId xmlns:a16="http://schemas.microsoft.com/office/drawing/2014/main" id="{E7075159-31D6-4F0F-BF5A-4EA0E0B69808}"/>
                    </a:ext>
                  </a:extLst>
                </p:cNvPr>
                <p:cNvPicPr/>
                <p:nvPr/>
              </p:nvPicPr>
              <p:blipFill>
                <a:blip r:embed="rId1010"/>
                <a:stretch>
                  <a:fillRect/>
                </a:stretch>
              </p:blipFill>
              <p:spPr>
                <a:xfrm>
                  <a:off x="6758013" y="5277667"/>
                  <a:ext cx="669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011">
              <p14:nvContentPartPr>
                <p14:cNvPr id="340" name="Freihand 339">
                  <a:extLst>
                    <a:ext uri="{FF2B5EF4-FFF2-40B4-BE49-F238E27FC236}">
                      <a16:creationId xmlns:a16="http://schemas.microsoft.com/office/drawing/2014/main" id="{6EA04D46-64FD-4E40-8BF4-A7E0936AE451}"/>
                    </a:ext>
                  </a:extLst>
                </p14:cNvPr>
                <p14:cNvContentPartPr/>
                <p14:nvPr/>
              </p14:nvContentPartPr>
              <p14:xfrm>
                <a:off x="6678453" y="5240947"/>
                <a:ext cx="174960" cy="104760"/>
              </p14:xfrm>
            </p:contentPart>
          </mc:Choice>
          <mc:Fallback xmlns="">
            <p:pic>
              <p:nvPicPr>
                <p:cNvPr id="340" name="Freihand 339">
                  <a:extLst>
                    <a:ext uri="{FF2B5EF4-FFF2-40B4-BE49-F238E27FC236}">
                      <a16:creationId xmlns:a16="http://schemas.microsoft.com/office/drawing/2014/main" id="{6EA04D46-64FD-4E40-8BF4-A7E0936AE451}"/>
                    </a:ext>
                  </a:extLst>
                </p:cNvPr>
                <p:cNvPicPr/>
                <p:nvPr/>
              </p:nvPicPr>
              <p:blipFill>
                <a:blip r:embed="rId1012"/>
                <a:stretch>
                  <a:fillRect/>
                </a:stretch>
              </p:blipFill>
              <p:spPr>
                <a:xfrm>
                  <a:off x="6674133" y="5236627"/>
                  <a:ext cx="1836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013">
              <p14:nvContentPartPr>
                <p14:cNvPr id="342" name="Freihand 341">
                  <a:extLst>
                    <a:ext uri="{FF2B5EF4-FFF2-40B4-BE49-F238E27FC236}">
                      <a16:creationId xmlns:a16="http://schemas.microsoft.com/office/drawing/2014/main" id="{AF33E63C-FF93-4FBD-9D84-7E5B2DB201FF}"/>
                    </a:ext>
                  </a:extLst>
                </p14:cNvPr>
                <p14:cNvContentPartPr/>
                <p14:nvPr/>
              </p14:nvContentPartPr>
              <p14:xfrm>
                <a:off x="6926853" y="5262547"/>
                <a:ext cx="29880" cy="68400"/>
              </p14:xfrm>
            </p:contentPart>
          </mc:Choice>
          <mc:Fallback xmlns="">
            <p:pic>
              <p:nvPicPr>
                <p:cNvPr id="342" name="Freihand 341">
                  <a:extLst>
                    <a:ext uri="{FF2B5EF4-FFF2-40B4-BE49-F238E27FC236}">
                      <a16:creationId xmlns:a16="http://schemas.microsoft.com/office/drawing/2014/main" id="{AF33E63C-FF93-4FBD-9D84-7E5B2DB201FF}"/>
                    </a:ext>
                  </a:extLst>
                </p:cNvPr>
                <p:cNvPicPr/>
                <p:nvPr/>
              </p:nvPicPr>
              <p:blipFill>
                <a:blip r:embed="rId1014"/>
                <a:stretch>
                  <a:fillRect/>
                </a:stretch>
              </p:blipFill>
              <p:spPr>
                <a:xfrm>
                  <a:off x="6922533" y="5258227"/>
                  <a:ext cx="385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015">
              <p14:nvContentPartPr>
                <p14:cNvPr id="343" name="Freihand 342">
                  <a:extLst>
                    <a:ext uri="{FF2B5EF4-FFF2-40B4-BE49-F238E27FC236}">
                      <a16:creationId xmlns:a16="http://schemas.microsoft.com/office/drawing/2014/main" id="{3E93B703-9270-43F9-8766-F0B1C00BB242}"/>
                    </a:ext>
                  </a:extLst>
                </p14:cNvPr>
                <p14:cNvContentPartPr/>
                <p14:nvPr/>
              </p14:nvContentPartPr>
              <p14:xfrm>
                <a:off x="6862053" y="5223667"/>
                <a:ext cx="158040" cy="146160"/>
              </p14:xfrm>
            </p:contentPart>
          </mc:Choice>
          <mc:Fallback xmlns="">
            <p:pic>
              <p:nvPicPr>
                <p:cNvPr id="343" name="Freihand 342">
                  <a:extLst>
                    <a:ext uri="{FF2B5EF4-FFF2-40B4-BE49-F238E27FC236}">
                      <a16:creationId xmlns:a16="http://schemas.microsoft.com/office/drawing/2014/main" id="{3E93B703-9270-43F9-8766-F0B1C00BB242}"/>
                    </a:ext>
                  </a:extLst>
                </p:cNvPr>
                <p:cNvPicPr/>
                <p:nvPr/>
              </p:nvPicPr>
              <p:blipFill>
                <a:blip r:embed="rId1016"/>
                <a:stretch>
                  <a:fillRect/>
                </a:stretch>
              </p:blipFill>
              <p:spPr>
                <a:xfrm>
                  <a:off x="6857733" y="5219347"/>
                  <a:ext cx="1666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017">
              <p14:nvContentPartPr>
                <p14:cNvPr id="345" name="Freihand 344">
                  <a:extLst>
                    <a:ext uri="{FF2B5EF4-FFF2-40B4-BE49-F238E27FC236}">
                      <a16:creationId xmlns:a16="http://schemas.microsoft.com/office/drawing/2014/main" id="{C5D3F5CC-F8C2-470B-9D46-76DCC32200B1}"/>
                    </a:ext>
                  </a:extLst>
                </p14:cNvPr>
                <p14:cNvContentPartPr/>
                <p14:nvPr/>
              </p14:nvContentPartPr>
              <p14:xfrm>
                <a:off x="7197213" y="4868707"/>
                <a:ext cx="176760" cy="99720"/>
              </p14:xfrm>
            </p:contentPart>
          </mc:Choice>
          <mc:Fallback xmlns="">
            <p:pic>
              <p:nvPicPr>
                <p:cNvPr id="345" name="Freihand 344">
                  <a:extLst>
                    <a:ext uri="{FF2B5EF4-FFF2-40B4-BE49-F238E27FC236}">
                      <a16:creationId xmlns:a16="http://schemas.microsoft.com/office/drawing/2014/main" id="{C5D3F5CC-F8C2-470B-9D46-76DCC32200B1}"/>
                    </a:ext>
                  </a:extLst>
                </p:cNvPr>
                <p:cNvPicPr/>
                <p:nvPr/>
              </p:nvPicPr>
              <p:blipFill>
                <a:blip r:embed="rId1018"/>
                <a:stretch>
                  <a:fillRect/>
                </a:stretch>
              </p:blipFill>
              <p:spPr>
                <a:xfrm>
                  <a:off x="7192893" y="4864387"/>
                  <a:ext cx="1854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019">
              <p14:nvContentPartPr>
                <p14:cNvPr id="346" name="Freihand 345">
                  <a:extLst>
                    <a:ext uri="{FF2B5EF4-FFF2-40B4-BE49-F238E27FC236}">
                      <a16:creationId xmlns:a16="http://schemas.microsoft.com/office/drawing/2014/main" id="{C0943BDC-EC1C-4C2E-BD8F-488027AED948}"/>
                    </a:ext>
                  </a:extLst>
                </p14:cNvPr>
                <p14:cNvContentPartPr/>
                <p14:nvPr/>
              </p14:nvContentPartPr>
              <p14:xfrm>
                <a:off x="7425453" y="4575667"/>
                <a:ext cx="109800" cy="294840"/>
              </p14:xfrm>
            </p:contentPart>
          </mc:Choice>
          <mc:Fallback xmlns="">
            <p:pic>
              <p:nvPicPr>
                <p:cNvPr id="346" name="Freihand 345">
                  <a:extLst>
                    <a:ext uri="{FF2B5EF4-FFF2-40B4-BE49-F238E27FC236}">
                      <a16:creationId xmlns:a16="http://schemas.microsoft.com/office/drawing/2014/main" id="{C0943BDC-EC1C-4C2E-BD8F-488027AED948}"/>
                    </a:ext>
                  </a:extLst>
                </p:cNvPr>
                <p:cNvPicPr/>
                <p:nvPr/>
              </p:nvPicPr>
              <p:blipFill>
                <a:blip r:embed="rId1020"/>
                <a:stretch>
                  <a:fillRect/>
                </a:stretch>
              </p:blipFill>
              <p:spPr>
                <a:xfrm>
                  <a:off x="7421133" y="4571347"/>
                  <a:ext cx="11844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1021">
              <p14:nvContentPartPr>
                <p14:cNvPr id="347" name="Freihand 346">
                  <a:extLst>
                    <a:ext uri="{FF2B5EF4-FFF2-40B4-BE49-F238E27FC236}">
                      <a16:creationId xmlns:a16="http://schemas.microsoft.com/office/drawing/2014/main" id="{567EA5CF-1780-4263-9EF3-A52F98C57190}"/>
                    </a:ext>
                  </a:extLst>
                </p14:cNvPr>
                <p14:cNvContentPartPr/>
                <p14:nvPr/>
              </p14:nvContentPartPr>
              <p14:xfrm>
                <a:off x="7591413" y="4588627"/>
                <a:ext cx="23760" cy="106200"/>
              </p14:xfrm>
            </p:contentPart>
          </mc:Choice>
          <mc:Fallback xmlns="">
            <p:pic>
              <p:nvPicPr>
                <p:cNvPr id="347" name="Freihand 346">
                  <a:extLst>
                    <a:ext uri="{FF2B5EF4-FFF2-40B4-BE49-F238E27FC236}">
                      <a16:creationId xmlns:a16="http://schemas.microsoft.com/office/drawing/2014/main" id="{567EA5CF-1780-4263-9EF3-A52F98C57190}"/>
                    </a:ext>
                  </a:extLst>
                </p:cNvPr>
                <p:cNvPicPr/>
                <p:nvPr/>
              </p:nvPicPr>
              <p:blipFill>
                <a:blip r:embed="rId1022"/>
                <a:stretch>
                  <a:fillRect/>
                </a:stretch>
              </p:blipFill>
              <p:spPr>
                <a:xfrm>
                  <a:off x="7587093" y="4584307"/>
                  <a:ext cx="324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023">
              <p14:nvContentPartPr>
                <p14:cNvPr id="348" name="Freihand 347">
                  <a:extLst>
                    <a:ext uri="{FF2B5EF4-FFF2-40B4-BE49-F238E27FC236}">
                      <a16:creationId xmlns:a16="http://schemas.microsoft.com/office/drawing/2014/main" id="{4044CF76-D03E-46D5-8D68-AE5114A2514E}"/>
                    </a:ext>
                  </a:extLst>
                </p14:cNvPr>
                <p14:cNvContentPartPr/>
                <p14:nvPr/>
              </p14:nvContentPartPr>
              <p14:xfrm>
                <a:off x="7584933" y="4576747"/>
                <a:ext cx="104040" cy="111960"/>
              </p14:xfrm>
            </p:contentPart>
          </mc:Choice>
          <mc:Fallback xmlns="">
            <p:pic>
              <p:nvPicPr>
                <p:cNvPr id="348" name="Freihand 347">
                  <a:extLst>
                    <a:ext uri="{FF2B5EF4-FFF2-40B4-BE49-F238E27FC236}">
                      <a16:creationId xmlns:a16="http://schemas.microsoft.com/office/drawing/2014/main" id="{4044CF76-D03E-46D5-8D68-AE5114A2514E}"/>
                    </a:ext>
                  </a:extLst>
                </p:cNvPr>
                <p:cNvPicPr/>
                <p:nvPr/>
              </p:nvPicPr>
              <p:blipFill>
                <a:blip r:embed="rId1024"/>
                <a:stretch>
                  <a:fillRect/>
                </a:stretch>
              </p:blipFill>
              <p:spPr>
                <a:xfrm>
                  <a:off x="7580613" y="4572427"/>
                  <a:ext cx="1126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025">
              <p14:nvContentPartPr>
                <p14:cNvPr id="350" name="Freihand 349">
                  <a:extLst>
                    <a:ext uri="{FF2B5EF4-FFF2-40B4-BE49-F238E27FC236}">
                      <a16:creationId xmlns:a16="http://schemas.microsoft.com/office/drawing/2014/main" id="{A100D8DF-FB49-4ED0-A791-1398593E4A54}"/>
                    </a:ext>
                  </a:extLst>
                </p14:cNvPr>
                <p14:cNvContentPartPr/>
                <p14:nvPr/>
              </p14:nvContentPartPr>
              <p14:xfrm>
                <a:off x="7435533" y="4662067"/>
                <a:ext cx="360360" cy="246240"/>
              </p14:xfrm>
            </p:contentPart>
          </mc:Choice>
          <mc:Fallback xmlns="">
            <p:pic>
              <p:nvPicPr>
                <p:cNvPr id="350" name="Freihand 349">
                  <a:extLst>
                    <a:ext uri="{FF2B5EF4-FFF2-40B4-BE49-F238E27FC236}">
                      <a16:creationId xmlns:a16="http://schemas.microsoft.com/office/drawing/2014/main" id="{A100D8DF-FB49-4ED0-A791-1398593E4A54}"/>
                    </a:ext>
                  </a:extLst>
                </p:cNvPr>
                <p:cNvPicPr/>
                <p:nvPr/>
              </p:nvPicPr>
              <p:blipFill>
                <a:blip r:embed="rId1026"/>
                <a:stretch>
                  <a:fillRect/>
                </a:stretch>
              </p:blipFill>
              <p:spPr>
                <a:xfrm>
                  <a:off x="7431213" y="4657747"/>
                  <a:ext cx="36900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1027">
              <p14:nvContentPartPr>
                <p14:cNvPr id="352" name="Freihand 351">
                  <a:extLst>
                    <a:ext uri="{FF2B5EF4-FFF2-40B4-BE49-F238E27FC236}">
                      <a16:creationId xmlns:a16="http://schemas.microsoft.com/office/drawing/2014/main" id="{29F7270E-5D95-4889-AC25-00535BD7ABA7}"/>
                    </a:ext>
                  </a:extLst>
                </p14:cNvPr>
                <p14:cNvContentPartPr/>
                <p14:nvPr/>
              </p14:nvContentPartPr>
              <p14:xfrm>
                <a:off x="7569813" y="4838107"/>
                <a:ext cx="145440" cy="279360"/>
              </p14:xfrm>
            </p:contentPart>
          </mc:Choice>
          <mc:Fallback xmlns="">
            <p:pic>
              <p:nvPicPr>
                <p:cNvPr id="352" name="Freihand 351">
                  <a:extLst>
                    <a:ext uri="{FF2B5EF4-FFF2-40B4-BE49-F238E27FC236}">
                      <a16:creationId xmlns:a16="http://schemas.microsoft.com/office/drawing/2014/main" id="{29F7270E-5D95-4889-AC25-00535BD7ABA7}"/>
                    </a:ext>
                  </a:extLst>
                </p:cNvPr>
                <p:cNvPicPr/>
                <p:nvPr/>
              </p:nvPicPr>
              <p:blipFill>
                <a:blip r:embed="rId1028"/>
                <a:stretch>
                  <a:fillRect/>
                </a:stretch>
              </p:blipFill>
              <p:spPr>
                <a:xfrm>
                  <a:off x="7565493" y="4833787"/>
                  <a:ext cx="15408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029">
              <p14:nvContentPartPr>
                <p14:cNvPr id="353" name="Freihand 352">
                  <a:extLst>
                    <a:ext uri="{FF2B5EF4-FFF2-40B4-BE49-F238E27FC236}">
                      <a16:creationId xmlns:a16="http://schemas.microsoft.com/office/drawing/2014/main" id="{9D8763CB-BEAC-44BE-846D-6C032134627A}"/>
                    </a:ext>
                  </a:extLst>
                </p14:cNvPr>
                <p14:cNvContentPartPr/>
                <p14:nvPr/>
              </p14:nvContentPartPr>
              <p14:xfrm>
                <a:off x="7776453" y="4883107"/>
                <a:ext cx="55080" cy="108720"/>
              </p14:xfrm>
            </p:contentPart>
          </mc:Choice>
          <mc:Fallback xmlns="">
            <p:pic>
              <p:nvPicPr>
                <p:cNvPr id="353" name="Freihand 352">
                  <a:extLst>
                    <a:ext uri="{FF2B5EF4-FFF2-40B4-BE49-F238E27FC236}">
                      <a16:creationId xmlns:a16="http://schemas.microsoft.com/office/drawing/2014/main" id="{9D8763CB-BEAC-44BE-846D-6C032134627A}"/>
                    </a:ext>
                  </a:extLst>
                </p:cNvPr>
                <p:cNvPicPr/>
                <p:nvPr/>
              </p:nvPicPr>
              <p:blipFill>
                <a:blip r:embed="rId1030"/>
                <a:stretch>
                  <a:fillRect/>
                </a:stretch>
              </p:blipFill>
              <p:spPr>
                <a:xfrm>
                  <a:off x="7772133" y="4878787"/>
                  <a:ext cx="637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031">
              <p14:nvContentPartPr>
                <p14:cNvPr id="354" name="Freihand 353">
                  <a:extLst>
                    <a:ext uri="{FF2B5EF4-FFF2-40B4-BE49-F238E27FC236}">
                      <a16:creationId xmlns:a16="http://schemas.microsoft.com/office/drawing/2014/main" id="{19DB39CF-6E4E-4BE0-88A2-880FDFB441C0}"/>
                    </a:ext>
                  </a:extLst>
                </p14:cNvPr>
                <p14:cNvContentPartPr/>
                <p14:nvPr/>
              </p14:nvContentPartPr>
              <p14:xfrm>
                <a:off x="7713453" y="4843147"/>
                <a:ext cx="185400" cy="181800"/>
              </p14:xfrm>
            </p:contentPart>
          </mc:Choice>
          <mc:Fallback xmlns="">
            <p:pic>
              <p:nvPicPr>
                <p:cNvPr id="354" name="Freihand 353">
                  <a:extLst>
                    <a:ext uri="{FF2B5EF4-FFF2-40B4-BE49-F238E27FC236}">
                      <a16:creationId xmlns:a16="http://schemas.microsoft.com/office/drawing/2014/main" id="{19DB39CF-6E4E-4BE0-88A2-880FDFB441C0}"/>
                    </a:ext>
                  </a:extLst>
                </p:cNvPr>
                <p:cNvPicPr/>
                <p:nvPr/>
              </p:nvPicPr>
              <p:blipFill>
                <a:blip r:embed="rId1032"/>
                <a:stretch>
                  <a:fillRect/>
                </a:stretch>
              </p:blipFill>
              <p:spPr>
                <a:xfrm>
                  <a:off x="7709133" y="4838827"/>
                  <a:ext cx="1940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033">
              <p14:nvContentPartPr>
                <p14:cNvPr id="356" name="Freihand 355">
                  <a:extLst>
                    <a:ext uri="{FF2B5EF4-FFF2-40B4-BE49-F238E27FC236}">
                      <a16:creationId xmlns:a16="http://schemas.microsoft.com/office/drawing/2014/main" id="{1BF4F519-9206-4EBA-A7BA-2F3CE81E1A72}"/>
                    </a:ext>
                  </a:extLst>
                </p14:cNvPr>
                <p14:cNvContentPartPr/>
                <p14:nvPr/>
              </p14:nvContentPartPr>
              <p14:xfrm>
                <a:off x="7885533" y="4570267"/>
                <a:ext cx="28080" cy="54720"/>
              </p14:xfrm>
            </p:contentPart>
          </mc:Choice>
          <mc:Fallback xmlns="">
            <p:pic>
              <p:nvPicPr>
                <p:cNvPr id="356" name="Freihand 355">
                  <a:extLst>
                    <a:ext uri="{FF2B5EF4-FFF2-40B4-BE49-F238E27FC236}">
                      <a16:creationId xmlns:a16="http://schemas.microsoft.com/office/drawing/2014/main" id="{1BF4F519-9206-4EBA-A7BA-2F3CE81E1A72}"/>
                    </a:ext>
                  </a:extLst>
                </p:cNvPr>
                <p:cNvPicPr/>
                <p:nvPr/>
              </p:nvPicPr>
              <p:blipFill>
                <a:blip r:embed="rId1034"/>
                <a:stretch>
                  <a:fillRect/>
                </a:stretch>
              </p:blipFill>
              <p:spPr>
                <a:xfrm>
                  <a:off x="7881213" y="4565947"/>
                  <a:ext cx="3672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035">
              <p14:nvContentPartPr>
                <p14:cNvPr id="357" name="Freihand 356">
                  <a:extLst>
                    <a:ext uri="{FF2B5EF4-FFF2-40B4-BE49-F238E27FC236}">
                      <a16:creationId xmlns:a16="http://schemas.microsoft.com/office/drawing/2014/main" id="{C6A1ACC0-4FBF-4B74-8E35-DE900A8EA287}"/>
                    </a:ext>
                  </a:extLst>
                </p14:cNvPr>
                <p14:cNvContentPartPr/>
                <p14:nvPr/>
              </p14:nvContentPartPr>
              <p14:xfrm>
                <a:off x="8025933" y="4365787"/>
                <a:ext cx="73080" cy="257760"/>
              </p14:xfrm>
            </p:contentPart>
          </mc:Choice>
          <mc:Fallback xmlns="">
            <p:pic>
              <p:nvPicPr>
                <p:cNvPr id="357" name="Freihand 356">
                  <a:extLst>
                    <a:ext uri="{FF2B5EF4-FFF2-40B4-BE49-F238E27FC236}">
                      <a16:creationId xmlns:a16="http://schemas.microsoft.com/office/drawing/2014/main" id="{C6A1ACC0-4FBF-4B74-8E35-DE900A8EA287}"/>
                    </a:ext>
                  </a:extLst>
                </p:cNvPr>
                <p:cNvPicPr/>
                <p:nvPr/>
              </p:nvPicPr>
              <p:blipFill>
                <a:blip r:embed="rId1036"/>
                <a:stretch>
                  <a:fillRect/>
                </a:stretch>
              </p:blipFill>
              <p:spPr>
                <a:xfrm>
                  <a:off x="8021613" y="4361467"/>
                  <a:ext cx="8172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1037">
              <p14:nvContentPartPr>
                <p14:cNvPr id="358" name="Freihand 357">
                  <a:extLst>
                    <a:ext uri="{FF2B5EF4-FFF2-40B4-BE49-F238E27FC236}">
                      <a16:creationId xmlns:a16="http://schemas.microsoft.com/office/drawing/2014/main" id="{444F4F3A-2CD5-4241-B4CA-108714983BDB}"/>
                    </a:ext>
                  </a:extLst>
                </p14:cNvPr>
                <p14:cNvContentPartPr/>
                <p14:nvPr/>
              </p14:nvContentPartPr>
              <p14:xfrm>
                <a:off x="8065533" y="4347427"/>
                <a:ext cx="131760" cy="160920"/>
              </p14:xfrm>
            </p:contentPart>
          </mc:Choice>
          <mc:Fallback xmlns="">
            <p:pic>
              <p:nvPicPr>
                <p:cNvPr id="358" name="Freihand 357">
                  <a:extLst>
                    <a:ext uri="{FF2B5EF4-FFF2-40B4-BE49-F238E27FC236}">
                      <a16:creationId xmlns:a16="http://schemas.microsoft.com/office/drawing/2014/main" id="{444F4F3A-2CD5-4241-B4CA-108714983BDB}"/>
                    </a:ext>
                  </a:extLst>
                </p:cNvPr>
                <p:cNvPicPr/>
                <p:nvPr/>
              </p:nvPicPr>
              <p:blipFill>
                <a:blip r:embed="rId1038"/>
                <a:stretch>
                  <a:fillRect/>
                </a:stretch>
              </p:blipFill>
              <p:spPr>
                <a:xfrm>
                  <a:off x="8061213" y="4343107"/>
                  <a:ext cx="1404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039">
              <p14:nvContentPartPr>
                <p14:cNvPr id="359" name="Freihand 358">
                  <a:extLst>
                    <a:ext uri="{FF2B5EF4-FFF2-40B4-BE49-F238E27FC236}">
                      <a16:creationId xmlns:a16="http://schemas.microsoft.com/office/drawing/2014/main" id="{68C00E43-89E6-44A1-9DBA-68A5F16F2912}"/>
                    </a:ext>
                  </a:extLst>
                </p14:cNvPr>
                <p14:cNvContentPartPr/>
                <p14:nvPr/>
              </p14:nvContentPartPr>
              <p14:xfrm>
                <a:off x="8033493" y="4399267"/>
                <a:ext cx="195120" cy="119880"/>
              </p14:xfrm>
            </p:contentPart>
          </mc:Choice>
          <mc:Fallback xmlns="">
            <p:pic>
              <p:nvPicPr>
                <p:cNvPr id="359" name="Freihand 358">
                  <a:extLst>
                    <a:ext uri="{FF2B5EF4-FFF2-40B4-BE49-F238E27FC236}">
                      <a16:creationId xmlns:a16="http://schemas.microsoft.com/office/drawing/2014/main" id="{68C00E43-89E6-44A1-9DBA-68A5F16F2912}"/>
                    </a:ext>
                  </a:extLst>
                </p:cNvPr>
                <p:cNvPicPr/>
                <p:nvPr/>
              </p:nvPicPr>
              <p:blipFill>
                <a:blip r:embed="rId1040"/>
                <a:stretch>
                  <a:fillRect/>
                </a:stretch>
              </p:blipFill>
              <p:spPr>
                <a:xfrm>
                  <a:off x="8029173" y="4394947"/>
                  <a:ext cx="2037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041">
              <p14:nvContentPartPr>
                <p14:cNvPr id="361" name="Freihand 360">
                  <a:extLst>
                    <a:ext uri="{FF2B5EF4-FFF2-40B4-BE49-F238E27FC236}">
                      <a16:creationId xmlns:a16="http://schemas.microsoft.com/office/drawing/2014/main" id="{D8291975-B2A5-4429-9666-A89F7DCAD4A3}"/>
                    </a:ext>
                  </a:extLst>
                </p14:cNvPr>
                <p14:cNvContentPartPr/>
                <p14:nvPr/>
              </p14:nvContentPartPr>
              <p14:xfrm>
                <a:off x="6762333" y="5268667"/>
                <a:ext cx="792000" cy="336960"/>
              </p14:xfrm>
            </p:contentPart>
          </mc:Choice>
          <mc:Fallback xmlns="">
            <p:pic>
              <p:nvPicPr>
                <p:cNvPr id="361" name="Freihand 360">
                  <a:extLst>
                    <a:ext uri="{FF2B5EF4-FFF2-40B4-BE49-F238E27FC236}">
                      <a16:creationId xmlns:a16="http://schemas.microsoft.com/office/drawing/2014/main" id="{D8291975-B2A5-4429-9666-A89F7DCAD4A3}"/>
                    </a:ext>
                  </a:extLst>
                </p:cNvPr>
                <p:cNvPicPr/>
                <p:nvPr/>
              </p:nvPicPr>
              <p:blipFill>
                <a:blip r:embed="rId1042"/>
                <a:stretch>
                  <a:fillRect/>
                </a:stretch>
              </p:blipFill>
              <p:spPr>
                <a:xfrm>
                  <a:off x="6758013" y="5264347"/>
                  <a:ext cx="80064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1043">
              <p14:nvContentPartPr>
                <p14:cNvPr id="362" name="Freihand 361">
                  <a:extLst>
                    <a:ext uri="{FF2B5EF4-FFF2-40B4-BE49-F238E27FC236}">
                      <a16:creationId xmlns:a16="http://schemas.microsoft.com/office/drawing/2014/main" id="{3AA6A295-35FA-4201-ABDB-E13733E30DDB}"/>
                    </a:ext>
                  </a:extLst>
                </p14:cNvPr>
                <p14:cNvContentPartPr/>
                <p14:nvPr/>
              </p14:nvContentPartPr>
              <p14:xfrm>
                <a:off x="7523733" y="4896427"/>
                <a:ext cx="690480" cy="417960"/>
              </p14:xfrm>
            </p:contentPart>
          </mc:Choice>
          <mc:Fallback xmlns="">
            <p:pic>
              <p:nvPicPr>
                <p:cNvPr id="362" name="Freihand 361">
                  <a:extLst>
                    <a:ext uri="{FF2B5EF4-FFF2-40B4-BE49-F238E27FC236}">
                      <a16:creationId xmlns:a16="http://schemas.microsoft.com/office/drawing/2014/main" id="{3AA6A295-35FA-4201-ABDB-E13733E30DDB}"/>
                    </a:ext>
                  </a:extLst>
                </p:cNvPr>
                <p:cNvPicPr/>
                <p:nvPr/>
              </p:nvPicPr>
              <p:blipFill>
                <a:blip r:embed="rId1044"/>
                <a:stretch>
                  <a:fillRect/>
                </a:stretch>
              </p:blipFill>
              <p:spPr>
                <a:xfrm>
                  <a:off x="7519413" y="4892107"/>
                  <a:ext cx="699120" cy="426600"/>
                </a:xfrm>
                <a:prstGeom prst="rect">
                  <a:avLst/>
                </a:prstGeom>
              </p:spPr>
            </p:pic>
          </mc:Fallback>
        </mc:AlternateContent>
        <mc:AlternateContent xmlns:mc="http://schemas.openxmlformats.org/markup-compatibility/2006" xmlns:p14="http://schemas.microsoft.com/office/powerpoint/2010/main">
          <mc:Choice Requires="p14">
            <p:contentPart p14:bwMode="auto" r:id="rId1045">
              <p14:nvContentPartPr>
                <p14:cNvPr id="72" name="Freihand 71">
                  <a:extLst>
                    <a:ext uri="{FF2B5EF4-FFF2-40B4-BE49-F238E27FC236}">
                      <a16:creationId xmlns:a16="http://schemas.microsoft.com/office/drawing/2014/main" id="{97DC0F92-FCF3-4427-A9F4-DA68BF23798D}"/>
                    </a:ext>
                  </a:extLst>
                </p14:cNvPr>
                <p14:cNvContentPartPr/>
                <p14:nvPr/>
              </p14:nvContentPartPr>
              <p14:xfrm>
                <a:off x="764733" y="2671987"/>
                <a:ext cx="47520" cy="1860480"/>
              </p14:xfrm>
            </p:contentPart>
          </mc:Choice>
          <mc:Fallback xmlns="">
            <p:pic>
              <p:nvPicPr>
                <p:cNvPr id="72" name="Freihand 71">
                  <a:extLst>
                    <a:ext uri="{FF2B5EF4-FFF2-40B4-BE49-F238E27FC236}">
                      <a16:creationId xmlns:a16="http://schemas.microsoft.com/office/drawing/2014/main" id="{97DC0F92-FCF3-4427-A9F4-DA68BF23798D}"/>
                    </a:ext>
                  </a:extLst>
                </p:cNvPr>
                <p:cNvPicPr/>
                <p:nvPr/>
              </p:nvPicPr>
              <p:blipFill>
                <a:blip r:embed="rId1046"/>
                <a:stretch>
                  <a:fillRect/>
                </a:stretch>
              </p:blipFill>
              <p:spPr>
                <a:xfrm>
                  <a:off x="760413" y="2667667"/>
                  <a:ext cx="56160" cy="1869120"/>
                </a:xfrm>
                <a:prstGeom prst="rect">
                  <a:avLst/>
                </a:prstGeom>
              </p:spPr>
            </p:pic>
          </mc:Fallback>
        </mc:AlternateContent>
        <mc:AlternateContent xmlns:mc="http://schemas.openxmlformats.org/markup-compatibility/2006" xmlns:p14="http://schemas.microsoft.com/office/powerpoint/2010/main">
          <mc:Choice Requires="p14">
            <p:contentPart p14:bwMode="auto" r:id="rId1047">
              <p14:nvContentPartPr>
                <p14:cNvPr id="73" name="Freihand 72">
                  <a:extLst>
                    <a:ext uri="{FF2B5EF4-FFF2-40B4-BE49-F238E27FC236}">
                      <a16:creationId xmlns:a16="http://schemas.microsoft.com/office/drawing/2014/main" id="{D6AA5F43-8D5C-4359-8DDD-BEF564DBF33B}"/>
                    </a:ext>
                  </a:extLst>
                </p14:cNvPr>
                <p14:cNvContentPartPr/>
                <p14:nvPr/>
              </p14:nvContentPartPr>
              <p14:xfrm>
                <a:off x="597333" y="4228627"/>
                <a:ext cx="2273400" cy="147600"/>
              </p14:xfrm>
            </p:contentPart>
          </mc:Choice>
          <mc:Fallback xmlns="">
            <p:pic>
              <p:nvPicPr>
                <p:cNvPr id="73" name="Freihand 72">
                  <a:extLst>
                    <a:ext uri="{FF2B5EF4-FFF2-40B4-BE49-F238E27FC236}">
                      <a16:creationId xmlns:a16="http://schemas.microsoft.com/office/drawing/2014/main" id="{D6AA5F43-8D5C-4359-8DDD-BEF564DBF33B}"/>
                    </a:ext>
                  </a:extLst>
                </p:cNvPr>
                <p:cNvPicPr/>
                <p:nvPr/>
              </p:nvPicPr>
              <p:blipFill>
                <a:blip r:embed="rId1048"/>
                <a:stretch>
                  <a:fillRect/>
                </a:stretch>
              </p:blipFill>
              <p:spPr>
                <a:xfrm>
                  <a:off x="593013" y="4224307"/>
                  <a:ext cx="22820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049">
              <p14:nvContentPartPr>
                <p14:cNvPr id="74" name="Freihand 73">
                  <a:extLst>
                    <a:ext uri="{FF2B5EF4-FFF2-40B4-BE49-F238E27FC236}">
                      <a16:creationId xmlns:a16="http://schemas.microsoft.com/office/drawing/2014/main" id="{B55E3772-B31E-42B1-9085-311C801DBDCD}"/>
                    </a:ext>
                  </a:extLst>
                </p14:cNvPr>
                <p14:cNvContentPartPr/>
                <p14:nvPr/>
              </p14:nvContentPartPr>
              <p14:xfrm>
                <a:off x="2862813" y="4120987"/>
                <a:ext cx="142560" cy="212760"/>
              </p14:xfrm>
            </p:contentPart>
          </mc:Choice>
          <mc:Fallback xmlns="">
            <p:pic>
              <p:nvPicPr>
                <p:cNvPr id="74" name="Freihand 73">
                  <a:extLst>
                    <a:ext uri="{FF2B5EF4-FFF2-40B4-BE49-F238E27FC236}">
                      <a16:creationId xmlns:a16="http://schemas.microsoft.com/office/drawing/2014/main" id="{B55E3772-B31E-42B1-9085-311C801DBDCD}"/>
                    </a:ext>
                  </a:extLst>
                </p:cNvPr>
                <p:cNvPicPr/>
                <p:nvPr/>
              </p:nvPicPr>
              <p:blipFill>
                <a:blip r:embed="rId1050"/>
                <a:stretch>
                  <a:fillRect/>
                </a:stretch>
              </p:blipFill>
              <p:spPr>
                <a:xfrm>
                  <a:off x="2858493" y="4116667"/>
                  <a:ext cx="15120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051">
              <p14:nvContentPartPr>
                <p14:cNvPr id="75" name="Freihand 74">
                  <a:extLst>
                    <a:ext uri="{FF2B5EF4-FFF2-40B4-BE49-F238E27FC236}">
                      <a16:creationId xmlns:a16="http://schemas.microsoft.com/office/drawing/2014/main" id="{8C8ECD1B-CE8B-42DF-8751-F4C26C1D6079}"/>
                    </a:ext>
                  </a:extLst>
                </p14:cNvPr>
                <p14:cNvContentPartPr/>
                <p14:nvPr/>
              </p14:nvContentPartPr>
              <p14:xfrm>
                <a:off x="625053" y="2503147"/>
                <a:ext cx="293400" cy="302400"/>
              </p14:xfrm>
            </p:contentPart>
          </mc:Choice>
          <mc:Fallback xmlns="">
            <p:pic>
              <p:nvPicPr>
                <p:cNvPr id="75" name="Freihand 74">
                  <a:extLst>
                    <a:ext uri="{FF2B5EF4-FFF2-40B4-BE49-F238E27FC236}">
                      <a16:creationId xmlns:a16="http://schemas.microsoft.com/office/drawing/2014/main" id="{8C8ECD1B-CE8B-42DF-8751-F4C26C1D6079}"/>
                    </a:ext>
                  </a:extLst>
                </p:cNvPr>
                <p:cNvPicPr/>
                <p:nvPr/>
              </p:nvPicPr>
              <p:blipFill>
                <a:blip r:embed="rId1052"/>
                <a:stretch>
                  <a:fillRect/>
                </a:stretch>
              </p:blipFill>
              <p:spPr>
                <a:xfrm>
                  <a:off x="620733" y="2498827"/>
                  <a:ext cx="30204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1053">
              <p14:nvContentPartPr>
                <p14:cNvPr id="76" name="Freihand 75">
                  <a:extLst>
                    <a:ext uri="{FF2B5EF4-FFF2-40B4-BE49-F238E27FC236}">
                      <a16:creationId xmlns:a16="http://schemas.microsoft.com/office/drawing/2014/main" id="{4F52F55B-B870-414B-992B-FEAEFE3521FE}"/>
                    </a:ext>
                  </a:extLst>
                </p14:cNvPr>
                <p14:cNvContentPartPr/>
                <p14:nvPr/>
              </p14:nvContentPartPr>
              <p14:xfrm>
                <a:off x="402213" y="2511427"/>
                <a:ext cx="81720" cy="126000"/>
              </p14:xfrm>
            </p:contentPart>
          </mc:Choice>
          <mc:Fallback xmlns="">
            <p:pic>
              <p:nvPicPr>
                <p:cNvPr id="76" name="Freihand 75">
                  <a:extLst>
                    <a:ext uri="{FF2B5EF4-FFF2-40B4-BE49-F238E27FC236}">
                      <a16:creationId xmlns:a16="http://schemas.microsoft.com/office/drawing/2014/main" id="{4F52F55B-B870-414B-992B-FEAEFE3521FE}"/>
                    </a:ext>
                  </a:extLst>
                </p:cNvPr>
                <p:cNvPicPr/>
                <p:nvPr/>
              </p:nvPicPr>
              <p:blipFill>
                <a:blip r:embed="rId1054"/>
                <a:stretch>
                  <a:fillRect/>
                </a:stretch>
              </p:blipFill>
              <p:spPr>
                <a:xfrm>
                  <a:off x="397893" y="2507107"/>
                  <a:ext cx="903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055">
              <p14:nvContentPartPr>
                <p14:cNvPr id="77" name="Freihand 76">
                  <a:extLst>
                    <a:ext uri="{FF2B5EF4-FFF2-40B4-BE49-F238E27FC236}">
                      <a16:creationId xmlns:a16="http://schemas.microsoft.com/office/drawing/2014/main" id="{04A626AF-AD06-4BED-B9DA-B907F027D213}"/>
                    </a:ext>
                  </a:extLst>
                </p14:cNvPr>
                <p14:cNvContentPartPr/>
                <p14:nvPr/>
              </p14:nvContentPartPr>
              <p14:xfrm>
                <a:off x="393933" y="2544907"/>
                <a:ext cx="128160" cy="88560"/>
              </p14:xfrm>
            </p:contentPart>
          </mc:Choice>
          <mc:Fallback xmlns="">
            <p:pic>
              <p:nvPicPr>
                <p:cNvPr id="77" name="Freihand 76">
                  <a:extLst>
                    <a:ext uri="{FF2B5EF4-FFF2-40B4-BE49-F238E27FC236}">
                      <a16:creationId xmlns:a16="http://schemas.microsoft.com/office/drawing/2014/main" id="{04A626AF-AD06-4BED-B9DA-B907F027D213}"/>
                    </a:ext>
                  </a:extLst>
                </p:cNvPr>
                <p:cNvPicPr/>
                <p:nvPr/>
              </p:nvPicPr>
              <p:blipFill>
                <a:blip r:embed="rId1056"/>
                <a:stretch>
                  <a:fillRect/>
                </a:stretch>
              </p:blipFill>
              <p:spPr>
                <a:xfrm>
                  <a:off x="389613" y="2540587"/>
                  <a:ext cx="1368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057">
              <p14:nvContentPartPr>
                <p14:cNvPr id="78" name="Freihand 77">
                  <a:extLst>
                    <a:ext uri="{FF2B5EF4-FFF2-40B4-BE49-F238E27FC236}">
                      <a16:creationId xmlns:a16="http://schemas.microsoft.com/office/drawing/2014/main" id="{3C7487CE-31BF-4356-94CE-86D073C8CC35}"/>
                    </a:ext>
                  </a:extLst>
                </p14:cNvPr>
                <p14:cNvContentPartPr/>
                <p14:nvPr/>
              </p14:nvContentPartPr>
              <p14:xfrm>
                <a:off x="561693" y="2598547"/>
                <a:ext cx="142200" cy="101520"/>
              </p14:xfrm>
            </p:contentPart>
          </mc:Choice>
          <mc:Fallback xmlns="">
            <p:pic>
              <p:nvPicPr>
                <p:cNvPr id="78" name="Freihand 77">
                  <a:extLst>
                    <a:ext uri="{FF2B5EF4-FFF2-40B4-BE49-F238E27FC236}">
                      <a16:creationId xmlns:a16="http://schemas.microsoft.com/office/drawing/2014/main" id="{3C7487CE-31BF-4356-94CE-86D073C8CC35}"/>
                    </a:ext>
                  </a:extLst>
                </p:cNvPr>
                <p:cNvPicPr/>
                <p:nvPr/>
              </p:nvPicPr>
              <p:blipFill>
                <a:blip r:embed="rId1058"/>
                <a:stretch>
                  <a:fillRect/>
                </a:stretch>
              </p:blipFill>
              <p:spPr>
                <a:xfrm>
                  <a:off x="557373" y="2594227"/>
                  <a:ext cx="1508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059">
              <p14:nvContentPartPr>
                <p14:cNvPr id="79" name="Freihand 78">
                  <a:extLst>
                    <a:ext uri="{FF2B5EF4-FFF2-40B4-BE49-F238E27FC236}">
                      <a16:creationId xmlns:a16="http://schemas.microsoft.com/office/drawing/2014/main" id="{81A53482-48A8-41B4-B916-24CFB50CD11E}"/>
                    </a:ext>
                  </a:extLst>
                </p14:cNvPr>
                <p14:cNvContentPartPr/>
                <p14:nvPr/>
              </p14:nvContentPartPr>
              <p14:xfrm>
                <a:off x="2746173" y="4425547"/>
                <a:ext cx="94680" cy="154800"/>
              </p14:xfrm>
            </p:contentPart>
          </mc:Choice>
          <mc:Fallback xmlns="">
            <p:pic>
              <p:nvPicPr>
                <p:cNvPr id="79" name="Freihand 78">
                  <a:extLst>
                    <a:ext uri="{FF2B5EF4-FFF2-40B4-BE49-F238E27FC236}">
                      <a16:creationId xmlns:a16="http://schemas.microsoft.com/office/drawing/2014/main" id="{81A53482-48A8-41B4-B916-24CFB50CD11E}"/>
                    </a:ext>
                  </a:extLst>
                </p:cNvPr>
                <p:cNvPicPr/>
                <p:nvPr/>
              </p:nvPicPr>
              <p:blipFill>
                <a:blip r:embed="rId1060"/>
                <a:stretch>
                  <a:fillRect/>
                </a:stretch>
              </p:blipFill>
              <p:spPr>
                <a:xfrm>
                  <a:off x="2741853" y="4421227"/>
                  <a:ext cx="1033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061">
              <p14:nvContentPartPr>
                <p14:cNvPr id="80" name="Freihand 79">
                  <a:extLst>
                    <a:ext uri="{FF2B5EF4-FFF2-40B4-BE49-F238E27FC236}">
                      <a16:creationId xmlns:a16="http://schemas.microsoft.com/office/drawing/2014/main" id="{0CF51EF1-E959-409F-9F08-D432F597149A}"/>
                    </a:ext>
                  </a:extLst>
                </p14:cNvPr>
                <p14:cNvContentPartPr/>
                <p14:nvPr/>
              </p14:nvContentPartPr>
              <p14:xfrm>
                <a:off x="2736093" y="4486027"/>
                <a:ext cx="129600" cy="147240"/>
              </p14:xfrm>
            </p:contentPart>
          </mc:Choice>
          <mc:Fallback xmlns="">
            <p:pic>
              <p:nvPicPr>
                <p:cNvPr id="80" name="Freihand 79">
                  <a:extLst>
                    <a:ext uri="{FF2B5EF4-FFF2-40B4-BE49-F238E27FC236}">
                      <a16:creationId xmlns:a16="http://schemas.microsoft.com/office/drawing/2014/main" id="{0CF51EF1-E959-409F-9F08-D432F597149A}"/>
                    </a:ext>
                  </a:extLst>
                </p:cNvPr>
                <p:cNvPicPr/>
                <p:nvPr/>
              </p:nvPicPr>
              <p:blipFill>
                <a:blip r:embed="rId1062"/>
                <a:stretch>
                  <a:fillRect/>
                </a:stretch>
              </p:blipFill>
              <p:spPr>
                <a:xfrm>
                  <a:off x="2731773" y="4481347"/>
                  <a:ext cx="1382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063">
              <p14:nvContentPartPr>
                <p14:cNvPr id="81" name="Freihand 80">
                  <a:extLst>
                    <a:ext uri="{FF2B5EF4-FFF2-40B4-BE49-F238E27FC236}">
                      <a16:creationId xmlns:a16="http://schemas.microsoft.com/office/drawing/2014/main" id="{35C4912D-1176-41DD-B284-B7363CD44A12}"/>
                    </a:ext>
                  </a:extLst>
                </p14:cNvPr>
                <p14:cNvContentPartPr/>
                <p14:nvPr/>
              </p14:nvContentPartPr>
              <p14:xfrm>
                <a:off x="2895933" y="4519867"/>
                <a:ext cx="115560" cy="160920"/>
              </p14:xfrm>
            </p:contentPart>
          </mc:Choice>
          <mc:Fallback xmlns="">
            <p:pic>
              <p:nvPicPr>
                <p:cNvPr id="81" name="Freihand 80">
                  <a:extLst>
                    <a:ext uri="{FF2B5EF4-FFF2-40B4-BE49-F238E27FC236}">
                      <a16:creationId xmlns:a16="http://schemas.microsoft.com/office/drawing/2014/main" id="{35C4912D-1176-41DD-B284-B7363CD44A12}"/>
                    </a:ext>
                  </a:extLst>
                </p:cNvPr>
                <p:cNvPicPr/>
                <p:nvPr/>
              </p:nvPicPr>
              <p:blipFill>
                <a:blip r:embed="rId1064"/>
                <a:stretch>
                  <a:fillRect/>
                </a:stretch>
              </p:blipFill>
              <p:spPr>
                <a:xfrm>
                  <a:off x="2891613" y="4515547"/>
                  <a:ext cx="1242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065">
              <p14:nvContentPartPr>
                <p14:cNvPr id="83" name="Freihand 82">
                  <a:extLst>
                    <a:ext uri="{FF2B5EF4-FFF2-40B4-BE49-F238E27FC236}">
                      <a16:creationId xmlns:a16="http://schemas.microsoft.com/office/drawing/2014/main" id="{453E89E1-8F18-4164-A968-302BA695D8D9}"/>
                    </a:ext>
                  </a:extLst>
                </p14:cNvPr>
                <p14:cNvContentPartPr/>
                <p14:nvPr/>
              </p14:nvContentPartPr>
              <p14:xfrm>
                <a:off x="808653" y="3158347"/>
                <a:ext cx="1112040" cy="1117800"/>
              </p14:xfrm>
            </p:contentPart>
          </mc:Choice>
          <mc:Fallback xmlns="">
            <p:pic>
              <p:nvPicPr>
                <p:cNvPr id="83" name="Freihand 82">
                  <a:extLst>
                    <a:ext uri="{FF2B5EF4-FFF2-40B4-BE49-F238E27FC236}">
                      <a16:creationId xmlns:a16="http://schemas.microsoft.com/office/drawing/2014/main" id="{453E89E1-8F18-4164-A968-302BA695D8D9}"/>
                    </a:ext>
                  </a:extLst>
                </p:cNvPr>
                <p:cNvPicPr/>
                <p:nvPr/>
              </p:nvPicPr>
              <p:blipFill>
                <a:blip r:embed="rId1066"/>
                <a:stretch>
                  <a:fillRect/>
                </a:stretch>
              </p:blipFill>
              <p:spPr>
                <a:xfrm>
                  <a:off x="804333" y="3154027"/>
                  <a:ext cx="1120680" cy="1126440"/>
                </a:xfrm>
                <a:prstGeom prst="rect">
                  <a:avLst/>
                </a:prstGeom>
              </p:spPr>
            </p:pic>
          </mc:Fallback>
        </mc:AlternateContent>
        <mc:AlternateContent xmlns:mc="http://schemas.openxmlformats.org/markup-compatibility/2006" xmlns:p14="http://schemas.microsoft.com/office/powerpoint/2010/main">
          <mc:Choice Requires="p14">
            <p:contentPart p14:bwMode="auto" r:id="rId1067">
              <p14:nvContentPartPr>
                <p14:cNvPr id="85" name="Freihand 84">
                  <a:extLst>
                    <a:ext uri="{FF2B5EF4-FFF2-40B4-BE49-F238E27FC236}">
                      <a16:creationId xmlns:a16="http://schemas.microsoft.com/office/drawing/2014/main" id="{769ED6C7-B214-41F1-9C38-BE8F6E2DAC95}"/>
                    </a:ext>
                  </a:extLst>
                </p14:cNvPr>
                <p14:cNvContentPartPr/>
                <p14:nvPr/>
              </p14:nvContentPartPr>
              <p14:xfrm>
                <a:off x="977853" y="3605107"/>
                <a:ext cx="9000" cy="16200"/>
              </p14:xfrm>
            </p:contentPart>
          </mc:Choice>
          <mc:Fallback xmlns="">
            <p:pic>
              <p:nvPicPr>
                <p:cNvPr id="85" name="Freihand 84">
                  <a:extLst>
                    <a:ext uri="{FF2B5EF4-FFF2-40B4-BE49-F238E27FC236}">
                      <a16:creationId xmlns:a16="http://schemas.microsoft.com/office/drawing/2014/main" id="{769ED6C7-B214-41F1-9C38-BE8F6E2DAC95}"/>
                    </a:ext>
                  </a:extLst>
                </p:cNvPr>
                <p:cNvPicPr/>
                <p:nvPr/>
              </p:nvPicPr>
              <p:blipFill>
                <a:blip r:embed="rId575"/>
                <a:stretch>
                  <a:fillRect/>
                </a:stretch>
              </p:blipFill>
              <p:spPr>
                <a:xfrm>
                  <a:off x="973533" y="3600787"/>
                  <a:ext cx="176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068">
              <p14:nvContentPartPr>
                <p14:cNvPr id="86" name="Freihand 85">
                  <a:extLst>
                    <a:ext uri="{FF2B5EF4-FFF2-40B4-BE49-F238E27FC236}">
                      <a16:creationId xmlns:a16="http://schemas.microsoft.com/office/drawing/2014/main" id="{187BF9CA-1106-4C2D-A348-B544ADFA45A0}"/>
                    </a:ext>
                  </a:extLst>
                </p14:cNvPr>
                <p14:cNvContentPartPr/>
                <p14:nvPr/>
              </p14:nvContentPartPr>
              <p14:xfrm>
                <a:off x="1178733" y="3956827"/>
                <a:ext cx="18360" cy="3600"/>
              </p14:xfrm>
            </p:contentPart>
          </mc:Choice>
          <mc:Fallback xmlns="">
            <p:pic>
              <p:nvPicPr>
                <p:cNvPr id="86" name="Freihand 85">
                  <a:extLst>
                    <a:ext uri="{FF2B5EF4-FFF2-40B4-BE49-F238E27FC236}">
                      <a16:creationId xmlns:a16="http://schemas.microsoft.com/office/drawing/2014/main" id="{187BF9CA-1106-4C2D-A348-B544ADFA45A0}"/>
                    </a:ext>
                  </a:extLst>
                </p:cNvPr>
                <p:cNvPicPr/>
                <p:nvPr/>
              </p:nvPicPr>
              <p:blipFill>
                <a:blip r:embed="rId1069"/>
                <a:stretch>
                  <a:fillRect/>
                </a:stretch>
              </p:blipFill>
              <p:spPr>
                <a:xfrm>
                  <a:off x="1174413" y="3952507"/>
                  <a:ext cx="270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070">
              <p14:nvContentPartPr>
                <p14:cNvPr id="87" name="Freihand 86">
                  <a:extLst>
                    <a:ext uri="{FF2B5EF4-FFF2-40B4-BE49-F238E27FC236}">
                      <a16:creationId xmlns:a16="http://schemas.microsoft.com/office/drawing/2014/main" id="{A6B0EC6C-087C-47B2-AAED-88CCB1358829}"/>
                    </a:ext>
                  </a:extLst>
                </p14:cNvPr>
                <p14:cNvContentPartPr/>
                <p14:nvPr/>
              </p14:nvContentPartPr>
              <p14:xfrm>
                <a:off x="933933" y="3922987"/>
                <a:ext cx="104400" cy="259920"/>
              </p14:xfrm>
            </p:contentPart>
          </mc:Choice>
          <mc:Fallback xmlns="">
            <p:pic>
              <p:nvPicPr>
                <p:cNvPr id="87" name="Freihand 86">
                  <a:extLst>
                    <a:ext uri="{FF2B5EF4-FFF2-40B4-BE49-F238E27FC236}">
                      <a16:creationId xmlns:a16="http://schemas.microsoft.com/office/drawing/2014/main" id="{A6B0EC6C-087C-47B2-AAED-88CCB1358829}"/>
                    </a:ext>
                  </a:extLst>
                </p:cNvPr>
                <p:cNvPicPr/>
                <p:nvPr/>
              </p:nvPicPr>
              <p:blipFill>
                <a:blip r:embed="rId1071"/>
                <a:stretch>
                  <a:fillRect/>
                </a:stretch>
              </p:blipFill>
              <p:spPr>
                <a:xfrm>
                  <a:off x="929613" y="3918667"/>
                  <a:ext cx="11304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1072">
              <p14:nvContentPartPr>
                <p14:cNvPr id="88" name="Freihand 87">
                  <a:extLst>
                    <a:ext uri="{FF2B5EF4-FFF2-40B4-BE49-F238E27FC236}">
                      <a16:creationId xmlns:a16="http://schemas.microsoft.com/office/drawing/2014/main" id="{682A18C4-4985-438F-B9E2-CBD0ADBF724D}"/>
                    </a:ext>
                  </a:extLst>
                </p14:cNvPr>
                <p14:cNvContentPartPr/>
                <p14:nvPr/>
              </p14:nvContentPartPr>
              <p14:xfrm>
                <a:off x="1098453" y="3778627"/>
                <a:ext cx="324360" cy="176400"/>
              </p14:xfrm>
            </p:contentPart>
          </mc:Choice>
          <mc:Fallback xmlns="">
            <p:pic>
              <p:nvPicPr>
                <p:cNvPr id="88" name="Freihand 87">
                  <a:extLst>
                    <a:ext uri="{FF2B5EF4-FFF2-40B4-BE49-F238E27FC236}">
                      <a16:creationId xmlns:a16="http://schemas.microsoft.com/office/drawing/2014/main" id="{682A18C4-4985-438F-B9E2-CBD0ADBF724D}"/>
                    </a:ext>
                  </a:extLst>
                </p:cNvPr>
                <p:cNvPicPr/>
                <p:nvPr/>
              </p:nvPicPr>
              <p:blipFill>
                <a:blip r:embed="rId1073"/>
                <a:stretch>
                  <a:fillRect/>
                </a:stretch>
              </p:blipFill>
              <p:spPr>
                <a:xfrm>
                  <a:off x="1094133" y="3774307"/>
                  <a:ext cx="3330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074">
              <p14:nvContentPartPr>
                <p14:cNvPr id="89" name="Freihand 88">
                  <a:extLst>
                    <a:ext uri="{FF2B5EF4-FFF2-40B4-BE49-F238E27FC236}">
                      <a16:creationId xmlns:a16="http://schemas.microsoft.com/office/drawing/2014/main" id="{3EBDF40C-9A84-472C-8683-64EA7DD56029}"/>
                    </a:ext>
                  </a:extLst>
                </p14:cNvPr>
                <p14:cNvContentPartPr/>
                <p14:nvPr/>
              </p14:nvContentPartPr>
              <p14:xfrm>
                <a:off x="1527573" y="4050787"/>
                <a:ext cx="81360" cy="56880"/>
              </p14:xfrm>
            </p:contentPart>
          </mc:Choice>
          <mc:Fallback xmlns="">
            <p:pic>
              <p:nvPicPr>
                <p:cNvPr id="89" name="Freihand 88">
                  <a:extLst>
                    <a:ext uri="{FF2B5EF4-FFF2-40B4-BE49-F238E27FC236}">
                      <a16:creationId xmlns:a16="http://schemas.microsoft.com/office/drawing/2014/main" id="{3EBDF40C-9A84-472C-8683-64EA7DD56029}"/>
                    </a:ext>
                  </a:extLst>
                </p:cNvPr>
                <p:cNvPicPr/>
                <p:nvPr/>
              </p:nvPicPr>
              <p:blipFill>
                <a:blip r:embed="rId1075"/>
                <a:stretch>
                  <a:fillRect/>
                </a:stretch>
              </p:blipFill>
              <p:spPr>
                <a:xfrm>
                  <a:off x="1523253" y="4046467"/>
                  <a:ext cx="900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076">
              <p14:nvContentPartPr>
                <p14:cNvPr id="91" name="Freihand 90">
                  <a:extLst>
                    <a:ext uri="{FF2B5EF4-FFF2-40B4-BE49-F238E27FC236}">
                      <a16:creationId xmlns:a16="http://schemas.microsoft.com/office/drawing/2014/main" id="{54DF4D80-0998-4D81-A392-7CB98343E3B2}"/>
                    </a:ext>
                  </a:extLst>
                </p14:cNvPr>
                <p14:cNvContentPartPr/>
                <p14:nvPr/>
              </p14:nvContentPartPr>
              <p14:xfrm>
                <a:off x="1135893" y="3485947"/>
                <a:ext cx="5040" cy="11520"/>
              </p14:xfrm>
            </p:contentPart>
          </mc:Choice>
          <mc:Fallback xmlns="">
            <p:pic>
              <p:nvPicPr>
                <p:cNvPr id="91" name="Freihand 90">
                  <a:extLst>
                    <a:ext uri="{FF2B5EF4-FFF2-40B4-BE49-F238E27FC236}">
                      <a16:creationId xmlns:a16="http://schemas.microsoft.com/office/drawing/2014/main" id="{54DF4D80-0998-4D81-A392-7CB98343E3B2}"/>
                    </a:ext>
                  </a:extLst>
                </p:cNvPr>
                <p:cNvPicPr/>
                <p:nvPr/>
              </p:nvPicPr>
              <p:blipFill>
                <a:blip r:embed="rId1077"/>
                <a:stretch>
                  <a:fillRect/>
                </a:stretch>
              </p:blipFill>
              <p:spPr>
                <a:xfrm>
                  <a:off x="1131573" y="3481627"/>
                  <a:ext cx="136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078">
              <p14:nvContentPartPr>
                <p14:cNvPr id="92" name="Freihand 91">
                  <a:extLst>
                    <a:ext uri="{FF2B5EF4-FFF2-40B4-BE49-F238E27FC236}">
                      <a16:creationId xmlns:a16="http://schemas.microsoft.com/office/drawing/2014/main" id="{377DA5CE-0364-448D-9FC4-6C17D230753E}"/>
                    </a:ext>
                  </a:extLst>
                </p14:cNvPr>
                <p14:cNvContentPartPr/>
                <p14:nvPr/>
              </p14:nvContentPartPr>
              <p14:xfrm>
                <a:off x="1172973" y="3526987"/>
                <a:ext cx="88560" cy="89640"/>
              </p14:xfrm>
            </p:contentPart>
          </mc:Choice>
          <mc:Fallback xmlns="">
            <p:pic>
              <p:nvPicPr>
                <p:cNvPr id="92" name="Freihand 91">
                  <a:extLst>
                    <a:ext uri="{FF2B5EF4-FFF2-40B4-BE49-F238E27FC236}">
                      <a16:creationId xmlns:a16="http://schemas.microsoft.com/office/drawing/2014/main" id="{377DA5CE-0364-448D-9FC4-6C17D230753E}"/>
                    </a:ext>
                  </a:extLst>
                </p:cNvPr>
                <p:cNvPicPr/>
                <p:nvPr/>
              </p:nvPicPr>
              <p:blipFill>
                <a:blip r:embed="rId1079"/>
                <a:stretch>
                  <a:fillRect/>
                </a:stretch>
              </p:blipFill>
              <p:spPr>
                <a:xfrm>
                  <a:off x="1168653" y="3522667"/>
                  <a:ext cx="972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080">
              <p14:nvContentPartPr>
                <p14:cNvPr id="93" name="Freihand 92">
                  <a:extLst>
                    <a:ext uri="{FF2B5EF4-FFF2-40B4-BE49-F238E27FC236}">
                      <a16:creationId xmlns:a16="http://schemas.microsoft.com/office/drawing/2014/main" id="{89504E2B-47F6-4A38-A4F1-50DABD1A7E2C}"/>
                    </a:ext>
                  </a:extLst>
                </p14:cNvPr>
                <p14:cNvContentPartPr/>
                <p14:nvPr/>
              </p14:nvContentPartPr>
              <p14:xfrm>
                <a:off x="1357653" y="3682147"/>
                <a:ext cx="163440" cy="195480"/>
              </p14:xfrm>
            </p:contentPart>
          </mc:Choice>
          <mc:Fallback xmlns="">
            <p:pic>
              <p:nvPicPr>
                <p:cNvPr id="93" name="Freihand 92">
                  <a:extLst>
                    <a:ext uri="{FF2B5EF4-FFF2-40B4-BE49-F238E27FC236}">
                      <a16:creationId xmlns:a16="http://schemas.microsoft.com/office/drawing/2014/main" id="{89504E2B-47F6-4A38-A4F1-50DABD1A7E2C}"/>
                    </a:ext>
                  </a:extLst>
                </p:cNvPr>
                <p:cNvPicPr/>
                <p:nvPr/>
              </p:nvPicPr>
              <p:blipFill>
                <a:blip r:embed="rId1081"/>
                <a:stretch>
                  <a:fillRect/>
                </a:stretch>
              </p:blipFill>
              <p:spPr>
                <a:xfrm>
                  <a:off x="1353333" y="3677827"/>
                  <a:ext cx="1720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082">
              <p14:nvContentPartPr>
                <p14:cNvPr id="94" name="Freihand 93">
                  <a:extLst>
                    <a:ext uri="{FF2B5EF4-FFF2-40B4-BE49-F238E27FC236}">
                      <a16:creationId xmlns:a16="http://schemas.microsoft.com/office/drawing/2014/main" id="{35A9BE76-5FFF-4877-9029-357A7344011E}"/>
                    </a:ext>
                  </a:extLst>
                </p14:cNvPr>
                <p14:cNvContentPartPr/>
                <p14:nvPr/>
              </p14:nvContentPartPr>
              <p14:xfrm>
                <a:off x="1552053" y="3935947"/>
                <a:ext cx="100800" cy="71280"/>
              </p14:xfrm>
            </p:contentPart>
          </mc:Choice>
          <mc:Fallback xmlns="">
            <p:pic>
              <p:nvPicPr>
                <p:cNvPr id="94" name="Freihand 93">
                  <a:extLst>
                    <a:ext uri="{FF2B5EF4-FFF2-40B4-BE49-F238E27FC236}">
                      <a16:creationId xmlns:a16="http://schemas.microsoft.com/office/drawing/2014/main" id="{35A9BE76-5FFF-4877-9029-357A7344011E}"/>
                    </a:ext>
                  </a:extLst>
                </p:cNvPr>
                <p:cNvPicPr/>
                <p:nvPr/>
              </p:nvPicPr>
              <p:blipFill>
                <a:blip r:embed="rId1083"/>
                <a:stretch>
                  <a:fillRect/>
                </a:stretch>
              </p:blipFill>
              <p:spPr>
                <a:xfrm>
                  <a:off x="1547733" y="3931627"/>
                  <a:ext cx="1094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084">
              <p14:nvContentPartPr>
                <p14:cNvPr id="116" name="Freihand 115">
                  <a:extLst>
                    <a:ext uri="{FF2B5EF4-FFF2-40B4-BE49-F238E27FC236}">
                      <a16:creationId xmlns:a16="http://schemas.microsoft.com/office/drawing/2014/main" id="{6065ACA4-429F-4C04-9FCA-48D1E378F05C}"/>
                    </a:ext>
                  </a:extLst>
                </p14:cNvPr>
                <p14:cNvContentPartPr/>
                <p14:nvPr/>
              </p14:nvContentPartPr>
              <p14:xfrm>
                <a:off x="910533" y="4613827"/>
                <a:ext cx="298440" cy="235080"/>
              </p14:xfrm>
            </p:contentPart>
          </mc:Choice>
          <mc:Fallback xmlns="">
            <p:pic>
              <p:nvPicPr>
                <p:cNvPr id="116" name="Freihand 115">
                  <a:extLst>
                    <a:ext uri="{FF2B5EF4-FFF2-40B4-BE49-F238E27FC236}">
                      <a16:creationId xmlns:a16="http://schemas.microsoft.com/office/drawing/2014/main" id="{6065ACA4-429F-4C04-9FCA-48D1E378F05C}"/>
                    </a:ext>
                  </a:extLst>
                </p:cNvPr>
                <p:cNvPicPr/>
                <p:nvPr/>
              </p:nvPicPr>
              <p:blipFill>
                <a:blip r:embed="rId1085"/>
                <a:stretch>
                  <a:fillRect/>
                </a:stretch>
              </p:blipFill>
              <p:spPr>
                <a:xfrm>
                  <a:off x="906213" y="4609507"/>
                  <a:ext cx="30708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1086">
              <p14:nvContentPartPr>
                <p14:cNvPr id="117" name="Freihand 116">
                  <a:extLst>
                    <a:ext uri="{FF2B5EF4-FFF2-40B4-BE49-F238E27FC236}">
                      <a16:creationId xmlns:a16="http://schemas.microsoft.com/office/drawing/2014/main" id="{681C6C44-E7EC-4F4E-8EEF-90757FAF2CE1}"/>
                    </a:ext>
                  </a:extLst>
                </p14:cNvPr>
                <p14:cNvContentPartPr/>
                <p14:nvPr/>
              </p14:nvContentPartPr>
              <p14:xfrm>
                <a:off x="1202133" y="4645507"/>
                <a:ext cx="360" cy="360"/>
              </p14:xfrm>
            </p:contentPart>
          </mc:Choice>
          <mc:Fallback xmlns="">
            <p:pic>
              <p:nvPicPr>
                <p:cNvPr id="117" name="Freihand 116">
                  <a:extLst>
                    <a:ext uri="{FF2B5EF4-FFF2-40B4-BE49-F238E27FC236}">
                      <a16:creationId xmlns:a16="http://schemas.microsoft.com/office/drawing/2014/main" id="{681C6C44-E7EC-4F4E-8EEF-90757FAF2CE1}"/>
                    </a:ext>
                  </a:extLst>
                </p:cNvPr>
                <p:cNvPicPr/>
                <p:nvPr/>
              </p:nvPicPr>
              <p:blipFill>
                <a:blip r:embed="rId483"/>
                <a:stretch>
                  <a:fillRect/>
                </a:stretch>
              </p:blipFill>
              <p:spPr>
                <a:xfrm>
                  <a:off x="1197813" y="46411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87">
              <p14:nvContentPartPr>
                <p14:cNvPr id="118" name="Freihand 117">
                  <a:extLst>
                    <a:ext uri="{FF2B5EF4-FFF2-40B4-BE49-F238E27FC236}">
                      <a16:creationId xmlns:a16="http://schemas.microsoft.com/office/drawing/2014/main" id="{C4342B2F-5CA9-4C11-B6A4-EBF564E765E5}"/>
                    </a:ext>
                  </a:extLst>
                </p14:cNvPr>
                <p14:cNvContentPartPr/>
                <p14:nvPr/>
              </p14:nvContentPartPr>
              <p14:xfrm>
                <a:off x="1264773" y="4731187"/>
                <a:ext cx="95760" cy="97920"/>
              </p14:xfrm>
            </p:contentPart>
          </mc:Choice>
          <mc:Fallback xmlns="">
            <p:pic>
              <p:nvPicPr>
                <p:cNvPr id="118" name="Freihand 117">
                  <a:extLst>
                    <a:ext uri="{FF2B5EF4-FFF2-40B4-BE49-F238E27FC236}">
                      <a16:creationId xmlns:a16="http://schemas.microsoft.com/office/drawing/2014/main" id="{C4342B2F-5CA9-4C11-B6A4-EBF564E765E5}"/>
                    </a:ext>
                  </a:extLst>
                </p:cNvPr>
                <p:cNvPicPr/>
                <p:nvPr/>
              </p:nvPicPr>
              <p:blipFill>
                <a:blip r:embed="rId1088"/>
                <a:stretch>
                  <a:fillRect/>
                </a:stretch>
              </p:blipFill>
              <p:spPr>
                <a:xfrm>
                  <a:off x="1260453" y="4726867"/>
                  <a:ext cx="1044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089">
              <p14:nvContentPartPr>
                <p14:cNvPr id="119" name="Freihand 118">
                  <a:extLst>
                    <a:ext uri="{FF2B5EF4-FFF2-40B4-BE49-F238E27FC236}">
                      <a16:creationId xmlns:a16="http://schemas.microsoft.com/office/drawing/2014/main" id="{EC7BC7F4-F436-43E6-A575-ADAAB404B7C3}"/>
                    </a:ext>
                  </a:extLst>
                </p14:cNvPr>
                <p14:cNvContentPartPr/>
                <p14:nvPr/>
              </p14:nvContentPartPr>
              <p14:xfrm>
                <a:off x="1392213" y="4716067"/>
                <a:ext cx="101160" cy="92520"/>
              </p14:xfrm>
            </p:contentPart>
          </mc:Choice>
          <mc:Fallback xmlns="">
            <p:pic>
              <p:nvPicPr>
                <p:cNvPr id="119" name="Freihand 118">
                  <a:extLst>
                    <a:ext uri="{FF2B5EF4-FFF2-40B4-BE49-F238E27FC236}">
                      <a16:creationId xmlns:a16="http://schemas.microsoft.com/office/drawing/2014/main" id="{EC7BC7F4-F436-43E6-A575-ADAAB404B7C3}"/>
                    </a:ext>
                  </a:extLst>
                </p:cNvPr>
                <p:cNvPicPr/>
                <p:nvPr/>
              </p:nvPicPr>
              <p:blipFill>
                <a:blip r:embed="rId1090"/>
                <a:stretch>
                  <a:fillRect/>
                </a:stretch>
              </p:blipFill>
              <p:spPr>
                <a:xfrm>
                  <a:off x="1387893" y="4711747"/>
                  <a:ext cx="1098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091">
              <p14:nvContentPartPr>
                <p14:cNvPr id="120" name="Freihand 119">
                  <a:extLst>
                    <a:ext uri="{FF2B5EF4-FFF2-40B4-BE49-F238E27FC236}">
                      <a16:creationId xmlns:a16="http://schemas.microsoft.com/office/drawing/2014/main" id="{9359FACE-0E5D-4F4E-8E66-3469DDD5C468}"/>
                    </a:ext>
                  </a:extLst>
                </p14:cNvPr>
                <p14:cNvContentPartPr/>
                <p14:nvPr/>
              </p14:nvContentPartPr>
              <p14:xfrm>
                <a:off x="1497333" y="4703107"/>
                <a:ext cx="96840" cy="95400"/>
              </p14:xfrm>
            </p:contentPart>
          </mc:Choice>
          <mc:Fallback xmlns="">
            <p:pic>
              <p:nvPicPr>
                <p:cNvPr id="120" name="Freihand 119">
                  <a:extLst>
                    <a:ext uri="{FF2B5EF4-FFF2-40B4-BE49-F238E27FC236}">
                      <a16:creationId xmlns:a16="http://schemas.microsoft.com/office/drawing/2014/main" id="{9359FACE-0E5D-4F4E-8E66-3469DDD5C468}"/>
                    </a:ext>
                  </a:extLst>
                </p:cNvPr>
                <p:cNvPicPr/>
                <p:nvPr/>
              </p:nvPicPr>
              <p:blipFill>
                <a:blip r:embed="rId1092"/>
                <a:stretch>
                  <a:fillRect/>
                </a:stretch>
              </p:blipFill>
              <p:spPr>
                <a:xfrm>
                  <a:off x="1493013" y="4698787"/>
                  <a:ext cx="1054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093">
              <p14:nvContentPartPr>
                <p14:cNvPr id="578" name="Freihand 577">
                  <a:extLst>
                    <a:ext uri="{FF2B5EF4-FFF2-40B4-BE49-F238E27FC236}">
                      <a16:creationId xmlns:a16="http://schemas.microsoft.com/office/drawing/2014/main" id="{D63856D3-3AA1-416B-A04C-9BDC9739C15A}"/>
                    </a:ext>
                  </a:extLst>
                </p14:cNvPr>
                <p14:cNvContentPartPr/>
                <p14:nvPr/>
              </p14:nvContentPartPr>
              <p14:xfrm>
                <a:off x="949413" y="2817787"/>
                <a:ext cx="1094760" cy="1270800"/>
              </p14:xfrm>
            </p:contentPart>
          </mc:Choice>
          <mc:Fallback xmlns="">
            <p:pic>
              <p:nvPicPr>
                <p:cNvPr id="578" name="Freihand 577">
                  <a:extLst>
                    <a:ext uri="{FF2B5EF4-FFF2-40B4-BE49-F238E27FC236}">
                      <a16:creationId xmlns:a16="http://schemas.microsoft.com/office/drawing/2014/main" id="{D63856D3-3AA1-416B-A04C-9BDC9739C15A}"/>
                    </a:ext>
                  </a:extLst>
                </p:cNvPr>
                <p:cNvPicPr/>
                <p:nvPr/>
              </p:nvPicPr>
              <p:blipFill>
                <a:blip r:embed="rId1094"/>
                <a:stretch>
                  <a:fillRect/>
                </a:stretch>
              </p:blipFill>
              <p:spPr>
                <a:xfrm>
                  <a:off x="945093" y="2813467"/>
                  <a:ext cx="1103400" cy="1279440"/>
                </a:xfrm>
                <a:prstGeom prst="rect">
                  <a:avLst/>
                </a:prstGeom>
              </p:spPr>
            </p:pic>
          </mc:Fallback>
        </mc:AlternateContent>
        <mc:AlternateContent xmlns:mc="http://schemas.openxmlformats.org/markup-compatibility/2006" xmlns:p14="http://schemas.microsoft.com/office/powerpoint/2010/main">
          <mc:Choice Requires="p14">
            <p:contentPart p14:bwMode="auto" r:id="rId1095">
              <p14:nvContentPartPr>
                <p14:cNvPr id="580" name="Freihand 579">
                  <a:extLst>
                    <a:ext uri="{FF2B5EF4-FFF2-40B4-BE49-F238E27FC236}">
                      <a16:creationId xmlns:a16="http://schemas.microsoft.com/office/drawing/2014/main" id="{4A82C747-129F-4570-92AC-AD8AAE38079A}"/>
                    </a:ext>
                  </a:extLst>
                </p14:cNvPr>
                <p14:cNvContentPartPr/>
                <p14:nvPr/>
              </p14:nvContentPartPr>
              <p14:xfrm>
                <a:off x="2195373" y="3973387"/>
                <a:ext cx="13320" cy="134640"/>
              </p14:xfrm>
            </p:contentPart>
          </mc:Choice>
          <mc:Fallback xmlns="">
            <p:pic>
              <p:nvPicPr>
                <p:cNvPr id="580" name="Freihand 579">
                  <a:extLst>
                    <a:ext uri="{FF2B5EF4-FFF2-40B4-BE49-F238E27FC236}">
                      <a16:creationId xmlns:a16="http://schemas.microsoft.com/office/drawing/2014/main" id="{4A82C747-129F-4570-92AC-AD8AAE38079A}"/>
                    </a:ext>
                  </a:extLst>
                </p:cNvPr>
                <p:cNvPicPr/>
                <p:nvPr/>
              </p:nvPicPr>
              <p:blipFill>
                <a:blip r:embed="rId1096"/>
                <a:stretch>
                  <a:fillRect/>
                </a:stretch>
              </p:blipFill>
              <p:spPr>
                <a:xfrm>
                  <a:off x="2191053" y="3969067"/>
                  <a:ext cx="219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097">
              <p14:nvContentPartPr>
                <p14:cNvPr id="581" name="Freihand 580">
                  <a:extLst>
                    <a:ext uri="{FF2B5EF4-FFF2-40B4-BE49-F238E27FC236}">
                      <a16:creationId xmlns:a16="http://schemas.microsoft.com/office/drawing/2014/main" id="{9EDFE27C-BBD0-4BE9-8F32-0629CB33048B}"/>
                    </a:ext>
                  </a:extLst>
                </p14:cNvPr>
                <p14:cNvContentPartPr/>
                <p14:nvPr/>
              </p14:nvContentPartPr>
              <p14:xfrm>
                <a:off x="2140653" y="4073467"/>
                <a:ext cx="126000" cy="48600"/>
              </p14:xfrm>
            </p:contentPart>
          </mc:Choice>
          <mc:Fallback xmlns="">
            <p:pic>
              <p:nvPicPr>
                <p:cNvPr id="581" name="Freihand 580">
                  <a:extLst>
                    <a:ext uri="{FF2B5EF4-FFF2-40B4-BE49-F238E27FC236}">
                      <a16:creationId xmlns:a16="http://schemas.microsoft.com/office/drawing/2014/main" id="{9EDFE27C-BBD0-4BE9-8F32-0629CB33048B}"/>
                    </a:ext>
                  </a:extLst>
                </p:cNvPr>
                <p:cNvPicPr/>
                <p:nvPr/>
              </p:nvPicPr>
              <p:blipFill>
                <a:blip r:embed="rId1098"/>
                <a:stretch>
                  <a:fillRect/>
                </a:stretch>
              </p:blipFill>
              <p:spPr>
                <a:xfrm>
                  <a:off x="2136333" y="4069147"/>
                  <a:ext cx="1346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099">
              <p14:nvContentPartPr>
                <p14:cNvPr id="582" name="Freihand 581">
                  <a:extLst>
                    <a:ext uri="{FF2B5EF4-FFF2-40B4-BE49-F238E27FC236}">
                      <a16:creationId xmlns:a16="http://schemas.microsoft.com/office/drawing/2014/main" id="{9912A175-3771-4D2A-BE4D-763FF72FC04B}"/>
                    </a:ext>
                  </a:extLst>
                </p14:cNvPr>
                <p14:cNvContentPartPr/>
                <p14:nvPr/>
              </p14:nvContentPartPr>
              <p14:xfrm>
                <a:off x="2072613" y="3947107"/>
                <a:ext cx="163800" cy="19080"/>
              </p14:xfrm>
            </p:contentPart>
          </mc:Choice>
          <mc:Fallback xmlns="">
            <p:pic>
              <p:nvPicPr>
                <p:cNvPr id="582" name="Freihand 581">
                  <a:extLst>
                    <a:ext uri="{FF2B5EF4-FFF2-40B4-BE49-F238E27FC236}">
                      <a16:creationId xmlns:a16="http://schemas.microsoft.com/office/drawing/2014/main" id="{9912A175-3771-4D2A-BE4D-763FF72FC04B}"/>
                    </a:ext>
                  </a:extLst>
                </p:cNvPr>
                <p:cNvPicPr/>
                <p:nvPr/>
              </p:nvPicPr>
              <p:blipFill>
                <a:blip r:embed="rId1100"/>
                <a:stretch>
                  <a:fillRect/>
                </a:stretch>
              </p:blipFill>
              <p:spPr>
                <a:xfrm>
                  <a:off x="2068293" y="3942787"/>
                  <a:ext cx="1724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101">
              <p14:nvContentPartPr>
                <p14:cNvPr id="583" name="Freihand 582">
                  <a:extLst>
                    <a:ext uri="{FF2B5EF4-FFF2-40B4-BE49-F238E27FC236}">
                      <a16:creationId xmlns:a16="http://schemas.microsoft.com/office/drawing/2014/main" id="{67F5F783-0302-438B-A04A-F1127D49BEFE}"/>
                    </a:ext>
                  </a:extLst>
                </p14:cNvPr>
                <p14:cNvContentPartPr/>
                <p14:nvPr/>
              </p14:nvContentPartPr>
              <p14:xfrm>
                <a:off x="2288973" y="4003267"/>
                <a:ext cx="86760" cy="117360"/>
              </p14:xfrm>
            </p:contentPart>
          </mc:Choice>
          <mc:Fallback xmlns="">
            <p:pic>
              <p:nvPicPr>
                <p:cNvPr id="583" name="Freihand 582">
                  <a:extLst>
                    <a:ext uri="{FF2B5EF4-FFF2-40B4-BE49-F238E27FC236}">
                      <a16:creationId xmlns:a16="http://schemas.microsoft.com/office/drawing/2014/main" id="{67F5F783-0302-438B-A04A-F1127D49BEFE}"/>
                    </a:ext>
                  </a:extLst>
                </p:cNvPr>
                <p:cNvPicPr/>
                <p:nvPr/>
              </p:nvPicPr>
              <p:blipFill>
                <a:blip r:embed="rId1102"/>
                <a:stretch>
                  <a:fillRect/>
                </a:stretch>
              </p:blipFill>
              <p:spPr>
                <a:xfrm>
                  <a:off x="2284653" y="3998947"/>
                  <a:ext cx="954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103">
              <p14:nvContentPartPr>
                <p14:cNvPr id="587" name="Freihand 586">
                  <a:extLst>
                    <a:ext uri="{FF2B5EF4-FFF2-40B4-BE49-F238E27FC236}">
                      <a16:creationId xmlns:a16="http://schemas.microsoft.com/office/drawing/2014/main" id="{BB02C454-963C-488E-8D57-13B474D068B0}"/>
                    </a:ext>
                  </a:extLst>
                </p14:cNvPr>
                <p14:cNvContentPartPr/>
                <p14:nvPr/>
              </p14:nvContentPartPr>
              <p14:xfrm>
                <a:off x="1233813" y="3148987"/>
                <a:ext cx="691560" cy="590040"/>
              </p14:xfrm>
            </p:contentPart>
          </mc:Choice>
          <mc:Fallback xmlns="">
            <p:pic>
              <p:nvPicPr>
                <p:cNvPr id="587" name="Freihand 586">
                  <a:extLst>
                    <a:ext uri="{FF2B5EF4-FFF2-40B4-BE49-F238E27FC236}">
                      <a16:creationId xmlns:a16="http://schemas.microsoft.com/office/drawing/2014/main" id="{BB02C454-963C-488E-8D57-13B474D068B0}"/>
                    </a:ext>
                  </a:extLst>
                </p:cNvPr>
                <p:cNvPicPr/>
                <p:nvPr/>
              </p:nvPicPr>
              <p:blipFill>
                <a:blip r:embed="rId1104"/>
                <a:stretch>
                  <a:fillRect/>
                </a:stretch>
              </p:blipFill>
              <p:spPr>
                <a:xfrm>
                  <a:off x="1229493" y="3144667"/>
                  <a:ext cx="700200" cy="598680"/>
                </a:xfrm>
                <a:prstGeom prst="rect">
                  <a:avLst/>
                </a:prstGeom>
              </p:spPr>
            </p:pic>
          </mc:Fallback>
        </mc:AlternateContent>
        <mc:AlternateContent xmlns:mc="http://schemas.openxmlformats.org/markup-compatibility/2006" xmlns:p14="http://schemas.microsoft.com/office/powerpoint/2010/main">
          <mc:Choice Requires="p14">
            <p:contentPart p14:bwMode="auto" r:id="rId1105">
              <p14:nvContentPartPr>
                <p14:cNvPr id="588" name="Freihand 587">
                  <a:extLst>
                    <a:ext uri="{FF2B5EF4-FFF2-40B4-BE49-F238E27FC236}">
                      <a16:creationId xmlns:a16="http://schemas.microsoft.com/office/drawing/2014/main" id="{5E8F8812-2526-4FF5-8612-0354547B5A61}"/>
                    </a:ext>
                  </a:extLst>
                </p14:cNvPr>
                <p14:cNvContentPartPr/>
                <p14:nvPr/>
              </p14:nvContentPartPr>
              <p14:xfrm>
                <a:off x="1875693" y="3040627"/>
                <a:ext cx="161640" cy="208800"/>
              </p14:xfrm>
            </p:contentPart>
          </mc:Choice>
          <mc:Fallback xmlns="">
            <p:pic>
              <p:nvPicPr>
                <p:cNvPr id="588" name="Freihand 587">
                  <a:extLst>
                    <a:ext uri="{FF2B5EF4-FFF2-40B4-BE49-F238E27FC236}">
                      <a16:creationId xmlns:a16="http://schemas.microsoft.com/office/drawing/2014/main" id="{5E8F8812-2526-4FF5-8612-0354547B5A61}"/>
                    </a:ext>
                  </a:extLst>
                </p:cNvPr>
                <p:cNvPicPr/>
                <p:nvPr/>
              </p:nvPicPr>
              <p:blipFill>
                <a:blip r:embed="rId1106"/>
                <a:stretch>
                  <a:fillRect/>
                </a:stretch>
              </p:blipFill>
              <p:spPr>
                <a:xfrm>
                  <a:off x="1871373" y="3036307"/>
                  <a:ext cx="1702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107">
              <p14:nvContentPartPr>
                <p14:cNvPr id="590" name="Freihand 589">
                  <a:extLst>
                    <a:ext uri="{FF2B5EF4-FFF2-40B4-BE49-F238E27FC236}">
                      <a16:creationId xmlns:a16="http://schemas.microsoft.com/office/drawing/2014/main" id="{FA841BA4-1CAB-48DC-B880-D66D2953EC08}"/>
                    </a:ext>
                  </a:extLst>
                </p14:cNvPr>
                <p14:cNvContentPartPr/>
                <p14:nvPr/>
              </p14:nvContentPartPr>
              <p14:xfrm>
                <a:off x="1081533" y="2960347"/>
                <a:ext cx="876600" cy="897840"/>
              </p14:xfrm>
            </p:contentPart>
          </mc:Choice>
          <mc:Fallback xmlns="">
            <p:pic>
              <p:nvPicPr>
                <p:cNvPr id="590" name="Freihand 589">
                  <a:extLst>
                    <a:ext uri="{FF2B5EF4-FFF2-40B4-BE49-F238E27FC236}">
                      <a16:creationId xmlns:a16="http://schemas.microsoft.com/office/drawing/2014/main" id="{FA841BA4-1CAB-48DC-B880-D66D2953EC08}"/>
                    </a:ext>
                  </a:extLst>
                </p:cNvPr>
                <p:cNvPicPr/>
                <p:nvPr/>
              </p:nvPicPr>
              <p:blipFill>
                <a:blip r:embed="rId1108"/>
                <a:stretch>
                  <a:fillRect/>
                </a:stretch>
              </p:blipFill>
              <p:spPr>
                <a:xfrm>
                  <a:off x="1077213" y="2956027"/>
                  <a:ext cx="885240" cy="906480"/>
                </a:xfrm>
                <a:prstGeom prst="rect">
                  <a:avLst/>
                </a:prstGeom>
              </p:spPr>
            </p:pic>
          </mc:Fallback>
        </mc:AlternateContent>
        <mc:AlternateContent xmlns:mc="http://schemas.openxmlformats.org/markup-compatibility/2006" xmlns:p14="http://schemas.microsoft.com/office/powerpoint/2010/main">
          <mc:Choice Requires="p14">
            <p:contentPart p14:bwMode="auto" r:id="rId1109">
              <p14:nvContentPartPr>
                <p14:cNvPr id="592" name="Freihand 591">
                  <a:extLst>
                    <a:ext uri="{FF2B5EF4-FFF2-40B4-BE49-F238E27FC236}">
                      <a16:creationId xmlns:a16="http://schemas.microsoft.com/office/drawing/2014/main" id="{45E65B67-6A4B-42B3-9DA4-36577836E61E}"/>
                    </a:ext>
                  </a:extLst>
                </p14:cNvPr>
                <p14:cNvContentPartPr/>
                <p14:nvPr/>
              </p14:nvContentPartPr>
              <p14:xfrm>
                <a:off x="2089173" y="3686467"/>
                <a:ext cx="33480" cy="158760"/>
              </p14:xfrm>
            </p:contentPart>
          </mc:Choice>
          <mc:Fallback xmlns="">
            <p:pic>
              <p:nvPicPr>
                <p:cNvPr id="592" name="Freihand 591">
                  <a:extLst>
                    <a:ext uri="{FF2B5EF4-FFF2-40B4-BE49-F238E27FC236}">
                      <a16:creationId xmlns:a16="http://schemas.microsoft.com/office/drawing/2014/main" id="{45E65B67-6A4B-42B3-9DA4-36577836E61E}"/>
                    </a:ext>
                  </a:extLst>
                </p:cNvPr>
                <p:cNvPicPr/>
                <p:nvPr/>
              </p:nvPicPr>
              <p:blipFill>
                <a:blip r:embed="rId1110"/>
                <a:stretch>
                  <a:fillRect/>
                </a:stretch>
              </p:blipFill>
              <p:spPr>
                <a:xfrm>
                  <a:off x="2084853" y="3682147"/>
                  <a:ext cx="421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111">
              <p14:nvContentPartPr>
                <p14:cNvPr id="593" name="Freihand 592">
                  <a:extLst>
                    <a:ext uri="{FF2B5EF4-FFF2-40B4-BE49-F238E27FC236}">
                      <a16:creationId xmlns:a16="http://schemas.microsoft.com/office/drawing/2014/main" id="{969BA22A-1B32-4D19-83FA-B120C7744A07}"/>
                    </a:ext>
                  </a:extLst>
                </p14:cNvPr>
                <p14:cNvContentPartPr/>
                <p14:nvPr/>
              </p14:nvContentPartPr>
              <p14:xfrm>
                <a:off x="2026533" y="3666667"/>
                <a:ext cx="151560" cy="178920"/>
              </p14:xfrm>
            </p:contentPart>
          </mc:Choice>
          <mc:Fallback xmlns="">
            <p:pic>
              <p:nvPicPr>
                <p:cNvPr id="593" name="Freihand 592">
                  <a:extLst>
                    <a:ext uri="{FF2B5EF4-FFF2-40B4-BE49-F238E27FC236}">
                      <a16:creationId xmlns:a16="http://schemas.microsoft.com/office/drawing/2014/main" id="{969BA22A-1B32-4D19-83FA-B120C7744A07}"/>
                    </a:ext>
                  </a:extLst>
                </p:cNvPr>
                <p:cNvPicPr/>
                <p:nvPr/>
              </p:nvPicPr>
              <p:blipFill>
                <a:blip r:embed="rId1112"/>
                <a:stretch>
                  <a:fillRect/>
                </a:stretch>
              </p:blipFill>
              <p:spPr>
                <a:xfrm>
                  <a:off x="2022213" y="3662347"/>
                  <a:ext cx="1602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113">
              <p14:nvContentPartPr>
                <p14:cNvPr id="595" name="Freihand 594">
                  <a:extLst>
                    <a:ext uri="{FF2B5EF4-FFF2-40B4-BE49-F238E27FC236}">
                      <a16:creationId xmlns:a16="http://schemas.microsoft.com/office/drawing/2014/main" id="{D0578A36-3893-468F-948C-C5FC6D9BD2CF}"/>
                    </a:ext>
                  </a:extLst>
                </p14:cNvPr>
                <p14:cNvContentPartPr/>
                <p14:nvPr/>
              </p14:nvContentPartPr>
              <p14:xfrm>
                <a:off x="2185653" y="3535987"/>
                <a:ext cx="120960" cy="130680"/>
              </p14:xfrm>
            </p:contentPart>
          </mc:Choice>
          <mc:Fallback xmlns="">
            <p:pic>
              <p:nvPicPr>
                <p:cNvPr id="595" name="Freihand 594">
                  <a:extLst>
                    <a:ext uri="{FF2B5EF4-FFF2-40B4-BE49-F238E27FC236}">
                      <a16:creationId xmlns:a16="http://schemas.microsoft.com/office/drawing/2014/main" id="{D0578A36-3893-468F-948C-C5FC6D9BD2CF}"/>
                    </a:ext>
                  </a:extLst>
                </p:cNvPr>
                <p:cNvPicPr/>
                <p:nvPr/>
              </p:nvPicPr>
              <p:blipFill>
                <a:blip r:embed="rId1114"/>
                <a:stretch>
                  <a:fillRect/>
                </a:stretch>
              </p:blipFill>
              <p:spPr>
                <a:xfrm>
                  <a:off x="2181333" y="3531667"/>
                  <a:ext cx="1296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115">
              <p14:nvContentPartPr>
                <p14:cNvPr id="597" name="Freihand 596">
                  <a:extLst>
                    <a:ext uri="{FF2B5EF4-FFF2-40B4-BE49-F238E27FC236}">
                      <a16:creationId xmlns:a16="http://schemas.microsoft.com/office/drawing/2014/main" id="{8D32421C-ACA7-4DC9-8479-61268D6AABEC}"/>
                    </a:ext>
                  </a:extLst>
                </p14:cNvPr>
                <p14:cNvContentPartPr/>
                <p14:nvPr/>
              </p14:nvContentPartPr>
              <p14:xfrm>
                <a:off x="1345413" y="3124867"/>
                <a:ext cx="160560" cy="522360"/>
              </p14:xfrm>
            </p:contentPart>
          </mc:Choice>
          <mc:Fallback xmlns="">
            <p:pic>
              <p:nvPicPr>
                <p:cNvPr id="597" name="Freihand 596">
                  <a:extLst>
                    <a:ext uri="{FF2B5EF4-FFF2-40B4-BE49-F238E27FC236}">
                      <a16:creationId xmlns:a16="http://schemas.microsoft.com/office/drawing/2014/main" id="{8D32421C-ACA7-4DC9-8479-61268D6AABEC}"/>
                    </a:ext>
                  </a:extLst>
                </p:cNvPr>
                <p:cNvPicPr/>
                <p:nvPr/>
              </p:nvPicPr>
              <p:blipFill>
                <a:blip r:embed="rId1116"/>
                <a:stretch>
                  <a:fillRect/>
                </a:stretch>
              </p:blipFill>
              <p:spPr>
                <a:xfrm>
                  <a:off x="1341093" y="3120547"/>
                  <a:ext cx="169200" cy="531000"/>
                </a:xfrm>
                <a:prstGeom prst="rect">
                  <a:avLst/>
                </a:prstGeom>
              </p:spPr>
            </p:pic>
          </mc:Fallback>
        </mc:AlternateContent>
        <mc:AlternateContent xmlns:mc="http://schemas.openxmlformats.org/markup-compatibility/2006" xmlns:p14="http://schemas.microsoft.com/office/powerpoint/2010/main">
          <mc:Choice Requires="p14">
            <p:contentPart p14:bwMode="auto" r:id="rId1117">
              <p14:nvContentPartPr>
                <p14:cNvPr id="598" name="Freihand 597">
                  <a:extLst>
                    <a:ext uri="{FF2B5EF4-FFF2-40B4-BE49-F238E27FC236}">
                      <a16:creationId xmlns:a16="http://schemas.microsoft.com/office/drawing/2014/main" id="{C23D0D32-5C08-4648-831C-C7B1DA6284B4}"/>
                    </a:ext>
                  </a:extLst>
                </p14:cNvPr>
                <p14:cNvContentPartPr/>
                <p14:nvPr/>
              </p14:nvContentPartPr>
              <p14:xfrm>
                <a:off x="1319133" y="3351667"/>
                <a:ext cx="167040" cy="328320"/>
              </p14:xfrm>
            </p:contentPart>
          </mc:Choice>
          <mc:Fallback xmlns="">
            <p:pic>
              <p:nvPicPr>
                <p:cNvPr id="598" name="Freihand 597">
                  <a:extLst>
                    <a:ext uri="{FF2B5EF4-FFF2-40B4-BE49-F238E27FC236}">
                      <a16:creationId xmlns:a16="http://schemas.microsoft.com/office/drawing/2014/main" id="{C23D0D32-5C08-4648-831C-C7B1DA6284B4}"/>
                    </a:ext>
                  </a:extLst>
                </p:cNvPr>
                <p:cNvPicPr/>
                <p:nvPr/>
              </p:nvPicPr>
              <p:blipFill>
                <a:blip r:embed="rId1118"/>
                <a:stretch>
                  <a:fillRect/>
                </a:stretch>
              </p:blipFill>
              <p:spPr>
                <a:xfrm>
                  <a:off x="1314813" y="3347347"/>
                  <a:ext cx="175680" cy="336960"/>
                </a:xfrm>
                <a:prstGeom prst="rect">
                  <a:avLst/>
                </a:prstGeom>
              </p:spPr>
            </p:pic>
          </mc:Fallback>
        </mc:AlternateContent>
        <mc:AlternateContent xmlns:mc="http://schemas.openxmlformats.org/markup-compatibility/2006" xmlns:p14="http://schemas.microsoft.com/office/powerpoint/2010/main">
          <mc:Choice Requires="p14">
            <p:contentPart p14:bwMode="auto" r:id="rId1119">
              <p14:nvContentPartPr>
                <p14:cNvPr id="600" name="Freihand 599">
                  <a:extLst>
                    <a:ext uri="{FF2B5EF4-FFF2-40B4-BE49-F238E27FC236}">
                      <a16:creationId xmlns:a16="http://schemas.microsoft.com/office/drawing/2014/main" id="{29840539-B0C8-40AC-88C0-4033D1C834F7}"/>
                    </a:ext>
                  </a:extLst>
                </p14:cNvPr>
                <p14:cNvContentPartPr/>
                <p14:nvPr/>
              </p14:nvContentPartPr>
              <p14:xfrm>
                <a:off x="1325973" y="2790787"/>
                <a:ext cx="140040" cy="204840"/>
              </p14:xfrm>
            </p:contentPart>
          </mc:Choice>
          <mc:Fallback xmlns="">
            <p:pic>
              <p:nvPicPr>
                <p:cNvPr id="600" name="Freihand 599">
                  <a:extLst>
                    <a:ext uri="{FF2B5EF4-FFF2-40B4-BE49-F238E27FC236}">
                      <a16:creationId xmlns:a16="http://schemas.microsoft.com/office/drawing/2014/main" id="{29840539-B0C8-40AC-88C0-4033D1C834F7}"/>
                    </a:ext>
                  </a:extLst>
                </p:cNvPr>
                <p:cNvPicPr/>
                <p:nvPr/>
              </p:nvPicPr>
              <p:blipFill>
                <a:blip r:embed="rId1120"/>
                <a:stretch>
                  <a:fillRect/>
                </a:stretch>
              </p:blipFill>
              <p:spPr>
                <a:xfrm>
                  <a:off x="1321653" y="2786467"/>
                  <a:ext cx="14868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121">
              <p14:nvContentPartPr>
                <p14:cNvPr id="601" name="Freihand 600">
                  <a:extLst>
                    <a:ext uri="{FF2B5EF4-FFF2-40B4-BE49-F238E27FC236}">
                      <a16:creationId xmlns:a16="http://schemas.microsoft.com/office/drawing/2014/main" id="{4B6B7C47-0FBB-47D2-BC18-D7E03D7D0679}"/>
                    </a:ext>
                  </a:extLst>
                </p14:cNvPr>
                <p14:cNvContentPartPr/>
                <p14:nvPr/>
              </p14:nvContentPartPr>
              <p14:xfrm>
                <a:off x="1455213" y="2754787"/>
                <a:ext cx="168120" cy="167760"/>
              </p14:xfrm>
            </p:contentPart>
          </mc:Choice>
          <mc:Fallback xmlns="">
            <p:pic>
              <p:nvPicPr>
                <p:cNvPr id="601" name="Freihand 600">
                  <a:extLst>
                    <a:ext uri="{FF2B5EF4-FFF2-40B4-BE49-F238E27FC236}">
                      <a16:creationId xmlns:a16="http://schemas.microsoft.com/office/drawing/2014/main" id="{4B6B7C47-0FBB-47D2-BC18-D7E03D7D0679}"/>
                    </a:ext>
                  </a:extLst>
                </p:cNvPr>
                <p:cNvPicPr/>
                <p:nvPr/>
              </p:nvPicPr>
              <p:blipFill>
                <a:blip r:embed="rId1122"/>
                <a:stretch>
                  <a:fillRect/>
                </a:stretch>
              </p:blipFill>
              <p:spPr>
                <a:xfrm>
                  <a:off x="1450893" y="2750467"/>
                  <a:ext cx="1767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123">
              <p14:nvContentPartPr>
                <p14:cNvPr id="602" name="Freihand 601">
                  <a:extLst>
                    <a:ext uri="{FF2B5EF4-FFF2-40B4-BE49-F238E27FC236}">
                      <a16:creationId xmlns:a16="http://schemas.microsoft.com/office/drawing/2014/main" id="{512F804A-D6D8-4B4E-B01B-107C2F1B082F}"/>
                    </a:ext>
                  </a:extLst>
                </p14:cNvPr>
                <p14:cNvContentPartPr/>
                <p14:nvPr/>
              </p14:nvContentPartPr>
              <p14:xfrm>
                <a:off x="1621533" y="2707987"/>
                <a:ext cx="87120" cy="79560"/>
              </p14:xfrm>
            </p:contentPart>
          </mc:Choice>
          <mc:Fallback xmlns="">
            <p:pic>
              <p:nvPicPr>
                <p:cNvPr id="602" name="Freihand 601">
                  <a:extLst>
                    <a:ext uri="{FF2B5EF4-FFF2-40B4-BE49-F238E27FC236}">
                      <a16:creationId xmlns:a16="http://schemas.microsoft.com/office/drawing/2014/main" id="{512F804A-D6D8-4B4E-B01B-107C2F1B082F}"/>
                    </a:ext>
                  </a:extLst>
                </p:cNvPr>
                <p:cNvPicPr/>
                <p:nvPr/>
              </p:nvPicPr>
              <p:blipFill>
                <a:blip r:embed="rId1124"/>
                <a:stretch>
                  <a:fillRect/>
                </a:stretch>
              </p:blipFill>
              <p:spPr>
                <a:xfrm>
                  <a:off x="1617213" y="2703667"/>
                  <a:ext cx="957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125">
              <p14:nvContentPartPr>
                <p14:cNvPr id="603" name="Freihand 602">
                  <a:extLst>
                    <a:ext uri="{FF2B5EF4-FFF2-40B4-BE49-F238E27FC236}">
                      <a16:creationId xmlns:a16="http://schemas.microsoft.com/office/drawing/2014/main" id="{EB310F61-3AB6-4A18-8F19-5883977B47C3}"/>
                    </a:ext>
                  </a:extLst>
                </p14:cNvPr>
                <p14:cNvContentPartPr/>
                <p14:nvPr/>
              </p14:nvContentPartPr>
              <p14:xfrm>
                <a:off x="1706853" y="2648587"/>
                <a:ext cx="92160" cy="92880"/>
              </p14:xfrm>
            </p:contentPart>
          </mc:Choice>
          <mc:Fallback xmlns="">
            <p:pic>
              <p:nvPicPr>
                <p:cNvPr id="603" name="Freihand 602">
                  <a:extLst>
                    <a:ext uri="{FF2B5EF4-FFF2-40B4-BE49-F238E27FC236}">
                      <a16:creationId xmlns:a16="http://schemas.microsoft.com/office/drawing/2014/main" id="{EB310F61-3AB6-4A18-8F19-5883977B47C3}"/>
                    </a:ext>
                  </a:extLst>
                </p:cNvPr>
                <p:cNvPicPr/>
                <p:nvPr/>
              </p:nvPicPr>
              <p:blipFill>
                <a:blip r:embed="rId1126"/>
                <a:stretch>
                  <a:fillRect/>
                </a:stretch>
              </p:blipFill>
              <p:spPr>
                <a:xfrm>
                  <a:off x="1702533" y="2644267"/>
                  <a:ext cx="1008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127">
              <p14:nvContentPartPr>
                <p14:cNvPr id="605" name="Freihand 604">
                  <a:extLst>
                    <a:ext uri="{FF2B5EF4-FFF2-40B4-BE49-F238E27FC236}">
                      <a16:creationId xmlns:a16="http://schemas.microsoft.com/office/drawing/2014/main" id="{CCEC0E22-D70D-4559-9E3C-BC59EA2B9ECB}"/>
                    </a:ext>
                  </a:extLst>
                </p14:cNvPr>
                <p14:cNvContentPartPr/>
                <p14:nvPr/>
              </p14:nvContentPartPr>
              <p14:xfrm>
                <a:off x="1746093" y="2479387"/>
                <a:ext cx="164520" cy="142920"/>
              </p14:xfrm>
            </p:contentPart>
          </mc:Choice>
          <mc:Fallback xmlns="">
            <p:pic>
              <p:nvPicPr>
                <p:cNvPr id="605" name="Freihand 604">
                  <a:extLst>
                    <a:ext uri="{FF2B5EF4-FFF2-40B4-BE49-F238E27FC236}">
                      <a16:creationId xmlns:a16="http://schemas.microsoft.com/office/drawing/2014/main" id="{CCEC0E22-D70D-4559-9E3C-BC59EA2B9ECB}"/>
                    </a:ext>
                  </a:extLst>
                </p:cNvPr>
                <p:cNvPicPr/>
                <p:nvPr/>
              </p:nvPicPr>
              <p:blipFill>
                <a:blip r:embed="rId1128"/>
                <a:stretch>
                  <a:fillRect/>
                </a:stretch>
              </p:blipFill>
              <p:spPr>
                <a:xfrm>
                  <a:off x="1741773" y="2475067"/>
                  <a:ext cx="1731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129">
              <p14:nvContentPartPr>
                <p14:cNvPr id="606" name="Freihand 605">
                  <a:extLst>
                    <a:ext uri="{FF2B5EF4-FFF2-40B4-BE49-F238E27FC236}">
                      <a16:creationId xmlns:a16="http://schemas.microsoft.com/office/drawing/2014/main" id="{EC77E79B-C150-427A-B043-C70FD359128B}"/>
                    </a:ext>
                  </a:extLst>
                </p14:cNvPr>
                <p14:cNvContentPartPr/>
                <p14:nvPr/>
              </p14:nvContentPartPr>
              <p14:xfrm>
                <a:off x="1906653" y="2344747"/>
                <a:ext cx="173520" cy="229320"/>
              </p14:xfrm>
            </p:contentPart>
          </mc:Choice>
          <mc:Fallback xmlns="">
            <p:pic>
              <p:nvPicPr>
                <p:cNvPr id="606" name="Freihand 605">
                  <a:extLst>
                    <a:ext uri="{FF2B5EF4-FFF2-40B4-BE49-F238E27FC236}">
                      <a16:creationId xmlns:a16="http://schemas.microsoft.com/office/drawing/2014/main" id="{EC77E79B-C150-427A-B043-C70FD359128B}"/>
                    </a:ext>
                  </a:extLst>
                </p:cNvPr>
                <p:cNvPicPr/>
                <p:nvPr/>
              </p:nvPicPr>
              <p:blipFill>
                <a:blip r:embed="rId1130"/>
                <a:stretch>
                  <a:fillRect/>
                </a:stretch>
              </p:blipFill>
              <p:spPr>
                <a:xfrm>
                  <a:off x="1902333" y="2340427"/>
                  <a:ext cx="18216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131">
              <p14:nvContentPartPr>
                <p14:cNvPr id="607" name="Freihand 606">
                  <a:extLst>
                    <a:ext uri="{FF2B5EF4-FFF2-40B4-BE49-F238E27FC236}">
                      <a16:creationId xmlns:a16="http://schemas.microsoft.com/office/drawing/2014/main" id="{1C7C93DD-6338-45DB-A203-97FA33A9B2A2}"/>
                    </a:ext>
                  </a:extLst>
                </p14:cNvPr>
                <p14:cNvContentPartPr/>
                <p14:nvPr/>
              </p14:nvContentPartPr>
              <p14:xfrm>
                <a:off x="2033013" y="2248267"/>
                <a:ext cx="147240" cy="183600"/>
              </p14:xfrm>
            </p:contentPart>
          </mc:Choice>
          <mc:Fallback xmlns="">
            <p:pic>
              <p:nvPicPr>
                <p:cNvPr id="607" name="Freihand 606">
                  <a:extLst>
                    <a:ext uri="{FF2B5EF4-FFF2-40B4-BE49-F238E27FC236}">
                      <a16:creationId xmlns:a16="http://schemas.microsoft.com/office/drawing/2014/main" id="{1C7C93DD-6338-45DB-A203-97FA33A9B2A2}"/>
                    </a:ext>
                  </a:extLst>
                </p:cNvPr>
                <p:cNvPicPr/>
                <p:nvPr/>
              </p:nvPicPr>
              <p:blipFill>
                <a:blip r:embed="rId1132"/>
                <a:stretch>
                  <a:fillRect/>
                </a:stretch>
              </p:blipFill>
              <p:spPr>
                <a:xfrm>
                  <a:off x="2028693" y="2243947"/>
                  <a:ext cx="1558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133">
              <p14:nvContentPartPr>
                <p14:cNvPr id="608" name="Freihand 607">
                  <a:extLst>
                    <a:ext uri="{FF2B5EF4-FFF2-40B4-BE49-F238E27FC236}">
                      <a16:creationId xmlns:a16="http://schemas.microsoft.com/office/drawing/2014/main" id="{F909C1E2-3B21-4C3E-93AF-EC0A1F85365A}"/>
                    </a:ext>
                  </a:extLst>
                </p14:cNvPr>
                <p14:cNvContentPartPr/>
                <p14:nvPr/>
              </p14:nvContentPartPr>
              <p14:xfrm>
                <a:off x="1801533" y="2802307"/>
                <a:ext cx="59040" cy="124920"/>
              </p14:xfrm>
            </p:contentPart>
          </mc:Choice>
          <mc:Fallback xmlns="">
            <p:pic>
              <p:nvPicPr>
                <p:cNvPr id="608" name="Freihand 607">
                  <a:extLst>
                    <a:ext uri="{FF2B5EF4-FFF2-40B4-BE49-F238E27FC236}">
                      <a16:creationId xmlns:a16="http://schemas.microsoft.com/office/drawing/2014/main" id="{F909C1E2-3B21-4C3E-93AF-EC0A1F85365A}"/>
                    </a:ext>
                  </a:extLst>
                </p:cNvPr>
                <p:cNvPicPr/>
                <p:nvPr/>
              </p:nvPicPr>
              <p:blipFill>
                <a:blip r:embed="rId1134"/>
                <a:stretch>
                  <a:fillRect/>
                </a:stretch>
              </p:blipFill>
              <p:spPr>
                <a:xfrm>
                  <a:off x="1797213" y="2797987"/>
                  <a:ext cx="676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135">
              <p14:nvContentPartPr>
                <p14:cNvPr id="609" name="Freihand 608">
                  <a:extLst>
                    <a:ext uri="{FF2B5EF4-FFF2-40B4-BE49-F238E27FC236}">
                      <a16:creationId xmlns:a16="http://schemas.microsoft.com/office/drawing/2014/main" id="{35EB0084-ED40-4EAD-8306-B2BAA4E3E561}"/>
                    </a:ext>
                  </a:extLst>
                </p14:cNvPr>
                <p14:cNvContentPartPr/>
                <p14:nvPr/>
              </p14:nvContentPartPr>
              <p14:xfrm>
                <a:off x="1872453" y="2765587"/>
                <a:ext cx="73440" cy="201960"/>
              </p14:xfrm>
            </p:contentPart>
          </mc:Choice>
          <mc:Fallback xmlns="">
            <p:pic>
              <p:nvPicPr>
                <p:cNvPr id="609" name="Freihand 608">
                  <a:extLst>
                    <a:ext uri="{FF2B5EF4-FFF2-40B4-BE49-F238E27FC236}">
                      <a16:creationId xmlns:a16="http://schemas.microsoft.com/office/drawing/2014/main" id="{35EB0084-ED40-4EAD-8306-B2BAA4E3E561}"/>
                    </a:ext>
                  </a:extLst>
                </p:cNvPr>
                <p:cNvPicPr/>
                <p:nvPr/>
              </p:nvPicPr>
              <p:blipFill>
                <a:blip r:embed="rId1136"/>
                <a:stretch>
                  <a:fillRect/>
                </a:stretch>
              </p:blipFill>
              <p:spPr>
                <a:xfrm>
                  <a:off x="1868133" y="2761267"/>
                  <a:ext cx="820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137">
              <p14:nvContentPartPr>
                <p14:cNvPr id="610" name="Freihand 609">
                  <a:extLst>
                    <a:ext uri="{FF2B5EF4-FFF2-40B4-BE49-F238E27FC236}">
                      <a16:creationId xmlns:a16="http://schemas.microsoft.com/office/drawing/2014/main" id="{C6EBA3F9-B64C-44FE-A4E1-13BAE154CA55}"/>
                    </a:ext>
                  </a:extLst>
                </p14:cNvPr>
                <p14:cNvContentPartPr/>
                <p14:nvPr/>
              </p14:nvContentPartPr>
              <p14:xfrm>
                <a:off x="1926093" y="2556787"/>
                <a:ext cx="314640" cy="225000"/>
              </p14:xfrm>
            </p:contentPart>
          </mc:Choice>
          <mc:Fallback xmlns="">
            <p:pic>
              <p:nvPicPr>
                <p:cNvPr id="610" name="Freihand 609">
                  <a:extLst>
                    <a:ext uri="{FF2B5EF4-FFF2-40B4-BE49-F238E27FC236}">
                      <a16:creationId xmlns:a16="http://schemas.microsoft.com/office/drawing/2014/main" id="{C6EBA3F9-B64C-44FE-A4E1-13BAE154CA55}"/>
                    </a:ext>
                  </a:extLst>
                </p:cNvPr>
                <p:cNvPicPr/>
                <p:nvPr/>
              </p:nvPicPr>
              <p:blipFill>
                <a:blip r:embed="rId1138"/>
                <a:stretch>
                  <a:fillRect/>
                </a:stretch>
              </p:blipFill>
              <p:spPr>
                <a:xfrm>
                  <a:off x="1921773" y="2552467"/>
                  <a:ext cx="32328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139">
              <p14:nvContentPartPr>
                <p14:cNvPr id="611" name="Freihand 610">
                  <a:extLst>
                    <a:ext uri="{FF2B5EF4-FFF2-40B4-BE49-F238E27FC236}">
                      <a16:creationId xmlns:a16="http://schemas.microsoft.com/office/drawing/2014/main" id="{C1E64CE1-11DB-4301-A673-86FB6A3DE273}"/>
                    </a:ext>
                  </a:extLst>
                </p14:cNvPr>
                <p14:cNvContentPartPr/>
                <p14:nvPr/>
              </p14:nvContentPartPr>
              <p14:xfrm>
                <a:off x="2155773" y="2510347"/>
                <a:ext cx="45360" cy="9720"/>
              </p14:xfrm>
            </p:contentPart>
          </mc:Choice>
          <mc:Fallback xmlns="">
            <p:pic>
              <p:nvPicPr>
                <p:cNvPr id="611" name="Freihand 610">
                  <a:extLst>
                    <a:ext uri="{FF2B5EF4-FFF2-40B4-BE49-F238E27FC236}">
                      <a16:creationId xmlns:a16="http://schemas.microsoft.com/office/drawing/2014/main" id="{C1E64CE1-11DB-4301-A673-86FB6A3DE273}"/>
                    </a:ext>
                  </a:extLst>
                </p:cNvPr>
                <p:cNvPicPr/>
                <p:nvPr/>
              </p:nvPicPr>
              <p:blipFill>
                <a:blip r:embed="rId1140"/>
                <a:stretch>
                  <a:fillRect/>
                </a:stretch>
              </p:blipFill>
              <p:spPr>
                <a:xfrm>
                  <a:off x="2151453" y="2506027"/>
                  <a:ext cx="540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141">
              <p14:nvContentPartPr>
                <p14:cNvPr id="612" name="Freihand 611">
                  <a:extLst>
                    <a:ext uri="{FF2B5EF4-FFF2-40B4-BE49-F238E27FC236}">
                      <a16:creationId xmlns:a16="http://schemas.microsoft.com/office/drawing/2014/main" id="{292DF2C5-B7DD-49DA-9534-631FE79F7597}"/>
                    </a:ext>
                  </a:extLst>
                </p14:cNvPr>
                <p14:cNvContentPartPr/>
                <p14:nvPr/>
              </p14:nvContentPartPr>
              <p14:xfrm>
                <a:off x="2238933" y="2374627"/>
                <a:ext cx="257400" cy="165960"/>
              </p14:xfrm>
            </p:contentPart>
          </mc:Choice>
          <mc:Fallback xmlns="">
            <p:pic>
              <p:nvPicPr>
                <p:cNvPr id="612" name="Freihand 611">
                  <a:extLst>
                    <a:ext uri="{FF2B5EF4-FFF2-40B4-BE49-F238E27FC236}">
                      <a16:creationId xmlns:a16="http://schemas.microsoft.com/office/drawing/2014/main" id="{292DF2C5-B7DD-49DA-9534-631FE79F7597}"/>
                    </a:ext>
                  </a:extLst>
                </p:cNvPr>
                <p:cNvPicPr/>
                <p:nvPr/>
              </p:nvPicPr>
              <p:blipFill>
                <a:blip r:embed="rId1142"/>
                <a:stretch>
                  <a:fillRect/>
                </a:stretch>
              </p:blipFill>
              <p:spPr>
                <a:xfrm>
                  <a:off x="2234613" y="2370307"/>
                  <a:ext cx="2660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143">
              <p14:nvContentPartPr>
                <p14:cNvPr id="613" name="Freihand 612">
                  <a:extLst>
                    <a:ext uri="{FF2B5EF4-FFF2-40B4-BE49-F238E27FC236}">
                      <a16:creationId xmlns:a16="http://schemas.microsoft.com/office/drawing/2014/main" id="{1D629211-110A-4551-AD77-ED54361E7915}"/>
                    </a:ext>
                  </a:extLst>
                </p14:cNvPr>
                <p14:cNvContentPartPr/>
                <p14:nvPr/>
              </p14:nvContentPartPr>
              <p14:xfrm>
                <a:off x="2450613" y="2112547"/>
                <a:ext cx="179640" cy="249480"/>
              </p14:xfrm>
            </p:contentPart>
          </mc:Choice>
          <mc:Fallback xmlns="">
            <p:pic>
              <p:nvPicPr>
                <p:cNvPr id="613" name="Freihand 612">
                  <a:extLst>
                    <a:ext uri="{FF2B5EF4-FFF2-40B4-BE49-F238E27FC236}">
                      <a16:creationId xmlns:a16="http://schemas.microsoft.com/office/drawing/2014/main" id="{1D629211-110A-4551-AD77-ED54361E7915}"/>
                    </a:ext>
                  </a:extLst>
                </p:cNvPr>
                <p:cNvPicPr/>
                <p:nvPr/>
              </p:nvPicPr>
              <p:blipFill>
                <a:blip r:embed="rId1144"/>
                <a:stretch>
                  <a:fillRect/>
                </a:stretch>
              </p:blipFill>
              <p:spPr>
                <a:xfrm>
                  <a:off x="2446293" y="2108227"/>
                  <a:ext cx="18828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1145">
              <p14:nvContentPartPr>
                <p14:cNvPr id="679" name="Freihand 678">
                  <a:extLst>
                    <a:ext uri="{FF2B5EF4-FFF2-40B4-BE49-F238E27FC236}">
                      <a16:creationId xmlns:a16="http://schemas.microsoft.com/office/drawing/2014/main" id="{3AB37C5F-774A-45A6-86A3-DCC628638A26}"/>
                    </a:ext>
                  </a:extLst>
                </p14:cNvPr>
                <p14:cNvContentPartPr/>
                <p14:nvPr/>
              </p14:nvContentPartPr>
              <p14:xfrm>
                <a:off x="1207533" y="3193627"/>
                <a:ext cx="674280" cy="534960"/>
              </p14:xfrm>
            </p:contentPart>
          </mc:Choice>
          <mc:Fallback xmlns="">
            <p:pic>
              <p:nvPicPr>
                <p:cNvPr id="679" name="Freihand 678">
                  <a:extLst>
                    <a:ext uri="{FF2B5EF4-FFF2-40B4-BE49-F238E27FC236}">
                      <a16:creationId xmlns:a16="http://schemas.microsoft.com/office/drawing/2014/main" id="{3AB37C5F-774A-45A6-86A3-DCC628638A26}"/>
                    </a:ext>
                  </a:extLst>
                </p:cNvPr>
                <p:cNvPicPr/>
                <p:nvPr/>
              </p:nvPicPr>
              <p:blipFill>
                <a:blip r:embed="rId1146"/>
                <a:stretch>
                  <a:fillRect/>
                </a:stretch>
              </p:blipFill>
              <p:spPr>
                <a:xfrm>
                  <a:off x="1203213" y="3189307"/>
                  <a:ext cx="682920" cy="543600"/>
                </a:xfrm>
                <a:prstGeom prst="rect">
                  <a:avLst/>
                </a:prstGeom>
              </p:spPr>
            </p:pic>
          </mc:Fallback>
        </mc:AlternateContent>
        <mc:AlternateContent xmlns:mc="http://schemas.openxmlformats.org/markup-compatibility/2006" xmlns:p14="http://schemas.microsoft.com/office/powerpoint/2010/main">
          <mc:Choice Requires="p14">
            <p:contentPart p14:bwMode="auto" r:id="rId1147">
              <p14:nvContentPartPr>
                <p14:cNvPr id="680" name="Freihand 679">
                  <a:extLst>
                    <a:ext uri="{FF2B5EF4-FFF2-40B4-BE49-F238E27FC236}">
                      <a16:creationId xmlns:a16="http://schemas.microsoft.com/office/drawing/2014/main" id="{ABB8941A-8704-4919-AD0E-7264645937F6}"/>
                    </a:ext>
                  </a:extLst>
                </p14:cNvPr>
                <p14:cNvContentPartPr/>
                <p14:nvPr/>
              </p14:nvContentPartPr>
              <p14:xfrm>
                <a:off x="1804773" y="3055027"/>
                <a:ext cx="195840" cy="259560"/>
              </p14:xfrm>
            </p:contentPart>
          </mc:Choice>
          <mc:Fallback xmlns="">
            <p:pic>
              <p:nvPicPr>
                <p:cNvPr id="680" name="Freihand 679">
                  <a:extLst>
                    <a:ext uri="{FF2B5EF4-FFF2-40B4-BE49-F238E27FC236}">
                      <a16:creationId xmlns:a16="http://schemas.microsoft.com/office/drawing/2014/main" id="{ABB8941A-8704-4919-AD0E-7264645937F6}"/>
                    </a:ext>
                  </a:extLst>
                </p:cNvPr>
                <p:cNvPicPr/>
                <p:nvPr/>
              </p:nvPicPr>
              <p:blipFill>
                <a:blip r:embed="rId1148"/>
                <a:stretch>
                  <a:fillRect/>
                </a:stretch>
              </p:blipFill>
              <p:spPr>
                <a:xfrm>
                  <a:off x="1800453" y="3050707"/>
                  <a:ext cx="20448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1149">
              <p14:nvContentPartPr>
                <p14:cNvPr id="722" name="Freihand 721">
                  <a:extLst>
                    <a:ext uri="{FF2B5EF4-FFF2-40B4-BE49-F238E27FC236}">
                      <a16:creationId xmlns:a16="http://schemas.microsoft.com/office/drawing/2014/main" id="{B6B79F64-5F37-4CD2-B02B-44685144DA1D}"/>
                    </a:ext>
                  </a:extLst>
                </p14:cNvPr>
                <p14:cNvContentPartPr/>
                <p14:nvPr/>
              </p14:nvContentPartPr>
              <p14:xfrm>
                <a:off x="5648133" y="6577627"/>
                <a:ext cx="308520" cy="55080"/>
              </p14:xfrm>
            </p:contentPart>
          </mc:Choice>
          <mc:Fallback xmlns="">
            <p:pic>
              <p:nvPicPr>
                <p:cNvPr id="722" name="Freihand 721">
                  <a:extLst>
                    <a:ext uri="{FF2B5EF4-FFF2-40B4-BE49-F238E27FC236}">
                      <a16:creationId xmlns:a16="http://schemas.microsoft.com/office/drawing/2014/main" id="{B6B79F64-5F37-4CD2-B02B-44685144DA1D}"/>
                    </a:ext>
                  </a:extLst>
                </p:cNvPr>
                <p:cNvPicPr/>
                <p:nvPr/>
              </p:nvPicPr>
              <p:blipFill>
                <a:blip r:embed="rId1150"/>
                <a:stretch>
                  <a:fillRect/>
                </a:stretch>
              </p:blipFill>
              <p:spPr>
                <a:xfrm>
                  <a:off x="5643813" y="6573307"/>
                  <a:ext cx="3171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151">
              <p14:nvContentPartPr>
                <p14:cNvPr id="723" name="Freihand 722">
                  <a:extLst>
                    <a:ext uri="{FF2B5EF4-FFF2-40B4-BE49-F238E27FC236}">
                      <a16:creationId xmlns:a16="http://schemas.microsoft.com/office/drawing/2014/main" id="{33AB2340-3526-42F3-A37C-9392B9547D0A}"/>
                    </a:ext>
                  </a:extLst>
                </p14:cNvPr>
                <p14:cNvContentPartPr/>
                <p14:nvPr/>
              </p14:nvContentPartPr>
              <p14:xfrm>
                <a:off x="5912373" y="6468547"/>
                <a:ext cx="171360" cy="243720"/>
              </p14:xfrm>
            </p:contentPart>
          </mc:Choice>
          <mc:Fallback xmlns="">
            <p:pic>
              <p:nvPicPr>
                <p:cNvPr id="723" name="Freihand 722">
                  <a:extLst>
                    <a:ext uri="{FF2B5EF4-FFF2-40B4-BE49-F238E27FC236}">
                      <a16:creationId xmlns:a16="http://schemas.microsoft.com/office/drawing/2014/main" id="{33AB2340-3526-42F3-A37C-9392B9547D0A}"/>
                    </a:ext>
                  </a:extLst>
                </p:cNvPr>
                <p:cNvPicPr/>
                <p:nvPr/>
              </p:nvPicPr>
              <p:blipFill>
                <a:blip r:embed="rId1152"/>
                <a:stretch>
                  <a:fillRect/>
                </a:stretch>
              </p:blipFill>
              <p:spPr>
                <a:xfrm>
                  <a:off x="5908053" y="6464227"/>
                  <a:ext cx="18000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1153">
              <p14:nvContentPartPr>
                <p14:cNvPr id="725" name="Freihand 724">
                  <a:extLst>
                    <a:ext uri="{FF2B5EF4-FFF2-40B4-BE49-F238E27FC236}">
                      <a16:creationId xmlns:a16="http://schemas.microsoft.com/office/drawing/2014/main" id="{DAEFC22B-E735-4D83-B530-8BE6265A812C}"/>
                    </a:ext>
                  </a:extLst>
                </p14:cNvPr>
                <p14:cNvContentPartPr/>
                <p14:nvPr/>
              </p14:nvContentPartPr>
              <p14:xfrm>
                <a:off x="6232053" y="6487627"/>
                <a:ext cx="109800" cy="173160"/>
              </p14:xfrm>
            </p:contentPart>
          </mc:Choice>
          <mc:Fallback xmlns="">
            <p:pic>
              <p:nvPicPr>
                <p:cNvPr id="725" name="Freihand 724">
                  <a:extLst>
                    <a:ext uri="{FF2B5EF4-FFF2-40B4-BE49-F238E27FC236}">
                      <a16:creationId xmlns:a16="http://schemas.microsoft.com/office/drawing/2014/main" id="{DAEFC22B-E735-4D83-B530-8BE6265A812C}"/>
                    </a:ext>
                  </a:extLst>
                </p:cNvPr>
                <p:cNvPicPr/>
                <p:nvPr/>
              </p:nvPicPr>
              <p:blipFill>
                <a:blip r:embed="rId1154"/>
                <a:stretch>
                  <a:fillRect/>
                </a:stretch>
              </p:blipFill>
              <p:spPr>
                <a:xfrm>
                  <a:off x="6227733" y="6483307"/>
                  <a:ext cx="1184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155">
              <p14:nvContentPartPr>
                <p14:cNvPr id="726" name="Freihand 725">
                  <a:extLst>
                    <a:ext uri="{FF2B5EF4-FFF2-40B4-BE49-F238E27FC236}">
                      <a16:creationId xmlns:a16="http://schemas.microsoft.com/office/drawing/2014/main" id="{B10FAA34-83F6-4657-8BB1-CA817A7C0C42}"/>
                    </a:ext>
                  </a:extLst>
                </p14:cNvPr>
                <p14:cNvContentPartPr/>
                <p14:nvPr/>
              </p14:nvContentPartPr>
              <p14:xfrm>
                <a:off x="6345093" y="6494827"/>
                <a:ext cx="104400" cy="201960"/>
              </p14:xfrm>
            </p:contentPart>
          </mc:Choice>
          <mc:Fallback xmlns="">
            <p:pic>
              <p:nvPicPr>
                <p:cNvPr id="726" name="Freihand 725">
                  <a:extLst>
                    <a:ext uri="{FF2B5EF4-FFF2-40B4-BE49-F238E27FC236}">
                      <a16:creationId xmlns:a16="http://schemas.microsoft.com/office/drawing/2014/main" id="{B10FAA34-83F6-4657-8BB1-CA817A7C0C42}"/>
                    </a:ext>
                  </a:extLst>
                </p:cNvPr>
                <p:cNvPicPr/>
                <p:nvPr/>
              </p:nvPicPr>
              <p:blipFill>
                <a:blip r:embed="rId1156"/>
                <a:stretch>
                  <a:fillRect/>
                </a:stretch>
              </p:blipFill>
              <p:spPr>
                <a:xfrm>
                  <a:off x="6340773" y="6490507"/>
                  <a:ext cx="11304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157">
              <p14:nvContentPartPr>
                <p14:cNvPr id="727" name="Freihand 726">
                  <a:extLst>
                    <a:ext uri="{FF2B5EF4-FFF2-40B4-BE49-F238E27FC236}">
                      <a16:creationId xmlns:a16="http://schemas.microsoft.com/office/drawing/2014/main" id="{758691C0-9969-4415-B50C-9E1E6D162B94}"/>
                    </a:ext>
                  </a:extLst>
                </p14:cNvPr>
                <p14:cNvContentPartPr/>
                <p14:nvPr/>
              </p14:nvContentPartPr>
              <p14:xfrm>
                <a:off x="6476133" y="6365587"/>
                <a:ext cx="342000" cy="224280"/>
              </p14:xfrm>
            </p:contentPart>
          </mc:Choice>
          <mc:Fallback xmlns="">
            <p:pic>
              <p:nvPicPr>
                <p:cNvPr id="727" name="Freihand 726">
                  <a:extLst>
                    <a:ext uri="{FF2B5EF4-FFF2-40B4-BE49-F238E27FC236}">
                      <a16:creationId xmlns:a16="http://schemas.microsoft.com/office/drawing/2014/main" id="{758691C0-9969-4415-B50C-9E1E6D162B94}"/>
                    </a:ext>
                  </a:extLst>
                </p:cNvPr>
                <p:cNvPicPr/>
                <p:nvPr/>
              </p:nvPicPr>
              <p:blipFill>
                <a:blip r:embed="rId1158"/>
                <a:stretch>
                  <a:fillRect/>
                </a:stretch>
              </p:blipFill>
              <p:spPr>
                <a:xfrm>
                  <a:off x="6471813" y="6361267"/>
                  <a:ext cx="35064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159">
              <p14:nvContentPartPr>
                <p14:cNvPr id="728" name="Freihand 727">
                  <a:extLst>
                    <a:ext uri="{FF2B5EF4-FFF2-40B4-BE49-F238E27FC236}">
                      <a16:creationId xmlns:a16="http://schemas.microsoft.com/office/drawing/2014/main" id="{080E2493-B04A-40EE-B13B-DF341B3D8642}"/>
                    </a:ext>
                  </a:extLst>
                </p14:cNvPr>
                <p14:cNvContentPartPr/>
                <p14:nvPr/>
              </p14:nvContentPartPr>
              <p14:xfrm>
                <a:off x="6735693" y="6366667"/>
                <a:ext cx="360" cy="360"/>
              </p14:xfrm>
            </p:contentPart>
          </mc:Choice>
          <mc:Fallback xmlns="">
            <p:pic>
              <p:nvPicPr>
                <p:cNvPr id="728" name="Freihand 727">
                  <a:extLst>
                    <a:ext uri="{FF2B5EF4-FFF2-40B4-BE49-F238E27FC236}">
                      <a16:creationId xmlns:a16="http://schemas.microsoft.com/office/drawing/2014/main" id="{080E2493-B04A-40EE-B13B-DF341B3D8642}"/>
                    </a:ext>
                  </a:extLst>
                </p:cNvPr>
                <p:cNvPicPr/>
                <p:nvPr/>
              </p:nvPicPr>
              <p:blipFill>
                <a:blip r:embed="rId483"/>
                <a:stretch>
                  <a:fillRect/>
                </a:stretch>
              </p:blipFill>
              <p:spPr>
                <a:xfrm>
                  <a:off x="6731373" y="63623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60">
              <p14:nvContentPartPr>
                <p14:cNvPr id="729" name="Freihand 728">
                  <a:extLst>
                    <a:ext uri="{FF2B5EF4-FFF2-40B4-BE49-F238E27FC236}">
                      <a16:creationId xmlns:a16="http://schemas.microsoft.com/office/drawing/2014/main" id="{0BCAA0AA-7087-4B29-9273-D200123C6E9B}"/>
                    </a:ext>
                  </a:extLst>
                </p14:cNvPr>
                <p14:cNvContentPartPr/>
                <p14:nvPr/>
              </p14:nvContentPartPr>
              <p14:xfrm>
                <a:off x="6865653" y="6395827"/>
                <a:ext cx="48240" cy="112680"/>
              </p14:xfrm>
            </p:contentPart>
          </mc:Choice>
          <mc:Fallback xmlns="">
            <p:pic>
              <p:nvPicPr>
                <p:cNvPr id="729" name="Freihand 728">
                  <a:extLst>
                    <a:ext uri="{FF2B5EF4-FFF2-40B4-BE49-F238E27FC236}">
                      <a16:creationId xmlns:a16="http://schemas.microsoft.com/office/drawing/2014/main" id="{0BCAA0AA-7087-4B29-9273-D200123C6E9B}"/>
                    </a:ext>
                  </a:extLst>
                </p:cNvPr>
                <p:cNvPicPr/>
                <p:nvPr/>
              </p:nvPicPr>
              <p:blipFill>
                <a:blip r:embed="rId1161"/>
                <a:stretch>
                  <a:fillRect/>
                </a:stretch>
              </p:blipFill>
              <p:spPr>
                <a:xfrm>
                  <a:off x="6861333" y="6391507"/>
                  <a:ext cx="568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162">
              <p14:nvContentPartPr>
                <p14:cNvPr id="730" name="Freihand 729">
                  <a:extLst>
                    <a:ext uri="{FF2B5EF4-FFF2-40B4-BE49-F238E27FC236}">
                      <a16:creationId xmlns:a16="http://schemas.microsoft.com/office/drawing/2014/main" id="{A9029E16-D37E-42CE-B6E1-0468F7E8588C}"/>
                    </a:ext>
                  </a:extLst>
                </p14:cNvPr>
                <p14:cNvContentPartPr/>
                <p14:nvPr/>
              </p14:nvContentPartPr>
              <p14:xfrm>
                <a:off x="6830013" y="6334627"/>
                <a:ext cx="222480" cy="135000"/>
              </p14:xfrm>
            </p:contentPart>
          </mc:Choice>
          <mc:Fallback xmlns="">
            <p:pic>
              <p:nvPicPr>
                <p:cNvPr id="730" name="Freihand 729">
                  <a:extLst>
                    <a:ext uri="{FF2B5EF4-FFF2-40B4-BE49-F238E27FC236}">
                      <a16:creationId xmlns:a16="http://schemas.microsoft.com/office/drawing/2014/main" id="{A9029E16-D37E-42CE-B6E1-0468F7E8588C}"/>
                    </a:ext>
                  </a:extLst>
                </p:cNvPr>
                <p:cNvPicPr/>
                <p:nvPr/>
              </p:nvPicPr>
              <p:blipFill>
                <a:blip r:embed="rId1163"/>
                <a:stretch>
                  <a:fillRect/>
                </a:stretch>
              </p:blipFill>
              <p:spPr>
                <a:xfrm>
                  <a:off x="6825693" y="6330307"/>
                  <a:ext cx="2311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164">
              <p14:nvContentPartPr>
                <p14:cNvPr id="731" name="Freihand 730">
                  <a:extLst>
                    <a:ext uri="{FF2B5EF4-FFF2-40B4-BE49-F238E27FC236}">
                      <a16:creationId xmlns:a16="http://schemas.microsoft.com/office/drawing/2014/main" id="{6845C787-B14B-4ACF-BC41-DF0393545B9A}"/>
                    </a:ext>
                  </a:extLst>
                </p14:cNvPr>
                <p14:cNvContentPartPr/>
                <p14:nvPr/>
              </p14:nvContentPartPr>
              <p14:xfrm>
                <a:off x="6911373" y="6365587"/>
                <a:ext cx="104760" cy="54360"/>
              </p14:xfrm>
            </p:contentPart>
          </mc:Choice>
          <mc:Fallback xmlns="">
            <p:pic>
              <p:nvPicPr>
                <p:cNvPr id="731" name="Freihand 730">
                  <a:extLst>
                    <a:ext uri="{FF2B5EF4-FFF2-40B4-BE49-F238E27FC236}">
                      <a16:creationId xmlns:a16="http://schemas.microsoft.com/office/drawing/2014/main" id="{6845C787-B14B-4ACF-BC41-DF0393545B9A}"/>
                    </a:ext>
                  </a:extLst>
                </p:cNvPr>
                <p:cNvPicPr/>
                <p:nvPr/>
              </p:nvPicPr>
              <p:blipFill>
                <a:blip r:embed="rId1165"/>
                <a:stretch>
                  <a:fillRect/>
                </a:stretch>
              </p:blipFill>
              <p:spPr>
                <a:xfrm>
                  <a:off x="6907053" y="6361267"/>
                  <a:ext cx="11340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166">
              <p14:nvContentPartPr>
                <p14:cNvPr id="732" name="Freihand 731">
                  <a:extLst>
                    <a:ext uri="{FF2B5EF4-FFF2-40B4-BE49-F238E27FC236}">
                      <a16:creationId xmlns:a16="http://schemas.microsoft.com/office/drawing/2014/main" id="{FBD6C619-65CB-49C4-8F8D-146DC38FB0A6}"/>
                    </a:ext>
                  </a:extLst>
                </p14:cNvPr>
                <p14:cNvContentPartPr/>
                <p14:nvPr/>
              </p14:nvContentPartPr>
              <p14:xfrm>
                <a:off x="7049613" y="6207907"/>
                <a:ext cx="353880" cy="208440"/>
              </p14:xfrm>
            </p:contentPart>
          </mc:Choice>
          <mc:Fallback xmlns="">
            <p:pic>
              <p:nvPicPr>
                <p:cNvPr id="732" name="Freihand 731">
                  <a:extLst>
                    <a:ext uri="{FF2B5EF4-FFF2-40B4-BE49-F238E27FC236}">
                      <a16:creationId xmlns:a16="http://schemas.microsoft.com/office/drawing/2014/main" id="{FBD6C619-65CB-49C4-8F8D-146DC38FB0A6}"/>
                    </a:ext>
                  </a:extLst>
                </p:cNvPr>
                <p:cNvPicPr/>
                <p:nvPr/>
              </p:nvPicPr>
              <p:blipFill>
                <a:blip r:embed="rId1167"/>
                <a:stretch>
                  <a:fillRect/>
                </a:stretch>
              </p:blipFill>
              <p:spPr>
                <a:xfrm>
                  <a:off x="7045293" y="6203587"/>
                  <a:ext cx="36252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168">
              <p14:nvContentPartPr>
                <p14:cNvPr id="733" name="Freihand 732">
                  <a:extLst>
                    <a:ext uri="{FF2B5EF4-FFF2-40B4-BE49-F238E27FC236}">
                      <a16:creationId xmlns:a16="http://schemas.microsoft.com/office/drawing/2014/main" id="{E9890E31-046E-4289-825C-3F9C11BBD720}"/>
                    </a:ext>
                  </a:extLst>
                </p14:cNvPr>
                <p14:cNvContentPartPr/>
                <p14:nvPr/>
              </p14:nvContentPartPr>
              <p14:xfrm>
                <a:off x="7370733" y="6193147"/>
                <a:ext cx="306720" cy="84240"/>
              </p14:xfrm>
            </p:contentPart>
          </mc:Choice>
          <mc:Fallback xmlns="">
            <p:pic>
              <p:nvPicPr>
                <p:cNvPr id="733" name="Freihand 732">
                  <a:extLst>
                    <a:ext uri="{FF2B5EF4-FFF2-40B4-BE49-F238E27FC236}">
                      <a16:creationId xmlns:a16="http://schemas.microsoft.com/office/drawing/2014/main" id="{E9890E31-046E-4289-825C-3F9C11BBD720}"/>
                    </a:ext>
                  </a:extLst>
                </p:cNvPr>
                <p:cNvPicPr/>
                <p:nvPr/>
              </p:nvPicPr>
              <p:blipFill>
                <a:blip r:embed="rId1169"/>
                <a:stretch>
                  <a:fillRect/>
                </a:stretch>
              </p:blipFill>
              <p:spPr>
                <a:xfrm>
                  <a:off x="7366413" y="6188827"/>
                  <a:ext cx="3153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170">
              <p14:nvContentPartPr>
                <p14:cNvPr id="734" name="Freihand 733">
                  <a:extLst>
                    <a:ext uri="{FF2B5EF4-FFF2-40B4-BE49-F238E27FC236}">
                      <a16:creationId xmlns:a16="http://schemas.microsoft.com/office/drawing/2014/main" id="{960D6D29-3164-404B-9BC8-B78E0A9F7EFB}"/>
                    </a:ext>
                  </a:extLst>
                </p14:cNvPr>
                <p14:cNvContentPartPr/>
                <p14:nvPr/>
              </p14:nvContentPartPr>
              <p14:xfrm>
                <a:off x="6939453" y="6599227"/>
                <a:ext cx="153720" cy="124560"/>
              </p14:xfrm>
            </p:contentPart>
          </mc:Choice>
          <mc:Fallback xmlns="">
            <p:pic>
              <p:nvPicPr>
                <p:cNvPr id="734" name="Freihand 733">
                  <a:extLst>
                    <a:ext uri="{FF2B5EF4-FFF2-40B4-BE49-F238E27FC236}">
                      <a16:creationId xmlns:a16="http://schemas.microsoft.com/office/drawing/2014/main" id="{960D6D29-3164-404B-9BC8-B78E0A9F7EFB}"/>
                    </a:ext>
                  </a:extLst>
                </p:cNvPr>
                <p:cNvPicPr/>
                <p:nvPr/>
              </p:nvPicPr>
              <p:blipFill>
                <a:blip r:embed="rId1171"/>
                <a:stretch>
                  <a:fillRect/>
                </a:stretch>
              </p:blipFill>
              <p:spPr>
                <a:xfrm>
                  <a:off x="6935133" y="6594907"/>
                  <a:ext cx="1623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172">
              <p14:nvContentPartPr>
                <p14:cNvPr id="735" name="Freihand 734">
                  <a:extLst>
                    <a:ext uri="{FF2B5EF4-FFF2-40B4-BE49-F238E27FC236}">
                      <a16:creationId xmlns:a16="http://schemas.microsoft.com/office/drawing/2014/main" id="{6E8FC407-B935-401D-BB2A-71FC40D6EE08}"/>
                    </a:ext>
                  </a:extLst>
                </p14:cNvPr>
                <p14:cNvContentPartPr/>
                <p14:nvPr/>
              </p14:nvContentPartPr>
              <p14:xfrm>
                <a:off x="7131693" y="6598867"/>
                <a:ext cx="54720" cy="88560"/>
              </p14:xfrm>
            </p:contentPart>
          </mc:Choice>
          <mc:Fallback xmlns="">
            <p:pic>
              <p:nvPicPr>
                <p:cNvPr id="735" name="Freihand 734">
                  <a:extLst>
                    <a:ext uri="{FF2B5EF4-FFF2-40B4-BE49-F238E27FC236}">
                      <a16:creationId xmlns:a16="http://schemas.microsoft.com/office/drawing/2014/main" id="{6E8FC407-B935-401D-BB2A-71FC40D6EE08}"/>
                    </a:ext>
                  </a:extLst>
                </p:cNvPr>
                <p:cNvPicPr/>
                <p:nvPr/>
              </p:nvPicPr>
              <p:blipFill>
                <a:blip r:embed="rId1173"/>
                <a:stretch>
                  <a:fillRect/>
                </a:stretch>
              </p:blipFill>
              <p:spPr>
                <a:xfrm>
                  <a:off x="7127373" y="6594547"/>
                  <a:ext cx="633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174">
              <p14:nvContentPartPr>
                <p14:cNvPr id="736" name="Freihand 735">
                  <a:extLst>
                    <a:ext uri="{FF2B5EF4-FFF2-40B4-BE49-F238E27FC236}">
                      <a16:creationId xmlns:a16="http://schemas.microsoft.com/office/drawing/2014/main" id="{3CD8F280-5E9A-4B72-846D-A853AF90159B}"/>
                    </a:ext>
                  </a:extLst>
                </p14:cNvPr>
                <p14:cNvContentPartPr/>
                <p14:nvPr/>
              </p14:nvContentPartPr>
              <p14:xfrm>
                <a:off x="7112253" y="6532267"/>
                <a:ext cx="43200" cy="19800"/>
              </p14:xfrm>
            </p:contentPart>
          </mc:Choice>
          <mc:Fallback xmlns="">
            <p:pic>
              <p:nvPicPr>
                <p:cNvPr id="736" name="Freihand 735">
                  <a:extLst>
                    <a:ext uri="{FF2B5EF4-FFF2-40B4-BE49-F238E27FC236}">
                      <a16:creationId xmlns:a16="http://schemas.microsoft.com/office/drawing/2014/main" id="{3CD8F280-5E9A-4B72-846D-A853AF90159B}"/>
                    </a:ext>
                  </a:extLst>
                </p:cNvPr>
                <p:cNvPicPr/>
                <p:nvPr/>
              </p:nvPicPr>
              <p:blipFill>
                <a:blip r:embed="rId1175"/>
                <a:stretch>
                  <a:fillRect/>
                </a:stretch>
              </p:blipFill>
              <p:spPr>
                <a:xfrm>
                  <a:off x="7107933" y="6527947"/>
                  <a:ext cx="518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176">
              <p14:nvContentPartPr>
                <p14:cNvPr id="737" name="Freihand 736">
                  <a:extLst>
                    <a:ext uri="{FF2B5EF4-FFF2-40B4-BE49-F238E27FC236}">
                      <a16:creationId xmlns:a16="http://schemas.microsoft.com/office/drawing/2014/main" id="{B7EDAF3B-0288-4C30-8482-66D4CE45E248}"/>
                    </a:ext>
                  </a:extLst>
                </p14:cNvPr>
                <p14:cNvContentPartPr/>
                <p14:nvPr/>
              </p14:nvContentPartPr>
              <p14:xfrm>
                <a:off x="7208013" y="6508507"/>
                <a:ext cx="132840" cy="139320"/>
              </p14:xfrm>
            </p:contentPart>
          </mc:Choice>
          <mc:Fallback xmlns="">
            <p:pic>
              <p:nvPicPr>
                <p:cNvPr id="737" name="Freihand 736">
                  <a:extLst>
                    <a:ext uri="{FF2B5EF4-FFF2-40B4-BE49-F238E27FC236}">
                      <a16:creationId xmlns:a16="http://schemas.microsoft.com/office/drawing/2014/main" id="{B7EDAF3B-0288-4C30-8482-66D4CE45E248}"/>
                    </a:ext>
                  </a:extLst>
                </p:cNvPr>
                <p:cNvPicPr/>
                <p:nvPr/>
              </p:nvPicPr>
              <p:blipFill>
                <a:blip r:embed="rId1177"/>
                <a:stretch>
                  <a:fillRect/>
                </a:stretch>
              </p:blipFill>
              <p:spPr>
                <a:xfrm>
                  <a:off x="7203693" y="6504187"/>
                  <a:ext cx="1414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178">
              <p14:nvContentPartPr>
                <p14:cNvPr id="738" name="Freihand 737">
                  <a:extLst>
                    <a:ext uri="{FF2B5EF4-FFF2-40B4-BE49-F238E27FC236}">
                      <a16:creationId xmlns:a16="http://schemas.microsoft.com/office/drawing/2014/main" id="{4B168DD3-F3AE-4B3A-887F-D1A526E93CCC}"/>
                    </a:ext>
                  </a:extLst>
                </p14:cNvPr>
                <p14:cNvContentPartPr/>
                <p14:nvPr/>
              </p14:nvContentPartPr>
              <p14:xfrm>
                <a:off x="7429053" y="6382147"/>
                <a:ext cx="106560" cy="174960"/>
              </p14:xfrm>
            </p:contentPart>
          </mc:Choice>
          <mc:Fallback xmlns="">
            <p:pic>
              <p:nvPicPr>
                <p:cNvPr id="738" name="Freihand 737">
                  <a:extLst>
                    <a:ext uri="{FF2B5EF4-FFF2-40B4-BE49-F238E27FC236}">
                      <a16:creationId xmlns:a16="http://schemas.microsoft.com/office/drawing/2014/main" id="{4B168DD3-F3AE-4B3A-887F-D1A526E93CCC}"/>
                    </a:ext>
                  </a:extLst>
                </p:cNvPr>
                <p:cNvPicPr/>
                <p:nvPr/>
              </p:nvPicPr>
              <p:blipFill>
                <a:blip r:embed="rId1179"/>
                <a:stretch>
                  <a:fillRect/>
                </a:stretch>
              </p:blipFill>
              <p:spPr>
                <a:xfrm>
                  <a:off x="7424733" y="6377827"/>
                  <a:ext cx="11520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180">
              <p14:nvContentPartPr>
                <p14:cNvPr id="739" name="Freihand 738">
                  <a:extLst>
                    <a:ext uri="{FF2B5EF4-FFF2-40B4-BE49-F238E27FC236}">
                      <a16:creationId xmlns:a16="http://schemas.microsoft.com/office/drawing/2014/main" id="{2F3566AD-2261-4E57-B4AB-26E8647FFBDB}"/>
                    </a:ext>
                  </a:extLst>
                </p14:cNvPr>
                <p14:cNvContentPartPr/>
                <p14:nvPr/>
              </p14:nvContentPartPr>
              <p14:xfrm>
                <a:off x="7544253" y="6430747"/>
                <a:ext cx="63000" cy="84600"/>
              </p14:xfrm>
            </p:contentPart>
          </mc:Choice>
          <mc:Fallback xmlns="">
            <p:pic>
              <p:nvPicPr>
                <p:cNvPr id="739" name="Freihand 738">
                  <a:extLst>
                    <a:ext uri="{FF2B5EF4-FFF2-40B4-BE49-F238E27FC236}">
                      <a16:creationId xmlns:a16="http://schemas.microsoft.com/office/drawing/2014/main" id="{2F3566AD-2261-4E57-B4AB-26E8647FFBDB}"/>
                    </a:ext>
                  </a:extLst>
                </p:cNvPr>
                <p:cNvPicPr/>
                <p:nvPr/>
              </p:nvPicPr>
              <p:blipFill>
                <a:blip r:embed="rId1181"/>
                <a:stretch>
                  <a:fillRect/>
                </a:stretch>
              </p:blipFill>
              <p:spPr>
                <a:xfrm>
                  <a:off x="7539933" y="6426427"/>
                  <a:ext cx="716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182">
              <p14:nvContentPartPr>
                <p14:cNvPr id="740" name="Freihand 739">
                  <a:extLst>
                    <a:ext uri="{FF2B5EF4-FFF2-40B4-BE49-F238E27FC236}">
                      <a16:creationId xmlns:a16="http://schemas.microsoft.com/office/drawing/2014/main" id="{9E04C013-CCB6-4450-A866-49D232F6D0B3}"/>
                    </a:ext>
                  </a:extLst>
                </p14:cNvPr>
                <p14:cNvContentPartPr/>
                <p14:nvPr/>
              </p14:nvContentPartPr>
              <p14:xfrm>
                <a:off x="7598613" y="6370267"/>
                <a:ext cx="144000" cy="95040"/>
              </p14:xfrm>
            </p:contentPart>
          </mc:Choice>
          <mc:Fallback xmlns="">
            <p:pic>
              <p:nvPicPr>
                <p:cNvPr id="740" name="Freihand 739">
                  <a:extLst>
                    <a:ext uri="{FF2B5EF4-FFF2-40B4-BE49-F238E27FC236}">
                      <a16:creationId xmlns:a16="http://schemas.microsoft.com/office/drawing/2014/main" id="{9E04C013-CCB6-4450-A866-49D232F6D0B3}"/>
                    </a:ext>
                  </a:extLst>
                </p:cNvPr>
                <p:cNvPicPr/>
                <p:nvPr/>
              </p:nvPicPr>
              <p:blipFill>
                <a:blip r:embed="rId1183"/>
                <a:stretch>
                  <a:fillRect/>
                </a:stretch>
              </p:blipFill>
              <p:spPr>
                <a:xfrm>
                  <a:off x="7594293" y="6365947"/>
                  <a:ext cx="1526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184">
              <p14:nvContentPartPr>
                <p14:cNvPr id="741" name="Freihand 740">
                  <a:extLst>
                    <a:ext uri="{FF2B5EF4-FFF2-40B4-BE49-F238E27FC236}">
                      <a16:creationId xmlns:a16="http://schemas.microsoft.com/office/drawing/2014/main" id="{345020C8-0302-4ADF-BB36-1F75B2BDC0E6}"/>
                    </a:ext>
                  </a:extLst>
                </p14:cNvPr>
                <p14:cNvContentPartPr/>
                <p14:nvPr/>
              </p14:nvContentPartPr>
              <p14:xfrm>
                <a:off x="7744413" y="6291787"/>
                <a:ext cx="106560" cy="101520"/>
              </p14:xfrm>
            </p:contentPart>
          </mc:Choice>
          <mc:Fallback xmlns="">
            <p:pic>
              <p:nvPicPr>
                <p:cNvPr id="741" name="Freihand 740">
                  <a:extLst>
                    <a:ext uri="{FF2B5EF4-FFF2-40B4-BE49-F238E27FC236}">
                      <a16:creationId xmlns:a16="http://schemas.microsoft.com/office/drawing/2014/main" id="{345020C8-0302-4ADF-BB36-1F75B2BDC0E6}"/>
                    </a:ext>
                  </a:extLst>
                </p:cNvPr>
                <p:cNvPicPr/>
                <p:nvPr/>
              </p:nvPicPr>
              <p:blipFill>
                <a:blip r:embed="rId1185"/>
                <a:stretch>
                  <a:fillRect/>
                </a:stretch>
              </p:blipFill>
              <p:spPr>
                <a:xfrm>
                  <a:off x="7740093" y="6287467"/>
                  <a:ext cx="1152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186">
              <p14:nvContentPartPr>
                <p14:cNvPr id="742" name="Freihand 741">
                  <a:extLst>
                    <a:ext uri="{FF2B5EF4-FFF2-40B4-BE49-F238E27FC236}">
                      <a16:creationId xmlns:a16="http://schemas.microsoft.com/office/drawing/2014/main" id="{DD2D2D4E-AFD9-41D9-997D-3F4C7416CF39}"/>
                    </a:ext>
                  </a:extLst>
                </p14:cNvPr>
                <p14:cNvContentPartPr/>
                <p14:nvPr/>
              </p14:nvContentPartPr>
              <p14:xfrm>
                <a:off x="7849893" y="6118267"/>
                <a:ext cx="168840" cy="211320"/>
              </p14:xfrm>
            </p:contentPart>
          </mc:Choice>
          <mc:Fallback xmlns="">
            <p:pic>
              <p:nvPicPr>
                <p:cNvPr id="742" name="Freihand 741">
                  <a:extLst>
                    <a:ext uri="{FF2B5EF4-FFF2-40B4-BE49-F238E27FC236}">
                      <a16:creationId xmlns:a16="http://schemas.microsoft.com/office/drawing/2014/main" id="{DD2D2D4E-AFD9-41D9-997D-3F4C7416CF39}"/>
                    </a:ext>
                  </a:extLst>
                </p:cNvPr>
                <p:cNvPicPr/>
                <p:nvPr/>
              </p:nvPicPr>
              <p:blipFill>
                <a:blip r:embed="rId1187"/>
                <a:stretch>
                  <a:fillRect/>
                </a:stretch>
              </p:blipFill>
              <p:spPr>
                <a:xfrm>
                  <a:off x="7845573" y="6113947"/>
                  <a:ext cx="17748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188">
              <p14:nvContentPartPr>
                <p14:cNvPr id="743" name="Freihand 742">
                  <a:extLst>
                    <a:ext uri="{FF2B5EF4-FFF2-40B4-BE49-F238E27FC236}">
                      <a16:creationId xmlns:a16="http://schemas.microsoft.com/office/drawing/2014/main" id="{1EFA8BA0-F67D-4172-8075-EC4E13313FBD}"/>
                    </a:ext>
                  </a:extLst>
                </p14:cNvPr>
                <p14:cNvContentPartPr/>
                <p14:nvPr/>
              </p14:nvContentPartPr>
              <p14:xfrm>
                <a:off x="7864653" y="6079747"/>
                <a:ext cx="24480" cy="1800"/>
              </p14:xfrm>
            </p:contentPart>
          </mc:Choice>
          <mc:Fallback xmlns="">
            <p:pic>
              <p:nvPicPr>
                <p:cNvPr id="743" name="Freihand 742">
                  <a:extLst>
                    <a:ext uri="{FF2B5EF4-FFF2-40B4-BE49-F238E27FC236}">
                      <a16:creationId xmlns:a16="http://schemas.microsoft.com/office/drawing/2014/main" id="{1EFA8BA0-F67D-4172-8075-EC4E13313FBD}"/>
                    </a:ext>
                  </a:extLst>
                </p:cNvPr>
                <p:cNvPicPr/>
                <p:nvPr/>
              </p:nvPicPr>
              <p:blipFill>
                <a:blip r:embed="rId1189"/>
                <a:stretch>
                  <a:fillRect/>
                </a:stretch>
              </p:blipFill>
              <p:spPr>
                <a:xfrm>
                  <a:off x="7860333" y="6075427"/>
                  <a:ext cx="3312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190">
              <p14:nvContentPartPr>
                <p14:cNvPr id="745" name="Freihand 744">
                  <a:extLst>
                    <a:ext uri="{FF2B5EF4-FFF2-40B4-BE49-F238E27FC236}">
                      <a16:creationId xmlns:a16="http://schemas.microsoft.com/office/drawing/2014/main" id="{C42D2547-F129-481E-8282-594E2C9DC023}"/>
                    </a:ext>
                  </a:extLst>
                </p14:cNvPr>
                <p14:cNvContentPartPr/>
                <p14:nvPr/>
              </p14:nvContentPartPr>
              <p14:xfrm>
                <a:off x="7509333" y="6644947"/>
                <a:ext cx="110160" cy="184320"/>
              </p14:xfrm>
            </p:contentPart>
          </mc:Choice>
          <mc:Fallback xmlns="">
            <p:pic>
              <p:nvPicPr>
                <p:cNvPr id="745" name="Freihand 744">
                  <a:extLst>
                    <a:ext uri="{FF2B5EF4-FFF2-40B4-BE49-F238E27FC236}">
                      <a16:creationId xmlns:a16="http://schemas.microsoft.com/office/drawing/2014/main" id="{C42D2547-F129-481E-8282-594E2C9DC023}"/>
                    </a:ext>
                  </a:extLst>
                </p:cNvPr>
                <p:cNvPicPr/>
                <p:nvPr/>
              </p:nvPicPr>
              <p:blipFill>
                <a:blip r:embed="rId1191"/>
                <a:stretch>
                  <a:fillRect/>
                </a:stretch>
              </p:blipFill>
              <p:spPr>
                <a:xfrm>
                  <a:off x="7505013" y="6640627"/>
                  <a:ext cx="1188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192">
              <p14:nvContentPartPr>
                <p14:cNvPr id="746" name="Freihand 745">
                  <a:extLst>
                    <a:ext uri="{FF2B5EF4-FFF2-40B4-BE49-F238E27FC236}">
                      <a16:creationId xmlns:a16="http://schemas.microsoft.com/office/drawing/2014/main" id="{AEE42AF7-A305-45CB-A92E-08A6622131C2}"/>
                    </a:ext>
                  </a:extLst>
                </p14:cNvPr>
                <p14:cNvContentPartPr/>
                <p14:nvPr/>
              </p14:nvContentPartPr>
              <p14:xfrm>
                <a:off x="7642533" y="6615427"/>
                <a:ext cx="51120" cy="72720"/>
              </p14:xfrm>
            </p:contentPart>
          </mc:Choice>
          <mc:Fallback xmlns="">
            <p:pic>
              <p:nvPicPr>
                <p:cNvPr id="746" name="Freihand 745">
                  <a:extLst>
                    <a:ext uri="{FF2B5EF4-FFF2-40B4-BE49-F238E27FC236}">
                      <a16:creationId xmlns:a16="http://schemas.microsoft.com/office/drawing/2014/main" id="{AEE42AF7-A305-45CB-A92E-08A6622131C2}"/>
                    </a:ext>
                  </a:extLst>
                </p:cNvPr>
                <p:cNvPicPr/>
                <p:nvPr/>
              </p:nvPicPr>
              <p:blipFill>
                <a:blip r:embed="rId1193"/>
                <a:stretch>
                  <a:fillRect/>
                </a:stretch>
              </p:blipFill>
              <p:spPr>
                <a:xfrm>
                  <a:off x="7638213" y="6611107"/>
                  <a:ext cx="597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194">
              <p14:nvContentPartPr>
                <p14:cNvPr id="747" name="Freihand 746">
                  <a:extLst>
                    <a:ext uri="{FF2B5EF4-FFF2-40B4-BE49-F238E27FC236}">
                      <a16:creationId xmlns:a16="http://schemas.microsoft.com/office/drawing/2014/main" id="{70B1AA43-1241-49EF-AB87-FE3A5A29A26C}"/>
                    </a:ext>
                  </a:extLst>
                </p14:cNvPr>
                <p14:cNvContentPartPr/>
                <p14:nvPr/>
              </p14:nvContentPartPr>
              <p14:xfrm>
                <a:off x="7722453" y="6547747"/>
                <a:ext cx="71280" cy="95760"/>
              </p14:xfrm>
            </p:contentPart>
          </mc:Choice>
          <mc:Fallback xmlns="">
            <p:pic>
              <p:nvPicPr>
                <p:cNvPr id="747" name="Freihand 746">
                  <a:extLst>
                    <a:ext uri="{FF2B5EF4-FFF2-40B4-BE49-F238E27FC236}">
                      <a16:creationId xmlns:a16="http://schemas.microsoft.com/office/drawing/2014/main" id="{70B1AA43-1241-49EF-AB87-FE3A5A29A26C}"/>
                    </a:ext>
                  </a:extLst>
                </p:cNvPr>
                <p:cNvPicPr/>
                <p:nvPr/>
              </p:nvPicPr>
              <p:blipFill>
                <a:blip r:embed="rId1195"/>
                <a:stretch>
                  <a:fillRect/>
                </a:stretch>
              </p:blipFill>
              <p:spPr>
                <a:xfrm>
                  <a:off x="7718133" y="6543427"/>
                  <a:ext cx="799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196">
              <p14:nvContentPartPr>
                <p14:cNvPr id="748" name="Freihand 747">
                  <a:extLst>
                    <a:ext uri="{FF2B5EF4-FFF2-40B4-BE49-F238E27FC236}">
                      <a16:creationId xmlns:a16="http://schemas.microsoft.com/office/drawing/2014/main" id="{E46E9AA9-9141-41E7-A724-E49ACDC65131}"/>
                    </a:ext>
                  </a:extLst>
                </p14:cNvPr>
                <p14:cNvContentPartPr/>
                <p14:nvPr/>
              </p14:nvContentPartPr>
              <p14:xfrm>
                <a:off x="7821093" y="6424987"/>
                <a:ext cx="198000" cy="240120"/>
              </p14:xfrm>
            </p:contentPart>
          </mc:Choice>
          <mc:Fallback xmlns="">
            <p:pic>
              <p:nvPicPr>
                <p:cNvPr id="748" name="Freihand 747">
                  <a:extLst>
                    <a:ext uri="{FF2B5EF4-FFF2-40B4-BE49-F238E27FC236}">
                      <a16:creationId xmlns:a16="http://schemas.microsoft.com/office/drawing/2014/main" id="{E46E9AA9-9141-41E7-A724-E49ACDC65131}"/>
                    </a:ext>
                  </a:extLst>
                </p:cNvPr>
                <p:cNvPicPr/>
                <p:nvPr/>
              </p:nvPicPr>
              <p:blipFill>
                <a:blip r:embed="rId1197"/>
                <a:stretch>
                  <a:fillRect/>
                </a:stretch>
              </p:blipFill>
              <p:spPr>
                <a:xfrm>
                  <a:off x="7816773" y="6420667"/>
                  <a:ext cx="20664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198">
              <p14:nvContentPartPr>
                <p14:cNvPr id="749" name="Freihand 748">
                  <a:extLst>
                    <a:ext uri="{FF2B5EF4-FFF2-40B4-BE49-F238E27FC236}">
                      <a16:creationId xmlns:a16="http://schemas.microsoft.com/office/drawing/2014/main" id="{5C02CBE1-6658-4D10-98D7-58272E3F5E6A}"/>
                    </a:ext>
                  </a:extLst>
                </p14:cNvPr>
                <p14:cNvContentPartPr/>
                <p14:nvPr/>
              </p14:nvContentPartPr>
              <p14:xfrm>
                <a:off x="8010453" y="6231307"/>
                <a:ext cx="285840" cy="208800"/>
              </p14:xfrm>
            </p:contentPart>
          </mc:Choice>
          <mc:Fallback xmlns="">
            <p:pic>
              <p:nvPicPr>
                <p:cNvPr id="749" name="Freihand 748">
                  <a:extLst>
                    <a:ext uri="{FF2B5EF4-FFF2-40B4-BE49-F238E27FC236}">
                      <a16:creationId xmlns:a16="http://schemas.microsoft.com/office/drawing/2014/main" id="{5C02CBE1-6658-4D10-98D7-58272E3F5E6A}"/>
                    </a:ext>
                  </a:extLst>
                </p:cNvPr>
                <p:cNvPicPr/>
                <p:nvPr/>
              </p:nvPicPr>
              <p:blipFill>
                <a:blip r:embed="rId1199"/>
                <a:stretch>
                  <a:fillRect/>
                </a:stretch>
              </p:blipFill>
              <p:spPr>
                <a:xfrm>
                  <a:off x="8006133" y="6226987"/>
                  <a:ext cx="2944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200">
              <p14:nvContentPartPr>
                <p14:cNvPr id="750" name="Freihand 749">
                  <a:extLst>
                    <a:ext uri="{FF2B5EF4-FFF2-40B4-BE49-F238E27FC236}">
                      <a16:creationId xmlns:a16="http://schemas.microsoft.com/office/drawing/2014/main" id="{07DD6C60-3184-4F96-8A0E-5B64BFB7B0A2}"/>
                    </a:ext>
                  </a:extLst>
                </p14:cNvPr>
                <p14:cNvContentPartPr/>
                <p14:nvPr/>
              </p14:nvContentPartPr>
              <p14:xfrm>
                <a:off x="8298453" y="6110347"/>
                <a:ext cx="195120" cy="129240"/>
              </p14:xfrm>
            </p:contentPart>
          </mc:Choice>
          <mc:Fallback xmlns="">
            <p:pic>
              <p:nvPicPr>
                <p:cNvPr id="750" name="Freihand 749">
                  <a:extLst>
                    <a:ext uri="{FF2B5EF4-FFF2-40B4-BE49-F238E27FC236}">
                      <a16:creationId xmlns:a16="http://schemas.microsoft.com/office/drawing/2014/main" id="{07DD6C60-3184-4F96-8A0E-5B64BFB7B0A2}"/>
                    </a:ext>
                  </a:extLst>
                </p:cNvPr>
                <p:cNvPicPr/>
                <p:nvPr/>
              </p:nvPicPr>
              <p:blipFill>
                <a:blip r:embed="rId1201"/>
                <a:stretch>
                  <a:fillRect/>
                </a:stretch>
              </p:blipFill>
              <p:spPr>
                <a:xfrm>
                  <a:off x="8294133" y="6106027"/>
                  <a:ext cx="2037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202">
              <p14:nvContentPartPr>
                <p14:cNvPr id="751" name="Freihand 750">
                  <a:extLst>
                    <a:ext uri="{FF2B5EF4-FFF2-40B4-BE49-F238E27FC236}">
                      <a16:creationId xmlns:a16="http://schemas.microsoft.com/office/drawing/2014/main" id="{1DD59356-D50D-41FE-952D-99B4C9993EDA}"/>
                    </a:ext>
                  </a:extLst>
                </p14:cNvPr>
                <p14:cNvContentPartPr/>
                <p14:nvPr/>
              </p14:nvContentPartPr>
              <p14:xfrm>
                <a:off x="8492133" y="6059947"/>
                <a:ext cx="56880" cy="86400"/>
              </p14:xfrm>
            </p:contentPart>
          </mc:Choice>
          <mc:Fallback xmlns="">
            <p:pic>
              <p:nvPicPr>
                <p:cNvPr id="751" name="Freihand 750">
                  <a:extLst>
                    <a:ext uri="{FF2B5EF4-FFF2-40B4-BE49-F238E27FC236}">
                      <a16:creationId xmlns:a16="http://schemas.microsoft.com/office/drawing/2014/main" id="{1DD59356-D50D-41FE-952D-99B4C9993EDA}"/>
                    </a:ext>
                  </a:extLst>
                </p:cNvPr>
                <p:cNvPicPr/>
                <p:nvPr/>
              </p:nvPicPr>
              <p:blipFill>
                <a:blip r:embed="rId1203"/>
                <a:stretch>
                  <a:fillRect/>
                </a:stretch>
              </p:blipFill>
              <p:spPr>
                <a:xfrm>
                  <a:off x="8487813" y="6055627"/>
                  <a:ext cx="655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204">
              <p14:nvContentPartPr>
                <p14:cNvPr id="752" name="Freihand 751">
                  <a:extLst>
                    <a:ext uri="{FF2B5EF4-FFF2-40B4-BE49-F238E27FC236}">
                      <a16:creationId xmlns:a16="http://schemas.microsoft.com/office/drawing/2014/main" id="{7D02FFA3-25A4-434C-981A-EE5414B5A7FE}"/>
                    </a:ext>
                  </a:extLst>
                </p14:cNvPr>
                <p14:cNvContentPartPr/>
                <p14:nvPr/>
              </p14:nvContentPartPr>
              <p14:xfrm>
                <a:off x="8525973" y="5888227"/>
                <a:ext cx="146880" cy="218880"/>
              </p14:xfrm>
            </p:contentPart>
          </mc:Choice>
          <mc:Fallback xmlns="">
            <p:pic>
              <p:nvPicPr>
                <p:cNvPr id="752" name="Freihand 751">
                  <a:extLst>
                    <a:ext uri="{FF2B5EF4-FFF2-40B4-BE49-F238E27FC236}">
                      <a16:creationId xmlns:a16="http://schemas.microsoft.com/office/drawing/2014/main" id="{7D02FFA3-25A4-434C-981A-EE5414B5A7FE}"/>
                    </a:ext>
                  </a:extLst>
                </p:cNvPr>
                <p:cNvPicPr/>
                <p:nvPr/>
              </p:nvPicPr>
              <p:blipFill>
                <a:blip r:embed="rId1205"/>
                <a:stretch>
                  <a:fillRect/>
                </a:stretch>
              </p:blipFill>
              <p:spPr>
                <a:xfrm>
                  <a:off x="8521653" y="5883907"/>
                  <a:ext cx="15552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206">
              <p14:nvContentPartPr>
                <p14:cNvPr id="753" name="Freihand 752">
                  <a:extLst>
                    <a:ext uri="{FF2B5EF4-FFF2-40B4-BE49-F238E27FC236}">
                      <a16:creationId xmlns:a16="http://schemas.microsoft.com/office/drawing/2014/main" id="{1E51FC71-6089-4F79-8758-F0E52715C729}"/>
                    </a:ext>
                  </a:extLst>
                </p14:cNvPr>
                <p14:cNvContentPartPr/>
                <p14:nvPr/>
              </p14:nvContentPartPr>
              <p14:xfrm>
                <a:off x="8513373" y="5843587"/>
                <a:ext cx="19800" cy="16560"/>
              </p14:xfrm>
            </p:contentPart>
          </mc:Choice>
          <mc:Fallback xmlns="">
            <p:pic>
              <p:nvPicPr>
                <p:cNvPr id="753" name="Freihand 752">
                  <a:extLst>
                    <a:ext uri="{FF2B5EF4-FFF2-40B4-BE49-F238E27FC236}">
                      <a16:creationId xmlns:a16="http://schemas.microsoft.com/office/drawing/2014/main" id="{1E51FC71-6089-4F79-8758-F0E52715C729}"/>
                    </a:ext>
                  </a:extLst>
                </p:cNvPr>
                <p:cNvPicPr/>
                <p:nvPr/>
              </p:nvPicPr>
              <p:blipFill>
                <a:blip r:embed="rId1207"/>
                <a:stretch>
                  <a:fillRect/>
                </a:stretch>
              </p:blipFill>
              <p:spPr>
                <a:xfrm>
                  <a:off x="8509053" y="5839267"/>
                  <a:ext cx="284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208">
              <p14:nvContentPartPr>
                <p14:cNvPr id="754" name="Freihand 753">
                  <a:extLst>
                    <a:ext uri="{FF2B5EF4-FFF2-40B4-BE49-F238E27FC236}">
                      <a16:creationId xmlns:a16="http://schemas.microsoft.com/office/drawing/2014/main" id="{B635E583-52FE-417F-975C-5CCF43F15842}"/>
                    </a:ext>
                  </a:extLst>
                </p14:cNvPr>
                <p14:cNvContentPartPr/>
                <p14:nvPr/>
              </p14:nvContentPartPr>
              <p14:xfrm>
                <a:off x="8005773" y="6509587"/>
                <a:ext cx="162720" cy="209520"/>
              </p14:xfrm>
            </p:contentPart>
          </mc:Choice>
          <mc:Fallback xmlns="">
            <p:pic>
              <p:nvPicPr>
                <p:cNvPr id="754" name="Freihand 753">
                  <a:extLst>
                    <a:ext uri="{FF2B5EF4-FFF2-40B4-BE49-F238E27FC236}">
                      <a16:creationId xmlns:a16="http://schemas.microsoft.com/office/drawing/2014/main" id="{B635E583-52FE-417F-975C-5CCF43F15842}"/>
                    </a:ext>
                  </a:extLst>
                </p:cNvPr>
                <p:cNvPicPr/>
                <p:nvPr/>
              </p:nvPicPr>
              <p:blipFill>
                <a:blip r:embed="rId1209"/>
                <a:stretch>
                  <a:fillRect/>
                </a:stretch>
              </p:blipFill>
              <p:spPr>
                <a:xfrm>
                  <a:off x="8001453" y="6505267"/>
                  <a:ext cx="1713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210">
              <p14:nvContentPartPr>
                <p14:cNvPr id="755" name="Freihand 754">
                  <a:extLst>
                    <a:ext uri="{FF2B5EF4-FFF2-40B4-BE49-F238E27FC236}">
                      <a16:creationId xmlns:a16="http://schemas.microsoft.com/office/drawing/2014/main" id="{87D7CF47-153B-4C2F-8DB9-821A916ADBB4}"/>
                    </a:ext>
                  </a:extLst>
                </p14:cNvPr>
                <p14:cNvContentPartPr/>
                <p14:nvPr/>
              </p14:nvContentPartPr>
              <p14:xfrm>
                <a:off x="8186493" y="6483307"/>
                <a:ext cx="60480" cy="138600"/>
              </p14:xfrm>
            </p:contentPart>
          </mc:Choice>
          <mc:Fallback xmlns="">
            <p:pic>
              <p:nvPicPr>
                <p:cNvPr id="755" name="Freihand 754">
                  <a:extLst>
                    <a:ext uri="{FF2B5EF4-FFF2-40B4-BE49-F238E27FC236}">
                      <a16:creationId xmlns:a16="http://schemas.microsoft.com/office/drawing/2014/main" id="{87D7CF47-153B-4C2F-8DB9-821A916ADBB4}"/>
                    </a:ext>
                  </a:extLst>
                </p:cNvPr>
                <p:cNvPicPr/>
                <p:nvPr/>
              </p:nvPicPr>
              <p:blipFill>
                <a:blip r:embed="rId1211"/>
                <a:stretch>
                  <a:fillRect/>
                </a:stretch>
              </p:blipFill>
              <p:spPr>
                <a:xfrm>
                  <a:off x="8182173" y="6478987"/>
                  <a:ext cx="691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212">
              <p14:nvContentPartPr>
                <p14:cNvPr id="756" name="Freihand 755">
                  <a:extLst>
                    <a:ext uri="{FF2B5EF4-FFF2-40B4-BE49-F238E27FC236}">
                      <a16:creationId xmlns:a16="http://schemas.microsoft.com/office/drawing/2014/main" id="{CF094F56-6722-481A-B631-F60510324C0E}"/>
                    </a:ext>
                  </a:extLst>
                </p14:cNvPr>
                <p14:cNvContentPartPr/>
                <p14:nvPr/>
              </p14:nvContentPartPr>
              <p14:xfrm>
                <a:off x="8196573" y="6388627"/>
                <a:ext cx="193680" cy="196200"/>
              </p14:xfrm>
            </p:contentPart>
          </mc:Choice>
          <mc:Fallback xmlns="">
            <p:pic>
              <p:nvPicPr>
                <p:cNvPr id="756" name="Freihand 755">
                  <a:extLst>
                    <a:ext uri="{FF2B5EF4-FFF2-40B4-BE49-F238E27FC236}">
                      <a16:creationId xmlns:a16="http://schemas.microsoft.com/office/drawing/2014/main" id="{CF094F56-6722-481A-B631-F60510324C0E}"/>
                    </a:ext>
                  </a:extLst>
                </p:cNvPr>
                <p:cNvPicPr/>
                <p:nvPr/>
              </p:nvPicPr>
              <p:blipFill>
                <a:blip r:embed="rId1213"/>
                <a:stretch>
                  <a:fillRect/>
                </a:stretch>
              </p:blipFill>
              <p:spPr>
                <a:xfrm>
                  <a:off x="8192253" y="6384307"/>
                  <a:ext cx="2023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214">
              <p14:nvContentPartPr>
                <p14:cNvPr id="757" name="Freihand 756">
                  <a:extLst>
                    <a:ext uri="{FF2B5EF4-FFF2-40B4-BE49-F238E27FC236}">
                      <a16:creationId xmlns:a16="http://schemas.microsoft.com/office/drawing/2014/main" id="{940DCC92-D805-4E1D-BDF5-AAE7F64BEA9D}"/>
                    </a:ext>
                  </a:extLst>
                </p14:cNvPr>
                <p14:cNvContentPartPr/>
                <p14:nvPr/>
              </p14:nvContentPartPr>
              <p14:xfrm>
                <a:off x="8332293" y="6355867"/>
                <a:ext cx="103680" cy="124560"/>
              </p14:xfrm>
            </p:contentPart>
          </mc:Choice>
          <mc:Fallback xmlns="">
            <p:pic>
              <p:nvPicPr>
                <p:cNvPr id="757" name="Freihand 756">
                  <a:extLst>
                    <a:ext uri="{FF2B5EF4-FFF2-40B4-BE49-F238E27FC236}">
                      <a16:creationId xmlns:a16="http://schemas.microsoft.com/office/drawing/2014/main" id="{940DCC92-D805-4E1D-BDF5-AAE7F64BEA9D}"/>
                    </a:ext>
                  </a:extLst>
                </p:cNvPr>
                <p:cNvPicPr/>
                <p:nvPr/>
              </p:nvPicPr>
              <p:blipFill>
                <a:blip r:embed="rId1215"/>
                <a:stretch>
                  <a:fillRect/>
                </a:stretch>
              </p:blipFill>
              <p:spPr>
                <a:xfrm>
                  <a:off x="8327973" y="6351547"/>
                  <a:ext cx="1123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216">
              <p14:nvContentPartPr>
                <p14:cNvPr id="758" name="Freihand 757">
                  <a:extLst>
                    <a:ext uri="{FF2B5EF4-FFF2-40B4-BE49-F238E27FC236}">
                      <a16:creationId xmlns:a16="http://schemas.microsoft.com/office/drawing/2014/main" id="{429B77C6-40B9-4466-A15D-925261F184EC}"/>
                    </a:ext>
                  </a:extLst>
                </p14:cNvPr>
                <p14:cNvContentPartPr/>
                <p14:nvPr/>
              </p14:nvContentPartPr>
              <p14:xfrm>
                <a:off x="8255253" y="6312667"/>
                <a:ext cx="122040" cy="110160"/>
              </p14:xfrm>
            </p:contentPart>
          </mc:Choice>
          <mc:Fallback xmlns="">
            <p:pic>
              <p:nvPicPr>
                <p:cNvPr id="758" name="Freihand 757">
                  <a:extLst>
                    <a:ext uri="{FF2B5EF4-FFF2-40B4-BE49-F238E27FC236}">
                      <a16:creationId xmlns:a16="http://schemas.microsoft.com/office/drawing/2014/main" id="{429B77C6-40B9-4466-A15D-925261F184EC}"/>
                    </a:ext>
                  </a:extLst>
                </p:cNvPr>
                <p:cNvPicPr/>
                <p:nvPr/>
              </p:nvPicPr>
              <p:blipFill>
                <a:blip r:embed="rId1217"/>
                <a:stretch>
                  <a:fillRect/>
                </a:stretch>
              </p:blipFill>
              <p:spPr>
                <a:xfrm>
                  <a:off x="8250933" y="6308347"/>
                  <a:ext cx="1306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218">
              <p14:nvContentPartPr>
                <p14:cNvPr id="759" name="Freihand 758">
                  <a:extLst>
                    <a:ext uri="{FF2B5EF4-FFF2-40B4-BE49-F238E27FC236}">
                      <a16:creationId xmlns:a16="http://schemas.microsoft.com/office/drawing/2014/main" id="{F6BFC6E2-CAAB-4F03-8D58-4B7986EF1D93}"/>
                    </a:ext>
                  </a:extLst>
                </p14:cNvPr>
                <p14:cNvContentPartPr/>
                <p14:nvPr/>
              </p14:nvContentPartPr>
              <p14:xfrm>
                <a:off x="8389533" y="6278107"/>
                <a:ext cx="138240" cy="146880"/>
              </p14:xfrm>
            </p:contentPart>
          </mc:Choice>
          <mc:Fallback xmlns="">
            <p:pic>
              <p:nvPicPr>
                <p:cNvPr id="759" name="Freihand 758">
                  <a:extLst>
                    <a:ext uri="{FF2B5EF4-FFF2-40B4-BE49-F238E27FC236}">
                      <a16:creationId xmlns:a16="http://schemas.microsoft.com/office/drawing/2014/main" id="{F6BFC6E2-CAAB-4F03-8D58-4B7986EF1D93}"/>
                    </a:ext>
                  </a:extLst>
                </p:cNvPr>
                <p:cNvPicPr/>
                <p:nvPr/>
              </p:nvPicPr>
              <p:blipFill>
                <a:blip r:embed="rId1219"/>
                <a:stretch>
                  <a:fillRect/>
                </a:stretch>
              </p:blipFill>
              <p:spPr>
                <a:xfrm>
                  <a:off x="8385213" y="6273787"/>
                  <a:ext cx="1468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220">
              <p14:nvContentPartPr>
                <p14:cNvPr id="760" name="Freihand 759">
                  <a:extLst>
                    <a:ext uri="{FF2B5EF4-FFF2-40B4-BE49-F238E27FC236}">
                      <a16:creationId xmlns:a16="http://schemas.microsoft.com/office/drawing/2014/main" id="{340BD268-8023-473A-984E-5D1DDBAEE5B7}"/>
                    </a:ext>
                  </a:extLst>
                </p14:cNvPr>
                <p14:cNvContentPartPr/>
                <p14:nvPr/>
              </p14:nvContentPartPr>
              <p14:xfrm>
                <a:off x="8495733" y="6211867"/>
                <a:ext cx="13680" cy="185760"/>
              </p14:xfrm>
            </p:contentPart>
          </mc:Choice>
          <mc:Fallback xmlns="">
            <p:pic>
              <p:nvPicPr>
                <p:cNvPr id="760" name="Freihand 759">
                  <a:extLst>
                    <a:ext uri="{FF2B5EF4-FFF2-40B4-BE49-F238E27FC236}">
                      <a16:creationId xmlns:a16="http://schemas.microsoft.com/office/drawing/2014/main" id="{340BD268-8023-473A-984E-5D1DDBAEE5B7}"/>
                    </a:ext>
                  </a:extLst>
                </p:cNvPr>
                <p:cNvPicPr/>
                <p:nvPr/>
              </p:nvPicPr>
              <p:blipFill>
                <a:blip r:embed="rId1221"/>
                <a:stretch>
                  <a:fillRect/>
                </a:stretch>
              </p:blipFill>
              <p:spPr>
                <a:xfrm>
                  <a:off x="8491413" y="6207547"/>
                  <a:ext cx="223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222">
              <p14:nvContentPartPr>
                <p14:cNvPr id="761" name="Freihand 760">
                  <a:extLst>
                    <a:ext uri="{FF2B5EF4-FFF2-40B4-BE49-F238E27FC236}">
                      <a16:creationId xmlns:a16="http://schemas.microsoft.com/office/drawing/2014/main" id="{864CF744-B700-4F27-80A2-7AE520BDBB76}"/>
                    </a:ext>
                  </a:extLst>
                </p14:cNvPr>
                <p14:cNvContentPartPr/>
                <p14:nvPr/>
              </p14:nvContentPartPr>
              <p14:xfrm>
                <a:off x="8451453" y="6273067"/>
                <a:ext cx="126000" cy="44640"/>
              </p14:xfrm>
            </p:contentPart>
          </mc:Choice>
          <mc:Fallback xmlns="">
            <p:pic>
              <p:nvPicPr>
                <p:cNvPr id="761" name="Freihand 760">
                  <a:extLst>
                    <a:ext uri="{FF2B5EF4-FFF2-40B4-BE49-F238E27FC236}">
                      <a16:creationId xmlns:a16="http://schemas.microsoft.com/office/drawing/2014/main" id="{864CF744-B700-4F27-80A2-7AE520BDBB76}"/>
                    </a:ext>
                  </a:extLst>
                </p:cNvPr>
                <p:cNvPicPr/>
                <p:nvPr/>
              </p:nvPicPr>
              <p:blipFill>
                <a:blip r:embed="rId1223"/>
                <a:stretch>
                  <a:fillRect/>
                </a:stretch>
              </p:blipFill>
              <p:spPr>
                <a:xfrm>
                  <a:off x="8447133" y="6268747"/>
                  <a:ext cx="1346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224">
              <p14:nvContentPartPr>
                <p14:cNvPr id="763" name="Freihand 762">
                  <a:extLst>
                    <a:ext uri="{FF2B5EF4-FFF2-40B4-BE49-F238E27FC236}">
                      <a16:creationId xmlns:a16="http://schemas.microsoft.com/office/drawing/2014/main" id="{C3F3B62B-2BFA-45B1-90BF-86715852132E}"/>
                    </a:ext>
                  </a:extLst>
                </p14:cNvPr>
                <p14:cNvContentPartPr/>
                <p14:nvPr/>
              </p14:nvContentPartPr>
              <p14:xfrm>
                <a:off x="8446053" y="6158947"/>
                <a:ext cx="99000" cy="204480"/>
              </p14:xfrm>
            </p:contentPart>
          </mc:Choice>
          <mc:Fallback xmlns="">
            <p:pic>
              <p:nvPicPr>
                <p:cNvPr id="763" name="Freihand 762">
                  <a:extLst>
                    <a:ext uri="{FF2B5EF4-FFF2-40B4-BE49-F238E27FC236}">
                      <a16:creationId xmlns:a16="http://schemas.microsoft.com/office/drawing/2014/main" id="{C3F3B62B-2BFA-45B1-90BF-86715852132E}"/>
                    </a:ext>
                  </a:extLst>
                </p:cNvPr>
                <p:cNvPicPr/>
                <p:nvPr/>
              </p:nvPicPr>
              <p:blipFill>
                <a:blip r:embed="rId1225"/>
                <a:stretch>
                  <a:fillRect/>
                </a:stretch>
              </p:blipFill>
              <p:spPr>
                <a:xfrm>
                  <a:off x="8441733" y="6154627"/>
                  <a:ext cx="10764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226">
              <p14:nvContentPartPr>
                <p14:cNvPr id="764" name="Freihand 763">
                  <a:extLst>
                    <a:ext uri="{FF2B5EF4-FFF2-40B4-BE49-F238E27FC236}">
                      <a16:creationId xmlns:a16="http://schemas.microsoft.com/office/drawing/2014/main" id="{C51DED8E-BAF2-4BD3-BDFD-7147A3747417}"/>
                    </a:ext>
                  </a:extLst>
                </p14:cNvPr>
                <p14:cNvContentPartPr/>
                <p14:nvPr/>
              </p14:nvContentPartPr>
              <p14:xfrm>
                <a:off x="8466213" y="6208267"/>
                <a:ext cx="130320" cy="114480"/>
              </p14:xfrm>
            </p:contentPart>
          </mc:Choice>
          <mc:Fallback xmlns="">
            <p:pic>
              <p:nvPicPr>
                <p:cNvPr id="764" name="Freihand 763">
                  <a:extLst>
                    <a:ext uri="{FF2B5EF4-FFF2-40B4-BE49-F238E27FC236}">
                      <a16:creationId xmlns:a16="http://schemas.microsoft.com/office/drawing/2014/main" id="{C51DED8E-BAF2-4BD3-BDFD-7147A3747417}"/>
                    </a:ext>
                  </a:extLst>
                </p:cNvPr>
                <p:cNvPicPr/>
                <p:nvPr/>
              </p:nvPicPr>
              <p:blipFill>
                <a:blip r:embed="rId1227"/>
                <a:stretch>
                  <a:fillRect/>
                </a:stretch>
              </p:blipFill>
              <p:spPr>
                <a:xfrm>
                  <a:off x="8461893" y="6203947"/>
                  <a:ext cx="1389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228">
              <p14:nvContentPartPr>
                <p14:cNvPr id="765" name="Freihand 764">
                  <a:extLst>
                    <a:ext uri="{FF2B5EF4-FFF2-40B4-BE49-F238E27FC236}">
                      <a16:creationId xmlns:a16="http://schemas.microsoft.com/office/drawing/2014/main" id="{02F287E8-5683-455D-B3E6-63FE7E8180AD}"/>
                    </a:ext>
                  </a:extLst>
                </p14:cNvPr>
                <p14:cNvContentPartPr/>
                <p14:nvPr/>
              </p14:nvContentPartPr>
              <p14:xfrm>
                <a:off x="8596173" y="6096667"/>
                <a:ext cx="14040" cy="222480"/>
              </p14:xfrm>
            </p:contentPart>
          </mc:Choice>
          <mc:Fallback xmlns="">
            <p:pic>
              <p:nvPicPr>
                <p:cNvPr id="765" name="Freihand 764">
                  <a:extLst>
                    <a:ext uri="{FF2B5EF4-FFF2-40B4-BE49-F238E27FC236}">
                      <a16:creationId xmlns:a16="http://schemas.microsoft.com/office/drawing/2014/main" id="{02F287E8-5683-455D-B3E6-63FE7E8180AD}"/>
                    </a:ext>
                  </a:extLst>
                </p:cNvPr>
                <p:cNvPicPr/>
                <p:nvPr/>
              </p:nvPicPr>
              <p:blipFill>
                <a:blip r:embed="rId1229"/>
                <a:stretch>
                  <a:fillRect/>
                </a:stretch>
              </p:blipFill>
              <p:spPr>
                <a:xfrm>
                  <a:off x="8591853" y="6092347"/>
                  <a:ext cx="2268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230">
              <p14:nvContentPartPr>
                <p14:cNvPr id="766" name="Freihand 765">
                  <a:extLst>
                    <a:ext uri="{FF2B5EF4-FFF2-40B4-BE49-F238E27FC236}">
                      <a16:creationId xmlns:a16="http://schemas.microsoft.com/office/drawing/2014/main" id="{BDE2E620-82A5-40A2-8590-CE6A3DD329D4}"/>
                    </a:ext>
                  </a:extLst>
                </p14:cNvPr>
                <p14:cNvContentPartPr/>
                <p14:nvPr/>
              </p14:nvContentPartPr>
              <p14:xfrm>
                <a:off x="8555853" y="6149947"/>
                <a:ext cx="107280" cy="52200"/>
              </p14:xfrm>
            </p:contentPart>
          </mc:Choice>
          <mc:Fallback xmlns="">
            <p:pic>
              <p:nvPicPr>
                <p:cNvPr id="766" name="Freihand 765">
                  <a:extLst>
                    <a:ext uri="{FF2B5EF4-FFF2-40B4-BE49-F238E27FC236}">
                      <a16:creationId xmlns:a16="http://schemas.microsoft.com/office/drawing/2014/main" id="{BDE2E620-82A5-40A2-8590-CE6A3DD329D4}"/>
                    </a:ext>
                  </a:extLst>
                </p:cNvPr>
                <p:cNvPicPr/>
                <p:nvPr/>
              </p:nvPicPr>
              <p:blipFill>
                <a:blip r:embed="rId1231"/>
                <a:stretch>
                  <a:fillRect/>
                </a:stretch>
              </p:blipFill>
              <p:spPr>
                <a:xfrm>
                  <a:off x="8551533" y="6145627"/>
                  <a:ext cx="1159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232">
              <p14:nvContentPartPr>
                <p14:cNvPr id="767" name="Freihand 766">
                  <a:extLst>
                    <a:ext uri="{FF2B5EF4-FFF2-40B4-BE49-F238E27FC236}">
                      <a16:creationId xmlns:a16="http://schemas.microsoft.com/office/drawing/2014/main" id="{538EEC0C-9CE1-4E48-A50A-88F82C2D42E9}"/>
                    </a:ext>
                  </a:extLst>
                </p14:cNvPr>
                <p14:cNvContentPartPr/>
                <p14:nvPr/>
              </p14:nvContentPartPr>
              <p14:xfrm>
                <a:off x="8147973" y="6168667"/>
                <a:ext cx="599760" cy="568440"/>
              </p14:xfrm>
            </p:contentPart>
          </mc:Choice>
          <mc:Fallback xmlns="">
            <p:pic>
              <p:nvPicPr>
                <p:cNvPr id="767" name="Freihand 766">
                  <a:extLst>
                    <a:ext uri="{FF2B5EF4-FFF2-40B4-BE49-F238E27FC236}">
                      <a16:creationId xmlns:a16="http://schemas.microsoft.com/office/drawing/2014/main" id="{538EEC0C-9CE1-4E48-A50A-88F82C2D42E9}"/>
                    </a:ext>
                  </a:extLst>
                </p:cNvPr>
                <p:cNvPicPr/>
                <p:nvPr/>
              </p:nvPicPr>
              <p:blipFill>
                <a:blip r:embed="rId1233"/>
                <a:stretch>
                  <a:fillRect/>
                </a:stretch>
              </p:blipFill>
              <p:spPr>
                <a:xfrm>
                  <a:off x="8143653" y="6164347"/>
                  <a:ext cx="608400" cy="577080"/>
                </a:xfrm>
                <a:prstGeom prst="rect">
                  <a:avLst/>
                </a:prstGeom>
              </p:spPr>
            </p:pic>
          </mc:Fallback>
        </mc:AlternateContent>
        <mc:AlternateContent xmlns:mc="http://schemas.openxmlformats.org/markup-compatibility/2006" xmlns:p14="http://schemas.microsoft.com/office/powerpoint/2010/main">
          <mc:Choice Requires="p14">
            <p:contentPart p14:bwMode="auto" r:id="rId1234">
              <p14:nvContentPartPr>
                <p14:cNvPr id="772" name="Freihand 771">
                  <a:extLst>
                    <a:ext uri="{FF2B5EF4-FFF2-40B4-BE49-F238E27FC236}">
                      <a16:creationId xmlns:a16="http://schemas.microsoft.com/office/drawing/2014/main" id="{0B3D31FD-5650-4B8A-9AB7-03F57BE4AB93}"/>
                    </a:ext>
                  </a:extLst>
                </p14:cNvPr>
                <p14:cNvContentPartPr/>
                <p14:nvPr/>
              </p14:nvContentPartPr>
              <p14:xfrm>
                <a:off x="10406973" y="1896187"/>
                <a:ext cx="914040" cy="664560"/>
              </p14:xfrm>
            </p:contentPart>
          </mc:Choice>
          <mc:Fallback xmlns="">
            <p:pic>
              <p:nvPicPr>
                <p:cNvPr id="772" name="Freihand 771">
                  <a:extLst>
                    <a:ext uri="{FF2B5EF4-FFF2-40B4-BE49-F238E27FC236}">
                      <a16:creationId xmlns:a16="http://schemas.microsoft.com/office/drawing/2014/main" id="{0B3D31FD-5650-4B8A-9AB7-03F57BE4AB93}"/>
                    </a:ext>
                  </a:extLst>
                </p:cNvPr>
                <p:cNvPicPr/>
                <p:nvPr/>
              </p:nvPicPr>
              <p:blipFill>
                <a:blip r:embed="rId1235"/>
                <a:stretch>
                  <a:fillRect/>
                </a:stretch>
              </p:blipFill>
              <p:spPr>
                <a:xfrm>
                  <a:off x="10402653" y="1891867"/>
                  <a:ext cx="922680" cy="673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36">
            <p14:nvContentPartPr>
              <p14:cNvPr id="21" name="Freihand 20">
                <a:extLst>
                  <a:ext uri="{FF2B5EF4-FFF2-40B4-BE49-F238E27FC236}">
                    <a16:creationId xmlns:a16="http://schemas.microsoft.com/office/drawing/2014/main" id="{ED39BDCB-B268-42ED-9E96-216EA82D806E}"/>
                  </a:ext>
                </a:extLst>
              </p14:cNvPr>
              <p14:cNvContentPartPr/>
              <p14:nvPr/>
            </p14:nvContentPartPr>
            <p14:xfrm>
              <a:off x="8776173" y="615307"/>
              <a:ext cx="3130920" cy="2665440"/>
            </p14:xfrm>
          </p:contentPart>
        </mc:Choice>
        <mc:Fallback xmlns="">
          <p:pic>
            <p:nvPicPr>
              <p:cNvPr id="21" name="Freihand 20">
                <a:extLst>
                  <a:ext uri="{FF2B5EF4-FFF2-40B4-BE49-F238E27FC236}">
                    <a16:creationId xmlns:a16="http://schemas.microsoft.com/office/drawing/2014/main" id="{ED39BDCB-B268-42ED-9E96-216EA82D806E}"/>
                  </a:ext>
                </a:extLst>
              </p:cNvPr>
              <p:cNvPicPr/>
              <p:nvPr/>
            </p:nvPicPr>
            <p:blipFill>
              <a:blip r:embed="rId1237"/>
              <a:stretch>
                <a:fillRect/>
              </a:stretch>
            </p:blipFill>
            <p:spPr>
              <a:xfrm>
                <a:off x="8771853" y="610987"/>
                <a:ext cx="3139560" cy="2674080"/>
              </a:xfrm>
              <a:prstGeom prst="rect">
                <a:avLst/>
              </a:prstGeom>
            </p:spPr>
          </p:pic>
        </mc:Fallback>
      </mc:AlternateContent>
      <mc:AlternateContent xmlns:mc="http://schemas.openxmlformats.org/markup-compatibility/2006" xmlns:p14="http://schemas.microsoft.com/office/powerpoint/2010/main">
        <mc:Choice Requires="p14">
          <p:contentPart p14:bwMode="auto" r:id="rId1238">
            <p14:nvContentPartPr>
              <p14:cNvPr id="47" name="Freihand 46">
                <a:extLst>
                  <a:ext uri="{FF2B5EF4-FFF2-40B4-BE49-F238E27FC236}">
                    <a16:creationId xmlns:a16="http://schemas.microsoft.com/office/drawing/2014/main" id="{A39FC5E4-454C-4904-B55B-3FC60A5B3A8C}"/>
                  </a:ext>
                </a:extLst>
              </p14:cNvPr>
              <p14:cNvContentPartPr/>
              <p14:nvPr/>
            </p14:nvContentPartPr>
            <p14:xfrm>
              <a:off x="9230133" y="2045947"/>
              <a:ext cx="730080" cy="987120"/>
            </p14:xfrm>
          </p:contentPart>
        </mc:Choice>
        <mc:Fallback xmlns="">
          <p:pic>
            <p:nvPicPr>
              <p:cNvPr id="47" name="Freihand 46">
                <a:extLst>
                  <a:ext uri="{FF2B5EF4-FFF2-40B4-BE49-F238E27FC236}">
                    <a16:creationId xmlns:a16="http://schemas.microsoft.com/office/drawing/2014/main" id="{A39FC5E4-454C-4904-B55B-3FC60A5B3A8C}"/>
                  </a:ext>
                </a:extLst>
              </p:cNvPr>
              <p:cNvPicPr/>
              <p:nvPr/>
            </p:nvPicPr>
            <p:blipFill>
              <a:blip r:embed="rId1239"/>
              <a:stretch>
                <a:fillRect/>
              </a:stretch>
            </p:blipFill>
            <p:spPr>
              <a:xfrm>
                <a:off x="9225813" y="2041627"/>
                <a:ext cx="738720" cy="995760"/>
              </a:xfrm>
              <a:prstGeom prst="rect">
                <a:avLst/>
              </a:prstGeom>
            </p:spPr>
          </p:pic>
        </mc:Fallback>
      </mc:AlternateContent>
      <mc:AlternateContent xmlns:mc="http://schemas.openxmlformats.org/markup-compatibility/2006" xmlns:p14="http://schemas.microsoft.com/office/powerpoint/2010/main">
        <mc:Choice Requires="p14">
          <p:contentPart p14:bwMode="auto" r:id="rId1240">
            <p14:nvContentPartPr>
              <p14:cNvPr id="71" name="Freihand 70">
                <a:extLst>
                  <a:ext uri="{FF2B5EF4-FFF2-40B4-BE49-F238E27FC236}">
                    <a16:creationId xmlns:a16="http://schemas.microsoft.com/office/drawing/2014/main" id="{E6FEC383-6737-42A2-A9FB-48C338A1BD68}"/>
                  </a:ext>
                </a:extLst>
              </p14:cNvPr>
              <p14:cNvContentPartPr/>
              <p14:nvPr/>
            </p14:nvContentPartPr>
            <p14:xfrm>
              <a:off x="9270813" y="1737787"/>
              <a:ext cx="1929240" cy="1238760"/>
            </p14:xfrm>
          </p:contentPart>
        </mc:Choice>
        <mc:Fallback xmlns="">
          <p:pic>
            <p:nvPicPr>
              <p:cNvPr id="71" name="Freihand 70">
                <a:extLst>
                  <a:ext uri="{FF2B5EF4-FFF2-40B4-BE49-F238E27FC236}">
                    <a16:creationId xmlns:a16="http://schemas.microsoft.com/office/drawing/2014/main" id="{E6FEC383-6737-42A2-A9FB-48C338A1BD68}"/>
                  </a:ext>
                </a:extLst>
              </p:cNvPr>
              <p:cNvPicPr/>
              <p:nvPr/>
            </p:nvPicPr>
            <p:blipFill>
              <a:blip r:embed="rId1241"/>
              <a:stretch>
                <a:fillRect/>
              </a:stretch>
            </p:blipFill>
            <p:spPr>
              <a:xfrm>
                <a:off x="9266493" y="1733467"/>
                <a:ext cx="1937880" cy="1247400"/>
              </a:xfrm>
              <a:prstGeom prst="rect">
                <a:avLst/>
              </a:prstGeom>
            </p:spPr>
          </p:pic>
        </mc:Fallback>
      </mc:AlternateContent>
      <mc:AlternateContent xmlns:mc="http://schemas.openxmlformats.org/markup-compatibility/2006" xmlns:p14="http://schemas.microsoft.com/office/powerpoint/2010/main">
        <mc:Choice Requires="p14">
          <p:contentPart p14:bwMode="auto" r:id="rId1242">
            <p14:nvContentPartPr>
              <p14:cNvPr id="189" name="Freihand 188">
                <a:extLst>
                  <a:ext uri="{FF2B5EF4-FFF2-40B4-BE49-F238E27FC236}">
                    <a16:creationId xmlns:a16="http://schemas.microsoft.com/office/drawing/2014/main" id="{E4850F7A-7CAA-4691-9FD8-06BE32E61FFF}"/>
                  </a:ext>
                </a:extLst>
              </p14:cNvPr>
              <p14:cNvContentPartPr/>
              <p14:nvPr/>
            </p14:nvContentPartPr>
            <p14:xfrm>
              <a:off x="9362253" y="1171507"/>
              <a:ext cx="231120" cy="90720"/>
            </p14:xfrm>
          </p:contentPart>
        </mc:Choice>
        <mc:Fallback xmlns="">
          <p:pic>
            <p:nvPicPr>
              <p:cNvPr id="189" name="Freihand 188">
                <a:extLst>
                  <a:ext uri="{FF2B5EF4-FFF2-40B4-BE49-F238E27FC236}">
                    <a16:creationId xmlns:a16="http://schemas.microsoft.com/office/drawing/2014/main" id="{E4850F7A-7CAA-4691-9FD8-06BE32E61FFF}"/>
                  </a:ext>
                </a:extLst>
              </p:cNvPr>
              <p:cNvPicPr/>
              <p:nvPr/>
            </p:nvPicPr>
            <p:blipFill>
              <a:blip r:embed="rId1243"/>
              <a:stretch>
                <a:fillRect/>
              </a:stretch>
            </p:blipFill>
            <p:spPr>
              <a:xfrm>
                <a:off x="9357933" y="1167187"/>
                <a:ext cx="2397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244">
            <p14:nvContentPartPr>
              <p14:cNvPr id="273" name="Freihand 272">
                <a:extLst>
                  <a:ext uri="{FF2B5EF4-FFF2-40B4-BE49-F238E27FC236}">
                    <a16:creationId xmlns:a16="http://schemas.microsoft.com/office/drawing/2014/main" id="{641B1A29-63F9-47DE-A2FA-0D95CEE3A7B7}"/>
                  </a:ext>
                </a:extLst>
              </p14:cNvPr>
              <p14:cNvContentPartPr/>
              <p14:nvPr/>
            </p14:nvContentPartPr>
            <p14:xfrm>
              <a:off x="10391493" y="2449147"/>
              <a:ext cx="5760" cy="9000"/>
            </p14:xfrm>
          </p:contentPart>
        </mc:Choice>
        <mc:Fallback xmlns="">
          <p:pic>
            <p:nvPicPr>
              <p:cNvPr id="273" name="Freihand 272">
                <a:extLst>
                  <a:ext uri="{FF2B5EF4-FFF2-40B4-BE49-F238E27FC236}">
                    <a16:creationId xmlns:a16="http://schemas.microsoft.com/office/drawing/2014/main" id="{641B1A29-63F9-47DE-A2FA-0D95CEE3A7B7}"/>
                  </a:ext>
                </a:extLst>
              </p:cNvPr>
              <p:cNvPicPr/>
              <p:nvPr/>
            </p:nvPicPr>
            <p:blipFill>
              <a:blip r:embed="rId1245"/>
              <a:stretch>
                <a:fillRect/>
              </a:stretch>
            </p:blipFill>
            <p:spPr>
              <a:xfrm>
                <a:off x="10387173" y="2444827"/>
                <a:ext cx="144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246">
            <p14:nvContentPartPr>
              <p14:cNvPr id="286" name="Freihand 285">
                <a:extLst>
                  <a:ext uri="{FF2B5EF4-FFF2-40B4-BE49-F238E27FC236}">
                    <a16:creationId xmlns:a16="http://schemas.microsoft.com/office/drawing/2014/main" id="{77CE3C19-906A-425C-89F8-4862125668D1}"/>
                  </a:ext>
                </a:extLst>
              </p14:cNvPr>
              <p14:cNvContentPartPr/>
              <p14:nvPr/>
            </p14:nvContentPartPr>
            <p14:xfrm>
              <a:off x="10798293" y="2103547"/>
              <a:ext cx="85320" cy="100080"/>
            </p14:xfrm>
          </p:contentPart>
        </mc:Choice>
        <mc:Fallback xmlns="">
          <p:pic>
            <p:nvPicPr>
              <p:cNvPr id="286" name="Freihand 285">
                <a:extLst>
                  <a:ext uri="{FF2B5EF4-FFF2-40B4-BE49-F238E27FC236}">
                    <a16:creationId xmlns:a16="http://schemas.microsoft.com/office/drawing/2014/main" id="{77CE3C19-906A-425C-89F8-4862125668D1}"/>
                  </a:ext>
                </a:extLst>
              </p:cNvPr>
              <p:cNvPicPr/>
              <p:nvPr/>
            </p:nvPicPr>
            <p:blipFill>
              <a:blip r:embed="rId1247"/>
              <a:stretch>
                <a:fillRect/>
              </a:stretch>
            </p:blipFill>
            <p:spPr>
              <a:xfrm>
                <a:off x="10793973" y="2099227"/>
                <a:ext cx="939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248">
            <p14:nvContentPartPr>
              <p14:cNvPr id="299" name="Freihand 298">
                <a:extLst>
                  <a:ext uri="{FF2B5EF4-FFF2-40B4-BE49-F238E27FC236}">
                    <a16:creationId xmlns:a16="http://schemas.microsoft.com/office/drawing/2014/main" id="{92C40028-D212-4BC9-B92B-2D8F003E9FDB}"/>
                  </a:ext>
                </a:extLst>
              </p14:cNvPr>
              <p14:cNvContentPartPr/>
              <p14:nvPr/>
            </p14:nvContentPartPr>
            <p14:xfrm>
              <a:off x="10831053" y="2097067"/>
              <a:ext cx="63720" cy="88200"/>
            </p14:xfrm>
          </p:contentPart>
        </mc:Choice>
        <mc:Fallback xmlns="">
          <p:pic>
            <p:nvPicPr>
              <p:cNvPr id="299" name="Freihand 298">
                <a:extLst>
                  <a:ext uri="{FF2B5EF4-FFF2-40B4-BE49-F238E27FC236}">
                    <a16:creationId xmlns:a16="http://schemas.microsoft.com/office/drawing/2014/main" id="{92C40028-D212-4BC9-B92B-2D8F003E9FDB}"/>
                  </a:ext>
                </a:extLst>
              </p:cNvPr>
              <p:cNvPicPr/>
              <p:nvPr/>
            </p:nvPicPr>
            <p:blipFill>
              <a:blip r:embed="rId1249"/>
              <a:stretch>
                <a:fillRect/>
              </a:stretch>
            </p:blipFill>
            <p:spPr>
              <a:xfrm>
                <a:off x="10826733" y="2092747"/>
                <a:ext cx="723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250">
            <p14:nvContentPartPr>
              <p14:cNvPr id="314" name="Freihand 313">
                <a:extLst>
                  <a:ext uri="{FF2B5EF4-FFF2-40B4-BE49-F238E27FC236}">
                    <a16:creationId xmlns:a16="http://schemas.microsoft.com/office/drawing/2014/main" id="{41ADB6CC-F5F6-45CD-ABB9-ECEE6D7DEE85}"/>
                  </a:ext>
                </a:extLst>
              </p14:cNvPr>
              <p14:cNvContentPartPr/>
              <p14:nvPr/>
            </p14:nvContentPartPr>
            <p14:xfrm>
              <a:off x="9353973" y="398227"/>
              <a:ext cx="2503440" cy="2416320"/>
            </p14:xfrm>
          </p:contentPart>
        </mc:Choice>
        <mc:Fallback xmlns="">
          <p:pic>
            <p:nvPicPr>
              <p:cNvPr id="314" name="Freihand 313">
                <a:extLst>
                  <a:ext uri="{FF2B5EF4-FFF2-40B4-BE49-F238E27FC236}">
                    <a16:creationId xmlns:a16="http://schemas.microsoft.com/office/drawing/2014/main" id="{41ADB6CC-F5F6-45CD-ABB9-ECEE6D7DEE85}"/>
                  </a:ext>
                </a:extLst>
              </p:cNvPr>
              <p:cNvPicPr/>
              <p:nvPr/>
            </p:nvPicPr>
            <p:blipFill>
              <a:blip r:embed="rId1251"/>
              <a:stretch>
                <a:fillRect/>
              </a:stretch>
            </p:blipFill>
            <p:spPr>
              <a:xfrm>
                <a:off x="9349653" y="393907"/>
                <a:ext cx="2512080" cy="2424960"/>
              </a:xfrm>
              <a:prstGeom prst="rect">
                <a:avLst/>
              </a:prstGeom>
            </p:spPr>
          </p:pic>
        </mc:Fallback>
      </mc:AlternateContent>
      <mc:AlternateContent xmlns:mc="http://schemas.openxmlformats.org/markup-compatibility/2006" xmlns:p14="http://schemas.microsoft.com/office/powerpoint/2010/main">
        <mc:Choice Requires="p14">
          <p:contentPart p14:bwMode="auto" r:id="rId1252">
            <p14:nvContentPartPr>
              <p14:cNvPr id="35" name="Freihand 34">
                <a:extLst>
                  <a:ext uri="{FF2B5EF4-FFF2-40B4-BE49-F238E27FC236}">
                    <a16:creationId xmlns:a16="http://schemas.microsoft.com/office/drawing/2014/main" id="{0C855936-0539-4ADC-8516-32C00D9D0955}"/>
                  </a:ext>
                </a:extLst>
              </p14:cNvPr>
              <p14:cNvContentPartPr/>
              <p14:nvPr/>
            </p14:nvContentPartPr>
            <p14:xfrm>
              <a:off x="8895693" y="448627"/>
              <a:ext cx="665280" cy="540360"/>
            </p14:xfrm>
          </p:contentPart>
        </mc:Choice>
        <mc:Fallback xmlns="">
          <p:pic>
            <p:nvPicPr>
              <p:cNvPr id="35" name="Freihand 34">
                <a:extLst>
                  <a:ext uri="{FF2B5EF4-FFF2-40B4-BE49-F238E27FC236}">
                    <a16:creationId xmlns:a16="http://schemas.microsoft.com/office/drawing/2014/main" id="{0C855936-0539-4ADC-8516-32C00D9D0955}"/>
                  </a:ext>
                </a:extLst>
              </p:cNvPr>
              <p:cNvPicPr/>
              <p:nvPr/>
            </p:nvPicPr>
            <p:blipFill>
              <a:blip r:embed="rId1253"/>
              <a:stretch>
                <a:fillRect/>
              </a:stretch>
            </p:blipFill>
            <p:spPr>
              <a:xfrm>
                <a:off x="8891373" y="444307"/>
                <a:ext cx="673920" cy="549000"/>
              </a:xfrm>
              <a:prstGeom prst="rect">
                <a:avLst/>
              </a:prstGeom>
            </p:spPr>
          </p:pic>
        </mc:Fallback>
      </mc:AlternateContent>
      <mc:AlternateContent xmlns:mc="http://schemas.openxmlformats.org/markup-compatibility/2006" xmlns:p14="http://schemas.microsoft.com/office/powerpoint/2010/main">
        <mc:Choice Requires="p14">
          <p:contentPart p14:bwMode="auto" r:id="rId1254">
            <p14:nvContentPartPr>
              <p14:cNvPr id="38" name="Freihand 37">
                <a:extLst>
                  <a:ext uri="{FF2B5EF4-FFF2-40B4-BE49-F238E27FC236}">
                    <a16:creationId xmlns:a16="http://schemas.microsoft.com/office/drawing/2014/main" id="{7C335B7A-6E8A-47E3-91FC-060CFE690392}"/>
                  </a:ext>
                </a:extLst>
              </p14:cNvPr>
              <p14:cNvContentPartPr/>
              <p14:nvPr/>
            </p14:nvContentPartPr>
            <p14:xfrm>
              <a:off x="11409213" y="2772427"/>
              <a:ext cx="671400" cy="645480"/>
            </p14:xfrm>
          </p:contentPart>
        </mc:Choice>
        <mc:Fallback xmlns="">
          <p:pic>
            <p:nvPicPr>
              <p:cNvPr id="38" name="Freihand 37">
                <a:extLst>
                  <a:ext uri="{FF2B5EF4-FFF2-40B4-BE49-F238E27FC236}">
                    <a16:creationId xmlns:a16="http://schemas.microsoft.com/office/drawing/2014/main" id="{7C335B7A-6E8A-47E3-91FC-060CFE690392}"/>
                  </a:ext>
                </a:extLst>
              </p:cNvPr>
              <p:cNvPicPr/>
              <p:nvPr/>
            </p:nvPicPr>
            <p:blipFill>
              <a:blip r:embed="rId1255"/>
              <a:stretch>
                <a:fillRect/>
              </a:stretch>
            </p:blipFill>
            <p:spPr>
              <a:xfrm>
                <a:off x="11404893" y="2768107"/>
                <a:ext cx="680040" cy="654120"/>
              </a:xfrm>
              <a:prstGeom prst="rect">
                <a:avLst/>
              </a:prstGeom>
            </p:spPr>
          </p:pic>
        </mc:Fallback>
      </mc:AlternateContent>
      <mc:AlternateContent xmlns:mc="http://schemas.openxmlformats.org/markup-compatibility/2006" xmlns:p14="http://schemas.microsoft.com/office/powerpoint/2010/main">
        <mc:Choice Requires="p14">
          <p:contentPart p14:bwMode="auto" r:id="rId1256">
            <p14:nvContentPartPr>
              <p14:cNvPr id="323" name="Freihand 322">
                <a:extLst>
                  <a:ext uri="{FF2B5EF4-FFF2-40B4-BE49-F238E27FC236}">
                    <a16:creationId xmlns:a16="http://schemas.microsoft.com/office/drawing/2014/main" id="{3472AC1B-D6FB-4387-A1F1-85B99B74A328}"/>
                  </a:ext>
                </a:extLst>
              </p14:cNvPr>
              <p14:cNvContentPartPr/>
              <p14:nvPr/>
            </p14:nvContentPartPr>
            <p14:xfrm>
              <a:off x="9209973" y="443587"/>
              <a:ext cx="2705040" cy="2418480"/>
            </p14:xfrm>
          </p:contentPart>
        </mc:Choice>
        <mc:Fallback xmlns="">
          <p:pic>
            <p:nvPicPr>
              <p:cNvPr id="323" name="Freihand 322">
                <a:extLst>
                  <a:ext uri="{FF2B5EF4-FFF2-40B4-BE49-F238E27FC236}">
                    <a16:creationId xmlns:a16="http://schemas.microsoft.com/office/drawing/2014/main" id="{3472AC1B-D6FB-4387-A1F1-85B99B74A328}"/>
                  </a:ext>
                </a:extLst>
              </p:cNvPr>
              <p:cNvPicPr/>
              <p:nvPr/>
            </p:nvPicPr>
            <p:blipFill>
              <a:blip r:embed="rId1257"/>
              <a:stretch>
                <a:fillRect/>
              </a:stretch>
            </p:blipFill>
            <p:spPr>
              <a:xfrm>
                <a:off x="9205653" y="439267"/>
                <a:ext cx="2713680" cy="2427120"/>
              </a:xfrm>
              <a:prstGeom prst="rect">
                <a:avLst/>
              </a:prstGeom>
            </p:spPr>
          </p:pic>
        </mc:Fallback>
      </mc:AlternateContent>
      <p:grpSp>
        <p:nvGrpSpPr>
          <p:cNvPr id="496" name="Gruppieren 495">
            <a:extLst>
              <a:ext uri="{FF2B5EF4-FFF2-40B4-BE49-F238E27FC236}">
                <a16:creationId xmlns:a16="http://schemas.microsoft.com/office/drawing/2014/main" id="{0F42C1E4-D63E-4AC4-BF55-FFEDE44C4609}"/>
              </a:ext>
            </a:extLst>
          </p:cNvPr>
          <p:cNvGrpSpPr/>
          <p:nvPr/>
        </p:nvGrpSpPr>
        <p:grpSpPr>
          <a:xfrm>
            <a:off x="7331853" y="47947"/>
            <a:ext cx="1524960" cy="250920"/>
            <a:chOff x="7331853" y="47947"/>
            <a:chExt cx="1524960" cy="250920"/>
          </a:xfrm>
        </p:grpSpPr>
        <mc:AlternateContent xmlns:mc="http://schemas.openxmlformats.org/markup-compatibility/2006" xmlns:p14="http://schemas.microsoft.com/office/powerpoint/2010/main">
          <mc:Choice Requires="p14">
            <p:contentPart p14:bwMode="auto" r:id="rId1258">
              <p14:nvContentPartPr>
                <p14:cNvPr id="344" name="Freihand 343">
                  <a:extLst>
                    <a:ext uri="{FF2B5EF4-FFF2-40B4-BE49-F238E27FC236}">
                      <a16:creationId xmlns:a16="http://schemas.microsoft.com/office/drawing/2014/main" id="{0CD3E548-2F82-40EB-BD3C-CB611F9FC8E0}"/>
                    </a:ext>
                  </a:extLst>
                </p14:cNvPr>
                <p14:cNvContentPartPr/>
                <p14:nvPr/>
              </p14:nvContentPartPr>
              <p14:xfrm>
                <a:off x="7345173" y="78547"/>
                <a:ext cx="33480" cy="154440"/>
              </p14:xfrm>
            </p:contentPart>
          </mc:Choice>
          <mc:Fallback xmlns="">
            <p:pic>
              <p:nvPicPr>
                <p:cNvPr id="344" name="Freihand 343">
                  <a:extLst>
                    <a:ext uri="{FF2B5EF4-FFF2-40B4-BE49-F238E27FC236}">
                      <a16:creationId xmlns:a16="http://schemas.microsoft.com/office/drawing/2014/main" id="{0CD3E548-2F82-40EB-BD3C-CB611F9FC8E0}"/>
                    </a:ext>
                  </a:extLst>
                </p:cNvPr>
                <p:cNvPicPr/>
                <p:nvPr/>
              </p:nvPicPr>
              <p:blipFill>
                <a:blip r:embed="rId1259"/>
                <a:stretch>
                  <a:fillRect/>
                </a:stretch>
              </p:blipFill>
              <p:spPr>
                <a:xfrm>
                  <a:off x="7340853" y="74227"/>
                  <a:ext cx="421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260">
              <p14:nvContentPartPr>
                <p14:cNvPr id="349" name="Freihand 348">
                  <a:extLst>
                    <a:ext uri="{FF2B5EF4-FFF2-40B4-BE49-F238E27FC236}">
                      <a16:creationId xmlns:a16="http://schemas.microsoft.com/office/drawing/2014/main" id="{70D4D236-DA80-4C5B-9B62-99E8AFF458A3}"/>
                    </a:ext>
                  </a:extLst>
                </p14:cNvPr>
                <p14:cNvContentPartPr/>
                <p14:nvPr/>
              </p14:nvContentPartPr>
              <p14:xfrm>
                <a:off x="7362453" y="76387"/>
                <a:ext cx="116640" cy="16200"/>
              </p14:xfrm>
            </p:contentPart>
          </mc:Choice>
          <mc:Fallback xmlns="">
            <p:pic>
              <p:nvPicPr>
                <p:cNvPr id="349" name="Freihand 348">
                  <a:extLst>
                    <a:ext uri="{FF2B5EF4-FFF2-40B4-BE49-F238E27FC236}">
                      <a16:creationId xmlns:a16="http://schemas.microsoft.com/office/drawing/2014/main" id="{70D4D236-DA80-4C5B-9B62-99E8AFF458A3}"/>
                    </a:ext>
                  </a:extLst>
                </p:cNvPr>
                <p:cNvPicPr/>
                <p:nvPr/>
              </p:nvPicPr>
              <p:blipFill>
                <a:blip r:embed="rId1261"/>
                <a:stretch>
                  <a:fillRect/>
                </a:stretch>
              </p:blipFill>
              <p:spPr>
                <a:xfrm>
                  <a:off x="7358133" y="72067"/>
                  <a:ext cx="1252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262">
              <p14:nvContentPartPr>
                <p14:cNvPr id="351" name="Freihand 350">
                  <a:extLst>
                    <a:ext uri="{FF2B5EF4-FFF2-40B4-BE49-F238E27FC236}">
                      <a16:creationId xmlns:a16="http://schemas.microsoft.com/office/drawing/2014/main" id="{F6F0739E-2743-4B61-B36E-68A80F6FB46D}"/>
                    </a:ext>
                  </a:extLst>
                </p14:cNvPr>
                <p14:cNvContentPartPr/>
                <p14:nvPr/>
              </p14:nvContentPartPr>
              <p14:xfrm>
                <a:off x="7331853" y="138307"/>
                <a:ext cx="182160" cy="135360"/>
              </p14:xfrm>
            </p:contentPart>
          </mc:Choice>
          <mc:Fallback xmlns="">
            <p:pic>
              <p:nvPicPr>
                <p:cNvPr id="351" name="Freihand 350">
                  <a:extLst>
                    <a:ext uri="{FF2B5EF4-FFF2-40B4-BE49-F238E27FC236}">
                      <a16:creationId xmlns:a16="http://schemas.microsoft.com/office/drawing/2014/main" id="{F6F0739E-2743-4B61-B36E-68A80F6FB46D}"/>
                    </a:ext>
                  </a:extLst>
                </p:cNvPr>
                <p:cNvPicPr/>
                <p:nvPr/>
              </p:nvPicPr>
              <p:blipFill>
                <a:blip r:embed="rId1263"/>
                <a:stretch>
                  <a:fillRect/>
                </a:stretch>
              </p:blipFill>
              <p:spPr>
                <a:xfrm>
                  <a:off x="7327533" y="133987"/>
                  <a:ext cx="1908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264">
              <p14:nvContentPartPr>
                <p14:cNvPr id="355" name="Freihand 354">
                  <a:extLst>
                    <a:ext uri="{FF2B5EF4-FFF2-40B4-BE49-F238E27FC236}">
                      <a16:creationId xmlns:a16="http://schemas.microsoft.com/office/drawing/2014/main" id="{6167C61E-72C4-4705-A8C4-089E715E0F31}"/>
                    </a:ext>
                  </a:extLst>
                </p14:cNvPr>
                <p14:cNvContentPartPr/>
                <p14:nvPr/>
              </p14:nvContentPartPr>
              <p14:xfrm>
                <a:off x="7544613" y="151267"/>
                <a:ext cx="163800" cy="18000"/>
              </p14:xfrm>
            </p:contentPart>
          </mc:Choice>
          <mc:Fallback xmlns="">
            <p:pic>
              <p:nvPicPr>
                <p:cNvPr id="355" name="Freihand 354">
                  <a:extLst>
                    <a:ext uri="{FF2B5EF4-FFF2-40B4-BE49-F238E27FC236}">
                      <a16:creationId xmlns:a16="http://schemas.microsoft.com/office/drawing/2014/main" id="{6167C61E-72C4-4705-A8C4-089E715E0F31}"/>
                    </a:ext>
                  </a:extLst>
                </p:cNvPr>
                <p:cNvPicPr/>
                <p:nvPr/>
              </p:nvPicPr>
              <p:blipFill>
                <a:blip r:embed="rId1265"/>
                <a:stretch>
                  <a:fillRect/>
                </a:stretch>
              </p:blipFill>
              <p:spPr>
                <a:xfrm>
                  <a:off x="7540293" y="146947"/>
                  <a:ext cx="1724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266">
              <p14:nvContentPartPr>
                <p14:cNvPr id="360" name="Freihand 359">
                  <a:extLst>
                    <a:ext uri="{FF2B5EF4-FFF2-40B4-BE49-F238E27FC236}">
                      <a16:creationId xmlns:a16="http://schemas.microsoft.com/office/drawing/2014/main" id="{E7E04AA2-3A86-4410-95FE-2BE5449800BE}"/>
                    </a:ext>
                  </a:extLst>
                </p14:cNvPr>
                <p14:cNvContentPartPr/>
                <p14:nvPr/>
              </p14:nvContentPartPr>
              <p14:xfrm>
                <a:off x="7580253" y="190867"/>
                <a:ext cx="132480" cy="2880"/>
              </p14:xfrm>
            </p:contentPart>
          </mc:Choice>
          <mc:Fallback xmlns="">
            <p:pic>
              <p:nvPicPr>
                <p:cNvPr id="360" name="Freihand 359">
                  <a:extLst>
                    <a:ext uri="{FF2B5EF4-FFF2-40B4-BE49-F238E27FC236}">
                      <a16:creationId xmlns:a16="http://schemas.microsoft.com/office/drawing/2014/main" id="{E7E04AA2-3A86-4410-95FE-2BE5449800BE}"/>
                    </a:ext>
                  </a:extLst>
                </p:cNvPr>
                <p:cNvPicPr/>
                <p:nvPr/>
              </p:nvPicPr>
              <p:blipFill>
                <a:blip r:embed="rId1267"/>
                <a:stretch>
                  <a:fillRect/>
                </a:stretch>
              </p:blipFill>
              <p:spPr>
                <a:xfrm>
                  <a:off x="7575933" y="186547"/>
                  <a:ext cx="14112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268">
              <p14:nvContentPartPr>
                <p14:cNvPr id="363" name="Freihand 362">
                  <a:extLst>
                    <a:ext uri="{FF2B5EF4-FFF2-40B4-BE49-F238E27FC236}">
                      <a16:creationId xmlns:a16="http://schemas.microsoft.com/office/drawing/2014/main" id="{190C9A62-3148-40A7-BF01-E5B1EA22C222}"/>
                    </a:ext>
                  </a:extLst>
                </p14:cNvPr>
                <p14:cNvContentPartPr/>
                <p14:nvPr/>
              </p14:nvContentPartPr>
              <p14:xfrm>
                <a:off x="7796253" y="124627"/>
                <a:ext cx="95400" cy="147600"/>
              </p14:xfrm>
            </p:contentPart>
          </mc:Choice>
          <mc:Fallback xmlns="">
            <p:pic>
              <p:nvPicPr>
                <p:cNvPr id="363" name="Freihand 362">
                  <a:extLst>
                    <a:ext uri="{FF2B5EF4-FFF2-40B4-BE49-F238E27FC236}">
                      <a16:creationId xmlns:a16="http://schemas.microsoft.com/office/drawing/2014/main" id="{190C9A62-3148-40A7-BF01-E5B1EA22C222}"/>
                    </a:ext>
                  </a:extLst>
                </p:cNvPr>
                <p:cNvPicPr/>
                <p:nvPr/>
              </p:nvPicPr>
              <p:blipFill>
                <a:blip r:embed="rId1269"/>
                <a:stretch>
                  <a:fillRect/>
                </a:stretch>
              </p:blipFill>
              <p:spPr>
                <a:xfrm>
                  <a:off x="7791933" y="120307"/>
                  <a:ext cx="1040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270">
              <p14:nvContentPartPr>
                <p14:cNvPr id="376" name="Freihand 375">
                  <a:extLst>
                    <a:ext uri="{FF2B5EF4-FFF2-40B4-BE49-F238E27FC236}">
                      <a16:creationId xmlns:a16="http://schemas.microsoft.com/office/drawing/2014/main" id="{7A35BBF9-DED6-4650-A782-8D3BEADC3D03}"/>
                    </a:ext>
                  </a:extLst>
                </p14:cNvPr>
                <p14:cNvContentPartPr/>
                <p14:nvPr/>
              </p14:nvContentPartPr>
              <p14:xfrm>
                <a:off x="7889853" y="181507"/>
                <a:ext cx="70920" cy="85320"/>
              </p14:xfrm>
            </p:contentPart>
          </mc:Choice>
          <mc:Fallback xmlns="">
            <p:pic>
              <p:nvPicPr>
                <p:cNvPr id="376" name="Freihand 375">
                  <a:extLst>
                    <a:ext uri="{FF2B5EF4-FFF2-40B4-BE49-F238E27FC236}">
                      <a16:creationId xmlns:a16="http://schemas.microsoft.com/office/drawing/2014/main" id="{7A35BBF9-DED6-4650-A782-8D3BEADC3D03}"/>
                    </a:ext>
                  </a:extLst>
                </p:cNvPr>
                <p:cNvPicPr/>
                <p:nvPr/>
              </p:nvPicPr>
              <p:blipFill>
                <a:blip r:embed="rId1271"/>
                <a:stretch>
                  <a:fillRect/>
                </a:stretch>
              </p:blipFill>
              <p:spPr>
                <a:xfrm>
                  <a:off x="7885533" y="177187"/>
                  <a:ext cx="795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272">
              <p14:nvContentPartPr>
                <p14:cNvPr id="381" name="Freihand 380">
                  <a:extLst>
                    <a:ext uri="{FF2B5EF4-FFF2-40B4-BE49-F238E27FC236}">
                      <a16:creationId xmlns:a16="http://schemas.microsoft.com/office/drawing/2014/main" id="{F100B20B-C6CF-4405-BC20-3DB1BDA92393}"/>
                    </a:ext>
                  </a:extLst>
                </p14:cNvPr>
                <p14:cNvContentPartPr/>
                <p14:nvPr/>
              </p14:nvContentPartPr>
              <p14:xfrm>
                <a:off x="7912533" y="179347"/>
                <a:ext cx="81360" cy="108720"/>
              </p14:xfrm>
            </p:contentPart>
          </mc:Choice>
          <mc:Fallback xmlns="">
            <p:pic>
              <p:nvPicPr>
                <p:cNvPr id="381" name="Freihand 380">
                  <a:extLst>
                    <a:ext uri="{FF2B5EF4-FFF2-40B4-BE49-F238E27FC236}">
                      <a16:creationId xmlns:a16="http://schemas.microsoft.com/office/drawing/2014/main" id="{F100B20B-C6CF-4405-BC20-3DB1BDA92393}"/>
                    </a:ext>
                  </a:extLst>
                </p:cNvPr>
                <p:cNvPicPr/>
                <p:nvPr/>
              </p:nvPicPr>
              <p:blipFill>
                <a:blip r:embed="rId1273"/>
                <a:stretch>
                  <a:fillRect/>
                </a:stretch>
              </p:blipFill>
              <p:spPr>
                <a:xfrm>
                  <a:off x="7908213" y="175027"/>
                  <a:ext cx="900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274">
              <p14:nvContentPartPr>
                <p14:cNvPr id="387" name="Freihand 386">
                  <a:extLst>
                    <a:ext uri="{FF2B5EF4-FFF2-40B4-BE49-F238E27FC236}">
                      <a16:creationId xmlns:a16="http://schemas.microsoft.com/office/drawing/2014/main" id="{814F470C-E701-414E-BD59-E4F1DDB6EFB6}"/>
                    </a:ext>
                  </a:extLst>
                </p14:cNvPr>
                <p14:cNvContentPartPr/>
                <p14:nvPr/>
              </p14:nvContentPartPr>
              <p14:xfrm>
                <a:off x="8043573" y="151267"/>
                <a:ext cx="12960" cy="3960"/>
              </p14:xfrm>
            </p:contentPart>
          </mc:Choice>
          <mc:Fallback xmlns="">
            <p:pic>
              <p:nvPicPr>
                <p:cNvPr id="387" name="Freihand 386">
                  <a:extLst>
                    <a:ext uri="{FF2B5EF4-FFF2-40B4-BE49-F238E27FC236}">
                      <a16:creationId xmlns:a16="http://schemas.microsoft.com/office/drawing/2014/main" id="{814F470C-E701-414E-BD59-E4F1DDB6EFB6}"/>
                    </a:ext>
                  </a:extLst>
                </p:cNvPr>
                <p:cNvPicPr/>
                <p:nvPr/>
              </p:nvPicPr>
              <p:blipFill>
                <a:blip r:embed="rId1275"/>
                <a:stretch>
                  <a:fillRect/>
                </a:stretch>
              </p:blipFill>
              <p:spPr>
                <a:xfrm>
                  <a:off x="8039253" y="146947"/>
                  <a:ext cx="21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276">
              <p14:nvContentPartPr>
                <p14:cNvPr id="391" name="Freihand 390">
                  <a:extLst>
                    <a:ext uri="{FF2B5EF4-FFF2-40B4-BE49-F238E27FC236}">
                      <a16:creationId xmlns:a16="http://schemas.microsoft.com/office/drawing/2014/main" id="{00D23EC2-2316-42B3-94F1-BB70E6587094}"/>
                    </a:ext>
                  </a:extLst>
                </p14:cNvPr>
                <p14:cNvContentPartPr/>
                <p14:nvPr/>
              </p14:nvContentPartPr>
              <p14:xfrm>
                <a:off x="8099373" y="99427"/>
                <a:ext cx="100440" cy="117360"/>
              </p14:xfrm>
            </p:contentPart>
          </mc:Choice>
          <mc:Fallback xmlns="">
            <p:pic>
              <p:nvPicPr>
                <p:cNvPr id="391" name="Freihand 390">
                  <a:extLst>
                    <a:ext uri="{FF2B5EF4-FFF2-40B4-BE49-F238E27FC236}">
                      <a16:creationId xmlns:a16="http://schemas.microsoft.com/office/drawing/2014/main" id="{00D23EC2-2316-42B3-94F1-BB70E6587094}"/>
                    </a:ext>
                  </a:extLst>
                </p:cNvPr>
                <p:cNvPicPr/>
                <p:nvPr/>
              </p:nvPicPr>
              <p:blipFill>
                <a:blip r:embed="rId1277"/>
                <a:stretch>
                  <a:fillRect/>
                </a:stretch>
              </p:blipFill>
              <p:spPr>
                <a:xfrm>
                  <a:off x="8095053" y="95107"/>
                  <a:ext cx="1090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278">
              <p14:nvContentPartPr>
                <p14:cNvPr id="425" name="Freihand 424">
                  <a:extLst>
                    <a:ext uri="{FF2B5EF4-FFF2-40B4-BE49-F238E27FC236}">
                      <a16:creationId xmlns:a16="http://schemas.microsoft.com/office/drawing/2014/main" id="{FF574DB2-E1D8-4C12-87CB-EA3FD93E6C15}"/>
                    </a:ext>
                  </a:extLst>
                </p14:cNvPr>
                <p14:cNvContentPartPr/>
                <p14:nvPr/>
              </p14:nvContentPartPr>
              <p14:xfrm>
                <a:off x="8118453" y="151627"/>
                <a:ext cx="93240" cy="19800"/>
              </p14:xfrm>
            </p:contentPart>
          </mc:Choice>
          <mc:Fallback xmlns="">
            <p:pic>
              <p:nvPicPr>
                <p:cNvPr id="425" name="Freihand 424">
                  <a:extLst>
                    <a:ext uri="{FF2B5EF4-FFF2-40B4-BE49-F238E27FC236}">
                      <a16:creationId xmlns:a16="http://schemas.microsoft.com/office/drawing/2014/main" id="{FF574DB2-E1D8-4C12-87CB-EA3FD93E6C15}"/>
                    </a:ext>
                  </a:extLst>
                </p:cNvPr>
                <p:cNvPicPr/>
                <p:nvPr/>
              </p:nvPicPr>
              <p:blipFill>
                <a:blip r:embed="rId1279"/>
                <a:stretch>
                  <a:fillRect/>
                </a:stretch>
              </p:blipFill>
              <p:spPr>
                <a:xfrm>
                  <a:off x="8114133" y="147307"/>
                  <a:ext cx="1018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280">
              <p14:nvContentPartPr>
                <p14:cNvPr id="428" name="Freihand 427">
                  <a:extLst>
                    <a:ext uri="{FF2B5EF4-FFF2-40B4-BE49-F238E27FC236}">
                      <a16:creationId xmlns:a16="http://schemas.microsoft.com/office/drawing/2014/main" id="{DFE5EA1F-E48A-4070-B621-306729A07EAC}"/>
                    </a:ext>
                  </a:extLst>
                </p14:cNvPr>
                <p14:cNvContentPartPr/>
                <p14:nvPr/>
              </p14:nvContentPartPr>
              <p14:xfrm>
                <a:off x="8322933" y="117067"/>
                <a:ext cx="10440" cy="87840"/>
              </p14:xfrm>
            </p:contentPart>
          </mc:Choice>
          <mc:Fallback xmlns="">
            <p:pic>
              <p:nvPicPr>
                <p:cNvPr id="428" name="Freihand 427">
                  <a:extLst>
                    <a:ext uri="{FF2B5EF4-FFF2-40B4-BE49-F238E27FC236}">
                      <a16:creationId xmlns:a16="http://schemas.microsoft.com/office/drawing/2014/main" id="{DFE5EA1F-E48A-4070-B621-306729A07EAC}"/>
                    </a:ext>
                  </a:extLst>
                </p:cNvPr>
                <p:cNvPicPr/>
                <p:nvPr/>
              </p:nvPicPr>
              <p:blipFill>
                <a:blip r:embed="rId1281"/>
                <a:stretch>
                  <a:fillRect/>
                </a:stretch>
              </p:blipFill>
              <p:spPr>
                <a:xfrm>
                  <a:off x="8318613" y="112747"/>
                  <a:ext cx="190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282">
              <p14:nvContentPartPr>
                <p14:cNvPr id="437" name="Freihand 436">
                  <a:extLst>
                    <a:ext uri="{FF2B5EF4-FFF2-40B4-BE49-F238E27FC236}">
                      <a16:creationId xmlns:a16="http://schemas.microsoft.com/office/drawing/2014/main" id="{D245A48A-962D-4B7D-A336-B9D612D3C70E}"/>
                    </a:ext>
                  </a:extLst>
                </p14:cNvPr>
                <p14:cNvContentPartPr/>
                <p14:nvPr/>
              </p14:nvContentPartPr>
              <p14:xfrm>
                <a:off x="8273253" y="146947"/>
                <a:ext cx="145800" cy="16200"/>
              </p14:xfrm>
            </p:contentPart>
          </mc:Choice>
          <mc:Fallback xmlns="">
            <p:pic>
              <p:nvPicPr>
                <p:cNvPr id="437" name="Freihand 436">
                  <a:extLst>
                    <a:ext uri="{FF2B5EF4-FFF2-40B4-BE49-F238E27FC236}">
                      <a16:creationId xmlns:a16="http://schemas.microsoft.com/office/drawing/2014/main" id="{D245A48A-962D-4B7D-A336-B9D612D3C70E}"/>
                    </a:ext>
                  </a:extLst>
                </p:cNvPr>
                <p:cNvPicPr/>
                <p:nvPr/>
              </p:nvPicPr>
              <p:blipFill>
                <a:blip r:embed="rId1283"/>
                <a:stretch>
                  <a:fillRect/>
                </a:stretch>
              </p:blipFill>
              <p:spPr>
                <a:xfrm>
                  <a:off x="8268933" y="142627"/>
                  <a:ext cx="1544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284">
              <p14:nvContentPartPr>
                <p14:cNvPr id="446" name="Freihand 445">
                  <a:extLst>
                    <a:ext uri="{FF2B5EF4-FFF2-40B4-BE49-F238E27FC236}">
                      <a16:creationId xmlns:a16="http://schemas.microsoft.com/office/drawing/2014/main" id="{5FE5452B-748D-4856-97E4-A0559C76D3E2}"/>
                    </a:ext>
                  </a:extLst>
                </p14:cNvPr>
                <p14:cNvContentPartPr/>
                <p14:nvPr/>
              </p14:nvContentPartPr>
              <p14:xfrm>
                <a:off x="8459373" y="83947"/>
                <a:ext cx="87840" cy="214920"/>
              </p14:xfrm>
            </p:contentPart>
          </mc:Choice>
          <mc:Fallback xmlns="">
            <p:pic>
              <p:nvPicPr>
                <p:cNvPr id="446" name="Freihand 445">
                  <a:extLst>
                    <a:ext uri="{FF2B5EF4-FFF2-40B4-BE49-F238E27FC236}">
                      <a16:creationId xmlns:a16="http://schemas.microsoft.com/office/drawing/2014/main" id="{5FE5452B-748D-4856-97E4-A0559C76D3E2}"/>
                    </a:ext>
                  </a:extLst>
                </p:cNvPr>
                <p:cNvPicPr/>
                <p:nvPr/>
              </p:nvPicPr>
              <p:blipFill>
                <a:blip r:embed="rId1285"/>
                <a:stretch>
                  <a:fillRect/>
                </a:stretch>
              </p:blipFill>
              <p:spPr>
                <a:xfrm>
                  <a:off x="8455053" y="79627"/>
                  <a:ext cx="9648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286">
              <p14:nvContentPartPr>
                <p14:cNvPr id="449" name="Freihand 448">
                  <a:extLst>
                    <a:ext uri="{FF2B5EF4-FFF2-40B4-BE49-F238E27FC236}">
                      <a16:creationId xmlns:a16="http://schemas.microsoft.com/office/drawing/2014/main" id="{F5EC20FD-E46F-4BE7-952F-83C0C65600D1}"/>
                    </a:ext>
                  </a:extLst>
                </p14:cNvPr>
                <p14:cNvContentPartPr/>
                <p14:nvPr/>
              </p14:nvContentPartPr>
              <p14:xfrm>
                <a:off x="8575293" y="167827"/>
                <a:ext cx="15840" cy="91080"/>
              </p14:xfrm>
            </p:contentPart>
          </mc:Choice>
          <mc:Fallback xmlns="">
            <p:pic>
              <p:nvPicPr>
                <p:cNvPr id="449" name="Freihand 448">
                  <a:extLst>
                    <a:ext uri="{FF2B5EF4-FFF2-40B4-BE49-F238E27FC236}">
                      <a16:creationId xmlns:a16="http://schemas.microsoft.com/office/drawing/2014/main" id="{F5EC20FD-E46F-4BE7-952F-83C0C65600D1}"/>
                    </a:ext>
                  </a:extLst>
                </p:cNvPr>
                <p:cNvPicPr/>
                <p:nvPr/>
              </p:nvPicPr>
              <p:blipFill>
                <a:blip r:embed="rId1287"/>
                <a:stretch>
                  <a:fillRect/>
                </a:stretch>
              </p:blipFill>
              <p:spPr>
                <a:xfrm>
                  <a:off x="8570973" y="163507"/>
                  <a:ext cx="244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288">
              <p14:nvContentPartPr>
                <p14:cNvPr id="452" name="Freihand 451">
                  <a:extLst>
                    <a:ext uri="{FF2B5EF4-FFF2-40B4-BE49-F238E27FC236}">
                      <a16:creationId xmlns:a16="http://schemas.microsoft.com/office/drawing/2014/main" id="{190171C9-EE3A-4814-BFDD-C9C7733811FC}"/>
                    </a:ext>
                  </a:extLst>
                </p14:cNvPr>
                <p14:cNvContentPartPr/>
                <p14:nvPr/>
              </p14:nvContentPartPr>
              <p14:xfrm>
                <a:off x="8551893" y="146227"/>
                <a:ext cx="90000" cy="117360"/>
              </p14:xfrm>
            </p:contentPart>
          </mc:Choice>
          <mc:Fallback xmlns="">
            <p:pic>
              <p:nvPicPr>
                <p:cNvPr id="452" name="Freihand 451">
                  <a:extLst>
                    <a:ext uri="{FF2B5EF4-FFF2-40B4-BE49-F238E27FC236}">
                      <a16:creationId xmlns:a16="http://schemas.microsoft.com/office/drawing/2014/main" id="{190171C9-EE3A-4814-BFDD-C9C7733811FC}"/>
                    </a:ext>
                  </a:extLst>
                </p:cNvPr>
                <p:cNvPicPr/>
                <p:nvPr/>
              </p:nvPicPr>
              <p:blipFill>
                <a:blip r:embed="rId1289"/>
                <a:stretch>
                  <a:fillRect/>
                </a:stretch>
              </p:blipFill>
              <p:spPr>
                <a:xfrm>
                  <a:off x="8547573" y="141907"/>
                  <a:ext cx="986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290">
              <p14:nvContentPartPr>
                <p14:cNvPr id="461" name="Freihand 460">
                  <a:extLst>
                    <a:ext uri="{FF2B5EF4-FFF2-40B4-BE49-F238E27FC236}">
                      <a16:creationId xmlns:a16="http://schemas.microsoft.com/office/drawing/2014/main" id="{140CB9B3-F8A5-4695-9DE6-284A2B3F3E94}"/>
                    </a:ext>
                  </a:extLst>
                </p14:cNvPr>
                <p14:cNvContentPartPr/>
                <p14:nvPr/>
              </p14:nvContentPartPr>
              <p14:xfrm>
                <a:off x="8741613" y="88987"/>
                <a:ext cx="24840" cy="102240"/>
              </p14:xfrm>
            </p:contentPart>
          </mc:Choice>
          <mc:Fallback xmlns="">
            <p:pic>
              <p:nvPicPr>
                <p:cNvPr id="461" name="Freihand 460">
                  <a:extLst>
                    <a:ext uri="{FF2B5EF4-FFF2-40B4-BE49-F238E27FC236}">
                      <a16:creationId xmlns:a16="http://schemas.microsoft.com/office/drawing/2014/main" id="{140CB9B3-F8A5-4695-9DE6-284A2B3F3E94}"/>
                    </a:ext>
                  </a:extLst>
                </p:cNvPr>
                <p:cNvPicPr/>
                <p:nvPr/>
              </p:nvPicPr>
              <p:blipFill>
                <a:blip r:embed="rId1291"/>
                <a:stretch>
                  <a:fillRect/>
                </a:stretch>
              </p:blipFill>
              <p:spPr>
                <a:xfrm>
                  <a:off x="8737293" y="84667"/>
                  <a:ext cx="334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292">
              <p14:nvContentPartPr>
                <p14:cNvPr id="481" name="Freihand 480">
                  <a:extLst>
                    <a:ext uri="{FF2B5EF4-FFF2-40B4-BE49-F238E27FC236}">
                      <a16:creationId xmlns:a16="http://schemas.microsoft.com/office/drawing/2014/main" id="{ADDED141-87D5-461B-8209-3D912181D13F}"/>
                    </a:ext>
                  </a:extLst>
                </p14:cNvPr>
                <p14:cNvContentPartPr/>
                <p14:nvPr/>
              </p14:nvContentPartPr>
              <p14:xfrm>
                <a:off x="8673573" y="47947"/>
                <a:ext cx="183240" cy="158040"/>
              </p14:xfrm>
            </p:contentPart>
          </mc:Choice>
          <mc:Fallback xmlns="">
            <p:pic>
              <p:nvPicPr>
                <p:cNvPr id="481" name="Freihand 480">
                  <a:extLst>
                    <a:ext uri="{FF2B5EF4-FFF2-40B4-BE49-F238E27FC236}">
                      <a16:creationId xmlns:a16="http://schemas.microsoft.com/office/drawing/2014/main" id="{ADDED141-87D5-461B-8209-3D912181D13F}"/>
                    </a:ext>
                  </a:extLst>
                </p:cNvPr>
                <p:cNvPicPr/>
                <p:nvPr/>
              </p:nvPicPr>
              <p:blipFill>
                <a:blip r:embed="rId1293"/>
                <a:stretch>
                  <a:fillRect/>
                </a:stretch>
              </p:blipFill>
              <p:spPr>
                <a:xfrm>
                  <a:off x="8669253" y="43627"/>
                  <a:ext cx="191880" cy="166680"/>
                </a:xfrm>
                <a:prstGeom prst="rect">
                  <a:avLst/>
                </a:prstGeom>
              </p:spPr>
            </p:pic>
          </mc:Fallback>
        </mc:AlternateContent>
      </p:grpSp>
      <p:grpSp>
        <p:nvGrpSpPr>
          <p:cNvPr id="573" name="Gruppieren 572">
            <a:extLst>
              <a:ext uri="{FF2B5EF4-FFF2-40B4-BE49-F238E27FC236}">
                <a16:creationId xmlns:a16="http://schemas.microsoft.com/office/drawing/2014/main" id="{116D2772-88CB-4496-9AF1-5333C2325F66}"/>
              </a:ext>
            </a:extLst>
          </p:cNvPr>
          <p:cNvGrpSpPr/>
          <p:nvPr/>
        </p:nvGrpSpPr>
        <p:grpSpPr>
          <a:xfrm>
            <a:off x="7317453" y="76747"/>
            <a:ext cx="2378520" cy="538920"/>
            <a:chOff x="7317453" y="76747"/>
            <a:chExt cx="2378520" cy="538920"/>
          </a:xfrm>
        </p:grpSpPr>
        <mc:AlternateContent xmlns:mc="http://schemas.openxmlformats.org/markup-compatibility/2006" xmlns:p14="http://schemas.microsoft.com/office/powerpoint/2010/main">
          <mc:Choice Requires="p14">
            <p:contentPart p14:bwMode="auto" r:id="rId1294">
              <p14:nvContentPartPr>
                <p14:cNvPr id="329" name="Freihand 328">
                  <a:extLst>
                    <a:ext uri="{FF2B5EF4-FFF2-40B4-BE49-F238E27FC236}">
                      <a16:creationId xmlns:a16="http://schemas.microsoft.com/office/drawing/2014/main" id="{0672E777-919E-4811-8C87-00DA70B4665F}"/>
                    </a:ext>
                  </a:extLst>
                </p14:cNvPr>
                <p14:cNvContentPartPr/>
                <p14:nvPr/>
              </p14:nvContentPartPr>
              <p14:xfrm>
                <a:off x="8750253" y="134707"/>
                <a:ext cx="945720" cy="480960"/>
              </p14:xfrm>
            </p:contentPart>
          </mc:Choice>
          <mc:Fallback xmlns="">
            <p:pic>
              <p:nvPicPr>
                <p:cNvPr id="329" name="Freihand 328">
                  <a:extLst>
                    <a:ext uri="{FF2B5EF4-FFF2-40B4-BE49-F238E27FC236}">
                      <a16:creationId xmlns:a16="http://schemas.microsoft.com/office/drawing/2014/main" id="{0672E777-919E-4811-8C87-00DA70B4665F}"/>
                    </a:ext>
                  </a:extLst>
                </p:cNvPr>
                <p:cNvPicPr/>
                <p:nvPr/>
              </p:nvPicPr>
              <p:blipFill>
                <a:blip r:embed="rId1295"/>
                <a:stretch>
                  <a:fillRect/>
                </a:stretch>
              </p:blipFill>
              <p:spPr>
                <a:xfrm>
                  <a:off x="8745933" y="130387"/>
                  <a:ext cx="954360" cy="489600"/>
                </a:xfrm>
                <a:prstGeom prst="rect">
                  <a:avLst/>
                </a:prstGeom>
              </p:spPr>
            </p:pic>
          </mc:Fallback>
        </mc:AlternateContent>
        <mc:AlternateContent xmlns:mc="http://schemas.openxmlformats.org/markup-compatibility/2006" xmlns:p14="http://schemas.microsoft.com/office/powerpoint/2010/main">
          <mc:Choice Requires="p14">
            <p:contentPart p14:bwMode="auto" r:id="rId1296">
              <p14:nvContentPartPr>
                <p14:cNvPr id="338" name="Freihand 337">
                  <a:extLst>
                    <a:ext uri="{FF2B5EF4-FFF2-40B4-BE49-F238E27FC236}">
                      <a16:creationId xmlns:a16="http://schemas.microsoft.com/office/drawing/2014/main" id="{E30C3202-339E-4EC8-B30F-666B487630B0}"/>
                    </a:ext>
                  </a:extLst>
                </p14:cNvPr>
                <p14:cNvContentPartPr/>
                <p14:nvPr/>
              </p14:nvContentPartPr>
              <p14:xfrm>
                <a:off x="8589333" y="76747"/>
                <a:ext cx="333000" cy="141120"/>
              </p14:xfrm>
            </p:contentPart>
          </mc:Choice>
          <mc:Fallback xmlns="">
            <p:pic>
              <p:nvPicPr>
                <p:cNvPr id="338" name="Freihand 337">
                  <a:extLst>
                    <a:ext uri="{FF2B5EF4-FFF2-40B4-BE49-F238E27FC236}">
                      <a16:creationId xmlns:a16="http://schemas.microsoft.com/office/drawing/2014/main" id="{E30C3202-339E-4EC8-B30F-666B487630B0}"/>
                    </a:ext>
                  </a:extLst>
                </p:cNvPr>
                <p:cNvPicPr/>
                <p:nvPr/>
              </p:nvPicPr>
              <p:blipFill>
                <a:blip r:embed="rId1297"/>
                <a:stretch>
                  <a:fillRect/>
                </a:stretch>
              </p:blipFill>
              <p:spPr>
                <a:xfrm>
                  <a:off x="8585013" y="72427"/>
                  <a:ext cx="3416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298">
              <p14:nvContentPartPr>
                <p14:cNvPr id="560" name="Freihand 559">
                  <a:extLst>
                    <a:ext uri="{FF2B5EF4-FFF2-40B4-BE49-F238E27FC236}">
                      <a16:creationId xmlns:a16="http://schemas.microsoft.com/office/drawing/2014/main" id="{0CE8B631-7EA1-4531-908A-0AF119EA975E}"/>
                    </a:ext>
                  </a:extLst>
                </p14:cNvPr>
                <p14:cNvContentPartPr/>
                <p14:nvPr/>
              </p14:nvContentPartPr>
              <p14:xfrm>
                <a:off x="7317453" y="287707"/>
                <a:ext cx="2115720" cy="146520"/>
              </p14:xfrm>
            </p:contentPart>
          </mc:Choice>
          <mc:Fallback xmlns="">
            <p:pic>
              <p:nvPicPr>
                <p:cNvPr id="560" name="Freihand 559">
                  <a:extLst>
                    <a:ext uri="{FF2B5EF4-FFF2-40B4-BE49-F238E27FC236}">
                      <a16:creationId xmlns:a16="http://schemas.microsoft.com/office/drawing/2014/main" id="{0CE8B631-7EA1-4531-908A-0AF119EA975E}"/>
                    </a:ext>
                  </a:extLst>
                </p:cNvPr>
                <p:cNvPicPr/>
                <p:nvPr/>
              </p:nvPicPr>
              <p:blipFill>
                <a:blip r:embed="rId1299"/>
                <a:stretch>
                  <a:fillRect/>
                </a:stretch>
              </p:blipFill>
              <p:spPr>
                <a:xfrm>
                  <a:off x="7313133" y="283387"/>
                  <a:ext cx="2124360" cy="155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00">
            <p14:nvContentPartPr>
              <p14:cNvPr id="705" name="Freihand 704">
                <a:extLst>
                  <a:ext uri="{FF2B5EF4-FFF2-40B4-BE49-F238E27FC236}">
                    <a16:creationId xmlns:a16="http://schemas.microsoft.com/office/drawing/2014/main" id="{A5C15A4C-7DAC-4104-B1BD-9FFDA57C6907}"/>
                  </a:ext>
                </a:extLst>
              </p14:cNvPr>
              <p14:cNvContentPartPr/>
              <p14:nvPr/>
            </p14:nvContentPartPr>
            <p14:xfrm>
              <a:off x="10811973" y="2046667"/>
              <a:ext cx="87120" cy="108000"/>
            </p14:xfrm>
          </p:contentPart>
        </mc:Choice>
        <mc:Fallback xmlns="">
          <p:pic>
            <p:nvPicPr>
              <p:cNvPr id="705" name="Freihand 704">
                <a:extLst>
                  <a:ext uri="{FF2B5EF4-FFF2-40B4-BE49-F238E27FC236}">
                    <a16:creationId xmlns:a16="http://schemas.microsoft.com/office/drawing/2014/main" id="{A5C15A4C-7DAC-4104-B1BD-9FFDA57C6907}"/>
                  </a:ext>
                </a:extLst>
              </p:cNvPr>
              <p:cNvPicPr/>
              <p:nvPr/>
            </p:nvPicPr>
            <p:blipFill>
              <a:blip r:embed="rId1301"/>
              <a:stretch>
                <a:fillRect/>
              </a:stretch>
            </p:blipFill>
            <p:spPr>
              <a:xfrm>
                <a:off x="10807653" y="2042347"/>
                <a:ext cx="95760" cy="116640"/>
              </a:xfrm>
              <a:prstGeom prst="rect">
                <a:avLst/>
              </a:prstGeom>
            </p:spPr>
          </p:pic>
        </mc:Fallback>
      </mc:AlternateContent>
      <p:grpSp>
        <p:nvGrpSpPr>
          <p:cNvPr id="715" name="Gruppieren 714">
            <a:extLst>
              <a:ext uri="{FF2B5EF4-FFF2-40B4-BE49-F238E27FC236}">
                <a16:creationId xmlns:a16="http://schemas.microsoft.com/office/drawing/2014/main" id="{D64B023F-086D-43E9-BC85-1FB97EE8ED45}"/>
              </a:ext>
            </a:extLst>
          </p:cNvPr>
          <p:cNvGrpSpPr/>
          <p:nvPr/>
        </p:nvGrpSpPr>
        <p:grpSpPr>
          <a:xfrm>
            <a:off x="8946093" y="922747"/>
            <a:ext cx="2684520" cy="2021400"/>
            <a:chOff x="8946093" y="922747"/>
            <a:chExt cx="2684520" cy="2021400"/>
          </a:xfrm>
        </p:grpSpPr>
        <mc:AlternateContent xmlns:mc="http://schemas.openxmlformats.org/markup-compatibility/2006" xmlns:p14="http://schemas.microsoft.com/office/powerpoint/2010/main">
          <mc:Choice Requires="p14">
            <p:contentPart p14:bwMode="auto" r:id="rId1302">
              <p14:nvContentPartPr>
                <p14:cNvPr id="498" name="Freihand 497">
                  <a:extLst>
                    <a:ext uri="{FF2B5EF4-FFF2-40B4-BE49-F238E27FC236}">
                      <a16:creationId xmlns:a16="http://schemas.microsoft.com/office/drawing/2014/main" id="{944967AD-EEE1-475E-A36D-5505BF693F70}"/>
                    </a:ext>
                  </a:extLst>
                </p14:cNvPr>
                <p14:cNvContentPartPr/>
                <p14:nvPr/>
              </p14:nvContentPartPr>
              <p14:xfrm>
                <a:off x="9487533" y="1255387"/>
                <a:ext cx="1365120" cy="882720"/>
              </p14:xfrm>
            </p:contentPart>
          </mc:Choice>
          <mc:Fallback xmlns="">
            <p:pic>
              <p:nvPicPr>
                <p:cNvPr id="498" name="Freihand 497">
                  <a:extLst>
                    <a:ext uri="{FF2B5EF4-FFF2-40B4-BE49-F238E27FC236}">
                      <a16:creationId xmlns:a16="http://schemas.microsoft.com/office/drawing/2014/main" id="{944967AD-EEE1-475E-A36D-5505BF693F70}"/>
                    </a:ext>
                  </a:extLst>
                </p:cNvPr>
                <p:cNvPicPr/>
                <p:nvPr/>
              </p:nvPicPr>
              <p:blipFill>
                <a:blip r:embed="rId1303"/>
                <a:stretch>
                  <a:fillRect/>
                </a:stretch>
              </p:blipFill>
              <p:spPr>
                <a:xfrm>
                  <a:off x="9483213" y="1251067"/>
                  <a:ext cx="1373760" cy="891360"/>
                </a:xfrm>
                <a:prstGeom prst="rect">
                  <a:avLst/>
                </a:prstGeom>
              </p:spPr>
            </p:pic>
          </mc:Fallback>
        </mc:AlternateContent>
        <mc:AlternateContent xmlns:mc="http://schemas.openxmlformats.org/markup-compatibility/2006" xmlns:p14="http://schemas.microsoft.com/office/powerpoint/2010/main">
          <mc:Choice Requires="p14">
            <p:contentPart p14:bwMode="auto" r:id="rId1304">
              <p14:nvContentPartPr>
                <p14:cNvPr id="506" name="Freihand 505">
                  <a:extLst>
                    <a:ext uri="{FF2B5EF4-FFF2-40B4-BE49-F238E27FC236}">
                      <a16:creationId xmlns:a16="http://schemas.microsoft.com/office/drawing/2014/main" id="{4F858AA9-3406-48F9-AE49-6403A88696B4}"/>
                    </a:ext>
                  </a:extLst>
                </p14:cNvPr>
                <p14:cNvContentPartPr/>
                <p14:nvPr/>
              </p14:nvContentPartPr>
              <p14:xfrm>
                <a:off x="10845093" y="2155027"/>
                <a:ext cx="369720" cy="708120"/>
              </p14:xfrm>
            </p:contentPart>
          </mc:Choice>
          <mc:Fallback xmlns="">
            <p:pic>
              <p:nvPicPr>
                <p:cNvPr id="506" name="Freihand 505">
                  <a:extLst>
                    <a:ext uri="{FF2B5EF4-FFF2-40B4-BE49-F238E27FC236}">
                      <a16:creationId xmlns:a16="http://schemas.microsoft.com/office/drawing/2014/main" id="{4F858AA9-3406-48F9-AE49-6403A88696B4}"/>
                    </a:ext>
                  </a:extLst>
                </p:cNvPr>
                <p:cNvPicPr/>
                <p:nvPr/>
              </p:nvPicPr>
              <p:blipFill>
                <a:blip r:embed="rId1305"/>
                <a:stretch>
                  <a:fillRect/>
                </a:stretch>
              </p:blipFill>
              <p:spPr>
                <a:xfrm>
                  <a:off x="10840773" y="2150707"/>
                  <a:ext cx="378360" cy="716760"/>
                </a:xfrm>
                <a:prstGeom prst="rect">
                  <a:avLst/>
                </a:prstGeom>
              </p:spPr>
            </p:pic>
          </mc:Fallback>
        </mc:AlternateContent>
        <mc:AlternateContent xmlns:mc="http://schemas.openxmlformats.org/markup-compatibility/2006" xmlns:p14="http://schemas.microsoft.com/office/powerpoint/2010/main">
          <mc:Choice Requires="p14">
            <p:contentPart p14:bwMode="auto" r:id="rId1306">
              <p14:nvContentPartPr>
                <p14:cNvPr id="509" name="Freihand 508">
                  <a:extLst>
                    <a:ext uri="{FF2B5EF4-FFF2-40B4-BE49-F238E27FC236}">
                      <a16:creationId xmlns:a16="http://schemas.microsoft.com/office/drawing/2014/main" id="{668D35AB-7937-4EA5-A407-389E9AF071AB}"/>
                    </a:ext>
                  </a:extLst>
                </p14:cNvPr>
                <p14:cNvContentPartPr/>
                <p14:nvPr/>
              </p14:nvContentPartPr>
              <p14:xfrm>
                <a:off x="9464493" y="1235227"/>
                <a:ext cx="1378080" cy="858960"/>
              </p14:xfrm>
            </p:contentPart>
          </mc:Choice>
          <mc:Fallback xmlns="">
            <p:pic>
              <p:nvPicPr>
                <p:cNvPr id="509" name="Freihand 508">
                  <a:extLst>
                    <a:ext uri="{FF2B5EF4-FFF2-40B4-BE49-F238E27FC236}">
                      <a16:creationId xmlns:a16="http://schemas.microsoft.com/office/drawing/2014/main" id="{668D35AB-7937-4EA5-A407-389E9AF071AB}"/>
                    </a:ext>
                  </a:extLst>
                </p:cNvPr>
                <p:cNvPicPr/>
                <p:nvPr/>
              </p:nvPicPr>
              <p:blipFill>
                <a:blip r:embed="rId1307"/>
                <a:stretch>
                  <a:fillRect/>
                </a:stretch>
              </p:blipFill>
              <p:spPr>
                <a:xfrm>
                  <a:off x="9460173" y="1230907"/>
                  <a:ext cx="1386720" cy="867600"/>
                </a:xfrm>
                <a:prstGeom prst="rect">
                  <a:avLst/>
                </a:prstGeom>
              </p:spPr>
            </p:pic>
          </mc:Fallback>
        </mc:AlternateContent>
        <mc:AlternateContent xmlns:mc="http://schemas.openxmlformats.org/markup-compatibility/2006" xmlns:p14="http://schemas.microsoft.com/office/powerpoint/2010/main">
          <mc:Choice Requires="p14">
            <p:contentPart p14:bwMode="auto" r:id="rId1308">
              <p14:nvContentPartPr>
                <p14:cNvPr id="524" name="Freihand 523">
                  <a:extLst>
                    <a:ext uri="{FF2B5EF4-FFF2-40B4-BE49-F238E27FC236}">
                      <a16:creationId xmlns:a16="http://schemas.microsoft.com/office/drawing/2014/main" id="{C2280343-0D29-419A-82B5-00B729530462}"/>
                    </a:ext>
                  </a:extLst>
                </p14:cNvPr>
                <p14:cNvContentPartPr/>
                <p14:nvPr/>
              </p14:nvContentPartPr>
              <p14:xfrm>
                <a:off x="10820613" y="2165827"/>
                <a:ext cx="335880" cy="621000"/>
              </p14:xfrm>
            </p:contentPart>
          </mc:Choice>
          <mc:Fallback xmlns="">
            <p:pic>
              <p:nvPicPr>
                <p:cNvPr id="524" name="Freihand 523">
                  <a:extLst>
                    <a:ext uri="{FF2B5EF4-FFF2-40B4-BE49-F238E27FC236}">
                      <a16:creationId xmlns:a16="http://schemas.microsoft.com/office/drawing/2014/main" id="{C2280343-0D29-419A-82B5-00B729530462}"/>
                    </a:ext>
                  </a:extLst>
                </p:cNvPr>
                <p:cNvPicPr/>
                <p:nvPr/>
              </p:nvPicPr>
              <p:blipFill>
                <a:blip r:embed="rId1309"/>
                <a:stretch>
                  <a:fillRect/>
                </a:stretch>
              </p:blipFill>
              <p:spPr>
                <a:xfrm>
                  <a:off x="10816293" y="2161507"/>
                  <a:ext cx="344520" cy="629640"/>
                </a:xfrm>
                <a:prstGeom prst="rect">
                  <a:avLst/>
                </a:prstGeom>
              </p:spPr>
            </p:pic>
          </mc:Fallback>
        </mc:AlternateContent>
        <mc:AlternateContent xmlns:mc="http://schemas.openxmlformats.org/markup-compatibility/2006" xmlns:p14="http://schemas.microsoft.com/office/powerpoint/2010/main">
          <mc:Choice Requires="p14">
            <p:contentPart p14:bwMode="auto" r:id="rId1310">
              <p14:nvContentPartPr>
                <p14:cNvPr id="589" name="Freihand 588">
                  <a:extLst>
                    <a:ext uri="{FF2B5EF4-FFF2-40B4-BE49-F238E27FC236}">
                      <a16:creationId xmlns:a16="http://schemas.microsoft.com/office/drawing/2014/main" id="{B69FEFF7-ED34-4F0C-9E39-40D1FF9ABC3C}"/>
                    </a:ext>
                  </a:extLst>
                </p14:cNvPr>
                <p14:cNvContentPartPr/>
                <p14:nvPr/>
              </p14:nvContentPartPr>
              <p14:xfrm>
                <a:off x="9464133" y="949027"/>
                <a:ext cx="430200" cy="382320"/>
              </p14:xfrm>
            </p:contentPart>
          </mc:Choice>
          <mc:Fallback xmlns="">
            <p:pic>
              <p:nvPicPr>
                <p:cNvPr id="589" name="Freihand 588">
                  <a:extLst>
                    <a:ext uri="{FF2B5EF4-FFF2-40B4-BE49-F238E27FC236}">
                      <a16:creationId xmlns:a16="http://schemas.microsoft.com/office/drawing/2014/main" id="{B69FEFF7-ED34-4F0C-9E39-40D1FF9ABC3C}"/>
                    </a:ext>
                  </a:extLst>
                </p:cNvPr>
                <p:cNvPicPr/>
                <p:nvPr/>
              </p:nvPicPr>
              <p:blipFill>
                <a:blip r:embed="rId1311"/>
                <a:stretch>
                  <a:fillRect/>
                </a:stretch>
              </p:blipFill>
              <p:spPr>
                <a:xfrm>
                  <a:off x="9459813" y="944707"/>
                  <a:ext cx="438840" cy="390960"/>
                </a:xfrm>
                <a:prstGeom prst="rect">
                  <a:avLst/>
                </a:prstGeom>
              </p:spPr>
            </p:pic>
          </mc:Fallback>
        </mc:AlternateContent>
        <mc:AlternateContent xmlns:mc="http://schemas.openxmlformats.org/markup-compatibility/2006" xmlns:p14="http://schemas.microsoft.com/office/powerpoint/2010/main">
          <mc:Choice Requires="p14">
            <p:contentPart p14:bwMode="auto" r:id="rId1312">
              <p14:nvContentPartPr>
                <p14:cNvPr id="591" name="Freihand 590">
                  <a:extLst>
                    <a:ext uri="{FF2B5EF4-FFF2-40B4-BE49-F238E27FC236}">
                      <a16:creationId xmlns:a16="http://schemas.microsoft.com/office/drawing/2014/main" id="{EFC1BC26-1707-4446-8EFB-1378250FDB96}"/>
                    </a:ext>
                  </a:extLst>
                </p14:cNvPr>
                <p14:cNvContentPartPr/>
                <p14:nvPr/>
              </p14:nvContentPartPr>
              <p14:xfrm>
                <a:off x="10798293" y="2057107"/>
                <a:ext cx="752400" cy="720000"/>
              </p14:xfrm>
            </p:contentPart>
          </mc:Choice>
          <mc:Fallback xmlns="">
            <p:pic>
              <p:nvPicPr>
                <p:cNvPr id="591" name="Freihand 590">
                  <a:extLst>
                    <a:ext uri="{FF2B5EF4-FFF2-40B4-BE49-F238E27FC236}">
                      <a16:creationId xmlns:a16="http://schemas.microsoft.com/office/drawing/2014/main" id="{EFC1BC26-1707-4446-8EFB-1378250FDB96}"/>
                    </a:ext>
                  </a:extLst>
                </p:cNvPr>
                <p:cNvPicPr/>
                <p:nvPr/>
              </p:nvPicPr>
              <p:blipFill>
                <a:blip r:embed="rId1313"/>
                <a:stretch>
                  <a:fillRect/>
                </a:stretch>
              </p:blipFill>
              <p:spPr>
                <a:xfrm>
                  <a:off x="10793973" y="2052787"/>
                  <a:ext cx="761040" cy="728640"/>
                </a:xfrm>
                <a:prstGeom prst="rect">
                  <a:avLst/>
                </a:prstGeom>
              </p:spPr>
            </p:pic>
          </mc:Fallback>
        </mc:AlternateContent>
        <mc:AlternateContent xmlns:mc="http://schemas.openxmlformats.org/markup-compatibility/2006" xmlns:p14="http://schemas.microsoft.com/office/powerpoint/2010/main">
          <mc:Choice Requires="p14">
            <p:contentPart p14:bwMode="auto" r:id="rId1314">
              <p14:nvContentPartPr>
                <p14:cNvPr id="594" name="Freihand 593">
                  <a:extLst>
                    <a:ext uri="{FF2B5EF4-FFF2-40B4-BE49-F238E27FC236}">
                      <a16:creationId xmlns:a16="http://schemas.microsoft.com/office/drawing/2014/main" id="{F015BF66-A3DD-4869-B3B3-7DB364DF458D}"/>
                    </a:ext>
                  </a:extLst>
                </p14:cNvPr>
                <p14:cNvContentPartPr/>
                <p14:nvPr/>
              </p14:nvContentPartPr>
              <p14:xfrm>
                <a:off x="11495973" y="2680987"/>
                <a:ext cx="114120" cy="185400"/>
              </p14:xfrm>
            </p:contentPart>
          </mc:Choice>
          <mc:Fallback xmlns="">
            <p:pic>
              <p:nvPicPr>
                <p:cNvPr id="594" name="Freihand 593">
                  <a:extLst>
                    <a:ext uri="{FF2B5EF4-FFF2-40B4-BE49-F238E27FC236}">
                      <a16:creationId xmlns:a16="http://schemas.microsoft.com/office/drawing/2014/main" id="{F015BF66-A3DD-4869-B3B3-7DB364DF458D}"/>
                    </a:ext>
                  </a:extLst>
                </p:cNvPr>
                <p:cNvPicPr/>
                <p:nvPr/>
              </p:nvPicPr>
              <p:blipFill>
                <a:blip r:embed="rId1315"/>
                <a:stretch>
                  <a:fillRect/>
                </a:stretch>
              </p:blipFill>
              <p:spPr>
                <a:xfrm>
                  <a:off x="11491653" y="2676667"/>
                  <a:ext cx="1227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316">
              <p14:nvContentPartPr>
                <p14:cNvPr id="596" name="Freihand 595">
                  <a:extLst>
                    <a:ext uri="{FF2B5EF4-FFF2-40B4-BE49-F238E27FC236}">
                      <a16:creationId xmlns:a16="http://schemas.microsoft.com/office/drawing/2014/main" id="{8AF56140-E824-4F4D-89D6-1ED31EECB72E}"/>
                    </a:ext>
                  </a:extLst>
                </p14:cNvPr>
                <p14:cNvContentPartPr/>
                <p14:nvPr/>
              </p14:nvContentPartPr>
              <p14:xfrm>
                <a:off x="9502293" y="942187"/>
                <a:ext cx="864360" cy="716760"/>
              </p14:xfrm>
            </p:contentPart>
          </mc:Choice>
          <mc:Fallback xmlns="">
            <p:pic>
              <p:nvPicPr>
                <p:cNvPr id="596" name="Freihand 595">
                  <a:extLst>
                    <a:ext uri="{FF2B5EF4-FFF2-40B4-BE49-F238E27FC236}">
                      <a16:creationId xmlns:a16="http://schemas.microsoft.com/office/drawing/2014/main" id="{8AF56140-E824-4F4D-89D6-1ED31EECB72E}"/>
                    </a:ext>
                  </a:extLst>
                </p:cNvPr>
                <p:cNvPicPr/>
                <p:nvPr/>
              </p:nvPicPr>
              <p:blipFill>
                <a:blip r:embed="rId1317"/>
                <a:stretch>
                  <a:fillRect/>
                </a:stretch>
              </p:blipFill>
              <p:spPr>
                <a:xfrm>
                  <a:off x="9497973" y="937867"/>
                  <a:ext cx="873000" cy="725400"/>
                </a:xfrm>
                <a:prstGeom prst="rect">
                  <a:avLst/>
                </a:prstGeom>
              </p:spPr>
            </p:pic>
          </mc:Fallback>
        </mc:AlternateContent>
        <mc:AlternateContent xmlns:mc="http://schemas.openxmlformats.org/markup-compatibility/2006" xmlns:p14="http://schemas.microsoft.com/office/powerpoint/2010/main">
          <mc:Choice Requires="p14">
            <p:contentPart p14:bwMode="auto" r:id="rId1318">
              <p14:nvContentPartPr>
                <p14:cNvPr id="599" name="Freihand 598">
                  <a:extLst>
                    <a:ext uri="{FF2B5EF4-FFF2-40B4-BE49-F238E27FC236}">
                      <a16:creationId xmlns:a16="http://schemas.microsoft.com/office/drawing/2014/main" id="{87A60150-F843-4319-951D-61F28557584A}"/>
                    </a:ext>
                  </a:extLst>
                </p14:cNvPr>
                <p14:cNvContentPartPr/>
                <p14:nvPr/>
              </p14:nvContentPartPr>
              <p14:xfrm>
                <a:off x="10306173" y="1618267"/>
                <a:ext cx="1324440" cy="1219320"/>
              </p14:xfrm>
            </p:contentPart>
          </mc:Choice>
          <mc:Fallback xmlns="">
            <p:pic>
              <p:nvPicPr>
                <p:cNvPr id="599" name="Freihand 598">
                  <a:extLst>
                    <a:ext uri="{FF2B5EF4-FFF2-40B4-BE49-F238E27FC236}">
                      <a16:creationId xmlns:a16="http://schemas.microsoft.com/office/drawing/2014/main" id="{87A60150-F843-4319-951D-61F28557584A}"/>
                    </a:ext>
                  </a:extLst>
                </p:cNvPr>
                <p:cNvPicPr/>
                <p:nvPr/>
              </p:nvPicPr>
              <p:blipFill>
                <a:blip r:embed="rId1319"/>
                <a:stretch>
                  <a:fillRect/>
                </a:stretch>
              </p:blipFill>
              <p:spPr>
                <a:xfrm>
                  <a:off x="10301853" y="1613947"/>
                  <a:ext cx="1333080" cy="1227960"/>
                </a:xfrm>
                <a:prstGeom prst="rect">
                  <a:avLst/>
                </a:prstGeom>
              </p:spPr>
            </p:pic>
          </mc:Fallback>
        </mc:AlternateContent>
        <mc:AlternateContent xmlns:mc="http://schemas.openxmlformats.org/markup-compatibility/2006" xmlns:p14="http://schemas.microsoft.com/office/powerpoint/2010/main">
          <mc:Choice Requires="p14">
            <p:contentPart p14:bwMode="auto" r:id="rId1320">
              <p14:nvContentPartPr>
                <p14:cNvPr id="614" name="Freihand 613">
                  <a:extLst>
                    <a:ext uri="{FF2B5EF4-FFF2-40B4-BE49-F238E27FC236}">
                      <a16:creationId xmlns:a16="http://schemas.microsoft.com/office/drawing/2014/main" id="{11F20143-8770-4FAA-9707-1861B6930F72}"/>
                    </a:ext>
                  </a:extLst>
                </p14:cNvPr>
                <p14:cNvContentPartPr/>
                <p14:nvPr/>
              </p14:nvContentPartPr>
              <p14:xfrm>
                <a:off x="9502293" y="996187"/>
                <a:ext cx="2097720" cy="1819080"/>
              </p14:xfrm>
            </p:contentPart>
          </mc:Choice>
          <mc:Fallback xmlns="">
            <p:pic>
              <p:nvPicPr>
                <p:cNvPr id="614" name="Freihand 613">
                  <a:extLst>
                    <a:ext uri="{FF2B5EF4-FFF2-40B4-BE49-F238E27FC236}">
                      <a16:creationId xmlns:a16="http://schemas.microsoft.com/office/drawing/2014/main" id="{11F20143-8770-4FAA-9707-1861B6930F72}"/>
                    </a:ext>
                  </a:extLst>
                </p:cNvPr>
                <p:cNvPicPr/>
                <p:nvPr/>
              </p:nvPicPr>
              <p:blipFill>
                <a:blip r:embed="rId1321"/>
                <a:stretch>
                  <a:fillRect/>
                </a:stretch>
              </p:blipFill>
              <p:spPr>
                <a:xfrm>
                  <a:off x="9497973" y="991867"/>
                  <a:ext cx="2106360" cy="1827720"/>
                </a:xfrm>
                <a:prstGeom prst="rect">
                  <a:avLst/>
                </a:prstGeom>
              </p:spPr>
            </p:pic>
          </mc:Fallback>
        </mc:AlternateContent>
        <mc:AlternateContent xmlns:mc="http://schemas.openxmlformats.org/markup-compatibility/2006" xmlns:p14="http://schemas.microsoft.com/office/powerpoint/2010/main">
          <mc:Choice Requires="p14">
            <p:contentPart p14:bwMode="auto" r:id="rId1322">
              <p14:nvContentPartPr>
                <p14:cNvPr id="622" name="Freihand 621">
                  <a:extLst>
                    <a:ext uri="{FF2B5EF4-FFF2-40B4-BE49-F238E27FC236}">
                      <a16:creationId xmlns:a16="http://schemas.microsoft.com/office/drawing/2014/main" id="{7E052496-0430-4619-8520-6A869F1E15A8}"/>
                    </a:ext>
                  </a:extLst>
                </p14:cNvPr>
                <p14:cNvContentPartPr/>
                <p14:nvPr/>
              </p14:nvContentPartPr>
              <p14:xfrm>
                <a:off x="9480333" y="1153867"/>
                <a:ext cx="360" cy="360"/>
              </p14:xfrm>
            </p:contentPart>
          </mc:Choice>
          <mc:Fallback xmlns="">
            <p:pic>
              <p:nvPicPr>
                <p:cNvPr id="622" name="Freihand 621">
                  <a:extLst>
                    <a:ext uri="{FF2B5EF4-FFF2-40B4-BE49-F238E27FC236}">
                      <a16:creationId xmlns:a16="http://schemas.microsoft.com/office/drawing/2014/main" id="{7E052496-0430-4619-8520-6A869F1E15A8}"/>
                    </a:ext>
                  </a:extLst>
                </p:cNvPr>
                <p:cNvPicPr/>
                <p:nvPr/>
              </p:nvPicPr>
              <p:blipFill>
                <a:blip r:embed="rId1323"/>
                <a:stretch>
                  <a:fillRect/>
                </a:stretch>
              </p:blipFill>
              <p:spPr>
                <a:xfrm>
                  <a:off x="9476013" y="11495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24">
              <p14:nvContentPartPr>
                <p14:cNvPr id="625" name="Freihand 624">
                  <a:extLst>
                    <a:ext uri="{FF2B5EF4-FFF2-40B4-BE49-F238E27FC236}">
                      <a16:creationId xmlns:a16="http://schemas.microsoft.com/office/drawing/2014/main" id="{32C997B8-F6CF-4F32-94B7-A316C805BC43}"/>
                    </a:ext>
                  </a:extLst>
                </p14:cNvPr>
                <p14:cNvContentPartPr/>
                <p14:nvPr/>
              </p14:nvContentPartPr>
              <p14:xfrm>
                <a:off x="9464853" y="922747"/>
                <a:ext cx="68040" cy="138960"/>
              </p14:xfrm>
            </p:contentPart>
          </mc:Choice>
          <mc:Fallback xmlns="">
            <p:pic>
              <p:nvPicPr>
                <p:cNvPr id="625" name="Freihand 624">
                  <a:extLst>
                    <a:ext uri="{FF2B5EF4-FFF2-40B4-BE49-F238E27FC236}">
                      <a16:creationId xmlns:a16="http://schemas.microsoft.com/office/drawing/2014/main" id="{32C997B8-F6CF-4F32-94B7-A316C805BC43}"/>
                    </a:ext>
                  </a:extLst>
                </p:cNvPr>
                <p:cNvPicPr/>
                <p:nvPr/>
              </p:nvPicPr>
              <p:blipFill>
                <a:blip r:embed="rId1325"/>
                <a:stretch>
                  <a:fillRect/>
                </a:stretch>
              </p:blipFill>
              <p:spPr>
                <a:xfrm>
                  <a:off x="9460533" y="918427"/>
                  <a:ext cx="766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326">
              <p14:nvContentPartPr>
                <p14:cNvPr id="665" name="Freihand 664">
                  <a:extLst>
                    <a:ext uri="{FF2B5EF4-FFF2-40B4-BE49-F238E27FC236}">
                      <a16:creationId xmlns:a16="http://schemas.microsoft.com/office/drawing/2014/main" id="{49D21275-6C1A-4C6C-BCB1-12DDFB61A361}"/>
                    </a:ext>
                  </a:extLst>
                </p14:cNvPr>
                <p14:cNvContentPartPr/>
                <p14:nvPr/>
              </p14:nvContentPartPr>
              <p14:xfrm>
                <a:off x="11516853" y="2709787"/>
                <a:ext cx="72360" cy="211320"/>
              </p14:xfrm>
            </p:contentPart>
          </mc:Choice>
          <mc:Fallback xmlns="">
            <p:pic>
              <p:nvPicPr>
                <p:cNvPr id="665" name="Freihand 664">
                  <a:extLst>
                    <a:ext uri="{FF2B5EF4-FFF2-40B4-BE49-F238E27FC236}">
                      <a16:creationId xmlns:a16="http://schemas.microsoft.com/office/drawing/2014/main" id="{49D21275-6C1A-4C6C-BCB1-12DDFB61A361}"/>
                    </a:ext>
                  </a:extLst>
                </p:cNvPr>
                <p:cNvPicPr/>
                <p:nvPr/>
              </p:nvPicPr>
              <p:blipFill>
                <a:blip r:embed="rId1327"/>
                <a:stretch>
                  <a:fillRect/>
                </a:stretch>
              </p:blipFill>
              <p:spPr>
                <a:xfrm>
                  <a:off x="11512533" y="2705467"/>
                  <a:ext cx="8100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328">
              <p14:nvContentPartPr>
                <p14:cNvPr id="670" name="Freihand 669">
                  <a:extLst>
                    <a:ext uri="{FF2B5EF4-FFF2-40B4-BE49-F238E27FC236}">
                      <a16:creationId xmlns:a16="http://schemas.microsoft.com/office/drawing/2014/main" id="{607F1482-CA8E-4962-AF04-FD817C1F106C}"/>
                    </a:ext>
                  </a:extLst>
                </p14:cNvPr>
                <p14:cNvContentPartPr/>
                <p14:nvPr/>
              </p14:nvContentPartPr>
              <p14:xfrm>
                <a:off x="9287013" y="972427"/>
                <a:ext cx="253440" cy="52200"/>
              </p14:xfrm>
            </p:contentPart>
          </mc:Choice>
          <mc:Fallback xmlns="">
            <p:pic>
              <p:nvPicPr>
                <p:cNvPr id="670" name="Freihand 669">
                  <a:extLst>
                    <a:ext uri="{FF2B5EF4-FFF2-40B4-BE49-F238E27FC236}">
                      <a16:creationId xmlns:a16="http://schemas.microsoft.com/office/drawing/2014/main" id="{607F1482-CA8E-4962-AF04-FD817C1F106C}"/>
                    </a:ext>
                  </a:extLst>
                </p:cNvPr>
                <p:cNvPicPr/>
                <p:nvPr/>
              </p:nvPicPr>
              <p:blipFill>
                <a:blip r:embed="rId1329"/>
                <a:stretch>
                  <a:fillRect/>
                </a:stretch>
              </p:blipFill>
              <p:spPr>
                <a:xfrm>
                  <a:off x="9282693" y="968107"/>
                  <a:ext cx="2620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330">
              <p14:nvContentPartPr>
                <p14:cNvPr id="681" name="Freihand 680">
                  <a:extLst>
                    <a:ext uri="{FF2B5EF4-FFF2-40B4-BE49-F238E27FC236}">
                      <a16:creationId xmlns:a16="http://schemas.microsoft.com/office/drawing/2014/main" id="{2EF96641-BDEA-4DFC-A4B7-FD3FCCACF3DC}"/>
                    </a:ext>
                  </a:extLst>
                </p14:cNvPr>
                <p14:cNvContentPartPr/>
                <p14:nvPr/>
              </p14:nvContentPartPr>
              <p14:xfrm>
                <a:off x="9302853" y="959467"/>
                <a:ext cx="248760" cy="46080"/>
              </p14:xfrm>
            </p:contentPart>
          </mc:Choice>
          <mc:Fallback xmlns="">
            <p:pic>
              <p:nvPicPr>
                <p:cNvPr id="681" name="Freihand 680">
                  <a:extLst>
                    <a:ext uri="{FF2B5EF4-FFF2-40B4-BE49-F238E27FC236}">
                      <a16:creationId xmlns:a16="http://schemas.microsoft.com/office/drawing/2014/main" id="{2EF96641-BDEA-4DFC-A4B7-FD3FCCACF3DC}"/>
                    </a:ext>
                  </a:extLst>
                </p:cNvPr>
                <p:cNvPicPr/>
                <p:nvPr/>
              </p:nvPicPr>
              <p:blipFill>
                <a:blip r:embed="rId1331"/>
                <a:stretch>
                  <a:fillRect/>
                </a:stretch>
              </p:blipFill>
              <p:spPr>
                <a:xfrm>
                  <a:off x="9298533" y="955147"/>
                  <a:ext cx="2574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332">
              <p14:nvContentPartPr>
                <p14:cNvPr id="683" name="Freihand 682">
                  <a:extLst>
                    <a:ext uri="{FF2B5EF4-FFF2-40B4-BE49-F238E27FC236}">
                      <a16:creationId xmlns:a16="http://schemas.microsoft.com/office/drawing/2014/main" id="{DDD080CA-DACE-46DF-B41D-FF244BB5AEDC}"/>
                    </a:ext>
                  </a:extLst>
                </p14:cNvPr>
                <p14:cNvContentPartPr/>
                <p14:nvPr/>
              </p14:nvContentPartPr>
              <p14:xfrm>
                <a:off x="11540973" y="2595307"/>
                <a:ext cx="58680" cy="348840"/>
              </p14:xfrm>
            </p:contentPart>
          </mc:Choice>
          <mc:Fallback xmlns="">
            <p:pic>
              <p:nvPicPr>
                <p:cNvPr id="683" name="Freihand 682">
                  <a:extLst>
                    <a:ext uri="{FF2B5EF4-FFF2-40B4-BE49-F238E27FC236}">
                      <a16:creationId xmlns:a16="http://schemas.microsoft.com/office/drawing/2014/main" id="{DDD080CA-DACE-46DF-B41D-FF244BB5AEDC}"/>
                    </a:ext>
                  </a:extLst>
                </p:cNvPr>
                <p:cNvPicPr/>
                <p:nvPr/>
              </p:nvPicPr>
              <p:blipFill>
                <a:blip r:embed="rId1333"/>
                <a:stretch>
                  <a:fillRect/>
                </a:stretch>
              </p:blipFill>
              <p:spPr>
                <a:xfrm>
                  <a:off x="11536653" y="2590987"/>
                  <a:ext cx="67320" cy="357480"/>
                </a:xfrm>
                <a:prstGeom prst="rect">
                  <a:avLst/>
                </a:prstGeom>
              </p:spPr>
            </p:pic>
          </mc:Fallback>
        </mc:AlternateContent>
        <mc:AlternateContent xmlns:mc="http://schemas.openxmlformats.org/markup-compatibility/2006" xmlns:p14="http://schemas.microsoft.com/office/powerpoint/2010/main">
          <mc:Choice Requires="p14">
            <p:contentPart p14:bwMode="auto" r:id="rId1334">
              <p14:nvContentPartPr>
                <p14:cNvPr id="709" name="Freihand 708">
                  <a:extLst>
                    <a:ext uri="{FF2B5EF4-FFF2-40B4-BE49-F238E27FC236}">
                      <a16:creationId xmlns:a16="http://schemas.microsoft.com/office/drawing/2014/main" id="{7662CB51-6101-4581-B6DF-67381539A9E9}"/>
                    </a:ext>
                  </a:extLst>
                </p14:cNvPr>
                <p14:cNvContentPartPr/>
                <p14:nvPr/>
              </p14:nvContentPartPr>
              <p14:xfrm>
                <a:off x="9386013" y="944707"/>
                <a:ext cx="233640" cy="60840"/>
              </p14:xfrm>
            </p:contentPart>
          </mc:Choice>
          <mc:Fallback xmlns="">
            <p:pic>
              <p:nvPicPr>
                <p:cNvPr id="709" name="Freihand 708">
                  <a:extLst>
                    <a:ext uri="{FF2B5EF4-FFF2-40B4-BE49-F238E27FC236}">
                      <a16:creationId xmlns:a16="http://schemas.microsoft.com/office/drawing/2014/main" id="{7662CB51-6101-4581-B6DF-67381539A9E9}"/>
                    </a:ext>
                  </a:extLst>
                </p:cNvPr>
                <p:cNvPicPr/>
                <p:nvPr/>
              </p:nvPicPr>
              <p:blipFill>
                <a:blip r:embed="rId1335"/>
                <a:stretch>
                  <a:fillRect/>
                </a:stretch>
              </p:blipFill>
              <p:spPr>
                <a:xfrm>
                  <a:off x="9381693" y="940387"/>
                  <a:ext cx="2422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336">
              <p14:nvContentPartPr>
                <p14:cNvPr id="711" name="Freihand 710">
                  <a:extLst>
                    <a:ext uri="{FF2B5EF4-FFF2-40B4-BE49-F238E27FC236}">
                      <a16:creationId xmlns:a16="http://schemas.microsoft.com/office/drawing/2014/main" id="{33F8C3C9-F648-492B-B9F4-E4D6B6AE70E7}"/>
                    </a:ext>
                  </a:extLst>
                </p14:cNvPr>
                <p14:cNvContentPartPr/>
                <p14:nvPr/>
              </p14:nvContentPartPr>
              <p14:xfrm>
                <a:off x="8946093" y="973507"/>
                <a:ext cx="524160" cy="1932120"/>
              </p14:xfrm>
            </p:contentPart>
          </mc:Choice>
          <mc:Fallback xmlns="">
            <p:pic>
              <p:nvPicPr>
                <p:cNvPr id="711" name="Freihand 710">
                  <a:extLst>
                    <a:ext uri="{FF2B5EF4-FFF2-40B4-BE49-F238E27FC236}">
                      <a16:creationId xmlns:a16="http://schemas.microsoft.com/office/drawing/2014/main" id="{33F8C3C9-F648-492B-B9F4-E4D6B6AE70E7}"/>
                    </a:ext>
                  </a:extLst>
                </p:cNvPr>
                <p:cNvPicPr/>
                <p:nvPr/>
              </p:nvPicPr>
              <p:blipFill>
                <a:blip r:embed="rId1337"/>
                <a:stretch>
                  <a:fillRect/>
                </a:stretch>
              </p:blipFill>
              <p:spPr>
                <a:xfrm>
                  <a:off x="8941773" y="969187"/>
                  <a:ext cx="532800" cy="1940760"/>
                </a:xfrm>
                <a:prstGeom prst="rect">
                  <a:avLst/>
                </a:prstGeom>
              </p:spPr>
            </p:pic>
          </mc:Fallback>
        </mc:AlternateContent>
        <mc:AlternateContent xmlns:mc="http://schemas.openxmlformats.org/markup-compatibility/2006" xmlns:p14="http://schemas.microsoft.com/office/powerpoint/2010/main">
          <mc:Choice Requires="p14">
            <p:contentPart p14:bwMode="auto" r:id="rId1338">
              <p14:nvContentPartPr>
                <p14:cNvPr id="713" name="Freihand 712">
                  <a:extLst>
                    <a:ext uri="{FF2B5EF4-FFF2-40B4-BE49-F238E27FC236}">
                      <a16:creationId xmlns:a16="http://schemas.microsoft.com/office/drawing/2014/main" id="{3A84075D-A815-4BD4-BC12-AFE1C6D057D0}"/>
                    </a:ext>
                  </a:extLst>
                </p14:cNvPr>
                <p14:cNvContentPartPr/>
                <p14:nvPr/>
              </p14:nvContentPartPr>
              <p14:xfrm>
                <a:off x="9321213" y="992947"/>
                <a:ext cx="324000" cy="73080"/>
              </p14:xfrm>
            </p:contentPart>
          </mc:Choice>
          <mc:Fallback xmlns="">
            <p:pic>
              <p:nvPicPr>
                <p:cNvPr id="713" name="Freihand 712">
                  <a:extLst>
                    <a:ext uri="{FF2B5EF4-FFF2-40B4-BE49-F238E27FC236}">
                      <a16:creationId xmlns:a16="http://schemas.microsoft.com/office/drawing/2014/main" id="{3A84075D-A815-4BD4-BC12-AFE1C6D057D0}"/>
                    </a:ext>
                  </a:extLst>
                </p:cNvPr>
                <p:cNvPicPr/>
                <p:nvPr/>
              </p:nvPicPr>
              <p:blipFill>
                <a:blip r:embed="rId1339"/>
                <a:stretch>
                  <a:fillRect/>
                </a:stretch>
              </p:blipFill>
              <p:spPr>
                <a:xfrm>
                  <a:off x="9316893" y="988627"/>
                  <a:ext cx="332640" cy="81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40">
            <p14:nvContentPartPr>
              <p14:cNvPr id="717" name="Freihand 716">
                <a:extLst>
                  <a:ext uri="{FF2B5EF4-FFF2-40B4-BE49-F238E27FC236}">
                    <a16:creationId xmlns:a16="http://schemas.microsoft.com/office/drawing/2014/main" id="{23DD80C9-E706-4FAA-8CAA-301714164EB7}"/>
                  </a:ext>
                </a:extLst>
              </p14:cNvPr>
              <p14:cNvContentPartPr/>
              <p14:nvPr/>
            </p14:nvContentPartPr>
            <p14:xfrm>
              <a:off x="9361173" y="1200667"/>
              <a:ext cx="254880" cy="63720"/>
            </p14:xfrm>
          </p:contentPart>
        </mc:Choice>
        <mc:Fallback xmlns="">
          <p:pic>
            <p:nvPicPr>
              <p:cNvPr id="717" name="Freihand 716">
                <a:extLst>
                  <a:ext uri="{FF2B5EF4-FFF2-40B4-BE49-F238E27FC236}">
                    <a16:creationId xmlns:a16="http://schemas.microsoft.com/office/drawing/2014/main" id="{23DD80C9-E706-4FAA-8CAA-301714164EB7}"/>
                  </a:ext>
                </a:extLst>
              </p:cNvPr>
              <p:cNvPicPr/>
              <p:nvPr/>
            </p:nvPicPr>
            <p:blipFill>
              <a:blip r:embed="rId1341"/>
              <a:stretch>
                <a:fillRect/>
              </a:stretch>
            </p:blipFill>
            <p:spPr>
              <a:xfrm>
                <a:off x="9356853" y="1196347"/>
                <a:ext cx="2635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342">
            <p14:nvContentPartPr>
              <p14:cNvPr id="719" name="Freihand 718">
                <a:extLst>
                  <a:ext uri="{FF2B5EF4-FFF2-40B4-BE49-F238E27FC236}">
                    <a16:creationId xmlns:a16="http://schemas.microsoft.com/office/drawing/2014/main" id="{1C256113-E3EE-4BCA-B590-B34633A5ECA4}"/>
                  </a:ext>
                </a:extLst>
              </p14:cNvPr>
              <p14:cNvContentPartPr/>
              <p14:nvPr/>
            </p14:nvContentPartPr>
            <p14:xfrm>
              <a:off x="9471333" y="1004467"/>
              <a:ext cx="40680" cy="186120"/>
            </p14:xfrm>
          </p:contentPart>
        </mc:Choice>
        <mc:Fallback xmlns="">
          <p:pic>
            <p:nvPicPr>
              <p:cNvPr id="719" name="Freihand 718">
                <a:extLst>
                  <a:ext uri="{FF2B5EF4-FFF2-40B4-BE49-F238E27FC236}">
                    <a16:creationId xmlns:a16="http://schemas.microsoft.com/office/drawing/2014/main" id="{1C256113-E3EE-4BCA-B590-B34633A5ECA4}"/>
                  </a:ext>
                </a:extLst>
              </p:cNvPr>
              <p:cNvPicPr/>
              <p:nvPr/>
            </p:nvPicPr>
            <p:blipFill>
              <a:blip r:embed="rId1343"/>
              <a:stretch>
                <a:fillRect/>
              </a:stretch>
            </p:blipFill>
            <p:spPr>
              <a:xfrm>
                <a:off x="9467013" y="1000147"/>
                <a:ext cx="4932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344">
            <p14:nvContentPartPr>
              <p14:cNvPr id="762" name="Freihand 761">
                <a:extLst>
                  <a:ext uri="{FF2B5EF4-FFF2-40B4-BE49-F238E27FC236}">
                    <a16:creationId xmlns:a16="http://schemas.microsoft.com/office/drawing/2014/main" id="{4784DD74-C9F3-461C-8C30-64B2D23092D1}"/>
                  </a:ext>
                </a:extLst>
              </p14:cNvPr>
              <p14:cNvContentPartPr/>
              <p14:nvPr/>
            </p14:nvContentPartPr>
            <p14:xfrm>
              <a:off x="11526573" y="2651827"/>
              <a:ext cx="28800" cy="223560"/>
            </p14:xfrm>
          </p:contentPart>
        </mc:Choice>
        <mc:Fallback xmlns="">
          <p:pic>
            <p:nvPicPr>
              <p:cNvPr id="762" name="Freihand 761">
                <a:extLst>
                  <a:ext uri="{FF2B5EF4-FFF2-40B4-BE49-F238E27FC236}">
                    <a16:creationId xmlns:a16="http://schemas.microsoft.com/office/drawing/2014/main" id="{4784DD74-C9F3-461C-8C30-64B2D23092D1}"/>
                  </a:ext>
                </a:extLst>
              </p:cNvPr>
              <p:cNvPicPr/>
              <p:nvPr/>
            </p:nvPicPr>
            <p:blipFill>
              <a:blip r:embed="rId1345"/>
              <a:stretch>
                <a:fillRect/>
              </a:stretch>
            </p:blipFill>
            <p:spPr>
              <a:xfrm>
                <a:off x="11522253" y="2647507"/>
                <a:ext cx="3744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1346">
            <p14:nvContentPartPr>
              <p14:cNvPr id="771" name="Freihand 770">
                <a:extLst>
                  <a:ext uri="{FF2B5EF4-FFF2-40B4-BE49-F238E27FC236}">
                    <a16:creationId xmlns:a16="http://schemas.microsoft.com/office/drawing/2014/main" id="{24EFA6EB-FB4E-4BB8-9DA2-6622B10D9779}"/>
                  </a:ext>
                </a:extLst>
              </p14:cNvPr>
              <p14:cNvContentPartPr/>
              <p14:nvPr/>
            </p14:nvContentPartPr>
            <p14:xfrm>
              <a:off x="11418213" y="2852707"/>
              <a:ext cx="479160" cy="595440"/>
            </p14:xfrm>
          </p:contentPart>
        </mc:Choice>
        <mc:Fallback xmlns="">
          <p:pic>
            <p:nvPicPr>
              <p:cNvPr id="771" name="Freihand 770">
                <a:extLst>
                  <a:ext uri="{FF2B5EF4-FFF2-40B4-BE49-F238E27FC236}">
                    <a16:creationId xmlns:a16="http://schemas.microsoft.com/office/drawing/2014/main" id="{24EFA6EB-FB4E-4BB8-9DA2-6622B10D9779}"/>
                  </a:ext>
                </a:extLst>
              </p:cNvPr>
              <p:cNvPicPr/>
              <p:nvPr/>
            </p:nvPicPr>
            <p:blipFill>
              <a:blip r:embed="rId1347"/>
              <a:stretch>
                <a:fillRect/>
              </a:stretch>
            </p:blipFill>
            <p:spPr>
              <a:xfrm>
                <a:off x="11413893" y="2848387"/>
                <a:ext cx="487800" cy="604080"/>
              </a:xfrm>
              <a:prstGeom prst="rect">
                <a:avLst/>
              </a:prstGeom>
            </p:spPr>
          </p:pic>
        </mc:Fallback>
      </mc:AlternateContent>
      <p:grpSp>
        <p:nvGrpSpPr>
          <p:cNvPr id="778" name="Gruppieren 777">
            <a:extLst>
              <a:ext uri="{FF2B5EF4-FFF2-40B4-BE49-F238E27FC236}">
                <a16:creationId xmlns:a16="http://schemas.microsoft.com/office/drawing/2014/main" id="{74BFF2B9-134D-4388-8C6E-5BCAB2F1A79B}"/>
              </a:ext>
            </a:extLst>
          </p:cNvPr>
          <p:cNvGrpSpPr/>
          <p:nvPr/>
        </p:nvGrpSpPr>
        <p:grpSpPr>
          <a:xfrm>
            <a:off x="9277293" y="1235947"/>
            <a:ext cx="2718720" cy="2311920"/>
            <a:chOff x="9277293" y="1235947"/>
            <a:chExt cx="2718720" cy="2311920"/>
          </a:xfrm>
        </p:grpSpPr>
        <mc:AlternateContent xmlns:mc="http://schemas.openxmlformats.org/markup-compatibility/2006" xmlns:p14="http://schemas.microsoft.com/office/powerpoint/2010/main">
          <mc:Choice Requires="p14">
            <p:contentPart p14:bwMode="auto" r:id="rId1348">
              <p14:nvContentPartPr>
                <p14:cNvPr id="84" name="Freihand 83">
                  <a:extLst>
                    <a:ext uri="{FF2B5EF4-FFF2-40B4-BE49-F238E27FC236}">
                      <a16:creationId xmlns:a16="http://schemas.microsoft.com/office/drawing/2014/main" id="{125FF14B-DB61-4AE8-8EF5-CF6838ACFC41}"/>
                    </a:ext>
                  </a:extLst>
                </p14:cNvPr>
                <p14:cNvContentPartPr/>
                <p14:nvPr/>
              </p14:nvContentPartPr>
              <p14:xfrm>
                <a:off x="11690733" y="2985187"/>
                <a:ext cx="360" cy="360"/>
              </p14:xfrm>
            </p:contentPart>
          </mc:Choice>
          <mc:Fallback xmlns="">
            <p:pic>
              <p:nvPicPr>
                <p:cNvPr id="84" name="Freihand 83">
                  <a:extLst>
                    <a:ext uri="{FF2B5EF4-FFF2-40B4-BE49-F238E27FC236}">
                      <a16:creationId xmlns:a16="http://schemas.microsoft.com/office/drawing/2014/main" id="{125FF14B-DB61-4AE8-8EF5-CF6838ACFC41}"/>
                    </a:ext>
                  </a:extLst>
                </p:cNvPr>
                <p:cNvPicPr/>
                <p:nvPr/>
              </p:nvPicPr>
              <p:blipFill>
                <a:blip r:embed="rId1349"/>
                <a:stretch>
                  <a:fillRect/>
                </a:stretch>
              </p:blipFill>
              <p:spPr>
                <a:xfrm>
                  <a:off x="11686413" y="29808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50">
              <p14:nvContentPartPr>
                <p14:cNvPr id="90" name="Freihand 89">
                  <a:extLst>
                    <a:ext uri="{FF2B5EF4-FFF2-40B4-BE49-F238E27FC236}">
                      <a16:creationId xmlns:a16="http://schemas.microsoft.com/office/drawing/2014/main" id="{366FCB45-7EBF-40DB-929A-09FAB7951A37}"/>
                    </a:ext>
                  </a:extLst>
                </p14:cNvPr>
                <p14:cNvContentPartPr/>
                <p14:nvPr/>
              </p14:nvContentPartPr>
              <p14:xfrm>
                <a:off x="11287893" y="2773507"/>
                <a:ext cx="708120" cy="774360"/>
              </p14:xfrm>
            </p:contentPart>
          </mc:Choice>
          <mc:Fallback xmlns="">
            <p:pic>
              <p:nvPicPr>
                <p:cNvPr id="90" name="Freihand 89">
                  <a:extLst>
                    <a:ext uri="{FF2B5EF4-FFF2-40B4-BE49-F238E27FC236}">
                      <a16:creationId xmlns:a16="http://schemas.microsoft.com/office/drawing/2014/main" id="{366FCB45-7EBF-40DB-929A-09FAB7951A37}"/>
                    </a:ext>
                  </a:extLst>
                </p:cNvPr>
                <p:cNvPicPr/>
                <p:nvPr/>
              </p:nvPicPr>
              <p:blipFill>
                <a:blip r:embed="rId1351"/>
                <a:stretch>
                  <a:fillRect/>
                </a:stretch>
              </p:blipFill>
              <p:spPr>
                <a:xfrm>
                  <a:off x="11283573" y="2769187"/>
                  <a:ext cx="716760" cy="783000"/>
                </a:xfrm>
                <a:prstGeom prst="rect">
                  <a:avLst/>
                </a:prstGeom>
              </p:spPr>
            </p:pic>
          </mc:Fallback>
        </mc:AlternateContent>
        <mc:AlternateContent xmlns:mc="http://schemas.openxmlformats.org/markup-compatibility/2006" xmlns:p14="http://schemas.microsoft.com/office/powerpoint/2010/main">
          <mc:Choice Requires="p14">
            <p:contentPart p14:bwMode="auto" r:id="rId1352">
              <p14:nvContentPartPr>
                <p14:cNvPr id="26" name="Freihand 25">
                  <a:extLst>
                    <a:ext uri="{FF2B5EF4-FFF2-40B4-BE49-F238E27FC236}">
                      <a16:creationId xmlns:a16="http://schemas.microsoft.com/office/drawing/2014/main" id="{63D802CE-021A-46C5-9F25-115F54FEFCFE}"/>
                    </a:ext>
                  </a:extLst>
                </p14:cNvPr>
                <p14:cNvContentPartPr/>
                <p14:nvPr/>
              </p14:nvContentPartPr>
              <p14:xfrm>
                <a:off x="9277293" y="2078347"/>
                <a:ext cx="707040" cy="1039320"/>
              </p14:xfrm>
            </p:contentPart>
          </mc:Choice>
          <mc:Fallback xmlns="">
            <p:pic>
              <p:nvPicPr>
                <p:cNvPr id="26" name="Freihand 25">
                  <a:extLst>
                    <a:ext uri="{FF2B5EF4-FFF2-40B4-BE49-F238E27FC236}">
                      <a16:creationId xmlns:a16="http://schemas.microsoft.com/office/drawing/2014/main" id="{63D802CE-021A-46C5-9F25-115F54FEFCFE}"/>
                    </a:ext>
                  </a:extLst>
                </p:cNvPr>
                <p:cNvPicPr/>
                <p:nvPr/>
              </p:nvPicPr>
              <p:blipFill>
                <a:blip r:embed="rId1353"/>
                <a:stretch>
                  <a:fillRect/>
                </a:stretch>
              </p:blipFill>
              <p:spPr>
                <a:xfrm>
                  <a:off x="9272973" y="2074027"/>
                  <a:ext cx="715680" cy="1047960"/>
                </a:xfrm>
                <a:prstGeom prst="rect">
                  <a:avLst/>
                </a:prstGeom>
              </p:spPr>
            </p:pic>
          </mc:Fallback>
        </mc:AlternateContent>
        <mc:AlternateContent xmlns:mc="http://schemas.openxmlformats.org/markup-compatibility/2006" xmlns:p14="http://schemas.microsoft.com/office/powerpoint/2010/main">
          <mc:Choice Requires="p14">
            <p:contentPart p14:bwMode="auto" r:id="rId1354">
              <p14:nvContentPartPr>
                <p14:cNvPr id="29" name="Freihand 28">
                  <a:extLst>
                    <a:ext uri="{FF2B5EF4-FFF2-40B4-BE49-F238E27FC236}">
                      <a16:creationId xmlns:a16="http://schemas.microsoft.com/office/drawing/2014/main" id="{6ACA2E39-9A1D-418A-86E3-FFACF4D15FD9}"/>
                    </a:ext>
                  </a:extLst>
                </p14:cNvPr>
                <p14:cNvContentPartPr/>
                <p14:nvPr/>
              </p14:nvContentPartPr>
              <p14:xfrm>
                <a:off x="9301773" y="1806187"/>
                <a:ext cx="1655640" cy="1124280"/>
              </p14:xfrm>
            </p:contentPart>
          </mc:Choice>
          <mc:Fallback xmlns="">
            <p:pic>
              <p:nvPicPr>
                <p:cNvPr id="29" name="Freihand 28">
                  <a:extLst>
                    <a:ext uri="{FF2B5EF4-FFF2-40B4-BE49-F238E27FC236}">
                      <a16:creationId xmlns:a16="http://schemas.microsoft.com/office/drawing/2014/main" id="{6ACA2E39-9A1D-418A-86E3-FFACF4D15FD9}"/>
                    </a:ext>
                  </a:extLst>
                </p:cNvPr>
                <p:cNvPicPr/>
                <p:nvPr/>
              </p:nvPicPr>
              <p:blipFill>
                <a:blip r:embed="rId1355"/>
                <a:stretch>
                  <a:fillRect/>
                </a:stretch>
              </p:blipFill>
              <p:spPr>
                <a:xfrm>
                  <a:off x="9297453" y="1801867"/>
                  <a:ext cx="1664280" cy="1132920"/>
                </a:xfrm>
                <a:prstGeom prst="rect">
                  <a:avLst/>
                </a:prstGeom>
              </p:spPr>
            </p:pic>
          </mc:Fallback>
        </mc:AlternateContent>
        <mc:AlternateContent xmlns:mc="http://schemas.openxmlformats.org/markup-compatibility/2006" xmlns:p14="http://schemas.microsoft.com/office/powerpoint/2010/main">
          <mc:Choice Requires="p14">
            <p:contentPart p14:bwMode="auto" r:id="rId1356">
              <p14:nvContentPartPr>
                <p14:cNvPr id="97" name="Freihand 96">
                  <a:extLst>
                    <a:ext uri="{FF2B5EF4-FFF2-40B4-BE49-F238E27FC236}">
                      <a16:creationId xmlns:a16="http://schemas.microsoft.com/office/drawing/2014/main" id="{E9D87FE8-CC23-436E-9789-BF80EB6B4CF8}"/>
                    </a:ext>
                  </a:extLst>
                </p14:cNvPr>
                <p14:cNvContentPartPr/>
                <p14:nvPr/>
              </p14:nvContentPartPr>
              <p14:xfrm>
                <a:off x="9561333" y="2434027"/>
                <a:ext cx="137880" cy="156240"/>
              </p14:xfrm>
            </p:contentPart>
          </mc:Choice>
          <mc:Fallback xmlns="">
            <p:pic>
              <p:nvPicPr>
                <p:cNvPr id="97" name="Freihand 96">
                  <a:extLst>
                    <a:ext uri="{FF2B5EF4-FFF2-40B4-BE49-F238E27FC236}">
                      <a16:creationId xmlns:a16="http://schemas.microsoft.com/office/drawing/2014/main" id="{E9D87FE8-CC23-436E-9789-BF80EB6B4CF8}"/>
                    </a:ext>
                  </a:extLst>
                </p:cNvPr>
                <p:cNvPicPr/>
                <p:nvPr/>
              </p:nvPicPr>
              <p:blipFill>
                <a:blip r:embed="rId1357"/>
                <a:stretch>
                  <a:fillRect/>
                </a:stretch>
              </p:blipFill>
              <p:spPr>
                <a:xfrm>
                  <a:off x="9557013" y="2429707"/>
                  <a:ext cx="1465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358">
              <p14:nvContentPartPr>
                <p14:cNvPr id="100" name="Freihand 99">
                  <a:extLst>
                    <a:ext uri="{FF2B5EF4-FFF2-40B4-BE49-F238E27FC236}">
                      <a16:creationId xmlns:a16="http://schemas.microsoft.com/office/drawing/2014/main" id="{6D78DC0F-EE5D-4524-B04D-0C45200F5DBC}"/>
                    </a:ext>
                  </a:extLst>
                </p14:cNvPr>
                <p14:cNvContentPartPr/>
                <p14:nvPr/>
              </p14:nvContentPartPr>
              <p14:xfrm>
                <a:off x="9582933" y="2581987"/>
                <a:ext cx="22320" cy="87480"/>
              </p14:xfrm>
            </p:contentPart>
          </mc:Choice>
          <mc:Fallback xmlns="">
            <p:pic>
              <p:nvPicPr>
                <p:cNvPr id="100" name="Freihand 99">
                  <a:extLst>
                    <a:ext uri="{FF2B5EF4-FFF2-40B4-BE49-F238E27FC236}">
                      <a16:creationId xmlns:a16="http://schemas.microsoft.com/office/drawing/2014/main" id="{6D78DC0F-EE5D-4524-B04D-0C45200F5DBC}"/>
                    </a:ext>
                  </a:extLst>
                </p:cNvPr>
                <p:cNvPicPr/>
                <p:nvPr/>
              </p:nvPicPr>
              <p:blipFill>
                <a:blip r:embed="rId1359"/>
                <a:stretch>
                  <a:fillRect/>
                </a:stretch>
              </p:blipFill>
              <p:spPr>
                <a:xfrm>
                  <a:off x="9578613" y="2577667"/>
                  <a:ext cx="309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360">
              <p14:nvContentPartPr>
                <p14:cNvPr id="105" name="Freihand 104">
                  <a:extLst>
                    <a:ext uri="{FF2B5EF4-FFF2-40B4-BE49-F238E27FC236}">
                      <a16:creationId xmlns:a16="http://schemas.microsoft.com/office/drawing/2014/main" id="{ED845D97-6767-481E-A164-7B47A14112E7}"/>
                    </a:ext>
                  </a:extLst>
                </p14:cNvPr>
                <p14:cNvContentPartPr/>
                <p14:nvPr/>
              </p14:nvContentPartPr>
              <p14:xfrm>
                <a:off x="9674013" y="2538787"/>
                <a:ext cx="10800" cy="92160"/>
              </p14:xfrm>
            </p:contentPart>
          </mc:Choice>
          <mc:Fallback xmlns="">
            <p:pic>
              <p:nvPicPr>
                <p:cNvPr id="105" name="Freihand 104">
                  <a:extLst>
                    <a:ext uri="{FF2B5EF4-FFF2-40B4-BE49-F238E27FC236}">
                      <a16:creationId xmlns:a16="http://schemas.microsoft.com/office/drawing/2014/main" id="{ED845D97-6767-481E-A164-7B47A14112E7}"/>
                    </a:ext>
                  </a:extLst>
                </p:cNvPr>
                <p:cNvPicPr/>
                <p:nvPr/>
              </p:nvPicPr>
              <p:blipFill>
                <a:blip r:embed="rId1361"/>
                <a:stretch>
                  <a:fillRect/>
                </a:stretch>
              </p:blipFill>
              <p:spPr>
                <a:xfrm>
                  <a:off x="9669693" y="2534467"/>
                  <a:ext cx="194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362">
              <p14:nvContentPartPr>
                <p14:cNvPr id="115" name="Freihand 114">
                  <a:extLst>
                    <a:ext uri="{FF2B5EF4-FFF2-40B4-BE49-F238E27FC236}">
                      <a16:creationId xmlns:a16="http://schemas.microsoft.com/office/drawing/2014/main" id="{22506832-3F4A-420C-8608-05396AAF5F91}"/>
                    </a:ext>
                  </a:extLst>
                </p14:cNvPr>
                <p14:cNvContentPartPr/>
                <p14:nvPr/>
              </p14:nvContentPartPr>
              <p14:xfrm>
                <a:off x="9546573" y="2706547"/>
                <a:ext cx="32040" cy="62640"/>
              </p14:xfrm>
            </p:contentPart>
          </mc:Choice>
          <mc:Fallback xmlns="">
            <p:pic>
              <p:nvPicPr>
                <p:cNvPr id="115" name="Freihand 114">
                  <a:extLst>
                    <a:ext uri="{FF2B5EF4-FFF2-40B4-BE49-F238E27FC236}">
                      <a16:creationId xmlns:a16="http://schemas.microsoft.com/office/drawing/2014/main" id="{22506832-3F4A-420C-8608-05396AAF5F91}"/>
                    </a:ext>
                  </a:extLst>
                </p:cNvPr>
                <p:cNvPicPr/>
                <p:nvPr/>
              </p:nvPicPr>
              <p:blipFill>
                <a:blip r:embed="rId1363"/>
                <a:stretch>
                  <a:fillRect/>
                </a:stretch>
              </p:blipFill>
              <p:spPr>
                <a:xfrm>
                  <a:off x="9542253" y="2702227"/>
                  <a:ext cx="406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364">
              <p14:nvContentPartPr>
                <p14:cNvPr id="121" name="Freihand 120">
                  <a:extLst>
                    <a:ext uri="{FF2B5EF4-FFF2-40B4-BE49-F238E27FC236}">
                      <a16:creationId xmlns:a16="http://schemas.microsoft.com/office/drawing/2014/main" id="{D3A5053D-E7B0-4FCB-A5CE-637E9C47A0C5}"/>
                    </a:ext>
                  </a:extLst>
                </p14:cNvPr>
                <p14:cNvContentPartPr/>
                <p14:nvPr/>
              </p14:nvContentPartPr>
              <p14:xfrm>
                <a:off x="9629013" y="2695027"/>
                <a:ext cx="84240" cy="79200"/>
              </p14:xfrm>
            </p:contentPart>
          </mc:Choice>
          <mc:Fallback xmlns="">
            <p:pic>
              <p:nvPicPr>
                <p:cNvPr id="121" name="Freihand 120">
                  <a:extLst>
                    <a:ext uri="{FF2B5EF4-FFF2-40B4-BE49-F238E27FC236}">
                      <a16:creationId xmlns:a16="http://schemas.microsoft.com/office/drawing/2014/main" id="{D3A5053D-E7B0-4FCB-A5CE-637E9C47A0C5}"/>
                    </a:ext>
                  </a:extLst>
                </p:cNvPr>
                <p:cNvPicPr/>
                <p:nvPr/>
              </p:nvPicPr>
              <p:blipFill>
                <a:blip r:embed="rId1365"/>
                <a:stretch>
                  <a:fillRect/>
                </a:stretch>
              </p:blipFill>
              <p:spPr>
                <a:xfrm>
                  <a:off x="9624693" y="2690707"/>
                  <a:ext cx="928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366">
              <p14:nvContentPartPr>
                <p14:cNvPr id="146" name="Freihand 145">
                  <a:extLst>
                    <a:ext uri="{FF2B5EF4-FFF2-40B4-BE49-F238E27FC236}">
                      <a16:creationId xmlns:a16="http://schemas.microsoft.com/office/drawing/2014/main" id="{92A8220E-B6AE-4861-B204-070DF5B95984}"/>
                    </a:ext>
                  </a:extLst>
                </p14:cNvPr>
                <p14:cNvContentPartPr/>
                <p14:nvPr/>
              </p14:nvContentPartPr>
              <p14:xfrm>
                <a:off x="10135173" y="2355547"/>
                <a:ext cx="21600" cy="84240"/>
              </p14:xfrm>
            </p:contentPart>
          </mc:Choice>
          <mc:Fallback xmlns="">
            <p:pic>
              <p:nvPicPr>
                <p:cNvPr id="146" name="Freihand 145">
                  <a:extLst>
                    <a:ext uri="{FF2B5EF4-FFF2-40B4-BE49-F238E27FC236}">
                      <a16:creationId xmlns:a16="http://schemas.microsoft.com/office/drawing/2014/main" id="{92A8220E-B6AE-4861-B204-070DF5B95984}"/>
                    </a:ext>
                  </a:extLst>
                </p:cNvPr>
                <p:cNvPicPr/>
                <p:nvPr/>
              </p:nvPicPr>
              <p:blipFill>
                <a:blip r:embed="rId1367"/>
                <a:stretch>
                  <a:fillRect/>
                </a:stretch>
              </p:blipFill>
              <p:spPr>
                <a:xfrm>
                  <a:off x="10130853" y="2351227"/>
                  <a:ext cx="302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368">
              <p14:nvContentPartPr>
                <p14:cNvPr id="151" name="Freihand 150">
                  <a:extLst>
                    <a:ext uri="{FF2B5EF4-FFF2-40B4-BE49-F238E27FC236}">
                      <a16:creationId xmlns:a16="http://schemas.microsoft.com/office/drawing/2014/main" id="{C95A322E-667A-4064-9DA5-5146E693037A}"/>
                    </a:ext>
                  </a:extLst>
                </p14:cNvPr>
                <p14:cNvContentPartPr/>
                <p14:nvPr/>
              </p14:nvContentPartPr>
              <p14:xfrm>
                <a:off x="10126533" y="2336107"/>
                <a:ext cx="171720" cy="124560"/>
              </p14:xfrm>
            </p:contentPart>
          </mc:Choice>
          <mc:Fallback xmlns="">
            <p:pic>
              <p:nvPicPr>
                <p:cNvPr id="151" name="Freihand 150">
                  <a:extLst>
                    <a:ext uri="{FF2B5EF4-FFF2-40B4-BE49-F238E27FC236}">
                      <a16:creationId xmlns:a16="http://schemas.microsoft.com/office/drawing/2014/main" id="{C95A322E-667A-4064-9DA5-5146E693037A}"/>
                    </a:ext>
                  </a:extLst>
                </p:cNvPr>
                <p:cNvPicPr/>
                <p:nvPr/>
              </p:nvPicPr>
              <p:blipFill>
                <a:blip r:embed="rId1369"/>
                <a:stretch>
                  <a:fillRect/>
                </a:stretch>
              </p:blipFill>
              <p:spPr>
                <a:xfrm>
                  <a:off x="10122213" y="2331787"/>
                  <a:ext cx="1803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370">
              <p14:nvContentPartPr>
                <p14:cNvPr id="153" name="Freihand 152">
                  <a:extLst>
                    <a:ext uri="{FF2B5EF4-FFF2-40B4-BE49-F238E27FC236}">
                      <a16:creationId xmlns:a16="http://schemas.microsoft.com/office/drawing/2014/main" id="{0DBFF92C-BF67-42A1-9A68-EBCF89A65A30}"/>
                    </a:ext>
                  </a:extLst>
                </p14:cNvPr>
                <p14:cNvContentPartPr/>
                <p14:nvPr/>
              </p14:nvContentPartPr>
              <p14:xfrm>
                <a:off x="10113933" y="2547067"/>
                <a:ext cx="6480" cy="28080"/>
              </p14:xfrm>
            </p:contentPart>
          </mc:Choice>
          <mc:Fallback xmlns="">
            <p:pic>
              <p:nvPicPr>
                <p:cNvPr id="153" name="Freihand 152">
                  <a:extLst>
                    <a:ext uri="{FF2B5EF4-FFF2-40B4-BE49-F238E27FC236}">
                      <a16:creationId xmlns:a16="http://schemas.microsoft.com/office/drawing/2014/main" id="{0DBFF92C-BF67-42A1-9A68-EBCF89A65A30}"/>
                    </a:ext>
                  </a:extLst>
                </p:cNvPr>
                <p:cNvPicPr/>
                <p:nvPr/>
              </p:nvPicPr>
              <p:blipFill>
                <a:blip r:embed="rId1371"/>
                <a:stretch>
                  <a:fillRect/>
                </a:stretch>
              </p:blipFill>
              <p:spPr>
                <a:xfrm>
                  <a:off x="10109613" y="2542747"/>
                  <a:ext cx="151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372">
              <p14:nvContentPartPr>
                <p14:cNvPr id="155" name="Freihand 154">
                  <a:extLst>
                    <a:ext uri="{FF2B5EF4-FFF2-40B4-BE49-F238E27FC236}">
                      <a16:creationId xmlns:a16="http://schemas.microsoft.com/office/drawing/2014/main" id="{C9AFD049-8034-41C3-976B-2602B7CB28CA}"/>
                    </a:ext>
                  </a:extLst>
                </p14:cNvPr>
                <p14:cNvContentPartPr/>
                <p14:nvPr/>
              </p14:nvContentPartPr>
              <p14:xfrm>
                <a:off x="10124013" y="2531947"/>
                <a:ext cx="43560" cy="74160"/>
              </p14:xfrm>
            </p:contentPart>
          </mc:Choice>
          <mc:Fallback xmlns="">
            <p:pic>
              <p:nvPicPr>
                <p:cNvPr id="155" name="Freihand 154">
                  <a:extLst>
                    <a:ext uri="{FF2B5EF4-FFF2-40B4-BE49-F238E27FC236}">
                      <a16:creationId xmlns:a16="http://schemas.microsoft.com/office/drawing/2014/main" id="{C9AFD049-8034-41C3-976B-2602B7CB28CA}"/>
                    </a:ext>
                  </a:extLst>
                </p:cNvPr>
                <p:cNvPicPr/>
                <p:nvPr/>
              </p:nvPicPr>
              <p:blipFill>
                <a:blip r:embed="rId1373"/>
                <a:stretch>
                  <a:fillRect/>
                </a:stretch>
              </p:blipFill>
              <p:spPr>
                <a:xfrm>
                  <a:off x="10119693" y="2527627"/>
                  <a:ext cx="522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374">
              <p14:nvContentPartPr>
                <p14:cNvPr id="157" name="Freihand 156">
                  <a:extLst>
                    <a:ext uri="{FF2B5EF4-FFF2-40B4-BE49-F238E27FC236}">
                      <a16:creationId xmlns:a16="http://schemas.microsoft.com/office/drawing/2014/main" id="{060CF115-55F3-4DE9-BF01-C507A60CC57F}"/>
                    </a:ext>
                  </a:extLst>
                </p14:cNvPr>
                <p14:cNvContentPartPr/>
                <p14:nvPr/>
              </p14:nvContentPartPr>
              <p14:xfrm>
                <a:off x="10125813" y="2524747"/>
                <a:ext cx="54720" cy="8280"/>
              </p14:xfrm>
            </p:contentPart>
          </mc:Choice>
          <mc:Fallback xmlns="">
            <p:pic>
              <p:nvPicPr>
                <p:cNvPr id="157" name="Freihand 156">
                  <a:extLst>
                    <a:ext uri="{FF2B5EF4-FFF2-40B4-BE49-F238E27FC236}">
                      <a16:creationId xmlns:a16="http://schemas.microsoft.com/office/drawing/2014/main" id="{060CF115-55F3-4DE9-BF01-C507A60CC57F}"/>
                    </a:ext>
                  </a:extLst>
                </p:cNvPr>
                <p:cNvPicPr/>
                <p:nvPr/>
              </p:nvPicPr>
              <p:blipFill>
                <a:blip r:embed="rId1375"/>
                <a:stretch>
                  <a:fillRect/>
                </a:stretch>
              </p:blipFill>
              <p:spPr>
                <a:xfrm>
                  <a:off x="10121493" y="2520427"/>
                  <a:ext cx="633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376">
              <p14:nvContentPartPr>
                <p14:cNvPr id="158" name="Freihand 157">
                  <a:extLst>
                    <a:ext uri="{FF2B5EF4-FFF2-40B4-BE49-F238E27FC236}">
                      <a16:creationId xmlns:a16="http://schemas.microsoft.com/office/drawing/2014/main" id="{B29550CA-84EB-4DBC-8029-25BBC57CF9EF}"/>
                    </a:ext>
                  </a:extLst>
                </p14:cNvPr>
                <p14:cNvContentPartPr/>
                <p14:nvPr/>
              </p14:nvContentPartPr>
              <p14:xfrm>
                <a:off x="10255413" y="2490547"/>
                <a:ext cx="63360" cy="115560"/>
              </p14:xfrm>
            </p:contentPart>
          </mc:Choice>
          <mc:Fallback xmlns="">
            <p:pic>
              <p:nvPicPr>
                <p:cNvPr id="158" name="Freihand 157">
                  <a:extLst>
                    <a:ext uri="{FF2B5EF4-FFF2-40B4-BE49-F238E27FC236}">
                      <a16:creationId xmlns:a16="http://schemas.microsoft.com/office/drawing/2014/main" id="{B29550CA-84EB-4DBC-8029-25BBC57CF9EF}"/>
                    </a:ext>
                  </a:extLst>
                </p:cNvPr>
                <p:cNvPicPr/>
                <p:nvPr/>
              </p:nvPicPr>
              <p:blipFill>
                <a:blip r:embed="rId1377"/>
                <a:stretch>
                  <a:fillRect/>
                </a:stretch>
              </p:blipFill>
              <p:spPr>
                <a:xfrm>
                  <a:off x="10251093" y="2486227"/>
                  <a:ext cx="720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378">
              <p14:nvContentPartPr>
                <p14:cNvPr id="167" name="Freihand 166">
                  <a:extLst>
                    <a:ext uri="{FF2B5EF4-FFF2-40B4-BE49-F238E27FC236}">
                      <a16:creationId xmlns:a16="http://schemas.microsoft.com/office/drawing/2014/main" id="{8A4EC970-861D-4A85-8A35-6EE6A37149C7}"/>
                    </a:ext>
                  </a:extLst>
                </p14:cNvPr>
                <p14:cNvContentPartPr/>
                <p14:nvPr/>
              </p14:nvContentPartPr>
              <p14:xfrm>
                <a:off x="10112493" y="2321707"/>
                <a:ext cx="26640" cy="122760"/>
              </p14:xfrm>
            </p:contentPart>
          </mc:Choice>
          <mc:Fallback xmlns="">
            <p:pic>
              <p:nvPicPr>
                <p:cNvPr id="167" name="Freihand 166">
                  <a:extLst>
                    <a:ext uri="{FF2B5EF4-FFF2-40B4-BE49-F238E27FC236}">
                      <a16:creationId xmlns:a16="http://schemas.microsoft.com/office/drawing/2014/main" id="{8A4EC970-861D-4A85-8A35-6EE6A37149C7}"/>
                    </a:ext>
                  </a:extLst>
                </p:cNvPr>
                <p:cNvPicPr/>
                <p:nvPr/>
              </p:nvPicPr>
              <p:blipFill>
                <a:blip r:embed="rId1379"/>
                <a:stretch>
                  <a:fillRect/>
                </a:stretch>
              </p:blipFill>
              <p:spPr>
                <a:xfrm>
                  <a:off x="10108173" y="2317387"/>
                  <a:ext cx="352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380">
              <p14:nvContentPartPr>
                <p14:cNvPr id="170" name="Freihand 169">
                  <a:extLst>
                    <a:ext uri="{FF2B5EF4-FFF2-40B4-BE49-F238E27FC236}">
                      <a16:creationId xmlns:a16="http://schemas.microsoft.com/office/drawing/2014/main" id="{5FE0958A-1CA6-4315-B09E-1C0DDC397948}"/>
                    </a:ext>
                  </a:extLst>
                </p14:cNvPr>
                <p14:cNvContentPartPr/>
                <p14:nvPr/>
              </p14:nvContentPartPr>
              <p14:xfrm>
                <a:off x="9543693" y="2453467"/>
                <a:ext cx="36000" cy="104400"/>
              </p14:xfrm>
            </p:contentPart>
          </mc:Choice>
          <mc:Fallback xmlns="">
            <p:pic>
              <p:nvPicPr>
                <p:cNvPr id="170" name="Freihand 169">
                  <a:extLst>
                    <a:ext uri="{FF2B5EF4-FFF2-40B4-BE49-F238E27FC236}">
                      <a16:creationId xmlns:a16="http://schemas.microsoft.com/office/drawing/2014/main" id="{5FE0958A-1CA6-4315-B09E-1C0DDC397948}"/>
                    </a:ext>
                  </a:extLst>
                </p:cNvPr>
                <p:cNvPicPr/>
                <p:nvPr/>
              </p:nvPicPr>
              <p:blipFill>
                <a:blip r:embed="rId1381"/>
                <a:stretch>
                  <a:fillRect/>
                </a:stretch>
              </p:blipFill>
              <p:spPr>
                <a:xfrm>
                  <a:off x="9539373" y="2449147"/>
                  <a:ext cx="446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382">
              <p14:nvContentPartPr>
                <p14:cNvPr id="174" name="Freihand 173">
                  <a:extLst>
                    <a:ext uri="{FF2B5EF4-FFF2-40B4-BE49-F238E27FC236}">
                      <a16:creationId xmlns:a16="http://schemas.microsoft.com/office/drawing/2014/main" id="{5CDA7597-2B79-46CF-8BCD-8EBB869FFE39}"/>
                    </a:ext>
                  </a:extLst>
                </p14:cNvPr>
                <p14:cNvContentPartPr/>
                <p14:nvPr/>
              </p14:nvContentPartPr>
              <p14:xfrm>
                <a:off x="10017453" y="1698907"/>
                <a:ext cx="7920" cy="426600"/>
              </p14:xfrm>
            </p:contentPart>
          </mc:Choice>
          <mc:Fallback xmlns="">
            <p:pic>
              <p:nvPicPr>
                <p:cNvPr id="174" name="Freihand 173">
                  <a:extLst>
                    <a:ext uri="{FF2B5EF4-FFF2-40B4-BE49-F238E27FC236}">
                      <a16:creationId xmlns:a16="http://schemas.microsoft.com/office/drawing/2014/main" id="{5CDA7597-2B79-46CF-8BCD-8EBB869FFE39}"/>
                    </a:ext>
                  </a:extLst>
                </p:cNvPr>
                <p:cNvPicPr/>
                <p:nvPr/>
              </p:nvPicPr>
              <p:blipFill>
                <a:blip r:embed="rId1383"/>
                <a:stretch>
                  <a:fillRect/>
                </a:stretch>
              </p:blipFill>
              <p:spPr>
                <a:xfrm>
                  <a:off x="10013133" y="1694587"/>
                  <a:ext cx="16560" cy="435240"/>
                </a:xfrm>
                <a:prstGeom prst="rect">
                  <a:avLst/>
                </a:prstGeom>
              </p:spPr>
            </p:pic>
          </mc:Fallback>
        </mc:AlternateContent>
        <mc:AlternateContent xmlns:mc="http://schemas.openxmlformats.org/markup-compatibility/2006" xmlns:p14="http://schemas.microsoft.com/office/powerpoint/2010/main">
          <mc:Choice Requires="p14">
            <p:contentPart p14:bwMode="auto" r:id="rId1384">
              <p14:nvContentPartPr>
                <p14:cNvPr id="176" name="Freihand 175">
                  <a:extLst>
                    <a:ext uri="{FF2B5EF4-FFF2-40B4-BE49-F238E27FC236}">
                      <a16:creationId xmlns:a16="http://schemas.microsoft.com/office/drawing/2014/main" id="{605DA0A9-D5B8-4896-9D8D-912DBA367E9B}"/>
                    </a:ext>
                  </a:extLst>
                </p14:cNvPr>
                <p14:cNvContentPartPr/>
                <p14:nvPr/>
              </p14:nvContentPartPr>
              <p14:xfrm>
                <a:off x="9936093" y="1616827"/>
                <a:ext cx="171360" cy="200160"/>
              </p14:xfrm>
            </p:contentPart>
          </mc:Choice>
          <mc:Fallback xmlns="">
            <p:pic>
              <p:nvPicPr>
                <p:cNvPr id="176" name="Freihand 175">
                  <a:extLst>
                    <a:ext uri="{FF2B5EF4-FFF2-40B4-BE49-F238E27FC236}">
                      <a16:creationId xmlns:a16="http://schemas.microsoft.com/office/drawing/2014/main" id="{605DA0A9-D5B8-4896-9D8D-912DBA367E9B}"/>
                    </a:ext>
                  </a:extLst>
                </p:cNvPr>
                <p:cNvPicPr/>
                <p:nvPr/>
              </p:nvPicPr>
              <p:blipFill>
                <a:blip r:embed="rId1385"/>
                <a:stretch>
                  <a:fillRect/>
                </a:stretch>
              </p:blipFill>
              <p:spPr>
                <a:xfrm>
                  <a:off x="9931773" y="1612507"/>
                  <a:ext cx="18000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386">
              <p14:nvContentPartPr>
                <p14:cNvPr id="181" name="Freihand 180">
                  <a:extLst>
                    <a:ext uri="{FF2B5EF4-FFF2-40B4-BE49-F238E27FC236}">
                      <a16:creationId xmlns:a16="http://schemas.microsoft.com/office/drawing/2014/main" id="{7CA43128-4F4A-443E-B635-40668844E87A}"/>
                    </a:ext>
                  </a:extLst>
                </p14:cNvPr>
                <p14:cNvContentPartPr/>
                <p14:nvPr/>
              </p14:nvContentPartPr>
              <p14:xfrm>
                <a:off x="9862653" y="2453107"/>
                <a:ext cx="963000" cy="79560"/>
              </p14:xfrm>
            </p:contentPart>
          </mc:Choice>
          <mc:Fallback xmlns="">
            <p:pic>
              <p:nvPicPr>
                <p:cNvPr id="181" name="Freihand 180">
                  <a:extLst>
                    <a:ext uri="{FF2B5EF4-FFF2-40B4-BE49-F238E27FC236}">
                      <a16:creationId xmlns:a16="http://schemas.microsoft.com/office/drawing/2014/main" id="{7CA43128-4F4A-443E-B635-40668844E87A}"/>
                    </a:ext>
                  </a:extLst>
                </p:cNvPr>
                <p:cNvPicPr/>
                <p:nvPr/>
              </p:nvPicPr>
              <p:blipFill>
                <a:blip r:embed="rId1387"/>
                <a:stretch>
                  <a:fillRect/>
                </a:stretch>
              </p:blipFill>
              <p:spPr>
                <a:xfrm>
                  <a:off x="9858333" y="2448787"/>
                  <a:ext cx="9716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388">
              <p14:nvContentPartPr>
                <p14:cNvPr id="184" name="Freihand 183">
                  <a:extLst>
                    <a:ext uri="{FF2B5EF4-FFF2-40B4-BE49-F238E27FC236}">
                      <a16:creationId xmlns:a16="http://schemas.microsoft.com/office/drawing/2014/main" id="{EBF27772-6F40-4348-AC22-8EDF957F4E5B}"/>
                    </a:ext>
                  </a:extLst>
                </p14:cNvPr>
                <p14:cNvContentPartPr/>
                <p14:nvPr/>
              </p14:nvContentPartPr>
              <p14:xfrm>
                <a:off x="10789653" y="2412427"/>
                <a:ext cx="79920" cy="117000"/>
              </p14:xfrm>
            </p:contentPart>
          </mc:Choice>
          <mc:Fallback xmlns="">
            <p:pic>
              <p:nvPicPr>
                <p:cNvPr id="184" name="Freihand 183">
                  <a:extLst>
                    <a:ext uri="{FF2B5EF4-FFF2-40B4-BE49-F238E27FC236}">
                      <a16:creationId xmlns:a16="http://schemas.microsoft.com/office/drawing/2014/main" id="{EBF27772-6F40-4348-AC22-8EDF957F4E5B}"/>
                    </a:ext>
                  </a:extLst>
                </p:cNvPr>
                <p:cNvPicPr/>
                <p:nvPr/>
              </p:nvPicPr>
              <p:blipFill>
                <a:blip r:embed="rId1389"/>
                <a:stretch>
                  <a:fillRect/>
                </a:stretch>
              </p:blipFill>
              <p:spPr>
                <a:xfrm>
                  <a:off x="10785333" y="2408107"/>
                  <a:ext cx="885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390">
              <p14:nvContentPartPr>
                <p14:cNvPr id="191" name="Freihand 190">
                  <a:extLst>
                    <a:ext uri="{FF2B5EF4-FFF2-40B4-BE49-F238E27FC236}">
                      <a16:creationId xmlns:a16="http://schemas.microsoft.com/office/drawing/2014/main" id="{E6286152-20D6-4A61-AD51-1E4B28DA90D9}"/>
                    </a:ext>
                  </a:extLst>
                </p14:cNvPr>
                <p14:cNvContentPartPr/>
                <p14:nvPr/>
              </p14:nvContentPartPr>
              <p14:xfrm>
                <a:off x="10820973" y="2148187"/>
                <a:ext cx="51480" cy="597960"/>
              </p14:xfrm>
            </p:contentPart>
          </mc:Choice>
          <mc:Fallback xmlns="">
            <p:pic>
              <p:nvPicPr>
                <p:cNvPr id="191" name="Freihand 190">
                  <a:extLst>
                    <a:ext uri="{FF2B5EF4-FFF2-40B4-BE49-F238E27FC236}">
                      <a16:creationId xmlns:a16="http://schemas.microsoft.com/office/drawing/2014/main" id="{E6286152-20D6-4A61-AD51-1E4B28DA90D9}"/>
                    </a:ext>
                  </a:extLst>
                </p:cNvPr>
                <p:cNvPicPr/>
                <p:nvPr/>
              </p:nvPicPr>
              <p:blipFill>
                <a:blip r:embed="rId1391"/>
                <a:stretch>
                  <a:fillRect/>
                </a:stretch>
              </p:blipFill>
              <p:spPr>
                <a:xfrm>
                  <a:off x="10816653" y="2143867"/>
                  <a:ext cx="60120" cy="606600"/>
                </a:xfrm>
                <a:prstGeom prst="rect">
                  <a:avLst/>
                </a:prstGeom>
              </p:spPr>
            </p:pic>
          </mc:Fallback>
        </mc:AlternateContent>
        <mc:AlternateContent xmlns:mc="http://schemas.openxmlformats.org/markup-compatibility/2006" xmlns:p14="http://schemas.microsoft.com/office/powerpoint/2010/main">
          <mc:Choice Requires="p14">
            <p:contentPart p14:bwMode="auto" r:id="rId1392">
              <p14:nvContentPartPr>
                <p14:cNvPr id="197" name="Freihand 196">
                  <a:extLst>
                    <a:ext uri="{FF2B5EF4-FFF2-40B4-BE49-F238E27FC236}">
                      <a16:creationId xmlns:a16="http://schemas.microsoft.com/office/drawing/2014/main" id="{B5C82900-27E2-4531-A368-28932C2BADC7}"/>
                    </a:ext>
                  </a:extLst>
                </p14:cNvPr>
                <p14:cNvContentPartPr/>
                <p14:nvPr/>
              </p14:nvContentPartPr>
              <p14:xfrm>
                <a:off x="10841493" y="2174107"/>
                <a:ext cx="16920" cy="50760"/>
              </p14:xfrm>
            </p:contentPart>
          </mc:Choice>
          <mc:Fallback xmlns="">
            <p:pic>
              <p:nvPicPr>
                <p:cNvPr id="197" name="Freihand 196">
                  <a:extLst>
                    <a:ext uri="{FF2B5EF4-FFF2-40B4-BE49-F238E27FC236}">
                      <a16:creationId xmlns:a16="http://schemas.microsoft.com/office/drawing/2014/main" id="{B5C82900-27E2-4531-A368-28932C2BADC7}"/>
                    </a:ext>
                  </a:extLst>
                </p:cNvPr>
                <p:cNvPicPr/>
                <p:nvPr/>
              </p:nvPicPr>
              <p:blipFill>
                <a:blip r:embed="rId1393"/>
                <a:stretch>
                  <a:fillRect/>
                </a:stretch>
              </p:blipFill>
              <p:spPr>
                <a:xfrm>
                  <a:off x="10837173" y="2169787"/>
                  <a:ext cx="255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394">
              <p14:nvContentPartPr>
                <p14:cNvPr id="199" name="Freihand 198">
                  <a:extLst>
                    <a:ext uri="{FF2B5EF4-FFF2-40B4-BE49-F238E27FC236}">
                      <a16:creationId xmlns:a16="http://schemas.microsoft.com/office/drawing/2014/main" id="{8BBAD3E8-F7A3-490E-B62B-92B3F4209B95}"/>
                    </a:ext>
                  </a:extLst>
                </p14:cNvPr>
                <p14:cNvContentPartPr/>
                <p14:nvPr/>
              </p14:nvContentPartPr>
              <p14:xfrm>
                <a:off x="10827093" y="2165827"/>
                <a:ext cx="26280" cy="731160"/>
              </p14:xfrm>
            </p:contentPart>
          </mc:Choice>
          <mc:Fallback xmlns="">
            <p:pic>
              <p:nvPicPr>
                <p:cNvPr id="199" name="Freihand 198">
                  <a:extLst>
                    <a:ext uri="{FF2B5EF4-FFF2-40B4-BE49-F238E27FC236}">
                      <a16:creationId xmlns:a16="http://schemas.microsoft.com/office/drawing/2014/main" id="{8BBAD3E8-F7A3-490E-B62B-92B3F4209B95}"/>
                    </a:ext>
                  </a:extLst>
                </p:cNvPr>
                <p:cNvPicPr/>
                <p:nvPr/>
              </p:nvPicPr>
              <p:blipFill>
                <a:blip r:embed="rId1395"/>
                <a:stretch>
                  <a:fillRect/>
                </a:stretch>
              </p:blipFill>
              <p:spPr>
                <a:xfrm>
                  <a:off x="10822773" y="2161507"/>
                  <a:ext cx="34920" cy="739800"/>
                </a:xfrm>
                <a:prstGeom prst="rect">
                  <a:avLst/>
                </a:prstGeom>
              </p:spPr>
            </p:pic>
          </mc:Fallback>
        </mc:AlternateContent>
        <mc:AlternateContent xmlns:mc="http://schemas.openxmlformats.org/markup-compatibility/2006" xmlns:p14="http://schemas.microsoft.com/office/powerpoint/2010/main">
          <mc:Choice Requires="p14">
            <p:contentPart p14:bwMode="auto" r:id="rId1396">
              <p14:nvContentPartPr>
                <p14:cNvPr id="213" name="Freihand 212">
                  <a:extLst>
                    <a:ext uri="{FF2B5EF4-FFF2-40B4-BE49-F238E27FC236}">
                      <a16:creationId xmlns:a16="http://schemas.microsoft.com/office/drawing/2014/main" id="{DA17FDBA-8B81-4A06-85BB-4EF85F929D19}"/>
                    </a:ext>
                  </a:extLst>
                </p14:cNvPr>
                <p14:cNvContentPartPr/>
                <p14:nvPr/>
              </p14:nvContentPartPr>
              <p14:xfrm>
                <a:off x="10833933" y="2194627"/>
                <a:ext cx="284040" cy="673560"/>
              </p14:xfrm>
            </p:contentPart>
          </mc:Choice>
          <mc:Fallback xmlns="">
            <p:pic>
              <p:nvPicPr>
                <p:cNvPr id="213" name="Freihand 212">
                  <a:extLst>
                    <a:ext uri="{FF2B5EF4-FFF2-40B4-BE49-F238E27FC236}">
                      <a16:creationId xmlns:a16="http://schemas.microsoft.com/office/drawing/2014/main" id="{DA17FDBA-8B81-4A06-85BB-4EF85F929D19}"/>
                    </a:ext>
                  </a:extLst>
                </p:cNvPr>
                <p:cNvPicPr/>
                <p:nvPr/>
              </p:nvPicPr>
              <p:blipFill>
                <a:blip r:embed="rId1397"/>
                <a:stretch>
                  <a:fillRect/>
                </a:stretch>
              </p:blipFill>
              <p:spPr>
                <a:xfrm>
                  <a:off x="10829613" y="2190307"/>
                  <a:ext cx="292680" cy="682200"/>
                </a:xfrm>
                <a:prstGeom prst="rect">
                  <a:avLst/>
                </a:prstGeom>
              </p:spPr>
            </p:pic>
          </mc:Fallback>
        </mc:AlternateContent>
        <mc:AlternateContent xmlns:mc="http://schemas.openxmlformats.org/markup-compatibility/2006" xmlns:p14="http://schemas.microsoft.com/office/powerpoint/2010/main">
          <mc:Choice Requires="p14">
            <p:contentPart p14:bwMode="auto" r:id="rId1398">
              <p14:nvContentPartPr>
                <p14:cNvPr id="225" name="Freihand 224">
                  <a:extLst>
                    <a:ext uri="{FF2B5EF4-FFF2-40B4-BE49-F238E27FC236}">
                      <a16:creationId xmlns:a16="http://schemas.microsoft.com/office/drawing/2014/main" id="{D0621A04-A3D9-421A-B0BC-FD593E66DFA9}"/>
                    </a:ext>
                  </a:extLst>
                </p14:cNvPr>
                <p14:cNvContentPartPr/>
                <p14:nvPr/>
              </p14:nvContentPartPr>
              <p14:xfrm>
                <a:off x="9374853" y="1235947"/>
                <a:ext cx="1467000" cy="930600"/>
              </p14:xfrm>
            </p:contentPart>
          </mc:Choice>
          <mc:Fallback xmlns="">
            <p:pic>
              <p:nvPicPr>
                <p:cNvPr id="225" name="Freihand 224">
                  <a:extLst>
                    <a:ext uri="{FF2B5EF4-FFF2-40B4-BE49-F238E27FC236}">
                      <a16:creationId xmlns:a16="http://schemas.microsoft.com/office/drawing/2014/main" id="{D0621A04-A3D9-421A-B0BC-FD593E66DFA9}"/>
                    </a:ext>
                  </a:extLst>
                </p:cNvPr>
                <p:cNvPicPr/>
                <p:nvPr/>
              </p:nvPicPr>
              <p:blipFill>
                <a:blip r:embed="rId1399"/>
                <a:stretch>
                  <a:fillRect/>
                </a:stretch>
              </p:blipFill>
              <p:spPr>
                <a:xfrm>
                  <a:off x="9370533" y="1231627"/>
                  <a:ext cx="1475640" cy="939240"/>
                </a:xfrm>
                <a:prstGeom prst="rect">
                  <a:avLst/>
                </a:prstGeom>
              </p:spPr>
            </p:pic>
          </mc:Fallback>
        </mc:AlternateContent>
        <mc:AlternateContent xmlns:mc="http://schemas.openxmlformats.org/markup-compatibility/2006" xmlns:p14="http://schemas.microsoft.com/office/powerpoint/2010/main">
          <mc:Choice Requires="p14">
            <p:contentPart p14:bwMode="auto" r:id="rId1400">
              <p14:nvContentPartPr>
                <p14:cNvPr id="236" name="Freihand 235">
                  <a:extLst>
                    <a:ext uri="{FF2B5EF4-FFF2-40B4-BE49-F238E27FC236}">
                      <a16:creationId xmlns:a16="http://schemas.microsoft.com/office/drawing/2014/main" id="{6DE60963-1AF4-4CF3-8D25-BA6DE6BE6171}"/>
                    </a:ext>
                  </a:extLst>
                </p14:cNvPr>
                <p14:cNvContentPartPr/>
                <p14:nvPr/>
              </p14:nvContentPartPr>
              <p14:xfrm>
                <a:off x="9968853" y="1572547"/>
                <a:ext cx="75600" cy="60120"/>
              </p14:xfrm>
            </p:contentPart>
          </mc:Choice>
          <mc:Fallback xmlns="">
            <p:pic>
              <p:nvPicPr>
                <p:cNvPr id="236" name="Freihand 235">
                  <a:extLst>
                    <a:ext uri="{FF2B5EF4-FFF2-40B4-BE49-F238E27FC236}">
                      <a16:creationId xmlns:a16="http://schemas.microsoft.com/office/drawing/2014/main" id="{6DE60963-1AF4-4CF3-8D25-BA6DE6BE6171}"/>
                    </a:ext>
                  </a:extLst>
                </p:cNvPr>
                <p:cNvPicPr/>
                <p:nvPr/>
              </p:nvPicPr>
              <p:blipFill>
                <a:blip r:embed="rId1401"/>
                <a:stretch>
                  <a:fillRect/>
                </a:stretch>
              </p:blipFill>
              <p:spPr>
                <a:xfrm>
                  <a:off x="9964533" y="1568227"/>
                  <a:ext cx="842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402">
              <p14:nvContentPartPr>
                <p14:cNvPr id="241" name="Freihand 240">
                  <a:extLst>
                    <a:ext uri="{FF2B5EF4-FFF2-40B4-BE49-F238E27FC236}">
                      <a16:creationId xmlns:a16="http://schemas.microsoft.com/office/drawing/2014/main" id="{152FFA4E-FD1C-4DBF-A784-711C22D31FF6}"/>
                    </a:ext>
                  </a:extLst>
                </p14:cNvPr>
                <p14:cNvContentPartPr/>
                <p14:nvPr/>
              </p14:nvContentPartPr>
              <p14:xfrm>
                <a:off x="10179093" y="1684867"/>
                <a:ext cx="26280" cy="51480"/>
              </p14:xfrm>
            </p:contentPart>
          </mc:Choice>
          <mc:Fallback xmlns="">
            <p:pic>
              <p:nvPicPr>
                <p:cNvPr id="241" name="Freihand 240">
                  <a:extLst>
                    <a:ext uri="{FF2B5EF4-FFF2-40B4-BE49-F238E27FC236}">
                      <a16:creationId xmlns:a16="http://schemas.microsoft.com/office/drawing/2014/main" id="{152FFA4E-FD1C-4DBF-A784-711C22D31FF6}"/>
                    </a:ext>
                  </a:extLst>
                </p:cNvPr>
                <p:cNvPicPr/>
                <p:nvPr/>
              </p:nvPicPr>
              <p:blipFill>
                <a:blip r:embed="rId1403"/>
                <a:stretch>
                  <a:fillRect/>
                </a:stretch>
              </p:blipFill>
              <p:spPr>
                <a:xfrm>
                  <a:off x="10174773" y="1680547"/>
                  <a:ext cx="3492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404">
              <p14:nvContentPartPr>
                <p14:cNvPr id="250" name="Freihand 249">
                  <a:extLst>
                    <a:ext uri="{FF2B5EF4-FFF2-40B4-BE49-F238E27FC236}">
                      <a16:creationId xmlns:a16="http://schemas.microsoft.com/office/drawing/2014/main" id="{FA48AB4B-CDF0-44FB-821E-FA4F26794844}"/>
                    </a:ext>
                  </a:extLst>
                </p14:cNvPr>
                <p14:cNvContentPartPr/>
                <p14:nvPr/>
              </p14:nvContentPartPr>
              <p14:xfrm>
                <a:off x="10418853" y="1833907"/>
                <a:ext cx="69840" cy="38160"/>
              </p14:xfrm>
            </p:contentPart>
          </mc:Choice>
          <mc:Fallback xmlns="">
            <p:pic>
              <p:nvPicPr>
                <p:cNvPr id="250" name="Freihand 249">
                  <a:extLst>
                    <a:ext uri="{FF2B5EF4-FFF2-40B4-BE49-F238E27FC236}">
                      <a16:creationId xmlns:a16="http://schemas.microsoft.com/office/drawing/2014/main" id="{FA48AB4B-CDF0-44FB-821E-FA4F26794844}"/>
                    </a:ext>
                  </a:extLst>
                </p:cNvPr>
                <p:cNvPicPr/>
                <p:nvPr/>
              </p:nvPicPr>
              <p:blipFill>
                <a:blip r:embed="rId1405"/>
                <a:stretch>
                  <a:fillRect/>
                </a:stretch>
              </p:blipFill>
              <p:spPr>
                <a:xfrm>
                  <a:off x="10414533" y="1829587"/>
                  <a:ext cx="784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406">
              <p14:nvContentPartPr>
                <p14:cNvPr id="252" name="Freihand 251">
                  <a:extLst>
                    <a:ext uri="{FF2B5EF4-FFF2-40B4-BE49-F238E27FC236}">
                      <a16:creationId xmlns:a16="http://schemas.microsoft.com/office/drawing/2014/main" id="{7B54D8F9-F402-4F69-B88A-C1A513AE01E7}"/>
                    </a:ext>
                  </a:extLst>
                </p14:cNvPr>
                <p14:cNvContentPartPr/>
                <p14:nvPr/>
              </p14:nvContentPartPr>
              <p14:xfrm>
                <a:off x="10606773" y="2027947"/>
                <a:ext cx="100800" cy="57960"/>
              </p14:xfrm>
            </p:contentPart>
          </mc:Choice>
          <mc:Fallback xmlns="">
            <p:pic>
              <p:nvPicPr>
                <p:cNvPr id="252" name="Freihand 251">
                  <a:extLst>
                    <a:ext uri="{FF2B5EF4-FFF2-40B4-BE49-F238E27FC236}">
                      <a16:creationId xmlns:a16="http://schemas.microsoft.com/office/drawing/2014/main" id="{7B54D8F9-F402-4F69-B88A-C1A513AE01E7}"/>
                    </a:ext>
                  </a:extLst>
                </p:cNvPr>
                <p:cNvPicPr/>
                <p:nvPr/>
              </p:nvPicPr>
              <p:blipFill>
                <a:blip r:embed="rId1407"/>
                <a:stretch>
                  <a:fillRect/>
                </a:stretch>
              </p:blipFill>
              <p:spPr>
                <a:xfrm>
                  <a:off x="10602453" y="2023627"/>
                  <a:ext cx="1094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408">
              <p14:nvContentPartPr>
                <p14:cNvPr id="254" name="Freihand 253">
                  <a:extLst>
                    <a:ext uri="{FF2B5EF4-FFF2-40B4-BE49-F238E27FC236}">
                      <a16:creationId xmlns:a16="http://schemas.microsoft.com/office/drawing/2014/main" id="{A8822162-145D-4F35-9CF2-7712968BFFB9}"/>
                    </a:ext>
                  </a:extLst>
                </p14:cNvPr>
                <p14:cNvContentPartPr/>
                <p14:nvPr/>
              </p14:nvContentPartPr>
              <p14:xfrm>
                <a:off x="10855533" y="2348707"/>
                <a:ext cx="36360" cy="53640"/>
              </p14:xfrm>
            </p:contentPart>
          </mc:Choice>
          <mc:Fallback xmlns="">
            <p:pic>
              <p:nvPicPr>
                <p:cNvPr id="254" name="Freihand 253">
                  <a:extLst>
                    <a:ext uri="{FF2B5EF4-FFF2-40B4-BE49-F238E27FC236}">
                      <a16:creationId xmlns:a16="http://schemas.microsoft.com/office/drawing/2014/main" id="{A8822162-145D-4F35-9CF2-7712968BFFB9}"/>
                    </a:ext>
                  </a:extLst>
                </p:cNvPr>
                <p:cNvPicPr/>
                <p:nvPr/>
              </p:nvPicPr>
              <p:blipFill>
                <a:blip r:embed="rId1409"/>
                <a:stretch>
                  <a:fillRect/>
                </a:stretch>
              </p:blipFill>
              <p:spPr>
                <a:xfrm>
                  <a:off x="10851213" y="2344387"/>
                  <a:ext cx="450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410">
              <p14:nvContentPartPr>
                <p14:cNvPr id="259" name="Freihand 258">
                  <a:extLst>
                    <a:ext uri="{FF2B5EF4-FFF2-40B4-BE49-F238E27FC236}">
                      <a16:creationId xmlns:a16="http://schemas.microsoft.com/office/drawing/2014/main" id="{7CA53B86-2E3C-48F3-BA87-AB683E353DFE}"/>
                    </a:ext>
                  </a:extLst>
                </p14:cNvPr>
                <p14:cNvContentPartPr/>
                <p14:nvPr/>
              </p14:nvContentPartPr>
              <p14:xfrm>
                <a:off x="10887573" y="2341147"/>
                <a:ext cx="28080" cy="9360"/>
              </p14:xfrm>
            </p:contentPart>
          </mc:Choice>
          <mc:Fallback xmlns="">
            <p:pic>
              <p:nvPicPr>
                <p:cNvPr id="259" name="Freihand 258">
                  <a:extLst>
                    <a:ext uri="{FF2B5EF4-FFF2-40B4-BE49-F238E27FC236}">
                      <a16:creationId xmlns:a16="http://schemas.microsoft.com/office/drawing/2014/main" id="{7CA53B86-2E3C-48F3-BA87-AB683E353DFE}"/>
                    </a:ext>
                  </a:extLst>
                </p:cNvPr>
                <p:cNvPicPr/>
                <p:nvPr/>
              </p:nvPicPr>
              <p:blipFill>
                <a:blip r:embed="rId1411"/>
                <a:stretch>
                  <a:fillRect/>
                </a:stretch>
              </p:blipFill>
              <p:spPr>
                <a:xfrm>
                  <a:off x="10883253" y="2336827"/>
                  <a:ext cx="367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12">
              <p14:nvContentPartPr>
                <p14:cNvPr id="260" name="Freihand 259">
                  <a:extLst>
                    <a:ext uri="{FF2B5EF4-FFF2-40B4-BE49-F238E27FC236}">
                      <a16:creationId xmlns:a16="http://schemas.microsoft.com/office/drawing/2014/main" id="{0B5A4443-8E22-45B3-A2EF-07A4FC979F15}"/>
                    </a:ext>
                  </a:extLst>
                </p14:cNvPr>
                <p14:cNvContentPartPr/>
                <p14:nvPr/>
              </p14:nvContentPartPr>
              <p14:xfrm>
                <a:off x="10950573" y="2363467"/>
                <a:ext cx="34920" cy="68400"/>
              </p14:xfrm>
            </p:contentPart>
          </mc:Choice>
          <mc:Fallback xmlns="">
            <p:pic>
              <p:nvPicPr>
                <p:cNvPr id="260" name="Freihand 259">
                  <a:extLst>
                    <a:ext uri="{FF2B5EF4-FFF2-40B4-BE49-F238E27FC236}">
                      <a16:creationId xmlns:a16="http://schemas.microsoft.com/office/drawing/2014/main" id="{0B5A4443-8E22-45B3-A2EF-07A4FC979F15}"/>
                    </a:ext>
                  </a:extLst>
                </p:cNvPr>
                <p:cNvPicPr/>
                <p:nvPr/>
              </p:nvPicPr>
              <p:blipFill>
                <a:blip r:embed="rId1413"/>
                <a:stretch>
                  <a:fillRect/>
                </a:stretch>
              </p:blipFill>
              <p:spPr>
                <a:xfrm>
                  <a:off x="10946253" y="2359147"/>
                  <a:ext cx="435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414">
              <p14:nvContentPartPr>
                <p14:cNvPr id="261" name="Freihand 260">
                  <a:extLst>
                    <a:ext uri="{FF2B5EF4-FFF2-40B4-BE49-F238E27FC236}">
                      <a16:creationId xmlns:a16="http://schemas.microsoft.com/office/drawing/2014/main" id="{E74D87F7-BFA8-4AC0-909A-40BC85852B13}"/>
                    </a:ext>
                  </a:extLst>
                </p14:cNvPr>
                <p14:cNvContentPartPr/>
                <p14:nvPr/>
              </p14:nvContentPartPr>
              <p14:xfrm>
                <a:off x="11043093" y="2589907"/>
                <a:ext cx="40680" cy="60480"/>
              </p14:xfrm>
            </p:contentPart>
          </mc:Choice>
          <mc:Fallback xmlns="">
            <p:pic>
              <p:nvPicPr>
                <p:cNvPr id="261" name="Freihand 260">
                  <a:extLst>
                    <a:ext uri="{FF2B5EF4-FFF2-40B4-BE49-F238E27FC236}">
                      <a16:creationId xmlns:a16="http://schemas.microsoft.com/office/drawing/2014/main" id="{E74D87F7-BFA8-4AC0-909A-40BC85852B13}"/>
                    </a:ext>
                  </a:extLst>
                </p:cNvPr>
                <p:cNvPicPr/>
                <p:nvPr/>
              </p:nvPicPr>
              <p:blipFill>
                <a:blip r:embed="rId1415"/>
                <a:stretch>
                  <a:fillRect/>
                </a:stretch>
              </p:blipFill>
              <p:spPr>
                <a:xfrm>
                  <a:off x="11038773" y="2585587"/>
                  <a:ext cx="493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416">
              <p14:nvContentPartPr>
                <p14:cNvPr id="531" name="Freihand 530">
                  <a:extLst>
                    <a:ext uri="{FF2B5EF4-FFF2-40B4-BE49-F238E27FC236}">
                      <a16:creationId xmlns:a16="http://schemas.microsoft.com/office/drawing/2014/main" id="{C26C2CB8-0367-4654-9333-76A82E4C52CF}"/>
                    </a:ext>
                  </a:extLst>
                </p14:cNvPr>
                <p14:cNvContentPartPr/>
                <p14:nvPr/>
              </p14:nvContentPartPr>
              <p14:xfrm>
                <a:off x="9530373" y="1274827"/>
                <a:ext cx="1272240" cy="834120"/>
              </p14:xfrm>
            </p:contentPart>
          </mc:Choice>
          <mc:Fallback xmlns="">
            <p:pic>
              <p:nvPicPr>
                <p:cNvPr id="531" name="Freihand 530">
                  <a:extLst>
                    <a:ext uri="{FF2B5EF4-FFF2-40B4-BE49-F238E27FC236}">
                      <a16:creationId xmlns:a16="http://schemas.microsoft.com/office/drawing/2014/main" id="{C26C2CB8-0367-4654-9333-76A82E4C52CF}"/>
                    </a:ext>
                  </a:extLst>
                </p:cNvPr>
                <p:cNvPicPr/>
                <p:nvPr/>
              </p:nvPicPr>
              <p:blipFill>
                <a:blip r:embed="rId1417"/>
                <a:stretch>
                  <a:fillRect/>
                </a:stretch>
              </p:blipFill>
              <p:spPr>
                <a:xfrm>
                  <a:off x="9526053" y="1270507"/>
                  <a:ext cx="1280880" cy="842760"/>
                </a:xfrm>
                <a:prstGeom prst="rect">
                  <a:avLst/>
                </a:prstGeom>
              </p:spPr>
            </p:pic>
          </mc:Fallback>
        </mc:AlternateContent>
        <mc:AlternateContent xmlns:mc="http://schemas.openxmlformats.org/markup-compatibility/2006" xmlns:p14="http://schemas.microsoft.com/office/powerpoint/2010/main">
          <mc:Choice Requires="p14">
            <p:contentPart p14:bwMode="auto" r:id="rId1418">
              <p14:nvContentPartPr>
                <p14:cNvPr id="538" name="Freihand 537">
                  <a:extLst>
                    <a:ext uri="{FF2B5EF4-FFF2-40B4-BE49-F238E27FC236}">
                      <a16:creationId xmlns:a16="http://schemas.microsoft.com/office/drawing/2014/main" id="{55422101-C13D-4DC4-8FDD-CFF2298C1650}"/>
                    </a:ext>
                  </a:extLst>
                </p14:cNvPr>
                <p14:cNvContentPartPr/>
                <p14:nvPr/>
              </p14:nvContentPartPr>
              <p14:xfrm>
                <a:off x="10838973" y="2165827"/>
                <a:ext cx="283320" cy="576720"/>
              </p14:xfrm>
            </p:contentPart>
          </mc:Choice>
          <mc:Fallback xmlns="">
            <p:pic>
              <p:nvPicPr>
                <p:cNvPr id="538" name="Freihand 537">
                  <a:extLst>
                    <a:ext uri="{FF2B5EF4-FFF2-40B4-BE49-F238E27FC236}">
                      <a16:creationId xmlns:a16="http://schemas.microsoft.com/office/drawing/2014/main" id="{55422101-C13D-4DC4-8FDD-CFF2298C1650}"/>
                    </a:ext>
                  </a:extLst>
                </p:cNvPr>
                <p:cNvPicPr/>
                <p:nvPr/>
              </p:nvPicPr>
              <p:blipFill>
                <a:blip r:embed="rId1419"/>
                <a:stretch>
                  <a:fillRect/>
                </a:stretch>
              </p:blipFill>
              <p:spPr>
                <a:xfrm>
                  <a:off x="10834653" y="2161507"/>
                  <a:ext cx="291960" cy="585360"/>
                </a:xfrm>
                <a:prstGeom prst="rect">
                  <a:avLst/>
                </a:prstGeom>
              </p:spPr>
            </p:pic>
          </mc:Fallback>
        </mc:AlternateContent>
        <mc:AlternateContent xmlns:mc="http://schemas.openxmlformats.org/markup-compatibility/2006" xmlns:p14="http://schemas.microsoft.com/office/powerpoint/2010/main">
          <mc:Choice Requires="p14">
            <p:contentPart p14:bwMode="auto" r:id="rId1420">
              <p14:nvContentPartPr>
                <p14:cNvPr id="575" name="Freihand 574">
                  <a:extLst>
                    <a:ext uri="{FF2B5EF4-FFF2-40B4-BE49-F238E27FC236}">
                      <a16:creationId xmlns:a16="http://schemas.microsoft.com/office/drawing/2014/main" id="{65A58EAF-FC2F-4FC3-8154-12C7E17ADCFF}"/>
                    </a:ext>
                  </a:extLst>
                </p14:cNvPr>
                <p14:cNvContentPartPr/>
                <p14:nvPr/>
              </p14:nvContentPartPr>
              <p14:xfrm>
                <a:off x="10243893" y="1496227"/>
                <a:ext cx="713160" cy="917280"/>
              </p14:xfrm>
            </p:contentPart>
          </mc:Choice>
          <mc:Fallback xmlns="">
            <p:pic>
              <p:nvPicPr>
                <p:cNvPr id="575" name="Freihand 574">
                  <a:extLst>
                    <a:ext uri="{FF2B5EF4-FFF2-40B4-BE49-F238E27FC236}">
                      <a16:creationId xmlns:a16="http://schemas.microsoft.com/office/drawing/2014/main" id="{65A58EAF-FC2F-4FC3-8154-12C7E17ADCFF}"/>
                    </a:ext>
                  </a:extLst>
                </p:cNvPr>
                <p:cNvPicPr/>
                <p:nvPr/>
              </p:nvPicPr>
              <p:blipFill>
                <a:blip r:embed="rId1421"/>
                <a:stretch>
                  <a:fillRect/>
                </a:stretch>
              </p:blipFill>
              <p:spPr>
                <a:xfrm>
                  <a:off x="10239573" y="1491907"/>
                  <a:ext cx="721800" cy="925920"/>
                </a:xfrm>
                <a:prstGeom prst="rect">
                  <a:avLst/>
                </a:prstGeom>
              </p:spPr>
            </p:pic>
          </mc:Fallback>
        </mc:AlternateContent>
        <mc:AlternateContent xmlns:mc="http://schemas.openxmlformats.org/markup-compatibility/2006" xmlns:p14="http://schemas.microsoft.com/office/powerpoint/2010/main">
          <mc:Choice Requires="p14">
            <p:contentPart p14:bwMode="auto" r:id="rId1422">
              <p14:nvContentPartPr>
                <p14:cNvPr id="577" name="Freihand 576">
                  <a:extLst>
                    <a:ext uri="{FF2B5EF4-FFF2-40B4-BE49-F238E27FC236}">
                      <a16:creationId xmlns:a16="http://schemas.microsoft.com/office/drawing/2014/main" id="{CAAB1AFF-9A3C-437F-9EB9-AA39911C0A57}"/>
                    </a:ext>
                  </a:extLst>
                </p14:cNvPr>
                <p14:cNvContentPartPr/>
                <p14:nvPr/>
              </p14:nvContentPartPr>
              <p14:xfrm>
                <a:off x="10849773" y="1309027"/>
                <a:ext cx="172440" cy="216000"/>
              </p14:xfrm>
            </p:contentPart>
          </mc:Choice>
          <mc:Fallback xmlns="">
            <p:pic>
              <p:nvPicPr>
                <p:cNvPr id="577" name="Freihand 576">
                  <a:extLst>
                    <a:ext uri="{FF2B5EF4-FFF2-40B4-BE49-F238E27FC236}">
                      <a16:creationId xmlns:a16="http://schemas.microsoft.com/office/drawing/2014/main" id="{CAAB1AFF-9A3C-437F-9EB9-AA39911C0A57}"/>
                    </a:ext>
                  </a:extLst>
                </p:cNvPr>
                <p:cNvPicPr/>
                <p:nvPr/>
              </p:nvPicPr>
              <p:blipFill>
                <a:blip r:embed="rId1423"/>
                <a:stretch>
                  <a:fillRect/>
                </a:stretch>
              </p:blipFill>
              <p:spPr>
                <a:xfrm>
                  <a:off x="10845453" y="1304707"/>
                  <a:ext cx="18108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424">
              <p14:nvContentPartPr>
                <p14:cNvPr id="584" name="Freihand 583">
                  <a:extLst>
                    <a:ext uri="{FF2B5EF4-FFF2-40B4-BE49-F238E27FC236}">
                      <a16:creationId xmlns:a16="http://schemas.microsoft.com/office/drawing/2014/main" id="{66F4CE96-F289-4188-BEDF-645EC2AEA6D5}"/>
                    </a:ext>
                  </a:extLst>
                </p14:cNvPr>
                <p14:cNvContentPartPr/>
                <p14:nvPr/>
              </p14:nvContentPartPr>
              <p14:xfrm>
                <a:off x="10831773" y="2054227"/>
                <a:ext cx="57600" cy="147960"/>
              </p14:xfrm>
            </p:contentPart>
          </mc:Choice>
          <mc:Fallback xmlns="">
            <p:pic>
              <p:nvPicPr>
                <p:cNvPr id="584" name="Freihand 583">
                  <a:extLst>
                    <a:ext uri="{FF2B5EF4-FFF2-40B4-BE49-F238E27FC236}">
                      <a16:creationId xmlns:a16="http://schemas.microsoft.com/office/drawing/2014/main" id="{66F4CE96-F289-4188-BEDF-645EC2AEA6D5}"/>
                    </a:ext>
                  </a:extLst>
                </p:cNvPr>
                <p:cNvPicPr/>
                <p:nvPr/>
              </p:nvPicPr>
              <p:blipFill>
                <a:blip r:embed="rId1425"/>
                <a:stretch>
                  <a:fillRect/>
                </a:stretch>
              </p:blipFill>
              <p:spPr>
                <a:xfrm>
                  <a:off x="10827453" y="2049907"/>
                  <a:ext cx="662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426">
              <p14:nvContentPartPr>
                <p14:cNvPr id="721" name="Freihand 720">
                  <a:extLst>
                    <a:ext uri="{FF2B5EF4-FFF2-40B4-BE49-F238E27FC236}">
                      <a16:creationId xmlns:a16="http://schemas.microsoft.com/office/drawing/2014/main" id="{A9834B0E-F73C-4E1F-8BF4-0FDBDD8376B1}"/>
                    </a:ext>
                  </a:extLst>
                </p14:cNvPr>
                <p14:cNvContentPartPr/>
                <p14:nvPr/>
              </p14:nvContentPartPr>
              <p14:xfrm>
                <a:off x="11187813" y="2717347"/>
                <a:ext cx="38880" cy="237600"/>
              </p14:xfrm>
            </p:contentPart>
          </mc:Choice>
          <mc:Fallback xmlns="">
            <p:pic>
              <p:nvPicPr>
                <p:cNvPr id="721" name="Freihand 720">
                  <a:extLst>
                    <a:ext uri="{FF2B5EF4-FFF2-40B4-BE49-F238E27FC236}">
                      <a16:creationId xmlns:a16="http://schemas.microsoft.com/office/drawing/2014/main" id="{A9834B0E-F73C-4E1F-8BF4-0FDBDD8376B1}"/>
                    </a:ext>
                  </a:extLst>
                </p:cNvPr>
                <p:cNvPicPr/>
                <p:nvPr/>
              </p:nvPicPr>
              <p:blipFill>
                <a:blip r:embed="rId1427"/>
                <a:stretch>
                  <a:fillRect/>
                </a:stretch>
              </p:blipFill>
              <p:spPr>
                <a:xfrm>
                  <a:off x="11183493" y="2713027"/>
                  <a:ext cx="4752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428">
              <p14:nvContentPartPr>
                <p14:cNvPr id="724" name="Freihand 723">
                  <a:extLst>
                    <a:ext uri="{FF2B5EF4-FFF2-40B4-BE49-F238E27FC236}">
                      <a16:creationId xmlns:a16="http://schemas.microsoft.com/office/drawing/2014/main" id="{2061AC8B-22F8-41A4-8A92-259EEADF4972}"/>
                    </a:ext>
                  </a:extLst>
                </p14:cNvPr>
                <p14:cNvContentPartPr/>
                <p14:nvPr/>
              </p14:nvContentPartPr>
              <p14:xfrm>
                <a:off x="11507133" y="2631667"/>
                <a:ext cx="58680" cy="324360"/>
              </p14:xfrm>
            </p:contentPart>
          </mc:Choice>
          <mc:Fallback xmlns="">
            <p:pic>
              <p:nvPicPr>
                <p:cNvPr id="724" name="Freihand 723">
                  <a:extLst>
                    <a:ext uri="{FF2B5EF4-FFF2-40B4-BE49-F238E27FC236}">
                      <a16:creationId xmlns:a16="http://schemas.microsoft.com/office/drawing/2014/main" id="{2061AC8B-22F8-41A4-8A92-259EEADF4972}"/>
                    </a:ext>
                  </a:extLst>
                </p:cNvPr>
                <p:cNvPicPr/>
                <p:nvPr/>
              </p:nvPicPr>
              <p:blipFill>
                <a:blip r:embed="rId1429"/>
                <a:stretch>
                  <a:fillRect/>
                </a:stretch>
              </p:blipFill>
              <p:spPr>
                <a:xfrm>
                  <a:off x="11502813" y="2627347"/>
                  <a:ext cx="67320" cy="333000"/>
                </a:xfrm>
                <a:prstGeom prst="rect">
                  <a:avLst/>
                </a:prstGeom>
              </p:spPr>
            </p:pic>
          </mc:Fallback>
        </mc:AlternateContent>
        <mc:AlternateContent xmlns:mc="http://schemas.openxmlformats.org/markup-compatibility/2006" xmlns:p14="http://schemas.microsoft.com/office/powerpoint/2010/main">
          <mc:Choice Requires="p14">
            <p:contentPart p14:bwMode="auto" r:id="rId1430">
              <p14:nvContentPartPr>
                <p14:cNvPr id="775" name="Freihand 774">
                  <a:extLst>
                    <a:ext uri="{FF2B5EF4-FFF2-40B4-BE49-F238E27FC236}">
                      <a16:creationId xmlns:a16="http://schemas.microsoft.com/office/drawing/2014/main" id="{F459A958-E07A-436B-83E7-264CF1502808}"/>
                    </a:ext>
                  </a:extLst>
                </p14:cNvPr>
                <p14:cNvContentPartPr/>
                <p14:nvPr/>
              </p14:nvContentPartPr>
              <p14:xfrm>
                <a:off x="11189613" y="2645347"/>
                <a:ext cx="29880" cy="297360"/>
              </p14:xfrm>
            </p:contentPart>
          </mc:Choice>
          <mc:Fallback xmlns="">
            <p:pic>
              <p:nvPicPr>
                <p:cNvPr id="775" name="Freihand 774">
                  <a:extLst>
                    <a:ext uri="{FF2B5EF4-FFF2-40B4-BE49-F238E27FC236}">
                      <a16:creationId xmlns:a16="http://schemas.microsoft.com/office/drawing/2014/main" id="{F459A958-E07A-436B-83E7-264CF1502808}"/>
                    </a:ext>
                  </a:extLst>
                </p:cNvPr>
                <p:cNvPicPr/>
                <p:nvPr/>
              </p:nvPicPr>
              <p:blipFill>
                <a:blip r:embed="rId1431"/>
                <a:stretch>
                  <a:fillRect/>
                </a:stretch>
              </p:blipFill>
              <p:spPr>
                <a:xfrm>
                  <a:off x="11185293" y="2641027"/>
                  <a:ext cx="3852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1432">
              <p14:nvContentPartPr>
                <p14:cNvPr id="777" name="Freihand 776">
                  <a:extLst>
                    <a:ext uri="{FF2B5EF4-FFF2-40B4-BE49-F238E27FC236}">
                      <a16:creationId xmlns:a16="http://schemas.microsoft.com/office/drawing/2014/main" id="{1388E69B-8055-4F09-9B2F-66B3B1556C7C}"/>
                    </a:ext>
                  </a:extLst>
                </p14:cNvPr>
                <p14:cNvContentPartPr/>
                <p14:nvPr/>
              </p14:nvContentPartPr>
              <p14:xfrm>
                <a:off x="11177733" y="2777827"/>
                <a:ext cx="347760" cy="60120"/>
              </p14:xfrm>
            </p:contentPart>
          </mc:Choice>
          <mc:Fallback xmlns="">
            <p:pic>
              <p:nvPicPr>
                <p:cNvPr id="777" name="Freihand 776">
                  <a:extLst>
                    <a:ext uri="{FF2B5EF4-FFF2-40B4-BE49-F238E27FC236}">
                      <a16:creationId xmlns:a16="http://schemas.microsoft.com/office/drawing/2014/main" id="{1388E69B-8055-4F09-9B2F-66B3B1556C7C}"/>
                    </a:ext>
                  </a:extLst>
                </p:cNvPr>
                <p:cNvPicPr/>
                <p:nvPr/>
              </p:nvPicPr>
              <p:blipFill>
                <a:blip r:embed="rId1433"/>
                <a:stretch>
                  <a:fillRect/>
                </a:stretch>
              </p:blipFill>
              <p:spPr>
                <a:xfrm>
                  <a:off x="11173413" y="2773507"/>
                  <a:ext cx="356400" cy="68760"/>
                </a:xfrm>
                <a:prstGeom prst="rect">
                  <a:avLst/>
                </a:prstGeom>
              </p:spPr>
            </p:pic>
          </mc:Fallback>
        </mc:AlternateContent>
      </p:grpSp>
    </p:spTree>
    <p:extLst>
      <p:ext uri="{BB962C8B-B14F-4D97-AF65-F5344CB8AC3E}">
        <p14:creationId xmlns:p14="http://schemas.microsoft.com/office/powerpoint/2010/main" val="318491116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8DF9C-2B18-45AB-E244-9BE43E31331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3C722821-0118-C5C9-69B6-BC00C819AA62}"/>
              </a:ext>
            </a:extLst>
          </p:cNvPr>
          <p:cNvSpPr txBox="1">
            <a:spLocks/>
          </p:cNvSpPr>
          <p:nvPr/>
        </p:nvSpPr>
        <p:spPr>
          <a:xfrm>
            <a:off x="79513" y="122682"/>
            <a:ext cx="12107458" cy="1000440"/>
          </a:xfrm>
          <a:prstGeom prst="rect">
            <a:avLst/>
          </a:prstGeom>
        </p:spPr>
        <p:txBody>
          <a:bodyPr>
            <a:normAutofit fontScale="70000" lnSpcReduction="20000"/>
          </a:bodyPr>
          <a:lstStyle>
            <a:lvl1pPr algn="ctr" rtl="0" hangingPunct="0">
              <a:tabLst/>
              <a:defRPr lang="de-DE" sz="4400" b="0" i="0" u="none" strike="noStrike" kern="1200">
                <a:ln>
                  <a:noFill/>
                </a:ln>
                <a:latin typeface="Arial" pitchFamily="18"/>
              </a:defRPr>
            </a:lvl1pPr>
          </a:lstStyle>
          <a:p>
            <a:r>
              <a:rPr lang="en-US" sz="2631" b="1" dirty="0">
                <a:solidFill>
                  <a:sysClr val="windowText" lastClr="000000"/>
                </a:solidFill>
                <a:latin typeface="Times New Roman" panose="02020603050405020304" pitchFamily="18" charset="0"/>
                <a:cs typeface="Times New Roman" panose="02020603050405020304" pitchFamily="18" charset="0"/>
              </a:rPr>
              <a:t>Heckscher Ohlin Model</a:t>
            </a:r>
            <a:r>
              <a:rPr lang="en-US" sz="2631" dirty="0">
                <a:solidFill>
                  <a:sysClr val="windowText" lastClr="000000"/>
                </a:solidFill>
                <a:latin typeface="Times New Roman" panose="02020603050405020304" pitchFamily="18" charset="0"/>
                <a:cs typeface="Times New Roman" panose="02020603050405020304" pitchFamily="18" charset="0"/>
              </a:rPr>
              <a:t> – Stolper Samuelson theorem</a:t>
            </a:r>
          </a:p>
          <a:p>
            <a:r>
              <a:rPr lang="en-US" sz="2631" dirty="0">
                <a:solidFill>
                  <a:sysClr val="windowText" lastClr="000000"/>
                </a:solidFill>
                <a:latin typeface="Times New Roman" panose="02020603050405020304" pitchFamily="18" charset="0"/>
                <a:cs typeface="Times New Roman" panose="02020603050405020304" pitchFamily="18" charset="0"/>
              </a:rPr>
              <a:t>  </a:t>
            </a:r>
          </a:p>
          <a:p>
            <a:r>
              <a:rPr lang="en-US" sz="2631" dirty="0">
                <a:solidFill>
                  <a:sysClr val="windowText" lastClr="000000"/>
                </a:solidFill>
                <a:latin typeface="Times New Roman" panose="02020603050405020304" pitchFamily="18" charset="0"/>
                <a:cs typeface="Times New Roman" panose="02020603050405020304" pitchFamily="18" charset="0"/>
              </a:rPr>
              <a:t>An increase in the relative price of a good will increase the real return to the factor used intensively in the production of that good, and reduce the real return to the other factor, in terms of both goods</a:t>
            </a:r>
          </a:p>
        </p:txBody>
      </p:sp>
      <p:sp>
        <p:nvSpPr>
          <p:cNvPr id="2" name="Rechteck 1">
            <a:extLst>
              <a:ext uri="{FF2B5EF4-FFF2-40B4-BE49-F238E27FC236}">
                <a16:creationId xmlns:a16="http://schemas.microsoft.com/office/drawing/2014/main" id="{C373D168-4ECA-C8B6-5CE1-F242BA732AF6}"/>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77" name="Freihand 76">
                <a:extLst>
                  <a:ext uri="{FF2B5EF4-FFF2-40B4-BE49-F238E27FC236}">
                    <a16:creationId xmlns:a16="http://schemas.microsoft.com/office/drawing/2014/main" id="{74312AFE-4B94-406E-83E8-E5A3C45412EB}"/>
                  </a:ext>
                </a:extLst>
              </p14:cNvPr>
              <p14:cNvContentPartPr/>
              <p14:nvPr/>
            </p14:nvContentPartPr>
            <p14:xfrm>
              <a:off x="1911693" y="2276707"/>
              <a:ext cx="349560" cy="490680"/>
            </p14:xfrm>
          </p:contentPart>
        </mc:Choice>
        <mc:Fallback>
          <p:pic>
            <p:nvPicPr>
              <p:cNvPr id="77" name="Freihand 76">
                <a:extLst>
                  <a:ext uri="{FF2B5EF4-FFF2-40B4-BE49-F238E27FC236}">
                    <a16:creationId xmlns:a16="http://schemas.microsoft.com/office/drawing/2014/main" id="{74312AFE-4B94-406E-83E8-E5A3C45412EB}"/>
                  </a:ext>
                </a:extLst>
              </p:cNvPr>
              <p:cNvPicPr/>
              <p:nvPr/>
            </p:nvPicPr>
            <p:blipFill>
              <a:blip r:embed="rId4"/>
              <a:stretch>
                <a:fillRect/>
              </a:stretch>
            </p:blipFill>
            <p:spPr>
              <a:xfrm>
                <a:off x="1907373" y="2272387"/>
                <a:ext cx="358200" cy="4993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9" name="Freihand 78">
                <a:extLst>
                  <a:ext uri="{FF2B5EF4-FFF2-40B4-BE49-F238E27FC236}">
                    <a16:creationId xmlns:a16="http://schemas.microsoft.com/office/drawing/2014/main" id="{A02563E6-8A3B-4F80-9DAA-D058FC601A44}"/>
                  </a:ext>
                </a:extLst>
              </p14:cNvPr>
              <p14:cNvContentPartPr/>
              <p14:nvPr/>
            </p14:nvContentPartPr>
            <p14:xfrm>
              <a:off x="1935813" y="2570827"/>
              <a:ext cx="217080" cy="189360"/>
            </p14:xfrm>
          </p:contentPart>
        </mc:Choice>
        <mc:Fallback>
          <p:pic>
            <p:nvPicPr>
              <p:cNvPr id="79" name="Freihand 78">
                <a:extLst>
                  <a:ext uri="{FF2B5EF4-FFF2-40B4-BE49-F238E27FC236}">
                    <a16:creationId xmlns:a16="http://schemas.microsoft.com/office/drawing/2014/main" id="{A02563E6-8A3B-4F80-9DAA-D058FC601A44}"/>
                  </a:ext>
                </a:extLst>
              </p:cNvPr>
              <p:cNvPicPr/>
              <p:nvPr/>
            </p:nvPicPr>
            <p:blipFill>
              <a:blip r:embed="rId6"/>
              <a:stretch>
                <a:fillRect/>
              </a:stretch>
            </p:blipFill>
            <p:spPr>
              <a:xfrm>
                <a:off x="1931493" y="2566507"/>
                <a:ext cx="22572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1" name="Freihand 80">
                <a:extLst>
                  <a:ext uri="{FF2B5EF4-FFF2-40B4-BE49-F238E27FC236}">
                    <a16:creationId xmlns:a16="http://schemas.microsoft.com/office/drawing/2014/main" id="{E5BA825D-A9FA-4204-BD51-D89126311F00}"/>
                  </a:ext>
                </a:extLst>
              </p14:cNvPr>
              <p14:cNvContentPartPr/>
              <p14:nvPr/>
            </p14:nvContentPartPr>
            <p14:xfrm>
              <a:off x="487173" y="973867"/>
              <a:ext cx="205200" cy="189720"/>
            </p14:xfrm>
          </p:contentPart>
        </mc:Choice>
        <mc:Fallback>
          <p:pic>
            <p:nvPicPr>
              <p:cNvPr id="81" name="Freihand 80">
                <a:extLst>
                  <a:ext uri="{FF2B5EF4-FFF2-40B4-BE49-F238E27FC236}">
                    <a16:creationId xmlns:a16="http://schemas.microsoft.com/office/drawing/2014/main" id="{E5BA825D-A9FA-4204-BD51-D89126311F00}"/>
                  </a:ext>
                </a:extLst>
              </p:cNvPr>
              <p:cNvPicPr/>
              <p:nvPr/>
            </p:nvPicPr>
            <p:blipFill>
              <a:blip r:embed="rId8"/>
              <a:stretch>
                <a:fillRect/>
              </a:stretch>
            </p:blipFill>
            <p:spPr>
              <a:xfrm>
                <a:off x="482853" y="969547"/>
                <a:ext cx="2138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8" name="Freihand 107">
                <a:extLst>
                  <a:ext uri="{FF2B5EF4-FFF2-40B4-BE49-F238E27FC236}">
                    <a16:creationId xmlns:a16="http://schemas.microsoft.com/office/drawing/2014/main" id="{D5811299-7C5F-47BE-B370-1F184E88BB49}"/>
                  </a:ext>
                </a:extLst>
              </p14:cNvPr>
              <p14:cNvContentPartPr/>
              <p14:nvPr/>
            </p14:nvContentPartPr>
            <p14:xfrm>
              <a:off x="767613" y="1852987"/>
              <a:ext cx="225360" cy="30600"/>
            </p14:xfrm>
          </p:contentPart>
        </mc:Choice>
        <mc:Fallback>
          <p:pic>
            <p:nvPicPr>
              <p:cNvPr id="108" name="Freihand 107">
                <a:extLst>
                  <a:ext uri="{FF2B5EF4-FFF2-40B4-BE49-F238E27FC236}">
                    <a16:creationId xmlns:a16="http://schemas.microsoft.com/office/drawing/2014/main" id="{D5811299-7C5F-47BE-B370-1F184E88BB49}"/>
                  </a:ext>
                </a:extLst>
              </p:cNvPr>
              <p:cNvPicPr/>
              <p:nvPr/>
            </p:nvPicPr>
            <p:blipFill>
              <a:blip r:embed="rId10"/>
              <a:stretch>
                <a:fillRect/>
              </a:stretch>
            </p:blipFill>
            <p:spPr>
              <a:xfrm>
                <a:off x="763293" y="1848667"/>
                <a:ext cx="2340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63" name="Freihand 162">
                <a:extLst>
                  <a:ext uri="{FF2B5EF4-FFF2-40B4-BE49-F238E27FC236}">
                    <a16:creationId xmlns:a16="http://schemas.microsoft.com/office/drawing/2014/main" id="{A0F0A259-5377-4936-A114-5E450F4547E7}"/>
                  </a:ext>
                </a:extLst>
              </p14:cNvPr>
              <p14:cNvContentPartPr/>
              <p14:nvPr/>
            </p14:nvContentPartPr>
            <p14:xfrm>
              <a:off x="3796293" y="1447267"/>
              <a:ext cx="83160" cy="1136880"/>
            </p14:xfrm>
          </p:contentPart>
        </mc:Choice>
        <mc:Fallback>
          <p:pic>
            <p:nvPicPr>
              <p:cNvPr id="163" name="Freihand 162">
                <a:extLst>
                  <a:ext uri="{FF2B5EF4-FFF2-40B4-BE49-F238E27FC236}">
                    <a16:creationId xmlns:a16="http://schemas.microsoft.com/office/drawing/2014/main" id="{A0F0A259-5377-4936-A114-5E450F4547E7}"/>
                  </a:ext>
                </a:extLst>
              </p:cNvPr>
              <p:cNvPicPr/>
              <p:nvPr/>
            </p:nvPicPr>
            <p:blipFill>
              <a:blip r:embed="rId12"/>
              <a:stretch>
                <a:fillRect/>
              </a:stretch>
            </p:blipFill>
            <p:spPr>
              <a:xfrm>
                <a:off x="3791973" y="1442947"/>
                <a:ext cx="91800" cy="11455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72" name="Freihand 171">
                <a:extLst>
                  <a:ext uri="{FF2B5EF4-FFF2-40B4-BE49-F238E27FC236}">
                    <a16:creationId xmlns:a16="http://schemas.microsoft.com/office/drawing/2014/main" id="{A2784C62-4159-4878-AAA0-3DFEC5CD3A04}"/>
                  </a:ext>
                </a:extLst>
              </p14:cNvPr>
              <p14:cNvContentPartPr/>
              <p14:nvPr/>
            </p14:nvContentPartPr>
            <p14:xfrm>
              <a:off x="3876573" y="1722307"/>
              <a:ext cx="893880" cy="808200"/>
            </p14:xfrm>
          </p:contentPart>
        </mc:Choice>
        <mc:Fallback>
          <p:pic>
            <p:nvPicPr>
              <p:cNvPr id="172" name="Freihand 171">
                <a:extLst>
                  <a:ext uri="{FF2B5EF4-FFF2-40B4-BE49-F238E27FC236}">
                    <a16:creationId xmlns:a16="http://schemas.microsoft.com/office/drawing/2014/main" id="{A2784C62-4159-4878-AAA0-3DFEC5CD3A04}"/>
                  </a:ext>
                </a:extLst>
              </p:cNvPr>
              <p:cNvPicPr/>
              <p:nvPr/>
            </p:nvPicPr>
            <p:blipFill>
              <a:blip r:embed="rId14"/>
              <a:stretch>
                <a:fillRect/>
              </a:stretch>
            </p:blipFill>
            <p:spPr>
              <a:xfrm>
                <a:off x="3872253" y="1717987"/>
                <a:ext cx="902520" cy="8168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99" name="Freihand 198">
                <a:extLst>
                  <a:ext uri="{FF2B5EF4-FFF2-40B4-BE49-F238E27FC236}">
                    <a16:creationId xmlns:a16="http://schemas.microsoft.com/office/drawing/2014/main" id="{9A103BC6-8430-4230-9BAA-7E7E6A7EEBB9}"/>
                  </a:ext>
                </a:extLst>
              </p14:cNvPr>
              <p14:cNvContentPartPr/>
              <p14:nvPr/>
            </p14:nvContentPartPr>
            <p14:xfrm>
              <a:off x="1706493" y="3246187"/>
              <a:ext cx="849600" cy="42120"/>
            </p14:xfrm>
          </p:contentPart>
        </mc:Choice>
        <mc:Fallback>
          <p:pic>
            <p:nvPicPr>
              <p:cNvPr id="199" name="Freihand 198">
                <a:extLst>
                  <a:ext uri="{FF2B5EF4-FFF2-40B4-BE49-F238E27FC236}">
                    <a16:creationId xmlns:a16="http://schemas.microsoft.com/office/drawing/2014/main" id="{9A103BC6-8430-4230-9BAA-7E7E6A7EEBB9}"/>
                  </a:ext>
                </a:extLst>
              </p:cNvPr>
              <p:cNvPicPr/>
              <p:nvPr/>
            </p:nvPicPr>
            <p:blipFill>
              <a:blip r:embed="rId16"/>
              <a:stretch>
                <a:fillRect/>
              </a:stretch>
            </p:blipFill>
            <p:spPr>
              <a:xfrm>
                <a:off x="1702173" y="3241867"/>
                <a:ext cx="85824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35" name="Freihand 234">
                <a:extLst>
                  <a:ext uri="{FF2B5EF4-FFF2-40B4-BE49-F238E27FC236}">
                    <a16:creationId xmlns:a16="http://schemas.microsoft.com/office/drawing/2014/main" id="{D8A22AD0-DC38-447C-8068-91241C5C5DBA}"/>
                  </a:ext>
                </a:extLst>
              </p14:cNvPr>
              <p14:cNvContentPartPr/>
              <p14:nvPr/>
            </p14:nvContentPartPr>
            <p14:xfrm>
              <a:off x="3999333" y="1329187"/>
              <a:ext cx="184320" cy="236160"/>
            </p14:xfrm>
          </p:contentPart>
        </mc:Choice>
        <mc:Fallback>
          <p:pic>
            <p:nvPicPr>
              <p:cNvPr id="235" name="Freihand 234">
                <a:extLst>
                  <a:ext uri="{FF2B5EF4-FFF2-40B4-BE49-F238E27FC236}">
                    <a16:creationId xmlns:a16="http://schemas.microsoft.com/office/drawing/2014/main" id="{D8A22AD0-DC38-447C-8068-91241C5C5DBA}"/>
                  </a:ext>
                </a:extLst>
              </p:cNvPr>
              <p:cNvPicPr/>
              <p:nvPr/>
            </p:nvPicPr>
            <p:blipFill>
              <a:blip r:embed="rId18"/>
              <a:stretch>
                <a:fillRect/>
              </a:stretch>
            </p:blipFill>
            <p:spPr>
              <a:xfrm>
                <a:off x="3995013" y="1324867"/>
                <a:ext cx="19296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69" name="Freihand 268">
                <a:extLst>
                  <a:ext uri="{FF2B5EF4-FFF2-40B4-BE49-F238E27FC236}">
                    <a16:creationId xmlns:a16="http://schemas.microsoft.com/office/drawing/2014/main" id="{9BAF2E38-E607-4484-9817-A571101D18BA}"/>
                  </a:ext>
                </a:extLst>
              </p14:cNvPr>
              <p14:cNvContentPartPr/>
              <p14:nvPr/>
            </p14:nvContentPartPr>
            <p14:xfrm>
              <a:off x="3942453" y="1585867"/>
              <a:ext cx="417960" cy="947520"/>
            </p14:xfrm>
          </p:contentPart>
        </mc:Choice>
        <mc:Fallback>
          <p:pic>
            <p:nvPicPr>
              <p:cNvPr id="269" name="Freihand 268">
                <a:extLst>
                  <a:ext uri="{FF2B5EF4-FFF2-40B4-BE49-F238E27FC236}">
                    <a16:creationId xmlns:a16="http://schemas.microsoft.com/office/drawing/2014/main" id="{9BAF2E38-E607-4484-9817-A571101D18BA}"/>
                  </a:ext>
                </a:extLst>
              </p:cNvPr>
              <p:cNvPicPr/>
              <p:nvPr/>
            </p:nvPicPr>
            <p:blipFill>
              <a:blip r:embed="rId20"/>
              <a:stretch>
                <a:fillRect/>
              </a:stretch>
            </p:blipFill>
            <p:spPr>
              <a:xfrm>
                <a:off x="3938133" y="1581547"/>
                <a:ext cx="426600" cy="9561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63" name="Freihand 362">
                <a:extLst>
                  <a:ext uri="{FF2B5EF4-FFF2-40B4-BE49-F238E27FC236}">
                    <a16:creationId xmlns:a16="http://schemas.microsoft.com/office/drawing/2014/main" id="{BA864F5E-4770-4C79-8560-484D95971A02}"/>
                  </a:ext>
                </a:extLst>
              </p14:cNvPr>
              <p14:cNvContentPartPr/>
              <p14:nvPr/>
            </p14:nvContentPartPr>
            <p14:xfrm>
              <a:off x="4519893" y="1902667"/>
              <a:ext cx="181080" cy="324360"/>
            </p14:xfrm>
          </p:contentPart>
        </mc:Choice>
        <mc:Fallback>
          <p:pic>
            <p:nvPicPr>
              <p:cNvPr id="363" name="Freihand 362">
                <a:extLst>
                  <a:ext uri="{FF2B5EF4-FFF2-40B4-BE49-F238E27FC236}">
                    <a16:creationId xmlns:a16="http://schemas.microsoft.com/office/drawing/2014/main" id="{BA864F5E-4770-4C79-8560-484D95971A02}"/>
                  </a:ext>
                </a:extLst>
              </p:cNvPr>
              <p:cNvPicPr/>
              <p:nvPr/>
            </p:nvPicPr>
            <p:blipFill>
              <a:blip r:embed="rId22"/>
              <a:stretch>
                <a:fillRect/>
              </a:stretch>
            </p:blipFill>
            <p:spPr>
              <a:xfrm>
                <a:off x="4515573" y="1898347"/>
                <a:ext cx="189720" cy="333000"/>
              </a:xfrm>
              <a:prstGeom prst="rect">
                <a:avLst/>
              </a:prstGeom>
            </p:spPr>
          </p:pic>
        </mc:Fallback>
      </mc:AlternateContent>
      <p:grpSp>
        <p:nvGrpSpPr>
          <p:cNvPr id="376" name="Gruppieren 375">
            <a:extLst>
              <a:ext uri="{FF2B5EF4-FFF2-40B4-BE49-F238E27FC236}">
                <a16:creationId xmlns:a16="http://schemas.microsoft.com/office/drawing/2014/main" id="{511ED1B2-14FF-46B0-97D0-7456AAF28ECB}"/>
              </a:ext>
            </a:extLst>
          </p:cNvPr>
          <p:cNvGrpSpPr/>
          <p:nvPr/>
        </p:nvGrpSpPr>
        <p:grpSpPr>
          <a:xfrm>
            <a:off x="6478293" y="1018507"/>
            <a:ext cx="5278320" cy="1557720"/>
            <a:chOff x="6478293" y="1018507"/>
            <a:chExt cx="5278320" cy="1557720"/>
          </a:xfrm>
        </p:grpSpPr>
        <mc:AlternateContent xmlns:mc="http://schemas.openxmlformats.org/markup-compatibility/2006">
          <mc:Choice xmlns:p14="http://schemas.microsoft.com/office/powerpoint/2010/main" Requires="p14">
            <p:contentPart p14:bwMode="auto" r:id="rId23">
              <p14:nvContentPartPr>
                <p14:cNvPr id="270" name="Freihand 269">
                  <a:extLst>
                    <a:ext uri="{FF2B5EF4-FFF2-40B4-BE49-F238E27FC236}">
                      <a16:creationId xmlns:a16="http://schemas.microsoft.com/office/drawing/2014/main" id="{8BB4CD94-FE9F-4E39-A989-55EED0EBC465}"/>
                    </a:ext>
                  </a:extLst>
                </p14:cNvPr>
                <p14:cNvContentPartPr/>
                <p14:nvPr/>
              </p14:nvContentPartPr>
              <p14:xfrm>
                <a:off x="9313653" y="1588027"/>
                <a:ext cx="14400" cy="88560"/>
              </p14:xfrm>
            </p:contentPart>
          </mc:Choice>
          <mc:Fallback>
            <p:pic>
              <p:nvPicPr>
                <p:cNvPr id="270" name="Freihand 269">
                  <a:extLst>
                    <a:ext uri="{FF2B5EF4-FFF2-40B4-BE49-F238E27FC236}">
                      <a16:creationId xmlns:a16="http://schemas.microsoft.com/office/drawing/2014/main" id="{8BB4CD94-FE9F-4E39-A989-55EED0EBC465}"/>
                    </a:ext>
                  </a:extLst>
                </p:cNvPr>
                <p:cNvPicPr/>
                <p:nvPr/>
              </p:nvPicPr>
              <p:blipFill>
                <a:blip r:embed="rId24"/>
                <a:stretch>
                  <a:fillRect/>
                </a:stretch>
              </p:blipFill>
              <p:spPr>
                <a:xfrm>
                  <a:off x="9309333" y="1583707"/>
                  <a:ext cx="230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71" name="Freihand 270">
                  <a:extLst>
                    <a:ext uri="{FF2B5EF4-FFF2-40B4-BE49-F238E27FC236}">
                      <a16:creationId xmlns:a16="http://schemas.microsoft.com/office/drawing/2014/main" id="{3E14FF3A-2B3C-458F-89E6-49E597D22154}"/>
                    </a:ext>
                  </a:extLst>
                </p14:cNvPr>
                <p14:cNvContentPartPr/>
                <p14:nvPr/>
              </p14:nvContentPartPr>
              <p14:xfrm>
                <a:off x="9396093" y="1487947"/>
                <a:ext cx="54360" cy="131400"/>
              </p14:xfrm>
            </p:contentPart>
          </mc:Choice>
          <mc:Fallback>
            <p:pic>
              <p:nvPicPr>
                <p:cNvPr id="271" name="Freihand 270">
                  <a:extLst>
                    <a:ext uri="{FF2B5EF4-FFF2-40B4-BE49-F238E27FC236}">
                      <a16:creationId xmlns:a16="http://schemas.microsoft.com/office/drawing/2014/main" id="{3E14FF3A-2B3C-458F-89E6-49E597D22154}"/>
                    </a:ext>
                  </a:extLst>
                </p:cNvPr>
                <p:cNvPicPr/>
                <p:nvPr/>
              </p:nvPicPr>
              <p:blipFill>
                <a:blip r:embed="rId26"/>
                <a:stretch>
                  <a:fillRect/>
                </a:stretch>
              </p:blipFill>
              <p:spPr>
                <a:xfrm>
                  <a:off x="9391773" y="1483627"/>
                  <a:ext cx="630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72" name="Freihand 271">
                  <a:extLst>
                    <a:ext uri="{FF2B5EF4-FFF2-40B4-BE49-F238E27FC236}">
                      <a16:creationId xmlns:a16="http://schemas.microsoft.com/office/drawing/2014/main" id="{85A0C608-672C-420E-BF70-70567E0CF1E6}"/>
                    </a:ext>
                  </a:extLst>
                </p14:cNvPr>
                <p14:cNvContentPartPr/>
                <p14:nvPr/>
              </p14:nvContentPartPr>
              <p14:xfrm>
                <a:off x="9368373" y="1482187"/>
                <a:ext cx="198000" cy="144360"/>
              </p14:xfrm>
            </p:contentPart>
          </mc:Choice>
          <mc:Fallback>
            <p:pic>
              <p:nvPicPr>
                <p:cNvPr id="272" name="Freihand 271">
                  <a:extLst>
                    <a:ext uri="{FF2B5EF4-FFF2-40B4-BE49-F238E27FC236}">
                      <a16:creationId xmlns:a16="http://schemas.microsoft.com/office/drawing/2014/main" id="{85A0C608-672C-420E-BF70-70567E0CF1E6}"/>
                    </a:ext>
                  </a:extLst>
                </p:cNvPr>
                <p:cNvPicPr/>
                <p:nvPr/>
              </p:nvPicPr>
              <p:blipFill>
                <a:blip r:embed="rId28"/>
                <a:stretch>
                  <a:fillRect/>
                </a:stretch>
              </p:blipFill>
              <p:spPr>
                <a:xfrm>
                  <a:off x="9364053" y="1477867"/>
                  <a:ext cx="20664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73" name="Freihand 272">
                  <a:extLst>
                    <a:ext uri="{FF2B5EF4-FFF2-40B4-BE49-F238E27FC236}">
                      <a16:creationId xmlns:a16="http://schemas.microsoft.com/office/drawing/2014/main" id="{B836B146-82F6-43CE-9418-302BCFA83D2F}"/>
                    </a:ext>
                  </a:extLst>
                </p14:cNvPr>
                <p14:cNvContentPartPr/>
                <p14:nvPr/>
              </p14:nvContentPartPr>
              <p14:xfrm>
                <a:off x="9586173" y="1517827"/>
                <a:ext cx="92160" cy="84960"/>
              </p14:xfrm>
            </p:contentPart>
          </mc:Choice>
          <mc:Fallback>
            <p:pic>
              <p:nvPicPr>
                <p:cNvPr id="273" name="Freihand 272">
                  <a:extLst>
                    <a:ext uri="{FF2B5EF4-FFF2-40B4-BE49-F238E27FC236}">
                      <a16:creationId xmlns:a16="http://schemas.microsoft.com/office/drawing/2014/main" id="{B836B146-82F6-43CE-9418-302BCFA83D2F}"/>
                    </a:ext>
                  </a:extLst>
                </p:cNvPr>
                <p:cNvPicPr/>
                <p:nvPr/>
              </p:nvPicPr>
              <p:blipFill>
                <a:blip r:embed="rId30"/>
                <a:stretch>
                  <a:fillRect/>
                </a:stretch>
              </p:blipFill>
              <p:spPr>
                <a:xfrm>
                  <a:off x="9581853" y="1513507"/>
                  <a:ext cx="1008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74" name="Freihand 273">
                  <a:extLst>
                    <a:ext uri="{FF2B5EF4-FFF2-40B4-BE49-F238E27FC236}">
                      <a16:creationId xmlns:a16="http://schemas.microsoft.com/office/drawing/2014/main" id="{07C88BA3-A419-4E5D-9C81-FE0037A18A6C}"/>
                    </a:ext>
                  </a:extLst>
                </p14:cNvPr>
                <p14:cNvContentPartPr/>
                <p14:nvPr/>
              </p14:nvContentPartPr>
              <p14:xfrm>
                <a:off x="9821973" y="1495867"/>
                <a:ext cx="99720" cy="102960"/>
              </p14:xfrm>
            </p:contentPart>
          </mc:Choice>
          <mc:Fallback>
            <p:pic>
              <p:nvPicPr>
                <p:cNvPr id="274" name="Freihand 273">
                  <a:extLst>
                    <a:ext uri="{FF2B5EF4-FFF2-40B4-BE49-F238E27FC236}">
                      <a16:creationId xmlns:a16="http://schemas.microsoft.com/office/drawing/2014/main" id="{07C88BA3-A419-4E5D-9C81-FE0037A18A6C}"/>
                    </a:ext>
                  </a:extLst>
                </p:cNvPr>
                <p:cNvPicPr/>
                <p:nvPr/>
              </p:nvPicPr>
              <p:blipFill>
                <a:blip r:embed="rId32"/>
                <a:stretch>
                  <a:fillRect/>
                </a:stretch>
              </p:blipFill>
              <p:spPr>
                <a:xfrm>
                  <a:off x="9817653" y="1491547"/>
                  <a:ext cx="1083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78" name="Freihand 277">
                  <a:extLst>
                    <a:ext uri="{FF2B5EF4-FFF2-40B4-BE49-F238E27FC236}">
                      <a16:creationId xmlns:a16="http://schemas.microsoft.com/office/drawing/2014/main" id="{023DB4FD-1B16-47E1-A0E1-EFBA919AD728}"/>
                    </a:ext>
                  </a:extLst>
                </p14:cNvPr>
                <p14:cNvContentPartPr/>
                <p14:nvPr/>
              </p14:nvContentPartPr>
              <p14:xfrm>
                <a:off x="9967773" y="1491187"/>
                <a:ext cx="88200" cy="98280"/>
              </p14:xfrm>
            </p:contentPart>
          </mc:Choice>
          <mc:Fallback>
            <p:pic>
              <p:nvPicPr>
                <p:cNvPr id="278" name="Freihand 277">
                  <a:extLst>
                    <a:ext uri="{FF2B5EF4-FFF2-40B4-BE49-F238E27FC236}">
                      <a16:creationId xmlns:a16="http://schemas.microsoft.com/office/drawing/2014/main" id="{023DB4FD-1B16-47E1-A0E1-EFBA919AD728}"/>
                    </a:ext>
                  </a:extLst>
                </p:cNvPr>
                <p:cNvPicPr/>
                <p:nvPr/>
              </p:nvPicPr>
              <p:blipFill>
                <a:blip r:embed="rId34"/>
                <a:stretch>
                  <a:fillRect/>
                </a:stretch>
              </p:blipFill>
              <p:spPr>
                <a:xfrm>
                  <a:off x="9963453" y="1486867"/>
                  <a:ext cx="968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79" name="Freihand 278">
                  <a:extLst>
                    <a:ext uri="{FF2B5EF4-FFF2-40B4-BE49-F238E27FC236}">
                      <a16:creationId xmlns:a16="http://schemas.microsoft.com/office/drawing/2014/main" id="{49E367A1-8F4B-4EDD-8281-1FF0ABD4CE6D}"/>
                    </a:ext>
                  </a:extLst>
                </p14:cNvPr>
                <p14:cNvContentPartPr/>
                <p14:nvPr/>
              </p14:nvContentPartPr>
              <p14:xfrm>
                <a:off x="10080093" y="1479667"/>
                <a:ext cx="143280" cy="94680"/>
              </p14:xfrm>
            </p:contentPart>
          </mc:Choice>
          <mc:Fallback>
            <p:pic>
              <p:nvPicPr>
                <p:cNvPr id="279" name="Freihand 278">
                  <a:extLst>
                    <a:ext uri="{FF2B5EF4-FFF2-40B4-BE49-F238E27FC236}">
                      <a16:creationId xmlns:a16="http://schemas.microsoft.com/office/drawing/2014/main" id="{49E367A1-8F4B-4EDD-8281-1FF0ABD4CE6D}"/>
                    </a:ext>
                  </a:extLst>
                </p:cNvPr>
                <p:cNvPicPr/>
                <p:nvPr/>
              </p:nvPicPr>
              <p:blipFill>
                <a:blip r:embed="rId36"/>
                <a:stretch>
                  <a:fillRect/>
                </a:stretch>
              </p:blipFill>
              <p:spPr>
                <a:xfrm>
                  <a:off x="10075773" y="1475347"/>
                  <a:ext cx="1519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80" name="Freihand 279">
                  <a:extLst>
                    <a:ext uri="{FF2B5EF4-FFF2-40B4-BE49-F238E27FC236}">
                      <a16:creationId xmlns:a16="http://schemas.microsoft.com/office/drawing/2014/main" id="{5F24A713-50F4-4AF6-99EC-564658A45DBD}"/>
                    </a:ext>
                  </a:extLst>
                </p14:cNvPr>
                <p14:cNvContentPartPr/>
                <p14:nvPr/>
              </p14:nvContentPartPr>
              <p14:xfrm>
                <a:off x="10378533" y="1387507"/>
                <a:ext cx="73800" cy="171360"/>
              </p14:xfrm>
            </p:contentPart>
          </mc:Choice>
          <mc:Fallback>
            <p:pic>
              <p:nvPicPr>
                <p:cNvPr id="280" name="Freihand 279">
                  <a:extLst>
                    <a:ext uri="{FF2B5EF4-FFF2-40B4-BE49-F238E27FC236}">
                      <a16:creationId xmlns:a16="http://schemas.microsoft.com/office/drawing/2014/main" id="{5F24A713-50F4-4AF6-99EC-564658A45DBD}"/>
                    </a:ext>
                  </a:extLst>
                </p:cNvPr>
                <p:cNvPicPr/>
                <p:nvPr/>
              </p:nvPicPr>
              <p:blipFill>
                <a:blip r:embed="rId38"/>
                <a:stretch>
                  <a:fillRect/>
                </a:stretch>
              </p:blipFill>
              <p:spPr>
                <a:xfrm>
                  <a:off x="10374213" y="1383187"/>
                  <a:ext cx="824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81" name="Freihand 280">
                  <a:extLst>
                    <a:ext uri="{FF2B5EF4-FFF2-40B4-BE49-F238E27FC236}">
                      <a16:creationId xmlns:a16="http://schemas.microsoft.com/office/drawing/2014/main" id="{93BAE409-13CE-44B7-8307-7605E5BFD47B}"/>
                    </a:ext>
                  </a:extLst>
                </p14:cNvPr>
                <p14:cNvContentPartPr/>
                <p14:nvPr/>
              </p14:nvContentPartPr>
              <p14:xfrm>
                <a:off x="10477893" y="1454467"/>
                <a:ext cx="181800" cy="72360"/>
              </p14:xfrm>
            </p:contentPart>
          </mc:Choice>
          <mc:Fallback>
            <p:pic>
              <p:nvPicPr>
                <p:cNvPr id="281" name="Freihand 280">
                  <a:extLst>
                    <a:ext uri="{FF2B5EF4-FFF2-40B4-BE49-F238E27FC236}">
                      <a16:creationId xmlns:a16="http://schemas.microsoft.com/office/drawing/2014/main" id="{93BAE409-13CE-44B7-8307-7605E5BFD47B}"/>
                    </a:ext>
                  </a:extLst>
                </p:cNvPr>
                <p:cNvPicPr/>
                <p:nvPr/>
              </p:nvPicPr>
              <p:blipFill>
                <a:blip r:embed="rId40"/>
                <a:stretch>
                  <a:fillRect/>
                </a:stretch>
              </p:blipFill>
              <p:spPr>
                <a:xfrm>
                  <a:off x="10473573" y="1450147"/>
                  <a:ext cx="1904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82" name="Freihand 281">
                  <a:extLst>
                    <a:ext uri="{FF2B5EF4-FFF2-40B4-BE49-F238E27FC236}">
                      <a16:creationId xmlns:a16="http://schemas.microsoft.com/office/drawing/2014/main" id="{09904D98-47A2-4D15-A971-06054B2BCFF8}"/>
                    </a:ext>
                  </a:extLst>
                </p14:cNvPr>
                <p14:cNvContentPartPr/>
                <p14:nvPr/>
              </p14:nvContentPartPr>
              <p14:xfrm>
                <a:off x="10692813" y="1435747"/>
                <a:ext cx="259920" cy="206640"/>
              </p14:xfrm>
            </p:contentPart>
          </mc:Choice>
          <mc:Fallback>
            <p:pic>
              <p:nvPicPr>
                <p:cNvPr id="282" name="Freihand 281">
                  <a:extLst>
                    <a:ext uri="{FF2B5EF4-FFF2-40B4-BE49-F238E27FC236}">
                      <a16:creationId xmlns:a16="http://schemas.microsoft.com/office/drawing/2014/main" id="{09904D98-47A2-4D15-A971-06054B2BCFF8}"/>
                    </a:ext>
                  </a:extLst>
                </p:cNvPr>
                <p:cNvPicPr/>
                <p:nvPr/>
              </p:nvPicPr>
              <p:blipFill>
                <a:blip r:embed="rId42"/>
                <a:stretch>
                  <a:fillRect/>
                </a:stretch>
              </p:blipFill>
              <p:spPr>
                <a:xfrm>
                  <a:off x="10688493" y="1431427"/>
                  <a:ext cx="26856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3" name="Freihand 282">
                  <a:extLst>
                    <a:ext uri="{FF2B5EF4-FFF2-40B4-BE49-F238E27FC236}">
                      <a16:creationId xmlns:a16="http://schemas.microsoft.com/office/drawing/2014/main" id="{9D67FB6F-8CAC-4DF9-8794-F18A6F21F46D}"/>
                    </a:ext>
                  </a:extLst>
                </p14:cNvPr>
                <p14:cNvContentPartPr/>
                <p14:nvPr/>
              </p14:nvContentPartPr>
              <p14:xfrm>
                <a:off x="10982253" y="1364827"/>
                <a:ext cx="81360" cy="144360"/>
              </p14:xfrm>
            </p:contentPart>
          </mc:Choice>
          <mc:Fallback>
            <p:pic>
              <p:nvPicPr>
                <p:cNvPr id="283" name="Freihand 282">
                  <a:extLst>
                    <a:ext uri="{FF2B5EF4-FFF2-40B4-BE49-F238E27FC236}">
                      <a16:creationId xmlns:a16="http://schemas.microsoft.com/office/drawing/2014/main" id="{9D67FB6F-8CAC-4DF9-8794-F18A6F21F46D}"/>
                    </a:ext>
                  </a:extLst>
                </p:cNvPr>
                <p:cNvPicPr/>
                <p:nvPr/>
              </p:nvPicPr>
              <p:blipFill>
                <a:blip r:embed="rId44"/>
                <a:stretch>
                  <a:fillRect/>
                </a:stretch>
              </p:blipFill>
              <p:spPr>
                <a:xfrm>
                  <a:off x="10977933" y="1360507"/>
                  <a:ext cx="900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4" name="Freihand 283">
                  <a:extLst>
                    <a:ext uri="{FF2B5EF4-FFF2-40B4-BE49-F238E27FC236}">
                      <a16:creationId xmlns:a16="http://schemas.microsoft.com/office/drawing/2014/main" id="{6509EBBC-0AB1-4776-8D1A-ADE20EFD3C0B}"/>
                    </a:ext>
                  </a:extLst>
                </p14:cNvPr>
                <p14:cNvContentPartPr/>
                <p14:nvPr/>
              </p14:nvContentPartPr>
              <p14:xfrm>
                <a:off x="11183133" y="1341787"/>
                <a:ext cx="235800" cy="257400"/>
              </p14:xfrm>
            </p:contentPart>
          </mc:Choice>
          <mc:Fallback>
            <p:pic>
              <p:nvPicPr>
                <p:cNvPr id="284" name="Freihand 283">
                  <a:extLst>
                    <a:ext uri="{FF2B5EF4-FFF2-40B4-BE49-F238E27FC236}">
                      <a16:creationId xmlns:a16="http://schemas.microsoft.com/office/drawing/2014/main" id="{6509EBBC-0AB1-4776-8D1A-ADE20EFD3C0B}"/>
                    </a:ext>
                  </a:extLst>
                </p:cNvPr>
                <p:cNvPicPr/>
                <p:nvPr/>
              </p:nvPicPr>
              <p:blipFill>
                <a:blip r:embed="rId46"/>
                <a:stretch>
                  <a:fillRect/>
                </a:stretch>
              </p:blipFill>
              <p:spPr>
                <a:xfrm>
                  <a:off x="11178813" y="1337467"/>
                  <a:ext cx="24444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85" name="Freihand 284">
                  <a:extLst>
                    <a:ext uri="{FF2B5EF4-FFF2-40B4-BE49-F238E27FC236}">
                      <a16:creationId xmlns:a16="http://schemas.microsoft.com/office/drawing/2014/main" id="{8622D944-D60A-4F38-B9AF-501E3D424D27}"/>
                    </a:ext>
                  </a:extLst>
                </p14:cNvPr>
                <p14:cNvContentPartPr/>
                <p14:nvPr/>
              </p14:nvContentPartPr>
              <p14:xfrm>
                <a:off x="6478293" y="1865947"/>
                <a:ext cx="224280" cy="158760"/>
              </p14:xfrm>
            </p:contentPart>
          </mc:Choice>
          <mc:Fallback>
            <p:pic>
              <p:nvPicPr>
                <p:cNvPr id="285" name="Freihand 284">
                  <a:extLst>
                    <a:ext uri="{FF2B5EF4-FFF2-40B4-BE49-F238E27FC236}">
                      <a16:creationId xmlns:a16="http://schemas.microsoft.com/office/drawing/2014/main" id="{8622D944-D60A-4F38-B9AF-501E3D424D27}"/>
                    </a:ext>
                  </a:extLst>
                </p:cNvPr>
                <p:cNvPicPr/>
                <p:nvPr/>
              </p:nvPicPr>
              <p:blipFill>
                <a:blip r:embed="rId48"/>
                <a:stretch>
                  <a:fillRect/>
                </a:stretch>
              </p:blipFill>
              <p:spPr>
                <a:xfrm>
                  <a:off x="6473973" y="1861627"/>
                  <a:ext cx="2329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86" name="Freihand 285">
                  <a:extLst>
                    <a:ext uri="{FF2B5EF4-FFF2-40B4-BE49-F238E27FC236}">
                      <a16:creationId xmlns:a16="http://schemas.microsoft.com/office/drawing/2014/main" id="{7517EFEF-6CAE-482E-9F7C-EDD8DA3B5935}"/>
                    </a:ext>
                  </a:extLst>
                </p14:cNvPr>
                <p14:cNvContentPartPr/>
                <p14:nvPr/>
              </p14:nvContentPartPr>
              <p14:xfrm>
                <a:off x="6870693" y="1850467"/>
                <a:ext cx="12240" cy="147600"/>
              </p14:xfrm>
            </p:contentPart>
          </mc:Choice>
          <mc:Fallback>
            <p:pic>
              <p:nvPicPr>
                <p:cNvPr id="286" name="Freihand 285">
                  <a:extLst>
                    <a:ext uri="{FF2B5EF4-FFF2-40B4-BE49-F238E27FC236}">
                      <a16:creationId xmlns:a16="http://schemas.microsoft.com/office/drawing/2014/main" id="{7517EFEF-6CAE-482E-9F7C-EDD8DA3B5935}"/>
                    </a:ext>
                  </a:extLst>
                </p:cNvPr>
                <p:cNvPicPr/>
                <p:nvPr/>
              </p:nvPicPr>
              <p:blipFill>
                <a:blip r:embed="rId50"/>
                <a:stretch>
                  <a:fillRect/>
                </a:stretch>
              </p:blipFill>
              <p:spPr>
                <a:xfrm>
                  <a:off x="6866373" y="1846147"/>
                  <a:ext cx="208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87" name="Freihand 286">
                  <a:extLst>
                    <a:ext uri="{FF2B5EF4-FFF2-40B4-BE49-F238E27FC236}">
                      <a16:creationId xmlns:a16="http://schemas.microsoft.com/office/drawing/2014/main" id="{CB93214D-5B57-4C8E-BE5E-5ADE9C37AFCE}"/>
                    </a:ext>
                  </a:extLst>
                </p14:cNvPr>
                <p14:cNvContentPartPr/>
                <p14:nvPr/>
              </p14:nvContentPartPr>
              <p14:xfrm>
                <a:off x="6828933" y="1961707"/>
                <a:ext cx="124200" cy="20880"/>
              </p14:xfrm>
            </p:contentPart>
          </mc:Choice>
          <mc:Fallback>
            <p:pic>
              <p:nvPicPr>
                <p:cNvPr id="287" name="Freihand 286">
                  <a:extLst>
                    <a:ext uri="{FF2B5EF4-FFF2-40B4-BE49-F238E27FC236}">
                      <a16:creationId xmlns:a16="http://schemas.microsoft.com/office/drawing/2014/main" id="{CB93214D-5B57-4C8E-BE5E-5ADE9C37AFCE}"/>
                    </a:ext>
                  </a:extLst>
                </p:cNvPr>
                <p:cNvPicPr/>
                <p:nvPr/>
              </p:nvPicPr>
              <p:blipFill>
                <a:blip r:embed="rId52"/>
                <a:stretch>
                  <a:fillRect/>
                </a:stretch>
              </p:blipFill>
              <p:spPr>
                <a:xfrm>
                  <a:off x="6824613" y="1957387"/>
                  <a:ext cx="1328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88" name="Freihand 287">
                  <a:extLst>
                    <a:ext uri="{FF2B5EF4-FFF2-40B4-BE49-F238E27FC236}">
                      <a16:creationId xmlns:a16="http://schemas.microsoft.com/office/drawing/2014/main" id="{49C14A3D-C550-41F6-BDDD-27F6781C0714}"/>
                    </a:ext>
                  </a:extLst>
                </p14:cNvPr>
                <p14:cNvContentPartPr/>
                <p14:nvPr/>
              </p14:nvContentPartPr>
              <p14:xfrm>
                <a:off x="6812733" y="1832107"/>
                <a:ext cx="123480" cy="30960"/>
              </p14:xfrm>
            </p:contentPart>
          </mc:Choice>
          <mc:Fallback>
            <p:pic>
              <p:nvPicPr>
                <p:cNvPr id="288" name="Freihand 287">
                  <a:extLst>
                    <a:ext uri="{FF2B5EF4-FFF2-40B4-BE49-F238E27FC236}">
                      <a16:creationId xmlns:a16="http://schemas.microsoft.com/office/drawing/2014/main" id="{49C14A3D-C550-41F6-BDDD-27F6781C0714}"/>
                    </a:ext>
                  </a:extLst>
                </p:cNvPr>
                <p:cNvPicPr/>
                <p:nvPr/>
              </p:nvPicPr>
              <p:blipFill>
                <a:blip r:embed="rId54"/>
                <a:stretch>
                  <a:fillRect/>
                </a:stretch>
              </p:blipFill>
              <p:spPr>
                <a:xfrm>
                  <a:off x="6808413" y="1827787"/>
                  <a:ext cx="13212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91" name="Freihand 290">
                  <a:extLst>
                    <a:ext uri="{FF2B5EF4-FFF2-40B4-BE49-F238E27FC236}">
                      <a16:creationId xmlns:a16="http://schemas.microsoft.com/office/drawing/2014/main" id="{80A575B6-2C12-4884-AC3B-86531E8A8555}"/>
                    </a:ext>
                  </a:extLst>
                </p14:cNvPr>
                <p14:cNvContentPartPr/>
                <p14:nvPr/>
              </p14:nvContentPartPr>
              <p14:xfrm>
                <a:off x="6953493" y="1894387"/>
                <a:ext cx="78480" cy="96840"/>
              </p14:xfrm>
            </p:contentPart>
          </mc:Choice>
          <mc:Fallback>
            <p:pic>
              <p:nvPicPr>
                <p:cNvPr id="291" name="Freihand 290">
                  <a:extLst>
                    <a:ext uri="{FF2B5EF4-FFF2-40B4-BE49-F238E27FC236}">
                      <a16:creationId xmlns:a16="http://schemas.microsoft.com/office/drawing/2014/main" id="{80A575B6-2C12-4884-AC3B-86531E8A8555}"/>
                    </a:ext>
                  </a:extLst>
                </p:cNvPr>
                <p:cNvPicPr/>
                <p:nvPr/>
              </p:nvPicPr>
              <p:blipFill>
                <a:blip r:embed="rId56"/>
                <a:stretch>
                  <a:fillRect/>
                </a:stretch>
              </p:blipFill>
              <p:spPr>
                <a:xfrm>
                  <a:off x="6949173" y="1890067"/>
                  <a:ext cx="871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92" name="Freihand 291">
                  <a:extLst>
                    <a:ext uri="{FF2B5EF4-FFF2-40B4-BE49-F238E27FC236}">
                      <a16:creationId xmlns:a16="http://schemas.microsoft.com/office/drawing/2014/main" id="{4DFDD921-23AF-428D-B5A1-63558FB936F4}"/>
                    </a:ext>
                  </a:extLst>
                </p14:cNvPr>
                <p14:cNvContentPartPr/>
                <p14:nvPr/>
              </p14:nvContentPartPr>
              <p14:xfrm>
                <a:off x="7034853" y="1908427"/>
                <a:ext cx="91800" cy="66600"/>
              </p14:xfrm>
            </p:contentPart>
          </mc:Choice>
          <mc:Fallback>
            <p:pic>
              <p:nvPicPr>
                <p:cNvPr id="292" name="Freihand 291">
                  <a:extLst>
                    <a:ext uri="{FF2B5EF4-FFF2-40B4-BE49-F238E27FC236}">
                      <a16:creationId xmlns:a16="http://schemas.microsoft.com/office/drawing/2014/main" id="{4DFDD921-23AF-428D-B5A1-63558FB936F4}"/>
                    </a:ext>
                  </a:extLst>
                </p:cNvPr>
                <p:cNvPicPr/>
                <p:nvPr/>
              </p:nvPicPr>
              <p:blipFill>
                <a:blip r:embed="rId58"/>
                <a:stretch>
                  <a:fillRect/>
                </a:stretch>
              </p:blipFill>
              <p:spPr>
                <a:xfrm>
                  <a:off x="7030533" y="1904107"/>
                  <a:ext cx="1004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94" name="Freihand 293">
                  <a:extLst>
                    <a:ext uri="{FF2B5EF4-FFF2-40B4-BE49-F238E27FC236}">
                      <a16:creationId xmlns:a16="http://schemas.microsoft.com/office/drawing/2014/main" id="{FFC50F42-044F-480E-AB0B-E7A7E22F5495}"/>
                    </a:ext>
                  </a:extLst>
                </p14:cNvPr>
                <p14:cNvContentPartPr/>
                <p14:nvPr/>
              </p14:nvContentPartPr>
              <p14:xfrm>
                <a:off x="7144293" y="1887907"/>
                <a:ext cx="101520" cy="225720"/>
              </p14:xfrm>
            </p:contentPart>
          </mc:Choice>
          <mc:Fallback>
            <p:pic>
              <p:nvPicPr>
                <p:cNvPr id="294" name="Freihand 293">
                  <a:extLst>
                    <a:ext uri="{FF2B5EF4-FFF2-40B4-BE49-F238E27FC236}">
                      <a16:creationId xmlns:a16="http://schemas.microsoft.com/office/drawing/2014/main" id="{FFC50F42-044F-480E-AB0B-E7A7E22F5495}"/>
                    </a:ext>
                  </a:extLst>
                </p:cNvPr>
                <p:cNvPicPr/>
                <p:nvPr/>
              </p:nvPicPr>
              <p:blipFill>
                <a:blip r:embed="rId60"/>
                <a:stretch>
                  <a:fillRect/>
                </a:stretch>
              </p:blipFill>
              <p:spPr>
                <a:xfrm>
                  <a:off x="7139973" y="1883587"/>
                  <a:ext cx="11016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95" name="Freihand 294">
                  <a:extLst>
                    <a:ext uri="{FF2B5EF4-FFF2-40B4-BE49-F238E27FC236}">
                      <a16:creationId xmlns:a16="http://schemas.microsoft.com/office/drawing/2014/main" id="{7E1BEA49-1448-4173-904E-B6F073F1BC4D}"/>
                    </a:ext>
                  </a:extLst>
                </p14:cNvPr>
                <p14:cNvContentPartPr/>
                <p14:nvPr/>
              </p14:nvContentPartPr>
              <p14:xfrm>
                <a:off x="7228173" y="1892227"/>
                <a:ext cx="104760" cy="124560"/>
              </p14:xfrm>
            </p:contentPart>
          </mc:Choice>
          <mc:Fallback>
            <p:pic>
              <p:nvPicPr>
                <p:cNvPr id="295" name="Freihand 294">
                  <a:extLst>
                    <a:ext uri="{FF2B5EF4-FFF2-40B4-BE49-F238E27FC236}">
                      <a16:creationId xmlns:a16="http://schemas.microsoft.com/office/drawing/2014/main" id="{7E1BEA49-1448-4173-904E-B6F073F1BC4D}"/>
                    </a:ext>
                  </a:extLst>
                </p:cNvPr>
                <p:cNvPicPr/>
                <p:nvPr/>
              </p:nvPicPr>
              <p:blipFill>
                <a:blip r:embed="rId62"/>
                <a:stretch>
                  <a:fillRect/>
                </a:stretch>
              </p:blipFill>
              <p:spPr>
                <a:xfrm>
                  <a:off x="7223853" y="1887907"/>
                  <a:ext cx="1134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96" name="Freihand 295">
                  <a:extLst>
                    <a:ext uri="{FF2B5EF4-FFF2-40B4-BE49-F238E27FC236}">
                      <a16:creationId xmlns:a16="http://schemas.microsoft.com/office/drawing/2014/main" id="{85E0E2F2-CA00-4722-BBC6-77B2196CBAC5}"/>
                    </a:ext>
                  </a:extLst>
                </p14:cNvPr>
                <p14:cNvContentPartPr/>
                <p14:nvPr/>
              </p14:nvContentPartPr>
              <p14:xfrm>
                <a:off x="7343013" y="1830667"/>
                <a:ext cx="289080" cy="150480"/>
              </p14:xfrm>
            </p:contentPart>
          </mc:Choice>
          <mc:Fallback>
            <p:pic>
              <p:nvPicPr>
                <p:cNvPr id="296" name="Freihand 295">
                  <a:extLst>
                    <a:ext uri="{FF2B5EF4-FFF2-40B4-BE49-F238E27FC236}">
                      <a16:creationId xmlns:a16="http://schemas.microsoft.com/office/drawing/2014/main" id="{85E0E2F2-CA00-4722-BBC6-77B2196CBAC5}"/>
                    </a:ext>
                  </a:extLst>
                </p:cNvPr>
                <p:cNvPicPr/>
                <p:nvPr/>
              </p:nvPicPr>
              <p:blipFill>
                <a:blip r:embed="rId64"/>
                <a:stretch>
                  <a:fillRect/>
                </a:stretch>
              </p:blipFill>
              <p:spPr>
                <a:xfrm>
                  <a:off x="7338693" y="1826347"/>
                  <a:ext cx="2977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297" name="Freihand 296">
                  <a:extLst>
                    <a:ext uri="{FF2B5EF4-FFF2-40B4-BE49-F238E27FC236}">
                      <a16:creationId xmlns:a16="http://schemas.microsoft.com/office/drawing/2014/main" id="{E185381D-E18A-406D-B275-44CA54F97BF3}"/>
                    </a:ext>
                  </a:extLst>
                </p14:cNvPr>
                <p14:cNvContentPartPr/>
                <p14:nvPr/>
              </p14:nvContentPartPr>
              <p14:xfrm>
                <a:off x="7724613" y="1827067"/>
                <a:ext cx="185040" cy="244440"/>
              </p14:xfrm>
            </p:contentPart>
          </mc:Choice>
          <mc:Fallback>
            <p:pic>
              <p:nvPicPr>
                <p:cNvPr id="297" name="Freihand 296">
                  <a:extLst>
                    <a:ext uri="{FF2B5EF4-FFF2-40B4-BE49-F238E27FC236}">
                      <a16:creationId xmlns:a16="http://schemas.microsoft.com/office/drawing/2014/main" id="{E185381D-E18A-406D-B275-44CA54F97BF3}"/>
                    </a:ext>
                  </a:extLst>
                </p:cNvPr>
                <p:cNvPicPr/>
                <p:nvPr/>
              </p:nvPicPr>
              <p:blipFill>
                <a:blip r:embed="rId66"/>
                <a:stretch>
                  <a:fillRect/>
                </a:stretch>
              </p:blipFill>
              <p:spPr>
                <a:xfrm>
                  <a:off x="7720293" y="1822747"/>
                  <a:ext cx="19368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299" name="Freihand 298">
                  <a:extLst>
                    <a:ext uri="{FF2B5EF4-FFF2-40B4-BE49-F238E27FC236}">
                      <a16:creationId xmlns:a16="http://schemas.microsoft.com/office/drawing/2014/main" id="{465EE427-7AB2-43B9-BE43-CCCC2546CC52}"/>
                    </a:ext>
                  </a:extLst>
                </p14:cNvPr>
                <p14:cNvContentPartPr/>
                <p14:nvPr/>
              </p14:nvContentPartPr>
              <p14:xfrm>
                <a:off x="8094693" y="1834627"/>
                <a:ext cx="136440" cy="122760"/>
              </p14:xfrm>
            </p:contentPart>
          </mc:Choice>
          <mc:Fallback>
            <p:pic>
              <p:nvPicPr>
                <p:cNvPr id="299" name="Freihand 298">
                  <a:extLst>
                    <a:ext uri="{FF2B5EF4-FFF2-40B4-BE49-F238E27FC236}">
                      <a16:creationId xmlns:a16="http://schemas.microsoft.com/office/drawing/2014/main" id="{465EE427-7AB2-43B9-BE43-CCCC2546CC52}"/>
                    </a:ext>
                  </a:extLst>
                </p:cNvPr>
                <p:cNvPicPr/>
                <p:nvPr/>
              </p:nvPicPr>
              <p:blipFill>
                <a:blip r:embed="rId68"/>
                <a:stretch>
                  <a:fillRect/>
                </a:stretch>
              </p:blipFill>
              <p:spPr>
                <a:xfrm>
                  <a:off x="8090373" y="1830307"/>
                  <a:ext cx="1450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00" name="Freihand 299">
                  <a:extLst>
                    <a:ext uri="{FF2B5EF4-FFF2-40B4-BE49-F238E27FC236}">
                      <a16:creationId xmlns:a16="http://schemas.microsoft.com/office/drawing/2014/main" id="{07744725-8358-4EE9-ACCE-FFCF10B93FCD}"/>
                    </a:ext>
                  </a:extLst>
                </p14:cNvPr>
                <p14:cNvContentPartPr/>
                <p14:nvPr/>
              </p14:nvContentPartPr>
              <p14:xfrm>
                <a:off x="8331933" y="1797907"/>
                <a:ext cx="91080" cy="124560"/>
              </p14:xfrm>
            </p:contentPart>
          </mc:Choice>
          <mc:Fallback>
            <p:pic>
              <p:nvPicPr>
                <p:cNvPr id="300" name="Freihand 299">
                  <a:extLst>
                    <a:ext uri="{FF2B5EF4-FFF2-40B4-BE49-F238E27FC236}">
                      <a16:creationId xmlns:a16="http://schemas.microsoft.com/office/drawing/2014/main" id="{07744725-8358-4EE9-ACCE-FFCF10B93FCD}"/>
                    </a:ext>
                  </a:extLst>
                </p:cNvPr>
                <p:cNvPicPr/>
                <p:nvPr/>
              </p:nvPicPr>
              <p:blipFill>
                <a:blip r:embed="rId70"/>
                <a:stretch>
                  <a:fillRect/>
                </a:stretch>
              </p:blipFill>
              <p:spPr>
                <a:xfrm>
                  <a:off x="8327613" y="1793587"/>
                  <a:ext cx="997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01" name="Freihand 300">
                  <a:extLst>
                    <a:ext uri="{FF2B5EF4-FFF2-40B4-BE49-F238E27FC236}">
                      <a16:creationId xmlns:a16="http://schemas.microsoft.com/office/drawing/2014/main" id="{D51002AB-EE9E-40DA-B12B-8C012B1C7FFD}"/>
                    </a:ext>
                  </a:extLst>
                </p14:cNvPr>
                <p14:cNvContentPartPr/>
                <p14:nvPr/>
              </p14:nvContentPartPr>
              <p14:xfrm>
                <a:off x="8431293" y="1848307"/>
                <a:ext cx="85320" cy="71280"/>
              </p14:xfrm>
            </p:contentPart>
          </mc:Choice>
          <mc:Fallback>
            <p:pic>
              <p:nvPicPr>
                <p:cNvPr id="301" name="Freihand 300">
                  <a:extLst>
                    <a:ext uri="{FF2B5EF4-FFF2-40B4-BE49-F238E27FC236}">
                      <a16:creationId xmlns:a16="http://schemas.microsoft.com/office/drawing/2014/main" id="{D51002AB-EE9E-40DA-B12B-8C012B1C7FFD}"/>
                    </a:ext>
                  </a:extLst>
                </p:cNvPr>
                <p:cNvPicPr/>
                <p:nvPr/>
              </p:nvPicPr>
              <p:blipFill>
                <a:blip r:embed="rId72"/>
                <a:stretch>
                  <a:fillRect/>
                </a:stretch>
              </p:blipFill>
              <p:spPr>
                <a:xfrm>
                  <a:off x="8426973" y="1843987"/>
                  <a:ext cx="939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302" name="Freihand 301">
                  <a:extLst>
                    <a:ext uri="{FF2B5EF4-FFF2-40B4-BE49-F238E27FC236}">
                      <a16:creationId xmlns:a16="http://schemas.microsoft.com/office/drawing/2014/main" id="{9FF37080-F79F-4405-891F-FD99EC569927}"/>
                    </a:ext>
                  </a:extLst>
                </p14:cNvPr>
                <p14:cNvContentPartPr/>
                <p14:nvPr/>
              </p14:nvContentPartPr>
              <p14:xfrm>
                <a:off x="8510853" y="1832107"/>
                <a:ext cx="69840" cy="96120"/>
              </p14:xfrm>
            </p:contentPart>
          </mc:Choice>
          <mc:Fallback>
            <p:pic>
              <p:nvPicPr>
                <p:cNvPr id="302" name="Freihand 301">
                  <a:extLst>
                    <a:ext uri="{FF2B5EF4-FFF2-40B4-BE49-F238E27FC236}">
                      <a16:creationId xmlns:a16="http://schemas.microsoft.com/office/drawing/2014/main" id="{9FF37080-F79F-4405-891F-FD99EC569927}"/>
                    </a:ext>
                  </a:extLst>
                </p:cNvPr>
                <p:cNvPicPr/>
                <p:nvPr/>
              </p:nvPicPr>
              <p:blipFill>
                <a:blip r:embed="rId74"/>
                <a:stretch>
                  <a:fillRect/>
                </a:stretch>
              </p:blipFill>
              <p:spPr>
                <a:xfrm>
                  <a:off x="8506533" y="1827787"/>
                  <a:ext cx="784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303" name="Freihand 302">
                  <a:extLst>
                    <a:ext uri="{FF2B5EF4-FFF2-40B4-BE49-F238E27FC236}">
                      <a16:creationId xmlns:a16="http://schemas.microsoft.com/office/drawing/2014/main" id="{2D8E8FEB-90AB-4F05-83FE-AF9443F3F076}"/>
                    </a:ext>
                  </a:extLst>
                </p14:cNvPr>
                <p14:cNvContentPartPr/>
                <p14:nvPr/>
              </p14:nvContentPartPr>
              <p14:xfrm>
                <a:off x="8722533" y="1789627"/>
                <a:ext cx="98640" cy="128880"/>
              </p14:xfrm>
            </p:contentPart>
          </mc:Choice>
          <mc:Fallback>
            <p:pic>
              <p:nvPicPr>
                <p:cNvPr id="303" name="Freihand 302">
                  <a:extLst>
                    <a:ext uri="{FF2B5EF4-FFF2-40B4-BE49-F238E27FC236}">
                      <a16:creationId xmlns:a16="http://schemas.microsoft.com/office/drawing/2014/main" id="{2D8E8FEB-90AB-4F05-83FE-AF9443F3F076}"/>
                    </a:ext>
                  </a:extLst>
                </p:cNvPr>
                <p:cNvPicPr/>
                <p:nvPr/>
              </p:nvPicPr>
              <p:blipFill>
                <a:blip r:embed="rId76"/>
                <a:stretch>
                  <a:fillRect/>
                </a:stretch>
              </p:blipFill>
              <p:spPr>
                <a:xfrm>
                  <a:off x="8718213" y="1785307"/>
                  <a:ext cx="1072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304" name="Freihand 303">
                  <a:extLst>
                    <a:ext uri="{FF2B5EF4-FFF2-40B4-BE49-F238E27FC236}">
                      <a16:creationId xmlns:a16="http://schemas.microsoft.com/office/drawing/2014/main" id="{87016418-D108-42A5-A333-6E45F8AD4634}"/>
                    </a:ext>
                  </a:extLst>
                </p14:cNvPr>
                <p14:cNvContentPartPr/>
                <p14:nvPr/>
              </p14:nvContentPartPr>
              <p14:xfrm>
                <a:off x="8799573" y="1831387"/>
                <a:ext cx="86040" cy="78120"/>
              </p14:xfrm>
            </p:contentPart>
          </mc:Choice>
          <mc:Fallback>
            <p:pic>
              <p:nvPicPr>
                <p:cNvPr id="304" name="Freihand 303">
                  <a:extLst>
                    <a:ext uri="{FF2B5EF4-FFF2-40B4-BE49-F238E27FC236}">
                      <a16:creationId xmlns:a16="http://schemas.microsoft.com/office/drawing/2014/main" id="{87016418-D108-42A5-A333-6E45F8AD4634}"/>
                    </a:ext>
                  </a:extLst>
                </p:cNvPr>
                <p:cNvPicPr/>
                <p:nvPr/>
              </p:nvPicPr>
              <p:blipFill>
                <a:blip r:embed="rId78"/>
                <a:stretch>
                  <a:fillRect/>
                </a:stretch>
              </p:blipFill>
              <p:spPr>
                <a:xfrm>
                  <a:off x="8795253" y="1827067"/>
                  <a:ext cx="946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305" name="Freihand 304">
                  <a:extLst>
                    <a:ext uri="{FF2B5EF4-FFF2-40B4-BE49-F238E27FC236}">
                      <a16:creationId xmlns:a16="http://schemas.microsoft.com/office/drawing/2014/main" id="{B29F9554-E323-454D-95B6-6FCCB1DB163B}"/>
                    </a:ext>
                  </a:extLst>
                </p14:cNvPr>
                <p14:cNvContentPartPr/>
                <p14:nvPr/>
              </p14:nvContentPartPr>
              <p14:xfrm>
                <a:off x="9018093" y="1789627"/>
                <a:ext cx="120240" cy="122040"/>
              </p14:xfrm>
            </p:contentPart>
          </mc:Choice>
          <mc:Fallback>
            <p:pic>
              <p:nvPicPr>
                <p:cNvPr id="305" name="Freihand 304">
                  <a:extLst>
                    <a:ext uri="{FF2B5EF4-FFF2-40B4-BE49-F238E27FC236}">
                      <a16:creationId xmlns:a16="http://schemas.microsoft.com/office/drawing/2014/main" id="{B29F9554-E323-454D-95B6-6FCCB1DB163B}"/>
                    </a:ext>
                  </a:extLst>
                </p:cNvPr>
                <p:cNvPicPr/>
                <p:nvPr/>
              </p:nvPicPr>
              <p:blipFill>
                <a:blip r:embed="rId80"/>
                <a:stretch>
                  <a:fillRect/>
                </a:stretch>
              </p:blipFill>
              <p:spPr>
                <a:xfrm>
                  <a:off x="9013773" y="1785307"/>
                  <a:ext cx="1288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307" name="Freihand 306">
                  <a:extLst>
                    <a:ext uri="{FF2B5EF4-FFF2-40B4-BE49-F238E27FC236}">
                      <a16:creationId xmlns:a16="http://schemas.microsoft.com/office/drawing/2014/main" id="{DA5B1237-CFA7-4E54-8889-8A25E31D9C89}"/>
                    </a:ext>
                  </a:extLst>
                </p14:cNvPr>
                <p14:cNvContentPartPr/>
                <p14:nvPr/>
              </p14:nvContentPartPr>
              <p14:xfrm>
                <a:off x="9158133" y="1744267"/>
                <a:ext cx="137880" cy="137160"/>
              </p14:xfrm>
            </p:contentPart>
          </mc:Choice>
          <mc:Fallback>
            <p:pic>
              <p:nvPicPr>
                <p:cNvPr id="307" name="Freihand 306">
                  <a:extLst>
                    <a:ext uri="{FF2B5EF4-FFF2-40B4-BE49-F238E27FC236}">
                      <a16:creationId xmlns:a16="http://schemas.microsoft.com/office/drawing/2014/main" id="{DA5B1237-CFA7-4E54-8889-8A25E31D9C89}"/>
                    </a:ext>
                  </a:extLst>
                </p:cNvPr>
                <p:cNvPicPr/>
                <p:nvPr/>
              </p:nvPicPr>
              <p:blipFill>
                <a:blip r:embed="rId82"/>
                <a:stretch>
                  <a:fillRect/>
                </a:stretch>
              </p:blipFill>
              <p:spPr>
                <a:xfrm>
                  <a:off x="9153813" y="1739947"/>
                  <a:ext cx="1465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309" name="Freihand 308">
                  <a:extLst>
                    <a:ext uri="{FF2B5EF4-FFF2-40B4-BE49-F238E27FC236}">
                      <a16:creationId xmlns:a16="http://schemas.microsoft.com/office/drawing/2014/main" id="{564238E7-2F10-47E1-B7E6-CC4D3CC1694C}"/>
                    </a:ext>
                  </a:extLst>
                </p14:cNvPr>
                <p14:cNvContentPartPr/>
                <p14:nvPr/>
              </p14:nvContentPartPr>
              <p14:xfrm>
                <a:off x="9298893" y="1762987"/>
                <a:ext cx="109080" cy="100440"/>
              </p14:xfrm>
            </p:contentPart>
          </mc:Choice>
          <mc:Fallback>
            <p:pic>
              <p:nvPicPr>
                <p:cNvPr id="309" name="Freihand 308">
                  <a:extLst>
                    <a:ext uri="{FF2B5EF4-FFF2-40B4-BE49-F238E27FC236}">
                      <a16:creationId xmlns:a16="http://schemas.microsoft.com/office/drawing/2014/main" id="{564238E7-2F10-47E1-B7E6-CC4D3CC1694C}"/>
                    </a:ext>
                  </a:extLst>
                </p:cNvPr>
                <p:cNvPicPr/>
                <p:nvPr/>
              </p:nvPicPr>
              <p:blipFill>
                <a:blip r:embed="rId84"/>
                <a:stretch>
                  <a:fillRect/>
                </a:stretch>
              </p:blipFill>
              <p:spPr>
                <a:xfrm>
                  <a:off x="9294573" y="1758667"/>
                  <a:ext cx="1177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310" name="Freihand 309">
                  <a:extLst>
                    <a:ext uri="{FF2B5EF4-FFF2-40B4-BE49-F238E27FC236}">
                      <a16:creationId xmlns:a16="http://schemas.microsoft.com/office/drawing/2014/main" id="{78EA2117-CDE3-44F7-BA56-BA10C2B01F2D}"/>
                    </a:ext>
                  </a:extLst>
                </p14:cNvPr>
                <p14:cNvContentPartPr/>
                <p14:nvPr/>
              </p14:nvContentPartPr>
              <p14:xfrm>
                <a:off x="9398613" y="1770187"/>
                <a:ext cx="85320" cy="183240"/>
              </p14:xfrm>
            </p:contentPart>
          </mc:Choice>
          <mc:Fallback>
            <p:pic>
              <p:nvPicPr>
                <p:cNvPr id="310" name="Freihand 309">
                  <a:extLst>
                    <a:ext uri="{FF2B5EF4-FFF2-40B4-BE49-F238E27FC236}">
                      <a16:creationId xmlns:a16="http://schemas.microsoft.com/office/drawing/2014/main" id="{78EA2117-CDE3-44F7-BA56-BA10C2B01F2D}"/>
                    </a:ext>
                  </a:extLst>
                </p:cNvPr>
                <p:cNvPicPr/>
                <p:nvPr/>
              </p:nvPicPr>
              <p:blipFill>
                <a:blip r:embed="rId86"/>
                <a:stretch>
                  <a:fillRect/>
                </a:stretch>
              </p:blipFill>
              <p:spPr>
                <a:xfrm>
                  <a:off x="9394293" y="1765867"/>
                  <a:ext cx="9396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311" name="Freihand 310">
                  <a:extLst>
                    <a:ext uri="{FF2B5EF4-FFF2-40B4-BE49-F238E27FC236}">
                      <a16:creationId xmlns:a16="http://schemas.microsoft.com/office/drawing/2014/main" id="{583BDCCC-8517-4261-B9A3-DAC367EB24A7}"/>
                    </a:ext>
                  </a:extLst>
                </p14:cNvPr>
                <p14:cNvContentPartPr/>
                <p14:nvPr/>
              </p14:nvContentPartPr>
              <p14:xfrm>
                <a:off x="9508773" y="1756507"/>
                <a:ext cx="190800" cy="79200"/>
              </p14:xfrm>
            </p:contentPart>
          </mc:Choice>
          <mc:Fallback>
            <p:pic>
              <p:nvPicPr>
                <p:cNvPr id="311" name="Freihand 310">
                  <a:extLst>
                    <a:ext uri="{FF2B5EF4-FFF2-40B4-BE49-F238E27FC236}">
                      <a16:creationId xmlns:a16="http://schemas.microsoft.com/office/drawing/2014/main" id="{583BDCCC-8517-4261-B9A3-DAC367EB24A7}"/>
                    </a:ext>
                  </a:extLst>
                </p:cNvPr>
                <p:cNvPicPr/>
                <p:nvPr/>
              </p:nvPicPr>
              <p:blipFill>
                <a:blip r:embed="rId88"/>
                <a:stretch>
                  <a:fillRect/>
                </a:stretch>
              </p:blipFill>
              <p:spPr>
                <a:xfrm>
                  <a:off x="9504453" y="1752187"/>
                  <a:ext cx="1994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323" name="Freihand 322">
                  <a:extLst>
                    <a:ext uri="{FF2B5EF4-FFF2-40B4-BE49-F238E27FC236}">
                      <a16:creationId xmlns:a16="http://schemas.microsoft.com/office/drawing/2014/main" id="{D41EB66D-8636-49E4-B355-F977B630DB59}"/>
                    </a:ext>
                  </a:extLst>
                </p14:cNvPr>
                <p14:cNvContentPartPr/>
                <p14:nvPr/>
              </p14:nvContentPartPr>
              <p14:xfrm>
                <a:off x="6485853" y="2211547"/>
                <a:ext cx="181440" cy="14760"/>
              </p14:xfrm>
            </p:contentPart>
          </mc:Choice>
          <mc:Fallback>
            <p:pic>
              <p:nvPicPr>
                <p:cNvPr id="323" name="Freihand 322">
                  <a:extLst>
                    <a:ext uri="{FF2B5EF4-FFF2-40B4-BE49-F238E27FC236}">
                      <a16:creationId xmlns:a16="http://schemas.microsoft.com/office/drawing/2014/main" id="{D41EB66D-8636-49E4-B355-F977B630DB59}"/>
                    </a:ext>
                  </a:extLst>
                </p:cNvPr>
                <p:cNvPicPr/>
                <p:nvPr/>
              </p:nvPicPr>
              <p:blipFill>
                <a:blip r:embed="rId90"/>
                <a:stretch>
                  <a:fillRect/>
                </a:stretch>
              </p:blipFill>
              <p:spPr>
                <a:xfrm>
                  <a:off x="6481533" y="2207227"/>
                  <a:ext cx="1900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324" name="Freihand 323">
                  <a:extLst>
                    <a:ext uri="{FF2B5EF4-FFF2-40B4-BE49-F238E27FC236}">
                      <a16:creationId xmlns:a16="http://schemas.microsoft.com/office/drawing/2014/main" id="{6A98E5A5-2956-4826-B573-C5EA4A5C69A3}"/>
                    </a:ext>
                  </a:extLst>
                </p14:cNvPr>
                <p14:cNvContentPartPr/>
                <p14:nvPr/>
              </p14:nvContentPartPr>
              <p14:xfrm>
                <a:off x="6489093" y="2254387"/>
                <a:ext cx="175320" cy="8280"/>
              </p14:xfrm>
            </p:contentPart>
          </mc:Choice>
          <mc:Fallback>
            <p:pic>
              <p:nvPicPr>
                <p:cNvPr id="324" name="Freihand 323">
                  <a:extLst>
                    <a:ext uri="{FF2B5EF4-FFF2-40B4-BE49-F238E27FC236}">
                      <a16:creationId xmlns:a16="http://schemas.microsoft.com/office/drawing/2014/main" id="{6A98E5A5-2956-4826-B573-C5EA4A5C69A3}"/>
                    </a:ext>
                  </a:extLst>
                </p:cNvPr>
                <p:cNvPicPr/>
                <p:nvPr/>
              </p:nvPicPr>
              <p:blipFill>
                <a:blip r:embed="rId92"/>
                <a:stretch>
                  <a:fillRect/>
                </a:stretch>
              </p:blipFill>
              <p:spPr>
                <a:xfrm>
                  <a:off x="6484773" y="2250067"/>
                  <a:ext cx="1839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325" name="Freihand 324">
                  <a:extLst>
                    <a:ext uri="{FF2B5EF4-FFF2-40B4-BE49-F238E27FC236}">
                      <a16:creationId xmlns:a16="http://schemas.microsoft.com/office/drawing/2014/main" id="{62A7703F-0D53-4DA1-8787-328AC6E61C3A}"/>
                    </a:ext>
                  </a:extLst>
                </p14:cNvPr>
                <p14:cNvContentPartPr/>
                <p14:nvPr/>
              </p14:nvContentPartPr>
              <p14:xfrm>
                <a:off x="6659013" y="2170507"/>
                <a:ext cx="118800" cy="165240"/>
              </p14:xfrm>
            </p:contentPart>
          </mc:Choice>
          <mc:Fallback>
            <p:pic>
              <p:nvPicPr>
                <p:cNvPr id="325" name="Freihand 324">
                  <a:extLst>
                    <a:ext uri="{FF2B5EF4-FFF2-40B4-BE49-F238E27FC236}">
                      <a16:creationId xmlns:a16="http://schemas.microsoft.com/office/drawing/2014/main" id="{62A7703F-0D53-4DA1-8787-328AC6E61C3A}"/>
                    </a:ext>
                  </a:extLst>
                </p:cNvPr>
                <p:cNvPicPr/>
                <p:nvPr/>
              </p:nvPicPr>
              <p:blipFill>
                <a:blip r:embed="rId94"/>
                <a:stretch>
                  <a:fillRect/>
                </a:stretch>
              </p:blipFill>
              <p:spPr>
                <a:xfrm>
                  <a:off x="6654693" y="2166187"/>
                  <a:ext cx="12744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327" name="Freihand 326">
                  <a:extLst>
                    <a:ext uri="{FF2B5EF4-FFF2-40B4-BE49-F238E27FC236}">
                      <a16:creationId xmlns:a16="http://schemas.microsoft.com/office/drawing/2014/main" id="{0990D658-AEE0-4B0D-9597-717D9617E444}"/>
                    </a:ext>
                  </a:extLst>
                </p14:cNvPr>
                <p14:cNvContentPartPr/>
                <p14:nvPr/>
              </p14:nvContentPartPr>
              <p14:xfrm>
                <a:off x="6934413" y="2148907"/>
                <a:ext cx="31680" cy="142920"/>
              </p14:xfrm>
            </p:contentPart>
          </mc:Choice>
          <mc:Fallback>
            <p:pic>
              <p:nvPicPr>
                <p:cNvPr id="327" name="Freihand 326">
                  <a:extLst>
                    <a:ext uri="{FF2B5EF4-FFF2-40B4-BE49-F238E27FC236}">
                      <a16:creationId xmlns:a16="http://schemas.microsoft.com/office/drawing/2014/main" id="{0990D658-AEE0-4B0D-9597-717D9617E444}"/>
                    </a:ext>
                  </a:extLst>
                </p:cNvPr>
                <p:cNvPicPr/>
                <p:nvPr/>
              </p:nvPicPr>
              <p:blipFill>
                <a:blip r:embed="rId96"/>
                <a:stretch>
                  <a:fillRect/>
                </a:stretch>
              </p:blipFill>
              <p:spPr>
                <a:xfrm>
                  <a:off x="6930093" y="2144587"/>
                  <a:ext cx="403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328" name="Freihand 327">
                  <a:extLst>
                    <a:ext uri="{FF2B5EF4-FFF2-40B4-BE49-F238E27FC236}">
                      <a16:creationId xmlns:a16="http://schemas.microsoft.com/office/drawing/2014/main" id="{FD221389-93F4-4C1F-950B-FB2C1E89945E}"/>
                    </a:ext>
                  </a:extLst>
                </p14:cNvPr>
                <p14:cNvContentPartPr/>
                <p14:nvPr/>
              </p14:nvContentPartPr>
              <p14:xfrm>
                <a:off x="6918213" y="2149267"/>
                <a:ext cx="196560" cy="150840"/>
              </p14:xfrm>
            </p:contentPart>
          </mc:Choice>
          <mc:Fallback>
            <p:pic>
              <p:nvPicPr>
                <p:cNvPr id="328" name="Freihand 327">
                  <a:extLst>
                    <a:ext uri="{FF2B5EF4-FFF2-40B4-BE49-F238E27FC236}">
                      <a16:creationId xmlns:a16="http://schemas.microsoft.com/office/drawing/2014/main" id="{FD221389-93F4-4C1F-950B-FB2C1E89945E}"/>
                    </a:ext>
                  </a:extLst>
                </p:cNvPr>
                <p:cNvPicPr/>
                <p:nvPr/>
              </p:nvPicPr>
              <p:blipFill>
                <a:blip r:embed="rId98"/>
                <a:stretch>
                  <a:fillRect/>
                </a:stretch>
              </p:blipFill>
              <p:spPr>
                <a:xfrm>
                  <a:off x="6913893" y="2144947"/>
                  <a:ext cx="2052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329" name="Freihand 328">
                  <a:extLst>
                    <a:ext uri="{FF2B5EF4-FFF2-40B4-BE49-F238E27FC236}">
                      <a16:creationId xmlns:a16="http://schemas.microsoft.com/office/drawing/2014/main" id="{5BB74580-F87C-49BB-8752-C2B5EA3087B1}"/>
                    </a:ext>
                  </a:extLst>
                </p14:cNvPr>
                <p14:cNvContentPartPr/>
                <p14:nvPr/>
              </p14:nvContentPartPr>
              <p14:xfrm>
                <a:off x="7138893" y="2187067"/>
                <a:ext cx="102240" cy="88200"/>
              </p14:xfrm>
            </p:contentPart>
          </mc:Choice>
          <mc:Fallback>
            <p:pic>
              <p:nvPicPr>
                <p:cNvPr id="329" name="Freihand 328">
                  <a:extLst>
                    <a:ext uri="{FF2B5EF4-FFF2-40B4-BE49-F238E27FC236}">
                      <a16:creationId xmlns:a16="http://schemas.microsoft.com/office/drawing/2014/main" id="{5BB74580-F87C-49BB-8752-C2B5EA3087B1}"/>
                    </a:ext>
                  </a:extLst>
                </p:cNvPr>
                <p:cNvPicPr/>
                <p:nvPr/>
              </p:nvPicPr>
              <p:blipFill>
                <a:blip r:embed="rId100"/>
                <a:stretch>
                  <a:fillRect/>
                </a:stretch>
              </p:blipFill>
              <p:spPr>
                <a:xfrm>
                  <a:off x="7134573" y="2182747"/>
                  <a:ext cx="1108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331" name="Freihand 330">
                  <a:extLst>
                    <a:ext uri="{FF2B5EF4-FFF2-40B4-BE49-F238E27FC236}">
                      <a16:creationId xmlns:a16="http://schemas.microsoft.com/office/drawing/2014/main" id="{940A74F3-E452-436A-BA43-A0F478ED7D19}"/>
                    </a:ext>
                  </a:extLst>
                </p14:cNvPr>
                <p14:cNvContentPartPr/>
                <p14:nvPr/>
              </p14:nvContentPartPr>
              <p14:xfrm>
                <a:off x="7339413" y="2174467"/>
                <a:ext cx="126720" cy="80640"/>
              </p14:xfrm>
            </p:contentPart>
          </mc:Choice>
          <mc:Fallback>
            <p:pic>
              <p:nvPicPr>
                <p:cNvPr id="331" name="Freihand 330">
                  <a:extLst>
                    <a:ext uri="{FF2B5EF4-FFF2-40B4-BE49-F238E27FC236}">
                      <a16:creationId xmlns:a16="http://schemas.microsoft.com/office/drawing/2014/main" id="{940A74F3-E452-436A-BA43-A0F478ED7D19}"/>
                    </a:ext>
                  </a:extLst>
                </p:cNvPr>
                <p:cNvPicPr/>
                <p:nvPr/>
              </p:nvPicPr>
              <p:blipFill>
                <a:blip r:embed="rId102"/>
                <a:stretch>
                  <a:fillRect/>
                </a:stretch>
              </p:blipFill>
              <p:spPr>
                <a:xfrm>
                  <a:off x="7335093" y="2170147"/>
                  <a:ext cx="1353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332" name="Freihand 331">
                  <a:extLst>
                    <a:ext uri="{FF2B5EF4-FFF2-40B4-BE49-F238E27FC236}">
                      <a16:creationId xmlns:a16="http://schemas.microsoft.com/office/drawing/2014/main" id="{078C7D27-8C19-4761-8235-222772E4CAA3}"/>
                    </a:ext>
                  </a:extLst>
                </p14:cNvPr>
                <p14:cNvContentPartPr/>
                <p14:nvPr/>
              </p14:nvContentPartPr>
              <p14:xfrm>
                <a:off x="7484133" y="2162587"/>
                <a:ext cx="263160" cy="92880"/>
              </p14:xfrm>
            </p:contentPart>
          </mc:Choice>
          <mc:Fallback>
            <p:pic>
              <p:nvPicPr>
                <p:cNvPr id="332" name="Freihand 331">
                  <a:extLst>
                    <a:ext uri="{FF2B5EF4-FFF2-40B4-BE49-F238E27FC236}">
                      <a16:creationId xmlns:a16="http://schemas.microsoft.com/office/drawing/2014/main" id="{078C7D27-8C19-4761-8235-222772E4CAA3}"/>
                    </a:ext>
                  </a:extLst>
                </p:cNvPr>
                <p:cNvPicPr/>
                <p:nvPr/>
              </p:nvPicPr>
              <p:blipFill>
                <a:blip r:embed="rId104"/>
                <a:stretch>
                  <a:fillRect/>
                </a:stretch>
              </p:blipFill>
              <p:spPr>
                <a:xfrm>
                  <a:off x="7479813" y="2158267"/>
                  <a:ext cx="2718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333" name="Freihand 332">
                  <a:extLst>
                    <a:ext uri="{FF2B5EF4-FFF2-40B4-BE49-F238E27FC236}">
                      <a16:creationId xmlns:a16="http://schemas.microsoft.com/office/drawing/2014/main" id="{74732D38-C9FE-4FDD-B8BC-FDC0F86EDD13}"/>
                    </a:ext>
                  </a:extLst>
                </p14:cNvPr>
                <p14:cNvContentPartPr/>
                <p14:nvPr/>
              </p14:nvContentPartPr>
              <p14:xfrm>
                <a:off x="7902813" y="2119387"/>
                <a:ext cx="37080" cy="135000"/>
              </p14:xfrm>
            </p:contentPart>
          </mc:Choice>
          <mc:Fallback>
            <p:pic>
              <p:nvPicPr>
                <p:cNvPr id="333" name="Freihand 332">
                  <a:extLst>
                    <a:ext uri="{FF2B5EF4-FFF2-40B4-BE49-F238E27FC236}">
                      <a16:creationId xmlns:a16="http://schemas.microsoft.com/office/drawing/2014/main" id="{74732D38-C9FE-4FDD-B8BC-FDC0F86EDD13}"/>
                    </a:ext>
                  </a:extLst>
                </p:cNvPr>
                <p:cNvPicPr/>
                <p:nvPr/>
              </p:nvPicPr>
              <p:blipFill>
                <a:blip r:embed="rId106"/>
                <a:stretch>
                  <a:fillRect/>
                </a:stretch>
              </p:blipFill>
              <p:spPr>
                <a:xfrm>
                  <a:off x="7898493" y="2115067"/>
                  <a:ext cx="457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334" name="Freihand 333">
                  <a:extLst>
                    <a:ext uri="{FF2B5EF4-FFF2-40B4-BE49-F238E27FC236}">
                      <a16:creationId xmlns:a16="http://schemas.microsoft.com/office/drawing/2014/main" id="{81034907-1429-4D1C-9D99-EED0DCD0221F}"/>
                    </a:ext>
                  </a:extLst>
                </p14:cNvPr>
                <p14:cNvContentPartPr/>
                <p14:nvPr/>
              </p14:nvContentPartPr>
              <p14:xfrm>
                <a:off x="7924053" y="2062147"/>
                <a:ext cx="32760" cy="18360"/>
              </p14:xfrm>
            </p:contentPart>
          </mc:Choice>
          <mc:Fallback>
            <p:pic>
              <p:nvPicPr>
                <p:cNvPr id="334" name="Freihand 333">
                  <a:extLst>
                    <a:ext uri="{FF2B5EF4-FFF2-40B4-BE49-F238E27FC236}">
                      <a16:creationId xmlns:a16="http://schemas.microsoft.com/office/drawing/2014/main" id="{81034907-1429-4D1C-9D99-EED0DCD0221F}"/>
                    </a:ext>
                  </a:extLst>
                </p:cNvPr>
                <p:cNvPicPr/>
                <p:nvPr/>
              </p:nvPicPr>
              <p:blipFill>
                <a:blip r:embed="rId108"/>
                <a:stretch>
                  <a:fillRect/>
                </a:stretch>
              </p:blipFill>
              <p:spPr>
                <a:xfrm>
                  <a:off x="7919733" y="2057827"/>
                  <a:ext cx="414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335" name="Freihand 334">
                  <a:extLst>
                    <a:ext uri="{FF2B5EF4-FFF2-40B4-BE49-F238E27FC236}">
                      <a16:creationId xmlns:a16="http://schemas.microsoft.com/office/drawing/2014/main" id="{E31FD77C-789A-4E42-9EB5-E6A4D767D3B3}"/>
                    </a:ext>
                  </a:extLst>
                </p14:cNvPr>
                <p14:cNvContentPartPr/>
                <p14:nvPr/>
              </p14:nvContentPartPr>
              <p14:xfrm>
                <a:off x="7973373" y="2135227"/>
                <a:ext cx="82440" cy="89640"/>
              </p14:xfrm>
            </p:contentPart>
          </mc:Choice>
          <mc:Fallback>
            <p:pic>
              <p:nvPicPr>
                <p:cNvPr id="335" name="Freihand 334">
                  <a:extLst>
                    <a:ext uri="{FF2B5EF4-FFF2-40B4-BE49-F238E27FC236}">
                      <a16:creationId xmlns:a16="http://schemas.microsoft.com/office/drawing/2014/main" id="{E31FD77C-789A-4E42-9EB5-E6A4D767D3B3}"/>
                    </a:ext>
                  </a:extLst>
                </p:cNvPr>
                <p:cNvPicPr/>
                <p:nvPr/>
              </p:nvPicPr>
              <p:blipFill>
                <a:blip r:embed="rId110"/>
                <a:stretch>
                  <a:fillRect/>
                </a:stretch>
              </p:blipFill>
              <p:spPr>
                <a:xfrm>
                  <a:off x="7969053" y="2130907"/>
                  <a:ext cx="910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336" name="Freihand 335">
                  <a:extLst>
                    <a:ext uri="{FF2B5EF4-FFF2-40B4-BE49-F238E27FC236}">
                      <a16:creationId xmlns:a16="http://schemas.microsoft.com/office/drawing/2014/main" id="{6F44959E-149F-4956-8E44-A179470F0171}"/>
                    </a:ext>
                  </a:extLst>
                </p14:cNvPr>
                <p14:cNvContentPartPr/>
                <p14:nvPr/>
              </p14:nvContentPartPr>
              <p14:xfrm>
                <a:off x="8088213" y="2133067"/>
                <a:ext cx="85320" cy="69840"/>
              </p14:xfrm>
            </p:contentPart>
          </mc:Choice>
          <mc:Fallback>
            <p:pic>
              <p:nvPicPr>
                <p:cNvPr id="336" name="Freihand 335">
                  <a:extLst>
                    <a:ext uri="{FF2B5EF4-FFF2-40B4-BE49-F238E27FC236}">
                      <a16:creationId xmlns:a16="http://schemas.microsoft.com/office/drawing/2014/main" id="{6F44959E-149F-4956-8E44-A179470F0171}"/>
                    </a:ext>
                  </a:extLst>
                </p:cNvPr>
                <p:cNvPicPr/>
                <p:nvPr/>
              </p:nvPicPr>
              <p:blipFill>
                <a:blip r:embed="rId112"/>
                <a:stretch>
                  <a:fillRect/>
                </a:stretch>
              </p:blipFill>
              <p:spPr>
                <a:xfrm>
                  <a:off x="8083893" y="2128747"/>
                  <a:ext cx="939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337" name="Freihand 336">
                  <a:extLst>
                    <a:ext uri="{FF2B5EF4-FFF2-40B4-BE49-F238E27FC236}">
                      <a16:creationId xmlns:a16="http://schemas.microsoft.com/office/drawing/2014/main" id="{7ADAC18D-4DF8-49C0-87EB-0D0C5D89A5F9}"/>
                    </a:ext>
                  </a:extLst>
                </p14:cNvPr>
                <p14:cNvContentPartPr/>
                <p14:nvPr/>
              </p14:nvContentPartPr>
              <p14:xfrm>
                <a:off x="8224653" y="2110747"/>
                <a:ext cx="219600" cy="219240"/>
              </p14:xfrm>
            </p:contentPart>
          </mc:Choice>
          <mc:Fallback>
            <p:pic>
              <p:nvPicPr>
                <p:cNvPr id="337" name="Freihand 336">
                  <a:extLst>
                    <a:ext uri="{FF2B5EF4-FFF2-40B4-BE49-F238E27FC236}">
                      <a16:creationId xmlns:a16="http://schemas.microsoft.com/office/drawing/2014/main" id="{7ADAC18D-4DF8-49C0-87EB-0D0C5D89A5F9}"/>
                    </a:ext>
                  </a:extLst>
                </p:cNvPr>
                <p:cNvPicPr/>
                <p:nvPr/>
              </p:nvPicPr>
              <p:blipFill>
                <a:blip r:embed="rId114"/>
                <a:stretch>
                  <a:fillRect/>
                </a:stretch>
              </p:blipFill>
              <p:spPr>
                <a:xfrm>
                  <a:off x="8220333" y="2106427"/>
                  <a:ext cx="22824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338" name="Freihand 337">
                  <a:extLst>
                    <a:ext uri="{FF2B5EF4-FFF2-40B4-BE49-F238E27FC236}">
                      <a16:creationId xmlns:a16="http://schemas.microsoft.com/office/drawing/2014/main" id="{55C8E8A2-EAB9-4E7B-BF06-FB4C859BD7FB}"/>
                    </a:ext>
                  </a:extLst>
                </p14:cNvPr>
                <p14:cNvContentPartPr/>
                <p14:nvPr/>
              </p14:nvContentPartPr>
              <p14:xfrm>
                <a:off x="8439573" y="2022907"/>
                <a:ext cx="271440" cy="142200"/>
              </p14:xfrm>
            </p:contentPart>
          </mc:Choice>
          <mc:Fallback>
            <p:pic>
              <p:nvPicPr>
                <p:cNvPr id="338" name="Freihand 337">
                  <a:extLst>
                    <a:ext uri="{FF2B5EF4-FFF2-40B4-BE49-F238E27FC236}">
                      <a16:creationId xmlns:a16="http://schemas.microsoft.com/office/drawing/2014/main" id="{55C8E8A2-EAB9-4E7B-BF06-FB4C859BD7FB}"/>
                    </a:ext>
                  </a:extLst>
                </p:cNvPr>
                <p:cNvPicPr/>
                <p:nvPr/>
              </p:nvPicPr>
              <p:blipFill>
                <a:blip r:embed="rId116"/>
                <a:stretch>
                  <a:fillRect/>
                </a:stretch>
              </p:blipFill>
              <p:spPr>
                <a:xfrm>
                  <a:off x="8435253" y="2018587"/>
                  <a:ext cx="2800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339" name="Freihand 338">
                  <a:extLst>
                    <a:ext uri="{FF2B5EF4-FFF2-40B4-BE49-F238E27FC236}">
                      <a16:creationId xmlns:a16="http://schemas.microsoft.com/office/drawing/2014/main" id="{D21AF9C6-A50E-40E2-A14E-03C65F161348}"/>
                    </a:ext>
                  </a:extLst>
                </p14:cNvPr>
                <p14:cNvContentPartPr/>
                <p14:nvPr/>
              </p14:nvContentPartPr>
              <p14:xfrm>
                <a:off x="8806413" y="2029387"/>
                <a:ext cx="250920" cy="270360"/>
              </p14:xfrm>
            </p:contentPart>
          </mc:Choice>
          <mc:Fallback>
            <p:pic>
              <p:nvPicPr>
                <p:cNvPr id="339" name="Freihand 338">
                  <a:extLst>
                    <a:ext uri="{FF2B5EF4-FFF2-40B4-BE49-F238E27FC236}">
                      <a16:creationId xmlns:a16="http://schemas.microsoft.com/office/drawing/2014/main" id="{D21AF9C6-A50E-40E2-A14E-03C65F161348}"/>
                    </a:ext>
                  </a:extLst>
                </p:cNvPr>
                <p:cNvPicPr/>
                <p:nvPr/>
              </p:nvPicPr>
              <p:blipFill>
                <a:blip r:embed="rId118"/>
                <a:stretch>
                  <a:fillRect/>
                </a:stretch>
              </p:blipFill>
              <p:spPr>
                <a:xfrm>
                  <a:off x="8802093" y="2025067"/>
                  <a:ext cx="25956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341" name="Freihand 340">
                  <a:extLst>
                    <a:ext uri="{FF2B5EF4-FFF2-40B4-BE49-F238E27FC236}">
                      <a16:creationId xmlns:a16="http://schemas.microsoft.com/office/drawing/2014/main" id="{F46F1D8D-693D-4D13-B5C9-23C924A599DE}"/>
                    </a:ext>
                  </a:extLst>
                </p14:cNvPr>
                <p14:cNvContentPartPr/>
                <p14:nvPr/>
              </p14:nvContentPartPr>
              <p14:xfrm>
                <a:off x="9235173" y="2029747"/>
                <a:ext cx="17640" cy="108360"/>
              </p14:xfrm>
            </p:contentPart>
          </mc:Choice>
          <mc:Fallback>
            <p:pic>
              <p:nvPicPr>
                <p:cNvPr id="341" name="Freihand 340">
                  <a:extLst>
                    <a:ext uri="{FF2B5EF4-FFF2-40B4-BE49-F238E27FC236}">
                      <a16:creationId xmlns:a16="http://schemas.microsoft.com/office/drawing/2014/main" id="{F46F1D8D-693D-4D13-B5C9-23C924A599DE}"/>
                    </a:ext>
                  </a:extLst>
                </p:cNvPr>
                <p:cNvPicPr/>
                <p:nvPr/>
              </p:nvPicPr>
              <p:blipFill>
                <a:blip r:embed="rId120"/>
                <a:stretch>
                  <a:fillRect/>
                </a:stretch>
              </p:blipFill>
              <p:spPr>
                <a:xfrm>
                  <a:off x="9230853" y="2025427"/>
                  <a:ext cx="262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342" name="Freihand 341">
                  <a:extLst>
                    <a:ext uri="{FF2B5EF4-FFF2-40B4-BE49-F238E27FC236}">
                      <a16:creationId xmlns:a16="http://schemas.microsoft.com/office/drawing/2014/main" id="{DC61D175-805A-464A-AD14-3F5FACA244E5}"/>
                    </a:ext>
                  </a:extLst>
                </p14:cNvPr>
                <p14:cNvContentPartPr/>
                <p14:nvPr/>
              </p14:nvContentPartPr>
              <p14:xfrm>
                <a:off x="9175053" y="1988347"/>
                <a:ext cx="172080" cy="164520"/>
              </p14:xfrm>
            </p:contentPart>
          </mc:Choice>
          <mc:Fallback>
            <p:pic>
              <p:nvPicPr>
                <p:cNvPr id="342" name="Freihand 341">
                  <a:extLst>
                    <a:ext uri="{FF2B5EF4-FFF2-40B4-BE49-F238E27FC236}">
                      <a16:creationId xmlns:a16="http://schemas.microsoft.com/office/drawing/2014/main" id="{DC61D175-805A-464A-AD14-3F5FACA244E5}"/>
                    </a:ext>
                  </a:extLst>
                </p:cNvPr>
                <p:cNvPicPr/>
                <p:nvPr/>
              </p:nvPicPr>
              <p:blipFill>
                <a:blip r:embed="rId122"/>
                <a:stretch>
                  <a:fillRect/>
                </a:stretch>
              </p:blipFill>
              <p:spPr>
                <a:xfrm>
                  <a:off x="9170733" y="1984027"/>
                  <a:ext cx="1807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344" name="Freihand 343">
                  <a:extLst>
                    <a:ext uri="{FF2B5EF4-FFF2-40B4-BE49-F238E27FC236}">
                      <a16:creationId xmlns:a16="http://schemas.microsoft.com/office/drawing/2014/main" id="{AD5CB280-D5D1-4A9A-987F-16B066103DC7}"/>
                    </a:ext>
                  </a:extLst>
                </p14:cNvPr>
                <p14:cNvContentPartPr/>
                <p14:nvPr/>
              </p14:nvContentPartPr>
              <p14:xfrm>
                <a:off x="9471333" y="1958467"/>
                <a:ext cx="109080" cy="144360"/>
              </p14:xfrm>
            </p:contentPart>
          </mc:Choice>
          <mc:Fallback>
            <p:pic>
              <p:nvPicPr>
                <p:cNvPr id="344" name="Freihand 343">
                  <a:extLst>
                    <a:ext uri="{FF2B5EF4-FFF2-40B4-BE49-F238E27FC236}">
                      <a16:creationId xmlns:a16="http://schemas.microsoft.com/office/drawing/2014/main" id="{AD5CB280-D5D1-4A9A-987F-16B066103DC7}"/>
                    </a:ext>
                  </a:extLst>
                </p:cNvPr>
                <p:cNvPicPr/>
                <p:nvPr/>
              </p:nvPicPr>
              <p:blipFill>
                <a:blip r:embed="rId124"/>
                <a:stretch>
                  <a:fillRect/>
                </a:stretch>
              </p:blipFill>
              <p:spPr>
                <a:xfrm>
                  <a:off x="9467013" y="1954147"/>
                  <a:ext cx="1177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345" name="Freihand 344">
                  <a:extLst>
                    <a:ext uri="{FF2B5EF4-FFF2-40B4-BE49-F238E27FC236}">
                      <a16:creationId xmlns:a16="http://schemas.microsoft.com/office/drawing/2014/main" id="{B166D3D8-4365-40A5-9D67-825AB0FCE328}"/>
                    </a:ext>
                  </a:extLst>
                </p14:cNvPr>
                <p14:cNvContentPartPr/>
                <p14:nvPr/>
              </p14:nvContentPartPr>
              <p14:xfrm>
                <a:off x="9586173" y="2025067"/>
                <a:ext cx="99360" cy="79560"/>
              </p14:xfrm>
            </p:contentPart>
          </mc:Choice>
          <mc:Fallback>
            <p:pic>
              <p:nvPicPr>
                <p:cNvPr id="345" name="Freihand 344">
                  <a:extLst>
                    <a:ext uri="{FF2B5EF4-FFF2-40B4-BE49-F238E27FC236}">
                      <a16:creationId xmlns:a16="http://schemas.microsoft.com/office/drawing/2014/main" id="{B166D3D8-4365-40A5-9D67-825AB0FCE328}"/>
                    </a:ext>
                  </a:extLst>
                </p:cNvPr>
                <p:cNvPicPr/>
                <p:nvPr/>
              </p:nvPicPr>
              <p:blipFill>
                <a:blip r:embed="rId126"/>
                <a:stretch>
                  <a:fillRect/>
                </a:stretch>
              </p:blipFill>
              <p:spPr>
                <a:xfrm>
                  <a:off x="9581853" y="2020747"/>
                  <a:ext cx="1080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346" name="Freihand 345">
                  <a:extLst>
                    <a:ext uri="{FF2B5EF4-FFF2-40B4-BE49-F238E27FC236}">
                      <a16:creationId xmlns:a16="http://schemas.microsoft.com/office/drawing/2014/main" id="{A52F9771-BB1C-4838-B406-F59A223FC81D}"/>
                    </a:ext>
                  </a:extLst>
                </p14:cNvPr>
                <p14:cNvContentPartPr/>
                <p14:nvPr/>
              </p14:nvContentPartPr>
              <p14:xfrm>
                <a:off x="9713613" y="2010667"/>
                <a:ext cx="61920" cy="95040"/>
              </p14:xfrm>
            </p:contentPart>
          </mc:Choice>
          <mc:Fallback>
            <p:pic>
              <p:nvPicPr>
                <p:cNvPr id="346" name="Freihand 345">
                  <a:extLst>
                    <a:ext uri="{FF2B5EF4-FFF2-40B4-BE49-F238E27FC236}">
                      <a16:creationId xmlns:a16="http://schemas.microsoft.com/office/drawing/2014/main" id="{A52F9771-BB1C-4838-B406-F59A223FC81D}"/>
                    </a:ext>
                  </a:extLst>
                </p:cNvPr>
                <p:cNvPicPr/>
                <p:nvPr/>
              </p:nvPicPr>
              <p:blipFill>
                <a:blip r:embed="rId128"/>
                <a:stretch>
                  <a:fillRect/>
                </a:stretch>
              </p:blipFill>
              <p:spPr>
                <a:xfrm>
                  <a:off x="9709293" y="2006347"/>
                  <a:ext cx="705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347" name="Freihand 346">
                  <a:extLst>
                    <a:ext uri="{FF2B5EF4-FFF2-40B4-BE49-F238E27FC236}">
                      <a16:creationId xmlns:a16="http://schemas.microsoft.com/office/drawing/2014/main" id="{E90867D3-2268-4BA8-8075-3D465B2DA9F1}"/>
                    </a:ext>
                  </a:extLst>
                </p14:cNvPr>
                <p14:cNvContentPartPr/>
                <p14:nvPr/>
              </p14:nvContentPartPr>
              <p14:xfrm>
                <a:off x="9853653" y="1892587"/>
                <a:ext cx="118800" cy="170640"/>
              </p14:xfrm>
            </p:contentPart>
          </mc:Choice>
          <mc:Fallback>
            <p:pic>
              <p:nvPicPr>
                <p:cNvPr id="347" name="Freihand 346">
                  <a:extLst>
                    <a:ext uri="{FF2B5EF4-FFF2-40B4-BE49-F238E27FC236}">
                      <a16:creationId xmlns:a16="http://schemas.microsoft.com/office/drawing/2014/main" id="{E90867D3-2268-4BA8-8075-3D465B2DA9F1}"/>
                    </a:ext>
                  </a:extLst>
                </p:cNvPr>
                <p:cNvPicPr/>
                <p:nvPr/>
              </p:nvPicPr>
              <p:blipFill>
                <a:blip r:embed="rId130"/>
                <a:stretch>
                  <a:fillRect/>
                </a:stretch>
              </p:blipFill>
              <p:spPr>
                <a:xfrm>
                  <a:off x="9849333" y="1888267"/>
                  <a:ext cx="1274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348" name="Freihand 347">
                  <a:extLst>
                    <a:ext uri="{FF2B5EF4-FFF2-40B4-BE49-F238E27FC236}">
                      <a16:creationId xmlns:a16="http://schemas.microsoft.com/office/drawing/2014/main" id="{69BB0932-F2F9-4AE8-B5C5-4B2AA00205B5}"/>
                    </a:ext>
                  </a:extLst>
                </p14:cNvPr>
                <p14:cNvContentPartPr/>
                <p14:nvPr/>
              </p14:nvContentPartPr>
              <p14:xfrm>
                <a:off x="9955533" y="1945147"/>
                <a:ext cx="69840" cy="84960"/>
              </p14:xfrm>
            </p:contentPart>
          </mc:Choice>
          <mc:Fallback>
            <p:pic>
              <p:nvPicPr>
                <p:cNvPr id="348" name="Freihand 347">
                  <a:extLst>
                    <a:ext uri="{FF2B5EF4-FFF2-40B4-BE49-F238E27FC236}">
                      <a16:creationId xmlns:a16="http://schemas.microsoft.com/office/drawing/2014/main" id="{69BB0932-F2F9-4AE8-B5C5-4B2AA00205B5}"/>
                    </a:ext>
                  </a:extLst>
                </p:cNvPr>
                <p:cNvPicPr/>
                <p:nvPr/>
              </p:nvPicPr>
              <p:blipFill>
                <a:blip r:embed="rId132"/>
                <a:stretch>
                  <a:fillRect/>
                </a:stretch>
              </p:blipFill>
              <p:spPr>
                <a:xfrm>
                  <a:off x="9951213" y="1940827"/>
                  <a:ext cx="784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349" name="Freihand 348">
                  <a:extLst>
                    <a:ext uri="{FF2B5EF4-FFF2-40B4-BE49-F238E27FC236}">
                      <a16:creationId xmlns:a16="http://schemas.microsoft.com/office/drawing/2014/main" id="{197AAB69-23A8-4A93-9591-B52A64F99C16}"/>
                    </a:ext>
                  </a:extLst>
                </p14:cNvPr>
                <p14:cNvContentPartPr/>
                <p14:nvPr/>
              </p14:nvContentPartPr>
              <p14:xfrm>
                <a:off x="10137693" y="1943347"/>
                <a:ext cx="177840" cy="87120"/>
              </p14:xfrm>
            </p:contentPart>
          </mc:Choice>
          <mc:Fallback>
            <p:pic>
              <p:nvPicPr>
                <p:cNvPr id="349" name="Freihand 348">
                  <a:extLst>
                    <a:ext uri="{FF2B5EF4-FFF2-40B4-BE49-F238E27FC236}">
                      <a16:creationId xmlns:a16="http://schemas.microsoft.com/office/drawing/2014/main" id="{197AAB69-23A8-4A93-9591-B52A64F99C16}"/>
                    </a:ext>
                  </a:extLst>
                </p:cNvPr>
                <p:cNvPicPr/>
                <p:nvPr/>
              </p:nvPicPr>
              <p:blipFill>
                <a:blip r:embed="rId134"/>
                <a:stretch>
                  <a:fillRect/>
                </a:stretch>
              </p:blipFill>
              <p:spPr>
                <a:xfrm>
                  <a:off x="10133373" y="1939027"/>
                  <a:ext cx="1864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350" name="Freihand 349">
                  <a:extLst>
                    <a:ext uri="{FF2B5EF4-FFF2-40B4-BE49-F238E27FC236}">
                      <a16:creationId xmlns:a16="http://schemas.microsoft.com/office/drawing/2014/main" id="{78347164-2AE4-4039-BFB8-DCDF56A79A1F}"/>
                    </a:ext>
                  </a:extLst>
                </p14:cNvPr>
                <p14:cNvContentPartPr/>
                <p14:nvPr/>
              </p14:nvContentPartPr>
              <p14:xfrm>
                <a:off x="10338933" y="1887187"/>
                <a:ext cx="297360" cy="128880"/>
              </p14:xfrm>
            </p:contentPart>
          </mc:Choice>
          <mc:Fallback>
            <p:pic>
              <p:nvPicPr>
                <p:cNvPr id="350" name="Freihand 349">
                  <a:extLst>
                    <a:ext uri="{FF2B5EF4-FFF2-40B4-BE49-F238E27FC236}">
                      <a16:creationId xmlns:a16="http://schemas.microsoft.com/office/drawing/2014/main" id="{78347164-2AE4-4039-BFB8-DCDF56A79A1F}"/>
                    </a:ext>
                  </a:extLst>
                </p:cNvPr>
                <p:cNvPicPr/>
                <p:nvPr/>
              </p:nvPicPr>
              <p:blipFill>
                <a:blip r:embed="rId136"/>
                <a:stretch>
                  <a:fillRect/>
                </a:stretch>
              </p:blipFill>
              <p:spPr>
                <a:xfrm>
                  <a:off x="10334613" y="1882867"/>
                  <a:ext cx="3060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352" name="Freihand 351">
                  <a:extLst>
                    <a:ext uri="{FF2B5EF4-FFF2-40B4-BE49-F238E27FC236}">
                      <a16:creationId xmlns:a16="http://schemas.microsoft.com/office/drawing/2014/main" id="{6E466E6D-9EBB-40AC-B2BE-C1E9B7422C6C}"/>
                    </a:ext>
                  </a:extLst>
                </p14:cNvPr>
                <p14:cNvContentPartPr/>
                <p14:nvPr/>
              </p14:nvContentPartPr>
              <p14:xfrm>
                <a:off x="10709733" y="1839667"/>
                <a:ext cx="107280" cy="156240"/>
              </p14:xfrm>
            </p:contentPart>
          </mc:Choice>
          <mc:Fallback>
            <p:pic>
              <p:nvPicPr>
                <p:cNvPr id="352" name="Freihand 351">
                  <a:extLst>
                    <a:ext uri="{FF2B5EF4-FFF2-40B4-BE49-F238E27FC236}">
                      <a16:creationId xmlns:a16="http://schemas.microsoft.com/office/drawing/2014/main" id="{6E466E6D-9EBB-40AC-B2BE-C1E9B7422C6C}"/>
                    </a:ext>
                  </a:extLst>
                </p:cNvPr>
                <p:cNvPicPr/>
                <p:nvPr/>
              </p:nvPicPr>
              <p:blipFill>
                <a:blip r:embed="rId138"/>
                <a:stretch>
                  <a:fillRect/>
                </a:stretch>
              </p:blipFill>
              <p:spPr>
                <a:xfrm>
                  <a:off x="10705413" y="1835347"/>
                  <a:ext cx="1159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353" name="Freihand 352">
                  <a:extLst>
                    <a:ext uri="{FF2B5EF4-FFF2-40B4-BE49-F238E27FC236}">
                      <a16:creationId xmlns:a16="http://schemas.microsoft.com/office/drawing/2014/main" id="{3EAFAC7F-82EF-4602-94E7-27BF19E130E4}"/>
                    </a:ext>
                  </a:extLst>
                </p14:cNvPr>
                <p14:cNvContentPartPr/>
                <p14:nvPr/>
              </p14:nvContentPartPr>
              <p14:xfrm>
                <a:off x="10801173" y="1887907"/>
                <a:ext cx="94680" cy="80280"/>
              </p14:xfrm>
            </p:contentPart>
          </mc:Choice>
          <mc:Fallback>
            <p:pic>
              <p:nvPicPr>
                <p:cNvPr id="353" name="Freihand 352">
                  <a:extLst>
                    <a:ext uri="{FF2B5EF4-FFF2-40B4-BE49-F238E27FC236}">
                      <a16:creationId xmlns:a16="http://schemas.microsoft.com/office/drawing/2014/main" id="{3EAFAC7F-82EF-4602-94E7-27BF19E130E4}"/>
                    </a:ext>
                  </a:extLst>
                </p:cNvPr>
                <p:cNvPicPr/>
                <p:nvPr/>
              </p:nvPicPr>
              <p:blipFill>
                <a:blip r:embed="rId140"/>
                <a:stretch>
                  <a:fillRect/>
                </a:stretch>
              </p:blipFill>
              <p:spPr>
                <a:xfrm>
                  <a:off x="10796853" y="1883587"/>
                  <a:ext cx="1033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354" name="Freihand 353">
                  <a:extLst>
                    <a:ext uri="{FF2B5EF4-FFF2-40B4-BE49-F238E27FC236}">
                      <a16:creationId xmlns:a16="http://schemas.microsoft.com/office/drawing/2014/main" id="{E26DB593-3A55-4104-A139-223DCD5C6440}"/>
                    </a:ext>
                  </a:extLst>
                </p14:cNvPr>
                <p14:cNvContentPartPr/>
                <p14:nvPr/>
              </p14:nvContentPartPr>
              <p14:xfrm>
                <a:off x="11010693" y="1826347"/>
                <a:ext cx="206280" cy="132120"/>
              </p14:xfrm>
            </p:contentPart>
          </mc:Choice>
          <mc:Fallback>
            <p:pic>
              <p:nvPicPr>
                <p:cNvPr id="354" name="Freihand 353">
                  <a:extLst>
                    <a:ext uri="{FF2B5EF4-FFF2-40B4-BE49-F238E27FC236}">
                      <a16:creationId xmlns:a16="http://schemas.microsoft.com/office/drawing/2014/main" id="{E26DB593-3A55-4104-A139-223DCD5C6440}"/>
                    </a:ext>
                  </a:extLst>
                </p:cNvPr>
                <p:cNvPicPr/>
                <p:nvPr/>
              </p:nvPicPr>
              <p:blipFill>
                <a:blip r:embed="rId142"/>
                <a:stretch>
                  <a:fillRect/>
                </a:stretch>
              </p:blipFill>
              <p:spPr>
                <a:xfrm>
                  <a:off x="11006373" y="1822027"/>
                  <a:ext cx="2149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355" name="Freihand 354">
                  <a:extLst>
                    <a:ext uri="{FF2B5EF4-FFF2-40B4-BE49-F238E27FC236}">
                      <a16:creationId xmlns:a16="http://schemas.microsoft.com/office/drawing/2014/main" id="{CE9E4391-61DE-4FF2-943C-8B7839F30BB3}"/>
                    </a:ext>
                  </a:extLst>
                </p14:cNvPr>
                <p14:cNvContentPartPr/>
                <p14:nvPr/>
              </p14:nvContentPartPr>
              <p14:xfrm>
                <a:off x="11314173" y="1744627"/>
                <a:ext cx="126000" cy="263520"/>
              </p14:xfrm>
            </p:contentPart>
          </mc:Choice>
          <mc:Fallback>
            <p:pic>
              <p:nvPicPr>
                <p:cNvPr id="355" name="Freihand 354">
                  <a:extLst>
                    <a:ext uri="{FF2B5EF4-FFF2-40B4-BE49-F238E27FC236}">
                      <a16:creationId xmlns:a16="http://schemas.microsoft.com/office/drawing/2014/main" id="{CE9E4391-61DE-4FF2-943C-8B7839F30BB3}"/>
                    </a:ext>
                  </a:extLst>
                </p:cNvPr>
                <p:cNvPicPr/>
                <p:nvPr/>
              </p:nvPicPr>
              <p:blipFill>
                <a:blip r:embed="rId144"/>
                <a:stretch>
                  <a:fillRect/>
                </a:stretch>
              </p:blipFill>
              <p:spPr>
                <a:xfrm>
                  <a:off x="11309853" y="1740307"/>
                  <a:ext cx="13464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356" name="Freihand 355">
                  <a:extLst>
                    <a:ext uri="{FF2B5EF4-FFF2-40B4-BE49-F238E27FC236}">
                      <a16:creationId xmlns:a16="http://schemas.microsoft.com/office/drawing/2014/main" id="{D634733C-5B10-4E14-BEB6-AEA0051FD7C6}"/>
                    </a:ext>
                  </a:extLst>
                </p14:cNvPr>
                <p14:cNvContentPartPr/>
                <p14:nvPr/>
              </p14:nvContentPartPr>
              <p14:xfrm>
                <a:off x="11442333" y="1807267"/>
                <a:ext cx="75960" cy="88200"/>
              </p14:xfrm>
            </p:contentPart>
          </mc:Choice>
          <mc:Fallback>
            <p:pic>
              <p:nvPicPr>
                <p:cNvPr id="356" name="Freihand 355">
                  <a:extLst>
                    <a:ext uri="{FF2B5EF4-FFF2-40B4-BE49-F238E27FC236}">
                      <a16:creationId xmlns:a16="http://schemas.microsoft.com/office/drawing/2014/main" id="{D634733C-5B10-4E14-BEB6-AEA0051FD7C6}"/>
                    </a:ext>
                  </a:extLst>
                </p:cNvPr>
                <p:cNvPicPr/>
                <p:nvPr/>
              </p:nvPicPr>
              <p:blipFill>
                <a:blip r:embed="rId146"/>
                <a:stretch>
                  <a:fillRect/>
                </a:stretch>
              </p:blipFill>
              <p:spPr>
                <a:xfrm>
                  <a:off x="11438013" y="1802947"/>
                  <a:ext cx="846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357" name="Freihand 356">
                  <a:extLst>
                    <a:ext uri="{FF2B5EF4-FFF2-40B4-BE49-F238E27FC236}">
                      <a16:creationId xmlns:a16="http://schemas.microsoft.com/office/drawing/2014/main" id="{C024612C-1003-4A91-894F-320413B130EF}"/>
                    </a:ext>
                  </a:extLst>
                </p14:cNvPr>
                <p14:cNvContentPartPr/>
                <p14:nvPr/>
              </p14:nvContentPartPr>
              <p14:xfrm>
                <a:off x="11325333" y="1730587"/>
                <a:ext cx="134280" cy="197640"/>
              </p14:xfrm>
            </p:contentPart>
          </mc:Choice>
          <mc:Fallback>
            <p:pic>
              <p:nvPicPr>
                <p:cNvPr id="357" name="Freihand 356">
                  <a:extLst>
                    <a:ext uri="{FF2B5EF4-FFF2-40B4-BE49-F238E27FC236}">
                      <a16:creationId xmlns:a16="http://schemas.microsoft.com/office/drawing/2014/main" id="{C024612C-1003-4A91-894F-320413B130EF}"/>
                    </a:ext>
                  </a:extLst>
                </p:cNvPr>
                <p:cNvPicPr/>
                <p:nvPr/>
              </p:nvPicPr>
              <p:blipFill>
                <a:blip r:embed="rId148"/>
                <a:stretch>
                  <a:fillRect/>
                </a:stretch>
              </p:blipFill>
              <p:spPr>
                <a:xfrm>
                  <a:off x="11321013" y="1726267"/>
                  <a:ext cx="14292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358" name="Freihand 357">
                  <a:extLst>
                    <a:ext uri="{FF2B5EF4-FFF2-40B4-BE49-F238E27FC236}">
                      <a16:creationId xmlns:a16="http://schemas.microsoft.com/office/drawing/2014/main" id="{F4A5A200-5EA5-4802-9B7C-8A5BBBEF3076}"/>
                    </a:ext>
                  </a:extLst>
                </p14:cNvPr>
                <p14:cNvContentPartPr/>
                <p14:nvPr/>
              </p14:nvContentPartPr>
              <p14:xfrm>
                <a:off x="11429373" y="1803667"/>
                <a:ext cx="88200" cy="101880"/>
              </p14:xfrm>
            </p:contentPart>
          </mc:Choice>
          <mc:Fallback>
            <p:pic>
              <p:nvPicPr>
                <p:cNvPr id="358" name="Freihand 357">
                  <a:extLst>
                    <a:ext uri="{FF2B5EF4-FFF2-40B4-BE49-F238E27FC236}">
                      <a16:creationId xmlns:a16="http://schemas.microsoft.com/office/drawing/2014/main" id="{F4A5A200-5EA5-4802-9B7C-8A5BBBEF3076}"/>
                    </a:ext>
                  </a:extLst>
                </p:cNvPr>
                <p:cNvPicPr/>
                <p:nvPr/>
              </p:nvPicPr>
              <p:blipFill>
                <a:blip r:embed="rId150"/>
                <a:stretch>
                  <a:fillRect/>
                </a:stretch>
              </p:blipFill>
              <p:spPr>
                <a:xfrm>
                  <a:off x="11425053" y="1799347"/>
                  <a:ext cx="968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360" name="Freihand 359">
                  <a:extLst>
                    <a:ext uri="{FF2B5EF4-FFF2-40B4-BE49-F238E27FC236}">
                      <a16:creationId xmlns:a16="http://schemas.microsoft.com/office/drawing/2014/main" id="{C89506B2-ABAF-43C6-8180-005B07C9B1EE}"/>
                    </a:ext>
                  </a:extLst>
                </p14:cNvPr>
                <p14:cNvContentPartPr/>
                <p14:nvPr/>
              </p14:nvContentPartPr>
              <p14:xfrm>
                <a:off x="11534853" y="1707907"/>
                <a:ext cx="130320" cy="259920"/>
              </p14:xfrm>
            </p:contentPart>
          </mc:Choice>
          <mc:Fallback>
            <p:pic>
              <p:nvPicPr>
                <p:cNvPr id="360" name="Freihand 359">
                  <a:extLst>
                    <a:ext uri="{FF2B5EF4-FFF2-40B4-BE49-F238E27FC236}">
                      <a16:creationId xmlns:a16="http://schemas.microsoft.com/office/drawing/2014/main" id="{C89506B2-ABAF-43C6-8180-005B07C9B1EE}"/>
                    </a:ext>
                  </a:extLst>
                </p:cNvPr>
                <p:cNvPicPr/>
                <p:nvPr/>
              </p:nvPicPr>
              <p:blipFill>
                <a:blip r:embed="rId152"/>
                <a:stretch>
                  <a:fillRect/>
                </a:stretch>
              </p:blipFill>
              <p:spPr>
                <a:xfrm>
                  <a:off x="11530533" y="1703587"/>
                  <a:ext cx="13896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361" name="Freihand 360">
                  <a:extLst>
                    <a:ext uri="{FF2B5EF4-FFF2-40B4-BE49-F238E27FC236}">
                      <a16:creationId xmlns:a16="http://schemas.microsoft.com/office/drawing/2014/main" id="{D2962B0B-05D0-49AE-B68E-9D136AD5E1C5}"/>
                    </a:ext>
                  </a:extLst>
                </p14:cNvPr>
                <p14:cNvContentPartPr/>
                <p14:nvPr/>
              </p14:nvContentPartPr>
              <p14:xfrm>
                <a:off x="11631693" y="1699987"/>
                <a:ext cx="124920" cy="165240"/>
              </p14:xfrm>
            </p:contentPart>
          </mc:Choice>
          <mc:Fallback>
            <p:pic>
              <p:nvPicPr>
                <p:cNvPr id="361" name="Freihand 360">
                  <a:extLst>
                    <a:ext uri="{FF2B5EF4-FFF2-40B4-BE49-F238E27FC236}">
                      <a16:creationId xmlns:a16="http://schemas.microsoft.com/office/drawing/2014/main" id="{D2962B0B-05D0-49AE-B68E-9D136AD5E1C5}"/>
                    </a:ext>
                  </a:extLst>
                </p:cNvPr>
                <p:cNvPicPr/>
                <p:nvPr/>
              </p:nvPicPr>
              <p:blipFill>
                <a:blip r:embed="rId154"/>
                <a:stretch>
                  <a:fillRect/>
                </a:stretch>
              </p:blipFill>
              <p:spPr>
                <a:xfrm>
                  <a:off x="11627373" y="1695667"/>
                  <a:ext cx="13356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364" name="Freihand 363">
                  <a:extLst>
                    <a:ext uri="{FF2B5EF4-FFF2-40B4-BE49-F238E27FC236}">
                      <a16:creationId xmlns:a16="http://schemas.microsoft.com/office/drawing/2014/main" id="{12258944-1AC6-46FC-B3C6-F6623FDA2C4E}"/>
                    </a:ext>
                  </a:extLst>
                </p14:cNvPr>
                <p14:cNvContentPartPr/>
                <p14:nvPr/>
              </p14:nvContentPartPr>
              <p14:xfrm>
                <a:off x="7010373" y="2423947"/>
                <a:ext cx="176040" cy="15840"/>
              </p14:xfrm>
            </p:contentPart>
          </mc:Choice>
          <mc:Fallback>
            <p:pic>
              <p:nvPicPr>
                <p:cNvPr id="364" name="Freihand 363">
                  <a:extLst>
                    <a:ext uri="{FF2B5EF4-FFF2-40B4-BE49-F238E27FC236}">
                      <a16:creationId xmlns:a16="http://schemas.microsoft.com/office/drawing/2014/main" id="{12258944-1AC6-46FC-B3C6-F6623FDA2C4E}"/>
                    </a:ext>
                  </a:extLst>
                </p:cNvPr>
                <p:cNvPicPr/>
                <p:nvPr/>
              </p:nvPicPr>
              <p:blipFill>
                <a:blip r:embed="rId156"/>
                <a:stretch>
                  <a:fillRect/>
                </a:stretch>
              </p:blipFill>
              <p:spPr>
                <a:xfrm>
                  <a:off x="7006053" y="2419627"/>
                  <a:ext cx="1846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365" name="Freihand 364">
                  <a:extLst>
                    <a:ext uri="{FF2B5EF4-FFF2-40B4-BE49-F238E27FC236}">
                      <a16:creationId xmlns:a16="http://schemas.microsoft.com/office/drawing/2014/main" id="{D96AD6CB-0F91-4E9A-BA52-806C7BB76779}"/>
                    </a:ext>
                  </a:extLst>
                </p14:cNvPr>
                <p14:cNvContentPartPr/>
                <p14:nvPr/>
              </p14:nvContentPartPr>
              <p14:xfrm>
                <a:off x="7019733" y="2473627"/>
                <a:ext cx="131760" cy="23760"/>
              </p14:xfrm>
            </p:contentPart>
          </mc:Choice>
          <mc:Fallback>
            <p:pic>
              <p:nvPicPr>
                <p:cNvPr id="365" name="Freihand 364">
                  <a:extLst>
                    <a:ext uri="{FF2B5EF4-FFF2-40B4-BE49-F238E27FC236}">
                      <a16:creationId xmlns:a16="http://schemas.microsoft.com/office/drawing/2014/main" id="{D96AD6CB-0F91-4E9A-BA52-806C7BB76779}"/>
                    </a:ext>
                  </a:extLst>
                </p:cNvPr>
                <p:cNvPicPr/>
                <p:nvPr/>
              </p:nvPicPr>
              <p:blipFill>
                <a:blip r:embed="rId158"/>
                <a:stretch>
                  <a:fillRect/>
                </a:stretch>
              </p:blipFill>
              <p:spPr>
                <a:xfrm>
                  <a:off x="7015413" y="2469307"/>
                  <a:ext cx="1404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366" name="Freihand 365">
                  <a:extLst>
                    <a:ext uri="{FF2B5EF4-FFF2-40B4-BE49-F238E27FC236}">
                      <a16:creationId xmlns:a16="http://schemas.microsoft.com/office/drawing/2014/main" id="{2A9900F2-FB26-4675-80E8-75351BE15C60}"/>
                    </a:ext>
                  </a:extLst>
                </p14:cNvPr>
                <p14:cNvContentPartPr/>
                <p14:nvPr/>
              </p14:nvContentPartPr>
              <p14:xfrm>
                <a:off x="7162653" y="2381107"/>
                <a:ext cx="99720" cy="159120"/>
              </p14:xfrm>
            </p:contentPart>
          </mc:Choice>
          <mc:Fallback>
            <p:pic>
              <p:nvPicPr>
                <p:cNvPr id="366" name="Freihand 365">
                  <a:extLst>
                    <a:ext uri="{FF2B5EF4-FFF2-40B4-BE49-F238E27FC236}">
                      <a16:creationId xmlns:a16="http://schemas.microsoft.com/office/drawing/2014/main" id="{2A9900F2-FB26-4675-80E8-75351BE15C60}"/>
                    </a:ext>
                  </a:extLst>
                </p:cNvPr>
                <p:cNvPicPr/>
                <p:nvPr/>
              </p:nvPicPr>
              <p:blipFill>
                <a:blip r:embed="rId160"/>
                <a:stretch>
                  <a:fillRect/>
                </a:stretch>
              </p:blipFill>
              <p:spPr>
                <a:xfrm>
                  <a:off x="7158333" y="2376787"/>
                  <a:ext cx="1083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367" name="Freihand 366">
                  <a:extLst>
                    <a:ext uri="{FF2B5EF4-FFF2-40B4-BE49-F238E27FC236}">
                      <a16:creationId xmlns:a16="http://schemas.microsoft.com/office/drawing/2014/main" id="{E9CDD5B7-5693-4D3F-9952-4F380590796A}"/>
                    </a:ext>
                  </a:extLst>
                </p14:cNvPr>
                <p14:cNvContentPartPr/>
                <p14:nvPr/>
              </p14:nvContentPartPr>
              <p14:xfrm>
                <a:off x="7555053" y="2389387"/>
                <a:ext cx="5760" cy="148320"/>
              </p14:xfrm>
            </p:contentPart>
          </mc:Choice>
          <mc:Fallback>
            <p:pic>
              <p:nvPicPr>
                <p:cNvPr id="367" name="Freihand 366">
                  <a:extLst>
                    <a:ext uri="{FF2B5EF4-FFF2-40B4-BE49-F238E27FC236}">
                      <a16:creationId xmlns:a16="http://schemas.microsoft.com/office/drawing/2014/main" id="{E9CDD5B7-5693-4D3F-9952-4F380590796A}"/>
                    </a:ext>
                  </a:extLst>
                </p:cNvPr>
                <p:cNvPicPr/>
                <p:nvPr/>
              </p:nvPicPr>
              <p:blipFill>
                <a:blip r:embed="rId162"/>
                <a:stretch>
                  <a:fillRect/>
                </a:stretch>
              </p:blipFill>
              <p:spPr>
                <a:xfrm>
                  <a:off x="7550733" y="2385067"/>
                  <a:ext cx="144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368" name="Freihand 367">
                  <a:extLst>
                    <a:ext uri="{FF2B5EF4-FFF2-40B4-BE49-F238E27FC236}">
                      <a16:creationId xmlns:a16="http://schemas.microsoft.com/office/drawing/2014/main" id="{40343814-5628-43DD-8AAA-3515A5FFDB21}"/>
                    </a:ext>
                  </a:extLst>
                </p14:cNvPr>
                <p14:cNvContentPartPr/>
                <p14:nvPr/>
              </p14:nvContentPartPr>
              <p14:xfrm>
                <a:off x="7465053" y="2385067"/>
                <a:ext cx="167760" cy="191160"/>
              </p14:xfrm>
            </p:contentPart>
          </mc:Choice>
          <mc:Fallback>
            <p:pic>
              <p:nvPicPr>
                <p:cNvPr id="368" name="Freihand 367">
                  <a:extLst>
                    <a:ext uri="{FF2B5EF4-FFF2-40B4-BE49-F238E27FC236}">
                      <a16:creationId xmlns:a16="http://schemas.microsoft.com/office/drawing/2014/main" id="{40343814-5628-43DD-8AAA-3515A5FFDB21}"/>
                    </a:ext>
                  </a:extLst>
                </p:cNvPr>
                <p:cNvPicPr/>
                <p:nvPr/>
              </p:nvPicPr>
              <p:blipFill>
                <a:blip r:embed="rId164"/>
                <a:stretch>
                  <a:fillRect/>
                </a:stretch>
              </p:blipFill>
              <p:spPr>
                <a:xfrm>
                  <a:off x="7460733" y="2380747"/>
                  <a:ext cx="17640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369" name="Freihand 368">
                  <a:extLst>
                    <a:ext uri="{FF2B5EF4-FFF2-40B4-BE49-F238E27FC236}">
                      <a16:creationId xmlns:a16="http://schemas.microsoft.com/office/drawing/2014/main" id="{323A5C98-846A-4CCB-8E9C-D7964F3CB8CE}"/>
                    </a:ext>
                  </a:extLst>
                </p14:cNvPr>
                <p14:cNvContentPartPr/>
                <p14:nvPr/>
              </p14:nvContentPartPr>
              <p14:xfrm>
                <a:off x="7641813" y="2331427"/>
                <a:ext cx="25200" cy="105480"/>
              </p14:xfrm>
            </p:contentPart>
          </mc:Choice>
          <mc:Fallback>
            <p:pic>
              <p:nvPicPr>
                <p:cNvPr id="369" name="Freihand 368">
                  <a:extLst>
                    <a:ext uri="{FF2B5EF4-FFF2-40B4-BE49-F238E27FC236}">
                      <a16:creationId xmlns:a16="http://schemas.microsoft.com/office/drawing/2014/main" id="{323A5C98-846A-4CCB-8E9C-D7964F3CB8CE}"/>
                    </a:ext>
                  </a:extLst>
                </p:cNvPr>
                <p:cNvPicPr/>
                <p:nvPr/>
              </p:nvPicPr>
              <p:blipFill>
                <a:blip r:embed="rId166"/>
                <a:stretch>
                  <a:fillRect/>
                </a:stretch>
              </p:blipFill>
              <p:spPr>
                <a:xfrm>
                  <a:off x="7637493" y="2327107"/>
                  <a:ext cx="338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370" name="Freihand 369">
                  <a:extLst>
                    <a:ext uri="{FF2B5EF4-FFF2-40B4-BE49-F238E27FC236}">
                      <a16:creationId xmlns:a16="http://schemas.microsoft.com/office/drawing/2014/main" id="{430FA2F8-E5AC-4A48-B855-C6BE8E26C137}"/>
                    </a:ext>
                  </a:extLst>
                </p14:cNvPr>
                <p14:cNvContentPartPr/>
                <p14:nvPr/>
              </p14:nvContentPartPr>
              <p14:xfrm>
                <a:off x="7723173" y="2411707"/>
                <a:ext cx="173880" cy="110520"/>
              </p14:xfrm>
            </p:contentPart>
          </mc:Choice>
          <mc:Fallback>
            <p:pic>
              <p:nvPicPr>
                <p:cNvPr id="370" name="Freihand 369">
                  <a:extLst>
                    <a:ext uri="{FF2B5EF4-FFF2-40B4-BE49-F238E27FC236}">
                      <a16:creationId xmlns:a16="http://schemas.microsoft.com/office/drawing/2014/main" id="{430FA2F8-E5AC-4A48-B855-C6BE8E26C137}"/>
                    </a:ext>
                  </a:extLst>
                </p:cNvPr>
                <p:cNvPicPr/>
                <p:nvPr/>
              </p:nvPicPr>
              <p:blipFill>
                <a:blip r:embed="rId168"/>
                <a:stretch>
                  <a:fillRect/>
                </a:stretch>
              </p:blipFill>
              <p:spPr>
                <a:xfrm>
                  <a:off x="7718853" y="2407387"/>
                  <a:ext cx="1825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371" name="Freihand 370">
                  <a:extLst>
                    <a:ext uri="{FF2B5EF4-FFF2-40B4-BE49-F238E27FC236}">
                      <a16:creationId xmlns:a16="http://schemas.microsoft.com/office/drawing/2014/main" id="{A3332C1A-B5C5-44C5-A94B-EF5BD359ACD2}"/>
                    </a:ext>
                  </a:extLst>
                </p14:cNvPr>
                <p14:cNvContentPartPr/>
                <p14:nvPr/>
              </p14:nvContentPartPr>
              <p14:xfrm>
                <a:off x="8091813" y="2381467"/>
                <a:ext cx="14400" cy="122400"/>
              </p14:xfrm>
            </p:contentPart>
          </mc:Choice>
          <mc:Fallback>
            <p:pic>
              <p:nvPicPr>
                <p:cNvPr id="371" name="Freihand 370">
                  <a:extLst>
                    <a:ext uri="{FF2B5EF4-FFF2-40B4-BE49-F238E27FC236}">
                      <a16:creationId xmlns:a16="http://schemas.microsoft.com/office/drawing/2014/main" id="{A3332C1A-B5C5-44C5-A94B-EF5BD359ACD2}"/>
                    </a:ext>
                  </a:extLst>
                </p:cNvPr>
                <p:cNvPicPr/>
                <p:nvPr/>
              </p:nvPicPr>
              <p:blipFill>
                <a:blip r:embed="rId170"/>
                <a:stretch>
                  <a:fillRect/>
                </a:stretch>
              </p:blipFill>
              <p:spPr>
                <a:xfrm>
                  <a:off x="8087493" y="2377147"/>
                  <a:ext cx="230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372" name="Freihand 371">
                  <a:extLst>
                    <a:ext uri="{FF2B5EF4-FFF2-40B4-BE49-F238E27FC236}">
                      <a16:creationId xmlns:a16="http://schemas.microsoft.com/office/drawing/2014/main" id="{734D37EC-0938-43BA-819E-7C03DEE35FDF}"/>
                    </a:ext>
                  </a:extLst>
                </p14:cNvPr>
                <p14:cNvContentPartPr/>
                <p14:nvPr/>
              </p14:nvContentPartPr>
              <p14:xfrm>
                <a:off x="7999293" y="2363467"/>
                <a:ext cx="208800" cy="189000"/>
              </p14:xfrm>
            </p:contentPart>
          </mc:Choice>
          <mc:Fallback>
            <p:pic>
              <p:nvPicPr>
                <p:cNvPr id="372" name="Freihand 371">
                  <a:extLst>
                    <a:ext uri="{FF2B5EF4-FFF2-40B4-BE49-F238E27FC236}">
                      <a16:creationId xmlns:a16="http://schemas.microsoft.com/office/drawing/2014/main" id="{734D37EC-0938-43BA-819E-7C03DEE35FDF}"/>
                    </a:ext>
                  </a:extLst>
                </p:cNvPr>
                <p:cNvPicPr/>
                <p:nvPr/>
              </p:nvPicPr>
              <p:blipFill>
                <a:blip r:embed="rId172"/>
                <a:stretch>
                  <a:fillRect/>
                </a:stretch>
              </p:blipFill>
              <p:spPr>
                <a:xfrm>
                  <a:off x="7994973" y="2359147"/>
                  <a:ext cx="21744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375" name="Freihand 374">
                  <a:extLst>
                    <a:ext uri="{FF2B5EF4-FFF2-40B4-BE49-F238E27FC236}">
                      <a16:creationId xmlns:a16="http://schemas.microsoft.com/office/drawing/2014/main" id="{D1CA1227-21B6-429A-9CAE-38704A7D9E95}"/>
                    </a:ext>
                  </a:extLst>
                </p14:cNvPr>
                <p14:cNvContentPartPr/>
                <p14:nvPr/>
              </p14:nvContentPartPr>
              <p14:xfrm>
                <a:off x="8272893" y="1018507"/>
                <a:ext cx="1524600" cy="543600"/>
              </p14:xfrm>
            </p:contentPart>
          </mc:Choice>
          <mc:Fallback>
            <p:pic>
              <p:nvPicPr>
                <p:cNvPr id="375" name="Freihand 374">
                  <a:extLst>
                    <a:ext uri="{FF2B5EF4-FFF2-40B4-BE49-F238E27FC236}">
                      <a16:creationId xmlns:a16="http://schemas.microsoft.com/office/drawing/2014/main" id="{D1CA1227-21B6-429A-9CAE-38704A7D9E95}"/>
                    </a:ext>
                  </a:extLst>
                </p:cNvPr>
                <p:cNvPicPr/>
                <p:nvPr/>
              </p:nvPicPr>
              <p:blipFill>
                <a:blip r:embed="rId174"/>
                <a:stretch>
                  <a:fillRect/>
                </a:stretch>
              </p:blipFill>
              <p:spPr>
                <a:xfrm>
                  <a:off x="8268573" y="1014187"/>
                  <a:ext cx="1533240" cy="552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5">
            <p14:nvContentPartPr>
              <p14:cNvPr id="385" name="Freihand 384">
                <a:extLst>
                  <a:ext uri="{FF2B5EF4-FFF2-40B4-BE49-F238E27FC236}">
                    <a16:creationId xmlns:a16="http://schemas.microsoft.com/office/drawing/2014/main" id="{127AC101-81BC-403C-A34C-911570CB33B6}"/>
                  </a:ext>
                </a:extLst>
              </p14:cNvPr>
              <p14:cNvContentPartPr/>
              <p14:nvPr/>
            </p14:nvContentPartPr>
            <p14:xfrm>
              <a:off x="3994653" y="1324147"/>
              <a:ext cx="180720" cy="272880"/>
            </p14:xfrm>
          </p:contentPart>
        </mc:Choice>
        <mc:Fallback>
          <p:pic>
            <p:nvPicPr>
              <p:cNvPr id="385" name="Freihand 384">
                <a:extLst>
                  <a:ext uri="{FF2B5EF4-FFF2-40B4-BE49-F238E27FC236}">
                    <a16:creationId xmlns:a16="http://schemas.microsoft.com/office/drawing/2014/main" id="{127AC101-81BC-403C-A34C-911570CB33B6}"/>
                  </a:ext>
                </a:extLst>
              </p:cNvPr>
              <p:cNvPicPr/>
              <p:nvPr/>
            </p:nvPicPr>
            <p:blipFill>
              <a:blip r:embed="rId176"/>
              <a:stretch>
                <a:fillRect/>
              </a:stretch>
            </p:blipFill>
            <p:spPr>
              <a:xfrm>
                <a:off x="3990333" y="1319827"/>
                <a:ext cx="189360" cy="281520"/>
              </a:xfrm>
              <a:prstGeom prst="rect">
                <a:avLst/>
              </a:prstGeom>
            </p:spPr>
          </p:pic>
        </mc:Fallback>
      </mc:AlternateContent>
      <p:grpSp>
        <p:nvGrpSpPr>
          <p:cNvPr id="410" name="Gruppieren 409">
            <a:extLst>
              <a:ext uri="{FF2B5EF4-FFF2-40B4-BE49-F238E27FC236}">
                <a16:creationId xmlns:a16="http://schemas.microsoft.com/office/drawing/2014/main" id="{1A13E065-E3E9-4195-990C-35EF14312B94}"/>
              </a:ext>
            </a:extLst>
          </p:cNvPr>
          <p:cNvGrpSpPr/>
          <p:nvPr/>
        </p:nvGrpSpPr>
        <p:grpSpPr>
          <a:xfrm>
            <a:off x="4142613" y="2427907"/>
            <a:ext cx="1828440" cy="817560"/>
            <a:chOff x="4142613" y="2427907"/>
            <a:chExt cx="1828440" cy="817560"/>
          </a:xfrm>
        </p:grpSpPr>
        <mc:AlternateContent xmlns:mc="http://schemas.openxmlformats.org/markup-compatibility/2006">
          <mc:Choice xmlns:p14="http://schemas.microsoft.com/office/powerpoint/2010/main" Requires="p14">
            <p:contentPart p14:bwMode="auto" r:id="rId177">
              <p14:nvContentPartPr>
                <p14:cNvPr id="387" name="Freihand 386">
                  <a:extLst>
                    <a:ext uri="{FF2B5EF4-FFF2-40B4-BE49-F238E27FC236}">
                      <a16:creationId xmlns:a16="http://schemas.microsoft.com/office/drawing/2014/main" id="{8B041C73-E7B1-49C3-839C-8C0293932E7E}"/>
                    </a:ext>
                  </a:extLst>
                </p14:cNvPr>
                <p14:cNvContentPartPr/>
                <p14:nvPr/>
              </p14:nvContentPartPr>
              <p14:xfrm>
                <a:off x="4142613" y="2427907"/>
                <a:ext cx="92520" cy="247680"/>
              </p14:xfrm>
            </p:contentPart>
          </mc:Choice>
          <mc:Fallback>
            <p:pic>
              <p:nvPicPr>
                <p:cNvPr id="387" name="Freihand 386">
                  <a:extLst>
                    <a:ext uri="{FF2B5EF4-FFF2-40B4-BE49-F238E27FC236}">
                      <a16:creationId xmlns:a16="http://schemas.microsoft.com/office/drawing/2014/main" id="{8B041C73-E7B1-49C3-839C-8C0293932E7E}"/>
                    </a:ext>
                  </a:extLst>
                </p:cNvPr>
                <p:cNvPicPr/>
                <p:nvPr/>
              </p:nvPicPr>
              <p:blipFill>
                <a:blip r:embed="rId178"/>
                <a:stretch>
                  <a:fillRect/>
                </a:stretch>
              </p:blipFill>
              <p:spPr>
                <a:xfrm>
                  <a:off x="4138293" y="2423587"/>
                  <a:ext cx="10116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388" name="Freihand 387">
                  <a:extLst>
                    <a:ext uri="{FF2B5EF4-FFF2-40B4-BE49-F238E27FC236}">
                      <a16:creationId xmlns:a16="http://schemas.microsoft.com/office/drawing/2014/main" id="{CDD0FEB9-8A22-4209-B0D9-D59DE21EA3A7}"/>
                    </a:ext>
                  </a:extLst>
                </p14:cNvPr>
                <p14:cNvContentPartPr/>
                <p14:nvPr/>
              </p14:nvContentPartPr>
              <p14:xfrm>
                <a:off x="4257093" y="2633107"/>
                <a:ext cx="117000" cy="159480"/>
              </p14:xfrm>
            </p:contentPart>
          </mc:Choice>
          <mc:Fallback>
            <p:pic>
              <p:nvPicPr>
                <p:cNvPr id="388" name="Freihand 387">
                  <a:extLst>
                    <a:ext uri="{FF2B5EF4-FFF2-40B4-BE49-F238E27FC236}">
                      <a16:creationId xmlns:a16="http://schemas.microsoft.com/office/drawing/2014/main" id="{CDD0FEB9-8A22-4209-B0D9-D59DE21EA3A7}"/>
                    </a:ext>
                  </a:extLst>
                </p:cNvPr>
                <p:cNvPicPr/>
                <p:nvPr/>
              </p:nvPicPr>
              <p:blipFill>
                <a:blip r:embed="rId180"/>
                <a:stretch>
                  <a:fillRect/>
                </a:stretch>
              </p:blipFill>
              <p:spPr>
                <a:xfrm>
                  <a:off x="4252773" y="2628787"/>
                  <a:ext cx="1256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389" name="Freihand 388">
                  <a:extLst>
                    <a:ext uri="{FF2B5EF4-FFF2-40B4-BE49-F238E27FC236}">
                      <a16:creationId xmlns:a16="http://schemas.microsoft.com/office/drawing/2014/main" id="{B093CCC3-8C2D-4089-9764-702F879F16C3}"/>
                    </a:ext>
                  </a:extLst>
                </p14:cNvPr>
                <p14:cNvContentPartPr/>
                <p14:nvPr/>
              </p14:nvContentPartPr>
              <p14:xfrm>
                <a:off x="4467333" y="2594587"/>
                <a:ext cx="237960" cy="168120"/>
              </p14:xfrm>
            </p:contentPart>
          </mc:Choice>
          <mc:Fallback>
            <p:pic>
              <p:nvPicPr>
                <p:cNvPr id="389" name="Freihand 388">
                  <a:extLst>
                    <a:ext uri="{FF2B5EF4-FFF2-40B4-BE49-F238E27FC236}">
                      <a16:creationId xmlns:a16="http://schemas.microsoft.com/office/drawing/2014/main" id="{B093CCC3-8C2D-4089-9764-702F879F16C3}"/>
                    </a:ext>
                  </a:extLst>
                </p:cNvPr>
                <p:cNvPicPr/>
                <p:nvPr/>
              </p:nvPicPr>
              <p:blipFill>
                <a:blip r:embed="rId182"/>
                <a:stretch>
                  <a:fillRect/>
                </a:stretch>
              </p:blipFill>
              <p:spPr>
                <a:xfrm>
                  <a:off x="4463013" y="2590267"/>
                  <a:ext cx="2466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390" name="Freihand 389">
                  <a:extLst>
                    <a:ext uri="{FF2B5EF4-FFF2-40B4-BE49-F238E27FC236}">
                      <a16:creationId xmlns:a16="http://schemas.microsoft.com/office/drawing/2014/main" id="{D785F73B-A5BD-4891-8188-0FE4ABF4EB7D}"/>
                    </a:ext>
                  </a:extLst>
                </p14:cNvPr>
                <p14:cNvContentPartPr/>
                <p14:nvPr/>
              </p14:nvContentPartPr>
              <p14:xfrm>
                <a:off x="4734093" y="2690347"/>
                <a:ext cx="101880" cy="143640"/>
              </p14:xfrm>
            </p:contentPart>
          </mc:Choice>
          <mc:Fallback>
            <p:pic>
              <p:nvPicPr>
                <p:cNvPr id="390" name="Freihand 389">
                  <a:extLst>
                    <a:ext uri="{FF2B5EF4-FFF2-40B4-BE49-F238E27FC236}">
                      <a16:creationId xmlns:a16="http://schemas.microsoft.com/office/drawing/2014/main" id="{D785F73B-A5BD-4891-8188-0FE4ABF4EB7D}"/>
                    </a:ext>
                  </a:extLst>
                </p:cNvPr>
                <p:cNvPicPr/>
                <p:nvPr/>
              </p:nvPicPr>
              <p:blipFill>
                <a:blip r:embed="rId184"/>
                <a:stretch>
                  <a:fillRect/>
                </a:stretch>
              </p:blipFill>
              <p:spPr>
                <a:xfrm>
                  <a:off x="4729773" y="2686027"/>
                  <a:ext cx="1105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391" name="Freihand 390">
                  <a:extLst>
                    <a:ext uri="{FF2B5EF4-FFF2-40B4-BE49-F238E27FC236}">
                      <a16:creationId xmlns:a16="http://schemas.microsoft.com/office/drawing/2014/main" id="{31A067C4-FDE4-414C-AB60-5FD212B6462E}"/>
                    </a:ext>
                  </a:extLst>
                </p14:cNvPr>
                <p14:cNvContentPartPr/>
                <p14:nvPr/>
              </p14:nvContentPartPr>
              <p14:xfrm>
                <a:off x="4834533" y="2642827"/>
                <a:ext cx="55080" cy="148680"/>
              </p14:xfrm>
            </p:contentPart>
          </mc:Choice>
          <mc:Fallback>
            <p:pic>
              <p:nvPicPr>
                <p:cNvPr id="391" name="Freihand 390">
                  <a:extLst>
                    <a:ext uri="{FF2B5EF4-FFF2-40B4-BE49-F238E27FC236}">
                      <a16:creationId xmlns:a16="http://schemas.microsoft.com/office/drawing/2014/main" id="{31A067C4-FDE4-414C-AB60-5FD212B6462E}"/>
                    </a:ext>
                  </a:extLst>
                </p:cNvPr>
                <p:cNvPicPr/>
                <p:nvPr/>
              </p:nvPicPr>
              <p:blipFill>
                <a:blip r:embed="rId186"/>
                <a:stretch>
                  <a:fillRect/>
                </a:stretch>
              </p:blipFill>
              <p:spPr>
                <a:xfrm>
                  <a:off x="4830213" y="2638507"/>
                  <a:ext cx="637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392" name="Freihand 391">
                  <a:extLst>
                    <a:ext uri="{FF2B5EF4-FFF2-40B4-BE49-F238E27FC236}">
                      <a16:creationId xmlns:a16="http://schemas.microsoft.com/office/drawing/2014/main" id="{B0CC868A-6CAE-42D4-B7F4-EAFD15D55541}"/>
                    </a:ext>
                  </a:extLst>
                </p14:cNvPr>
                <p14:cNvContentPartPr/>
                <p14:nvPr/>
              </p14:nvContentPartPr>
              <p14:xfrm>
                <a:off x="4896813" y="2702227"/>
                <a:ext cx="90360" cy="97920"/>
              </p14:xfrm>
            </p:contentPart>
          </mc:Choice>
          <mc:Fallback>
            <p:pic>
              <p:nvPicPr>
                <p:cNvPr id="392" name="Freihand 391">
                  <a:extLst>
                    <a:ext uri="{FF2B5EF4-FFF2-40B4-BE49-F238E27FC236}">
                      <a16:creationId xmlns:a16="http://schemas.microsoft.com/office/drawing/2014/main" id="{B0CC868A-6CAE-42D4-B7F4-EAFD15D55541}"/>
                    </a:ext>
                  </a:extLst>
                </p:cNvPr>
                <p:cNvPicPr/>
                <p:nvPr/>
              </p:nvPicPr>
              <p:blipFill>
                <a:blip r:embed="rId188"/>
                <a:stretch>
                  <a:fillRect/>
                </a:stretch>
              </p:blipFill>
              <p:spPr>
                <a:xfrm>
                  <a:off x="4892493" y="2697907"/>
                  <a:ext cx="990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393" name="Freihand 392">
                  <a:extLst>
                    <a:ext uri="{FF2B5EF4-FFF2-40B4-BE49-F238E27FC236}">
                      <a16:creationId xmlns:a16="http://schemas.microsoft.com/office/drawing/2014/main" id="{E15D06CD-7611-46F0-8643-5925060922BF}"/>
                    </a:ext>
                  </a:extLst>
                </p14:cNvPr>
                <p14:cNvContentPartPr/>
                <p14:nvPr/>
              </p14:nvContentPartPr>
              <p14:xfrm>
                <a:off x="4997973" y="2692867"/>
                <a:ext cx="98640" cy="199440"/>
              </p14:xfrm>
            </p:contentPart>
          </mc:Choice>
          <mc:Fallback>
            <p:pic>
              <p:nvPicPr>
                <p:cNvPr id="393" name="Freihand 392">
                  <a:extLst>
                    <a:ext uri="{FF2B5EF4-FFF2-40B4-BE49-F238E27FC236}">
                      <a16:creationId xmlns:a16="http://schemas.microsoft.com/office/drawing/2014/main" id="{E15D06CD-7611-46F0-8643-5925060922BF}"/>
                    </a:ext>
                  </a:extLst>
                </p:cNvPr>
                <p:cNvPicPr/>
                <p:nvPr/>
              </p:nvPicPr>
              <p:blipFill>
                <a:blip r:embed="rId190"/>
                <a:stretch>
                  <a:fillRect/>
                </a:stretch>
              </p:blipFill>
              <p:spPr>
                <a:xfrm>
                  <a:off x="4993653" y="2688547"/>
                  <a:ext cx="10728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394" name="Freihand 393">
                  <a:extLst>
                    <a:ext uri="{FF2B5EF4-FFF2-40B4-BE49-F238E27FC236}">
                      <a16:creationId xmlns:a16="http://schemas.microsoft.com/office/drawing/2014/main" id="{829D346E-5A2F-49D1-9F31-3D30A40D471E}"/>
                    </a:ext>
                  </a:extLst>
                </p14:cNvPr>
                <p14:cNvContentPartPr/>
                <p14:nvPr/>
              </p14:nvContentPartPr>
              <p14:xfrm>
                <a:off x="5113533" y="2716627"/>
                <a:ext cx="88200" cy="82440"/>
              </p14:xfrm>
            </p:contentPart>
          </mc:Choice>
          <mc:Fallback>
            <p:pic>
              <p:nvPicPr>
                <p:cNvPr id="394" name="Freihand 393">
                  <a:extLst>
                    <a:ext uri="{FF2B5EF4-FFF2-40B4-BE49-F238E27FC236}">
                      <a16:creationId xmlns:a16="http://schemas.microsoft.com/office/drawing/2014/main" id="{829D346E-5A2F-49D1-9F31-3D30A40D471E}"/>
                    </a:ext>
                  </a:extLst>
                </p:cNvPr>
                <p:cNvPicPr/>
                <p:nvPr/>
              </p:nvPicPr>
              <p:blipFill>
                <a:blip r:embed="rId192"/>
                <a:stretch>
                  <a:fillRect/>
                </a:stretch>
              </p:blipFill>
              <p:spPr>
                <a:xfrm>
                  <a:off x="5109213" y="2712307"/>
                  <a:ext cx="968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396" name="Freihand 395">
                  <a:extLst>
                    <a:ext uri="{FF2B5EF4-FFF2-40B4-BE49-F238E27FC236}">
                      <a16:creationId xmlns:a16="http://schemas.microsoft.com/office/drawing/2014/main" id="{8AB80CC1-B17E-4563-8D99-F4EE90AD429A}"/>
                    </a:ext>
                  </a:extLst>
                </p14:cNvPr>
                <p14:cNvContentPartPr/>
                <p14:nvPr/>
              </p14:nvContentPartPr>
              <p14:xfrm>
                <a:off x="4952973" y="2911747"/>
                <a:ext cx="142920" cy="104400"/>
              </p14:xfrm>
            </p:contentPart>
          </mc:Choice>
          <mc:Fallback>
            <p:pic>
              <p:nvPicPr>
                <p:cNvPr id="396" name="Freihand 395">
                  <a:extLst>
                    <a:ext uri="{FF2B5EF4-FFF2-40B4-BE49-F238E27FC236}">
                      <a16:creationId xmlns:a16="http://schemas.microsoft.com/office/drawing/2014/main" id="{8AB80CC1-B17E-4563-8D99-F4EE90AD429A}"/>
                    </a:ext>
                  </a:extLst>
                </p:cNvPr>
                <p:cNvPicPr/>
                <p:nvPr/>
              </p:nvPicPr>
              <p:blipFill>
                <a:blip r:embed="rId194"/>
                <a:stretch>
                  <a:fillRect/>
                </a:stretch>
              </p:blipFill>
              <p:spPr>
                <a:xfrm>
                  <a:off x="4948653" y="2907427"/>
                  <a:ext cx="1515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398" name="Freihand 397">
                  <a:extLst>
                    <a:ext uri="{FF2B5EF4-FFF2-40B4-BE49-F238E27FC236}">
                      <a16:creationId xmlns:a16="http://schemas.microsoft.com/office/drawing/2014/main" id="{DE18EADD-C376-4921-8728-CCAFC401A4AA}"/>
                    </a:ext>
                  </a:extLst>
                </p14:cNvPr>
                <p14:cNvContentPartPr/>
                <p14:nvPr/>
              </p14:nvContentPartPr>
              <p14:xfrm>
                <a:off x="4900773" y="3038467"/>
                <a:ext cx="223200" cy="43200"/>
              </p14:xfrm>
            </p:contentPart>
          </mc:Choice>
          <mc:Fallback>
            <p:pic>
              <p:nvPicPr>
                <p:cNvPr id="398" name="Freihand 397">
                  <a:extLst>
                    <a:ext uri="{FF2B5EF4-FFF2-40B4-BE49-F238E27FC236}">
                      <a16:creationId xmlns:a16="http://schemas.microsoft.com/office/drawing/2014/main" id="{DE18EADD-C376-4921-8728-CCAFC401A4AA}"/>
                    </a:ext>
                  </a:extLst>
                </p:cNvPr>
                <p:cNvPicPr/>
                <p:nvPr/>
              </p:nvPicPr>
              <p:blipFill>
                <a:blip r:embed="rId196"/>
                <a:stretch>
                  <a:fillRect/>
                </a:stretch>
              </p:blipFill>
              <p:spPr>
                <a:xfrm>
                  <a:off x="4896453" y="3034147"/>
                  <a:ext cx="23184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399" name="Freihand 398">
                  <a:extLst>
                    <a:ext uri="{FF2B5EF4-FFF2-40B4-BE49-F238E27FC236}">
                      <a16:creationId xmlns:a16="http://schemas.microsoft.com/office/drawing/2014/main" id="{BB0BF864-B8A4-42B9-9EE3-A69BA3124E7C}"/>
                    </a:ext>
                  </a:extLst>
                </p14:cNvPr>
                <p14:cNvContentPartPr/>
                <p14:nvPr/>
              </p14:nvContentPartPr>
              <p14:xfrm>
                <a:off x="4953693" y="3090667"/>
                <a:ext cx="167040" cy="143640"/>
              </p14:xfrm>
            </p:contentPart>
          </mc:Choice>
          <mc:Fallback>
            <p:pic>
              <p:nvPicPr>
                <p:cNvPr id="399" name="Freihand 398">
                  <a:extLst>
                    <a:ext uri="{FF2B5EF4-FFF2-40B4-BE49-F238E27FC236}">
                      <a16:creationId xmlns:a16="http://schemas.microsoft.com/office/drawing/2014/main" id="{BB0BF864-B8A4-42B9-9EE3-A69BA3124E7C}"/>
                    </a:ext>
                  </a:extLst>
                </p:cNvPr>
                <p:cNvPicPr/>
                <p:nvPr/>
              </p:nvPicPr>
              <p:blipFill>
                <a:blip r:embed="rId198"/>
                <a:stretch>
                  <a:fillRect/>
                </a:stretch>
              </p:blipFill>
              <p:spPr>
                <a:xfrm>
                  <a:off x="4949373" y="3086347"/>
                  <a:ext cx="1756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400" name="Freihand 399">
                  <a:extLst>
                    <a:ext uri="{FF2B5EF4-FFF2-40B4-BE49-F238E27FC236}">
                      <a16:creationId xmlns:a16="http://schemas.microsoft.com/office/drawing/2014/main" id="{4F68784B-1E56-4A42-A8CF-398D419AC55A}"/>
                    </a:ext>
                  </a:extLst>
                </p14:cNvPr>
                <p14:cNvContentPartPr/>
                <p14:nvPr/>
              </p14:nvContentPartPr>
              <p14:xfrm>
                <a:off x="5025693" y="2917147"/>
                <a:ext cx="167760" cy="316080"/>
              </p14:xfrm>
            </p:contentPart>
          </mc:Choice>
          <mc:Fallback>
            <p:pic>
              <p:nvPicPr>
                <p:cNvPr id="400" name="Freihand 399">
                  <a:extLst>
                    <a:ext uri="{FF2B5EF4-FFF2-40B4-BE49-F238E27FC236}">
                      <a16:creationId xmlns:a16="http://schemas.microsoft.com/office/drawing/2014/main" id="{4F68784B-1E56-4A42-A8CF-398D419AC55A}"/>
                    </a:ext>
                  </a:extLst>
                </p:cNvPr>
                <p:cNvPicPr/>
                <p:nvPr/>
              </p:nvPicPr>
              <p:blipFill>
                <a:blip r:embed="rId200"/>
                <a:stretch>
                  <a:fillRect/>
                </a:stretch>
              </p:blipFill>
              <p:spPr>
                <a:xfrm>
                  <a:off x="5021373" y="2912827"/>
                  <a:ext cx="176400" cy="3247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401" name="Freihand 400">
                  <a:extLst>
                    <a:ext uri="{FF2B5EF4-FFF2-40B4-BE49-F238E27FC236}">
                      <a16:creationId xmlns:a16="http://schemas.microsoft.com/office/drawing/2014/main" id="{10C150A6-1EC3-4044-835E-7A65BC5CFA15}"/>
                    </a:ext>
                  </a:extLst>
                </p14:cNvPr>
                <p14:cNvContentPartPr/>
                <p14:nvPr/>
              </p14:nvContentPartPr>
              <p14:xfrm>
                <a:off x="4795653" y="2967547"/>
                <a:ext cx="158400" cy="277920"/>
              </p14:xfrm>
            </p:contentPart>
          </mc:Choice>
          <mc:Fallback>
            <p:pic>
              <p:nvPicPr>
                <p:cNvPr id="401" name="Freihand 400">
                  <a:extLst>
                    <a:ext uri="{FF2B5EF4-FFF2-40B4-BE49-F238E27FC236}">
                      <a16:creationId xmlns:a16="http://schemas.microsoft.com/office/drawing/2014/main" id="{10C150A6-1EC3-4044-835E-7A65BC5CFA15}"/>
                    </a:ext>
                  </a:extLst>
                </p:cNvPr>
                <p:cNvPicPr/>
                <p:nvPr/>
              </p:nvPicPr>
              <p:blipFill>
                <a:blip r:embed="rId202"/>
                <a:stretch>
                  <a:fillRect/>
                </a:stretch>
              </p:blipFill>
              <p:spPr>
                <a:xfrm>
                  <a:off x="4791333" y="2963227"/>
                  <a:ext cx="16704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402" name="Freihand 401">
                  <a:extLst>
                    <a:ext uri="{FF2B5EF4-FFF2-40B4-BE49-F238E27FC236}">
                      <a16:creationId xmlns:a16="http://schemas.microsoft.com/office/drawing/2014/main" id="{36ACDE6A-F654-4BFE-A0D9-B19B71171F8E}"/>
                    </a:ext>
                  </a:extLst>
                </p14:cNvPr>
                <p14:cNvContentPartPr/>
                <p14:nvPr/>
              </p14:nvContentPartPr>
              <p14:xfrm>
                <a:off x="5233413" y="2830387"/>
                <a:ext cx="7920" cy="122040"/>
              </p14:xfrm>
            </p:contentPart>
          </mc:Choice>
          <mc:Fallback>
            <p:pic>
              <p:nvPicPr>
                <p:cNvPr id="402" name="Freihand 401">
                  <a:extLst>
                    <a:ext uri="{FF2B5EF4-FFF2-40B4-BE49-F238E27FC236}">
                      <a16:creationId xmlns:a16="http://schemas.microsoft.com/office/drawing/2014/main" id="{36ACDE6A-F654-4BFE-A0D9-B19B71171F8E}"/>
                    </a:ext>
                  </a:extLst>
                </p:cNvPr>
                <p:cNvPicPr/>
                <p:nvPr/>
              </p:nvPicPr>
              <p:blipFill>
                <a:blip r:embed="rId204"/>
                <a:stretch>
                  <a:fillRect/>
                </a:stretch>
              </p:blipFill>
              <p:spPr>
                <a:xfrm>
                  <a:off x="5229093" y="2826067"/>
                  <a:ext cx="165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404" name="Freihand 403">
                  <a:extLst>
                    <a:ext uri="{FF2B5EF4-FFF2-40B4-BE49-F238E27FC236}">
                      <a16:creationId xmlns:a16="http://schemas.microsoft.com/office/drawing/2014/main" id="{60C0F8ED-56CB-48DD-AD8C-3F47A7B16D54}"/>
                    </a:ext>
                  </a:extLst>
                </p14:cNvPr>
                <p14:cNvContentPartPr/>
                <p14:nvPr/>
              </p14:nvContentPartPr>
              <p14:xfrm>
                <a:off x="5282373" y="3023707"/>
                <a:ext cx="186480" cy="106920"/>
              </p14:xfrm>
            </p:contentPart>
          </mc:Choice>
          <mc:Fallback>
            <p:pic>
              <p:nvPicPr>
                <p:cNvPr id="404" name="Freihand 403">
                  <a:extLst>
                    <a:ext uri="{FF2B5EF4-FFF2-40B4-BE49-F238E27FC236}">
                      <a16:creationId xmlns:a16="http://schemas.microsoft.com/office/drawing/2014/main" id="{60C0F8ED-56CB-48DD-AD8C-3F47A7B16D54}"/>
                    </a:ext>
                  </a:extLst>
                </p:cNvPr>
                <p:cNvPicPr/>
                <p:nvPr/>
              </p:nvPicPr>
              <p:blipFill>
                <a:blip r:embed="rId206"/>
                <a:stretch>
                  <a:fillRect/>
                </a:stretch>
              </p:blipFill>
              <p:spPr>
                <a:xfrm>
                  <a:off x="5278053" y="3019387"/>
                  <a:ext cx="1951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406" name="Freihand 405">
                  <a:extLst>
                    <a:ext uri="{FF2B5EF4-FFF2-40B4-BE49-F238E27FC236}">
                      <a16:creationId xmlns:a16="http://schemas.microsoft.com/office/drawing/2014/main" id="{F3C4AE01-B0A3-4EC6-8052-F5778F7C0026}"/>
                    </a:ext>
                  </a:extLst>
                </p14:cNvPr>
                <p14:cNvContentPartPr/>
                <p14:nvPr/>
              </p14:nvContentPartPr>
              <p14:xfrm>
                <a:off x="5670813" y="2926147"/>
                <a:ext cx="186840" cy="105480"/>
              </p14:xfrm>
            </p:contentPart>
          </mc:Choice>
          <mc:Fallback>
            <p:pic>
              <p:nvPicPr>
                <p:cNvPr id="406" name="Freihand 405">
                  <a:extLst>
                    <a:ext uri="{FF2B5EF4-FFF2-40B4-BE49-F238E27FC236}">
                      <a16:creationId xmlns:a16="http://schemas.microsoft.com/office/drawing/2014/main" id="{F3C4AE01-B0A3-4EC6-8052-F5778F7C0026}"/>
                    </a:ext>
                  </a:extLst>
                </p:cNvPr>
                <p:cNvPicPr/>
                <p:nvPr/>
              </p:nvPicPr>
              <p:blipFill>
                <a:blip r:embed="rId208"/>
                <a:stretch>
                  <a:fillRect/>
                </a:stretch>
              </p:blipFill>
              <p:spPr>
                <a:xfrm>
                  <a:off x="5666493" y="2921827"/>
                  <a:ext cx="1954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407" name="Freihand 406">
                  <a:extLst>
                    <a:ext uri="{FF2B5EF4-FFF2-40B4-BE49-F238E27FC236}">
                      <a16:creationId xmlns:a16="http://schemas.microsoft.com/office/drawing/2014/main" id="{E7B5A2E1-CFDE-4D81-AD7E-A8DB14BBC7AA}"/>
                    </a:ext>
                  </a:extLst>
                </p14:cNvPr>
                <p14:cNvContentPartPr/>
                <p14:nvPr/>
              </p14:nvContentPartPr>
              <p14:xfrm>
                <a:off x="5631933" y="3006787"/>
                <a:ext cx="230040" cy="52200"/>
              </p14:xfrm>
            </p:contentPart>
          </mc:Choice>
          <mc:Fallback>
            <p:pic>
              <p:nvPicPr>
                <p:cNvPr id="407" name="Freihand 406">
                  <a:extLst>
                    <a:ext uri="{FF2B5EF4-FFF2-40B4-BE49-F238E27FC236}">
                      <a16:creationId xmlns:a16="http://schemas.microsoft.com/office/drawing/2014/main" id="{E7B5A2E1-CFDE-4D81-AD7E-A8DB14BBC7AA}"/>
                    </a:ext>
                  </a:extLst>
                </p:cNvPr>
                <p:cNvPicPr/>
                <p:nvPr/>
              </p:nvPicPr>
              <p:blipFill>
                <a:blip r:embed="rId210"/>
                <a:stretch>
                  <a:fillRect/>
                </a:stretch>
              </p:blipFill>
              <p:spPr>
                <a:xfrm>
                  <a:off x="5627613" y="3002467"/>
                  <a:ext cx="2386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408" name="Freihand 407">
                  <a:extLst>
                    <a:ext uri="{FF2B5EF4-FFF2-40B4-BE49-F238E27FC236}">
                      <a16:creationId xmlns:a16="http://schemas.microsoft.com/office/drawing/2014/main" id="{B5E9CE38-72BA-48B0-8665-93788FAC7708}"/>
                    </a:ext>
                  </a:extLst>
                </p14:cNvPr>
                <p14:cNvContentPartPr/>
                <p14:nvPr/>
              </p14:nvContentPartPr>
              <p14:xfrm>
                <a:off x="5662533" y="3035587"/>
                <a:ext cx="237600" cy="135720"/>
              </p14:xfrm>
            </p:contentPart>
          </mc:Choice>
          <mc:Fallback>
            <p:pic>
              <p:nvPicPr>
                <p:cNvPr id="408" name="Freihand 407">
                  <a:extLst>
                    <a:ext uri="{FF2B5EF4-FFF2-40B4-BE49-F238E27FC236}">
                      <a16:creationId xmlns:a16="http://schemas.microsoft.com/office/drawing/2014/main" id="{B5E9CE38-72BA-48B0-8665-93788FAC7708}"/>
                    </a:ext>
                  </a:extLst>
                </p:cNvPr>
                <p:cNvPicPr/>
                <p:nvPr/>
              </p:nvPicPr>
              <p:blipFill>
                <a:blip r:embed="rId212"/>
                <a:stretch>
                  <a:fillRect/>
                </a:stretch>
              </p:blipFill>
              <p:spPr>
                <a:xfrm>
                  <a:off x="5658213" y="3031267"/>
                  <a:ext cx="2462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409" name="Freihand 408">
                  <a:extLst>
                    <a:ext uri="{FF2B5EF4-FFF2-40B4-BE49-F238E27FC236}">
                      <a16:creationId xmlns:a16="http://schemas.microsoft.com/office/drawing/2014/main" id="{D2022E20-334E-4F96-84EC-B1464878986F}"/>
                    </a:ext>
                  </a:extLst>
                </p14:cNvPr>
                <p14:cNvContentPartPr/>
                <p14:nvPr/>
              </p14:nvContentPartPr>
              <p14:xfrm>
                <a:off x="5854413" y="2868907"/>
                <a:ext cx="116640" cy="288720"/>
              </p14:xfrm>
            </p:contentPart>
          </mc:Choice>
          <mc:Fallback>
            <p:pic>
              <p:nvPicPr>
                <p:cNvPr id="409" name="Freihand 408">
                  <a:extLst>
                    <a:ext uri="{FF2B5EF4-FFF2-40B4-BE49-F238E27FC236}">
                      <a16:creationId xmlns:a16="http://schemas.microsoft.com/office/drawing/2014/main" id="{D2022E20-334E-4F96-84EC-B1464878986F}"/>
                    </a:ext>
                  </a:extLst>
                </p:cNvPr>
                <p:cNvPicPr/>
                <p:nvPr/>
              </p:nvPicPr>
              <p:blipFill>
                <a:blip r:embed="rId214"/>
                <a:stretch>
                  <a:fillRect/>
                </a:stretch>
              </p:blipFill>
              <p:spPr>
                <a:xfrm>
                  <a:off x="5850093" y="2864587"/>
                  <a:ext cx="125280" cy="297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5">
            <p14:nvContentPartPr>
              <p14:cNvPr id="411" name="Freihand 410">
                <a:extLst>
                  <a:ext uri="{FF2B5EF4-FFF2-40B4-BE49-F238E27FC236}">
                    <a16:creationId xmlns:a16="http://schemas.microsoft.com/office/drawing/2014/main" id="{3B68D087-D168-4604-8E03-2472BB32C013}"/>
                  </a:ext>
                </a:extLst>
              </p14:cNvPr>
              <p14:cNvContentPartPr/>
              <p14:nvPr/>
            </p14:nvContentPartPr>
            <p14:xfrm>
              <a:off x="1034733" y="1130827"/>
              <a:ext cx="978120" cy="835920"/>
            </p14:xfrm>
          </p:contentPart>
        </mc:Choice>
        <mc:Fallback>
          <p:pic>
            <p:nvPicPr>
              <p:cNvPr id="411" name="Freihand 410">
                <a:extLst>
                  <a:ext uri="{FF2B5EF4-FFF2-40B4-BE49-F238E27FC236}">
                    <a16:creationId xmlns:a16="http://schemas.microsoft.com/office/drawing/2014/main" id="{3B68D087-D168-4604-8E03-2472BB32C013}"/>
                  </a:ext>
                </a:extLst>
              </p:cNvPr>
              <p:cNvPicPr/>
              <p:nvPr/>
            </p:nvPicPr>
            <p:blipFill>
              <a:blip r:embed="rId216"/>
              <a:stretch>
                <a:fillRect/>
              </a:stretch>
            </p:blipFill>
            <p:spPr>
              <a:xfrm>
                <a:off x="1030413" y="1126507"/>
                <a:ext cx="986760" cy="844560"/>
              </a:xfrm>
              <a:prstGeom prst="rect">
                <a:avLst/>
              </a:prstGeom>
            </p:spPr>
          </p:pic>
        </mc:Fallback>
      </mc:AlternateContent>
      <p:grpSp>
        <p:nvGrpSpPr>
          <p:cNvPr id="415" name="Gruppieren 414">
            <a:extLst>
              <a:ext uri="{FF2B5EF4-FFF2-40B4-BE49-F238E27FC236}">
                <a16:creationId xmlns:a16="http://schemas.microsoft.com/office/drawing/2014/main" id="{6C168EE3-35F1-4399-9A8C-E056112520D5}"/>
              </a:ext>
            </a:extLst>
          </p:cNvPr>
          <p:cNvGrpSpPr/>
          <p:nvPr/>
        </p:nvGrpSpPr>
        <p:grpSpPr>
          <a:xfrm>
            <a:off x="351813" y="3440587"/>
            <a:ext cx="337680" cy="203760"/>
            <a:chOff x="351813" y="3440587"/>
            <a:chExt cx="337680" cy="203760"/>
          </a:xfrm>
        </p:grpSpPr>
        <mc:AlternateContent xmlns:mc="http://schemas.openxmlformats.org/markup-compatibility/2006">
          <mc:Choice xmlns:p14="http://schemas.microsoft.com/office/powerpoint/2010/main" Requires="p14">
            <p:contentPart p14:bwMode="auto" r:id="rId217">
              <p14:nvContentPartPr>
                <p14:cNvPr id="412" name="Freihand 411">
                  <a:extLst>
                    <a:ext uri="{FF2B5EF4-FFF2-40B4-BE49-F238E27FC236}">
                      <a16:creationId xmlns:a16="http://schemas.microsoft.com/office/drawing/2014/main" id="{EE9A3D11-CA48-442A-BA2A-8387DBE0AF6E}"/>
                    </a:ext>
                  </a:extLst>
                </p14:cNvPr>
                <p14:cNvContentPartPr/>
                <p14:nvPr/>
              </p14:nvContentPartPr>
              <p14:xfrm>
                <a:off x="351813" y="3500707"/>
                <a:ext cx="208440" cy="19440"/>
              </p14:xfrm>
            </p:contentPart>
          </mc:Choice>
          <mc:Fallback>
            <p:pic>
              <p:nvPicPr>
                <p:cNvPr id="412" name="Freihand 411">
                  <a:extLst>
                    <a:ext uri="{FF2B5EF4-FFF2-40B4-BE49-F238E27FC236}">
                      <a16:creationId xmlns:a16="http://schemas.microsoft.com/office/drawing/2014/main" id="{EE9A3D11-CA48-442A-BA2A-8387DBE0AF6E}"/>
                    </a:ext>
                  </a:extLst>
                </p:cNvPr>
                <p:cNvPicPr/>
                <p:nvPr/>
              </p:nvPicPr>
              <p:blipFill>
                <a:blip r:embed="rId218"/>
                <a:stretch>
                  <a:fillRect/>
                </a:stretch>
              </p:blipFill>
              <p:spPr>
                <a:xfrm>
                  <a:off x="347493" y="3496387"/>
                  <a:ext cx="2170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413" name="Freihand 412">
                  <a:extLst>
                    <a:ext uri="{FF2B5EF4-FFF2-40B4-BE49-F238E27FC236}">
                      <a16:creationId xmlns:a16="http://schemas.microsoft.com/office/drawing/2014/main" id="{6AE80F60-9AAC-4E82-B8D4-528927D26761}"/>
                    </a:ext>
                  </a:extLst>
                </p14:cNvPr>
                <p14:cNvContentPartPr/>
                <p14:nvPr/>
              </p14:nvContentPartPr>
              <p14:xfrm>
                <a:off x="358653" y="3565507"/>
                <a:ext cx="203040" cy="17280"/>
              </p14:xfrm>
            </p:contentPart>
          </mc:Choice>
          <mc:Fallback>
            <p:pic>
              <p:nvPicPr>
                <p:cNvPr id="413" name="Freihand 412">
                  <a:extLst>
                    <a:ext uri="{FF2B5EF4-FFF2-40B4-BE49-F238E27FC236}">
                      <a16:creationId xmlns:a16="http://schemas.microsoft.com/office/drawing/2014/main" id="{6AE80F60-9AAC-4E82-B8D4-528927D26761}"/>
                    </a:ext>
                  </a:extLst>
                </p:cNvPr>
                <p:cNvPicPr/>
                <p:nvPr/>
              </p:nvPicPr>
              <p:blipFill>
                <a:blip r:embed="rId220"/>
                <a:stretch>
                  <a:fillRect/>
                </a:stretch>
              </p:blipFill>
              <p:spPr>
                <a:xfrm>
                  <a:off x="354333" y="3561187"/>
                  <a:ext cx="21168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414" name="Freihand 413">
                  <a:extLst>
                    <a:ext uri="{FF2B5EF4-FFF2-40B4-BE49-F238E27FC236}">
                      <a16:creationId xmlns:a16="http://schemas.microsoft.com/office/drawing/2014/main" id="{03593F6B-F576-48BC-A8EF-37186AB4B772}"/>
                    </a:ext>
                  </a:extLst>
                </p14:cNvPr>
                <p14:cNvContentPartPr/>
                <p14:nvPr/>
              </p14:nvContentPartPr>
              <p14:xfrm>
                <a:off x="536853" y="3440587"/>
                <a:ext cx="152640" cy="203760"/>
              </p14:xfrm>
            </p:contentPart>
          </mc:Choice>
          <mc:Fallback>
            <p:pic>
              <p:nvPicPr>
                <p:cNvPr id="414" name="Freihand 413">
                  <a:extLst>
                    <a:ext uri="{FF2B5EF4-FFF2-40B4-BE49-F238E27FC236}">
                      <a16:creationId xmlns:a16="http://schemas.microsoft.com/office/drawing/2014/main" id="{03593F6B-F576-48BC-A8EF-37186AB4B772}"/>
                    </a:ext>
                  </a:extLst>
                </p:cNvPr>
                <p:cNvPicPr/>
                <p:nvPr/>
              </p:nvPicPr>
              <p:blipFill>
                <a:blip r:embed="rId222"/>
                <a:stretch>
                  <a:fillRect/>
                </a:stretch>
              </p:blipFill>
              <p:spPr>
                <a:xfrm>
                  <a:off x="532533" y="3436267"/>
                  <a:ext cx="161280" cy="212400"/>
                </a:xfrm>
                <a:prstGeom prst="rect">
                  <a:avLst/>
                </a:prstGeom>
              </p:spPr>
            </p:pic>
          </mc:Fallback>
        </mc:AlternateContent>
      </p:grpSp>
      <p:grpSp>
        <p:nvGrpSpPr>
          <p:cNvPr id="443" name="Gruppieren 442">
            <a:extLst>
              <a:ext uri="{FF2B5EF4-FFF2-40B4-BE49-F238E27FC236}">
                <a16:creationId xmlns:a16="http://schemas.microsoft.com/office/drawing/2014/main" id="{B6474C1F-49CB-4A1F-9F44-1038373A67A7}"/>
              </a:ext>
            </a:extLst>
          </p:cNvPr>
          <p:cNvGrpSpPr/>
          <p:nvPr/>
        </p:nvGrpSpPr>
        <p:grpSpPr>
          <a:xfrm>
            <a:off x="809373" y="3283987"/>
            <a:ext cx="1643040" cy="465840"/>
            <a:chOff x="809373" y="3283987"/>
            <a:chExt cx="1643040" cy="465840"/>
          </a:xfrm>
        </p:grpSpPr>
        <mc:AlternateContent xmlns:mc="http://schemas.openxmlformats.org/markup-compatibility/2006">
          <mc:Choice xmlns:p14="http://schemas.microsoft.com/office/powerpoint/2010/main" Requires="p14">
            <p:contentPart p14:bwMode="auto" r:id="rId223">
              <p14:nvContentPartPr>
                <p14:cNvPr id="426" name="Freihand 425">
                  <a:extLst>
                    <a:ext uri="{FF2B5EF4-FFF2-40B4-BE49-F238E27FC236}">
                      <a16:creationId xmlns:a16="http://schemas.microsoft.com/office/drawing/2014/main" id="{9244ACAE-9D59-4657-83B2-6F8C88AF1BE0}"/>
                    </a:ext>
                  </a:extLst>
                </p14:cNvPr>
                <p14:cNvContentPartPr/>
                <p14:nvPr/>
              </p14:nvContentPartPr>
              <p14:xfrm>
                <a:off x="1551333" y="3455347"/>
                <a:ext cx="170280" cy="16200"/>
              </p14:xfrm>
            </p:contentPart>
          </mc:Choice>
          <mc:Fallback>
            <p:pic>
              <p:nvPicPr>
                <p:cNvPr id="426" name="Freihand 425">
                  <a:extLst>
                    <a:ext uri="{FF2B5EF4-FFF2-40B4-BE49-F238E27FC236}">
                      <a16:creationId xmlns:a16="http://schemas.microsoft.com/office/drawing/2014/main" id="{9244ACAE-9D59-4657-83B2-6F8C88AF1BE0}"/>
                    </a:ext>
                  </a:extLst>
                </p:cNvPr>
                <p:cNvPicPr/>
                <p:nvPr/>
              </p:nvPicPr>
              <p:blipFill>
                <a:blip r:embed="rId224"/>
                <a:stretch>
                  <a:fillRect/>
                </a:stretch>
              </p:blipFill>
              <p:spPr>
                <a:xfrm>
                  <a:off x="1547013" y="3451027"/>
                  <a:ext cx="1789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427" name="Freihand 426">
                  <a:extLst>
                    <a:ext uri="{FF2B5EF4-FFF2-40B4-BE49-F238E27FC236}">
                      <a16:creationId xmlns:a16="http://schemas.microsoft.com/office/drawing/2014/main" id="{BF201F51-C1B8-4175-AEB6-324F9A69AFED}"/>
                    </a:ext>
                  </a:extLst>
                </p14:cNvPr>
                <p14:cNvContentPartPr/>
                <p14:nvPr/>
              </p14:nvContentPartPr>
              <p14:xfrm>
                <a:off x="1568973" y="3511507"/>
                <a:ext cx="156240" cy="14040"/>
              </p14:xfrm>
            </p:contentPart>
          </mc:Choice>
          <mc:Fallback>
            <p:pic>
              <p:nvPicPr>
                <p:cNvPr id="427" name="Freihand 426">
                  <a:extLst>
                    <a:ext uri="{FF2B5EF4-FFF2-40B4-BE49-F238E27FC236}">
                      <a16:creationId xmlns:a16="http://schemas.microsoft.com/office/drawing/2014/main" id="{BF201F51-C1B8-4175-AEB6-324F9A69AFED}"/>
                    </a:ext>
                  </a:extLst>
                </p:cNvPr>
                <p:cNvPicPr/>
                <p:nvPr/>
              </p:nvPicPr>
              <p:blipFill>
                <a:blip r:embed="rId226"/>
                <a:stretch>
                  <a:fillRect/>
                </a:stretch>
              </p:blipFill>
              <p:spPr>
                <a:xfrm>
                  <a:off x="1564653" y="3507187"/>
                  <a:ext cx="1648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428" name="Freihand 427">
                  <a:extLst>
                    <a:ext uri="{FF2B5EF4-FFF2-40B4-BE49-F238E27FC236}">
                      <a16:creationId xmlns:a16="http://schemas.microsoft.com/office/drawing/2014/main" id="{FEA4EA48-CC4A-4365-8181-16128492903A}"/>
                    </a:ext>
                  </a:extLst>
                </p14:cNvPr>
                <p14:cNvContentPartPr/>
                <p14:nvPr/>
              </p14:nvContentPartPr>
              <p14:xfrm>
                <a:off x="1710093" y="3434107"/>
                <a:ext cx="109080" cy="146880"/>
              </p14:xfrm>
            </p:contentPart>
          </mc:Choice>
          <mc:Fallback>
            <p:pic>
              <p:nvPicPr>
                <p:cNvPr id="428" name="Freihand 427">
                  <a:extLst>
                    <a:ext uri="{FF2B5EF4-FFF2-40B4-BE49-F238E27FC236}">
                      <a16:creationId xmlns:a16="http://schemas.microsoft.com/office/drawing/2014/main" id="{FEA4EA48-CC4A-4365-8181-16128492903A}"/>
                    </a:ext>
                  </a:extLst>
                </p:cNvPr>
                <p:cNvPicPr/>
                <p:nvPr/>
              </p:nvPicPr>
              <p:blipFill>
                <a:blip r:embed="rId228"/>
                <a:stretch>
                  <a:fillRect/>
                </a:stretch>
              </p:blipFill>
              <p:spPr>
                <a:xfrm>
                  <a:off x="1705773" y="3429787"/>
                  <a:ext cx="1177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431" name="Freihand 430">
                  <a:extLst>
                    <a:ext uri="{FF2B5EF4-FFF2-40B4-BE49-F238E27FC236}">
                      <a16:creationId xmlns:a16="http://schemas.microsoft.com/office/drawing/2014/main" id="{67FBDF51-1A75-4034-A4F7-35F73FFCEDF8}"/>
                    </a:ext>
                  </a:extLst>
                </p14:cNvPr>
                <p14:cNvContentPartPr/>
                <p14:nvPr/>
              </p14:nvContentPartPr>
              <p14:xfrm>
                <a:off x="2019693" y="3341227"/>
                <a:ext cx="164880" cy="90000"/>
              </p14:xfrm>
            </p:contentPart>
          </mc:Choice>
          <mc:Fallback>
            <p:pic>
              <p:nvPicPr>
                <p:cNvPr id="431" name="Freihand 430">
                  <a:extLst>
                    <a:ext uri="{FF2B5EF4-FFF2-40B4-BE49-F238E27FC236}">
                      <a16:creationId xmlns:a16="http://schemas.microsoft.com/office/drawing/2014/main" id="{67FBDF51-1A75-4034-A4F7-35F73FFCEDF8}"/>
                    </a:ext>
                  </a:extLst>
                </p:cNvPr>
                <p:cNvPicPr/>
                <p:nvPr/>
              </p:nvPicPr>
              <p:blipFill>
                <a:blip r:embed="rId230"/>
                <a:stretch>
                  <a:fillRect/>
                </a:stretch>
              </p:blipFill>
              <p:spPr>
                <a:xfrm>
                  <a:off x="2015373" y="3336907"/>
                  <a:ext cx="1735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432" name="Freihand 431">
                  <a:extLst>
                    <a:ext uri="{FF2B5EF4-FFF2-40B4-BE49-F238E27FC236}">
                      <a16:creationId xmlns:a16="http://schemas.microsoft.com/office/drawing/2014/main" id="{50B758CF-46DA-4D8D-9A71-359BDCD033C8}"/>
                    </a:ext>
                  </a:extLst>
                </p14:cNvPr>
                <p14:cNvContentPartPr/>
                <p14:nvPr/>
              </p14:nvContentPartPr>
              <p14:xfrm>
                <a:off x="1986213" y="3434107"/>
                <a:ext cx="189000" cy="38520"/>
              </p14:xfrm>
            </p:contentPart>
          </mc:Choice>
          <mc:Fallback>
            <p:pic>
              <p:nvPicPr>
                <p:cNvPr id="432" name="Freihand 431">
                  <a:extLst>
                    <a:ext uri="{FF2B5EF4-FFF2-40B4-BE49-F238E27FC236}">
                      <a16:creationId xmlns:a16="http://schemas.microsoft.com/office/drawing/2014/main" id="{50B758CF-46DA-4D8D-9A71-359BDCD033C8}"/>
                    </a:ext>
                  </a:extLst>
                </p:cNvPr>
                <p:cNvPicPr/>
                <p:nvPr/>
              </p:nvPicPr>
              <p:blipFill>
                <a:blip r:embed="rId232"/>
                <a:stretch>
                  <a:fillRect/>
                </a:stretch>
              </p:blipFill>
              <p:spPr>
                <a:xfrm>
                  <a:off x="1981893" y="3429787"/>
                  <a:ext cx="19764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433" name="Freihand 432">
                  <a:extLst>
                    <a:ext uri="{FF2B5EF4-FFF2-40B4-BE49-F238E27FC236}">
                      <a16:creationId xmlns:a16="http://schemas.microsoft.com/office/drawing/2014/main" id="{F3828241-B77D-4D79-8DB9-A51B9A19CC47}"/>
                    </a:ext>
                  </a:extLst>
                </p14:cNvPr>
                <p14:cNvContentPartPr/>
                <p14:nvPr/>
              </p14:nvContentPartPr>
              <p14:xfrm>
                <a:off x="2015373" y="3492787"/>
                <a:ext cx="166680" cy="116640"/>
              </p14:xfrm>
            </p:contentPart>
          </mc:Choice>
          <mc:Fallback>
            <p:pic>
              <p:nvPicPr>
                <p:cNvPr id="433" name="Freihand 432">
                  <a:extLst>
                    <a:ext uri="{FF2B5EF4-FFF2-40B4-BE49-F238E27FC236}">
                      <a16:creationId xmlns:a16="http://schemas.microsoft.com/office/drawing/2014/main" id="{F3828241-B77D-4D79-8DB9-A51B9A19CC47}"/>
                    </a:ext>
                  </a:extLst>
                </p:cNvPr>
                <p:cNvPicPr/>
                <p:nvPr/>
              </p:nvPicPr>
              <p:blipFill>
                <a:blip r:embed="rId234"/>
                <a:stretch>
                  <a:fillRect/>
                </a:stretch>
              </p:blipFill>
              <p:spPr>
                <a:xfrm>
                  <a:off x="2011053" y="3488467"/>
                  <a:ext cx="1753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435" name="Freihand 434">
                  <a:extLst>
                    <a:ext uri="{FF2B5EF4-FFF2-40B4-BE49-F238E27FC236}">
                      <a16:creationId xmlns:a16="http://schemas.microsoft.com/office/drawing/2014/main" id="{FC80B980-DAB6-484D-8BBF-42CE870204E3}"/>
                    </a:ext>
                  </a:extLst>
                </p14:cNvPr>
                <p14:cNvContentPartPr/>
                <p14:nvPr/>
              </p14:nvContentPartPr>
              <p14:xfrm>
                <a:off x="1918533" y="3318907"/>
                <a:ext cx="120960" cy="294480"/>
              </p14:xfrm>
            </p:contentPart>
          </mc:Choice>
          <mc:Fallback>
            <p:pic>
              <p:nvPicPr>
                <p:cNvPr id="435" name="Freihand 434">
                  <a:extLst>
                    <a:ext uri="{FF2B5EF4-FFF2-40B4-BE49-F238E27FC236}">
                      <a16:creationId xmlns:a16="http://schemas.microsoft.com/office/drawing/2014/main" id="{FC80B980-DAB6-484D-8BBF-42CE870204E3}"/>
                    </a:ext>
                  </a:extLst>
                </p:cNvPr>
                <p:cNvPicPr/>
                <p:nvPr/>
              </p:nvPicPr>
              <p:blipFill>
                <a:blip r:embed="rId236"/>
                <a:stretch>
                  <a:fillRect/>
                </a:stretch>
              </p:blipFill>
              <p:spPr>
                <a:xfrm>
                  <a:off x="1914213" y="3314587"/>
                  <a:ext cx="12960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436" name="Freihand 435">
                  <a:extLst>
                    <a:ext uri="{FF2B5EF4-FFF2-40B4-BE49-F238E27FC236}">
                      <a16:creationId xmlns:a16="http://schemas.microsoft.com/office/drawing/2014/main" id="{7A6CBE1A-F33A-4F0B-B335-F93EAB351941}"/>
                    </a:ext>
                  </a:extLst>
                </p14:cNvPr>
                <p14:cNvContentPartPr/>
                <p14:nvPr/>
              </p14:nvContentPartPr>
              <p14:xfrm>
                <a:off x="2130933" y="3301987"/>
                <a:ext cx="108360" cy="343080"/>
              </p14:xfrm>
            </p:contentPart>
          </mc:Choice>
          <mc:Fallback>
            <p:pic>
              <p:nvPicPr>
                <p:cNvPr id="436" name="Freihand 435">
                  <a:extLst>
                    <a:ext uri="{FF2B5EF4-FFF2-40B4-BE49-F238E27FC236}">
                      <a16:creationId xmlns:a16="http://schemas.microsoft.com/office/drawing/2014/main" id="{7A6CBE1A-F33A-4F0B-B335-F93EAB351941}"/>
                    </a:ext>
                  </a:extLst>
                </p:cNvPr>
                <p:cNvPicPr/>
                <p:nvPr/>
              </p:nvPicPr>
              <p:blipFill>
                <a:blip r:embed="rId238"/>
                <a:stretch>
                  <a:fillRect/>
                </a:stretch>
              </p:blipFill>
              <p:spPr>
                <a:xfrm>
                  <a:off x="2126613" y="3297667"/>
                  <a:ext cx="117000" cy="3517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438" name="Freihand 437">
                  <a:extLst>
                    <a:ext uri="{FF2B5EF4-FFF2-40B4-BE49-F238E27FC236}">
                      <a16:creationId xmlns:a16="http://schemas.microsoft.com/office/drawing/2014/main" id="{601BB635-421D-45ED-B64E-4526EFAC65C4}"/>
                    </a:ext>
                  </a:extLst>
                </p14:cNvPr>
                <p14:cNvContentPartPr/>
                <p14:nvPr/>
              </p14:nvContentPartPr>
              <p14:xfrm>
                <a:off x="2335773" y="3301627"/>
                <a:ext cx="25920" cy="206280"/>
              </p14:xfrm>
            </p:contentPart>
          </mc:Choice>
          <mc:Fallback>
            <p:pic>
              <p:nvPicPr>
                <p:cNvPr id="438" name="Freihand 437">
                  <a:extLst>
                    <a:ext uri="{FF2B5EF4-FFF2-40B4-BE49-F238E27FC236}">
                      <a16:creationId xmlns:a16="http://schemas.microsoft.com/office/drawing/2014/main" id="{601BB635-421D-45ED-B64E-4526EFAC65C4}"/>
                    </a:ext>
                  </a:extLst>
                </p:cNvPr>
                <p:cNvPicPr/>
                <p:nvPr/>
              </p:nvPicPr>
              <p:blipFill>
                <a:blip r:embed="rId240"/>
                <a:stretch>
                  <a:fillRect/>
                </a:stretch>
              </p:blipFill>
              <p:spPr>
                <a:xfrm>
                  <a:off x="2331453" y="3297307"/>
                  <a:ext cx="3456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439" name="Freihand 438">
                  <a:extLst>
                    <a:ext uri="{FF2B5EF4-FFF2-40B4-BE49-F238E27FC236}">
                      <a16:creationId xmlns:a16="http://schemas.microsoft.com/office/drawing/2014/main" id="{E0B40ED4-1193-4216-9D0B-D2C466BC55EA}"/>
                    </a:ext>
                  </a:extLst>
                </p14:cNvPr>
                <p14:cNvContentPartPr/>
                <p14:nvPr/>
              </p14:nvContentPartPr>
              <p14:xfrm>
                <a:off x="2284653" y="3433747"/>
                <a:ext cx="167760" cy="128160"/>
              </p14:xfrm>
            </p:contentPart>
          </mc:Choice>
          <mc:Fallback>
            <p:pic>
              <p:nvPicPr>
                <p:cNvPr id="439" name="Freihand 438">
                  <a:extLst>
                    <a:ext uri="{FF2B5EF4-FFF2-40B4-BE49-F238E27FC236}">
                      <a16:creationId xmlns:a16="http://schemas.microsoft.com/office/drawing/2014/main" id="{E0B40ED4-1193-4216-9D0B-D2C466BC55EA}"/>
                    </a:ext>
                  </a:extLst>
                </p:cNvPr>
                <p:cNvPicPr/>
                <p:nvPr/>
              </p:nvPicPr>
              <p:blipFill>
                <a:blip r:embed="rId242"/>
                <a:stretch>
                  <a:fillRect/>
                </a:stretch>
              </p:blipFill>
              <p:spPr>
                <a:xfrm>
                  <a:off x="2280333" y="3429427"/>
                  <a:ext cx="1764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416" name="Freihand 415">
                  <a:extLst>
                    <a:ext uri="{FF2B5EF4-FFF2-40B4-BE49-F238E27FC236}">
                      <a16:creationId xmlns:a16="http://schemas.microsoft.com/office/drawing/2014/main" id="{5930A439-E6E8-456A-B148-35D5854B46A0}"/>
                    </a:ext>
                  </a:extLst>
                </p14:cNvPr>
                <p14:cNvContentPartPr/>
                <p14:nvPr/>
              </p14:nvContentPartPr>
              <p14:xfrm>
                <a:off x="901173" y="3348067"/>
                <a:ext cx="111240" cy="194760"/>
              </p14:xfrm>
            </p:contentPart>
          </mc:Choice>
          <mc:Fallback>
            <p:pic>
              <p:nvPicPr>
                <p:cNvPr id="416" name="Freihand 415">
                  <a:extLst>
                    <a:ext uri="{FF2B5EF4-FFF2-40B4-BE49-F238E27FC236}">
                      <a16:creationId xmlns:a16="http://schemas.microsoft.com/office/drawing/2014/main" id="{5930A439-E6E8-456A-B148-35D5854B46A0}"/>
                    </a:ext>
                  </a:extLst>
                </p:cNvPr>
                <p:cNvPicPr/>
                <p:nvPr/>
              </p:nvPicPr>
              <p:blipFill>
                <a:blip r:embed="rId244"/>
                <a:stretch>
                  <a:fillRect/>
                </a:stretch>
              </p:blipFill>
              <p:spPr>
                <a:xfrm>
                  <a:off x="896853" y="3343747"/>
                  <a:ext cx="11988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417" name="Freihand 416">
                  <a:extLst>
                    <a:ext uri="{FF2B5EF4-FFF2-40B4-BE49-F238E27FC236}">
                      <a16:creationId xmlns:a16="http://schemas.microsoft.com/office/drawing/2014/main" id="{536182E1-878F-45F4-A5D7-F6B0BAFA0BCA}"/>
                    </a:ext>
                  </a:extLst>
                </p14:cNvPr>
                <p14:cNvContentPartPr/>
                <p14:nvPr/>
              </p14:nvContentPartPr>
              <p14:xfrm>
                <a:off x="1024653" y="3392347"/>
                <a:ext cx="63720" cy="80280"/>
              </p14:xfrm>
            </p:contentPart>
          </mc:Choice>
          <mc:Fallback>
            <p:pic>
              <p:nvPicPr>
                <p:cNvPr id="417" name="Freihand 416">
                  <a:extLst>
                    <a:ext uri="{FF2B5EF4-FFF2-40B4-BE49-F238E27FC236}">
                      <a16:creationId xmlns:a16="http://schemas.microsoft.com/office/drawing/2014/main" id="{536182E1-878F-45F4-A5D7-F6B0BAFA0BCA}"/>
                    </a:ext>
                  </a:extLst>
                </p:cNvPr>
                <p:cNvPicPr/>
                <p:nvPr/>
              </p:nvPicPr>
              <p:blipFill>
                <a:blip r:embed="rId246"/>
                <a:stretch>
                  <a:fillRect/>
                </a:stretch>
              </p:blipFill>
              <p:spPr>
                <a:xfrm>
                  <a:off x="1020333" y="3388027"/>
                  <a:ext cx="723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418" name="Freihand 417">
                  <a:extLst>
                    <a:ext uri="{FF2B5EF4-FFF2-40B4-BE49-F238E27FC236}">
                      <a16:creationId xmlns:a16="http://schemas.microsoft.com/office/drawing/2014/main" id="{24377253-0AEA-4A55-ADEA-F3BEB980D1FA}"/>
                    </a:ext>
                  </a:extLst>
                </p14:cNvPr>
                <p14:cNvContentPartPr/>
                <p14:nvPr/>
              </p14:nvContentPartPr>
              <p14:xfrm>
                <a:off x="1047333" y="3381547"/>
                <a:ext cx="87480" cy="95760"/>
              </p14:xfrm>
            </p:contentPart>
          </mc:Choice>
          <mc:Fallback>
            <p:pic>
              <p:nvPicPr>
                <p:cNvPr id="418" name="Freihand 417">
                  <a:extLst>
                    <a:ext uri="{FF2B5EF4-FFF2-40B4-BE49-F238E27FC236}">
                      <a16:creationId xmlns:a16="http://schemas.microsoft.com/office/drawing/2014/main" id="{24377253-0AEA-4A55-ADEA-F3BEB980D1FA}"/>
                    </a:ext>
                  </a:extLst>
                </p:cNvPr>
                <p:cNvPicPr/>
                <p:nvPr/>
              </p:nvPicPr>
              <p:blipFill>
                <a:blip r:embed="rId248"/>
                <a:stretch>
                  <a:fillRect/>
                </a:stretch>
              </p:blipFill>
              <p:spPr>
                <a:xfrm>
                  <a:off x="1043013" y="3377227"/>
                  <a:ext cx="961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419" name="Freihand 418">
                  <a:extLst>
                    <a:ext uri="{FF2B5EF4-FFF2-40B4-BE49-F238E27FC236}">
                      <a16:creationId xmlns:a16="http://schemas.microsoft.com/office/drawing/2014/main" id="{5FC88916-D0CB-4718-B1E1-9BA762F28A43}"/>
                    </a:ext>
                  </a:extLst>
                </p14:cNvPr>
                <p14:cNvContentPartPr/>
                <p14:nvPr/>
              </p14:nvContentPartPr>
              <p14:xfrm>
                <a:off x="818013" y="3495307"/>
                <a:ext cx="304920" cy="30240"/>
              </p14:xfrm>
            </p:contentPart>
          </mc:Choice>
          <mc:Fallback>
            <p:pic>
              <p:nvPicPr>
                <p:cNvPr id="419" name="Freihand 418">
                  <a:extLst>
                    <a:ext uri="{FF2B5EF4-FFF2-40B4-BE49-F238E27FC236}">
                      <a16:creationId xmlns:a16="http://schemas.microsoft.com/office/drawing/2014/main" id="{5FC88916-D0CB-4718-B1E1-9BA762F28A43}"/>
                    </a:ext>
                  </a:extLst>
                </p:cNvPr>
                <p:cNvPicPr/>
                <p:nvPr/>
              </p:nvPicPr>
              <p:blipFill>
                <a:blip r:embed="rId250"/>
                <a:stretch>
                  <a:fillRect/>
                </a:stretch>
              </p:blipFill>
              <p:spPr>
                <a:xfrm>
                  <a:off x="813693" y="3490987"/>
                  <a:ext cx="31356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421" name="Freihand 420">
                  <a:extLst>
                    <a:ext uri="{FF2B5EF4-FFF2-40B4-BE49-F238E27FC236}">
                      <a16:creationId xmlns:a16="http://schemas.microsoft.com/office/drawing/2014/main" id="{9DC2D23F-6C7B-4664-A4A4-DB84EA06E6D8}"/>
                    </a:ext>
                  </a:extLst>
                </p14:cNvPr>
                <p14:cNvContentPartPr/>
                <p14:nvPr/>
              </p14:nvContentPartPr>
              <p14:xfrm>
                <a:off x="899733" y="3552187"/>
                <a:ext cx="91440" cy="172440"/>
              </p14:xfrm>
            </p:contentPart>
          </mc:Choice>
          <mc:Fallback>
            <p:pic>
              <p:nvPicPr>
                <p:cNvPr id="421" name="Freihand 420">
                  <a:extLst>
                    <a:ext uri="{FF2B5EF4-FFF2-40B4-BE49-F238E27FC236}">
                      <a16:creationId xmlns:a16="http://schemas.microsoft.com/office/drawing/2014/main" id="{9DC2D23F-6C7B-4664-A4A4-DB84EA06E6D8}"/>
                    </a:ext>
                  </a:extLst>
                </p:cNvPr>
                <p:cNvPicPr/>
                <p:nvPr/>
              </p:nvPicPr>
              <p:blipFill>
                <a:blip r:embed="rId252"/>
                <a:stretch>
                  <a:fillRect/>
                </a:stretch>
              </p:blipFill>
              <p:spPr>
                <a:xfrm>
                  <a:off x="895413" y="3547867"/>
                  <a:ext cx="1000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422" name="Freihand 421">
                  <a:extLst>
                    <a:ext uri="{FF2B5EF4-FFF2-40B4-BE49-F238E27FC236}">
                      <a16:creationId xmlns:a16="http://schemas.microsoft.com/office/drawing/2014/main" id="{311DFA7E-9B02-486A-9BC4-EB1529B64747}"/>
                    </a:ext>
                  </a:extLst>
                </p14:cNvPr>
                <p14:cNvContentPartPr/>
                <p14:nvPr/>
              </p14:nvContentPartPr>
              <p14:xfrm>
                <a:off x="1025013" y="3586747"/>
                <a:ext cx="28440" cy="96840"/>
              </p14:xfrm>
            </p:contentPart>
          </mc:Choice>
          <mc:Fallback>
            <p:pic>
              <p:nvPicPr>
                <p:cNvPr id="422" name="Freihand 421">
                  <a:extLst>
                    <a:ext uri="{FF2B5EF4-FFF2-40B4-BE49-F238E27FC236}">
                      <a16:creationId xmlns:a16="http://schemas.microsoft.com/office/drawing/2014/main" id="{311DFA7E-9B02-486A-9BC4-EB1529B64747}"/>
                    </a:ext>
                  </a:extLst>
                </p:cNvPr>
                <p:cNvPicPr/>
                <p:nvPr/>
              </p:nvPicPr>
              <p:blipFill>
                <a:blip r:embed="rId254"/>
                <a:stretch>
                  <a:fillRect/>
                </a:stretch>
              </p:blipFill>
              <p:spPr>
                <a:xfrm>
                  <a:off x="1020693" y="3582427"/>
                  <a:ext cx="370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423" name="Freihand 422">
                  <a:extLst>
                    <a:ext uri="{FF2B5EF4-FFF2-40B4-BE49-F238E27FC236}">
                      <a16:creationId xmlns:a16="http://schemas.microsoft.com/office/drawing/2014/main" id="{9A59182F-246A-4E61-9F36-C2BC44D08705}"/>
                    </a:ext>
                  </a:extLst>
                </p14:cNvPr>
                <p14:cNvContentPartPr/>
                <p14:nvPr/>
              </p14:nvContentPartPr>
              <p14:xfrm>
                <a:off x="987213" y="3569107"/>
                <a:ext cx="123480" cy="142200"/>
              </p14:xfrm>
            </p:contentPart>
          </mc:Choice>
          <mc:Fallback>
            <p:pic>
              <p:nvPicPr>
                <p:cNvPr id="423" name="Freihand 422">
                  <a:extLst>
                    <a:ext uri="{FF2B5EF4-FFF2-40B4-BE49-F238E27FC236}">
                      <a16:creationId xmlns:a16="http://schemas.microsoft.com/office/drawing/2014/main" id="{9A59182F-246A-4E61-9F36-C2BC44D08705}"/>
                    </a:ext>
                  </a:extLst>
                </p:cNvPr>
                <p:cNvPicPr/>
                <p:nvPr/>
              </p:nvPicPr>
              <p:blipFill>
                <a:blip r:embed="rId256"/>
                <a:stretch>
                  <a:fillRect/>
                </a:stretch>
              </p:blipFill>
              <p:spPr>
                <a:xfrm>
                  <a:off x="982893" y="3564787"/>
                  <a:ext cx="1321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424" name="Freihand 423">
                  <a:extLst>
                    <a:ext uri="{FF2B5EF4-FFF2-40B4-BE49-F238E27FC236}">
                      <a16:creationId xmlns:a16="http://schemas.microsoft.com/office/drawing/2014/main" id="{CD9EA37E-2E75-4597-A552-32757E91C04A}"/>
                    </a:ext>
                  </a:extLst>
                </p14:cNvPr>
                <p14:cNvContentPartPr/>
                <p14:nvPr/>
              </p14:nvContentPartPr>
              <p14:xfrm>
                <a:off x="1276293" y="3421147"/>
                <a:ext cx="29880" cy="167760"/>
              </p14:xfrm>
            </p:contentPart>
          </mc:Choice>
          <mc:Fallback>
            <p:pic>
              <p:nvPicPr>
                <p:cNvPr id="424" name="Freihand 423">
                  <a:extLst>
                    <a:ext uri="{FF2B5EF4-FFF2-40B4-BE49-F238E27FC236}">
                      <a16:creationId xmlns:a16="http://schemas.microsoft.com/office/drawing/2014/main" id="{CD9EA37E-2E75-4597-A552-32757E91C04A}"/>
                    </a:ext>
                  </a:extLst>
                </p:cNvPr>
                <p:cNvPicPr/>
                <p:nvPr/>
              </p:nvPicPr>
              <p:blipFill>
                <a:blip r:embed="rId258"/>
                <a:stretch>
                  <a:fillRect/>
                </a:stretch>
              </p:blipFill>
              <p:spPr>
                <a:xfrm>
                  <a:off x="1271973" y="3416827"/>
                  <a:ext cx="3852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425" name="Freihand 424">
                  <a:extLst>
                    <a:ext uri="{FF2B5EF4-FFF2-40B4-BE49-F238E27FC236}">
                      <a16:creationId xmlns:a16="http://schemas.microsoft.com/office/drawing/2014/main" id="{E879ABB3-3A84-45C3-BE2A-0580A6407282}"/>
                    </a:ext>
                  </a:extLst>
                </p14:cNvPr>
                <p14:cNvContentPartPr/>
                <p14:nvPr/>
              </p14:nvContentPartPr>
              <p14:xfrm>
                <a:off x="1180533" y="3303787"/>
                <a:ext cx="202320" cy="144360"/>
              </p14:xfrm>
            </p:contentPart>
          </mc:Choice>
          <mc:Fallback>
            <p:pic>
              <p:nvPicPr>
                <p:cNvPr id="425" name="Freihand 424">
                  <a:extLst>
                    <a:ext uri="{FF2B5EF4-FFF2-40B4-BE49-F238E27FC236}">
                      <a16:creationId xmlns:a16="http://schemas.microsoft.com/office/drawing/2014/main" id="{E879ABB3-3A84-45C3-BE2A-0580A6407282}"/>
                    </a:ext>
                  </a:extLst>
                </p:cNvPr>
                <p:cNvPicPr/>
                <p:nvPr/>
              </p:nvPicPr>
              <p:blipFill>
                <a:blip r:embed="rId260"/>
                <a:stretch>
                  <a:fillRect/>
                </a:stretch>
              </p:blipFill>
              <p:spPr>
                <a:xfrm>
                  <a:off x="1176213" y="3299467"/>
                  <a:ext cx="2109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440" name="Freihand 439">
                  <a:extLst>
                    <a:ext uri="{FF2B5EF4-FFF2-40B4-BE49-F238E27FC236}">
                      <a16:creationId xmlns:a16="http://schemas.microsoft.com/office/drawing/2014/main" id="{EC130FFD-9E48-4E82-A3DA-731F274EDC28}"/>
                    </a:ext>
                  </a:extLst>
                </p14:cNvPr>
                <p14:cNvContentPartPr/>
                <p14:nvPr/>
              </p14:nvContentPartPr>
              <p14:xfrm>
                <a:off x="1082253" y="3296587"/>
                <a:ext cx="124560" cy="424080"/>
              </p14:xfrm>
            </p:contentPart>
          </mc:Choice>
          <mc:Fallback>
            <p:pic>
              <p:nvPicPr>
                <p:cNvPr id="440" name="Freihand 439">
                  <a:extLst>
                    <a:ext uri="{FF2B5EF4-FFF2-40B4-BE49-F238E27FC236}">
                      <a16:creationId xmlns:a16="http://schemas.microsoft.com/office/drawing/2014/main" id="{EC130FFD-9E48-4E82-A3DA-731F274EDC28}"/>
                    </a:ext>
                  </a:extLst>
                </p:cNvPr>
                <p:cNvPicPr/>
                <p:nvPr/>
              </p:nvPicPr>
              <p:blipFill>
                <a:blip r:embed="rId262"/>
                <a:stretch>
                  <a:fillRect/>
                </a:stretch>
              </p:blipFill>
              <p:spPr>
                <a:xfrm>
                  <a:off x="1077933" y="3292267"/>
                  <a:ext cx="133200" cy="4327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441" name="Freihand 440">
                  <a:extLst>
                    <a:ext uri="{FF2B5EF4-FFF2-40B4-BE49-F238E27FC236}">
                      <a16:creationId xmlns:a16="http://schemas.microsoft.com/office/drawing/2014/main" id="{9159CA7B-C1B4-4DC1-AC4D-D1145801E899}"/>
                    </a:ext>
                  </a:extLst>
                </p14:cNvPr>
                <p14:cNvContentPartPr/>
                <p14:nvPr/>
              </p14:nvContentPartPr>
              <p14:xfrm>
                <a:off x="809373" y="3283987"/>
                <a:ext cx="134640" cy="465840"/>
              </p14:xfrm>
            </p:contentPart>
          </mc:Choice>
          <mc:Fallback>
            <p:pic>
              <p:nvPicPr>
                <p:cNvPr id="441" name="Freihand 440">
                  <a:extLst>
                    <a:ext uri="{FF2B5EF4-FFF2-40B4-BE49-F238E27FC236}">
                      <a16:creationId xmlns:a16="http://schemas.microsoft.com/office/drawing/2014/main" id="{9159CA7B-C1B4-4DC1-AC4D-D1145801E899}"/>
                    </a:ext>
                  </a:extLst>
                </p:cNvPr>
                <p:cNvPicPr/>
                <p:nvPr/>
              </p:nvPicPr>
              <p:blipFill>
                <a:blip r:embed="rId264"/>
                <a:stretch>
                  <a:fillRect/>
                </a:stretch>
              </p:blipFill>
              <p:spPr>
                <a:xfrm>
                  <a:off x="805053" y="3279667"/>
                  <a:ext cx="143280" cy="474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5">
            <p14:nvContentPartPr>
              <p14:cNvPr id="444" name="Freihand 443">
                <a:extLst>
                  <a:ext uri="{FF2B5EF4-FFF2-40B4-BE49-F238E27FC236}">
                    <a16:creationId xmlns:a16="http://schemas.microsoft.com/office/drawing/2014/main" id="{888E6CEF-3AA0-466F-88D9-BBAD1C4717E7}"/>
                  </a:ext>
                </a:extLst>
              </p14:cNvPr>
              <p14:cNvContentPartPr/>
              <p14:nvPr/>
            </p14:nvContentPartPr>
            <p14:xfrm>
              <a:off x="4660293" y="994387"/>
              <a:ext cx="2606040" cy="33480"/>
            </p14:xfrm>
          </p:contentPart>
        </mc:Choice>
        <mc:Fallback>
          <p:pic>
            <p:nvPicPr>
              <p:cNvPr id="444" name="Freihand 443">
                <a:extLst>
                  <a:ext uri="{FF2B5EF4-FFF2-40B4-BE49-F238E27FC236}">
                    <a16:creationId xmlns:a16="http://schemas.microsoft.com/office/drawing/2014/main" id="{888E6CEF-3AA0-466F-88D9-BBAD1C4717E7}"/>
                  </a:ext>
                </a:extLst>
              </p:cNvPr>
              <p:cNvPicPr/>
              <p:nvPr/>
            </p:nvPicPr>
            <p:blipFill>
              <a:blip r:embed="rId266"/>
              <a:stretch>
                <a:fillRect/>
              </a:stretch>
            </p:blipFill>
            <p:spPr>
              <a:xfrm>
                <a:off x="4655973" y="990067"/>
                <a:ext cx="261468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446" name="Freihand 445">
                <a:extLst>
                  <a:ext uri="{FF2B5EF4-FFF2-40B4-BE49-F238E27FC236}">
                    <a16:creationId xmlns:a16="http://schemas.microsoft.com/office/drawing/2014/main" id="{720CD395-694C-4279-87CF-6E4E0631AA7D}"/>
                  </a:ext>
                </a:extLst>
              </p14:cNvPr>
              <p14:cNvContentPartPr/>
              <p14:nvPr/>
            </p14:nvContentPartPr>
            <p14:xfrm>
              <a:off x="8059773" y="1020667"/>
              <a:ext cx="1451520" cy="37440"/>
            </p14:xfrm>
          </p:contentPart>
        </mc:Choice>
        <mc:Fallback>
          <p:pic>
            <p:nvPicPr>
              <p:cNvPr id="446" name="Freihand 445">
                <a:extLst>
                  <a:ext uri="{FF2B5EF4-FFF2-40B4-BE49-F238E27FC236}">
                    <a16:creationId xmlns:a16="http://schemas.microsoft.com/office/drawing/2014/main" id="{720CD395-694C-4279-87CF-6E4E0631AA7D}"/>
                  </a:ext>
                </a:extLst>
              </p:cNvPr>
              <p:cNvPicPr/>
              <p:nvPr/>
            </p:nvPicPr>
            <p:blipFill>
              <a:blip r:embed="rId268"/>
              <a:stretch>
                <a:fillRect/>
              </a:stretch>
            </p:blipFill>
            <p:spPr>
              <a:xfrm>
                <a:off x="8055453" y="1016347"/>
                <a:ext cx="146016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487" name="Freihand 486">
                <a:extLst>
                  <a:ext uri="{FF2B5EF4-FFF2-40B4-BE49-F238E27FC236}">
                    <a16:creationId xmlns:a16="http://schemas.microsoft.com/office/drawing/2014/main" id="{46F43CA8-1772-4211-867E-4C02F9504D7A}"/>
                  </a:ext>
                </a:extLst>
              </p14:cNvPr>
              <p14:cNvContentPartPr/>
              <p14:nvPr/>
            </p14:nvContentPartPr>
            <p14:xfrm>
              <a:off x="813693" y="3742987"/>
              <a:ext cx="9360" cy="11160"/>
            </p14:xfrm>
          </p:contentPart>
        </mc:Choice>
        <mc:Fallback>
          <p:pic>
            <p:nvPicPr>
              <p:cNvPr id="487" name="Freihand 486">
                <a:extLst>
                  <a:ext uri="{FF2B5EF4-FFF2-40B4-BE49-F238E27FC236}">
                    <a16:creationId xmlns:a16="http://schemas.microsoft.com/office/drawing/2014/main" id="{46F43CA8-1772-4211-867E-4C02F9504D7A}"/>
                  </a:ext>
                </a:extLst>
              </p:cNvPr>
              <p:cNvPicPr/>
              <p:nvPr/>
            </p:nvPicPr>
            <p:blipFill>
              <a:blip r:embed="rId270"/>
              <a:stretch>
                <a:fillRect/>
              </a:stretch>
            </p:blipFill>
            <p:spPr>
              <a:xfrm>
                <a:off x="809373" y="3738667"/>
                <a:ext cx="180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488" name="Freihand 487">
                <a:extLst>
                  <a:ext uri="{FF2B5EF4-FFF2-40B4-BE49-F238E27FC236}">
                    <a16:creationId xmlns:a16="http://schemas.microsoft.com/office/drawing/2014/main" id="{93FAA083-7C48-49C0-963B-96AB7F357334}"/>
                  </a:ext>
                </a:extLst>
              </p14:cNvPr>
              <p14:cNvContentPartPr/>
              <p14:nvPr/>
            </p14:nvContentPartPr>
            <p14:xfrm>
              <a:off x="758973" y="3197587"/>
              <a:ext cx="611640" cy="556560"/>
            </p14:xfrm>
          </p:contentPart>
        </mc:Choice>
        <mc:Fallback>
          <p:pic>
            <p:nvPicPr>
              <p:cNvPr id="488" name="Freihand 487">
                <a:extLst>
                  <a:ext uri="{FF2B5EF4-FFF2-40B4-BE49-F238E27FC236}">
                    <a16:creationId xmlns:a16="http://schemas.microsoft.com/office/drawing/2014/main" id="{93FAA083-7C48-49C0-963B-96AB7F357334}"/>
                  </a:ext>
                </a:extLst>
              </p:cNvPr>
              <p:cNvPicPr/>
              <p:nvPr/>
            </p:nvPicPr>
            <p:blipFill>
              <a:blip r:embed="rId272"/>
              <a:stretch>
                <a:fillRect/>
              </a:stretch>
            </p:blipFill>
            <p:spPr>
              <a:xfrm>
                <a:off x="754653" y="3193267"/>
                <a:ext cx="620280" cy="5652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490" name="Freihand 489">
                <a:extLst>
                  <a:ext uri="{FF2B5EF4-FFF2-40B4-BE49-F238E27FC236}">
                    <a16:creationId xmlns:a16="http://schemas.microsoft.com/office/drawing/2014/main" id="{8C6143C8-DE86-4503-AA40-AFB0FBAECBAC}"/>
                  </a:ext>
                </a:extLst>
              </p14:cNvPr>
              <p14:cNvContentPartPr/>
              <p14:nvPr/>
            </p14:nvContentPartPr>
            <p14:xfrm>
              <a:off x="1766613" y="3200827"/>
              <a:ext cx="722160" cy="470160"/>
            </p14:xfrm>
          </p:contentPart>
        </mc:Choice>
        <mc:Fallback>
          <p:pic>
            <p:nvPicPr>
              <p:cNvPr id="490" name="Freihand 489">
                <a:extLst>
                  <a:ext uri="{FF2B5EF4-FFF2-40B4-BE49-F238E27FC236}">
                    <a16:creationId xmlns:a16="http://schemas.microsoft.com/office/drawing/2014/main" id="{8C6143C8-DE86-4503-AA40-AFB0FBAECBAC}"/>
                  </a:ext>
                </a:extLst>
              </p:cNvPr>
              <p:cNvPicPr/>
              <p:nvPr/>
            </p:nvPicPr>
            <p:blipFill>
              <a:blip r:embed="rId274"/>
              <a:stretch>
                <a:fillRect/>
              </a:stretch>
            </p:blipFill>
            <p:spPr>
              <a:xfrm>
                <a:off x="1762293" y="3196507"/>
                <a:ext cx="730800" cy="4788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499" name="Freihand 498">
                <a:extLst>
                  <a:ext uri="{FF2B5EF4-FFF2-40B4-BE49-F238E27FC236}">
                    <a16:creationId xmlns:a16="http://schemas.microsoft.com/office/drawing/2014/main" id="{5ABBC380-90FD-46F2-AB09-963D836B0B72}"/>
                  </a:ext>
                </a:extLst>
              </p14:cNvPr>
              <p14:cNvContentPartPr/>
              <p14:nvPr/>
            </p14:nvContentPartPr>
            <p14:xfrm>
              <a:off x="1415613" y="4218187"/>
              <a:ext cx="39960" cy="767160"/>
            </p14:xfrm>
          </p:contentPart>
        </mc:Choice>
        <mc:Fallback>
          <p:pic>
            <p:nvPicPr>
              <p:cNvPr id="499" name="Freihand 498">
                <a:extLst>
                  <a:ext uri="{FF2B5EF4-FFF2-40B4-BE49-F238E27FC236}">
                    <a16:creationId xmlns:a16="http://schemas.microsoft.com/office/drawing/2014/main" id="{5ABBC380-90FD-46F2-AB09-963D836B0B72}"/>
                  </a:ext>
                </a:extLst>
              </p:cNvPr>
              <p:cNvPicPr/>
              <p:nvPr/>
            </p:nvPicPr>
            <p:blipFill>
              <a:blip r:embed="rId276"/>
              <a:stretch>
                <a:fillRect/>
              </a:stretch>
            </p:blipFill>
            <p:spPr>
              <a:xfrm>
                <a:off x="1411293" y="4213867"/>
                <a:ext cx="48600" cy="7758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450" name="Freihand 449">
                <a:extLst>
                  <a:ext uri="{FF2B5EF4-FFF2-40B4-BE49-F238E27FC236}">
                    <a16:creationId xmlns:a16="http://schemas.microsoft.com/office/drawing/2014/main" id="{A4EF58ED-1172-4173-A7CC-C02EECAC581F}"/>
                  </a:ext>
                </a:extLst>
              </p14:cNvPr>
              <p14:cNvContentPartPr/>
              <p14:nvPr/>
            </p14:nvContentPartPr>
            <p14:xfrm>
              <a:off x="624693" y="3943147"/>
              <a:ext cx="27000" cy="1172520"/>
            </p14:xfrm>
          </p:contentPart>
        </mc:Choice>
        <mc:Fallback>
          <p:pic>
            <p:nvPicPr>
              <p:cNvPr id="450" name="Freihand 449">
                <a:extLst>
                  <a:ext uri="{FF2B5EF4-FFF2-40B4-BE49-F238E27FC236}">
                    <a16:creationId xmlns:a16="http://schemas.microsoft.com/office/drawing/2014/main" id="{A4EF58ED-1172-4173-A7CC-C02EECAC581F}"/>
                  </a:ext>
                </a:extLst>
              </p:cNvPr>
              <p:cNvPicPr/>
              <p:nvPr/>
            </p:nvPicPr>
            <p:blipFill>
              <a:blip r:embed="rId278"/>
              <a:stretch>
                <a:fillRect/>
              </a:stretch>
            </p:blipFill>
            <p:spPr>
              <a:xfrm>
                <a:off x="620373" y="3938827"/>
                <a:ext cx="35640" cy="118116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451" name="Freihand 450">
                <a:extLst>
                  <a:ext uri="{FF2B5EF4-FFF2-40B4-BE49-F238E27FC236}">
                    <a16:creationId xmlns:a16="http://schemas.microsoft.com/office/drawing/2014/main" id="{99BFF8F3-6334-47EE-B2FA-A6154BDBBA5E}"/>
                  </a:ext>
                </a:extLst>
              </p14:cNvPr>
              <p14:cNvContentPartPr/>
              <p14:nvPr/>
            </p14:nvContentPartPr>
            <p14:xfrm>
              <a:off x="533613" y="5021347"/>
              <a:ext cx="2100600" cy="85320"/>
            </p14:xfrm>
          </p:contentPart>
        </mc:Choice>
        <mc:Fallback>
          <p:pic>
            <p:nvPicPr>
              <p:cNvPr id="451" name="Freihand 450">
                <a:extLst>
                  <a:ext uri="{FF2B5EF4-FFF2-40B4-BE49-F238E27FC236}">
                    <a16:creationId xmlns:a16="http://schemas.microsoft.com/office/drawing/2014/main" id="{99BFF8F3-6334-47EE-B2FA-A6154BDBBA5E}"/>
                  </a:ext>
                </a:extLst>
              </p:cNvPr>
              <p:cNvPicPr/>
              <p:nvPr/>
            </p:nvPicPr>
            <p:blipFill>
              <a:blip r:embed="rId280"/>
              <a:stretch>
                <a:fillRect/>
              </a:stretch>
            </p:blipFill>
            <p:spPr>
              <a:xfrm>
                <a:off x="529293" y="5017027"/>
                <a:ext cx="21092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452" name="Freihand 451">
                <a:extLst>
                  <a:ext uri="{FF2B5EF4-FFF2-40B4-BE49-F238E27FC236}">
                    <a16:creationId xmlns:a16="http://schemas.microsoft.com/office/drawing/2014/main" id="{A6BED926-439C-4093-90AF-04CFED446BF3}"/>
                  </a:ext>
                </a:extLst>
              </p14:cNvPr>
              <p14:cNvContentPartPr/>
              <p14:nvPr/>
            </p14:nvContentPartPr>
            <p14:xfrm>
              <a:off x="2609013" y="5024587"/>
              <a:ext cx="149760" cy="168840"/>
            </p14:xfrm>
          </p:contentPart>
        </mc:Choice>
        <mc:Fallback>
          <p:pic>
            <p:nvPicPr>
              <p:cNvPr id="452" name="Freihand 451">
                <a:extLst>
                  <a:ext uri="{FF2B5EF4-FFF2-40B4-BE49-F238E27FC236}">
                    <a16:creationId xmlns:a16="http://schemas.microsoft.com/office/drawing/2014/main" id="{A6BED926-439C-4093-90AF-04CFED446BF3}"/>
                  </a:ext>
                </a:extLst>
              </p:cNvPr>
              <p:cNvPicPr/>
              <p:nvPr/>
            </p:nvPicPr>
            <p:blipFill>
              <a:blip r:embed="rId282"/>
              <a:stretch>
                <a:fillRect/>
              </a:stretch>
            </p:blipFill>
            <p:spPr>
              <a:xfrm>
                <a:off x="2604693" y="5020267"/>
                <a:ext cx="15840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460" name="Freihand 459">
                <a:extLst>
                  <a:ext uri="{FF2B5EF4-FFF2-40B4-BE49-F238E27FC236}">
                    <a16:creationId xmlns:a16="http://schemas.microsoft.com/office/drawing/2014/main" id="{3BBA2053-4A9D-4E82-ACE7-887A9705A8A7}"/>
                  </a:ext>
                </a:extLst>
              </p14:cNvPr>
              <p14:cNvContentPartPr/>
              <p14:nvPr/>
            </p14:nvContentPartPr>
            <p14:xfrm>
              <a:off x="2472213" y="5249587"/>
              <a:ext cx="1440" cy="29160"/>
            </p14:xfrm>
          </p:contentPart>
        </mc:Choice>
        <mc:Fallback>
          <p:pic>
            <p:nvPicPr>
              <p:cNvPr id="460" name="Freihand 459">
                <a:extLst>
                  <a:ext uri="{FF2B5EF4-FFF2-40B4-BE49-F238E27FC236}">
                    <a16:creationId xmlns:a16="http://schemas.microsoft.com/office/drawing/2014/main" id="{3BBA2053-4A9D-4E82-ACE7-887A9705A8A7}"/>
                  </a:ext>
                </a:extLst>
              </p:cNvPr>
              <p:cNvPicPr/>
              <p:nvPr/>
            </p:nvPicPr>
            <p:blipFill>
              <a:blip r:embed="rId284"/>
              <a:stretch>
                <a:fillRect/>
              </a:stretch>
            </p:blipFill>
            <p:spPr>
              <a:xfrm>
                <a:off x="2467893" y="5245267"/>
                <a:ext cx="1008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461" name="Freihand 460">
                <a:extLst>
                  <a:ext uri="{FF2B5EF4-FFF2-40B4-BE49-F238E27FC236}">
                    <a16:creationId xmlns:a16="http://schemas.microsoft.com/office/drawing/2014/main" id="{60D01E80-F613-44BB-8CAB-AEC25A4BA26E}"/>
                  </a:ext>
                </a:extLst>
              </p14:cNvPr>
              <p14:cNvContentPartPr/>
              <p14:nvPr/>
            </p14:nvContentPartPr>
            <p14:xfrm>
              <a:off x="2471493" y="5209987"/>
              <a:ext cx="172800" cy="103680"/>
            </p14:xfrm>
          </p:contentPart>
        </mc:Choice>
        <mc:Fallback>
          <p:pic>
            <p:nvPicPr>
              <p:cNvPr id="461" name="Freihand 460">
                <a:extLst>
                  <a:ext uri="{FF2B5EF4-FFF2-40B4-BE49-F238E27FC236}">
                    <a16:creationId xmlns:a16="http://schemas.microsoft.com/office/drawing/2014/main" id="{60D01E80-F613-44BB-8CAB-AEC25A4BA26E}"/>
                  </a:ext>
                </a:extLst>
              </p:cNvPr>
              <p:cNvPicPr/>
              <p:nvPr/>
            </p:nvPicPr>
            <p:blipFill>
              <a:blip r:embed="rId286"/>
              <a:stretch>
                <a:fillRect/>
              </a:stretch>
            </p:blipFill>
            <p:spPr>
              <a:xfrm>
                <a:off x="2467173" y="5205667"/>
                <a:ext cx="1814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463" name="Freihand 462">
                <a:extLst>
                  <a:ext uri="{FF2B5EF4-FFF2-40B4-BE49-F238E27FC236}">
                    <a16:creationId xmlns:a16="http://schemas.microsoft.com/office/drawing/2014/main" id="{07DB95BB-9FAE-474E-BDEF-077A879820D4}"/>
                  </a:ext>
                </a:extLst>
              </p14:cNvPr>
              <p14:cNvContentPartPr/>
              <p14:nvPr/>
            </p14:nvContentPartPr>
            <p14:xfrm>
              <a:off x="2447373" y="5308267"/>
              <a:ext cx="185040" cy="41040"/>
            </p14:xfrm>
          </p:contentPart>
        </mc:Choice>
        <mc:Fallback>
          <p:pic>
            <p:nvPicPr>
              <p:cNvPr id="463" name="Freihand 462">
                <a:extLst>
                  <a:ext uri="{FF2B5EF4-FFF2-40B4-BE49-F238E27FC236}">
                    <a16:creationId xmlns:a16="http://schemas.microsoft.com/office/drawing/2014/main" id="{07DB95BB-9FAE-474E-BDEF-077A879820D4}"/>
                  </a:ext>
                </a:extLst>
              </p:cNvPr>
              <p:cNvPicPr/>
              <p:nvPr/>
            </p:nvPicPr>
            <p:blipFill>
              <a:blip r:embed="rId288"/>
              <a:stretch>
                <a:fillRect/>
              </a:stretch>
            </p:blipFill>
            <p:spPr>
              <a:xfrm>
                <a:off x="2443053" y="5303947"/>
                <a:ext cx="19368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464" name="Freihand 463">
                <a:extLst>
                  <a:ext uri="{FF2B5EF4-FFF2-40B4-BE49-F238E27FC236}">
                    <a16:creationId xmlns:a16="http://schemas.microsoft.com/office/drawing/2014/main" id="{D875C01D-1D21-4D35-A3ED-2216FC5D44A0}"/>
                  </a:ext>
                </a:extLst>
              </p14:cNvPr>
              <p14:cNvContentPartPr/>
              <p14:nvPr/>
            </p14:nvContentPartPr>
            <p14:xfrm>
              <a:off x="2501013" y="5328787"/>
              <a:ext cx="164520" cy="145080"/>
            </p14:xfrm>
          </p:contentPart>
        </mc:Choice>
        <mc:Fallback>
          <p:pic>
            <p:nvPicPr>
              <p:cNvPr id="464" name="Freihand 463">
                <a:extLst>
                  <a:ext uri="{FF2B5EF4-FFF2-40B4-BE49-F238E27FC236}">
                    <a16:creationId xmlns:a16="http://schemas.microsoft.com/office/drawing/2014/main" id="{D875C01D-1D21-4D35-A3ED-2216FC5D44A0}"/>
                  </a:ext>
                </a:extLst>
              </p:cNvPr>
              <p:cNvPicPr/>
              <p:nvPr/>
            </p:nvPicPr>
            <p:blipFill>
              <a:blip r:embed="rId290"/>
              <a:stretch>
                <a:fillRect/>
              </a:stretch>
            </p:blipFill>
            <p:spPr>
              <a:xfrm>
                <a:off x="2496693" y="5324467"/>
                <a:ext cx="1731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3" name="Freihand 2">
                <a:extLst>
                  <a:ext uri="{FF2B5EF4-FFF2-40B4-BE49-F238E27FC236}">
                    <a16:creationId xmlns:a16="http://schemas.microsoft.com/office/drawing/2014/main" id="{813DFDEB-8E94-4E89-978A-919425BE554D}"/>
                  </a:ext>
                </a:extLst>
              </p14:cNvPr>
              <p14:cNvContentPartPr/>
              <p14:nvPr/>
            </p14:nvContentPartPr>
            <p14:xfrm>
              <a:off x="831333" y="1169707"/>
              <a:ext cx="78840" cy="1140480"/>
            </p14:xfrm>
          </p:contentPart>
        </mc:Choice>
        <mc:Fallback>
          <p:pic>
            <p:nvPicPr>
              <p:cNvPr id="3" name="Freihand 2">
                <a:extLst>
                  <a:ext uri="{FF2B5EF4-FFF2-40B4-BE49-F238E27FC236}">
                    <a16:creationId xmlns:a16="http://schemas.microsoft.com/office/drawing/2014/main" id="{813DFDEB-8E94-4E89-978A-919425BE554D}"/>
                  </a:ext>
                </a:extLst>
              </p:cNvPr>
              <p:cNvPicPr/>
              <p:nvPr/>
            </p:nvPicPr>
            <p:blipFill>
              <a:blip r:embed="rId292"/>
              <a:stretch>
                <a:fillRect/>
              </a:stretch>
            </p:blipFill>
            <p:spPr>
              <a:xfrm>
                <a:off x="827013" y="1165387"/>
                <a:ext cx="87480" cy="11491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5" name="Freihand 4">
                <a:extLst>
                  <a:ext uri="{FF2B5EF4-FFF2-40B4-BE49-F238E27FC236}">
                    <a16:creationId xmlns:a16="http://schemas.microsoft.com/office/drawing/2014/main" id="{73B1260C-9CE8-4215-8879-34DCEE971249}"/>
                  </a:ext>
                </a:extLst>
              </p14:cNvPr>
              <p14:cNvContentPartPr/>
              <p14:nvPr/>
            </p14:nvContentPartPr>
            <p14:xfrm>
              <a:off x="634413" y="2222347"/>
              <a:ext cx="1490400" cy="62280"/>
            </p14:xfrm>
          </p:contentPart>
        </mc:Choice>
        <mc:Fallback>
          <p:pic>
            <p:nvPicPr>
              <p:cNvPr id="5" name="Freihand 4">
                <a:extLst>
                  <a:ext uri="{FF2B5EF4-FFF2-40B4-BE49-F238E27FC236}">
                    <a16:creationId xmlns:a16="http://schemas.microsoft.com/office/drawing/2014/main" id="{73B1260C-9CE8-4215-8879-34DCEE971249}"/>
                  </a:ext>
                </a:extLst>
              </p:cNvPr>
              <p:cNvPicPr/>
              <p:nvPr/>
            </p:nvPicPr>
            <p:blipFill>
              <a:blip r:embed="rId294"/>
              <a:stretch>
                <a:fillRect/>
              </a:stretch>
            </p:blipFill>
            <p:spPr>
              <a:xfrm>
                <a:off x="630093" y="2218027"/>
                <a:ext cx="14990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6" name="Freihand 5">
                <a:extLst>
                  <a:ext uri="{FF2B5EF4-FFF2-40B4-BE49-F238E27FC236}">
                    <a16:creationId xmlns:a16="http://schemas.microsoft.com/office/drawing/2014/main" id="{FC4CD6F7-A1B7-40C3-A3E0-153A90007D3F}"/>
                  </a:ext>
                </a:extLst>
              </p14:cNvPr>
              <p14:cNvContentPartPr/>
              <p14:nvPr/>
            </p14:nvContentPartPr>
            <p14:xfrm>
              <a:off x="2064333" y="2146387"/>
              <a:ext cx="208080" cy="172440"/>
            </p14:xfrm>
          </p:contentPart>
        </mc:Choice>
        <mc:Fallback>
          <p:pic>
            <p:nvPicPr>
              <p:cNvPr id="6" name="Freihand 5">
                <a:extLst>
                  <a:ext uri="{FF2B5EF4-FFF2-40B4-BE49-F238E27FC236}">
                    <a16:creationId xmlns:a16="http://schemas.microsoft.com/office/drawing/2014/main" id="{FC4CD6F7-A1B7-40C3-A3E0-153A90007D3F}"/>
                  </a:ext>
                </a:extLst>
              </p:cNvPr>
              <p:cNvPicPr/>
              <p:nvPr/>
            </p:nvPicPr>
            <p:blipFill>
              <a:blip r:embed="rId296"/>
              <a:stretch>
                <a:fillRect/>
              </a:stretch>
            </p:blipFill>
            <p:spPr>
              <a:xfrm>
                <a:off x="2060013" y="2142067"/>
                <a:ext cx="2167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8" name="Freihand 7">
                <a:extLst>
                  <a:ext uri="{FF2B5EF4-FFF2-40B4-BE49-F238E27FC236}">
                    <a16:creationId xmlns:a16="http://schemas.microsoft.com/office/drawing/2014/main" id="{C4828334-E65A-4605-8642-2B3560401381}"/>
                  </a:ext>
                </a:extLst>
              </p14:cNvPr>
              <p14:cNvContentPartPr/>
              <p14:nvPr/>
            </p14:nvContentPartPr>
            <p14:xfrm>
              <a:off x="754653" y="1002307"/>
              <a:ext cx="253800" cy="243000"/>
            </p14:xfrm>
          </p:contentPart>
        </mc:Choice>
        <mc:Fallback>
          <p:pic>
            <p:nvPicPr>
              <p:cNvPr id="8" name="Freihand 7">
                <a:extLst>
                  <a:ext uri="{FF2B5EF4-FFF2-40B4-BE49-F238E27FC236}">
                    <a16:creationId xmlns:a16="http://schemas.microsoft.com/office/drawing/2014/main" id="{C4828334-E65A-4605-8642-2B3560401381}"/>
                  </a:ext>
                </a:extLst>
              </p:cNvPr>
              <p:cNvPicPr/>
              <p:nvPr/>
            </p:nvPicPr>
            <p:blipFill>
              <a:blip r:embed="rId298"/>
              <a:stretch>
                <a:fillRect/>
              </a:stretch>
            </p:blipFill>
            <p:spPr>
              <a:xfrm>
                <a:off x="750333" y="997987"/>
                <a:ext cx="26244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9" name="Freihand 18">
                <a:extLst>
                  <a:ext uri="{FF2B5EF4-FFF2-40B4-BE49-F238E27FC236}">
                    <a16:creationId xmlns:a16="http://schemas.microsoft.com/office/drawing/2014/main" id="{7830B3EC-63A9-458A-AED9-CCB2020F4BEC}"/>
                  </a:ext>
                </a:extLst>
              </p14:cNvPr>
              <p14:cNvContentPartPr/>
              <p14:nvPr/>
            </p14:nvContentPartPr>
            <p14:xfrm>
              <a:off x="1972173" y="2354827"/>
              <a:ext cx="200520" cy="120240"/>
            </p14:xfrm>
          </p:contentPart>
        </mc:Choice>
        <mc:Fallback>
          <p:pic>
            <p:nvPicPr>
              <p:cNvPr id="19" name="Freihand 18">
                <a:extLst>
                  <a:ext uri="{FF2B5EF4-FFF2-40B4-BE49-F238E27FC236}">
                    <a16:creationId xmlns:a16="http://schemas.microsoft.com/office/drawing/2014/main" id="{7830B3EC-63A9-458A-AED9-CCB2020F4BEC}"/>
                  </a:ext>
                </a:extLst>
              </p:cNvPr>
              <p:cNvPicPr/>
              <p:nvPr/>
            </p:nvPicPr>
            <p:blipFill>
              <a:blip r:embed="rId300"/>
              <a:stretch>
                <a:fillRect/>
              </a:stretch>
            </p:blipFill>
            <p:spPr>
              <a:xfrm>
                <a:off x="1967853" y="2350507"/>
                <a:ext cx="2091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0" name="Freihand 19">
                <a:extLst>
                  <a:ext uri="{FF2B5EF4-FFF2-40B4-BE49-F238E27FC236}">
                    <a16:creationId xmlns:a16="http://schemas.microsoft.com/office/drawing/2014/main" id="{4A7E6D0F-8FDA-40B1-B508-7AE5E1044187}"/>
                  </a:ext>
                </a:extLst>
              </p14:cNvPr>
              <p14:cNvContentPartPr/>
              <p14:nvPr/>
            </p14:nvContentPartPr>
            <p14:xfrm>
              <a:off x="1958133" y="2525467"/>
              <a:ext cx="360" cy="360"/>
            </p14:xfrm>
          </p:contentPart>
        </mc:Choice>
        <mc:Fallback>
          <p:pic>
            <p:nvPicPr>
              <p:cNvPr id="20" name="Freihand 19">
                <a:extLst>
                  <a:ext uri="{FF2B5EF4-FFF2-40B4-BE49-F238E27FC236}">
                    <a16:creationId xmlns:a16="http://schemas.microsoft.com/office/drawing/2014/main" id="{4A7E6D0F-8FDA-40B1-B508-7AE5E1044187}"/>
                  </a:ext>
                </a:extLst>
              </p:cNvPr>
              <p:cNvPicPr/>
              <p:nvPr/>
            </p:nvPicPr>
            <p:blipFill>
              <a:blip r:embed="rId302"/>
              <a:stretch>
                <a:fillRect/>
              </a:stretch>
            </p:blipFill>
            <p:spPr>
              <a:xfrm>
                <a:off x="1953813" y="25211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1" name="Freihand 20">
                <a:extLst>
                  <a:ext uri="{FF2B5EF4-FFF2-40B4-BE49-F238E27FC236}">
                    <a16:creationId xmlns:a16="http://schemas.microsoft.com/office/drawing/2014/main" id="{651DB2AE-C2BB-43FC-98FA-20F23B14F2A5}"/>
                  </a:ext>
                </a:extLst>
              </p14:cNvPr>
              <p14:cNvContentPartPr/>
              <p14:nvPr/>
            </p14:nvContentPartPr>
            <p14:xfrm>
              <a:off x="1930413" y="2503147"/>
              <a:ext cx="255960" cy="28080"/>
            </p14:xfrm>
          </p:contentPart>
        </mc:Choice>
        <mc:Fallback>
          <p:pic>
            <p:nvPicPr>
              <p:cNvPr id="21" name="Freihand 20">
                <a:extLst>
                  <a:ext uri="{FF2B5EF4-FFF2-40B4-BE49-F238E27FC236}">
                    <a16:creationId xmlns:a16="http://schemas.microsoft.com/office/drawing/2014/main" id="{651DB2AE-C2BB-43FC-98FA-20F23B14F2A5}"/>
                  </a:ext>
                </a:extLst>
              </p:cNvPr>
              <p:cNvPicPr/>
              <p:nvPr/>
            </p:nvPicPr>
            <p:blipFill>
              <a:blip r:embed="rId304"/>
              <a:stretch>
                <a:fillRect/>
              </a:stretch>
            </p:blipFill>
            <p:spPr>
              <a:xfrm>
                <a:off x="1926093" y="2498827"/>
                <a:ext cx="2646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3" name="Freihand 22">
                <a:extLst>
                  <a:ext uri="{FF2B5EF4-FFF2-40B4-BE49-F238E27FC236}">
                    <a16:creationId xmlns:a16="http://schemas.microsoft.com/office/drawing/2014/main" id="{44A5BAC8-8332-4036-BF11-584F87E61C33}"/>
                  </a:ext>
                </a:extLst>
              </p14:cNvPr>
              <p14:cNvContentPartPr/>
              <p14:nvPr/>
            </p14:nvContentPartPr>
            <p14:xfrm>
              <a:off x="2001693" y="2570467"/>
              <a:ext cx="155520" cy="135000"/>
            </p14:xfrm>
          </p:contentPart>
        </mc:Choice>
        <mc:Fallback>
          <p:pic>
            <p:nvPicPr>
              <p:cNvPr id="23" name="Freihand 22">
                <a:extLst>
                  <a:ext uri="{FF2B5EF4-FFF2-40B4-BE49-F238E27FC236}">
                    <a16:creationId xmlns:a16="http://schemas.microsoft.com/office/drawing/2014/main" id="{44A5BAC8-8332-4036-BF11-584F87E61C33}"/>
                  </a:ext>
                </a:extLst>
              </p:cNvPr>
              <p:cNvPicPr/>
              <p:nvPr/>
            </p:nvPicPr>
            <p:blipFill>
              <a:blip r:embed="rId306"/>
              <a:stretch>
                <a:fillRect/>
              </a:stretch>
            </p:blipFill>
            <p:spPr>
              <a:xfrm>
                <a:off x="1997373" y="2566147"/>
                <a:ext cx="1641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5" name="Freihand 24">
                <a:extLst>
                  <a:ext uri="{FF2B5EF4-FFF2-40B4-BE49-F238E27FC236}">
                    <a16:creationId xmlns:a16="http://schemas.microsoft.com/office/drawing/2014/main" id="{74754BA1-BB29-4C61-90BE-3757B32DDB8A}"/>
                  </a:ext>
                </a:extLst>
              </p14:cNvPr>
              <p14:cNvContentPartPr/>
              <p14:nvPr/>
            </p14:nvContentPartPr>
            <p14:xfrm>
              <a:off x="877413" y="1737427"/>
              <a:ext cx="42840" cy="9000"/>
            </p14:xfrm>
          </p:contentPart>
        </mc:Choice>
        <mc:Fallback>
          <p:pic>
            <p:nvPicPr>
              <p:cNvPr id="25" name="Freihand 24">
                <a:extLst>
                  <a:ext uri="{FF2B5EF4-FFF2-40B4-BE49-F238E27FC236}">
                    <a16:creationId xmlns:a16="http://schemas.microsoft.com/office/drawing/2014/main" id="{74754BA1-BB29-4C61-90BE-3757B32DDB8A}"/>
                  </a:ext>
                </a:extLst>
              </p:cNvPr>
              <p:cNvPicPr/>
              <p:nvPr/>
            </p:nvPicPr>
            <p:blipFill>
              <a:blip r:embed="rId308"/>
              <a:stretch>
                <a:fillRect/>
              </a:stretch>
            </p:blipFill>
            <p:spPr>
              <a:xfrm>
                <a:off x="873093" y="1733107"/>
                <a:ext cx="5148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34" name="Freihand 33">
                <a:extLst>
                  <a:ext uri="{FF2B5EF4-FFF2-40B4-BE49-F238E27FC236}">
                    <a16:creationId xmlns:a16="http://schemas.microsoft.com/office/drawing/2014/main" id="{E14C05C5-7034-4FD5-AA37-3307A811C592}"/>
                  </a:ext>
                </a:extLst>
              </p14:cNvPr>
              <p14:cNvContentPartPr/>
              <p14:nvPr/>
            </p14:nvContentPartPr>
            <p14:xfrm>
              <a:off x="1410933" y="2050627"/>
              <a:ext cx="4680" cy="101520"/>
            </p14:xfrm>
          </p:contentPart>
        </mc:Choice>
        <mc:Fallback>
          <p:pic>
            <p:nvPicPr>
              <p:cNvPr id="34" name="Freihand 33">
                <a:extLst>
                  <a:ext uri="{FF2B5EF4-FFF2-40B4-BE49-F238E27FC236}">
                    <a16:creationId xmlns:a16="http://schemas.microsoft.com/office/drawing/2014/main" id="{E14C05C5-7034-4FD5-AA37-3307A811C592}"/>
                  </a:ext>
                </a:extLst>
              </p:cNvPr>
              <p:cNvPicPr/>
              <p:nvPr/>
            </p:nvPicPr>
            <p:blipFill>
              <a:blip r:embed="rId310"/>
              <a:stretch>
                <a:fillRect/>
              </a:stretch>
            </p:blipFill>
            <p:spPr>
              <a:xfrm>
                <a:off x="1406613" y="2046307"/>
                <a:ext cx="133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37" name="Freihand 36">
                <a:extLst>
                  <a:ext uri="{FF2B5EF4-FFF2-40B4-BE49-F238E27FC236}">
                    <a16:creationId xmlns:a16="http://schemas.microsoft.com/office/drawing/2014/main" id="{86F230D2-D736-47B3-9E9B-70181856E078}"/>
                  </a:ext>
                </a:extLst>
              </p14:cNvPr>
              <p14:cNvContentPartPr/>
              <p14:nvPr/>
            </p14:nvContentPartPr>
            <p14:xfrm>
              <a:off x="1873533" y="2284267"/>
              <a:ext cx="434520" cy="518400"/>
            </p14:xfrm>
          </p:contentPart>
        </mc:Choice>
        <mc:Fallback>
          <p:pic>
            <p:nvPicPr>
              <p:cNvPr id="37" name="Freihand 36">
                <a:extLst>
                  <a:ext uri="{FF2B5EF4-FFF2-40B4-BE49-F238E27FC236}">
                    <a16:creationId xmlns:a16="http://schemas.microsoft.com/office/drawing/2014/main" id="{86F230D2-D736-47B3-9E9B-70181856E078}"/>
                  </a:ext>
                </a:extLst>
              </p:cNvPr>
              <p:cNvPicPr/>
              <p:nvPr/>
            </p:nvPicPr>
            <p:blipFill>
              <a:blip r:embed="rId312"/>
              <a:stretch>
                <a:fillRect/>
              </a:stretch>
            </p:blipFill>
            <p:spPr>
              <a:xfrm>
                <a:off x="1869213" y="2279947"/>
                <a:ext cx="443160" cy="52704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50" name="Freihand 49">
                <a:extLst>
                  <a:ext uri="{FF2B5EF4-FFF2-40B4-BE49-F238E27FC236}">
                    <a16:creationId xmlns:a16="http://schemas.microsoft.com/office/drawing/2014/main" id="{3F4A55F6-2825-4738-903E-41C96DDA88AB}"/>
                  </a:ext>
                </a:extLst>
              </p14:cNvPr>
              <p14:cNvContentPartPr/>
              <p14:nvPr/>
            </p14:nvContentPartPr>
            <p14:xfrm>
              <a:off x="1414533" y="2182747"/>
              <a:ext cx="9360" cy="97560"/>
            </p14:xfrm>
          </p:contentPart>
        </mc:Choice>
        <mc:Fallback>
          <p:pic>
            <p:nvPicPr>
              <p:cNvPr id="50" name="Freihand 49">
                <a:extLst>
                  <a:ext uri="{FF2B5EF4-FFF2-40B4-BE49-F238E27FC236}">
                    <a16:creationId xmlns:a16="http://schemas.microsoft.com/office/drawing/2014/main" id="{3F4A55F6-2825-4738-903E-41C96DDA88AB}"/>
                  </a:ext>
                </a:extLst>
              </p:cNvPr>
              <p:cNvPicPr/>
              <p:nvPr/>
            </p:nvPicPr>
            <p:blipFill>
              <a:blip r:embed="rId314"/>
              <a:stretch>
                <a:fillRect/>
              </a:stretch>
            </p:blipFill>
            <p:spPr>
              <a:xfrm>
                <a:off x="1410213" y="2178427"/>
                <a:ext cx="180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51" name="Freihand 50">
                <a:extLst>
                  <a:ext uri="{FF2B5EF4-FFF2-40B4-BE49-F238E27FC236}">
                    <a16:creationId xmlns:a16="http://schemas.microsoft.com/office/drawing/2014/main" id="{5E8A532E-031F-42F4-82A9-D1410B4A54B7}"/>
                  </a:ext>
                </a:extLst>
              </p14:cNvPr>
              <p14:cNvContentPartPr/>
              <p14:nvPr/>
            </p14:nvContentPartPr>
            <p14:xfrm>
              <a:off x="1275933" y="2384347"/>
              <a:ext cx="142200" cy="98280"/>
            </p14:xfrm>
          </p:contentPart>
        </mc:Choice>
        <mc:Fallback>
          <p:pic>
            <p:nvPicPr>
              <p:cNvPr id="51" name="Freihand 50">
                <a:extLst>
                  <a:ext uri="{FF2B5EF4-FFF2-40B4-BE49-F238E27FC236}">
                    <a16:creationId xmlns:a16="http://schemas.microsoft.com/office/drawing/2014/main" id="{5E8A532E-031F-42F4-82A9-D1410B4A54B7}"/>
                  </a:ext>
                </a:extLst>
              </p:cNvPr>
              <p:cNvPicPr/>
              <p:nvPr/>
            </p:nvPicPr>
            <p:blipFill>
              <a:blip r:embed="rId316"/>
              <a:stretch>
                <a:fillRect/>
              </a:stretch>
            </p:blipFill>
            <p:spPr>
              <a:xfrm>
                <a:off x="1271613" y="2380027"/>
                <a:ext cx="1508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52" name="Freihand 51">
                <a:extLst>
                  <a:ext uri="{FF2B5EF4-FFF2-40B4-BE49-F238E27FC236}">
                    <a16:creationId xmlns:a16="http://schemas.microsoft.com/office/drawing/2014/main" id="{CA680DDE-8F7E-4C8F-AEB5-FE0A3AE61D54}"/>
                  </a:ext>
                </a:extLst>
              </p14:cNvPr>
              <p14:cNvContentPartPr/>
              <p14:nvPr/>
            </p14:nvContentPartPr>
            <p14:xfrm>
              <a:off x="1257573" y="2511427"/>
              <a:ext cx="189360" cy="13320"/>
            </p14:xfrm>
          </p:contentPart>
        </mc:Choice>
        <mc:Fallback>
          <p:pic>
            <p:nvPicPr>
              <p:cNvPr id="52" name="Freihand 51">
                <a:extLst>
                  <a:ext uri="{FF2B5EF4-FFF2-40B4-BE49-F238E27FC236}">
                    <a16:creationId xmlns:a16="http://schemas.microsoft.com/office/drawing/2014/main" id="{CA680DDE-8F7E-4C8F-AEB5-FE0A3AE61D54}"/>
                  </a:ext>
                </a:extLst>
              </p:cNvPr>
              <p:cNvPicPr/>
              <p:nvPr/>
            </p:nvPicPr>
            <p:blipFill>
              <a:blip r:embed="rId318"/>
              <a:stretch>
                <a:fillRect/>
              </a:stretch>
            </p:blipFill>
            <p:spPr>
              <a:xfrm>
                <a:off x="1253253" y="2507107"/>
                <a:ext cx="1980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53" name="Freihand 52">
                <a:extLst>
                  <a:ext uri="{FF2B5EF4-FFF2-40B4-BE49-F238E27FC236}">
                    <a16:creationId xmlns:a16="http://schemas.microsoft.com/office/drawing/2014/main" id="{3492ADFF-1112-4358-A429-7C1A521B1F14}"/>
                  </a:ext>
                </a:extLst>
              </p14:cNvPr>
              <p14:cNvContentPartPr/>
              <p14:nvPr/>
            </p14:nvContentPartPr>
            <p14:xfrm>
              <a:off x="1299333" y="2542387"/>
              <a:ext cx="118800" cy="90720"/>
            </p14:xfrm>
          </p:contentPart>
        </mc:Choice>
        <mc:Fallback>
          <p:pic>
            <p:nvPicPr>
              <p:cNvPr id="53" name="Freihand 52">
                <a:extLst>
                  <a:ext uri="{FF2B5EF4-FFF2-40B4-BE49-F238E27FC236}">
                    <a16:creationId xmlns:a16="http://schemas.microsoft.com/office/drawing/2014/main" id="{3492ADFF-1112-4358-A429-7C1A521B1F14}"/>
                  </a:ext>
                </a:extLst>
              </p:cNvPr>
              <p:cNvPicPr/>
              <p:nvPr/>
            </p:nvPicPr>
            <p:blipFill>
              <a:blip r:embed="rId320"/>
              <a:stretch>
                <a:fillRect/>
              </a:stretch>
            </p:blipFill>
            <p:spPr>
              <a:xfrm>
                <a:off x="1295013" y="2538067"/>
                <a:ext cx="1274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54" name="Freihand 53">
                <a:extLst>
                  <a:ext uri="{FF2B5EF4-FFF2-40B4-BE49-F238E27FC236}">
                    <a16:creationId xmlns:a16="http://schemas.microsoft.com/office/drawing/2014/main" id="{3E807076-BABB-4C0F-8D8E-840523BC27D2}"/>
                  </a:ext>
                </a:extLst>
              </p14:cNvPr>
              <p14:cNvContentPartPr/>
              <p14:nvPr/>
            </p14:nvContentPartPr>
            <p14:xfrm>
              <a:off x="1337133" y="2395867"/>
              <a:ext cx="110520" cy="273240"/>
            </p14:xfrm>
          </p:contentPart>
        </mc:Choice>
        <mc:Fallback>
          <p:pic>
            <p:nvPicPr>
              <p:cNvPr id="54" name="Freihand 53">
                <a:extLst>
                  <a:ext uri="{FF2B5EF4-FFF2-40B4-BE49-F238E27FC236}">
                    <a16:creationId xmlns:a16="http://schemas.microsoft.com/office/drawing/2014/main" id="{3E807076-BABB-4C0F-8D8E-840523BC27D2}"/>
                  </a:ext>
                </a:extLst>
              </p:cNvPr>
              <p:cNvPicPr/>
              <p:nvPr/>
            </p:nvPicPr>
            <p:blipFill>
              <a:blip r:embed="rId322"/>
              <a:stretch>
                <a:fillRect/>
              </a:stretch>
            </p:blipFill>
            <p:spPr>
              <a:xfrm>
                <a:off x="1332813" y="2391547"/>
                <a:ext cx="11916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55" name="Freihand 54">
                <a:extLst>
                  <a:ext uri="{FF2B5EF4-FFF2-40B4-BE49-F238E27FC236}">
                    <a16:creationId xmlns:a16="http://schemas.microsoft.com/office/drawing/2014/main" id="{E7DCFD90-4A70-4459-BE7D-F021BA60066D}"/>
                  </a:ext>
                </a:extLst>
              </p14:cNvPr>
              <p14:cNvContentPartPr/>
              <p14:nvPr/>
            </p14:nvContentPartPr>
            <p14:xfrm>
              <a:off x="1189893" y="2428267"/>
              <a:ext cx="110160" cy="222480"/>
            </p14:xfrm>
          </p:contentPart>
        </mc:Choice>
        <mc:Fallback>
          <p:pic>
            <p:nvPicPr>
              <p:cNvPr id="55" name="Freihand 54">
                <a:extLst>
                  <a:ext uri="{FF2B5EF4-FFF2-40B4-BE49-F238E27FC236}">
                    <a16:creationId xmlns:a16="http://schemas.microsoft.com/office/drawing/2014/main" id="{E7DCFD90-4A70-4459-BE7D-F021BA60066D}"/>
                  </a:ext>
                </a:extLst>
              </p:cNvPr>
              <p:cNvPicPr/>
              <p:nvPr/>
            </p:nvPicPr>
            <p:blipFill>
              <a:blip r:embed="rId324"/>
              <a:stretch>
                <a:fillRect/>
              </a:stretch>
            </p:blipFill>
            <p:spPr>
              <a:xfrm>
                <a:off x="1185573" y="2423947"/>
                <a:ext cx="11880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56" name="Freihand 55">
                <a:extLst>
                  <a:ext uri="{FF2B5EF4-FFF2-40B4-BE49-F238E27FC236}">
                    <a16:creationId xmlns:a16="http://schemas.microsoft.com/office/drawing/2014/main" id="{F600E16B-ADEF-4DD2-B4A1-15A46BE15E80}"/>
                  </a:ext>
                </a:extLst>
              </p14:cNvPr>
              <p14:cNvContentPartPr/>
              <p14:nvPr/>
            </p14:nvContentPartPr>
            <p14:xfrm>
              <a:off x="1457733" y="2355187"/>
              <a:ext cx="11520" cy="72000"/>
            </p14:xfrm>
          </p:contentPart>
        </mc:Choice>
        <mc:Fallback>
          <p:pic>
            <p:nvPicPr>
              <p:cNvPr id="56" name="Freihand 55">
                <a:extLst>
                  <a:ext uri="{FF2B5EF4-FFF2-40B4-BE49-F238E27FC236}">
                    <a16:creationId xmlns:a16="http://schemas.microsoft.com/office/drawing/2014/main" id="{F600E16B-ADEF-4DD2-B4A1-15A46BE15E80}"/>
                  </a:ext>
                </a:extLst>
              </p:cNvPr>
              <p:cNvPicPr/>
              <p:nvPr/>
            </p:nvPicPr>
            <p:blipFill>
              <a:blip r:embed="rId326"/>
              <a:stretch>
                <a:fillRect/>
              </a:stretch>
            </p:blipFill>
            <p:spPr>
              <a:xfrm>
                <a:off x="1453413" y="2350867"/>
                <a:ext cx="201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9" name="Freihand 8">
                <a:extLst>
                  <a:ext uri="{FF2B5EF4-FFF2-40B4-BE49-F238E27FC236}">
                    <a16:creationId xmlns:a16="http://schemas.microsoft.com/office/drawing/2014/main" id="{ACF6FC12-F59E-4202-837E-DFF9EDDBF13B}"/>
                  </a:ext>
                </a:extLst>
              </p14:cNvPr>
              <p14:cNvContentPartPr/>
              <p14:nvPr/>
            </p14:nvContentPartPr>
            <p14:xfrm>
              <a:off x="512733" y="963067"/>
              <a:ext cx="84960" cy="192600"/>
            </p14:xfrm>
          </p:contentPart>
        </mc:Choice>
        <mc:Fallback>
          <p:pic>
            <p:nvPicPr>
              <p:cNvPr id="9" name="Freihand 8">
                <a:extLst>
                  <a:ext uri="{FF2B5EF4-FFF2-40B4-BE49-F238E27FC236}">
                    <a16:creationId xmlns:a16="http://schemas.microsoft.com/office/drawing/2014/main" id="{ACF6FC12-F59E-4202-837E-DFF9EDDBF13B}"/>
                  </a:ext>
                </a:extLst>
              </p:cNvPr>
              <p:cNvPicPr/>
              <p:nvPr/>
            </p:nvPicPr>
            <p:blipFill>
              <a:blip r:embed="rId328"/>
              <a:stretch>
                <a:fillRect/>
              </a:stretch>
            </p:blipFill>
            <p:spPr>
              <a:xfrm>
                <a:off x="508413" y="958747"/>
                <a:ext cx="9360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0" name="Freihand 9">
                <a:extLst>
                  <a:ext uri="{FF2B5EF4-FFF2-40B4-BE49-F238E27FC236}">
                    <a16:creationId xmlns:a16="http://schemas.microsoft.com/office/drawing/2014/main" id="{032C6D56-1199-4DA9-861E-90E519D8ABB2}"/>
                  </a:ext>
                </a:extLst>
              </p14:cNvPr>
              <p14:cNvContentPartPr/>
              <p14:nvPr/>
            </p14:nvContentPartPr>
            <p14:xfrm>
              <a:off x="556293" y="1012027"/>
              <a:ext cx="74880" cy="114840"/>
            </p14:xfrm>
          </p:contentPart>
        </mc:Choice>
        <mc:Fallback>
          <p:pic>
            <p:nvPicPr>
              <p:cNvPr id="10" name="Freihand 9">
                <a:extLst>
                  <a:ext uri="{FF2B5EF4-FFF2-40B4-BE49-F238E27FC236}">
                    <a16:creationId xmlns:a16="http://schemas.microsoft.com/office/drawing/2014/main" id="{032C6D56-1199-4DA9-861E-90E519D8ABB2}"/>
                  </a:ext>
                </a:extLst>
              </p:cNvPr>
              <p:cNvPicPr/>
              <p:nvPr/>
            </p:nvPicPr>
            <p:blipFill>
              <a:blip r:embed="rId330"/>
              <a:stretch>
                <a:fillRect/>
              </a:stretch>
            </p:blipFill>
            <p:spPr>
              <a:xfrm>
                <a:off x="551973" y="1007707"/>
                <a:ext cx="835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1" name="Freihand 10">
                <a:extLst>
                  <a:ext uri="{FF2B5EF4-FFF2-40B4-BE49-F238E27FC236}">
                    <a16:creationId xmlns:a16="http://schemas.microsoft.com/office/drawing/2014/main" id="{6AE3E9C2-4CCC-4045-A90D-210FCE2D80F9}"/>
                  </a:ext>
                </a:extLst>
              </p14:cNvPr>
              <p14:cNvContentPartPr/>
              <p14:nvPr/>
            </p14:nvContentPartPr>
            <p14:xfrm>
              <a:off x="629013" y="1014547"/>
              <a:ext cx="16920" cy="103320"/>
            </p14:xfrm>
          </p:contentPart>
        </mc:Choice>
        <mc:Fallback>
          <p:pic>
            <p:nvPicPr>
              <p:cNvPr id="11" name="Freihand 10">
                <a:extLst>
                  <a:ext uri="{FF2B5EF4-FFF2-40B4-BE49-F238E27FC236}">
                    <a16:creationId xmlns:a16="http://schemas.microsoft.com/office/drawing/2014/main" id="{6AE3E9C2-4CCC-4045-A90D-210FCE2D80F9}"/>
                  </a:ext>
                </a:extLst>
              </p:cNvPr>
              <p:cNvPicPr/>
              <p:nvPr/>
            </p:nvPicPr>
            <p:blipFill>
              <a:blip r:embed="rId332"/>
              <a:stretch>
                <a:fillRect/>
              </a:stretch>
            </p:blipFill>
            <p:spPr>
              <a:xfrm>
                <a:off x="624693" y="1010227"/>
                <a:ext cx="255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2" name="Freihand 11">
                <a:extLst>
                  <a:ext uri="{FF2B5EF4-FFF2-40B4-BE49-F238E27FC236}">
                    <a16:creationId xmlns:a16="http://schemas.microsoft.com/office/drawing/2014/main" id="{1279E4F3-B1F9-4B6B-9251-67D9348F164B}"/>
                  </a:ext>
                </a:extLst>
              </p14:cNvPr>
              <p14:cNvContentPartPr/>
              <p14:nvPr/>
            </p14:nvContentPartPr>
            <p14:xfrm>
              <a:off x="581493" y="1040467"/>
              <a:ext cx="92160" cy="14760"/>
            </p14:xfrm>
          </p:contentPart>
        </mc:Choice>
        <mc:Fallback>
          <p:pic>
            <p:nvPicPr>
              <p:cNvPr id="12" name="Freihand 11">
                <a:extLst>
                  <a:ext uri="{FF2B5EF4-FFF2-40B4-BE49-F238E27FC236}">
                    <a16:creationId xmlns:a16="http://schemas.microsoft.com/office/drawing/2014/main" id="{1279E4F3-B1F9-4B6B-9251-67D9348F164B}"/>
                  </a:ext>
                </a:extLst>
              </p:cNvPr>
              <p:cNvPicPr/>
              <p:nvPr/>
            </p:nvPicPr>
            <p:blipFill>
              <a:blip r:embed="rId334"/>
              <a:stretch>
                <a:fillRect/>
              </a:stretch>
            </p:blipFill>
            <p:spPr>
              <a:xfrm>
                <a:off x="577173" y="1036147"/>
                <a:ext cx="10080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3" name="Freihand 12">
                <a:extLst>
                  <a:ext uri="{FF2B5EF4-FFF2-40B4-BE49-F238E27FC236}">
                    <a16:creationId xmlns:a16="http://schemas.microsoft.com/office/drawing/2014/main" id="{E19203E4-CBCD-41A2-B73E-3B349F75450D}"/>
                  </a:ext>
                </a:extLst>
              </p14:cNvPr>
              <p14:cNvContentPartPr/>
              <p14:nvPr/>
            </p14:nvContentPartPr>
            <p14:xfrm>
              <a:off x="435333" y="1132627"/>
              <a:ext cx="258480" cy="50760"/>
            </p14:xfrm>
          </p:contentPart>
        </mc:Choice>
        <mc:Fallback>
          <p:pic>
            <p:nvPicPr>
              <p:cNvPr id="13" name="Freihand 12">
                <a:extLst>
                  <a:ext uri="{FF2B5EF4-FFF2-40B4-BE49-F238E27FC236}">
                    <a16:creationId xmlns:a16="http://schemas.microsoft.com/office/drawing/2014/main" id="{E19203E4-CBCD-41A2-B73E-3B349F75450D}"/>
                  </a:ext>
                </a:extLst>
              </p:cNvPr>
              <p:cNvPicPr/>
              <p:nvPr/>
            </p:nvPicPr>
            <p:blipFill>
              <a:blip r:embed="rId336"/>
              <a:stretch>
                <a:fillRect/>
              </a:stretch>
            </p:blipFill>
            <p:spPr>
              <a:xfrm>
                <a:off x="431013" y="1128307"/>
                <a:ext cx="2671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4" name="Freihand 13">
                <a:extLst>
                  <a:ext uri="{FF2B5EF4-FFF2-40B4-BE49-F238E27FC236}">
                    <a16:creationId xmlns:a16="http://schemas.microsoft.com/office/drawing/2014/main" id="{7BBDA13C-F585-4091-9543-C7E125F3C528}"/>
                  </a:ext>
                </a:extLst>
              </p14:cNvPr>
              <p14:cNvContentPartPr/>
              <p14:nvPr/>
            </p14:nvContentPartPr>
            <p14:xfrm>
              <a:off x="526053" y="1242427"/>
              <a:ext cx="13320" cy="163800"/>
            </p14:xfrm>
          </p:contentPart>
        </mc:Choice>
        <mc:Fallback>
          <p:pic>
            <p:nvPicPr>
              <p:cNvPr id="14" name="Freihand 13">
                <a:extLst>
                  <a:ext uri="{FF2B5EF4-FFF2-40B4-BE49-F238E27FC236}">
                    <a16:creationId xmlns:a16="http://schemas.microsoft.com/office/drawing/2014/main" id="{7BBDA13C-F585-4091-9543-C7E125F3C528}"/>
                  </a:ext>
                </a:extLst>
              </p:cNvPr>
              <p:cNvPicPr/>
              <p:nvPr/>
            </p:nvPicPr>
            <p:blipFill>
              <a:blip r:embed="rId338"/>
              <a:stretch>
                <a:fillRect/>
              </a:stretch>
            </p:blipFill>
            <p:spPr>
              <a:xfrm>
                <a:off x="521733" y="1238107"/>
                <a:ext cx="219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5" name="Freihand 14">
                <a:extLst>
                  <a:ext uri="{FF2B5EF4-FFF2-40B4-BE49-F238E27FC236}">
                    <a16:creationId xmlns:a16="http://schemas.microsoft.com/office/drawing/2014/main" id="{EB3C9E65-53B0-450E-AB3F-1EB109882998}"/>
                  </a:ext>
                </a:extLst>
              </p14:cNvPr>
              <p14:cNvContentPartPr/>
              <p14:nvPr/>
            </p14:nvContentPartPr>
            <p14:xfrm>
              <a:off x="500133" y="1221907"/>
              <a:ext cx="126360" cy="99720"/>
            </p14:xfrm>
          </p:contentPart>
        </mc:Choice>
        <mc:Fallback>
          <p:pic>
            <p:nvPicPr>
              <p:cNvPr id="15" name="Freihand 14">
                <a:extLst>
                  <a:ext uri="{FF2B5EF4-FFF2-40B4-BE49-F238E27FC236}">
                    <a16:creationId xmlns:a16="http://schemas.microsoft.com/office/drawing/2014/main" id="{EB3C9E65-53B0-450E-AB3F-1EB109882998}"/>
                  </a:ext>
                </a:extLst>
              </p:cNvPr>
              <p:cNvPicPr/>
              <p:nvPr/>
            </p:nvPicPr>
            <p:blipFill>
              <a:blip r:embed="rId340"/>
              <a:stretch>
                <a:fillRect/>
              </a:stretch>
            </p:blipFill>
            <p:spPr>
              <a:xfrm>
                <a:off x="495813" y="1217587"/>
                <a:ext cx="1350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6" name="Freihand 15">
                <a:extLst>
                  <a:ext uri="{FF2B5EF4-FFF2-40B4-BE49-F238E27FC236}">
                    <a16:creationId xmlns:a16="http://schemas.microsoft.com/office/drawing/2014/main" id="{13F39083-E59F-4C04-A974-FE295D09DD62}"/>
                  </a:ext>
                </a:extLst>
              </p14:cNvPr>
              <p14:cNvContentPartPr/>
              <p14:nvPr/>
            </p14:nvContentPartPr>
            <p14:xfrm>
              <a:off x="624693" y="1280227"/>
              <a:ext cx="23400" cy="89280"/>
            </p14:xfrm>
          </p:contentPart>
        </mc:Choice>
        <mc:Fallback>
          <p:pic>
            <p:nvPicPr>
              <p:cNvPr id="16" name="Freihand 15">
                <a:extLst>
                  <a:ext uri="{FF2B5EF4-FFF2-40B4-BE49-F238E27FC236}">
                    <a16:creationId xmlns:a16="http://schemas.microsoft.com/office/drawing/2014/main" id="{13F39083-E59F-4C04-A974-FE295D09DD62}"/>
                  </a:ext>
                </a:extLst>
              </p:cNvPr>
              <p:cNvPicPr/>
              <p:nvPr/>
            </p:nvPicPr>
            <p:blipFill>
              <a:blip r:embed="rId342"/>
              <a:stretch>
                <a:fillRect/>
              </a:stretch>
            </p:blipFill>
            <p:spPr>
              <a:xfrm>
                <a:off x="620373" y="1275907"/>
                <a:ext cx="320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7" name="Freihand 16">
                <a:extLst>
                  <a:ext uri="{FF2B5EF4-FFF2-40B4-BE49-F238E27FC236}">
                    <a16:creationId xmlns:a16="http://schemas.microsoft.com/office/drawing/2014/main" id="{2105672C-9C82-4127-A057-B1689CB8DED7}"/>
                  </a:ext>
                </a:extLst>
              </p14:cNvPr>
              <p14:cNvContentPartPr/>
              <p14:nvPr/>
            </p14:nvContentPartPr>
            <p14:xfrm>
              <a:off x="588333" y="1256467"/>
              <a:ext cx="129960" cy="160560"/>
            </p14:xfrm>
          </p:contentPart>
        </mc:Choice>
        <mc:Fallback>
          <p:pic>
            <p:nvPicPr>
              <p:cNvPr id="17" name="Freihand 16">
                <a:extLst>
                  <a:ext uri="{FF2B5EF4-FFF2-40B4-BE49-F238E27FC236}">
                    <a16:creationId xmlns:a16="http://schemas.microsoft.com/office/drawing/2014/main" id="{2105672C-9C82-4127-A057-B1689CB8DED7}"/>
                  </a:ext>
                </a:extLst>
              </p:cNvPr>
              <p:cNvPicPr/>
              <p:nvPr/>
            </p:nvPicPr>
            <p:blipFill>
              <a:blip r:embed="rId344"/>
              <a:stretch>
                <a:fillRect/>
              </a:stretch>
            </p:blipFill>
            <p:spPr>
              <a:xfrm>
                <a:off x="584013" y="1252147"/>
                <a:ext cx="1386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30" name="Freihand 29">
                <a:extLst>
                  <a:ext uri="{FF2B5EF4-FFF2-40B4-BE49-F238E27FC236}">
                    <a16:creationId xmlns:a16="http://schemas.microsoft.com/office/drawing/2014/main" id="{00D670D8-2B18-453F-9928-41E210A140E2}"/>
                  </a:ext>
                </a:extLst>
              </p14:cNvPr>
              <p14:cNvContentPartPr/>
              <p14:nvPr/>
            </p14:nvContentPartPr>
            <p14:xfrm>
              <a:off x="898653" y="1483987"/>
              <a:ext cx="111600" cy="14040"/>
            </p14:xfrm>
          </p:contentPart>
        </mc:Choice>
        <mc:Fallback>
          <p:pic>
            <p:nvPicPr>
              <p:cNvPr id="30" name="Freihand 29">
                <a:extLst>
                  <a:ext uri="{FF2B5EF4-FFF2-40B4-BE49-F238E27FC236}">
                    <a16:creationId xmlns:a16="http://schemas.microsoft.com/office/drawing/2014/main" id="{00D670D8-2B18-453F-9928-41E210A140E2}"/>
                  </a:ext>
                </a:extLst>
              </p:cNvPr>
              <p:cNvPicPr/>
              <p:nvPr/>
            </p:nvPicPr>
            <p:blipFill>
              <a:blip r:embed="rId346"/>
              <a:stretch>
                <a:fillRect/>
              </a:stretch>
            </p:blipFill>
            <p:spPr>
              <a:xfrm>
                <a:off x="894333" y="1479667"/>
                <a:ext cx="1202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31" name="Freihand 30">
                <a:extLst>
                  <a:ext uri="{FF2B5EF4-FFF2-40B4-BE49-F238E27FC236}">
                    <a16:creationId xmlns:a16="http://schemas.microsoft.com/office/drawing/2014/main" id="{106276E2-1686-4FA9-9C5D-B7A3C0037017}"/>
                  </a:ext>
                </a:extLst>
              </p14:cNvPr>
              <p14:cNvContentPartPr/>
              <p14:nvPr/>
            </p14:nvContentPartPr>
            <p14:xfrm>
              <a:off x="1069293" y="1495867"/>
              <a:ext cx="40680" cy="14040"/>
            </p14:xfrm>
          </p:contentPart>
        </mc:Choice>
        <mc:Fallback>
          <p:pic>
            <p:nvPicPr>
              <p:cNvPr id="31" name="Freihand 30">
                <a:extLst>
                  <a:ext uri="{FF2B5EF4-FFF2-40B4-BE49-F238E27FC236}">
                    <a16:creationId xmlns:a16="http://schemas.microsoft.com/office/drawing/2014/main" id="{106276E2-1686-4FA9-9C5D-B7A3C0037017}"/>
                  </a:ext>
                </a:extLst>
              </p:cNvPr>
              <p:cNvPicPr/>
              <p:nvPr/>
            </p:nvPicPr>
            <p:blipFill>
              <a:blip r:embed="rId348"/>
              <a:stretch>
                <a:fillRect/>
              </a:stretch>
            </p:blipFill>
            <p:spPr>
              <a:xfrm>
                <a:off x="1064973" y="1491547"/>
                <a:ext cx="493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32" name="Freihand 31">
                <a:extLst>
                  <a:ext uri="{FF2B5EF4-FFF2-40B4-BE49-F238E27FC236}">
                    <a16:creationId xmlns:a16="http://schemas.microsoft.com/office/drawing/2014/main" id="{FEF5565C-FCC6-4735-ABE0-BEA086925CD0}"/>
                  </a:ext>
                </a:extLst>
              </p14:cNvPr>
              <p14:cNvContentPartPr/>
              <p14:nvPr/>
            </p14:nvContentPartPr>
            <p14:xfrm>
              <a:off x="1187373" y="1482547"/>
              <a:ext cx="147240" cy="15120"/>
            </p14:xfrm>
          </p:contentPart>
        </mc:Choice>
        <mc:Fallback>
          <p:pic>
            <p:nvPicPr>
              <p:cNvPr id="32" name="Freihand 31">
                <a:extLst>
                  <a:ext uri="{FF2B5EF4-FFF2-40B4-BE49-F238E27FC236}">
                    <a16:creationId xmlns:a16="http://schemas.microsoft.com/office/drawing/2014/main" id="{FEF5565C-FCC6-4735-ABE0-BEA086925CD0}"/>
                  </a:ext>
                </a:extLst>
              </p:cNvPr>
              <p:cNvPicPr/>
              <p:nvPr/>
            </p:nvPicPr>
            <p:blipFill>
              <a:blip r:embed="rId350"/>
              <a:stretch>
                <a:fillRect/>
              </a:stretch>
            </p:blipFill>
            <p:spPr>
              <a:xfrm>
                <a:off x="1183053" y="1478227"/>
                <a:ext cx="1558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33" name="Freihand 32">
                <a:extLst>
                  <a:ext uri="{FF2B5EF4-FFF2-40B4-BE49-F238E27FC236}">
                    <a16:creationId xmlns:a16="http://schemas.microsoft.com/office/drawing/2014/main" id="{ECF68EE5-24C8-4739-A40C-39C97242EB4D}"/>
                  </a:ext>
                </a:extLst>
              </p14:cNvPr>
              <p14:cNvContentPartPr/>
              <p14:nvPr/>
            </p14:nvContentPartPr>
            <p14:xfrm>
              <a:off x="1373853" y="1480027"/>
              <a:ext cx="34560" cy="455400"/>
            </p14:xfrm>
          </p:contentPart>
        </mc:Choice>
        <mc:Fallback>
          <p:pic>
            <p:nvPicPr>
              <p:cNvPr id="33" name="Freihand 32">
                <a:extLst>
                  <a:ext uri="{FF2B5EF4-FFF2-40B4-BE49-F238E27FC236}">
                    <a16:creationId xmlns:a16="http://schemas.microsoft.com/office/drawing/2014/main" id="{ECF68EE5-24C8-4739-A40C-39C97242EB4D}"/>
                  </a:ext>
                </a:extLst>
              </p:cNvPr>
              <p:cNvPicPr/>
              <p:nvPr/>
            </p:nvPicPr>
            <p:blipFill>
              <a:blip r:embed="rId352"/>
              <a:stretch>
                <a:fillRect/>
              </a:stretch>
            </p:blipFill>
            <p:spPr>
              <a:xfrm>
                <a:off x="1369533" y="1475707"/>
                <a:ext cx="43200" cy="46404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35" name="Freihand 34">
                <a:extLst>
                  <a:ext uri="{FF2B5EF4-FFF2-40B4-BE49-F238E27FC236}">
                    <a16:creationId xmlns:a16="http://schemas.microsoft.com/office/drawing/2014/main" id="{23A2837A-BD51-4D48-B987-82A7A4BA96D2}"/>
                  </a:ext>
                </a:extLst>
              </p14:cNvPr>
              <p14:cNvContentPartPr/>
              <p14:nvPr/>
            </p14:nvContentPartPr>
            <p14:xfrm>
              <a:off x="360093" y="843187"/>
              <a:ext cx="406440" cy="707040"/>
            </p14:xfrm>
          </p:contentPart>
        </mc:Choice>
        <mc:Fallback>
          <p:pic>
            <p:nvPicPr>
              <p:cNvPr id="35" name="Freihand 34">
                <a:extLst>
                  <a:ext uri="{FF2B5EF4-FFF2-40B4-BE49-F238E27FC236}">
                    <a16:creationId xmlns:a16="http://schemas.microsoft.com/office/drawing/2014/main" id="{23A2837A-BD51-4D48-B987-82A7A4BA96D2}"/>
                  </a:ext>
                </a:extLst>
              </p:cNvPr>
              <p:cNvPicPr/>
              <p:nvPr/>
            </p:nvPicPr>
            <p:blipFill>
              <a:blip r:embed="rId354"/>
              <a:stretch>
                <a:fillRect/>
              </a:stretch>
            </p:blipFill>
            <p:spPr>
              <a:xfrm>
                <a:off x="355773" y="838867"/>
                <a:ext cx="415080" cy="71568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39" name="Freihand 38">
                <a:extLst>
                  <a:ext uri="{FF2B5EF4-FFF2-40B4-BE49-F238E27FC236}">
                    <a16:creationId xmlns:a16="http://schemas.microsoft.com/office/drawing/2014/main" id="{CAD13050-0844-4A35-AF7D-DC3628AB2803}"/>
                  </a:ext>
                </a:extLst>
              </p14:cNvPr>
              <p14:cNvContentPartPr/>
              <p14:nvPr/>
            </p14:nvContentPartPr>
            <p14:xfrm>
              <a:off x="599493" y="1466707"/>
              <a:ext cx="80640" cy="164520"/>
            </p14:xfrm>
          </p:contentPart>
        </mc:Choice>
        <mc:Fallback>
          <p:pic>
            <p:nvPicPr>
              <p:cNvPr id="39" name="Freihand 38">
                <a:extLst>
                  <a:ext uri="{FF2B5EF4-FFF2-40B4-BE49-F238E27FC236}">
                    <a16:creationId xmlns:a16="http://schemas.microsoft.com/office/drawing/2014/main" id="{CAD13050-0844-4A35-AF7D-DC3628AB2803}"/>
                  </a:ext>
                </a:extLst>
              </p:cNvPr>
              <p:cNvPicPr/>
              <p:nvPr/>
            </p:nvPicPr>
            <p:blipFill>
              <a:blip r:embed="rId356"/>
              <a:stretch>
                <a:fillRect/>
              </a:stretch>
            </p:blipFill>
            <p:spPr>
              <a:xfrm>
                <a:off x="595173" y="1462387"/>
                <a:ext cx="8928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40" name="Freihand 39">
                <a:extLst>
                  <a:ext uri="{FF2B5EF4-FFF2-40B4-BE49-F238E27FC236}">
                    <a16:creationId xmlns:a16="http://schemas.microsoft.com/office/drawing/2014/main" id="{C20CB3D0-7513-4DCB-9EDE-1B763B1971E6}"/>
                  </a:ext>
                </a:extLst>
              </p14:cNvPr>
              <p14:cNvContentPartPr/>
              <p14:nvPr/>
            </p14:nvContentPartPr>
            <p14:xfrm>
              <a:off x="703893" y="1471747"/>
              <a:ext cx="24120" cy="89640"/>
            </p14:xfrm>
          </p:contentPart>
        </mc:Choice>
        <mc:Fallback>
          <p:pic>
            <p:nvPicPr>
              <p:cNvPr id="40" name="Freihand 39">
                <a:extLst>
                  <a:ext uri="{FF2B5EF4-FFF2-40B4-BE49-F238E27FC236}">
                    <a16:creationId xmlns:a16="http://schemas.microsoft.com/office/drawing/2014/main" id="{C20CB3D0-7513-4DCB-9EDE-1B763B1971E6}"/>
                  </a:ext>
                </a:extLst>
              </p:cNvPr>
              <p:cNvPicPr/>
              <p:nvPr/>
            </p:nvPicPr>
            <p:blipFill>
              <a:blip r:embed="rId358"/>
              <a:stretch>
                <a:fillRect/>
              </a:stretch>
            </p:blipFill>
            <p:spPr>
              <a:xfrm>
                <a:off x="699573" y="1467427"/>
                <a:ext cx="327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41" name="Freihand 40">
                <a:extLst>
                  <a:ext uri="{FF2B5EF4-FFF2-40B4-BE49-F238E27FC236}">
                    <a16:creationId xmlns:a16="http://schemas.microsoft.com/office/drawing/2014/main" id="{60992C19-2723-4BD5-B290-B46F87A8DAFD}"/>
                  </a:ext>
                </a:extLst>
              </p14:cNvPr>
              <p14:cNvContentPartPr/>
              <p14:nvPr/>
            </p14:nvContentPartPr>
            <p14:xfrm>
              <a:off x="720813" y="1468867"/>
              <a:ext cx="53640" cy="74160"/>
            </p14:xfrm>
          </p:contentPart>
        </mc:Choice>
        <mc:Fallback>
          <p:pic>
            <p:nvPicPr>
              <p:cNvPr id="41" name="Freihand 40">
                <a:extLst>
                  <a:ext uri="{FF2B5EF4-FFF2-40B4-BE49-F238E27FC236}">
                    <a16:creationId xmlns:a16="http://schemas.microsoft.com/office/drawing/2014/main" id="{60992C19-2723-4BD5-B290-B46F87A8DAFD}"/>
                  </a:ext>
                </a:extLst>
              </p:cNvPr>
              <p:cNvPicPr/>
              <p:nvPr/>
            </p:nvPicPr>
            <p:blipFill>
              <a:blip r:embed="rId360"/>
              <a:stretch>
                <a:fillRect/>
              </a:stretch>
            </p:blipFill>
            <p:spPr>
              <a:xfrm>
                <a:off x="716493" y="1464547"/>
                <a:ext cx="622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42" name="Freihand 41">
                <a:extLst>
                  <a:ext uri="{FF2B5EF4-FFF2-40B4-BE49-F238E27FC236}">
                    <a16:creationId xmlns:a16="http://schemas.microsoft.com/office/drawing/2014/main" id="{2942B6E9-C372-461F-AA7F-9146F46F6383}"/>
                  </a:ext>
                </a:extLst>
              </p14:cNvPr>
              <p14:cNvContentPartPr/>
              <p14:nvPr/>
            </p14:nvContentPartPr>
            <p14:xfrm>
              <a:off x="608853" y="1547347"/>
              <a:ext cx="144360" cy="61200"/>
            </p14:xfrm>
          </p:contentPart>
        </mc:Choice>
        <mc:Fallback>
          <p:pic>
            <p:nvPicPr>
              <p:cNvPr id="42" name="Freihand 41">
                <a:extLst>
                  <a:ext uri="{FF2B5EF4-FFF2-40B4-BE49-F238E27FC236}">
                    <a16:creationId xmlns:a16="http://schemas.microsoft.com/office/drawing/2014/main" id="{2942B6E9-C372-461F-AA7F-9146F46F6383}"/>
                  </a:ext>
                </a:extLst>
              </p:cNvPr>
              <p:cNvPicPr/>
              <p:nvPr/>
            </p:nvPicPr>
            <p:blipFill>
              <a:blip r:embed="rId362"/>
              <a:stretch>
                <a:fillRect/>
              </a:stretch>
            </p:blipFill>
            <p:spPr>
              <a:xfrm>
                <a:off x="604533" y="1543027"/>
                <a:ext cx="1530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43" name="Freihand 42">
                <a:extLst>
                  <a:ext uri="{FF2B5EF4-FFF2-40B4-BE49-F238E27FC236}">
                    <a16:creationId xmlns:a16="http://schemas.microsoft.com/office/drawing/2014/main" id="{8C4A6107-CF48-45CC-9A6F-8F7470E9F667}"/>
                  </a:ext>
                </a:extLst>
              </p14:cNvPr>
              <p14:cNvContentPartPr/>
              <p14:nvPr/>
            </p14:nvContentPartPr>
            <p14:xfrm>
              <a:off x="654933" y="1648867"/>
              <a:ext cx="35640" cy="102960"/>
            </p14:xfrm>
          </p:contentPart>
        </mc:Choice>
        <mc:Fallback>
          <p:pic>
            <p:nvPicPr>
              <p:cNvPr id="43" name="Freihand 42">
                <a:extLst>
                  <a:ext uri="{FF2B5EF4-FFF2-40B4-BE49-F238E27FC236}">
                    <a16:creationId xmlns:a16="http://schemas.microsoft.com/office/drawing/2014/main" id="{8C4A6107-CF48-45CC-9A6F-8F7470E9F667}"/>
                  </a:ext>
                </a:extLst>
              </p:cNvPr>
              <p:cNvPicPr/>
              <p:nvPr/>
            </p:nvPicPr>
            <p:blipFill>
              <a:blip r:embed="rId364"/>
              <a:stretch>
                <a:fillRect/>
              </a:stretch>
            </p:blipFill>
            <p:spPr>
              <a:xfrm>
                <a:off x="650613" y="1644547"/>
                <a:ext cx="442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44" name="Freihand 43">
                <a:extLst>
                  <a:ext uri="{FF2B5EF4-FFF2-40B4-BE49-F238E27FC236}">
                    <a16:creationId xmlns:a16="http://schemas.microsoft.com/office/drawing/2014/main" id="{29885345-0494-453E-B1E4-7F509F4EB8AD}"/>
                  </a:ext>
                </a:extLst>
              </p14:cNvPr>
              <p14:cNvContentPartPr/>
              <p14:nvPr/>
            </p14:nvContentPartPr>
            <p14:xfrm>
              <a:off x="612813" y="1604587"/>
              <a:ext cx="132480" cy="95400"/>
            </p14:xfrm>
          </p:contentPart>
        </mc:Choice>
        <mc:Fallback>
          <p:pic>
            <p:nvPicPr>
              <p:cNvPr id="44" name="Freihand 43">
                <a:extLst>
                  <a:ext uri="{FF2B5EF4-FFF2-40B4-BE49-F238E27FC236}">
                    <a16:creationId xmlns:a16="http://schemas.microsoft.com/office/drawing/2014/main" id="{29885345-0494-453E-B1E4-7F509F4EB8AD}"/>
                  </a:ext>
                </a:extLst>
              </p:cNvPr>
              <p:cNvPicPr/>
              <p:nvPr/>
            </p:nvPicPr>
            <p:blipFill>
              <a:blip r:embed="rId366"/>
              <a:stretch>
                <a:fillRect/>
              </a:stretch>
            </p:blipFill>
            <p:spPr>
              <a:xfrm>
                <a:off x="608493" y="1600267"/>
                <a:ext cx="1411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45" name="Freihand 44">
                <a:extLst>
                  <a:ext uri="{FF2B5EF4-FFF2-40B4-BE49-F238E27FC236}">
                    <a16:creationId xmlns:a16="http://schemas.microsoft.com/office/drawing/2014/main" id="{5611E5AD-9BC7-4DD4-9EF1-A7FD07759350}"/>
                  </a:ext>
                </a:extLst>
              </p14:cNvPr>
              <p14:cNvContentPartPr/>
              <p14:nvPr/>
            </p14:nvContentPartPr>
            <p14:xfrm>
              <a:off x="697773" y="1622227"/>
              <a:ext cx="82080" cy="95040"/>
            </p14:xfrm>
          </p:contentPart>
        </mc:Choice>
        <mc:Fallback>
          <p:pic>
            <p:nvPicPr>
              <p:cNvPr id="45" name="Freihand 44">
                <a:extLst>
                  <a:ext uri="{FF2B5EF4-FFF2-40B4-BE49-F238E27FC236}">
                    <a16:creationId xmlns:a16="http://schemas.microsoft.com/office/drawing/2014/main" id="{5611E5AD-9BC7-4DD4-9EF1-A7FD07759350}"/>
                  </a:ext>
                </a:extLst>
              </p:cNvPr>
              <p:cNvPicPr/>
              <p:nvPr/>
            </p:nvPicPr>
            <p:blipFill>
              <a:blip r:embed="rId368"/>
              <a:stretch>
                <a:fillRect/>
              </a:stretch>
            </p:blipFill>
            <p:spPr>
              <a:xfrm>
                <a:off x="693453" y="1617907"/>
                <a:ext cx="907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46" name="Freihand 45">
                <a:extLst>
                  <a:ext uri="{FF2B5EF4-FFF2-40B4-BE49-F238E27FC236}">
                    <a16:creationId xmlns:a16="http://schemas.microsoft.com/office/drawing/2014/main" id="{73751A8A-8A67-4C2A-AE49-2625EF8B4EEE}"/>
                  </a:ext>
                </a:extLst>
              </p14:cNvPr>
              <p14:cNvContentPartPr/>
              <p14:nvPr/>
            </p14:nvContentPartPr>
            <p14:xfrm>
              <a:off x="723693" y="1465987"/>
              <a:ext cx="78840" cy="237960"/>
            </p14:xfrm>
          </p:contentPart>
        </mc:Choice>
        <mc:Fallback>
          <p:pic>
            <p:nvPicPr>
              <p:cNvPr id="46" name="Freihand 45">
                <a:extLst>
                  <a:ext uri="{FF2B5EF4-FFF2-40B4-BE49-F238E27FC236}">
                    <a16:creationId xmlns:a16="http://schemas.microsoft.com/office/drawing/2014/main" id="{73751A8A-8A67-4C2A-AE49-2625EF8B4EEE}"/>
                  </a:ext>
                </a:extLst>
              </p:cNvPr>
              <p:cNvPicPr/>
              <p:nvPr/>
            </p:nvPicPr>
            <p:blipFill>
              <a:blip r:embed="rId370"/>
              <a:stretch>
                <a:fillRect/>
              </a:stretch>
            </p:blipFill>
            <p:spPr>
              <a:xfrm>
                <a:off x="719373" y="1461667"/>
                <a:ext cx="8748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47" name="Freihand 46">
                <a:extLst>
                  <a:ext uri="{FF2B5EF4-FFF2-40B4-BE49-F238E27FC236}">
                    <a16:creationId xmlns:a16="http://schemas.microsoft.com/office/drawing/2014/main" id="{9600A62A-4DDA-481A-929E-097757AC4FB0}"/>
                  </a:ext>
                </a:extLst>
              </p14:cNvPr>
              <p14:cNvContentPartPr/>
              <p14:nvPr/>
            </p14:nvContentPartPr>
            <p14:xfrm>
              <a:off x="495453" y="1515307"/>
              <a:ext cx="168480" cy="247320"/>
            </p14:xfrm>
          </p:contentPart>
        </mc:Choice>
        <mc:Fallback>
          <p:pic>
            <p:nvPicPr>
              <p:cNvPr id="47" name="Freihand 46">
                <a:extLst>
                  <a:ext uri="{FF2B5EF4-FFF2-40B4-BE49-F238E27FC236}">
                    <a16:creationId xmlns:a16="http://schemas.microsoft.com/office/drawing/2014/main" id="{9600A62A-4DDA-481A-929E-097757AC4FB0}"/>
                  </a:ext>
                </a:extLst>
              </p:cNvPr>
              <p:cNvPicPr/>
              <p:nvPr/>
            </p:nvPicPr>
            <p:blipFill>
              <a:blip r:embed="rId372"/>
              <a:stretch>
                <a:fillRect/>
              </a:stretch>
            </p:blipFill>
            <p:spPr>
              <a:xfrm>
                <a:off x="491133" y="1510987"/>
                <a:ext cx="17712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48" name="Freihand 47">
                <a:extLst>
                  <a:ext uri="{FF2B5EF4-FFF2-40B4-BE49-F238E27FC236}">
                    <a16:creationId xmlns:a16="http://schemas.microsoft.com/office/drawing/2014/main" id="{D740FBB3-B17F-42EE-A66F-9B1E1BEB1518}"/>
                  </a:ext>
                </a:extLst>
              </p14:cNvPr>
              <p14:cNvContentPartPr/>
              <p14:nvPr/>
            </p14:nvContentPartPr>
            <p14:xfrm>
              <a:off x="779493" y="1330987"/>
              <a:ext cx="28080" cy="146160"/>
            </p14:xfrm>
          </p:contentPart>
        </mc:Choice>
        <mc:Fallback>
          <p:pic>
            <p:nvPicPr>
              <p:cNvPr id="48" name="Freihand 47">
                <a:extLst>
                  <a:ext uri="{FF2B5EF4-FFF2-40B4-BE49-F238E27FC236}">
                    <a16:creationId xmlns:a16="http://schemas.microsoft.com/office/drawing/2014/main" id="{D740FBB3-B17F-42EE-A66F-9B1E1BEB1518}"/>
                  </a:ext>
                </a:extLst>
              </p:cNvPr>
              <p:cNvPicPr/>
              <p:nvPr/>
            </p:nvPicPr>
            <p:blipFill>
              <a:blip r:embed="rId374"/>
              <a:stretch>
                <a:fillRect/>
              </a:stretch>
            </p:blipFill>
            <p:spPr>
              <a:xfrm>
                <a:off x="775173" y="1326667"/>
                <a:ext cx="367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109" name="Freihand 108">
                <a:extLst>
                  <a:ext uri="{FF2B5EF4-FFF2-40B4-BE49-F238E27FC236}">
                    <a16:creationId xmlns:a16="http://schemas.microsoft.com/office/drawing/2014/main" id="{648A6133-6F84-4ED7-A272-937B1F8FCF7B}"/>
                  </a:ext>
                </a:extLst>
              </p14:cNvPr>
              <p14:cNvContentPartPr/>
              <p14:nvPr/>
            </p14:nvContentPartPr>
            <p14:xfrm>
              <a:off x="1511373" y="2963587"/>
              <a:ext cx="143640" cy="29880"/>
            </p14:xfrm>
          </p:contentPart>
        </mc:Choice>
        <mc:Fallback>
          <p:pic>
            <p:nvPicPr>
              <p:cNvPr id="109" name="Freihand 108">
                <a:extLst>
                  <a:ext uri="{FF2B5EF4-FFF2-40B4-BE49-F238E27FC236}">
                    <a16:creationId xmlns:a16="http://schemas.microsoft.com/office/drawing/2014/main" id="{648A6133-6F84-4ED7-A272-937B1F8FCF7B}"/>
                  </a:ext>
                </a:extLst>
              </p:cNvPr>
              <p:cNvPicPr/>
              <p:nvPr/>
            </p:nvPicPr>
            <p:blipFill>
              <a:blip r:embed="rId376"/>
              <a:stretch>
                <a:fillRect/>
              </a:stretch>
            </p:blipFill>
            <p:spPr>
              <a:xfrm>
                <a:off x="1507053" y="2959267"/>
                <a:ext cx="1522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110" name="Freihand 109">
                <a:extLst>
                  <a:ext uri="{FF2B5EF4-FFF2-40B4-BE49-F238E27FC236}">
                    <a16:creationId xmlns:a16="http://schemas.microsoft.com/office/drawing/2014/main" id="{1CEE508B-1273-4E73-80E6-F7F839C750FB}"/>
                  </a:ext>
                </a:extLst>
              </p14:cNvPr>
              <p14:cNvContentPartPr/>
              <p14:nvPr/>
            </p14:nvContentPartPr>
            <p14:xfrm>
              <a:off x="1628733" y="2931187"/>
              <a:ext cx="84600" cy="147600"/>
            </p14:xfrm>
          </p:contentPart>
        </mc:Choice>
        <mc:Fallback>
          <p:pic>
            <p:nvPicPr>
              <p:cNvPr id="110" name="Freihand 109">
                <a:extLst>
                  <a:ext uri="{FF2B5EF4-FFF2-40B4-BE49-F238E27FC236}">
                    <a16:creationId xmlns:a16="http://schemas.microsoft.com/office/drawing/2014/main" id="{1CEE508B-1273-4E73-80E6-F7F839C750FB}"/>
                  </a:ext>
                </a:extLst>
              </p:cNvPr>
              <p:cNvPicPr/>
              <p:nvPr/>
            </p:nvPicPr>
            <p:blipFill>
              <a:blip r:embed="rId378"/>
              <a:stretch>
                <a:fillRect/>
              </a:stretch>
            </p:blipFill>
            <p:spPr>
              <a:xfrm>
                <a:off x="1624413" y="2926867"/>
                <a:ext cx="932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111" name="Freihand 110">
                <a:extLst>
                  <a:ext uri="{FF2B5EF4-FFF2-40B4-BE49-F238E27FC236}">
                    <a16:creationId xmlns:a16="http://schemas.microsoft.com/office/drawing/2014/main" id="{727EC9D0-E386-497F-9EA1-9186F6F5037D}"/>
                  </a:ext>
                </a:extLst>
              </p14:cNvPr>
              <p14:cNvContentPartPr/>
              <p14:nvPr/>
            </p14:nvContentPartPr>
            <p14:xfrm>
              <a:off x="1846893" y="2846227"/>
              <a:ext cx="101520" cy="145080"/>
            </p14:xfrm>
          </p:contentPart>
        </mc:Choice>
        <mc:Fallback>
          <p:pic>
            <p:nvPicPr>
              <p:cNvPr id="111" name="Freihand 110">
                <a:extLst>
                  <a:ext uri="{FF2B5EF4-FFF2-40B4-BE49-F238E27FC236}">
                    <a16:creationId xmlns:a16="http://schemas.microsoft.com/office/drawing/2014/main" id="{727EC9D0-E386-497F-9EA1-9186F6F5037D}"/>
                  </a:ext>
                </a:extLst>
              </p:cNvPr>
              <p:cNvPicPr/>
              <p:nvPr/>
            </p:nvPicPr>
            <p:blipFill>
              <a:blip r:embed="rId380"/>
              <a:stretch>
                <a:fillRect/>
              </a:stretch>
            </p:blipFill>
            <p:spPr>
              <a:xfrm>
                <a:off x="1842573" y="2841907"/>
                <a:ext cx="1101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112" name="Freihand 111">
                <a:extLst>
                  <a:ext uri="{FF2B5EF4-FFF2-40B4-BE49-F238E27FC236}">
                    <a16:creationId xmlns:a16="http://schemas.microsoft.com/office/drawing/2014/main" id="{8AD40909-1314-4A01-B653-501FA003D73B}"/>
                  </a:ext>
                </a:extLst>
              </p14:cNvPr>
              <p14:cNvContentPartPr/>
              <p14:nvPr/>
            </p14:nvContentPartPr>
            <p14:xfrm>
              <a:off x="1945173" y="2876827"/>
              <a:ext cx="50760" cy="80280"/>
            </p14:xfrm>
          </p:contentPart>
        </mc:Choice>
        <mc:Fallback>
          <p:pic>
            <p:nvPicPr>
              <p:cNvPr id="112" name="Freihand 111">
                <a:extLst>
                  <a:ext uri="{FF2B5EF4-FFF2-40B4-BE49-F238E27FC236}">
                    <a16:creationId xmlns:a16="http://schemas.microsoft.com/office/drawing/2014/main" id="{8AD40909-1314-4A01-B653-501FA003D73B}"/>
                  </a:ext>
                </a:extLst>
              </p:cNvPr>
              <p:cNvPicPr/>
              <p:nvPr/>
            </p:nvPicPr>
            <p:blipFill>
              <a:blip r:embed="rId382"/>
              <a:stretch>
                <a:fillRect/>
              </a:stretch>
            </p:blipFill>
            <p:spPr>
              <a:xfrm>
                <a:off x="1940853" y="2872507"/>
                <a:ext cx="594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113" name="Freihand 112">
                <a:extLst>
                  <a:ext uri="{FF2B5EF4-FFF2-40B4-BE49-F238E27FC236}">
                    <a16:creationId xmlns:a16="http://schemas.microsoft.com/office/drawing/2014/main" id="{83D48E13-2765-46FE-8E70-859EC1B4247A}"/>
                  </a:ext>
                </a:extLst>
              </p14:cNvPr>
              <p14:cNvContentPartPr/>
              <p14:nvPr/>
            </p14:nvContentPartPr>
            <p14:xfrm>
              <a:off x="1968933" y="2875027"/>
              <a:ext cx="86400" cy="78120"/>
            </p14:xfrm>
          </p:contentPart>
        </mc:Choice>
        <mc:Fallback>
          <p:pic>
            <p:nvPicPr>
              <p:cNvPr id="113" name="Freihand 112">
                <a:extLst>
                  <a:ext uri="{FF2B5EF4-FFF2-40B4-BE49-F238E27FC236}">
                    <a16:creationId xmlns:a16="http://schemas.microsoft.com/office/drawing/2014/main" id="{83D48E13-2765-46FE-8E70-859EC1B4247A}"/>
                  </a:ext>
                </a:extLst>
              </p:cNvPr>
              <p:cNvPicPr/>
              <p:nvPr/>
            </p:nvPicPr>
            <p:blipFill>
              <a:blip r:embed="rId384"/>
              <a:stretch>
                <a:fillRect/>
              </a:stretch>
            </p:blipFill>
            <p:spPr>
              <a:xfrm>
                <a:off x="1964613" y="2870707"/>
                <a:ext cx="950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114" name="Freihand 113">
                <a:extLst>
                  <a:ext uri="{FF2B5EF4-FFF2-40B4-BE49-F238E27FC236}">
                    <a16:creationId xmlns:a16="http://schemas.microsoft.com/office/drawing/2014/main" id="{625955FA-05AE-4106-A067-59954C896B54}"/>
                  </a:ext>
                </a:extLst>
              </p14:cNvPr>
              <p14:cNvContentPartPr/>
              <p14:nvPr/>
            </p14:nvContentPartPr>
            <p14:xfrm>
              <a:off x="1808013" y="2965747"/>
              <a:ext cx="211680" cy="21240"/>
            </p14:xfrm>
          </p:contentPart>
        </mc:Choice>
        <mc:Fallback>
          <p:pic>
            <p:nvPicPr>
              <p:cNvPr id="114" name="Freihand 113">
                <a:extLst>
                  <a:ext uri="{FF2B5EF4-FFF2-40B4-BE49-F238E27FC236}">
                    <a16:creationId xmlns:a16="http://schemas.microsoft.com/office/drawing/2014/main" id="{625955FA-05AE-4106-A067-59954C896B54}"/>
                  </a:ext>
                </a:extLst>
              </p:cNvPr>
              <p:cNvPicPr/>
              <p:nvPr/>
            </p:nvPicPr>
            <p:blipFill>
              <a:blip r:embed="rId386"/>
              <a:stretch>
                <a:fillRect/>
              </a:stretch>
            </p:blipFill>
            <p:spPr>
              <a:xfrm>
                <a:off x="1803693" y="2961427"/>
                <a:ext cx="2203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115" name="Freihand 114">
                <a:extLst>
                  <a:ext uri="{FF2B5EF4-FFF2-40B4-BE49-F238E27FC236}">
                    <a16:creationId xmlns:a16="http://schemas.microsoft.com/office/drawing/2014/main" id="{BB4480E4-1D73-4888-ACD7-7BDA6BEF56C4}"/>
                  </a:ext>
                </a:extLst>
              </p14:cNvPr>
              <p14:cNvContentPartPr/>
              <p14:nvPr/>
            </p14:nvContentPartPr>
            <p14:xfrm>
              <a:off x="1863813" y="3033067"/>
              <a:ext cx="14760" cy="112680"/>
            </p14:xfrm>
          </p:contentPart>
        </mc:Choice>
        <mc:Fallback>
          <p:pic>
            <p:nvPicPr>
              <p:cNvPr id="115" name="Freihand 114">
                <a:extLst>
                  <a:ext uri="{FF2B5EF4-FFF2-40B4-BE49-F238E27FC236}">
                    <a16:creationId xmlns:a16="http://schemas.microsoft.com/office/drawing/2014/main" id="{BB4480E4-1D73-4888-ACD7-7BDA6BEF56C4}"/>
                  </a:ext>
                </a:extLst>
              </p:cNvPr>
              <p:cNvPicPr/>
              <p:nvPr/>
            </p:nvPicPr>
            <p:blipFill>
              <a:blip r:embed="rId388"/>
              <a:stretch>
                <a:fillRect/>
              </a:stretch>
            </p:blipFill>
            <p:spPr>
              <a:xfrm>
                <a:off x="1859493" y="3028747"/>
                <a:ext cx="234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116" name="Freihand 115">
                <a:extLst>
                  <a:ext uri="{FF2B5EF4-FFF2-40B4-BE49-F238E27FC236}">
                    <a16:creationId xmlns:a16="http://schemas.microsoft.com/office/drawing/2014/main" id="{DD6683B5-90D2-4DE3-AB9E-A9BDB64BB90F}"/>
                  </a:ext>
                </a:extLst>
              </p14:cNvPr>
              <p14:cNvContentPartPr/>
              <p14:nvPr/>
            </p14:nvContentPartPr>
            <p14:xfrm>
              <a:off x="1826373" y="3021547"/>
              <a:ext cx="109080" cy="60480"/>
            </p14:xfrm>
          </p:contentPart>
        </mc:Choice>
        <mc:Fallback>
          <p:pic>
            <p:nvPicPr>
              <p:cNvPr id="116" name="Freihand 115">
                <a:extLst>
                  <a:ext uri="{FF2B5EF4-FFF2-40B4-BE49-F238E27FC236}">
                    <a16:creationId xmlns:a16="http://schemas.microsoft.com/office/drawing/2014/main" id="{DD6683B5-90D2-4DE3-AB9E-A9BDB64BB90F}"/>
                  </a:ext>
                </a:extLst>
              </p:cNvPr>
              <p:cNvPicPr/>
              <p:nvPr/>
            </p:nvPicPr>
            <p:blipFill>
              <a:blip r:embed="rId390"/>
              <a:stretch>
                <a:fillRect/>
              </a:stretch>
            </p:blipFill>
            <p:spPr>
              <a:xfrm>
                <a:off x="1822053" y="3017227"/>
                <a:ext cx="1177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117" name="Freihand 116">
                <a:extLst>
                  <a:ext uri="{FF2B5EF4-FFF2-40B4-BE49-F238E27FC236}">
                    <a16:creationId xmlns:a16="http://schemas.microsoft.com/office/drawing/2014/main" id="{14672E70-44D1-4DA3-80DA-B03439051637}"/>
                  </a:ext>
                </a:extLst>
              </p14:cNvPr>
              <p14:cNvContentPartPr/>
              <p14:nvPr/>
            </p14:nvContentPartPr>
            <p14:xfrm>
              <a:off x="1937973" y="3048907"/>
              <a:ext cx="20160" cy="75600"/>
            </p14:xfrm>
          </p:contentPart>
        </mc:Choice>
        <mc:Fallback>
          <p:pic>
            <p:nvPicPr>
              <p:cNvPr id="117" name="Freihand 116">
                <a:extLst>
                  <a:ext uri="{FF2B5EF4-FFF2-40B4-BE49-F238E27FC236}">
                    <a16:creationId xmlns:a16="http://schemas.microsoft.com/office/drawing/2014/main" id="{14672E70-44D1-4DA3-80DA-B03439051637}"/>
                  </a:ext>
                </a:extLst>
              </p:cNvPr>
              <p:cNvPicPr/>
              <p:nvPr/>
            </p:nvPicPr>
            <p:blipFill>
              <a:blip r:embed="rId392"/>
              <a:stretch>
                <a:fillRect/>
              </a:stretch>
            </p:blipFill>
            <p:spPr>
              <a:xfrm>
                <a:off x="1933653" y="3044587"/>
                <a:ext cx="288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118" name="Freihand 117">
                <a:extLst>
                  <a:ext uri="{FF2B5EF4-FFF2-40B4-BE49-F238E27FC236}">
                    <a16:creationId xmlns:a16="http://schemas.microsoft.com/office/drawing/2014/main" id="{808AEDD6-3219-4BF9-81A6-4D0759FCD588}"/>
                  </a:ext>
                </a:extLst>
              </p14:cNvPr>
              <p14:cNvContentPartPr/>
              <p14:nvPr/>
            </p14:nvContentPartPr>
            <p14:xfrm>
              <a:off x="1909173" y="3039907"/>
              <a:ext cx="100080" cy="112680"/>
            </p14:xfrm>
          </p:contentPart>
        </mc:Choice>
        <mc:Fallback>
          <p:pic>
            <p:nvPicPr>
              <p:cNvPr id="118" name="Freihand 117">
                <a:extLst>
                  <a:ext uri="{FF2B5EF4-FFF2-40B4-BE49-F238E27FC236}">
                    <a16:creationId xmlns:a16="http://schemas.microsoft.com/office/drawing/2014/main" id="{808AEDD6-3219-4BF9-81A6-4D0759FCD588}"/>
                  </a:ext>
                </a:extLst>
              </p:cNvPr>
              <p:cNvPicPr/>
              <p:nvPr/>
            </p:nvPicPr>
            <p:blipFill>
              <a:blip r:embed="rId394"/>
              <a:stretch>
                <a:fillRect/>
              </a:stretch>
            </p:blipFill>
            <p:spPr>
              <a:xfrm>
                <a:off x="1904853" y="3035587"/>
                <a:ext cx="1087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119" name="Freihand 118">
                <a:extLst>
                  <a:ext uri="{FF2B5EF4-FFF2-40B4-BE49-F238E27FC236}">
                    <a16:creationId xmlns:a16="http://schemas.microsoft.com/office/drawing/2014/main" id="{FD7C00A4-A9FC-4F69-84F6-774F1357C781}"/>
                  </a:ext>
                </a:extLst>
              </p14:cNvPr>
              <p14:cNvContentPartPr/>
              <p14:nvPr/>
            </p14:nvContentPartPr>
            <p14:xfrm>
              <a:off x="1979733" y="2835427"/>
              <a:ext cx="116280" cy="317160"/>
            </p14:xfrm>
          </p:contentPart>
        </mc:Choice>
        <mc:Fallback>
          <p:pic>
            <p:nvPicPr>
              <p:cNvPr id="119" name="Freihand 118">
                <a:extLst>
                  <a:ext uri="{FF2B5EF4-FFF2-40B4-BE49-F238E27FC236}">
                    <a16:creationId xmlns:a16="http://schemas.microsoft.com/office/drawing/2014/main" id="{FD7C00A4-A9FC-4F69-84F6-774F1357C781}"/>
                  </a:ext>
                </a:extLst>
              </p:cNvPr>
              <p:cNvPicPr/>
              <p:nvPr/>
            </p:nvPicPr>
            <p:blipFill>
              <a:blip r:embed="rId396"/>
              <a:stretch>
                <a:fillRect/>
              </a:stretch>
            </p:blipFill>
            <p:spPr>
              <a:xfrm>
                <a:off x="1975413" y="2831107"/>
                <a:ext cx="124920" cy="32580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120" name="Freihand 119">
                <a:extLst>
                  <a:ext uri="{FF2B5EF4-FFF2-40B4-BE49-F238E27FC236}">
                    <a16:creationId xmlns:a16="http://schemas.microsoft.com/office/drawing/2014/main" id="{88F8436D-F122-4AA0-8137-F17D8822FDC7}"/>
                  </a:ext>
                </a:extLst>
              </p14:cNvPr>
              <p14:cNvContentPartPr/>
              <p14:nvPr/>
            </p14:nvContentPartPr>
            <p14:xfrm>
              <a:off x="1729173" y="2875027"/>
              <a:ext cx="101880" cy="290160"/>
            </p14:xfrm>
          </p:contentPart>
        </mc:Choice>
        <mc:Fallback>
          <p:pic>
            <p:nvPicPr>
              <p:cNvPr id="120" name="Freihand 119">
                <a:extLst>
                  <a:ext uri="{FF2B5EF4-FFF2-40B4-BE49-F238E27FC236}">
                    <a16:creationId xmlns:a16="http://schemas.microsoft.com/office/drawing/2014/main" id="{88F8436D-F122-4AA0-8137-F17D8822FDC7}"/>
                  </a:ext>
                </a:extLst>
              </p:cNvPr>
              <p:cNvPicPr/>
              <p:nvPr/>
            </p:nvPicPr>
            <p:blipFill>
              <a:blip r:embed="rId398"/>
              <a:stretch>
                <a:fillRect/>
              </a:stretch>
            </p:blipFill>
            <p:spPr>
              <a:xfrm>
                <a:off x="1724853" y="2870707"/>
                <a:ext cx="110520" cy="29880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122" name="Freihand 121">
                <a:extLst>
                  <a:ext uri="{FF2B5EF4-FFF2-40B4-BE49-F238E27FC236}">
                    <a16:creationId xmlns:a16="http://schemas.microsoft.com/office/drawing/2014/main" id="{24769684-7D71-4949-BF4F-BC9A9D1EA753}"/>
                  </a:ext>
                </a:extLst>
              </p14:cNvPr>
              <p14:cNvContentPartPr/>
              <p14:nvPr/>
            </p14:nvContentPartPr>
            <p14:xfrm>
              <a:off x="2133453" y="2765947"/>
              <a:ext cx="35280" cy="90000"/>
            </p14:xfrm>
          </p:contentPart>
        </mc:Choice>
        <mc:Fallback>
          <p:pic>
            <p:nvPicPr>
              <p:cNvPr id="122" name="Freihand 121">
                <a:extLst>
                  <a:ext uri="{FF2B5EF4-FFF2-40B4-BE49-F238E27FC236}">
                    <a16:creationId xmlns:a16="http://schemas.microsoft.com/office/drawing/2014/main" id="{24769684-7D71-4949-BF4F-BC9A9D1EA753}"/>
                  </a:ext>
                </a:extLst>
              </p:cNvPr>
              <p:cNvPicPr/>
              <p:nvPr/>
            </p:nvPicPr>
            <p:blipFill>
              <a:blip r:embed="rId400"/>
              <a:stretch>
                <a:fillRect/>
              </a:stretch>
            </p:blipFill>
            <p:spPr>
              <a:xfrm>
                <a:off x="2129133" y="2761627"/>
                <a:ext cx="439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123" name="Freihand 122">
                <a:extLst>
                  <a:ext uri="{FF2B5EF4-FFF2-40B4-BE49-F238E27FC236}">
                    <a16:creationId xmlns:a16="http://schemas.microsoft.com/office/drawing/2014/main" id="{AC5339EC-7059-453F-9051-0424A19E15D4}"/>
                  </a:ext>
                </a:extLst>
              </p14:cNvPr>
              <p14:cNvContentPartPr/>
              <p14:nvPr/>
            </p14:nvContentPartPr>
            <p14:xfrm>
              <a:off x="2172333" y="2760547"/>
              <a:ext cx="5760" cy="78840"/>
            </p14:xfrm>
          </p:contentPart>
        </mc:Choice>
        <mc:Fallback>
          <p:pic>
            <p:nvPicPr>
              <p:cNvPr id="123" name="Freihand 122">
                <a:extLst>
                  <a:ext uri="{FF2B5EF4-FFF2-40B4-BE49-F238E27FC236}">
                    <a16:creationId xmlns:a16="http://schemas.microsoft.com/office/drawing/2014/main" id="{AC5339EC-7059-453F-9051-0424A19E15D4}"/>
                  </a:ext>
                </a:extLst>
              </p:cNvPr>
              <p:cNvPicPr/>
              <p:nvPr/>
            </p:nvPicPr>
            <p:blipFill>
              <a:blip r:embed="rId402"/>
              <a:stretch>
                <a:fillRect/>
              </a:stretch>
            </p:blipFill>
            <p:spPr>
              <a:xfrm>
                <a:off x="2168013" y="2756227"/>
                <a:ext cx="144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125" name="Freihand 124">
                <a:extLst>
                  <a:ext uri="{FF2B5EF4-FFF2-40B4-BE49-F238E27FC236}">
                    <a16:creationId xmlns:a16="http://schemas.microsoft.com/office/drawing/2014/main" id="{DDAEDBDF-1F5C-4411-B6B7-93C7DF863E04}"/>
                  </a:ext>
                </a:extLst>
              </p14:cNvPr>
              <p14:cNvContentPartPr/>
              <p14:nvPr/>
            </p14:nvContentPartPr>
            <p14:xfrm>
              <a:off x="2129133" y="2895907"/>
              <a:ext cx="164520" cy="119160"/>
            </p14:xfrm>
          </p:contentPart>
        </mc:Choice>
        <mc:Fallback>
          <p:pic>
            <p:nvPicPr>
              <p:cNvPr id="125" name="Freihand 124">
                <a:extLst>
                  <a:ext uri="{FF2B5EF4-FFF2-40B4-BE49-F238E27FC236}">
                    <a16:creationId xmlns:a16="http://schemas.microsoft.com/office/drawing/2014/main" id="{DDAEDBDF-1F5C-4411-B6B7-93C7DF863E04}"/>
                  </a:ext>
                </a:extLst>
              </p:cNvPr>
              <p:cNvPicPr/>
              <p:nvPr/>
            </p:nvPicPr>
            <p:blipFill>
              <a:blip r:embed="rId404"/>
              <a:stretch>
                <a:fillRect/>
              </a:stretch>
            </p:blipFill>
            <p:spPr>
              <a:xfrm>
                <a:off x="2124813" y="2891587"/>
                <a:ext cx="1731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127" name="Freihand 126">
                <a:extLst>
                  <a:ext uri="{FF2B5EF4-FFF2-40B4-BE49-F238E27FC236}">
                    <a16:creationId xmlns:a16="http://schemas.microsoft.com/office/drawing/2014/main" id="{1C306946-C9DD-434D-832C-39E0D60209D6}"/>
                  </a:ext>
                </a:extLst>
              </p14:cNvPr>
              <p14:cNvContentPartPr/>
              <p14:nvPr/>
            </p14:nvContentPartPr>
            <p14:xfrm>
              <a:off x="2368173" y="2826067"/>
              <a:ext cx="93240" cy="159840"/>
            </p14:xfrm>
          </p:contentPart>
        </mc:Choice>
        <mc:Fallback>
          <p:pic>
            <p:nvPicPr>
              <p:cNvPr id="127" name="Freihand 126">
                <a:extLst>
                  <a:ext uri="{FF2B5EF4-FFF2-40B4-BE49-F238E27FC236}">
                    <a16:creationId xmlns:a16="http://schemas.microsoft.com/office/drawing/2014/main" id="{1C306946-C9DD-434D-832C-39E0D60209D6}"/>
                  </a:ext>
                </a:extLst>
              </p:cNvPr>
              <p:cNvPicPr/>
              <p:nvPr/>
            </p:nvPicPr>
            <p:blipFill>
              <a:blip r:embed="rId406"/>
              <a:stretch>
                <a:fillRect/>
              </a:stretch>
            </p:blipFill>
            <p:spPr>
              <a:xfrm>
                <a:off x="2363853" y="2821747"/>
                <a:ext cx="10188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128" name="Freihand 127">
                <a:extLst>
                  <a:ext uri="{FF2B5EF4-FFF2-40B4-BE49-F238E27FC236}">
                    <a16:creationId xmlns:a16="http://schemas.microsoft.com/office/drawing/2014/main" id="{D31A0ECA-9C16-47C5-B137-30EB018F53CE}"/>
                  </a:ext>
                </a:extLst>
              </p14:cNvPr>
              <p14:cNvContentPartPr/>
              <p14:nvPr/>
            </p14:nvContentPartPr>
            <p14:xfrm>
              <a:off x="2465733" y="2848747"/>
              <a:ext cx="44640" cy="81360"/>
            </p14:xfrm>
          </p:contentPart>
        </mc:Choice>
        <mc:Fallback>
          <p:pic>
            <p:nvPicPr>
              <p:cNvPr id="128" name="Freihand 127">
                <a:extLst>
                  <a:ext uri="{FF2B5EF4-FFF2-40B4-BE49-F238E27FC236}">
                    <a16:creationId xmlns:a16="http://schemas.microsoft.com/office/drawing/2014/main" id="{D31A0ECA-9C16-47C5-B137-30EB018F53CE}"/>
                  </a:ext>
                </a:extLst>
              </p:cNvPr>
              <p:cNvPicPr/>
              <p:nvPr/>
            </p:nvPicPr>
            <p:blipFill>
              <a:blip r:embed="rId408"/>
              <a:stretch>
                <a:fillRect/>
              </a:stretch>
            </p:blipFill>
            <p:spPr>
              <a:xfrm>
                <a:off x="2461413" y="2844427"/>
                <a:ext cx="532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129" name="Freihand 128">
                <a:extLst>
                  <a:ext uri="{FF2B5EF4-FFF2-40B4-BE49-F238E27FC236}">
                    <a16:creationId xmlns:a16="http://schemas.microsoft.com/office/drawing/2014/main" id="{251C68C8-E574-46C1-A8DA-355AF74F610D}"/>
                  </a:ext>
                </a:extLst>
              </p14:cNvPr>
              <p14:cNvContentPartPr/>
              <p14:nvPr/>
            </p14:nvContentPartPr>
            <p14:xfrm>
              <a:off x="2477973" y="2840827"/>
              <a:ext cx="70200" cy="94320"/>
            </p14:xfrm>
          </p:contentPart>
        </mc:Choice>
        <mc:Fallback>
          <p:pic>
            <p:nvPicPr>
              <p:cNvPr id="129" name="Freihand 128">
                <a:extLst>
                  <a:ext uri="{FF2B5EF4-FFF2-40B4-BE49-F238E27FC236}">
                    <a16:creationId xmlns:a16="http://schemas.microsoft.com/office/drawing/2014/main" id="{251C68C8-E574-46C1-A8DA-355AF74F610D}"/>
                  </a:ext>
                </a:extLst>
              </p:cNvPr>
              <p:cNvPicPr/>
              <p:nvPr/>
            </p:nvPicPr>
            <p:blipFill>
              <a:blip r:embed="rId410"/>
              <a:stretch>
                <a:fillRect/>
              </a:stretch>
            </p:blipFill>
            <p:spPr>
              <a:xfrm>
                <a:off x="2473653" y="2836507"/>
                <a:ext cx="788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130" name="Freihand 129">
                <a:extLst>
                  <a:ext uri="{FF2B5EF4-FFF2-40B4-BE49-F238E27FC236}">
                    <a16:creationId xmlns:a16="http://schemas.microsoft.com/office/drawing/2014/main" id="{13A20210-D600-467B-8704-FFAE9DD64694}"/>
                  </a:ext>
                </a:extLst>
              </p14:cNvPr>
              <p14:cNvContentPartPr/>
              <p14:nvPr/>
            </p14:nvContentPartPr>
            <p14:xfrm>
              <a:off x="2349453" y="2946307"/>
              <a:ext cx="199800" cy="50400"/>
            </p14:xfrm>
          </p:contentPart>
        </mc:Choice>
        <mc:Fallback>
          <p:pic>
            <p:nvPicPr>
              <p:cNvPr id="130" name="Freihand 129">
                <a:extLst>
                  <a:ext uri="{FF2B5EF4-FFF2-40B4-BE49-F238E27FC236}">
                    <a16:creationId xmlns:a16="http://schemas.microsoft.com/office/drawing/2014/main" id="{13A20210-D600-467B-8704-FFAE9DD64694}"/>
                  </a:ext>
                </a:extLst>
              </p:cNvPr>
              <p:cNvPicPr/>
              <p:nvPr/>
            </p:nvPicPr>
            <p:blipFill>
              <a:blip r:embed="rId412"/>
              <a:stretch>
                <a:fillRect/>
              </a:stretch>
            </p:blipFill>
            <p:spPr>
              <a:xfrm>
                <a:off x="2345133" y="2941987"/>
                <a:ext cx="20844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131" name="Freihand 130">
                <a:extLst>
                  <a:ext uri="{FF2B5EF4-FFF2-40B4-BE49-F238E27FC236}">
                    <a16:creationId xmlns:a16="http://schemas.microsoft.com/office/drawing/2014/main" id="{56693342-9934-42CA-AF2A-56372C43640A}"/>
                  </a:ext>
                </a:extLst>
              </p14:cNvPr>
              <p14:cNvContentPartPr/>
              <p14:nvPr/>
            </p14:nvContentPartPr>
            <p14:xfrm>
              <a:off x="2417493" y="3015427"/>
              <a:ext cx="15120" cy="165240"/>
            </p14:xfrm>
          </p:contentPart>
        </mc:Choice>
        <mc:Fallback>
          <p:pic>
            <p:nvPicPr>
              <p:cNvPr id="131" name="Freihand 130">
                <a:extLst>
                  <a:ext uri="{FF2B5EF4-FFF2-40B4-BE49-F238E27FC236}">
                    <a16:creationId xmlns:a16="http://schemas.microsoft.com/office/drawing/2014/main" id="{56693342-9934-42CA-AF2A-56372C43640A}"/>
                  </a:ext>
                </a:extLst>
              </p:cNvPr>
              <p:cNvPicPr/>
              <p:nvPr/>
            </p:nvPicPr>
            <p:blipFill>
              <a:blip r:embed="rId414"/>
              <a:stretch>
                <a:fillRect/>
              </a:stretch>
            </p:blipFill>
            <p:spPr>
              <a:xfrm>
                <a:off x="2413173" y="3011107"/>
                <a:ext cx="2376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132" name="Freihand 131">
                <a:extLst>
                  <a:ext uri="{FF2B5EF4-FFF2-40B4-BE49-F238E27FC236}">
                    <a16:creationId xmlns:a16="http://schemas.microsoft.com/office/drawing/2014/main" id="{DC880AF0-2138-4F3E-8BA7-BCD6975FE49D}"/>
                  </a:ext>
                </a:extLst>
              </p14:cNvPr>
              <p14:cNvContentPartPr/>
              <p14:nvPr/>
            </p14:nvContentPartPr>
            <p14:xfrm>
              <a:off x="2378973" y="3019387"/>
              <a:ext cx="128880" cy="117000"/>
            </p14:xfrm>
          </p:contentPart>
        </mc:Choice>
        <mc:Fallback>
          <p:pic>
            <p:nvPicPr>
              <p:cNvPr id="132" name="Freihand 131">
                <a:extLst>
                  <a:ext uri="{FF2B5EF4-FFF2-40B4-BE49-F238E27FC236}">
                    <a16:creationId xmlns:a16="http://schemas.microsoft.com/office/drawing/2014/main" id="{DC880AF0-2138-4F3E-8BA7-BCD6975FE49D}"/>
                  </a:ext>
                </a:extLst>
              </p:cNvPr>
              <p:cNvPicPr/>
              <p:nvPr/>
            </p:nvPicPr>
            <p:blipFill>
              <a:blip r:embed="rId416"/>
              <a:stretch>
                <a:fillRect/>
              </a:stretch>
            </p:blipFill>
            <p:spPr>
              <a:xfrm>
                <a:off x="2374653" y="3015067"/>
                <a:ext cx="1375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133" name="Freihand 132">
                <a:extLst>
                  <a:ext uri="{FF2B5EF4-FFF2-40B4-BE49-F238E27FC236}">
                    <a16:creationId xmlns:a16="http://schemas.microsoft.com/office/drawing/2014/main" id="{B4BD6105-00A7-4E16-8DFE-83DE8559CB80}"/>
                  </a:ext>
                </a:extLst>
              </p14:cNvPr>
              <p14:cNvContentPartPr/>
              <p14:nvPr/>
            </p14:nvContentPartPr>
            <p14:xfrm>
              <a:off x="2448093" y="3028747"/>
              <a:ext cx="107640" cy="132120"/>
            </p14:xfrm>
          </p:contentPart>
        </mc:Choice>
        <mc:Fallback>
          <p:pic>
            <p:nvPicPr>
              <p:cNvPr id="133" name="Freihand 132">
                <a:extLst>
                  <a:ext uri="{FF2B5EF4-FFF2-40B4-BE49-F238E27FC236}">
                    <a16:creationId xmlns:a16="http://schemas.microsoft.com/office/drawing/2014/main" id="{B4BD6105-00A7-4E16-8DFE-83DE8559CB80}"/>
                  </a:ext>
                </a:extLst>
              </p:cNvPr>
              <p:cNvPicPr/>
              <p:nvPr/>
            </p:nvPicPr>
            <p:blipFill>
              <a:blip r:embed="rId418"/>
              <a:stretch>
                <a:fillRect/>
              </a:stretch>
            </p:blipFill>
            <p:spPr>
              <a:xfrm>
                <a:off x="2443773" y="3024427"/>
                <a:ext cx="1162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134" name="Freihand 133">
                <a:extLst>
                  <a:ext uri="{FF2B5EF4-FFF2-40B4-BE49-F238E27FC236}">
                    <a16:creationId xmlns:a16="http://schemas.microsoft.com/office/drawing/2014/main" id="{F22921F5-0C33-4D24-B34C-77994133D2B0}"/>
                  </a:ext>
                </a:extLst>
              </p14:cNvPr>
              <p14:cNvContentPartPr/>
              <p14:nvPr/>
            </p14:nvContentPartPr>
            <p14:xfrm>
              <a:off x="2472213" y="2798707"/>
              <a:ext cx="136080" cy="338760"/>
            </p14:xfrm>
          </p:contentPart>
        </mc:Choice>
        <mc:Fallback>
          <p:pic>
            <p:nvPicPr>
              <p:cNvPr id="134" name="Freihand 133">
                <a:extLst>
                  <a:ext uri="{FF2B5EF4-FFF2-40B4-BE49-F238E27FC236}">
                    <a16:creationId xmlns:a16="http://schemas.microsoft.com/office/drawing/2014/main" id="{F22921F5-0C33-4D24-B34C-77994133D2B0}"/>
                  </a:ext>
                </a:extLst>
              </p:cNvPr>
              <p:cNvPicPr/>
              <p:nvPr/>
            </p:nvPicPr>
            <p:blipFill>
              <a:blip r:embed="rId420"/>
              <a:stretch>
                <a:fillRect/>
              </a:stretch>
            </p:blipFill>
            <p:spPr>
              <a:xfrm>
                <a:off x="2467893" y="2794387"/>
                <a:ext cx="144720" cy="34740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135" name="Freihand 134">
                <a:extLst>
                  <a:ext uri="{FF2B5EF4-FFF2-40B4-BE49-F238E27FC236}">
                    <a16:creationId xmlns:a16="http://schemas.microsoft.com/office/drawing/2014/main" id="{E01C162E-4B15-4109-91AA-1F11C1898D40}"/>
                  </a:ext>
                </a:extLst>
              </p14:cNvPr>
              <p14:cNvContentPartPr/>
              <p14:nvPr/>
            </p14:nvContentPartPr>
            <p14:xfrm>
              <a:off x="2271693" y="2812387"/>
              <a:ext cx="174240" cy="339120"/>
            </p14:xfrm>
          </p:contentPart>
        </mc:Choice>
        <mc:Fallback>
          <p:pic>
            <p:nvPicPr>
              <p:cNvPr id="135" name="Freihand 134">
                <a:extLst>
                  <a:ext uri="{FF2B5EF4-FFF2-40B4-BE49-F238E27FC236}">
                    <a16:creationId xmlns:a16="http://schemas.microsoft.com/office/drawing/2014/main" id="{E01C162E-4B15-4109-91AA-1F11C1898D40}"/>
                  </a:ext>
                </a:extLst>
              </p:cNvPr>
              <p:cNvPicPr/>
              <p:nvPr/>
            </p:nvPicPr>
            <p:blipFill>
              <a:blip r:embed="rId422"/>
              <a:stretch>
                <a:fillRect/>
              </a:stretch>
            </p:blipFill>
            <p:spPr>
              <a:xfrm>
                <a:off x="2267373" y="2808067"/>
                <a:ext cx="182880" cy="34776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136" name="Freihand 135">
                <a:extLst>
                  <a:ext uri="{FF2B5EF4-FFF2-40B4-BE49-F238E27FC236}">
                    <a16:creationId xmlns:a16="http://schemas.microsoft.com/office/drawing/2014/main" id="{C63F397F-5AFD-4900-8B90-734A02FB8033}"/>
                  </a:ext>
                </a:extLst>
              </p14:cNvPr>
              <p14:cNvContentPartPr/>
              <p14:nvPr/>
            </p14:nvContentPartPr>
            <p14:xfrm>
              <a:off x="2600373" y="2697547"/>
              <a:ext cx="6840" cy="155160"/>
            </p14:xfrm>
          </p:contentPart>
        </mc:Choice>
        <mc:Fallback>
          <p:pic>
            <p:nvPicPr>
              <p:cNvPr id="136" name="Freihand 135">
                <a:extLst>
                  <a:ext uri="{FF2B5EF4-FFF2-40B4-BE49-F238E27FC236}">
                    <a16:creationId xmlns:a16="http://schemas.microsoft.com/office/drawing/2014/main" id="{C63F397F-5AFD-4900-8B90-734A02FB8033}"/>
                  </a:ext>
                </a:extLst>
              </p:cNvPr>
              <p:cNvPicPr/>
              <p:nvPr/>
            </p:nvPicPr>
            <p:blipFill>
              <a:blip r:embed="rId424"/>
              <a:stretch>
                <a:fillRect/>
              </a:stretch>
            </p:blipFill>
            <p:spPr>
              <a:xfrm>
                <a:off x="2596053" y="2693227"/>
                <a:ext cx="1548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137" name="Freihand 136">
                <a:extLst>
                  <a:ext uri="{FF2B5EF4-FFF2-40B4-BE49-F238E27FC236}">
                    <a16:creationId xmlns:a16="http://schemas.microsoft.com/office/drawing/2014/main" id="{02839225-DEE1-4327-9B10-B322118326C5}"/>
                  </a:ext>
                </a:extLst>
              </p14:cNvPr>
              <p14:cNvContentPartPr/>
              <p14:nvPr/>
            </p14:nvContentPartPr>
            <p14:xfrm>
              <a:off x="503733" y="1823467"/>
              <a:ext cx="9000" cy="144720"/>
            </p14:xfrm>
          </p:contentPart>
        </mc:Choice>
        <mc:Fallback>
          <p:pic>
            <p:nvPicPr>
              <p:cNvPr id="137" name="Freihand 136">
                <a:extLst>
                  <a:ext uri="{FF2B5EF4-FFF2-40B4-BE49-F238E27FC236}">
                    <a16:creationId xmlns:a16="http://schemas.microsoft.com/office/drawing/2014/main" id="{02839225-DEE1-4327-9B10-B322118326C5}"/>
                  </a:ext>
                </a:extLst>
              </p:cNvPr>
              <p:cNvPicPr/>
              <p:nvPr/>
            </p:nvPicPr>
            <p:blipFill>
              <a:blip r:embed="rId426"/>
              <a:stretch>
                <a:fillRect/>
              </a:stretch>
            </p:blipFill>
            <p:spPr>
              <a:xfrm>
                <a:off x="499413" y="1819147"/>
                <a:ext cx="176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138" name="Freihand 137">
                <a:extLst>
                  <a:ext uri="{FF2B5EF4-FFF2-40B4-BE49-F238E27FC236}">
                    <a16:creationId xmlns:a16="http://schemas.microsoft.com/office/drawing/2014/main" id="{7CC2E974-B3B1-49FE-A6B2-3EDF3F236BF3}"/>
                  </a:ext>
                </a:extLst>
              </p14:cNvPr>
              <p14:cNvContentPartPr/>
              <p14:nvPr/>
            </p14:nvContentPartPr>
            <p14:xfrm>
              <a:off x="472413" y="1805827"/>
              <a:ext cx="88920" cy="69480"/>
            </p14:xfrm>
          </p:contentPart>
        </mc:Choice>
        <mc:Fallback>
          <p:pic>
            <p:nvPicPr>
              <p:cNvPr id="138" name="Freihand 137">
                <a:extLst>
                  <a:ext uri="{FF2B5EF4-FFF2-40B4-BE49-F238E27FC236}">
                    <a16:creationId xmlns:a16="http://schemas.microsoft.com/office/drawing/2014/main" id="{7CC2E974-B3B1-49FE-A6B2-3EDF3F236BF3}"/>
                  </a:ext>
                </a:extLst>
              </p:cNvPr>
              <p:cNvPicPr/>
              <p:nvPr/>
            </p:nvPicPr>
            <p:blipFill>
              <a:blip r:embed="rId428"/>
              <a:stretch>
                <a:fillRect/>
              </a:stretch>
            </p:blipFill>
            <p:spPr>
              <a:xfrm>
                <a:off x="468093" y="1801507"/>
                <a:ext cx="975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140" name="Freihand 139">
                <a:extLst>
                  <a:ext uri="{FF2B5EF4-FFF2-40B4-BE49-F238E27FC236}">
                    <a16:creationId xmlns:a16="http://schemas.microsoft.com/office/drawing/2014/main" id="{4763AB8D-EA0B-4F80-8AF1-6C0908619783}"/>
                  </a:ext>
                </a:extLst>
              </p14:cNvPr>
              <p14:cNvContentPartPr/>
              <p14:nvPr/>
            </p14:nvContentPartPr>
            <p14:xfrm>
              <a:off x="575373" y="1822027"/>
              <a:ext cx="12240" cy="89280"/>
            </p14:xfrm>
          </p:contentPart>
        </mc:Choice>
        <mc:Fallback>
          <p:pic>
            <p:nvPicPr>
              <p:cNvPr id="140" name="Freihand 139">
                <a:extLst>
                  <a:ext uri="{FF2B5EF4-FFF2-40B4-BE49-F238E27FC236}">
                    <a16:creationId xmlns:a16="http://schemas.microsoft.com/office/drawing/2014/main" id="{4763AB8D-EA0B-4F80-8AF1-6C0908619783}"/>
                  </a:ext>
                </a:extLst>
              </p:cNvPr>
              <p:cNvPicPr/>
              <p:nvPr/>
            </p:nvPicPr>
            <p:blipFill>
              <a:blip r:embed="rId430"/>
              <a:stretch>
                <a:fillRect/>
              </a:stretch>
            </p:blipFill>
            <p:spPr>
              <a:xfrm>
                <a:off x="571053" y="1817707"/>
                <a:ext cx="208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141" name="Freihand 140">
                <a:extLst>
                  <a:ext uri="{FF2B5EF4-FFF2-40B4-BE49-F238E27FC236}">
                    <a16:creationId xmlns:a16="http://schemas.microsoft.com/office/drawing/2014/main" id="{57346FAD-EC42-4326-8ADB-2EAF404BDF4A}"/>
                  </a:ext>
                </a:extLst>
              </p14:cNvPr>
              <p14:cNvContentPartPr/>
              <p14:nvPr/>
            </p14:nvContentPartPr>
            <p14:xfrm>
              <a:off x="566733" y="1809067"/>
              <a:ext cx="59760" cy="60120"/>
            </p14:xfrm>
          </p:contentPart>
        </mc:Choice>
        <mc:Fallback>
          <p:pic>
            <p:nvPicPr>
              <p:cNvPr id="141" name="Freihand 140">
                <a:extLst>
                  <a:ext uri="{FF2B5EF4-FFF2-40B4-BE49-F238E27FC236}">
                    <a16:creationId xmlns:a16="http://schemas.microsoft.com/office/drawing/2014/main" id="{57346FAD-EC42-4326-8ADB-2EAF404BDF4A}"/>
                  </a:ext>
                </a:extLst>
              </p:cNvPr>
              <p:cNvPicPr/>
              <p:nvPr/>
            </p:nvPicPr>
            <p:blipFill>
              <a:blip r:embed="rId432"/>
              <a:stretch>
                <a:fillRect/>
              </a:stretch>
            </p:blipFill>
            <p:spPr>
              <a:xfrm>
                <a:off x="562413" y="1804747"/>
                <a:ext cx="684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142" name="Freihand 141">
                <a:extLst>
                  <a:ext uri="{FF2B5EF4-FFF2-40B4-BE49-F238E27FC236}">
                    <a16:creationId xmlns:a16="http://schemas.microsoft.com/office/drawing/2014/main" id="{879BC189-0F38-457A-AD32-27A0971A10F7}"/>
                  </a:ext>
                </a:extLst>
              </p14:cNvPr>
              <p14:cNvContentPartPr/>
              <p14:nvPr/>
            </p14:nvContentPartPr>
            <p14:xfrm>
              <a:off x="565653" y="1846507"/>
              <a:ext cx="58680" cy="25560"/>
            </p14:xfrm>
          </p:contentPart>
        </mc:Choice>
        <mc:Fallback>
          <p:pic>
            <p:nvPicPr>
              <p:cNvPr id="142" name="Freihand 141">
                <a:extLst>
                  <a:ext uri="{FF2B5EF4-FFF2-40B4-BE49-F238E27FC236}">
                    <a16:creationId xmlns:a16="http://schemas.microsoft.com/office/drawing/2014/main" id="{879BC189-0F38-457A-AD32-27A0971A10F7}"/>
                  </a:ext>
                </a:extLst>
              </p:cNvPr>
              <p:cNvPicPr/>
              <p:nvPr/>
            </p:nvPicPr>
            <p:blipFill>
              <a:blip r:embed="rId434"/>
              <a:stretch>
                <a:fillRect/>
              </a:stretch>
            </p:blipFill>
            <p:spPr>
              <a:xfrm>
                <a:off x="561333" y="1842187"/>
                <a:ext cx="6732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143" name="Freihand 142">
                <a:extLst>
                  <a:ext uri="{FF2B5EF4-FFF2-40B4-BE49-F238E27FC236}">
                    <a16:creationId xmlns:a16="http://schemas.microsoft.com/office/drawing/2014/main" id="{1CBB0FAC-A6E7-492E-ACF1-123215C62CE3}"/>
                  </a:ext>
                </a:extLst>
              </p14:cNvPr>
              <p14:cNvContentPartPr/>
              <p14:nvPr/>
            </p14:nvContentPartPr>
            <p14:xfrm>
              <a:off x="465933" y="1876387"/>
              <a:ext cx="210240" cy="113400"/>
            </p14:xfrm>
          </p:contentPart>
        </mc:Choice>
        <mc:Fallback>
          <p:pic>
            <p:nvPicPr>
              <p:cNvPr id="143" name="Freihand 142">
                <a:extLst>
                  <a:ext uri="{FF2B5EF4-FFF2-40B4-BE49-F238E27FC236}">
                    <a16:creationId xmlns:a16="http://schemas.microsoft.com/office/drawing/2014/main" id="{1CBB0FAC-A6E7-492E-ACF1-123215C62CE3}"/>
                  </a:ext>
                </a:extLst>
              </p:cNvPr>
              <p:cNvPicPr/>
              <p:nvPr/>
            </p:nvPicPr>
            <p:blipFill>
              <a:blip r:embed="rId436"/>
              <a:stretch>
                <a:fillRect/>
              </a:stretch>
            </p:blipFill>
            <p:spPr>
              <a:xfrm>
                <a:off x="461613" y="1872067"/>
                <a:ext cx="2188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144" name="Freihand 143">
                <a:extLst>
                  <a:ext uri="{FF2B5EF4-FFF2-40B4-BE49-F238E27FC236}">
                    <a16:creationId xmlns:a16="http://schemas.microsoft.com/office/drawing/2014/main" id="{BA6246D7-2462-45F4-8604-FC7F909E5B18}"/>
                  </a:ext>
                </a:extLst>
              </p14:cNvPr>
              <p14:cNvContentPartPr/>
              <p14:nvPr/>
            </p14:nvContentPartPr>
            <p14:xfrm>
              <a:off x="545493" y="1999147"/>
              <a:ext cx="25200" cy="77400"/>
            </p14:xfrm>
          </p:contentPart>
        </mc:Choice>
        <mc:Fallback>
          <p:pic>
            <p:nvPicPr>
              <p:cNvPr id="144" name="Freihand 143">
                <a:extLst>
                  <a:ext uri="{FF2B5EF4-FFF2-40B4-BE49-F238E27FC236}">
                    <a16:creationId xmlns:a16="http://schemas.microsoft.com/office/drawing/2014/main" id="{BA6246D7-2462-45F4-8604-FC7F909E5B18}"/>
                  </a:ext>
                </a:extLst>
              </p:cNvPr>
              <p:cNvPicPr/>
              <p:nvPr/>
            </p:nvPicPr>
            <p:blipFill>
              <a:blip r:embed="rId438"/>
              <a:stretch>
                <a:fillRect/>
              </a:stretch>
            </p:blipFill>
            <p:spPr>
              <a:xfrm>
                <a:off x="541173" y="1994827"/>
                <a:ext cx="338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145" name="Freihand 144">
                <a:extLst>
                  <a:ext uri="{FF2B5EF4-FFF2-40B4-BE49-F238E27FC236}">
                    <a16:creationId xmlns:a16="http://schemas.microsoft.com/office/drawing/2014/main" id="{5CFB7CD9-737C-4528-9C70-670CE40B02A3}"/>
                  </a:ext>
                </a:extLst>
              </p14:cNvPr>
              <p14:cNvContentPartPr/>
              <p14:nvPr/>
            </p14:nvContentPartPr>
            <p14:xfrm>
              <a:off x="486813" y="1960627"/>
              <a:ext cx="92880" cy="67320"/>
            </p14:xfrm>
          </p:contentPart>
        </mc:Choice>
        <mc:Fallback>
          <p:pic>
            <p:nvPicPr>
              <p:cNvPr id="145" name="Freihand 144">
                <a:extLst>
                  <a:ext uri="{FF2B5EF4-FFF2-40B4-BE49-F238E27FC236}">
                    <a16:creationId xmlns:a16="http://schemas.microsoft.com/office/drawing/2014/main" id="{5CFB7CD9-737C-4528-9C70-670CE40B02A3}"/>
                  </a:ext>
                </a:extLst>
              </p:cNvPr>
              <p:cNvPicPr/>
              <p:nvPr/>
            </p:nvPicPr>
            <p:blipFill>
              <a:blip r:embed="rId440"/>
              <a:stretch>
                <a:fillRect/>
              </a:stretch>
            </p:blipFill>
            <p:spPr>
              <a:xfrm>
                <a:off x="482493" y="1956307"/>
                <a:ext cx="1015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146" name="Freihand 145">
                <a:extLst>
                  <a:ext uri="{FF2B5EF4-FFF2-40B4-BE49-F238E27FC236}">
                    <a16:creationId xmlns:a16="http://schemas.microsoft.com/office/drawing/2014/main" id="{C18C47D8-C96E-419C-A55B-44CC7AF40B9A}"/>
                  </a:ext>
                </a:extLst>
              </p14:cNvPr>
              <p14:cNvContentPartPr/>
              <p14:nvPr/>
            </p14:nvContentPartPr>
            <p14:xfrm>
              <a:off x="594093" y="2007427"/>
              <a:ext cx="17280" cy="58680"/>
            </p14:xfrm>
          </p:contentPart>
        </mc:Choice>
        <mc:Fallback>
          <p:pic>
            <p:nvPicPr>
              <p:cNvPr id="146" name="Freihand 145">
                <a:extLst>
                  <a:ext uri="{FF2B5EF4-FFF2-40B4-BE49-F238E27FC236}">
                    <a16:creationId xmlns:a16="http://schemas.microsoft.com/office/drawing/2014/main" id="{C18C47D8-C96E-419C-A55B-44CC7AF40B9A}"/>
                  </a:ext>
                </a:extLst>
              </p:cNvPr>
              <p:cNvPicPr/>
              <p:nvPr/>
            </p:nvPicPr>
            <p:blipFill>
              <a:blip r:embed="rId442"/>
              <a:stretch>
                <a:fillRect/>
              </a:stretch>
            </p:blipFill>
            <p:spPr>
              <a:xfrm>
                <a:off x="589773" y="2003107"/>
                <a:ext cx="2592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147" name="Freihand 146">
                <a:extLst>
                  <a:ext uri="{FF2B5EF4-FFF2-40B4-BE49-F238E27FC236}">
                    <a16:creationId xmlns:a16="http://schemas.microsoft.com/office/drawing/2014/main" id="{DAC727D4-466C-42ED-989A-850A9552AADD}"/>
                  </a:ext>
                </a:extLst>
              </p14:cNvPr>
              <p14:cNvContentPartPr/>
              <p14:nvPr/>
            </p14:nvContentPartPr>
            <p14:xfrm>
              <a:off x="551973" y="1969267"/>
              <a:ext cx="90720" cy="114840"/>
            </p14:xfrm>
          </p:contentPart>
        </mc:Choice>
        <mc:Fallback>
          <p:pic>
            <p:nvPicPr>
              <p:cNvPr id="147" name="Freihand 146">
                <a:extLst>
                  <a:ext uri="{FF2B5EF4-FFF2-40B4-BE49-F238E27FC236}">
                    <a16:creationId xmlns:a16="http://schemas.microsoft.com/office/drawing/2014/main" id="{DAC727D4-466C-42ED-989A-850A9552AADD}"/>
                  </a:ext>
                </a:extLst>
              </p:cNvPr>
              <p:cNvPicPr/>
              <p:nvPr/>
            </p:nvPicPr>
            <p:blipFill>
              <a:blip r:embed="rId444"/>
              <a:stretch>
                <a:fillRect/>
              </a:stretch>
            </p:blipFill>
            <p:spPr>
              <a:xfrm>
                <a:off x="547653" y="1964947"/>
                <a:ext cx="993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148" name="Freihand 147">
                <a:extLst>
                  <a:ext uri="{FF2B5EF4-FFF2-40B4-BE49-F238E27FC236}">
                    <a16:creationId xmlns:a16="http://schemas.microsoft.com/office/drawing/2014/main" id="{44D66FBC-6110-4A7A-880D-8AB464D63A4F}"/>
                  </a:ext>
                </a:extLst>
              </p14:cNvPr>
              <p14:cNvContentPartPr/>
              <p14:nvPr/>
            </p14:nvContentPartPr>
            <p14:xfrm>
              <a:off x="575013" y="1765507"/>
              <a:ext cx="90360" cy="286920"/>
            </p14:xfrm>
          </p:contentPart>
        </mc:Choice>
        <mc:Fallback>
          <p:pic>
            <p:nvPicPr>
              <p:cNvPr id="148" name="Freihand 147">
                <a:extLst>
                  <a:ext uri="{FF2B5EF4-FFF2-40B4-BE49-F238E27FC236}">
                    <a16:creationId xmlns:a16="http://schemas.microsoft.com/office/drawing/2014/main" id="{44D66FBC-6110-4A7A-880D-8AB464D63A4F}"/>
                  </a:ext>
                </a:extLst>
              </p:cNvPr>
              <p:cNvPicPr/>
              <p:nvPr/>
            </p:nvPicPr>
            <p:blipFill>
              <a:blip r:embed="rId446"/>
              <a:stretch>
                <a:fillRect/>
              </a:stretch>
            </p:blipFill>
            <p:spPr>
              <a:xfrm>
                <a:off x="570693" y="1761187"/>
                <a:ext cx="9900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149" name="Freihand 148">
                <a:extLst>
                  <a:ext uri="{FF2B5EF4-FFF2-40B4-BE49-F238E27FC236}">
                    <a16:creationId xmlns:a16="http://schemas.microsoft.com/office/drawing/2014/main" id="{19C9DB39-D017-4E52-8C0A-D937100DD36D}"/>
                  </a:ext>
                </a:extLst>
              </p14:cNvPr>
              <p14:cNvContentPartPr/>
              <p14:nvPr/>
            </p14:nvContentPartPr>
            <p14:xfrm>
              <a:off x="402573" y="1872067"/>
              <a:ext cx="168120" cy="177480"/>
            </p14:xfrm>
          </p:contentPart>
        </mc:Choice>
        <mc:Fallback>
          <p:pic>
            <p:nvPicPr>
              <p:cNvPr id="149" name="Freihand 148">
                <a:extLst>
                  <a:ext uri="{FF2B5EF4-FFF2-40B4-BE49-F238E27FC236}">
                    <a16:creationId xmlns:a16="http://schemas.microsoft.com/office/drawing/2014/main" id="{19C9DB39-D017-4E52-8C0A-D937100DD36D}"/>
                  </a:ext>
                </a:extLst>
              </p:cNvPr>
              <p:cNvPicPr/>
              <p:nvPr/>
            </p:nvPicPr>
            <p:blipFill>
              <a:blip r:embed="rId448"/>
              <a:stretch>
                <a:fillRect/>
              </a:stretch>
            </p:blipFill>
            <p:spPr>
              <a:xfrm>
                <a:off x="398253" y="1867747"/>
                <a:ext cx="17676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150" name="Freihand 149">
                <a:extLst>
                  <a:ext uri="{FF2B5EF4-FFF2-40B4-BE49-F238E27FC236}">
                    <a16:creationId xmlns:a16="http://schemas.microsoft.com/office/drawing/2014/main" id="{A429E3DF-D4C5-4465-A8ED-7C440419914D}"/>
                  </a:ext>
                </a:extLst>
              </p14:cNvPr>
              <p14:cNvContentPartPr/>
              <p14:nvPr/>
            </p14:nvContentPartPr>
            <p14:xfrm>
              <a:off x="633693" y="1749307"/>
              <a:ext cx="41040" cy="66240"/>
            </p14:xfrm>
          </p:contentPart>
        </mc:Choice>
        <mc:Fallback>
          <p:pic>
            <p:nvPicPr>
              <p:cNvPr id="150" name="Freihand 149">
                <a:extLst>
                  <a:ext uri="{FF2B5EF4-FFF2-40B4-BE49-F238E27FC236}">
                    <a16:creationId xmlns:a16="http://schemas.microsoft.com/office/drawing/2014/main" id="{A429E3DF-D4C5-4465-A8ED-7C440419914D}"/>
                  </a:ext>
                </a:extLst>
              </p:cNvPr>
              <p:cNvPicPr/>
              <p:nvPr/>
            </p:nvPicPr>
            <p:blipFill>
              <a:blip r:embed="rId450"/>
              <a:stretch>
                <a:fillRect/>
              </a:stretch>
            </p:blipFill>
            <p:spPr>
              <a:xfrm>
                <a:off x="629373" y="1744987"/>
                <a:ext cx="496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151" name="Freihand 150">
                <a:extLst>
                  <a:ext uri="{FF2B5EF4-FFF2-40B4-BE49-F238E27FC236}">
                    <a16:creationId xmlns:a16="http://schemas.microsoft.com/office/drawing/2014/main" id="{6717603E-29B5-49B2-ADB2-6FFA33A3494D}"/>
                  </a:ext>
                </a:extLst>
              </p14:cNvPr>
              <p14:cNvContentPartPr/>
              <p14:nvPr/>
            </p14:nvContentPartPr>
            <p14:xfrm>
              <a:off x="682653" y="1778467"/>
              <a:ext cx="30960" cy="48960"/>
            </p14:xfrm>
          </p:contentPart>
        </mc:Choice>
        <mc:Fallback>
          <p:pic>
            <p:nvPicPr>
              <p:cNvPr id="151" name="Freihand 150">
                <a:extLst>
                  <a:ext uri="{FF2B5EF4-FFF2-40B4-BE49-F238E27FC236}">
                    <a16:creationId xmlns:a16="http://schemas.microsoft.com/office/drawing/2014/main" id="{6717603E-29B5-49B2-ADB2-6FFA33A3494D}"/>
                  </a:ext>
                </a:extLst>
              </p:cNvPr>
              <p:cNvPicPr/>
              <p:nvPr/>
            </p:nvPicPr>
            <p:blipFill>
              <a:blip r:embed="rId452"/>
              <a:stretch>
                <a:fillRect/>
              </a:stretch>
            </p:blipFill>
            <p:spPr>
              <a:xfrm>
                <a:off x="678333" y="1774147"/>
                <a:ext cx="396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153" name="Freihand 152">
                <a:extLst>
                  <a:ext uri="{FF2B5EF4-FFF2-40B4-BE49-F238E27FC236}">
                    <a16:creationId xmlns:a16="http://schemas.microsoft.com/office/drawing/2014/main" id="{D0EF7B48-C342-4692-888B-299A935375C7}"/>
                  </a:ext>
                </a:extLst>
              </p14:cNvPr>
              <p14:cNvContentPartPr/>
              <p14:nvPr/>
            </p14:nvContentPartPr>
            <p14:xfrm>
              <a:off x="982173" y="1850827"/>
              <a:ext cx="119520" cy="18000"/>
            </p14:xfrm>
          </p:contentPart>
        </mc:Choice>
        <mc:Fallback>
          <p:pic>
            <p:nvPicPr>
              <p:cNvPr id="153" name="Freihand 152">
                <a:extLst>
                  <a:ext uri="{FF2B5EF4-FFF2-40B4-BE49-F238E27FC236}">
                    <a16:creationId xmlns:a16="http://schemas.microsoft.com/office/drawing/2014/main" id="{D0EF7B48-C342-4692-888B-299A935375C7}"/>
                  </a:ext>
                </a:extLst>
              </p:cNvPr>
              <p:cNvPicPr/>
              <p:nvPr/>
            </p:nvPicPr>
            <p:blipFill>
              <a:blip r:embed="rId454"/>
              <a:stretch>
                <a:fillRect/>
              </a:stretch>
            </p:blipFill>
            <p:spPr>
              <a:xfrm>
                <a:off x="977853" y="1846507"/>
                <a:ext cx="1281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154" name="Freihand 153">
                <a:extLst>
                  <a:ext uri="{FF2B5EF4-FFF2-40B4-BE49-F238E27FC236}">
                    <a16:creationId xmlns:a16="http://schemas.microsoft.com/office/drawing/2014/main" id="{75119D48-C7E2-4655-A3B9-08722EA9B667}"/>
                  </a:ext>
                </a:extLst>
              </p14:cNvPr>
              <p14:cNvContentPartPr/>
              <p14:nvPr/>
            </p14:nvContentPartPr>
            <p14:xfrm>
              <a:off x="1304373" y="1786027"/>
              <a:ext cx="231840" cy="31320"/>
            </p14:xfrm>
          </p:contentPart>
        </mc:Choice>
        <mc:Fallback>
          <p:pic>
            <p:nvPicPr>
              <p:cNvPr id="154" name="Freihand 153">
                <a:extLst>
                  <a:ext uri="{FF2B5EF4-FFF2-40B4-BE49-F238E27FC236}">
                    <a16:creationId xmlns:a16="http://schemas.microsoft.com/office/drawing/2014/main" id="{75119D48-C7E2-4655-A3B9-08722EA9B667}"/>
                  </a:ext>
                </a:extLst>
              </p:cNvPr>
              <p:cNvPicPr/>
              <p:nvPr/>
            </p:nvPicPr>
            <p:blipFill>
              <a:blip r:embed="rId456"/>
              <a:stretch>
                <a:fillRect/>
              </a:stretch>
            </p:blipFill>
            <p:spPr>
              <a:xfrm>
                <a:off x="1300053" y="1781707"/>
                <a:ext cx="24048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155" name="Freihand 154">
                <a:extLst>
                  <a:ext uri="{FF2B5EF4-FFF2-40B4-BE49-F238E27FC236}">
                    <a16:creationId xmlns:a16="http://schemas.microsoft.com/office/drawing/2014/main" id="{6DBB0036-FF00-4997-8588-35EA1ACDE0E9}"/>
                  </a:ext>
                </a:extLst>
              </p14:cNvPr>
              <p14:cNvContentPartPr/>
              <p14:nvPr/>
            </p14:nvContentPartPr>
            <p14:xfrm>
              <a:off x="1619373" y="1803667"/>
              <a:ext cx="174240" cy="25200"/>
            </p14:xfrm>
          </p:contentPart>
        </mc:Choice>
        <mc:Fallback>
          <p:pic>
            <p:nvPicPr>
              <p:cNvPr id="155" name="Freihand 154">
                <a:extLst>
                  <a:ext uri="{FF2B5EF4-FFF2-40B4-BE49-F238E27FC236}">
                    <a16:creationId xmlns:a16="http://schemas.microsoft.com/office/drawing/2014/main" id="{6DBB0036-FF00-4997-8588-35EA1ACDE0E9}"/>
                  </a:ext>
                </a:extLst>
              </p:cNvPr>
              <p:cNvPicPr/>
              <p:nvPr/>
            </p:nvPicPr>
            <p:blipFill>
              <a:blip r:embed="rId458"/>
              <a:stretch>
                <a:fillRect/>
              </a:stretch>
            </p:blipFill>
            <p:spPr>
              <a:xfrm>
                <a:off x="1615053" y="1799347"/>
                <a:ext cx="18288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157" name="Freihand 156">
                <a:extLst>
                  <a:ext uri="{FF2B5EF4-FFF2-40B4-BE49-F238E27FC236}">
                    <a16:creationId xmlns:a16="http://schemas.microsoft.com/office/drawing/2014/main" id="{504FA459-4EBE-41B0-B163-36D391D7C934}"/>
                  </a:ext>
                </a:extLst>
              </p14:cNvPr>
              <p14:cNvContentPartPr/>
              <p14:nvPr/>
            </p14:nvContentPartPr>
            <p14:xfrm>
              <a:off x="1747893" y="1824547"/>
              <a:ext cx="1800" cy="74160"/>
            </p14:xfrm>
          </p:contentPart>
        </mc:Choice>
        <mc:Fallback>
          <p:pic>
            <p:nvPicPr>
              <p:cNvPr id="157" name="Freihand 156">
                <a:extLst>
                  <a:ext uri="{FF2B5EF4-FFF2-40B4-BE49-F238E27FC236}">
                    <a16:creationId xmlns:a16="http://schemas.microsoft.com/office/drawing/2014/main" id="{504FA459-4EBE-41B0-B163-36D391D7C934}"/>
                  </a:ext>
                </a:extLst>
              </p:cNvPr>
              <p:cNvPicPr/>
              <p:nvPr/>
            </p:nvPicPr>
            <p:blipFill>
              <a:blip r:embed="rId460"/>
              <a:stretch>
                <a:fillRect/>
              </a:stretch>
            </p:blipFill>
            <p:spPr>
              <a:xfrm>
                <a:off x="1743573" y="1820227"/>
                <a:ext cx="104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158" name="Freihand 157">
                <a:extLst>
                  <a:ext uri="{FF2B5EF4-FFF2-40B4-BE49-F238E27FC236}">
                    <a16:creationId xmlns:a16="http://schemas.microsoft.com/office/drawing/2014/main" id="{0F4DCBB1-850B-4BD0-ABEE-CE20C2ED53A0}"/>
                  </a:ext>
                </a:extLst>
              </p14:cNvPr>
              <p14:cNvContentPartPr/>
              <p14:nvPr/>
            </p14:nvContentPartPr>
            <p14:xfrm>
              <a:off x="1749693" y="1974667"/>
              <a:ext cx="360" cy="75960"/>
            </p14:xfrm>
          </p:contentPart>
        </mc:Choice>
        <mc:Fallback>
          <p:pic>
            <p:nvPicPr>
              <p:cNvPr id="158" name="Freihand 157">
                <a:extLst>
                  <a:ext uri="{FF2B5EF4-FFF2-40B4-BE49-F238E27FC236}">
                    <a16:creationId xmlns:a16="http://schemas.microsoft.com/office/drawing/2014/main" id="{0F4DCBB1-850B-4BD0-ABEE-CE20C2ED53A0}"/>
                  </a:ext>
                </a:extLst>
              </p:cNvPr>
              <p:cNvPicPr/>
              <p:nvPr/>
            </p:nvPicPr>
            <p:blipFill>
              <a:blip r:embed="rId462"/>
              <a:stretch>
                <a:fillRect/>
              </a:stretch>
            </p:blipFill>
            <p:spPr>
              <a:xfrm>
                <a:off x="1745373" y="1970347"/>
                <a:ext cx="90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159" name="Freihand 158">
                <a:extLst>
                  <a:ext uri="{FF2B5EF4-FFF2-40B4-BE49-F238E27FC236}">
                    <a16:creationId xmlns:a16="http://schemas.microsoft.com/office/drawing/2014/main" id="{AF735FAD-3617-425F-B264-2C3D47E783FF}"/>
                  </a:ext>
                </a:extLst>
              </p14:cNvPr>
              <p14:cNvContentPartPr/>
              <p14:nvPr/>
            </p14:nvContentPartPr>
            <p14:xfrm>
              <a:off x="1760493" y="2102467"/>
              <a:ext cx="5400" cy="135360"/>
            </p14:xfrm>
          </p:contentPart>
        </mc:Choice>
        <mc:Fallback>
          <p:pic>
            <p:nvPicPr>
              <p:cNvPr id="159" name="Freihand 158">
                <a:extLst>
                  <a:ext uri="{FF2B5EF4-FFF2-40B4-BE49-F238E27FC236}">
                    <a16:creationId xmlns:a16="http://schemas.microsoft.com/office/drawing/2014/main" id="{AF735FAD-3617-425F-B264-2C3D47E783FF}"/>
                  </a:ext>
                </a:extLst>
              </p:cNvPr>
              <p:cNvPicPr/>
              <p:nvPr/>
            </p:nvPicPr>
            <p:blipFill>
              <a:blip r:embed="rId464"/>
              <a:stretch>
                <a:fillRect/>
              </a:stretch>
            </p:blipFill>
            <p:spPr>
              <a:xfrm>
                <a:off x="1756173" y="2098147"/>
                <a:ext cx="140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161" name="Freihand 160">
                <a:extLst>
                  <a:ext uri="{FF2B5EF4-FFF2-40B4-BE49-F238E27FC236}">
                    <a16:creationId xmlns:a16="http://schemas.microsoft.com/office/drawing/2014/main" id="{4544AC46-3F44-45D6-9632-E28AC9357189}"/>
                  </a:ext>
                </a:extLst>
              </p14:cNvPr>
              <p14:cNvContentPartPr/>
              <p14:nvPr/>
            </p14:nvContentPartPr>
            <p14:xfrm>
              <a:off x="1360893" y="1473547"/>
              <a:ext cx="15120" cy="4680"/>
            </p14:xfrm>
          </p:contentPart>
        </mc:Choice>
        <mc:Fallback>
          <p:pic>
            <p:nvPicPr>
              <p:cNvPr id="161" name="Freihand 160">
                <a:extLst>
                  <a:ext uri="{FF2B5EF4-FFF2-40B4-BE49-F238E27FC236}">
                    <a16:creationId xmlns:a16="http://schemas.microsoft.com/office/drawing/2014/main" id="{4544AC46-3F44-45D6-9632-E28AC9357189}"/>
                  </a:ext>
                </a:extLst>
              </p:cNvPr>
              <p:cNvPicPr/>
              <p:nvPr/>
            </p:nvPicPr>
            <p:blipFill>
              <a:blip r:embed="rId466"/>
              <a:stretch>
                <a:fillRect/>
              </a:stretch>
            </p:blipFill>
            <p:spPr>
              <a:xfrm>
                <a:off x="1356573" y="1469227"/>
                <a:ext cx="2376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162" name="Freihand 161">
                <a:extLst>
                  <a:ext uri="{FF2B5EF4-FFF2-40B4-BE49-F238E27FC236}">
                    <a16:creationId xmlns:a16="http://schemas.microsoft.com/office/drawing/2014/main" id="{17491A86-3A40-4FA6-A7B7-80827F72A93B}"/>
                  </a:ext>
                </a:extLst>
              </p14:cNvPr>
              <p14:cNvContentPartPr/>
              <p14:nvPr/>
            </p14:nvContentPartPr>
            <p14:xfrm>
              <a:off x="1716213" y="1771627"/>
              <a:ext cx="18000" cy="62280"/>
            </p14:xfrm>
          </p:contentPart>
        </mc:Choice>
        <mc:Fallback>
          <p:pic>
            <p:nvPicPr>
              <p:cNvPr id="162" name="Freihand 161">
                <a:extLst>
                  <a:ext uri="{FF2B5EF4-FFF2-40B4-BE49-F238E27FC236}">
                    <a16:creationId xmlns:a16="http://schemas.microsoft.com/office/drawing/2014/main" id="{17491A86-3A40-4FA6-A7B7-80827F72A93B}"/>
                  </a:ext>
                </a:extLst>
              </p:cNvPr>
              <p:cNvPicPr/>
              <p:nvPr/>
            </p:nvPicPr>
            <p:blipFill>
              <a:blip r:embed="rId468"/>
              <a:stretch>
                <a:fillRect/>
              </a:stretch>
            </p:blipFill>
            <p:spPr>
              <a:xfrm>
                <a:off x="1711893" y="1767307"/>
                <a:ext cx="266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466" name="Freihand 465">
                <a:extLst>
                  <a:ext uri="{FF2B5EF4-FFF2-40B4-BE49-F238E27FC236}">
                    <a16:creationId xmlns:a16="http://schemas.microsoft.com/office/drawing/2014/main" id="{9539E785-7282-49AA-AC14-A79ED0E2BAB9}"/>
                  </a:ext>
                </a:extLst>
              </p14:cNvPr>
              <p14:cNvContentPartPr/>
              <p14:nvPr/>
            </p14:nvContentPartPr>
            <p14:xfrm>
              <a:off x="868413" y="3892027"/>
              <a:ext cx="1072080" cy="761040"/>
            </p14:xfrm>
          </p:contentPart>
        </mc:Choice>
        <mc:Fallback>
          <p:pic>
            <p:nvPicPr>
              <p:cNvPr id="466" name="Freihand 465">
                <a:extLst>
                  <a:ext uri="{FF2B5EF4-FFF2-40B4-BE49-F238E27FC236}">
                    <a16:creationId xmlns:a16="http://schemas.microsoft.com/office/drawing/2014/main" id="{9539E785-7282-49AA-AC14-A79ED0E2BAB9}"/>
                  </a:ext>
                </a:extLst>
              </p:cNvPr>
              <p:cNvPicPr/>
              <p:nvPr/>
            </p:nvPicPr>
            <p:blipFill>
              <a:blip r:embed="rId470"/>
              <a:stretch>
                <a:fillRect/>
              </a:stretch>
            </p:blipFill>
            <p:spPr>
              <a:xfrm>
                <a:off x="864093" y="3887707"/>
                <a:ext cx="1080720" cy="76968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467" name="Freihand 466">
                <a:extLst>
                  <a:ext uri="{FF2B5EF4-FFF2-40B4-BE49-F238E27FC236}">
                    <a16:creationId xmlns:a16="http://schemas.microsoft.com/office/drawing/2014/main" id="{73ADA0FA-F05C-43BC-8444-C424519DCAFD}"/>
                  </a:ext>
                </a:extLst>
              </p14:cNvPr>
              <p14:cNvContentPartPr/>
              <p14:nvPr/>
            </p14:nvContentPartPr>
            <p14:xfrm>
              <a:off x="2085573" y="3718507"/>
              <a:ext cx="74880" cy="66240"/>
            </p14:xfrm>
          </p:contentPart>
        </mc:Choice>
        <mc:Fallback>
          <p:pic>
            <p:nvPicPr>
              <p:cNvPr id="467" name="Freihand 466">
                <a:extLst>
                  <a:ext uri="{FF2B5EF4-FFF2-40B4-BE49-F238E27FC236}">
                    <a16:creationId xmlns:a16="http://schemas.microsoft.com/office/drawing/2014/main" id="{73ADA0FA-F05C-43BC-8444-C424519DCAFD}"/>
                  </a:ext>
                </a:extLst>
              </p:cNvPr>
              <p:cNvPicPr/>
              <p:nvPr/>
            </p:nvPicPr>
            <p:blipFill>
              <a:blip r:embed="rId472"/>
              <a:stretch>
                <a:fillRect/>
              </a:stretch>
            </p:blipFill>
            <p:spPr>
              <a:xfrm>
                <a:off x="2081253" y="3714187"/>
                <a:ext cx="835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468" name="Freihand 467">
                <a:extLst>
                  <a:ext uri="{FF2B5EF4-FFF2-40B4-BE49-F238E27FC236}">
                    <a16:creationId xmlns:a16="http://schemas.microsoft.com/office/drawing/2014/main" id="{38740B41-A1EA-4548-B54C-32F76EC59DA0}"/>
                  </a:ext>
                </a:extLst>
              </p14:cNvPr>
              <p14:cNvContentPartPr/>
              <p14:nvPr/>
            </p14:nvContentPartPr>
            <p14:xfrm>
              <a:off x="2134173" y="3757387"/>
              <a:ext cx="50400" cy="35640"/>
            </p14:xfrm>
          </p:contentPart>
        </mc:Choice>
        <mc:Fallback>
          <p:pic>
            <p:nvPicPr>
              <p:cNvPr id="468" name="Freihand 467">
                <a:extLst>
                  <a:ext uri="{FF2B5EF4-FFF2-40B4-BE49-F238E27FC236}">
                    <a16:creationId xmlns:a16="http://schemas.microsoft.com/office/drawing/2014/main" id="{38740B41-A1EA-4548-B54C-32F76EC59DA0}"/>
                  </a:ext>
                </a:extLst>
              </p:cNvPr>
              <p:cNvPicPr/>
              <p:nvPr/>
            </p:nvPicPr>
            <p:blipFill>
              <a:blip r:embed="rId474"/>
              <a:stretch>
                <a:fillRect/>
              </a:stretch>
            </p:blipFill>
            <p:spPr>
              <a:xfrm>
                <a:off x="2129853" y="3753067"/>
                <a:ext cx="590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469" name="Freihand 468">
                <a:extLst>
                  <a:ext uri="{FF2B5EF4-FFF2-40B4-BE49-F238E27FC236}">
                    <a16:creationId xmlns:a16="http://schemas.microsoft.com/office/drawing/2014/main" id="{7ED1B13A-7A9B-40CD-9081-8A2B199DF5DC}"/>
                  </a:ext>
                </a:extLst>
              </p14:cNvPr>
              <p14:cNvContentPartPr/>
              <p14:nvPr/>
            </p14:nvContentPartPr>
            <p14:xfrm>
              <a:off x="2076213" y="3797707"/>
              <a:ext cx="127440" cy="32400"/>
            </p14:xfrm>
          </p:contentPart>
        </mc:Choice>
        <mc:Fallback>
          <p:pic>
            <p:nvPicPr>
              <p:cNvPr id="469" name="Freihand 468">
                <a:extLst>
                  <a:ext uri="{FF2B5EF4-FFF2-40B4-BE49-F238E27FC236}">
                    <a16:creationId xmlns:a16="http://schemas.microsoft.com/office/drawing/2014/main" id="{7ED1B13A-7A9B-40CD-9081-8A2B199DF5DC}"/>
                  </a:ext>
                </a:extLst>
              </p:cNvPr>
              <p:cNvPicPr/>
              <p:nvPr/>
            </p:nvPicPr>
            <p:blipFill>
              <a:blip r:embed="rId476"/>
              <a:stretch>
                <a:fillRect/>
              </a:stretch>
            </p:blipFill>
            <p:spPr>
              <a:xfrm>
                <a:off x="2071893" y="3793387"/>
                <a:ext cx="13608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470" name="Freihand 469">
                <a:extLst>
                  <a:ext uri="{FF2B5EF4-FFF2-40B4-BE49-F238E27FC236}">
                    <a16:creationId xmlns:a16="http://schemas.microsoft.com/office/drawing/2014/main" id="{89B4B4A1-3A9A-46F4-AA9D-DC6913513C40}"/>
                  </a:ext>
                </a:extLst>
              </p14:cNvPr>
              <p14:cNvContentPartPr/>
              <p14:nvPr/>
            </p14:nvContentPartPr>
            <p14:xfrm>
              <a:off x="2123373" y="3840907"/>
              <a:ext cx="81720" cy="83520"/>
            </p14:xfrm>
          </p:contentPart>
        </mc:Choice>
        <mc:Fallback>
          <p:pic>
            <p:nvPicPr>
              <p:cNvPr id="470" name="Freihand 469">
                <a:extLst>
                  <a:ext uri="{FF2B5EF4-FFF2-40B4-BE49-F238E27FC236}">
                    <a16:creationId xmlns:a16="http://schemas.microsoft.com/office/drawing/2014/main" id="{89B4B4A1-3A9A-46F4-AA9D-DC6913513C40}"/>
                  </a:ext>
                </a:extLst>
              </p:cNvPr>
              <p:cNvPicPr/>
              <p:nvPr/>
            </p:nvPicPr>
            <p:blipFill>
              <a:blip r:embed="rId478"/>
              <a:stretch>
                <a:fillRect/>
              </a:stretch>
            </p:blipFill>
            <p:spPr>
              <a:xfrm>
                <a:off x="2119053" y="3836587"/>
                <a:ext cx="903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471" name="Freihand 470">
                <a:extLst>
                  <a:ext uri="{FF2B5EF4-FFF2-40B4-BE49-F238E27FC236}">
                    <a16:creationId xmlns:a16="http://schemas.microsoft.com/office/drawing/2014/main" id="{A243090C-780E-412D-BA59-125ED4F2CA4E}"/>
                  </a:ext>
                </a:extLst>
              </p14:cNvPr>
              <p14:cNvContentPartPr/>
              <p14:nvPr/>
            </p14:nvContentPartPr>
            <p14:xfrm>
              <a:off x="2153973" y="3683947"/>
              <a:ext cx="87840" cy="266760"/>
            </p14:xfrm>
          </p:contentPart>
        </mc:Choice>
        <mc:Fallback>
          <p:pic>
            <p:nvPicPr>
              <p:cNvPr id="471" name="Freihand 470">
                <a:extLst>
                  <a:ext uri="{FF2B5EF4-FFF2-40B4-BE49-F238E27FC236}">
                    <a16:creationId xmlns:a16="http://schemas.microsoft.com/office/drawing/2014/main" id="{A243090C-780E-412D-BA59-125ED4F2CA4E}"/>
                  </a:ext>
                </a:extLst>
              </p:cNvPr>
              <p:cNvPicPr/>
              <p:nvPr/>
            </p:nvPicPr>
            <p:blipFill>
              <a:blip r:embed="rId480"/>
              <a:stretch>
                <a:fillRect/>
              </a:stretch>
            </p:blipFill>
            <p:spPr>
              <a:xfrm>
                <a:off x="2149653" y="3679627"/>
                <a:ext cx="9648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472" name="Freihand 471">
                <a:extLst>
                  <a:ext uri="{FF2B5EF4-FFF2-40B4-BE49-F238E27FC236}">
                    <a16:creationId xmlns:a16="http://schemas.microsoft.com/office/drawing/2014/main" id="{279A5408-D820-4A56-B48B-0D280132F0EF}"/>
                  </a:ext>
                </a:extLst>
              </p14:cNvPr>
              <p14:cNvContentPartPr/>
              <p14:nvPr/>
            </p14:nvContentPartPr>
            <p14:xfrm>
              <a:off x="2002413" y="3735067"/>
              <a:ext cx="88920" cy="202320"/>
            </p14:xfrm>
          </p:contentPart>
        </mc:Choice>
        <mc:Fallback>
          <p:pic>
            <p:nvPicPr>
              <p:cNvPr id="472" name="Freihand 471">
                <a:extLst>
                  <a:ext uri="{FF2B5EF4-FFF2-40B4-BE49-F238E27FC236}">
                    <a16:creationId xmlns:a16="http://schemas.microsoft.com/office/drawing/2014/main" id="{279A5408-D820-4A56-B48B-0D280132F0EF}"/>
                  </a:ext>
                </a:extLst>
              </p:cNvPr>
              <p:cNvPicPr/>
              <p:nvPr/>
            </p:nvPicPr>
            <p:blipFill>
              <a:blip r:embed="rId482"/>
              <a:stretch>
                <a:fillRect/>
              </a:stretch>
            </p:blipFill>
            <p:spPr>
              <a:xfrm>
                <a:off x="1998093" y="3730747"/>
                <a:ext cx="9756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473" name="Freihand 472">
                <a:extLst>
                  <a:ext uri="{FF2B5EF4-FFF2-40B4-BE49-F238E27FC236}">
                    <a16:creationId xmlns:a16="http://schemas.microsoft.com/office/drawing/2014/main" id="{5BE2F51C-5909-4BB0-81BA-26519A6CF26C}"/>
                  </a:ext>
                </a:extLst>
              </p14:cNvPr>
              <p14:cNvContentPartPr/>
              <p14:nvPr/>
            </p14:nvContentPartPr>
            <p14:xfrm>
              <a:off x="2278173" y="3793027"/>
              <a:ext cx="44280" cy="90720"/>
            </p14:xfrm>
          </p:contentPart>
        </mc:Choice>
        <mc:Fallback>
          <p:pic>
            <p:nvPicPr>
              <p:cNvPr id="473" name="Freihand 472">
                <a:extLst>
                  <a:ext uri="{FF2B5EF4-FFF2-40B4-BE49-F238E27FC236}">
                    <a16:creationId xmlns:a16="http://schemas.microsoft.com/office/drawing/2014/main" id="{5BE2F51C-5909-4BB0-81BA-26519A6CF26C}"/>
                  </a:ext>
                </a:extLst>
              </p:cNvPr>
              <p:cNvPicPr/>
              <p:nvPr/>
            </p:nvPicPr>
            <p:blipFill>
              <a:blip r:embed="rId484"/>
              <a:stretch>
                <a:fillRect/>
              </a:stretch>
            </p:blipFill>
            <p:spPr>
              <a:xfrm>
                <a:off x="2273853" y="3788707"/>
                <a:ext cx="529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474" name="Freihand 473">
                <a:extLst>
                  <a:ext uri="{FF2B5EF4-FFF2-40B4-BE49-F238E27FC236}">
                    <a16:creationId xmlns:a16="http://schemas.microsoft.com/office/drawing/2014/main" id="{05876062-1DDF-4ED8-9E46-67C5271FF102}"/>
                  </a:ext>
                </a:extLst>
              </p14:cNvPr>
              <p14:cNvContentPartPr/>
              <p14:nvPr/>
            </p14:nvContentPartPr>
            <p14:xfrm>
              <a:off x="2307333" y="3775027"/>
              <a:ext cx="34200" cy="115200"/>
            </p14:xfrm>
          </p:contentPart>
        </mc:Choice>
        <mc:Fallback>
          <p:pic>
            <p:nvPicPr>
              <p:cNvPr id="474" name="Freihand 473">
                <a:extLst>
                  <a:ext uri="{FF2B5EF4-FFF2-40B4-BE49-F238E27FC236}">
                    <a16:creationId xmlns:a16="http://schemas.microsoft.com/office/drawing/2014/main" id="{05876062-1DDF-4ED8-9E46-67C5271FF102}"/>
                  </a:ext>
                </a:extLst>
              </p:cNvPr>
              <p:cNvPicPr/>
              <p:nvPr/>
            </p:nvPicPr>
            <p:blipFill>
              <a:blip r:embed="rId486"/>
              <a:stretch>
                <a:fillRect/>
              </a:stretch>
            </p:blipFill>
            <p:spPr>
              <a:xfrm>
                <a:off x="2303013" y="3770707"/>
                <a:ext cx="428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475" name="Freihand 474">
                <a:extLst>
                  <a:ext uri="{FF2B5EF4-FFF2-40B4-BE49-F238E27FC236}">
                    <a16:creationId xmlns:a16="http://schemas.microsoft.com/office/drawing/2014/main" id="{1A0E0348-E745-4D38-B94A-9DEEED708710}"/>
                  </a:ext>
                </a:extLst>
              </p14:cNvPr>
              <p14:cNvContentPartPr/>
              <p14:nvPr/>
            </p14:nvContentPartPr>
            <p14:xfrm>
              <a:off x="2279613" y="3838747"/>
              <a:ext cx="77400" cy="24120"/>
            </p14:xfrm>
          </p:contentPart>
        </mc:Choice>
        <mc:Fallback>
          <p:pic>
            <p:nvPicPr>
              <p:cNvPr id="475" name="Freihand 474">
                <a:extLst>
                  <a:ext uri="{FF2B5EF4-FFF2-40B4-BE49-F238E27FC236}">
                    <a16:creationId xmlns:a16="http://schemas.microsoft.com/office/drawing/2014/main" id="{1A0E0348-E745-4D38-B94A-9DEEED708710}"/>
                  </a:ext>
                </a:extLst>
              </p:cNvPr>
              <p:cNvPicPr/>
              <p:nvPr/>
            </p:nvPicPr>
            <p:blipFill>
              <a:blip r:embed="rId488"/>
              <a:stretch>
                <a:fillRect/>
              </a:stretch>
            </p:blipFill>
            <p:spPr>
              <a:xfrm>
                <a:off x="2275293" y="3834427"/>
                <a:ext cx="8604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476" name="Freihand 475">
                <a:extLst>
                  <a:ext uri="{FF2B5EF4-FFF2-40B4-BE49-F238E27FC236}">
                    <a16:creationId xmlns:a16="http://schemas.microsoft.com/office/drawing/2014/main" id="{77A15B1C-3F3A-40AE-83CE-5370889F5896}"/>
                  </a:ext>
                </a:extLst>
              </p14:cNvPr>
              <p14:cNvContentPartPr/>
              <p14:nvPr/>
            </p14:nvContentPartPr>
            <p14:xfrm>
              <a:off x="1150653" y="4252387"/>
              <a:ext cx="1053720" cy="567360"/>
            </p14:xfrm>
          </p:contentPart>
        </mc:Choice>
        <mc:Fallback>
          <p:pic>
            <p:nvPicPr>
              <p:cNvPr id="476" name="Freihand 475">
                <a:extLst>
                  <a:ext uri="{FF2B5EF4-FFF2-40B4-BE49-F238E27FC236}">
                    <a16:creationId xmlns:a16="http://schemas.microsoft.com/office/drawing/2014/main" id="{77A15B1C-3F3A-40AE-83CE-5370889F5896}"/>
                  </a:ext>
                </a:extLst>
              </p:cNvPr>
              <p:cNvPicPr/>
              <p:nvPr/>
            </p:nvPicPr>
            <p:blipFill>
              <a:blip r:embed="rId490"/>
              <a:stretch>
                <a:fillRect/>
              </a:stretch>
            </p:blipFill>
            <p:spPr>
              <a:xfrm>
                <a:off x="1146333" y="4248067"/>
                <a:ext cx="1062360" cy="57600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478" name="Freihand 477">
                <a:extLst>
                  <a:ext uri="{FF2B5EF4-FFF2-40B4-BE49-F238E27FC236}">
                    <a16:creationId xmlns:a16="http://schemas.microsoft.com/office/drawing/2014/main" id="{DC948299-CE07-4ACB-BFC9-7B7E1F13268A}"/>
                  </a:ext>
                </a:extLst>
              </p14:cNvPr>
              <p14:cNvContentPartPr/>
              <p14:nvPr/>
            </p14:nvContentPartPr>
            <p14:xfrm>
              <a:off x="2367093" y="4088587"/>
              <a:ext cx="85320" cy="80640"/>
            </p14:xfrm>
          </p:contentPart>
        </mc:Choice>
        <mc:Fallback>
          <p:pic>
            <p:nvPicPr>
              <p:cNvPr id="478" name="Freihand 477">
                <a:extLst>
                  <a:ext uri="{FF2B5EF4-FFF2-40B4-BE49-F238E27FC236}">
                    <a16:creationId xmlns:a16="http://schemas.microsoft.com/office/drawing/2014/main" id="{DC948299-CE07-4ACB-BFC9-7B7E1F13268A}"/>
                  </a:ext>
                </a:extLst>
              </p:cNvPr>
              <p:cNvPicPr/>
              <p:nvPr/>
            </p:nvPicPr>
            <p:blipFill>
              <a:blip r:embed="rId492"/>
              <a:stretch>
                <a:fillRect/>
              </a:stretch>
            </p:blipFill>
            <p:spPr>
              <a:xfrm>
                <a:off x="2362773" y="4084267"/>
                <a:ext cx="939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479" name="Freihand 478">
                <a:extLst>
                  <a:ext uri="{FF2B5EF4-FFF2-40B4-BE49-F238E27FC236}">
                    <a16:creationId xmlns:a16="http://schemas.microsoft.com/office/drawing/2014/main" id="{D57DBA59-FED8-4FC5-8211-B51139B799C9}"/>
                  </a:ext>
                </a:extLst>
              </p14:cNvPr>
              <p14:cNvContentPartPr/>
              <p14:nvPr/>
            </p14:nvContentPartPr>
            <p14:xfrm>
              <a:off x="2413173" y="4131427"/>
              <a:ext cx="51840" cy="30240"/>
            </p14:xfrm>
          </p:contentPart>
        </mc:Choice>
        <mc:Fallback>
          <p:pic>
            <p:nvPicPr>
              <p:cNvPr id="479" name="Freihand 478">
                <a:extLst>
                  <a:ext uri="{FF2B5EF4-FFF2-40B4-BE49-F238E27FC236}">
                    <a16:creationId xmlns:a16="http://schemas.microsoft.com/office/drawing/2014/main" id="{D57DBA59-FED8-4FC5-8211-B51139B799C9}"/>
                  </a:ext>
                </a:extLst>
              </p:cNvPr>
              <p:cNvPicPr/>
              <p:nvPr/>
            </p:nvPicPr>
            <p:blipFill>
              <a:blip r:embed="rId494"/>
              <a:stretch>
                <a:fillRect/>
              </a:stretch>
            </p:blipFill>
            <p:spPr>
              <a:xfrm>
                <a:off x="2408853" y="4127107"/>
                <a:ext cx="6048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480" name="Freihand 479">
                <a:extLst>
                  <a:ext uri="{FF2B5EF4-FFF2-40B4-BE49-F238E27FC236}">
                    <a16:creationId xmlns:a16="http://schemas.microsoft.com/office/drawing/2014/main" id="{9F70F3B2-7819-4D94-93AC-C219D99A5042}"/>
                  </a:ext>
                </a:extLst>
              </p14:cNvPr>
              <p14:cNvContentPartPr/>
              <p14:nvPr/>
            </p14:nvContentPartPr>
            <p14:xfrm>
              <a:off x="2353413" y="4182547"/>
              <a:ext cx="143640" cy="26640"/>
            </p14:xfrm>
          </p:contentPart>
        </mc:Choice>
        <mc:Fallback>
          <p:pic>
            <p:nvPicPr>
              <p:cNvPr id="480" name="Freihand 479">
                <a:extLst>
                  <a:ext uri="{FF2B5EF4-FFF2-40B4-BE49-F238E27FC236}">
                    <a16:creationId xmlns:a16="http://schemas.microsoft.com/office/drawing/2014/main" id="{9F70F3B2-7819-4D94-93AC-C219D99A5042}"/>
                  </a:ext>
                </a:extLst>
              </p:cNvPr>
              <p:cNvPicPr/>
              <p:nvPr/>
            </p:nvPicPr>
            <p:blipFill>
              <a:blip r:embed="rId496"/>
              <a:stretch>
                <a:fillRect/>
              </a:stretch>
            </p:blipFill>
            <p:spPr>
              <a:xfrm>
                <a:off x="2349093" y="4178227"/>
                <a:ext cx="15228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481" name="Freihand 480">
                <a:extLst>
                  <a:ext uri="{FF2B5EF4-FFF2-40B4-BE49-F238E27FC236}">
                    <a16:creationId xmlns:a16="http://schemas.microsoft.com/office/drawing/2014/main" id="{F7798DC3-5437-4114-9CC6-C07A798877B5}"/>
                  </a:ext>
                </a:extLst>
              </p14:cNvPr>
              <p14:cNvContentPartPr/>
              <p14:nvPr/>
            </p14:nvContentPartPr>
            <p14:xfrm>
              <a:off x="2392653" y="4214227"/>
              <a:ext cx="93960" cy="82440"/>
            </p14:xfrm>
          </p:contentPart>
        </mc:Choice>
        <mc:Fallback>
          <p:pic>
            <p:nvPicPr>
              <p:cNvPr id="481" name="Freihand 480">
                <a:extLst>
                  <a:ext uri="{FF2B5EF4-FFF2-40B4-BE49-F238E27FC236}">
                    <a16:creationId xmlns:a16="http://schemas.microsoft.com/office/drawing/2014/main" id="{F7798DC3-5437-4114-9CC6-C07A798877B5}"/>
                  </a:ext>
                </a:extLst>
              </p:cNvPr>
              <p:cNvPicPr/>
              <p:nvPr/>
            </p:nvPicPr>
            <p:blipFill>
              <a:blip r:embed="rId498"/>
              <a:stretch>
                <a:fillRect/>
              </a:stretch>
            </p:blipFill>
            <p:spPr>
              <a:xfrm>
                <a:off x="2388333" y="4209907"/>
                <a:ext cx="1026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482" name="Freihand 481">
                <a:extLst>
                  <a:ext uri="{FF2B5EF4-FFF2-40B4-BE49-F238E27FC236}">
                    <a16:creationId xmlns:a16="http://schemas.microsoft.com/office/drawing/2014/main" id="{3C57660B-3EAE-41D5-BB26-5556C41A69A9}"/>
                  </a:ext>
                </a:extLst>
              </p14:cNvPr>
              <p14:cNvContentPartPr/>
              <p14:nvPr/>
            </p14:nvContentPartPr>
            <p14:xfrm>
              <a:off x="2448813" y="4060507"/>
              <a:ext cx="106200" cy="233280"/>
            </p14:xfrm>
          </p:contentPart>
        </mc:Choice>
        <mc:Fallback>
          <p:pic>
            <p:nvPicPr>
              <p:cNvPr id="482" name="Freihand 481">
                <a:extLst>
                  <a:ext uri="{FF2B5EF4-FFF2-40B4-BE49-F238E27FC236}">
                    <a16:creationId xmlns:a16="http://schemas.microsoft.com/office/drawing/2014/main" id="{3C57660B-3EAE-41D5-BB26-5556C41A69A9}"/>
                  </a:ext>
                </a:extLst>
              </p:cNvPr>
              <p:cNvPicPr/>
              <p:nvPr/>
            </p:nvPicPr>
            <p:blipFill>
              <a:blip r:embed="rId500"/>
              <a:stretch>
                <a:fillRect/>
              </a:stretch>
            </p:blipFill>
            <p:spPr>
              <a:xfrm>
                <a:off x="2444493" y="4056187"/>
                <a:ext cx="11484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483" name="Freihand 482">
                <a:extLst>
                  <a:ext uri="{FF2B5EF4-FFF2-40B4-BE49-F238E27FC236}">
                    <a16:creationId xmlns:a16="http://schemas.microsoft.com/office/drawing/2014/main" id="{BA65D19A-BEB4-4282-8BCD-4D5D0FA729B6}"/>
                  </a:ext>
                </a:extLst>
              </p14:cNvPr>
              <p14:cNvContentPartPr/>
              <p14:nvPr/>
            </p14:nvContentPartPr>
            <p14:xfrm>
              <a:off x="2281413" y="4086067"/>
              <a:ext cx="84240" cy="218520"/>
            </p14:xfrm>
          </p:contentPart>
        </mc:Choice>
        <mc:Fallback>
          <p:pic>
            <p:nvPicPr>
              <p:cNvPr id="483" name="Freihand 482">
                <a:extLst>
                  <a:ext uri="{FF2B5EF4-FFF2-40B4-BE49-F238E27FC236}">
                    <a16:creationId xmlns:a16="http://schemas.microsoft.com/office/drawing/2014/main" id="{BA65D19A-BEB4-4282-8BCD-4D5D0FA729B6}"/>
                  </a:ext>
                </a:extLst>
              </p:cNvPr>
              <p:cNvPicPr/>
              <p:nvPr/>
            </p:nvPicPr>
            <p:blipFill>
              <a:blip r:embed="rId502"/>
              <a:stretch>
                <a:fillRect/>
              </a:stretch>
            </p:blipFill>
            <p:spPr>
              <a:xfrm>
                <a:off x="2277093" y="4081747"/>
                <a:ext cx="9288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484" name="Freihand 483">
                <a:extLst>
                  <a:ext uri="{FF2B5EF4-FFF2-40B4-BE49-F238E27FC236}">
                    <a16:creationId xmlns:a16="http://schemas.microsoft.com/office/drawing/2014/main" id="{548ABF69-77B9-467A-B80B-2388F1F0F512}"/>
                  </a:ext>
                </a:extLst>
              </p14:cNvPr>
              <p14:cNvContentPartPr/>
              <p14:nvPr/>
            </p14:nvContentPartPr>
            <p14:xfrm>
              <a:off x="2610453" y="4213867"/>
              <a:ext cx="5760" cy="111240"/>
            </p14:xfrm>
          </p:contentPart>
        </mc:Choice>
        <mc:Fallback>
          <p:pic>
            <p:nvPicPr>
              <p:cNvPr id="484" name="Freihand 483">
                <a:extLst>
                  <a:ext uri="{FF2B5EF4-FFF2-40B4-BE49-F238E27FC236}">
                    <a16:creationId xmlns:a16="http://schemas.microsoft.com/office/drawing/2014/main" id="{548ABF69-77B9-467A-B80B-2388F1F0F512}"/>
                  </a:ext>
                </a:extLst>
              </p:cNvPr>
              <p:cNvPicPr/>
              <p:nvPr/>
            </p:nvPicPr>
            <p:blipFill>
              <a:blip r:embed="rId504"/>
              <a:stretch>
                <a:fillRect/>
              </a:stretch>
            </p:blipFill>
            <p:spPr>
              <a:xfrm>
                <a:off x="2606133" y="4209547"/>
                <a:ext cx="144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485" name="Freihand 484">
                <a:extLst>
                  <a:ext uri="{FF2B5EF4-FFF2-40B4-BE49-F238E27FC236}">
                    <a16:creationId xmlns:a16="http://schemas.microsoft.com/office/drawing/2014/main" id="{FCEABAE0-20B4-4D2E-B747-F4BA388175A7}"/>
                  </a:ext>
                </a:extLst>
              </p14:cNvPr>
              <p14:cNvContentPartPr/>
              <p14:nvPr/>
            </p14:nvContentPartPr>
            <p14:xfrm>
              <a:off x="2578773" y="4177147"/>
              <a:ext cx="126360" cy="150840"/>
            </p14:xfrm>
          </p:contentPart>
        </mc:Choice>
        <mc:Fallback>
          <p:pic>
            <p:nvPicPr>
              <p:cNvPr id="485" name="Freihand 484">
                <a:extLst>
                  <a:ext uri="{FF2B5EF4-FFF2-40B4-BE49-F238E27FC236}">
                    <a16:creationId xmlns:a16="http://schemas.microsoft.com/office/drawing/2014/main" id="{FCEABAE0-20B4-4D2E-B747-F4BA388175A7}"/>
                  </a:ext>
                </a:extLst>
              </p:cNvPr>
              <p:cNvPicPr/>
              <p:nvPr/>
            </p:nvPicPr>
            <p:blipFill>
              <a:blip r:embed="rId506"/>
              <a:stretch>
                <a:fillRect/>
              </a:stretch>
            </p:blipFill>
            <p:spPr>
              <a:xfrm>
                <a:off x="2574453" y="4172827"/>
                <a:ext cx="1350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58" name="Freihand 57">
                <a:extLst>
                  <a:ext uri="{FF2B5EF4-FFF2-40B4-BE49-F238E27FC236}">
                    <a16:creationId xmlns:a16="http://schemas.microsoft.com/office/drawing/2014/main" id="{6FB867D9-26CF-4550-A493-5AF533676E46}"/>
                  </a:ext>
                </a:extLst>
              </p14:cNvPr>
              <p14:cNvContentPartPr/>
              <p14:nvPr/>
            </p14:nvContentPartPr>
            <p14:xfrm>
              <a:off x="367293" y="2862067"/>
              <a:ext cx="8640" cy="133560"/>
            </p14:xfrm>
          </p:contentPart>
        </mc:Choice>
        <mc:Fallback>
          <p:pic>
            <p:nvPicPr>
              <p:cNvPr id="58" name="Freihand 57">
                <a:extLst>
                  <a:ext uri="{FF2B5EF4-FFF2-40B4-BE49-F238E27FC236}">
                    <a16:creationId xmlns:a16="http://schemas.microsoft.com/office/drawing/2014/main" id="{6FB867D9-26CF-4550-A493-5AF533676E46}"/>
                  </a:ext>
                </a:extLst>
              </p:cNvPr>
              <p:cNvPicPr/>
              <p:nvPr/>
            </p:nvPicPr>
            <p:blipFill>
              <a:blip r:embed="rId508"/>
              <a:stretch>
                <a:fillRect/>
              </a:stretch>
            </p:blipFill>
            <p:spPr>
              <a:xfrm>
                <a:off x="362973" y="2857747"/>
                <a:ext cx="172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59" name="Freihand 58">
                <a:extLst>
                  <a:ext uri="{FF2B5EF4-FFF2-40B4-BE49-F238E27FC236}">
                    <a16:creationId xmlns:a16="http://schemas.microsoft.com/office/drawing/2014/main" id="{80BBFF0A-3F86-40C4-BFD1-8CEF23F7D9F4}"/>
                  </a:ext>
                </a:extLst>
              </p14:cNvPr>
              <p14:cNvContentPartPr/>
              <p14:nvPr/>
            </p14:nvContentPartPr>
            <p14:xfrm>
              <a:off x="226893" y="2818507"/>
              <a:ext cx="205920" cy="201960"/>
            </p14:xfrm>
          </p:contentPart>
        </mc:Choice>
        <mc:Fallback>
          <p:pic>
            <p:nvPicPr>
              <p:cNvPr id="59" name="Freihand 58">
                <a:extLst>
                  <a:ext uri="{FF2B5EF4-FFF2-40B4-BE49-F238E27FC236}">
                    <a16:creationId xmlns:a16="http://schemas.microsoft.com/office/drawing/2014/main" id="{80BBFF0A-3F86-40C4-BFD1-8CEF23F7D9F4}"/>
                  </a:ext>
                </a:extLst>
              </p:cNvPr>
              <p:cNvPicPr/>
              <p:nvPr/>
            </p:nvPicPr>
            <p:blipFill>
              <a:blip r:embed="rId510"/>
              <a:stretch>
                <a:fillRect/>
              </a:stretch>
            </p:blipFill>
            <p:spPr>
              <a:xfrm>
                <a:off x="222573" y="2814187"/>
                <a:ext cx="21456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60" name="Freihand 59">
                <a:extLst>
                  <a:ext uri="{FF2B5EF4-FFF2-40B4-BE49-F238E27FC236}">
                    <a16:creationId xmlns:a16="http://schemas.microsoft.com/office/drawing/2014/main" id="{7A8FC043-EC8A-40BE-B2FE-A300FA37EA05}"/>
                  </a:ext>
                </a:extLst>
              </p14:cNvPr>
              <p14:cNvContentPartPr/>
              <p14:nvPr/>
            </p14:nvContentPartPr>
            <p14:xfrm>
              <a:off x="460173" y="2890147"/>
              <a:ext cx="90000" cy="93960"/>
            </p14:xfrm>
          </p:contentPart>
        </mc:Choice>
        <mc:Fallback>
          <p:pic>
            <p:nvPicPr>
              <p:cNvPr id="60" name="Freihand 59">
                <a:extLst>
                  <a:ext uri="{FF2B5EF4-FFF2-40B4-BE49-F238E27FC236}">
                    <a16:creationId xmlns:a16="http://schemas.microsoft.com/office/drawing/2014/main" id="{7A8FC043-EC8A-40BE-B2FE-A300FA37EA05}"/>
                  </a:ext>
                </a:extLst>
              </p:cNvPr>
              <p:cNvPicPr/>
              <p:nvPr/>
            </p:nvPicPr>
            <p:blipFill>
              <a:blip r:embed="rId512"/>
              <a:stretch>
                <a:fillRect/>
              </a:stretch>
            </p:blipFill>
            <p:spPr>
              <a:xfrm>
                <a:off x="455853" y="2885827"/>
                <a:ext cx="986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61" name="Freihand 60">
                <a:extLst>
                  <a:ext uri="{FF2B5EF4-FFF2-40B4-BE49-F238E27FC236}">
                    <a16:creationId xmlns:a16="http://schemas.microsoft.com/office/drawing/2014/main" id="{DF3D93CC-6E16-4118-AEA6-A3653B48E3C9}"/>
                  </a:ext>
                </a:extLst>
              </p14:cNvPr>
              <p14:cNvContentPartPr/>
              <p14:nvPr/>
            </p14:nvContentPartPr>
            <p14:xfrm>
              <a:off x="569253" y="2881867"/>
              <a:ext cx="91080" cy="92160"/>
            </p14:xfrm>
          </p:contentPart>
        </mc:Choice>
        <mc:Fallback>
          <p:pic>
            <p:nvPicPr>
              <p:cNvPr id="61" name="Freihand 60">
                <a:extLst>
                  <a:ext uri="{FF2B5EF4-FFF2-40B4-BE49-F238E27FC236}">
                    <a16:creationId xmlns:a16="http://schemas.microsoft.com/office/drawing/2014/main" id="{DF3D93CC-6E16-4118-AEA6-A3653B48E3C9}"/>
                  </a:ext>
                </a:extLst>
              </p:cNvPr>
              <p:cNvPicPr/>
              <p:nvPr/>
            </p:nvPicPr>
            <p:blipFill>
              <a:blip r:embed="rId514"/>
              <a:stretch>
                <a:fillRect/>
              </a:stretch>
            </p:blipFill>
            <p:spPr>
              <a:xfrm>
                <a:off x="564933" y="2877547"/>
                <a:ext cx="997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62" name="Freihand 61">
                <a:extLst>
                  <a:ext uri="{FF2B5EF4-FFF2-40B4-BE49-F238E27FC236}">
                    <a16:creationId xmlns:a16="http://schemas.microsoft.com/office/drawing/2014/main" id="{1F0107AD-7009-45CB-817E-ADEB876241F9}"/>
                  </a:ext>
                </a:extLst>
              </p14:cNvPr>
              <p14:cNvContentPartPr/>
              <p14:nvPr/>
            </p14:nvContentPartPr>
            <p14:xfrm>
              <a:off x="676893" y="2866747"/>
              <a:ext cx="162000" cy="106200"/>
            </p14:xfrm>
          </p:contentPart>
        </mc:Choice>
        <mc:Fallback>
          <p:pic>
            <p:nvPicPr>
              <p:cNvPr id="62" name="Freihand 61">
                <a:extLst>
                  <a:ext uri="{FF2B5EF4-FFF2-40B4-BE49-F238E27FC236}">
                    <a16:creationId xmlns:a16="http://schemas.microsoft.com/office/drawing/2014/main" id="{1F0107AD-7009-45CB-817E-ADEB876241F9}"/>
                  </a:ext>
                </a:extLst>
              </p:cNvPr>
              <p:cNvPicPr/>
              <p:nvPr/>
            </p:nvPicPr>
            <p:blipFill>
              <a:blip r:embed="rId516"/>
              <a:stretch>
                <a:fillRect/>
              </a:stretch>
            </p:blipFill>
            <p:spPr>
              <a:xfrm>
                <a:off x="672573" y="2862427"/>
                <a:ext cx="1706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63" name="Freihand 62">
                <a:extLst>
                  <a:ext uri="{FF2B5EF4-FFF2-40B4-BE49-F238E27FC236}">
                    <a16:creationId xmlns:a16="http://schemas.microsoft.com/office/drawing/2014/main" id="{648D8D5B-84D1-4BB1-804C-ABB43DD5D136}"/>
                  </a:ext>
                </a:extLst>
              </p14:cNvPr>
              <p14:cNvContentPartPr/>
              <p14:nvPr/>
            </p14:nvContentPartPr>
            <p14:xfrm>
              <a:off x="832053" y="2861347"/>
              <a:ext cx="87480" cy="87840"/>
            </p14:xfrm>
          </p:contentPart>
        </mc:Choice>
        <mc:Fallback>
          <p:pic>
            <p:nvPicPr>
              <p:cNvPr id="63" name="Freihand 62">
                <a:extLst>
                  <a:ext uri="{FF2B5EF4-FFF2-40B4-BE49-F238E27FC236}">
                    <a16:creationId xmlns:a16="http://schemas.microsoft.com/office/drawing/2014/main" id="{648D8D5B-84D1-4BB1-804C-ABB43DD5D136}"/>
                  </a:ext>
                </a:extLst>
              </p:cNvPr>
              <p:cNvPicPr/>
              <p:nvPr/>
            </p:nvPicPr>
            <p:blipFill>
              <a:blip r:embed="rId518"/>
              <a:stretch>
                <a:fillRect/>
              </a:stretch>
            </p:blipFill>
            <p:spPr>
              <a:xfrm>
                <a:off x="827733" y="2857027"/>
                <a:ext cx="961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64" name="Freihand 63">
                <a:extLst>
                  <a:ext uri="{FF2B5EF4-FFF2-40B4-BE49-F238E27FC236}">
                    <a16:creationId xmlns:a16="http://schemas.microsoft.com/office/drawing/2014/main" id="{A67233F4-901D-4342-8BE6-7B2E99DBE786}"/>
                  </a:ext>
                </a:extLst>
              </p14:cNvPr>
              <p14:cNvContentPartPr/>
              <p14:nvPr/>
            </p14:nvContentPartPr>
            <p14:xfrm>
              <a:off x="935373" y="2863507"/>
              <a:ext cx="71640" cy="89280"/>
            </p14:xfrm>
          </p:contentPart>
        </mc:Choice>
        <mc:Fallback>
          <p:pic>
            <p:nvPicPr>
              <p:cNvPr id="64" name="Freihand 63">
                <a:extLst>
                  <a:ext uri="{FF2B5EF4-FFF2-40B4-BE49-F238E27FC236}">
                    <a16:creationId xmlns:a16="http://schemas.microsoft.com/office/drawing/2014/main" id="{A67233F4-901D-4342-8BE6-7B2E99DBE786}"/>
                  </a:ext>
                </a:extLst>
              </p:cNvPr>
              <p:cNvPicPr/>
              <p:nvPr/>
            </p:nvPicPr>
            <p:blipFill>
              <a:blip r:embed="rId520"/>
              <a:stretch>
                <a:fillRect/>
              </a:stretch>
            </p:blipFill>
            <p:spPr>
              <a:xfrm>
                <a:off x="931053" y="2859187"/>
                <a:ext cx="802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65" name="Freihand 64">
                <a:extLst>
                  <a:ext uri="{FF2B5EF4-FFF2-40B4-BE49-F238E27FC236}">
                    <a16:creationId xmlns:a16="http://schemas.microsoft.com/office/drawing/2014/main" id="{1FFC6434-27AF-4CF0-AA70-1862F61E885C}"/>
                  </a:ext>
                </a:extLst>
              </p14:cNvPr>
              <p14:cNvContentPartPr/>
              <p14:nvPr/>
            </p14:nvContentPartPr>
            <p14:xfrm>
              <a:off x="1027173" y="2872867"/>
              <a:ext cx="103320" cy="64080"/>
            </p14:xfrm>
          </p:contentPart>
        </mc:Choice>
        <mc:Fallback>
          <p:pic>
            <p:nvPicPr>
              <p:cNvPr id="65" name="Freihand 64">
                <a:extLst>
                  <a:ext uri="{FF2B5EF4-FFF2-40B4-BE49-F238E27FC236}">
                    <a16:creationId xmlns:a16="http://schemas.microsoft.com/office/drawing/2014/main" id="{1FFC6434-27AF-4CF0-AA70-1862F61E885C}"/>
                  </a:ext>
                </a:extLst>
              </p:cNvPr>
              <p:cNvPicPr/>
              <p:nvPr/>
            </p:nvPicPr>
            <p:blipFill>
              <a:blip r:embed="rId522"/>
              <a:stretch>
                <a:fillRect/>
              </a:stretch>
            </p:blipFill>
            <p:spPr>
              <a:xfrm>
                <a:off x="1022853" y="2868547"/>
                <a:ext cx="1119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66" name="Freihand 65">
                <a:extLst>
                  <a:ext uri="{FF2B5EF4-FFF2-40B4-BE49-F238E27FC236}">
                    <a16:creationId xmlns:a16="http://schemas.microsoft.com/office/drawing/2014/main" id="{979DBE72-C204-424B-AA9F-7F022106C389}"/>
                  </a:ext>
                </a:extLst>
              </p14:cNvPr>
              <p14:cNvContentPartPr/>
              <p14:nvPr/>
            </p14:nvContentPartPr>
            <p14:xfrm>
              <a:off x="1303293" y="2860267"/>
              <a:ext cx="12960" cy="87480"/>
            </p14:xfrm>
          </p:contentPart>
        </mc:Choice>
        <mc:Fallback>
          <p:pic>
            <p:nvPicPr>
              <p:cNvPr id="66" name="Freihand 65">
                <a:extLst>
                  <a:ext uri="{FF2B5EF4-FFF2-40B4-BE49-F238E27FC236}">
                    <a16:creationId xmlns:a16="http://schemas.microsoft.com/office/drawing/2014/main" id="{979DBE72-C204-424B-AA9F-7F022106C389}"/>
                  </a:ext>
                </a:extLst>
              </p:cNvPr>
              <p:cNvPicPr/>
              <p:nvPr/>
            </p:nvPicPr>
            <p:blipFill>
              <a:blip r:embed="rId524"/>
              <a:stretch>
                <a:fillRect/>
              </a:stretch>
            </p:blipFill>
            <p:spPr>
              <a:xfrm>
                <a:off x="1298973" y="2855947"/>
                <a:ext cx="216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67" name="Freihand 66">
                <a:extLst>
                  <a:ext uri="{FF2B5EF4-FFF2-40B4-BE49-F238E27FC236}">
                    <a16:creationId xmlns:a16="http://schemas.microsoft.com/office/drawing/2014/main" id="{EE1D8E0B-AC26-4874-8566-EE63831E6B7A}"/>
                  </a:ext>
                </a:extLst>
              </p14:cNvPr>
              <p14:cNvContentPartPr/>
              <p14:nvPr/>
            </p14:nvContentPartPr>
            <p14:xfrm>
              <a:off x="1201413" y="2811667"/>
              <a:ext cx="148320" cy="62640"/>
            </p14:xfrm>
          </p:contentPart>
        </mc:Choice>
        <mc:Fallback>
          <p:pic>
            <p:nvPicPr>
              <p:cNvPr id="67" name="Freihand 66">
                <a:extLst>
                  <a:ext uri="{FF2B5EF4-FFF2-40B4-BE49-F238E27FC236}">
                    <a16:creationId xmlns:a16="http://schemas.microsoft.com/office/drawing/2014/main" id="{EE1D8E0B-AC26-4874-8566-EE63831E6B7A}"/>
                  </a:ext>
                </a:extLst>
              </p:cNvPr>
              <p:cNvPicPr/>
              <p:nvPr/>
            </p:nvPicPr>
            <p:blipFill>
              <a:blip r:embed="rId526"/>
              <a:stretch>
                <a:fillRect/>
              </a:stretch>
            </p:blipFill>
            <p:spPr>
              <a:xfrm>
                <a:off x="1197093" y="2807347"/>
                <a:ext cx="1569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69" name="Freihand 68">
                <a:extLst>
                  <a:ext uri="{FF2B5EF4-FFF2-40B4-BE49-F238E27FC236}">
                    <a16:creationId xmlns:a16="http://schemas.microsoft.com/office/drawing/2014/main" id="{A2A4664D-9B0D-4766-8D9C-AD613BC28226}"/>
                  </a:ext>
                </a:extLst>
              </p14:cNvPr>
              <p14:cNvContentPartPr/>
              <p14:nvPr/>
            </p14:nvContentPartPr>
            <p14:xfrm>
              <a:off x="1322013" y="2900587"/>
              <a:ext cx="59400" cy="74880"/>
            </p14:xfrm>
          </p:contentPart>
        </mc:Choice>
        <mc:Fallback>
          <p:pic>
            <p:nvPicPr>
              <p:cNvPr id="69" name="Freihand 68">
                <a:extLst>
                  <a:ext uri="{FF2B5EF4-FFF2-40B4-BE49-F238E27FC236}">
                    <a16:creationId xmlns:a16="http://schemas.microsoft.com/office/drawing/2014/main" id="{A2A4664D-9B0D-4766-8D9C-AD613BC28226}"/>
                  </a:ext>
                </a:extLst>
              </p:cNvPr>
              <p:cNvPicPr/>
              <p:nvPr/>
            </p:nvPicPr>
            <p:blipFill>
              <a:blip r:embed="rId528"/>
              <a:stretch>
                <a:fillRect/>
              </a:stretch>
            </p:blipFill>
            <p:spPr>
              <a:xfrm>
                <a:off x="1317693" y="2896267"/>
                <a:ext cx="680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70" name="Freihand 69">
                <a:extLst>
                  <a:ext uri="{FF2B5EF4-FFF2-40B4-BE49-F238E27FC236}">
                    <a16:creationId xmlns:a16="http://schemas.microsoft.com/office/drawing/2014/main" id="{597F93DC-491C-4653-95D9-DE34BEC2893A}"/>
                  </a:ext>
                </a:extLst>
              </p14:cNvPr>
              <p14:cNvContentPartPr/>
              <p14:nvPr/>
            </p14:nvContentPartPr>
            <p14:xfrm>
              <a:off x="1350093" y="2887627"/>
              <a:ext cx="81720" cy="81720"/>
            </p14:xfrm>
          </p:contentPart>
        </mc:Choice>
        <mc:Fallback>
          <p:pic>
            <p:nvPicPr>
              <p:cNvPr id="70" name="Freihand 69">
                <a:extLst>
                  <a:ext uri="{FF2B5EF4-FFF2-40B4-BE49-F238E27FC236}">
                    <a16:creationId xmlns:a16="http://schemas.microsoft.com/office/drawing/2014/main" id="{597F93DC-491C-4653-95D9-DE34BEC2893A}"/>
                  </a:ext>
                </a:extLst>
              </p:cNvPr>
              <p:cNvPicPr/>
              <p:nvPr/>
            </p:nvPicPr>
            <p:blipFill>
              <a:blip r:embed="rId530"/>
              <a:stretch>
                <a:fillRect/>
              </a:stretch>
            </p:blipFill>
            <p:spPr>
              <a:xfrm>
                <a:off x="1345773" y="2883307"/>
                <a:ext cx="903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71" name="Freihand 70">
                <a:extLst>
                  <a:ext uri="{FF2B5EF4-FFF2-40B4-BE49-F238E27FC236}">
                    <a16:creationId xmlns:a16="http://schemas.microsoft.com/office/drawing/2014/main" id="{896A8D99-CC12-4DFA-9A83-977A741B622C}"/>
                  </a:ext>
                </a:extLst>
              </p14:cNvPr>
              <p14:cNvContentPartPr/>
              <p14:nvPr/>
            </p14:nvContentPartPr>
            <p14:xfrm>
              <a:off x="1270533" y="2980507"/>
              <a:ext cx="171360" cy="4680"/>
            </p14:xfrm>
          </p:contentPart>
        </mc:Choice>
        <mc:Fallback>
          <p:pic>
            <p:nvPicPr>
              <p:cNvPr id="71" name="Freihand 70">
                <a:extLst>
                  <a:ext uri="{FF2B5EF4-FFF2-40B4-BE49-F238E27FC236}">
                    <a16:creationId xmlns:a16="http://schemas.microsoft.com/office/drawing/2014/main" id="{896A8D99-CC12-4DFA-9A83-977A741B622C}"/>
                  </a:ext>
                </a:extLst>
              </p:cNvPr>
              <p:cNvPicPr/>
              <p:nvPr/>
            </p:nvPicPr>
            <p:blipFill>
              <a:blip r:embed="rId532"/>
              <a:stretch>
                <a:fillRect/>
              </a:stretch>
            </p:blipFill>
            <p:spPr>
              <a:xfrm>
                <a:off x="1266213" y="2976187"/>
                <a:ext cx="18000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72" name="Freihand 71">
                <a:extLst>
                  <a:ext uri="{FF2B5EF4-FFF2-40B4-BE49-F238E27FC236}">
                    <a16:creationId xmlns:a16="http://schemas.microsoft.com/office/drawing/2014/main" id="{F9DD5A0F-7DC2-4E9D-B887-2DE52C0D7E1B}"/>
                  </a:ext>
                </a:extLst>
              </p14:cNvPr>
              <p14:cNvContentPartPr/>
              <p14:nvPr/>
            </p14:nvContentPartPr>
            <p14:xfrm>
              <a:off x="1288173" y="3025867"/>
              <a:ext cx="20520" cy="112320"/>
            </p14:xfrm>
          </p:contentPart>
        </mc:Choice>
        <mc:Fallback>
          <p:pic>
            <p:nvPicPr>
              <p:cNvPr id="72" name="Freihand 71">
                <a:extLst>
                  <a:ext uri="{FF2B5EF4-FFF2-40B4-BE49-F238E27FC236}">
                    <a16:creationId xmlns:a16="http://schemas.microsoft.com/office/drawing/2014/main" id="{F9DD5A0F-7DC2-4E9D-B887-2DE52C0D7E1B}"/>
                  </a:ext>
                </a:extLst>
              </p:cNvPr>
              <p:cNvPicPr/>
              <p:nvPr/>
            </p:nvPicPr>
            <p:blipFill>
              <a:blip r:embed="rId534"/>
              <a:stretch>
                <a:fillRect/>
              </a:stretch>
            </p:blipFill>
            <p:spPr>
              <a:xfrm>
                <a:off x="1283853" y="3021547"/>
                <a:ext cx="291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73" name="Freihand 72">
                <a:extLst>
                  <a:ext uri="{FF2B5EF4-FFF2-40B4-BE49-F238E27FC236}">
                    <a16:creationId xmlns:a16="http://schemas.microsoft.com/office/drawing/2014/main" id="{8938F7A8-A41D-4180-B455-E117C78DA727}"/>
                  </a:ext>
                </a:extLst>
              </p14:cNvPr>
              <p14:cNvContentPartPr/>
              <p14:nvPr/>
            </p14:nvContentPartPr>
            <p14:xfrm>
              <a:off x="1266573" y="3007507"/>
              <a:ext cx="99360" cy="47520"/>
            </p14:xfrm>
          </p:contentPart>
        </mc:Choice>
        <mc:Fallback>
          <p:pic>
            <p:nvPicPr>
              <p:cNvPr id="73" name="Freihand 72">
                <a:extLst>
                  <a:ext uri="{FF2B5EF4-FFF2-40B4-BE49-F238E27FC236}">
                    <a16:creationId xmlns:a16="http://schemas.microsoft.com/office/drawing/2014/main" id="{8938F7A8-A41D-4180-B455-E117C78DA727}"/>
                  </a:ext>
                </a:extLst>
              </p:cNvPr>
              <p:cNvPicPr/>
              <p:nvPr/>
            </p:nvPicPr>
            <p:blipFill>
              <a:blip r:embed="rId536"/>
              <a:stretch>
                <a:fillRect/>
              </a:stretch>
            </p:blipFill>
            <p:spPr>
              <a:xfrm>
                <a:off x="1262253" y="3003187"/>
                <a:ext cx="10800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74" name="Freihand 73">
                <a:extLst>
                  <a:ext uri="{FF2B5EF4-FFF2-40B4-BE49-F238E27FC236}">
                    <a16:creationId xmlns:a16="http://schemas.microsoft.com/office/drawing/2014/main" id="{6961F53F-D2EC-4626-BC80-363DA3D89EC7}"/>
                  </a:ext>
                </a:extLst>
              </p14:cNvPr>
              <p14:cNvContentPartPr/>
              <p14:nvPr/>
            </p14:nvContentPartPr>
            <p14:xfrm>
              <a:off x="1339653" y="3084187"/>
              <a:ext cx="21240" cy="54360"/>
            </p14:xfrm>
          </p:contentPart>
        </mc:Choice>
        <mc:Fallback>
          <p:pic>
            <p:nvPicPr>
              <p:cNvPr id="74" name="Freihand 73">
                <a:extLst>
                  <a:ext uri="{FF2B5EF4-FFF2-40B4-BE49-F238E27FC236}">
                    <a16:creationId xmlns:a16="http://schemas.microsoft.com/office/drawing/2014/main" id="{6961F53F-D2EC-4626-BC80-363DA3D89EC7}"/>
                  </a:ext>
                </a:extLst>
              </p:cNvPr>
              <p:cNvPicPr/>
              <p:nvPr/>
            </p:nvPicPr>
            <p:blipFill>
              <a:blip r:embed="rId538"/>
              <a:stretch>
                <a:fillRect/>
              </a:stretch>
            </p:blipFill>
            <p:spPr>
              <a:xfrm>
                <a:off x="1335333" y="3079867"/>
                <a:ext cx="2988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75" name="Freihand 74">
                <a:extLst>
                  <a:ext uri="{FF2B5EF4-FFF2-40B4-BE49-F238E27FC236}">
                    <a16:creationId xmlns:a16="http://schemas.microsoft.com/office/drawing/2014/main" id="{BE815E78-FCCA-42AA-BC7E-E34F7C7FEB2D}"/>
                  </a:ext>
                </a:extLst>
              </p14:cNvPr>
              <p14:cNvContentPartPr/>
              <p14:nvPr/>
            </p14:nvContentPartPr>
            <p14:xfrm>
              <a:off x="1317693" y="3059707"/>
              <a:ext cx="114840" cy="102960"/>
            </p14:xfrm>
          </p:contentPart>
        </mc:Choice>
        <mc:Fallback>
          <p:pic>
            <p:nvPicPr>
              <p:cNvPr id="75" name="Freihand 74">
                <a:extLst>
                  <a:ext uri="{FF2B5EF4-FFF2-40B4-BE49-F238E27FC236}">
                    <a16:creationId xmlns:a16="http://schemas.microsoft.com/office/drawing/2014/main" id="{BE815E78-FCCA-42AA-BC7E-E34F7C7FEB2D}"/>
                  </a:ext>
                </a:extLst>
              </p:cNvPr>
              <p:cNvPicPr/>
              <p:nvPr/>
            </p:nvPicPr>
            <p:blipFill>
              <a:blip r:embed="rId540"/>
              <a:stretch>
                <a:fillRect/>
              </a:stretch>
            </p:blipFill>
            <p:spPr>
              <a:xfrm>
                <a:off x="1313373" y="3055387"/>
                <a:ext cx="1234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492" name="Freihand 491">
                <a:extLst>
                  <a:ext uri="{FF2B5EF4-FFF2-40B4-BE49-F238E27FC236}">
                    <a16:creationId xmlns:a16="http://schemas.microsoft.com/office/drawing/2014/main" id="{C4ED9808-3FA8-4945-B4C6-ECEAD5EFA01D}"/>
                  </a:ext>
                </a:extLst>
              </p14:cNvPr>
              <p14:cNvContentPartPr/>
              <p14:nvPr/>
            </p14:nvContentPartPr>
            <p14:xfrm>
              <a:off x="1722333" y="4021627"/>
              <a:ext cx="15480" cy="198360"/>
            </p14:xfrm>
          </p:contentPart>
        </mc:Choice>
        <mc:Fallback>
          <p:pic>
            <p:nvPicPr>
              <p:cNvPr id="492" name="Freihand 491">
                <a:extLst>
                  <a:ext uri="{FF2B5EF4-FFF2-40B4-BE49-F238E27FC236}">
                    <a16:creationId xmlns:a16="http://schemas.microsoft.com/office/drawing/2014/main" id="{C4ED9808-3FA8-4945-B4C6-ECEAD5EFA01D}"/>
                  </a:ext>
                </a:extLst>
              </p:cNvPr>
              <p:cNvPicPr/>
              <p:nvPr/>
            </p:nvPicPr>
            <p:blipFill>
              <a:blip r:embed="rId542"/>
              <a:stretch>
                <a:fillRect/>
              </a:stretch>
            </p:blipFill>
            <p:spPr>
              <a:xfrm>
                <a:off x="1718013" y="4017307"/>
                <a:ext cx="2412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493" name="Freihand 492">
                <a:extLst>
                  <a:ext uri="{FF2B5EF4-FFF2-40B4-BE49-F238E27FC236}">
                    <a16:creationId xmlns:a16="http://schemas.microsoft.com/office/drawing/2014/main" id="{BDE5B255-41FB-4FE9-B29C-9292E031CDFF}"/>
                  </a:ext>
                </a:extLst>
              </p14:cNvPr>
              <p14:cNvContentPartPr/>
              <p14:nvPr/>
            </p14:nvContentPartPr>
            <p14:xfrm>
              <a:off x="1711533" y="4292347"/>
              <a:ext cx="30240" cy="466200"/>
            </p14:xfrm>
          </p:contentPart>
        </mc:Choice>
        <mc:Fallback>
          <p:pic>
            <p:nvPicPr>
              <p:cNvPr id="493" name="Freihand 492">
                <a:extLst>
                  <a:ext uri="{FF2B5EF4-FFF2-40B4-BE49-F238E27FC236}">
                    <a16:creationId xmlns:a16="http://schemas.microsoft.com/office/drawing/2014/main" id="{BDE5B255-41FB-4FE9-B29C-9292E031CDFF}"/>
                  </a:ext>
                </a:extLst>
              </p:cNvPr>
              <p:cNvPicPr/>
              <p:nvPr/>
            </p:nvPicPr>
            <p:blipFill>
              <a:blip r:embed="rId544"/>
              <a:stretch>
                <a:fillRect/>
              </a:stretch>
            </p:blipFill>
            <p:spPr>
              <a:xfrm>
                <a:off x="1707213" y="4288027"/>
                <a:ext cx="38880" cy="47484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494" name="Freihand 493">
                <a:extLst>
                  <a:ext uri="{FF2B5EF4-FFF2-40B4-BE49-F238E27FC236}">
                    <a16:creationId xmlns:a16="http://schemas.microsoft.com/office/drawing/2014/main" id="{5E2CC580-8EBC-4BD2-810D-774FD746D048}"/>
                  </a:ext>
                </a:extLst>
              </p14:cNvPr>
              <p14:cNvContentPartPr/>
              <p14:nvPr/>
            </p14:nvContentPartPr>
            <p14:xfrm>
              <a:off x="1703973" y="4897867"/>
              <a:ext cx="19800" cy="125640"/>
            </p14:xfrm>
          </p:contentPart>
        </mc:Choice>
        <mc:Fallback>
          <p:pic>
            <p:nvPicPr>
              <p:cNvPr id="494" name="Freihand 493">
                <a:extLst>
                  <a:ext uri="{FF2B5EF4-FFF2-40B4-BE49-F238E27FC236}">
                    <a16:creationId xmlns:a16="http://schemas.microsoft.com/office/drawing/2014/main" id="{5E2CC580-8EBC-4BD2-810D-774FD746D048}"/>
                  </a:ext>
                </a:extLst>
              </p:cNvPr>
              <p:cNvPicPr/>
              <p:nvPr/>
            </p:nvPicPr>
            <p:blipFill>
              <a:blip r:embed="rId546"/>
              <a:stretch>
                <a:fillRect/>
              </a:stretch>
            </p:blipFill>
            <p:spPr>
              <a:xfrm>
                <a:off x="1699653" y="4893547"/>
                <a:ext cx="284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496" name="Freihand 495">
                <a:extLst>
                  <a:ext uri="{FF2B5EF4-FFF2-40B4-BE49-F238E27FC236}">
                    <a16:creationId xmlns:a16="http://schemas.microsoft.com/office/drawing/2014/main" id="{A6D53537-0877-4791-84DD-0C4FD7DB1A12}"/>
                  </a:ext>
                </a:extLst>
              </p14:cNvPr>
              <p14:cNvContentPartPr/>
              <p14:nvPr/>
            </p14:nvContentPartPr>
            <p14:xfrm>
              <a:off x="1462413" y="5140867"/>
              <a:ext cx="127080" cy="21600"/>
            </p14:xfrm>
          </p:contentPart>
        </mc:Choice>
        <mc:Fallback>
          <p:pic>
            <p:nvPicPr>
              <p:cNvPr id="496" name="Freihand 495">
                <a:extLst>
                  <a:ext uri="{FF2B5EF4-FFF2-40B4-BE49-F238E27FC236}">
                    <a16:creationId xmlns:a16="http://schemas.microsoft.com/office/drawing/2014/main" id="{A6D53537-0877-4791-84DD-0C4FD7DB1A12}"/>
                  </a:ext>
                </a:extLst>
              </p:cNvPr>
              <p:cNvPicPr/>
              <p:nvPr/>
            </p:nvPicPr>
            <p:blipFill>
              <a:blip r:embed="rId548"/>
              <a:stretch>
                <a:fillRect/>
              </a:stretch>
            </p:blipFill>
            <p:spPr>
              <a:xfrm>
                <a:off x="1458093" y="5136547"/>
                <a:ext cx="1357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497" name="Freihand 496">
                <a:extLst>
                  <a:ext uri="{FF2B5EF4-FFF2-40B4-BE49-F238E27FC236}">
                    <a16:creationId xmlns:a16="http://schemas.microsoft.com/office/drawing/2014/main" id="{66ECF2A3-B947-4282-9525-9B03CC5AE7A0}"/>
                  </a:ext>
                </a:extLst>
              </p14:cNvPr>
              <p14:cNvContentPartPr/>
              <p14:nvPr/>
            </p14:nvContentPartPr>
            <p14:xfrm>
              <a:off x="1385733" y="5090827"/>
              <a:ext cx="125280" cy="106920"/>
            </p14:xfrm>
          </p:contentPart>
        </mc:Choice>
        <mc:Fallback>
          <p:pic>
            <p:nvPicPr>
              <p:cNvPr id="497" name="Freihand 496">
                <a:extLst>
                  <a:ext uri="{FF2B5EF4-FFF2-40B4-BE49-F238E27FC236}">
                    <a16:creationId xmlns:a16="http://schemas.microsoft.com/office/drawing/2014/main" id="{66ECF2A3-B947-4282-9525-9B03CC5AE7A0}"/>
                  </a:ext>
                </a:extLst>
              </p:cNvPr>
              <p:cNvPicPr/>
              <p:nvPr/>
            </p:nvPicPr>
            <p:blipFill>
              <a:blip r:embed="rId550"/>
              <a:stretch>
                <a:fillRect/>
              </a:stretch>
            </p:blipFill>
            <p:spPr>
              <a:xfrm>
                <a:off x="1381413" y="5086507"/>
                <a:ext cx="1339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500" name="Freihand 499">
                <a:extLst>
                  <a:ext uri="{FF2B5EF4-FFF2-40B4-BE49-F238E27FC236}">
                    <a16:creationId xmlns:a16="http://schemas.microsoft.com/office/drawing/2014/main" id="{DC9262FC-3623-498C-8E95-FFC773666445}"/>
                  </a:ext>
                </a:extLst>
              </p14:cNvPr>
              <p14:cNvContentPartPr/>
              <p14:nvPr/>
            </p14:nvContentPartPr>
            <p14:xfrm>
              <a:off x="1709013" y="5233747"/>
              <a:ext cx="48600" cy="103320"/>
            </p14:xfrm>
          </p:contentPart>
        </mc:Choice>
        <mc:Fallback>
          <p:pic>
            <p:nvPicPr>
              <p:cNvPr id="500" name="Freihand 499">
                <a:extLst>
                  <a:ext uri="{FF2B5EF4-FFF2-40B4-BE49-F238E27FC236}">
                    <a16:creationId xmlns:a16="http://schemas.microsoft.com/office/drawing/2014/main" id="{DC9262FC-3623-498C-8E95-FFC773666445}"/>
                  </a:ext>
                </a:extLst>
              </p:cNvPr>
              <p:cNvPicPr/>
              <p:nvPr/>
            </p:nvPicPr>
            <p:blipFill>
              <a:blip r:embed="rId552"/>
              <a:stretch>
                <a:fillRect/>
              </a:stretch>
            </p:blipFill>
            <p:spPr>
              <a:xfrm>
                <a:off x="1704693" y="5229427"/>
                <a:ext cx="572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501" name="Freihand 500">
                <a:extLst>
                  <a:ext uri="{FF2B5EF4-FFF2-40B4-BE49-F238E27FC236}">
                    <a16:creationId xmlns:a16="http://schemas.microsoft.com/office/drawing/2014/main" id="{9EF76CA3-05B7-457D-BB67-47D2772EF094}"/>
                  </a:ext>
                </a:extLst>
              </p14:cNvPr>
              <p14:cNvContentPartPr/>
              <p14:nvPr/>
            </p14:nvContentPartPr>
            <p14:xfrm>
              <a:off x="1622253" y="5134027"/>
              <a:ext cx="163800" cy="106200"/>
            </p14:xfrm>
          </p:contentPart>
        </mc:Choice>
        <mc:Fallback>
          <p:pic>
            <p:nvPicPr>
              <p:cNvPr id="501" name="Freihand 500">
                <a:extLst>
                  <a:ext uri="{FF2B5EF4-FFF2-40B4-BE49-F238E27FC236}">
                    <a16:creationId xmlns:a16="http://schemas.microsoft.com/office/drawing/2014/main" id="{9EF76CA3-05B7-457D-BB67-47D2772EF094}"/>
                  </a:ext>
                </a:extLst>
              </p:cNvPr>
              <p:cNvPicPr/>
              <p:nvPr/>
            </p:nvPicPr>
            <p:blipFill>
              <a:blip r:embed="rId554"/>
              <a:stretch>
                <a:fillRect/>
              </a:stretch>
            </p:blipFill>
            <p:spPr>
              <a:xfrm>
                <a:off x="1617933" y="5129707"/>
                <a:ext cx="1724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502" name="Freihand 501">
                <a:extLst>
                  <a:ext uri="{FF2B5EF4-FFF2-40B4-BE49-F238E27FC236}">
                    <a16:creationId xmlns:a16="http://schemas.microsoft.com/office/drawing/2014/main" id="{73D48691-FCCB-4B99-91F7-E8AB47231309}"/>
                  </a:ext>
                </a:extLst>
              </p14:cNvPr>
              <p14:cNvContentPartPr/>
              <p14:nvPr/>
            </p14:nvContentPartPr>
            <p14:xfrm>
              <a:off x="1651773" y="5374507"/>
              <a:ext cx="63000" cy="125640"/>
            </p14:xfrm>
          </p:contentPart>
        </mc:Choice>
        <mc:Fallback>
          <p:pic>
            <p:nvPicPr>
              <p:cNvPr id="502" name="Freihand 501">
                <a:extLst>
                  <a:ext uri="{FF2B5EF4-FFF2-40B4-BE49-F238E27FC236}">
                    <a16:creationId xmlns:a16="http://schemas.microsoft.com/office/drawing/2014/main" id="{73D48691-FCCB-4B99-91F7-E8AB47231309}"/>
                  </a:ext>
                </a:extLst>
              </p:cNvPr>
              <p:cNvPicPr/>
              <p:nvPr/>
            </p:nvPicPr>
            <p:blipFill>
              <a:blip r:embed="rId556"/>
              <a:stretch>
                <a:fillRect/>
              </a:stretch>
            </p:blipFill>
            <p:spPr>
              <a:xfrm>
                <a:off x="1647453" y="5370187"/>
                <a:ext cx="716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503" name="Freihand 502">
                <a:extLst>
                  <a:ext uri="{FF2B5EF4-FFF2-40B4-BE49-F238E27FC236}">
                    <a16:creationId xmlns:a16="http://schemas.microsoft.com/office/drawing/2014/main" id="{37CE72CF-9351-43D1-A679-9B2254028807}"/>
                  </a:ext>
                </a:extLst>
              </p14:cNvPr>
              <p14:cNvContentPartPr/>
              <p14:nvPr/>
            </p14:nvContentPartPr>
            <p14:xfrm>
              <a:off x="1713333" y="5347147"/>
              <a:ext cx="54360" cy="109440"/>
            </p14:xfrm>
          </p:contentPart>
        </mc:Choice>
        <mc:Fallback>
          <p:pic>
            <p:nvPicPr>
              <p:cNvPr id="503" name="Freihand 502">
                <a:extLst>
                  <a:ext uri="{FF2B5EF4-FFF2-40B4-BE49-F238E27FC236}">
                    <a16:creationId xmlns:a16="http://schemas.microsoft.com/office/drawing/2014/main" id="{37CE72CF-9351-43D1-A679-9B2254028807}"/>
                  </a:ext>
                </a:extLst>
              </p:cNvPr>
              <p:cNvPicPr/>
              <p:nvPr/>
            </p:nvPicPr>
            <p:blipFill>
              <a:blip r:embed="rId558"/>
              <a:stretch>
                <a:fillRect/>
              </a:stretch>
            </p:blipFill>
            <p:spPr>
              <a:xfrm>
                <a:off x="1709013" y="5342827"/>
                <a:ext cx="630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504" name="Freihand 503">
                <a:extLst>
                  <a:ext uri="{FF2B5EF4-FFF2-40B4-BE49-F238E27FC236}">
                    <a16:creationId xmlns:a16="http://schemas.microsoft.com/office/drawing/2014/main" id="{D5222D7C-6EA7-488C-8124-420ACA791C78}"/>
                  </a:ext>
                </a:extLst>
              </p14:cNvPr>
              <p14:cNvContentPartPr/>
              <p14:nvPr/>
            </p14:nvContentPartPr>
            <p14:xfrm>
              <a:off x="1776333" y="5364067"/>
              <a:ext cx="84960" cy="64080"/>
            </p14:xfrm>
          </p:contentPart>
        </mc:Choice>
        <mc:Fallback>
          <p:pic>
            <p:nvPicPr>
              <p:cNvPr id="504" name="Freihand 503">
                <a:extLst>
                  <a:ext uri="{FF2B5EF4-FFF2-40B4-BE49-F238E27FC236}">
                    <a16:creationId xmlns:a16="http://schemas.microsoft.com/office/drawing/2014/main" id="{D5222D7C-6EA7-488C-8124-420ACA791C78}"/>
                  </a:ext>
                </a:extLst>
              </p:cNvPr>
              <p:cNvPicPr/>
              <p:nvPr/>
            </p:nvPicPr>
            <p:blipFill>
              <a:blip r:embed="rId560"/>
              <a:stretch>
                <a:fillRect/>
              </a:stretch>
            </p:blipFill>
            <p:spPr>
              <a:xfrm>
                <a:off x="1772013" y="5359747"/>
                <a:ext cx="936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505" name="Freihand 504">
                <a:extLst>
                  <a:ext uri="{FF2B5EF4-FFF2-40B4-BE49-F238E27FC236}">
                    <a16:creationId xmlns:a16="http://schemas.microsoft.com/office/drawing/2014/main" id="{9DED3294-EBE2-4567-925D-AB8A9FF4C4C8}"/>
                  </a:ext>
                </a:extLst>
              </p14:cNvPr>
              <p14:cNvContentPartPr/>
              <p14:nvPr/>
            </p14:nvContentPartPr>
            <p14:xfrm>
              <a:off x="1858773" y="5297827"/>
              <a:ext cx="132120" cy="75960"/>
            </p14:xfrm>
          </p:contentPart>
        </mc:Choice>
        <mc:Fallback>
          <p:pic>
            <p:nvPicPr>
              <p:cNvPr id="505" name="Freihand 504">
                <a:extLst>
                  <a:ext uri="{FF2B5EF4-FFF2-40B4-BE49-F238E27FC236}">
                    <a16:creationId xmlns:a16="http://schemas.microsoft.com/office/drawing/2014/main" id="{9DED3294-EBE2-4567-925D-AB8A9FF4C4C8}"/>
                  </a:ext>
                </a:extLst>
              </p:cNvPr>
              <p:cNvPicPr/>
              <p:nvPr/>
            </p:nvPicPr>
            <p:blipFill>
              <a:blip r:embed="rId562"/>
              <a:stretch>
                <a:fillRect/>
              </a:stretch>
            </p:blipFill>
            <p:spPr>
              <a:xfrm>
                <a:off x="1854453" y="5293507"/>
                <a:ext cx="1407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506" name="Freihand 505">
                <a:extLst>
                  <a:ext uri="{FF2B5EF4-FFF2-40B4-BE49-F238E27FC236}">
                    <a16:creationId xmlns:a16="http://schemas.microsoft.com/office/drawing/2014/main" id="{2B081839-341C-4001-8C31-9BEE7E03D3BE}"/>
                  </a:ext>
                </a:extLst>
              </p14:cNvPr>
              <p14:cNvContentPartPr/>
              <p14:nvPr/>
            </p14:nvContentPartPr>
            <p14:xfrm>
              <a:off x="2010693" y="5310787"/>
              <a:ext cx="38880" cy="144720"/>
            </p14:xfrm>
          </p:contentPart>
        </mc:Choice>
        <mc:Fallback>
          <p:pic>
            <p:nvPicPr>
              <p:cNvPr id="506" name="Freihand 505">
                <a:extLst>
                  <a:ext uri="{FF2B5EF4-FFF2-40B4-BE49-F238E27FC236}">
                    <a16:creationId xmlns:a16="http://schemas.microsoft.com/office/drawing/2014/main" id="{2B081839-341C-4001-8C31-9BEE7E03D3BE}"/>
                  </a:ext>
                </a:extLst>
              </p:cNvPr>
              <p:cNvPicPr/>
              <p:nvPr/>
            </p:nvPicPr>
            <p:blipFill>
              <a:blip r:embed="rId564"/>
              <a:stretch>
                <a:fillRect/>
              </a:stretch>
            </p:blipFill>
            <p:spPr>
              <a:xfrm>
                <a:off x="2006373" y="5306467"/>
                <a:ext cx="475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507" name="Freihand 506">
                <a:extLst>
                  <a:ext uri="{FF2B5EF4-FFF2-40B4-BE49-F238E27FC236}">
                    <a16:creationId xmlns:a16="http://schemas.microsoft.com/office/drawing/2014/main" id="{01E0326C-7B64-41CA-A063-3ADF0154D706}"/>
                  </a:ext>
                </a:extLst>
              </p14:cNvPr>
              <p14:cNvContentPartPr/>
              <p14:nvPr/>
            </p14:nvContentPartPr>
            <p14:xfrm>
              <a:off x="1839333" y="5528587"/>
              <a:ext cx="75600" cy="169200"/>
            </p14:xfrm>
          </p:contentPart>
        </mc:Choice>
        <mc:Fallback>
          <p:pic>
            <p:nvPicPr>
              <p:cNvPr id="507" name="Freihand 506">
                <a:extLst>
                  <a:ext uri="{FF2B5EF4-FFF2-40B4-BE49-F238E27FC236}">
                    <a16:creationId xmlns:a16="http://schemas.microsoft.com/office/drawing/2014/main" id="{01E0326C-7B64-41CA-A063-3ADF0154D706}"/>
                  </a:ext>
                </a:extLst>
              </p:cNvPr>
              <p:cNvPicPr/>
              <p:nvPr/>
            </p:nvPicPr>
            <p:blipFill>
              <a:blip r:embed="rId566"/>
              <a:stretch>
                <a:fillRect/>
              </a:stretch>
            </p:blipFill>
            <p:spPr>
              <a:xfrm>
                <a:off x="1835013" y="5524267"/>
                <a:ext cx="8424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508" name="Freihand 507">
                <a:extLst>
                  <a:ext uri="{FF2B5EF4-FFF2-40B4-BE49-F238E27FC236}">
                    <a16:creationId xmlns:a16="http://schemas.microsoft.com/office/drawing/2014/main" id="{0E4A5988-F434-49C0-9596-415D927A5113}"/>
                  </a:ext>
                </a:extLst>
              </p14:cNvPr>
              <p14:cNvContentPartPr/>
              <p14:nvPr/>
            </p14:nvContentPartPr>
            <p14:xfrm>
              <a:off x="1952733" y="5503027"/>
              <a:ext cx="3600" cy="21240"/>
            </p14:xfrm>
          </p:contentPart>
        </mc:Choice>
        <mc:Fallback>
          <p:pic>
            <p:nvPicPr>
              <p:cNvPr id="508" name="Freihand 507">
                <a:extLst>
                  <a:ext uri="{FF2B5EF4-FFF2-40B4-BE49-F238E27FC236}">
                    <a16:creationId xmlns:a16="http://schemas.microsoft.com/office/drawing/2014/main" id="{0E4A5988-F434-49C0-9596-415D927A5113}"/>
                  </a:ext>
                </a:extLst>
              </p:cNvPr>
              <p:cNvPicPr/>
              <p:nvPr/>
            </p:nvPicPr>
            <p:blipFill>
              <a:blip r:embed="rId568"/>
              <a:stretch>
                <a:fillRect/>
              </a:stretch>
            </p:blipFill>
            <p:spPr>
              <a:xfrm>
                <a:off x="1948413" y="5498707"/>
                <a:ext cx="122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509" name="Freihand 508">
                <a:extLst>
                  <a:ext uri="{FF2B5EF4-FFF2-40B4-BE49-F238E27FC236}">
                    <a16:creationId xmlns:a16="http://schemas.microsoft.com/office/drawing/2014/main" id="{2DA694F4-0551-4091-8681-1B6904BA3138}"/>
                  </a:ext>
                </a:extLst>
              </p14:cNvPr>
              <p14:cNvContentPartPr/>
              <p14:nvPr/>
            </p14:nvContentPartPr>
            <p14:xfrm>
              <a:off x="1939053" y="5389627"/>
              <a:ext cx="224280" cy="160560"/>
            </p14:xfrm>
          </p:contentPart>
        </mc:Choice>
        <mc:Fallback>
          <p:pic>
            <p:nvPicPr>
              <p:cNvPr id="509" name="Freihand 508">
                <a:extLst>
                  <a:ext uri="{FF2B5EF4-FFF2-40B4-BE49-F238E27FC236}">
                    <a16:creationId xmlns:a16="http://schemas.microsoft.com/office/drawing/2014/main" id="{2DA694F4-0551-4091-8681-1B6904BA3138}"/>
                  </a:ext>
                </a:extLst>
              </p:cNvPr>
              <p:cNvPicPr/>
              <p:nvPr/>
            </p:nvPicPr>
            <p:blipFill>
              <a:blip r:embed="rId570"/>
              <a:stretch>
                <a:fillRect/>
              </a:stretch>
            </p:blipFill>
            <p:spPr>
              <a:xfrm>
                <a:off x="1934733" y="5385307"/>
                <a:ext cx="2329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511" name="Freihand 510">
                <a:extLst>
                  <a:ext uri="{FF2B5EF4-FFF2-40B4-BE49-F238E27FC236}">
                    <a16:creationId xmlns:a16="http://schemas.microsoft.com/office/drawing/2014/main" id="{1FA1326D-8A68-47F3-BB58-62ECBD8A36D1}"/>
                  </a:ext>
                </a:extLst>
              </p14:cNvPr>
              <p14:cNvContentPartPr/>
              <p14:nvPr/>
            </p14:nvContentPartPr>
            <p14:xfrm>
              <a:off x="1757973" y="3202267"/>
              <a:ext cx="719280" cy="487440"/>
            </p14:xfrm>
          </p:contentPart>
        </mc:Choice>
        <mc:Fallback>
          <p:pic>
            <p:nvPicPr>
              <p:cNvPr id="511" name="Freihand 510">
                <a:extLst>
                  <a:ext uri="{FF2B5EF4-FFF2-40B4-BE49-F238E27FC236}">
                    <a16:creationId xmlns:a16="http://schemas.microsoft.com/office/drawing/2014/main" id="{1FA1326D-8A68-47F3-BB58-62ECBD8A36D1}"/>
                  </a:ext>
                </a:extLst>
              </p:cNvPr>
              <p:cNvPicPr/>
              <p:nvPr/>
            </p:nvPicPr>
            <p:blipFill>
              <a:blip r:embed="rId572"/>
              <a:stretch>
                <a:fillRect/>
              </a:stretch>
            </p:blipFill>
            <p:spPr>
              <a:xfrm>
                <a:off x="1753653" y="3197947"/>
                <a:ext cx="727920" cy="49608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566" name="Freihand 565">
                <a:extLst>
                  <a:ext uri="{FF2B5EF4-FFF2-40B4-BE49-F238E27FC236}">
                    <a16:creationId xmlns:a16="http://schemas.microsoft.com/office/drawing/2014/main" id="{D72025B5-8066-4DB3-8233-07F7552E8D1E}"/>
                  </a:ext>
                </a:extLst>
              </p14:cNvPr>
              <p14:cNvContentPartPr/>
              <p14:nvPr/>
            </p14:nvContentPartPr>
            <p14:xfrm>
              <a:off x="7838733" y="3097507"/>
              <a:ext cx="100800" cy="12960"/>
            </p14:xfrm>
          </p:contentPart>
        </mc:Choice>
        <mc:Fallback>
          <p:pic>
            <p:nvPicPr>
              <p:cNvPr id="566" name="Freihand 565">
                <a:extLst>
                  <a:ext uri="{FF2B5EF4-FFF2-40B4-BE49-F238E27FC236}">
                    <a16:creationId xmlns:a16="http://schemas.microsoft.com/office/drawing/2014/main" id="{D72025B5-8066-4DB3-8233-07F7552E8D1E}"/>
                  </a:ext>
                </a:extLst>
              </p:cNvPr>
              <p:cNvPicPr/>
              <p:nvPr/>
            </p:nvPicPr>
            <p:blipFill>
              <a:blip r:embed="rId574"/>
              <a:stretch>
                <a:fillRect/>
              </a:stretch>
            </p:blipFill>
            <p:spPr>
              <a:xfrm>
                <a:off x="7834413" y="3093187"/>
                <a:ext cx="1094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627" name="Freihand 626">
                <a:extLst>
                  <a:ext uri="{FF2B5EF4-FFF2-40B4-BE49-F238E27FC236}">
                    <a16:creationId xmlns:a16="http://schemas.microsoft.com/office/drawing/2014/main" id="{A1989029-7766-4A6B-844F-498CC5D4B801}"/>
                  </a:ext>
                </a:extLst>
              </p14:cNvPr>
              <p14:cNvContentPartPr/>
              <p14:nvPr/>
            </p14:nvContentPartPr>
            <p14:xfrm>
              <a:off x="11864973" y="465907"/>
              <a:ext cx="117720" cy="19800"/>
            </p14:xfrm>
          </p:contentPart>
        </mc:Choice>
        <mc:Fallback>
          <p:pic>
            <p:nvPicPr>
              <p:cNvPr id="627" name="Freihand 626">
                <a:extLst>
                  <a:ext uri="{FF2B5EF4-FFF2-40B4-BE49-F238E27FC236}">
                    <a16:creationId xmlns:a16="http://schemas.microsoft.com/office/drawing/2014/main" id="{A1989029-7766-4A6B-844F-498CC5D4B801}"/>
                  </a:ext>
                </a:extLst>
              </p:cNvPr>
              <p:cNvPicPr/>
              <p:nvPr/>
            </p:nvPicPr>
            <p:blipFill>
              <a:blip r:embed="rId576"/>
              <a:stretch>
                <a:fillRect/>
              </a:stretch>
            </p:blipFill>
            <p:spPr>
              <a:xfrm>
                <a:off x="11860653" y="461587"/>
                <a:ext cx="1263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629" name="Freihand 628">
                <a:extLst>
                  <a:ext uri="{FF2B5EF4-FFF2-40B4-BE49-F238E27FC236}">
                    <a16:creationId xmlns:a16="http://schemas.microsoft.com/office/drawing/2014/main" id="{9FB78485-34DF-4CD5-AD98-0287BEC561AC}"/>
                  </a:ext>
                </a:extLst>
              </p14:cNvPr>
              <p14:cNvContentPartPr/>
              <p14:nvPr/>
            </p14:nvContentPartPr>
            <p14:xfrm>
              <a:off x="8768613" y="2866387"/>
              <a:ext cx="146160" cy="131400"/>
            </p14:xfrm>
          </p:contentPart>
        </mc:Choice>
        <mc:Fallback>
          <p:pic>
            <p:nvPicPr>
              <p:cNvPr id="629" name="Freihand 628">
                <a:extLst>
                  <a:ext uri="{FF2B5EF4-FFF2-40B4-BE49-F238E27FC236}">
                    <a16:creationId xmlns:a16="http://schemas.microsoft.com/office/drawing/2014/main" id="{9FB78485-34DF-4CD5-AD98-0287BEC561AC}"/>
                  </a:ext>
                </a:extLst>
              </p:cNvPr>
              <p:cNvPicPr/>
              <p:nvPr/>
            </p:nvPicPr>
            <p:blipFill>
              <a:blip r:embed="rId578"/>
              <a:stretch>
                <a:fillRect/>
              </a:stretch>
            </p:blipFill>
            <p:spPr>
              <a:xfrm>
                <a:off x="8764293" y="2862067"/>
                <a:ext cx="1548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663" name="Freihand 662">
                <a:extLst>
                  <a:ext uri="{FF2B5EF4-FFF2-40B4-BE49-F238E27FC236}">
                    <a16:creationId xmlns:a16="http://schemas.microsoft.com/office/drawing/2014/main" id="{C306C391-390A-4BBF-B4CB-873F213832DD}"/>
                  </a:ext>
                </a:extLst>
              </p14:cNvPr>
              <p14:cNvContentPartPr/>
              <p14:nvPr/>
            </p14:nvContentPartPr>
            <p14:xfrm>
              <a:off x="10270173" y="2131267"/>
              <a:ext cx="279720" cy="311760"/>
            </p14:xfrm>
          </p:contentPart>
        </mc:Choice>
        <mc:Fallback>
          <p:pic>
            <p:nvPicPr>
              <p:cNvPr id="663" name="Freihand 662">
                <a:extLst>
                  <a:ext uri="{FF2B5EF4-FFF2-40B4-BE49-F238E27FC236}">
                    <a16:creationId xmlns:a16="http://schemas.microsoft.com/office/drawing/2014/main" id="{C306C391-390A-4BBF-B4CB-873F213832DD}"/>
                  </a:ext>
                </a:extLst>
              </p:cNvPr>
              <p:cNvPicPr/>
              <p:nvPr/>
            </p:nvPicPr>
            <p:blipFill>
              <a:blip r:embed="rId580"/>
              <a:stretch>
                <a:fillRect/>
              </a:stretch>
            </p:blipFill>
            <p:spPr>
              <a:xfrm>
                <a:off x="10265853" y="2126947"/>
                <a:ext cx="288360" cy="32040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692" name="Freihand 691">
                <a:extLst>
                  <a:ext uri="{FF2B5EF4-FFF2-40B4-BE49-F238E27FC236}">
                    <a16:creationId xmlns:a16="http://schemas.microsoft.com/office/drawing/2014/main" id="{F60CC8CA-00B3-43B3-B5BA-43411514A53E}"/>
                  </a:ext>
                </a:extLst>
              </p14:cNvPr>
              <p14:cNvContentPartPr/>
              <p14:nvPr/>
            </p14:nvContentPartPr>
            <p14:xfrm>
              <a:off x="10928973" y="1898347"/>
              <a:ext cx="234000" cy="454680"/>
            </p14:xfrm>
          </p:contentPart>
        </mc:Choice>
        <mc:Fallback>
          <p:pic>
            <p:nvPicPr>
              <p:cNvPr id="692" name="Freihand 691">
                <a:extLst>
                  <a:ext uri="{FF2B5EF4-FFF2-40B4-BE49-F238E27FC236}">
                    <a16:creationId xmlns:a16="http://schemas.microsoft.com/office/drawing/2014/main" id="{F60CC8CA-00B3-43B3-B5BA-43411514A53E}"/>
                  </a:ext>
                </a:extLst>
              </p:cNvPr>
              <p:cNvPicPr/>
              <p:nvPr/>
            </p:nvPicPr>
            <p:blipFill>
              <a:blip r:embed="rId582"/>
              <a:stretch>
                <a:fillRect/>
              </a:stretch>
            </p:blipFill>
            <p:spPr>
              <a:xfrm>
                <a:off x="10924653" y="1894027"/>
                <a:ext cx="242640" cy="46332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694" name="Freihand 693">
                <a:extLst>
                  <a:ext uri="{FF2B5EF4-FFF2-40B4-BE49-F238E27FC236}">
                    <a16:creationId xmlns:a16="http://schemas.microsoft.com/office/drawing/2014/main" id="{4D05CFC6-ACA2-4E41-A23C-0BDC413D7789}"/>
                  </a:ext>
                </a:extLst>
              </p14:cNvPr>
              <p14:cNvContentPartPr/>
              <p14:nvPr/>
            </p14:nvContentPartPr>
            <p14:xfrm>
              <a:off x="148773" y="3694747"/>
              <a:ext cx="297360" cy="584280"/>
            </p14:xfrm>
          </p:contentPart>
        </mc:Choice>
        <mc:Fallback>
          <p:pic>
            <p:nvPicPr>
              <p:cNvPr id="694" name="Freihand 693">
                <a:extLst>
                  <a:ext uri="{FF2B5EF4-FFF2-40B4-BE49-F238E27FC236}">
                    <a16:creationId xmlns:a16="http://schemas.microsoft.com/office/drawing/2014/main" id="{4D05CFC6-ACA2-4E41-A23C-0BDC413D7789}"/>
                  </a:ext>
                </a:extLst>
              </p:cNvPr>
              <p:cNvPicPr/>
              <p:nvPr/>
            </p:nvPicPr>
            <p:blipFill>
              <a:blip r:embed="rId584"/>
              <a:stretch>
                <a:fillRect/>
              </a:stretch>
            </p:blipFill>
            <p:spPr>
              <a:xfrm>
                <a:off x="144453" y="3690427"/>
                <a:ext cx="306000" cy="59292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743" name="Freihand 742">
                <a:extLst>
                  <a:ext uri="{FF2B5EF4-FFF2-40B4-BE49-F238E27FC236}">
                    <a16:creationId xmlns:a16="http://schemas.microsoft.com/office/drawing/2014/main" id="{5C42004C-F4D0-46E8-8903-D6319424598B}"/>
                  </a:ext>
                </a:extLst>
              </p14:cNvPr>
              <p14:cNvContentPartPr/>
              <p14:nvPr/>
            </p14:nvContentPartPr>
            <p14:xfrm>
              <a:off x="8942493" y="2895907"/>
              <a:ext cx="25200" cy="37440"/>
            </p14:xfrm>
          </p:contentPart>
        </mc:Choice>
        <mc:Fallback>
          <p:pic>
            <p:nvPicPr>
              <p:cNvPr id="743" name="Freihand 742">
                <a:extLst>
                  <a:ext uri="{FF2B5EF4-FFF2-40B4-BE49-F238E27FC236}">
                    <a16:creationId xmlns:a16="http://schemas.microsoft.com/office/drawing/2014/main" id="{5C42004C-F4D0-46E8-8903-D6319424598B}"/>
                  </a:ext>
                </a:extLst>
              </p:cNvPr>
              <p:cNvPicPr/>
              <p:nvPr/>
            </p:nvPicPr>
            <p:blipFill>
              <a:blip r:embed="rId586"/>
              <a:stretch>
                <a:fillRect/>
              </a:stretch>
            </p:blipFill>
            <p:spPr>
              <a:xfrm>
                <a:off x="8938173" y="2891587"/>
                <a:ext cx="3384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778" name="Freihand 777">
                <a:extLst>
                  <a:ext uri="{FF2B5EF4-FFF2-40B4-BE49-F238E27FC236}">
                    <a16:creationId xmlns:a16="http://schemas.microsoft.com/office/drawing/2014/main" id="{0B72A613-BC0C-4801-A6EB-11C5DDE84D72}"/>
                  </a:ext>
                </a:extLst>
              </p14:cNvPr>
              <p14:cNvContentPartPr/>
              <p14:nvPr/>
            </p14:nvContentPartPr>
            <p14:xfrm>
              <a:off x="8737653" y="3044587"/>
              <a:ext cx="174600" cy="42480"/>
            </p14:xfrm>
          </p:contentPart>
        </mc:Choice>
        <mc:Fallback>
          <p:pic>
            <p:nvPicPr>
              <p:cNvPr id="778" name="Freihand 777">
                <a:extLst>
                  <a:ext uri="{FF2B5EF4-FFF2-40B4-BE49-F238E27FC236}">
                    <a16:creationId xmlns:a16="http://schemas.microsoft.com/office/drawing/2014/main" id="{0B72A613-BC0C-4801-A6EB-11C5DDE84D72}"/>
                  </a:ext>
                </a:extLst>
              </p:cNvPr>
              <p:cNvPicPr/>
              <p:nvPr/>
            </p:nvPicPr>
            <p:blipFill>
              <a:blip r:embed="rId588"/>
              <a:stretch>
                <a:fillRect/>
              </a:stretch>
            </p:blipFill>
            <p:spPr>
              <a:xfrm>
                <a:off x="8733333" y="3040267"/>
                <a:ext cx="18324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787" name="Freihand 786">
                <a:extLst>
                  <a:ext uri="{FF2B5EF4-FFF2-40B4-BE49-F238E27FC236}">
                    <a16:creationId xmlns:a16="http://schemas.microsoft.com/office/drawing/2014/main" id="{BBA9777B-F12B-49EE-A34D-CF9F14BD826B}"/>
                  </a:ext>
                </a:extLst>
              </p14:cNvPr>
              <p14:cNvContentPartPr/>
              <p14:nvPr/>
            </p14:nvContentPartPr>
            <p14:xfrm>
              <a:off x="2723133" y="534667"/>
              <a:ext cx="117360" cy="36000"/>
            </p14:xfrm>
          </p:contentPart>
        </mc:Choice>
        <mc:Fallback>
          <p:pic>
            <p:nvPicPr>
              <p:cNvPr id="787" name="Freihand 786">
                <a:extLst>
                  <a:ext uri="{FF2B5EF4-FFF2-40B4-BE49-F238E27FC236}">
                    <a16:creationId xmlns:a16="http://schemas.microsoft.com/office/drawing/2014/main" id="{BBA9777B-F12B-49EE-A34D-CF9F14BD826B}"/>
                  </a:ext>
                </a:extLst>
              </p:cNvPr>
              <p:cNvPicPr/>
              <p:nvPr/>
            </p:nvPicPr>
            <p:blipFill>
              <a:blip r:embed="rId590"/>
              <a:stretch>
                <a:fillRect/>
              </a:stretch>
            </p:blipFill>
            <p:spPr>
              <a:xfrm>
                <a:off x="2718813" y="530347"/>
                <a:ext cx="12600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793" name="Freihand 792">
                <a:extLst>
                  <a:ext uri="{FF2B5EF4-FFF2-40B4-BE49-F238E27FC236}">
                    <a16:creationId xmlns:a16="http://schemas.microsoft.com/office/drawing/2014/main" id="{D38E92D7-30A3-46C8-A27C-BC3AD496C060}"/>
                  </a:ext>
                </a:extLst>
              </p14:cNvPr>
              <p14:cNvContentPartPr/>
              <p14:nvPr/>
            </p14:nvContentPartPr>
            <p14:xfrm>
              <a:off x="2883693" y="492547"/>
              <a:ext cx="99720" cy="65520"/>
            </p14:xfrm>
          </p:contentPart>
        </mc:Choice>
        <mc:Fallback>
          <p:pic>
            <p:nvPicPr>
              <p:cNvPr id="793" name="Freihand 792">
                <a:extLst>
                  <a:ext uri="{FF2B5EF4-FFF2-40B4-BE49-F238E27FC236}">
                    <a16:creationId xmlns:a16="http://schemas.microsoft.com/office/drawing/2014/main" id="{D38E92D7-30A3-46C8-A27C-BC3AD496C060}"/>
                  </a:ext>
                </a:extLst>
              </p:cNvPr>
              <p:cNvPicPr/>
              <p:nvPr/>
            </p:nvPicPr>
            <p:blipFill>
              <a:blip r:embed="rId592"/>
              <a:stretch>
                <a:fillRect/>
              </a:stretch>
            </p:blipFill>
            <p:spPr>
              <a:xfrm>
                <a:off x="2879373" y="488227"/>
                <a:ext cx="108360" cy="74160"/>
              </a:xfrm>
              <a:prstGeom prst="rect">
                <a:avLst/>
              </a:prstGeom>
            </p:spPr>
          </p:pic>
        </mc:Fallback>
      </mc:AlternateContent>
      <p:grpSp>
        <p:nvGrpSpPr>
          <p:cNvPr id="827" name="Gruppieren 826">
            <a:extLst>
              <a:ext uri="{FF2B5EF4-FFF2-40B4-BE49-F238E27FC236}">
                <a16:creationId xmlns:a16="http://schemas.microsoft.com/office/drawing/2014/main" id="{3464B79B-A7FD-4C13-8DB4-94A271C63070}"/>
              </a:ext>
            </a:extLst>
          </p:cNvPr>
          <p:cNvGrpSpPr/>
          <p:nvPr/>
        </p:nvGrpSpPr>
        <p:grpSpPr>
          <a:xfrm>
            <a:off x="499053" y="28147"/>
            <a:ext cx="2975040" cy="552960"/>
            <a:chOff x="499053" y="28147"/>
            <a:chExt cx="2975040" cy="552960"/>
          </a:xfrm>
        </p:grpSpPr>
        <mc:AlternateContent xmlns:mc="http://schemas.openxmlformats.org/markup-compatibility/2006">
          <mc:Choice xmlns:p14="http://schemas.microsoft.com/office/powerpoint/2010/main" Requires="p14">
            <p:contentPart p14:bwMode="auto" r:id="rId593">
              <p14:nvContentPartPr>
                <p14:cNvPr id="745" name="Freihand 744">
                  <a:extLst>
                    <a:ext uri="{FF2B5EF4-FFF2-40B4-BE49-F238E27FC236}">
                      <a16:creationId xmlns:a16="http://schemas.microsoft.com/office/drawing/2014/main" id="{44D75EF8-7FE5-46BE-81E4-A3CBC9EDC788}"/>
                    </a:ext>
                  </a:extLst>
                </p14:cNvPr>
                <p14:cNvContentPartPr/>
                <p14:nvPr/>
              </p14:nvContentPartPr>
              <p14:xfrm>
                <a:off x="499053" y="95827"/>
                <a:ext cx="180360" cy="268200"/>
              </p14:xfrm>
            </p:contentPart>
          </mc:Choice>
          <mc:Fallback>
            <p:pic>
              <p:nvPicPr>
                <p:cNvPr id="745" name="Freihand 744">
                  <a:extLst>
                    <a:ext uri="{FF2B5EF4-FFF2-40B4-BE49-F238E27FC236}">
                      <a16:creationId xmlns:a16="http://schemas.microsoft.com/office/drawing/2014/main" id="{44D75EF8-7FE5-46BE-81E4-A3CBC9EDC788}"/>
                    </a:ext>
                  </a:extLst>
                </p:cNvPr>
                <p:cNvPicPr/>
                <p:nvPr/>
              </p:nvPicPr>
              <p:blipFill>
                <a:blip r:embed="rId594"/>
                <a:stretch>
                  <a:fillRect/>
                </a:stretch>
              </p:blipFill>
              <p:spPr>
                <a:xfrm>
                  <a:off x="494733" y="91507"/>
                  <a:ext cx="18900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746" name="Freihand 745">
                  <a:extLst>
                    <a:ext uri="{FF2B5EF4-FFF2-40B4-BE49-F238E27FC236}">
                      <a16:creationId xmlns:a16="http://schemas.microsoft.com/office/drawing/2014/main" id="{2E85ABE1-09E0-4DDF-8AC7-9B2509E565E4}"/>
                    </a:ext>
                  </a:extLst>
                </p14:cNvPr>
                <p14:cNvContentPartPr/>
                <p14:nvPr/>
              </p14:nvContentPartPr>
              <p14:xfrm>
                <a:off x="712893" y="106267"/>
                <a:ext cx="105840" cy="164160"/>
              </p14:xfrm>
            </p:contentPart>
          </mc:Choice>
          <mc:Fallback>
            <p:pic>
              <p:nvPicPr>
                <p:cNvPr id="746" name="Freihand 745">
                  <a:extLst>
                    <a:ext uri="{FF2B5EF4-FFF2-40B4-BE49-F238E27FC236}">
                      <a16:creationId xmlns:a16="http://schemas.microsoft.com/office/drawing/2014/main" id="{2E85ABE1-09E0-4DDF-8AC7-9B2509E565E4}"/>
                    </a:ext>
                  </a:extLst>
                </p:cNvPr>
                <p:cNvPicPr/>
                <p:nvPr/>
              </p:nvPicPr>
              <p:blipFill>
                <a:blip r:embed="rId596"/>
                <a:stretch>
                  <a:fillRect/>
                </a:stretch>
              </p:blipFill>
              <p:spPr>
                <a:xfrm>
                  <a:off x="708573" y="101947"/>
                  <a:ext cx="11448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747" name="Freihand 746">
                  <a:extLst>
                    <a:ext uri="{FF2B5EF4-FFF2-40B4-BE49-F238E27FC236}">
                      <a16:creationId xmlns:a16="http://schemas.microsoft.com/office/drawing/2014/main" id="{20B7D6EA-4992-4D7C-BE48-CF2AFE810CB9}"/>
                    </a:ext>
                  </a:extLst>
                </p14:cNvPr>
                <p14:cNvContentPartPr/>
                <p14:nvPr/>
              </p14:nvContentPartPr>
              <p14:xfrm>
                <a:off x="808293" y="136507"/>
                <a:ext cx="128520" cy="111960"/>
              </p14:xfrm>
            </p:contentPart>
          </mc:Choice>
          <mc:Fallback>
            <p:pic>
              <p:nvPicPr>
                <p:cNvPr id="747" name="Freihand 746">
                  <a:extLst>
                    <a:ext uri="{FF2B5EF4-FFF2-40B4-BE49-F238E27FC236}">
                      <a16:creationId xmlns:a16="http://schemas.microsoft.com/office/drawing/2014/main" id="{20B7D6EA-4992-4D7C-BE48-CF2AFE810CB9}"/>
                    </a:ext>
                  </a:extLst>
                </p:cNvPr>
                <p:cNvPicPr/>
                <p:nvPr/>
              </p:nvPicPr>
              <p:blipFill>
                <a:blip r:embed="rId598"/>
                <a:stretch>
                  <a:fillRect/>
                </a:stretch>
              </p:blipFill>
              <p:spPr>
                <a:xfrm>
                  <a:off x="803973" y="132187"/>
                  <a:ext cx="1371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748" name="Freihand 747">
                  <a:extLst>
                    <a:ext uri="{FF2B5EF4-FFF2-40B4-BE49-F238E27FC236}">
                      <a16:creationId xmlns:a16="http://schemas.microsoft.com/office/drawing/2014/main" id="{DC7F9C85-E4C3-4712-9640-7F2743FDB34D}"/>
                    </a:ext>
                  </a:extLst>
                </p14:cNvPr>
                <p14:cNvContentPartPr/>
                <p14:nvPr/>
              </p14:nvContentPartPr>
              <p14:xfrm>
                <a:off x="914493" y="117067"/>
                <a:ext cx="69840" cy="159840"/>
              </p14:xfrm>
            </p:contentPart>
          </mc:Choice>
          <mc:Fallback>
            <p:pic>
              <p:nvPicPr>
                <p:cNvPr id="748" name="Freihand 747">
                  <a:extLst>
                    <a:ext uri="{FF2B5EF4-FFF2-40B4-BE49-F238E27FC236}">
                      <a16:creationId xmlns:a16="http://schemas.microsoft.com/office/drawing/2014/main" id="{DC7F9C85-E4C3-4712-9640-7F2743FDB34D}"/>
                    </a:ext>
                  </a:extLst>
                </p:cNvPr>
                <p:cNvPicPr/>
                <p:nvPr/>
              </p:nvPicPr>
              <p:blipFill>
                <a:blip r:embed="rId600"/>
                <a:stretch>
                  <a:fillRect/>
                </a:stretch>
              </p:blipFill>
              <p:spPr>
                <a:xfrm>
                  <a:off x="910173" y="112747"/>
                  <a:ext cx="7848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749" name="Freihand 748">
                  <a:extLst>
                    <a:ext uri="{FF2B5EF4-FFF2-40B4-BE49-F238E27FC236}">
                      <a16:creationId xmlns:a16="http://schemas.microsoft.com/office/drawing/2014/main" id="{B6B61190-94CA-4403-8007-6948697B4B3A}"/>
                    </a:ext>
                  </a:extLst>
                </p14:cNvPr>
                <p14:cNvContentPartPr/>
                <p14:nvPr/>
              </p14:nvContentPartPr>
              <p14:xfrm>
                <a:off x="1059573" y="185467"/>
                <a:ext cx="170280" cy="9720"/>
              </p14:xfrm>
            </p:contentPart>
          </mc:Choice>
          <mc:Fallback>
            <p:pic>
              <p:nvPicPr>
                <p:cNvPr id="749" name="Freihand 748">
                  <a:extLst>
                    <a:ext uri="{FF2B5EF4-FFF2-40B4-BE49-F238E27FC236}">
                      <a16:creationId xmlns:a16="http://schemas.microsoft.com/office/drawing/2014/main" id="{B6B61190-94CA-4403-8007-6948697B4B3A}"/>
                    </a:ext>
                  </a:extLst>
                </p:cNvPr>
                <p:cNvPicPr/>
                <p:nvPr/>
              </p:nvPicPr>
              <p:blipFill>
                <a:blip r:embed="rId602"/>
                <a:stretch>
                  <a:fillRect/>
                </a:stretch>
              </p:blipFill>
              <p:spPr>
                <a:xfrm>
                  <a:off x="1055253" y="181147"/>
                  <a:ext cx="17892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750" name="Freihand 749">
                  <a:extLst>
                    <a:ext uri="{FF2B5EF4-FFF2-40B4-BE49-F238E27FC236}">
                      <a16:creationId xmlns:a16="http://schemas.microsoft.com/office/drawing/2014/main" id="{E171C3F7-40D7-43FB-94AA-AE05A289BFE0}"/>
                    </a:ext>
                  </a:extLst>
                </p14:cNvPr>
                <p14:cNvContentPartPr/>
                <p14:nvPr/>
              </p14:nvContentPartPr>
              <p14:xfrm>
                <a:off x="1084053" y="250267"/>
                <a:ext cx="151560" cy="6120"/>
              </p14:xfrm>
            </p:contentPart>
          </mc:Choice>
          <mc:Fallback>
            <p:pic>
              <p:nvPicPr>
                <p:cNvPr id="750" name="Freihand 749">
                  <a:extLst>
                    <a:ext uri="{FF2B5EF4-FFF2-40B4-BE49-F238E27FC236}">
                      <a16:creationId xmlns:a16="http://schemas.microsoft.com/office/drawing/2014/main" id="{E171C3F7-40D7-43FB-94AA-AE05A289BFE0}"/>
                    </a:ext>
                  </a:extLst>
                </p:cNvPr>
                <p:cNvPicPr/>
                <p:nvPr/>
              </p:nvPicPr>
              <p:blipFill>
                <a:blip r:embed="rId604"/>
                <a:stretch>
                  <a:fillRect/>
                </a:stretch>
              </p:blipFill>
              <p:spPr>
                <a:xfrm>
                  <a:off x="1079733" y="245947"/>
                  <a:ext cx="16020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751" name="Freihand 750">
                  <a:extLst>
                    <a:ext uri="{FF2B5EF4-FFF2-40B4-BE49-F238E27FC236}">
                      <a16:creationId xmlns:a16="http://schemas.microsoft.com/office/drawing/2014/main" id="{D67BEEDE-FF9B-491E-87F0-E6EE52502A36}"/>
                    </a:ext>
                  </a:extLst>
                </p14:cNvPr>
                <p14:cNvContentPartPr/>
                <p14:nvPr/>
              </p14:nvContentPartPr>
              <p14:xfrm>
                <a:off x="1287813" y="150547"/>
                <a:ext cx="148680" cy="99360"/>
              </p14:xfrm>
            </p:contentPart>
          </mc:Choice>
          <mc:Fallback>
            <p:pic>
              <p:nvPicPr>
                <p:cNvPr id="751" name="Freihand 750">
                  <a:extLst>
                    <a:ext uri="{FF2B5EF4-FFF2-40B4-BE49-F238E27FC236}">
                      <a16:creationId xmlns:a16="http://schemas.microsoft.com/office/drawing/2014/main" id="{D67BEEDE-FF9B-491E-87F0-E6EE52502A36}"/>
                    </a:ext>
                  </a:extLst>
                </p:cNvPr>
                <p:cNvPicPr/>
                <p:nvPr/>
              </p:nvPicPr>
              <p:blipFill>
                <a:blip r:embed="rId606"/>
                <a:stretch>
                  <a:fillRect/>
                </a:stretch>
              </p:blipFill>
              <p:spPr>
                <a:xfrm>
                  <a:off x="1283493" y="146227"/>
                  <a:ext cx="1573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752" name="Freihand 751">
                  <a:extLst>
                    <a:ext uri="{FF2B5EF4-FFF2-40B4-BE49-F238E27FC236}">
                      <a16:creationId xmlns:a16="http://schemas.microsoft.com/office/drawing/2014/main" id="{D9F260E9-9114-4E25-8985-762BEC1463C8}"/>
                    </a:ext>
                  </a:extLst>
                </p14:cNvPr>
                <p14:cNvContentPartPr/>
                <p14:nvPr/>
              </p14:nvContentPartPr>
              <p14:xfrm>
                <a:off x="1453413" y="105187"/>
                <a:ext cx="80640" cy="131760"/>
              </p14:xfrm>
            </p:contentPart>
          </mc:Choice>
          <mc:Fallback>
            <p:pic>
              <p:nvPicPr>
                <p:cNvPr id="752" name="Freihand 751">
                  <a:extLst>
                    <a:ext uri="{FF2B5EF4-FFF2-40B4-BE49-F238E27FC236}">
                      <a16:creationId xmlns:a16="http://schemas.microsoft.com/office/drawing/2014/main" id="{D9F260E9-9114-4E25-8985-762BEC1463C8}"/>
                    </a:ext>
                  </a:extLst>
                </p:cNvPr>
                <p:cNvPicPr/>
                <p:nvPr/>
              </p:nvPicPr>
              <p:blipFill>
                <a:blip r:embed="rId608"/>
                <a:stretch>
                  <a:fillRect/>
                </a:stretch>
              </p:blipFill>
              <p:spPr>
                <a:xfrm>
                  <a:off x="1449093" y="100867"/>
                  <a:ext cx="892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753" name="Freihand 752">
                  <a:extLst>
                    <a:ext uri="{FF2B5EF4-FFF2-40B4-BE49-F238E27FC236}">
                      <a16:creationId xmlns:a16="http://schemas.microsoft.com/office/drawing/2014/main" id="{11D58380-60E4-4EDB-AE3A-1E26E8A4C77D}"/>
                    </a:ext>
                  </a:extLst>
                </p14:cNvPr>
                <p14:cNvContentPartPr/>
                <p14:nvPr/>
              </p14:nvContentPartPr>
              <p14:xfrm>
                <a:off x="1532613" y="143707"/>
                <a:ext cx="108720" cy="110160"/>
              </p14:xfrm>
            </p:contentPart>
          </mc:Choice>
          <mc:Fallback>
            <p:pic>
              <p:nvPicPr>
                <p:cNvPr id="753" name="Freihand 752">
                  <a:extLst>
                    <a:ext uri="{FF2B5EF4-FFF2-40B4-BE49-F238E27FC236}">
                      <a16:creationId xmlns:a16="http://schemas.microsoft.com/office/drawing/2014/main" id="{11D58380-60E4-4EDB-AE3A-1E26E8A4C77D}"/>
                    </a:ext>
                  </a:extLst>
                </p:cNvPr>
                <p:cNvPicPr/>
                <p:nvPr/>
              </p:nvPicPr>
              <p:blipFill>
                <a:blip r:embed="rId610"/>
                <a:stretch>
                  <a:fillRect/>
                </a:stretch>
              </p:blipFill>
              <p:spPr>
                <a:xfrm>
                  <a:off x="1528293" y="139387"/>
                  <a:ext cx="1173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754" name="Freihand 753">
                  <a:extLst>
                    <a:ext uri="{FF2B5EF4-FFF2-40B4-BE49-F238E27FC236}">
                      <a16:creationId xmlns:a16="http://schemas.microsoft.com/office/drawing/2014/main" id="{FF9A786D-8852-4645-B149-B375BA324CC8}"/>
                    </a:ext>
                  </a:extLst>
                </p14:cNvPr>
                <p14:cNvContentPartPr/>
                <p14:nvPr/>
              </p14:nvContentPartPr>
              <p14:xfrm>
                <a:off x="1621533" y="114187"/>
                <a:ext cx="71640" cy="146160"/>
              </p14:xfrm>
            </p:contentPart>
          </mc:Choice>
          <mc:Fallback>
            <p:pic>
              <p:nvPicPr>
                <p:cNvPr id="754" name="Freihand 753">
                  <a:extLst>
                    <a:ext uri="{FF2B5EF4-FFF2-40B4-BE49-F238E27FC236}">
                      <a16:creationId xmlns:a16="http://schemas.microsoft.com/office/drawing/2014/main" id="{FF9A786D-8852-4645-B149-B375BA324CC8}"/>
                    </a:ext>
                  </a:extLst>
                </p:cNvPr>
                <p:cNvPicPr/>
                <p:nvPr/>
              </p:nvPicPr>
              <p:blipFill>
                <a:blip r:embed="rId612"/>
                <a:stretch>
                  <a:fillRect/>
                </a:stretch>
              </p:blipFill>
              <p:spPr>
                <a:xfrm>
                  <a:off x="1617213" y="109867"/>
                  <a:ext cx="802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755" name="Freihand 754">
                  <a:extLst>
                    <a:ext uri="{FF2B5EF4-FFF2-40B4-BE49-F238E27FC236}">
                      <a16:creationId xmlns:a16="http://schemas.microsoft.com/office/drawing/2014/main" id="{C8127943-A256-47FF-9C2B-DCE0BC904ECE}"/>
                    </a:ext>
                  </a:extLst>
                </p14:cNvPr>
                <p14:cNvContentPartPr/>
                <p14:nvPr/>
              </p14:nvContentPartPr>
              <p14:xfrm>
                <a:off x="1804053" y="164587"/>
                <a:ext cx="24480" cy="4680"/>
              </p14:xfrm>
            </p:contentPart>
          </mc:Choice>
          <mc:Fallback>
            <p:pic>
              <p:nvPicPr>
                <p:cNvPr id="755" name="Freihand 754">
                  <a:extLst>
                    <a:ext uri="{FF2B5EF4-FFF2-40B4-BE49-F238E27FC236}">
                      <a16:creationId xmlns:a16="http://schemas.microsoft.com/office/drawing/2014/main" id="{C8127943-A256-47FF-9C2B-DCE0BC904ECE}"/>
                    </a:ext>
                  </a:extLst>
                </p:cNvPr>
                <p:cNvPicPr/>
                <p:nvPr/>
              </p:nvPicPr>
              <p:blipFill>
                <a:blip r:embed="rId614"/>
                <a:stretch>
                  <a:fillRect/>
                </a:stretch>
              </p:blipFill>
              <p:spPr>
                <a:xfrm>
                  <a:off x="1799733" y="160267"/>
                  <a:ext cx="3312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756" name="Freihand 755">
                  <a:extLst>
                    <a:ext uri="{FF2B5EF4-FFF2-40B4-BE49-F238E27FC236}">
                      <a16:creationId xmlns:a16="http://schemas.microsoft.com/office/drawing/2014/main" id="{E9EA3532-0895-4469-A541-914C91F2D5FF}"/>
                    </a:ext>
                  </a:extLst>
                </p14:cNvPr>
                <p14:cNvContentPartPr/>
                <p14:nvPr/>
              </p14:nvContentPartPr>
              <p14:xfrm>
                <a:off x="1859853" y="110227"/>
                <a:ext cx="205200" cy="127800"/>
              </p14:xfrm>
            </p:contentPart>
          </mc:Choice>
          <mc:Fallback>
            <p:pic>
              <p:nvPicPr>
                <p:cNvPr id="756" name="Freihand 755">
                  <a:extLst>
                    <a:ext uri="{FF2B5EF4-FFF2-40B4-BE49-F238E27FC236}">
                      <a16:creationId xmlns:a16="http://schemas.microsoft.com/office/drawing/2014/main" id="{E9EA3532-0895-4469-A541-914C91F2D5FF}"/>
                    </a:ext>
                  </a:extLst>
                </p:cNvPr>
                <p:cNvPicPr/>
                <p:nvPr/>
              </p:nvPicPr>
              <p:blipFill>
                <a:blip r:embed="rId616"/>
                <a:stretch>
                  <a:fillRect/>
                </a:stretch>
              </p:blipFill>
              <p:spPr>
                <a:xfrm>
                  <a:off x="1855533" y="105907"/>
                  <a:ext cx="2138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757" name="Freihand 756">
                  <a:extLst>
                    <a:ext uri="{FF2B5EF4-FFF2-40B4-BE49-F238E27FC236}">
                      <a16:creationId xmlns:a16="http://schemas.microsoft.com/office/drawing/2014/main" id="{D366C138-2119-489C-BE29-24922873A16C}"/>
                    </a:ext>
                  </a:extLst>
                </p14:cNvPr>
                <p14:cNvContentPartPr/>
                <p14:nvPr/>
              </p14:nvContentPartPr>
              <p14:xfrm>
                <a:off x="2070813" y="64147"/>
                <a:ext cx="61200" cy="145440"/>
              </p14:xfrm>
            </p:contentPart>
          </mc:Choice>
          <mc:Fallback>
            <p:pic>
              <p:nvPicPr>
                <p:cNvPr id="757" name="Freihand 756">
                  <a:extLst>
                    <a:ext uri="{FF2B5EF4-FFF2-40B4-BE49-F238E27FC236}">
                      <a16:creationId xmlns:a16="http://schemas.microsoft.com/office/drawing/2014/main" id="{D366C138-2119-489C-BE29-24922873A16C}"/>
                    </a:ext>
                  </a:extLst>
                </p:cNvPr>
                <p:cNvPicPr/>
                <p:nvPr/>
              </p:nvPicPr>
              <p:blipFill>
                <a:blip r:embed="rId618"/>
                <a:stretch>
                  <a:fillRect/>
                </a:stretch>
              </p:blipFill>
              <p:spPr>
                <a:xfrm>
                  <a:off x="2066493" y="59827"/>
                  <a:ext cx="698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758" name="Freihand 757">
                  <a:extLst>
                    <a:ext uri="{FF2B5EF4-FFF2-40B4-BE49-F238E27FC236}">
                      <a16:creationId xmlns:a16="http://schemas.microsoft.com/office/drawing/2014/main" id="{C1454C7A-E6B3-4077-92CF-21E8D6EF850F}"/>
                    </a:ext>
                  </a:extLst>
                </p14:cNvPr>
                <p14:cNvContentPartPr/>
                <p14:nvPr/>
              </p14:nvContentPartPr>
              <p14:xfrm>
                <a:off x="2125173" y="102667"/>
                <a:ext cx="89280" cy="117360"/>
              </p14:xfrm>
            </p:contentPart>
          </mc:Choice>
          <mc:Fallback>
            <p:pic>
              <p:nvPicPr>
                <p:cNvPr id="758" name="Freihand 757">
                  <a:extLst>
                    <a:ext uri="{FF2B5EF4-FFF2-40B4-BE49-F238E27FC236}">
                      <a16:creationId xmlns:a16="http://schemas.microsoft.com/office/drawing/2014/main" id="{C1454C7A-E6B3-4077-92CF-21E8D6EF850F}"/>
                    </a:ext>
                  </a:extLst>
                </p:cNvPr>
                <p:cNvPicPr/>
                <p:nvPr/>
              </p:nvPicPr>
              <p:blipFill>
                <a:blip r:embed="rId620"/>
                <a:stretch>
                  <a:fillRect/>
                </a:stretch>
              </p:blipFill>
              <p:spPr>
                <a:xfrm>
                  <a:off x="2120853" y="98347"/>
                  <a:ext cx="979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759" name="Freihand 758">
                  <a:extLst>
                    <a:ext uri="{FF2B5EF4-FFF2-40B4-BE49-F238E27FC236}">
                      <a16:creationId xmlns:a16="http://schemas.microsoft.com/office/drawing/2014/main" id="{22E21006-EBD0-4BA8-AA24-8E996F88DAD5}"/>
                    </a:ext>
                  </a:extLst>
                </p14:cNvPr>
                <p14:cNvContentPartPr/>
                <p14:nvPr/>
              </p14:nvContentPartPr>
              <p14:xfrm>
                <a:off x="2214813" y="90067"/>
                <a:ext cx="70560" cy="146160"/>
              </p14:xfrm>
            </p:contentPart>
          </mc:Choice>
          <mc:Fallback>
            <p:pic>
              <p:nvPicPr>
                <p:cNvPr id="759" name="Freihand 758">
                  <a:extLst>
                    <a:ext uri="{FF2B5EF4-FFF2-40B4-BE49-F238E27FC236}">
                      <a16:creationId xmlns:a16="http://schemas.microsoft.com/office/drawing/2014/main" id="{22E21006-EBD0-4BA8-AA24-8E996F88DAD5}"/>
                    </a:ext>
                  </a:extLst>
                </p:cNvPr>
                <p:cNvPicPr/>
                <p:nvPr/>
              </p:nvPicPr>
              <p:blipFill>
                <a:blip r:embed="rId622"/>
                <a:stretch>
                  <a:fillRect/>
                </a:stretch>
              </p:blipFill>
              <p:spPr>
                <a:xfrm>
                  <a:off x="2210493" y="85747"/>
                  <a:ext cx="792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760" name="Freihand 759">
                  <a:extLst>
                    <a:ext uri="{FF2B5EF4-FFF2-40B4-BE49-F238E27FC236}">
                      <a16:creationId xmlns:a16="http://schemas.microsoft.com/office/drawing/2014/main" id="{1B7B6DFF-C7BB-4283-89B2-7E75526B3380}"/>
                    </a:ext>
                  </a:extLst>
                </p14:cNvPr>
                <p14:cNvContentPartPr/>
                <p14:nvPr/>
              </p14:nvContentPartPr>
              <p14:xfrm>
                <a:off x="1217253" y="390667"/>
                <a:ext cx="105480" cy="190440"/>
              </p14:xfrm>
            </p:contentPart>
          </mc:Choice>
          <mc:Fallback>
            <p:pic>
              <p:nvPicPr>
                <p:cNvPr id="760" name="Freihand 759">
                  <a:extLst>
                    <a:ext uri="{FF2B5EF4-FFF2-40B4-BE49-F238E27FC236}">
                      <a16:creationId xmlns:a16="http://schemas.microsoft.com/office/drawing/2014/main" id="{1B7B6DFF-C7BB-4283-89B2-7E75526B3380}"/>
                    </a:ext>
                  </a:extLst>
                </p:cNvPr>
                <p:cNvPicPr/>
                <p:nvPr/>
              </p:nvPicPr>
              <p:blipFill>
                <a:blip r:embed="rId624"/>
                <a:stretch>
                  <a:fillRect/>
                </a:stretch>
              </p:blipFill>
              <p:spPr>
                <a:xfrm>
                  <a:off x="1212933" y="386347"/>
                  <a:ext cx="11412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761" name="Freihand 760">
                  <a:extLst>
                    <a:ext uri="{FF2B5EF4-FFF2-40B4-BE49-F238E27FC236}">
                      <a16:creationId xmlns:a16="http://schemas.microsoft.com/office/drawing/2014/main" id="{32B9C016-61BF-42A6-8492-2875CCA833C3}"/>
                    </a:ext>
                  </a:extLst>
                </p14:cNvPr>
                <p14:cNvContentPartPr/>
                <p14:nvPr/>
              </p14:nvContentPartPr>
              <p14:xfrm>
                <a:off x="1361253" y="342427"/>
                <a:ext cx="12240" cy="86040"/>
              </p14:xfrm>
            </p:contentPart>
          </mc:Choice>
          <mc:Fallback>
            <p:pic>
              <p:nvPicPr>
                <p:cNvPr id="761" name="Freihand 760">
                  <a:extLst>
                    <a:ext uri="{FF2B5EF4-FFF2-40B4-BE49-F238E27FC236}">
                      <a16:creationId xmlns:a16="http://schemas.microsoft.com/office/drawing/2014/main" id="{32B9C016-61BF-42A6-8492-2875CCA833C3}"/>
                    </a:ext>
                  </a:extLst>
                </p:cNvPr>
                <p:cNvPicPr/>
                <p:nvPr/>
              </p:nvPicPr>
              <p:blipFill>
                <a:blip r:embed="rId626"/>
                <a:stretch>
                  <a:fillRect/>
                </a:stretch>
              </p:blipFill>
              <p:spPr>
                <a:xfrm>
                  <a:off x="1356933" y="338107"/>
                  <a:ext cx="208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762" name="Freihand 761">
                  <a:extLst>
                    <a:ext uri="{FF2B5EF4-FFF2-40B4-BE49-F238E27FC236}">
                      <a16:creationId xmlns:a16="http://schemas.microsoft.com/office/drawing/2014/main" id="{AF7E8D9E-36EF-4072-BA34-B424DE4A8506}"/>
                    </a:ext>
                  </a:extLst>
                </p14:cNvPr>
                <p14:cNvContentPartPr/>
                <p14:nvPr/>
              </p14:nvContentPartPr>
              <p14:xfrm>
                <a:off x="1411293" y="382387"/>
                <a:ext cx="79560" cy="153360"/>
              </p14:xfrm>
            </p:contentPart>
          </mc:Choice>
          <mc:Fallback>
            <p:pic>
              <p:nvPicPr>
                <p:cNvPr id="762" name="Freihand 761">
                  <a:extLst>
                    <a:ext uri="{FF2B5EF4-FFF2-40B4-BE49-F238E27FC236}">
                      <a16:creationId xmlns:a16="http://schemas.microsoft.com/office/drawing/2014/main" id="{AF7E8D9E-36EF-4072-BA34-B424DE4A8506}"/>
                    </a:ext>
                  </a:extLst>
                </p:cNvPr>
                <p:cNvPicPr/>
                <p:nvPr/>
              </p:nvPicPr>
              <p:blipFill>
                <a:blip r:embed="rId628"/>
                <a:stretch>
                  <a:fillRect/>
                </a:stretch>
              </p:blipFill>
              <p:spPr>
                <a:xfrm>
                  <a:off x="1406973" y="378067"/>
                  <a:ext cx="882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763" name="Freihand 762">
                  <a:extLst>
                    <a:ext uri="{FF2B5EF4-FFF2-40B4-BE49-F238E27FC236}">
                      <a16:creationId xmlns:a16="http://schemas.microsoft.com/office/drawing/2014/main" id="{5C3762C4-7C02-41A4-A9E4-73B5C70346D9}"/>
                    </a:ext>
                  </a:extLst>
                </p14:cNvPr>
                <p14:cNvContentPartPr/>
                <p14:nvPr/>
              </p14:nvContentPartPr>
              <p14:xfrm>
                <a:off x="1507773" y="414067"/>
                <a:ext cx="55080" cy="115200"/>
              </p14:xfrm>
            </p:contentPart>
          </mc:Choice>
          <mc:Fallback>
            <p:pic>
              <p:nvPicPr>
                <p:cNvPr id="763" name="Freihand 762">
                  <a:extLst>
                    <a:ext uri="{FF2B5EF4-FFF2-40B4-BE49-F238E27FC236}">
                      <a16:creationId xmlns:a16="http://schemas.microsoft.com/office/drawing/2014/main" id="{5C3762C4-7C02-41A4-A9E4-73B5C70346D9}"/>
                    </a:ext>
                  </a:extLst>
                </p:cNvPr>
                <p:cNvPicPr/>
                <p:nvPr/>
              </p:nvPicPr>
              <p:blipFill>
                <a:blip r:embed="rId630"/>
                <a:stretch>
                  <a:fillRect/>
                </a:stretch>
              </p:blipFill>
              <p:spPr>
                <a:xfrm>
                  <a:off x="1503453" y="409747"/>
                  <a:ext cx="637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764" name="Freihand 763">
                  <a:extLst>
                    <a:ext uri="{FF2B5EF4-FFF2-40B4-BE49-F238E27FC236}">
                      <a16:creationId xmlns:a16="http://schemas.microsoft.com/office/drawing/2014/main" id="{428EB00F-5DF6-42C5-8241-B225411DA656}"/>
                    </a:ext>
                  </a:extLst>
                </p14:cNvPr>
                <p14:cNvContentPartPr/>
                <p14:nvPr/>
              </p14:nvContentPartPr>
              <p14:xfrm>
                <a:off x="1506693" y="384907"/>
                <a:ext cx="163800" cy="159480"/>
              </p14:xfrm>
            </p:contentPart>
          </mc:Choice>
          <mc:Fallback>
            <p:pic>
              <p:nvPicPr>
                <p:cNvPr id="764" name="Freihand 763">
                  <a:extLst>
                    <a:ext uri="{FF2B5EF4-FFF2-40B4-BE49-F238E27FC236}">
                      <a16:creationId xmlns:a16="http://schemas.microsoft.com/office/drawing/2014/main" id="{428EB00F-5DF6-42C5-8241-B225411DA656}"/>
                    </a:ext>
                  </a:extLst>
                </p:cNvPr>
                <p:cNvPicPr/>
                <p:nvPr/>
              </p:nvPicPr>
              <p:blipFill>
                <a:blip r:embed="rId632"/>
                <a:stretch>
                  <a:fillRect/>
                </a:stretch>
              </p:blipFill>
              <p:spPr>
                <a:xfrm>
                  <a:off x="1502373" y="380587"/>
                  <a:ext cx="1724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765" name="Freihand 764">
                  <a:extLst>
                    <a:ext uri="{FF2B5EF4-FFF2-40B4-BE49-F238E27FC236}">
                      <a16:creationId xmlns:a16="http://schemas.microsoft.com/office/drawing/2014/main" id="{86C72DED-E15F-411E-8714-1E4AC5AD63F3}"/>
                    </a:ext>
                  </a:extLst>
                </p14:cNvPr>
                <p14:cNvContentPartPr/>
                <p14:nvPr/>
              </p14:nvContentPartPr>
              <p14:xfrm>
                <a:off x="1734213" y="448267"/>
                <a:ext cx="141120" cy="47520"/>
              </p14:xfrm>
            </p:contentPart>
          </mc:Choice>
          <mc:Fallback>
            <p:pic>
              <p:nvPicPr>
                <p:cNvPr id="765" name="Freihand 764">
                  <a:extLst>
                    <a:ext uri="{FF2B5EF4-FFF2-40B4-BE49-F238E27FC236}">
                      <a16:creationId xmlns:a16="http://schemas.microsoft.com/office/drawing/2014/main" id="{86C72DED-E15F-411E-8714-1E4AC5AD63F3}"/>
                    </a:ext>
                  </a:extLst>
                </p:cNvPr>
                <p:cNvPicPr/>
                <p:nvPr/>
              </p:nvPicPr>
              <p:blipFill>
                <a:blip r:embed="rId634"/>
                <a:stretch>
                  <a:fillRect/>
                </a:stretch>
              </p:blipFill>
              <p:spPr>
                <a:xfrm>
                  <a:off x="1729893" y="443947"/>
                  <a:ext cx="14976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767" name="Freihand 766">
                  <a:extLst>
                    <a:ext uri="{FF2B5EF4-FFF2-40B4-BE49-F238E27FC236}">
                      <a16:creationId xmlns:a16="http://schemas.microsoft.com/office/drawing/2014/main" id="{7056DE5D-ECCE-4873-A679-A688BFFEF5BA}"/>
                    </a:ext>
                  </a:extLst>
                </p14:cNvPr>
                <p14:cNvContentPartPr/>
                <p14:nvPr/>
              </p14:nvContentPartPr>
              <p14:xfrm>
                <a:off x="1931493" y="420547"/>
                <a:ext cx="144360" cy="107280"/>
              </p14:xfrm>
            </p:contentPart>
          </mc:Choice>
          <mc:Fallback>
            <p:pic>
              <p:nvPicPr>
                <p:cNvPr id="767" name="Freihand 766">
                  <a:extLst>
                    <a:ext uri="{FF2B5EF4-FFF2-40B4-BE49-F238E27FC236}">
                      <a16:creationId xmlns:a16="http://schemas.microsoft.com/office/drawing/2014/main" id="{7056DE5D-ECCE-4873-A679-A688BFFEF5BA}"/>
                    </a:ext>
                  </a:extLst>
                </p:cNvPr>
                <p:cNvPicPr/>
                <p:nvPr/>
              </p:nvPicPr>
              <p:blipFill>
                <a:blip r:embed="rId636"/>
                <a:stretch>
                  <a:fillRect/>
                </a:stretch>
              </p:blipFill>
              <p:spPr>
                <a:xfrm>
                  <a:off x="1927173" y="416227"/>
                  <a:ext cx="1530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768" name="Freihand 767">
                  <a:extLst>
                    <a:ext uri="{FF2B5EF4-FFF2-40B4-BE49-F238E27FC236}">
                      <a16:creationId xmlns:a16="http://schemas.microsoft.com/office/drawing/2014/main" id="{2EC97B1C-E7C6-48C6-8E50-972F98145F3D}"/>
                    </a:ext>
                  </a:extLst>
                </p14:cNvPr>
                <p14:cNvContentPartPr/>
                <p14:nvPr/>
              </p14:nvContentPartPr>
              <p14:xfrm>
                <a:off x="2101413" y="338107"/>
                <a:ext cx="6840" cy="83880"/>
              </p14:xfrm>
            </p:contentPart>
          </mc:Choice>
          <mc:Fallback>
            <p:pic>
              <p:nvPicPr>
                <p:cNvPr id="768" name="Freihand 767">
                  <a:extLst>
                    <a:ext uri="{FF2B5EF4-FFF2-40B4-BE49-F238E27FC236}">
                      <a16:creationId xmlns:a16="http://schemas.microsoft.com/office/drawing/2014/main" id="{2EC97B1C-E7C6-48C6-8E50-972F98145F3D}"/>
                    </a:ext>
                  </a:extLst>
                </p:cNvPr>
                <p:cNvPicPr/>
                <p:nvPr/>
              </p:nvPicPr>
              <p:blipFill>
                <a:blip r:embed="rId638"/>
                <a:stretch>
                  <a:fillRect/>
                </a:stretch>
              </p:blipFill>
              <p:spPr>
                <a:xfrm>
                  <a:off x="2097093" y="333787"/>
                  <a:ext cx="154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769" name="Freihand 768">
                  <a:extLst>
                    <a:ext uri="{FF2B5EF4-FFF2-40B4-BE49-F238E27FC236}">
                      <a16:creationId xmlns:a16="http://schemas.microsoft.com/office/drawing/2014/main" id="{C7C2D493-41E5-458C-8EE4-414A455EEB29}"/>
                    </a:ext>
                  </a:extLst>
                </p14:cNvPr>
                <p14:cNvContentPartPr/>
                <p14:nvPr/>
              </p14:nvContentPartPr>
              <p14:xfrm>
                <a:off x="2201853" y="450067"/>
                <a:ext cx="9360" cy="13320"/>
              </p14:xfrm>
            </p:contentPart>
          </mc:Choice>
          <mc:Fallback>
            <p:pic>
              <p:nvPicPr>
                <p:cNvPr id="769" name="Freihand 768">
                  <a:extLst>
                    <a:ext uri="{FF2B5EF4-FFF2-40B4-BE49-F238E27FC236}">
                      <a16:creationId xmlns:a16="http://schemas.microsoft.com/office/drawing/2014/main" id="{C7C2D493-41E5-458C-8EE4-414A455EEB29}"/>
                    </a:ext>
                  </a:extLst>
                </p:cNvPr>
                <p:cNvPicPr/>
                <p:nvPr/>
              </p:nvPicPr>
              <p:blipFill>
                <a:blip r:embed="rId640"/>
                <a:stretch>
                  <a:fillRect/>
                </a:stretch>
              </p:blipFill>
              <p:spPr>
                <a:xfrm>
                  <a:off x="2197533" y="445747"/>
                  <a:ext cx="180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770" name="Freihand 769">
                  <a:extLst>
                    <a:ext uri="{FF2B5EF4-FFF2-40B4-BE49-F238E27FC236}">
                      <a16:creationId xmlns:a16="http://schemas.microsoft.com/office/drawing/2014/main" id="{8064AB61-9324-440E-A49E-43AEFAEB0A59}"/>
                    </a:ext>
                  </a:extLst>
                </p14:cNvPr>
                <p14:cNvContentPartPr/>
                <p14:nvPr/>
              </p14:nvContentPartPr>
              <p14:xfrm>
                <a:off x="2263413" y="398227"/>
                <a:ext cx="131760" cy="112320"/>
              </p14:xfrm>
            </p:contentPart>
          </mc:Choice>
          <mc:Fallback>
            <p:pic>
              <p:nvPicPr>
                <p:cNvPr id="770" name="Freihand 769">
                  <a:extLst>
                    <a:ext uri="{FF2B5EF4-FFF2-40B4-BE49-F238E27FC236}">
                      <a16:creationId xmlns:a16="http://schemas.microsoft.com/office/drawing/2014/main" id="{8064AB61-9324-440E-A49E-43AEFAEB0A59}"/>
                    </a:ext>
                  </a:extLst>
                </p:cNvPr>
                <p:cNvPicPr/>
                <p:nvPr/>
              </p:nvPicPr>
              <p:blipFill>
                <a:blip r:embed="rId642"/>
                <a:stretch>
                  <a:fillRect/>
                </a:stretch>
              </p:blipFill>
              <p:spPr>
                <a:xfrm>
                  <a:off x="2259093" y="393907"/>
                  <a:ext cx="1404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772" name="Freihand 771">
                  <a:extLst>
                    <a:ext uri="{FF2B5EF4-FFF2-40B4-BE49-F238E27FC236}">
                      <a16:creationId xmlns:a16="http://schemas.microsoft.com/office/drawing/2014/main" id="{A5CAAEAC-3879-4127-B485-94B79263473C}"/>
                    </a:ext>
                  </a:extLst>
                </p14:cNvPr>
                <p14:cNvContentPartPr/>
                <p14:nvPr/>
              </p14:nvContentPartPr>
              <p14:xfrm>
                <a:off x="2543133" y="402547"/>
                <a:ext cx="11160" cy="102600"/>
              </p14:xfrm>
            </p:contentPart>
          </mc:Choice>
          <mc:Fallback>
            <p:pic>
              <p:nvPicPr>
                <p:cNvPr id="772" name="Freihand 771">
                  <a:extLst>
                    <a:ext uri="{FF2B5EF4-FFF2-40B4-BE49-F238E27FC236}">
                      <a16:creationId xmlns:a16="http://schemas.microsoft.com/office/drawing/2014/main" id="{A5CAAEAC-3879-4127-B485-94B79263473C}"/>
                    </a:ext>
                  </a:extLst>
                </p:cNvPr>
                <p:cNvPicPr/>
                <p:nvPr/>
              </p:nvPicPr>
              <p:blipFill>
                <a:blip r:embed="rId644"/>
                <a:stretch>
                  <a:fillRect/>
                </a:stretch>
              </p:blipFill>
              <p:spPr>
                <a:xfrm>
                  <a:off x="2538813" y="398227"/>
                  <a:ext cx="198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773" name="Freihand 772">
                  <a:extLst>
                    <a:ext uri="{FF2B5EF4-FFF2-40B4-BE49-F238E27FC236}">
                      <a16:creationId xmlns:a16="http://schemas.microsoft.com/office/drawing/2014/main" id="{0ECB6D8C-60A9-470A-9B6E-1A9BC91DA69C}"/>
                    </a:ext>
                  </a:extLst>
                </p14:cNvPr>
                <p14:cNvContentPartPr/>
                <p14:nvPr/>
              </p14:nvContentPartPr>
              <p14:xfrm>
                <a:off x="2503533" y="434587"/>
                <a:ext cx="140760" cy="13680"/>
              </p14:xfrm>
            </p:contentPart>
          </mc:Choice>
          <mc:Fallback>
            <p:pic>
              <p:nvPicPr>
                <p:cNvPr id="773" name="Freihand 772">
                  <a:extLst>
                    <a:ext uri="{FF2B5EF4-FFF2-40B4-BE49-F238E27FC236}">
                      <a16:creationId xmlns:a16="http://schemas.microsoft.com/office/drawing/2014/main" id="{0ECB6D8C-60A9-470A-9B6E-1A9BC91DA69C}"/>
                    </a:ext>
                  </a:extLst>
                </p:cNvPr>
                <p:cNvPicPr/>
                <p:nvPr/>
              </p:nvPicPr>
              <p:blipFill>
                <a:blip r:embed="rId646"/>
                <a:stretch>
                  <a:fillRect/>
                </a:stretch>
              </p:blipFill>
              <p:spPr>
                <a:xfrm>
                  <a:off x="2499213" y="430267"/>
                  <a:ext cx="1494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774" name="Freihand 773">
                  <a:extLst>
                    <a:ext uri="{FF2B5EF4-FFF2-40B4-BE49-F238E27FC236}">
                      <a16:creationId xmlns:a16="http://schemas.microsoft.com/office/drawing/2014/main" id="{EFECB970-B751-4F1A-A4F4-E5789F7DAA5C}"/>
                    </a:ext>
                  </a:extLst>
                </p14:cNvPr>
                <p14:cNvContentPartPr/>
                <p14:nvPr/>
              </p14:nvContentPartPr>
              <p14:xfrm>
                <a:off x="2732853" y="397147"/>
                <a:ext cx="116280" cy="100800"/>
              </p14:xfrm>
            </p:contentPart>
          </mc:Choice>
          <mc:Fallback>
            <p:pic>
              <p:nvPicPr>
                <p:cNvPr id="774" name="Freihand 773">
                  <a:extLst>
                    <a:ext uri="{FF2B5EF4-FFF2-40B4-BE49-F238E27FC236}">
                      <a16:creationId xmlns:a16="http://schemas.microsoft.com/office/drawing/2014/main" id="{EFECB970-B751-4F1A-A4F4-E5789F7DAA5C}"/>
                    </a:ext>
                  </a:extLst>
                </p:cNvPr>
                <p:cNvPicPr/>
                <p:nvPr/>
              </p:nvPicPr>
              <p:blipFill>
                <a:blip r:embed="rId648"/>
                <a:stretch>
                  <a:fillRect/>
                </a:stretch>
              </p:blipFill>
              <p:spPr>
                <a:xfrm>
                  <a:off x="2728533" y="392827"/>
                  <a:ext cx="1249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775" name="Freihand 774">
                  <a:extLst>
                    <a:ext uri="{FF2B5EF4-FFF2-40B4-BE49-F238E27FC236}">
                      <a16:creationId xmlns:a16="http://schemas.microsoft.com/office/drawing/2014/main" id="{F8360C2A-66EC-498C-9BE6-E0E4A8639DE7}"/>
                    </a:ext>
                  </a:extLst>
                </p14:cNvPr>
                <p14:cNvContentPartPr/>
                <p14:nvPr/>
              </p14:nvContentPartPr>
              <p14:xfrm>
                <a:off x="2864253" y="384907"/>
                <a:ext cx="113040" cy="102240"/>
              </p14:xfrm>
            </p:contentPart>
          </mc:Choice>
          <mc:Fallback>
            <p:pic>
              <p:nvPicPr>
                <p:cNvPr id="775" name="Freihand 774">
                  <a:extLst>
                    <a:ext uri="{FF2B5EF4-FFF2-40B4-BE49-F238E27FC236}">
                      <a16:creationId xmlns:a16="http://schemas.microsoft.com/office/drawing/2014/main" id="{F8360C2A-66EC-498C-9BE6-E0E4A8639DE7}"/>
                    </a:ext>
                  </a:extLst>
                </p:cNvPr>
                <p:cNvPicPr/>
                <p:nvPr/>
              </p:nvPicPr>
              <p:blipFill>
                <a:blip r:embed="rId650"/>
                <a:stretch>
                  <a:fillRect/>
                </a:stretch>
              </p:blipFill>
              <p:spPr>
                <a:xfrm>
                  <a:off x="2859933" y="380587"/>
                  <a:ext cx="1216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776" name="Freihand 775">
                  <a:extLst>
                    <a:ext uri="{FF2B5EF4-FFF2-40B4-BE49-F238E27FC236}">
                      <a16:creationId xmlns:a16="http://schemas.microsoft.com/office/drawing/2014/main" id="{74C46676-CB21-46A3-9225-9510D90318C4}"/>
                    </a:ext>
                  </a:extLst>
                </p14:cNvPr>
                <p14:cNvContentPartPr/>
                <p14:nvPr/>
              </p14:nvContentPartPr>
              <p14:xfrm>
                <a:off x="3020493" y="288787"/>
                <a:ext cx="13680" cy="119160"/>
              </p14:xfrm>
            </p:contentPart>
          </mc:Choice>
          <mc:Fallback>
            <p:pic>
              <p:nvPicPr>
                <p:cNvPr id="776" name="Freihand 775">
                  <a:extLst>
                    <a:ext uri="{FF2B5EF4-FFF2-40B4-BE49-F238E27FC236}">
                      <a16:creationId xmlns:a16="http://schemas.microsoft.com/office/drawing/2014/main" id="{74C46676-CB21-46A3-9225-9510D90318C4}"/>
                    </a:ext>
                  </a:extLst>
                </p:cNvPr>
                <p:cNvPicPr/>
                <p:nvPr/>
              </p:nvPicPr>
              <p:blipFill>
                <a:blip r:embed="rId652"/>
                <a:stretch>
                  <a:fillRect/>
                </a:stretch>
              </p:blipFill>
              <p:spPr>
                <a:xfrm>
                  <a:off x="3016173" y="284467"/>
                  <a:ext cx="223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800" name="Freihand 799">
                  <a:extLst>
                    <a:ext uri="{FF2B5EF4-FFF2-40B4-BE49-F238E27FC236}">
                      <a16:creationId xmlns:a16="http://schemas.microsoft.com/office/drawing/2014/main" id="{882063E1-C7BC-432F-AB9F-089043ADFF63}"/>
                    </a:ext>
                  </a:extLst>
                </p14:cNvPr>
                <p14:cNvContentPartPr/>
                <p14:nvPr/>
              </p14:nvContentPartPr>
              <p14:xfrm>
                <a:off x="2473293" y="40747"/>
                <a:ext cx="30600" cy="167400"/>
              </p14:xfrm>
            </p:contentPart>
          </mc:Choice>
          <mc:Fallback>
            <p:pic>
              <p:nvPicPr>
                <p:cNvPr id="800" name="Freihand 799">
                  <a:extLst>
                    <a:ext uri="{FF2B5EF4-FFF2-40B4-BE49-F238E27FC236}">
                      <a16:creationId xmlns:a16="http://schemas.microsoft.com/office/drawing/2014/main" id="{882063E1-C7BC-432F-AB9F-089043ADFF63}"/>
                    </a:ext>
                  </a:extLst>
                </p:cNvPr>
                <p:cNvPicPr/>
                <p:nvPr/>
              </p:nvPicPr>
              <p:blipFill>
                <a:blip r:embed="rId654"/>
                <a:stretch>
                  <a:fillRect/>
                </a:stretch>
              </p:blipFill>
              <p:spPr>
                <a:xfrm>
                  <a:off x="2468973" y="36427"/>
                  <a:ext cx="392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801" name="Freihand 800">
                  <a:extLst>
                    <a:ext uri="{FF2B5EF4-FFF2-40B4-BE49-F238E27FC236}">
                      <a16:creationId xmlns:a16="http://schemas.microsoft.com/office/drawing/2014/main" id="{D8FDB915-6F5F-4283-B363-4A5550ED9F7E}"/>
                    </a:ext>
                  </a:extLst>
                </p14:cNvPr>
                <p14:cNvContentPartPr/>
                <p14:nvPr/>
              </p14:nvContentPartPr>
              <p14:xfrm>
                <a:off x="2448813" y="32827"/>
                <a:ext cx="144000" cy="126360"/>
              </p14:xfrm>
            </p:contentPart>
          </mc:Choice>
          <mc:Fallback>
            <p:pic>
              <p:nvPicPr>
                <p:cNvPr id="801" name="Freihand 800">
                  <a:extLst>
                    <a:ext uri="{FF2B5EF4-FFF2-40B4-BE49-F238E27FC236}">
                      <a16:creationId xmlns:a16="http://schemas.microsoft.com/office/drawing/2014/main" id="{D8FDB915-6F5F-4283-B363-4A5550ED9F7E}"/>
                    </a:ext>
                  </a:extLst>
                </p:cNvPr>
                <p:cNvPicPr/>
                <p:nvPr/>
              </p:nvPicPr>
              <p:blipFill>
                <a:blip r:embed="rId656"/>
                <a:stretch>
                  <a:fillRect/>
                </a:stretch>
              </p:blipFill>
              <p:spPr>
                <a:xfrm>
                  <a:off x="2444493" y="28507"/>
                  <a:ext cx="15264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802" name="Freihand 801">
                  <a:extLst>
                    <a:ext uri="{FF2B5EF4-FFF2-40B4-BE49-F238E27FC236}">
                      <a16:creationId xmlns:a16="http://schemas.microsoft.com/office/drawing/2014/main" id="{7E7341DF-F570-4F93-AFB5-66F5F688AF02}"/>
                    </a:ext>
                  </a:extLst>
                </p14:cNvPr>
                <p14:cNvContentPartPr/>
                <p14:nvPr/>
              </p14:nvContentPartPr>
              <p14:xfrm>
                <a:off x="2587053" y="94027"/>
                <a:ext cx="59040" cy="127080"/>
              </p14:xfrm>
            </p:contentPart>
          </mc:Choice>
          <mc:Fallback>
            <p:pic>
              <p:nvPicPr>
                <p:cNvPr id="802" name="Freihand 801">
                  <a:extLst>
                    <a:ext uri="{FF2B5EF4-FFF2-40B4-BE49-F238E27FC236}">
                      <a16:creationId xmlns:a16="http://schemas.microsoft.com/office/drawing/2014/main" id="{7E7341DF-F570-4F93-AFB5-66F5F688AF02}"/>
                    </a:ext>
                  </a:extLst>
                </p:cNvPr>
                <p:cNvPicPr/>
                <p:nvPr/>
              </p:nvPicPr>
              <p:blipFill>
                <a:blip r:embed="rId658"/>
                <a:stretch>
                  <a:fillRect/>
                </a:stretch>
              </p:blipFill>
              <p:spPr>
                <a:xfrm>
                  <a:off x="2582733" y="89707"/>
                  <a:ext cx="676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803" name="Freihand 802">
                  <a:extLst>
                    <a:ext uri="{FF2B5EF4-FFF2-40B4-BE49-F238E27FC236}">
                      <a16:creationId xmlns:a16="http://schemas.microsoft.com/office/drawing/2014/main" id="{0D4E4B92-D3A4-4662-904D-3A5AC5EDB225}"/>
                    </a:ext>
                  </a:extLst>
                </p14:cNvPr>
                <p14:cNvContentPartPr/>
                <p14:nvPr/>
              </p14:nvContentPartPr>
              <p14:xfrm>
                <a:off x="2677053" y="45067"/>
                <a:ext cx="52920" cy="96840"/>
              </p14:xfrm>
            </p:contentPart>
          </mc:Choice>
          <mc:Fallback>
            <p:pic>
              <p:nvPicPr>
                <p:cNvPr id="803" name="Freihand 802">
                  <a:extLst>
                    <a:ext uri="{FF2B5EF4-FFF2-40B4-BE49-F238E27FC236}">
                      <a16:creationId xmlns:a16="http://schemas.microsoft.com/office/drawing/2014/main" id="{0D4E4B92-D3A4-4662-904D-3A5AC5EDB225}"/>
                    </a:ext>
                  </a:extLst>
                </p:cNvPr>
                <p:cNvPicPr/>
                <p:nvPr/>
              </p:nvPicPr>
              <p:blipFill>
                <a:blip r:embed="rId660"/>
                <a:stretch>
                  <a:fillRect/>
                </a:stretch>
              </p:blipFill>
              <p:spPr>
                <a:xfrm>
                  <a:off x="2672733" y="40747"/>
                  <a:ext cx="615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804" name="Freihand 803">
                  <a:extLst>
                    <a:ext uri="{FF2B5EF4-FFF2-40B4-BE49-F238E27FC236}">
                      <a16:creationId xmlns:a16="http://schemas.microsoft.com/office/drawing/2014/main" id="{4AA63B28-B2EB-4C4E-AD28-4C0E263FE095}"/>
                    </a:ext>
                  </a:extLst>
                </p14:cNvPr>
                <p14:cNvContentPartPr/>
                <p14:nvPr/>
              </p14:nvContentPartPr>
              <p14:xfrm>
                <a:off x="2722413" y="71707"/>
                <a:ext cx="80280" cy="91440"/>
              </p14:xfrm>
            </p:contentPart>
          </mc:Choice>
          <mc:Fallback>
            <p:pic>
              <p:nvPicPr>
                <p:cNvPr id="804" name="Freihand 803">
                  <a:extLst>
                    <a:ext uri="{FF2B5EF4-FFF2-40B4-BE49-F238E27FC236}">
                      <a16:creationId xmlns:a16="http://schemas.microsoft.com/office/drawing/2014/main" id="{4AA63B28-B2EB-4C4E-AD28-4C0E263FE095}"/>
                    </a:ext>
                  </a:extLst>
                </p:cNvPr>
                <p:cNvPicPr/>
                <p:nvPr/>
              </p:nvPicPr>
              <p:blipFill>
                <a:blip r:embed="rId662"/>
                <a:stretch>
                  <a:fillRect/>
                </a:stretch>
              </p:blipFill>
              <p:spPr>
                <a:xfrm>
                  <a:off x="2718093" y="67387"/>
                  <a:ext cx="889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805" name="Freihand 804">
                  <a:extLst>
                    <a:ext uri="{FF2B5EF4-FFF2-40B4-BE49-F238E27FC236}">
                      <a16:creationId xmlns:a16="http://schemas.microsoft.com/office/drawing/2014/main" id="{BBF46338-938F-4CC2-972A-36B47F3B45B2}"/>
                    </a:ext>
                  </a:extLst>
                </p14:cNvPr>
                <p14:cNvContentPartPr/>
                <p14:nvPr/>
              </p14:nvContentPartPr>
              <p14:xfrm>
                <a:off x="2796213" y="42547"/>
                <a:ext cx="55080" cy="121680"/>
              </p14:xfrm>
            </p:contentPart>
          </mc:Choice>
          <mc:Fallback>
            <p:pic>
              <p:nvPicPr>
                <p:cNvPr id="805" name="Freihand 804">
                  <a:extLst>
                    <a:ext uri="{FF2B5EF4-FFF2-40B4-BE49-F238E27FC236}">
                      <a16:creationId xmlns:a16="http://schemas.microsoft.com/office/drawing/2014/main" id="{BBF46338-938F-4CC2-972A-36B47F3B45B2}"/>
                    </a:ext>
                  </a:extLst>
                </p:cNvPr>
                <p:cNvPicPr/>
                <p:nvPr/>
              </p:nvPicPr>
              <p:blipFill>
                <a:blip r:embed="rId664"/>
                <a:stretch>
                  <a:fillRect/>
                </a:stretch>
              </p:blipFill>
              <p:spPr>
                <a:xfrm>
                  <a:off x="2791893" y="38227"/>
                  <a:ext cx="637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806" name="Freihand 805">
                  <a:extLst>
                    <a:ext uri="{FF2B5EF4-FFF2-40B4-BE49-F238E27FC236}">
                      <a16:creationId xmlns:a16="http://schemas.microsoft.com/office/drawing/2014/main" id="{2475721F-EB1E-4901-8160-E99F29086BE5}"/>
                    </a:ext>
                  </a:extLst>
                </p14:cNvPr>
                <p14:cNvContentPartPr/>
                <p14:nvPr/>
              </p14:nvContentPartPr>
              <p14:xfrm>
                <a:off x="2847693" y="28147"/>
                <a:ext cx="76320" cy="156960"/>
              </p14:xfrm>
            </p:contentPart>
          </mc:Choice>
          <mc:Fallback>
            <p:pic>
              <p:nvPicPr>
                <p:cNvPr id="806" name="Freihand 805">
                  <a:extLst>
                    <a:ext uri="{FF2B5EF4-FFF2-40B4-BE49-F238E27FC236}">
                      <a16:creationId xmlns:a16="http://schemas.microsoft.com/office/drawing/2014/main" id="{2475721F-EB1E-4901-8160-E99F29086BE5}"/>
                    </a:ext>
                  </a:extLst>
                </p:cNvPr>
                <p:cNvPicPr/>
                <p:nvPr/>
              </p:nvPicPr>
              <p:blipFill>
                <a:blip r:embed="rId666"/>
                <a:stretch>
                  <a:fillRect/>
                </a:stretch>
              </p:blipFill>
              <p:spPr>
                <a:xfrm>
                  <a:off x="2843373" y="23827"/>
                  <a:ext cx="849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807" name="Freihand 806">
                  <a:extLst>
                    <a:ext uri="{FF2B5EF4-FFF2-40B4-BE49-F238E27FC236}">
                      <a16:creationId xmlns:a16="http://schemas.microsoft.com/office/drawing/2014/main" id="{F520A29C-6274-4EBF-9D55-469315D0FC85}"/>
                    </a:ext>
                  </a:extLst>
                </p14:cNvPr>
                <p14:cNvContentPartPr/>
                <p14:nvPr/>
              </p14:nvContentPartPr>
              <p14:xfrm>
                <a:off x="2461413" y="317947"/>
                <a:ext cx="105480" cy="5040"/>
              </p14:xfrm>
            </p:contentPart>
          </mc:Choice>
          <mc:Fallback>
            <p:pic>
              <p:nvPicPr>
                <p:cNvPr id="807" name="Freihand 806">
                  <a:extLst>
                    <a:ext uri="{FF2B5EF4-FFF2-40B4-BE49-F238E27FC236}">
                      <a16:creationId xmlns:a16="http://schemas.microsoft.com/office/drawing/2014/main" id="{F520A29C-6274-4EBF-9D55-469315D0FC85}"/>
                    </a:ext>
                  </a:extLst>
                </p:cNvPr>
                <p:cNvPicPr/>
                <p:nvPr/>
              </p:nvPicPr>
              <p:blipFill>
                <a:blip r:embed="rId668"/>
                <a:stretch>
                  <a:fillRect/>
                </a:stretch>
              </p:blipFill>
              <p:spPr>
                <a:xfrm>
                  <a:off x="2457093" y="313627"/>
                  <a:ext cx="1141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808" name="Freihand 807">
                  <a:extLst>
                    <a:ext uri="{FF2B5EF4-FFF2-40B4-BE49-F238E27FC236}">
                      <a16:creationId xmlns:a16="http://schemas.microsoft.com/office/drawing/2014/main" id="{F34E4A02-64B0-48DE-9E2D-51267DB2610A}"/>
                    </a:ext>
                  </a:extLst>
                </p14:cNvPr>
                <p14:cNvContentPartPr/>
                <p14:nvPr/>
              </p14:nvContentPartPr>
              <p14:xfrm>
                <a:off x="2521893" y="272227"/>
                <a:ext cx="80280" cy="12600"/>
              </p14:xfrm>
            </p:contentPart>
          </mc:Choice>
          <mc:Fallback>
            <p:pic>
              <p:nvPicPr>
                <p:cNvPr id="808" name="Freihand 807">
                  <a:extLst>
                    <a:ext uri="{FF2B5EF4-FFF2-40B4-BE49-F238E27FC236}">
                      <a16:creationId xmlns:a16="http://schemas.microsoft.com/office/drawing/2014/main" id="{F34E4A02-64B0-48DE-9E2D-51267DB2610A}"/>
                    </a:ext>
                  </a:extLst>
                </p:cNvPr>
                <p:cNvPicPr/>
                <p:nvPr/>
              </p:nvPicPr>
              <p:blipFill>
                <a:blip r:embed="rId670"/>
                <a:stretch>
                  <a:fillRect/>
                </a:stretch>
              </p:blipFill>
              <p:spPr>
                <a:xfrm>
                  <a:off x="2517573" y="267907"/>
                  <a:ext cx="889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809" name="Freihand 808">
                  <a:extLst>
                    <a:ext uri="{FF2B5EF4-FFF2-40B4-BE49-F238E27FC236}">
                      <a16:creationId xmlns:a16="http://schemas.microsoft.com/office/drawing/2014/main" id="{E3ED875B-FD80-4020-81A2-FAEB5722524A}"/>
                    </a:ext>
                  </a:extLst>
                </p14:cNvPr>
                <p14:cNvContentPartPr/>
                <p14:nvPr/>
              </p14:nvContentPartPr>
              <p14:xfrm>
                <a:off x="2453133" y="272947"/>
                <a:ext cx="113760" cy="2160"/>
              </p14:xfrm>
            </p:contentPart>
          </mc:Choice>
          <mc:Fallback>
            <p:pic>
              <p:nvPicPr>
                <p:cNvPr id="809" name="Freihand 808">
                  <a:extLst>
                    <a:ext uri="{FF2B5EF4-FFF2-40B4-BE49-F238E27FC236}">
                      <a16:creationId xmlns:a16="http://schemas.microsoft.com/office/drawing/2014/main" id="{E3ED875B-FD80-4020-81A2-FAEB5722524A}"/>
                    </a:ext>
                  </a:extLst>
                </p:cNvPr>
                <p:cNvPicPr/>
                <p:nvPr/>
              </p:nvPicPr>
              <p:blipFill>
                <a:blip r:embed="rId672"/>
                <a:stretch>
                  <a:fillRect/>
                </a:stretch>
              </p:blipFill>
              <p:spPr>
                <a:xfrm>
                  <a:off x="2448813" y="268627"/>
                  <a:ext cx="12240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810" name="Freihand 809">
                  <a:extLst>
                    <a:ext uri="{FF2B5EF4-FFF2-40B4-BE49-F238E27FC236}">
                      <a16:creationId xmlns:a16="http://schemas.microsoft.com/office/drawing/2014/main" id="{6EF9FB1B-D853-41B2-9936-F4D458673CFB}"/>
                    </a:ext>
                  </a:extLst>
                </p14:cNvPr>
                <p14:cNvContentPartPr/>
                <p14:nvPr/>
              </p14:nvContentPartPr>
              <p14:xfrm>
                <a:off x="2563653" y="253507"/>
                <a:ext cx="93240" cy="99720"/>
              </p14:xfrm>
            </p:contentPart>
          </mc:Choice>
          <mc:Fallback>
            <p:pic>
              <p:nvPicPr>
                <p:cNvPr id="810" name="Freihand 809">
                  <a:extLst>
                    <a:ext uri="{FF2B5EF4-FFF2-40B4-BE49-F238E27FC236}">
                      <a16:creationId xmlns:a16="http://schemas.microsoft.com/office/drawing/2014/main" id="{6EF9FB1B-D853-41B2-9936-F4D458673CFB}"/>
                    </a:ext>
                  </a:extLst>
                </p:cNvPr>
                <p:cNvPicPr/>
                <p:nvPr/>
              </p:nvPicPr>
              <p:blipFill>
                <a:blip r:embed="rId674"/>
                <a:stretch>
                  <a:fillRect/>
                </a:stretch>
              </p:blipFill>
              <p:spPr>
                <a:xfrm>
                  <a:off x="2559333" y="249187"/>
                  <a:ext cx="1018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811" name="Freihand 810">
                  <a:extLst>
                    <a:ext uri="{FF2B5EF4-FFF2-40B4-BE49-F238E27FC236}">
                      <a16:creationId xmlns:a16="http://schemas.microsoft.com/office/drawing/2014/main" id="{B2D0E15A-7255-4000-B331-1FED6C8676CB}"/>
                    </a:ext>
                  </a:extLst>
                </p14:cNvPr>
                <p14:cNvContentPartPr/>
                <p14:nvPr/>
              </p14:nvContentPartPr>
              <p14:xfrm>
                <a:off x="2649333" y="236947"/>
                <a:ext cx="68040" cy="118800"/>
              </p14:xfrm>
            </p:contentPart>
          </mc:Choice>
          <mc:Fallback>
            <p:pic>
              <p:nvPicPr>
                <p:cNvPr id="811" name="Freihand 810">
                  <a:extLst>
                    <a:ext uri="{FF2B5EF4-FFF2-40B4-BE49-F238E27FC236}">
                      <a16:creationId xmlns:a16="http://schemas.microsoft.com/office/drawing/2014/main" id="{B2D0E15A-7255-4000-B331-1FED6C8676CB}"/>
                    </a:ext>
                  </a:extLst>
                </p:cNvPr>
                <p:cNvPicPr/>
                <p:nvPr/>
              </p:nvPicPr>
              <p:blipFill>
                <a:blip r:embed="rId676"/>
                <a:stretch>
                  <a:fillRect/>
                </a:stretch>
              </p:blipFill>
              <p:spPr>
                <a:xfrm>
                  <a:off x="2645013" y="232627"/>
                  <a:ext cx="766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812" name="Freihand 811">
                  <a:extLst>
                    <a:ext uri="{FF2B5EF4-FFF2-40B4-BE49-F238E27FC236}">
                      <a16:creationId xmlns:a16="http://schemas.microsoft.com/office/drawing/2014/main" id="{E220E5F1-D7FE-405A-AB0A-2105C8771096}"/>
                    </a:ext>
                  </a:extLst>
                </p14:cNvPr>
                <p14:cNvContentPartPr/>
                <p14:nvPr/>
              </p14:nvContentPartPr>
              <p14:xfrm>
                <a:off x="2636373" y="182227"/>
                <a:ext cx="113040" cy="115200"/>
              </p14:xfrm>
            </p:contentPart>
          </mc:Choice>
          <mc:Fallback>
            <p:pic>
              <p:nvPicPr>
                <p:cNvPr id="812" name="Freihand 811">
                  <a:extLst>
                    <a:ext uri="{FF2B5EF4-FFF2-40B4-BE49-F238E27FC236}">
                      <a16:creationId xmlns:a16="http://schemas.microsoft.com/office/drawing/2014/main" id="{E220E5F1-D7FE-405A-AB0A-2105C8771096}"/>
                    </a:ext>
                  </a:extLst>
                </p:cNvPr>
                <p:cNvPicPr/>
                <p:nvPr/>
              </p:nvPicPr>
              <p:blipFill>
                <a:blip r:embed="rId678"/>
                <a:stretch>
                  <a:fillRect/>
                </a:stretch>
              </p:blipFill>
              <p:spPr>
                <a:xfrm>
                  <a:off x="2632053" y="177907"/>
                  <a:ext cx="1216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813" name="Freihand 812">
                  <a:extLst>
                    <a:ext uri="{FF2B5EF4-FFF2-40B4-BE49-F238E27FC236}">
                      <a16:creationId xmlns:a16="http://schemas.microsoft.com/office/drawing/2014/main" id="{473245DF-D891-44CD-A2CF-499731612A93}"/>
                    </a:ext>
                  </a:extLst>
                </p14:cNvPr>
                <p14:cNvContentPartPr/>
                <p14:nvPr/>
              </p14:nvContentPartPr>
              <p14:xfrm>
                <a:off x="2756973" y="198427"/>
                <a:ext cx="45720" cy="115560"/>
              </p14:xfrm>
            </p:contentPart>
          </mc:Choice>
          <mc:Fallback>
            <p:pic>
              <p:nvPicPr>
                <p:cNvPr id="813" name="Freihand 812">
                  <a:extLst>
                    <a:ext uri="{FF2B5EF4-FFF2-40B4-BE49-F238E27FC236}">
                      <a16:creationId xmlns:a16="http://schemas.microsoft.com/office/drawing/2014/main" id="{473245DF-D891-44CD-A2CF-499731612A93}"/>
                    </a:ext>
                  </a:extLst>
                </p:cNvPr>
                <p:cNvPicPr/>
                <p:nvPr/>
              </p:nvPicPr>
              <p:blipFill>
                <a:blip r:embed="rId680"/>
                <a:stretch>
                  <a:fillRect/>
                </a:stretch>
              </p:blipFill>
              <p:spPr>
                <a:xfrm>
                  <a:off x="2752653" y="194107"/>
                  <a:ext cx="543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814" name="Freihand 813">
                  <a:extLst>
                    <a:ext uri="{FF2B5EF4-FFF2-40B4-BE49-F238E27FC236}">
                      <a16:creationId xmlns:a16="http://schemas.microsoft.com/office/drawing/2014/main" id="{6DAD5697-4414-4008-87E8-F35567FBAFF7}"/>
                    </a:ext>
                  </a:extLst>
                </p14:cNvPr>
                <p14:cNvContentPartPr/>
                <p14:nvPr/>
              </p14:nvContentPartPr>
              <p14:xfrm>
                <a:off x="2798013" y="231547"/>
                <a:ext cx="66960" cy="113400"/>
              </p14:xfrm>
            </p:contentPart>
          </mc:Choice>
          <mc:Fallback>
            <p:pic>
              <p:nvPicPr>
                <p:cNvPr id="814" name="Freihand 813">
                  <a:extLst>
                    <a:ext uri="{FF2B5EF4-FFF2-40B4-BE49-F238E27FC236}">
                      <a16:creationId xmlns:a16="http://schemas.microsoft.com/office/drawing/2014/main" id="{6DAD5697-4414-4008-87E8-F35567FBAFF7}"/>
                    </a:ext>
                  </a:extLst>
                </p:cNvPr>
                <p:cNvPicPr/>
                <p:nvPr/>
              </p:nvPicPr>
              <p:blipFill>
                <a:blip r:embed="rId682"/>
                <a:stretch>
                  <a:fillRect/>
                </a:stretch>
              </p:blipFill>
              <p:spPr>
                <a:xfrm>
                  <a:off x="2793693" y="227227"/>
                  <a:ext cx="756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815" name="Freihand 814">
                  <a:extLst>
                    <a:ext uri="{FF2B5EF4-FFF2-40B4-BE49-F238E27FC236}">
                      <a16:creationId xmlns:a16="http://schemas.microsoft.com/office/drawing/2014/main" id="{45C71943-D2C4-408B-8B85-F0D7B80DC0C3}"/>
                    </a:ext>
                  </a:extLst>
                </p14:cNvPr>
                <p14:cNvContentPartPr/>
                <p14:nvPr/>
              </p14:nvContentPartPr>
              <p14:xfrm>
                <a:off x="2864253" y="180787"/>
                <a:ext cx="28080" cy="90720"/>
              </p14:xfrm>
            </p:contentPart>
          </mc:Choice>
          <mc:Fallback>
            <p:pic>
              <p:nvPicPr>
                <p:cNvPr id="815" name="Freihand 814">
                  <a:extLst>
                    <a:ext uri="{FF2B5EF4-FFF2-40B4-BE49-F238E27FC236}">
                      <a16:creationId xmlns:a16="http://schemas.microsoft.com/office/drawing/2014/main" id="{45C71943-D2C4-408B-8B85-F0D7B80DC0C3}"/>
                    </a:ext>
                  </a:extLst>
                </p:cNvPr>
                <p:cNvPicPr/>
                <p:nvPr/>
              </p:nvPicPr>
              <p:blipFill>
                <a:blip r:embed="rId684"/>
                <a:stretch>
                  <a:fillRect/>
                </a:stretch>
              </p:blipFill>
              <p:spPr>
                <a:xfrm>
                  <a:off x="2859933" y="176467"/>
                  <a:ext cx="367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816" name="Freihand 815">
                  <a:extLst>
                    <a:ext uri="{FF2B5EF4-FFF2-40B4-BE49-F238E27FC236}">
                      <a16:creationId xmlns:a16="http://schemas.microsoft.com/office/drawing/2014/main" id="{AE56DD25-8EC7-4EC4-AF81-53856344AB14}"/>
                    </a:ext>
                  </a:extLst>
                </p14:cNvPr>
                <p14:cNvContentPartPr/>
                <p14:nvPr/>
              </p14:nvContentPartPr>
              <p14:xfrm>
                <a:off x="2888733" y="202747"/>
                <a:ext cx="72000" cy="89640"/>
              </p14:xfrm>
            </p:contentPart>
          </mc:Choice>
          <mc:Fallback>
            <p:pic>
              <p:nvPicPr>
                <p:cNvPr id="816" name="Freihand 815">
                  <a:extLst>
                    <a:ext uri="{FF2B5EF4-FFF2-40B4-BE49-F238E27FC236}">
                      <a16:creationId xmlns:a16="http://schemas.microsoft.com/office/drawing/2014/main" id="{AE56DD25-8EC7-4EC4-AF81-53856344AB14}"/>
                    </a:ext>
                  </a:extLst>
                </p:cNvPr>
                <p:cNvPicPr/>
                <p:nvPr/>
              </p:nvPicPr>
              <p:blipFill>
                <a:blip r:embed="rId686"/>
                <a:stretch>
                  <a:fillRect/>
                </a:stretch>
              </p:blipFill>
              <p:spPr>
                <a:xfrm>
                  <a:off x="2884413" y="198427"/>
                  <a:ext cx="806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817" name="Freihand 816">
                  <a:extLst>
                    <a:ext uri="{FF2B5EF4-FFF2-40B4-BE49-F238E27FC236}">
                      <a16:creationId xmlns:a16="http://schemas.microsoft.com/office/drawing/2014/main" id="{3974461B-84A8-4771-9B09-A60BD71C29A7}"/>
                    </a:ext>
                  </a:extLst>
                </p14:cNvPr>
                <p14:cNvContentPartPr/>
                <p14:nvPr/>
              </p14:nvContentPartPr>
              <p14:xfrm>
                <a:off x="2934453" y="170707"/>
                <a:ext cx="48960" cy="113400"/>
              </p14:xfrm>
            </p:contentPart>
          </mc:Choice>
          <mc:Fallback>
            <p:pic>
              <p:nvPicPr>
                <p:cNvPr id="817" name="Freihand 816">
                  <a:extLst>
                    <a:ext uri="{FF2B5EF4-FFF2-40B4-BE49-F238E27FC236}">
                      <a16:creationId xmlns:a16="http://schemas.microsoft.com/office/drawing/2014/main" id="{3974461B-84A8-4771-9B09-A60BD71C29A7}"/>
                    </a:ext>
                  </a:extLst>
                </p:cNvPr>
                <p:cNvPicPr/>
                <p:nvPr/>
              </p:nvPicPr>
              <p:blipFill>
                <a:blip r:embed="rId688"/>
                <a:stretch>
                  <a:fillRect/>
                </a:stretch>
              </p:blipFill>
              <p:spPr>
                <a:xfrm>
                  <a:off x="2930133" y="166387"/>
                  <a:ext cx="576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818" name="Freihand 817">
                  <a:extLst>
                    <a:ext uri="{FF2B5EF4-FFF2-40B4-BE49-F238E27FC236}">
                      <a16:creationId xmlns:a16="http://schemas.microsoft.com/office/drawing/2014/main" id="{C92EFFF8-B61A-4D86-8723-781A0BABEC0F}"/>
                    </a:ext>
                  </a:extLst>
                </p14:cNvPr>
                <p14:cNvContentPartPr/>
                <p14:nvPr/>
              </p14:nvContentPartPr>
              <p14:xfrm>
                <a:off x="2944533" y="172147"/>
                <a:ext cx="35640" cy="121680"/>
              </p14:xfrm>
            </p:contentPart>
          </mc:Choice>
          <mc:Fallback>
            <p:pic>
              <p:nvPicPr>
                <p:cNvPr id="818" name="Freihand 817">
                  <a:extLst>
                    <a:ext uri="{FF2B5EF4-FFF2-40B4-BE49-F238E27FC236}">
                      <a16:creationId xmlns:a16="http://schemas.microsoft.com/office/drawing/2014/main" id="{C92EFFF8-B61A-4D86-8723-781A0BABEC0F}"/>
                    </a:ext>
                  </a:extLst>
                </p:cNvPr>
                <p:cNvPicPr/>
                <p:nvPr/>
              </p:nvPicPr>
              <p:blipFill>
                <a:blip r:embed="rId690"/>
                <a:stretch>
                  <a:fillRect/>
                </a:stretch>
              </p:blipFill>
              <p:spPr>
                <a:xfrm>
                  <a:off x="2940213" y="167827"/>
                  <a:ext cx="442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819" name="Freihand 818">
                  <a:extLst>
                    <a:ext uri="{FF2B5EF4-FFF2-40B4-BE49-F238E27FC236}">
                      <a16:creationId xmlns:a16="http://schemas.microsoft.com/office/drawing/2014/main" id="{085F5A8B-A47F-4723-B3C4-11482D3C97B2}"/>
                    </a:ext>
                  </a:extLst>
                </p14:cNvPr>
                <p14:cNvContentPartPr/>
                <p14:nvPr/>
              </p14:nvContentPartPr>
              <p14:xfrm>
                <a:off x="3039573" y="201667"/>
                <a:ext cx="74160" cy="11520"/>
              </p14:xfrm>
            </p:contentPart>
          </mc:Choice>
          <mc:Fallback>
            <p:pic>
              <p:nvPicPr>
                <p:cNvPr id="819" name="Freihand 818">
                  <a:extLst>
                    <a:ext uri="{FF2B5EF4-FFF2-40B4-BE49-F238E27FC236}">
                      <a16:creationId xmlns:a16="http://schemas.microsoft.com/office/drawing/2014/main" id="{085F5A8B-A47F-4723-B3C4-11482D3C97B2}"/>
                    </a:ext>
                  </a:extLst>
                </p:cNvPr>
                <p:cNvPicPr/>
                <p:nvPr/>
              </p:nvPicPr>
              <p:blipFill>
                <a:blip r:embed="rId692"/>
                <a:stretch>
                  <a:fillRect/>
                </a:stretch>
              </p:blipFill>
              <p:spPr>
                <a:xfrm>
                  <a:off x="3035253" y="197347"/>
                  <a:ext cx="828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820" name="Freihand 819">
                  <a:extLst>
                    <a:ext uri="{FF2B5EF4-FFF2-40B4-BE49-F238E27FC236}">
                      <a16:creationId xmlns:a16="http://schemas.microsoft.com/office/drawing/2014/main" id="{191C7CF6-E4BE-425E-BFEA-F8B6695119BF}"/>
                    </a:ext>
                  </a:extLst>
                </p14:cNvPr>
                <p14:cNvContentPartPr/>
                <p14:nvPr/>
              </p14:nvContentPartPr>
              <p14:xfrm>
                <a:off x="3026613" y="213907"/>
                <a:ext cx="110160" cy="25200"/>
              </p14:xfrm>
            </p:contentPart>
          </mc:Choice>
          <mc:Fallback>
            <p:pic>
              <p:nvPicPr>
                <p:cNvPr id="820" name="Freihand 819">
                  <a:extLst>
                    <a:ext uri="{FF2B5EF4-FFF2-40B4-BE49-F238E27FC236}">
                      <a16:creationId xmlns:a16="http://schemas.microsoft.com/office/drawing/2014/main" id="{191C7CF6-E4BE-425E-BFEA-F8B6695119BF}"/>
                    </a:ext>
                  </a:extLst>
                </p:cNvPr>
                <p:cNvPicPr/>
                <p:nvPr/>
              </p:nvPicPr>
              <p:blipFill>
                <a:blip r:embed="rId694"/>
                <a:stretch>
                  <a:fillRect/>
                </a:stretch>
              </p:blipFill>
              <p:spPr>
                <a:xfrm>
                  <a:off x="3022293" y="209587"/>
                  <a:ext cx="1188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822" name="Freihand 821">
                  <a:extLst>
                    <a:ext uri="{FF2B5EF4-FFF2-40B4-BE49-F238E27FC236}">
                      <a16:creationId xmlns:a16="http://schemas.microsoft.com/office/drawing/2014/main" id="{086DEC04-E213-4CC6-9FAF-4A1C41023516}"/>
                    </a:ext>
                  </a:extLst>
                </p14:cNvPr>
                <p14:cNvContentPartPr/>
                <p14:nvPr/>
              </p14:nvContentPartPr>
              <p14:xfrm>
                <a:off x="3182133" y="96547"/>
                <a:ext cx="77760" cy="151560"/>
              </p14:xfrm>
            </p:contentPart>
          </mc:Choice>
          <mc:Fallback>
            <p:pic>
              <p:nvPicPr>
                <p:cNvPr id="822" name="Freihand 821">
                  <a:extLst>
                    <a:ext uri="{FF2B5EF4-FFF2-40B4-BE49-F238E27FC236}">
                      <a16:creationId xmlns:a16="http://schemas.microsoft.com/office/drawing/2014/main" id="{086DEC04-E213-4CC6-9FAF-4A1C41023516}"/>
                    </a:ext>
                  </a:extLst>
                </p:cNvPr>
                <p:cNvPicPr/>
                <p:nvPr/>
              </p:nvPicPr>
              <p:blipFill>
                <a:blip r:embed="rId696"/>
                <a:stretch>
                  <a:fillRect/>
                </a:stretch>
              </p:blipFill>
              <p:spPr>
                <a:xfrm>
                  <a:off x="3177813" y="92227"/>
                  <a:ext cx="864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823" name="Freihand 822">
                  <a:extLst>
                    <a:ext uri="{FF2B5EF4-FFF2-40B4-BE49-F238E27FC236}">
                      <a16:creationId xmlns:a16="http://schemas.microsoft.com/office/drawing/2014/main" id="{243A45EB-EBF6-41B3-90D6-576261060AF5}"/>
                    </a:ext>
                  </a:extLst>
                </p14:cNvPr>
                <p14:cNvContentPartPr/>
                <p14:nvPr/>
              </p14:nvContentPartPr>
              <p14:xfrm>
                <a:off x="3244413" y="54787"/>
                <a:ext cx="23040" cy="65880"/>
              </p14:xfrm>
            </p:contentPart>
          </mc:Choice>
          <mc:Fallback>
            <p:pic>
              <p:nvPicPr>
                <p:cNvPr id="823" name="Freihand 822">
                  <a:extLst>
                    <a:ext uri="{FF2B5EF4-FFF2-40B4-BE49-F238E27FC236}">
                      <a16:creationId xmlns:a16="http://schemas.microsoft.com/office/drawing/2014/main" id="{243A45EB-EBF6-41B3-90D6-576261060AF5}"/>
                    </a:ext>
                  </a:extLst>
                </p:cNvPr>
                <p:cNvPicPr/>
                <p:nvPr/>
              </p:nvPicPr>
              <p:blipFill>
                <a:blip r:embed="rId698"/>
                <a:stretch>
                  <a:fillRect/>
                </a:stretch>
              </p:blipFill>
              <p:spPr>
                <a:xfrm>
                  <a:off x="3240093" y="50467"/>
                  <a:ext cx="316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824" name="Freihand 823">
                  <a:extLst>
                    <a:ext uri="{FF2B5EF4-FFF2-40B4-BE49-F238E27FC236}">
                      <a16:creationId xmlns:a16="http://schemas.microsoft.com/office/drawing/2014/main" id="{57DBAAED-C868-424E-9BFF-9084E3A75F67}"/>
                    </a:ext>
                  </a:extLst>
                </p14:cNvPr>
                <p14:cNvContentPartPr/>
                <p14:nvPr/>
              </p14:nvContentPartPr>
              <p14:xfrm>
                <a:off x="3313893" y="148387"/>
                <a:ext cx="22320" cy="3600"/>
              </p14:xfrm>
            </p:contentPart>
          </mc:Choice>
          <mc:Fallback>
            <p:pic>
              <p:nvPicPr>
                <p:cNvPr id="824" name="Freihand 823">
                  <a:extLst>
                    <a:ext uri="{FF2B5EF4-FFF2-40B4-BE49-F238E27FC236}">
                      <a16:creationId xmlns:a16="http://schemas.microsoft.com/office/drawing/2014/main" id="{57DBAAED-C868-424E-9BFF-9084E3A75F67}"/>
                    </a:ext>
                  </a:extLst>
                </p:cNvPr>
                <p:cNvPicPr/>
                <p:nvPr/>
              </p:nvPicPr>
              <p:blipFill>
                <a:blip r:embed="rId700"/>
                <a:stretch>
                  <a:fillRect/>
                </a:stretch>
              </p:blipFill>
              <p:spPr>
                <a:xfrm>
                  <a:off x="3309573" y="144067"/>
                  <a:ext cx="3096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825" name="Freihand 824">
                  <a:extLst>
                    <a:ext uri="{FF2B5EF4-FFF2-40B4-BE49-F238E27FC236}">
                      <a16:creationId xmlns:a16="http://schemas.microsoft.com/office/drawing/2014/main" id="{D7F06270-3178-4068-BE09-551F2403309E}"/>
                    </a:ext>
                  </a:extLst>
                </p14:cNvPr>
                <p14:cNvContentPartPr/>
                <p14:nvPr/>
              </p14:nvContentPartPr>
              <p14:xfrm>
                <a:off x="3368973" y="76387"/>
                <a:ext cx="52920" cy="178920"/>
              </p14:xfrm>
            </p:contentPart>
          </mc:Choice>
          <mc:Fallback>
            <p:pic>
              <p:nvPicPr>
                <p:cNvPr id="825" name="Freihand 824">
                  <a:extLst>
                    <a:ext uri="{FF2B5EF4-FFF2-40B4-BE49-F238E27FC236}">
                      <a16:creationId xmlns:a16="http://schemas.microsoft.com/office/drawing/2014/main" id="{D7F06270-3178-4068-BE09-551F2403309E}"/>
                    </a:ext>
                  </a:extLst>
                </p:cNvPr>
                <p:cNvPicPr/>
                <p:nvPr/>
              </p:nvPicPr>
              <p:blipFill>
                <a:blip r:embed="rId702"/>
                <a:stretch>
                  <a:fillRect/>
                </a:stretch>
              </p:blipFill>
              <p:spPr>
                <a:xfrm>
                  <a:off x="3364653" y="72067"/>
                  <a:ext cx="6156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826" name="Freihand 825">
                  <a:extLst>
                    <a:ext uri="{FF2B5EF4-FFF2-40B4-BE49-F238E27FC236}">
                      <a16:creationId xmlns:a16="http://schemas.microsoft.com/office/drawing/2014/main" id="{8CD3E1DF-3C77-4E97-BC20-AD5F64A8301D}"/>
                    </a:ext>
                  </a:extLst>
                </p14:cNvPr>
                <p14:cNvContentPartPr/>
                <p14:nvPr/>
              </p14:nvContentPartPr>
              <p14:xfrm>
                <a:off x="3435573" y="40387"/>
                <a:ext cx="38520" cy="54360"/>
              </p14:xfrm>
            </p:contentPart>
          </mc:Choice>
          <mc:Fallback>
            <p:pic>
              <p:nvPicPr>
                <p:cNvPr id="826" name="Freihand 825">
                  <a:extLst>
                    <a:ext uri="{FF2B5EF4-FFF2-40B4-BE49-F238E27FC236}">
                      <a16:creationId xmlns:a16="http://schemas.microsoft.com/office/drawing/2014/main" id="{8CD3E1DF-3C77-4E97-BC20-AD5F64A8301D}"/>
                    </a:ext>
                  </a:extLst>
                </p:cNvPr>
                <p:cNvPicPr/>
                <p:nvPr/>
              </p:nvPicPr>
              <p:blipFill>
                <a:blip r:embed="rId704"/>
                <a:stretch>
                  <a:fillRect/>
                </a:stretch>
              </p:blipFill>
              <p:spPr>
                <a:xfrm>
                  <a:off x="3431253" y="36067"/>
                  <a:ext cx="47160" cy="63000"/>
                </a:xfrm>
                <a:prstGeom prst="rect">
                  <a:avLst/>
                </a:prstGeom>
              </p:spPr>
            </p:pic>
          </mc:Fallback>
        </mc:AlternateContent>
      </p:grpSp>
      <p:grpSp>
        <p:nvGrpSpPr>
          <p:cNvPr id="844" name="Gruppieren 843">
            <a:extLst>
              <a:ext uri="{FF2B5EF4-FFF2-40B4-BE49-F238E27FC236}">
                <a16:creationId xmlns:a16="http://schemas.microsoft.com/office/drawing/2014/main" id="{C3B4657B-10F7-4953-99A7-E9FF6B395CD1}"/>
              </a:ext>
            </a:extLst>
          </p:cNvPr>
          <p:cNvGrpSpPr/>
          <p:nvPr/>
        </p:nvGrpSpPr>
        <p:grpSpPr>
          <a:xfrm>
            <a:off x="3775413" y="355387"/>
            <a:ext cx="963000" cy="255240"/>
            <a:chOff x="3775413" y="355387"/>
            <a:chExt cx="963000" cy="255240"/>
          </a:xfrm>
        </p:grpSpPr>
        <mc:AlternateContent xmlns:mc="http://schemas.openxmlformats.org/markup-compatibility/2006">
          <mc:Choice xmlns:p14="http://schemas.microsoft.com/office/powerpoint/2010/main" Requires="p14">
            <p:contentPart p14:bwMode="auto" r:id="rId705">
              <p14:nvContentPartPr>
                <p14:cNvPr id="833" name="Freihand 832">
                  <a:extLst>
                    <a:ext uri="{FF2B5EF4-FFF2-40B4-BE49-F238E27FC236}">
                      <a16:creationId xmlns:a16="http://schemas.microsoft.com/office/drawing/2014/main" id="{C6C292CA-D9D9-417F-99B8-265F9D48940A}"/>
                    </a:ext>
                  </a:extLst>
                </p14:cNvPr>
                <p14:cNvContentPartPr/>
                <p14:nvPr/>
              </p14:nvContentPartPr>
              <p14:xfrm>
                <a:off x="3807813" y="387787"/>
                <a:ext cx="64800" cy="201960"/>
              </p14:xfrm>
            </p:contentPart>
          </mc:Choice>
          <mc:Fallback>
            <p:pic>
              <p:nvPicPr>
                <p:cNvPr id="833" name="Freihand 832">
                  <a:extLst>
                    <a:ext uri="{FF2B5EF4-FFF2-40B4-BE49-F238E27FC236}">
                      <a16:creationId xmlns:a16="http://schemas.microsoft.com/office/drawing/2014/main" id="{C6C292CA-D9D9-417F-99B8-265F9D48940A}"/>
                    </a:ext>
                  </a:extLst>
                </p:cNvPr>
                <p:cNvPicPr/>
                <p:nvPr/>
              </p:nvPicPr>
              <p:blipFill>
                <a:blip r:embed="rId706"/>
                <a:stretch>
                  <a:fillRect/>
                </a:stretch>
              </p:blipFill>
              <p:spPr>
                <a:xfrm>
                  <a:off x="3803493" y="383467"/>
                  <a:ext cx="7344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834" name="Freihand 833">
                  <a:extLst>
                    <a:ext uri="{FF2B5EF4-FFF2-40B4-BE49-F238E27FC236}">
                      <a16:creationId xmlns:a16="http://schemas.microsoft.com/office/drawing/2014/main" id="{44F6D5DE-C546-4AA0-9839-FF14845EB23F}"/>
                    </a:ext>
                  </a:extLst>
                </p14:cNvPr>
                <p14:cNvContentPartPr/>
                <p14:nvPr/>
              </p14:nvContentPartPr>
              <p14:xfrm>
                <a:off x="3775413" y="490387"/>
                <a:ext cx="97200" cy="18360"/>
              </p14:xfrm>
            </p:contentPart>
          </mc:Choice>
          <mc:Fallback>
            <p:pic>
              <p:nvPicPr>
                <p:cNvPr id="834" name="Freihand 833">
                  <a:extLst>
                    <a:ext uri="{FF2B5EF4-FFF2-40B4-BE49-F238E27FC236}">
                      <a16:creationId xmlns:a16="http://schemas.microsoft.com/office/drawing/2014/main" id="{44F6D5DE-C546-4AA0-9839-FF14845EB23F}"/>
                    </a:ext>
                  </a:extLst>
                </p:cNvPr>
                <p:cNvPicPr/>
                <p:nvPr/>
              </p:nvPicPr>
              <p:blipFill>
                <a:blip r:embed="rId708"/>
                <a:stretch>
                  <a:fillRect/>
                </a:stretch>
              </p:blipFill>
              <p:spPr>
                <a:xfrm>
                  <a:off x="3771093" y="486067"/>
                  <a:ext cx="10584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835" name="Freihand 834">
                  <a:extLst>
                    <a:ext uri="{FF2B5EF4-FFF2-40B4-BE49-F238E27FC236}">
                      <a16:creationId xmlns:a16="http://schemas.microsoft.com/office/drawing/2014/main" id="{D5E1D079-41FD-4CAB-AE7C-97E66A378B17}"/>
                    </a:ext>
                  </a:extLst>
                </p14:cNvPr>
                <p14:cNvContentPartPr/>
                <p14:nvPr/>
              </p14:nvContentPartPr>
              <p14:xfrm>
                <a:off x="3894933" y="376627"/>
                <a:ext cx="85320" cy="154800"/>
              </p14:xfrm>
            </p:contentPart>
          </mc:Choice>
          <mc:Fallback>
            <p:pic>
              <p:nvPicPr>
                <p:cNvPr id="835" name="Freihand 834">
                  <a:extLst>
                    <a:ext uri="{FF2B5EF4-FFF2-40B4-BE49-F238E27FC236}">
                      <a16:creationId xmlns:a16="http://schemas.microsoft.com/office/drawing/2014/main" id="{D5E1D079-41FD-4CAB-AE7C-97E66A378B17}"/>
                    </a:ext>
                  </a:extLst>
                </p:cNvPr>
                <p:cNvPicPr/>
                <p:nvPr/>
              </p:nvPicPr>
              <p:blipFill>
                <a:blip r:embed="rId710"/>
                <a:stretch>
                  <a:fillRect/>
                </a:stretch>
              </p:blipFill>
              <p:spPr>
                <a:xfrm>
                  <a:off x="3890613" y="372307"/>
                  <a:ext cx="939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836" name="Freihand 835">
                  <a:extLst>
                    <a:ext uri="{FF2B5EF4-FFF2-40B4-BE49-F238E27FC236}">
                      <a16:creationId xmlns:a16="http://schemas.microsoft.com/office/drawing/2014/main" id="{F10C4120-5D51-401D-95E6-763D236040DD}"/>
                    </a:ext>
                  </a:extLst>
                </p14:cNvPr>
                <p14:cNvContentPartPr/>
                <p14:nvPr/>
              </p14:nvContentPartPr>
              <p14:xfrm>
                <a:off x="3995373" y="404347"/>
                <a:ext cx="108000" cy="113760"/>
              </p14:xfrm>
            </p:contentPart>
          </mc:Choice>
          <mc:Fallback>
            <p:pic>
              <p:nvPicPr>
                <p:cNvPr id="836" name="Freihand 835">
                  <a:extLst>
                    <a:ext uri="{FF2B5EF4-FFF2-40B4-BE49-F238E27FC236}">
                      <a16:creationId xmlns:a16="http://schemas.microsoft.com/office/drawing/2014/main" id="{F10C4120-5D51-401D-95E6-763D236040DD}"/>
                    </a:ext>
                  </a:extLst>
                </p:cNvPr>
                <p:cNvPicPr/>
                <p:nvPr/>
              </p:nvPicPr>
              <p:blipFill>
                <a:blip r:embed="rId712"/>
                <a:stretch>
                  <a:fillRect/>
                </a:stretch>
              </p:blipFill>
              <p:spPr>
                <a:xfrm>
                  <a:off x="3991053" y="400027"/>
                  <a:ext cx="1166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837" name="Freihand 836">
                  <a:extLst>
                    <a:ext uri="{FF2B5EF4-FFF2-40B4-BE49-F238E27FC236}">
                      <a16:creationId xmlns:a16="http://schemas.microsoft.com/office/drawing/2014/main" id="{F04DF7E8-A9EC-4AC7-9CBC-5080B39811C0}"/>
                    </a:ext>
                  </a:extLst>
                </p14:cNvPr>
                <p14:cNvContentPartPr/>
                <p14:nvPr/>
              </p14:nvContentPartPr>
              <p14:xfrm>
                <a:off x="4106253" y="374827"/>
                <a:ext cx="55800" cy="185760"/>
              </p14:xfrm>
            </p:contentPart>
          </mc:Choice>
          <mc:Fallback>
            <p:pic>
              <p:nvPicPr>
                <p:cNvPr id="837" name="Freihand 836">
                  <a:extLst>
                    <a:ext uri="{FF2B5EF4-FFF2-40B4-BE49-F238E27FC236}">
                      <a16:creationId xmlns:a16="http://schemas.microsoft.com/office/drawing/2014/main" id="{F04DF7E8-A9EC-4AC7-9CBC-5080B39811C0}"/>
                    </a:ext>
                  </a:extLst>
                </p:cNvPr>
                <p:cNvPicPr/>
                <p:nvPr/>
              </p:nvPicPr>
              <p:blipFill>
                <a:blip r:embed="rId714"/>
                <a:stretch>
                  <a:fillRect/>
                </a:stretch>
              </p:blipFill>
              <p:spPr>
                <a:xfrm>
                  <a:off x="4101933" y="370507"/>
                  <a:ext cx="6444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838" name="Freihand 837">
                  <a:extLst>
                    <a:ext uri="{FF2B5EF4-FFF2-40B4-BE49-F238E27FC236}">
                      <a16:creationId xmlns:a16="http://schemas.microsoft.com/office/drawing/2014/main" id="{9021E01D-D6F6-4959-90EB-24F918723FD6}"/>
                    </a:ext>
                  </a:extLst>
                </p14:cNvPr>
                <p14:cNvContentPartPr/>
                <p14:nvPr/>
              </p14:nvContentPartPr>
              <p14:xfrm>
                <a:off x="4241253" y="472387"/>
                <a:ext cx="126720" cy="7920"/>
              </p14:xfrm>
            </p:contentPart>
          </mc:Choice>
          <mc:Fallback>
            <p:pic>
              <p:nvPicPr>
                <p:cNvPr id="838" name="Freihand 837">
                  <a:extLst>
                    <a:ext uri="{FF2B5EF4-FFF2-40B4-BE49-F238E27FC236}">
                      <a16:creationId xmlns:a16="http://schemas.microsoft.com/office/drawing/2014/main" id="{9021E01D-D6F6-4959-90EB-24F918723FD6}"/>
                    </a:ext>
                  </a:extLst>
                </p:cNvPr>
                <p:cNvPicPr/>
                <p:nvPr/>
              </p:nvPicPr>
              <p:blipFill>
                <a:blip r:embed="rId716"/>
                <a:stretch>
                  <a:fillRect/>
                </a:stretch>
              </p:blipFill>
              <p:spPr>
                <a:xfrm>
                  <a:off x="4236933" y="468067"/>
                  <a:ext cx="13536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839" name="Freihand 838">
                  <a:extLst>
                    <a:ext uri="{FF2B5EF4-FFF2-40B4-BE49-F238E27FC236}">
                      <a16:creationId xmlns:a16="http://schemas.microsoft.com/office/drawing/2014/main" id="{E516F1E1-9318-4168-A2CA-3C72DF87D2D8}"/>
                    </a:ext>
                  </a:extLst>
                </p14:cNvPr>
                <p14:cNvContentPartPr/>
                <p14:nvPr/>
              </p14:nvContentPartPr>
              <p14:xfrm>
                <a:off x="4234773" y="512707"/>
                <a:ext cx="167760" cy="24840"/>
              </p14:xfrm>
            </p:contentPart>
          </mc:Choice>
          <mc:Fallback>
            <p:pic>
              <p:nvPicPr>
                <p:cNvPr id="839" name="Freihand 838">
                  <a:extLst>
                    <a:ext uri="{FF2B5EF4-FFF2-40B4-BE49-F238E27FC236}">
                      <a16:creationId xmlns:a16="http://schemas.microsoft.com/office/drawing/2014/main" id="{E516F1E1-9318-4168-A2CA-3C72DF87D2D8}"/>
                    </a:ext>
                  </a:extLst>
                </p:cNvPr>
                <p:cNvPicPr/>
                <p:nvPr/>
              </p:nvPicPr>
              <p:blipFill>
                <a:blip r:embed="rId718"/>
                <a:stretch>
                  <a:fillRect/>
                </a:stretch>
              </p:blipFill>
              <p:spPr>
                <a:xfrm>
                  <a:off x="4230453" y="508387"/>
                  <a:ext cx="1764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840" name="Freihand 839">
                  <a:extLst>
                    <a:ext uri="{FF2B5EF4-FFF2-40B4-BE49-F238E27FC236}">
                      <a16:creationId xmlns:a16="http://schemas.microsoft.com/office/drawing/2014/main" id="{964E75FA-BAEE-4F83-B306-CC6CFABE42D3}"/>
                    </a:ext>
                  </a:extLst>
                </p14:cNvPr>
                <p14:cNvContentPartPr/>
                <p14:nvPr/>
              </p14:nvContentPartPr>
              <p14:xfrm>
                <a:off x="4527813" y="355387"/>
                <a:ext cx="169920" cy="123480"/>
              </p14:xfrm>
            </p:contentPart>
          </mc:Choice>
          <mc:Fallback>
            <p:pic>
              <p:nvPicPr>
                <p:cNvPr id="840" name="Freihand 839">
                  <a:extLst>
                    <a:ext uri="{FF2B5EF4-FFF2-40B4-BE49-F238E27FC236}">
                      <a16:creationId xmlns:a16="http://schemas.microsoft.com/office/drawing/2014/main" id="{964E75FA-BAEE-4F83-B306-CC6CFABE42D3}"/>
                    </a:ext>
                  </a:extLst>
                </p:cNvPr>
                <p:cNvPicPr/>
                <p:nvPr/>
              </p:nvPicPr>
              <p:blipFill>
                <a:blip r:embed="rId720"/>
                <a:stretch>
                  <a:fillRect/>
                </a:stretch>
              </p:blipFill>
              <p:spPr>
                <a:xfrm>
                  <a:off x="4523493" y="351067"/>
                  <a:ext cx="1785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841" name="Freihand 840">
                  <a:extLst>
                    <a:ext uri="{FF2B5EF4-FFF2-40B4-BE49-F238E27FC236}">
                      <a16:creationId xmlns:a16="http://schemas.microsoft.com/office/drawing/2014/main" id="{1AA54CA6-0F8D-4B38-B480-76A5DE4D9FE7}"/>
                    </a:ext>
                  </a:extLst>
                </p14:cNvPr>
                <p14:cNvContentPartPr/>
                <p14:nvPr/>
              </p14:nvContentPartPr>
              <p14:xfrm>
                <a:off x="4617813" y="400387"/>
                <a:ext cx="86040" cy="49320"/>
              </p14:xfrm>
            </p:contentPart>
          </mc:Choice>
          <mc:Fallback>
            <p:pic>
              <p:nvPicPr>
                <p:cNvPr id="841" name="Freihand 840">
                  <a:extLst>
                    <a:ext uri="{FF2B5EF4-FFF2-40B4-BE49-F238E27FC236}">
                      <a16:creationId xmlns:a16="http://schemas.microsoft.com/office/drawing/2014/main" id="{1AA54CA6-0F8D-4B38-B480-76A5DE4D9FE7}"/>
                    </a:ext>
                  </a:extLst>
                </p:cNvPr>
                <p:cNvPicPr/>
                <p:nvPr/>
              </p:nvPicPr>
              <p:blipFill>
                <a:blip r:embed="rId722"/>
                <a:stretch>
                  <a:fillRect/>
                </a:stretch>
              </p:blipFill>
              <p:spPr>
                <a:xfrm>
                  <a:off x="4613493" y="396067"/>
                  <a:ext cx="9468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842" name="Freihand 841">
                  <a:extLst>
                    <a:ext uri="{FF2B5EF4-FFF2-40B4-BE49-F238E27FC236}">
                      <a16:creationId xmlns:a16="http://schemas.microsoft.com/office/drawing/2014/main" id="{BEB728DD-5E59-4C95-8E68-A236C16E836A}"/>
                    </a:ext>
                  </a:extLst>
                </p14:cNvPr>
                <p14:cNvContentPartPr/>
                <p14:nvPr/>
              </p14:nvContentPartPr>
              <p14:xfrm>
                <a:off x="4535373" y="454027"/>
                <a:ext cx="203040" cy="26280"/>
              </p14:xfrm>
            </p:contentPart>
          </mc:Choice>
          <mc:Fallback>
            <p:pic>
              <p:nvPicPr>
                <p:cNvPr id="842" name="Freihand 841">
                  <a:extLst>
                    <a:ext uri="{FF2B5EF4-FFF2-40B4-BE49-F238E27FC236}">
                      <a16:creationId xmlns:a16="http://schemas.microsoft.com/office/drawing/2014/main" id="{BEB728DD-5E59-4C95-8E68-A236C16E836A}"/>
                    </a:ext>
                  </a:extLst>
                </p:cNvPr>
                <p:cNvPicPr/>
                <p:nvPr/>
              </p:nvPicPr>
              <p:blipFill>
                <a:blip r:embed="rId724"/>
                <a:stretch>
                  <a:fillRect/>
                </a:stretch>
              </p:blipFill>
              <p:spPr>
                <a:xfrm>
                  <a:off x="4531053" y="449707"/>
                  <a:ext cx="2116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843" name="Freihand 842">
                  <a:extLst>
                    <a:ext uri="{FF2B5EF4-FFF2-40B4-BE49-F238E27FC236}">
                      <a16:creationId xmlns:a16="http://schemas.microsoft.com/office/drawing/2014/main" id="{59E61CA3-9D04-4995-ADC4-649365A40927}"/>
                    </a:ext>
                  </a:extLst>
                </p14:cNvPr>
                <p14:cNvContentPartPr/>
                <p14:nvPr/>
              </p14:nvContentPartPr>
              <p14:xfrm>
                <a:off x="4573173" y="508387"/>
                <a:ext cx="131040" cy="102240"/>
              </p14:xfrm>
            </p:contentPart>
          </mc:Choice>
          <mc:Fallback>
            <p:pic>
              <p:nvPicPr>
                <p:cNvPr id="843" name="Freihand 842">
                  <a:extLst>
                    <a:ext uri="{FF2B5EF4-FFF2-40B4-BE49-F238E27FC236}">
                      <a16:creationId xmlns:a16="http://schemas.microsoft.com/office/drawing/2014/main" id="{59E61CA3-9D04-4995-ADC4-649365A40927}"/>
                    </a:ext>
                  </a:extLst>
                </p:cNvPr>
                <p:cNvPicPr/>
                <p:nvPr/>
              </p:nvPicPr>
              <p:blipFill>
                <a:blip r:embed="rId726"/>
                <a:stretch>
                  <a:fillRect/>
                </a:stretch>
              </p:blipFill>
              <p:spPr>
                <a:xfrm>
                  <a:off x="4568853" y="504067"/>
                  <a:ext cx="139680" cy="110880"/>
                </a:xfrm>
                <a:prstGeom prst="rect">
                  <a:avLst/>
                </a:prstGeom>
              </p:spPr>
            </p:pic>
          </mc:Fallback>
        </mc:AlternateContent>
      </p:grpSp>
      <p:grpSp>
        <p:nvGrpSpPr>
          <p:cNvPr id="847" name="Gruppieren 846">
            <a:extLst>
              <a:ext uri="{FF2B5EF4-FFF2-40B4-BE49-F238E27FC236}">
                <a16:creationId xmlns:a16="http://schemas.microsoft.com/office/drawing/2014/main" id="{297DF8CC-87E4-4A70-BDB7-76EF63DB5F0B}"/>
              </a:ext>
            </a:extLst>
          </p:cNvPr>
          <p:cNvGrpSpPr/>
          <p:nvPr/>
        </p:nvGrpSpPr>
        <p:grpSpPr>
          <a:xfrm>
            <a:off x="5134053" y="364027"/>
            <a:ext cx="180360" cy="247680"/>
            <a:chOff x="5134053" y="364027"/>
            <a:chExt cx="180360" cy="247680"/>
          </a:xfrm>
        </p:grpSpPr>
        <mc:AlternateContent xmlns:mc="http://schemas.openxmlformats.org/markup-compatibility/2006">
          <mc:Choice xmlns:p14="http://schemas.microsoft.com/office/powerpoint/2010/main" Requires="p14">
            <p:contentPart p14:bwMode="auto" r:id="rId727">
              <p14:nvContentPartPr>
                <p14:cNvPr id="845" name="Freihand 844">
                  <a:extLst>
                    <a:ext uri="{FF2B5EF4-FFF2-40B4-BE49-F238E27FC236}">
                      <a16:creationId xmlns:a16="http://schemas.microsoft.com/office/drawing/2014/main" id="{95C49A29-8F91-4DB0-B6CE-513FE115D962}"/>
                    </a:ext>
                  </a:extLst>
                </p14:cNvPr>
                <p14:cNvContentPartPr/>
                <p14:nvPr/>
              </p14:nvContentPartPr>
              <p14:xfrm>
                <a:off x="5134053" y="397867"/>
                <a:ext cx="120240" cy="213840"/>
              </p14:xfrm>
            </p:contentPart>
          </mc:Choice>
          <mc:Fallback>
            <p:pic>
              <p:nvPicPr>
                <p:cNvPr id="845" name="Freihand 844">
                  <a:extLst>
                    <a:ext uri="{FF2B5EF4-FFF2-40B4-BE49-F238E27FC236}">
                      <a16:creationId xmlns:a16="http://schemas.microsoft.com/office/drawing/2014/main" id="{95C49A29-8F91-4DB0-B6CE-513FE115D962}"/>
                    </a:ext>
                  </a:extLst>
                </p:cNvPr>
                <p:cNvPicPr/>
                <p:nvPr/>
              </p:nvPicPr>
              <p:blipFill>
                <a:blip r:embed="rId728"/>
                <a:stretch>
                  <a:fillRect/>
                </a:stretch>
              </p:blipFill>
              <p:spPr>
                <a:xfrm>
                  <a:off x="5129733" y="393547"/>
                  <a:ext cx="12888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846" name="Freihand 845">
                  <a:extLst>
                    <a:ext uri="{FF2B5EF4-FFF2-40B4-BE49-F238E27FC236}">
                      <a16:creationId xmlns:a16="http://schemas.microsoft.com/office/drawing/2014/main" id="{89FAAFE8-BD36-48BC-AA6E-9F77F91498D9}"/>
                    </a:ext>
                  </a:extLst>
                </p14:cNvPr>
                <p14:cNvContentPartPr/>
                <p14:nvPr/>
              </p14:nvContentPartPr>
              <p14:xfrm>
                <a:off x="5306493" y="364027"/>
                <a:ext cx="7920" cy="82440"/>
              </p14:xfrm>
            </p:contentPart>
          </mc:Choice>
          <mc:Fallback>
            <p:pic>
              <p:nvPicPr>
                <p:cNvPr id="846" name="Freihand 845">
                  <a:extLst>
                    <a:ext uri="{FF2B5EF4-FFF2-40B4-BE49-F238E27FC236}">
                      <a16:creationId xmlns:a16="http://schemas.microsoft.com/office/drawing/2014/main" id="{89FAAFE8-BD36-48BC-AA6E-9F77F91498D9}"/>
                    </a:ext>
                  </a:extLst>
                </p:cNvPr>
                <p:cNvPicPr/>
                <p:nvPr/>
              </p:nvPicPr>
              <p:blipFill>
                <a:blip r:embed="rId730"/>
                <a:stretch>
                  <a:fillRect/>
                </a:stretch>
              </p:blipFill>
              <p:spPr>
                <a:xfrm>
                  <a:off x="5302173" y="359707"/>
                  <a:ext cx="16560" cy="91080"/>
                </a:xfrm>
                <a:prstGeom prst="rect">
                  <a:avLst/>
                </a:prstGeom>
              </p:spPr>
            </p:pic>
          </mc:Fallback>
        </mc:AlternateContent>
      </p:grpSp>
      <p:grpSp>
        <p:nvGrpSpPr>
          <p:cNvPr id="866" name="Gruppieren 865">
            <a:extLst>
              <a:ext uri="{FF2B5EF4-FFF2-40B4-BE49-F238E27FC236}">
                <a16:creationId xmlns:a16="http://schemas.microsoft.com/office/drawing/2014/main" id="{A0349049-407F-4F72-8029-1223CD3B79CF}"/>
              </a:ext>
            </a:extLst>
          </p:cNvPr>
          <p:cNvGrpSpPr/>
          <p:nvPr/>
        </p:nvGrpSpPr>
        <p:grpSpPr>
          <a:xfrm>
            <a:off x="6198933" y="370507"/>
            <a:ext cx="779760" cy="199440"/>
            <a:chOff x="6198933" y="370507"/>
            <a:chExt cx="779760" cy="199440"/>
          </a:xfrm>
        </p:grpSpPr>
        <mc:AlternateContent xmlns:mc="http://schemas.openxmlformats.org/markup-compatibility/2006">
          <mc:Choice xmlns:p14="http://schemas.microsoft.com/office/powerpoint/2010/main" Requires="p14">
            <p:contentPart p14:bwMode="auto" r:id="rId731">
              <p14:nvContentPartPr>
                <p14:cNvPr id="848" name="Freihand 847">
                  <a:extLst>
                    <a:ext uri="{FF2B5EF4-FFF2-40B4-BE49-F238E27FC236}">
                      <a16:creationId xmlns:a16="http://schemas.microsoft.com/office/drawing/2014/main" id="{41C29136-A51E-429C-AB69-7A154D6F445B}"/>
                    </a:ext>
                  </a:extLst>
                </p14:cNvPr>
                <p14:cNvContentPartPr/>
                <p14:nvPr/>
              </p14:nvContentPartPr>
              <p14:xfrm>
                <a:off x="6249333" y="374827"/>
                <a:ext cx="65880" cy="192600"/>
              </p14:xfrm>
            </p:contentPart>
          </mc:Choice>
          <mc:Fallback>
            <p:pic>
              <p:nvPicPr>
                <p:cNvPr id="848" name="Freihand 847">
                  <a:extLst>
                    <a:ext uri="{FF2B5EF4-FFF2-40B4-BE49-F238E27FC236}">
                      <a16:creationId xmlns:a16="http://schemas.microsoft.com/office/drawing/2014/main" id="{41C29136-A51E-429C-AB69-7A154D6F445B}"/>
                    </a:ext>
                  </a:extLst>
                </p:cNvPr>
                <p:cNvPicPr/>
                <p:nvPr/>
              </p:nvPicPr>
              <p:blipFill>
                <a:blip r:embed="rId732"/>
                <a:stretch>
                  <a:fillRect/>
                </a:stretch>
              </p:blipFill>
              <p:spPr>
                <a:xfrm>
                  <a:off x="6245013" y="370507"/>
                  <a:ext cx="7452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849" name="Freihand 848">
                  <a:extLst>
                    <a:ext uri="{FF2B5EF4-FFF2-40B4-BE49-F238E27FC236}">
                      <a16:creationId xmlns:a16="http://schemas.microsoft.com/office/drawing/2014/main" id="{41BADBA6-0D99-4442-93DD-C7C9BFD496E0}"/>
                    </a:ext>
                  </a:extLst>
                </p14:cNvPr>
                <p14:cNvContentPartPr/>
                <p14:nvPr/>
              </p14:nvContentPartPr>
              <p14:xfrm>
                <a:off x="6198933" y="466987"/>
                <a:ext cx="118440" cy="10440"/>
              </p14:xfrm>
            </p:contentPart>
          </mc:Choice>
          <mc:Fallback>
            <p:pic>
              <p:nvPicPr>
                <p:cNvPr id="849" name="Freihand 848">
                  <a:extLst>
                    <a:ext uri="{FF2B5EF4-FFF2-40B4-BE49-F238E27FC236}">
                      <a16:creationId xmlns:a16="http://schemas.microsoft.com/office/drawing/2014/main" id="{41BADBA6-0D99-4442-93DD-C7C9BFD496E0}"/>
                    </a:ext>
                  </a:extLst>
                </p:cNvPr>
                <p:cNvPicPr/>
                <p:nvPr/>
              </p:nvPicPr>
              <p:blipFill>
                <a:blip r:embed="rId734"/>
                <a:stretch>
                  <a:fillRect/>
                </a:stretch>
              </p:blipFill>
              <p:spPr>
                <a:xfrm>
                  <a:off x="6194613" y="462667"/>
                  <a:ext cx="12708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850" name="Freihand 849">
                  <a:extLst>
                    <a:ext uri="{FF2B5EF4-FFF2-40B4-BE49-F238E27FC236}">
                      <a16:creationId xmlns:a16="http://schemas.microsoft.com/office/drawing/2014/main" id="{D08B1F8A-8030-4360-91FD-6643371F4572}"/>
                    </a:ext>
                  </a:extLst>
                </p14:cNvPr>
                <p14:cNvContentPartPr/>
                <p14:nvPr/>
              </p14:nvContentPartPr>
              <p14:xfrm>
                <a:off x="6332853" y="383107"/>
                <a:ext cx="50760" cy="154800"/>
              </p14:xfrm>
            </p:contentPart>
          </mc:Choice>
          <mc:Fallback>
            <p:pic>
              <p:nvPicPr>
                <p:cNvPr id="850" name="Freihand 849">
                  <a:extLst>
                    <a:ext uri="{FF2B5EF4-FFF2-40B4-BE49-F238E27FC236}">
                      <a16:creationId xmlns:a16="http://schemas.microsoft.com/office/drawing/2014/main" id="{D08B1F8A-8030-4360-91FD-6643371F4572}"/>
                    </a:ext>
                  </a:extLst>
                </p:cNvPr>
                <p:cNvPicPr/>
                <p:nvPr/>
              </p:nvPicPr>
              <p:blipFill>
                <a:blip r:embed="rId736"/>
                <a:stretch>
                  <a:fillRect/>
                </a:stretch>
              </p:blipFill>
              <p:spPr>
                <a:xfrm>
                  <a:off x="6328533" y="378787"/>
                  <a:ext cx="594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851" name="Freihand 850">
                  <a:extLst>
                    <a:ext uri="{FF2B5EF4-FFF2-40B4-BE49-F238E27FC236}">
                      <a16:creationId xmlns:a16="http://schemas.microsoft.com/office/drawing/2014/main" id="{008E1169-25CF-44CC-81CE-0F408E0D7050}"/>
                    </a:ext>
                  </a:extLst>
                </p14:cNvPr>
                <p14:cNvContentPartPr/>
                <p14:nvPr/>
              </p14:nvContentPartPr>
              <p14:xfrm>
                <a:off x="6408093" y="438187"/>
                <a:ext cx="58680" cy="79200"/>
              </p14:xfrm>
            </p:contentPart>
          </mc:Choice>
          <mc:Fallback>
            <p:pic>
              <p:nvPicPr>
                <p:cNvPr id="851" name="Freihand 850">
                  <a:extLst>
                    <a:ext uri="{FF2B5EF4-FFF2-40B4-BE49-F238E27FC236}">
                      <a16:creationId xmlns:a16="http://schemas.microsoft.com/office/drawing/2014/main" id="{008E1169-25CF-44CC-81CE-0F408E0D7050}"/>
                    </a:ext>
                  </a:extLst>
                </p:cNvPr>
                <p:cNvPicPr/>
                <p:nvPr/>
              </p:nvPicPr>
              <p:blipFill>
                <a:blip r:embed="rId738"/>
                <a:stretch>
                  <a:fillRect/>
                </a:stretch>
              </p:blipFill>
              <p:spPr>
                <a:xfrm>
                  <a:off x="6403773" y="433867"/>
                  <a:ext cx="673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852" name="Freihand 851">
                  <a:extLst>
                    <a:ext uri="{FF2B5EF4-FFF2-40B4-BE49-F238E27FC236}">
                      <a16:creationId xmlns:a16="http://schemas.microsoft.com/office/drawing/2014/main" id="{2B5FDD2A-2D4F-4C32-A5E2-6BB02B3930E5}"/>
                    </a:ext>
                  </a:extLst>
                </p14:cNvPr>
                <p14:cNvContentPartPr/>
                <p14:nvPr/>
              </p14:nvContentPartPr>
              <p14:xfrm>
                <a:off x="6408093" y="457627"/>
                <a:ext cx="73440" cy="34560"/>
              </p14:xfrm>
            </p:contentPart>
          </mc:Choice>
          <mc:Fallback>
            <p:pic>
              <p:nvPicPr>
                <p:cNvPr id="852" name="Freihand 851">
                  <a:extLst>
                    <a:ext uri="{FF2B5EF4-FFF2-40B4-BE49-F238E27FC236}">
                      <a16:creationId xmlns:a16="http://schemas.microsoft.com/office/drawing/2014/main" id="{2B5FDD2A-2D4F-4C32-A5E2-6BB02B3930E5}"/>
                    </a:ext>
                  </a:extLst>
                </p:cNvPr>
                <p:cNvPicPr/>
                <p:nvPr/>
              </p:nvPicPr>
              <p:blipFill>
                <a:blip r:embed="rId740"/>
                <a:stretch>
                  <a:fillRect/>
                </a:stretch>
              </p:blipFill>
              <p:spPr>
                <a:xfrm>
                  <a:off x="6403773" y="453307"/>
                  <a:ext cx="820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853" name="Freihand 852">
                  <a:extLst>
                    <a:ext uri="{FF2B5EF4-FFF2-40B4-BE49-F238E27FC236}">
                      <a16:creationId xmlns:a16="http://schemas.microsoft.com/office/drawing/2014/main" id="{A673CD0F-2A74-4309-9BB4-4837FCE24DF5}"/>
                    </a:ext>
                  </a:extLst>
                </p14:cNvPr>
                <p14:cNvContentPartPr/>
                <p14:nvPr/>
              </p14:nvContentPartPr>
              <p14:xfrm>
                <a:off x="6482973" y="404707"/>
                <a:ext cx="64440" cy="144720"/>
              </p14:xfrm>
            </p:contentPart>
          </mc:Choice>
          <mc:Fallback>
            <p:pic>
              <p:nvPicPr>
                <p:cNvPr id="853" name="Freihand 852">
                  <a:extLst>
                    <a:ext uri="{FF2B5EF4-FFF2-40B4-BE49-F238E27FC236}">
                      <a16:creationId xmlns:a16="http://schemas.microsoft.com/office/drawing/2014/main" id="{A673CD0F-2A74-4309-9BB4-4837FCE24DF5}"/>
                    </a:ext>
                  </a:extLst>
                </p:cNvPr>
                <p:cNvPicPr/>
                <p:nvPr/>
              </p:nvPicPr>
              <p:blipFill>
                <a:blip r:embed="rId742"/>
                <a:stretch>
                  <a:fillRect/>
                </a:stretch>
              </p:blipFill>
              <p:spPr>
                <a:xfrm>
                  <a:off x="6478653" y="400387"/>
                  <a:ext cx="730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854" name="Freihand 853">
                  <a:extLst>
                    <a:ext uri="{FF2B5EF4-FFF2-40B4-BE49-F238E27FC236}">
                      <a16:creationId xmlns:a16="http://schemas.microsoft.com/office/drawing/2014/main" id="{6AEA189C-8855-4649-9166-81B126EB53A9}"/>
                    </a:ext>
                  </a:extLst>
                </p14:cNvPr>
                <p14:cNvContentPartPr/>
                <p14:nvPr/>
              </p14:nvContentPartPr>
              <p14:xfrm>
                <a:off x="6612573" y="461227"/>
                <a:ext cx="120960" cy="44280"/>
              </p14:xfrm>
            </p:contentPart>
          </mc:Choice>
          <mc:Fallback>
            <p:pic>
              <p:nvPicPr>
                <p:cNvPr id="854" name="Freihand 853">
                  <a:extLst>
                    <a:ext uri="{FF2B5EF4-FFF2-40B4-BE49-F238E27FC236}">
                      <a16:creationId xmlns:a16="http://schemas.microsoft.com/office/drawing/2014/main" id="{6AEA189C-8855-4649-9166-81B126EB53A9}"/>
                    </a:ext>
                  </a:extLst>
                </p:cNvPr>
                <p:cNvPicPr/>
                <p:nvPr/>
              </p:nvPicPr>
              <p:blipFill>
                <a:blip r:embed="rId744"/>
                <a:stretch>
                  <a:fillRect/>
                </a:stretch>
              </p:blipFill>
              <p:spPr>
                <a:xfrm>
                  <a:off x="6608253" y="456907"/>
                  <a:ext cx="1296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855" name="Freihand 854">
                  <a:extLst>
                    <a:ext uri="{FF2B5EF4-FFF2-40B4-BE49-F238E27FC236}">
                      <a16:creationId xmlns:a16="http://schemas.microsoft.com/office/drawing/2014/main" id="{96ABA396-2209-40EF-B2D0-BCD6DD2CA646}"/>
                    </a:ext>
                  </a:extLst>
                </p14:cNvPr>
                <p14:cNvContentPartPr/>
                <p14:nvPr/>
              </p14:nvContentPartPr>
              <p14:xfrm>
                <a:off x="6821013" y="370507"/>
                <a:ext cx="105120" cy="67680"/>
              </p14:xfrm>
            </p:contentPart>
          </mc:Choice>
          <mc:Fallback>
            <p:pic>
              <p:nvPicPr>
                <p:cNvPr id="855" name="Freihand 854">
                  <a:extLst>
                    <a:ext uri="{FF2B5EF4-FFF2-40B4-BE49-F238E27FC236}">
                      <a16:creationId xmlns:a16="http://schemas.microsoft.com/office/drawing/2014/main" id="{96ABA396-2209-40EF-B2D0-BCD6DD2CA646}"/>
                    </a:ext>
                  </a:extLst>
                </p:cNvPr>
                <p:cNvPicPr/>
                <p:nvPr/>
              </p:nvPicPr>
              <p:blipFill>
                <a:blip r:embed="rId746"/>
                <a:stretch>
                  <a:fillRect/>
                </a:stretch>
              </p:blipFill>
              <p:spPr>
                <a:xfrm>
                  <a:off x="6816693" y="366187"/>
                  <a:ext cx="1137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856" name="Freihand 855">
                  <a:extLst>
                    <a:ext uri="{FF2B5EF4-FFF2-40B4-BE49-F238E27FC236}">
                      <a16:creationId xmlns:a16="http://schemas.microsoft.com/office/drawing/2014/main" id="{F08924CA-132E-4554-83C4-6F428C415EF1}"/>
                    </a:ext>
                  </a:extLst>
                </p14:cNvPr>
                <p14:cNvContentPartPr/>
                <p14:nvPr/>
              </p14:nvContentPartPr>
              <p14:xfrm>
                <a:off x="6777093" y="447547"/>
                <a:ext cx="201600" cy="18720"/>
              </p14:xfrm>
            </p:contentPart>
          </mc:Choice>
          <mc:Fallback>
            <p:pic>
              <p:nvPicPr>
                <p:cNvPr id="856" name="Freihand 855">
                  <a:extLst>
                    <a:ext uri="{FF2B5EF4-FFF2-40B4-BE49-F238E27FC236}">
                      <a16:creationId xmlns:a16="http://schemas.microsoft.com/office/drawing/2014/main" id="{F08924CA-132E-4554-83C4-6F428C415EF1}"/>
                    </a:ext>
                  </a:extLst>
                </p:cNvPr>
                <p:cNvPicPr/>
                <p:nvPr/>
              </p:nvPicPr>
              <p:blipFill>
                <a:blip r:embed="rId748"/>
                <a:stretch>
                  <a:fillRect/>
                </a:stretch>
              </p:blipFill>
              <p:spPr>
                <a:xfrm>
                  <a:off x="6772773" y="443227"/>
                  <a:ext cx="2102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857" name="Freihand 856">
                  <a:extLst>
                    <a:ext uri="{FF2B5EF4-FFF2-40B4-BE49-F238E27FC236}">
                      <a16:creationId xmlns:a16="http://schemas.microsoft.com/office/drawing/2014/main" id="{841B8AEC-54CE-4BDB-AB3D-2C8A9E31852A}"/>
                    </a:ext>
                  </a:extLst>
                </p14:cNvPr>
                <p14:cNvContentPartPr/>
                <p14:nvPr/>
              </p14:nvContentPartPr>
              <p14:xfrm>
                <a:off x="6824973" y="496507"/>
                <a:ext cx="78120" cy="73440"/>
              </p14:xfrm>
            </p:contentPart>
          </mc:Choice>
          <mc:Fallback>
            <p:pic>
              <p:nvPicPr>
                <p:cNvPr id="857" name="Freihand 856">
                  <a:extLst>
                    <a:ext uri="{FF2B5EF4-FFF2-40B4-BE49-F238E27FC236}">
                      <a16:creationId xmlns:a16="http://schemas.microsoft.com/office/drawing/2014/main" id="{841B8AEC-54CE-4BDB-AB3D-2C8A9E31852A}"/>
                    </a:ext>
                  </a:extLst>
                </p:cNvPr>
                <p:cNvPicPr/>
                <p:nvPr/>
              </p:nvPicPr>
              <p:blipFill>
                <a:blip r:embed="rId750"/>
                <a:stretch>
                  <a:fillRect/>
                </a:stretch>
              </p:blipFill>
              <p:spPr>
                <a:xfrm>
                  <a:off x="6820653" y="492187"/>
                  <a:ext cx="867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858" name="Freihand 857">
                  <a:extLst>
                    <a:ext uri="{FF2B5EF4-FFF2-40B4-BE49-F238E27FC236}">
                      <a16:creationId xmlns:a16="http://schemas.microsoft.com/office/drawing/2014/main" id="{8A92B790-E843-4037-9C08-A95E82F321C0}"/>
                    </a:ext>
                  </a:extLst>
                </p14:cNvPr>
                <p14:cNvContentPartPr/>
                <p14:nvPr/>
              </p14:nvContentPartPr>
              <p14:xfrm>
                <a:off x="6841173" y="490387"/>
                <a:ext cx="120240" cy="72000"/>
              </p14:xfrm>
            </p:contentPart>
          </mc:Choice>
          <mc:Fallback>
            <p:pic>
              <p:nvPicPr>
                <p:cNvPr id="858" name="Freihand 857">
                  <a:extLst>
                    <a:ext uri="{FF2B5EF4-FFF2-40B4-BE49-F238E27FC236}">
                      <a16:creationId xmlns:a16="http://schemas.microsoft.com/office/drawing/2014/main" id="{8A92B790-E843-4037-9C08-A95E82F321C0}"/>
                    </a:ext>
                  </a:extLst>
                </p:cNvPr>
                <p:cNvPicPr/>
                <p:nvPr/>
              </p:nvPicPr>
              <p:blipFill>
                <a:blip r:embed="rId752"/>
                <a:stretch>
                  <a:fillRect/>
                </a:stretch>
              </p:blipFill>
              <p:spPr>
                <a:xfrm>
                  <a:off x="6836853" y="486067"/>
                  <a:ext cx="128880" cy="80640"/>
                </a:xfrm>
                <a:prstGeom prst="rect">
                  <a:avLst/>
                </a:prstGeom>
              </p:spPr>
            </p:pic>
          </mc:Fallback>
        </mc:AlternateContent>
      </p:grpSp>
      <p:grpSp>
        <p:nvGrpSpPr>
          <p:cNvPr id="876" name="Gruppieren 875">
            <a:extLst>
              <a:ext uri="{FF2B5EF4-FFF2-40B4-BE49-F238E27FC236}">
                <a16:creationId xmlns:a16="http://schemas.microsoft.com/office/drawing/2014/main" id="{9E0DA53E-ED75-42EE-AD86-96776B0FF2B4}"/>
              </a:ext>
            </a:extLst>
          </p:cNvPr>
          <p:cNvGrpSpPr/>
          <p:nvPr/>
        </p:nvGrpSpPr>
        <p:grpSpPr>
          <a:xfrm>
            <a:off x="7178493" y="340627"/>
            <a:ext cx="1087200" cy="293040"/>
            <a:chOff x="7178493" y="340627"/>
            <a:chExt cx="1087200" cy="293040"/>
          </a:xfrm>
        </p:grpSpPr>
        <mc:AlternateContent xmlns:mc="http://schemas.openxmlformats.org/markup-compatibility/2006">
          <mc:Choice xmlns:p14="http://schemas.microsoft.com/office/powerpoint/2010/main" Requires="p14">
            <p:contentPart p14:bwMode="auto" r:id="rId753">
              <p14:nvContentPartPr>
                <p14:cNvPr id="859" name="Freihand 858">
                  <a:extLst>
                    <a:ext uri="{FF2B5EF4-FFF2-40B4-BE49-F238E27FC236}">
                      <a16:creationId xmlns:a16="http://schemas.microsoft.com/office/drawing/2014/main" id="{2A545AE5-D629-4132-B16A-18970CDEFC3D}"/>
                    </a:ext>
                  </a:extLst>
                </p14:cNvPr>
                <p14:cNvContentPartPr/>
                <p14:nvPr/>
              </p14:nvContentPartPr>
              <p14:xfrm>
                <a:off x="7208373" y="389227"/>
                <a:ext cx="67680" cy="179640"/>
              </p14:xfrm>
            </p:contentPart>
          </mc:Choice>
          <mc:Fallback>
            <p:pic>
              <p:nvPicPr>
                <p:cNvPr id="859" name="Freihand 858">
                  <a:extLst>
                    <a:ext uri="{FF2B5EF4-FFF2-40B4-BE49-F238E27FC236}">
                      <a16:creationId xmlns:a16="http://schemas.microsoft.com/office/drawing/2014/main" id="{2A545AE5-D629-4132-B16A-18970CDEFC3D}"/>
                    </a:ext>
                  </a:extLst>
                </p:cNvPr>
                <p:cNvPicPr/>
                <p:nvPr/>
              </p:nvPicPr>
              <p:blipFill>
                <a:blip r:embed="rId754"/>
                <a:stretch>
                  <a:fillRect/>
                </a:stretch>
              </p:blipFill>
              <p:spPr>
                <a:xfrm>
                  <a:off x="7204053" y="384907"/>
                  <a:ext cx="7632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860" name="Freihand 859">
                  <a:extLst>
                    <a:ext uri="{FF2B5EF4-FFF2-40B4-BE49-F238E27FC236}">
                      <a16:creationId xmlns:a16="http://schemas.microsoft.com/office/drawing/2014/main" id="{FFFE8F1F-F3BE-4DD9-8E57-1614AAC281A1}"/>
                    </a:ext>
                  </a:extLst>
                </p14:cNvPr>
                <p14:cNvContentPartPr/>
                <p14:nvPr/>
              </p14:nvContentPartPr>
              <p14:xfrm>
                <a:off x="7178493" y="442867"/>
                <a:ext cx="119880" cy="31680"/>
              </p14:xfrm>
            </p:contentPart>
          </mc:Choice>
          <mc:Fallback>
            <p:pic>
              <p:nvPicPr>
                <p:cNvPr id="860" name="Freihand 859">
                  <a:extLst>
                    <a:ext uri="{FF2B5EF4-FFF2-40B4-BE49-F238E27FC236}">
                      <a16:creationId xmlns:a16="http://schemas.microsoft.com/office/drawing/2014/main" id="{FFFE8F1F-F3BE-4DD9-8E57-1614AAC281A1}"/>
                    </a:ext>
                  </a:extLst>
                </p:cNvPr>
                <p:cNvPicPr/>
                <p:nvPr/>
              </p:nvPicPr>
              <p:blipFill>
                <a:blip r:embed="rId756"/>
                <a:stretch>
                  <a:fillRect/>
                </a:stretch>
              </p:blipFill>
              <p:spPr>
                <a:xfrm>
                  <a:off x="7174173" y="438547"/>
                  <a:ext cx="12852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861" name="Freihand 860">
                  <a:extLst>
                    <a:ext uri="{FF2B5EF4-FFF2-40B4-BE49-F238E27FC236}">
                      <a16:creationId xmlns:a16="http://schemas.microsoft.com/office/drawing/2014/main" id="{143AF98C-6DC6-44AF-99BC-27E2F2015DF8}"/>
                    </a:ext>
                  </a:extLst>
                </p14:cNvPr>
                <p14:cNvContentPartPr/>
                <p14:nvPr/>
              </p14:nvContentPartPr>
              <p14:xfrm>
                <a:off x="7306293" y="340627"/>
                <a:ext cx="15120" cy="101520"/>
              </p14:xfrm>
            </p:contentPart>
          </mc:Choice>
          <mc:Fallback>
            <p:pic>
              <p:nvPicPr>
                <p:cNvPr id="861" name="Freihand 860">
                  <a:extLst>
                    <a:ext uri="{FF2B5EF4-FFF2-40B4-BE49-F238E27FC236}">
                      <a16:creationId xmlns:a16="http://schemas.microsoft.com/office/drawing/2014/main" id="{143AF98C-6DC6-44AF-99BC-27E2F2015DF8}"/>
                    </a:ext>
                  </a:extLst>
                </p:cNvPr>
                <p:cNvPicPr/>
                <p:nvPr/>
              </p:nvPicPr>
              <p:blipFill>
                <a:blip r:embed="rId758"/>
                <a:stretch>
                  <a:fillRect/>
                </a:stretch>
              </p:blipFill>
              <p:spPr>
                <a:xfrm>
                  <a:off x="7301973" y="336307"/>
                  <a:ext cx="237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862" name="Freihand 861">
                  <a:extLst>
                    <a:ext uri="{FF2B5EF4-FFF2-40B4-BE49-F238E27FC236}">
                      <a16:creationId xmlns:a16="http://schemas.microsoft.com/office/drawing/2014/main" id="{60203E1A-59BE-41A1-AC40-C76DF83DA1A3}"/>
                    </a:ext>
                  </a:extLst>
                </p14:cNvPr>
                <p14:cNvContentPartPr/>
                <p14:nvPr/>
              </p14:nvContentPartPr>
              <p14:xfrm>
                <a:off x="7364973" y="381667"/>
                <a:ext cx="82080" cy="123840"/>
              </p14:xfrm>
            </p:contentPart>
          </mc:Choice>
          <mc:Fallback>
            <p:pic>
              <p:nvPicPr>
                <p:cNvPr id="862" name="Freihand 861">
                  <a:extLst>
                    <a:ext uri="{FF2B5EF4-FFF2-40B4-BE49-F238E27FC236}">
                      <a16:creationId xmlns:a16="http://schemas.microsoft.com/office/drawing/2014/main" id="{60203E1A-59BE-41A1-AC40-C76DF83DA1A3}"/>
                    </a:ext>
                  </a:extLst>
                </p:cNvPr>
                <p:cNvPicPr/>
                <p:nvPr/>
              </p:nvPicPr>
              <p:blipFill>
                <a:blip r:embed="rId760"/>
                <a:stretch>
                  <a:fillRect/>
                </a:stretch>
              </p:blipFill>
              <p:spPr>
                <a:xfrm>
                  <a:off x="7360653" y="377347"/>
                  <a:ext cx="907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863" name="Freihand 862">
                  <a:extLst>
                    <a:ext uri="{FF2B5EF4-FFF2-40B4-BE49-F238E27FC236}">
                      <a16:creationId xmlns:a16="http://schemas.microsoft.com/office/drawing/2014/main" id="{913B1C8F-DD85-4F6B-8BFB-315BC5598B48}"/>
                    </a:ext>
                  </a:extLst>
                </p14:cNvPr>
                <p14:cNvContentPartPr/>
                <p14:nvPr/>
              </p14:nvContentPartPr>
              <p14:xfrm>
                <a:off x="7433373" y="400747"/>
                <a:ext cx="91080" cy="122400"/>
              </p14:xfrm>
            </p:contentPart>
          </mc:Choice>
          <mc:Fallback>
            <p:pic>
              <p:nvPicPr>
                <p:cNvPr id="863" name="Freihand 862">
                  <a:extLst>
                    <a:ext uri="{FF2B5EF4-FFF2-40B4-BE49-F238E27FC236}">
                      <a16:creationId xmlns:a16="http://schemas.microsoft.com/office/drawing/2014/main" id="{913B1C8F-DD85-4F6B-8BFB-315BC5598B48}"/>
                    </a:ext>
                  </a:extLst>
                </p:cNvPr>
                <p:cNvPicPr/>
                <p:nvPr/>
              </p:nvPicPr>
              <p:blipFill>
                <a:blip r:embed="rId762"/>
                <a:stretch>
                  <a:fillRect/>
                </a:stretch>
              </p:blipFill>
              <p:spPr>
                <a:xfrm>
                  <a:off x="7429053" y="396427"/>
                  <a:ext cx="997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864" name="Freihand 863">
                  <a:extLst>
                    <a:ext uri="{FF2B5EF4-FFF2-40B4-BE49-F238E27FC236}">
                      <a16:creationId xmlns:a16="http://schemas.microsoft.com/office/drawing/2014/main" id="{896FFAA4-C57B-48CE-8239-68536EC02827}"/>
                    </a:ext>
                  </a:extLst>
                </p14:cNvPr>
                <p14:cNvContentPartPr/>
                <p14:nvPr/>
              </p14:nvContentPartPr>
              <p14:xfrm>
                <a:off x="7451013" y="373387"/>
                <a:ext cx="134640" cy="169200"/>
              </p14:xfrm>
            </p:contentPart>
          </mc:Choice>
          <mc:Fallback>
            <p:pic>
              <p:nvPicPr>
                <p:cNvPr id="864" name="Freihand 863">
                  <a:extLst>
                    <a:ext uri="{FF2B5EF4-FFF2-40B4-BE49-F238E27FC236}">
                      <a16:creationId xmlns:a16="http://schemas.microsoft.com/office/drawing/2014/main" id="{896FFAA4-C57B-48CE-8239-68536EC02827}"/>
                    </a:ext>
                  </a:extLst>
                </p:cNvPr>
                <p:cNvPicPr/>
                <p:nvPr/>
              </p:nvPicPr>
              <p:blipFill>
                <a:blip r:embed="rId764"/>
                <a:stretch>
                  <a:fillRect/>
                </a:stretch>
              </p:blipFill>
              <p:spPr>
                <a:xfrm>
                  <a:off x="7446693" y="369067"/>
                  <a:ext cx="14328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867" name="Freihand 866">
                  <a:extLst>
                    <a:ext uri="{FF2B5EF4-FFF2-40B4-BE49-F238E27FC236}">
                      <a16:creationId xmlns:a16="http://schemas.microsoft.com/office/drawing/2014/main" id="{74D402D3-4208-4B93-B8C3-5180F0168AE4}"/>
                    </a:ext>
                  </a:extLst>
                </p14:cNvPr>
                <p14:cNvContentPartPr/>
                <p14:nvPr/>
              </p14:nvContentPartPr>
              <p14:xfrm>
                <a:off x="7658733" y="462307"/>
                <a:ext cx="141120" cy="18000"/>
              </p14:xfrm>
            </p:contentPart>
          </mc:Choice>
          <mc:Fallback>
            <p:pic>
              <p:nvPicPr>
                <p:cNvPr id="867" name="Freihand 866">
                  <a:extLst>
                    <a:ext uri="{FF2B5EF4-FFF2-40B4-BE49-F238E27FC236}">
                      <a16:creationId xmlns:a16="http://schemas.microsoft.com/office/drawing/2014/main" id="{74D402D3-4208-4B93-B8C3-5180F0168AE4}"/>
                    </a:ext>
                  </a:extLst>
                </p:cNvPr>
                <p:cNvPicPr/>
                <p:nvPr/>
              </p:nvPicPr>
              <p:blipFill>
                <a:blip r:embed="rId766"/>
                <a:stretch>
                  <a:fillRect/>
                </a:stretch>
              </p:blipFill>
              <p:spPr>
                <a:xfrm>
                  <a:off x="7654413" y="457987"/>
                  <a:ext cx="1497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868" name="Freihand 867">
                  <a:extLst>
                    <a:ext uri="{FF2B5EF4-FFF2-40B4-BE49-F238E27FC236}">
                      <a16:creationId xmlns:a16="http://schemas.microsoft.com/office/drawing/2014/main" id="{59FED7D8-8CB3-437B-ACDE-3BC88D70077F}"/>
                    </a:ext>
                  </a:extLst>
                </p14:cNvPr>
                <p14:cNvContentPartPr/>
                <p14:nvPr/>
              </p14:nvContentPartPr>
              <p14:xfrm>
                <a:off x="7637493" y="517747"/>
                <a:ext cx="160920" cy="7200"/>
              </p14:xfrm>
            </p:contentPart>
          </mc:Choice>
          <mc:Fallback>
            <p:pic>
              <p:nvPicPr>
                <p:cNvPr id="868" name="Freihand 867">
                  <a:extLst>
                    <a:ext uri="{FF2B5EF4-FFF2-40B4-BE49-F238E27FC236}">
                      <a16:creationId xmlns:a16="http://schemas.microsoft.com/office/drawing/2014/main" id="{59FED7D8-8CB3-437B-ACDE-3BC88D70077F}"/>
                    </a:ext>
                  </a:extLst>
                </p:cNvPr>
                <p:cNvPicPr/>
                <p:nvPr/>
              </p:nvPicPr>
              <p:blipFill>
                <a:blip r:embed="rId768"/>
                <a:stretch>
                  <a:fillRect/>
                </a:stretch>
              </p:blipFill>
              <p:spPr>
                <a:xfrm>
                  <a:off x="7633173" y="513427"/>
                  <a:ext cx="16956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870" name="Freihand 869">
                  <a:extLst>
                    <a:ext uri="{FF2B5EF4-FFF2-40B4-BE49-F238E27FC236}">
                      <a16:creationId xmlns:a16="http://schemas.microsoft.com/office/drawing/2014/main" id="{DB2B93B4-1099-4203-B98B-65CD8CE6C9A9}"/>
                    </a:ext>
                  </a:extLst>
                </p14:cNvPr>
                <p14:cNvContentPartPr/>
                <p14:nvPr/>
              </p14:nvContentPartPr>
              <p14:xfrm>
                <a:off x="7870053" y="477427"/>
                <a:ext cx="123480" cy="16200"/>
              </p14:xfrm>
            </p:contentPart>
          </mc:Choice>
          <mc:Fallback>
            <p:pic>
              <p:nvPicPr>
                <p:cNvPr id="870" name="Freihand 869">
                  <a:extLst>
                    <a:ext uri="{FF2B5EF4-FFF2-40B4-BE49-F238E27FC236}">
                      <a16:creationId xmlns:a16="http://schemas.microsoft.com/office/drawing/2014/main" id="{DB2B93B4-1099-4203-B98B-65CD8CE6C9A9}"/>
                    </a:ext>
                  </a:extLst>
                </p:cNvPr>
                <p:cNvPicPr/>
                <p:nvPr/>
              </p:nvPicPr>
              <p:blipFill>
                <a:blip r:embed="rId770"/>
                <a:stretch>
                  <a:fillRect/>
                </a:stretch>
              </p:blipFill>
              <p:spPr>
                <a:xfrm>
                  <a:off x="7865733" y="473107"/>
                  <a:ext cx="1321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871" name="Freihand 870">
                  <a:extLst>
                    <a:ext uri="{FF2B5EF4-FFF2-40B4-BE49-F238E27FC236}">
                      <a16:creationId xmlns:a16="http://schemas.microsoft.com/office/drawing/2014/main" id="{5497F76F-BABA-46CB-B92D-C480B7938295}"/>
                    </a:ext>
                  </a:extLst>
                </p14:cNvPr>
                <p14:cNvContentPartPr/>
                <p14:nvPr/>
              </p14:nvContentPartPr>
              <p14:xfrm>
                <a:off x="8084253" y="402547"/>
                <a:ext cx="106560" cy="50040"/>
              </p14:xfrm>
            </p:contentPart>
          </mc:Choice>
          <mc:Fallback>
            <p:pic>
              <p:nvPicPr>
                <p:cNvPr id="871" name="Freihand 870">
                  <a:extLst>
                    <a:ext uri="{FF2B5EF4-FFF2-40B4-BE49-F238E27FC236}">
                      <a16:creationId xmlns:a16="http://schemas.microsoft.com/office/drawing/2014/main" id="{5497F76F-BABA-46CB-B92D-C480B7938295}"/>
                    </a:ext>
                  </a:extLst>
                </p:cNvPr>
                <p:cNvPicPr/>
                <p:nvPr/>
              </p:nvPicPr>
              <p:blipFill>
                <a:blip r:embed="rId772"/>
                <a:stretch>
                  <a:fillRect/>
                </a:stretch>
              </p:blipFill>
              <p:spPr>
                <a:xfrm>
                  <a:off x="8079933" y="398227"/>
                  <a:ext cx="11520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872" name="Freihand 871">
                  <a:extLst>
                    <a:ext uri="{FF2B5EF4-FFF2-40B4-BE49-F238E27FC236}">
                      <a16:creationId xmlns:a16="http://schemas.microsoft.com/office/drawing/2014/main" id="{094633F3-821C-4DC7-BDA8-4CF301C20AC8}"/>
                    </a:ext>
                  </a:extLst>
                </p14:cNvPr>
                <p14:cNvContentPartPr/>
                <p14:nvPr/>
              </p14:nvContentPartPr>
              <p14:xfrm>
                <a:off x="8066613" y="485347"/>
                <a:ext cx="150480" cy="7920"/>
              </p14:xfrm>
            </p:contentPart>
          </mc:Choice>
          <mc:Fallback>
            <p:pic>
              <p:nvPicPr>
                <p:cNvPr id="872" name="Freihand 871">
                  <a:extLst>
                    <a:ext uri="{FF2B5EF4-FFF2-40B4-BE49-F238E27FC236}">
                      <a16:creationId xmlns:a16="http://schemas.microsoft.com/office/drawing/2014/main" id="{094633F3-821C-4DC7-BDA8-4CF301C20AC8}"/>
                    </a:ext>
                  </a:extLst>
                </p:cNvPr>
                <p:cNvPicPr/>
                <p:nvPr/>
              </p:nvPicPr>
              <p:blipFill>
                <a:blip r:embed="rId774"/>
                <a:stretch>
                  <a:fillRect/>
                </a:stretch>
              </p:blipFill>
              <p:spPr>
                <a:xfrm>
                  <a:off x="8062293" y="481027"/>
                  <a:ext cx="1591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873" name="Freihand 872">
                  <a:extLst>
                    <a:ext uri="{FF2B5EF4-FFF2-40B4-BE49-F238E27FC236}">
                      <a16:creationId xmlns:a16="http://schemas.microsoft.com/office/drawing/2014/main" id="{7564741F-5012-4DD9-9D36-226D4333C34E}"/>
                    </a:ext>
                  </a:extLst>
                </p14:cNvPr>
                <p14:cNvContentPartPr/>
                <p14:nvPr/>
              </p14:nvContentPartPr>
              <p14:xfrm>
                <a:off x="8048613" y="551587"/>
                <a:ext cx="95040" cy="82080"/>
              </p14:xfrm>
            </p:contentPart>
          </mc:Choice>
          <mc:Fallback>
            <p:pic>
              <p:nvPicPr>
                <p:cNvPr id="873" name="Freihand 872">
                  <a:extLst>
                    <a:ext uri="{FF2B5EF4-FFF2-40B4-BE49-F238E27FC236}">
                      <a16:creationId xmlns:a16="http://schemas.microsoft.com/office/drawing/2014/main" id="{7564741F-5012-4DD9-9D36-226D4333C34E}"/>
                    </a:ext>
                  </a:extLst>
                </p:cNvPr>
                <p:cNvPicPr/>
                <p:nvPr/>
              </p:nvPicPr>
              <p:blipFill>
                <a:blip r:embed="rId776"/>
                <a:stretch>
                  <a:fillRect/>
                </a:stretch>
              </p:blipFill>
              <p:spPr>
                <a:xfrm>
                  <a:off x="8044293" y="547267"/>
                  <a:ext cx="1036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874" name="Freihand 873">
                  <a:extLst>
                    <a:ext uri="{FF2B5EF4-FFF2-40B4-BE49-F238E27FC236}">
                      <a16:creationId xmlns:a16="http://schemas.microsoft.com/office/drawing/2014/main" id="{03D1566C-F277-4676-85B8-8A4C6C065333}"/>
                    </a:ext>
                  </a:extLst>
                </p14:cNvPr>
                <p14:cNvContentPartPr/>
                <p14:nvPr/>
              </p14:nvContentPartPr>
              <p14:xfrm>
                <a:off x="8075613" y="553387"/>
                <a:ext cx="96840" cy="46080"/>
              </p14:xfrm>
            </p:contentPart>
          </mc:Choice>
          <mc:Fallback>
            <p:pic>
              <p:nvPicPr>
                <p:cNvPr id="874" name="Freihand 873">
                  <a:extLst>
                    <a:ext uri="{FF2B5EF4-FFF2-40B4-BE49-F238E27FC236}">
                      <a16:creationId xmlns:a16="http://schemas.microsoft.com/office/drawing/2014/main" id="{03D1566C-F277-4676-85B8-8A4C6C065333}"/>
                    </a:ext>
                  </a:extLst>
                </p:cNvPr>
                <p:cNvPicPr/>
                <p:nvPr/>
              </p:nvPicPr>
              <p:blipFill>
                <a:blip r:embed="rId778"/>
                <a:stretch>
                  <a:fillRect/>
                </a:stretch>
              </p:blipFill>
              <p:spPr>
                <a:xfrm>
                  <a:off x="8071293" y="549067"/>
                  <a:ext cx="10548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875" name="Freihand 874">
                  <a:extLst>
                    <a:ext uri="{FF2B5EF4-FFF2-40B4-BE49-F238E27FC236}">
                      <a16:creationId xmlns:a16="http://schemas.microsoft.com/office/drawing/2014/main" id="{519DD249-B019-45D4-AEA3-606342393948}"/>
                    </a:ext>
                  </a:extLst>
                </p14:cNvPr>
                <p14:cNvContentPartPr/>
                <p14:nvPr/>
              </p14:nvContentPartPr>
              <p14:xfrm>
                <a:off x="8169213" y="503347"/>
                <a:ext cx="96480" cy="64080"/>
              </p14:xfrm>
            </p:contentPart>
          </mc:Choice>
          <mc:Fallback>
            <p:pic>
              <p:nvPicPr>
                <p:cNvPr id="875" name="Freihand 874">
                  <a:extLst>
                    <a:ext uri="{FF2B5EF4-FFF2-40B4-BE49-F238E27FC236}">
                      <a16:creationId xmlns:a16="http://schemas.microsoft.com/office/drawing/2014/main" id="{519DD249-B019-45D4-AEA3-606342393948}"/>
                    </a:ext>
                  </a:extLst>
                </p:cNvPr>
                <p:cNvPicPr/>
                <p:nvPr/>
              </p:nvPicPr>
              <p:blipFill>
                <a:blip r:embed="rId780"/>
                <a:stretch>
                  <a:fillRect/>
                </a:stretch>
              </p:blipFill>
              <p:spPr>
                <a:xfrm>
                  <a:off x="8164893" y="499027"/>
                  <a:ext cx="105120" cy="72720"/>
                </a:xfrm>
                <a:prstGeom prst="rect">
                  <a:avLst/>
                </a:prstGeom>
              </p:spPr>
            </p:pic>
          </mc:Fallback>
        </mc:AlternateContent>
      </p:grpSp>
      <p:grpSp>
        <p:nvGrpSpPr>
          <p:cNvPr id="952" name="Gruppieren 951">
            <a:extLst>
              <a:ext uri="{FF2B5EF4-FFF2-40B4-BE49-F238E27FC236}">
                <a16:creationId xmlns:a16="http://schemas.microsoft.com/office/drawing/2014/main" id="{F6BBB4FF-CE15-4FD6-A432-80F0F3074B41}"/>
              </a:ext>
            </a:extLst>
          </p:cNvPr>
          <p:cNvGrpSpPr/>
          <p:nvPr/>
        </p:nvGrpSpPr>
        <p:grpSpPr>
          <a:xfrm>
            <a:off x="8675013" y="24187"/>
            <a:ext cx="3391920" cy="570960"/>
            <a:chOff x="8675013" y="24187"/>
            <a:chExt cx="3391920" cy="570960"/>
          </a:xfrm>
        </p:grpSpPr>
        <mc:AlternateContent xmlns:mc="http://schemas.openxmlformats.org/markup-compatibility/2006">
          <mc:Choice xmlns:p14="http://schemas.microsoft.com/office/powerpoint/2010/main" Requires="p14">
            <p:contentPart p14:bwMode="auto" r:id="rId781">
              <p14:nvContentPartPr>
                <p14:cNvPr id="568" name="Freihand 567">
                  <a:extLst>
                    <a:ext uri="{FF2B5EF4-FFF2-40B4-BE49-F238E27FC236}">
                      <a16:creationId xmlns:a16="http://schemas.microsoft.com/office/drawing/2014/main" id="{22CB1AB6-96DB-4FF6-8C10-80D0313C7FD7}"/>
                    </a:ext>
                  </a:extLst>
                </p14:cNvPr>
                <p14:cNvContentPartPr/>
                <p14:nvPr/>
              </p14:nvContentPartPr>
              <p14:xfrm>
                <a:off x="9499053" y="110947"/>
                <a:ext cx="95400" cy="110880"/>
              </p14:xfrm>
            </p:contentPart>
          </mc:Choice>
          <mc:Fallback>
            <p:pic>
              <p:nvPicPr>
                <p:cNvPr id="568" name="Freihand 567">
                  <a:extLst>
                    <a:ext uri="{FF2B5EF4-FFF2-40B4-BE49-F238E27FC236}">
                      <a16:creationId xmlns:a16="http://schemas.microsoft.com/office/drawing/2014/main" id="{22CB1AB6-96DB-4FF6-8C10-80D0313C7FD7}"/>
                    </a:ext>
                  </a:extLst>
                </p:cNvPr>
                <p:cNvPicPr/>
                <p:nvPr/>
              </p:nvPicPr>
              <p:blipFill>
                <a:blip r:embed="rId782"/>
                <a:stretch>
                  <a:fillRect/>
                </a:stretch>
              </p:blipFill>
              <p:spPr>
                <a:xfrm>
                  <a:off x="9494733" y="106627"/>
                  <a:ext cx="1040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569" name="Freihand 568">
                  <a:extLst>
                    <a:ext uri="{FF2B5EF4-FFF2-40B4-BE49-F238E27FC236}">
                      <a16:creationId xmlns:a16="http://schemas.microsoft.com/office/drawing/2014/main" id="{85A58569-AD2B-4071-B41A-52938082D1BC}"/>
                    </a:ext>
                  </a:extLst>
                </p14:cNvPr>
                <p14:cNvContentPartPr/>
                <p14:nvPr/>
              </p14:nvContentPartPr>
              <p14:xfrm>
                <a:off x="9668613" y="97987"/>
                <a:ext cx="32760" cy="115560"/>
              </p14:xfrm>
            </p:contentPart>
          </mc:Choice>
          <mc:Fallback>
            <p:pic>
              <p:nvPicPr>
                <p:cNvPr id="569" name="Freihand 568">
                  <a:extLst>
                    <a:ext uri="{FF2B5EF4-FFF2-40B4-BE49-F238E27FC236}">
                      <a16:creationId xmlns:a16="http://schemas.microsoft.com/office/drawing/2014/main" id="{85A58569-AD2B-4071-B41A-52938082D1BC}"/>
                    </a:ext>
                  </a:extLst>
                </p:cNvPr>
                <p:cNvPicPr/>
                <p:nvPr/>
              </p:nvPicPr>
              <p:blipFill>
                <a:blip r:embed="rId784"/>
                <a:stretch>
                  <a:fillRect/>
                </a:stretch>
              </p:blipFill>
              <p:spPr>
                <a:xfrm>
                  <a:off x="9664293" y="93667"/>
                  <a:ext cx="414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570" name="Freihand 569">
                  <a:extLst>
                    <a:ext uri="{FF2B5EF4-FFF2-40B4-BE49-F238E27FC236}">
                      <a16:creationId xmlns:a16="http://schemas.microsoft.com/office/drawing/2014/main" id="{1F49AED3-EC50-4787-A7AC-37F3C5BED50A}"/>
                    </a:ext>
                  </a:extLst>
                </p14:cNvPr>
                <p14:cNvContentPartPr/>
                <p14:nvPr/>
              </p14:nvContentPartPr>
              <p14:xfrm>
                <a:off x="9635493" y="90067"/>
                <a:ext cx="159840" cy="150840"/>
              </p14:xfrm>
            </p:contentPart>
          </mc:Choice>
          <mc:Fallback>
            <p:pic>
              <p:nvPicPr>
                <p:cNvPr id="570" name="Freihand 569">
                  <a:extLst>
                    <a:ext uri="{FF2B5EF4-FFF2-40B4-BE49-F238E27FC236}">
                      <a16:creationId xmlns:a16="http://schemas.microsoft.com/office/drawing/2014/main" id="{1F49AED3-EC50-4787-A7AC-37F3C5BED50A}"/>
                    </a:ext>
                  </a:extLst>
                </p:cNvPr>
                <p:cNvPicPr/>
                <p:nvPr/>
              </p:nvPicPr>
              <p:blipFill>
                <a:blip r:embed="rId786"/>
                <a:stretch>
                  <a:fillRect/>
                </a:stretch>
              </p:blipFill>
              <p:spPr>
                <a:xfrm>
                  <a:off x="9631173" y="85747"/>
                  <a:ext cx="1684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571" name="Freihand 570">
                  <a:extLst>
                    <a:ext uri="{FF2B5EF4-FFF2-40B4-BE49-F238E27FC236}">
                      <a16:creationId xmlns:a16="http://schemas.microsoft.com/office/drawing/2014/main" id="{B4634546-6DBF-48AC-A54C-2F6300D7B187}"/>
                    </a:ext>
                  </a:extLst>
                </p14:cNvPr>
                <p14:cNvContentPartPr/>
                <p14:nvPr/>
              </p14:nvContentPartPr>
              <p14:xfrm>
                <a:off x="9827733" y="99427"/>
                <a:ext cx="95760" cy="124560"/>
              </p14:xfrm>
            </p:contentPart>
          </mc:Choice>
          <mc:Fallback>
            <p:pic>
              <p:nvPicPr>
                <p:cNvPr id="571" name="Freihand 570">
                  <a:extLst>
                    <a:ext uri="{FF2B5EF4-FFF2-40B4-BE49-F238E27FC236}">
                      <a16:creationId xmlns:a16="http://schemas.microsoft.com/office/drawing/2014/main" id="{B4634546-6DBF-48AC-A54C-2F6300D7B187}"/>
                    </a:ext>
                  </a:extLst>
                </p:cNvPr>
                <p:cNvPicPr/>
                <p:nvPr/>
              </p:nvPicPr>
              <p:blipFill>
                <a:blip r:embed="rId788"/>
                <a:stretch>
                  <a:fillRect/>
                </a:stretch>
              </p:blipFill>
              <p:spPr>
                <a:xfrm>
                  <a:off x="9823413" y="95107"/>
                  <a:ext cx="1044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573" name="Freihand 572">
                  <a:extLst>
                    <a:ext uri="{FF2B5EF4-FFF2-40B4-BE49-F238E27FC236}">
                      <a16:creationId xmlns:a16="http://schemas.microsoft.com/office/drawing/2014/main" id="{95853058-31C7-475A-9B17-EFAB3C6A2A50}"/>
                    </a:ext>
                  </a:extLst>
                </p14:cNvPr>
                <p14:cNvContentPartPr/>
                <p14:nvPr/>
              </p14:nvContentPartPr>
              <p14:xfrm>
                <a:off x="10114653" y="154507"/>
                <a:ext cx="89640" cy="84240"/>
              </p14:xfrm>
            </p:contentPart>
          </mc:Choice>
          <mc:Fallback>
            <p:pic>
              <p:nvPicPr>
                <p:cNvPr id="573" name="Freihand 572">
                  <a:extLst>
                    <a:ext uri="{FF2B5EF4-FFF2-40B4-BE49-F238E27FC236}">
                      <a16:creationId xmlns:a16="http://schemas.microsoft.com/office/drawing/2014/main" id="{95853058-31C7-475A-9B17-EFAB3C6A2A50}"/>
                    </a:ext>
                  </a:extLst>
                </p:cNvPr>
                <p:cNvPicPr/>
                <p:nvPr/>
              </p:nvPicPr>
              <p:blipFill>
                <a:blip r:embed="rId790"/>
                <a:stretch>
                  <a:fillRect/>
                </a:stretch>
              </p:blipFill>
              <p:spPr>
                <a:xfrm>
                  <a:off x="10110333" y="150187"/>
                  <a:ext cx="982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574" name="Freihand 573">
                  <a:extLst>
                    <a:ext uri="{FF2B5EF4-FFF2-40B4-BE49-F238E27FC236}">
                      <a16:creationId xmlns:a16="http://schemas.microsoft.com/office/drawing/2014/main" id="{B33ED788-8B01-4AE4-A36C-90E16A73B526}"/>
                    </a:ext>
                  </a:extLst>
                </p14:cNvPr>
                <p14:cNvContentPartPr/>
                <p14:nvPr/>
              </p14:nvContentPartPr>
              <p14:xfrm>
                <a:off x="10160373" y="99067"/>
                <a:ext cx="82800" cy="129960"/>
              </p14:xfrm>
            </p:contentPart>
          </mc:Choice>
          <mc:Fallback>
            <p:pic>
              <p:nvPicPr>
                <p:cNvPr id="574" name="Freihand 573">
                  <a:extLst>
                    <a:ext uri="{FF2B5EF4-FFF2-40B4-BE49-F238E27FC236}">
                      <a16:creationId xmlns:a16="http://schemas.microsoft.com/office/drawing/2014/main" id="{B33ED788-8B01-4AE4-A36C-90E16A73B526}"/>
                    </a:ext>
                  </a:extLst>
                </p:cNvPr>
                <p:cNvPicPr/>
                <p:nvPr/>
              </p:nvPicPr>
              <p:blipFill>
                <a:blip r:embed="rId792"/>
                <a:stretch>
                  <a:fillRect/>
                </a:stretch>
              </p:blipFill>
              <p:spPr>
                <a:xfrm>
                  <a:off x="10156053" y="94747"/>
                  <a:ext cx="914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575" name="Freihand 574">
                  <a:extLst>
                    <a:ext uri="{FF2B5EF4-FFF2-40B4-BE49-F238E27FC236}">
                      <a16:creationId xmlns:a16="http://schemas.microsoft.com/office/drawing/2014/main" id="{CD498316-1712-4894-99AE-A194F3CDD5B9}"/>
                    </a:ext>
                  </a:extLst>
                </p14:cNvPr>
                <p14:cNvContentPartPr/>
                <p14:nvPr/>
              </p14:nvContentPartPr>
              <p14:xfrm>
                <a:off x="10245333" y="99067"/>
                <a:ext cx="146160" cy="108000"/>
              </p14:xfrm>
            </p:contentPart>
          </mc:Choice>
          <mc:Fallback>
            <p:pic>
              <p:nvPicPr>
                <p:cNvPr id="575" name="Freihand 574">
                  <a:extLst>
                    <a:ext uri="{FF2B5EF4-FFF2-40B4-BE49-F238E27FC236}">
                      <a16:creationId xmlns:a16="http://schemas.microsoft.com/office/drawing/2014/main" id="{CD498316-1712-4894-99AE-A194F3CDD5B9}"/>
                    </a:ext>
                  </a:extLst>
                </p:cNvPr>
                <p:cNvPicPr/>
                <p:nvPr/>
              </p:nvPicPr>
              <p:blipFill>
                <a:blip r:embed="rId794"/>
                <a:stretch>
                  <a:fillRect/>
                </a:stretch>
              </p:blipFill>
              <p:spPr>
                <a:xfrm>
                  <a:off x="10241013" y="94747"/>
                  <a:ext cx="1548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576" name="Freihand 575">
                  <a:extLst>
                    <a:ext uri="{FF2B5EF4-FFF2-40B4-BE49-F238E27FC236}">
                      <a16:creationId xmlns:a16="http://schemas.microsoft.com/office/drawing/2014/main" id="{4556AEA1-4325-48CC-8F04-E6C73B3E47B6}"/>
                    </a:ext>
                  </a:extLst>
                </p14:cNvPr>
                <p14:cNvContentPartPr/>
                <p14:nvPr/>
              </p14:nvContentPartPr>
              <p14:xfrm>
                <a:off x="10256853" y="86107"/>
                <a:ext cx="209160" cy="131040"/>
              </p14:xfrm>
            </p:contentPart>
          </mc:Choice>
          <mc:Fallback>
            <p:pic>
              <p:nvPicPr>
                <p:cNvPr id="576" name="Freihand 575">
                  <a:extLst>
                    <a:ext uri="{FF2B5EF4-FFF2-40B4-BE49-F238E27FC236}">
                      <a16:creationId xmlns:a16="http://schemas.microsoft.com/office/drawing/2014/main" id="{4556AEA1-4325-48CC-8F04-E6C73B3E47B6}"/>
                    </a:ext>
                  </a:extLst>
                </p:cNvPr>
                <p:cNvPicPr/>
                <p:nvPr/>
              </p:nvPicPr>
              <p:blipFill>
                <a:blip r:embed="rId796"/>
                <a:stretch>
                  <a:fillRect/>
                </a:stretch>
              </p:blipFill>
              <p:spPr>
                <a:xfrm>
                  <a:off x="10252533" y="81787"/>
                  <a:ext cx="2178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577" name="Freihand 576">
                  <a:extLst>
                    <a:ext uri="{FF2B5EF4-FFF2-40B4-BE49-F238E27FC236}">
                      <a16:creationId xmlns:a16="http://schemas.microsoft.com/office/drawing/2014/main" id="{8939021E-5714-4C2D-8524-221264D9A02A}"/>
                    </a:ext>
                  </a:extLst>
                </p14:cNvPr>
                <p14:cNvContentPartPr/>
                <p14:nvPr/>
              </p14:nvContentPartPr>
              <p14:xfrm>
                <a:off x="10502013" y="92227"/>
                <a:ext cx="75960" cy="79560"/>
              </p14:xfrm>
            </p:contentPart>
          </mc:Choice>
          <mc:Fallback>
            <p:pic>
              <p:nvPicPr>
                <p:cNvPr id="577" name="Freihand 576">
                  <a:extLst>
                    <a:ext uri="{FF2B5EF4-FFF2-40B4-BE49-F238E27FC236}">
                      <a16:creationId xmlns:a16="http://schemas.microsoft.com/office/drawing/2014/main" id="{8939021E-5714-4C2D-8524-221264D9A02A}"/>
                    </a:ext>
                  </a:extLst>
                </p:cNvPr>
                <p:cNvPicPr/>
                <p:nvPr/>
              </p:nvPicPr>
              <p:blipFill>
                <a:blip r:embed="rId798"/>
                <a:stretch>
                  <a:fillRect/>
                </a:stretch>
              </p:blipFill>
              <p:spPr>
                <a:xfrm>
                  <a:off x="10497693" y="87907"/>
                  <a:ext cx="846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578" name="Freihand 577">
                  <a:extLst>
                    <a:ext uri="{FF2B5EF4-FFF2-40B4-BE49-F238E27FC236}">
                      <a16:creationId xmlns:a16="http://schemas.microsoft.com/office/drawing/2014/main" id="{BD879D41-4212-46E7-BB68-A062DFC4434E}"/>
                    </a:ext>
                  </a:extLst>
                </p14:cNvPr>
                <p14:cNvContentPartPr/>
                <p14:nvPr/>
              </p14:nvContentPartPr>
              <p14:xfrm>
                <a:off x="10543053" y="141907"/>
                <a:ext cx="80640" cy="67680"/>
              </p14:xfrm>
            </p:contentPart>
          </mc:Choice>
          <mc:Fallback>
            <p:pic>
              <p:nvPicPr>
                <p:cNvPr id="578" name="Freihand 577">
                  <a:extLst>
                    <a:ext uri="{FF2B5EF4-FFF2-40B4-BE49-F238E27FC236}">
                      <a16:creationId xmlns:a16="http://schemas.microsoft.com/office/drawing/2014/main" id="{BD879D41-4212-46E7-BB68-A062DFC4434E}"/>
                    </a:ext>
                  </a:extLst>
                </p:cNvPr>
                <p:cNvPicPr/>
                <p:nvPr/>
              </p:nvPicPr>
              <p:blipFill>
                <a:blip r:embed="rId800"/>
                <a:stretch>
                  <a:fillRect/>
                </a:stretch>
              </p:blipFill>
              <p:spPr>
                <a:xfrm>
                  <a:off x="10538733" y="137587"/>
                  <a:ext cx="892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579" name="Freihand 578">
                  <a:extLst>
                    <a:ext uri="{FF2B5EF4-FFF2-40B4-BE49-F238E27FC236}">
                      <a16:creationId xmlns:a16="http://schemas.microsoft.com/office/drawing/2014/main" id="{566E4628-F1D0-4F98-A869-77F7118BAFA3}"/>
                    </a:ext>
                  </a:extLst>
                </p14:cNvPr>
                <p14:cNvContentPartPr/>
                <p14:nvPr/>
              </p14:nvContentPartPr>
              <p14:xfrm>
                <a:off x="10668693" y="96187"/>
                <a:ext cx="79560" cy="89280"/>
              </p14:xfrm>
            </p:contentPart>
          </mc:Choice>
          <mc:Fallback>
            <p:pic>
              <p:nvPicPr>
                <p:cNvPr id="579" name="Freihand 578">
                  <a:extLst>
                    <a:ext uri="{FF2B5EF4-FFF2-40B4-BE49-F238E27FC236}">
                      <a16:creationId xmlns:a16="http://schemas.microsoft.com/office/drawing/2014/main" id="{566E4628-F1D0-4F98-A869-77F7118BAFA3}"/>
                    </a:ext>
                  </a:extLst>
                </p:cNvPr>
                <p:cNvPicPr/>
                <p:nvPr/>
              </p:nvPicPr>
              <p:blipFill>
                <a:blip r:embed="rId802"/>
                <a:stretch>
                  <a:fillRect/>
                </a:stretch>
              </p:blipFill>
              <p:spPr>
                <a:xfrm>
                  <a:off x="10664373" y="91867"/>
                  <a:ext cx="882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803">
              <p14:nvContentPartPr>
                <p14:cNvPr id="580" name="Freihand 579">
                  <a:extLst>
                    <a:ext uri="{FF2B5EF4-FFF2-40B4-BE49-F238E27FC236}">
                      <a16:creationId xmlns:a16="http://schemas.microsoft.com/office/drawing/2014/main" id="{0F21EB58-2696-472F-8451-65BF7C37F687}"/>
                    </a:ext>
                  </a:extLst>
                </p14:cNvPr>
                <p14:cNvContentPartPr/>
                <p14:nvPr/>
              </p14:nvContentPartPr>
              <p14:xfrm>
                <a:off x="10723413" y="79987"/>
                <a:ext cx="81360" cy="151560"/>
              </p14:xfrm>
            </p:contentPart>
          </mc:Choice>
          <mc:Fallback>
            <p:pic>
              <p:nvPicPr>
                <p:cNvPr id="580" name="Freihand 579">
                  <a:extLst>
                    <a:ext uri="{FF2B5EF4-FFF2-40B4-BE49-F238E27FC236}">
                      <a16:creationId xmlns:a16="http://schemas.microsoft.com/office/drawing/2014/main" id="{0F21EB58-2696-472F-8451-65BF7C37F687}"/>
                    </a:ext>
                  </a:extLst>
                </p:cNvPr>
                <p:cNvPicPr/>
                <p:nvPr/>
              </p:nvPicPr>
              <p:blipFill>
                <a:blip r:embed="rId804"/>
                <a:stretch>
                  <a:fillRect/>
                </a:stretch>
              </p:blipFill>
              <p:spPr>
                <a:xfrm>
                  <a:off x="10719093" y="75667"/>
                  <a:ext cx="900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581" name="Freihand 580">
                  <a:extLst>
                    <a:ext uri="{FF2B5EF4-FFF2-40B4-BE49-F238E27FC236}">
                      <a16:creationId xmlns:a16="http://schemas.microsoft.com/office/drawing/2014/main" id="{67D37CB9-3250-409D-8630-6245BDA40F00}"/>
                    </a:ext>
                  </a:extLst>
                </p14:cNvPr>
                <p14:cNvContentPartPr/>
                <p14:nvPr/>
              </p14:nvContentPartPr>
              <p14:xfrm>
                <a:off x="10853013" y="130387"/>
                <a:ext cx="137520" cy="50400"/>
              </p14:xfrm>
            </p:contentPart>
          </mc:Choice>
          <mc:Fallback>
            <p:pic>
              <p:nvPicPr>
                <p:cNvPr id="581" name="Freihand 580">
                  <a:extLst>
                    <a:ext uri="{FF2B5EF4-FFF2-40B4-BE49-F238E27FC236}">
                      <a16:creationId xmlns:a16="http://schemas.microsoft.com/office/drawing/2014/main" id="{67D37CB9-3250-409D-8630-6245BDA40F00}"/>
                    </a:ext>
                  </a:extLst>
                </p:cNvPr>
                <p:cNvPicPr/>
                <p:nvPr/>
              </p:nvPicPr>
              <p:blipFill>
                <a:blip r:embed="rId806"/>
                <a:stretch>
                  <a:fillRect/>
                </a:stretch>
              </p:blipFill>
              <p:spPr>
                <a:xfrm>
                  <a:off x="10848693" y="126067"/>
                  <a:ext cx="14616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583" name="Freihand 582">
                  <a:extLst>
                    <a:ext uri="{FF2B5EF4-FFF2-40B4-BE49-F238E27FC236}">
                      <a16:creationId xmlns:a16="http://schemas.microsoft.com/office/drawing/2014/main" id="{22F9BF36-156E-436C-9AE5-3FED5F13EC07}"/>
                    </a:ext>
                  </a:extLst>
                </p14:cNvPr>
                <p14:cNvContentPartPr/>
                <p14:nvPr/>
              </p14:nvContentPartPr>
              <p14:xfrm>
                <a:off x="11108253" y="98707"/>
                <a:ext cx="4680" cy="86040"/>
              </p14:xfrm>
            </p:contentPart>
          </mc:Choice>
          <mc:Fallback>
            <p:pic>
              <p:nvPicPr>
                <p:cNvPr id="583" name="Freihand 582">
                  <a:extLst>
                    <a:ext uri="{FF2B5EF4-FFF2-40B4-BE49-F238E27FC236}">
                      <a16:creationId xmlns:a16="http://schemas.microsoft.com/office/drawing/2014/main" id="{22F9BF36-156E-436C-9AE5-3FED5F13EC07}"/>
                    </a:ext>
                  </a:extLst>
                </p:cNvPr>
                <p:cNvPicPr/>
                <p:nvPr/>
              </p:nvPicPr>
              <p:blipFill>
                <a:blip r:embed="rId808"/>
                <a:stretch>
                  <a:fillRect/>
                </a:stretch>
              </p:blipFill>
              <p:spPr>
                <a:xfrm>
                  <a:off x="11103933" y="94387"/>
                  <a:ext cx="133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584" name="Freihand 583">
                  <a:extLst>
                    <a:ext uri="{FF2B5EF4-FFF2-40B4-BE49-F238E27FC236}">
                      <a16:creationId xmlns:a16="http://schemas.microsoft.com/office/drawing/2014/main" id="{60F012BC-77E9-4868-98FD-F4D936EA8AA2}"/>
                    </a:ext>
                  </a:extLst>
                </p14:cNvPr>
                <p14:cNvContentPartPr/>
                <p14:nvPr/>
              </p14:nvContentPartPr>
              <p14:xfrm>
                <a:off x="11036253" y="68467"/>
                <a:ext cx="143640" cy="36360"/>
              </p14:xfrm>
            </p:contentPart>
          </mc:Choice>
          <mc:Fallback>
            <p:pic>
              <p:nvPicPr>
                <p:cNvPr id="584" name="Freihand 583">
                  <a:extLst>
                    <a:ext uri="{FF2B5EF4-FFF2-40B4-BE49-F238E27FC236}">
                      <a16:creationId xmlns:a16="http://schemas.microsoft.com/office/drawing/2014/main" id="{60F012BC-77E9-4868-98FD-F4D936EA8AA2}"/>
                    </a:ext>
                  </a:extLst>
                </p:cNvPr>
                <p:cNvPicPr/>
                <p:nvPr/>
              </p:nvPicPr>
              <p:blipFill>
                <a:blip r:embed="rId810"/>
                <a:stretch>
                  <a:fillRect/>
                </a:stretch>
              </p:blipFill>
              <p:spPr>
                <a:xfrm>
                  <a:off x="11031933" y="64147"/>
                  <a:ext cx="1522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585" name="Freihand 584">
                  <a:extLst>
                    <a:ext uri="{FF2B5EF4-FFF2-40B4-BE49-F238E27FC236}">
                      <a16:creationId xmlns:a16="http://schemas.microsoft.com/office/drawing/2014/main" id="{8240985C-9E58-4D84-8DC6-7E6B0F7A166C}"/>
                    </a:ext>
                  </a:extLst>
                </p14:cNvPr>
                <p14:cNvContentPartPr/>
                <p14:nvPr/>
              </p14:nvContentPartPr>
              <p14:xfrm>
                <a:off x="11043813" y="47947"/>
                <a:ext cx="193320" cy="144000"/>
              </p14:xfrm>
            </p:contentPart>
          </mc:Choice>
          <mc:Fallback>
            <p:pic>
              <p:nvPicPr>
                <p:cNvPr id="585" name="Freihand 584">
                  <a:extLst>
                    <a:ext uri="{FF2B5EF4-FFF2-40B4-BE49-F238E27FC236}">
                      <a16:creationId xmlns:a16="http://schemas.microsoft.com/office/drawing/2014/main" id="{8240985C-9E58-4D84-8DC6-7E6B0F7A166C}"/>
                    </a:ext>
                  </a:extLst>
                </p:cNvPr>
                <p:cNvPicPr/>
                <p:nvPr/>
              </p:nvPicPr>
              <p:blipFill>
                <a:blip r:embed="rId812"/>
                <a:stretch>
                  <a:fillRect/>
                </a:stretch>
              </p:blipFill>
              <p:spPr>
                <a:xfrm>
                  <a:off x="11039493" y="43627"/>
                  <a:ext cx="2019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813">
              <p14:nvContentPartPr>
                <p14:cNvPr id="586" name="Freihand 585">
                  <a:extLst>
                    <a:ext uri="{FF2B5EF4-FFF2-40B4-BE49-F238E27FC236}">
                      <a16:creationId xmlns:a16="http://schemas.microsoft.com/office/drawing/2014/main" id="{CB8CB01D-9F89-4B4D-BDBF-3DC539DABEB1}"/>
                    </a:ext>
                  </a:extLst>
                </p14:cNvPr>
                <p14:cNvContentPartPr/>
                <p14:nvPr/>
              </p14:nvContentPartPr>
              <p14:xfrm>
                <a:off x="11256213" y="97267"/>
                <a:ext cx="77040" cy="78840"/>
              </p14:xfrm>
            </p:contentPart>
          </mc:Choice>
          <mc:Fallback>
            <p:pic>
              <p:nvPicPr>
                <p:cNvPr id="586" name="Freihand 585">
                  <a:extLst>
                    <a:ext uri="{FF2B5EF4-FFF2-40B4-BE49-F238E27FC236}">
                      <a16:creationId xmlns:a16="http://schemas.microsoft.com/office/drawing/2014/main" id="{CB8CB01D-9F89-4B4D-BDBF-3DC539DABEB1}"/>
                    </a:ext>
                  </a:extLst>
                </p:cNvPr>
                <p:cNvPicPr/>
                <p:nvPr/>
              </p:nvPicPr>
              <p:blipFill>
                <a:blip r:embed="rId814"/>
                <a:stretch>
                  <a:fillRect/>
                </a:stretch>
              </p:blipFill>
              <p:spPr>
                <a:xfrm>
                  <a:off x="11251893" y="92947"/>
                  <a:ext cx="856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587" name="Freihand 586">
                  <a:extLst>
                    <a:ext uri="{FF2B5EF4-FFF2-40B4-BE49-F238E27FC236}">
                      <a16:creationId xmlns:a16="http://schemas.microsoft.com/office/drawing/2014/main" id="{D11ED4F5-29E9-4D38-B20C-47B4FE7E12AA}"/>
                    </a:ext>
                  </a:extLst>
                </p14:cNvPr>
                <p14:cNvContentPartPr/>
                <p14:nvPr/>
              </p14:nvContentPartPr>
              <p14:xfrm>
                <a:off x="11309853" y="58387"/>
                <a:ext cx="35640" cy="101160"/>
              </p14:xfrm>
            </p:contentPart>
          </mc:Choice>
          <mc:Fallback>
            <p:pic>
              <p:nvPicPr>
                <p:cNvPr id="587" name="Freihand 586">
                  <a:extLst>
                    <a:ext uri="{FF2B5EF4-FFF2-40B4-BE49-F238E27FC236}">
                      <a16:creationId xmlns:a16="http://schemas.microsoft.com/office/drawing/2014/main" id="{D11ED4F5-29E9-4D38-B20C-47B4FE7E12AA}"/>
                    </a:ext>
                  </a:extLst>
                </p:cNvPr>
                <p:cNvPicPr/>
                <p:nvPr/>
              </p:nvPicPr>
              <p:blipFill>
                <a:blip r:embed="rId816"/>
                <a:stretch>
                  <a:fillRect/>
                </a:stretch>
              </p:blipFill>
              <p:spPr>
                <a:xfrm>
                  <a:off x="11305533" y="54067"/>
                  <a:ext cx="442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588" name="Freihand 587">
                  <a:extLst>
                    <a:ext uri="{FF2B5EF4-FFF2-40B4-BE49-F238E27FC236}">
                      <a16:creationId xmlns:a16="http://schemas.microsoft.com/office/drawing/2014/main" id="{B7E582D3-5BFE-4EC9-893B-15E805D0A08C}"/>
                    </a:ext>
                  </a:extLst>
                </p14:cNvPr>
                <p14:cNvContentPartPr/>
                <p14:nvPr/>
              </p14:nvContentPartPr>
              <p14:xfrm>
                <a:off x="11376453" y="61627"/>
                <a:ext cx="76680" cy="91080"/>
              </p14:xfrm>
            </p:contentPart>
          </mc:Choice>
          <mc:Fallback>
            <p:pic>
              <p:nvPicPr>
                <p:cNvPr id="588" name="Freihand 587">
                  <a:extLst>
                    <a:ext uri="{FF2B5EF4-FFF2-40B4-BE49-F238E27FC236}">
                      <a16:creationId xmlns:a16="http://schemas.microsoft.com/office/drawing/2014/main" id="{B7E582D3-5BFE-4EC9-893B-15E805D0A08C}"/>
                    </a:ext>
                  </a:extLst>
                </p:cNvPr>
                <p:cNvPicPr/>
                <p:nvPr/>
              </p:nvPicPr>
              <p:blipFill>
                <a:blip r:embed="rId818"/>
                <a:stretch>
                  <a:fillRect/>
                </a:stretch>
              </p:blipFill>
              <p:spPr>
                <a:xfrm>
                  <a:off x="11372133" y="57307"/>
                  <a:ext cx="853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589" name="Freihand 588">
                  <a:extLst>
                    <a:ext uri="{FF2B5EF4-FFF2-40B4-BE49-F238E27FC236}">
                      <a16:creationId xmlns:a16="http://schemas.microsoft.com/office/drawing/2014/main" id="{9F1D2734-BBB1-4064-9A4B-BCE1AB494BFA}"/>
                    </a:ext>
                  </a:extLst>
                </p14:cNvPr>
                <p14:cNvContentPartPr/>
                <p14:nvPr/>
              </p14:nvContentPartPr>
              <p14:xfrm>
                <a:off x="11414973" y="109147"/>
                <a:ext cx="23040" cy="54000"/>
              </p14:xfrm>
            </p:contentPart>
          </mc:Choice>
          <mc:Fallback>
            <p:pic>
              <p:nvPicPr>
                <p:cNvPr id="589" name="Freihand 588">
                  <a:extLst>
                    <a:ext uri="{FF2B5EF4-FFF2-40B4-BE49-F238E27FC236}">
                      <a16:creationId xmlns:a16="http://schemas.microsoft.com/office/drawing/2014/main" id="{9F1D2734-BBB1-4064-9A4B-BCE1AB494BFA}"/>
                    </a:ext>
                  </a:extLst>
                </p:cNvPr>
                <p:cNvPicPr/>
                <p:nvPr/>
              </p:nvPicPr>
              <p:blipFill>
                <a:blip r:embed="rId820"/>
                <a:stretch>
                  <a:fillRect/>
                </a:stretch>
              </p:blipFill>
              <p:spPr>
                <a:xfrm>
                  <a:off x="11410653" y="104827"/>
                  <a:ext cx="316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821">
              <p14:nvContentPartPr>
                <p14:cNvPr id="590" name="Freihand 589">
                  <a:extLst>
                    <a:ext uri="{FF2B5EF4-FFF2-40B4-BE49-F238E27FC236}">
                      <a16:creationId xmlns:a16="http://schemas.microsoft.com/office/drawing/2014/main" id="{B8FCC97F-4B03-4CF8-A518-EF1F72A859E1}"/>
                    </a:ext>
                  </a:extLst>
                </p14:cNvPr>
                <p14:cNvContentPartPr/>
                <p14:nvPr/>
              </p14:nvContentPartPr>
              <p14:xfrm>
                <a:off x="11474013" y="136867"/>
                <a:ext cx="4680" cy="69840"/>
              </p14:xfrm>
            </p:contentPart>
          </mc:Choice>
          <mc:Fallback>
            <p:pic>
              <p:nvPicPr>
                <p:cNvPr id="590" name="Freihand 589">
                  <a:extLst>
                    <a:ext uri="{FF2B5EF4-FFF2-40B4-BE49-F238E27FC236}">
                      <a16:creationId xmlns:a16="http://schemas.microsoft.com/office/drawing/2014/main" id="{B8FCC97F-4B03-4CF8-A518-EF1F72A859E1}"/>
                    </a:ext>
                  </a:extLst>
                </p:cNvPr>
                <p:cNvPicPr/>
                <p:nvPr/>
              </p:nvPicPr>
              <p:blipFill>
                <a:blip r:embed="rId822"/>
                <a:stretch>
                  <a:fillRect/>
                </a:stretch>
              </p:blipFill>
              <p:spPr>
                <a:xfrm>
                  <a:off x="11469693" y="132547"/>
                  <a:ext cx="133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823">
              <p14:nvContentPartPr>
                <p14:cNvPr id="591" name="Freihand 590">
                  <a:extLst>
                    <a:ext uri="{FF2B5EF4-FFF2-40B4-BE49-F238E27FC236}">
                      <a16:creationId xmlns:a16="http://schemas.microsoft.com/office/drawing/2014/main" id="{2602258F-2461-43B7-B48C-DD0A42DD7698}"/>
                    </a:ext>
                  </a:extLst>
                </p14:cNvPr>
                <p14:cNvContentPartPr/>
                <p14:nvPr/>
              </p14:nvContentPartPr>
              <p14:xfrm>
                <a:off x="11564013" y="87907"/>
                <a:ext cx="18000" cy="2520"/>
              </p14:xfrm>
            </p:contentPart>
          </mc:Choice>
          <mc:Fallback>
            <p:pic>
              <p:nvPicPr>
                <p:cNvPr id="591" name="Freihand 590">
                  <a:extLst>
                    <a:ext uri="{FF2B5EF4-FFF2-40B4-BE49-F238E27FC236}">
                      <a16:creationId xmlns:a16="http://schemas.microsoft.com/office/drawing/2014/main" id="{2602258F-2461-43B7-B48C-DD0A42DD7698}"/>
                    </a:ext>
                  </a:extLst>
                </p:cNvPr>
                <p:cNvPicPr/>
                <p:nvPr/>
              </p:nvPicPr>
              <p:blipFill>
                <a:blip r:embed="rId824"/>
                <a:stretch>
                  <a:fillRect/>
                </a:stretch>
              </p:blipFill>
              <p:spPr>
                <a:xfrm>
                  <a:off x="11559693" y="83587"/>
                  <a:ext cx="2664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825">
              <p14:nvContentPartPr>
                <p14:cNvPr id="592" name="Freihand 591">
                  <a:extLst>
                    <a:ext uri="{FF2B5EF4-FFF2-40B4-BE49-F238E27FC236}">
                      <a16:creationId xmlns:a16="http://schemas.microsoft.com/office/drawing/2014/main" id="{986EA435-C9E4-40AA-B3B9-2FA7857076A9}"/>
                    </a:ext>
                  </a:extLst>
                </p14:cNvPr>
                <p14:cNvContentPartPr/>
                <p14:nvPr/>
              </p14:nvContentPartPr>
              <p14:xfrm>
                <a:off x="11528733" y="42547"/>
                <a:ext cx="108000" cy="105480"/>
              </p14:xfrm>
            </p:contentPart>
          </mc:Choice>
          <mc:Fallback>
            <p:pic>
              <p:nvPicPr>
                <p:cNvPr id="592" name="Freihand 591">
                  <a:extLst>
                    <a:ext uri="{FF2B5EF4-FFF2-40B4-BE49-F238E27FC236}">
                      <a16:creationId xmlns:a16="http://schemas.microsoft.com/office/drawing/2014/main" id="{986EA435-C9E4-40AA-B3B9-2FA7857076A9}"/>
                    </a:ext>
                  </a:extLst>
                </p:cNvPr>
                <p:cNvPicPr/>
                <p:nvPr/>
              </p:nvPicPr>
              <p:blipFill>
                <a:blip r:embed="rId826"/>
                <a:stretch>
                  <a:fillRect/>
                </a:stretch>
              </p:blipFill>
              <p:spPr>
                <a:xfrm>
                  <a:off x="11524413" y="38227"/>
                  <a:ext cx="1166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827">
              <p14:nvContentPartPr>
                <p14:cNvPr id="593" name="Freihand 592">
                  <a:extLst>
                    <a:ext uri="{FF2B5EF4-FFF2-40B4-BE49-F238E27FC236}">
                      <a16:creationId xmlns:a16="http://schemas.microsoft.com/office/drawing/2014/main" id="{D3A9153E-2D78-4023-B19F-A8DE0FB7E6A4}"/>
                    </a:ext>
                  </a:extLst>
                </p14:cNvPr>
                <p14:cNvContentPartPr/>
                <p14:nvPr/>
              </p14:nvContentPartPr>
              <p14:xfrm>
                <a:off x="11641773" y="47227"/>
                <a:ext cx="150120" cy="104760"/>
              </p14:xfrm>
            </p:contentPart>
          </mc:Choice>
          <mc:Fallback>
            <p:pic>
              <p:nvPicPr>
                <p:cNvPr id="593" name="Freihand 592">
                  <a:extLst>
                    <a:ext uri="{FF2B5EF4-FFF2-40B4-BE49-F238E27FC236}">
                      <a16:creationId xmlns:a16="http://schemas.microsoft.com/office/drawing/2014/main" id="{D3A9153E-2D78-4023-B19F-A8DE0FB7E6A4}"/>
                    </a:ext>
                  </a:extLst>
                </p:cNvPr>
                <p:cNvPicPr/>
                <p:nvPr/>
              </p:nvPicPr>
              <p:blipFill>
                <a:blip r:embed="rId828"/>
                <a:stretch>
                  <a:fillRect/>
                </a:stretch>
              </p:blipFill>
              <p:spPr>
                <a:xfrm>
                  <a:off x="11637453" y="42907"/>
                  <a:ext cx="1587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829">
              <p14:nvContentPartPr>
                <p14:cNvPr id="595" name="Freihand 594">
                  <a:extLst>
                    <a:ext uri="{FF2B5EF4-FFF2-40B4-BE49-F238E27FC236}">
                      <a16:creationId xmlns:a16="http://schemas.microsoft.com/office/drawing/2014/main" id="{42165002-54FF-49E5-80FD-D7A864D533EC}"/>
                    </a:ext>
                  </a:extLst>
                </p14:cNvPr>
                <p14:cNvContentPartPr/>
                <p14:nvPr/>
              </p14:nvContentPartPr>
              <p14:xfrm>
                <a:off x="11730693" y="24187"/>
                <a:ext cx="115200" cy="190440"/>
              </p14:xfrm>
            </p:contentPart>
          </mc:Choice>
          <mc:Fallback>
            <p:pic>
              <p:nvPicPr>
                <p:cNvPr id="595" name="Freihand 594">
                  <a:extLst>
                    <a:ext uri="{FF2B5EF4-FFF2-40B4-BE49-F238E27FC236}">
                      <a16:creationId xmlns:a16="http://schemas.microsoft.com/office/drawing/2014/main" id="{42165002-54FF-49E5-80FD-D7A864D533EC}"/>
                    </a:ext>
                  </a:extLst>
                </p:cNvPr>
                <p:cNvPicPr/>
                <p:nvPr/>
              </p:nvPicPr>
              <p:blipFill>
                <a:blip r:embed="rId830"/>
                <a:stretch>
                  <a:fillRect/>
                </a:stretch>
              </p:blipFill>
              <p:spPr>
                <a:xfrm>
                  <a:off x="11726373" y="19867"/>
                  <a:ext cx="12384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831">
              <p14:nvContentPartPr>
                <p14:cNvPr id="596" name="Freihand 595">
                  <a:extLst>
                    <a:ext uri="{FF2B5EF4-FFF2-40B4-BE49-F238E27FC236}">
                      <a16:creationId xmlns:a16="http://schemas.microsoft.com/office/drawing/2014/main" id="{18F388CE-6C3E-478F-AD70-2C84FA0C6C9B}"/>
                    </a:ext>
                  </a:extLst>
                </p14:cNvPr>
                <p14:cNvContentPartPr/>
                <p14:nvPr/>
              </p14:nvContentPartPr>
              <p14:xfrm>
                <a:off x="10691013" y="389587"/>
                <a:ext cx="16200" cy="129600"/>
              </p14:xfrm>
            </p:contentPart>
          </mc:Choice>
          <mc:Fallback>
            <p:pic>
              <p:nvPicPr>
                <p:cNvPr id="596" name="Freihand 595">
                  <a:extLst>
                    <a:ext uri="{FF2B5EF4-FFF2-40B4-BE49-F238E27FC236}">
                      <a16:creationId xmlns:a16="http://schemas.microsoft.com/office/drawing/2014/main" id="{18F388CE-6C3E-478F-AD70-2C84FA0C6C9B}"/>
                    </a:ext>
                  </a:extLst>
                </p:cNvPr>
                <p:cNvPicPr/>
                <p:nvPr/>
              </p:nvPicPr>
              <p:blipFill>
                <a:blip r:embed="rId832"/>
                <a:stretch>
                  <a:fillRect/>
                </a:stretch>
              </p:blipFill>
              <p:spPr>
                <a:xfrm>
                  <a:off x="10686693" y="385267"/>
                  <a:ext cx="248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833">
              <p14:nvContentPartPr>
                <p14:cNvPr id="597" name="Freihand 596">
                  <a:extLst>
                    <a:ext uri="{FF2B5EF4-FFF2-40B4-BE49-F238E27FC236}">
                      <a16:creationId xmlns:a16="http://schemas.microsoft.com/office/drawing/2014/main" id="{9740E402-1131-4B73-8C0D-83FD6BCCD96B}"/>
                    </a:ext>
                  </a:extLst>
                </p14:cNvPr>
                <p14:cNvContentPartPr/>
                <p14:nvPr/>
              </p14:nvContentPartPr>
              <p14:xfrm>
                <a:off x="10608213" y="369067"/>
                <a:ext cx="186480" cy="2880"/>
              </p14:xfrm>
            </p:contentPart>
          </mc:Choice>
          <mc:Fallback>
            <p:pic>
              <p:nvPicPr>
                <p:cNvPr id="597" name="Freihand 596">
                  <a:extLst>
                    <a:ext uri="{FF2B5EF4-FFF2-40B4-BE49-F238E27FC236}">
                      <a16:creationId xmlns:a16="http://schemas.microsoft.com/office/drawing/2014/main" id="{9740E402-1131-4B73-8C0D-83FD6BCCD96B}"/>
                    </a:ext>
                  </a:extLst>
                </p:cNvPr>
                <p:cNvPicPr/>
                <p:nvPr/>
              </p:nvPicPr>
              <p:blipFill>
                <a:blip r:embed="rId834"/>
                <a:stretch>
                  <a:fillRect/>
                </a:stretch>
              </p:blipFill>
              <p:spPr>
                <a:xfrm>
                  <a:off x="10603893" y="364747"/>
                  <a:ext cx="19512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835">
              <p14:nvContentPartPr>
                <p14:cNvPr id="600" name="Freihand 599">
                  <a:extLst>
                    <a:ext uri="{FF2B5EF4-FFF2-40B4-BE49-F238E27FC236}">
                      <a16:creationId xmlns:a16="http://schemas.microsoft.com/office/drawing/2014/main" id="{C6F8A7B5-3167-45E7-BC72-223F8D64AB8F}"/>
                    </a:ext>
                  </a:extLst>
                </p14:cNvPr>
                <p14:cNvContentPartPr/>
                <p14:nvPr/>
              </p14:nvContentPartPr>
              <p14:xfrm>
                <a:off x="10579773" y="442147"/>
                <a:ext cx="173160" cy="9720"/>
              </p14:xfrm>
            </p:contentPart>
          </mc:Choice>
          <mc:Fallback>
            <p:pic>
              <p:nvPicPr>
                <p:cNvPr id="600" name="Freihand 599">
                  <a:extLst>
                    <a:ext uri="{FF2B5EF4-FFF2-40B4-BE49-F238E27FC236}">
                      <a16:creationId xmlns:a16="http://schemas.microsoft.com/office/drawing/2014/main" id="{C6F8A7B5-3167-45E7-BC72-223F8D64AB8F}"/>
                    </a:ext>
                  </a:extLst>
                </p:cNvPr>
                <p:cNvPicPr/>
                <p:nvPr/>
              </p:nvPicPr>
              <p:blipFill>
                <a:blip r:embed="rId836"/>
                <a:stretch>
                  <a:fillRect/>
                </a:stretch>
              </p:blipFill>
              <p:spPr>
                <a:xfrm>
                  <a:off x="10575453" y="437827"/>
                  <a:ext cx="18180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837">
              <p14:nvContentPartPr>
                <p14:cNvPr id="601" name="Freihand 600">
                  <a:extLst>
                    <a:ext uri="{FF2B5EF4-FFF2-40B4-BE49-F238E27FC236}">
                      <a16:creationId xmlns:a16="http://schemas.microsoft.com/office/drawing/2014/main" id="{3339866A-FE91-4116-B68D-4D640F82A97D}"/>
                    </a:ext>
                  </a:extLst>
                </p14:cNvPr>
                <p14:cNvContentPartPr/>
                <p14:nvPr/>
              </p14:nvContentPartPr>
              <p14:xfrm>
                <a:off x="10783893" y="352867"/>
                <a:ext cx="56880" cy="147600"/>
              </p14:xfrm>
            </p:contentPart>
          </mc:Choice>
          <mc:Fallback>
            <p:pic>
              <p:nvPicPr>
                <p:cNvPr id="601" name="Freihand 600">
                  <a:extLst>
                    <a:ext uri="{FF2B5EF4-FFF2-40B4-BE49-F238E27FC236}">
                      <a16:creationId xmlns:a16="http://schemas.microsoft.com/office/drawing/2014/main" id="{3339866A-FE91-4116-B68D-4D640F82A97D}"/>
                    </a:ext>
                  </a:extLst>
                </p:cNvPr>
                <p:cNvPicPr/>
                <p:nvPr/>
              </p:nvPicPr>
              <p:blipFill>
                <a:blip r:embed="rId838"/>
                <a:stretch>
                  <a:fillRect/>
                </a:stretch>
              </p:blipFill>
              <p:spPr>
                <a:xfrm>
                  <a:off x="10779573" y="348547"/>
                  <a:ext cx="655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839">
              <p14:nvContentPartPr>
                <p14:cNvPr id="602" name="Freihand 601">
                  <a:extLst>
                    <a:ext uri="{FF2B5EF4-FFF2-40B4-BE49-F238E27FC236}">
                      <a16:creationId xmlns:a16="http://schemas.microsoft.com/office/drawing/2014/main" id="{C580F2EF-2C00-4EBA-830D-C4D620F6C122}"/>
                    </a:ext>
                  </a:extLst>
                </p14:cNvPr>
                <p14:cNvContentPartPr/>
                <p14:nvPr/>
              </p14:nvContentPartPr>
              <p14:xfrm>
                <a:off x="10886133" y="373027"/>
                <a:ext cx="77760" cy="83880"/>
              </p14:xfrm>
            </p:contentPart>
          </mc:Choice>
          <mc:Fallback>
            <p:pic>
              <p:nvPicPr>
                <p:cNvPr id="602" name="Freihand 601">
                  <a:extLst>
                    <a:ext uri="{FF2B5EF4-FFF2-40B4-BE49-F238E27FC236}">
                      <a16:creationId xmlns:a16="http://schemas.microsoft.com/office/drawing/2014/main" id="{C580F2EF-2C00-4EBA-830D-C4D620F6C122}"/>
                    </a:ext>
                  </a:extLst>
                </p:cNvPr>
                <p:cNvPicPr/>
                <p:nvPr/>
              </p:nvPicPr>
              <p:blipFill>
                <a:blip r:embed="rId840"/>
                <a:stretch>
                  <a:fillRect/>
                </a:stretch>
              </p:blipFill>
              <p:spPr>
                <a:xfrm>
                  <a:off x="10881813" y="368707"/>
                  <a:ext cx="864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841">
              <p14:nvContentPartPr>
                <p14:cNvPr id="603" name="Freihand 602">
                  <a:extLst>
                    <a:ext uri="{FF2B5EF4-FFF2-40B4-BE49-F238E27FC236}">
                      <a16:creationId xmlns:a16="http://schemas.microsoft.com/office/drawing/2014/main" id="{A93EB801-17AF-4CD4-A2AD-9327AFEE2937}"/>
                    </a:ext>
                  </a:extLst>
                </p14:cNvPr>
                <p14:cNvContentPartPr/>
                <p14:nvPr/>
              </p14:nvContentPartPr>
              <p14:xfrm>
                <a:off x="10919253" y="444307"/>
                <a:ext cx="73800" cy="70200"/>
              </p14:xfrm>
            </p:contentPart>
          </mc:Choice>
          <mc:Fallback>
            <p:pic>
              <p:nvPicPr>
                <p:cNvPr id="603" name="Freihand 602">
                  <a:extLst>
                    <a:ext uri="{FF2B5EF4-FFF2-40B4-BE49-F238E27FC236}">
                      <a16:creationId xmlns:a16="http://schemas.microsoft.com/office/drawing/2014/main" id="{A93EB801-17AF-4CD4-A2AD-9327AFEE2937}"/>
                    </a:ext>
                  </a:extLst>
                </p:cNvPr>
                <p:cNvPicPr/>
                <p:nvPr/>
              </p:nvPicPr>
              <p:blipFill>
                <a:blip r:embed="rId842"/>
                <a:stretch>
                  <a:fillRect/>
                </a:stretch>
              </p:blipFill>
              <p:spPr>
                <a:xfrm>
                  <a:off x="10914933" y="439987"/>
                  <a:ext cx="824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843">
              <p14:nvContentPartPr>
                <p14:cNvPr id="604" name="Freihand 603">
                  <a:extLst>
                    <a:ext uri="{FF2B5EF4-FFF2-40B4-BE49-F238E27FC236}">
                      <a16:creationId xmlns:a16="http://schemas.microsoft.com/office/drawing/2014/main" id="{1E1C3A18-E22E-4933-8757-F68624E9979E}"/>
                    </a:ext>
                  </a:extLst>
                </p14:cNvPr>
                <p14:cNvContentPartPr/>
                <p14:nvPr/>
              </p14:nvContentPartPr>
              <p14:xfrm>
                <a:off x="11025453" y="384907"/>
                <a:ext cx="57600" cy="80640"/>
              </p14:xfrm>
            </p:contentPart>
          </mc:Choice>
          <mc:Fallback>
            <p:pic>
              <p:nvPicPr>
                <p:cNvPr id="604" name="Freihand 603">
                  <a:extLst>
                    <a:ext uri="{FF2B5EF4-FFF2-40B4-BE49-F238E27FC236}">
                      <a16:creationId xmlns:a16="http://schemas.microsoft.com/office/drawing/2014/main" id="{1E1C3A18-E22E-4933-8757-F68624E9979E}"/>
                    </a:ext>
                  </a:extLst>
                </p:cNvPr>
                <p:cNvPicPr/>
                <p:nvPr/>
              </p:nvPicPr>
              <p:blipFill>
                <a:blip r:embed="rId844"/>
                <a:stretch>
                  <a:fillRect/>
                </a:stretch>
              </p:blipFill>
              <p:spPr>
                <a:xfrm>
                  <a:off x="11021133" y="380587"/>
                  <a:ext cx="662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845">
              <p14:nvContentPartPr>
                <p14:cNvPr id="605" name="Freihand 604">
                  <a:extLst>
                    <a:ext uri="{FF2B5EF4-FFF2-40B4-BE49-F238E27FC236}">
                      <a16:creationId xmlns:a16="http://schemas.microsoft.com/office/drawing/2014/main" id="{E8110EE9-5809-4320-8875-EB20CB7B627A}"/>
                    </a:ext>
                  </a:extLst>
                </p14:cNvPr>
                <p14:cNvContentPartPr/>
                <p14:nvPr/>
              </p14:nvContentPartPr>
              <p14:xfrm>
                <a:off x="11072253" y="352147"/>
                <a:ext cx="57960" cy="159840"/>
              </p14:xfrm>
            </p:contentPart>
          </mc:Choice>
          <mc:Fallback>
            <p:pic>
              <p:nvPicPr>
                <p:cNvPr id="605" name="Freihand 604">
                  <a:extLst>
                    <a:ext uri="{FF2B5EF4-FFF2-40B4-BE49-F238E27FC236}">
                      <a16:creationId xmlns:a16="http://schemas.microsoft.com/office/drawing/2014/main" id="{E8110EE9-5809-4320-8875-EB20CB7B627A}"/>
                    </a:ext>
                  </a:extLst>
                </p:cNvPr>
                <p:cNvPicPr/>
                <p:nvPr/>
              </p:nvPicPr>
              <p:blipFill>
                <a:blip r:embed="rId846"/>
                <a:stretch>
                  <a:fillRect/>
                </a:stretch>
              </p:blipFill>
              <p:spPr>
                <a:xfrm>
                  <a:off x="11067933" y="347827"/>
                  <a:ext cx="666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847">
              <p14:nvContentPartPr>
                <p14:cNvPr id="606" name="Freihand 605">
                  <a:extLst>
                    <a:ext uri="{FF2B5EF4-FFF2-40B4-BE49-F238E27FC236}">
                      <a16:creationId xmlns:a16="http://schemas.microsoft.com/office/drawing/2014/main" id="{BE2B4D98-E3B9-43AE-9A98-CEC272406C12}"/>
                    </a:ext>
                  </a:extLst>
                </p14:cNvPr>
                <p14:cNvContentPartPr/>
                <p14:nvPr/>
              </p14:nvContentPartPr>
              <p14:xfrm>
                <a:off x="11159013" y="416227"/>
                <a:ext cx="106560" cy="5760"/>
              </p14:xfrm>
            </p:contentPart>
          </mc:Choice>
          <mc:Fallback>
            <p:pic>
              <p:nvPicPr>
                <p:cNvPr id="606" name="Freihand 605">
                  <a:extLst>
                    <a:ext uri="{FF2B5EF4-FFF2-40B4-BE49-F238E27FC236}">
                      <a16:creationId xmlns:a16="http://schemas.microsoft.com/office/drawing/2014/main" id="{BE2B4D98-E3B9-43AE-9A98-CEC272406C12}"/>
                    </a:ext>
                  </a:extLst>
                </p:cNvPr>
                <p:cNvPicPr/>
                <p:nvPr/>
              </p:nvPicPr>
              <p:blipFill>
                <a:blip r:embed="rId848"/>
                <a:stretch>
                  <a:fillRect/>
                </a:stretch>
              </p:blipFill>
              <p:spPr>
                <a:xfrm>
                  <a:off x="11154693" y="411907"/>
                  <a:ext cx="1152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849">
              <p14:nvContentPartPr>
                <p14:cNvPr id="607" name="Freihand 606">
                  <a:extLst>
                    <a:ext uri="{FF2B5EF4-FFF2-40B4-BE49-F238E27FC236}">
                      <a16:creationId xmlns:a16="http://schemas.microsoft.com/office/drawing/2014/main" id="{1FE965E5-75D4-4067-97C7-CA7A4FA82221}"/>
                    </a:ext>
                  </a:extLst>
                </p14:cNvPr>
                <p14:cNvContentPartPr/>
                <p14:nvPr/>
              </p14:nvContentPartPr>
              <p14:xfrm>
                <a:off x="11165133" y="449347"/>
                <a:ext cx="134280" cy="19080"/>
              </p14:xfrm>
            </p:contentPart>
          </mc:Choice>
          <mc:Fallback>
            <p:pic>
              <p:nvPicPr>
                <p:cNvPr id="607" name="Freihand 606">
                  <a:extLst>
                    <a:ext uri="{FF2B5EF4-FFF2-40B4-BE49-F238E27FC236}">
                      <a16:creationId xmlns:a16="http://schemas.microsoft.com/office/drawing/2014/main" id="{1FE965E5-75D4-4067-97C7-CA7A4FA82221}"/>
                    </a:ext>
                  </a:extLst>
                </p:cNvPr>
                <p:cNvPicPr/>
                <p:nvPr/>
              </p:nvPicPr>
              <p:blipFill>
                <a:blip r:embed="rId850"/>
                <a:stretch>
                  <a:fillRect/>
                </a:stretch>
              </p:blipFill>
              <p:spPr>
                <a:xfrm>
                  <a:off x="11160813" y="445027"/>
                  <a:ext cx="1429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851">
              <p14:nvContentPartPr>
                <p14:cNvPr id="609" name="Freihand 608">
                  <a:extLst>
                    <a:ext uri="{FF2B5EF4-FFF2-40B4-BE49-F238E27FC236}">
                      <a16:creationId xmlns:a16="http://schemas.microsoft.com/office/drawing/2014/main" id="{3B44CFA3-97E1-4E8B-A36C-32D427D1D5F6}"/>
                    </a:ext>
                  </a:extLst>
                </p14:cNvPr>
                <p14:cNvContentPartPr/>
                <p14:nvPr/>
              </p14:nvContentPartPr>
              <p14:xfrm>
                <a:off x="11369253" y="358987"/>
                <a:ext cx="13320" cy="92160"/>
              </p14:xfrm>
            </p:contentPart>
          </mc:Choice>
          <mc:Fallback>
            <p:pic>
              <p:nvPicPr>
                <p:cNvPr id="609" name="Freihand 608">
                  <a:extLst>
                    <a:ext uri="{FF2B5EF4-FFF2-40B4-BE49-F238E27FC236}">
                      <a16:creationId xmlns:a16="http://schemas.microsoft.com/office/drawing/2014/main" id="{3B44CFA3-97E1-4E8B-A36C-32D427D1D5F6}"/>
                    </a:ext>
                  </a:extLst>
                </p:cNvPr>
                <p:cNvPicPr/>
                <p:nvPr/>
              </p:nvPicPr>
              <p:blipFill>
                <a:blip r:embed="rId852"/>
                <a:stretch>
                  <a:fillRect/>
                </a:stretch>
              </p:blipFill>
              <p:spPr>
                <a:xfrm>
                  <a:off x="11364933" y="354667"/>
                  <a:ext cx="219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853">
              <p14:nvContentPartPr>
                <p14:cNvPr id="610" name="Freihand 609">
                  <a:extLst>
                    <a:ext uri="{FF2B5EF4-FFF2-40B4-BE49-F238E27FC236}">
                      <a16:creationId xmlns:a16="http://schemas.microsoft.com/office/drawing/2014/main" id="{52C1426F-5E07-4F08-BCE4-22481C81FB27}"/>
                    </a:ext>
                  </a:extLst>
                </p14:cNvPr>
                <p14:cNvContentPartPr/>
                <p14:nvPr/>
              </p14:nvContentPartPr>
              <p14:xfrm>
                <a:off x="11314893" y="344227"/>
                <a:ext cx="105480" cy="28440"/>
              </p14:xfrm>
            </p:contentPart>
          </mc:Choice>
          <mc:Fallback>
            <p:pic>
              <p:nvPicPr>
                <p:cNvPr id="610" name="Freihand 609">
                  <a:extLst>
                    <a:ext uri="{FF2B5EF4-FFF2-40B4-BE49-F238E27FC236}">
                      <a16:creationId xmlns:a16="http://schemas.microsoft.com/office/drawing/2014/main" id="{52C1426F-5E07-4F08-BCE4-22481C81FB27}"/>
                    </a:ext>
                  </a:extLst>
                </p:cNvPr>
                <p:cNvPicPr/>
                <p:nvPr/>
              </p:nvPicPr>
              <p:blipFill>
                <a:blip r:embed="rId854"/>
                <a:stretch>
                  <a:fillRect/>
                </a:stretch>
              </p:blipFill>
              <p:spPr>
                <a:xfrm>
                  <a:off x="11310573" y="339907"/>
                  <a:ext cx="1141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855">
              <p14:nvContentPartPr>
                <p14:cNvPr id="611" name="Freihand 610">
                  <a:extLst>
                    <a:ext uri="{FF2B5EF4-FFF2-40B4-BE49-F238E27FC236}">
                      <a16:creationId xmlns:a16="http://schemas.microsoft.com/office/drawing/2014/main" id="{8682204B-B363-4FFD-83FB-6F284C86A76C}"/>
                    </a:ext>
                  </a:extLst>
                </p14:cNvPr>
                <p14:cNvContentPartPr/>
                <p14:nvPr/>
              </p14:nvContentPartPr>
              <p14:xfrm>
                <a:off x="11331453" y="396427"/>
                <a:ext cx="72360" cy="3600"/>
              </p14:xfrm>
            </p:contentPart>
          </mc:Choice>
          <mc:Fallback>
            <p:pic>
              <p:nvPicPr>
                <p:cNvPr id="611" name="Freihand 610">
                  <a:extLst>
                    <a:ext uri="{FF2B5EF4-FFF2-40B4-BE49-F238E27FC236}">
                      <a16:creationId xmlns:a16="http://schemas.microsoft.com/office/drawing/2014/main" id="{8682204B-B363-4FFD-83FB-6F284C86A76C}"/>
                    </a:ext>
                  </a:extLst>
                </p:cNvPr>
                <p:cNvPicPr/>
                <p:nvPr/>
              </p:nvPicPr>
              <p:blipFill>
                <a:blip r:embed="rId856"/>
                <a:stretch>
                  <a:fillRect/>
                </a:stretch>
              </p:blipFill>
              <p:spPr>
                <a:xfrm>
                  <a:off x="11327133" y="392107"/>
                  <a:ext cx="8100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857">
              <p14:nvContentPartPr>
                <p14:cNvPr id="612" name="Freihand 611">
                  <a:extLst>
                    <a:ext uri="{FF2B5EF4-FFF2-40B4-BE49-F238E27FC236}">
                      <a16:creationId xmlns:a16="http://schemas.microsoft.com/office/drawing/2014/main" id="{BCAA92D3-49C0-431A-B6C9-7E9B478C0CCC}"/>
                    </a:ext>
                  </a:extLst>
                </p14:cNvPr>
                <p14:cNvContentPartPr/>
                <p14:nvPr/>
              </p14:nvContentPartPr>
              <p14:xfrm>
                <a:off x="11443053" y="315427"/>
                <a:ext cx="45000" cy="126000"/>
              </p14:xfrm>
            </p:contentPart>
          </mc:Choice>
          <mc:Fallback>
            <p:pic>
              <p:nvPicPr>
                <p:cNvPr id="612" name="Freihand 611">
                  <a:extLst>
                    <a:ext uri="{FF2B5EF4-FFF2-40B4-BE49-F238E27FC236}">
                      <a16:creationId xmlns:a16="http://schemas.microsoft.com/office/drawing/2014/main" id="{BCAA92D3-49C0-431A-B6C9-7E9B478C0CCC}"/>
                    </a:ext>
                  </a:extLst>
                </p:cNvPr>
                <p:cNvPicPr/>
                <p:nvPr/>
              </p:nvPicPr>
              <p:blipFill>
                <a:blip r:embed="rId858"/>
                <a:stretch>
                  <a:fillRect/>
                </a:stretch>
              </p:blipFill>
              <p:spPr>
                <a:xfrm>
                  <a:off x="11438733" y="311107"/>
                  <a:ext cx="536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859">
              <p14:nvContentPartPr>
                <p14:cNvPr id="614" name="Freihand 613">
                  <a:extLst>
                    <a:ext uri="{FF2B5EF4-FFF2-40B4-BE49-F238E27FC236}">
                      <a16:creationId xmlns:a16="http://schemas.microsoft.com/office/drawing/2014/main" id="{A0B26417-880D-4AF9-BEB7-E6C55A14FFB0}"/>
                    </a:ext>
                  </a:extLst>
                </p14:cNvPr>
                <p14:cNvContentPartPr/>
                <p14:nvPr/>
              </p14:nvContentPartPr>
              <p14:xfrm>
                <a:off x="11494533" y="310387"/>
                <a:ext cx="66240" cy="95760"/>
              </p14:xfrm>
            </p:contentPart>
          </mc:Choice>
          <mc:Fallback>
            <p:pic>
              <p:nvPicPr>
                <p:cNvPr id="614" name="Freihand 613">
                  <a:extLst>
                    <a:ext uri="{FF2B5EF4-FFF2-40B4-BE49-F238E27FC236}">
                      <a16:creationId xmlns:a16="http://schemas.microsoft.com/office/drawing/2014/main" id="{A0B26417-880D-4AF9-BEB7-E6C55A14FFB0}"/>
                    </a:ext>
                  </a:extLst>
                </p:cNvPr>
                <p:cNvPicPr/>
                <p:nvPr/>
              </p:nvPicPr>
              <p:blipFill>
                <a:blip r:embed="rId860"/>
                <a:stretch>
                  <a:fillRect/>
                </a:stretch>
              </p:blipFill>
              <p:spPr>
                <a:xfrm>
                  <a:off x="11490213" y="306067"/>
                  <a:ext cx="748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861">
              <p14:nvContentPartPr>
                <p14:cNvPr id="615" name="Freihand 614">
                  <a:extLst>
                    <a:ext uri="{FF2B5EF4-FFF2-40B4-BE49-F238E27FC236}">
                      <a16:creationId xmlns:a16="http://schemas.microsoft.com/office/drawing/2014/main" id="{37348660-9661-4A3A-94AE-4D772105D99C}"/>
                    </a:ext>
                  </a:extLst>
                </p14:cNvPr>
                <p14:cNvContentPartPr/>
                <p14:nvPr/>
              </p14:nvContentPartPr>
              <p14:xfrm>
                <a:off x="11536653" y="375187"/>
                <a:ext cx="32760" cy="35640"/>
              </p14:xfrm>
            </p:contentPart>
          </mc:Choice>
          <mc:Fallback>
            <p:pic>
              <p:nvPicPr>
                <p:cNvPr id="615" name="Freihand 614">
                  <a:extLst>
                    <a:ext uri="{FF2B5EF4-FFF2-40B4-BE49-F238E27FC236}">
                      <a16:creationId xmlns:a16="http://schemas.microsoft.com/office/drawing/2014/main" id="{37348660-9661-4A3A-94AE-4D772105D99C}"/>
                    </a:ext>
                  </a:extLst>
                </p:cNvPr>
                <p:cNvPicPr/>
                <p:nvPr/>
              </p:nvPicPr>
              <p:blipFill>
                <a:blip r:embed="rId862"/>
                <a:stretch>
                  <a:fillRect/>
                </a:stretch>
              </p:blipFill>
              <p:spPr>
                <a:xfrm>
                  <a:off x="11532333" y="370867"/>
                  <a:ext cx="414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863">
              <p14:nvContentPartPr>
                <p14:cNvPr id="616" name="Freihand 615">
                  <a:extLst>
                    <a:ext uri="{FF2B5EF4-FFF2-40B4-BE49-F238E27FC236}">
                      <a16:creationId xmlns:a16="http://schemas.microsoft.com/office/drawing/2014/main" id="{E3DD1140-BE5E-46A7-AF80-2DDE538B26EE}"/>
                    </a:ext>
                  </a:extLst>
                </p14:cNvPr>
                <p14:cNvContentPartPr/>
                <p14:nvPr/>
              </p14:nvContentPartPr>
              <p14:xfrm>
                <a:off x="11592093" y="375547"/>
                <a:ext cx="7560" cy="360"/>
              </p14:xfrm>
            </p:contentPart>
          </mc:Choice>
          <mc:Fallback>
            <p:pic>
              <p:nvPicPr>
                <p:cNvPr id="616" name="Freihand 615">
                  <a:extLst>
                    <a:ext uri="{FF2B5EF4-FFF2-40B4-BE49-F238E27FC236}">
                      <a16:creationId xmlns:a16="http://schemas.microsoft.com/office/drawing/2014/main" id="{E3DD1140-BE5E-46A7-AF80-2DDE538B26EE}"/>
                    </a:ext>
                  </a:extLst>
                </p:cNvPr>
                <p:cNvPicPr/>
                <p:nvPr/>
              </p:nvPicPr>
              <p:blipFill>
                <a:blip r:embed="rId864"/>
                <a:stretch>
                  <a:fillRect/>
                </a:stretch>
              </p:blipFill>
              <p:spPr>
                <a:xfrm>
                  <a:off x="11587773" y="371227"/>
                  <a:ext cx="162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65">
              <p14:nvContentPartPr>
                <p14:cNvPr id="617" name="Freihand 616">
                  <a:extLst>
                    <a:ext uri="{FF2B5EF4-FFF2-40B4-BE49-F238E27FC236}">
                      <a16:creationId xmlns:a16="http://schemas.microsoft.com/office/drawing/2014/main" id="{B6C1465D-C5C0-48CE-957F-A6BDC5D161BC}"/>
                    </a:ext>
                  </a:extLst>
                </p14:cNvPr>
                <p14:cNvContentPartPr/>
                <p14:nvPr/>
              </p14:nvContentPartPr>
              <p14:xfrm>
                <a:off x="11637093" y="311827"/>
                <a:ext cx="50040" cy="79560"/>
              </p14:xfrm>
            </p:contentPart>
          </mc:Choice>
          <mc:Fallback>
            <p:pic>
              <p:nvPicPr>
                <p:cNvPr id="617" name="Freihand 616">
                  <a:extLst>
                    <a:ext uri="{FF2B5EF4-FFF2-40B4-BE49-F238E27FC236}">
                      <a16:creationId xmlns:a16="http://schemas.microsoft.com/office/drawing/2014/main" id="{B6C1465D-C5C0-48CE-957F-A6BDC5D161BC}"/>
                    </a:ext>
                  </a:extLst>
                </p:cNvPr>
                <p:cNvPicPr/>
                <p:nvPr/>
              </p:nvPicPr>
              <p:blipFill>
                <a:blip r:embed="rId866"/>
                <a:stretch>
                  <a:fillRect/>
                </a:stretch>
              </p:blipFill>
              <p:spPr>
                <a:xfrm>
                  <a:off x="11632773" y="307507"/>
                  <a:ext cx="586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867">
              <p14:nvContentPartPr>
                <p14:cNvPr id="619" name="Freihand 618">
                  <a:extLst>
                    <a:ext uri="{FF2B5EF4-FFF2-40B4-BE49-F238E27FC236}">
                      <a16:creationId xmlns:a16="http://schemas.microsoft.com/office/drawing/2014/main" id="{5566687E-3B9B-4F15-B84E-4C025DE6B444}"/>
                    </a:ext>
                  </a:extLst>
                </p14:cNvPr>
                <p14:cNvContentPartPr/>
                <p14:nvPr/>
              </p14:nvContentPartPr>
              <p14:xfrm>
                <a:off x="11717733" y="378067"/>
                <a:ext cx="7920" cy="82800"/>
              </p14:xfrm>
            </p:contentPart>
          </mc:Choice>
          <mc:Fallback>
            <p:pic>
              <p:nvPicPr>
                <p:cNvPr id="619" name="Freihand 618">
                  <a:extLst>
                    <a:ext uri="{FF2B5EF4-FFF2-40B4-BE49-F238E27FC236}">
                      <a16:creationId xmlns:a16="http://schemas.microsoft.com/office/drawing/2014/main" id="{5566687E-3B9B-4F15-B84E-4C025DE6B444}"/>
                    </a:ext>
                  </a:extLst>
                </p:cNvPr>
                <p:cNvPicPr/>
                <p:nvPr/>
              </p:nvPicPr>
              <p:blipFill>
                <a:blip r:embed="rId868"/>
                <a:stretch>
                  <a:fillRect/>
                </a:stretch>
              </p:blipFill>
              <p:spPr>
                <a:xfrm>
                  <a:off x="11713413" y="373747"/>
                  <a:ext cx="165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869">
              <p14:nvContentPartPr>
                <p14:cNvPr id="620" name="Freihand 619">
                  <a:extLst>
                    <a:ext uri="{FF2B5EF4-FFF2-40B4-BE49-F238E27FC236}">
                      <a16:creationId xmlns:a16="http://schemas.microsoft.com/office/drawing/2014/main" id="{58705002-C8BA-4C7A-9200-77A8E1997F62}"/>
                    </a:ext>
                  </a:extLst>
                </p14:cNvPr>
                <p14:cNvContentPartPr/>
                <p14:nvPr/>
              </p14:nvContentPartPr>
              <p14:xfrm>
                <a:off x="11767053" y="288787"/>
                <a:ext cx="66960" cy="119880"/>
              </p14:xfrm>
            </p:contentPart>
          </mc:Choice>
          <mc:Fallback>
            <p:pic>
              <p:nvPicPr>
                <p:cNvPr id="620" name="Freihand 619">
                  <a:extLst>
                    <a:ext uri="{FF2B5EF4-FFF2-40B4-BE49-F238E27FC236}">
                      <a16:creationId xmlns:a16="http://schemas.microsoft.com/office/drawing/2014/main" id="{58705002-C8BA-4C7A-9200-77A8E1997F62}"/>
                    </a:ext>
                  </a:extLst>
                </p:cNvPr>
                <p:cNvPicPr/>
                <p:nvPr/>
              </p:nvPicPr>
              <p:blipFill>
                <a:blip r:embed="rId870"/>
                <a:stretch>
                  <a:fillRect/>
                </a:stretch>
              </p:blipFill>
              <p:spPr>
                <a:xfrm>
                  <a:off x="11762733" y="284467"/>
                  <a:ext cx="756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871">
              <p14:nvContentPartPr>
                <p14:cNvPr id="621" name="Freihand 620">
                  <a:extLst>
                    <a:ext uri="{FF2B5EF4-FFF2-40B4-BE49-F238E27FC236}">
                      <a16:creationId xmlns:a16="http://schemas.microsoft.com/office/drawing/2014/main" id="{FA7FB60F-CEE9-4721-9239-9A23B8F1EDF5}"/>
                    </a:ext>
                  </a:extLst>
                </p14:cNvPr>
                <p14:cNvContentPartPr/>
                <p14:nvPr/>
              </p14:nvContentPartPr>
              <p14:xfrm>
                <a:off x="11745813" y="402907"/>
                <a:ext cx="99000" cy="10440"/>
              </p14:xfrm>
            </p:contentPart>
          </mc:Choice>
          <mc:Fallback>
            <p:pic>
              <p:nvPicPr>
                <p:cNvPr id="621" name="Freihand 620">
                  <a:extLst>
                    <a:ext uri="{FF2B5EF4-FFF2-40B4-BE49-F238E27FC236}">
                      <a16:creationId xmlns:a16="http://schemas.microsoft.com/office/drawing/2014/main" id="{FA7FB60F-CEE9-4721-9239-9A23B8F1EDF5}"/>
                    </a:ext>
                  </a:extLst>
                </p:cNvPr>
                <p:cNvPicPr/>
                <p:nvPr/>
              </p:nvPicPr>
              <p:blipFill>
                <a:blip r:embed="rId872"/>
                <a:stretch>
                  <a:fillRect/>
                </a:stretch>
              </p:blipFill>
              <p:spPr>
                <a:xfrm>
                  <a:off x="11741493" y="398587"/>
                  <a:ext cx="10764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873">
              <p14:nvContentPartPr>
                <p14:cNvPr id="622" name="Freihand 621">
                  <a:extLst>
                    <a:ext uri="{FF2B5EF4-FFF2-40B4-BE49-F238E27FC236}">
                      <a16:creationId xmlns:a16="http://schemas.microsoft.com/office/drawing/2014/main" id="{64C0232D-A4E7-4473-B262-B725B97588A6}"/>
                    </a:ext>
                  </a:extLst>
                </p14:cNvPr>
                <p14:cNvContentPartPr/>
                <p14:nvPr/>
              </p14:nvContentPartPr>
              <p14:xfrm>
                <a:off x="11747973" y="298147"/>
                <a:ext cx="96840" cy="131400"/>
              </p14:xfrm>
            </p:contentPart>
          </mc:Choice>
          <mc:Fallback>
            <p:pic>
              <p:nvPicPr>
                <p:cNvPr id="622" name="Freihand 621">
                  <a:extLst>
                    <a:ext uri="{FF2B5EF4-FFF2-40B4-BE49-F238E27FC236}">
                      <a16:creationId xmlns:a16="http://schemas.microsoft.com/office/drawing/2014/main" id="{64C0232D-A4E7-4473-B262-B725B97588A6}"/>
                    </a:ext>
                  </a:extLst>
                </p:cNvPr>
                <p:cNvPicPr/>
                <p:nvPr/>
              </p:nvPicPr>
              <p:blipFill>
                <a:blip r:embed="rId874"/>
                <a:stretch>
                  <a:fillRect/>
                </a:stretch>
              </p:blipFill>
              <p:spPr>
                <a:xfrm>
                  <a:off x="11743653" y="293827"/>
                  <a:ext cx="1054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875">
              <p14:nvContentPartPr>
                <p14:cNvPr id="623" name="Freihand 622">
                  <a:extLst>
                    <a:ext uri="{FF2B5EF4-FFF2-40B4-BE49-F238E27FC236}">
                      <a16:creationId xmlns:a16="http://schemas.microsoft.com/office/drawing/2014/main" id="{B206E148-2009-4641-8C25-60CA139FF327}"/>
                    </a:ext>
                  </a:extLst>
                </p14:cNvPr>
                <p14:cNvContentPartPr/>
                <p14:nvPr/>
              </p14:nvContentPartPr>
              <p14:xfrm>
                <a:off x="11863893" y="350347"/>
                <a:ext cx="17280" cy="21240"/>
              </p14:xfrm>
            </p:contentPart>
          </mc:Choice>
          <mc:Fallback>
            <p:pic>
              <p:nvPicPr>
                <p:cNvPr id="623" name="Freihand 622">
                  <a:extLst>
                    <a:ext uri="{FF2B5EF4-FFF2-40B4-BE49-F238E27FC236}">
                      <a16:creationId xmlns:a16="http://schemas.microsoft.com/office/drawing/2014/main" id="{B206E148-2009-4641-8C25-60CA139FF327}"/>
                    </a:ext>
                  </a:extLst>
                </p:cNvPr>
                <p:cNvPicPr/>
                <p:nvPr/>
              </p:nvPicPr>
              <p:blipFill>
                <a:blip r:embed="rId876"/>
                <a:stretch>
                  <a:fillRect/>
                </a:stretch>
              </p:blipFill>
              <p:spPr>
                <a:xfrm>
                  <a:off x="11859573" y="346027"/>
                  <a:ext cx="259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877">
              <p14:nvContentPartPr>
                <p14:cNvPr id="624" name="Freihand 623">
                  <a:extLst>
                    <a:ext uri="{FF2B5EF4-FFF2-40B4-BE49-F238E27FC236}">
                      <a16:creationId xmlns:a16="http://schemas.microsoft.com/office/drawing/2014/main" id="{A7F9E492-2F56-408B-B7F2-583411ECE898}"/>
                    </a:ext>
                  </a:extLst>
                </p14:cNvPr>
                <p14:cNvContentPartPr/>
                <p14:nvPr/>
              </p14:nvContentPartPr>
              <p14:xfrm>
                <a:off x="11909253" y="291307"/>
                <a:ext cx="79560" cy="108000"/>
              </p14:xfrm>
            </p:contentPart>
          </mc:Choice>
          <mc:Fallback>
            <p:pic>
              <p:nvPicPr>
                <p:cNvPr id="624" name="Freihand 623">
                  <a:extLst>
                    <a:ext uri="{FF2B5EF4-FFF2-40B4-BE49-F238E27FC236}">
                      <a16:creationId xmlns:a16="http://schemas.microsoft.com/office/drawing/2014/main" id="{A7F9E492-2F56-408B-B7F2-583411ECE898}"/>
                    </a:ext>
                  </a:extLst>
                </p:cNvPr>
                <p:cNvPicPr/>
                <p:nvPr/>
              </p:nvPicPr>
              <p:blipFill>
                <a:blip r:embed="rId878"/>
                <a:stretch>
                  <a:fillRect/>
                </a:stretch>
              </p:blipFill>
              <p:spPr>
                <a:xfrm>
                  <a:off x="11904933" y="286987"/>
                  <a:ext cx="882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879">
              <p14:nvContentPartPr>
                <p14:cNvPr id="625" name="Freihand 624">
                  <a:extLst>
                    <a:ext uri="{FF2B5EF4-FFF2-40B4-BE49-F238E27FC236}">
                      <a16:creationId xmlns:a16="http://schemas.microsoft.com/office/drawing/2014/main" id="{ED702C2B-6532-4B0C-BFE7-386C689FC078}"/>
                    </a:ext>
                  </a:extLst>
                </p14:cNvPr>
                <p14:cNvContentPartPr/>
                <p14:nvPr/>
              </p14:nvContentPartPr>
              <p14:xfrm>
                <a:off x="11983053" y="244507"/>
                <a:ext cx="83880" cy="234720"/>
              </p14:xfrm>
            </p:contentPart>
          </mc:Choice>
          <mc:Fallback>
            <p:pic>
              <p:nvPicPr>
                <p:cNvPr id="625" name="Freihand 624">
                  <a:extLst>
                    <a:ext uri="{FF2B5EF4-FFF2-40B4-BE49-F238E27FC236}">
                      <a16:creationId xmlns:a16="http://schemas.microsoft.com/office/drawing/2014/main" id="{ED702C2B-6532-4B0C-BFE7-386C689FC078}"/>
                    </a:ext>
                  </a:extLst>
                </p:cNvPr>
                <p:cNvPicPr/>
                <p:nvPr/>
              </p:nvPicPr>
              <p:blipFill>
                <a:blip r:embed="rId880"/>
                <a:stretch>
                  <a:fillRect/>
                </a:stretch>
              </p:blipFill>
              <p:spPr>
                <a:xfrm>
                  <a:off x="11978733" y="240187"/>
                  <a:ext cx="9252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881">
              <p14:nvContentPartPr>
                <p14:cNvPr id="929" name="Freihand 928">
                  <a:extLst>
                    <a:ext uri="{FF2B5EF4-FFF2-40B4-BE49-F238E27FC236}">
                      <a16:creationId xmlns:a16="http://schemas.microsoft.com/office/drawing/2014/main" id="{C33749BA-2E21-47B9-BF38-65D30613D951}"/>
                    </a:ext>
                  </a:extLst>
                </p14:cNvPr>
                <p14:cNvContentPartPr/>
                <p14:nvPr/>
              </p14:nvContentPartPr>
              <p14:xfrm>
                <a:off x="8725773" y="368707"/>
                <a:ext cx="57240" cy="176760"/>
              </p14:xfrm>
            </p:contentPart>
          </mc:Choice>
          <mc:Fallback>
            <p:pic>
              <p:nvPicPr>
                <p:cNvPr id="929" name="Freihand 928">
                  <a:extLst>
                    <a:ext uri="{FF2B5EF4-FFF2-40B4-BE49-F238E27FC236}">
                      <a16:creationId xmlns:a16="http://schemas.microsoft.com/office/drawing/2014/main" id="{C33749BA-2E21-47B9-BF38-65D30613D951}"/>
                    </a:ext>
                  </a:extLst>
                </p:cNvPr>
                <p:cNvPicPr/>
                <p:nvPr/>
              </p:nvPicPr>
              <p:blipFill>
                <a:blip r:embed="rId882"/>
                <a:stretch>
                  <a:fillRect/>
                </a:stretch>
              </p:blipFill>
              <p:spPr>
                <a:xfrm>
                  <a:off x="8721453" y="364387"/>
                  <a:ext cx="6588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883">
              <p14:nvContentPartPr>
                <p14:cNvPr id="930" name="Freihand 929">
                  <a:extLst>
                    <a:ext uri="{FF2B5EF4-FFF2-40B4-BE49-F238E27FC236}">
                      <a16:creationId xmlns:a16="http://schemas.microsoft.com/office/drawing/2014/main" id="{522ECCF6-B436-4665-A12E-C6E31B61544D}"/>
                    </a:ext>
                  </a:extLst>
                </p14:cNvPr>
                <p14:cNvContentPartPr/>
                <p14:nvPr/>
              </p14:nvContentPartPr>
              <p14:xfrm>
                <a:off x="8675013" y="472747"/>
                <a:ext cx="116640" cy="19440"/>
              </p14:xfrm>
            </p:contentPart>
          </mc:Choice>
          <mc:Fallback>
            <p:pic>
              <p:nvPicPr>
                <p:cNvPr id="930" name="Freihand 929">
                  <a:extLst>
                    <a:ext uri="{FF2B5EF4-FFF2-40B4-BE49-F238E27FC236}">
                      <a16:creationId xmlns:a16="http://schemas.microsoft.com/office/drawing/2014/main" id="{522ECCF6-B436-4665-A12E-C6E31B61544D}"/>
                    </a:ext>
                  </a:extLst>
                </p:cNvPr>
                <p:cNvPicPr/>
                <p:nvPr/>
              </p:nvPicPr>
              <p:blipFill>
                <a:blip r:embed="rId884"/>
                <a:stretch>
                  <a:fillRect/>
                </a:stretch>
              </p:blipFill>
              <p:spPr>
                <a:xfrm>
                  <a:off x="8670693" y="468427"/>
                  <a:ext cx="1252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885">
              <p14:nvContentPartPr>
                <p14:cNvPr id="931" name="Freihand 930">
                  <a:extLst>
                    <a:ext uri="{FF2B5EF4-FFF2-40B4-BE49-F238E27FC236}">
                      <a16:creationId xmlns:a16="http://schemas.microsoft.com/office/drawing/2014/main" id="{F2C04F39-D65C-4331-B11C-FDFDC7F9EFB3}"/>
                    </a:ext>
                  </a:extLst>
                </p14:cNvPr>
                <p14:cNvContentPartPr/>
                <p14:nvPr/>
              </p14:nvContentPartPr>
              <p14:xfrm>
                <a:off x="8795613" y="357547"/>
                <a:ext cx="46800" cy="146520"/>
              </p14:xfrm>
            </p:contentPart>
          </mc:Choice>
          <mc:Fallback>
            <p:pic>
              <p:nvPicPr>
                <p:cNvPr id="931" name="Freihand 930">
                  <a:extLst>
                    <a:ext uri="{FF2B5EF4-FFF2-40B4-BE49-F238E27FC236}">
                      <a16:creationId xmlns:a16="http://schemas.microsoft.com/office/drawing/2014/main" id="{F2C04F39-D65C-4331-B11C-FDFDC7F9EFB3}"/>
                    </a:ext>
                  </a:extLst>
                </p:cNvPr>
                <p:cNvPicPr/>
                <p:nvPr/>
              </p:nvPicPr>
              <p:blipFill>
                <a:blip r:embed="rId886"/>
                <a:stretch>
                  <a:fillRect/>
                </a:stretch>
              </p:blipFill>
              <p:spPr>
                <a:xfrm>
                  <a:off x="8791293" y="353227"/>
                  <a:ext cx="554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887">
              <p14:nvContentPartPr>
                <p14:cNvPr id="932" name="Freihand 931">
                  <a:extLst>
                    <a:ext uri="{FF2B5EF4-FFF2-40B4-BE49-F238E27FC236}">
                      <a16:creationId xmlns:a16="http://schemas.microsoft.com/office/drawing/2014/main" id="{9204A6D4-3073-44EC-A8F5-2B372EB3A51F}"/>
                    </a:ext>
                  </a:extLst>
                </p14:cNvPr>
                <p14:cNvContentPartPr/>
                <p14:nvPr/>
              </p14:nvContentPartPr>
              <p14:xfrm>
                <a:off x="8896053" y="353587"/>
                <a:ext cx="87480" cy="116280"/>
              </p14:xfrm>
            </p:contentPart>
          </mc:Choice>
          <mc:Fallback>
            <p:pic>
              <p:nvPicPr>
                <p:cNvPr id="932" name="Freihand 931">
                  <a:extLst>
                    <a:ext uri="{FF2B5EF4-FFF2-40B4-BE49-F238E27FC236}">
                      <a16:creationId xmlns:a16="http://schemas.microsoft.com/office/drawing/2014/main" id="{9204A6D4-3073-44EC-A8F5-2B372EB3A51F}"/>
                    </a:ext>
                  </a:extLst>
                </p:cNvPr>
                <p:cNvPicPr/>
                <p:nvPr/>
              </p:nvPicPr>
              <p:blipFill>
                <a:blip r:embed="rId888"/>
                <a:stretch>
                  <a:fillRect/>
                </a:stretch>
              </p:blipFill>
              <p:spPr>
                <a:xfrm>
                  <a:off x="8891733" y="349267"/>
                  <a:ext cx="961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889">
              <p14:nvContentPartPr>
                <p14:cNvPr id="933" name="Freihand 932">
                  <a:extLst>
                    <a:ext uri="{FF2B5EF4-FFF2-40B4-BE49-F238E27FC236}">
                      <a16:creationId xmlns:a16="http://schemas.microsoft.com/office/drawing/2014/main" id="{B43A8E51-734E-4623-AC6D-96F7CC4BCB52}"/>
                    </a:ext>
                  </a:extLst>
                </p14:cNvPr>
                <p14:cNvContentPartPr/>
                <p14:nvPr/>
              </p14:nvContentPartPr>
              <p14:xfrm>
                <a:off x="8981373" y="340987"/>
                <a:ext cx="56880" cy="182520"/>
              </p14:xfrm>
            </p:contentPart>
          </mc:Choice>
          <mc:Fallback>
            <p:pic>
              <p:nvPicPr>
                <p:cNvPr id="933" name="Freihand 932">
                  <a:extLst>
                    <a:ext uri="{FF2B5EF4-FFF2-40B4-BE49-F238E27FC236}">
                      <a16:creationId xmlns:a16="http://schemas.microsoft.com/office/drawing/2014/main" id="{B43A8E51-734E-4623-AC6D-96F7CC4BCB52}"/>
                    </a:ext>
                  </a:extLst>
                </p:cNvPr>
                <p:cNvPicPr/>
                <p:nvPr/>
              </p:nvPicPr>
              <p:blipFill>
                <a:blip r:embed="rId890"/>
                <a:stretch>
                  <a:fillRect/>
                </a:stretch>
              </p:blipFill>
              <p:spPr>
                <a:xfrm>
                  <a:off x="8977053" y="336667"/>
                  <a:ext cx="6552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891">
              <p14:nvContentPartPr>
                <p14:cNvPr id="934" name="Freihand 933">
                  <a:extLst>
                    <a:ext uri="{FF2B5EF4-FFF2-40B4-BE49-F238E27FC236}">
                      <a16:creationId xmlns:a16="http://schemas.microsoft.com/office/drawing/2014/main" id="{A1F84536-8A1F-4038-BF8D-BE39C95438A2}"/>
                    </a:ext>
                  </a:extLst>
                </p14:cNvPr>
                <p14:cNvContentPartPr/>
                <p14:nvPr/>
              </p14:nvContentPartPr>
              <p14:xfrm>
                <a:off x="9098373" y="429907"/>
                <a:ext cx="98280" cy="8640"/>
              </p14:xfrm>
            </p:contentPart>
          </mc:Choice>
          <mc:Fallback>
            <p:pic>
              <p:nvPicPr>
                <p:cNvPr id="934" name="Freihand 933">
                  <a:extLst>
                    <a:ext uri="{FF2B5EF4-FFF2-40B4-BE49-F238E27FC236}">
                      <a16:creationId xmlns:a16="http://schemas.microsoft.com/office/drawing/2014/main" id="{A1F84536-8A1F-4038-BF8D-BE39C95438A2}"/>
                    </a:ext>
                  </a:extLst>
                </p:cNvPr>
                <p:cNvPicPr/>
                <p:nvPr/>
              </p:nvPicPr>
              <p:blipFill>
                <a:blip r:embed="rId892"/>
                <a:stretch>
                  <a:fillRect/>
                </a:stretch>
              </p:blipFill>
              <p:spPr>
                <a:xfrm>
                  <a:off x="9094053" y="425587"/>
                  <a:ext cx="10692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893">
              <p14:nvContentPartPr>
                <p14:cNvPr id="935" name="Freihand 934">
                  <a:extLst>
                    <a:ext uri="{FF2B5EF4-FFF2-40B4-BE49-F238E27FC236}">
                      <a16:creationId xmlns:a16="http://schemas.microsoft.com/office/drawing/2014/main" id="{53537ABC-49DF-4248-82EF-C25EC37F4556}"/>
                    </a:ext>
                  </a:extLst>
                </p14:cNvPr>
                <p14:cNvContentPartPr/>
                <p14:nvPr/>
              </p14:nvContentPartPr>
              <p14:xfrm>
                <a:off x="9104853" y="442867"/>
                <a:ext cx="191880" cy="29520"/>
              </p14:xfrm>
            </p:contentPart>
          </mc:Choice>
          <mc:Fallback>
            <p:pic>
              <p:nvPicPr>
                <p:cNvPr id="935" name="Freihand 934">
                  <a:extLst>
                    <a:ext uri="{FF2B5EF4-FFF2-40B4-BE49-F238E27FC236}">
                      <a16:creationId xmlns:a16="http://schemas.microsoft.com/office/drawing/2014/main" id="{53537ABC-49DF-4248-82EF-C25EC37F4556}"/>
                    </a:ext>
                  </a:extLst>
                </p:cNvPr>
                <p:cNvPicPr/>
                <p:nvPr/>
              </p:nvPicPr>
              <p:blipFill>
                <a:blip r:embed="rId894"/>
                <a:stretch>
                  <a:fillRect/>
                </a:stretch>
              </p:blipFill>
              <p:spPr>
                <a:xfrm>
                  <a:off x="9100533" y="438547"/>
                  <a:ext cx="2005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895">
              <p14:nvContentPartPr>
                <p14:cNvPr id="936" name="Freihand 935">
                  <a:extLst>
                    <a:ext uri="{FF2B5EF4-FFF2-40B4-BE49-F238E27FC236}">
                      <a16:creationId xmlns:a16="http://schemas.microsoft.com/office/drawing/2014/main" id="{5F1A72F5-4744-4776-BEA9-0FA1CB28F2F2}"/>
                    </a:ext>
                  </a:extLst>
                </p14:cNvPr>
                <p14:cNvContentPartPr/>
                <p14:nvPr/>
              </p14:nvContentPartPr>
              <p14:xfrm>
                <a:off x="9360813" y="322627"/>
                <a:ext cx="86040" cy="78120"/>
              </p14:xfrm>
            </p:contentPart>
          </mc:Choice>
          <mc:Fallback>
            <p:pic>
              <p:nvPicPr>
                <p:cNvPr id="936" name="Freihand 935">
                  <a:extLst>
                    <a:ext uri="{FF2B5EF4-FFF2-40B4-BE49-F238E27FC236}">
                      <a16:creationId xmlns:a16="http://schemas.microsoft.com/office/drawing/2014/main" id="{5F1A72F5-4744-4776-BEA9-0FA1CB28F2F2}"/>
                    </a:ext>
                  </a:extLst>
                </p:cNvPr>
                <p:cNvPicPr/>
                <p:nvPr/>
              </p:nvPicPr>
              <p:blipFill>
                <a:blip r:embed="rId896"/>
                <a:stretch>
                  <a:fillRect/>
                </a:stretch>
              </p:blipFill>
              <p:spPr>
                <a:xfrm>
                  <a:off x="9356493" y="318307"/>
                  <a:ext cx="946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897">
              <p14:nvContentPartPr>
                <p14:cNvPr id="937" name="Freihand 936">
                  <a:extLst>
                    <a:ext uri="{FF2B5EF4-FFF2-40B4-BE49-F238E27FC236}">
                      <a16:creationId xmlns:a16="http://schemas.microsoft.com/office/drawing/2014/main" id="{3867ED2D-F0AD-43D2-9F52-25D105ED36E7}"/>
                    </a:ext>
                  </a:extLst>
                </p14:cNvPr>
                <p14:cNvContentPartPr/>
                <p14:nvPr/>
              </p14:nvContentPartPr>
              <p14:xfrm>
                <a:off x="9410133" y="360067"/>
                <a:ext cx="59760" cy="57960"/>
              </p14:xfrm>
            </p:contentPart>
          </mc:Choice>
          <mc:Fallback>
            <p:pic>
              <p:nvPicPr>
                <p:cNvPr id="937" name="Freihand 936">
                  <a:extLst>
                    <a:ext uri="{FF2B5EF4-FFF2-40B4-BE49-F238E27FC236}">
                      <a16:creationId xmlns:a16="http://schemas.microsoft.com/office/drawing/2014/main" id="{3867ED2D-F0AD-43D2-9F52-25D105ED36E7}"/>
                    </a:ext>
                  </a:extLst>
                </p:cNvPr>
                <p:cNvPicPr/>
                <p:nvPr/>
              </p:nvPicPr>
              <p:blipFill>
                <a:blip r:embed="rId898"/>
                <a:stretch>
                  <a:fillRect/>
                </a:stretch>
              </p:blipFill>
              <p:spPr>
                <a:xfrm>
                  <a:off x="9405813" y="355747"/>
                  <a:ext cx="6840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899">
              <p14:nvContentPartPr>
                <p14:cNvPr id="938" name="Freihand 937">
                  <a:extLst>
                    <a:ext uri="{FF2B5EF4-FFF2-40B4-BE49-F238E27FC236}">
                      <a16:creationId xmlns:a16="http://schemas.microsoft.com/office/drawing/2014/main" id="{CD5F86A4-9112-4613-A84E-84B3C85FF791}"/>
                    </a:ext>
                  </a:extLst>
                </p14:cNvPr>
                <p14:cNvContentPartPr/>
                <p14:nvPr/>
              </p14:nvContentPartPr>
              <p14:xfrm>
                <a:off x="9330933" y="434587"/>
                <a:ext cx="177480" cy="5760"/>
              </p14:xfrm>
            </p:contentPart>
          </mc:Choice>
          <mc:Fallback>
            <p:pic>
              <p:nvPicPr>
                <p:cNvPr id="938" name="Freihand 937">
                  <a:extLst>
                    <a:ext uri="{FF2B5EF4-FFF2-40B4-BE49-F238E27FC236}">
                      <a16:creationId xmlns:a16="http://schemas.microsoft.com/office/drawing/2014/main" id="{CD5F86A4-9112-4613-A84E-84B3C85FF791}"/>
                    </a:ext>
                  </a:extLst>
                </p:cNvPr>
                <p:cNvPicPr/>
                <p:nvPr/>
              </p:nvPicPr>
              <p:blipFill>
                <a:blip r:embed="rId900"/>
                <a:stretch>
                  <a:fillRect/>
                </a:stretch>
              </p:blipFill>
              <p:spPr>
                <a:xfrm>
                  <a:off x="9326613" y="430267"/>
                  <a:ext cx="18612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901">
              <p14:nvContentPartPr>
                <p14:cNvPr id="939" name="Freihand 938">
                  <a:extLst>
                    <a:ext uri="{FF2B5EF4-FFF2-40B4-BE49-F238E27FC236}">
                      <a16:creationId xmlns:a16="http://schemas.microsoft.com/office/drawing/2014/main" id="{8C6DBF73-8281-4CB9-B7D3-46D1B3F47F3E}"/>
                    </a:ext>
                  </a:extLst>
                </p14:cNvPr>
                <p14:cNvContentPartPr/>
                <p14:nvPr/>
              </p14:nvContentPartPr>
              <p14:xfrm>
                <a:off x="9361533" y="473467"/>
                <a:ext cx="151560" cy="121680"/>
              </p14:xfrm>
            </p:contentPart>
          </mc:Choice>
          <mc:Fallback>
            <p:pic>
              <p:nvPicPr>
                <p:cNvPr id="939" name="Freihand 938">
                  <a:extLst>
                    <a:ext uri="{FF2B5EF4-FFF2-40B4-BE49-F238E27FC236}">
                      <a16:creationId xmlns:a16="http://schemas.microsoft.com/office/drawing/2014/main" id="{8C6DBF73-8281-4CB9-B7D3-46D1B3F47F3E}"/>
                    </a:ext>
                  </a:extLst>
                </p:cNvPr>
                <p:cNvPicPr/>
                <p:nvPr/>
              </p:nvPicPr>
              <p:blipFill>
                <a:blip r:embed="rId902"/>
                <a:stretch>
                  <a:fillRect/>
                </a:stretch>
              </p:blipFill>
              <p:spPr>
                <a:xfrm>
                  <a:off x="9357213" y="469147"/>
                  <a:ext cx="1602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903">
              <p14:nvContentPartPr>
                <p14:cNvPr id="941" name="Freihand 940">
                  <a:extLst>
                    <a:ext uri="{FF2B5EF4-FFF2-40B4-BE49-F238E27FC236}">
                      <a16:creationId xmlns:a16="http://schemas.microsoft.com/office/drawing/2014/main" id="{CC2B31C3-683A-4277-9697-2C5B2D999D8C}"/>
                    </a:ext>
                  </a:extLst>
                </p14:cNvPr>
                <p14:cNvContentPartPr/>
                <p14:nvPr/>
              </p14:nvContentPartPr>
              <p14:xfrm>
                <a:off x="9604533" y="417307"/>
                <a:ext cx="87480" cy="11160"/>
              </p14:xfrm>
            </p:contentPart>
          </mc:Choice>
          <mc:Fallback>
            <p:pic>
              <p:nvPicPr>
                <p:cNvPr id="941" name="Freihand 940">
                  <a:extLst>
                    <a:ext uri="{FF2B5EF4-FFF2-40B4-BE49-F238E27FC236}">
                      <a16:creationId xmlns:a16="http://schemas.microsoft.com/office/drawing/2014/main" id="{CC2B31C3-683A-4277-9697-2C5B2D999D8C}"/>
                    </a:ext>
                  </a:extLst>
                </p:cNvPr>
                <p:cNvPicPr/>
                <p:nvPr/>
              </p:nvPicPr>
              <p:blipFill>
                <a:blip r:embed="rId904"/>
                <a:stretch>
                  <a:fillRect/>
                </a:stretch>
              </p:blipFill>
              <p:spPr>
                <a:xfrm>
                  <a:off x="9600213" y="412987"/>
                  <a:ext cx="961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905">
              <p14:nvContentPartPr>
                <p14:cNvPr id="942" name="Freihand 941">
                  <a:extLst>
                    <a:ext uri="{FF2B5EF4-FFF2-40B4-BE49-F238E27FC236}">
                      <a16:creationId xmlns:a16="http://schemas.microsoft.com/office/drawing/2014/main" id="{083B27F4-81DF-41B7-87D4-474B29829208}"/>
                    </a:ext>
                  </a:extLst>
                </p14:cNvPr>
                <p14:cNvContentPartPr/>
                <p14:nvPr/>
              </p14:nvContentPartPr>
              <p14:xfrm>
                <a:off x="9632253" y="457267"/>
                <a:ext cx="73080" cy="10800"/>
              </p14:xfrm>
            </p:contentPart>
          </mc:Choice>
          <mc:Fallback>
            <p:pic>
              <p:nvPicPr>
                <p:cNvPr id="942" name="Freihand 941">
                  <a:extLst>
                    <a:ext uri="{FF2B5EF4-FFF2-40B4-BE49-F238E27FC236}">
                      <a16:creationId xmlns:a16="http://schemas.microsoft.com/office/drawing/2014/main" id="{083B27F4-81DF-41B7-87D4-474B29829208}"/>
                    </a:ext>
                  </a:extLst>
                </p:cNvPr>
                <p:cNvPicPr/>
                <p:nvPr/>
              </p:nvPicPr>
              <p:blipFill>
                <a:blip r:embed="rId906"/>
                <a:stretch>
                  <a:fillRect/>
                </a:stretch>
              </p:blipFill>
              <p:spPr>
                <a:xfrm>
                  <a:off x="9627933" y="452947"/>
                  <a:ext cx="817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907">
              <p14:nvContentPartPr>
                <p14:cNvPr id="944" name="Freihand 943">
                  <a:extLst>
                    <a:ext uri="{FF2B5EF4-FFF2-40B4-BE49-F238E27FC236}">
                      <a16:creationId xmlns:a16="http://schemas.microsoft.com/office/drawing/2014/main" id="{18623657-E1E7-4156-B7D4-87339DAB020D}"/>
                    </a:ext>
                  </a:extLst>
                </p14:cNvPr>
                <p14:cNvContentPartPr/>
                <p14:nvPr/>
              </p14:nvContentPartPr>
              <p14:xfrm>
                <a:off x="9732333" y="296347"/>
                <a:ext cx="95760" cy="106920"/>
              </p14:xfrm>
            </p:contentPart>
          </mc:Choice>
          <mc:Fallback>
            <p:pic>
              <p:nvPicPr>
                <p:cNvPr id="944" name="Freihand 943">
                  <a:extLst>
                    <a:ext uri="{FF2B5EF4-FFF2-40B4-BE49-F238E27FC236}">
                      <a16:creationId xmlns:a16="http://schemas.microsoft.com/office/drawing/2014/main" id="{18623657-E1E7-4156-B7D4-87339DAB020D}"/>
                    </a:ext>
                  </a:extLst>
                </p:cNvPr>
                <p:cNvPicPr/>
                <p:nvPr/>
              </p:nvPicPr>
              <p:blipFill>
                <a:blip r:embed="rId908"/>
                <a:stretch>
                  <a:fillRect/>
                </a:stretch>
              </p:blipFill>
              <p:spPr>
                <a:xfrm>
                  <a:off x="9728013" y="292027"/>
                  <a:ext cx="1044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909">
              <p14:nvContentPartPr>
                <p14:cNvPr id="945" name="Freihand 944">
                  <a:extLst>
                    <a:ext uri="{FF2B5EF4-FFF2-40B4-BE49-F238E27FC236}">
                      <a16:creationId xmlns:a16="http://schemas.microsoft.com/office/drawing/2014/main" id="{66D95F70-A61E-471F-BF79-3CBA52FF71D6}"/>
                    </a:ext>
                  </a:extLst>
                </p14:cNvPr>
                <p14:cNvContentPartPr/>
                <p14:nvPr/>
              </p14:nvContentPartPr>
              <p14:xfrm>
                <a:off x="9744573" y="398947"/>
                <a:ext cx="102960" cy="13680"/>
              </p14:xfrm>
            </p:contentPart>
          </mc:Choice>
          <mc:Fallback>
            <p:pic>
              <p:nvPicPr>
                <p:cNvPr id="945" name="Freihand 944">
                  <a:extLst>
                    <a:ext uri="{FF2B5EF4-FFF2-40B4-BE49-F238E27FC236}">
                      <a16:creationId xmlns:a16="http://schemas.microsoft.com/office/drawing/2014/main" id="{66D95F70-A61E-471F-BF79-3CBA52FF71D6}"/>
                    </a:ext>
                  </a:extLst>
                </p:cNvPr>
                <p:cNvPicPr/>
                <p:nvPr/>
              </p:nvPicPr>
              <p:blipFill>
                <a:blip r:embed="rId910"/>
                <a:stretch>
                  <a:fillRect/>
                </a:stretch>
              </p:blipFill>
              <p:spPr>
                <a:xfrm>
                  <a:off x="9740253" y="394627"/>
                  <a:ext cx="1116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911">
              <p14:nvContentPartPr>
                <p14:cNvPr id="946" name="Freihand 945">
                  <a:extLst>
                    <a:ext uri="{FF2B5EF4-FFF2-40B4-BE49-F238E27FC236}">
                      <a16:creationId xmlns:a16="http://schemas.microsoft.com/office/drawing/2014/main" id="{8C7C4C9B-90A5-4DEB-995F-2451E1D9861B}"/>
                    </a:ext>
                  </a:extLst>
                </p14:cNvPr>
                <p14:cNvContentPartPr/>
                <p14:nvPr/>
              </p14:nvContentPartPr>
              <p14:xfrm>
                <a:off x="9751053" y="419827"/>
                <a:ext cx="96840" cy="127440"/>
              </p14:xfrm>
            </p:contentPart>
          </mc:Choice>
          <mc:Fallback>
            <p:pic>
              <p:nvPicPr>
                <p:cNvPr id="946" name="Freihand 945">
                  <a:extLst>
                    <a:ext uri="{FF2B5EF4-FFF2-40B4-BE49-F238E27FC236}">
                      <a16:creationId xmlns:a16="http://schemas.microsoft.com/office/drawing/2014/main" id="{8C7C4C9B-90A5-4DEB-995F-2451E1D9861B}"/>
                    </a:ext>
                  </a:extLst>
                </p:cNvPr>
                <p:cNvPicPr/>
                <p:nvPr/>
              </p:nvPicPr>
              <p:blipFill>
                <a:blip r:embed="rId912"/>
                <a:stretch>
                  <a:fillRect/>
                </a:stretch>
              </p:blipFill>
              <p:spPr>
                <a:xfrm>
                  <a:off x="9746733" y="415507"/>
                  <a:ext cx="1054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913">
              <p14:nvContentPartPr>
                <p14:cNvPr id="947" name="Freihand 946">
                  <a:extLst>
                    <a:ext uri="{FF2B5EF4-FFF2-40B4-BE49-F238E27FC236}">
                      <a16:creationId xmlns:a16="http://schemas.microsoft.com/office/drawing/2014/main" id="{C3F82503-9F65-4467-816B-3A721A4C6891}"/>
                    </a:ext>
                  </a:extLst>
                </p14:cNvPr>
                <p14:cNvContentPartPr/>
                <p14:nvPr/>
              </p14:nvContentPartPr>
              <p14:xfrm>
                <a:off x="9920973" y="419827"/>
                <a:ext cx="15120" cy="7920"/>
              </p14:xfrm>
            </p:contentPart>
          </mc:Choice>
          <mc:Fallback>
            <p:pic>
              <p:nvPicPr>
                <p:cNvPr id="947" name="Freihand 946">
                  <a:extLst>
                    <a:ext uri="{FF2B5EF4-FFF2-40B4-BE49-F238E27FC236}">
                      <a16:creationId xmlns:a16="http://schemas.microsoft.com/office/drawing/2014/main" id="{C3F82503-9F65-4467-816B-3A721A4C6891}"/>
                    </a:ext>
                  </a:extLst>
                </p:cNvPr>
                <p:cNvPicPr/>
                <p:nvPr/>
              </p:nvPicPr>
              <p:blipFill>
                <a:blip r:embed="rId914"/>
                <a:stretch>
                  <a:fillRect/>
                </a:stretch>
              </p:blipFill>
              <p:spPr>
                <a:xfrm>
                  <a:off x="9916653" y="415507"/>
                  <a:ext cx="2376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915">
              <p14:nvContentPartPr>
                <p14:cNvPr id="948" name="Freihand 947">
                  <a:extLst>
                    <a:ext uri="{FF2B5EF4-FFF2-40B4-BE49-F238E27FC236}">
                      <a16:creationId xmlns:a16="http://schemas.microsoft.com/office/drawing/2014/main" id="{82C5B35B-8D33-4A4D-86CD-26CE630E4993}"/>
                    </a:ext>
                  </a:extLst>
                </p14:cNvPr>
                <p14:cNvContentPartPr/>
                <p14:nvPr/>
              </p14:nvContentPartPr>
              <p14:xfrm>
                <a:off x="10022493" y="323347"/>
                <a:ext cx="110880" cy="109080"/>
              </p14:xfrm>
            </p:contentPart>
          </mc:Choice>
          <mc:Fallback>
            <p:pic>
              <p:nvPicPr>
                <p:cNvPr id="948" name="Freihand 947">
                  <a:extLst>
                    <a:ext uri="{FF2B5EF4-FFF2-40B4-BE49-F238E27FC236}">
                      <a16:creationId xmlns:a16="http://schemas.microsoft.com/office/drawing/2014/main" id="{82C5B35B-8D33-4A4D-86CD-26CE630E4993}"/>
                    </a:ext>
                  </a:extLst>
                </p:cNvPr>
                <p:cNvPicPr/>
                <p:nvPr/>
              </p:nvPicPr>
              <p:blipFill>
                <a:blip r:embed="rId916"/>
                <a:stretch>
                  <a:fillRect/>
                </a:stretch>
              </p:blipFill>
              <p:spPr>
                <a:xfrm>
                  <a:off x="10018173" y="319027"/>
                  <a:ext cx="1195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917">
              <p14:nvContentPartPr>
                <p14:cNvPr id="949" name="Freihand 948">
                  <a:extLst>
                    <a:ext uri="{FF2B5EF4-FFF2-40B4-BE49-F238E27FC236}">
                      <a16:creationId xmlns:a16="http://schemas.microsoft.com/office/drawing/2014/main" id="{420A06FC-653D-4EB8-92AC-BA9B84306E68}"/>
                    </a:ext>
                  </a:extLst>
                </p14:cNvPr>
                <p14:cNvContentPartPr/>
                <p14:nvPr/>
              </p14:nvContentPartPr>
              <p14:xfrm>
                <a:off x="10078653" y="404707"/>
                <a:ext cx="48240" cy="37800"/>
              </p14:xfrm>
            </p:contentPart>
          </mc:Choice>
          <mc:Fallback>
            <p:pic>
              <p:nvPicPr>
                <p:cNvPr id="949" name="Freihand 948">
                  <a:extLst>
                    <a:ext uri="{FF2B5EF4-FFF2-40B4-BE49-F238E27FC236}">
                      <a16:creationId xmlns:a16="http://schemas.microsoft.com/office/drawing/2014/main" id="{420A06FC-653D-4EB8-92AC-BA9B84306E68}"/>
                    </a:ext>
                  </a:extLst>
                </p:cNvPr>
                <p:cNvPicPr/>
                <p:nvPr/>
              </p:nvPicPr>
              <p:blipFill>
                <a:blip r:embed="rId918"/>
                <a:stretch>
                  <a:fillRect/>
                </a:stretch>
              </p:blipFill>
              <p:spPr>
                <a:xfrm>
                  <a:off x="10074333" y="400387"/>
                  <a:ext cx="5688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919">
              <p14:nvContentPartPr>
                <p14:cNvPr id="951" name="Freihand 950">
                  <a:extLst>
                    <a:ext uri="{FF2B5EF4-FFF2-40B4-BE49-F238E27FC236}">
                      <a16:creationId xmlns:a16="http://schemas.microsoft.com/office/drawing/2014/main" id="{A51BE3F0-34D2-468D-A507-212645EF951E}"/>
                    </a:ext>
                  </a:extLst>
                </p14:cNvPr>
                <p14:cNvContentPartPr/>
                <p14:nvPr/>
              </p14:nvContentPartPr>
              <p14:xfrm>
                <a:off x="9936093" y="268627"/>
                <a:ext cx="254880" cy="248040"/>
              </p14:xfrm>
            </p:contentPart>
          </mc:Choice>
          <mc:Fallback>
            <p:pic>
              <p:nvPicPr>
                <p:cNvPr id="951" name="Freihand 950">
                  <a:extLst>
                    <a:ext uri="{FF2B5EF4-FFF2-40B4-BE49-F238E27FC236}">
                      <a16:creationId xmlns:a16="http://schemas.microsoft.com/office/drawing/2014/main" id="{A51BE3F0-34D2-468D-A507-212645EF951E}"/>
                    </a:ext>
                  </a:extLst>
                </p:cNvPr>
                <p:cNvPicPr/>
                <p:nvPr/>
              </p:nvPicPr>
              <p:blipFill>
                <a:blip r:embed="rId920"/>
                <a:stretch>
                  <a:fillRect/>
                </a:stretch>
              </p:blipFill>
              <p:spPr>
                <a:xfrm>
                  <a:off x="9931773" y="264307"/>
                  <a:ext cx="263520" cy="256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21">
            <p14:nvContentPartPr>
              <p14:cNvPr id="967" name="Freihand 966">
                <a:extLst>
                  <a:ext uri="{FF2B5EF4-FFF2-40B4-BE49-F238E27FC236}">
                    <a16:creationId xmlns:a16="http://schemas.microsoft.com/office/drawing/2014/main" id="{0ED8902C-6125-431B-8A6E-BFD161EAEBE8}"/>
                  </a:ext>
                </a:extLst>
              </p14:cNvPr>
              <p14:cNvContentPartPr/>
              <p14:nvPr/>
            </p14:nvContentPartPr>
            <p14:xfrm>
              <a:off x="10033293" y="3864667"/>
              <a:ext cx="20880" cy="6840"/>
            </p14:xfrm>
          </p:contentPart>
        </mc:Choice>
        <mc:Fallback>
          <p:pic>
            <p:nvPicPr>
              <p:cNvPr id="967" name="Freihand 966">
                <a:extLst>
                  <a:ext uri="{FF2B5EF4-FFF2-40B4-BE49-F238E27FC236}">
                    <a16:creationId xmlns:a16="http://schemas.microsoft.com/office/drawing/2014/main" id="{0ED8902C-6125-431B-8A6E-BFD161EAEBE8}"/>
                  </a:ext>
                </a:extLst>
              </p:cNvPr>
              <p:cNvPicPr/>
              <p:nvPr/>
            </p:nvPicPr>
            <p:blipFill>
              <a:blip r:embed="rId922"/>
              <a:stretch>
                <a:fillRect/>
              </a:stretch>
            </p:blipFill>
            <p:spPr>
              <a:xfrm>
                <a:off x="10028973" y="3860347"/>
                <a:ext cx="295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923">
            <p14:nvContentPartPr>
              <p14:cNvPr id="1052" name="Freihand 1051">
                <a:extLst>
                  <a:ext uri="{FF2B5EF4-FFF2-40B4-BE49-F238E27FC236}">
                    <a16:creationId xmlns:a16="http://schemas.microsoft.com/office/drawing/2014/main" id="{20499183-1ABA-4732-A799-BEB543C6C97D}"/>
                  </a:ext>
                </a:extLst>
              </p14:cNvPr>
              <p14:cNvContentPartPr/>
              <p14:nvPr/>
            </p14:nvContentPartPr>
            <p14:xfrm>
              <a:off x="4016973" y="4679347"/>
              <a:ext cx="336240" cy="49320"/>
            </p14:xfrm>
          </p:contentPart>
        </mc:Choice>
        <mc:Fallback>
          <p:pic>
            <p:nvPicPr>
              <p:cNvPr id="1052" name="Freihand 1051">
                <a:extLst>
                  <a:ext uri="{FF2B5EF4-FFF2-40B4-BE49-F238E27FC236}">
                    <a16:creationId xmlns:a16="http://schemas.microsoft.com/office/drawing/2014/main" id="{20499183-1ABA-4732-A799-BEB543C6C97D}"/>
                  </a:ext>
                </a:extLst>
              </p:cNvPr>
              <p:cNvPicPr/>
              <p:nvPr/>
            </p:nvPicPr>
            <p:blipFill>
              <a:blip r:embed="rId924"/>
              <a:stretch>
                <a:fillRect/>
              </a:stretch>
            </p:blipFill>
            <p:spPr>
              <a:xfrm>
                <a:off x="4012653" y="4675027"/>
                <a:ext cx="344880" cy="57960"/>
              </a:xfrm>
              <a:prstGeom prst="rect">
                <a:avLst/>
              </a:prstGeom>
            </p:spPr>
          </p:pic>
        </mc:Fallback>
      </mc:AlternateContent>
      <p:grpSp>
        <p:nvGrpSpPr>
          <p:cNvPr id="1055" name="Gruppieren 1054">
            <a:extLst>
              <a:ext uri="{FF2B5EF4-FFF2-40B4-BE49-F238E27FC236}">
                <a16:creationId xmlns:a16="http://schemas.microsoft.com/office/drawing/2014/main" id="{B8C7A04B-FFD9-4EB9-875C-6B79D58FBB73}"/>
              </a:ext>
            </a:extLst>
          </p:cNvPr>
          <p:cNvGrpSpPr/>
          <p:nvPr/>
        </p:nvGrpSpPr>
        <p:grpSpPr>
          <a:xfrm>
            <a:off x="164613" y="3679627"/>
            <a:ext cx="600120" cy="600120"/>
            <a:chOff x="164613" y="3679627"/>
            <a:chExt cx="600120" cy="600120"/>
          </a:xfrm>
        </p:grpSpPr>
        <mc:AlternateContent xmlns:mc="http://schemas.openxmlformats.org/markup-compatibility/2006">
          <mc:Choice xmlns:p14="http://schemas.microsoft.com/office/powerpoint/2010/main" Requires="p14">
            <p:contentPart p14:bwMode="auto" r:id="rId925">
              <p14:nvContentPartPr>
                <p14:cNvPr id="453" name="Freihand 452">
                  <a:extLst>
                    <a:ext uri="{FF2B5EF4-FFF2-40B4-BE49-F238E27FC236}">
                      <a16:creationId xmlns:a16="http://schemas.microsoft.com/office/drawing/2014/main" id="{5185B6D2-E884-4E04-8749-C424B8C5C133}"/>
                    </a:ext>
                  </a:extLst>
                </p14:cNvPr>
                <p14:cNvContentPartPr/>
                <p14:nvPr/>
              </p14:nvContentPartPr>
              <p14:xfrm>
                <a:off x="490053" y="3820747"/>
                <a:ext cx="274680" cy="138240"/>
              </p14:xfrm>
            </p:contentPart>
          </mc:Choice>
          <mc:Fallback>
            <p:pic>
              <p:nvPicPr>
                <p:cNvPr id="453" name="Freihand 452">
                  <a:extLst>
                    <a:ext uri="{FF2B5EF4-FFF2-40B4-BE49-F238E27FC236}">
                      <a16:creationId xmlns:a16="http://schemas.microsoft.com/office/drawing/2014/main" id="{5185B6D2-E884-4E04-8749-C424B8C5C133}"/>
                    </a:ext>
                  </a:extLst>
                </p:cNvPr>
                <p:cNvPicPr/>
                <p:nvPr/>
              </p:nvPicPr>
              <p:blipFill>
                <a:blip r:embed="rId926"/>
                <a:stretch>
                  <a:fillRect/>
                </a:stretch>
              </p:blipFill>
              <p:spPr>
                <a:xfrm>
                  <a:off x="485733" y="3816427"/>
                  <a:ext cx="2833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927">
              <p14:nvContentPartPr>
                <p14:cNvPr id="455" name="Freihand 454">
                  <a:extLst>
                    <a:ext uri="{FF2B5EF4-FFF2-40B4-BE49-F238E27FC236}">
                      <a16:creationId xmlns:a16="http://schemas.microsoft.com/office/drawing/2014/main" id="{EFBC93BB-8643-4777-94A8-C33708EB879A}"/>
                    </a:ext>
                  </a:extLst>
                </p14:cNvPr>
                <p14:cNvContentPartPr/>
                <p14:nvPr/>
              </p14:nvContentPartPr>
              <p14:xfrm>
                <a:off x="245253" y="3791587"/>
                <a:ext cx="111960" cy="133920"/>
              </p14:xfrm>
            </p:contentPart>
          </mc:Choice>
          <mc:Fallback>
            <p:pic>
              <p:nvPicPr>
                <p:cNvPr id="455" name="Freihand 454">
                  <a:extLst>
                    <a:ext uri="{FF2B5EF4-FFF2-40B4-BE49-F238E27FC236}">
                      <a16:creationId xmlns:a16="http://schemas.microsoft.com/office/drawing/2014/main" id="{EFBC93BB-8643-4777-94A8-C33708EB879A}"/>
                    </a:ext>
                  </a:extLst>
                </p:cNvPr>
                <p:cNvPicPr/>
                <p:nvPr/>
              </p:nvPicPr>
              <p:blipFill>
                <a:blip r:embed="rId928"/>
                <a:stretch>
                  <a:fillRect/>
                </a:stretch>
              </p:blipFill>
              <p:spPr>
                <a:xfrm>
                  <a:off x="240933" y="3787267"/>
                  <a:ext cx="1206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929">
              <p14:nvContentPartPr>
                <p14:cNvPr id="456" name="Freihand 455">
                  <a:extLst>
                    <a:ext uri="{FF2B5EF4-FFF2-40B4-BE49-F238E27FC236}">
                      <a16:creationId xmlns:a16="http://schemas.microsoft.com/office/drawing/2014/main" id="{47957CBA-0300-46DC-9338-3D8448F67C2A}"/>
                    </a:ext>
                  </a:extLst>
                </p14:cNvPr>
                <p14:cNvContentPartPr/>
                <p14:nvPr/>
              </p14:nvContentPartPr>
              <p14:xfrm>
                <a:off x="316893" y="3847747"/>
                <a:ext cx="58320" cy="50400"/>
              </p14:xfrm>
            </p:contentPart>
          </mc:Choice>
          <mc:Fallback>
            <p:pic>
              <p:nvPicPr>
                <p:cNvPr id="456" name="Freihand 455">
                  <a:extLst>
                    <a:ext uri="{FF2B5EF4-FFF2-40B4-BE49-F238E27FC236}">
                      <a16:creationId xmlns:a16="http://schemas.microsoft.com/office/drawing/2014/main" id="{47957CBA-0300-46DC-9338-3D8448F67C2A}"/>
                    </a:ext>
                  </a:extLst>
                </p:cNvPr>
                <p:cNvPicPr/>
                <p:nvPr/>
              </p:nvPicPr>
              <p:blipFill>
                <a:blip r:embed="rId930"/>
                <a:stretch>
                  <a:fillRect/>
                </a:stretch>
              </p:blipFill>
              <p:spPr>
                <a:xfrm>
                  <a:off x="312573" y="3843427"/>
                  <a:ext cx="6696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931">
              <p14:nvContentPartPr>
                <p14:cNvPr id="457" name="Freihand 456">
                  <a:extLst>
                    <a:ext uri="{FF2B5EF4-FFF2-40B4-BE49-F238E27FC236}">
                      <a16:creationId xmlns:a16="http://schemas.microsoft.com/office/drawing/2014/main" id="{3715E010-7523-4C74-AFD3-9D5F09253D3C}"/>
                    </a:ext>
                  </a:extLst>
                </p14:cNvPr>
                <p14:cNvContentPartPr/>
                <p14:nvPr/>
              </p14:nvContentPartPr>
              <p14:xfrm>
                <a:off x="216813" y="3925867"/>
                <a:ext cx="198000" cy="59400"/>
              </p14:xfrm>
            </p:contentPart>
          </mc:Choice>
          <mc:Fallback>
            <p:pic>
              <p:nvPicPr>
                <p:cNvPr id="457" name="Freihand 456">
                  <a:extLst>
                    <a:ext uri="{FF2B5EF4-FFF2-40B4-BE49-F238E27FC236}">
                      <a16:creationId xmlns:a16="http://schemas.microsoft.com/office/drawing/2014/main" id="{3715E010-7523-4C74-AFD3-9D5F09253D3C}"/>
                    </a:ext>
                  </a:extLst>
                </p:cNvPr>
                <p:cNvPicPr/>
                <p:nvPr/>
              </p:nvPicPr>
              <p:blipFill>
                <a:blip r:embed="rId932"/>
                <a:stretch>
                  <a:fillRect/>
                </a:stretch>
              </p:blipFill>
              <p:spPr>
                <a:xfrm>
                  <a:off x="212493" y="3921547"/>
                  <a:ext cx="2066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933">
              <p14:nvContentPartPr>
                <p14:cNvPr id="458" name="Freihand 457">
                  <a:extLst>
                    <a:ext uri="{FF2B5EF4-FFF2-40B4-BE49-F238E27FC236}">
                      <a16:creationId xmlns:a16="http://schemas.microsoft.com/office/drawing/2014/main" id="{6CBA3AD3-B5D4-41B4-AA68-3FC34E156C37}"/>
                    </a:ext>
                  </a:extLst>
                </p14:cNvPr>
                <p14:cNvContentPartPr/>
                <p14:nvPr/>
              </p14:nvContentPartPr>
              <p14:xfrm>
                <a:off x="256773" y="3996067"/>
                <a:ext cx="136440" cy="165240"/>
              </p14:xfrm>
            </p:contentPart>
          </mc:Choice>
          <mc:Fallback>
            <p:pic>
              <p:nvPicPr>
                <p:cNvPr id="458" name="Freihand 457">
                  <a:extLst>
                    <a:ext uri="{FF2B5EF4-FFF2-40B4-BE49-F238E27FC236}">
                      <a16:creationId xmlns:a16="http://schemas.microsoft.com/office/drawing/2014/main" id="{6CBA3AD3-B5D4-41B4-AA68-3FC34E156C37}"/>
                    </a:ext>
                  </a:extLst>
                </p:cNvPr>
                <p:cNvPicPr/>
                <p:nvPr/>
              </p:nvPicPr>
              <p:blipFill>
                <a:blip r:embed="rId934"/>
                <a:stretch>
                  <a:fillRect/>
                </a:stretch>
              </p:blipFill>
              <p:spPr>
                <a:xfrm>
                  <a:off x="252453" y="3991747"/>
                  <a:ext cx="14508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935">
              <p14:nvContentPartPr>
                <p14:cNvPr id="1054" name="Freihand 1053">
                  <a:extLst>
                    <a:ext uri="{FF2B5EF4-FFF2-40B4-BE49-F238E27FC236}">
                      <a16:creationId xmlns:a16="http://schemas.microsoft.com/office/drawing/2014/main" id="{8010EFC9-0216-4E05-9B92-0DE916547358}"/>
                    </a:ext>
                  </a:extLst>
                </p14:cNvPr>
                <p14:cNvContentPartPr/>
                <p14:nvPr/>
              </p14:nvContentPartPr>
              <p14:xfrm>
                <a:off x="164613" y="3679627"/>
                <a:ext cx="264960" cy="600120"/>
              </p14:xfrm>
            </p:contentPart>
          </mc:Choice>
          <mc:Fallback>
            <p:pic>
              <p:nvPicPr>
                <p:cNvPr id="1054" name="Freihand 1053">
                  <a:extLst>
                    <a:ext uri="{FF2B5EF4-FFF2-40B4-BE49-F238E27FC236}">
                      <a16:creationId xmlns:a16="http://schemas.microsoft.com/office/drawing/2014/main" id="{8010EFC9-0216-4E05-9B92-0DE916547358}"/>
                    </a:ext>
                  </a:extLst>
                </p:cNvPr>
                <p:cNvPicPr/>
                <p:nvPr/>
              </p:nvPicPr>
              <p:blipFill>
                <a:blip r:embed="rId936"/>
                <a:stretch>
                  <a:fillRect/>
                </a:stretch>
              </p:blipFill>
              <p:spPr>
                <a:xfrm>
                  <a:off x="160293" y="3675307"/>
                  <a:ext cx="273600" cy="608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37">
            <p14:nvContentPartPr>
              <p14:cNvPr id="1144" name="Freihand 1143">
                <a:extLst>
                  <a:ext uri="{FF2B5EF4-FFF2-40B4-BE49-F238E27FC236}">
                    <a16:creationId xmlns:a16="http://schemas.microsoft.com/office/drawing/2014/main" id="{AD09268E-2F4B-47BE-AAE0-998046A09280}"/>
                  </a:ext>
                </a:extLst>
              </p14:cNvPr>
              <p14:cNvContentPartPr/>
              <p14:nvPr/>
            </p14:nvContentPartPr>
            <p14:xfrm>
              <a:off x="11473653" y="3257707"/>
              <a:ext cx="469440" cy="31320"/>
            </p14:xfrm>
          </p:contentPart>
        </mc:Choice>
        <mc:Fallback>
          <p:pic>
            <p:nvPicPr>
              <p:cNvPr id="1144" name="Freihand 1143">
                <a:extLst>
                  <a:ext uri="{FF2B5EF4-FFF2-40B4-BE49-F238E27FC236}">
                    <a16:creationId xmlns:a16="http://schemas.microsoft.com/office/drawing/2014/main" id="{AD09268E-2F4B-47BE-AAE0-998046A09280}"/>
                  </a:ext>
                </a:extLst>
              </p:cNvPr>
              <p:cNvPicPr/>
              <p:nvPr/>
            </p:nvPicPr>
            <p:blipFill>
              <a:blip r:embed="rId938"/>
              <a:stretch>
                <a:fillRect/>
              </a:stretch>
            </p:blipFill>
            <p:spPr>
              <a:xfrm>
                <a:off x="11469333" y="3253387"/>
                <a:ext cx="478080" cy="39960"/>
              </a:xfrm>
              <a:prstGeom prst="rect">
                <a:avLst/>
              </a:prstGeom>
            </p:spPr>
          </p:pic>
        </mc:Fallback>
      </mc:AlternateContent>
      <p:grpSp>
        <p:nvGrpSpPr>
          <p:cNvPr id="1233" name="Gruppieren 1232">
            <a:extLst>
              <a:ext uri="{FF2B5EF4-FFF2-40B4-BE49-F238E27FC236}">
                <a16:creationId xmlns:a16="http://schemas.microsoft.com/office/drawing/2014/main" id="{88C648C1-15F0-4712-8B9F-8069A51BC3E2}"/>
              </a:ext>
            </a:extLst>
          </p:cNvPr>
          <p:cNvGrpSpPr/>
          <p:nvPr/>
        </p:nvGrpSpPr>
        <p:grpSpPr>
          <a:xfrm>
            <a:off x="2847693" y="959467"/>
            <a:ext cx="9216360" cy="5272200"/>
            <a:chOff x="2847693" y="959467"/>
            <a:chExt cx="9216360" cy="5272200"/>
          </a:xfrm>
        </p:grpSpPr>
        <mc:AlternateContent xmlns:mc="http://schemas.openxmlformats.org/markup-compatibility/2006">
          <mc:Choice xmlns:p14="http://schemas.microsoft.com/office/powerpoint/2010/main" Requires="p14">
            <p:contentPart p14:bwMode="auto" r:id="rId939">
              <p14:nvContentPartPr>
                <p14:cNvPr id="513" name="Freihand 512">
                  <a:extLst>
                    <a:ext uri="{FF2B5EF4-FFF2-40B4-BE49-F238E27FC236}">
                      <a16:creationId xmlns:a16="http://schemas.microsoft.com/office/drawing/2014/main" id="{A557D54A-4E72-43E7-B046-8CD064ACE520}"/>
                    </a:ext>
                  </a:extLst>
                </p14:cNvPr>
                <p14:cNvContentPartPr/>
                <p14:nvPr/>
              </p14:nvContentPartPr>
              <p14:xfrm>
                <a:off x="2847693" y="3442387"/>
                <a:ext cx="144360" cy="8640"/>
              </p14:xfrm>
            </p:contentPart>
          </mc:Choice>
          <mc:Fallback>
            <p:pic>
              <p:nvPicPr>
                <p:cNvPr id="513" name="Freihand 512">
                  <a:extLst>
                    <a:ext uri="{FF2B5EF4-FFF2-40B4-BE49-F238E27FC236}">
                      <a16:creationId xmlns:a16="http://schemas.microsoft.com/office/drawing/2014/main" id="{A557D54A-4E72-43E7-B046-8CD064ACE520}"/>
                    </a:ext>
                  </a:extLst>
                </p:cNvPr>
                <p:cNvPicPr/>
                <p:nvPr/>
              </p:nvPicPr>
              <p:blipFill>
                <a:blip r:embed="rId940"/>
                <a:stretch>
                  <a:fillRect/>
                </a:stretch>
              </p:blipFill>
              <p:spPr>
                <a:xfrm>
                  <a:off x="2843373" y="3438067"/>
                  <a:ext cx="15300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941">
              <p14:nvContentPartPr>
                <p14:cNvPr id="514" name="Freihand 513">
                  <a:extLst>
                    <a:ext uri="{FF2B5EF4-FFF2-40B4-BE49-F238E27FC236}">
                      <a16:creationId xmlns:a16="http://schemas.microsoft.com/office/drawing/2014/main" id="{C00D9A11-5879-4589-ABFA-DB46CFFDB2D1}"/>
                    </a:ext>
                  </a:extLst>
                </p14:cNvPr>
                <p14:cNvContentPartPr/>
                <p14:nvPr/>
              </p14:nvContentPartPr>
              <p14:xfrm>
                <a:off x="2852373" y="3481627"/>
                <a:ext cx="185040" cy="18000"/>
              </p14:xfrm>
            </p:contentPart>
          </mc:Choice>
          <mc:Fallback>
            <p:pic>
              <p:nvPicPr>
                <p:cNvPr id="514" name="Freihand 513">
                  <a:extLst>
                    <a:ext uri="{FF2B5EF4-FFF2-40B4-BE49-F238E27FC236}">
                      <a16:creationId xmlns:a16="http://schemas.microsoft.com/office/drawing/2014/main" id="{C00D9A11-5879-4589-ABFA-DB46CFFDB2D1}"/>
                    </a:ext>
                  </a:extLst>
                </p:cNvPr>
                <p:cNvPicPr/>
                <p:nvPr/>
              </p:nvPicPr>
              <p:blipFill>
                <a:blip r:embed="rId942"/>
                <a:stretch>
                  <a:fillRect/>
                </a:stretch>
              </p:blipFill>
              <p:spPr>
                <a:xfrm>
                  <a:off x="2848053" y="3477307"/>
                  <a:ext cx="1936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943">
              <p14:nvContentPartPr>
                <p14:cNvPr id="515" name="Freihand 514">
                  <a:extLst>
                    <a:ext uri="{FF2B5EF4-FFF2-40B4-BE49-F238E27FC236}">
                      <a16:creationId xmlns:a16="http://schemas.microsoft.com/office/drawing/2014/main" id="{585E24C4-07F3-4243-9289-B5550CA861E9}"/>
                    </a:ext>
                  </a:extLst>
                </p14:cNvPr>
                <p14:cNvContentPartPr/>
                <p14:nvPr/>
              </p14:nvContentPartPr>
              <p14:xfrm>
                <a:off x="3024813" y="3369667"/>
                <a:ext cx="132840" cy="184680"/>
              </p14:xfrm>
            </p:contentPart>
          </mc:Choice>
          <mc:Fallback>
            <p:pic>
              <p:nvPicPr>
                <p:cNvPr id="515" name="Freihand 514">
                  <a:extLst>
                    <a:ext uri="{FF2B5EF4-FFF2-40B4-BE49-F238E27FC236}">
                      <a16:creationId xmlns:a16="http://schemas.microsoft.com/office/drawing/2014/main" id="{585E24C4-07F3-4243-9289-B5550CA861E9}"/>
                    </a:ext>
                  </a:extLst>
                </p:cNvPr>
                <p:cNvPicPr/>
                <p:nvPr/>
              </p:nvPicPr>
              <p:blipFill>
                <a:blip r:embed="rId944"/>
                <a:stretch>
                  <a:fillRect/>
                </a:stretch>
              </p:blipFill>
              <p:spPr>
                <a:xfrm>
                  <a:off x="3020493" y="3365347"/>
                  <a:ext cx="14148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945">
              <p14:nvContentPartPr>
                <p14:cNvPr id="164" name="Freihand 163">
                  <a:extLst>
                    <a:ext uri="{FF2B5EF4-FFF2-40B4-BE49-F238E27FC236}">
                      <a16:creationId xmlns:a16="http://schemas.microsoft.com/office/drawing/2014/main" id="{406D7CB9-B648-4724-B03F-ADE7479C6FA5}"/>
                    </a:ext>
                  </a:extLst>
                </p14:cNvPr>
                <p14:cNvContentPartPr/>
                <p14:nvPr/>
              </p14:nvContentPartPr>
              <p14:xfrm>
                <a:off x="3622053" y="2485507"/>
                <a:ext cx="2068200" cy="46440"/>
              </p14:xfrm>
            </p:contentPart>
          </mc:Choice>
          <mc:Fallback>
            <p:pic>
              <p:nvPicPr>
                <p:cNvPr id="164" name="Freihand 163">
                  <a:extLst>
                    <a:ext uri="{FF2B5EF4-FFF2-40B4-BE49-F238E27FC236}">
                      <a16:creationId xmlns:a16="http://schemas.microsoft.com/office/drawing/2014/main" id="{406D7CB9-B648-4724-B03F-ADE7479C6FA5}"/>
                    </a:ext>
                  </a:extLst>
                </p:cNvPr>
                <p:cNvPicPr/>
                <p:nvPr/>
              </p:nvPicPr>
              <p:blipFill>
                <a:blip r:embed="rId946"/>
                <a:stretch>
                  <a:fillRect/>
                </a:stretch>
              </p:blipFill>
              <p:spPr>
                <a:xfrm>
                  <a:off x="3617733" y="2481187"/>
                  <a:ext cx="207684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947">
              <p14:nvContentPartPr>
                <p14:cNvPr id="165" name="Freihand 164">
                  <a:extLst>
                    <a:ext uri="{FF2B5EF4-FFF2-40B4-BE49-F238E27FC236}">
                      <a16:creationId xmlns:a16="http://schemas.microsoft.com/office/drawing/2014/main" id="{14C07BC7-F81F-44EC-A5FA-BD48CEC44253}"/>
                    </a:ext>
                  </a:extLst>
                </p14:cNvPr>
                <p14:cNvContentPartPr/>
                <p14:nvPr/>
              </p14:nvContentPartPr>
              <p14:xfrm>
                <a:off x="5645253" y="2450587"/>
                <a:ext cx="113760" cy="149400"/>
              </p14:xfrm>
            </p:contentPart>
          </mc:Choice>
          <mc:Fallback>
            <p:pic>
              <p:nvPicPr>
                <p:cNvPr id="165" name="Freihand 164">
                  <a:extLst>
                    <a:ext uri="{FF2B5EF4-FFF2-40B4-BE49-F238E27FC236}">
                      <a16:creationId xmlns:a16="http://schemas.microsoft.com/office/drawing/2014/main" id="{14C07BC7-F81F-44EC-A5FA-BD48CEC44253}"/>
                    </a:ext>
                  </a:extLst>
                </p:cNvPr>
                <p:cNvPicPr/>
                <p:nvPr/>
              </p:nvPicPr>
              <p:blipFill>
                <a:blip r:embed="rId948"/>
                <a:stretch>
                  <a:fillRect/>
                </a:stretch>
              </p:blipFill>
              <p:spPr>
                <a:xfrm>
                  <a:off x="5640933" y="2446267"/>
                  <a:ext cx="1224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949">
              <p14:nvContentPartPr>
                <p14:cNvPr id="166" name="Freihand 165">
                  <a:extLst>
                    <a:ext uri="{FF2B5EF4-FFF2-40B4-BE49-F238E27FC236}">
                      <a16:creationId xmlns:a16="http://schemas.microsoft.com/office/drawing/2014/main" id="{F86A083E-16CE-4149-84E8-5E3E83FFDCF2}"/>
                    </a:ext>
                  </a:extLst>
                </p14:cNvPr>
                <p14:cNvContentPartPr/>
                <p14:nvPr/>
              </p14:nvContentPartPr>
              <p14:xfrm>
                <a:off x="3755253" y="1307227"/>
                <a:ext cx="227880" cy="183960"/>
              </p14:xfrm>
            </p:contentPart>
          </mc:Choice>
          <mc:Fallback>
            <p:pic>
              <p:nvPicPr>
                <p:cNvPr id="166" name="Freihand 165">
                  <a:extLst>
                    <a:ext uri="{FF2B5EF4-FFF2-40B4-BE49-F238E27FC236}">
                      <a16:creationId xmlns:a16="http://schemas.microsoft.com/office/drawing/2014/main" id="{F86A083E-16CE-4149-84E8-5E3E83FFDCF2}"/>
                    </a:ext>
                  </a:extLst>
                </p:cNvPr>
                <p:cNvPicPr/>
                <p:nvPr/>
              </p:nvPicPr>
              <p:blipFill>
                <a:blip r:embed="rId950"/>
                <a:stretch>
                  <a:fillRect/>
                </a:stretch>
              </p:blipFill>
              <p:spPr>
                <a:xfrm>
                  <a:off x="3750933" y="1302907"/>
                  <a:ext cx="23652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951">
              <p14:nvContentPartPr>
                <p14:cNvPr id="171" name="Freihand 170">
                  <a:extLst>
                    <a:ext uri="{FF2B5EF4-FFF2-40B4-BE49-F238E27FC236}">
                      <a16:creationId xmlns:a16="http://schemas.microsoft.com/office/drawing/2014/main" id="{2FA66791-9341-4AC4-99A6-500BAC65A7D7}"/>
                    </a:ext>
                  </a:extLst>
                </p14:cNvPr>
                <p14:cNvContentPartPr/>
                <p14:nvPr/>
              </p14:nvContentPartPr>
              <p14:xfrm>
                <a:off x="5487573" y="2657947"/>
                <a:ext cx="140040" cy="232560"/>
              </p14:xfrm>
            </p:contentPart>
          </mc:Choice>
          <mc:Fallback>
            <p:pic>
              <p:nvPicPr>
                <p:cNvPr id="171" name="Freihand 170">
                  <a:extLst>
                    <a:ext uri="{FF2B5EF4-FFF2-40B4-BE49-F238E27FC236}">
                      <a16:creationId xmlns:a16="http://schemas.microsoft.com/office/drawing/2014/main" id="{2FA66791-9341-4AC4-99A6-500BAC65A7D7}"/>
                    </a:ext>
                  </a:extLst>
                </p:cNvPr>
                <p:cNvPicPr/>
                <p:nvPr/>
              </p:nvPicPr>
              <p:blipFill>
                <a:blip r:embed="rId952"/>
                <a:stretch>
                  <a:fillRect/>
                </a:stretch>
              </p:blipFill>
              <p:spPr>
                <a:xfrm>
                  <a:off x="5483253" y="2653627"/>
                  <a:ext cx="14868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953">
              <p14:nvContentPartPr>
                <p14:cNvPr id="177" name="Freihand 176">
                  <a:extLst>
                    <a:ext uri="{FF2B5EF4-FFF2-40B4-BE49-F238E27FC236}">
                      <a16:creationId xmlns:a16="http://schemas.microsoft.com/office/drawing/2014/main" id="{6AF5672E-D4F3-46FC-B358-76EDDC11DBFB}"/>
                    </a:ext>
                  </a:extLst>
                </p14:cNvPr>
                <p14:cNvContentPartPr/>
                <p14:nvPr/>
              </p14:nvContentPartPr>
              <p14:xfrm>
                <a:off x="3974133" y="1544827"/>
                <a:ext cx="398160" cy="463680"/>
              </p14:xfrm>
            </p:contentPart>
          </mc:Choice>
          <mc:Fallback>
            <p:pic>
              <p:nvPicPr>
                <p:cNvPr id="177" name="Freihand 176">
                  <a:extLst>
                    <a:ext uri="{FF2B5EF4-FFF2-40B4-BE49-F238E27FC236}">
                      <a16:creationId xmlns:a16="http://schemas.microsoft.com/office/drawing/2014/main" id="{6AF5672E-D4F3-46FC-B358-76EDDC11DBFB}"/>
                    </a:ext>
                  </a:extLst>
                </p:cNvPr>
                <p:cNvPicPr/>
                <p:nvPr/>
              </p:nvPicPr>
              <p:blipFill>
                <a:blip r:embed="rId954"/>
                <a:stretch>
                  <a:fillRect/>
                </a:stretch>
              </p:blipFill>
              <p:spPr>
                <a:xfrm>
                  <a:off x="3969453" y="1540507"/>
                  <a:ext cx="406800" cy="472320"/>
                </a:xfrm>
                <a:prstGeom prst="rect">
                  <a:avLst/>
                </a:prstGeom>
              </p:spPr>
            </p:pic>
          </mc:Fallback>
        </mc:AlternateContent>
        <mc:AlternateContent xmlns:mc="http://schemas.openxmlformats.org/markup-compatibility/2006">
          <mc:Choice xmlns:p14="http://schemas.microsoft.com/office/powerpoint/2010/main" Requires="p14">
            <p:contentPart p14:bwMode="auto" r:id="rId955">
              <p14:nvContentPartPr>
                <p14:cNvPr id="178" name="Freihand 177">
                  <a:extLst>
                    <a:ext uri="{FF2B5EF4-FFF2-40B4-BE49-F238E27FC236}">
                      <a16:creationId xmlns:a16="http://schemas.microsoft.com/office/drawing/2014/main" id="{46867E3D-34B7-4AE1-87BD-8B45428B59D4}"/>
                    </a:ext>
                  </a:extLst>
                </p14:cNvPr>
                <p14:cNvContentPartPr/>
                <p14:nvPr/>
              </p14:nvContentPartPr>
              <p14:xfrm>
                <a:off x="4125693" y="1908067"/>
                <a:ext cx="33480" cy="55800"/>
              </p14:xfrm>
            </p:contentPart>
          </mc:Choice>
          <mc:Fallback>
            <p:pic>
              <p:nvPicPr>
                <p:cNvPr id="178" name="Freihand 177">
                  <a:extLst>
                    <a:ext uri="{FF2B5EF4-FFF2-40B4-BE49-F238E27FC236}">
                      <a16:creationId xmlns:a16="http://schemas.microsoft.com/office/drawing/2014/main" id="{46867E3D-34B7-4AE1-87BD-8B45428B59D4}"/>
                    </a:ext>
                  </a:extLst>
                </p:cNvPr>
                <p:cNvPicPr/>
                <p:nvPr/>
              </p:nvPicPr>
              <p:blipFill>
                <a:blip r:embed="rId956"/>
                <a:stretch>
                  <a:fillRect/>
                </a:stretch>
              </p:blipFill>
              <p:spPr>
                <a:xfrm>
                  <a:off x="4121373" y="1903747"/>
                  <a:ext cx="421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957">
              <p14:nvContentPartPr>
                <p14:cNvPr id="173" name="Freihand 172">
                  <a:extLst>
                    <a:ext uri="{FF2B5EF4-FFF2-40B4-BE49-F238E27FC236}">
                      <a16:creationId xmlns:a16="http://schemas.microsoft.com/office/drawing/2014/main" id="{3B2DBA17-5356-4D78-83A8-ED49B8D994AD}"/>
                    </a:ext>
                  </a:extLst>
                </p14:cNvPr>
                <p14:cNvContentPartPr/>
                <p14:nvPr/>
              </p14:nvContentPartPr>
              <p14:xfrm>
                <a:off x="4850733" y="2311267"/>
                <a:ext cx="140040" cy="88920"/>
              </p14:xfrm>
            </p:contentPart>
          </mc:Choice>
          <mc:Fallback>
            <p:pic>
              <p:nvPicPr>
                <p:cNvPr id="173" name="Freihand 172">
                  <a:extLst>
                    <a:ext uri="{FF2B5EF4-FFF2-40B4-BE49-F238E27FC236}">
                      <a16:creationId xmlns:a16="http://schemas.microsoft.com/office/drawing/2014/main" id="{3B2DBA17-5356-4D78-83A8-ED49B8D994AD}"/>
                    </a:ext>
                  </a:extLst>
                </p:cNvPr>
                <p:cNvPicPr/>
                <p:nvPr/>
              </p:nvPicPr>
              <p:blipFill>
                <a:blip r:embed="rId958"/>
                <a:stretch>
                  <a:fillRect/>
                </a:stretch>
              </p:blipFill>
              <p:spPr>
                <a:xfrm>
                  <a:off x="4846413" y="2306947"/>
                  <a:ext cx="1486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959">
              <p14:nvContentPartPr>
                <p14:cNvPr id="174" name="Freihand 173">
                  <a:extLst>
                    <a:ext uri="{FF2B5EF4-FFF2-40B4-BE49-F238E27FC236}">
                      <a16:creationId xmlns:a16="http://schemas.microsoft.com/office/drawing/2014/main" id="{30E46A6A-C66A-4BFD-BBD0-D9B0E5A6D5C7}"/>
                    </a:ext>
                  </a:extLst>
                </p14:cNvPr>
                <p14:cNvContentPartPr/>
                <p14:nvPr/>
              </p14:nvContentPartPr>
              <p14:xfrm>
                <a:off x="4834533" y="2359147"/>
                <a:ext cx="183600" cy="79920"/>
              </p14:xfrm>
            </p:contentPart>
          </mc:Choice>
          <mc:Fallback>
            <p:pic>
              <p:nvPicPr>
                <p:cNvPr id="174" name="Freihand 173">
                  <a:extLst>
                    <a:ext uri="{FF2B5EF4-FFF2-40B4-BE49-F238E27FC236}">
                      <a16:creationId xmlns:a16="http://schemas.microsoft.com/office/drawing/2014/main" id="{30E46A6A-C66A-4BFD-BBD0-D9B0E5A6D5C7}"/>
                    </a:ext>
                  </a:extLst>
                </p:cNvPr>
                <p:cNvPicPr/>
                <p:nvPr/>
              </p:nvPicPr>
              <p:blipFill>
                <a:blip r:embed="rId960"/>
                <a:stretch>
                  <a:fillRect/>
                </a:stretch>
              </p:blipFill>
              <p:spPr>
                <a:xfrm>
                  <a:off x="4830213" y="2354827"/>
                  <a:ext cx="1922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961">
              <p14:nvContentPartPr>
                <p14:cNvPr id="175" name="Freihand 174">
                  <a:extLst>
                    <a:ext uri="{FF2B5EF4-FFF2-40B4-BE49-F238E27FC236}">
                      <a16:creationId xmlns:a16="http://schemas.microsoft.com/office/drawing/2014/main" id="{E8C9062F-467D-4744-8579-4EF15ABDB5F0}"/>
                    </a:ext>
                  </a:extLst>
                </p14:cNvPr>
                <p14:cNvContentPartPr/>
                <p14:nvPr/>
              </p14:nvContentPartPr>
              <p14:xfrm>
                <a:off x="4919493" y="2397667"/>
                <a:ext cx="123840" cy="89640"/>
              </p14:xfrm>
            </p:contentPart>
          </mc:Choice>
          <mc:Fallback>
            <p:pic>
              <p:nvPicPr>
                <p:cNvPr id="175" name="Freihand 174">
                  <a:extLst>
                    <a:ext uri="{FF2B5EF4-FFF2-40B4-BE49-F238E27FC236}">
                      <a16:creationId xmlns:a16="http://schemas.microsoft.com/office/drawing/2014/main" id="{E8C9062F-467D-4744-8579-4EF15ABDB5F0}"/>
                    </a:ext>
                  </a:extLst>
                </p:cNvPr>
                <p:cNvPicPr/>
                <p:nvPr/>
              </p:nvPicPr>
              <p:blipFill>
                <a:blip r:embed="rId962"/>
                <a:stretch>
                  <a:fillRect/>
                </a:stretch>
              </p:blipFill>
              <p:spPr>
                <a:xfrm>
                  <a:off x="4915173" y="2393347"/>
                  <a:ext cx="1324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963">
              <p14:nvContentPartPr>
                <p14:cNvPr id="180" name="Freihand 179">
                  <a:extLst>
                    <a:ext uri="{FF2B5EF4-FFF2-40B4-BE49-F238E27FC236}">
                      <a16:creationId xmlns:a16="http://schemas.microsoft.com/office/drawing/2014/main" id="{D9FC24F5-C5B5-41B4-AEB1-441998CA20BF}"/>
                    </a:ext>
                  </a:extLst>
                </p14:cNvPr>
                <p14:cNvContentPartPr/>
                <p14:nvPr/>
              </p14:nvContentPartPr>
              <p14:xfrm>
                <a:off x="4506213" y="2113987"/>
                <a:ext cx="235440" cy="282600"/>
              </p14:xfrm>
            </p:contentPart>
          </mc:Choice>
          <mc:Fallback>
            <p:pic>
              <p:nvPicPr>
                <p:cNvPr id="180" name="Freihand 179">
                  <a:extLst>
                    <a:ext uri="{FF2B5EF4-FFF2-40B4-BE49-F238E27FC236}">
                      <a16:creationId xmlns:a16="http://schemas.microsoft.com/office/drawing/2014/main" id="{D9FC24F5-C5B5-41B4-AEB1-441998CA20BF}"/>
                    </a:ext>
                  </a:extLst>
                </p:cNvPr>
                <p:cNvPicPr/>
                <p:nvPr/>
              </p:nvPicPr>
              <p:blipFill>
                <a:blip r:embed="rId964"/>
                <a:stretch>
                  <a:fillRect/>
                </a:stretch>
              </p:blipFill>
              <p:spPr>
                <a:xfrm>
                  <a:off x="4501893" y="2109667"/>
                  <a:ext cx="244080"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965">
              <p14:nvContentPartPr>
                <p14:cNvPr id="181" name="Freihand 180">
                  <a:extLst>
                    <a:ext uri="{FF2B5EF4-FFF2-40B4-BE49-F238E27FC236}">
                      <a16:creationId xmlns:a16="http://schemas.microsoft.com/office/drawing/2014/main" id="{6CBB7C8E-30A3-4150-AB33-DC2C0FAEFA0F}"/>
                    </a:ext>
                  </a:extLst>
                </p14:cNvPr>
                <p14:cNvContentPartPr/>
                <p14:nvPr/>
              </p14:nvContentPartPr>
              <p14:xfrm>
                <a:off x="4591893" y="2323147"/>
                <a:ext cx="42120" cy="78840"/>
              </p14:xfrm>
            </p:contentPart>
          </mc:Choice>
          <mc:Fallback>
            <p:pic>
              <p:nvPicPr>
                <p:cNvPr id="181" name="Freihand 180">
                  <a:extLst>
                    <a:ext uri="{FF2B5EF4-FFF2-40B4-BE49-F238E27FC236}">
                      <a16:creationId xmlns:a16="http://schemas.microsoft.com/office/drawing/2014/main" id="{6CBB7C8E-30A3-4150-AB33-DC2C0FAEFA0F}"/>
                    </a:ext>
                  </a:extLst>
                </p:cNvPr>
                <p:cNvPicPr/>
                <p:nvPr/>
              </p:nvPicPr>
              <p:blipFill>
                <a:blip r:embed="rId966"/>
                <a:stretch>
                  <a:fillRect/>
                </a:stretch>
              </p:blipFill>
              <p:spPr>
                <a:xfrm>
                  <a:off x="4587573" y="2318827"/>
                  <a:ext cx="507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967">
              <p14:nvContentPartPr>
                <p14:cNvPr id="186" name="Freihand 185">
                  <a:extLst>
                    <a:ext uri="{FF2B5EF4-FFF2-40B4-BE49-F238E27FC236}">
                      <a16:creationId xmlns:a16="http://schemas.microsoft.com/office/drawing/2014/main" id="{84E1551C-09AF-426F-A9D6-BAA8C604487C}"/>
                    </a:ext>
                  </a:extLst>
                </p14:cNvPr>
                <p14:cNvContentPartPr/>
                <p14:nvPr/>
              </p14:nvContentPartPr>
              <p14:xfrm>
                <a:off x="4594053" y="2021467"/>
                <a:ext cx="8640" cy="97920"/>
              </p14:xfrm>
            </p:contentPart>
          </mc:Choice>
          <mc:Fallback>
            <p:pic>
              <p:nvPicPr>
                <p:cNvPr id="186" name="Freihand 185">
                  <a:extLst>
                    <a:ext uri="{FF2B5EF4-FFF2-40B4-BE49-F238E27FC236}">
                      <a16:creationId xmlns:a16="http://schemas.microsoft.com/office/drawing/2014/main" id="{84E1551C-09AF-426F-A9D6-BAA8C604487C}"/>
                    </a:ext>
                  </a:extLst>
                </p:cNvPr>
                <p:cNvPicPr/>
                <p:nvPr/>
              </p:nvPicPr>
              <p:blipFill>
                <a:blip r:embed="rId968"/>
                <a:stretch>
                  <a:fillRect/>
                </a:stretch>
              </p:blipFill>
              <p:spPr>
                <a:xfrm>
                  <a:off x="4589733" y="2017147"/>
                  <a:ext cx="172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969">
              <p14:nvContentPartPr>
                <p14:cNvPr id="187" name="Freihand 186">
                  <a:extLst>
                    <a:ext uri="{FF2B5EF4-FFF2-40B4-BE49-F238E27FC236}">
                      <a16:creationId xmlns:a16="http://schemas.microsoft.com/office/drawing/2014/main" id="{28DC5F01-A27B-4428-8252-F7D58677615D}"/>
                    </a:ext>
                  </a:extLst>
                </p14:cNvPr>
                <p14:cNvContentPartPr/>
                <p14:nvPr/>
              </p14:nvContentPartPr>
              <p14:xfrm>
                <a:off x="4545093" y="2001667"/>
                <a:ext cx="131040" cy="170280"/>
              </p14:xfrm>
            </p:contentPart>
          </mc:Choice>
          <mc:Fallback>
            <p:pic>
              <p:nvPicPr>
                <p:cNvPr id="187" name="Freihand 186">
                  <a:extLst>
                    <a:ext uri="{FF2B5EF4-FFF2-40B4-BE49-F238E27FC236}">
                      <a16:creationId xmlns:a16="http://schemas.microsoft.com/office/drawing/2014/main" id="{28DC5F01-A27B-4428-8252-F7D58677615D}"/>
                    </a:ext>
                  </a:extLst>
                </p:cNvPr>
                <p:cNvPicPr/>
                <p:nvPr/>
              </p:nvPicPr>
              <p:blipFill>
                <a:blip r:embed="rId970"/>
                <a:stretch>
                  <a:fillRect/>
                </a:stretch>
              </p:blipFill>
              <p:spPr>
                <a:xfrm>
                  <a:off x="4540773" y="1997347"/>
                  <a:ext cx="13968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971">
              <p14:nvContentPartPr>
                <p14:cNvPr id="313" name="Freihand 312">
                  <a:extLst>
                    <a:ext uri="{FF2B5EF4-FFF2-40B4-BE49-F238E27FC236}">
                      <a16:creationId xmlns:a16="http://schemas.microsoft.com/office/drawing/2014/main" id="{739E29B0-5869-42D0-963E-2D711D304C45}"/>
                    </a:ext>
                  </a:extLst>
                </p14:cNvPr>
                <p14:cNvContentPartPr/>
                <p14:nvPr/>
              </p14:nvContentPartPr>
              <p14:xfrm>
                <a:off x="4519173" y="2329987"/>
                <a:ext cx="360" cy="360"/>
              </p14:xfrm>
            </p:contentPart>
          </mc:Choice>
          <mc:Fallback>
            <p:pic>
              <p:nvPicPr>
                <p:cNvPr id="313" name="Freihand 312">
                  <a:extLst>
                    <a:ext uri="{FF2B5EF4-FFF2-40B4-BE49-F238E27FC236}">
                      <a16:creationId xmlns:a16="http://schemas.microsoft.com/office/drawing/2014/main" id="{739E29B0-5869-42D0-963E-2D711D304C45}"/>
                    </a:ext>
                  </a:extLst>
                </p:cNvPr>
                <p:cNvPicPr/>
                <p:nvPr/>
              </p:nvPicPr>
              <p:blipFill>
                <a:blip r:embed="rId302"/>
                <a:stretch>
                  <a:fillRect/>
                </a:stretch>
              </p:blipFill>
              <p:spPr>
                <a:xfrm>
                  <a:off x="4514853" y="23256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72">
              <p14:nvContentPartPr>
                <p14:cNvPr id="314" name="Freihand 313">
                  <a:extLst>
                    <a:ext uri="{FF2B5EF4-FFF2-40B4-BE49-F238E27FC236}">
                      <a16:creationId xmlns:a16="http://schemas.microsoft.com/office/drawing/2014/main" id="{A537284E-C146-4836-B1A6-7C919EB51A3B}"/>
                    </a:ext>
                  </a:extLst>
                </p14:cNvPr>
                <p14:cNvContentPartPr/>
                <p14:nvPr/>
              </p14:nvContentPartPr>
              <p14:xfrm>
                <a:off x="4519173" y="2324587"/>
                <a:ext cx="3960" cy="5760"/>
              </p14:xfrm>
            </p:contentPart>
          </mc:Choice>
          <mc:Fallback>
            <p:pic>
              <p:nvPicPr>
                <p:cNvPr id="314" name="Freihand 313">
                  <a:extLst>
                    <a:ext uri="{FF2B5EF4-FFF2-40B4-BE49-F238E27FC236}">
                      <a16:creationId xmlns:a16="http://schemas.microsoft.com/office/drawing/2014/main" id="{A537284E-C146-4836-B1A6-7C919EB51A3B}"/>
                    </a:ext>
                  </a:extLst>
                </p:cNvPr>
                <p:cNvPicPr/>
                <p:nvPr/>
              </p:nvPicPr>
              <p:blipFill>
                <a:blip r:embed="rId973"/>
                <a:stretch>
                  <a:fillRect/>
                </a:stretch>
              </p:blipFill>
              <p:spPr>
                <a:xfrm>
                  <a:off x="4514853" y="2320267"/>
                  <a:ext cx="126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974">
              <p14:nvContentPartPr>
                <p14:cNvPr id="316" name="Freihand 315">
                  <a:extLst>
                    <a:ext uri="{FF2B5EF4-FFF2-40B4-BE49-F238E27FC236}">
                      <a16:creationId xmlns:a16="http://schemas.microsoft.com/office/drawing/2014/main" id="{ECAEE7D8-59A8-458A-8AD3-7F9C8A5497FD}"/>
                    </a:ext>
                  </a:extLst>
                </p14:cNvPr>
                <p14:cNvContentPartPr/>
                <p14:nvPr/>
              </p14:nvContentPartPr>
              <p14:xfrm>
                <a:off x="4269333" y="2247907"/>
                <a:ext cx="360" cy="360"/>
              </p14:xfrm>
            </p:contentPart>
          </mc:Choice>
          <mc:Fallback>
            <p:pic>
              <p:nvPicPr>
                <p:cNvPr id="316" name="Freihand 315">
                  <a:extLst>
                    <a:ext uri="{FF2B5EF4-FFF2-40B4-BE49-F238E27FC236}">
                      <a16:creationId xmlns:a16="http://schemas.microsoft.com/office/drawing/2014/main" id="{ECAEE7D8-59A8-458A-8AD3-7F9C8A5497FD}"/>
                    </a:ext>
                  </a:extLst>
                </p:cNvPr>
                <p:cNvPicPr/>
                <p:nvPr/>
              </p:nvPicPr>
              <p:blipFill>
                <a:blip r:embed="rId302"/>
                <a:stretch>
                  <a:fillRect/>
                </a:stretch>
              </p:blipFill>
              <p:spPr>
                <a:xfrm>
                  <a:off x="4265013" y="22435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75">
              <p14:nvContentPartPr>
                <p14:cNvPr id="317" name="Freihand 316">
                  <a:extLst>
                    <a:ext uri="{FF2B5EF4-FFF2-40B4-BE49-F238E27FC236}">
                      <a16:creationId xmlns:a16="http://schemas.microsoft.com/office/drawing/2014/main" id="{0E70BEAA-CE2E-4699-9329-CCEA58E9C130}"/>
                    </a:ext>
                  </a:extLst>
                </p14:cNvPr>
                <p14:cNvContentPartPr/>
                <p14:nvPr/>
              </p14:nvContentPartPr>
              <p14:xfrm>
                <a:off x="4265013" y="2115427"/>
                <a:ext cx="200880" cy="352440"/>
              </p14:xfrm>
            </p:contentPart>
          </mc:Choice>
          <mc:Fallback>
            <p:pic>
              <p:nvPicPr>
                <p:cNvPr id="317" name="Freihand 316">
                  <a:extLst>
                    <a:ext uri="{FF2B5EF4-FFF2-40B4-BE49-F238E27FC236}">
                      <a16:creationId xmlns:a16="http://schemas.microsoft.com/office/drawing/2014/main" id="{0E70BEAA-CE2E-4699-9329-CCEA58E9C130}"/>
                    </a:ext>
                  </a:extLst>
                </p:cNvPr>
                <p:cNvPicPr/>
                <p:nvPr/>
              </p:nvPicPr>
              <p:blipFill>
                <a:blip r:embed="rId976"/>
                <a:stretch>
                  <a:fillRect/>
                </a:stretch>
              </p:blipFill>
              <p:spPr>
                <a:xfrm>
                  <a:off x="4260693" y="2111107"/>
                  <a:ext cx="209520" cy="361080"/>
                </a:xfrm>
                <a:prstGeom prst="rect">
                  <a:avLst/>
                </a:prstGeom>
              </p:spPr>
            </p:pic>
          </mc:Fallback>
        </mc:AlternateContent>
        <mc:AlternateContent xmlns:mc="http://schemas.openxmlformats.org/markup-compatibility/2006">
          <mc:Choice xmlns:p14="http://schemas.microsoft.com/office/powerpoint/2010/main" Requires="p14">
            <p:contentPart p14:bwMode="auto" r:id="rId977">
              <p14:nvContentPartPr>
                <p14:cNvPr id="318" name="Freihand 317">
                  <a:extLst>
                    <a:ext uri="{FF2B5EF4-FFF2-40B4-BE49-F238E27FC236}">
                      <a16:creationId xmlns:a16="http://schemas.microsoft.com/office/drawing/2014/main" id="{403C5082-549F-4AE2-BBB2-CD6CE4859487}"/>
                    </a:ext>
                  </a:extLst>
                </p14:cNvPr>
                <p14:cNvContentPartPr/>
                <p14:nvPr/>
              </p14:nvContentPartPr>
              <p14:xfrm>
                <a:off x="4278333" y="2309827"/>
                <a:ext cx="56880" cy="70200"/>
              </p14:xfrm>
            </p:contentPart>
          </mc:Choice>
          <mc:Fallback>
            <p:pic>
              <p:nvPicPr>
                <p:cNvPr id="318" name="Freihand 317">
                  <a:extLst>
                    <a:ext uri="{FF2B5EF4-FFF2-40B4-BE49-F238E27FC236}">
                      <a16:creationId xmlns:a16="http://schemas.microsoft.com/office/drawing/2014/main" id="{403C5082-549F-4AE2-BBB2-CD6CE4859487}"/>
                    </a:ext>
                  </a:extLst>
                </p:cNvPr>
                <p:cNvPicPr/>
                <p:nvPr/>
              </p:nvPicPr>
              <p:blipFill>
                <a:blip r:embed="rId978"/>
                <a:stretch>
                  <a:fillRect/>
                </a:stretch>
              </p:blipFill>
              <p:spPr>
                <a:xfrm>
                  <a:off x="4274013" y="2305507"/>
                  <a:ext cx="655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979">
              <p14:nvContentPartPr>
                <p14:cNvPr id="319" name="Freihand 318">
                  <a:extLst>
                    <a:ext uri="{FF2B5EF4-FFF2-40B4-BE49-F238E27FC236}">
                      <a16:creationId xmlns:a16="http://schemas.microsoft.com/office/drawing/2014/main" id="{3928D83E-5D9D-4794-9119-8AB23593A0E6}"/>
                    </a:ext>
                  </a:extLst>
                </p14:cNvPr>
                <p14:cNvContentPartPr/>
                <p14:nvPr/>
              </p14:nvContentPartPr>
              <p14:xfrm>
                <a:off x="4334853" y="2230267"/>
                <a:ext cx="47880" cy="87480"/>
              </p14:xfrm>
            </p:contentPart>
          </mc:Choice>
          <mc:Fallback>
            <p:pic>
              <p:nvPicPr>
                <p:cNvPr id="319" name="Freihand 318">
                  <a:extLst>
                    <a:ext uri="{FF2B5EF4-FFF2-40B4-BE49-F238E27FC236}">
                      <a16:creationId xmlns:a16="http://schemas.microsoft.com/office/drawing/2014/main" id="{3928D83E-5D9D-4794-9119-8AB23593A0E6}"/>
                    </a:ext>
                  </a:extLst>
                </p:cNvPr>
                <p:cNvPicPr/>
                <p:nvPr/>
              </p:nvPicPr>
              <p:blipFill>
                <a:blip r:embed="rId980"/>
                <a:stretch>
                  <a:fillRect/>
                </a:stretch>
              </p:blipFill>
              <p:spPr>
                <a:xfrm>
                  <a:off x="4330533" y="2225947"/>
                  <a:ext cx="565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981">
              <p14:nvContentPartPr>
                <p14:cNvPr id="320" name="Freihand 319">
                  <a:extLst>
                    <a:ext uri="{FF2B5EF4-FFF2-40B4-BE49-F238E27FC236}">
                      <a16:creationId xmlns:a16="http://schemas.microsoft.com/office/drawing/2014/main" id="{53996BB4-A214-4679-BE4D-91292F7069DC}"/>
                    </a:ext>
                  </a:extLst>
                </p14:cNvPr>
                <p14:cNvContentPartPr/>
                <p14:nvPr/>
              </p14:nvContentPartPr>
              <p14:xfrm>
                <a:off x="4306053" y="2212267"/>
                <a:ext cx="102960" cy="134640"/>
              </p14:xfrm>
            </p:contentPart>
          </mc:Choice>
          <mc:Fallback>
            <p:pic>
              <p:nvPicPr>
                <p:cNvPr id="320" name="Freihand 319">
                  <a:extLst>
                    <a:ext uri="{FF2B5EF4-FFF2-40B4-BE49-F238E27FC236}">
                      <a16:creationId xmlns:a16="http://schemas.microsoft.com/office/drawing/2014/main" id="{53996BB4-A214-4679-BE4D-91292F7069DC}"/>
                    </a:ext>
                  </a:extLst>
                </p:cNvPr>
                <p:cNvPicPr/>
                <p:nvPr/>
              </p:nvPicPr>
              <p:blipFill>
                <a:blip r:embed="rId982"/>
                <a:stretch>
                  <a:fillRect/>
                </a:stretch>
              </p:blipFill>
              <p:spPr>
                <a:xfrm>
                  <a:off x="4301733" y="2207947"/>
                  <a:ext cx="1116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983">
              <p14:nvContentPartPr>
                <p14:cNvPr id="321" name="Freihand 320">
                  <a:extLst>
                    <a:ext uri="{FF2B5EF4-FFF2-40B4-BE49-F238E27FC236}">
                      <a16:creationId xmlns:a16="http://schemas.microsoft.com/office/drawing/2014/main" id="{BFE6DBF9-824B-40C6-9D72-D9A7C0C4DBB1}"/>
                    </a:ext>
                  </a:extLst>
                </p14:cNvPr>
                <p14:cNvContentPartPr/>
                <p14:nvPr/>
              </p14:nvContentPartPr>
              <p14:xfrm>
                <a:off x="4341333" y="2120827"/>
                <a:ext cx="65520" cy="108360"/>
              </p14:xfrm>
            </p:contentPart>
          </mc:Choice>
          <mc:Fallback>
            <p:pic>
              <p:nvPicPr>
                <p:cNvPr id="321" name="Freihand 320">
                  <a:extLst>
                    <a:ext uri="{FF2B5EF4-FFF2-40B4-BE49-F238E27FC236}">
                      <a16:creationId xmlns:a16="http://schemas.microsoft.com/office/drawing/2014/main" id="{BFE6DBF9-824B-40C6-9D72-D9A7C0C4DBB1}"/>
                    </a:ext>
                  </a:extLst>
                </p:cNvPr>
                <p:cNvPicPr/>
                <p:nvPr/>
              </p:nvPicPr>
              <p:blipFill>
                <a:blip r:embed="rId984"/>
                <a:stretch>
                  <a:fillRect/>
                </a:stretch>
              </p:blipFill>
              <p:spPr>
                <a:xfrm>
                  <a:off x="4337013" y="2116507"/>
                  <a:ext cx="741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985">
              <p14:nvContentPartPr>
                <p14:cNvPr id="83" name="Freihand 82">
                  <a:extLst>
                    <a:ext uri="{FF2B5EF4-FFF2-40B4-BE49-F238E27FC236}">
                      <a16:creationId xmlns:a16="http://schemas.microsoft.com/office/drawing/2014/main" id="{DD1C80AF-E329-468A-AAA7-8181D05A3E90}"/>
                    </a:ext>
                  </a:extLst>
                </p14:cNvPr>
                <p14:cNvContentPartPr/>
                <p14:nvPr/>
              </p14:nvContentPartPr>
              <p14:xfrm>
                <a:off x="3211653" y="1082227"/>
                <a:ext cx="418320" cy="154440"/>
              </p14:xfrm>
            </p:contentPart>
          </mc:Choice>
          <mc:Fallback>
            <p:pic>
              <p:nvPicPr>
                <p:cNvPr id="83" name="Freihand 82">
                  <a:extLst>
                    <a:ext uri="{FF2B5EF4-FFF2-40B4-BE49-F238E27FC236}">
                      <a16:creationId xmlns:a16="http://schemas.microsoft.com/office/drawing/2014/main" id="{DD1C80AF-E329-468A-AAA7-8181D05A3E90}"/>
                    </a:ext>
                  </a:extLst>
                </p:cNvPr>
                <p:cNvPicPr/>
                <p:nvPr/>
              </p:nvPicPr>
              <p:blipFill>
                <a:blip r:embed="rId986"/>
                <a:stretch>
                  <a:fillRect/>
                </a:stretch>
              </p:blipFill>
              <p:spPr>
                <a:xfrm>
                  <a:off x="3207333" y="1077907"/>
                  <a:ext cx="4269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987">
              <p14:nvContentPartPr>
                <p14:cNvPr id="84" name="Freihand 83">
                  <a:extLst>
                    <a:ext uri="{FF2B5EF4-FFF2-40B4-BE49-F238E27FC236}">
                      <a16:creationId xmlns:a16="http://schemas.microsoft.com/office/drawing/2014/main" id="{93F3E08B-A1D9-48A4-A5F8-C561EF1FA3EA}"/>
                    </a:ext>
                  </a:extLst>
                </p14:cNvPr>
                <p14:cNvContentPartPr/>
                <p14:nvPr/>
              </p14:nvContentPartPr>
              <p14:xfrm>
                <a:off x="3655533" y="1076827"/>
                <a:ext cx="59400" cy="135720"/>
              </p14:xfrm>
            </p:contentPart>
          </mc:Choice>
          <mc:Fallback>
            <p:pic>
              <p:nvPicPr>
                <p:cNvPr id="84" name="Freihand 83">
                  <a:extLst>
                    <a:ext uri="{FF2B5EF4-FFF2-40B4-BE49-F238E27FC236}">
                      <a16:creationId xmlns:a16="http://schemas.microsoft.com/office/drawing/2014/main" id="{93F3E08B-A1D9-48A4-A5F8-C561EF1FA3EA}"/>
                    </a:ext>
                  </a:extLst>
                </p:cNvPr>
                <p:cNvPicPr/>
                <p:nvPr/>
              </p:nvPicPr>
              <p:blipFill>
                <a:blip r:embed="rId988"/>
                <a:stretch>
                  <a:fillRect/>
                </a:stretch>
              </p:blipFill>
              <p:spPr>
                <a:xfrm>
                  <a:off x="3651213" y="1072507"/>
                  <a:ext cx="680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989">
              <p14:nvContentPartPr>
                <p14:cNvPr id="85" name="Freihand 84">
                  <a:extLst>
                    <a:ext uri="{FF2B5EF4-FFF2-40B4-BE49-F238E27FC236}">
                      <a16:creationId xmlns:a16="http://schemas.microsoft.com/office/drawing/2014/main" id="{CDE8E708-D24D-4C46-9869-C9E52D08EE31}"/>
                    </a:ext>
                  </a:extLst>
                </p14:cNvPr>
                <p14:cNvContentPartPr/>
                <p14:nvPr/>
              </p14:nvContentPartPr>
              <p14:xfrm>
                <a:off x="3726093" y="1114987"/>
                <a:ext cx="202680" cy="62280"/>
              </p14:xfrm>
            </p:contentPart>
          </mc:Choice>
          <mc:Fallback>
            <p:pic>
              <p:nvPicPr>
                <p:cNvPr id="85" name="Freihand 84">
                  <a:extLst>
                    <a:ext uri="{FF2B5EF4-FFF2-40B4-BE49-F238E27FC236}">
                      <a16:creationId xmlns:a16="http://schemas.microsoft.com/office/drawing/2014/main" id="{CDE8E708-D24D-4C46-9869-C9E52D08EE31}"/>
                    </a:ext>
                  </a:extLst>
                </p:cNvPr>
                <p:cNvPicPr/>
                <p:nvPr/>
              </p:nvPicPr>
              <p:blipFill>
                <a:blip r:embed="rId990"/>
                <a:stretch>
                  <a:fillRect/>
                </a:stretch>
              </p:blipFill>
              <p:spPr>
                <a:xfrm>
                  <a:off x="3721773" y="1110667"/>
                  <a:ext cx="2113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991">
              <p14:nvContentPartPr>
                <p14:cNvPr id="87" name="Freihand 86">
                  <a:extLst>
                    <a:ext uri="{FF2B5EF4-FFF2-40B4-BE49-F238E27FC236}">
                      <a16:creationId xmlns:a16="http://schemas.microsoft.com/office/drawing/2014/main" id="{1AB2B964-8807-446E-B13F-211017B4E732}"/>
                    </a:ext>
                  </a:extLst>
                </p14:cNvPr>
                <p14:cNvContentPartPr/>
                <p14:nvPr/>
              </p14:nvContentPartPr>
              <p14:xfrm>
                <a:off x="3656973" y="1072507"/>
                <a:ext cx="314280" cy="96840"/>
              </p14:xfrm>
            </p:contentPart>
          </mc:Choice>
          <mc:Fallback>
            <p:pic>
              <p:nvPicPr>
                <p:cNvPr id="87" name="Freihand 86">
                  <a:extLst>
                    <a:ext uri="{FF2B5EF4-FFF2-40B4-BE49-F238E27FC236}">
                      <a16:creationId xmlns:a16="http://schemas.microsoft.com/office/drawing/2014/main" id="{1AB2B964-8807-446E-B13F-211017B4E732}"/>
                    </a:ext>
                  </a:extLst>
                </p:cNvPr>
                <p:cNvPicPr/>
                <p:nvPr/>
              </p:nvPicPr>
              <p:blipFill>
                <a:blip r:embed="rId992"/>
                <a:stretch>
                  <a:fillRect/>
                </a:stretch>
              </p:blipFill>
              <p:spPr>
                <a:xfrm>
                  <a:off x="3652653" y="1068187"/>
                  <a:ext cx="3229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993">
              <p14:nvContentPartPr>
                <p14:cNvPr id="88" name="Freihand 87">
                  <a:extLst>
                    <a:ext uri="{FF2B5EF4-FFF2-40B4-BE49-F238E27FC236}">
                      <a16:creationId xmlns:a16="http://schemas.microsoft.com/office/drawing/2014/main" id="{D3B7A1FD-1BE5-443C-839A-A85EEC0DA40E}"/>
                    </a:ext>
                  </a:extLst>
                </p14:cNvPr>
                <p14:cNvContentPartPr/>
                <p14:nvPr/>
              </p14:nvContentPartPr>
              <p14:xfrm>
                <a:off x="3993933" y="1028587"/>
                <a:ext cx="74520" cy="150840"/>
              </p14:xfrm>
            </p:contentPart>
          </mc:Choice>
          <mc:Fallback>
            <p:pic>
              <p:nvPicPr>
                <p:cNvPr id="88" name="Freihand 87">
                  <a:extLst>
                    <a:ext uri="{FF2B5EF4-FFF2-40B4-BE49-F238E27FC236}">
                      <a16:creationId xmlns:a16="http://schemas.microsoft.com/office/drawing/2014/main" id="{D3B7A1FD-1BE5-443C-839A-A85EEC0DA40E}"/>
                    </a:ext>
                  </a:extLst>
                </p:cNvPr>
                <p:cNvPicPr/>
                <p:nvPr/>
              </p:nvPicPr>
              <p:blipFill>
                <a:blip r:embed="rId994"/>
                <a:stretch>
                  <a:fillRect/>
                </a:stretch>
              </p:blipFill>
              <p:spPr>
                <a:xfrm>
                  <a:off x="3989613" y="1024267"/>
                  <a:ext cx="831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995">
              <p14:nvContentPartPr>
                <p14:cNvPr id="89" name="Freihand 88">
                  <a:extLst>
                    <a:ext uri="{FF2B5EF4-FFF2-40B4-BE49-F238E27FC236}">
                      <a16:creationId xmlns:a16="http://schemas.microsoft.com/office/drawing/2014/main" id="{6B61C2FB-8421-4BE0-84C7-D729539E009F}"/>
                    </a:ext>
                  </a:extLst>
                </p14:cNvPr>
                <p14:cNvContentPartPr/>
                <p14:nvPr/>
              </p14:nvContentPartPr>
              <p14:xfrm>
                <a:off x="4085373" y="1067827"/>
                <a:ext cx="260640" cy="76320"/>
              </p14:xfrm>
            </p:contentPart>
          </mc:Choice>
          <mc:Fallback>
            <p:pic>
              <p:nvPicPr>
                <p:cNvPr id="89" name="Freihand 88">
                  <a:extLst>
                    <a:ext uri="{FF2B5EF4-FFF2-40B4-BE49-F238E27FC236}">
                      <a16:creationId xmlns:a16="http://schemas.microsoft.com/office/drawing/2014/main" id="{6B61C2FB-8421-4BE0-84C7-D729539E009F}"/>
                    </a:ext>
                  </a:extLst>
                </p:cNvPr>
                <p:cNvPicPr/>
                <p:nvPr/>
              </p:nvPicPr>
              <p:blipFill>
                <a:blip r:embed="rId996"/>
                <a:stretch>
                  <a:fillRect/>
                </a:stretch>
              </p:blipFill>
              <p:spPr>
                <a:xfrm>
                  <a:off x="4081053" y="1063507"/>
                  <a:ext cx="2692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997">
              <p14:nvContentPartPr>
                <p14:cNvPr id="91" name="Freihand 90">
                  <a:extLst>
                    <a:ext uri="{FF2B5EF4-FFF2-40B4-BE49-F238E27FC236}">
                      <a16:creationId xmlns:a16="http://schemas.microsoft.com/office/drawing/2014/main" id="{30DB2E34-D8B5-4436-B4DC-17BF1210098D}"/>
                    </a:ext>
                  </a:extLst>
                </p14:cNvPr>
                <p14:cNvContentPartPr/>
                <p14:nvPr/>
              </p14:nvContentPartPr>
              <p14:xfrm>
                <a:off x="4496853" y="1054507"/>
                <a:ext cx="101160" cy="141120"/>
              </p14:xfrm>
            </p:contentPart>
          </mc:Choice>
          <mc:Fallback>
            <p:pic>
              <p:nvPicPr>
                <p:cNvPr id="91" name="Freihand 90">
                  <a:extLst>
                    <a:ext uri="{FF2B5EF4-FFF2-40B4-BE49-F238E27FC236}">
                      <a16:creationId xmlns:a16="http://schemas.microsoft.com/office/drawing/2014/main" id="{30DB2E34-D8B5-4436-B4DC-17BF1210098D}"/>
                    </a:ext>
                  </a:extLst>
                </p:cNvPr>
                <p:cNvPicPr/>
                <p:nvPr/>
              </p:nvPicPr>
              <p:blipFill>
                <a:blip r:embed="rId998"/>
                <a:stretch>
                  <a:fillRect/>
                </a:stretch>
              </p:blipFill>
              <p:spPr>
                <a:xfrm>
                  <a:off x="4492533" y="1050187"/>
                  <a:ext cx="1098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999">
              <p14:nvContentPartPr>
                <p14:cNvPr id="92" name="Freihand 91">
                  <a:extLst>
                    <a:ext uri="{FF2B5EF4-FFF2-40B4-BE49-F238E27FC236}">
                      <a16:creationId xmlns:a16="http://schemas.microsoft.com/office/drawing/2014/main" id="{196E390E-FCFC-4578-8B8D-53814C4A4651}"/>
                    </a:ext>
                  </a:extLst>
                </p14:cNvPr>
                <p14:cNvContentPartPr/>
                <p14:nvPr/>
              </p14:nvContentPartPr>
              <p14:xfrm>
                <a:off x="4549053" y="1050187"/>
                <a:ext cx="119880" cy="135720"/>
              </p14:xfrm>
            </p:contentPart>
          </mc:Choice>
          <mc:Fallback>
            <p:pic>
              <p:nvPicPr>
                <p:cNvPr id="92" name="Freihand 91">
                  <a:extLst>
                    <a:ext uri="{FF2B5EF4-FFF2-40B4-BE49-F238E27FC236}">
                      <a16:creationId xmlns:a16="http://schemas.microsoft.com/office/drawing/2014/main" id="{196E390E-FCFC-4578-8B8D-53814C4A4651}"/>
                    </a:ext>
                  </a:extLst>
                </p:cNvPr>
                <p:cNvPicPr/>
                <p:nvPr/>
              </p:nvPicPr>
              <p:blipFill>
                <a:blip r:embed="rId1000"/>
                <a:stretch>
                  <a:fillRect/>
                </a:stretch>
              </p:blipFill>
              <p:spPr>
                <a:xfrm>
                  <a:off x="4544733" y="1045867"/>
                  <a:ext cx="1285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001">
              <p14:nvContentPartPr>
                <p14:cNvPr id="93" name="Freihand 92">
                  <a:extLst>
                    <a:ext uri="{FF2B5EF4-FFF2-40B4-BE49-F238E27FC236}">
                      <a16:creationId xmlns:a16="http://schemas.microsoft.com/office/drawing/2014/main" id="{A74B261D-0F1B-49D2-A0F3-A81BD6CFA062}"/>
                    </a:ext>
                  </a:extLst>
                </p14:cNvPr>
                <p14:cNvContentPartPr/>
                <p14:nvPr/>
              </p14:nvContentPartPr>
              <p14:xfrm>
                <a:off x="4791333" y="1077547"/>
                <a:ext cx="128880" cy="84960"/>
              </p14:xfrm>
            </p:contentPart>
          </mc:Choice>
          <mc:Fallback>
            <p:pic>
              <p:nvPicPr>
                <p:cNvPr id="93" name="Freihand 92">
                  <a:extLst>
                    <a:ext uri="{FF2B5EF4-FFF2-40B4-BE49-F238E27FC236}">
                      <a16:creationId xmlns:a16="http://schemas.microsoft.com/office/drawing/2014/main" id="{A74B261D-0F1B-49D2-A0F3-A81BD6CFA062}"/>
                    </a:ext>
                  </a:extLst>
                </p:cNvPr>
                <p:cNvPicPr/>
                <p:nvPr/>
              </p:nvPicPr>
              <p:blipFill>
                <a:blip r:embed="rId1002"/>
                <a:stretch>
                  <a:fillRect/>
                </a:stretch>
              </p:blipFill>
              <p:spPr>
                <a:xfrm>
                  <a:off x="4787013" y="1073227"/>
                  <a:ext cx="1375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003">
              <p14:nvContentPartPr>
                <p14:cNvPr id="94" name="Freihand 93">
                  <a:extLst>
                    <a:ext uri="{FF2B5EF4-FFF2-40B4-BE49-F238E27FC236}">
                      <a16:creationId xmlns:a16="http://schemas.microsoft.com/office/drawing/2014/main" id="{2E2DF72B-020D-4F26-9145-D2E4A41014CB}"/>
                    </a:ext>
                  </a:extLst>
                </p14:cNvPr>
                <p14:cNvContentPartPr/>
                <p14:nvPr/>
              </p14:nvContentPartPr>
              <p14:xfrm>
                <a:off x="4910853" y="1092307"/>
                <a:ext cx="106200" cy="46080"/>
              </p14:xfrm>
            </p:contentPart>
          </mc:Choice>
          <mc:Fallback>
            <p:pic>
              <p:nvPicPr>
                <p:cNvPr id="94" name="Freihand 93">
                  <a:extLst>
                    <a:ext uri="{FF2B5EF4-FFF2-40B4-BE49-F238E27FC236}">
                      <a16:creationId xmlns:a16="http://schemas.microsoft.com/office/drawing/2014/main" id="{2E2DF72B-020D-4F26-9145-D2E4A41014CB}"/>
                    </a:ext>
                  </a:extLst>
                </p:cNvPr>
                <p:cNvPicPr/>
                <p:nvPr/>
              </p:nvPicPr>
              <p:blipFill>
                <a:blip r:embed="rId1004"/>
                <a:stretch>
                  <a:fillRect/>
                </a:stretch>
              </p:blipFill>
              <p:spPr>
                <a:xfrm>
                  <a:off x="4906533" y="1087987"/>
                  <a:ext cx="1148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005">
              <p14:nvContentPartPr>
                <p14:cNvPr id="95" name="Freihand 94">
                  <a:extLst>
                    <a:ext uri="{FF2B5EF4-FFF2-40B4-BE49-F238E27FC236}">
                      <a16:creationId xmlns:a16="http://schemas.microsoft.com/office/drawing/2014/main" id="{33A273E2-C3B4-447E-949C-8AA92D7D6DFB}"/>
                    </a:ext>
                  </a:extLst>
                </p14:cNvPr>
                <p14:cNvContentPartPr/>
                <p14:nvPr/>
              </p14:nvContentPartPr>
              <p14:xfrm>
                <a:off x="5004093" y="1093027"/>
                <a:ext cx="104040" cy="185760"/>
              </p14:xfrm>
            </p:contentPart>
          </mc:Choice>
          <mc:Fallback>
            <p:pic>
              <p:nvPicPr>
                <p:cNvPr id="95" name="Freihand 94">
                  <a:extLst>
                    <a:ext uri="{FF2B5EF4-FFF2-40B4-BE49-F238E27FC236}">
                      <a16:creationId xmlns:a16="http://schemas.microsoft.com/office/drawing/2014/main" id="{33A273E2-C3B4-447E-949C-8AA92D7D6DFB}"/>
                    </a:ext>
                  </a:extLst>
                </p:cNvPr>
                <p:cNvPicPr/>
                <p:nvPr/>
              </p:nvPicPr>
              <p:blipFill>
                <a:blip r:embed="rId1006"/>
                <a:stretch>
                  <a:fillRect/>
                </a:stretch>
              </p:blipFill>
              <p:spPr>
                <a:xfrm>
                  <a:off x="4999773" y="1088707"/>
                  <a:ext cx="11268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007">
              <p14:nvContentPartPr>
                <p14:cNvPr id="96" name="Freihand 95">
                  <a:extLst>
                    <a:ext uri="{FF2B5EF4-FFF2-40B4-BE49-F238E27FC236}">
                      <a16:creationId xmlns:a16="http://schemas.microsoft.com/office/drawing/2014/main" id="{8D8981AE-396C-424F-A9D9-ECE445093B92}"/>
                    </a:ext>
                  </a:extLst>
                </p14:cNvPr>
                <p14:cNvContentPartPr/>
                <p14:nvPr/>
              </p14:nvContentPartPr>
              <p14:xfrm>
                <a:off x="5172213" y="1085827"/>
                <a:ext cx="36360" cy="70920"/>
              </p14:xfrm>
            </p:contentPart>
          </mc:Choice>
          <mc:Fallback>
            <p:pic>
              <p:nvPicPr>
                <p:cNvPr id="96" name="Freihand 95">
                  <a:extLst>
                    <a:ext uri="{FF2B5EF4-FFF2-40B4-BE49-F238E27FC236}">
                      <a16:creationId xmlns:a16="http://schemas.microsoft.com/office/drawing/2014/main" id="{8D8981AE-396C-424F-A9D9-ECE445093B92}"/>
                    </a:ext>
                  </a:extLst>
                </p:cNvPr>
                <p:cNvPicPr/>
                <p:nvPr/>
              </p:nvPicPr>
              <p:blipFill>
                <a:blip r:embed="rId1008"/>
                <a:stretch>
                  <a:fillRect/>
                </a:stretch>
              </p:blipFill>
              <p:spPr>
                <a:xfrm>
                  <a:off x="5167893" y="1081507"/>
                  <a:ext cx="450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009">
              <p14:nvContentPartPr>
                <p14:cNvPr id="97" name="Freihand 96">
                  <a:extLst>
                    <a:ext uri="{FF2B5EF4-FFF2-40B4-BE49-F238E27FC236}">
                      <a16:creationId xmlns:a16="http://schemas.microsoft.com/office/drawing/2014/main" id="{6FEB6C55-22F6-4577-8CB8-6F62F38C2E3C}"/>
                    </a:ext>
                  </a:extLst>
                </p14:cNvPr>
                <p14:cNvContentPartPr/>
                <p14:nvPr/>
              </p14:nvContentPartPr>
              <p14:xfrm>
                <a:off x="5248893" y="1020667"/>
                <a:ext cx="65520" cy="133200"/>
              </p14:xfrm>
            </p:contentPart>
          </mc:Choice>
          <mc:Fallback>
            <p:pic>
              <p:nvPicPr>
                <p:cNvPr id="97" name="Freihand 96">
                  <a:extLst>
                    <a:ext uri="{FF2B5EF4-FFF2-40B4-BE49-F238E27FC236}">
                      <a16:creationId xmlns:a16="http://schemas.microsoft.com/office/drawing/2014/main" id="{6FEB6C55-22F6-4577-8CB8-6F62F38C2E3C}"/>
                    </a:ext>
                  </a:extLst>
                </p:cNvPr>
                <p:cNvPicPr/>
                <p:nvPr/>
              </p:nvPicPr>
              <p:blipFill>
                <a:blip r:embed="rId1010"/>
                <a:stretch>
                  <a:fillRect/>
                </a:stretch>
              </p:blipFill>
              <p:spPr>
                <a:xfrm>
                  <a:off x="5244573" y="1016347"/>
                  <a:ext cx="741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011">
              <p14:nvContentPartPr>
                <p14:cNvPr id="98" name="Freihand 97">
                  <a:extLst>
                    <a:ext uri="{FF2B5EF4-FFF2-40B4-BE49-F238E27FC236}">
                      <a16:creationId xmlns:a16="http://schemas.microsoft.com/office/drawing/2014/main" id="{7FA1C883-D3BB-4A1D-BFA9-40BE471E83BE}"/>
                    </a:ext>
                  </a:extLst>
                </p14:cNvPr>
                <p14:cNvContentPartPr/>
                <p14:nvPr/>
              </p14:nvContentPartPr>
              <p14:xfrm>
                <a:off x="5311173" y="1000147"/>
                <a:ext cx="199440" cy="132120"/>
              </p14:xfrm>
            </p:contentPart>
          </mc:Choice>
          <mc:Fallback>
            <p:pic>
              <p:nvPicPr>
                <p:cNvPr id="98" name="Freihand 97">
                  <a:extLst>
                    <a:ext uri="{FF2B5EF4-FFF2-40B4-BE49-F238E27FC236}">
                      <a16:creationId xmlns:a16="http://schemas.microsoft.com/office/drawing/2014/main" id="{7FA1C883-D3BB-4A1D-BFA9-40BE471E83BE}"/>
                    </a:ext>
                  </a:extLst>
                </p:cNvPr>
                <p:cNvPicPr/>
                <p:nvPr/>
              </p:nvPicPr>
              <p:blipFill>
                <a:blip r:embed="rId1012"/>
                <a:stretch>
                  <a:fillRect/>
                </a:stretch>
              </p:blipFill>
              <p:spPr>
                <a:xfrm>
                  <a:off x="5306853" y="995827"/>
                  <a:ext cx="2080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013">
              <p14:nvContentPartPr>
                <p14:cNvPr id="100" name="Freihand 99">
                  <a:extLst>
                    <a:ext uri="{FF2B5EF4-FFF2-40B4-BE49-F238E27FC236}">
                      <a16:creationId xmlns:a16="http://schemas.microsoft.com/office/drawing/2014/main" id="{99985974-33BD-4405-93E2-D3BD37577609}"/>
                    </a:ext>
                  </a:extLst>
                </p14:cNvPr>
                <p14:cNvContentPartPr/>
                <p14:nvPr/>
              </p14:nvContentPartPr>
              <p14:xfrm>
                <a:off x="5604573" y="1063147"/>
                <a:ext cx="161640" cy="65520"/>
              </p14:xfrm>
            </p:contentPart>
          </mc:Choice>
          <mc:Fallback>
            <p:pic>
              <p:nvPicPr>
                <p:cNvPr id="100" name="Freihand 99">
                  <a:extLst>
                    <a:ext uri="{FF2B5EF4-FFF2-40B4-BE49-F238E27FC236}">
                      <a16:creationId xmlns:a16="http://schemas.microsoft.com/office/drawing/2014/main" id="{99985974-33BD-4405-93E2-D3BD37577609}"/>
                    </a:ext>
                  </a:extLst>
                </p:cNvPr>
                <p:cNvPicPr/>
                <p:nvPr/>
              </p:nvPicPr>
              <p:blipFill>
                <a:blip r:embed="rId1014"/>
                <a:stretch>
                  <a:fillRect/>
                </a:stretch>
              </p:blipFill>
              <p:spPr>
                <a:xfrm>
                  <a:off x="5600253" y="1058827"/>
                  <a:ext cx="1702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015">
              <p14:nvContentPartPr>
                <p14:cNvPr id="101" name="Freihand 100">
                  <a:extLst>
                    <a:ext uri="{FF2B5EF4-FFF2-40B4-BE49-F238E27FC236}">
                      <a16:creationId xmlns:a16="http://schemas.microsoft.com/office/drawing/2014/main" id="{43023510-B175-4EB6-85E7-CF9FFD76B2FD}"/>
                    </a:ext>
                  </a:extLst>
                </p14:cNvPr>
                <p14:cNvContentPartPr/>
                <p14:nvPr/>
              </p14:nvContentPartPr>
              <p14:xfrm>
                <a:off x="5759373" y="1010227"/>
                <a:ext cx="20880" cy="5040"/>
              </p14:xfrm>
            </p:contentPart>
          </mc:Choice>
          <mc:Fallback>
            <p:pic>
              <p:nvPicPr>
                <p:cNvPr id="101" name="Freihand 100">
                  <a:extLst>
                    <a:ext uri="{FF2B5EF4-FFF2-40B4-BE49-F238E27FC236}">
                      <a16:creationId xmlns:a16="http://schemas.microsoft.com/office/drawing/2014/main" id="{43023510-B175-4EB6-85E7-CF9FFD76B2FD}"/>
                    </a:ext>
                  </a:extLst>
                </p:cNvPr>
                <p:cNvPicPr/>
                <p:nvPr/>
              </p:nvPicPr>
              <p:blipFill>
                <a:blip r:embed="rId1016"/>
                <a:stretch>
                  <a:fillRect/>
                </a:stretch>
              </p:blipFill>
              <p:spPr>
                <a:xfrm>
                  <a:off x="5755053" y="1005907"/>
                  <a:ext cx="295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017">
              <p14:nvContentPartPr>
                <p14:cNvPr id="102" name="Freihand 101">
                  <a:extLst>
                    <a:ext uri="{FF2B5EF4-FFF2-40B4-BE49-F238E27FC236}">
                      <a16:creationId xmlns:a16="http://schemas.microsoft.com/office/drawing/2014/main" id="{D3AD9AEC-0395-48A0-884C-3B4985328B7C}"/>
                    </a:ext>
                  </a:extLst>
                </p14:cNvPr>
                <p14:cNvContentPartPr/>
                <p14:nvPr/>
              </p14:nvContentPartPr>
              <p14:xfrm>
                <a:off x="5815173" y="994747"/>
                <a:ext cx="246240" cy="121680"/>
              </p14:xfrm>
            </p:contentPart>
          </mc:Choice>
          <mc:Fallback>
            <p:pic>
              <p:nvPicPr>
                <p:cNvPr id="102" name="Freihand 101">
                  <a:extLst>
                    <a:ext uri="{FF2B5EF4-FFF2-40B4-BE49-F238E27FC236}">
                      <a16:creationId xmlns:a16="http://schemas.microsoft.com/office/drawing/2014/main" id="{D3AD9AEC-0395-48A0-884C-3B4985328B7C}"/>
                    </a:ext>
                  </a:extLst>
                </p:cNvPr>
                <p:cNvPicPr/>
                <p:nvPr/>
              </p:nvPicPr>
              <p:blipFill>
                <a:blip r:embed="rId1018"/>
                <a:stretch>
                  <a:fillRect/>
                </a:stretch>
              </p:blipFill>
              <p:spPr>
                <a:xfrm>
                  <a:off x="5810853" y="990427"/>
                  <a:ext cx="2548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019">
              <p14:nvContentPartPr>
                <p14:cNvPr id="103" name="Freihand 102">
                  <a:extLst>
                    <a:ext uri="{FF2B5EF4-FFF2-40B4-BE49-F238E27FC236}">
                      <a16:creationId xmlns:a16="http://schemas.microsoft.com/office/drawing/2014/main" id="{1099F676-C838-4D7D-A19C-2FFC7E03608E}"/>
                    </a:ext>
                  </a:extLst>
                </p14:cNvPr>
                <p14:cNvContentPartPr/>
                <p14:nvPr/>
              </p14:nvContentPartPr>
              <p14:xfrm>
                <a:off x="6075453" y="1058107"/>
                <a:ext cx="53280" cy="61920"/>
              </p14:xfrm>
            </p:contentPart>
          </mc:Choice>
          <mc:Fallback>
            <p:pic>
              <p:nvPicPr>
                <p:cNvPr id="103" name="Freihand 102">
                  <a:extLst>
                    <a:ext uri="{FF2B5EF4-FFF2-40B4-BE49-F238E27FC236}">
                      <a16:creationId xmlns:a16="http://schemas.microsoft.com/office/drawing/2014/main" id="{1099F676-C838-4D7D-A19C-2FFC7E03608E}"/>
                    </a:ext>
                  </a:extLst>
                </p:cNvPr>
                <p:cNvPicPr/>
                <p:nvPr/>
              </p:nvPicPr>
              <p:blipFill>
                <a:blip r:embed="rId1020"/>
                <a:stretch>
                  <a:fillRect/>
                </a:stretch>
              </p:blipFill>
              <p:spPr>
                <a:xfrm>
                  <a:off x="6071133" y="1053787"/>
                  <a:ext cx="619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021">
              <p14:nvContentPartPr>
                <p14:cNvPr id="104" name="Freihand 103">
                  <a:extLst>
                    <a:ext uri="{FF2B5EF4-FFF2-40B4-BE49-F238E27FC236}">
                      <a16:creationId xmlns:a16="http://schemas.microsoft.com/office/drawing/2014/main" id="{69A4D0BC-D90F-484A-9502-F210148F3D7E}"/>
                    </a:ext>
                  </a:extLst>
                </p14:cNvPr>
                <p14:cNvContentPartPr/>
                <p14:nvPr/>
              </p14:nvContentPartPr>
              <p14:xfrm>
                <a:off x="6159333" y="1048027"/>
                <a:ext cx="5760" cy="65880"/>
              </p14:xfrm>
            </p:contentPart>
          </mc:Choice>
          <mc:Fallback>
            <p:pic>
              <p:nvPicPr>
                <p:cNvPr id="104" name="Freihand 103">
                  <a:extLst>
                    <a:ext uri="{FF2B5EF4-FFF2-40B4-BE49-F238E27FC236}">
                      <a16:creationId xmlns:a16="http://schemas.microsoft.com/office/drawing/2014/main" id="{69A4D0BC-D90F-484A-9502-F210148F3D7E}"/>
                    </a:ext>
                  </a:extLst>
                </p:cNvPr>
                <p:cNvPicPr/>
                <p:nvPr/>
              </p:nvPicPr>
              <p:blipFill>
                <a:blip r:embed="rId1022"/>
                <a:stretch>
                  <a:fillRect/>
                </a:stretch>
              </p:blipFill>
              <p:spPr>
                <a:xfrm>
                  <a:off x="6155013" y="1043707"/>
                  <a:ext cx="144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023">
              <p14:nvContentPartPr>
                <p14:cNvPr id="105" name="Freihand 104">
                  <a:extLst>
                    <a:ext uri="{FF2B5EF4-FFF2-40B4-BE49-F238E27FC236}">
                      <a16:creationId xmlns:a16="http://schemas.microsoft.com/office/drawing/2014/main" id="{0A439CB8-2C10-4EE0-9A42-FF308DBC7AA9}"/>
                    </a:ext>
                  </a:extLst>
                </p14:cNvPr>
                <p14:cNvContentPartPr/>
                <p14:nvPr/>
              </p14:nvContentPartPr>
              <p14:xfrm>
                <a:off x="6155373" y="968827"/>
                <a:ext cx="6840" cy="6120"/>
              </p14:xfrm>
            </p:contentPart>
          </mc:Choice>
          <mc:Fallback>
            <p:pic>
              <p:nvPicPr>
                <p:cNvPr id="105" name="Freihand 104">
                  <a:extLst>
                    <a:ext uri="{FF2B5EF4-FFF2-40B4-BE49-F238E27FC236}">
                      <a16:creationId xmlns:a16="http://schemas.microsoft.com/office/drawing/2014/main" id="{0A439CB8-2C10-4EE0-9A42-FF308DBC7AA9}"/>
                    </a:ext>
                  </a:extLst>
                </p:cNvPr>
                <p:cNvPicPr/>
                <p:nvPr/>
              </p:nvPicPr>
              <p:blipFill>
                <a:blip r:embed="rId1024"/>
                <a:stretch>
                  <a:fillRect/>
                </a:stretch>
              </p:blipFill>
              <p:spPr>
                <a:xfrm>
                  <a:off x="6151053" y="964507"/>
                  <a:ext cx="1548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1025">
              <p14:nvContentPartPr>
                <p14:cNvPr id="106" name="Freihand 105">
                  <a:extLst>
                    <a:ext uri="{FF2B5EF4-FFF2-40B4-BE49-F238E27FC236}">
                      <a16:creationId xmlns:a16="http://schemas.microsoft.com/office/drawing/2014/main" id="{F30AA2D9-1AFC-404A-9705-56597107168A}"/>
                    </a:ext>
                  </a:extLst>
                </p14:cNvPr>
                <p14:cNvContentPartPr/>
                <p14:nvPr/>
              </p14:nvContentPartPr>
              <p14:xfrm>
                <a:off x="6198933" y="1015627"/>
                <a:ext cx="126360" cy="99360"/>
              </p14:xfrm>
            </p:contentPart>
          </mc:Choice>
          <mc:Fallback>
            <p:pic>
              <p:nvPicPr>
                <p:cNvPr id="106" name="Freihand 105">
                  <a:extLst>
                    <a:ext uri="{FF2B5EF4-FFF2-40B4-BE49-F238E27FC236}">
                      <a16:creationId xmlns:a16="http://schemas.microsoft.com/office/drawing/2014/main" id="{F30AA2D9-1AFC-404A-9705-56597107168A}"/>
                    </a:ext>
                  </a:extLst>
                </p:cNvPr>
                <p:cNvPicPr/>
                <p:nvPr/>
              </p:nvPicPr>
              <p:blipFill>
                <a:blip r:embed="rId1026"/>
                <a:stretch>
                  <a:fillRect/>
                </a:stretch>
              </p:blipFill>
              <p:spPr>
                <a:xfrm>
                  <a:off x="6194613" y="1011307"/>
                  <a:ext cx="1350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027">
              <p14:nvContentPartPr>
                <p14:cNvPr id="189" name="Freihand 188">
                  <a:extLst>
                    <a:ext uri="{FF2B5EF4-FFF2-40B4-BE49-F238E27FC236}">
                      <a16:creationId xmlns:a16="http://schemas.microsoft.com/office/drawing/2014/main" id="{22937160-196F-48C9-865C-ECDB863DFBAD}"/>
                    </a:ext>
                  </a:extLst>
                </p14:cNvPr>
                <p14:cNvContentPartPr/>
                <p14:nvPr/>
              </p14:nvContentPartPr>
              <p14:xfrm>
                <a:off x="6213333" y="1254307"/>
                <a:ext cx="172080" cy="251640"/>
              </p14:xfrm>
            </p:contentPart>
          </mc:Choice>
          <mc:Fallback>
            <p:pic>
              <p:nvPicPr>
                <p:cNvPr id="189" name="Freihand 188">
                  <a:extLst>
                    <a:ext uri="{FF2B5EF4-FFF2-40B4-BE49-F238E27FC236}">
                      <a16:creationId xmlns:a16="http://schemas.microsoft.com/office/drawing/2014/main" id="{22937160-196F-48C9-865C-ECDB863DFBAD}"/>
                    </a:ext>
                  </a:extLst>
                </p:cNvPr>
                <p:cNvPicPr/>
                <p:nvPr/>
              </p:nvPicPr>
              <p:blipFill>
                <a:blip r:embed="rId1028"/>
                <a:stretch>
                  <a:fillRect/>
                </a:stretch>
              </p:blipFill>
              <p:spPr>
                <a:xfrm>
                  <a:off x="6209013" y="1249987"/>
                  <a:ext cx="18072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1029">
              <p14:nvContentPartPr>
                <p14:cNvPr id="190" name="Freihand 189">
                  <a:extLst>
                    <a:ext uri="{FF2B5EF4-FFF2-40B4-BE49-F238E27FC236}">
                      <a16:creationId xmlns:a16="http://schemas.microsoft.com/office/drawing/2014/main" id="{26BEBED2-6E9C-479B-8483-10646869FD1F}"/>
                    </a:ext>
                  </a:extLst>
                </p14:cNvPr>
                <p14:cNvContentPartPr/>
                <p14:nvPr/>
              </p14:nvContentPartPr>
              <p14:xfrm>
                <a:off x="6210093" y="1229467"/>
                <a:ext cx="20880" cy="2520"/>
              </p14:xfrm>
            </p:contentPart>
          </mc:Choice>
          <mc:Fallback>
            <p:pic>
              <p:nvPicPr>
                <p:cNvPr id="190" name="Freihand 189">
                  <a:extLst>
                    <a:ext uri="{FF2B5EF4-FFF2-40B4-BE49-F238E27FC236}">
                      <a16:creationId xmlns:a16="http://schemas.microsoft.com/office/drawing/2014/main" id="{26BEBED2-6E9C-479B-8483-10646869FD1F}"/>
                    </a:ext>
                  </a:extLst>
                </p:cNvPr>
                <p:cNvPicPr/>
                <p:nvPr/>
              </p:nvPicPr>
              <p:blipFill>
                <a:blip r:embed="rId700"/>
                <a:stretch>
                  <a:fillRect/>
                </a:stretch>
              </p:blipFill>
              <p:spPr>
                <a:xfrm>
                  <a:off x="6205773" y="1225147"/>
                  <a:ext cx="2952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1030">
              <p14:nvContentPartPr>
                <p14:cNvPr id="191" name="Freihand 190">
                  <a:extLst>
                    <a:ext uri="{FF2B5EF4-FFF2-40B4-BE49-F238E27FC236}">
                      <a16:creationId xmlns:a16="http://schemas.microsoft.com/office/drawing/2014/main" id="{3C51F36B-61CE-4F7F-95AC-51C14977D006}"/>
                    </a:ext>
                  </a:extLst>
                </p14:cNvPr>
                <p14:cNvContentPartPr/>
                <p14:nvPr/>
              </p14:nvContentPartPr>
              <p14:xfrm>
                <a:off x="6441573" y="1312267"/>
                <a:ext cx="233280" cy="88200"/>
              </p14:xfrm>
            </p:contentPart>
          </mc:Choice>
          <mc:Fallback>
            <p:pic>
              <p:nvPicPr>
                <p:cNvPr id="191" name="Freihand 190">
                  <a:extLst>
                    <a:ext uri="{FF2B5EF4-FFF2-40B4-BE49-F238E27FC236}">
                      <a16:creationId xmlns:a16="http://schemas.microsoft.com/office/drawing/2014/main" id="{3C51F36B-61CE-4F7F-95AC-51C14977D006}"/>
                    </a:ext>
                  </a:extLst>
                </p:cNvPr>
                <p:cNvPicPr/>
                <p:nvPr/>
              </p:nvPicPr>
              <p:blipFill>
                <a:blip r:embed="rId1031"/>
                <a:stretch>
                  <a:fillRect/>
                </a:stretch>
              </p:blipFill>
              <p:spPr>
                <a:xfrm>
                  <a:off x="6437253" y="1307947"/>
                  <a:ext cx="2419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032">
              <p14:nvContentPartPr>
                <p14:cNvPr id="192" name="Freihand 191">
                  <a:extLst>
                    <a:ext uri="{FF2B5EF4-FFF2-40B4-BE49-F238E27FC236}">
                      <a16:creationId xmlns:a16="http://schemas.microsoft.com/office/drawing/2014/main" id="{DF06CB75-9ABA-4875-92DC-6175439C17FA}"/>
                    </a:ext>
                  </a:extLst>
                </p14:cNvPr>
                <p14:cNvContentPartPr/>
                <p14:nvPr/>
              </p14:nvContentPartPr>
              <p14:xfrm>
                <a:off x="6752613" y="1223707"/>
                <a:ext cx="115920" cy="163080"/>
              </p14:xfrm>
            </p:contentPart>
          </mc:Choice>
          <mc:Fallback>
            <p:pic>
              <p:nvPicPr>
                <p:cNvPr id="192" name="Freihand 191">
                  <a:extLst>
                    <a:ext uri="{FF2B5EF4-FFF2-40B4-BE49-F238E27FC236}">
                      <a16:creationId xmlns:a16="http://schemas.microsoft.com/office/drawing/2014/main" id="{DF06CB75-9ABA-4875-92DC-6175439C17FA}"/>
                    </a:ext>
                  </a:extLst>
                </p:cNvPr>
                <p:cNvPicPr/>
                <p:nvPr/>
              </p:nvPicPr>
              <p:blipFill>
                <a:blip r:embed="rId1033"/>
                <a:stretch>
                  <a:fillRect/>
                </a:stretch>
              </p:blipFill>
              <p:spPr>
                <a:xfrm>
                  <a:off x="6748293" y="1219387"/>
                  <a:ext cx="1245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034">
              <p14:nvContentPartPr>
                <p14:cNvPr id="193" name="Freihand 192">
                  <a:extLst>
                    <a:ext uri="{FF2B5EF4-FFF2-40B4-BE49-F238E27FC236}">
                      <a16:creationId xmlns:a16="http://schemas.microsoft.com/office/drawing/2014/main" id="{0ACD99A5-C57E-4D0E-9DCE-478E54359FAD}"/>
                    </a:ext>
                  </a:extLst>
                </p14:cNvPr>
                <p14:cNvContentPartPr/>
                <p14:nvPr/>
              </p14:nvContentPartPr>
              <p14:xfrm>
                <a:off x="6881853" y="1277347"/>
                <a:ext cx="104400" cy="86760"/>
              </p14:xfrm>
            </p:contentPart>
          </mc:Choice>
          <mc:Fallback>
            <p:pic>
              <p:nvPicPr>
                <p:cNvPr id="193" name="Freihand 192">
                  <a:extLst>
                    <a:ext uri="{FF2B5EF4-FFF2-40B4-BE49-F238E27FC236}">
                      <a16:creationId xmlns:a16="http://schemas.microsoft.com/office/drawing/2014/main" id="{0ACD99A5-C57E-4D0E-9DCE-478E54359FAD}"/>
                    </a:ext>
                  </a:extLst>
                </p:cNvPr>
                <p:cNvPicPr/>
                <p:nvPr/>
              </p:nvPicPr>
              <p:blipFill>
                <a:blip r:embed="rId1035"/>
                <a:stretch>
                  <a:fillRect/>
                </a:stretch>
              </p:blipFill>
              <p:spPr>
                <a:xfrm>
                  <a:off x="6877533" y="1273027"/>
                  <a:ext cx="1130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036">
              <p14:nvContentPartPr>
                <p14:cNvPr id="194" name="Freihand 193">
                  <a:extLst>
                    <a:ext uri="{FF2B5EF4-FFF2-40B4-BE49-F238E27FC236}">
                      <a16:creationId xmlns:a16="http://schemas.microsoft.com/office/drawing/2014/main" id="{AD32FF2B-6EF7-4766-87A4-CB76E693EFB7}"/>
                    </a:ext>
                  </a:extLst>
                </p14:cNvPr>
                <p14:cNvContentPartPr/>
                <p14:nvPr/>
              </p14:nvContentPartPr>
              <p14:xfrm>
                <a:off x="6974013" y="1289587"/>
                <a:ext cx="97200" cy="60480"/>
              </p14:xfrm>
            </p:contentPart>
          </mc:Choice>
          <mc:Fallback>
            <p:pic>
              <p:nvPicPr>
                <p:cNvPr id="194" name="Freihand 193">
                  <a:extLst>
                    <a:ext uri="{FF2B5EF4-FFF2-40B4-BE49-F238E27FC236}">
                      <a16:creationId xmlns:a16="http://schemas.microsoft.com/office/drawing/2014/main" id="{AD32FF2B-6EF7-4766-87A4-CB76E693EFB7}"/>
                    </a:ext>
                  </a:extLst>
                </p:cNvPr>
                <p:cNvPicPr/>
                <p:nvPr/>
              </p:nvPicPr>
              <p:blipFill>
                <a:blip r:embed="rId1037"/>
                <a:stretch>
                  <a:fillRect/>
                </a:stretch>
              </p:blipFill>
              <p:spPr>
                <a:xfrm>
                  <a:off x="6969693" y="1285267"/>
                  <a:ext cx="1058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038">
              <p14:nvContentPartPr>
                <p14:cNvPr id="195" name="Freihand 194">
                  <a:extLst>
                    <a:ext uri="{FF2B5EF4-FFF2-40B4-BE49-F238E27FC236}">
                      <a16:creationId xmlns:a16="http://schemas.microsoft.com/office/drawing/2014/main" id="{F376E770-F2D1-495B-AEBC-F9BFDC00F477}"/>
                    </a:ext>
                  </a:extLst>
                </p14:cNvPr>
                <p14:cNvContentPartPr/>
                <p14:nvPr/>
              </p14:nvContentPartPr>
              <p14:xfrm>
                <a:off x="7086693" y="1273747"/>
                <a:ext cx="138600" cy="97560"/>
              </p14:xfrm>
            </p:contentPart>
          </mc:Choice>
          <mc:Fallback>
            <p:pic>
              <p:nvPicPr>
                <p:cNvPr id="195" name="Freihand 194">
                  <a:extLst>
                    <a:ext uri="{FF2B5EF4-FFF2-40B4-BE49-F238E27FC236}">
                      <a16:creationId xmlns:a16="http://schemas.microsoft.com/office/drawing/2014/main" id="{F376E770-F2D1-495B-AEBC-F9BFDC00F477}"/>
                    </a:ext>
                  </a:extLst>
                </p:cNvPr>
                <p:cNvPicPr/>
                <p:nvPr/>
              </p:nvPicPr>
              <p:blipFill>
                <a:blip r:embed="rId1039"/>
                <a:stretch>
                  <a:fillRect/>
                </a:stretch>
              </p:blipFill>
              <p:spPr>
                <a:xfrm>
                  <a:off x="7082373" y="1269427"/>
                  <a:ext cx="1472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040">
              <p14:nvContentPartPr>
                <p14:cNvPr id="196" name="Freihand 195">
                  <a:extLst>
                    <a:ext uri="{FF2B5EF4-FFF2-40B4-BE49-F238E27FC236}">
                      <a16:creationId xmlns:a16="http://schemas.microsoft.com/office/drawing/2014/main" id="{9B32C26B-D9D2-4A82-A83A-13FD5BB08F24}"/>
                    </a:ext>
                  </a:extLst>
                </p14:cNvPr>
                <p14:cNvContentPartPr/>
                <p14:nvPr/>
              </p14:nvContentPartPr>
              <p14:xfrm>
                <a:off x="7223493" y="1274467"/>
                <a:ext cx="104400" cy="68760"/>
              </p14:xfrm>
            </p:contentPart>
          </mc:Choice>
          <mc:Fallback>
            <p:pic>
              <p:nvPicPr>
                <p:cNvPr id="196" name="Freihand 195">
                  <a:extLst>
                    <a:ext uri="{FF2B5EF4-FFF2-40B4-BE49-F238E27FC236}">
                      <a16:creationId xmlns:a16="http://schemas.microsoft.com/office/drawing/2014/main" id="{9B32C26B-D9D2-4A82-A83A-13FD5BB08F24}"/>
                    </a:ext>
                  </a:extLst>
                </p:cNvPr>
                <p:cNvPicPr/>
                <p:nvPr/>
              </p:nvPicPr>
              <p:blipFill>
                <a:blip r:embed="rId1041"/>
                <a:stretch>
                  <a:fillRect/>
                </a:stretch>
              </p:blipFill>
              <p:spPr>
                <a:xfrm>
                  <a:off x="7219173" y="1270147"/>
                  <a:ext cx="1130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042">
              <p14:nvContentPartPr>
                <p14:cNvPr id="197" name="Freihand 196">
                  <a:extLst>
                    <a:ext uri="{FF2B5EF4-FFF2-40B4-BE49-F238E27FC236}">
                      <a16:creationId xmlns:a16="http://schemas.microsoft.com/office/drawing/2014/main" id="{B9C98044-A556-404D-B542-47E958D5799D}"/>
                    </a:ext>
                  </a:extLst>
                </p14:cNvPr>
                <p14:cNvContentPartPr/>
                <p14:nvPr/>
              </p14:nvContentPartPr>
              <p14:xfrm>
                <a:off x="7336893" y="1255387"/>
                <a:ext cx="81720" cy="83160"/>
              </p14:xfrm>
            </p:contentPart>
          </mc:Choice>
          <mc:Fallback>
            <p:pic>
              <p:nvPicPr>
                <p:cNvPr id="197" name="Freihand 196">
                  <a:extLst>
                    <a:ext uri="{FF2B5EF4-FFF2-40B4-BE49-F238E27FC236}">
                      <a16:creationId xmlns:a16="http://schemas.microsoft.com/office/drawing/2014/main" id="{B9C98044-A556-404D-B542-47E958D5799D}"/>
                    </a:ext>
                  </a:extLst>
                </p:cNvPr>
                <p:cNvPicPr/>
                <p:nvPr/>
              </p:nvPicPr>
              <p:blipFill>
                <a:blip r:embed="rId1043"/>
                <a:stretch>
                  <a:fillRect/>
                </a:stretch>
              </p:blipFill>
              <p:spPr>
                <a:xfrm>
                  <a:off x="7332573" y="1251067"/>
                  <a:ext cx="903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044">
              <p14:nvContentPartPr>
                <p14:cNvPr id="198" name="Freihand 197">
                  <a:extLst>
                    <a:ext uri="{FF2B5EF4-FFF2-40B4-BE49-F238E27FC236}">
                      <a16:creationId xmlns:a16="http://schemas.microsoft.com/office/drawing/2014/main" id="{D9DF102F-C3CD-407F-BBCC-DBCCBB61C812}"/>
                    </a:ext>
                  </a:extLst>
                </p14:cNvPr>
                <p14:cNvContentPartPr/>
                <p14:nvPr/>
              </p14:nvContentPartPr>
              <p14:xfrm>
                <a:off x="7429773" y="1250347"/>
                <a:ext cx="97200" cy="70200"/>
              </p14:xfrm>
            </p:contentPart>
          </mc:Choice>
          <mc:Fallback>
            <p:pic>
              <p:nvPicPr>
                <p:cNvPr id="198" name="Freihand 197">
                  <a:extLst>
                    <a:ext uri="{FF2B5EF4-FFF2-40B4-BE49-F238E27FC236}">
                      <a16:creationId xmlns:a16="http://schemas.microsoft.com/office/drawing/2014/main" id="{D9DF102F-C3CD-407F-BBCC-DBCCBB61C812}"/>
                    </a:ext>
                  </a:extLst>
                </p:cNvPr>
                <p:cNvPicPr/>
                <p:nvPr/>
              </p:nvPicPr>
              <p:blipFill>
                <a:blip r:embed="rId1045"/>
                <a:stretch>
                  <a:fillRect/>
                </a:stretch>
              </p:blipFill>
              <p:spPr>
                <a:xfrm>
                  <a:off x="7425453" y="1246027"/>
                  <a:ext cx="1058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046">
              <p14:nvContentPartPr>
                <p14:cNvPr id="202" name="Freihand 201">
                  <a:extLst>
                    <a:ext uri="{FF2B5EF4-FFF2-40B4-BE49-F238E27FC236}">
                      <a16:creationId xmlns:a16="http://schemas.microsoft.com/office/drawing/2014/main" id="{FF028AB6-DA51-4D29-BCD9-A7E6AC9E78AF}"/>
                    </a:ext>
                  </a:extLst>
                </p14:cNvPr>
                <p14:cNvContentPartPr/>
                <p14:nvPr/>
              </p14:nvContentPartPr>
              <p14:xfrm>
                <a:off x="7674213" y="1166467"/>
                <a:ext cx="99360" cy="175320"/>
              </p14:xfrm>
            </p:contentPart>
          </mc:Choice>
          <mc:Fallback>
            <p:pic>
              <p:nvPicPr>
                <p:cNvPr id="202" name="Freihand 201">
                  <a:extLst>
                    <a:ext uri="{FF2B5EF4-FFF2-40B4-BE49-F238E27FC236}">
                      <a16:creationId xmlns:a16="http://schemas.microsoft.com/office/drawing/2014/main" id="{FF028AB6-DA51-4D29-BCD9-A7E6AC9E78AF}"/>
                    </a:ext>
                  </a:extLst>
                </p:cNvPr>
                <p:cNvPicPr/>
                <p:nvPr/>
              </p:nvPicPr>
              <p:blipFill>
                <a:blip r:embed="rId1047"/>
                <a:stretch>
                  <a:fillRect/>
                </a:stretch>
              </p:blipFill>
              <p:spPr>
                <a:xfrm>
                  <a:off x="7669893" y="1162147"/>
                  <a:ext cx="10800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048">
              <p14:nvContentPartPr>
                <p14:cNvPr id="203" name="Freihand 202">
                  <a:extLst>
                    <a:ext uri="{FF2B5EF4-FFF2-40B4-BE49-F238E27FC236}">
                      <a16:creationId xmlns:a16="http://schemas.microsoft.com/office/drawing/2014/main" id="{FD84C311-1798-49B3-8E41-3714C6DC865C}"/>
                    </a:ext>
                  </a:extLst>
                </p14:cNvPr>
                <p14:cNvContentPartPr/>
                <p14:nvPr/>
              </p14:nvContentPartPr>
              <p14:xfrm>
                <a:off x="7756653" y="1200667"/>
                <a:ext cx="73440" cy="87120"/>
              </p14:xfrm>
            </p:contentPart>
          </mc:Choice>
          <mc:Fallback>
            <p:pic>
              <p:nvPicPr>
                <p:cNvPr id="203" name="Freihand 202">
                  <a:extLst>
                    <a:ext uri="{FF2B5EF4-FFF2-40B4-BE49-F238E27FC236}">
                      <a16:creationId xmlns:a16="http://schemas.microsoft.com/office/drawing/2014/main" id="{FD84C311-1798-49B3-8E41-3714C6DC865C}"/>
                    </a:ext>
                  </a:extLst>
                </p:cNvPr>
                <p:cNvPicPr/>
                <p:nvPr/>
              </p:nvPicPr>
              <p:blipFill>
                <a:blip r:embed="rId1049"/>
                <a:stretch>
                  <a:fillRect/>
                </a:stretch>
              </p:blipFill>
              <p:spPr>
                <a:xfrm>
                  <a:off x="7752333" y="1196347"/>
                  <a:ext cx="820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050">
              <p14:nvContentPartPr>
                <p14:cNvPr id="204" name="Freihand 203">
                  <a:extLst>
                    <a:ext uri="{FF2B5EF4-FFF2-40B4-BE49-F238E27FC236}">
                      <a16:creationId xmlns:a16="http://schemas.microsoft.com/office/drawing/2014/main" id="{BDC2FF5F-67C0-47D2-BB18-1F31B668B9A6}"/>
                    </a:ext>
                  </a:extLst>
                </p14:cNvPr>
                <p14:cNvContentPartPr/>
                <p14:nvPr/>
              </p14:nvContentPartPr>
              <p14:xfrm>
                <a:off x="7786173" y="1193107"/>
                <a:ext cx="90720" cy="101880"/>
              </p14:xfrm>
            </p:contentPart>
          </mc:Choice>
          <mc:Fallback>
            <p:pic>
              <p:nvPicPr>
                <p:cNvPr id="204" name="Freihand 203">
                  <a:extLst>
                    <a:ext uri="{FF2B5EF4-FFF2-40B4-BE49-F238E27FC236}">
                      <a16:creationId xmlns:a16="http://schemas.microsoft.com/office/drawing/2014/main" id="{BDC2FF5F-67C0-47D2-BB18-1F31B668B9A6}"/>
                    </a:ext>
                  </a:extLst>
                </p:cNvPr>
                <p:cNvPicPr/>
                <p:nvPr/>
              </p:nvPicPr>
              <p:blipFill>
                <a:blip r:embed="rId1051"/>
                <a:stretch>
                  <a:fillRect/>
                </a:stretch>
              </p:blipFill>
              <p:spPr>
                <a:xfrm>
                  <a:off x="7781853" y="1188787"/>
                  <a:ext cx="993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052">
              <p14:nvContentPartPr>
                <p14:cNvPr id="205" name="Freihand 204">
                  <a:extLst>
                    <a:ext uri="{FF2B5EF4-FFF2-40B4-BE49-F238E27FC236}">
                      <a16:creationId xmlns:a16="http://schemas.microsoft.com/office/drawing/2014/main" id="{DE9E7B93-461E-4BE8-898C-97D58CF49FBB}"/>
                    </a:ext>
                  </a:extLst>
                </p14:cNvPr>
                <p14:cNvContentPartPr/>
                <p14:nvPr/>
              </p14:nvContentPartPr>
              <p14:xfrm>
                <a:off x="7609773" y="1324507"/>
                <a:ext cx="259920" cy="28080"/>
              </p14:xfrm>
            </p:contentPart>
          </mc:Choice>
          <mc:Fallback>
            <p:pic>
              <p:nvPicPr>
                <p:cNvPr id="205" name="Freihand 204">
                  <a:extLst>
                    <a:ext uri="{FF2B5EF4-FFF2-40B4-BE49-F238E27FC236}">
                      <a16:creationId xmlns:a16="http://schemas.microsoft.com/office/drawing/2014/main" id="{DE9E7B93-461E-4BE8-898C-97D58CF49FBB}"/>
                    </a:ext>
                  </a:extLst>
                </p:cNvPr>
                <p:cNvPicPr/>
                <p:nvPr/>
              </p:nvPicPr>
              <p:blipFill>
                <a:blip r:embed="rId1053"/>
                <a:stretch>
                  <a:fillRect/>
                </a:stretch>
              </p:blipFill>
              <p:spPr>
                <a:xfrm>
                  <a:off x="7605453" y="1320187"/>
                  <a:ext cx="2685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054">
              <p14:nvContentPartPr>
                <p14:cNvPr id="206" name="Freihand 205">
                  <a:extLst>
                    <a:ext uri="{FF2B5EF4-FFF2-40B4-BE49-F238E27FC236}">
                      <a16:creationId xmlns:a16="http://schemas.microsoft.com/office/drawing/2014/main" id="{869D7996-B0F6-4BAE-8DA6-6F1F80E36509}"/>
                    </a:ext>
                  </a:extLst>
                </p14:cNvPr>
                <p14:cNvContentPartPr/>
                <p14:nvPr/>
              </p14:nvContentPartPr>
              <p14:xfrm>
                <a:off x="7682493" y="1426747"/>
                <a:ext cx="17280" cy="129240"/>
              </p14:xfrm>
            </p:contentPart>
          </mc:Choice>
          <mc:Fallback>
            <p:pic>
              <p:nvPicPr>
                <p:cNvPr id="206" name="Freihand 205">
                  <a:extLst>
                    <a:ext uri="{FF2B5EF4-FFF2-40B4-BE49-F238E27FC236}">
                      <a16:creationId xmlns:a16="http://schemas.microsoft.com/office/drawing/2014/main" id="{869D7996-B0F6-4BAE-8DA6-6F1F80E36509}"/>
                    </a:ext>
                  </a:extLst>
                </p:cNvPr>
                <p:cNvPicPr/>
                <p:nvPr/>
              </p:nvPicPr>
              <p:blipFill>
                <a:blip r:embed="rId1055"/>
                <a:stretch>
                  <a:fillRect/>
                </a:stretch>
              </p:blipFill>
              <p:spPr>
                <a:xfrm>
                  <a:off x="7678173" y="1422427"/>
                  <a:ext cx="259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056">
              <p14:nvContentPartPr>
                <p14:cNvPr id="207" name="Freihand 206">
                  <a:extLst>
                    <a:ext uri="{FF2B5EF4-FFF2-40B4-BE49-F238E27FC236}">
                      <a16:creationId xmlns:a16="http://schemas.microsoft.com/office/drawing/2014/main" id="{A1FC5F0F-985D-4BC6-96AE-80E138890959}"/>
                    </a:ext>
                  </a:extLst>
                </p14:cNvPr>
                <p14:cNvContentPartPr/>
                <p14:nvPr/>
              </p14:nvContentPartPr>
              <p14:xfrm>
                <a:off x="7637853" y="1392907"/>
                <a:ext cx="128520" cy="81720"/>
              </p14:xfrm>
            </p:contentPart>
          </mc:Choice>
          <mc:Fallback>
            <p:pic>
              <p:nvPicPr>
                <p:cNvPr id="207" name="Freihand 206">
                  <a:extLst>
                    <a:ext uri="{FF2B5EF4-FFF2-40B4-BE49-F238E27FC236}">
                      <a16:creationId xmlns:a16="http://schemas.microsoft.com/office/drawing/2014/main" id="{A1FC5F0F-985D-4BC6-96AE-80E138890959}"/>
                    </a:ext>
                  </a:extLst>
                </p:cNvPr>
                <p:cNvPicPr/>
                <p:nvPr/>
              </p:nvPicPr>
              <p:blipFill>
                <a:blip r:embed="rId1057"/>
                <a:stretch>
                  <a:fillRect/>
                </a:stretch>
              </p:blipFill>
              <p:spPr>
                <a:xfrm>
                  <a:off x="7633533" y="1388587"/>
                  <a:ext cx="1371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058">
              <p14:nvContentPartPr>
                <p14:cNvPr id="208" name="Freihand 207">
                  <a:extLst>
                    <a:ext uri="{FF2B5EF4-FFF2-40B4-BE49-F238E27FC236}">
                      <a16:creationId xmlns:a16="http://schemas.microsoft.com/office/drawing/2014/main" id="{8C7735BC-7D31-46B4-864B-4D04A594FD0D}"/>
                    </a:ext>
                  </a:extLst>
                </p14:cNvPr>
                <p14:cNvContentPartPr/>
                <p14:nvPr/>
              </p14:nvContentPartPr>
              <p14:xfrm>
                <a:off x="7766733" y="1466707"/>
                <a:ext cx="15480" cy="96120"/>
              </p14:xfrm>
            </p:contentPart>
          </mc:Choice>
          <mc:Fallback>
            <p:pic>
              <p:nvPicPr>
                <p:cNvPr id="208" name="Freihand 207">
                  <a:extLst>
                    <a:ext uri="{FF2B5EF4-FFF2-40B4-BE49-F238E27FC236}">
                      <a16:creationId xmlns:a16="http://schemas.microsoft.com/office/drawing/2014/main" id="{8C7735BC-7D31-46B4-864B-4D04A594FD0D}"/>
                    </a:ext>
                  </a:extLst>
                </p:cNvPr>
                <p:cNvPicPr/>
                <p:nvPr/>
              </p:nvPicPr>
              <p:blipFill>
                <a:blip r:embed="rId1059"/>
                <a:stretch>
                  <a:fillRect/>
                </a:stretch>
              </p:blipFill>
              <p:spPr>
                <a:xfrm>
                  <a:off x="7762413" y="1462387"/>
                  <a:ext cx="241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060">
              <p14:nvContentPartPr>
                <p14:cNvPr id="209" name="Freihand 208">
                  <a:extLst>
                    <a:ext uri="{FF2B5EF4-FFF2-40B4-BE49-F238E27FC236}">
                      <a16:creationId xmlns:a16="http://schemas.microsoft.com/office/drawing/2014/main" id="{99190DDE-B51E-462F-9F73-1D7FA4B65F31}"/>
                    </a:ext>
                  </a:extLst>
                </p14:cNvPr>
                <p14:cNvContentPartPr/>
                <p14:nvPr/>
              </p14:nvContentPartPr>
              <p14:xfrm>
                <a:off x="7721733" y="1446187"/>
                <a:ext cx="135720" cy="145440"/>
              </p14:xfrm>
            </p:contentPart>
          </mc:Choice>
          <mc:Fallback>
            <p:pic>
              <p:nvPicPr>
                <p:cNvPr id="209" name="Freihand 208">
                  <a:extLst>
                    <a:ext uri="{FF2B5EF4-FFF2-40B4-BE49-F238E27FC236}">
                      <a16:creationId xmlns:a16="http://schemas.microsoft.com/office/drawing/2014/main" id="{99190DDE-B51E-462F-9F73-1D7FA4B65F31}"/>
                    </a:ext>
                  </a:extLst>
                </p:cNvPr>
                <p:cNvPicPr/>
                <p:nvPr/>
              </p:nvPicPr>
              <p:blipFill>
                <a:blip r:embed="rId1061"/>
                <a:stretch>
                  <a:fillRect/>
                </a:stretch>
              </p:blipFill>
              <p:spPr>
                <a:xfrm>
                  <a:off x="7717413" y="1441867"/>
                  <a:ext cx="1443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062">
              <p14:nvContentPartPr>
                <p14:cNvPr id="211" name="Freihand 210">
                  <a:extLst>
                    <a:ext uri="{FF2B5EF4-FFF2-40B4-BE49-F238E27FC236}">
                      <a16:creationId xmlns:a16="http://schemas.microsoft.com/office/drawing/2014/main" id="{0B0E96D3-0E0C-46DE-965E-706B867C4529}"/>
                    </a:ext>
                  </a:extLst>
                </p14:cNvPr>
                <p14:cNvContentPartPr/>
                <p14:nvPr/>
              </p14:nvContentPartPr>
              <p14:xfrm>
                <a:off x="8043213" y="1303987"/>
                <a:ext cx="161640" cy="66240"/>
              </p14:xfrm>
            </p:contentPart>
          </mc:Choice>
          <mc:Fallback>
            <p:pic>
              <p:nvPicPr>
                <p:cNvPr id="211" name="Freihand 210">
                  <a:extLst>
                    <a:ext uri="{FF2B5EF4-FFF2-40B4-BE49-F238E27FC236}">
                      <a16:creationId xmlns:a16="http://schemas.microsoft.com/office/drawing/2014/main" id="{0B0E96D3-0E0C-46DE-965E-706B867C4529}"/>
                    </a:ext>
                  </a:extLst>
                </p:cNvPr>
                <p:cNvPicPr/>
                <p:nvPr/>
              </p:nvPicPr>
              <p:blipFill>
                <a:blip r:embed="rId1063"/>
                <a:stretch>
                  <a:fillRect/>
                </a:stretch>
              </p:blipFill>
              <p:spPr>
                <a:xfrm>
                  <a:off x="8038893" y="1299667"/>
                  <a:ext cx="1702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064">
              <p14:nvContentPartPr>
                <p14:cNvPr id="212" name="Freihand 211">
                  <a:extLst>
                    <a:ext uri="{FF2B5EF4-FFF2-40B4-BE49-F238E27FC236}">
                      <a16:creationId xmlns:a16="http://schemas.microsoft.com/office/drawing/2014/main" id="{EFAACCF0-59A6-478C-9358-4242FC533CC6}"/>
                    </a:ext>
                  </a:extLst>
                </p14:cNvPr>
                <p14:cNvContentPartPr/>
                <p14:nvPr/>
              </p14:nvContentPartPr>
              <p14:xfrm>
                <a:off x="8183613" y="1257187"/>
                <a:ext cx="110160" cy="141120"/>
              </p14:xfrm>
            </p:contentPart>
          </mc:Choice>
          <mc:Fallback>
            <p:pic>
              <p:nvPicPr>
                <p:cNvPr id="212" name="Freihand 211">
                  <a:extLst>
                    <a:ext uri="{FF2B5EF4-FFF2-40B4-BE49-F238E27FC236}">
                      <a16:creationId xmlns:a16="http://schemas.microsoft.com/office/drawing/2014/main" id="{EFAACCF0-59A6-478C-9358-4242FC533CC6}"/>
                    </a:ext>
                  </a:extLst>
                </p:cNvPr>
                <p:cNvPicPr/>
                <p:nvPr/>
              </p:nvPicPr>
              <p:blipFill>
                <a:blip r:embed="rId1065"/>
                <a:stretch>
                  <a:fillRect/>
                </a:stretch>
              </p:blipFill>
              <p:spPr>
                <a:xfrm>
                  <a:off x="8179293" y="1252867"/>
                  <a:ext cx="1188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066">
              <p14:nvContentPartPr>
                <p14:cNvPr id="214" name="Freihand 213">
                  <a:extLst>
                    <a:ext uri="{FF2B5EF4-FFF2-40B4-BE49-F238E27FC236}">
                      <a16:creationId xmlns:a16="http://schemas.microsoft.com/office/drawing/2014/main" id="{F8682DD7-9AA9-4C4F-862D-8872440C3872}"/>
                    </a:ext>
                  </a:extLst>
                </p14:cNvPr>
                <p14:cNvContentPartPr/>
                <p14:nvPr/>
              </p14:nvContentPartPr>
              <p14:xfrm>
                <a:off x="8496453" y="1143427"/>
                <a:ext cx="89280" cy="97560"/>
              </p14:xfrm>
            </p:contentPart>
          </mc:Choice>
          <mc:Fallback>
            <p:pic>
              <p:nvPicPr>
                <p:cNvPr id="214" name="Freihand 213">
                  <a:extLst>
                    <a:ext uri="{FF2B5EF4-FFF2-40B4-BE49-F238E27FC236}">
                      <a16:creationId xmlns:a16="http://schemas.microsoft.com/office/drawing/2014/main" id="{F8682DD7-9AA9-4C4F-862D-8872440C3872}"/>
                    </a:ext>
                  </a:extLst>
                </p:cNvPr>
                <p:cNvPicPr/>
                <p:nvPr/>
              </p:nvPicPr>
              <p:blipFill>
                <a:blip r:embed="rId1067"/>
                <a:stretch>
                  <a:fillRect/>
                </a:stretch>
              </p:blipFill>
              <p:spPr>
                <a:xfrm>
                  <a:off x="8492133" y="1139107"/>
                  <a:ext cx="979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068">
              <p14:nvContentPartPr>
                <p14:cNvPr id="215" name="Freihand 214">
                  <a:extLst>
                    <a:ext uri="{FF2B5EF4-FFF2-40B4-BE49-F238E27FC236}">
                      <a16:creationId xmlns:a16="http://schemas.microsoft.com/office/drawing/2014/main" id="{5373781F-5D1F-41BE-972A-1B917765AEDC}"/>
                    </a:ext>
                  </a:extLst>
                </p14:cNvPr>
                <p14:cNvContentPartPr/>
                <p14:nvPr/>
              </p14:nvContentPartPr>
              <p14:xfrm>
                <a:off x="8511213" y="1145947"/>
                <a:ext cx="113760" cy="118080"/>
              </p14:xfrm>
            </p:contentPart>
          </mc:Choice>
          <mc:Fallback>
            <p:pic>
              <p:nvPicPr>
                <p:cNvPr id="215" name="Freihand 214">
                  <a:extLst>
                    <a:ext uri="{FF2B5EF4-FFF2-40B4-BE49-F238E27FC236}">
                      <a16:creationId xmlns:a16="http://schemas.microsoft.com/office/drawing/2014/main" id="{5373781F-5D1F-41BE-972A-1B917765AEDC}"/>
                    </a:ext>
                  </a:extLst>
                </p:cNvPr>
                <p:cNvPicPr/>
                <p:nvPr/>
              </p:nvPicPr>
              <p:blipFill>
                <a:blip r:embed="rId1069"/>
                <a:stretch>
                  <a:fillRect/>
                </a:stretch>
              </p:blipFill>
              <p:spPr>
                <a:xfrm>
                  <a:off x="8506893" y="1141627"/>
                  <a:ext cx="1224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070">
              <p14:nvContentPartPr>
                <p14:cNvPr id="216" name="Freihand 215">
                  <a:extLst>
                    <a:ext uri="{FF2B5EF4-FFF2-40B4-BE49-F238E27FC236}">
                      <a16:creationId xmlns:a16="http://schemas.microsoft.com/office/drawing/2014/main" id="{AC0856D4-3265-4746-B690-699CED3FC3B1}"/>
                    </a:ext>
                  </a:extLst>
                </p14:cNvPr>
                <p14:cNvContentPartPr/>
                <p14:nvPr/>
              </p14:nvContentPartPr>
              <p14:xfrm>
                <a:off x="8451453" y="1286707"/>
                <a:ext cx="165600" cy="19080"/>
              </p14:xfrm>
            </p:contentPart>
          </mc:Choice>
          <mc:Fallback>
            <p:pic>
              <p:nvPicPr>
                <p:cNvPr id="216" name="Freihand 215">
                  <a:extLst>
                    <a:ext uri="{FF2B5EF4-FFF2-40B4-BE49-F238E27FC236}">
                      <a16:creationId xmlns:a16="http://schemas.microsoft.com/office/drawing/2014/main" id="{AC0856D4-3265-4746-B690-699CED3FC3B1}"/>
                    </a:ext>
                  </a:extLst>
                </p:cNvPr>
                <p:cNvPicPr/>
                <p:nvPr/>
              </p:nvPicPr>
              <p:blipFill>
                <a:blip r:embed="rId1071"/>
                <a:stretch>
                  <a:fillRect/>
                </a:stretch>
              </p:blipFill>
              <p:spPr>
                <a:xfrm>
                  <a:off x="8447133" y="1282387"/>
                  <a:ext cx="1742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072">
              <p14:nvContentPartPr>
                <p14:cNvPr id="217" name="Freihand 216">
                  <a:extLst>
                    <a:ext uri="{FF2B5EF4-FFF2-40B4-BE49-F238E27FC236}">
                      <a16:creationId xmlns:a16="http://schemas.microsoft.com/office/drawing/2014/main" id="{1E799736-8A54-4CE0-85CF-445058408F36}"/>
                    </a:ext>
                  </a:extLst>
                </p14:cNvPr>
                <p14:cNvContentPartPr/>
                <p14:nvPr/>
              </p14:nvContentPartPr>
              <p14:xfrm>
                <a:off x="8481333" y="1379587"/>
                <a:ext cx="9720" cy="111240"/>
              </p14:xfrm>
            </p:contentPart>
          </mc:Choice>
          <mc:Fallback>
            <p:pic>
              <p:nvPicPr>
                <p:cNvPr id="217" name="Freihand 216">
                  <a:extLst>
                    <a:ext uri="{FF2B5EF4-FFF2-40B4-BE49-F238E27FC236}">
                      <a16:creationId xmlns:a16="http://schemas.microsoft.com/office/drawing/2014/main" id="{1E799736-8A54-4CE0-85CF-445058408F36}"/>
                    </a:ext>
                  </a:extLst>
                </p:cNvPr>
                <p:cNvPicPr/>
                <p:nvPr/>
              </p:nvPicPr>
              <p:blipFill>
                <a:blip r:embed="rId1073"/>
                <a:stretch>
                  <a:fillRect/>
                </a:stretch>
              </p:blipFill>
              <p:spPr>
                <a:xfrm>
                  <a:off x="8477013" y="1375267"/>
                  <a:ext cx="183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074">
              <p14:nvContentPartPr>
                <p14:cNvPr id="218" name="Freihand 217">
                  <a:extLst>
                    <a:ext uri="{FF2B5EF4-FFF2-40B4-BE49-F238E27FC236}">
                      <a16:creationId xmlns:a16="http://schemas.microsoft.com/office/drawing/2014/main" id="{8040122B-6397-4474-9D23-B0ACB6FEC59C}"/>
                    </a:ext>
                  </a:extLst>
                </p14:cNvPr>
                <p14:cNvContentPartPr/>
                <p14:nvPr/>
              </p14:nvContentPartPr>
              <p14:xfrm>
                <a:off x="8414373" y="1347907"/>
                <a:ext cx="160560" cy="163080"/>
              </p14:xfrm>
            </p:contentPart>
          </mc:Choice>
          <mc:Fallback>
            <p:pic>
              <p:nvPicPr>
                <p:cNvPr id="218" name="Freihand 217">
                  <a:extLst>
                    <a:ext uri="{FF2B5EF4-FFF2-40B4-BE49-F238E27FC236}">
                      <a16:creationId xmlns:a16="http://schemas.microsoft.com/office/drawing/2014/main" id="{8040122B-6397-4474-9D23-B0ACB6FEC59C}"/>
                    </a:ext>
                  </a:extLst>
                </p:cNvPr>
                <p:cNvPicPr/>
                <p:nvPr/>
              </p:nvPicPr>
              <p:blipFill>
                <a:blip r:embed="rId1075"/>
                <a:stretch>
                  <a:fillRect/>
                </a:stretch>
              </p:blipFill>
              <p:spPr>
                <a:xfrm>
                  <a:off x="8410053" y="1343587"/>
                  <a:ext cx="16920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076">
              <p14:nvContentPartPr>
                <p14:cNvPr id="219" name="Freihand 218">
                  <a:extLst>
                    <a:ext uri="{FF2B5EF4-FFF2-40B4-BE49-F238E27FC236}">
                      <a16:creationId xmlns:a16="http://schemas.microsoft.com/office/drawing/2014/main" id="{6F653994-AF4C-45D9-99E1-E7548F53B553}"/>
                    </a:ext>
                  </a:extLst>
                </p14:cNvPr>
                <p14:cNvContentPartPr/>
                <p14:nvPr/>
              </p14:nvContentPartPr>
              <p14:xfrm>
                <a:off x="8767893" y="1195267"/>
                <a:ext cx="77400" cy="137520"/>
              </p14:xfrm>
            </p:contentPart>
          </mc:Choice>
          <mc:Fallback>
            <p:pic>
              <p:nvPicPr>
                <p:cNvPr id="219" name="Freihand 218">
                  <a:extLst>
                    <a:ext uri="{FF2B5EF4-FFF2-40B4-BE49-F238E27FC236}">
                      <a16:creationId xmlns:a16="http://schemas.microsoft.com/office/drawing/2014/main" id="{6F653994-AF4C-45D9-99E1-E7548F53B553}"/>
                    </a:ext>
                  </a:extLst>
                </p:cNvPr>
                <p:cNvPicPr/>
                <p:nvPr/>
              </p:nvPicPr>
              <p:blipFill>
                <a:blip r:embed="rId1077"/>
                <a:stretch>
                  <a:fillRect/>
                </a:stretch>
              </p:blipFill>
              <p:spPr>
                <a:xfrm>
                  <a:off x="8763573" y="1190947"/>
                  <a:ext cx="860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078">
              <p14:nvContentPartPr>
                <p14:cNvPr id="220" name="Freihand 219">
                  <a:extLst>
                    <a:ext uri="{FF2B5EF4-FFF2-40B4-BE49-F238E27FC236}">
                      <a16:creationId xmlns:a16="http://schemas.microsoft.com/office/drawing/2014/main" id="{0FB9D1CD-5DCA-40EA-916E-0395ECB6904D}"/>
                    </a:ext>
                  </a:extLst>
                </p14:cNvPr>
                <p14:cNvContentPartPr/>
                <p14:nvPr/>
              </p14:nvContentPartPr>
              <p14:xfrm>
                <a:off x="8861853" y="1273747"/>
                <a:ext cx="72720" cy="64080"/>
              </p14:xfrm>
            </p:contentPart>
          </mc:Choice>
          <mc:Fallback>
            <p:pic>
              <p:nvPicPr>
                <p:cNvPr id="220" name="Freihand 219">
                  <a:extLst>
                    <a:ext uri="{FF2B5EF4-FFF2-40B4-BE49-F238E27FC236}">
                      <a16:creationId xmlns:a16="http://schemas.microsoft.com/office/drawing/2014/main" id="{0FB9D1CD-5DCA-40EA-916E-0395ECB6904D}"/>
                    </a:ext>
                  </a:extLst>
                </p:cNvPr>
                <p:cNvPicPr/>
                <p:nvPr/>
              </p:nvPicPr>
              <p:blipFill>
                <a:blip r:embed="rId1079"/>
                <a:stretch>
                  <a:fillRect/>
                </a:stretch>
              </p:blipFill>
              <p:spPr>
                <a:xfrm>
                  <a:off x="8857533" y="1269427"/>
                  <a:ext cx="813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080">
              <p14:nvContentPartPr>
                <p14:cNvPr id="221" name="Freihand 220">
                  <a:extLst>
                    <a:ext uri="{FF2B5EF4-FFF2-40B4-BE49-F238E27FC236}">
                      <a16:creationId xmlns:a16="http://schemas.microsoft.com/office/drawing/2014/main" id="{0AF81CBA-13A8-4EB2-A61A-A403E8405AA2}"/>
                    </a:ext>
                  </a:extLst>
                </p14:cNvPr>
                <p14:cNvContentPartPr/>
                <p14:nvPr/>
              </p14:nvContentPartPr>
              <p14:xfrm>
                <a:off x="8938893" y="1245667"/>
                <a:ext cx="75960" cy="101880"/>
              </p14:xfrm>
            </p:contentPart>
          </mc:Choice>
          <mc:Fallback>
            <p:pic>
              <p:nvPicPr>
                <p:cNvPr id="221" name="Freihand 220">
                  <a:extLst>
                    <a:ext uri="{FF2B5EF4-FFF2-40B4-BE49-F238E27FC236}">
                      <a16:creationId xmlns:a16="http://schemas.microsoft.com/office/drawing/2014/main" id="{0AF81CBA-13A8-4EB2-A61A-A403E8405AA2}"/>
                    </a:ext>
                  </a:extLst>
                </p:cNvPr>
                <p:cNvPicPr/>
                <p:nvPr/>
              </p:nvPicPr>
              <p:blipFill>
                <a:blip r:embed="rId1081"/>
                <a:stretch>
                  <a:fillRect/>
                </a:stretch>
              </p:blipFill>
              <p:spPr>
                <a:xfrm>
                  <a:off x="8934573" y="1241347"/>
                  <a:ext cx="846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082">
              <p14:nvContentPartPr>
                <p14:cNvPr id="223" name="Freihand 222">
                  <a:extLst>
                    <a:ext uri="{FF2B5EF4-FFF2-40B4-BE49-F238E27FC236}">
                      <a16:creationId xmlns:a16="http://schemas.microsoft.com/office/drawing/2014/main" id="{69366CF9-9140-4110-9B32-D6AA30A0D458}"/>
                    </a:ext>
                  </a:extLst>
                </p14:cNvPr>
                <p14:cNvContentPartPr/>
                <p14:nvPr/>
              </p14:nvContentPartPr>
              <p14:xfrm>
                <a:off x="9109533" y="1171147"/>
                <a:ext cx="27720" cy="179280"/>
              </p14:xfrm>
            </p:contentPart>
          </mc:Choice>
          <mc:Fallback>
            <p:pic>
              <p:nvPicPr>
                <p:cNvPr id="223" name="Freihand 222">
                  <a:extLst>
                    <a:ext uri="{FF2B5EF4-FFF2-40B4-BE49-F238E27FC236}">
                      <a16:creationId xmlns:a16="http://schemas.microsoft.com/office/drawing/2014/main" id="{69366CF9-9140-4110-9B32-D6AA30A0D458}"/>
                    </a:ext>
                  </a:extLst>
                </p:cNvPr>
                <p:cNvPicPr/>
                <p:nvPr/>
              </p:nvPicPr>
              <p:blipFill>
                <a:blip r:embed="rId1083"/>
                <a:stretch>
                  <a:fillRect/>
                </a:stretch>
              </p:blipFill>
              <p:spPr>
                <a:xfrm>
                  <a:off x="9105213" y="1166827"/>
                  <a:ext cx="363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084">
              <p14:nvContentPartPr>
                <p14:cNvPr id="224" name="Freihand 223">
                  <a:extLst>
                    <a:ext uri="{FF2B5EF4-FFF2-40B4-BE49-F238E27FC236}">
                      <a16:creationId xmlns:a16="http://schemas.microsoft.com/office/drawing/2014/main" id="{F00F41F5-33DC-44F4-A103-618A19BED318}"/>
                    </a:ext>
                  </a:extLst>
                </p14:cNvPr>
                <p14:cNvContentPartPr/>
                <p14:nvPr/>
              </p14:nvContentPartPr>
              <p14:xfrm>
                <a:off x="9057333" y="1241707"/>
                <a:ext cx="132480" cy="14760"/>
              </p14:xfrm>
            </p:contentPart>
          </mc:Choice>
          <mc:Fallback>
            <p:pic>
              <p:nvPicPr>
                <p:cNvPr id="224" name="Freihand 223">
                  <a:extLst>
                    <a:ext uri="{FF2B5EF4-FFF2-40B4-BE49-F238E27FC236}">
                      <a16:creationId xmlns:a16="http://schemas.microsoft.com/office/drawing/2014/main" id="{F00F41F5-33DC-44F4-A103-618A19BED318}"/>
                    </a:ext>
                  </a:extLst>
                </p:cNvPr>
                <p:cNvPicPr/>
                <p:nvPr/>
              </p:nvPicPr>
              <p:blipFill>
                <a:blip r:embed="rId1085"/>
                <a:stretch>
                  <a:fillRect/>
                </a:stretch>
              </p:blipFill>
              <p:spPr>
                <a:xfrm>
                  <a:off x="9053013" y="1237387"/>
                  <a:ext cx="1411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086">
              <p14:nvContentPartPr>
                <p14:cNvPr id="226" name="Freihand 225">
                  <a:extLst>
                    <a:ext uri="{FF2B5EF4-FFF2-40B4-BE49-F238E27FC236}">
                      <a16:creationId xmlns:a16="http://schemas.microsoft.com/office/drawing/2014/main" id="{6781E0F0-1A3C-4E72-89CD-D53ACF88352D}"/>
                    </a:ext>
                  </a:extLst>
                </p14:cNvPr>
                <p14:cNvContentPartPr/>
                <p14:nvPr/>
              </p14:nvContentPartPr>
              <p14:xfrm>
                <a:off x="9193413" y="1239187"/>
                <a:ext cx="76680" cy="77760"/>
              </p14:xfrm>
            </p:contentPart>
          </mc:Choice>
          <mc:Fallback>
            <p:pic>
              <p:nvPicPr>
                <p:cNvPr id="226" name="Freihand 225">
                  <a:extLst>
                    <a:ext uri="{FF2B5EF4-FFF2-40B4-BE49-F238E27FC236}">
                      <a16:creationId xmlns:a16="http://schemas.microsoft.com/office/drawing/2014/main" id="{6781E0F0-1A3C-4E72-89CD-D53ACF88352D}"/>
                    </a:ext>
                  </a:extLst>
                </p:cNvPr>
                <p:cNvPicPr/>
                <p:nvPr/>
              </p:nvPicPr>
              <p:blipFill>
                <a:blip r:embed="rId1087"/>
                <a:stretch>
                  <a:fillRect/>
                </a:stretch>
              </p:blipFill>
              <p:spPr>
                <a:xfrm>
                  <a:off x="9189093" y="1234867"/>
                  <a:ext cx="853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088">
              <p14:nvContentPartPr>
                <p14:cNvPr id="237" name="Freihand 236">
                  <a:extLst>
                    <a:ext uri="{FF2B5EF4-FFF2-40B4-BE49-F238E27FC236}">
                      <a16:creationId xmlns:a16="http://schemas.microsoft.com/office/drawing/2014/main" id="{F2D197D8-F3EC-494D-A40F-F599AEFCF167}"/>
                    </a:ext>
                  </a:extLst>
                </p14:cNvPr>
                <p14:cNvContentPartPr/>
                <p14:nvPr/>
              </p14:nvContentPartPr>
              <p14:xfrm>
                <a:off x="9914493" y="1216507"/>
                <a:ext cx="136440" cy="2880"/>
              </p14:xfrm>
            </p:contentPart>
          </mc:Choice>
          <mc:Fallback>
            <p:pic>
              <p:nvPicPr>
                <p:cNvPr id="237" name="Freihand 236">
                  <a:extLst>
                    <a:ext uri="{FF2B5EF4-FFF2-40B4-BE49-F238E27FC236}">
                      <a16:creationId xmlns:a16="http://schemas.microsoft.com/office/drawing/2014/main" id="{F2D197D8-F3EC-494D-A40F-F599AEFCF167}"/>
                    </a:ext>
                  </a:extLst>
                </p:cNvPr>
                <p:cNvPicPr/>
                <p:nvPr/>
              </p:nvPicPr>
              <p:blipFill>
                <a:blip r:embed="rId1089"/>
                <a:stretch>
                  <a:fillRect/>
                </a:stretch>
              </p:blipFill>
              <p:spPr>
                <a:xfrm>
                  <a:off x="9910173" y="1212187"/>
                  <a:ext cx="14508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1090">
              <p14:nvContentPartPr>
                <p14:cNvPr id="238" name="Freihand 237">
                  <a:extLst>
                    <a:ext uri="{FF2B5EF4-FFF2-40B4-BE49-F238E27FC236}">
                      <a16:creationId xmlns:a16="http://schemas.microsoft.com/office/drawing/2014/main" id="{A92CF69F-8C84-4B2B-96EF-3117746CB459}"/>
                    </a:ext>
                  </a:extLst>
                </p14:cNvPr>
                <p14:cNvContentPartPr/>
                <p14:nvPr/>
              </p14:nvContentPartPr>
              <p14:xfrm>
                <a:off x="9902973" y="1252507"/>
                <a:ext cx="144360" cy="8640"/>
              </p14:xfrm>
            </p:contentPart>
          </mc:Choice>
          <mc:Fallback>
            <p:pic>
              <p:nvPicPr>
                <p:cNvPr id="238" name="Freihand 237">
                  <a:extLst>
                    <a:ext uri="{FF2B5EF4-FFF2-40B4-BE49-F238E27FC236}">
                      <a16:creationId xmlns:a16="http://schemas.microsoft.com/office/drawing/2014/main" id="{A92CF69F-8C84-4B2B-96EF-3117746CB459}"/>
                    </a:ext>
                  </a:extLst>
                </p:cNvPr>
                <p:cNvPicPr/>
                <p:nvPr/>
              </p:nvPicPr>
              <p:blipFill>
                <a:blip r:embed="rId1091"/>
                <a:stretch>
                  <a:fillRect/>
                </a:stretch>
              </p:blipFill>
              <p:spPr>
                <a:xfrm>
                  <a:off x="9898653" y="1248187"/>
                  <a:ext cx="15300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092">
              <p14:nvContentPartPr>
                <p14:cNvPr id="239" name="Freihand 238">
                  <a:extLst>
                    <a:ext uri="{FF2B5EF4-FFF2-40B4-BE49-F238E27FC236}">
                      <a16:creationId xmlns:a16="http://schemas.microsoft.com/office/drawing/2014/main" id="{07B3AC8A-1D53-46C5-A204-82D6752D01EE}"/>
                    </a:ext>
                  </a:extLst>
                </p14:cNvPr>
                <p14:cNvContentPartPr/>
                <p14:nvPr/>
              </p14:nvContentPartPr>
              <p14:xfrm>
                <a:off x="10042653" y="1159987"/>
                <a:ext cx="84600" cy="126720"/>
              </p14:xfrm>
            </p:contentPart>
          </mc:Choice>
          <mc:Fallback>
            <p:pic>
              <p:nvPicPr>
                <p:cNvPr id="239" name="Freihand 238">
                  <a:extLst>
                    <a:ext uri="{FF2B5EF4-FFF2-40B4-BE49-F238E27FC236}">
                      <a16:creationId xmlns:a16="http://schemas.microsoft.com/office/drawing/2014/main" id="{07B3AC8A-1D53-46C5-A204-82D6752D01EE}"/>
                    </a:ext>
                  </a:extLst>
                </p:cNvPr>
                <p:cNvPicPr/>
                <p:nvPr/>
              </p:nvPicPr>
              <p:blipFill>
                <a:blip r:embed="rId1093"/>
                <a:stretch>
                  <a:fillRect/>
                </a:stretch>
              </p:blipFill>
              <p:spPr>
                <a:xfrm>
                  <a:off x="10038333" y="1155667"/>
                  <a:ext cx="932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094">
              <p14:nvContentPartPr>
                <p14:cNvPr id="240" name="Freihand 239">
                  <a:extLst>
                    <a:ext uri="{FF2B5EF4-FFF2-40B4-BE49-F238E27FC236}">
                      <a16:creationId xmlns:a16="http://schemas.microsoft.com/office/drawing/2014/main" id="{8A595BB2-7478-49F8-AA15-008403F06236}"/>
                    </a:ext>
                  </a:extLst>
                </p14:cNvPr>
                <p14:cNvContentPartPr/>
                <p14:nvPr/>
              </p14:nvContentPartPr>
              <p14:xfrm>
                <a:off x="10255773" y="1138387"/>
                <a:ext cx="177480" cy="108000"/>
              </p14:xfrm>
            </p:contentPart>
          </mc:Choice>
          <mc:Fallback>
            <p:pic>
              <p:nvPicPr>
                <p:cNvPr id="240" name="Freihand 239">
                  <a:extLst>
                    <a:ext uri="{FF2B5EF4-FFF2-40B4-BE49-F238E27FC236}">
                      <a16:creationId xmlns:a16="http://schemas.microsoft.com/office/drawing/2014/main" id="{8A595BB2-7478-49F8-AA15-008403F06236}"/>
                    </a:ext>
                  </a:extLst>
                </p:cNvPr>
                <p:cNvPicPr/>
                <p:nvPr/>
              </p:nvPicPr>
              <p:blipFill>
                <a:blip r:embed="rId1095"/>
                <a:stretch>
                  <a:fillRect/>
                </a:stretch>
              </p:blipFill>
              <p:spPr>
                <a:xfrm>
                  <a:off x="10251453" y="1134067"/>
                  <a:ext cx="1861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096">
              <p14:nvContentPartPr>
                <p14:cNvPr id="241" name="Freihand 240">
                  <a:extLst>
                    <a:ext uri="{FF2B5EF4-FFF2-40B4-BE49-F238E27FC236}">
                      <a16:creationId xmlns:a16="http://schemas.microsoft.com/office/drawing/2014/main" id="{93348B44-BF7A-40A6-A7C7-F72B5A669D92}"/>
                    </a:ext>
                  </a:extLst>
                </p14:cNvPr>
                <p14:cNvContentPartPr/>
                <p14:nvPr/>
              </p14:nvContentPartPr>
              <p14:xfrm>
                <a:off x="10469973" y="1122187"/>
                <a:ext cx="86760" cy="87120"/>
              </p14:xfrm>
            </p:contentPart>
          </mc:Choice>
          <mc:Fallback>
            <p:pic>
              <p:nvPicPr>
                <p:cNvPr id="241" name="Freihand 240">
                  <a:extLst>
                    <a:ext uri="{FF2B5EF4-FFF2-40B4-BE49-F238E27FC236}">
                      <a16:creationId xmlns:a16="http://schemas.microsoft.com/office/drawing/2014/main" id="{93348B44-BF7A-40A6-A7C7-F72B5A669D92}"/>
                    </a:ext>
                  </a:extLst>
                </p:cNvPr>
                <p:cNvPicPr/>
                <p:nvPr/>
              </p:nvPicPr>
              <p:blipFill>
                <a:blip r:embed="rId1097"/>
                <a:stretch>
                  <a:fillRect/>
                </a:stretch>
              </p:blipFill>
              <p:spPr>
                <a:xfrm>
                  <a:off x="10465653" y="1117867"/>
                  <a:ext cx="954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098">
              <p14:nvContentPartPr>
                <p14:cNvPr id="242" name="Freihand 241">
                  <a:extLst>
                    <a:ext uri="{FF2B5EF4-FFF2-40B4-BE49-F238E27FC236}">
                      <a16:creationId xmlns:a16="http://schemas.microsoft.com/office/drawing/2014/main" id="{AA74AA0E-4356-42AC-8E0F-4BA55540BDFF}"/>
                    </a:ext>
                  </a:extLst>
                </p14:cNvPr>
                <p14:cNvContentPartPr/>
                <p14:nvPr/>
              </p14:nvContentPartPr>
              <p14:xfrm>
                <a:off x="10575813" y="1138747"/>
                <a:ext cx="236520" cy="54720"/>
              </p14:xfrm>
            </p:contentPart>
          </mc:Choice>
          <mc:Fallback>
            <p:pic>
              <p:nvPicPr>
                <p:cNvPr id="242" name="Freihand 241">
                  <a:extLst>
                    <a:ext uri="{FF2B5EF4-FFF2-40B4-BE49-F238E27FC236}">
                      <a16:creationId xmlns:a16="http://schemas.microsoft.com/office/drawing/2014/main" id="{AA74AA0E-4356-42AC-8E0F-4BA55540BDFF}"/>
                    </a:ext>
                  </a:extLst>
                </p:cNvPr>
                <p:cNvPicPr/>
                <p:nvPr/>
              </p:nvPicPr>
              <p:blipFill>
                <a:blip r:embed="rId1099"/>
                <a:stretch>
                  <a:fillRect/>
                </a:stretch>
              </p:blipFill>
              <p:spPr>
                <a:xfrm>
                  <a:off x="10571493" y="1134427"/>
                  <a:ext cx="2451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100">
              <p14:nvContentPartPr>
                <p14:cNvPr id="243" name="Freihand 242">
                  <a:extLst>
                    <a:ext uri="{FF2B5EF4-FFF2-40B4-BE49-F238E27FC236}">
                      <a16:creationId xmlns:a16="http://schemas.microsoft.com/office/drawing/2014/main" id="{16FAE4E3-7A2B-4D0D-B582-52C3E3028983}"/>
                    </a:ext>
                  </a:extLst>
                </p14:cNvPr>
                <p14:cNvContentPartPr/>
                <p14:nvPr/>
              </p14:nvContentPartPr>
              <p14:xfrm>
                <a:off x="10831773" y="1114627"/>
                <a:ext cx="84600" cy="94680"/>
              </p14:xfrm>
            </p:contentPart>
          </mc:Choice>
          <mc:Fallback>
            <p:pic>
              <p:nvPicPr>
                <p:cNvPr id="243" name="Freihand 242">
                  <a:extLst>
                    <a:ext uri="{FF2B5EF4-FFF2-40B4-BE49-F238E27FC236}">
                      <a16:creationId xmlns:a16="http://schemas.microsoft.com/office/drawing/2014/main" id="{16FAE4E3-7A2B-4D0D-B582-52C3E3028983}"/>
                    </a:ext>
                  </a:extLst>
                </p:cNvPr>
                <p:cNvPicPr/>
                <p:nvPr/>
              </p:nvPicPr>
              <p:blipFill>
                <a:blip r:embed="rId1101"/>
                <a:stretch>
                  <a:fillRect/>
                </a:stretch>
              </p:blipFill>
              <p:spPr>
                <a:xfrm>
                  <a:off x="10827453" y="1110307"/>
                  <a:ext cx="932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102">
              <p14:nvContentPartPr>
                <p14:cNvPr id="244" name="Freihand 243">
                  <a:extLst>
                    <a:ext uri="{FF2B5EF4-FFF2-40B4-BE49-F238E27FC236}">
                      <a16:creationId xmlns:a16="http://schemas.microsoft.com/office/drawing/2014/main" id="{B8703D2E-2471-4AF0-886D-E001490BE32B}"/>
                    </a:ext>
                  </a:extLst>
                </p14:cNvPr>
                <p14:cNvContentPartPr/>
                <p14:nvPr/>
              </p14:nvContentPartPr>
              <p14:xfrm>
                <a:off x="11010693" y="1109587"/>
                <a:ext cx="122040" cy="195480"/>
              </p14:xfrm>
            </p:contentPart>
          </mc:Choice>
          <mc:Fallback>
            <p:pic>
              <p:nvPicPr>
                <p:cNvPr id="244" name="Freihand 243">
                  <a:extLst>
                    <a:ext uri="{FF2B5EF4-FFF2-40B4-BE49-F238E27FC236}">
                      <a16:creationId xmlns:a16="http://schemas.microsoft.com/office/drawing/2014/main" id="{B8703D2E-2471-4AF0-886D-E001490BE32B}"/>
                    </a:ext>
                  </a:extLst>
                </p:cNvPr>
                <p:cNvPicPr/>
                <p:nvPr/>
              </p:nvPicPr>
              <p:blipFill>
                <a:blip r:embed="rId1103"/>
                <a:stretch>
                  <a:fillRect/>
                </a:stretch>
              </p:blipFill>
              <p:spPr>
                <a:xfrm>
                  <a:off x="11006373" y="1105267"/>
                  <a:ext cx="13068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1104">
              <p14:nvContentPartPr>
                <p14:cNvPr id="245" name="Freihand 244">
                  <a:extLst>
                    <a:ext uri="{FF2B5EF4-FFF2-40B4-BE49-F238E27FC236}">
                      <a16:creationId xmlns:a16="http://schemas.microsoft.com/office/drawing/2014/main" id="{C3A179DC-63A4-4FF2-9093-207462ED6C7F}"/>
                    </a:ext>
                  </a:extLst>
                </p14:cNvPr>
                <p14:cNvContentPartPr/>
                <p14:nvPr/>
              </p14:nvContentPartPr>
              <p14:xfrm>
                <a:off x="11142453" y="1114987"/>
                <a:ext cx="94680" cy="79200"/>
              </p14:xfrm>
            </p:contentPart>
          </mc:Choice>
          <mc:Fallback>
            <p:pic>
              <p:nvPicPr>
                <p:cNvPr id="245" name="Freihand 244">
                  <a:extLst>
                    <a:ext uri="{FF2B5EF4-FFF2-40B4-BE49-F238E27FC236}">
                      <a16:creationId xmlns:a16="http://schemas.microsoft.com/office/drawing/2014/main" id="{C3A179DC-63A4-4FF2-9093-207462ED6C7F}"/>
                    </a:ext>
                  </a:extLst>
                </p:cNvPr>
                <p:cNvPicPr/>
                <p:nvPr/>
              </p:nvPicPr>
              <p:blipFill>
                <a:blip r:embed="rId1105"/>
                <a:stretch>
                  <a:fillRect/>
                </a:stretch>
              </p:blipFill>
              <p:spPr>
                <a:xfrm>
                  <a:off x="11138133" y="1110667"/>
                  <a:ext cx="1033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106">
              <p14:nvContentPartPr>
                <p14:cNvPr id="246" name="Freihand 245">
                  <a:extLst>
                    <a:ext uri="{FF2B5EF4-FFF2-40B4-BE49-F238E27FC236}">
                      <a16:creationId xmlns:a16="http://schemas.microsoft.com/office/drawing/2014/main" id="{9DD753B2-C9CA-4A14-889C-A1299748DF99}"/>
                    </a:ext>
                  </a:extLst>
                </p14:cNvPr>
                <p14:cNvContentPartPr/>
                <p14:nvPr/>
              </p14:nvContentPartPr>
              <p14:xfrm>
                <a:off x="11222733" y="1118227"/>
                <a:ext cx="84960" cy="56160"/>
              </p14:xfrm>
            </p:contentPart>
          </mc:Choice>
          <mc:Fallback>
            <p:pic>
              <p:nvPicPr>
                <p:cNvPr id="246" name="Freihand 245">
                  <a:extLst>
                    <a:ext uri="{FF2B5EF4-FFF2-40B4-BE49-F238E27FC236}">
                      <a16:creationId xmlns:a16="http://schemas.microsoft.com/office/drawing/2014/main" id="{9DD753B2-C9CA-4A14-889C-A1299748DF99}"/>
                    </a:ext>
                  </a:extLst>
                </p:cNvPr>
                <p:cNvPicPr/>
                <p:nvPr/>
              </p:nvPicPr>
              <p:blipFill>
                <a:blip r:embed="rId1107"/>
                <a:stretch>
                  <a:fillRect/>
                </a:stretch>
              </p:blipFill>
              <p:spPr>
                <a:xfrm>
                  <a:off x="11218413" y="1113907"/>
                  <a:ext cx="9360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108">
              <p14:nvContentPartPr>
                <p14:cNvPr id="247" name="Freihand 246">
                  <a:extLst>
                    <a:ext uri="{FF2B5EF4-FFF2-40B4-BE49-F238E27FC236}">
                      <a16:creationId xmlns:a16="http://schemas.microsoft.com/office/drawing/2014/main" id="{809467BF-4D0A-4542-8A7B-32EF4ED42C6D}"/>
                    </a:ext>
                  </a:extLst>
                </p14:cNvPr>
                <p14:cNvContentPartPr/>
                <p14:nvPr/>
              </p14:nvContentPartPr>
              <p14:xfrm>
                <a:off x="11328573" y="1037587"/>
                <a:ext cx="230040" cy="117000"/>
              </p14:xfrm>
            </p:contentPart>
          </mc:Choice>
          <mc:Fallback>
            <p:pic>
              <p:nvPicPr>
                <p:cNvPr id="247" name="Freihand 246">
                  <a:extLst>
                    <a:ext uri="{FF2B5EF4-FFF2-40B4-BE49-F238E27FC236}">
                      <a16:creationId xmlns:a16="http://schemas.microsoft.com/office/drawing/2014/main" id="{809467BF-4D0A-4542-8A7B-32EF4ED42C6D}"/>
                    </a:ext>
                  </a:extLst>
                </p:cNvPr>
                <p:cNvPicPr/>
                <p:nvPr/>
              </p:nvPicPr>
              <p:blipFill>
                <a:blip r:embed="rId1109"/>
                <a:stretch>
                  <a:fillRect/>
                </a:stretch>
              </p:blipFill>
              <p:spPr>
                <a:xfrm>
                  <a:off x="11324253" y="1033267"/>
                  <a:ext cx="2386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110">
              <p14:nvContentPartPr>
                <p14:cNvPr id="248" name="Freihand 247">
                  <a:extLst>
                    <a:ext uri="{FF2B5EF4-FFF2-40B4-BE49-F238E27FC236}">
                      <a16:creationId xmlns:a16="http://schemas.microsoft.com/office/drawing/2014/main" id="{C0F3B7BB-94A2-4D44-8142-CA4238F06D6E}"/>
                    </a:ext>
                  </a:extLst>
                </p14:cNvPr>
                <p14:cNvContentPartPr/>
                <p14:nvPr/>
              </p14:nvContentPartPr>
              <p14:xfrm>
                <a:off x="11554653" y="1076827"/>
                <a:ext cx="77400" cy="63000"/>
              </p14:xfrm>
            </p:contentPart>
          </mc:Choice>
          <mc:Fallback>
            <p:pic>
              <p:nvPicPr>
                <p:cNvPr id="248" name="Freihand 247">
                  <a:extLst>
                    <a:ext uri="{FF2B5EF4-FFF2-40B4-BE49-F238E27FC236}">
                      <a16:creationId xmlns:a16="http://schemas.microsoft.com/office/drawing/2014/main" id="{C0F3B7BB-94A2-4D44-8142-CA4238F06D6E}"/>
                    </a:ext>
                  </a:extLst>
                </p:cNvPr>
                <p:cNvPicPr/>
                <p:nvPr/>
              </p:nvPicPr>
              <p:blipFill>
                <a:blip r:embed="rId1111"/>
                <a:stretch>
                  <a:fillRect/>
                </a:stretch>
              </p:blipFill>
              <p:spPr>
                <a:xfrm>
                  <a:off x="11550333" y="1072507"/>
                  <a:ext cx="860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112">
              <p14:nvContentPartPr>
                <p14:cNvPr id="249" name="Freihand 248">
                  <a:extLst>
                    <a:ext uri="{FF2B5EF4-FFF2-40B4-BE49-F238E27FC236}">
                      <a16:creationId xmlns:a16="http://schemas.microsoft.com/office/drawing/2014/main" id="{DE95B54D-99C2-494B-A67D-1E6020357AA3}"/>
                    </a:ext>
                  </a:extLst>
                </p14:cNvPr>
                <p14:cNvContentPartPr/>
                <p14:nvPr/>
              </p14:nvContentPartPr>
              <p14:xfrm>
                <a:off x="11628813" y="1090147"/>
                <a:ext cx="207360" cy="46440"/>
              </p14:xfrm>
            </p:contentPart>
          </mc:Choice>
          <mc:Fallback>
            <p:pic>
              <p:nvPicPr>
                <p:cNvPr id="249" name="Freihand 248">
                  <a:extLst>
                    <a:ext uri="{FF2B5EF4-FFF2-40B4-BE49-F238E27FC236}">
                      <a16:creationId xmlns:a16="http://schemas.microsoft.com/office/drawing/2014/main" id="{DE95B54D-99C2-494B-A67D-1E6020357AA3}"/>
                    </a:ext>
                  </a:extLst>
                </p:cNvPr>
                <p:cNvPicPr/>
                <p:nvPr/>
              </p:nvPicPr>
              <p:blipFill>
                <a:blip r:embed="rId1113"/>
                <a:stretch>
                  <a:fillRect/>
                </a:stretch>
              </p:blipFill>
              <p:spPr>
                <a:xfrm>
                  <a:off x="11624493" y="1085827"/>
                  <a:ext cx="21600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114">
              <p14:nvContentPartPr>
                <p14:cNvPr id="250" name="Freihand 249">
                  <a:extLst>
                    <a:ext uri="{FF2B5EF4-FFF2-40B4-BE49-F238E27FC236}">
                      <a16:creationId xmlns:a16="http://schemas.microsoft.com/office/drawing/2014/main" id="{C2A1A839-6F25-476C-8087-06C2B5DE3049}"/>
                    </a:ext>
                  </a:extLst>
                </p14:cNvPr>
                <p14:cNvContentPartPr/>
                <p14:nvPr/>
              </p14:nvContentPartPr>
              <p14:xfrm>
                <a:off x="11747253" y="1074667"/>
                <a:ext cx="103680" cy="200880"/>
              </p14:xfrm>
            </p:contentPart>
          </mc:Choice>
          <mc:Fallback>
            <p:pic>
              <p:nvPicPr>
                <p:cNvPr id="250" name="Freihand 249">
                  <a:extLst>
                    <a:ext uri="{FF2B5EF4-FFF2-40B4-BE49-F238E27FC236}">
                      <a16:creationId xmlns:a16="http://schemas.microsoft.com/office/drawing/2014/main" id="{C2A1A839-6F25-476C-8087-06C2B5DE3049}"/>
                    </a:ext>
                  </a:extLst>
                </p:cNvPr>
                <p:cNvPicPr/>
                <p:nvPr/>
              </p:nvPicPr>
              <p:blipFill>
                <a:blip r:embed="rId1115"/>
                <a:stretch>
                  <a:fillRect/>
                </a:stretch>
              </p:blipFill>
              <p:spPr>
                <a:xfrm>
                  <a:off x="11742933" y="1070347"/>
                  <a:ext cx="11232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1116">
              <p14:nvContentPartPr>
                <p14:cNvPr id="251" name="Freihand 250">
                  <a:extLst>
                    <a:ext uri="{FF2B5EF4-FFF2-40B4-BE49-F238E27FC236}">
                      <a16:creationId xmlns:a16="http://schemas.microsoft.com/office/drawing/2014/main" id="{96C4C5B5-D059-47AD-B386-3CE90F205EF9}"/>
                    </a:ext>
                  </a:extLst>
                </p14:cNvPr>
                <p14:cNvContentPartPr/>
                <p14:nvPr/>
              </p14:nvContentPartPr>
              <p14:xfrm>
                <a:off x="11774613" y="978187"/>
                <a:ext cx="25200" cy="7200"/>
              </p14:xfrm>
            </p:contentPart>
          </mc:Choice>
          <mc:Fallback>
            <p:pic>
              <p:nvPicPr>
                <p:cNvPr id="251" name="Freihand 250">
                  <a:extLst>
                    <a:ext uri="{FF2B5EF4-FFF2-40B4-BE49-F238E27FC236}">
                      <a16:creationId xmlns:a16="http://schemas.microsoft.com/office/drawing/2014/main" id="{96C4C5B5-D059-47AD-B386-3CE90F205EF9}"/>
                    </a:ext>
                  </a:extLst>
                </p:cNvPr>
                <p:cNvPicPr/>
                <p:nvPr/>
              </p:nvPicPr>
              <p:blipFill>
                <a:blip r:embed="rId1117"/>
                <a:stretch>
                  <a:fillRect/>
                </a:stretch>
              </p:blipFill>
              <p:spPr>
                <a:xfrm>
                  <a:off x="11770293" y="973867"/>
                  <a:ext cx="3384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118">
              <p14:nvContentPartPr>
                <p14:cNvPr id="252" name="Freihand 251">
                  <a:extLst>
                    <a:ext uri="{FF2B5EF4-FFF2-40B4-BE49-F238E27FC236}">
                      <a16:creationId xmlns:a16="http://schemas.microsoft.com/office/drawing/2014/main" id="{C67CE5A5-2193-4136-9469-462F5B7AF19E}"/>
                    </a:ext>
                  </a:extLst>
                </p14:cNvPr>
                <p14:cNvContentPartPr/>
                <p14:nvPr/>
              </p14:nvContentPartPr>
              <p14:xfrm>
                <a:off x="6377133" y="1695667"/>
                <a:ext cx="95040" cy="128160"/>
              </p14:xfrm>
            </p:contentPart>
          </mc:Choice>
          <mc:Fallback>
            <p:pic>
              <p:nvPicPr>
                <p:cNvPr id="252" name="Freihand 251">
                  <a:extLst>
                    <a:ext uri="{FF2B5EF4-FFF2-40B4-BE49-F238E27FC236}">
                      <a16:creationId xmlns:a16="http://schemas.microsoft.com/office/drawing/2014/main" id="{C67CE5A5-2193-4136-9469-462F5B7AF19E}"/>
                    </a:ext>
                  </a:extLst>
                </p:cNvPr>
                <p:cNvPicPr/>
                <p:nvPr/>
              </p:nvPicPr>
              <p:blipFill>
                <a:blip r:embed="rId1119"/>
                <a:stretch>
                  <a:fillRect/>
                </a:stretch>
              </p:blipFill>
              <p:spPr>
                <a:xfrm>
                  <a:off x="6372813" y="1691347"/>
                  <a:ext cx="1036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120">
              <p14:nvContentPartPr>
                <p14:cNvPr id="253" name="Freihand 252">
                  <a:extLst>
                    <a:ext uri="{FF2B5EF4-FFF2-40B4-BE49-F238E27FC236}">
                      <a16:creationId xmlns:a16="http://schemas.microsoft.com/office/drawing/2014/main" id="{51BC5030-DA34-4EB4-8C1B-178D4A7C1479}"/>
                    </a:ext>
                  </a:extLst>
                </p14:cNvPr>
                <p14:cNvContentPartPr/>
                <p14:nvPr/>
              </p14:nvContentPartPr>
              <p14:xfrm>
                <a:off x="6501333" y="1629067"/>
                <a:ext cx="169920" cy="113040"/>
              </p14:xfrm>
            </p:contentPart>
          </mc:Choice>
          <mc:Fallback>
            <p:pic>
              <p:nvPicPr>
                <p:cNvPr id="253" name="Freihand 252">
                  <a:extLst>
                    <a:ext uri="{FF2B5EF4-FFF2-40B4-BE49-F238E27FC236}">
                      <a16:creationId xmlns:a16="http://schemas.microsoft.com/office/drawing/2014/main" id="{51BC5030-DA34-4EB4-8C1B-178D4A7C1479}"/>
                    </a:ext>
                  </a:extLst>
                </p:cNvPr>
                <p:cNvPicPr/>
                <p:nvPr/>
              </p:nvPicPr>
              <p:blipFill>
                <a:blip r:embed="rId1121"/>
                <a:stretch>
                  <a:fillRect/>
                </a:stretch>
              </p:blipFill>
              <p:spPr>
                <a:xfrm>
                  <a:off x="6497013" y="1624747"/>
                  <a:ext cx="1785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122">
              <p14:nvContentPartPr>
                <p14:cNvPr id="254" name="Freihand 253">
                  <a:extLst>
                    <a:ext uri="{FF2B5EF4-FFF2-40B4-BE49-F238E27FC236}">
                      <a16:creationId xmlns:a16="http://schemas.microsoft.com/office/drawing/2014/main" id="{3E0BA709-9D06-43DE-8720-DD1DC9A9B499}"/>
                    </a:ext>
                  </a:extLst>
                </p14:cNvPr>
                <p14:cNvContentPartPr/>
                <p14:nvPr/>
              </p14:nvContentPartPr>
              <p14:xfrm>
                <a:off x="6684933" y="1570027"/>
                <a:ext cx="27000" cy="176760"/>
              </p14:xfrm>
            </p:contentPart>
          </mc:Choice>
          <mc:Fallback>
            <p:pic>
              <p:nvPicPr>
                <p:cNvPr id="254" name="Freihand 253">
                  <a:extLst>
                    <a:ext uri="{FF2B5EF4-FFF2-40B4-BE49-F238E27FC236}">
                      <a16:creationId xmlns:a16="http://schemas.microsoft.com/office/drawing/2014/main" id="{3E0BA709-9D06-43DE-8720-DD1DC9A9B499}"/>
                    </a:ext>
                  </a:extLst>
                </p:cNvPr>
                <p:cNvPicPr/>
                <p:nvPr/>
              </p:nvPicPr>
              <p:blipFill>
                <a:blip r:embed="rId1123"/>
                <a:stretch>
                  <a:fillRect/>
                </a:stretch>
              </p:blipFill>
              <p:spPr>
                <a:xfrm>
                  <a:off x="6680613" y="1565707"/>
                  <a:ext cx="3564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124">
              <p14:nvContentPartPr>
                <p14:cNvPr id="255" name="Freihand 254">
                  <a:extLst>
                    <a:ext uri="{FF2B5EF4-FFF2-40B4-BE49-F238E27FC236}">
                      <a16:creationId xmlns:a16="http://schemas.microsoft.com/office/drawing/2014/main" id="{2E8C387A-163A-4B68-A32C-A5EEC0C06120}"/>
                    </a:ext>
                  </a:extLst>
                </p14:cNvPr>
                <p14:cNvContentPartPr/>
                <p14:nvPr/>
              </p14:nvContentPartPr>
              <p14:xfrm>
                <a:off x="6628053" y="1525387"/>
                <a:ext cx="360" cy="360"/>
              </p14:xfrm>
            </p:contentPart>
          </mc:Choice>
          <mc:Fallback>
            <p:pic>
              <p:nvPicPr>
                <p:cNvPr id="255" name="Freihand 254">
                  <a:extLst>
                    <a:ext uri="{FF2B5EF4-FFF2-40B4-BE49-F238E27FC236}">
                      <a16:creationId xmlns:a16="http://schemas.microsoft.com/office/drawing/2014/main" id="{2E8C387A-163A-4B68-A32C-A5EEC0C06120}"/>
                    </a:ext>
                  </a:extLst>
                </p:cNvPr>
                <p:cNvPicPr/>
                <p:nvPr/>
              </p:nvPicPr>
              <p:blipFill>
                <a:blip r:embed="rId302"/>
                <a:stretch>
                  <a:fillRect/>
                </a:stretch>
              </p:blipFill>
              <p:spPr>
                <a:xfrm>
                  <a:off x="6623733" y="15210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25">
              <p14:nvContentPartPr>
                <p14:cNvPr id="256" name="Freihand 255">
                  <a:extLst>
                    <a:ext uri="{FF2B5EF4-FFF2-40B4-BE49-F238E27FC236}">
                      <a16:creationId xmlns:a16="http://schemas.microsoft.com/office/drawing/2014/main" id="{19E6E561-7C90-4E10-920E-C924D4C3E89E}"/>
                    </a:ext>
                  </a:extLst>
                </p14:cNvPr>
                <p14:cNvContentPartPr/>
                <p14:nvPr/>
              </p14:nvContentPartPr>
              <p14:xfrm>
                <a:off x="6716613" y="1559227"/>
                <a:ext cx="10440" cy="160920"/>
              </p14:xfrm>
            </p:contentPart>
          </mc:Choice>
          <mc:Fallback>
            <p:pic>
              <p:nvPicPr>
                <p:cNvPr id="256" name="Freihand 255">
                  <a:extLst>
                    <a:ext uri="{FF2B5EF4-FFF2-40B4-BE49-F238E27FC236}">
                      <a16:creationId xmlns:a16="http://schemas.microsoft.com/office/drawing/2014/main" id="{19E6E561-7C90-4E10-920E-C924D4C3E89E}"/>
                    </a:ext>
                  </a:extLst>
                </p:cNvPr>
                <p:cNvPicPr/>
                <p:nvPr/>
              </p:nvPicPr>
              <p:blipFill>
                <a:blip r:embed="rId1126"/>
                <a:stretch>
                  <a:fillRect/>
                </a:stretch>
              </p:blipFill>
              <p:spPr>
                <a:xfrm>
                  <a:off x="6712293" y="1554907"/>
                  <a:ext cx="1908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127">
              <p14:nvContentPartPr>
                <p14:cNvPr id="257" name="Freihand 256">
                  <a:extLst>
                    <a:ext uri="{FF2B5EF4-FFF2-40B4-BE49-F238E27FC236}">
                      <a16:creationId xmlns:a16="http://schemas.microsoft.com/office/drawing/2014/main" id="{EAFA8A0E-384E-47C7-A3A2-66586DD6E9D0}"/>
                    </a:ext>
                  </a:extLst>
                </p14:cNvPr>
                <p14:cNvContentPartPr/>
                <p14:nvPr/>
              </p14:nvContentPartPr>
              <p14:xfrm>
                <a:off x="6587373" y="1537627"/>
                <a:ext cx="23400" cy="25200"/>
              </p14:xfrm>
            </p:contentPart>
          </mc:Choice>
          <mc:Fallback>
            <p:pic>
              <p:nvPicPr>
                <p:cNvPr id="257" name="Freihand 256">
                  <a:extLst>
                    <a:ext uri="{FF2B5EF4-FFF2-40B4-BE49-F238E27FC236}">
                      <a16:creationId xmlns:a16="http://schemas.microsoft.com/office/drawing/2014/main" id="{EAFA8A0E-384E-47C7-A3A2-66586DD6E9D0}"/>
                    </a:ext>
                  </a:extLst>
                </p:cNvPr>
                <p:cNvPicPr/>
                <p:nvPr/>
              </p:nvPicPr>
              <p:blipFill>
                <a:blip r:embed="rId1128"/>
                <a:stretch>
                  <a:fillRect/>
                </a:stretch>
              </p:blipFill>
              <p:spPr>
                <a:xfrm>
                  <a:off x="6583053" y="1533307"/>
                  <a:ext cx="320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129">
              <p14:nvContentPartPr>
                <p14:cNvPr id="258" name="Freihand 257">
                  <a:extLst>
                    <a:ext uri="{FF2B5EF4-FFF2-40B4-BE49-F238E27FC236}">
                      <a16:creationId xmlns:a16="http://schemas.microsoft.com/office/drawing/2014/main" id="{81259AAE-BFCD-4058-8503-989F92442AE9}"/>
                    </a:ext>
                  </a:extLst>
                </p14:cNvPr>
                <p14:cNvContentPartPr/>
                <p14:nvPr/>
              </p14:nvContentPartPr>
              <p14:xfrm>
                <a:off x="6888693" y="1554187"/>
                <a:ext cx="233640" cy="168480"/>
              </p14:xfrm>
            </p:contentPart>
          </mc:Choice>
          <mc:Fallback>
            <p:pic>
              <p:nvPicPr>
                <p:cNvPr id="258" name="Freihand 257">
                  <a:extLst>
                    <a:ext uri="{FF2B5EF4-FFF2-40B4-BE49-F238E27FC236}">
                      <a16:creationId xmlns:a16="http://schemas.microsoft.com/office/drawing/2014/main" id="{81259AAE-BFCD-4058-8503-989F92442AE9}"/>
                    </a:ext>
                  </a:extLst>
                </p:cNvPr>
                <p:cNvPicPr/>
                <p:nvPr/>
              </p:nvPicPr>
              <p:blipFill>
                <a:blip r:embed="rId1130"/>
                <a:stretch>
                  <a:fillRect/>
                </a:stretch>
              </p:blipFill>
              <p:spPr>
                <a:xfrm>
                  <a:off x="6884373" y="1549867"/>
                  <a:ext cx="24228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131">
              <p14:nvContentPartPr>
                <p14:cNvPr id="259" name="Freihand 258">
                  <a:extLst>
                    <a:ext uri="{FF2B5EF4-FFF2-40B4-BE49-F238E27FC236}">
                      <a16:creationId xmlns:a16="http://schemas.microsoft.com/office/drawing/2014/main" id="{853B063A-03FD-42C3-A60A-DD257B92463D}"/>
                    </a:ext>
                  </a:extLst>
                </p14:cNvPr>
                <p14:cNvContentPartPr/>
                <p14:nvPr/>
              </p14:nvContentPartPr>
              <p14:xfrm>
                <a:off x="7260933" y="1647787"/>
                <a:ext cx="81720" cy="83520"/>
              </p14:xfrm>
            </p:contentPart>
          </mc:Choice>
          <mc:Fallback>
            <p:pic>
              <p:nvPicPr>
                <p:cNvPr id="259" name="Freihand 258">
                  <a:extLst>
                    <a:ext uri="{FF2B5EF4-FFF2-40B4-BE49-F238E27FC236}">
                      <a16:creationId xmlns:a16="http://schemas.microsoft.com/office/drawing/2014/main" id="{853B063A-03FD-42C3-A60A-DD257B92463D}"/>
                    </a:ext>
                  </a:extLst>
                </p:cNvPr>
                <p:cNvPicPr/>
                <p:nvPr/>
              </p:nvPicPr>
              <p:blipFill>
                <a:blip r:embed="rId1132"/>
                <a:stretch>
                  <a:fillRect/>
                </a:stretch>
              </p:blipFill>
              <p:spPr>
                <a:xfrm>
                  <a:off x="7256613" y="1643467"/>
                  <a:ext cx="903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133">
              <p14:nvContentPartPr>
                <p14:cNvPr id="260" name="Freihand 259">
                  <a:extLst>
                    <a:ext uri="{FF2B5EF4-FFF2-40B4-BE49-F238E27FC236}">
                      <a16:creationId xmlns:a16="http://schemas.microsoft.com/office/drawing/2014/main" id="{EA08AE98-D55A-47AB-AD66-BBD641884194}"/>
                    </a:ext>
                  </a:extLst>
                </p14:cNvPr>
                <p14:cNvContentPartPr/>
                <p14:nvPr/>
              </p14:nvContentPartPr>
              <p14:xfrm>
                <a:off x="7357413" y="1661467"/>
                <a:ext cx="294480" cy="62280"/>
              </p14:xfrm>
            </p:contentPart>
          </mc:Choice>
          <mc:Fallback>
            <p:pic>
              <p:nvPicPr>
                <p:cNvPr id="260" name="Freihand 259">
                  <a:extLst>
                    <a:ext uri="{FF2B5EF4-FFF2-40B4-BE49-F238E27FC236}">
                      <a16:creationId xmlns:a16="http://schemas.microsoft.com/office/drawing/2014/main" id="{EA08AE98-D55A-47AB-AD66-BBD641884194}"/>
                    </a:ext>
                  </a:extLst>
                </p:cNvPr>
                <p:cNvPicPr/>
                <p:nvPr/>
              </p:nvPicPr>
              <p:blipFill>
                <a:blip r:embed="rId1134"/>
                <a:stretch>
                  <a:fillRect/>
                </a:stretch>
              </p:blipFill>
              <p:spPr>
                <a:xfrm>
                  <a:off x="7353093" y="1657147"/>
                  <a:ext cx="3031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135">
              <p14:nvContentPartPr>
                <p14:cNvPr id="261" name="Freihand 260">
                  <a:extLst>
                    <a:ext uri="{FF2B5EF4-FFF2-40B4-BE49-F238E27FC236}">
                      <a16:creationId xmlns:a16="http://schemas.microsoft.com/office/drawing/2014/main" id="{67196CF3-FCB6-418C-8B8B-9FD9B7BE408B}"/>
                    </a:ext>
                  </a:extLst>
                </p14:cNvPr>
                <p14:cNvContentPartPr/>
                <p14:nvPr/>
              </p14:nvContentPartPr>
              <p14:xfrm>
                <a:off x="7683933" y="1665427"/>
                <a:ext cx="67320" cy="55800"/>
              </p14:xfrm>
            </p:contentPart>
          </mc:Choice>
          <mc:Fallback>
            <p:pic>
              <p:nvPicPr>
                <p:cNvPr id="261" name="Freihand 260">
                  <a:extLst>
                    <a:ext uri="{FF2B5EF4-FFF2-40B4-BE49-F238E27FC236}">
                      <a16:creationId xmlns:a16="http://schemas.microsoft.com/office/drawing/2014/main" id="{67196CF3-FCB6-418C-8B8B-9FD9B7BE408B}"/>
                    </a:ext>
                  </a:extLst>
                </p:cNvPr>
                <p:cNvPicPr/>
                <p:nvPr/>
              </p:nvPicPr>
              <p:blipFill>
                <a:blip r:embed="rId1136"/>
                <a:stretch>
                  <a:fillRect/>
                </a:stretch>
              </p:blipFill>
              <p:spPr>
                <a:xfrm>
                  <a:off x="7679613" y="1661107"/>
                  <a:ext cx="759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137">
              <p14:nvContentPartPr>
                <p14:cNvPr id="262" name="Freihand 261">
                  <a:extLst>
                    <a:ext uri="{FF2B5EF4-FFF2-40B4-BE49-F238E27FC236}">
                      <a16:creationId xmlns:a16="http://schemas.microsoft.com/office/drawing/2014/main" id="{D85A4850-619F-45FF-A715-47DFC95E6372}"/>
                    </a:ext>
                  </a:extLst>
                </p14:cNvPr>
                <p14:cNvContentPartPr/>
                <p14:nvPr/>
              </p14:nvContentPartPr>
              <p14:xfrm>
                <a:off x="7976973" y="1642027"/>
                <a:ext cx="286560" cy="64440"/>
              </p14:xfrm>
            </p:contentPart>
          </mc:Choice>
          <mc:Fallback>
            <p:pic>
              <p:nvPicPr>
                <p:cNvPr id="262" name="Freihand 261">
                  <a:extLst>
                    <a:ext uri="{FF2B5EF4-FFF2-40B4-BE49-F238E27FC236}">
                      <a16:creationId xmlns:a16="http://schemas.microsoft.com/office/drawing/2014/main" id="{D85A4850-619F-45FF-A715-47DFC95E6372}"/>
                    </a:ext>
                  </a:extLst>
                </p:cNvPr>
                <p:cNvPicPr/>
                <p:nvPr/>
              </p:nvPicPr>
              <p:blipFill>
                <a:blip r:embed="rId1138"/>
                <a:stretch>
                  <a:fillRect/>
                </a:stretch>
              </p:blipFill>
              <p:spPr>
                <a:xfrm>
                  <a:off x="7972653" y="1637707"/>
                  <a:ext cx="29520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139">
              <p14:nvContentPartPr>
                <p14:cNvPr id="263" name="Freihand 262">
                  <a:extLst>
                    <a:ext uri="{FF2B5EF4-FFF2-40B4-BE49-F238E27FC236}">
                      <a16:creationId xmlns:a16="http://schemas.microsoft.com/office/drawing/2014/main" id="{E8EF8339-E772-426D-A230-3B891B4EFB1F}"/>
                    </a:ext>
                  </a:extLst>
                </p14:cNvPr>
                <p14:cNvContentPartPr/>
                <p14:nvPr/>
              </p14:nvContentPartPr>
              <p14:xfrm>
                <a:off x="8304573" y="1555267"/>
                <a:ext cx="273600" cy="129240"/>
              </p14:xfrm>
            </p:contentPart>
          </mc:Choice>
          <mc:Fallback>
            <p:pic>
              <p:nvPicPr>
                <p:cNvPr id="263" name="Freihand 262">
                  <a:extLst>
                    <a:ext uri="{FF2B5EF4-FFF2-40B4-BE49-F238E27FC236}">
                      <a16:creationId xmlns:a16="http://schemas.microsoft.com/office/drawing/2014/main" id="{E8EF8339-E772-426D-A230-3B891B4EFB1F}"/>
                    </a:ext>
                  </a:extLst>
                </p:cNvPr>
                <p:cNvPicPr/>
                <p:nvPr/>
              </p:nvPicPr>
              <p:blipFill>
                <a:blip r:embed="rId1140"/>
                <a:stretch>
                  <a:fillRect/>
                </a:stretch>
              </p:blipFill>
              <p:spPr>
                <a:xfrm>
                  <a:off x="8300253" y="1550947"/>
                  <a:ext cx="2822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141">
              <p14:nvContentPartPr>
                <p14:cNvPr id="264" name="Freihand 263">
                  <a:extLst>
                    <a:ext uri="{FF2B5EF4-FFF2-40B4-BE49-F238E27FC236}">
                      <a16:creationId xmlns:a16="http://schemas.microsoft.com/office/drawing/2014/main" id="{7E119895-9199-4F04-BAE7-D17ABE9318C4}"/>
                    </a:ext>
                  </a:extLst>
                </p14:cNvPr>
                <p14:cNvContentPartPr/>
                <p14:nvPr/>
              </p14:nvContentPartPr>
              <p14:xfrm>
                <a:off x="8679693" y="1542307"/>
                <a:ext cx="199440" cy="216000"/>
              </p14:xfrm>
            </p:contentPart>
          </mc:Choice>
          <mc:Fallback>
            <p:pic>
              <p:nvPicPr>
                <p:cNvPr id="264" name="Freihand 263">
                  <a:extLst>
                    <a:ext uri="{FF2B5EF4-FFF2-40B4-BE49-F238E27FC236}">
                      <a16:creationId xmlns:a16="http://schemas.microsoft.com/office/drawing/2014/main" id="{7E119895-9199-4F04-BAE7-D17ABE9318C4}"/>
                    </a:ext>
                  </a:extLst>
                </p:cNvPr>
                <p:cNvPicPr/>
                <p:nvPr/>
              </p:nvPicPr>
              <p:blipFill>
                <a:blip r:embed="rId1142"/>
                <a:stretch>
                  <a:fillRect/>
                </a:stretch>
              </p:blipFill>
              <p:spPr>
                <a:xfrm>
                  <a:off x="8675373" y="1537987"/>
                  <a:ext cx="20808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1143">
              <p14:nvContentPartPr>
                <p14:cNvPr id="266" name="Freihand 265">
                  <a:extLst>
                    <a:ext uri="{FF2B5EF4-FFF2-40B4-BE49-F238E27FC236}">
                      <a16:creationId xmlns:a16="http://schemas.microsoft.com/office/drawing/2014/main" id="{1189D6C6-5A1F-4246-93B9-560B9464B0CF}"/>
                    </a:ext>
                  </a:extLst>
                </p14:cNvPr>
                <p14:cNvContentPartPr/>
                <p14:nvPr/>
              </p14:nvContentPartPr>
              <p14:xfrm>
                <a:off x="9085053" y="1486507"/>
                <a:ext cx="87480" cy="127440"/>
              </p14:xfrm>
            </p:contentPart>
          </mc:Choice>
          <mc:Fallback>
            <p:pic>
              <p:nvPicPr>
                <p:cNvPr id="266" name="Freihand 265">
                  <a:extLst>
                    <a:ext uri="{FF2B5EF4-FFF2-40B4-BE49-F238E27FC236}">
                      <a16:creationId xmlns:a16="http://schemas.microsoft.com/office/drawing/2014/main" id="{1189D6C6-5A1F-4246-93B9-560B9464B0CF}"/>
                    </a:ext>
                  </a:extLst>
                </p:cNvPr>
                <p:cNvPicPr/>
                <p:nvPr/>
              </p:nvPicPr>
              <p:blipFill>
                <a:blip r:embed="rId1144"/>
                <a:stretch>
                  <a:fillRect/>
                </a:stretch>
              </p:blipFill>
              <p:spPr>
                <a:xfrm>
                  <a:off x="9080733" y="1482187"/>
                  <a:ext cx="961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145">
              <p14:nvContentPartPr>
                <p14:cNvPr id="267" name="Freihand 266">
                  <a:extLst>
                    <a:ext uri="{FF2B5EF4-FFF2-40B4-BE49-F238E27FC236}">
                      <a16:creationId xmlns:a16="http://schemas.microsoft.com/office/drawing/2014/main" id="{134B284C-D3E2-4CB3-992C-0404A8BDF0F7}"/>
                    </a:ext>
                  </a:extLst>
                </p14:cNvPr>
                <p14:cNvContentPartPr/>
                <p14:nvPr/>
              </p14:nvContentPartPr>
              <p14:xfrm>
                <a:off x="9120333" y="1485067"/>
                <a:ext cx="95040" cy="138960"/>
              </p14:xfrm>
            </p:contentPart>
          </mc:Choice>
          <mc:Fallback>
            <p:pic>
              <p:nvPicPr>
                <p:cNvPr id="267" name="Freihand 266">
                  <a:extLst>
                    <a:ext uri="{FF2B5EF4-FFF2-40B4-BE49-F238E27FC236}">
                      <a16:creationId xmlns:a16="http://schemas.microsoft.com/office/drawing/2014/main" id="{134B284C-D3E2-4CB3-992C-0404A8BDF0F7}"/>
                    </a:ext>
                  </a:extLst>
                </p:cNvPr>
                <p:cNvPicPr/>
                <p:nvPr/>
              </p:nvPicPr>
              <p:blipFill>
                <a:blip r:embed="rId1146"/>
                <a:stretch>
                  <a:fillRect/>
                </a:stretch>
              </p:blipFill>
              <p:spPr>
                <a:xfrm>
                  <a:off x="9116013" y="1480747"/>
                  <a:ext cx="1036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147">
              <p14:nvContentPartPr>
                <p14:cNvPr id="168" name="Freihand 167">
                  <a:extLst>
                    <a:ext uri="{FF2B5EF4-FFF2-40B4-BE49-F238E27FC236}">
                      <a16:creationId xmlns:a16="http://schemas.microsoft.com/office/drawing/2014/main" id="{BDE141A8-814F-4CA7-A913-ECC75B07F09D}"/>
                    </a:ext>
                  </a:extLst>
                </p14:cNvPr>
                <p14:cNvContentPartPr/>
                <p14:nvPr/>
              </p14:nvContentPartPr>
              <p14:xfrm>
                <a:off x="3588213" y="1318747"/>
                <a:ext cx="88920" cy="132480"/>
              </p14:xfrm>
            </p:contentPart>
          </mc:Choice>
          <mc:Fallback>
            <p:pic>
              <p:nvPicPr>
                <p:cNvPr id="168" name="Freihand 167">
                  <a:extLst>
                    <a:ext uri="{FF2B5EF4-FFF2-40B4-BE49-F238E27FC236}">
                      <a16:creationId xmlns:a16="http://schemas.microsoft.com/office/drawing/2014/main" id="{BDE141A8-814F-4CA7-A913-ECC75B07F09D}"/>
                    </a:ext>
                  </a:extLst>
                </p:cNvPr>
                <p:cNvPicPr/>
                <p:nvPr/>
              </p:nvPicPr>
              <p:blipFill>
                <a:blip r:embed="rId1148"/>
                <a:stretch>
                  <a:fillRect/>
                </a:stretch>
              </p:blipFill>
              <p:spPr>
                <a:xfrm>
                  <a:off x="3583893" y="1314427"/>
                  <a:ext cx="975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149">
              <p14:nvContentPartPr>
                <p14:cNvPr id="169" name="Freihand 168">
                  <a:extLst>
                    <a:ext uri="{FF2B5EF4-FFF2-40B4-BE49-F238E27FC236}">
                      <a16:creationId xmlns:a16="http://schemas.microsoft.com/office/drawing/2014/main" id="{60344F39-3CE2-4D20-9D38-17B6FF633A8B}"/>
                    </a:ext>
                  </a:extLst>
                </p14:cNvPr>
                <p14:cNvContentPartPr/>
                <p14:nvPr/>
              </p14:nvContentPartPr>
              <p14:xfrm>
                <a:off x="3640773" y="1379587"/>
                <a:ext cx="64800" cy="38520"/>
              </p14:xfrm>
            </p:contentPart>
          </mc:Choice>
          <mc:Fallback>
            <p:pic>
              <p:nvPicPr>
                <p:cNvPr id="169" name="Freihand 168">
                  <a:extLst>
                    <a:ext uri="{FF2B5EF4-FFF2-40B4-BE49-F238E27FC236}">
                      <a16:creationId xmlns:a16="http://schemas.microsoft.com/office/drawing/2014/main" id="{60344F39-3CE2-4D20-9D38-17B6FF633A8B}"/>
                    </a:ext>
                  </a:extLst>
                </p:cNvPr>
                <p:cNvPicPr/>
                <p:nvPr/>
              </p:nvPicPr>
              <p:blipFill>
                <a:blip r:embed="rId1150"/>
                <a:stretch>
                  <a:fillRect/>
                </a:stretch>
              </p:blipFill>
              <p:spPr>
                <a:xfrm>
                  <a:off x="3636453" y="1375267"/>
                  <a:ext cx="7344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151">
              <p14:nvContentPartPr>
                <p14:cNvPr id="377" name="Freihand 376">
                  <a:extLst>
                    <a:ext uri="{FF2B5EF4-FFF2-40B4-BE49-F238E27FC236}">
                      <a16:creationId xmlns:a16="http://schemas.microsoft.com/office/drawing/2014/main" id="{8E3B49A9-DD6A-400D-B138-92E8C2EC1CE2}"/>
                    </a:ext>
                  </a:extLst>
                </p14:cNvPr>
                <p14:cNvContentPartPr/>
                <p14:nvPr/>
              </p14:nvContentPartPr>
              <p14:xfrm>
                <a:off x="9316893" y="1161427"/>
                <a:ext cx="99360" cy="168480"/>
              </p14:xfrm>
            </p:contentPart>
          </mc:Choice>
          <mc:Fallback>
            <p:pic>
              <p:nvPicPr>
                <p:cNvPr id="377" name="Freihand 376">
                  <a:extLst>
                    <a:ext uri="{FF2B5EF4-FFF2-40B4-BE49-F238E27FC236}">
                      <a16:creationId xmlns:a16="http://schemas.microsoft.com/office/drawing/2014/main" id="{8E3B49A9-DD6A-400D-B138-92E8C2EC1CE2}"/>
                    </a:ext>
                  </a:extLst>
                </p:cNvPr>
                <p:cNvPicPr/>
                <p:nvPr/>
              </p:nvPicPr>
              <p:blipFill>
                <a:blip r:embed="rId1152"/>
                <a:stretch>
                  <a:fillRect/>
                </a:stretch>
              </p:blipFill>
              <p:spPr>
                <a:xfrm>
                  <a:off x="9312573" y="1157107"/>
                  <a:ext cx="1080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153">
              <p14:nvContentPartPr>
                <p14:cNvPr id="378" name="Freihand 377">
                  <a:extLst>
                    <a:ext uri="{FF2B5EF4-FFF2-40B4-BE49-F238E27FC236}">
                      <a16:creationId xmlns:a16="http://schemas.microsoft.com/office/drawing/2014/main" id="{24FDE21D-8462-4770-A969-9EC1C3D13BB5}"/>
                    </a:ext>
                  </a:extLst>
                </p14:cNvPr>
                <p14:cNvContentPartPr/>
                <p14:nvPr/>
              </p14:nvContentPartPr>
              <p14:xfrm>
                <a:off x="9432093" y="1191307"/>
                <a:ext cx="54720" cy="107640"/>
              </p14:xfrm>
            </p:contentPart>
          </mc:Choice>
          <mc:Fallback>
            <p:pic>
              <p:nvPicPr>
                <p:cNvPr id="378" name="Freihand 377">
                  <a:extLst>
                    <a:ext uri="{FF2B5EF4-FFF2-40B4-BE49-F238E27FC236}">
                      <a16:creationId xmlns:a16="http://schemas.microsoft.com/office/drawing/2014/main" id="{24FDE21D-8462-4770-A969-9EC1C3D13BB5}"/>
                    </a:ext>
                  </a:extLst>
                </p:cNvPr>
                <p:cNvPicPr/>
                <p:nvPr/>
              </p:nvPicPr>
              <p:blipFill>
                <a:blip r:embed="rId1154"/>
                <a:stretch>
                  <a:fillRect/>
                </a:stretch>
              </p:blipFill>
              <p:spPr>
                <a:xfrm>
                  <a:off x="9427773" y="1186987"/>
                  <a:ext cx="633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155">
              <p14:nvContentPartPr>
                <p14:cNvPr id="379" name="Freihand 378">
                  <a:extLst>
                    <a:ext uri="{FF2B5EF4-FFF2-40B4-BE49-F238E27FC236}">
                      <a16:creationId xmlns:a16="http://schemas.microsoft.com/office/drawing/2014/main" id="{9828DE1C-201B-466A-A9D5-23CACB54A22B}"/>
                    </a:ext>
                  </a:extLst>
                </p14:cNvPr>
                <p14:cNvContentPartPr/>
                <p14:nvPr/>
              </p14:nvContentPartPr>
              <p14:xfrm>
                <a:off x="9479973" y="1190587"/>
                <a:ext cx="65520" cy="88920"/>
              </p14:xfrm>
            </p:contentPart>
          </mc:Choice>
          <mc:Fallback>
            <p:pic>
              <p:nvPicPr>
                <p:cNvPr id="379" name="Freihand 378">
                  <a:extLst>
                    <a:ext uri="{FF2B5EF4-FFF2-40B4-BE49-F238E27FC236}">
                      <a16:creationId xmlns:a16="http://schemas.microsoft.com/office/drawing/2014/main" id="{9828DE1C-201B-466A-A9D5-23CACB54A22B}"/>
                    </a:ext>
                  </a:extLst>
                </p:cNvPr>
                <p:cNvPicPr/>
                <p:nvPr/>
              </p:nvPicPr>
              <p:blipFill>
                <a:blip r:embed="rId1156"/>
                <a:stretch>
                  <a:fillRect/>
                </a:stretch>
              </p:blipFill>
              <p:spPr>
                <a:xfrm>
                  <a:off x="9475653" y="1186267"/>
                  <a:ext cx="741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157">
              <p14:nvContentPartPr>
                <p14:cNvPr id="380" name="Freihand 379">
                  <a:extLst>
                    <a:ext uri="{FF2B5EF4-FFF2-40B4-BE49-F238E27FC236}">
                      <a16:creationId xmlns:a16="http://schemas.microsoft.com/office/drawing/2014/main" id="{C8047928-D89D-43C4-A718-E1A16A9A527F}"/>
                    </a:ext>
                  </a:extLst>
                </p14:cNvPr>
                <p14:cNvContentPartPr/>
                <p14:nvPr/>
              </p14:nvContentPartPr>
              <p14:xfrm>
                <a:off x="9554133" y="1190587"/>
                <a:ext cx="70560" cy="105120"/>
              </p14:xfrm>
            </p:contentPart>
          </mc:Choice>
          <mc:Fallback>
            <p:pic>
              <p:nvPicPr>
                <p:cNvPr id="380" name="Freihand 379">
                  <a:extLst>
                    <a:ext uri="{FF2B5EF4-FFF2-40B4-BE49-F238E27FC236}">
                      <a16:creationId xmlns:a16="http://schemas.microsoft.com/office/drawing/2014/main" id="{C8047928-D89D-43C4-A718-E1A16A9A527F}"/>
                    </a:ext>
                  </a:extLst>
                </p:cNvPr>
                <p:cNvPicPr/>
                <p:nvPr/>
              </p:nvPicPr>
              <p:blipFill>
                <a:blip r:embed="rId1158"/>
                <a:stretch>
                  <a:fillRect/>
                </a:stretch>
              </p:blipFill>
              <p:spPr>
                <a:xfrm>
                  <a:off x="9549813" y="1186267"/>
                  <a:ext cx="792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159">
              <p14:nvContentPartPr>
                <p14:cNvPr id="381" name="Freihand 380">
                  <a:extLst>
                    <a:ext uri="{FF2B5EF4-FFF2-40B4-BE49-F238E27FC236}">
                      <a16:creationId xmlns:a16="http://schemas.microsoft.com/office/drawing/2014/main" id="{5796D08B-4CCB-4164-AE30-418D3C4234B4}"/>
                    </a:ext>
                  </a:extLst>
                </p14:cNvPr>
                <p14:cNvContentPartPr/>
                <p14:nvPr/>
              </p14:nvContentPartPr>
              <p14:xfrm>
                <a:off x="9646293" y="1199227"/>
                <a:ext cx="38880" cy="59040"/>
              </p14:xfrm>
            </p:contentPart>
          </mc:Choice>
          <mc:Fallback>
            <p:pic>
              <p:nvPicPr>
                <p:cNvPr id="381" name="Freihand 380">
                  <a:extLst>
                    <a:ext uri="{FF2B5EF4-FFF2-40B4-BE49-F238E27FC236}">
                      <a16:creationId xmlns:a16="http://schemas.microsoft.com/office/drawing/2014/main" id="{5796D08B-4CCB-4164-AE30-418D3C4234B4}"/>
                    </a:ext>
                  </a:extLst>
                </p:cNvPr>
                <p:cNvPicPr/>
                <p:nvPr/>
              </p:nvPicPr>
              <p:blipFill>
                <a:blip r:embed="rId1160"/>
                <a:stretch>
                  <a:fillRect/>
                </a:stretch>
              </p:blipFill>
              <p:spPr>
                <a:xfrm>
                  <a:off x="9641973" y="1194907"/>
                  <a:ext cx="475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161">
              <p14:nvContentPartPr>
                <p14:cNvPr id="382" name="Freihand 381">
                  <a:extLst>
                    <a:ext uri="{FF2B5EF4-FFF2-40B4-BE49-F238E27FC236}">
                      <a16:creationId xmlns:a16="http://schemas.microsoft.com/office/drawing/2014/main" id="{2B12A354-E038-498D-88AD-BD7A8DA4C18D}"/>
                    </a:ext>
                  </a:extLst>
                </p14:cNvPr>
                <p14:cNvContentPartPr/>
                <p14:nvPr/>
              </p14:nvContentPartPr>
              <p14:xfrm>
                <a:off x="9695613" y="1190947"/>
                <a:ext cx="31680" cy="79560"/>
              </p14:xfrm>
            </p:contentPart>
          </mc:Choice>
          <mc:Fallback>
            <p:pic>
              <p:nvPicPr>
                <p:cNvPr id="382" name="Freihand 381">
                  <a:extLst>
                    <a:ext uri="{FF2B5EF4-FFF2-40B4-BE49-F238E27FC236}">
                      <a16:creationId xmlns:a16="http://schemas.microsoft.com/office/drawing/2014/main" id="{2B12A354-E038-498D-88AD-BD7A8DA4C18D}"/>
                    </a:ext>
                  </a:extLst>
                </p:cNvPr>
                <p:cNvPicPr/>
                <p:nvPr/>
              </p:nvPicPr>
              <p:blipFill>
                <a:blip r:embed="rId1162"/>
                <a:stretch>
                  <a:fillRect/>
                </a:stretch>
              </p:blipFill>
              <p:spPr>
                <a:xfrm>
                  <a:off x="9691293" y="1186627"/>
                  <a:ext cx="403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163">
              <p14:nvContentPartPr>
                <p14:cNvPr id="383" name="Freihand 382">
                  <a:extLst>
                    <a:ext uri="{FF2B5EF4-FFF2-40B4-BE49-F238E27FC236}">
                      <a16:creationId xmlns:a16="http://schemas.microsoft.com/office/drawing/2014/main" id="{C27B8F6D-6294-4D95-B430-7443F571F042}"/>
                    </a:ext>
                  </a:extLst>
                </p14:cNvPr>
                <p14:cNvContentPartPr/>
                <p14:nvPr/>
              </p14:nvContentPartPr>
              <p14:xfrm>
                <a:off x="9733413" y="1173667"/>
                <a:ext cx="73080" cy="74880"/>
              </p14:xfrm>
            </p:contentPart>
          </mc:Choice>
          <mc:Fallback>
            <p:pic>
              <p:nvPicPr>
                <p:cNvPr id="383" name="Freihand 382">
                  <a:extLst>
                    <a:ext uri="{FF2B5EF4-FFF2-40B4-BE49-F238E27FC236}">
                      <a16:creationId xmlns:a16="http://schemas.microsoft.com/office/drawing/2014/main" id="{C27B8F6D-6294-4D95-B430-7443F571F042}"/>
                    </a:ext>
                  </a:extLst>
                </p:cNvPr>
                <p:cNvPicPr/>
                <p:nvPr/>
              </p:nvPicPr>
              <p:blipFill>
                <a:blip r:embed="rId1164"/>
                <a:stretch>
                  <a:fillRect/>
                </a:stretch>
              </p:blipFill>
              <p:spPr>
                <a:xfrm>
                  <a:off x="9729093" y="1169347"/>
                  <a:ext cx="817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165">
              <p14:nvContentPartPr>
                <p14:cNvPr id="183" name="Freihand 182">
                  <a:extLst>
                    <a:ext uri="{FF2B5EF4-FFF2-40B4-BE49-F238E27FC236}">
                      <a16:creationId xmlns:a16="http://schemas.microsoft.com/office/drawing/2014/main" id="{F5B5C42D-7A67-4686-A707-96C8FE2B6D87}"/>
                    </a:ext>
                  </a:extLst>
                </p14:cNvPr>
                <p14:cNvContentPartPr/>
                <p14:nvPr/>
              </p14:nvContentPartPr>
              <p14:xfrm>
                <a:off x="4056213" y="1399027"/>
                <a:ext cx="70920" cy="126360"/>
              </p14:xfrm>
            </p:contentPart>
          </mc:Choice>
          <mc:Fallback>
            <p:pic>
              <p:nvPicPr>
                <p:cNvPr id="183" name="Freihand 182">
                  <a:extLst>
                    <a:ext uri="{FF2B5EF4-FFF2-40B4-BE49-F238E27FC236}">
                      <a16:creationId xmlns:a16="http://schemas.microsoft.com/office/drawing/2014/main" id="{F5B5C42D-7A67-4686-A707-96C8FE2B6D87}"/>
                    </a:ext>
                  </a:extLst>
                </p:cNvPr>
                <p:cNvPicPr/>
                <p:nvPr/>
              </p:nvPicPr>
              <p:blipFill>
                <a:blip r:embed="rId1166"/>
                <a:stretch>
                  <a:fillRect/>
                </a:stretch>
              </p:blipFill>
              <p:spPr>
                <a:xfrm>
                  <a:off x="4051893" y="1394707"/>
                  <a:ext cx="795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167">
              <p14:nvContentPartPr>
                <p14:cNvPr id="184" name="Freihand 183">
                  <a:extLst>
                    <a:ext uri="{FF2B5EF4-FFF2-40B4-BE49-F238E27FC236}">
                      <a16:creationId xmlns:a16="http://schemas.microsoft.com/office/drawing/2014/main" id="{E480A186-AB1D-4647-BFA1-10C8129A3901}"/>
                    </a:ext>
                  </a:extLst>
                </p14:cNvPr>
                <p14:cNvContentPartPr/>
                <p14:nvPr/>
              </p14:nvContentPartPr>
              <p14:xfrm>
                <a:off x="4078893" y="1450507"/>
                <a:ext cx="66600" cy="20160"/>
              </p14:xfrm>
            </p:contentPart>
          </mc:Choice>
          <mc:Fallback>
            <p:pic>
              <p:nvPicPr>
                <p:cNvPr id="184" name="Freihand 183">
                  <a:extLst>
                    <a:ext uri="{FF2B5EF4-FFF2-40B4-BE49-F238E27FC236}">
                      <a16:creationId xmlns:a16="http://schemas.microsoft.com/office/drawing/2014/main" id="{E480A186-AB1D-4647-BFA1-10C8129A3901}"/>
                    </a:ext>
                  </a:extLst>
                </p:cNvPr>
                <p:cNvPicPr/>
                <p:nvPr/>
              </p:nvPicPr>
              <p:blipFill>
                <a:blip r:embed="rId1168"/>
                <a:stretch>
                  <a:fillRect/>
                </a:stretch>
              </p:blipFill>
              <p:spPr>
                <a:xfrm>
                  <a:off x="4074573" y="1446187"/>
                  <a:ext cx="752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169">
              <p14:nvContentPartPr>
                <p14:cNvPr id="447" name="Freihand 446">
                  <a:extLst>
                    <a:ext uri="{FF2B5EF4-FFF2-40B4-BE49-F238E27FC236}">
                      <a16:creationId xmlns:a16="http://schemas.microsoft.com/office/drawing/2014/main" id="{08EE3BF0-6355-47F2-810A-D4BE7250EE41}"/>
                    </a:ext>
                  </a:extLst>
                </p14:cNvPr>
                <p14:cNvContentPartPr/>
                <p14:nvPr/>
              </p14:nvContentPartPr>
              <p14:xfrm>
                <a:off x="8169933" y="979627"/>
                <a:ext cx="1300680" cy="104040"/>
              </p14:xfrm>
            </p:contentPart>
          </mc:Choice>
          <mc:Fallback>
            <p:pic>
              <p:nvPicPr>
                <p:cNvPr id="447" name="Freihand 446">
                  <a:extLst>
                    <a:ext uri="{FF2B5EF4-FFF2-40B4-BE49-F238E27FC236}">
                      <a16:creationId xmlns:a16="http://schemas.microsoft.com/office/drawing/2014/main" id="{08EE3BF0-6355-47F2-810A-D4BE7250EE41}"/>
                    </a:ext>
                  </a:extLst>
                </p:cNvPr>
                <p:cNvPicPr/>
                <p:nvPr/>
              </p:nvPicPr>
              <p:blipFill>
                <a:blip r:embed="rId1170"/>
                <a:stretch>
                  <a:fillRect/>
                </a:stretch>
              </p:blipFill>
              <p:spPr>
                <a:xfrm>
                  <a:off x="8165613" y="975307"/>
                  <a:ext cx="13093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171">
              <p14:nvContentPartPr>
                <p14:cNvPr id="448" name="Freihand 447">
                  <a:extLst>
                    <a:ext uri="{FF2B5EF4-FFF2-40B4-BE49-F238E27FC236}">
                      <a16:creationId xmlns:a16="http://schemas.microsoft.com/office/drawing/2014/main" id="{CDDE4541-6300-44B9-AC8F-F9980C157FCE}"/>
                    </a:ext>
                  </a:extLst>
                </p14:cNvPr>
                <p14:cNvContentPartPr/>
                <p14:nvPr/>
              </p14:nvContentPartPr>
              <p14:xfrm>
                <a:off x="9020973" y="959467"/>
                <a:ext cx="485640" cy="34200"/>
              </p14:xfrm>
            </p:contentPart>
          </mc:Choice>
          <mc:Fallback>
            <p:pic>
              <p:nvPicPr>
                <p:cNvPr id="448" name="Freihand 447">
                  <a:extLst>
                    <a:ext uri="{FF2B5EF4-FFF2-40B4-BE49-F238E27FC236}">
                      <a16:creationId xmlns:a16="http://schemas.microsoft.com/office/drawing/2014/main" id="{CDDE4541-6300-44B9-AC8F-F9980C157FCE}"/>
                    </a:ext>
                  </a:extLst>
                </p:cNvPr>
                <p:cNvPicPr/>
                <p:nvPr/>
              </p:nvPicPr>
              <p:blipFill>
                <a:blip r:embed="rId1172"/>
                <a:stretch>
                  <a:fillRect/>
                </a:stretch>
              </p:blipFill>
              <p:spPr>
                <a:xfrm>
                  <a:off x="9016653" y="955147"/>
                  <a:ext cx="49428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173">
              <p14:nvContentPartPr>
                <p14:cNvPr id="558" name="Freihand 557">
                  <a:extLst>
                    <a:ext uri="{FF2B5EF4-FFF2-40B4-BE49-F238E27FC236}">
                      <a16:creationId xmlns:a16="http://schemas.microsoft.com/office/drawing/2014/main" id="{48193DBD-6D23-468F-B505-0A1A49DE69F1}"/>
                    </a:ext>
                  </a:extLst>
                </p14:cNvPr>
                <p14:cNvContentPartPr/>
                <p14:nvPr/>
              </p14:nvContentPartPr>
              <p14:xfrm>
                <a:off x="8272173" y="2958907"/>
                <a:ext cx="192600" cy="12600"/>
              </p14:xfrm>
            </p:contentPart>
          </mc:Choice>
          <mc:Fallback>
            <p:pic>
              <p:nvPicPr>
                <p:cNvPr id="558" name="Freihand 557">
                  <a:extLst>
                    <a:ext uri="{FF2B5EF4-FFF2-40B4-BE49-F238E27FC236}">
                      <a16:creationId xmlns:a16="http://schemas.microsoft.com/office/drawing/2014/main" id="{48193DBD-6D23-468F-B505-0A1A49DE69F1}"/>
                    </a:ext>
                  </a:extLst>
                </p:cNvPr>
                <p:cNvPicPr/>
                <p:nvPr/>
              </p:nvPicPr>
              <p:blipFill>
                <a:blip r:embed="rId1174"/>
                <a:stretch>
                  <a:fillRect/>
                </a:stretch>
              </p:blipFill>
              <p:spPr>
                <a:xfrm>
                  <a:off x="8267853" y="2954587"/>
                  <a:ext cx="2012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175">
              <p14:nvContentPartPr>
                <p14:cNvPr id="559" name="Freihand 558">
                  <a:extLst>
                    <a:ext uri="{FF2B5EF4-FFF2-40B4-BE49-F238E27FC236}">
                      <a16:creationId xmlns:a16="http://schemas.microsoft.com/office/drawing/2014/main" id="{F93C2279-27A7-43AA-B46A-E94C572B186E}"/>
                    </a:ext>
                  </a:extLst>
                </p14:cNvPr>
                <p14:cNvContentPartPr/>
                <p14:nvPr/>
              </p14:nvContentPartPr>
              <p14:xfrm>
                <a:off x="8277933" y="3015787"/>
                <a:ext cx="198720" cy="25200"/>
              </p14:xfrm>
            </p:contentPart>
          </mc:Choice>
          <mc:Fallback>
            <p:pic>
              <p:nvPicPr>
                <p:cNvPr id="559" name="Freihand 558">
                  <a:extLst>
                    <a:ext uri="{FF2B5EF4-FFF2-40B4-BE49-F238E27FC236}">
                      <a16:creationId xmlns:a16="http://schemas.microsoft.com/office/drawing/2014/main" id="{F93C2279-27A7-43AA-B46A-E94C572B186E}"/>
                    </a:ext>
                  </a:extLst>
                </p:cNvPr>
                <p:cNvPicPr/>
                <p:nvPr/>
              </p:nvPicPr>
              <p:blipFill>
                <a:blip r:embed="rId1176"/>
                <a:stretch>
                  <a:fillRect/>
                </a:stretch>
              </p:blipFill>
              <p:spPr>
                <a:xfrm>
                  <a:off x="8273613" y="3011467"/>
                  <a:ext cx="2073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177">
              <p14:nvContentPartPr>
                <p14:cNvPr id="561" name="Freihand 560">
                  <a:extLst>
                    <a:ext uri="{FF2B5EF4-FFF2-40B4-BE49-F238E27FC236}">
                      <a16:creationId xmlns:a16="http://schemas.microsoft.com/office/drawing/2014/main" id="{FEC1142D-76C4-4ED0-8903-BB5A37DF0175}"/>
                    </a:ext>
                  </a:extLst>
                </p14:cNvPr>
                <p14:cNvContentPartPr/>
                <p14:nvPr/>
              </p14:nvContentPartPr>
              <p14:xfrm>
                <a:off x="8199093" y="2748667"/>
                <a:ext cx="102600" cy="100440"/>
              </p14:xfrm>
            </p:contentPart>
          </mc:Choice>
          <mc:Fallback>
            <p:pic>
              <p:nvPicPr>
                <p:cNvPr id="561" name="Freihand 560">
                  <a:extLst>
                    <a:ext uri="{FF2B5EF4-FFF2-40B4-BE49-F238E27FC236}">
                      <a16:creationId xmlns:a16="http://schemas.microsoft.com/office/drawing/2014/main" id="{FEC1142D-76C4-4ED0-8903-BB5A37DF0175}"/>
                    </a:ext>
                  </a:extLst>
                </p:cNvPr>
                <p:cNvPicPr/>
                <p:nvPr/>
              </p:nvPicPr>
              <p:blipFill>
                <a:blip r:embed="rId1178"/>
                <a:stretch>
                  <a:fillRect/>
                </a:stretch>
              </p:blipFill>
              <p:spPr>
                <a:xfrm>
                  <a:off x="8194773" y="2744347"/>
                  <a:ext cx="1112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179">
              <p14:nvContentPartPr>
                <p14:cNvPr id="562" name="Freihand 561">
                  <a:extLst>
                    <a:ext uri="{FF2B5EF4-FFF2-40B4-BE49-F238E27FC236}">
                      <a16:creationId xmlns:a16="http://schemas.microsoft.com/office/drawing/2014/main" id="{A8622514-86AF-4210-BB18-A5D5889522E8}"/>
                    </a:ext>
                  </a:extLst>
                </p14:cNvPr>
                <p14:cNvContentPartPr/>
                <p14:nvPr/>
              </p14:nvContentPartPr>
              <p14:xfrm>
                <a:off x="8339853" y="2738587"/>
                <a:ext cx="21600" cy="116280"/>
              </p14:xfrm>
            </p:contentPart>
          </mc:Choice>
          <mc:Fallback>
            <p:pic>
              <p:nvPicPr>
                <p:cNvPr id="562" name="Freihand 561">
                  <a:extLst>
                    <a:ext uri="{FF2B5EF4-FFF2-40B4-BE49-F238E27FC236}">
                      <a16:creationId xmlns:a16="http://schemas.microsoft.com/office/drawing/2014/main" id="{A8622514-86AF-4210-BB18-A5D5889522E8}"/>
                    </a:ext>
                  </a:extLst>
                </p:cNvPr>
                <p:cNvPicPr/>
                <p:nvPr/>
              </p:nvPicPr>
              <p:blipFill>
                <a:blip r:embed="rId1180"/>
                <a:stretch>
                  <a:fillRect/>
                </a:stretch>
              </p:blipFill>
              <p:spPr>
                <a:xfrm>
                  <a:off x="8335533" y="2734267"/>
                  <a:ext cx="302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181">
              <p14:nvContentPartPr>
                <p14:cNvPr id="563" name="Freihand 562">
                  <a:extLst>
                    <a:ext uri="{FF2B5EF4-FFF2-40B4-BE49-F238E27FC236}">
                      <a16:creationId xmlns:a16="http://schemas.microsoft.com/office/drawing/2014/main" id="{38D1E916-3A8E-4322-A02D-B82F1C6239E9}"/>
                    </a:ext>
                  </a:extLst>
                </p14:cNvPr>
                <p14:cNvContentPartPr/>
                <p14:nvPr/>
              </p14:nvContentPartPr>
              <p14:xfrm>
                <a:off x="8293773" y="2724907"/>
                <a:ext cx="133920" cy="118440"/>
              </p14:xfrm>
            </p:contentPart>
          </mc:Choice>
          <mc:Fallback>
            <p:pic>
              <p:nvPicPr>
                <p:cNvPr id="563" name="Freihand 562">
                  <a:extLst>
                    <a:ext uri="{FF2B5EF4-FFF2-40B4-BE49-F238E27FC236}">
                      <a16:creationId xmlns:a16="http://schemas.microsoft.com/office/drawing/2014/main" id="{38D1E916-3A8E-4322-A02D-B82F1C6239E9}"/>
                    </a:ext>
                  </a:extLst>
                </p:cNvPr>
                <p:cNvPicPr/>
                <p:nvPr/>
              </p:nvPicPr>
              <p:blipFill>
                <a:blip r:embed="rId1182"/>
                <a:stretch>
                  <a:fillRect/>
                </a:stretch>
              </p:blipFill>
              <p:spPr>
                <a:xfrm>
                  <a:off x="8289453" y="2720587"/>
                  <a:ext cx="1425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183">
              <p14:nvContentPartPr>
                <p14:cNvPr id="564" name="Freihand 563">
                  <a:extLst>
                    <a:ext uri="{FF2B5EF4-FFF2-40B4-BE49-F238E27FC236}">
                      <a16:creationId xmlns:a16="http://schemas.microsoft.com/office/drawing/2014/main" id="{57DCC46C-8C4C-4BE9-8A34-C9866D49A035}"/>
                    </a:ext>
                  </a:extLst>
                </p14:cNvPr>
                <p14:cNvContentPartPr/>
                <p14:nvPr/>
              </p14:nvContentPartPr>
              <p14:xfrm>
                <a:off x="8441013" y="2726707"/>
                <a:ext cx="86040" cy="116640"/>
              </p14:xfrm>
            </p:contentPart>
          </mc:Choice>
          <mc:Fallback>
            <p:pic>
              <p:nvPicPr>
                <p:cNvPr id="564" name="Freihand 563">
                  <a:extLst>
                    <a:ext uri="{FF2B5EF4-FFF2-40B4-BE49-F238E27FC236}">
                      <a16:creationId xmlns:a16="http://schemas.microsoft.com/office/drawing/2014/main" id="{57DCC46C-8C4C-4BE9-8A34-C9866D49A035}"/>
                    </a:ext>
                  </a:extLst>
                </p:cNvPr>
                <p:cNvPicPr/>
                <p:nvPr/>
              </p:nvPicPr>
              <p:blipFill>
                <a:blip r:embed="rId1184"/>
                <a:stretch>
                  <a:fillRect/>
                </a:stretch>
              </p:blipFill>
              <p:spPr>
                <a:xfrm>
                  <a:off x="8436693" y="2722387"/>
                  <a:ext cx="946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185">
              <p14:nvContentPartPr>
                <p14:cNvPr id="547" name="Freihand 546">
                  <a:extLst>
                    <a:ext uri="{FF2B5EF4-FFF2-40B4-BE49-F238E27FC236}">
                      <a16:creationId xmlns:a16="http://schemas.microsoft.com/office/drawing/2014/main" id="{E2A88479-4D14-48A1-86BD-B1D7AB91B847}"/>
                    </a:ext>
                  </a:extLst>
                </p14:cNvPr>
                <p14:cNvContentPartPr/>
                <p14:nvPr/>
              </p14:nvContentPartPr>
              <p14:xfrm>
                <a:off x="7251933" y="2985547"/>
                <a:ext cx="16560" cy="134280"/>
              </p14:xfrm>
            </p:contentPart>
          </mc:Choice>
          <mc:Fallback>
            <p:pic>
              <p:nvPicPr>
                <p:cNvPr id="547" name="Freihand 546">
                  <a:extLst>
                    <a:ext uri="{FF2B5EF4-FFF2-40B4-BE49-F238E27FC236}">
                      <a16:creationId xmlns:a16="http://schemas.microsoft.com/office/drawing/2014/main" id="{E2A88479-4D14-48A1-86BD-B1D7AB91B847}"/>
                    </a:ext>
                  </a:extLst>
                </p:cNvPr>
                <p:cNvPicPr/>
                <p:nvPr/>
              </p:nvPicPr>
              <p:blipFill>
                <a:blip r:embed="rId1186"/>
                <a:stretch>
                  <a:fillRect/>
                </a:stretch>
              </p:blipFill>
              <p:spPr>
                <a:xfrm>
                  <a:off x="7247613" y="2981227"/>
                  <a:ext cx="252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187">
              <p14:nvContentPartPr>
                <p14:cNvPr id="548" name="Freihand 547">
                  <a:extLst>
                    <a:ext uri="{FF2B5EF4-FFF2-40B4-BE49-F238E27FC236}">
                      <a16:creationId xmlns:a16="http://schemas.microsoft.com/office/drawing/2014/main" id="{6BFFA8DE-1BA1-4BC3-8F45-2D91F5EE13C4}"/>
                    </a:ext>
                  </a:extLst>
                </p14:cNvPr>
                <p14:cNvContentPartPr/>
                <p14:nvPr/>
              </p14:nvContentPartPr>
              <p14:xfrm>
                <a:off x="7160133" y="2950267"/>
                <a:ext cx="205560" cy="10800"/>
              </p14:xfrm>
            </p:contentPart>
          </mc:Choice>
          <mc:Fallback>
            <p:pic>
              <p:nvPicPr>
                <p:cNvPr id="548" name="Freihand 547">
                  <a:extLst>
                    <a:ext uri="{FF2B5EF4-FFF2-40B4-BE49-F238E27FC236}">
                      <a16:creationId xmlns:a16="http://schemas.microsoft.com/office/drawing/2014/main" id="{6BFFA8DE-1BA1-4BC3-8F45-2D91F5EE13C4}"/>
                    </a:ext>
                  </a:extLst>
                </p:cNvPr>
                <p:cNvPicPr/>
                <p:nvPr/>
              </p:nvPicPr>
              <p:blipFill>
                <a:blip r:embed="rId1188"/>
                <a:stretch>
                  <a:fillRect/>
                </a:stretch>
              </p:blipFill>
              <p:spPr>
                <a:xfrm>
                  <a:off x="7155813" y="2945947"/>
                  <a:ext cx="2142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189">
              <p14:nvContentPartPr>
                <p14:cNvPr id="549" name="Freihand 548">
                  <a:extLst>
                    <a:ext uri="{FF2B5EF4-FFF2-40B4-BE49-F238E27FC236}">
                      <a16:creationId xmlns:a16="http://schemas.microsoft.com/office/drawing/2014/main" id="{83C1DAEC-D274-4982-90FD-207F43E66D0B}"/>
                    </a:ext>
                  </a:extLst>
                </p14:cNvPr>
                <p14:cNvContentPartPr/>
                <p14:nvPr/>
              </p14:nvContentPartPr>
              <p14:xfrm>
                <a:off x="7184253" y="3031627"/>
                <a:ext cx="146160" cy="17640"/>
              </p14:xfrm>
            </p:contentPart>
          </mc:Choice>
          <mc:Fallback>
            <p:pic>
              <p:nvPicPr>
                <p:cNvPr id="549" name="Freihand 548">
                  <a:extLst>
                    <a:ext uri="{FF2B5EF4-FFF2-40B4-BE49-F238E27FC236}">
                      <a16:creationId xmlns:a16="http://schemas.microsoft.com/office/drawing/2014/main" id="{83C1DAEC-D274-4982-90FD-207F43E66D0B}"/>
                    </a:ext>
                  </a:extLst>
                </p:cNvPr>
                <p:cNvPicPr/>
                <p:nvPr/>
              </p:nvPicPr>
              <p:blipFill>
                <a:blip r:embed="rId1190"/>
                <a:stretch>
                  <a:fillRect/>
                </a:stretch>
              </p:blipFill>
              <p:spPr>
                <a:xfrm>
                  <a:off x="7179933" y="3027307"/>
                  <a:ext cx="15480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191">
              <p14:nvContentPartPr>
                <p14:cNvPr id="550" name="Freihand 549">
                  <a:extLst>
                    <a:ext uri="{FF2B5EF4-FFF2-40B4-BE49-F238E27FC236}">
                      <a16:creationId xmlns:a16="http://schemas.microsoft.com/office/drawing/2014/main" id="{4F5DEFC0-6885-4192-B5D2-2516BEF24384}"/>
                    </a:ext>
                  </a:extLst>
                </p14:cNvPr>
                <p14:cNvContentPartPr/>
                <p14:nvPr/>
              </p14:nvContentPartPr>
              <p14:xfrm>
                <a:off x="7448133" y="2967547"/>
                <a:ext cx="360" cy="360"/>
              </p14:xfrm>
            </p:contentPart>
          </mc:Choice>
          <mc:Fallback>
            <p:pic>
              <p:nvPicPr>
                <p:cNvPr id="550" name="Freihand 549">
                  <a:extLst>
                    <a:ext uri="{FF2B5EF4-FFF2-40B4-BE49-F238E27FC236}">
                      <a16:creationId xmlns:a16="http://schemas.microsoft.com/office/drawing/2014/main" id="{4F5DEFC0-6885-4192-B5D2-2516BEF24384}"/>
                    </a:ext>
                  </a:extLst>
                </p:cNvPr>
                <p:cNvPicPr/>
                <p:nvPr/>
              </p:nvPicPr>
              <p:blipFill>
                <a:blip r:embed="rId302"/>
                <a:stretch>
                  <a:fillRect/>
                </a:stretch>
              </p:blipFill>
              <p:spPr>
                <a:xfrm>
                  <a:off x="7443813" y="29632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92">
              <p14:nvContentPartPr>
                <p14:cNvPr id="551" name="Freihand 550">
                  <a:extLst>
                    <a:ext uri="{FF2B5EF4-FFF2-40B4-BE49-F238E27FC236}">
                      <a16:creationId xmlns:a16="http://schemas.microsoft.com/office/drawing/2014/main" id="{638A606C-CA02-4655-BDF8-9E67F7569089}"/>
                    </a:ext>
                  </a:extLst>
                </p14:cNvPr>
                <p14:cNvContentPartPr/>
                <p14:nvPr/>
              </p14:nvContentPartPr>
              <p14:xfrm>
                <a:off x="7452453" y="2889787"/>
                <a:ext cx="82080" cy="205560"/>
              </p14:xfrm>
            </p:contentPart>
          </mc:Choice>
          <mc:Fallback>
            <p:pic>
              <p:nvPicPr>
                <p:cNvPr id="551" name="Freihand 550">
                  <a:extLst>
                    <a:ext uri="{FF2B5EF4-FFF2-40B4-BE49-F238E27FC236}">
                      <a16:creationId xmlns:a16="http://schemas.microsoft.com/office/drawing/2014/main" id="{638A606C-CA02-4655-BDF8-9E67F7569089}"/>
                    </a:ext>
                  </a:extLst>
                </p:cNvPr>
                <p:cNvPicPr/>
                <p:nvPr/>
              </p:nvPicPr>
              <p:blipFill>
                <a:blip r:embed="rId1193"/>
                <a:stretch>
                  <a:fillRect/>
                </a:stretch>
              </p:blipFill>
              <p:spPr>
                <a:xfrm>
                  <a:off x="7448133" y="2885467"/>
                  <a:ext cx="9072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1194">
              <p14:nvContentPartPr>
                <p14:cNvPr id="552" name="Freihand 551">
                  <a:extLst>
                    <a:ext uri="{FF2B5EF4-FFF2-40B4-BE49-F238E27FC236}">
                      <a16:creationId xmlns:a16="http://schemas.microsoft.com/office/drawing/2014/main" id="{0BED1765-ED2C-4B2D-B942-DDCD14C6BF23}"/>
                    </a:ext>
                  </a:extLst>
                </p14:cNvPr>
                <p14:cNvContentPartPr/>
                <p14:nvPr/>
              </p14:nvContentPartPr>
              <p14:xfrm>
                <a:off x="7583133" y="2924347"/>
                <a:ext cx="127800" cy="132120"/>
              </p14:xfrm>
            </p:contentPart>
          </mc:Choice>
          <mc:Fallback>
            <p:pic>
              <p:nvPicPr>
                <p:cNvPr id="552" name="Freihand 551">
                  <a:extLst>
                    <a:ext uri="{FF2B5EF4-FFF2-40B4-BE49-F238E27FC236}">
                      <a16:creationId xmlns:a16="http://schemas.microsoft.com/office/drawing/2014/main" id="{0BED1765-ED2C-4B2D-B942-DDCD14C6BF23}"/>
                    </a:ext>
                  </a:extLst>
                </p:cNvPr>
                <p:cNvPicPr/>
                <p:nvPr/>
              </p:nvPicPr>
              <p:blipFill>
                <a:blip r:embed="rId1195"/>
                <a:stretch>
                  <a:fillRect/>
                </a:stretch>
              </p:blipFill>
              <p:spPr>
                <a:xfrm>
                  <a:off x="7578813" y="2920027"/>
                  <a:ext cx="1364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196">
              <p14:nvContentPartPr>
                <p14:cNvPr id="553" name="Freihand 552">
                  <a:extLst>
                    <a:ext uri="{FF2B5EF4-FFF2-40B4-BE49-F238E27FC236}">
                      <a16:creationId xmlns:a16="http://schemas.microsoft.com/office/drawing/2014/main" id="{FD2662D2-9F50-458F-A4E0-F659C8F1EE35}"/>
                    </a:ext>
                  </a:extLst>
                </p14:cNvPr>
                <p14:cNvContentPartPr/>
                <p14:nvPr/>
              </p14:nvContentPartPr>
              <p14:xfrm>
                <a:off x="7647573" y="3012907"/>
                <a:ext cx="60480" cy="55440"/>
              </p14:xfrm>
            </p:contentPart>
          </mc:Choice>
          <mc:Fallback>
            <p:pic>
              <p:nvPicPr>
                <p:cNvPr id="553" name="Freihand 552">
                  <a:extLst>
                    <a:ext uri="{FF2B5EF4-FFF2-40B4-BE49-F238E27FC236}">
                      <a16:creationId xmlns:a16="http://schemas.microsoft.com/office/drawing/2014/main" id="{FD2662D2-9F50-458F-A4E0-F659C8F1EE35}"/>
                    </a:ext>
                  </a:extLst>
                </p:cNvPr>
                <p:cNvPicPr/>
                <p:nvPr/>
              </p:nvPicPr>
              <p:blipFill>
                <a:blip r:embed="rId1197"/>
                <a:stretch>
                  <a:fillRect/>
                </a:stretch>
              </p:blipFill>
              <p:spPr>
                <a:xfrm>
                  <a:off x="7643253" y="3008587"/>
                  <a:ext cx="691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198">
              <p14:nvContentPartPr>
                <p14:cNvPr id="554" name="Freihand 553">
                  <a:extLst>
                    <a:ext uri="{FF2B5EF4-FFF2-40B4-BE49-F238E27FC236}">
                      <a16:creationId xmlns:a16="http://schemas.microsoft.com/office/drawing/2014/main" id="{14347F53-4A73-4E2C-8AB8-06AA9FFD06C0}"/>
                    </a:ext>
                  </a:extLst>
                </p14:cNvPr>
                <p14:cNvContentPartPr/>
                <p14:nvPr/>
              </p14:nvContentPartPr>
              <p14:xfrm>
                <a:off x="7772853" y="3029107"/>
                <a:ext cx="360" cy="71280"/>
              </p14:xfrm>
            </p:contentPart>
          </mc:Choice>
          <mc:Fallback>
            <p:pic>
              <p:nvPicPr>
                <p:cNvPr id="554" name="Freihand 553">
                  <a:extLst>
                    <a:ext uri="{FF2B5EF4-FFF2-40B4-BE49-F238E27FC236}">
                      <a16:creationId xmlns:a16="http://schemas.microsoft.com/office/drawing/2014/main" id="{14347F53-4A73-4E2C-8AB8-06AA9FFD06C0}"/>
                    </a:ext>
                  </a:extLst>
                </p:cNvPr>
                <p:cNvPicPr/>
                <p:nvPr/>
              </p:nvPicPr>
              <p:blipFill>
                <a:blip r:embed="rId462"/>
                <a:stretch>
                  <a:fillRect/>
                </a:stretch>
              </p:blipFill>
              <p:spPr>
                <a:xfrm>
                  <a:off x="7768533" y="3024787"/>
                  <a:ext cx="90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199">
              <p14:nvContentPartPr>
                <p14:cNvPr id="555" name="Freihand 554">
                  <a:extLst>
                    <a:ext uri="{FF2B5EF4-FFF2-40B4-BE49-F238E27FC236}">
                      <a16:creationId xmlns:a16="http://schemas.microsoft.com/office/drawing/2014/main" id="{059A0D32-1210-475B-9BC7-6A65CFCCC2C4}"/>
                    </a:ext>
                  </a:extLst>
                </p14:cNvPr>
                <p14:cNvContentPartPr/>
                <p14:nvPr/>
              </p14:nvContentPartPr>
              <p14:xfrm>
                <a:off x="7837293" y="2922187"/>
                <a:ext cx="103320" cy="128160"/>
              </p14:xfrm>
            </p:contentPart>
          </mc:Choice>
          <mc:Fallback>
            <p:pic>
              <p:nvPicPr>
                <p:cNvPr id="555" name="Freihand 554">
                  <a:extLst>
                    <a:ext uri="{FF2B5EF4-FFF2-40B4-BE49-F238E27FC236}">
                      <a16:creationId xmlns:a16="http://schemas.microsoft.com/office/drawing/2014/main" id="{059A0D32-1210-475B-9BC7-6A65CFCCC2C4}"/>
                    </a:ext>
                  </a:extLst>
                </p:cNvPr>
                <p:cNvPicPr/>
                <p:nvPr/>
              </p:nvPicPr>
              <p:blipFill>
                <a:blip r:embed="rId1200"/>
                <a:stretch>
                  <a:fillRect/>
                </a:stretch>
              </p:blipFill>
              <p:spPr>
                <a:xfrm>
                  <a:off x="7832973" y="2917867"/>
                  <a:ext cx="1119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201">
              <p14:nvContentPartPr>
                <p14:cNvPr id="556" name="Freihand 555">
                  <a:extLst>
                    <a:ext uri="{FF2B5EF4-FFF2-40B4-BE49-F238E27FC236}">
                      <a16:creationId xmlns:a16="http://schemas.microsoft.com/office/drawing/2014/main" id="{58AEC276-BF2D-457C-814B-EA5F1B1F9762}"/>
                    </a:ext>
                  </a:extLst>
                </p14:cNvPr>
                <p14:cNvContentPartPr/>
                <p14:nvPr/>
              </p14:nvContentPartPr>
              <p14:xfrm>
                <a:off x="7941693" y="2878267"/>
                <a:ext cx="136080" cy="253440"/>
              </p14:xfrm>
            </p:contentPart>
          </mc:Choice>
          <mc:Fallback>
            <p:pic>
              <p:nvPicPr>
                <p:cNvPr id="556" name="Freihand 555">
                  <a:extLst>
                    <a:ext uri="{FF2B5EF4-FFF2-40B4-BE49-F238E27FC236}">
                      <a16:creationId xmlns:a16="http://schemas.microsoft.com/office/drawing/2014/main" id="{58AEC276-BF2D-457C-814B-EA5F1B1F9762}"/>
                    </a:ext>
                  </a:extLst>
                </p:cNvPr>
                <p:cNvPicPr/>
                <p:nvPr/>
              </p:nvPicPr>
              <p:blipFill>
                <a:blip r:embed="rId1202"/>
                <a:stretch>
                  <a:fillRect/>
                </a:stretch>
              </p:blipFill>
              <p:spPr>
                <a:xfrm>
                  <a:off x="7937373" y="2873947"/>
                  <a:ext cx="14472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1203">
              <p14:nvContentPartPr>
                <p14:cNvPr id="517" name="Freihand 516">
                  <a:extLst>
                    <a:ext uri="{FF2B5EF4-FFF2-40B4-BE49-F238E27FC236}">
                      <a16:creationId xmlns:a16="http://schemas.microsoft.com/office/drawing/2014/main" id="{CAC092AD-59ED-41CC-B847-34DB6760B063}"/>
                    </a:ext>
                  </a:extLst>
                </p14:cNvPr>
                <p14:cNvContentPartPr/>
                <p14:nvPr/>
              </p14:nvContentPartPr>
              <p14:xfrm>
                <a:off x="3360333" y="3290467"/>
                <a:ext cx="127800" cy="109800"/>
              </p14:xfrm>
            </p:contentPart>
          </mc:Choice>
          <mc:Fallback>
            <p:pic>
              <p:nvPicPr>
                <p:cNvPr id="517" name="Freihand 516">
                  <a:extLst>
                    <a:ext uri="{FF2B5EF4-FFF2-40B4-BE49-F238E27FC236}">
                      <a16:creationId xmlns:a16="http://schemas.microsoft.com/office/drawing/2014/main" id="{CAC092AD-59ED-41CC-B847-34DB6760B063}"/>
                    </a:ext>
                  </a:extLst>
                </p:cNvPr>
                <p:cNvPicPr/>
                <p:nvPr/>
              </p:nvPicPr>
              <p:blipFill>
                <a:blip r:embed="rId1204"/>
                <a:stretch>
                  <a:fillRect/>
                </a:stretch>
              </p:blipFill>
              <p:spPr>
                <a:xfrm>
                  <a:off x="3356013" y="3286147"/>
                  <a:ext cx="1364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205">
              <p14:nvContentPartPr>
                <p14:cNvPr id="518" name="Freihand 517">
                  <a:extLst>
                    <a:ext uri="{FF2B5EF4-FFF2-40B4-BE49-F238E27FC236}">
                      <a16:creationId xmlns:a16="http://schemas.microsoft.com/office/drawing/2014/main" id="{302D0F14-1697-406F-BEC8-784D316E3ACF}"/>
                    </a:ext>
                  </a:extLst>
                </p14:cNvPr>
                <p14:cNvContentPartPr/>
                <p14:nvPr/>
              </p14:nvContentPartPr>
              <p14:xfrm>
                <a:off x="3426933" y="3355267"/>
                <a:ext cx="56160" cy="56880"/>
              </p14:xfrm>
            </p:contentPart>
          </mc:Choice>
          <mc:Fallback>
            <p:pic>
              <p:nvPicPr>
                <p:cNvPr id="518" name="Freihand 517">
                  <a:extLst>
                    <a:ext uri="{FF2B5EF4-FFF2-40B4-BE49-F238E27FC236}">
                      <a16:creationId xmlns:a16="http://schemas.microsoft.com/office/drawing/2014/main" id="{302D0F14-1697-406F-BEC8-784D316E3ACF}"/>
                    </a:ext>
                  </a:extLst>
                </p:cNvPr>
                <p:cNvPicPr/>
                <p:nvPr/>
              </p:nvPicPr>
              <p:blipFill>
                <a:blip r:embed="rId1206"/>
                <a:stretch>
                  <a:fillRect/>
                </a:stretch>
              </p:blipFill>
              <p:spPr>
                <a:xfrm>
                  <a:off x="3422613" y="3350947"/>
                  <a:ext cx="648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207">
              <p14:nvContentPartPr>
                <p14:cNvPr id="519" name="Freihand 518">
                  <a:extLst>
                    <a:ext uri="{FF2B5EF4-FFF2-40B4-BE49-F238E27FC236}">
                      <a16:creationId xmlns:a16="http://schemas.microsoft.com/office/drawing/2014/main" id="{2C53311D-3605-4081-BBB1-549B35090AC6}"/>
                    </a:ext>
                  </a:extLst>
                </p14:cNvPr>
                <p14:cNvContentPartPr/>
                <p14:nvPr/>
              </p14:nvContentPartPr>
              <p14:xfrm>
                <a:off x="3359253" y="3419707"/>
                <a:ext cx="162360" cy="9360"/>
              </p14:xfrm>
            </p:contentPart>
          </mc:Choice>
          <mc:Fallback>
            <p:pic>
              <p:nvPicPr>
                <p:cNvPr id="519" name="Freihand 518">
                  <a:extLst>
                    <a:ext uri="{FF2B5EF4-FFF2-40B4-BE49-F238E27FC236}">
                      <a16:creationId xmlns:a16="http://schemas.microsoft.com/office/drawing/2014/main" id="{2C53311D-3605-4081-BBB1-549B35090AC6}"/>
                    </a:ext>
                  </a:extLst>
                </p:cNvPr>
                <p:cNvPicPr/>
                <p:nvPr/>
              </p:nvPicPr>
              <p:blipFill>
                <a:blip r:embed="rId1208"/>
                <a:stretch>
                  <a:fillRect/>
                </a:stretch>
              </p:blipFill>
              <p:spPr>
                <a:xfrm>
                  <a:off x="3354933" y="3415387"/>
                  <a:ext cx="171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209">
              <p14:nvContentPartPr>
                <p14:cNvPr id="520" name="Freihand 519">
                  <a:extLst>
                    <a:ext uri="{FF2B5EF4-FFF2-40B4-BE49-F238E27FC236}">
                      <a16:creationId xmlns:a16="http://schemas.microsoft.com/office/drawing/2014/main" id="{91B4744F-3E96-41D5-BC76-EDEC1DAE7639}"/>
                    </a:ext>
                  </a:extLst>
                </p14:cNvPr>
                <p14:cNvContentPartPr/>
                <p14:nvPr/>
              </p14:nvContentPartPr>
              <p14:xfrm>
                <a:off x="3366453" y="3450307"/>
                <a:ext cx="124200" cy="142200"/>
              </p14:xfrm>
            </p:contentPart>
          </mc:Choice>
          <mc:Fallback>
            <p:pic>
              <p:nvPicPr>
                <p:cNvPr id="520" name="Freihand 519">
                  <a:extLst>
                    <a:ext uri="{FF2B5EF4-FFF2-40B4-BE49-F238E27FC236}">
                      <a16:creationId xmlns:a16="http://schemas.microsoft.com/office/drawing/2014/main" id="{91B4744F-3E96-41D5-BC76-EDEC1DAE7639}"/>
                    </a:ext>
                  </a:extLst>
                </p:cNvPr>
                <p:cNvPicPr/>
                <p:nvPr/>
              </p:nvPicPr>
              <p:blipFill>
                <a:blip r:embed="rId1210"/>
                <a:stretch>
                  <a:fillRect/>
                </a:stretch>
              </p:blipFill>
              <p:spPr>
                <a:xfrm>
                  <a:off x="3362133" y="3445987"/>
                  <a:ext cx="1328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211">
              <p14:nvContentPartPr>
                <p14:cNvPr id="522" name="Freihand 521">
                  <a:extLst>
                    <a:ext uri="{FF2B5EF4-FFF2-40B4-BE49-F238E27FC236}">
                      <a16:creationId xmlns:a16="http://schemas.microsoft.com/office/drawing/2014/main" id="{546A8D12-ED98-4E22-B341-DEF9D78E79D9}"/>
                    </a:ext>
                  </a:extLst>
                </p14:cNvPr>
                <p14:cNvContentPartPr/>
                <p14:nvPr/>
              </p14:nvContentPartPr>
              <p14:xfrm>
                <a:off x="3651213" y="3395227"/>
                <a:ext cx="1440" cy="80280"/>
              </p14:xfrm>
            </p:contentPart>
          </mc:Choice>
          <mc:Fallback>
            <p:pic>
              <p:nvPicPr>
                <p:cNvPr id="522" name="Freihand 521">
                  <a:extLst>
                    <a:ext uri="{FF2B5EF4-FFF2-40B4-BE49-F238E27FC236}">
                      <a16:creationId xmlns:a16="http://schemas.microsoft.com/office/drawing/2014/main" id="{546A8D12-ED98-4E22-B341-DEF9D78E79D9}"/>
                    </a:ext>
                  </a:extLst>
                </p:cNvPr>
                <p:cNvPicPr/>
                <p:nvPr/>
              </p:nvPicPr>
              <p:blipFill>
                <a:blip r:embed="rId1212"/>
                <a:stretch>
                  <a:fillRect/>
                </a:stretch>
              </p:blipFill>
              <p:spPr>
                <a:xfrm>
                  <a:off x="3646893" y="3390907"/>
                  <a:ext cx="100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213">
              <p14:nvContentPartPr>
                <p14:cNvPr id="523" name="Freihand 522">
                  <a:extLst>
                    <a:ext uri="{FF2B5EF4-FFF2-40B4-BE49-F238E27FC236}">
                      <a16:creationId xmlns:a16="http://schemas.microsoft.com/office/drawing/2014/main" id="{B6DC0534-9E5C-47ED-BD3F-C8B4FEC346E1}"/>
                    </a:ext>
                  </a:extLst>
                </p14:cNvPr>
                <p14:cNvContentPartPr/>
                <p14:nvPr/>
              </p14:nvContentPartPr>
              <p14:xfrm>
                <a:off x="3639333" y="3329707"/>
                <a:ext cx="26640" cy="7920"/>
              </p14:xfrm>
            </p:contentPart>
          </mc:Choice>
          <mc:Fallback>
            <p:pic>
              <p:nvPicPr>
                <p:cNvPr id="523" name="Freihand 522">
                  <a:extLst>
                    <a:ext uri="{FF2B5EF4-FFF2-40B4-BE49-F238E27FC236}">
                      <a16:creationId xmlns:a16="http://schemas.microsoft.com/office/drawing/2014/main" id="{B6DC0534-9E5C-47ED-BD3F-C8B4FEC346E1}"/>
                    </a:ext>
                  </a:extLst>
                </p:cNvPr>
                <p:cNvPicPr/>
                <p:nvPr/>
              </p:nvPicPr>
              <p:blipFill>
                <a:blip r:embed="rId1214"/>
                <a:stretch>
                  <a:fillRect/>
                </a:stretch>
              </p:blipFill>
              <p:spPr>
                <a:xfrm>
                  <a:off x="3635013" y="3325387"/>
                  <a:ext cx="352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215">
              <p14:nvContentPartPr>
                <p14:cNvPr id="524" name="Freihand 523">
                  <a:extLst>
                    <a:ext uri="{FF2B5EF4-FFF2-40B4-BE49-F238E27FC236}">
                      <a16:creationId xmlns:a16="http://schemas.microsoft.com/office/drawing/2014/main" id="{98A33ABD-89F0-48F3-B4FF-50BE4156F4AA}"/>
                    </a:ext>
                  </a:extLst>
                </p14:cNvPr>
                <p14:cNvContentPartPr/>
                <p14:nvPr/>
              </p14:nvContentPartPr>
              <p14:xfrm>
                <a:off x="3705573" y="3356707"/>
                <a:ext cx="51480" cy="122040"/>
              </p14:xfrm>
            </p:contentPart>
          </mc:Choice>
          <mc:Fallback>
            <p:pic>
              <p:nvPicPr>
                <p:cNvPr id="524" name="Freihand 523">
                  <a:extLst>
                    <a:ext uri="{FF2B5EF4-FFF2-40B4-BE49-F238E27FC236}">
                      <a16:creationId xmlns:a16="http://schemas.microsoft.com/office/drawing/2014/main" id="{98A33ABD-89F0-48F3-B4FF-50BE4156F4AA}"/>
                    </a:ext>
                  </a:extLst>
                </p:cNvPr>
                <p:cNvPicPr/>
                <p:nvPr/>
              </p:nvPicPr>
              <p:blipFill>
                <a:blip r:embed="rId1216"/>
                <a:stretch>
                  <a:fillRect/>
                </a:stretch>
              </p:blipFill>
              <p:spPr>
                <a:xfrm>
                  <a:off x="3701253" y="3352387"/>
                  <a:ext cx="601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217">
              <p14:nvContentPartPr>
                <p14:cNvPr id="525" name="Freihand 524">
                  <a:extLst>
                    <a:ext uri="{FF2B5EF4-FFF2-40B4-BE49-F238E27FC236}">
                      <a16:creationId xmlns:a16="http://schemas.microsoft.com/office/drawing/2014/main" id="{11B21455-1472-4721-AF12-E69FF550E49C}"/>
                    </a:ext>
                  </a:extLst>
                </p14:cNvPr>
                <p14:cNvContentPartPr/>
                <p14:nvPr/>
              </p14:nvContentPartPr>
              <p14:xfrm>
                <a:off x="3893493" y="3327907"/>
                <a:ext cx="128520" cy="141840"/>
              </p14:xfrm>
            </p:contentPart>
          </mc:Choice>
          <mc:Fallback>
            <p:pic>
              <p:nvPicPr>
                <p:cNvPr id="525" name="Freihand 524">
                  <a:extLst>
                    <a:ext uri="{FF2B5EF4-FFF2-40B4-BE49-F238E27FC236}">
                      <a16:creationId xmlns:a16="http://schemas.microsoft.com/office/drawing/2014/main" id="{11B21455-1472-4721-AF12-E69FF550E49C}"/>
                    </a:ext>
                  </a:extLst>
                </p:cNvPr>
                <p:cNvPicPr/>
                <p:nvPr/>
              </p:nvPicPr>
              <p:blipFill>
                <a:blip r:embed="rId1218"/>
                <a:stretch>
                  <a:fillRect/>
                </a:stretch>
              </p:blipFill>
              <p:spPr>
                <a:xfrm>
                  <a:off x="3889173" y="3323587"/>
                  <a:ext cx="1371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219">
              <p14:nvContentPartPr>
                <p14:cNvPr id="526" name="Freihand 525">
                  <a:extLst>
                    <a:ext uri="{FF2B5EF4-FFF2-40B4-BE49-F238E27FC236}">
                      <a16:creationId xmlns:a16="http://schemas.microsoft.com/office/drawing/2014/main" id="{373918E1-3FEC-400D-80AC-8CC12F258CD6}"/>
                    </a:ext>
                  </a:extLst>
                </p14:cNvPr>
                <p14:cNvContentPartPr/>
                <p14:nvPr/>
              </p14:nvContentPartPr>
              <p14:xfrm>
                <a:off x="4059093" y="3374707"/>
                <a:ext cx="76320" cy="87840"/>
              </p14:xfrm>
            </p:contentPart>
          </mc:Choice>
          <mc:Fallback>
            <p:pic>
              <p:nvPicPr>
                <p:cNvPr id="526" name="Freihand 525">
                  <a:extLst>
                    <a:ext uri="{FF2B5EF4-FFF2-40B4-BE49-F238E27FC236}">
                      <a16:creationId xmlns:a16="http://schemas.microsoft.com/office/drawing/2014/main" id="{373918E1-3FEC-400D-80AC-8CC12F258CD6}"/>
                    </a:ext>
                  </a:extLst>
                </p:cNvPr>
                <p:cNvPicPr/>
                <p:nvPr/>
              </p:nvPicPr>
              <p:blipFill>
                <a:blip r:embed="rId1220"/>
                <a:stretch>
                  <a:fillRect/>
                </a:stretch>
              </p:blipFill>
              <p:spPr>
                <a:xfrm>
                  <a:off x="4054773" y="3370387"/>
                  <a:ext cx="849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221">
              <p14:nvContentPartPr>
                <p14:cNvPr id="527" name="Freihand 526">
                  <a:extLst>
                    <a:ext uri="{FF2B5EF4-FFF2-40B4-BE49-F238E27FC236}">
                      <a16:creationId xmlns:a16="http://schemas.microsoft.com/office/drawing/2014/main" id="{90DDCD4B-29E5-48CB-8318-93C3D407E32D}"/>
                    </a:ext>
                  </a:extLst>
                </p14:cNvPr>
                <p14:cNvContentPartPr/>
                <p14:nvPr/>
              </p14:nvContentPartPr>
              <p14:xfrm>
                <a:off x="4165293" y="3377227"/>
                <a:ext cx="66960" cy="81000"/>
              </p14:xfrm>
            </p:contentPart>
          </mc:Choice>
          <mc:Fallback>
            <p:pic>
              <p:nvPicPr>
                <p:cNvPr id="527" name="Freihand 526">
                  <a:extLst>
                    <a:ext uri="{FF2B5EF4-FFF2-40B4-BE49-F238E27FC236}">
                      <a16:creationId xmlns:a16="http://schemas.microsoft.com/office/drawing/2014/main" id="{90DDCD4B-29E5-48CB-8318-93C3D407E32D}"/>
                    </a:ext>
                  </a:extLst>
                </p:cNvPr>
                <p:cNvPicPr/>
                <p:nvPr/>
              </p:nvPicPr>
              <p:blipFill>
                <a:blip r:embed="rId1222"/>
                <a:stretch>
                  <a:fillRect/>
                </a:stretch>
              </p:blipFill>
              <p:spPr>
                <a:xfrm>
                  <a:off x="4160973" y="3372907"/>
                  <a:ext cx="756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223">
              <p14:nvContentPartPr>
                <p14:cNvPr id="528" name="Freihand 527">
                  <a:extLst>
                    <a:ext uri="{FF2B5EF4-FFF2-40B4-BE49-F238E27FC236}">
                      <a16:creationId xmlns:a16="http://schemas.microsoft.com/office/drawing/2014/main" id="{076CCDFD-5786-4664-ADA2-6F4A8C9F67A0}"/>
                    </a:ext>
                  </a:extLst>
                </p14:cNvPr>
                <p14:cNvContentPartPr/>
                <p14:nvPr/>
              </p14:nvContentPartPr>
              <p14:xfrm>
                <a:off x="4255293" y="3380467"/>
                <a:ext cx="114480" cy="85320"/>
              </p14:xfrm>
            </p:contentPart>
          </mc:Choice>
          <mc:Fallback>
            <p:pic>
              <p:nvPicPr>
                <p:cNvPr id="528" name="Freihand 527">
                  <a:extLst>
                    <a:ext uri="{FF2B5EF4-FFF2-40B4-BE49-F238E27FC236}">
                      <a16:creationId xmlns:a16="http://schemas.microsoft.com/office/drawing/2014/main" id="{076CCDFD-5786-4664-ADA2-6F4A8C9F67A0}"/>
                    </a:ext>
                  </a:extLst>
                </p:cNvPr>
                <p:cNvPicPr/>
                <p:nvPr/>
              </p:nvPicPr>
              <p:blipFill>
                <a:blip r:embed="rId1224"/>
                <a:stretch>
                  <a:fillRect/>
                </a:stretch>
              </p:blipFill>
              <p:spPr>
                <a:xfrm>
                  <a:off x="4250973" y="3376147"/>
                  <a:ext cx="1231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225">
              <p14:nvContentPartPr>
                <p14:cNvPr id="529" name="Freihand 528">
                  <a:extLst>
                    <a:ext uri="{FF2B5EF4-FFF2-40B4-BE49-F238E27FC236}">
                      <a16:creationId xmlns:a16="http://schemas.microsoft.com/office/drawing/2014/main" id="{D4060629-F4EF-43A3-9C16-3B97AA79F814}"/>
                    </a:ext>
                  </a:extLst>
                </p14:cNvPr>
                <p14:cNvContentPartPr/>
                <p14:nvPr/>
              </p14:nvContentPartPr>
              <p14:xfrm>
                <a:off x="4379853" y="3376147"/>
                <a:ext cx="106200" cy="80280"/>
              </p14:xfrm>
            </p:contentPart>
          </mc:Choice>
          <mc:Fallback>
            <p:pic>
              <p:nvPicPr>
                <p:cNvPr id="529" name="Freihand 528">
                  <a:extLst>
                    <a:ext uri="{FF2B5EF4-FFF2-40B4-BE49-F238E27FC236}">
                      <a16:creationId xmlns:a16="http://schemas.microsoft.com/office/drawing/2014/main" id="{D4060629-F4EF-43A3-9C16-3B97AA79F814}"/>
                    </a:ext>
                  </a:extLst>
                </p:cNvPr>
                <p:cNvPicPr/>
                <p:nvPr/>
              </p:nvPicPr>
              <p:blipFill>
                <a:blip r:embed="rId1226"/>
                <a:stretch>
                  <a:fillRect/>
                </a:stretch>
              </p:blipFill>
              <p:spPr>
                <a:xfrm>
                  <a:off x="4375533" y="3371827"/>
                  <a:ext cx="1148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227">
              <p14:nvContentPartPr>
                <p14:cNvPr id="530" name="Freihand 529">
                  <a:extLst>
                    <a:ext uri="{FF2B5EF4-FFF2-40B4-BE49-F238E27FC236}">
                      <a16:creationId xmlns:a16="http://schemas.microsoft.com/office/drawing/2014/main" id="{78719A59-5A07-4CD0-98B0-136F7C8984CE}"/>
                    </a:ext>
                  </a:extLst>
                </p14:cNvPr>
                <p14:cNvContentPartPr/>
                <p14:nvPr/>
              </p14:nvContentPartPr>
              <p14:xfrm>
                <a:off x="4500093" y="3366427"/>
                <a:ext cx="68400" cy="83880"/>
              </p14:xfrm>
            </p:contentPart>
          </mc:Choice>
          <mc:Fallback>
            <p:pic>
              <p:nvPicPr>
                <p:cNvPr id="530" name="Freihand 529">
                  <a:extLst>
                    <a:ext uri="{FF2B5EF4-FFF2-40B4-BE49-F238E27FC236}">
                      <a16:creationId xmlns:a16="http://schemas.microsoft.com/office/drawing/2014/main" id="{78719A59-5A07-4CD0-98B0-136F7C8984CE}"/>
                    </a:ext>
                  </a:extLst>
                </p:cNvPr>
                <p:cNvPicPr/>
                <p:nvPr/>
              </p:nvPicPr>
              <p:blipFill>
                <a:blip r:embed="rId1228"/>
                <a:stretch>
                  <a:fillRect/>
                </a:stretch>
              </p:blipFill>
              <p:spPr>
                <a:xfrm>
                  <a:off x="4495773" y="3362107"/>
                  <a:ext cx="770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229">
              <p14:nvContentPartPr>
                <p14:cNvPr id="531" name="Freihand 530">
                  <a:extLst>
                    <a:ext uri="{FF2B5EF4-FFF2-40B4-BE49-F238E27FC236}">
                      <a16:creationId xmlns:a16="http://schemas.microsoft.com/office/drawing/2014/main" id="{3B142359-75D5-4FF6-86BD-03642906B740}"/>
                    </a:ext>
                  </a:extLst>
                </p14:cNvPr>
                <p14:cNvContentPartPr/>
                <p14:nvPr/>
              </p14:nvContentPartPr>
              <p14:xfrm>
                <a:off x="4587933" y="3375787"/>
                <a:ext cx="164520" cy="54000"/>
              </p14:xfrm>
            </p:contentPart>
          </mc:Choice>
          <mc:Fallback>
            <p:pic>
              <p:nvPicPr>
                <p:cNvPr id="531" name="Freihand 530">
                  <a:extLst>
                    <a:ext uri="{FF2B5EF4-FFF2-40B4-BE49-F238E27FC236}">
                      <a16:creationId xmlns:a16="http://schemas.microsoft.com/office/drawing/2014/main" id="{3B142359-75D5-4FF6-86BD-03642906B740}"/>
                    </a:ext>
                  </a:extLst>
                </p:cNvPr>
                <p:cNvPicPr/>
                <p:nvPr/>
              </p:nvPicPr>
              <p:blipFill>
                <a:blip r:embed="rId1230"/>
                <a:stretch>
                  <a:fillRect/>
                </a:stretch>
              </p:blipFill>
              <p:spPr>
                <a:xfrm>
                  <a:off x="4583613" y="3371467"/>
                  <a:ext cx="17316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231">
              <p14:nvContentPartPr>
                <p14:cNvPr id="532" name="Freihand 531">
                  <a:extLst>
                    <a:ext uri="{FF2B5EF4-FFF2-40B4-BE49-F238E27FC236}">
                      <a16:creationId xmlns:a16="http://schemas.microsoft.com/office/drawing/2014/main" id="{66ECD1E2-E224-4FCB-ACD4-2258848928BE}"/>
                    </a:ext>
                  </a:extLst>
                </p14:cNvPr>
                <p14:cNvContentPartPr/>
                <p14:nvPr/>
              </p14:nvContentPartPr>
              <p14:xfrm>
                <a:off x="4725093" y="3316387"/>
                <a:ext cx="360" cy="360"/>
              </p14:xfrm>
            </p:contentPart>
          </mc:Choice>
          <mc:Fallback>
            <p:pic>
              <p:nvPicPr>
                <p:cNvPr id="532" name="Freihand 531">
                  <a:extLst>
                    <a:ext uri="{FF2B5EF4-FFF2-40B4-BE49-F238E27FC236}">
                      <a16:creationId xmlns:a16="http://schemas.microsoft.com/office/drawing/2014/main" id="{66ECD1E2-E224-4FCB-ACD4-2258848928BE}"/>
                    </a:ext>
                  </a:extLst>
                </p:cNvPr>
                <p:cNvPicPr/>
                <p:nvPr/>
              </p:nvPicPr>
              <p:blipFill>
                <a:blip r:embed="rId302"/>
                <a:stretch>
                  <a:fillRect/>
                </a:stretch>
              </p:blipFill>
              <p:spPr>
                <a:xfrm>
                  <a:off x="4720773" y="33120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32">
              <p14:nvContentPartPr>
                <p14:cNvPr id="534" name="Freihand 533">
                  <a:extLst>
                    <a:ext uri="{FF2B5EF4-FFF2-40B4-BE49-F238E27FC236}">
                      <a16:creationId xmlns:a16="http://schemas.microsoft.com/office/drawing/2014/main" id="{F7DA9115-A78A-4737-B447-77199302739E}"/>
                    </a:ext>
                  </a:extLst>
                </p14:cNvPr>
                <p14:cNvContentPartPr/>
                <p14:nvPr/>
              </p14:nvContentPartPr>
              <p14:xfrm>
                <a:off x="4816533" y="3394867"/>
                <a:ext cx="89640" cy="160920"/>
              </p14:xfrm>
            </p:contentPart>
          </mc:Choice>
          <mc:Fallback>
            <p:pic>
              <p:nvPicPr>
                <p:cNvPr id="534" name="Freihand 533">
                  <a:extLst>
                    <a:ext uri="{FF2B5EF4-FFF2-40B4-BE49-F238E27FC236}">
                      <a16:creationId xmlns:a16="http://schemas.microsoft.com/office/drawing/2014/main" id="{F7DA9115-A78A-4737-B447-77199302739E}"/>
                    </a:ext>
                  </a:extLst>
                </p:cNvPr>
                <p:cNvPicPr/>
                <p:nvPr/>
              </p:nvPicPr>
              <p:blipFill>
                <a:blip r:embed="rId1233"/>
                <a:stretch>
                  <a:fillRect/>
                </a:stretch>
              </p:blipFill>
              <p:spPr>
                <a:xfrm>
                  <a:off x="4812213" y="3390547"/>
                  <a:ext cx="9828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234">
              <p14:nvContentPartPr>
                <p14:cNvPr id="535" name="Freihand 534">
                  <a:extLst>
                    <a:ext uri="{FF2B5EF4-FFF2-40B4-BE49-F238E27FC236}">
                      <a16:creationId xmlns:a16="http://schemas.microsoft.com/office/drawing/2014/main" id="{D6804108-27DA-47AA-B7AB-CF824D985ABB}"/>
                    </a:ext>
                  </a:extLst>
                </p14:cNvPr>
                <p14:cNvContentPartPr/>
                <p14:nvPr/>
              </p14:nvContentPartPr>
              <p14:xfrm>
                <a:off x="5035053" y="3363187"/>
                <a:ext cx="153720" cy="69480"/>
              </p14:xfrm>
            </p:contentPart>
          </mc:Choice>
          <mc:Fallback>
            <p:pic>
              <p:nvPicPr>
                <p:cNvPr id="535" name="Freihand 534">
                  <a:extLst>
                    <a:ext uri="{FF2B5EF4-FFF2-40B4-BE49-F238E27FC236}">
                      <a16:creationId xmlns:a16="http://schemas.microsoft.com/office/drawing/2014/main" id="{D6804108-27DA-47AA-B7AB-CF824D985ABB}"/>
                    </a:ext>
                  </a:extLst>
                </p:cNvPr>
                <p:cNvPicPr/>
                <p:nvPr/>
              </p:nvPicPr>
              <p:blipFill>
                <a:blip r:embed="rId1235"/>
                <a:stretch>
                  <a:fillRect/>
                </a:stretch>
              </p:blipFill>
              <p:spPr>
                <a:xfrm>
                  <a:off x="5030733" y="3358867"/>
                  <a:ext cx="1623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236">
              <p14:nvContentPartPr>
                <p14:cNvPr id="536" name="Freihand 535">
                  <a:extLst>
                    <a:ext uri="{FF2B5EF4-FFF2-40B4-BE49-F238E27FC236}">
                      <a16:creationId xmlns:a16="http://schemas.microsoft.com/office/drawing/2014/main" id="{482C49A9-743E-419B-A2C3-DB322F1B4070}"/>
                    </a:ext>
                  </a:extLst>
                </p14:cNvPr>
                <p14:cNvContentPartPr/>
                <p14:nvPr/>
              </p14:nvContentPartPr>
              <p14:xfrm>
                <a:off x="5169693" y="3272107"/>
                <a:ext cx="360" cy="360"/>
              </p14:xfrm>
            </p:contentPart>
          </mc:Choice>
          <mc:Fallback>
            <p:pic>
              <p:nvPicPr>
                <p:cNvPr id="536" name="Freihand 535">
                  <a:extLst>
                    <a:ext uri="{FF2B5EF4-FFF2-40B4-BE49-F238E27FC236}">
                      <a16:creationId xmlns:a16="http://schemas.microsoft.com/office/drawing/2014/main" id="{482C49A9-743E-419B-A2C3-DB322F1B4070}"/>
                    </a:ext>
                  </a:extLst>
                </p:cNvPr>
                <p:cNvPicPr/>
                <p:nvPr/>
              </p:nvPicPr>
              <p:blipFill>
                <a:blip r:embed="rId302"/>
                <a:stretch>
                  <a:fillRect/>
                </a:stretch>
              </p:blipFill>
              <p:spPr>
                <a:xfrm>
                  <a:off x="5165373" y="32677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37">
              <p14:nvContentPartPr>
                <p14:cNvPr id="537" name="Freihand 536">
                  <a:extLst>
                    <a:ext uri="{FF2B5EF4-FFF2-40B4-BE49-F238E27FC236}">
                      <a16:creationId xmlns:a16="http://schemas.microsoft.com/office/drawing/2014/main" id="{31BBC549-2AD1-4C53-81B6-240337E89BC6}"/>
                    </a:ext>
                  </a:extLst>
                </p14:cNvPr>
                <p14:cNvContentPartPr/>
                <p14:nvPr/>
              </p14:nvContentPartPr>
              <p14:xfrm>
                <a:off x="5316573" y="3247267"/>
                <a:ext cx="98640" cy="176760"/>
              </p14:xfrm>
            </p:contentPart>
          </mc:Choice>
          <mc:Fallback>
            <p:pic>
              <p:nvPicPr>
                <p:cNvPr id="537" name="Freihand 536">
                  <a:extLst>
                    <a:ext uri="{FF2B5EF4-FFF2-40B4-BE49-F238E27FC236}">
                      <a16:creationId xmlns:a16="http://schemas.microsoft.com/office/drawing/2014/main" id="{31BBC549-2AD1-4C53-81B6-240337E89BC6}"/>
                    </a:ext>
                  </a:extLst>
                </p:cNvPr>
                <p:cNvPicPr/>
                <p:nvPr/>
              </p:nvPicPr>
              <p:blipFill>
                <a:blip r:embed="rId1238"/>
                <a:stretch>
                  <a:fillRect/>
                </a:stretch>
              </p:blipFill>
              <p:spPr>
                <a:xfrm>
                  <a:off x="5312253" y="3242947"/>
                  <a:ext cx="10728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239">
              <p14:nvContentPartPr>
                <p14:cNvPr id="538" name="Freihand 537">
                  <a:extLst>
                    <a:ext uri="{FF2B5EF4-FFF2-40B4-BE49-F238E27FC236}">
                      <a16:creationId xmlns:a16="http://schemas.microsoft.com/office/drawing/2014/main" id="{F7A2616C-75B0-4C53-A25A-428BB0FB90BC}"/>
                    </a:ext>
                  </a:extLst>
                </p14:cNvPr>
                <p14:cNvContentPartPr/>
                <p14:nvPr/>
              </p14:nvContentPartPr>
              <p14:xfrm>
                <a:off x="5428533" y="3316747"/>
                <a:ext cx="92160" cy="82080"/>
              </p14:xfrm>
            </p:contentPart>
          </mc:Choice>
          <mc:Fallback>
            <p:pic>
              <p:nvPicPr>
                <p:cNvPr id="538" name="Freihand 537">
                  <a:extLst>
                    <a:ext uri="{FF2B5EF4-FFF2-40B4-BE49-F238E27FC236}">
                      <a16:creationId xmlns:a16="http://schemas.microsoft.com/office/drawing/2014/main" id="{F7A2616C-75B0-4C53-A25A-428BB0FB90BC}"/>
                    </a:ext>
                  </a:extLst>
                </p:cNvPr>
                <p:cNvPicPr/>
                <p:nvPr/>
              </p:nvPicPr>
              <p:blipFill>
                <a:blip r:embed="rId1240"/>
                <a:stretch>
                  <a:fillRect/>
                </a:stretch>
              </p:blipFill>
              <p:spPr>
                <a:xfrm>
                  <a:off x="5424213" y="3312427"/>
                  <a:ext cx="1008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241">
              <p14:nvContentPartPr>
                <p14:cNvPr id="539" name="Freihand 538">
                  <a:extLst>
                    <a:ext uri="{FF2B5EF4-FFF2-40B4-BE49-F238E27FC236}">
                      <a16:creationId xmlns:a16="http://schemas.microsoft.com/office/drawing/2014/main" id="{2B03FA6F-BD0E-452C-99EF-74DBF3A9E1E3}"/>
                    </a:ext>
                  </a:extLst>
                </p14:cNvPr>
                <p14:cNvContentPartPr/>
                <p14:nvPr/>
              </p14:nvContentPartPr>
              <p14:xfrm>
                <a:off x="5572893" y="3236827"/>
                <a:ext cx="141840" cy="140400"/>
              </p14:xfrm>
            </p:contentPart>
          </mc:Choice>
          <mc:Fallback>
            <p:pic>
              <p:nvPicPr>
                <p:cNvPr id="539" name="Freihand 538">
                  <a:extLst>
                    <a:ext uri="{FF2B5EF4-FFF2-40B4-BE49-F238E27FC236}">
                      <a16:creationId xmlns:a16="http://schemas.microsoft.com/office/drawing/2014/main" id="{2B03FA6F-BD0E-452C-99EF-74DBF3A9E1E3}"/>
                    </a:ext>
                  </a:extLst>
                </p:cNvPr>
                <p:cNvPicPr/>
                <p:nvPr/>
              </p:nvPicPr>
              <p:blipFill>
                <a:blip r:embed="rId1242"/>
                <a:stretch>
                  <a:fillRect/>
                </a:stretch>
              </p:blipFill>
              <p:spPr>
                <a:xfrm>
                  <a:off x="5568573" y="3232507"/>
                  <a:ext cx="1504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243">
              <p14:nvContentPartPr>
                <p14:cNvPr id="540" name="Freihand 539">
                  <a:extLst>
                    <a:ext uri="{FF2B5EF4-FFF2-40B4-BE49-F238E27FC236}">
                      <a16:creationId xmlns:a16="http://schemas.microsoft.com/office/drawing/2014/main" id="{53D92067-57FA-4575-B533-59F7B70076EB}"/>
                    </a:ext>
                  </a:extLst>
                </p14:cNvPr>
                <p14:cNvContentPartPr/>
                <p14:nvPr/>
              </p14:nvContentPartPr>
              <p14:xfrm>
                <a:off x="5820573" y="3274267"/>
                <a:ext cx="86760" cy="85680"/>
              </p14:xfrm>
            </p:contentPart>
          </mc:Choice>
          <mc:Fallback>
            <p:pic>
              <p:nvPicPr>
                <p:cNvPr id="540" name="Freihand 539">
                  <a:extLst>
                    <a:ext uri="{FF2B5EF4-FFF2-40B4-BE49-F238E27FC236}">
                      <a16:creationId xmlns:a16="http://schemas.microsoft.com/office/drawing/2014/main" id="{53D92067-57FA-4575-B533-59F7B70076EB}"/>
                    </a:ext>
                  </a:extLst>
                </p:cNvPr>
                <p:cNvPicPr/>
                <p:nvPr/>
              </p:nvPicPr>
              <p:blipFill>
                <a:blip r:embed="rId1244"/>
                <a:stretch>
                  <a:fillRect/>
                </a:stretch>
              </p:blipFill>
              <p:spPr>
                <a:xfrm>
                  <a:off x="5816253" y="3269947"/>
                  <a:ext cx="954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245">
              <p14:nvContentPartPr>
                <p14:cNvPr id="541" name="Freihand 540">
                  <a:extLst>
                    <a:ext uri="{FF2B5EF4-FFF2-40B4-BE49-F238E27FC236}">
                      <a16:creationId xmlns:a16="http://schemas.microsoft.com/office/drawing/2014/main" id="{9D25EE79-585F-41AE-9F93-7C681E75E6A2}"/>
                    </a:ext>
                  </a:extLst>
                </p14:cNvPr>
                <p14:cNvContentPartPr/>
                <p14:nvPr/>
              </p14:nvContentPartPr>
              <p14:xfrm>
                <a:off x="5940453" y="3250507"/>
                <a:ext cx="102600" cy="84600"/>
              </p14:xfrm>
            </p:contentPart>
          </mc:Choice>
          <mc:Fallback>
            <p:pic>
              <p:nvPicPr>
                <p:cNvPr id="541" name="Freihand 540">
                  <a:extLst>
                    <a:ext uri="{FF2B5EF4-FFF2-40B4-BE49-F238E27FC236}">
                      <a16:creationId xmlns:a16="http://schemas.microsoft.com/office/drawing/2014/main" id="{9D25EE79-585F-41AE-9F93-7C681E75E6A2}"/>
                    </a:ext>
                  </a:extLst>
                </p:cNvPr>
                <p:cNvPicPr/>
                <p:nvPr/>
              </p:nvPicPr>
              <p:blipFill>
                <a:blip r:embed="rId1246"/>
                <a:stretch>
                  <a:fillRect/>
                </a:stretch>
              </p:blipFill>
              <p:spPr>
                <a:xfrm>
                  <a:off x="5936133" y="3246187"/>
                  <a:ext cx="1112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247">
              <p14:nvContentPartPr>
                <p14:cNvPr id="542" name="Freihand 541">
                  <a:extLst>
                    <a:ext uri="{FF2B5EF4-FFF2-40B4-BE49-F238E27FC236}">
                      <a16:creationId xmlns:a16="http://schemas.microsoft.com/office/drawing/2014/main" id="{14B68DA2-8888-4BF2-B3FB-549D04E13D5F}"/>
                    </a:ext>
                  </a:extLst>
                </p14:cNvPr>
                <p14:cNvContentPartPr/>
                <p14:nvPr/>
              </p14:nvContentPartPr>
              <p14:xfrm>
                <a:off x="6049173" y="3262027"/>
                <a:ext cx="100440" cy="73440"/>
              </p14:xfrm>
            </p:contentPart>
          </mc:Choice>
          <mc:Fallback>
            <p:pic>
              <p:nvPicPr>
                <p:cNvPr id="542" name="Freihand 541">
                  <a:extLst>
                    <a:ext uri="{FF2B5EF4-FFF2-40B4-BE49-F238E27FC236}">
                      <a16:creationId xmlns:a16="http://schemas.microsoft.com/office/drawing/2014/main" id="{14B68DA2-8888-4BF2-B3FB-549D04E13D5F}"/>
                    </a:ext>
                  </a:extLst>
                </p:cNvPr>
                <p:cNvPicPr/>
                <p:nvPr/>
              </p:nvPicPr>
              <p:blipFill>
                <a:blip r:embed="rId1248"/>
                <a:stretch>
                  <a:fillRect/>
                </a:stretch>
              </p:blipFill>
              <p:spPr>
                <a:xfrm>
                  <a:off x="6044853" y="3257707"/>
                  <a:ext cx="1090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249">
              <p14:nvContentPartPr>
                <p14:cNvPr id="543" name="Freihand 542">
                  <a:extLst>
                    <a:ext uri="{FF2B5EF4-FFF2-40B4-BE49-F238E27FC236}">
                      <a16:creationId xmlns:a16="http://schemas.microsoft.com/office/drawing/2014/main" id="{73214A95-F6B6-42C4-9C7A-3B11D633713E}"/>
                    </a:ext>
                  </a:extLst>
                </p14:cNvPr>
                <p14:cNvContentPartPr/>
                <p14:nvPr/>
              </p14:nvContentPartPr>
              <p14:xfrm>
                <a:off x="6180213" y="3160507"/>
                <a:ext cx="32040" cy="158760"/>
              </p14:xfrm>
            </p:contentPart>
          </mc:Choice>
          <mc:Fallback>
            <p:pic>
              <p:nvPicPr>
                <p:cNvPr id="543" name="Freihand 542">
                  <a:extLst>
                    <a:ext uri="{FF2B5EF4-FFF2-40B4-BE49-F238E27FC236}">
                      <a16:creationId xmlns:a16="http://schemas.microsoft.com/office/drawing/2014/main" id="{73214A95-F6B6-42C4-9C7A-3B11D633713E}"/>
                    </a:ext>
                  </a:extLst>
                </p:cNvPr>
                <p:cNvPicPr/>
                <p:nvPr/>
              </p:nvPicPr>
              <p:blipFill>
                <a:blip r:embed="rId1250"/>
                <a:stretch>
                  <a:fillRect/>
                </a:stretch>
              </p:blipFill>
              <p:spPr>
                <a:xfrm>
                  <a:off x="6175893" y="3156187"/>
                  <a:ext cx="406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251">
              <p14:nvContentPartPr>
                <p14:cNvPr id="544" name="Freihand 543">
                  <a:extLst>
                    <a:ext uri="{FF2B5EF4-FFF2-40B4-BE49-F238E27FC236}">
                      <a16:creationId xmlns:a16="http://schemas.microsoft.com/office/drawing/2014/main" id="{68201D6F-2913-4612-8098-4ACA39ED4C9C}"/>
                    </a:ext>
                  </a:extLst>
                </p14:cNvPr>
                <p14:cNvContentPartPr/>
                <p14:nvPr/>
              </p14:nvContentPartPr>
              <p14:xfrm>
                <a:off x="6248973" y="3195787"/>
                <a:ext cx="135360" cy="86760"/>
              </p14:xfrm>
            </p:contentPart>
          </mc:Choice>
          <mc:Fallback>
            <p:pic>
              <p:nvPicPr>
                <p:cNvPr id="544" name="Freihand 543">
                  <a:extLst>
                    <a:ext uri="{FF2B5EF4-FFF2-40B4-BE49-F238E27FC236}">
                      <a16:creationId xmlns:a16="http://schemas.microsoft.com/office/drawing/2014/main" id="{68201D6F-2913-4612-8098-4ACA39ED4C9C}"/>
                    </a:ext>
                  </a:extLst>
                </p:cNvPr>
                <p:cNvPicPr/>
                <p:nvPr/>
              </p:nvPicPr>
              <p:blipFill>
                <a:blip r:embed="rId1252"/>
                <a:stretch>
                  <a:fillRect/>
                </a:stretch>
              </p:blipFill>
              <p:spPr>
                <a:xfrm>
                  <a:off x="6244653" y="3191467"/>
                  <a:ext cx="1440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253">
              <p14:nvContentPartPr>
                <p14:cNvPr id="545" name="Freihand 544">
                  <a:extLst>
                    <a:ext uri="{FF2B5EF4-FFF2-40B4-BE49-F238E27FC236}">
                      <a16:creationId xmlns:a16="http://schemas.microsoft.com/office/drawing/2014/main" id="{7D3D9F58-F230-41D3-A622-5B25F777E30F}"/>
                    </a:ext>
                  </a:extLst>
                </p14:cNvPr>
                <p14:cNvContentPartPr/>
                <p14:nvPr/>
              </p14:nvContentPartPr>
              <p14:xfrm>
                <a:off x="6363093" y="3178867"/>
                <a:ext cx="97920" cy="79560"/>
              </p14:xfrm>
            </p:contentPart>
          </mc:Choice>
          <mc:Fallback>
            <p:pic>
              <p:nvPicPr>
                <p:cNvPr id="545" name="Freihand 544">
                  <a:extLst>
                    <a:ext uri="{FF2B5EF4-FFF2-40B4-BE49-F238E27FC236}">
                      <a16:creationId xmlns:a16="http://schemas.microsoft.com/office/drawing/2014/main" id="{7D3D9F58-F230-41D3-A622-5B25F777E30F}"/>
                    </a:ext>
                  </a:extLst>
                </p:cNvPr>
                <p:cNvPicPr/>
                <p:nvPr/>
              </p:nvPicPr>
              <p:blipFill>
                <a:blip r:embed="rId1254"/>
                <a:stretch>
                  <a:fillRect/>
                </a:stretch>
              </p:blipFill>
              <p:spPr>
                <a:xfrm>
                  <a:off x="6358773" y="3174547"/>
                  <a:ext cx="1065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255">
              <p14:nvContentPartPr>
                <p14:cNvPr id="696" name="Freihand 695">
                  <a:extLst>
                    <a:ext uri="{FF2B5EF4-FFF2-40B4-BE49-F238E27FC236}">
                      <a16:creationId xmlns:a16="http://schemas.microsoft.com/office/drawing/2014/main" id="{89315CD3-DAFC-432D-8CF1-D343A2489353}"/>
                    </a:ext>
                  </a:extLst>
                </p14:cNvPr>
                <p14:cNvContentPartPr/>
                <p14:nvPr/>
              </p14:nvContentPartPr>
              <p14:xfrm>
                <a:off x="6145293" y="3368227"/>
                <a:ext cx="113760" cy="168120"/>
              </p14:xfrm>
            </p:contentPart>
          </mc:Choice>
          <mc:Fallback>
            <p:pic>
              <p:nvPicPr>
                <p:cNvPr id="696" name="Freihand 695">
                  <a:extLst>
                    <a:ext uri="{FF2B5EF4-FFF2-40B4-BE49-F238E27FC236}">
                      <a16:creationId xmlns:a16="http://schemas.microsoft.com/office/drawing/2014/main" id="{89315CD3-DAFC-432D-8CF1-D343A2489353}"/>
                    </a:ext>
                  </a:extLst>
                </p:cNvPr>
                <p:cNvPicPr/>
                <p:nvPr/>
              </p:nvPicPr>
              <p:blipFill>
                <a:blip r:embed="rId1256"/>
                <a:stretch>
                  <a:fillRect/>
                </a:stretch>
              </p:blipFill>
              <p:spPr>
                <a:xfrm>
                  <a:off x="6140973" y="3363907"/>
                  <a:ext cx="1224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257">
              <p14:nvContentPartPr>
                <p14:cNvPr id="697" name="Freihand 696">
                  <a:extLst>
                    <a:ext uri="{FF2B5EF4-FFF2-40B4-BE49-F238E27FC236}">
                      <a16:creationId xmlns:a16="http://schemas.microsoft.com/office/drawing/2014/main" id="{391FFB55-7123-4C8A-B8F1-B85A956A6718}"/>
                    </a:ext>
                  </a:extLst>
                </p14:cNvPr>
                <p14:cNvContentPartPr/>
                <p14:nvPr/>
              </p14:nvContentPartPr>
              <p14:xfrm>
                <a:off x="6263373" y="3431587"/>
                <a:ext cx="170640" cy="78480"/>
              </p14:xfrm>
            </p:contentPart>
          </mc:Choice>
          <mc:Fallback>
            <p:pic>
              <p:nvPicPr>
                <p:cNvPr id="697" name="Freihand 696">
                  <a:extLst>
                    <a:ext uri="{FF2B5EF4-FFF2-40B4-BE49-F238E27FC236}">
                      <a16:creationId xmlns:a16="http://schemas.microsoft.com/office/drawing/2014/main" id="{391FFB55-7123-4C8A-B8F1-B85A956A6718}"/>
                    </a:ext>
                  </a:extLst>
                </p:cNvPr>
                <p:cNvPicPr/>
                <p:nvPr/>
              </p:nvPicPr>
              <p:blipFill>
                <a:blip r:embed="rId1258"/>
                <a:stretch>
                  <a:fillRect/>
                </a:stretch>
              </p:blipFill>
              <p:spPr>
                <a:xfrm>
                  <a:off x="6259053" y="3427267"/>
                  <a:ext cx="1792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259">
              <p14:nvContentPartPr>
                <p14:cNvPr id="698" name="Freihand 697">
                  <a:extLst>
                    <a:ext uri="{FF2B5EF4-FFF2-40B4-BE49-F238E27FC236}">
                      <a16:creationId xmlns:a16="http://schemas.microsoft.com/office/drawing/2014/main" id="{B143582E-1EBE-42A2-B817-12BAEA2631C3}"/>
                    </a:ext>
                  </a:extLst>
                </p14:cNvPr>
                <p14:cNvContentPartPr/>
                <p14:nvPr/>
              </p14:nvContentPartPr>
              <p14:xfrm>
                <a:off x="6417813" y="3413587"/>
                <a:ext cx="171720" cy="185040"/>
              </p14:xfrm>
            </p:contentPart>
          </mc:Choice>
          <mc:Fallback>
            <p:pic>
              <p:nvPicPr>
                <p:cNvPr id="698" name="Freihand 697">
                  <a:extLst>
                    <a:ext uri="{FF2B5EF4-FFF2-40B4-BE49-F238E27FC236}">
                      <a16:creationId xmlns:a16="http://schemas.microsoft.com/office/drawing/2014/main" id="{B143582E-1EBE-42A2-B817-12BAEA2631C3}"/>
                    </a:ext>
                  </a:extLst>
                </p:cNvPr>
                <p:cNvPicPr/>
                <p:nvPr/>
              </p:nvPicPr>
              <p:blipFill>
                <a:blip r:embed="rId1260"/>
                <a:stretch>
                  <a:fillRect/>
                </a:stretch>
              </p:blipFill>
              <p:spPr>
                <a:xfrm>
                  <a:off x="6413493" y="3409267"/>
                  <a:ext cx="18036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1261">
              <p14:nvContentPartPr>
                <p14:cNvPr id="699" name="Freihand 698">
                  <a:extLst>
                    <a:ext uri="{FF2B5EF4-FFF2-40B4-BE49-F238E27FC236}">
                      <a16:creationId xmlns:a16="http://schemas.microsoft.com/office/drawing/2014/main" id="{06C5AE95-3EDB-4827-8174-088693FA90BC}"/>
                    </a:ext>
                  </a:extLst>
                </p14:cNvPr>
                <p14:cNvContentPartPr/>
                <p14:nvPr/>
              </p14:nvContentPartPr>
              <p14:xfrm>
                <a:off x="6574413" y="3394147"/>
                <a:ext cx="26280" cy="3240"/>
              </p14:xfrm>
            </p:contentPart>
          </mc:Choice>
          <mc:Fallback>
            <p:pic>
              <p:nvPicPr>
                <p:cNvPr id="699" name="Freihand 698">
                  <a:extLst>
                    <a:ext uri="{FF2B5EF4-FFF2-40B4-BE49-F238E27FC236}">
                      <a16:creationId xmlns:a16="http://schemas.microsoft.com/office/drawing/2014/main" id="{06C5AE95-3EDB-4827-8174-088693FA90BC}"/>
                    </a:ext>
                  </a:extLst>
                </p:cNvPr>
                <p:cNvPicPr/>
                <p:nvPr/>
              </p:nvPicPr>
              <p:blipFill>
                <a:blip r:embed="rId1262"/>
                <a:stretch>
                  <a:fillRect/>
                </a:stretch>
              </p:blipFill>
              <p:spPr>
                <a:xfrm>
                  <a:off x="6570093" y="3389827"/>
                  <a:ext cx="3492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1263">
              <p14:nvContentPartPr>
                <p14:cNvPr id="700" name="Freihand 699">
                  <a:extLst>
                    <a:ext uri="{FF2B5EF4-FFF2-40B4-BE49-F238E27FC236}">
                      <a16:creationId xmlns:a16="http://schemas.microsoft.com/office/drawing/2014/main" id="{E4B35A11-1514-47E1-B275-FAAAE993AEC6}"/>
                    </a:ext>
                  </a:extLst>
                </p14:cNvPr>
                <p14:cNvContentPartPr/>
                <p14:nvPr/>
              </p14:nvContentPartPr>
              <p14:xfrm>
                <a:off x="6614013" y="3322147"/>
                <a:ext cx="132480" cy="162360"/>
              </p14:xfrm>
            </p:contentPart>
          </mc:Choice>
          <mc:Fallback>
            <p:pic>
              <p:nvPicPr>
                <p:cNvPr id="700" name="Freihand 699">
                  <a:extLst>
                    <a:ext uri="{FF2B5EF4-FFF2-40B4-BE49-F238E27FC236}">
                      <a16:creationId xmlns:a16="http://schemas.microsoft.com/office/drawing/2014/main" id="{E4B35A11-1514-47E1-B275-FAAAE993AEC6}"/>
                    </a:ext>
                  </a:extLst>
                </p:cNvPr>
                <p:cNvPicPr/>
                <p:nvPr/>
              </p:nvPicPr>
              <p:blipFill>
                <a:blip r:embed="rId1264"/>
                <a:stretch>
                  <a:fillRect/>
                </a:stretch>
              </p:blipFill>
              <p:spPr>
                <a:xfrm>
                  <a:off x="6609693" y="3317827"/>
                  <a:ext cx="1411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265">
              <p14:nvContentPartPr>
                <p14:cNvPr id="702" name="Freihand 701">
                  <a:extLst>
                    <a:ext uri="{FF2B5EF4-FFF2-40B4-BE49-F238E27FC236}">
                      <a16:creationId xmlns:a16="http://schemas.microsoft.com/office/drawing/2014/main" id="{672F66FC-4701-43BF-9058-D6048E5C335F}"/>
                    </a:ext>
                  </a:extLst>
                </p14:cNvPr>
                <p14:cNvContentPartPr/>
                <p14:nvPr/>
              </p14:nvContentPartPr>
              <p14:xfrm>
                <a:off x="6836133" y="3374707"/>
                <a:ext cx="78840" cy="154080"/>
              </p14:xfrm>
            </p:contentPart>
          </mc:Choice>
          <mc:Fallback>
            <p:pic>
              <p:nvPicPr>
                <p:cNvPr id="702" name="Freihand 701">
                  <a:extLst>
                    <a:ext uri="{FF2B5EF4-FFF2-40B4-BE49-F238E27FC236}">
                      <a16:creationId xmlns:a16="http://schemas.microsoft.com/office/drawing/2014/main" id="{672F66FC-4701-43BF-9058-D6048E5C335F}"/>
                    </a:ext>
                  </a:extLst>
                </p:cNvPr>
                <p:cNvPicPr/>
                <p:nvPr/>
              </p:nvPicPr>
              <p:blipFill>
                <a:blip r:embed="rId1266"/>
                <a:stretch>
                  <a:fillRect/>
                </a:stretch>
              </p:blipFill>
              <p:spPr>
                <a:xfrm>
                  <a:off x="6831813" y="3370387"/>
                  <a:ext cx="874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267">
              <p14:nvContentPartPr>
                <p14:cNvPr id="703" name="Freihand 702">
                  <a:extLst>
                    <a:ext uri="{FF2B5EF4-FFF2-40B4-BE49-F238E27FC236}">
                      <a16:creationId xmlns:a16="http://schemas.microsoft.com/office/drawing/2014/main" id="{1F669CED-F5DC-4D09-8175-85BEAF06C131}"/>
                    </a:ext>
                  </a:extLst>
                </p14:cNvPr>
                <p14:cNvContentPartPr/>
                <p14:nvPr/>
              </p14:nvContentPartPr>
              <p14:xfrm>
                <a:off x="6938733" y="3401347"/>
                <a:ext cx="72720" cy="62640"/>
              </p14:xfrm>
            </p:contentPart>
          </mc:Choice>
          <mc:Fallback>
            <p:pic>
              <p:nvPicPr>
                <p:cNvPr id="703" name="Freihand 702">
                  <a:extLst>
                    <a:ext uri="{FF2B5EF4-FFF2-40B4-BE49-F238E27FC236}">
                      <a16:creationId xmlns:a16="http://schemas.microsoft.com/office/drawing/2014/main" id="{1F669CED-F5DC-4D09-8175-85BEAF06C131}"/>
                    </a:ext>
                  </a:extLst>
                </p:cNvPr>
                <p:cNvPicPr/>
                <p:nvPr/>
              </p:nvPicPr>
              <p:blipFill>
                <a:blip r:embed="rId1268"/>
                <a:stretch>
                  <a:fillRect/>
                </a:stretch>
              </p:blipFill>
              <p:spPr>
                <a:xfrm>
                  <a:off x="6934413" y="3397027"/>
                  <a:ext cx="813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269">
              <p14:nvContentPartPr>
                <p14:cNvPr id="704" name="Freihand 703">
                  <a:extLst>
                    <a:ext uri="{FF2B5EF4-FFF2-40B4-BE49-F238E27FC236}">
                      <a16:creationId xmlns:a16="http://schemas.microsoft.com/office/drawing/2014/main" id="{6A6A4969-91E9-4725-80C9-F1A14D3B3DF5}"/>
                    </a:ext>
                  </a:extLst>
                </p14:cNvPr>
                <p14:cNvContentPartPr/>
                <p14:nvPr/>
              </p14:nvContentPartPr>
              <p14:xfrm>
                <a:off x="7006413" y="3391987"/>
                <a:ext cx="66600" cy="52920"/>
              </p14:xfrm>
            </p:contentPart>
          </mc:Choice>
          <mc:Fallback>
            <p:pic>
              <p:nvPicPr>
                <p:cNvPr id="704" name="Freihand 703">
                  <a:extLst>
                    <a:ext uri="{FF2B5EF4-FFF2-40B4-BE49-F238E27FC236}">
                      <a16:creationId xmlns:a16="http://schemas.microsoft.com/office/drawing/2014/main" id="{6A6A4969-91E9-4725-80C9-F1A14D3B3DF5}"/>
                    </a:ext>
                  </a:extLst>
                </p:cNvPr>
                <p:cNvPicPr/>
                <p:nvPr/>
              </p:nvPicPr>
              <p:blipFill>
                <a:blip r:embed="rId1270"/>
                <a:stretch>
                  <a:fillRect/>
                </a:stretch>
              </p:blipFill>
              <p:spPr>
                <a:xfrm>
                  <a:off x="7002093" y="3387667"/>
                  <a:ext cx="7524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271">
              <p14:nvContentPartPr>
                <p14:cNvPr id="705" name="Freihand 704">
                  <a:extLst>
                    <a:ext uri="{FF2B5EF4-FFF2-40B4-BE49-F238E27FC236}">
                      <a16:creationId xmlns:a16="http://schemas.microsoft.com/office/drawing/2014/main" id="{CAA99465-E6BD-4F6E-AEBD-B62B1FDA2E39}"/>
                    </a:ext>
                  </a:extLst>
                </p14:cNvPr>
                <p14:cNvContentPartPr/>
                <p14:nvPr/>
              </p14:nvContentPartPr>
              <p14:xfrm>
                <a:off x="7082013" y="3339067"/>
                <a:ext cx="209520" cy="95400"/>
              </p14:xfrm>
            </p:contentPart>
          </mc:Choice>
          <mc:Fallback>
            <p:pic>
              <p:nvPicPr>
                <p:cNvPr id="705" name="Freihand 704">
                  <a:extLst>
                    <a:ext uri="{FF2B5EF4-FFF2-40B4-BE49-F238E27FC236}">
                      <a16:creationId xmlns:a16="http://schemas.microsoft.com/office/drawing/2014/main" id="{CAA99465-E6BD-4F6E-AEBD-B62B1FDA2E39}"/>
                    </a:ext>
                  </a:extLst>
                </p:cNvPr>
                <p:cNvPicPr/>
                <p:nvPr/>
              </p:nvPicPr>
              <p:blipFill>
                <a:blip r:embed="rId1272"/>
                <a:stretch>
                  <a:fillRect/>
                </a:stretch>
              </p:blipFill>
              <p:spPr>
                <a:xfrm>
                  <a:off x="7077693" y="3334747"/>
                  <a:ext cx="2181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273">
              <p14:nvContentPartPr>
                <p14:cNvPr id="706" name="Freihand 705">
                  <a:extLst>
                    <a:ext uri="{FF2B5EF4-FFF2-40B4-BE49-F238E27FC236}">
                      <a16:creationId xmlns:a16="http://schemas.microsoft.com/office/drawing/2014/main" id="{4A9E3F6C-C88E-489F-9B5E-8BC5581AA0A0}"/>
                    </a:ext>
                  </a:extLst>
                </p14:cNvPr>
                <p14:cNvContentPartPr/>
                <p14:nvPr/>
              </p14:nvContentPartPr>
              <p14:xfrm>
                <a:off x="7300173" y="3371467"/>
                <a:ext cx="74520" cy="56520"/>
              </p14:xfrm>
            </p:contentPart>
          </mc:Choice>
          <mc:Fallback>
            <p:pic>
              <p:nvPicPr>
                <p:cNvPr id="706" name="Freihand 705">
                  <a:extLst>
                    <a:ext uri="{FF2B5EF4-FFF2-40B4-BE49-F238E27FC236}">
                      <a16:creationId xmlns:a16="http://schemas.microsoft.com/office/drawing/2014/main" id="{4A9E3F6C-C88E-489F-9B5E-8BC5581AA0A0}"/>
                    </a:ext>
                  </a:extLst>
                </p:cNvPr>
                <p:cNvPicPr/>
                <p:nvPr/>
              </p:nvPicPr>
              <p:blipFill>
                <a:blip r:embed="rId1274"/>
                <a:stretch>
                  <a:fillRect/>
                </a:stretch>
              </p:blipFill>
              <p:spPr>
                <a:xfrm>
                  <a:off x="7295853" y="3367147"/>
                  <a:ext cx="8316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275">
              <p14:nvContentPartPr>
                <p14:cNvPr id="707" name="Freihand 706">
                  <a:extLst>
                    <a:ext uri="{FF2B5EF4-FFF2-40B4-BE49-F238E27FC236}">
                      <a16:creationId xmlns:a16="http://schemas.microsoft.com/office/drawing/2014/main" id="{31C19688-BB74-4084-962F-D0E14B75163E}"/>
                    </a:ext>
                  </a:extLst>
                </p14:cNvPr>
                <p14:cNvContentPartPr/>
                <p14:nvPr/>
              </p14:nvContentPartPr>
              <p14:xfrm>
                <a:off x="7369653" y="3314227"/>
                <a:ext cx="88920" cy="113760"/>
              </p14:xfrm>
            </p:contentPart>
          </mc:Choice>
          <mc:Fallback>
            <p:pic>
              <p:nvPicPr>
                <p:cNvPr id="707" name="Freihand 706">
                  <a:extLst>
                    <a:ext uri="{FF2B5EF4-FFF2-40B4-BE49-F238E27FC236}">
                      <a16:creationId xmlns:a16="http://schemas.microsoft.com/office/drawing/2014/main" id="{31C19688-BB74-4084-962F-D0E14B75163E}"/>
                    </a:ext>
                  </a:extLst>
                </p:cNvPr>
                <p:cNvPicPr/>
                <p:nvPr/>
              </p:nvPicPr>
              <p:blipFill>
                <a:blip r:embed="rId1276"/>
                <a:stretch>
                  <a:fillRect/>
                </a:stretch>
              </p:blipFill>
              <p:spPr>
                <a:xfrm>
                  <a:off x="7365333" y="3309907"/>
                  <a:ext cx="975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277">
              <p14:nvContentPartPr>
                <p14:cNvPr id="709" name="Freihand 708">
                  <a:extLst>
                    <a:ext uri="{FF2B5EF4-FFF2-40B4-BE49-F238E27FC236}">
                      <a16:creationId xmlns:a16="http://schemas.microsoft.com/office/drawing/2014/main" id="{A04939D6-217E-4C26-9F51-C34794D6191E}"/>
                    </a:ext>
                  </a:extLst>
                </p14:cNvPr>
                <p14:cNvContentPartPr/>
                <p14:nvPr/>
              </p14:nvContentPartPr>
              <p14:xfrm>
                <a:off x="6474333" y="3607987"/>
                <a:ext cx="131400" cy="81720"/>
              </p14:xfrm>
            </p:contentPart>
          </mc:Choice>
          <mc:Fallback>
            <p:pic>
              <p:nvPicPr>
                <p:cNvPr id="709" name="Freihand 708">
                  <a:extLst>
                    <a:ext uri="{FF2B5EF4-FFF2-40B4-BE49-F238E27FC236}">
                      <a16:creationId xmlns:a16="http://schemas.microsoft.com/office/drawing/2014/main" id="{A04939D6-217E-4C26-9F51-C34794D6191E}"/>
                    </a:ext>
                  </a:extLst>
                </p:cNvPr>
                <p:cNvPicPr/>
                <p:nvPr/>
              </p:nvPicPr>
              <p:blipFill>
                <a:blip r:embed="rId1278"/>
                <a:stretch>
                  <a:fillRect/>
                </a:stretch>
              </p:blipFill>
              <p:spPr>
                <a:xfrm>
                  <a:off x="6470013" y="3603667"/>
                  <a:ext cx="1400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279">
              <p14:nvContentPartPr>
                <p14:cNvPr id="710" name="Freihand 709">
                  <a:extLst>
                    <a:ext uri="{FF2B5EF4-FFF2-40B4-BE49-F238E27FC236}">
                      <a16:creationId xmlns:a16="http://schemas.microsoft.com/office/drawing/2014/main" id="{FDF4F64D-7E06-4734-BEDE-617CC54714B1}"/>
                    </a:ext>
                  </a:extLst>
                </p14:cNvPr>
                <p14:cNvContentPartPr/>
                <p14:nvPr/>
              </p14:nvContentPartPr>
              <p14:xfrm>
                <a:off x="6587373" y="3541027"/>
                <a:ext cx="126720" cy="176040"/>
              </p14:xfrm>
            </p:contentPart>
          </mc:Choice>
          <mc:Fallback>
            <p:pic>
              <p:nvPicPr>
                <p:cNvPr id="710" name="Freihand 709">
                  <a:extLst>
                    <a:ext uri="{FF2B5EF4-FFF2-40B4-BE49-F238E27FC236}">
                      <a16:creationId xmlns:a16="http://schemas.microsoft.com/office/drawing/2014/main" id="{FDF4F64D-7E06-4734-BEDE-617CC54714B1}"/>
                    </a:ext>
                  </a:extLst>
                </p:cNvPr>
                <p:cNvPicPr/>
                <p:nvPr/>
              </p:nvPicPr>
              <p:blipFill>
                <a:blip r:embed="rId1280"/>
                <a:stretch>
                  <a:fillRect/>
                </a:stretch>
              </p:blipFill>
              <p:spPr>
                <a:xfrm>
                  <a:off x="6583053" y="3536707"/>
                  <a:ext cx="13536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281">
              <p14:nvContentPartPr>
                <p14:cNvPr id="712" name="Freihand 711">
                  <a:extLst>
                    <a:ext uri="{FF2B5EF4-FFF2-40B4-BE49-F238E27FC236}">
                      <a16:creationId xmlns:a16="http://schemas.microsoft.com/office/drawing/2014/main" id="{8C6EC0F6-C364-4BCE-85A8-ADDD72ED0B8B}"/>
                    </a:ext>
                  </a:extLst>
                </p14:cNvPr>
                <p14:cNvContentPartPr/>
                <p14:nvPr/>
              </p14:nvContentPartPr>
              <p14:xfrm>
                <a:off x="6778533" y="3525907"/>
                <a:ext cx="70200" cy="135360"/>
              </p14:xfrm>
            </p:contentPart>
          </mc:Choice>
          <mc:Fallback>
            <p:pic>
              <p:nvPicPr>
                <p:cNvPr id="712" name="Freihand 711">
                  <a:extLst>
                    <a:ext uri="{FF2B5EF4-FFF2-40B4-BE49-F238E27FC236}">
                      <a16:creationId xmlns:a16="http://schemas.microsoft.com/office/drawing/2014/main" id="{8C6EC0F6-C364-4BCE-85A8-ADDD72ED0B8B}"/>
                    </a:ext>
                  </a:extLst>
                </p:cNvPr>
                <p:cNvPicPr/>
                <p:nvPr/>
              </p:nvPicPr>
              <p:blipFill>
                <a:blip r:embed="rId1282"/>
                <a:stretch>
                  <a:fillRect/>
                </a:stretch>
              </p:blipFill>
              <p:spPr>
                <a:xfrm>
                  <a:off x="6774213" y="3521587"/>
                  <a:ext cx="788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283">
              <p14:nvContentPartPr>
                <p14:cNvPr id="713" name="Freihand 712">
                  <a:extLst>
                    <a:ext uri="{FF2B5EF4-FFF2-40B4-BE49-F238E27FC236}">
                      <a16:creationId xmlns:a16="http://schemas.microsoft.com/office/drawing/2014/main" id="{375E4D57-4F38-4177-AF1E-8C0ACF9B9A99}"/>
                    </a:ext>
                  </a:extLst>
                </p14:cNvPr>
                <p14:cNvContentPartPr/>
                <p14:nvPr/>
              </p14:nvContentPartPr>
              <p14:xfrm>
                <a:off x="6828573" y="3590347"/>
                <a:ext cx="99360" cy="84600"/>
              </p14:xfrm>
            </p:contentPart>
          </mc:Choice>
          <mc:Fallback>
            <p:pic>
              <p:nvPicPr>
                <p:cNvPr id="713" name="Freihand 712">
                  <a:extLst>
                    <a:ext uri="{FF2B5EF4-FFF2-40B4-BE49-F238E27FC236}">
                      <a16:creationId xmlns:a16="http://schemas.microsoft.com/office/drawing/2014/main" id="{375E4D57-4F38-4177-AF1E-8C0ACF9B9A99}"/>
                    </a:ext>
                  </a:extLst>
                </p:cNvPr>
                <p:cNvPicPr/>
                <p:nvPr/>
              </p:nvPicPr>
              <p:blipFill>
                <a:blip r:embed="rId1284"/>
                <a:stretch>
                  <a:fillRect/>
                </a:stretch>
              </p:blipFill>
              <p:spPr>
                <a:xfrm>
                  <a:off x="6824253" y="3586027"/>
                  <a:ext cx="1080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285">
              <p14:nvContentPartPr>
                <p14:cNvPr id="714" name="Freihand 713">
                  <a:extLst>
                    <a:ext uri="{FF2B5EF4-FFF2-40B4-BE49-F238E27FC236}">
                      <a16:creationId xmlns:a16="http://schemas.microsoft.com/office/drawing/2014/main" id="{5C046107-7808-42CD-A37B-40CB4FBAEEA5}"/>
                    </a:ext>
                  </a:extLst>
                </p14:cNvPr>
                <p14:cNvContentPartPr/>
                <p14:nvPr/>
              </p14:nvContentPartPr>
              <p14:xfrm>
                <a:off x="6920373" y="3516547"/>
                <a:ext cx="72720" cy="151920"/>
              </p14:xfrm>
            </p:contentPart>
          </mc:Choice>
          <mc:Fallback>
            <p:pic>
              <p:nvPicPr>
                <p:cNvPr id="714" name="Freihand 713">
                  <a:extLst>
                    <a:ext uri="{FF2B5EF4-FFF2-40B4-BE49-F238E27FC236}">
                      <a16:creationId xmlns:a16="http://schemas.microsoft.com/office/drawing/2014/main" id="{5C046107-7808-42CD-A37B-40CB4FBAEEA5}"/>
                    </a:ext>
                  </a:extLst>
                </p:cNvPr>
                <p:cNvPicPr/>
                <p:nvPr/>
              </p:nvPicPr>
              <p:blipFill>
                <a:blip r:embed="rId1286"/>
                <a:stretch>
                  <a:fillRect/>
                </a:stretch>
              </p:blipFill>
              <p:spPr>
                <a:xfrm>
                  <a:off x="6916053" y="3512227"/>
                  <a:ext cx="813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287">
              <p14:nvContentPartPr>
                <p14:cNvPr id="715" name="Freihand 714">
                  <a:extLst>
                    <a:ext uri="{FF2B5EF4-FFF2-40B4-BE49-F238E27FC236}">
                      <a16:creationId xmlns:a16="http://schemas.microsoft.com/office/drawing/2014/main" id="{E3C34776-B49A-4C7C-8101-527CA5C1A00E}"/>
                    </a:ext>
                  </a:extLst>
                </p14:cNvPr>
                <p14:cNvContentPartPr/>
                <p14:nvPr/>
              </p14:nvContentPartPr>
              <p14:xfrm>
                <a:off x="6990933" y="3583507"/>
                <a:ext cx="150480" cy="83880"/>
              </p14:xfrm>
            </p:contentPart>
          </mc:Choice>
          <mc:Fallback>
            <p:pic>
              <p:nvPicPr>
                <p:cNvPr id="715" name="Freihand 714">
                  <a:extLst>
                    <a:ext uri="{FF2B5EF4-FFF2-40B4-BE49-F238E27FC236}">
                      <a16:creationId xmlns:a16="http://schemas.microsoft.com/office/drawing/2014/main" id="{E3C34776-B49A-4C7C-8101-527CA5C1A00E}"/>
                    </a:ext>
                  </a:extLst>
                </p:cNvPr>
                <p:cNvPicPr/>
                <p:nvPr/>
              </p:nvPicPr>
              <p:blipFill>
                <a:blip r:embed="rId1288"/>
                <a:stretch>
                  <a:fillRect/>
                </a:stretch>
              </p:blipFill>
              <p:spPr>
                <a:xfrm>
                  <a:off x="6986613" y="3579187"/>
                  <a:ext cx="1591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289">
              <p14:nvContentPartPr>
                <p14:cNvPr id="716" name="Freihand 715">
                  <a:extLst>
                    <a:ext uri="{FF2B5EF4-FFF2-40B4-BE49-F238E27FC236}">
                      <a16:creationId xmlns:a16="http://schemas.microsoft.com/office/drawing/2014/main" id="{FC0A8B49-73E5-461A-9B61-C1AF03B894D1}"/>
                    </a:ext>
                  </a:extLst>
                </p14:cNvPr>
                <p14:cNvContentPartPr/>
                <p14:nvPr/>
              </p14:nvContentPartPr>
              <p14:xfrm>
                <a:off x="6551013" y="3797347"/>
                <a:ext cx="212040" cy="78840"/>
              </p14:xfrm>
            </p:contentPart>
          </mc:Choice>
          <mc:Fallback>
            <p:pic>
              <p:nvPicPr>
                <p:cNvPr id="716" name="Freihand 715">
                  <a:extLst>
                    <a:ext uri="{FF2B5EF4-FFF2-40B4-BE49-F238E27FC236}">
                      <a16:creationId xmlns:a16="http://schemas.microsoft.com/office/drawing/2014/main" id="{FC0A8B49-73E5-461A-9B61-C1AF03B894D1}"/>
                    </a:ext>
                  </a:extLst>
                </p:cNvPr>
                <p:cNvPicPr/>
                <p:nvPr/>
              </p:nvPicPr>
              <p:blipFill>
                <a:blip r:embed="rId1290"/>
                <a:stretch>
                  <a:fillRect/>
                </a:stretch>
              </p:blipFill>
              <p:spPr>
                <a:xfrm>
                  <a:off x="6546693" y="3793027"/>
                  <a:ext cx="2206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291">
              <p14:nvContentPartPr>
                <p14:cNvPr id="717" name="Freihand 716">
                  <a:extLst>
                    <a:ext uri="{FF2B5EF4-FFF2-40B4-BE49-F238E27FC236}">
                      <a16:creationId xmlns:a16="http://schemas.microsoft.com/office/drawing/2014/main" id="{7816F284-DDFB-4072-A260-31EB75A89AE9}"/>
                    </a:ext>
                  </a:extLst>
                </p14:cNvPr>
                <p14:cNvContentPartPr/>
                <p14:nvPr/>
              </p14:nvContentPartPr>
              <p14:xfrm>
                <a:off x="6793653" y="3746227"/>
                <a:ext cx="88200" cy="115200"/>
              </p14:xfrm>
            </p:contentPart>
          </mc:Choice>
          <mc:Fallback>
            <p:pic>
              <p:nvPicPr>
                <p:cNvPr id="717" name="Freihand 716">
                  <a:extLst>
                    <a:ext uri="{FF2B5EF4-FFF2-40B4-BE49-F238E27FC236}">
                      <a16:creationId xmlns:a16="http://schemas.microsoft.com/office/drawing/2014/main" id="{7816F284-DDFB-4072-A260-31EB75A89AE9}"/>
                    </a:ext>
                  </a:extLst>
                </p:cNvPr>
                <p:cNvPicPr/>
                <p:nvPr/>
              </p:nvPicPr>
              <p:blipFill>
                <a:blip r:embed="rId1292"/>
                <a:stretch>
                  <a:fillRect/>
                </a:stretch>
              </p:blipFill>
              <p:spPr>
                <a:xfrm>
                  <a:off x="6789333" y="3741907"/>
                  <a:ext cx="968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293">
              <p14:nvContentPartPr>
                <p14:cNvPr id="718" name="Freihand 717">
                  <a:extLst>
                    <a:ext uri="{FF2B5EF4-FFF2-40B4-BE49-F238E27FC236}">
                      <a16:creationId xmlns:a16="http://schemas.microsoft.com/office/drawing/2014/main" id="{EF43CA5F-FBAC-402C-8FBA-C30092888C7D}"/>
                    </a:ext>
                  </a:extLst>
                </p14:cNvPr>
                <p14:cNvContentPartPr/>
                <p14:nvPr/>
              </p14:nvContentPartPr>
              <p14:xfrm>
                <a:off x="6938013" y="3763147"/>
                <a:ext cx="69120" cy="90000"/>
              </p14:xfrm>
            </p:contentPart>
          </mc:Choice>
          <mc:Fallback>
            <p:pic>
              <p:nvPicPr>
                <p:cNvPr id="718" name="Freihand 717">
                  <a:extLst>
                    <a:ext uri="{FF2B5EF4-FFF2-40B4-BE49-F238E27FC236}">
                      <a16:creationId xmlns:a16="http://schemas.microsoft.com/office/drawing/2014/main" id="{EF43CA5F-FBAC-402C-8FBA-C30092888C7D}"/>
                    </a:ext>
                  </a:extLst>
                </p:cNvPr>
                <p:cNvPicPr/>
                <p:nvPr/>
              </p:nvPicPr>
              <p:blipFill>
                <a:blip r:embed="rId1294"/>
                <a:stretch>
                  <a:fillRect/>
                </a:stretch>
              </p:blipFill>
              <p:spPr>
                <a:xfrm>
                  <a:off x="6933693" y="3758827"/>
                  <a:ext cx="777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295">
              <p14:nvContentPartPr>
                <p14:cNvPr id="719" name="Freihand 718">
                  <a:extLst>
                    <a:ext uri="{FF2B5EF4-FFF2-40B4-BE49-F238E27FC236}">
                      <a16:creationId xmlns:a16="http://schemas.microsoft.com/office/drawing/2014/main" id="{31B6CDEB-4824-448D-BE49-FB3D28062BEB}"/>
                    </a:ext>
                  </a:extLst>
                </p14:cNvPr>
                <p14:cNvContentPartPr/>
                <p14:nvPr/>
              </p14:nvContentPartPr>
              <p14:xfrm>
                <a:off x="7031973" y="3765307"/>
                <a:ext cx="51840" cy="65520"/>
              </p14:xfrm>
            </p:contentPart>
          </mc:Choice>
          <mc:Fallback>
            <p:pic>
              <p:nvPicPr>
                <p:cNvPr id="719" name="Freihand 718">
                  <a:extLst>
                    <a:ext uri="{FF2B5EF4-FFF2-40B4-BE49-F238E27FC236}">
                      <a16:creationId xmlns:a16="http://schemas.microsoft.com/office/drawing/2014/main" id="{31B6CDEB-4824-448D-BE49-FB3D28062BEB}"/>
                    </a:ext>
                  </a:extLst>
                </p:cNvPr>
                <p:cNvPicPr/>
                <p:nvPr/>
              </p:nvPicPr>
              <p:blipFill>
                <a:blip r:embed="rId1296"/>
                <a:stretch>
                  <a:fillRect/>
                </a:stretch>
              </p:blipFill>
              <p:spPr>
                <a:xfrm>
                  <a:off x="7027653" y="3760987"/>
                  <a:ext cx="604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297">
              <p14:nvContentPartPr>
                <p14:cNvPr id="720" name="Freihand 719">
                  <a:extLst>
                    <a:ext uri="{FF2B5EF4-FFF2-40B4-BE49-F238E27FC236}">
                      <a16:creationId xmlns:a16="http://schemas.microsoft.com/office/drawing/2014/main" id="{32C91761-34D2-488B-A2DB-F8581AD0FCDF}"/>
                    </a:ext>
                  </a:extLst>
                </p14:cNvPr>
                <p14:cNvContentPartPr/>
                <p14:nvPr/>
              </p14:nvContentPartPr>
              <p14:xfrm>
                <a:off x="7062573" y="3766747"/>
                <a:ext cx="87120" cy="168120"/>
              </p14:xfrm>
            </p:contentPart>
          </mc:Choice>
          <mc:Fallback>
            <p:pic>
              <p:nvPicPr>
                <p:cNvPr id="720" name="Freihand 719">
                  <a:extLst>
                    <a:ext uri="{FF2B5EF4-FFF2-40B4-BE49-F238E27FC236}">
                      <a16:creationId xmlns:a16="http://schemas.microsoft.com/office/drawing/2014/main" id="{32C91761-34D2-488B-A2DB-F8581AD0FCDF}"/>
                    </a:ext>
                  </a:extLst>
                </p:cNvPr>
                <p:cNvPicPr/>
                <p:nvPr/>
              </p:nvPicPr>
              <p:blipFill>
                <a:blip r:embed="rId1298"/>
                <a:stretch>
                  <a:fillRect/>
                </a:stretch>
              </p:blipFill>
              <p:spPr>
                <a:xfrm>
                  <a:off x="7058253" y="3762427"/>
                  <a:ext cx="9576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299">
              <p14:nvContentPartPr>
                <p14:cNvPr id="721" name="Freihand 720">
                  <a:extLst>
                    <a:ext uri="{FF2B5EF4-FFF2-40B4-BE49-F238E27FC236}">
                      <a16:creationId xmlns:a16="http://schemas.microsoft.com/office/drawing/2014/main" id="{899EF831-9549-4753-9B50-A00E938A635C}"/>
                    </a:ext>
                  </a:extLst>
                </p14:cNvPr>
                <p14:cNvContentPartPr/>
                <p14:nvPr/>
              </p14:nvContentPartPr>
              <p14:xfrm>
                <a:off x="7169493" y="3746587"/>
                <a:ext cx="20160" cy="63000"/>
              </p14:xfrm>
            </p:contentPart>
          </mc:Choice>
          <mc:Fallback>
            <p:pic>
              <p:nvPicPr>
                <p:cNvPr id="721" name="Freihand 720">
                  <a:extLst>
                    <a:ext uri="{FF2B5EF4-FFF2-40B4-BE49-F238E27FC236}">
                      <a16:creationId xmlns:a16="http://schemas.microsoft.com/office/drawing/2014/main" id="{899EF831-9549-4753-9B50-A00E938A635C}"/>
                    </a:ext>
                  </a:extLst>
                </p:cNvPr>
                <p:cNvPicPr/>
                <p:nvPr/>
              </p:nvPicPr>
              <p:blipFill>
                <a:blip r:embed="rId1300"/>
                <a:stretch>
                  <a:fillRect/>
                </a:stretch>
              </p:blipFill>
              <p:spPr>
                <a:xfrm>
                  <a:off x="7165173" y="3742267"/>
                  <a:ext cx="288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301">
              <p14:nvContentPartPr>
                <p14:cNvPr id="722" name="Freihand 721">
                  <a:extLst>
                    <a:ext uri="{FF2B5EF4-FFF2-40B4-BE49-F238E27FC236}">
                      <a16:creationId xmlns:a16="http://schemas.microsoft.com/office/drawing/2014/main" id="{025659AC-8DB5-495D-9B45-BF4042678FD3}"/>
                    </a:ext>
                  </a:extLst>
                </p14:cNvPr>
                <p14:cNvContentPartPr/>
                <p14:nvPr/>
              </p14:nvContentPartPr>
              <p14:xfrm>
                <a:off x="7191453" y="3669907"/>
                <a:ext cx="10080" cy="4680"/>
              </p14:xfrm>
            </p:contentPart>
          </mc:Choice>
          <mc:Fallback>
            <p:pic>
              <p:nvPicPr>
                <p:cNvPr id="722" name="Freihand 721">
                  <a:extLst>
                    <a:ext uri="{FF2B5EF4-FFF2-40B4-BE49-F238E27FC236}">
                      <a16:creationId xmlns:a16="http://schemas.microsoft.com/office/drawing/2014/main" id="{025659AC-8DB5-495D-9B45-BF4042678FD3}"/>
                    </a:ext>
                  </a:extLst>
                </p:cNvPr>
                <p:cNvPicPr/>
                <p:nvPr/>
              </p:nvPicPr>
              <p:blipFill>
                <a:blip r:embed="rId1024"/>
                <a:stretch>
                  <a:fillRect/>
                </a:stretch>
              </p:blipFill>
              <p:spPr>
                <a:xfrm>
                  <a:off x="7187133" y="3665587"/>
                  <a:ext cx="1872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1302">
              <p14:nvContentPartPr>
                <p14:cNvPr id="723" name="Freihand 722">
                  <a:extLst>
                    <a:ext uri="{FF2B5EF4-FFF2-40B4-BE49-F238E27FC236}">
                      <a16:creationId xmlns:a16="http://schemas.microsoft.com/office/drawing/2014/main" id="{BECC7806-1D88-47AE-974D-98BDB85040F2}"/>
                    </a:ext>
                  </a:extLst>
                </p14:cNvPr>
                <p14:cNvContentPartPr/>
                <p14:nvPr/>
              </p14:nvContentPartPr>
              <p14:xfrm>
                <a:off x="7221333" y="3651547"/>
                <a:ext cx="23400" cy="143640"/>
              </p14:xfrm>
            </p:contentPart>
          </mc:Choice>
          <mc:Fallback>
            <p:pic>
              <p:nvPicPr>
                <p:cNvPr id="723" name="Freihand 722">
                  <a:extLst>
                    <a:ext uri="{FF2B5EF4-FFF2-40B4-BE49-F238E27FC236}">
                      <a16:creationId xmlns:a16="http://schemas.microsoft.com/office/drawing/2014/main" id="{BECC7806-1D88-47AE-974D-98BDB85040F2}"/>
                    </a:ext>
                  </a:extLst>
                </p:cNvPr>
                <p:cNvPicPr/>
                <p:nvPr/>
              </p:nvPicPr>
              <p:blipFill>
                <a:blip r:embed="rId1303"/>
                <a:stretch>
                  <a:fillRect/>
                </a:stretch>
              </p:blipFill>
              <p:spPr>
                <a:xfrm>
                  <a:off x="7217013" y="3647227"/>
                  <a:ext cx="320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304">
              <p14:nvContentPartPr>
                <p14:cNvPr id="724" name="Freihand 723">
                  <a:extLst>
                    <a:ext uri="{FF2B5EF4-FFF2-40B4-BE49-F238E27FC236}">
                      <a16:creationId xmlns:a16="http://schemas.microsoft.com/office/drawing/2014/main" id="{CCE19FC3-716C-42D0-9473-4DA5E00FF3EF}"/>
                    </a:ext>
                  </a:extLst>
                </p14:cNvPr>
                <p14:cNvContentPartPr/>
                <p14:nvPr/>
              </p14:nvContentPartPr>
              <p14:xfrm>
                <a:off x="7223853" y="3731107"/>
                <a:ext cx="44640" cy="1440"/>
              </p14:xfrm>
            </p:contentPart>
          </mc:Choice>
          <mc:Fallback>
            <p:pic>
              <p:nvPicPr>
                <p:cNvPr id="724" name="Freihand 723">
                  <a:extLst>
                    <a:ext uri="{FF2B5EF4-FFF2-40B4-BE49-F238E27FC236}">
                      <a16:creationId xmlns:a16="http://schemas.microsoft.com/office/drawing/2014/main" id="{CCE19FC3-716C-42D0-9473-4DA5E00FF3EF}"/>
                    </a:ext>
                  </a:extLst>
                </p:cNvPr>
                <p:cNvPicPr/>
                <p:nvPr/>
              </p:nvPicPr>
              <p:blipFill>
                <a:blip r:embed="rId1305"/>
                <a:stretch>
                  <a:fillRect/>
                </a:stretch>
              </p:blipFill>
              <p:spPr>
                <a:xfrm>
                  <a:off x="7219533" y="3726787"/>
                  <a:ext cx="5328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1306">
              <p14:nvContentPartPr>
                <p14:cNvPr id="725" name="Freihand 724">
                  <a:extLst>
                    <a:ext uri="{FF2B5EF4-FFF2-40B4-BE49-F238E27FC236}">
                      <a16:creationId xmlns:a16="http://schemas.microsoft.com/office/drawing/2014/main" id="{683A8A18-979C-4A3E-ADAC-1CC31336FE4A}"/>
                    </a:ext>
                  </a:extLst>
                </p14:cNvPr>
                <p14:cNvContentPartPr/>
                <p14:nvPr/>
              </p14:nvContentPartPr>
              <p14:xfrm>
                <a:off x="7258773" y="3703387"/>
                <a:ext cx="85680" cy="88200"/>
              </p14:xfrm>
            </p:contentPart>
          </mc:Choice>
          <mc:Fallback>
            <p:pic>
              <p:nvPicPr>
                <p:cNvPr id="725" name="Freihand 724">
                  <a:extLst>
                    <a:ext uri="{FF2B5EF4-FFF2-40B4-BE49-F238E27FC236}">
                      <a16:creationId xmlns:a16="http://schemas.microsoft.com/office/drawing/2014/main" id="{683A8A18-979C-4A3E-ADAC-1CC31336FE4A}"/>
                    </a:ext>
                  </a:extLst>
                </p:cNvPr>
                <p:cNvPicPr/>
                <p:nvPr/>
              </p:nvPicPr>
              <p:blipFill>
                <a:blip r:embed="rId1307"/>
                <a:stretch>
                  <a:fillRect/>
                </a:stretch>
              </p:blipFill>
              <p:spPr>
                <a:xfrm>
                  <a:off x="7254453" y="3699067"/>
                  <a:ext cx="943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308">
              <p14:nvContentPartPr>
                <p14:cNvPr id="726" name="Freihand 725">
                  <a:extLst>
                    <a:ext uri="{FF2B5EF4-FFF2-40B4-BE49-F238E27FC236}">
                      <a16:creationId xmlns:a16="http://schemas.microsoft.com/office/drawing/2014/main" id="{8E694BF6-3D4F-478C-94F1-9C6206BFF889}"/>
                    </a:ext>
                  </a:extLst>
                </p14:cNvPr>
                <p14:cNvContentPartPr/>
                <p14:nvPr/>
              </p14:nvContentPartPr>
              <p14:xfrm>
                <a:off x="7370733" y="3623827"/>
                <a:ext cx="27720" cy="162360"/>
              </p14:xfrm>
            </p:contentPart>
          </mc:Choice>
          <mc:Fallback>
            <p:pic>
              <p:nvPicPr>
                <p:cNvPr id="726" name="Freihand 725">
                  <a:extLst>
                    <a:ext uri="{FF2B5EF4-FFF2-40B4-BE49-F238E27FC236}">
                      <a16:creationId xmlns:a16="http://schemas.microsoft.com/office/drawing/2014/main" id="{8E694BF6-3D4F-478C-94F1-9C6206BFF889}"/>
                    </a:ext>
                  </a:extLst>
                </p:cNvPr>
                <p:cNvPicPr/>
                <p:nvPr/>
              </p:nvPicPr>
              <p:blipFill>
                <a:blip r:embed="rId1309"/>
                <a:stretch>
                  <a:fillRect/>
                </a:stretch>
              </p:blipFill>
              <p:spPr>
                <a:xfrm>
                  <a:off x="7366413" y="3619507"/>
                  <a:ext cx="363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310">
              <p14:nvContentPartPr>
                <p14:cNvPr id="779" name="Freihand 778">
                  <a:extLst>
                    <a:ext uri="{FF2B5EF4-FFF2-40B4-BE49-F238E27FC236}">
                      <a16:creationId xmlns:a16="http://schemas.microsoft.com/office/drawing/2014/main" id="{FE37B07C-5609-40E4-B36C-61D211D1A25B}"/>
                    </a:ext>
                  </a:extLst>
                </p14:cNvPr>
                <p14:cNvContentPartPr/>
                <p14:nvPr/>
              </p14:nvContentPartPr>
              <p14:xfrm>
                <a:off x="10680213" y="2898067"/>
                <a:ext cx="485640" cy="27000"/>
              </p14:xfrm>
            </p:contentPart>
          </mc:Choice>
          <mc:Fallback>
            <p:pic>
              <p:nvPicPr>
                <p:cNvPr id="779" name="Freihand 778">
                  <a:extLst>
                    <a:ext uri="{FF2B5EF4-FFF2-40B4-BE49-F238E27FC236}">
                      <a16:creationId xmlns:a16="http://schemas.microsoft.com/office/drawing/2014/main" id="{FE37B07C-5609-40E4-B36C-61D211D1A25B}"/>
                    </a:ext>
                  </a:extLst>
                </p:cNvPr>
                <p:cNvPicPr/>
                <p:nvPr/>
              </p:nvPicPr>
              <p:blipFill>
                <a:blip r:embed="rId1311"/>
                <a:stretch>
                  <a:fillRect/>
                </a:stretch>
              </p:blipFill>
              <p:spPr>
                <a:xfrm>
                  <a:off x="10675893" y="2893747"/>
                  <a:ext cx="4942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312">
              <p14:nvContentPartPr>
                <p14:cNvPr id="737" name="Freihand 736">
                  <a:extLst>
                    <a:ext uri="{FF2B5EF4-FFF2-40B4-BE49-F238E27FC236}">
                      <a16:creationId xmlns:a16="http://schemas.microsoft.com/office/drawing/2014/main" id="{8293BC26-FF93-460C-B919-139444B311A8}"/>
                    </a:ext>
                  </a:extLst>
                </p14:cNvPr>
                <p14:cNvContentPartPr/>
                <p14:nvPr/>
              </p14:nvContentPartPr>
              <p14:xfrm>
                <a:off x="8252373" y="3362467"/>
                <a:ext cx="165240" cy="14040"/>
              </p14:xfrm>
            </p:contentPart>
          </mc:Choice>
          <mc:Fallback>
            <p:pic>
              <p:nvPicPr>
                <p:cNvPr id="737" name="Freihand 736">
                  <a:extLst>
                    <a:ext uri="{FF2B5EF4-FFF2-40B4-BE49-F238E27FC236}">
                      <a16:creationId xmlns:a16="http://schemas.microsoft.com/office/drawing/2014/main" id="{8293BC26-FF93-460C-B919-139444B311A8}"/>
                    </a:ext>
                  </a:extLst>
                </p:cNvPr>
                <p:cNvPicPr/>
                <p:nvPr/>
              </p:nvPicPr>
              <p:blipFill>
                <a:blip r:embed="rId1313"/>
                <a:stretch>
                  <a:fillRect/>
                </a:stretch>
              </p:blipFill>
              <p:spPr>
                <a:xfrm>
                  <a:off x="8248053" y="3358147"/>
                  <a:ext cx="1738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314">
              <p14:nvContentPartPr>
                <p14:cNvPr id="738" name="Freihand 737">
                  <a:extLst>
                    <a:ext uri="{FF2B5EF4-FFF2-40B4-BE49-F238E27FC236}">
                      <a16:creationId xmlns:a16="http://schemas.microsoft.com/office/drawing/2014/main" id="{44D3686E-EF4B-4725-B2BE-EC1E92470C55}"/>
                    </a:ext>
                  </a:extLst>
                </p14:cNvPr>
                <p14:cNvContentPartPr/>
                <p14:nvPr/>
              </p14:nvContentPartPr>
              <p14:xfrm>
                <a:off x="8255613" y="3413587"/>
                <a:ext cx="171360" cy="16560"/>
              </p14:xfrm>
            </p:contentPart>
          </mc:Choice>
          <mc:Fallback>
            <p:pic>
              <p:nvPicPr>
                <p:cNvPr id="738" name="Freihand 737">
                  <a:extLst>
                    <a:ext uri="{FF2B5EF4-FFF2-40B4-BE49-F238E27FC236}">
                      <a16:creationId xmlns:a16="http://schemas.microsoft.com/office/drawing/2014/main" id="{44D3686E-EF4B-4725-B2BE-EC1E92470C55}"/>
                    </a:ext>
                  </a:extLst>
                </p:cNvPr>
                <p:cNvPicPr/>
                <p:nvPr/>
              </p:nvPicPr>
              <p:blipFill>
                <a:blip r:embed="rId1315"/>
                <a:stretch>
                  <a:fillRect/>
                </a:stretch>
              </p:blipFill>
              <p:spPr>
                <a:xfrm>
                  <a:off x="8251293" y="3409267"/>
                  <a:ext cx="1800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316">
              <p14:nvContentPartPr>
                <p14:cNvPr id="780" name="Freihand 779">
                  <a:extLst>
                    <a:ext uri="{FF2B5EF4-FFF2-40B4-BE49-F238E27FC236}">
                      <a16:creationId xmlns:a16="http://schemas.microsoft.com/office/drawing/2014/main" id="{8884142A-8BE5-479D-B0DA-71791C8E4713}"/>
                    </a:ext>
                  </a:extLst>
                </p14:cNvPr>
                <p14:cNvContentPartPr/>
                <p14:nvPr/>
              </p14:nvContentPartPr>
              <p14:xfrm>
                <a:off x="8546493" y="3332587"/>
                <a:ext cx="15120" cy="43920"/>
              </p14:xfrm>
            </p:contentPart>
          </mc:Choice>
          <mc:Fallback>
            <p:pic>
              <p:nvPicPr>
                <p:cNvPr id="780" name="Freihand 779">
                  <a:extLst>
                    <a:ext uri="{FF2B5EF4-FFF2-40B4-BE49-F238E27FC236}">
                      <a16:creationId xmlns:a16="http://schemas.microsoft.com/office/drawing/2014/main" id="{8884142A-8BE5-479D-B0DA-71791C8E4713}"/>
                    </a:ext>
                  </a:extLst>
                </p:cNvPr>
                <p:cNvPicPr/>
                <p:nvPr/>
              </p:nvPicPr>
              <p:blipFill>
                <a:blip r:embed="rId1317"/>
                <a:stretch>
                  <a:fillRect/>
                </a:stretch>
              </p:blipFill>
              <p:spPr>
                <a:xfrm>
                  <a:off x="8542173" y="3328267"/>
                  <a:ext cx="2376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318">
              <p14:nvContentPartPr>
                <p14:cNvPr id="781" name="Freihand 780">
                  <a:extLst>
                    <a:ext uri="{FF2B5EF4-FFF2-40B4-BE49-F238E27FC236}">
                      <a16:creationId xmlns:a16="http://schemas.microsoft.com/office/drawing/2014/main" id="{231B5AD3-3171-4A9A-A273-EBA18AC33699}"/>
                    </a:ext>
                  </a:extLst>
                </p14:cNvPr>
                <p14:cNvContentPartPr/>
                <p14:nvPr/>
              </p14:nvContentPartPr>
              <p14:xfrm>
                <a:off x="8520213" y="3273187"/>
                <a:ext cx="114480" cy="209520"/>
              </p14:xfrm>
            </p:contentPart>
          </mc:Choice>
          <mc:Fallback>
            <p:pic>
              <p:nvPicPr>
                <p:cNvPr id="781" name="Freihand 780">
                  <a:extLst>
                    <a:ext uri="{FF2B5EF4-FFF2-40B4-BE49-F238E27FC236}">
                      <a16:creationId xmlns:a16="http://schemas.microsoft.com/office/drawing/2014/main" id="{231B5AD3-3171-4A9A-A273-EBA18AC33699}"/>
                    </a:ext>
                  </a:extLst>
                </p:cNvPr>
                <p:cNvPicPr/>
                <p:nvPr/>
              </p:nvPicPr>
              <p:blipFill>
                <a:blip r:embed="rId1319"/>
                <a:stretch>
                  <a:fillRect/>
                </a:stretch>
              </p:blipFill>
              <p:spPr>
                <a:xfrm>
                  <a:off x="8515893" y="3268867"/>
                  <a:ext cx="12312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1320">
              <p14:nvContentPartPr>
                <p14:cNvPr id="782" name="Freihand 781">
                  <a:extLst>
                    <a:ext uri="{FF2B5EF4-FFF2-40B4-BE49-F238E27FC236}">
                      <a16:creationId xmlns:a16="http://schemas.microsoft.com/office/drawing/2014/main" id="{371A224B-17F3-4FD3-938E-DEA4121740F3}"/>
                    </a:ext>
                  </a:extLst>
                </p14:cNvPr>
                <p14:cNvContentPartPr/>
                <p14:nvPr/>
              </p14:nvContentPartPr>
              <p14:xfrm>
                <a:off x="8678613" y="3258067"/>
                <a:ext cx="55800" cy="152280"/>
              </p14:xfrm>
            </p:contentPart>
          </mc:Choice>
          <mc:Fallback>
            <p:pic>
              <p:nvPicPr>
                <p:cNvPr id="782" name="Freihand 781">
                  <a:extLst>
                    <a:ext uri="{FF2B5EF4-FFF2-40B4-BE49-F238E27FC236}">
                      <a16:creationId xmlns:a16="http://schemas.microsoft.com/office/drawing/2014/main" id="{371A224B-17F3-4FD3-938E-DEA4121740F3}"/>
                    </a:ext>
                  </a:extLst>
                </p:cNvPr>
                <p:cNvPicPr/>
                <p:nvPr/>
              </p:nvPicPr>
              <p:blipFill>
                <a:blip r:embed="rId1321"/>
                <a:stretch>
                  <a:fillRect/>
                </a:stretch>
              </p:blipFill>
              <p:spPr>
                <a:xfrm>
                  <a:off x="8674293" y="3253747"/>
                  <a:ext cx="644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322">
              <p14:nvContentPartPr>
                <p14:cNvPr id="783" name="Freihand 782">
                  <a:extLst>
                    <a:ext uri="{FF2B5EF4-FFF2-40B4-BE49-F238E27FC236}">
                      <a16:creationId xmlns:a16="http://schemas.microsoft.com/office/drawing/2014/main" id="{88510E6D-6C44-48CD-A244-444676A35233}"/>
                    </a:ext>
                  </a:extLst>
                </p14:cNvPr>
                <p14:cNvContentPartPr/>
                <p14:nvPr/>
              </p14:nvContentPartPr>
              <p14:xfrm>
                <a:off x="8785533" y="3232867"/>
                <a:ext cx="147600" cy="146880"/>
              </p14:xfrm>
            </p:contentPart>
          </mc:Choice>
          <mc:Fallback>
            <p:pic>
              <p:nvPicPr>
                <p:cNvPr id="783" name="Freihand 782">
                  <a:extLst>
                    <a:ext uri="{FF2B5EF4-FFF2-40B4-BE49-F238E27FC236}">
                      <a16:creationId xmlns:a16="http://schemas.microsoft.com/office/drawing/2014/main" id="{88510E6D-6C44-48CD-A244-444676A35233}"/>
                    </a:ext>
                  </a:extLst>
                </p:cNvPr>
                <p:cNvPicPr/>
                <p:nvPr/>
              </p:nvPicPr>
              <p:blipFill>
                <a:blip r:embed="rId1323"/>
                <a:stretch>
                  <a:fillRect/>
                </a:stretch>
              </p:blipFill>
              <p:spPr>
                <a:xfrm>
                  <a:off x="8781213" y="3228547"/>
                  <a:ext cx="1562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324">
              <p14:nvContentPartPr>
                <p14:cNvPr id="784" name="Freihand 783">
                  <a:extLst>
                    <a:ext uri="{FF2B5EF4-FFF2-40B4-BE49-F238E27FC236}">
                      <a16:creationId xmlns:a16="http://schemas.microsoft.com/office/drawing/2014/main" id="{60D0E0FA-79E5-4093-9C84-6967B0FF1007}"/>
                    </a:ext>
                  </a:extLst>
                </p14:cNvPr>
                <p14:cNvContentPartPr/>
                <p14:nvPr/>
              </p14:nvContentPartPr>
              <p14:xfrm>
                <a:off x="8891013" y="3233587"/>
                <a:ext cx="95760" cy="192600"/>
              </p14:xfrm>
            </p:contentPart>
          </mc:Choice>
          <mc:Fallback>
            <p:pic>
              <p:nvPicPr>
                <p:cNvPr id="784" name="Freihand 783">
                  <a:extLst>
                    <a:ext uri="{FF2B5EF4-FFF2-40B4-BE49-F238E27FC236}">
                      <a16:creationId xmlns:a16="http://schemas.microsoft.com/office/drawing/2014/main" id="{60D0E0FA-79E5-4093-9C84-6967B0FF1007}"/>
                    </a:ext>
                  </a:extLst>
                </p:cNvPr>
                <p:cNvPicPr/>
                <p:nvPr/>
              </p:nvPicPr>
              <p:blipFill>
                <a:blip r:embed="rId1325"/>
                <a:stretch>
                  <a:fillRect/>
                </a:stretch>
              </p:blipFill>
              <p:spPr>
                <a:xfrm>
                  <a:off x="8886693" y="3229267"/>
                  <a:ext cx="10440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1326">
              <p14:nvContentPartPr>
                <p14:cNvPr id="644" name="Freihand 643">
                  <a:extLst>
                    <a:ext uri="{FF2B5EF4-FFF2-40B4-BE49-F238E27FC236}">
                      <a16:creationId xmlns:a16="http://schemas.microsoft.com/office/drawing/2014/main" id="{FE9123CB-D0B7-4072-8608-5B4A1FF899B0}"/>
                    </a:ext>
                  </a:extLst>
                </p14:cNvPr>
                <p14:cNvContentPartPr/>
                <p14:nvPr/>
              </p14:nvContentPartPr>
              <p14:xfrm>
                <a:off x="9575373" y="2462107"/>
                <a:ext cx="150840" cy="96840"/>
              </p14:xfrm>
            </p:contentPart>
          </mc:Choice>
          <mc:Fallback>
            <p:pic>
              <p:nvPicPr>
                <p:cNvPr id="644" name="Freihand 643">
                  <a:extLst>
                    <a:ext uri="{FF2B5EF4-FFF2-40B4-BE49-F238E27FC236}">
                      <a16:creationId xmlns:a16="http://schemas.microsoft.com/office/drawing/2014/main" id="{FE9123CB-D0B7-4072-8608-5B4A1FF899B0}"/>
                    </a:ext>
                  </a:extLst>
                </p:cNvPr>
                <p:cNvPicPr/>
                <p:nvPr/>
              </p:nvPicPr>
              <p:blipFill>
                <a:blip r:embed="rId1327"/>
                <a:stretch>
                  <a:fillRect/>
                </a:stretch>
              </p:blipFill>
              <p:spPr>
                <a:xfrm>
                  <a:off x="9571053" y="2457787"/>
                  <a:ext cx="1594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328">
              <p14:nvContentPartPr>
                <p14:cNvPr id="645" name="Freihand 644">
                  <a:extLst>
                    <a:ext uri="{FF2B5EF4-FFF2-40B4-BE49-F238E27FC236}">
                      <a16:creationId xmlns:a16="http://schemas.microsoft.com/office/drawing/2014/main" id="{AC5691E6-B2B7-48A3-96B1-82C147FF162C}"/>
                    </a:ext>
                  </a:extLst>
                </p14:cNvPr>
                <p14:cNvContentPartPr/>
                <p14:nvPr/>
              </p14:nvContentPartPr>
              <p14:xfrm>
                <a:off x="9509493" y="2455987"/>
                <a:ext cx="178920" cy="139680"/>
              </p14:xfrm>
            </p:contentPart>
          </mc:Choice>
          <mc:Fallback>
            <p:pic>
              <p:nvPicPr>
                <p:cNvPr id="645" name="Freihand 644">
                  <a:extLst>
                    <a:ext uri="{FF2B5EF4-FFF2-40B4-BE49-F238E27FC236}">
                      <a16:creationId xmlns:a16="http://schemas.microsoft.com/office/drawing/2014/main" id="{AC5691E6-B2B7-48A3-96B1-82C147FF162C}"/>
                    </a:ext>
                  </a:extLst>
                </p:cNvPr>
                <p:cNvPicPr/>
                <p:nvPr/>
              </p:nvPicPr>
              <p:blipFill>
                <a:blip r:embed="rId1329"/>
                <a:stretch>
                  <a:fillRect/>
                </a:stretch>
              </p:blipFill>
              <p:spPr>
                <a:xfrm>
                  <a:off x="9505173" y="2451667"/>
                  <a:ext cx="1875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330">
              <p14:nvContentPartPr>
                <p14:cNvPr id="630" name="Freihand 629">
                  <a:extLst>
                    <a:ext uri="{FF2B5EF4-FFF2-40B4-BE49-F238E27FC236}">
                      <a16:creationId xmlns:a16="http://schemas.microsoft.com/office/drawing/2014/main" id="{42C7316A-FA47-4B52-9032-9689BDC498BB}"/>
                    </a:ext>
                  </a:extLst>
                </p14:cNvPr>
                <p14:cNvContentPartPr/>
                <p14:nvPr/>
              </p14:nvContentPartPr>
              <p14:xfrm>
                <a:off x="9072453" y="2829667"/>
                <a:ext cx="26280" cy="126720"/>
              </p14:xfrm>
            </p:contentPart>
          </mc:Choice>
          <mc:Fallback>
            <p:pic>
              <p:nvPicPr>
                <p:cNvPr id="630" name="Freihand 629">
                  <a:extLst>
                    <a:ext uri="{FF2B5EF4-FFF2-40B4-BE49-F238E27FC236}">
                      <a16:creationId xmlns:a16="http://schemas.microsoft.com/office/drawing/2014/main" id="{42C7316A-FA47-4B52-9032-9689BDC498BB}"/>
                    </a:ext>
                  </a:extLst>
                </p:cNvPr>
                <p:cNvPicPr/>
                <p:nvPr/>
              </p:nvPicPr>
              <p:blipFill>
                <a:blip r:embed="rId1331"/>
                <a:stretch>
                  <a:fillRect/>
                </a:stretch>
              </p:blipFill>
              <p:spPr>
                <a:xfrm>
                  <a:off x="9068133" y="2825347"/>
                  <a:ext cx="349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332">
              <p14:nvContentPartPr>
                <p14:cNvPr id="631" name="Freihand 630">
                  <a:extLst>
                    <a:ext uri="{FF2B5EF4-FFF2-40B4-BE49-F238E27FC236}">
                      <a16:creationId xmlns:a16="http://schemas.microsoft.com/office/drawing/2014/main" id="{9896343F-A698-4722-A483-73828366BD15}"/>
                    </a:ext>
                  </a:extLst>
                </p14:cNvPr>
                <p14:cNvContentPartPr/>
                <p14:nvPr/>
              </p14:nvContentPartPr>
              <p14:xfrm>
                <a:off x="8973453" y="2813467"/>
                <a:ext cx="198720" cy="16560"/>
              </p14:xfrm>
            </p:contentPart>
          </mc:Choice>
          <mc:Fallback>
            <p:pic>
              <p:nvPicPr>
                <p:cNvPr id="631" name="Freihand 630">
                  <a:extLst>
                    <a:ext uri="{FF2B5EF4-FFF2-40B4-BE49-F238E27FC236}">
                      <a16:creationId xmlns:a16="http://schemas.microsoft.com/office/drawing/2014/main" id="{9896343F-A698-4722-A483-73828366BD15}"/>
                    </a:ext>
                  </a:extLst>
                </p:cNvPr>
                <p:cNvPicPr/>
                <p:nvPr/>
              </p:nvPicPr>
              <p:blipFill>
                <a:blip r:embed="rId1333"/>
                <a:stretch>
                  <a:fillRect/>
                </a:stretch>
              </p:blipFill>
              <p:spPr>
                <a:xfrm>
                  <a:off x="8969133" y="2809147"/>
                  <a:ext cx="2073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334">
              <p14:nvContentPartPr>
                <p14:cNvPr id="632" name="Freihand 631">
                  <a:extLst>
                    <a:ext uri="{FF2B5EF4-FFF2-40B4-BE49-F238E27FC236}">
                      <a16:creationId xmlns:a16="http://schemas.microsoft.com/office/drawing/2014/main" id="{53B870DB-15DB-422E-BE55-EED10CC6A000}"/>
                    </a:ext>
                  </a:extLst>
                </p14:cNvPr>
                <p14:cNvContentPartPr/>
                <p14:nvPr/>
              </p14:nvContentPartPr>
              <p14:xfrm>
                <a:off x="9017013" y="2863507"/>
                <a:ext cx="121680" cy="34200"/>
              </p14:xfrm>
            </p:contentPart>
          </mc:Choice>
          <mc:Fallback>
            <p:pic>
              <p:nvPicPr>
                <p:cNvPr id="632" name="Freihand 631">
                  <a:extLst>
                    <a:ext uri="{FF2B5EF4-FFF2-40B4-BE49-F238E27FC236}">
                      <a16:creationId xmlns:a16="http://schemas.microsoft.com/office/drawing/2014/main" id="{53B870DB-15DB-422E-BE55-EED10CC6A000}"/>
                    </a:ext>
                  </a:extLst>
                </p:cNvPr>
                <p:cNvPicPr/>
                <p:nvPr/>
              </p:nvPicPr>
              <p:blipFill>
                <a:blip r:embed="rId1335"/>
                <a:stretch>
                  <a:fillRect/>
                </a:stretch>
              </p:blipFill>
              <p:spPr>
                <a:xfrm>
                  <a:off x="9012693" y="2859187"/>
                  <a:ext cx="1303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336">
              <p14:nvContentPartPr>
                <p14:cNvPr id="633" name="Freihand 632">
                  <a:extLst>
                    <a:ext uri="{FF2B5EF4-FFF2-40B4-BE49-F238E27FC236}">
                      <a16:creationId xmlns:a16="http://schemas.microsoft.com/office/drawing/2014/main" id="{B7A859DD-D7C6-4CC2-BF42-2DC13807141C}"/>
                    </a:ext>
                  </a:extLst>
                </p14:cNvPr>
                <p14:cNvContentPartPr/>
                <p14:nvPr/>
              </p14:nvContentPartPr>
              <p14:xfrm>
                <a:off x="9254973" y="2758387"/>
                <a:ext cx="66240" cy="184680"/>
              </p14:xfrm>
            </p:contentPart>
          </mc:Choice>
          <mc:Fallback>
            <p:pic>
              <p:nvPicPr>
                <p:cNvPr id="633" name="Freihand 632">
                  <a:extLst>
                    <a:ext uri="{FF2B5EF4-FFF2-40B4-BE49-F238E27FC236}">
                      <a16:creationId xmlns:a16="http://schemas.microsoft.com/office/drawing/2014/main" id="{B7A859DD-D7C6-4CC2-BF42-2DC13807141C}"/>
                    </a:ext>
                  </a:extLst>
                </p:cNvPr>
                <p:cNvPicPr/>
                <p:nvPr/>
              </p:nvPicPr>
              <p:blipFill>
                <a:blip r:embed="rId1337"/>
                <a:stretch>
                  <a:fillRect/>
                </a:stretch>
              </p:blipFill>
              <p:spPr>
                <a:xfrm>
                  <a:off x="9250653" y="2754067"/>
                  <a:ext cx="7488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338">
              <p14:nvContentPartPr>
                <p14:cNvPr id="635" name="Freihand 634">
                  <a:extLst>
                    <a:ext uri="{FF2B5EF4-FFF2-40B4-BE49-F238E27FC236}">
                      <a16:creationId xmlns:a16="http://schemas.microsoft.com/office/drawing/2014/main" id="{83063EAD-8AA3-45B4-B6E4-0FB7BFBE2D3B}"/>
                    </a:ext>
                  </a:extLst>
                </p14:cNvPr>
                <p14:cNvContentPartPr/>
                <p14:nvPr/>
              </p14:nvContentPartPr>
              <p14:xfrm>
                <a:off x="9401853" y="2671987"/>
                <a:ext cx="132480" cy="127800"/>
              </p14:xfrm>
            </p:contentPart>
          </mc:Choice>
          <mc:Fallback>
            <p:pic>
              <p:nvPicPr>
                <p:cNvPr id="635" name="Freihand 634">
                  <a:extLst>
                    <a:ext uri="{FF2B5EF4-FFF2-40B4-BE49-F238E27FC236}">
                      <a16:creationId xmlns:a16="http://schemas.microsoft.com/office/drawing/2014/main" id="{83063EAD-8AA3-45B4-B6E4-0FB7BFBE2D3B}"/>
                    </a:ext>
                  </a:extLst>
                </p:cNvPr>
                <p:cNvPicPr/>
                <p:nvPr/>
              </p:nvPicPr>
              <p:blipFill>
                <a:blip r:embed="rId1339"/>
                <a:stretch>
                  <a:fillRect/>
                </a:stretch>
              </p:blipFill>
              <p:spPr>
                <a:xfrm>
                  <a:off x="9397533" y="2667667"/>
                  <a:ext cx="1411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340">
              <p14:nvContentPartPr>
                <p14:cNvPr id="636" name="Freihand 635">
                  <a:extLst>
                    <a:ext uri="{FF2B5EF4-FFF2-40B4-BE49-F238E27FC236}">
                      <a16:creationId xmlns:a16="http://schemas.microsoft.com/office/drawing/2014/main" id="{52E0FF61-D4AB-4712-93D8-1197442C82F0}"/>
                    </a:ext>
                  </a:extLst>
                </p14:cNvPr>
                <p14:cNvContentPartPr/>
                <p14:nvPr/>
              </p14:nvContentPartPr>
              <p14:xfrm>
                <a:off x="9481053" y="2728147"/>
                <a:ext cx="47520" cy="75240"/>
              </p14:xfrm>
            </p:contentPart>
          </mc:Choice>
          <mc:Fallback>
            <p:pic>
              <p:nvPicPr>
                <p:cNvPr id="636" name="Freihand 635">
                  <a:extLst>
                    <a:ext uri="{FF2B5EF4-FFF2-40B4-BE49-F238E27FC236}">
                      <a16:creationId xmlns:a16="http://schemas.microsoft.com/office/drawing/2014/main" id="{52E0FF61-D4AB-4712-93D8-1197442C82F0}"/>
                    </a:ext>
                  </a:extLst>
                </p:cNvPr>
                <p:cNvPicPr/>
                <p:nvPr/>
              </p:nvPicPr>
              <p:blipFill>
                <a:blip r:embed="rId1341"/>
                <a:stretch>
                  <a:fillRect/>
                </a:stretch>
              </p:blipFill>
              <p:spPr>
                <a:xfrm>
                  <a:off x="9476733" y="2723827"/>
                  <a:ext cx="561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342">
              <p14:nvContentPartPr>
                <p14:cNvPr id="637" name="Freihand 636">
                  <a:extLst>
                    <a:ext uri="{FF2B5EF4-FFF2-40B4-BE49-F238E27FC236}">
                      <a16:creationId xmlns:a16="http://schemas.microsoft.com/office/drawing/2014/main" id="{72B0C2AB-426A-4714-B2D2-192EAF90614B}"/>
                    </a:ext>
                  </a:extLst>
                </p14:cNvPr>
                <p14:cNvContentPartPr/>
                <p14:nvPr/>
              </p14:nvContentPartPr>
              <p14:xfrm>
                <a:off x="9375213" y="2832547"/>
                <a:ext cx="169920" cy="10440"/>
              </p14:xfrm>
            </p:contentPart>
          </mc:Choice>
          <mc:Fallback>
            <p:pic>
              <p:nvPicPr>
                <p:cNvPr id="637" name="Freihand 636">
                  <a:extLst>
                    <a:ext uri="{FF2B5EF4-FFF2-40B4-BE49-F238E27FC236}">
                      <a16:creationId xmlns:a16="http://schemas.microsoft.com/office/drawing/2014/main" id="{72B0C2AB-426A-4714-B2D2-192EAF90614B}"/>
                    </a:ext>
                  </a:extLst>
                </p:cNvPr>
                <p:cNvPicPr/>
                <p:nvPr/>
              </p:nvPicPr>
              <p:blipFill>
                <a:blip r:embed="rId1343"/>
                <a:stretch>
                  <a:fillRect/>
                </a:stretch>
              </p:blipFill>
              <p:spPr>
                <a:xfrm>
                  <a:off x="9370893" y="2828227"/>
                  <a:ext cx="1785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344">
              <p14:nvContentPartPr>
                <p14:cNvPr id="638" name="Freihand 637">
                  <a:extLst>
                    <a:ext uri="{FF2B5EF4-FFF2-40B4-BE49-F238E27FC236}">
                      <a16:creationId xmlns:a16="http://schemas.microsoft.com/office/drawing/2014/main" id="{71B8F72D-B97B-4894-A53F-585289CBDE2C}"/>
                    </a:ext>
                  </a:extLst>
                </p14:cNvPr>
                <p14:cNvContentPartPr/>
                <p14:nvPr/>
              </p14:nvContentPartPr>
              <p14:xfrm>
                <a:off x="9384933" y="2873587"/>
                <a:ext cx="123480" cy="138240"/>
              </p14:xfrm>
            </p:contentPart>
          </mc:Choice>
          <mc:Fallback>
            <p:pic>
              <p:nvPicPr>
                <p:cNvPr id="638" name="Freihand 637">
                  <a:extLst>
                    <a:ext uri="{FF2B5EF4-FFF2-40B4-BE49-F238E27FC236}">
                      <a16:creationId xmlns:a16="http://schemas.microsoft.com/office/drawing/2014/main" id="{71B8F72D-B97B-4894-A53F-585289CBDE2C}"/>
                    </a:ext>
                  </a:extLst>
                </p:cNvPr>
                <p:cNvPicPr/>
                <p:nvPr/>
              </p:nvPicPr>
              <p:blipFill>
                <a:blip r:embed="rId1345"/>
                <a:stretch>
                  <a:fillRect/>
                </a:stretch>
              </p:blipFill>
              <p:spPr>
                <a:xfrm>
                  <a:off x="9380613" y="2869267"/>
                  <a:ext cx="1321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346">
              <p14:nvContentPartPr>
                <p14:cNvPr id="640" name="Freihand 639">
                  <a:extLst>
                    <a:ext uri="{FF2B5EF4-FFF2-40B4-BE49-F238E27FC236}">
                      <a16:creationId xmlns:a16="http://schemas.microsoft.com/office/drawing/2014/main" id="{FE73B793-6C88-486A-81DE-472D2F917467}"/>
                    </a:ext>
                  </a:extLst>
                </p14:cNvPr>
                <p14:cNvContentPartPr/>
                <p14:nvPr/>
              </p14:nvContentPartPr>
              <p14:xfrm>
                <a:off x="9649533" y="2863147"/>
                <a:ext cx="15480" cy="114120"/>
              </p14:xfrm>
            </p:contentPart>
          </mc:Choice>
          <mc:Fallback>
            <p:pic>
              <p:nvPicPr>
                <p:cNvPr id="640" name="Freihand 639">
                  <a:extLst>
                    <a:ext uri="{FF2B5EF4-FFF2-40B4-BE49-F238E27FC236}">
                      <a16:creationId xmlns:a16="http://schemas.microsoft.com/office/drawing/2014/main" id="{FE73B793-6C88-486A-81DE-472D2F917467}"/>
                    </a:ext>
                  </a:extLst>
                </p:cNvPr>
                <p:cNvPicPr/>
                <p:nvPr/>
              </p:nvPicPr>
              <p:blipFill>
                <a:blip r:embed="rId1347"/>
                <a:stretch>
                  <a:fillRect/>
                </a:stretch>
              </p:blipFill>
              <p:spPr>
                <a:xfrm>
                  <a:off x="9645213" y="2858827"/>
                  <a:ext cx="241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348">
              <p14:nvContentPartPr>
                <p14:cNvPr id="641" name="Freihand 640">
                  <a:extLst>
                    <a:ext uri="{FF2B5EF4-FFF2-40B4-BE49-F238E27FC236}">
                      <a16:creationId xmlns:a16="http://schemas.microsoft.com/office/drawing/2014/main" id="{46C5E924-81CF-447D-AA1A-60A56D11CA6A}"/>
                    </a:ext>
                  </a:extLst>
                </p14:cNvPr>
                <p14:cNvContentPartPr/>
                <p14:nvPr/>
              </p14:nvContentPartPr>
              <p14:xfrm>
                <a:off x="9764373" y="2773867"/>
                <a:ext cx="112320" cy="108360"/>
              </p14:xfrm>
            </p:contentPart>
          </mc:Choice>
          <mc:Fallback>
            <p:pic>
              <p:nvPicPr>
                <p:cNvPr id="641" name="Freihand 640">
                  <a:extLst>
                    <a:ext uri="{FF2B5EF4-FFF2-40B4-BE49-F238E27FC236}">
                      <a16:creationId xmlns:a16="http://schemas.microsoft.com/office/drawing/2014/main" id="{46C5E924-81CF-447D-AA1A-60A56D11CA6A}"/>
                    </a:ext>
                  </a:extLst>
                </p:cNvPr>
                <p:cNvPicPr/>
                <p:nvPr/>
              </p:nvPicPr>
              <p:blipFill>
                <a:blip r:embed="rId1349"/>
                <a:stretch>
                  <a:fillRect/>
                </a:stretch>
              </p:blipFill>
              <p:spPr>
                <a:xfrm>
                  <a:off x="9760053" y="2769547"/>
                  <a:ext cx="1209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350">
              <p14:nvContentPartPr>
                <p14:cNvPr id="642" name="Freihand 641">
                  <a:extLst>
                    <a:ext uri="{FF2B5EF4-FFF2-40B4-BE49-F238E27FC236}">
                      <a16:creationId xmlns:a16="http://schemas.microsoft.com/office/drawing/2014/main" id="{A894E1C5-6D9D-4D51-9E62-8DBF3ED5688B}"/>
                    </a:ext>
                  </a:extLst>
                </p14:cNvPr>
                <p14:cNvContentPartPr/>
                <p14:nvPr/>
              </p14:nvContentPartPr>
              <p14:xfrm>
                <a:off x="9911253" y="2681707"/>
                <a:ext cx="90720" cy="292320"/>
              </p14:xfrm>
            </p:contentPart>
          </mc:Choice>
          <mc:Fallback>
            <p:pic>
              <p:nvPicPr>
                <p:cNvPr id="642" name="Freihand 641">
                  <a:extLst>
                    <a:ext uri="{FF2B5EF4-FFF2-40B4-BE49-F238E27FC236}">
                      <a16:creationId xmlns:a16="http://schemas.microsoft.com/office/drawing/2014/main" id="{A894E1C5-6D9D-4D51-9E62-8DBF3ED5688B}"/>
                    </a:ext>
                  </a:extLst>
                </p:cNvPr>
                <p:cNvPicPr/>
                <p:nvPr/>
              </p:nvPicPr>
              <p:blipFill>
                <a:blip r:embed="rId1351"/>
                <a:stretch>
                  <a:fillRect/>
                </a:stretch>
              </p:blipFill>
              <p:spPr>
                <a:xfrm>
                  <a:off x="9906933" y="2677387"/>
                  <a:ext cx="9936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1352">
              <p14:nvContentPartPr>
                <p14:cNvPr id="658" name="Freihand 657">
                  <a:extLst>
                    <a:ext uri="{FF2B5EF4-FFF2-40B4-BE49-F238E27FC236}">
                      <a16:creationId xmlns:a16="http://schemas.microsoft.com/office/drawing/2014/main" id="{3741B71B-1978-436C-9016-9F5D907DA17D}"/>
                    </a:ext>
                  </a:extLst>
                </p14:cNvPr>
                <p14:cNvContentPartPr/>
                <p14:nvPr/>
              </p14:nvContentPartPr>
              <p14:xfrm>
                <a:off x="9785973" y="2964307"/>
                <a:ext cx="109440" cy="34560"/>
              </p14:xfrm>
            </p:contentPart>
          </mc:Choice>
          <mc:Fallback>
            <p:pic>
              <p:nvPicPr>
                <p:cNvPr id="658" name="Freihand 657">
                  <a:extLst>
                    <a:ext uri="{FF2B5EF4-FFF2-40B4-BE49-F238E27FC236}">
                      <a16:creationId xmlns:a16="http://schemas.microsoft.com/office/drawing/2014/main" id="{3741B71B-1978-436C-9016-9F5D907DA17D}"/>
                    </a:ext>
                  </a:extLst>
                </p:cNvPr>
                <p:cNvPicPr/>
                <p:nvPr/>
              </p:nvPicPr>
              <p:blipFill>
                <a:blip r:embed="rId1353"/>
                <a:stretch>
                  <a:fillRect/>
                </a:stretch>
              </p:blipFill>
              <p:spPr>
                <a:xfrm>
                  <a:off x="9781653" y="2959987"/>
                  <a:ext cx="1180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354">
              <p14:nvContentPartPr>
                <p14:cNvPr id="660" name="Freihand 659">
                  <a:extLst>
                    <a:ext uri="{FF2B5EF4-FFF2-40B4-BE49-F238E27FC236}">
                      <a16:creationId xmlns:a16="http://schemas.microsoft.com/office/drawing/2014/main" id="{790CC11C-47C7-41B9-9A26-702D45D4A3EC}"/>
                    </a:ext>
                  </a:extLst>
                </p14:cNvPr>
                <p14:cNvContentPartPr/>
                <p14:nvPr/>
              </p14:nvContentPartPr>
              <p14:xfrm>
                <a:off x="9100173" y="3027667"/>
                <a:ext cx="588240" cy="59760"/>
              </p14:xfrm>
            </p:contentPart>
          </mc:Choice>
          <mc:Fallback>
            <p:pic>
              <p:nvPicPr>
                <p:cNvPr id="660" name="Freihand 659">
                  <a:extLst>
                    <a:ext uri="{FF2B5EF4-FFF2-40B4-BE49-F238E27FC236}">
                      <a16:creationId xmlns:a16="http://schemas.microsoft.com/office/drawing/2014/main" id="{790CC11C-47C7-41B9-9A26-702D45D4A3EC}"/>
                    </a:ext>
                  </a:extLst>
                </p:cNvPr>
                <p:cNvPicPr/>
                <p:nvPr/>
              </p:nvPicPr>
              <p:blipFill>
                <a:blip r:embed="rId1355"/>
                <a:stretch>
                  <a:fillRect/>
                </a:stretch>
              </p:blipFill>
              <p:spPr>
                <a:xfrm>
                  <a:off x="9095853" y="3023347"/>
                  <a:ext cx="5968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356">
              <p14:nvContentPartPr>
                <p14:cNvPr id="661" name="Freihand 660">
                  <a:extLst>
                    <a:ext uri="{FF2B5EF4-FFF2-40B4-BE49-F238E27FC236}">
                      <a16:creationId xmlns:a16="http://schemas.microsoft.com/office/drawing/2014/main" id="{E12E7B1F-2B4E-4DA6-93F3-477E46CE7FDB}"/>
                    </a:ext>
                  </a:extLst>
                </p14:cNvPr>
                <p14:cNvContentPartPr/>
                <p14:nvPr/>
              </p14:nvContentPartPr>
              <p14:xfrm>
                <a:off x="9703173" y="3041707"/>
                <a:ext cx="212400" cy="39960"/>
              </p14:xfrm>
            </p:contentPart>
          </mc:Choice>
          <mc:Fallback>
            <p:pic>
              <p:nvPicPr>
                <p:cNvPr id="661" name="Freihand 660">
                  <a:extLst>
                    <a:ext uri="{FF2B5EF4-FFF2-40B4-BE49-F238E27FC236}">
                      <a16:creationId xmlns:a16="http://schemas.microsoft.com/office/drawing/2014/main" id="{E12E7B1F-2B4E-4DA6-93F3-477E46CE7FDB}"/>
                    </a:ext>
                  </a:extLst>
                </p:cNvPr>
                <p:cNvPicPr/>
                <p:nvPr/>
              </p:nvPicPr>
              <p:blipFill>
                <a:blip r:embed="rId1357"/>
                <a:stretch>
                  <a:fillRect/>
                </a:stretch>
              </p:blipFill>
              <p:spPr>
                <a:xfrm>
                  <a:off x="9698853" y="3037387"/>
                  <a:ext cx="2210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358">
              <p14:nvContentPartPr>
                <p14:cNvPr id="647" name="Freihand 646">
                  <a:extLst>
                    <a:ext uri="{FF2B5EF4-FFF2-40B4-BE49-F238E27FC236}">
                      <a16:creationId xmlns:a16="http://schemas.microsoft.com/office/drawing/2014/main" id="{D54C459A-FC1C-49E9-BE3F-03779197D106}"/>
                    </a:ext>
                  </a:extLst>
                </p14:cNvPr>
                <p14:cNvContentPartPr/>
                <p14:nvPr/>
              </p14:nvContentPartPr>
              <p14:xfrm>
                <a:off x="9916653" y="2247547"/>
                <a:ext cx="97560" cy="100800"/>
              </p14:xfrm>
            </p:contentPart>
          </mc:Choice>
          <mc:Fallback>
            <p:pic>
              <p:nvPicPr>
                <p:cNvPr id="647" name="Freihand 646">
                  <a:extLst>
                    <a:ext uri="{FF2B5EF4-FFF2-40B4-BE49-F238E27FC236}">
                      <a16:creationId xmlns:a16="http://schemas.microsoft.com/office/drawing/2014/main" id="{D54C459A-FC1C-49E9-BE3F-03779197D106}"/>
                    </a:ext>
                  </a:extLst>
                </p:cNvPr>
                <p:cNvPicPr/>
                <p:nvPr/>
              </p:nvPicPr>
              <p:blipFill>
                <a:blip r:embed="rId1359"/>
                <a:stretch>
                  <a:fillRect/>
                </a:stretch>
              </p:blipFill>
              <p:spPr>
                <a:xfrm>
                  <a:off x="9912333" y="2243227"/>
                  <a:ext cx="1062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360">
              <p14:nvContentPartPr>
                <p14:cNvPr id="648" name="Freihand 647">
                  <a:extLst>
                    <a:ext uri="{FF2B5EF4-FFF2-40B4-BE49-F238E27FC236}">
                      <a16:creationId xmlns:a16="http://schemas.microsoft.com/office/drawing/2014/main" id="{9A095FBB-B01D-43F8-A537-6C139A18F9CD}"/>
                    </a:ext>
                  </a:extLst>
                </p14:cNvPr>
                <p14:cNvContentPartPr/>
                <p14:nvPr/>
              </p14:nvContentPartPr>
              <p14:xfrm>
                <a:off x="9981813" y="2304067"/>
                <a:ext cx="50040" cy="45360"/>
              </p14:xfrm>
            </p:contentPart>
          </mc:Choice>
          <mc:Fallback>
            <p:pic>
              <p:nvPicPr>
                <p:cNvPr id="648" name="Freihand 647">
                  <a:extLst>
                    <a:ext uri="{FF2B5EF4-FFF2-40B4-BE49-F238E27FC236}">
                      <a16:creationId xmlns:a16="http://schemas.microsoft.com/office/drawing/2014/main" id="{9A095FBB-B01D-43F8-A537-6C139A18F9CD}"/>
                    </a:ext>
                  </a:extLst>
                </p:cNvPr>
                <p:cNvPicPr/>
                <p:nvPr/>
              </p:nvPicPr>
              <p:blipFill>
                <a:blip r:embed="rId1361"/>
                <a:stretch>
                  <a:fillRect/>
                </a:stretch>
              </p:blipFill>
              <p:spPr>
                <a:xfrm>
                  <a:off x="9977493" y="2299747"/>
                  <a:ext cx="5868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362">
              <p14:nvContentPartPr>
                <p14:cNvPr id="649" name="Freihand 648">
                  <a:extLst>
                    <a:ext uri="{FF2B5EF4-FFF2-40B4-BE49-F238E27FC236}">
                      <a16:creationId xmlns:a16="http://schemas.microsoft.com/office/drawing/2014/main" id="{2384C5D6-CA92-4EA1-BCF5-948747DE4848}"/>
                    </a:ext>
                  </a:extLst>
                </p14:cNvPr>
                <p14:cNvContentPartPr/>
                <p14:nvPr/>
              </p14:nvContentPartPr>
              <p14:xfrm>
                <a:off x="9913413" y="2362387"/>
                <a:ext cx="160920" cy="34560"/>
              </p14:xfrm>
            </p:contentPart>
          </mc:Choice>
          <mc:Fallback>
            <p:pic>
              <p:nvPicPr>
                <p:cNvPr id="649" name="Freihand 648">
                  <a:extLst>
                    <a:ext uri="{FF2B5EF4-FFF2-40B4-BE49-F238E27FC236}">
                      <a16:creationId xmlns:a16="http://schemas.microsoft.com/office/drawing/2014/main" id="{2384C5D6-CA92-4EA1-BCF5-948747DE4848}"/>
                    </a:ext>
                  </a:extLst>
                </p:cNvPr>
                <p:cNvPicPr/>
                <p:nvPr/>
              </p:nvPicPr>
              <p:blipFill>
                <a:blip r:embed="rId1363"/>
                <a:stretch>
                  <a:fillRect/>
                </a:stretch>
              </p:blipFill>
              <p:spPr>
                <a:xfrm>
                  <a:off x="9909093" y="2358067"/>
                  <a:ext cx="1695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364">
              <p14:nvContentPartPr>
                <p14:cNvPr id="653" name="Freihand 652">
                  <a:extLst>
                    <a:ext uri="{FF2B5EF4-FFF2-40B4-BE49-F238E27FC236}">
                      <a16:creationId xmlns:a16="http://schemas.microsoft.com/office/drawing/2014/main" id="{D36F4B68-AF65-4927-AEAC-A93425D7B4D7}"/>
                    </a:ext>
                  </a:extLst>
                </p14:cNvPr>
                <p14:cNvContentPartPr/>
                <p14:nvPr/>
              </p14:nvContentPartPr>
              <p14:xfrm>
                <a:off x="9969573" y="2412427"/>
                <a:ext cx="100440" cy="101160"/>
              </p14:xfrm>
            </p:contentPart>
          </mc:Choice>
          <mc:Fallback>
            <p:pic>
              <p:nvPicPr>
                <p:cNvPr id="653" name="Freihand 652">
                  <a:extLst>
                    <a:ext uri="{FF2B5EF4-FFF2-40B4-BE49-F238E27FC236}">
                      <a16:creationId xmlns:a16="http://schemas.microsoft.com/office/drawing/2014/main" id="{D36F4B68-AF65-4927-AEAC-A93425D7B4D7}"/>
                    </a:ext>
                  </a:extLst>
                </p:cNvPr>
                <p:cNvPicPr/>
                <p:nvPr/>
              </p:nvPicPr>
              <p:blipFill>
                <a:blip r:embed="rId1365"/>
                <a:stretch>
                  <a:fillRect/>
                </a:stretch>
              </p:blipFill>
              <p:spPr>
                <a:xfrm>
                  <a:off x="9965253" y="2408107"/>
                  <a:ext cx="1090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366">
              <p14:nvContentPartPr>
                <p14:cNvPr id="654" name="Freihand 653">
                  <a:extLst>
                    <a:ext uri="{FF2B5EF4-FFF2-40B4-BE49-F238E27FC236}">
                      <a16:creationId xmlns:a16="http://schemas.microsoft.com/office/drawing/2014/main" id="{11510E63-17B5-416A-A7A5-50CE12C81358}"/>
                    </a:ext>
                  </a:extLst>
                </p14:cNvPr>
                <p14:cNvContentPartPr/>
                <p14:nvPr/>
              </p14:nvContentPartPr>
              <p14:xfrm>
                <a:off x="10140213" y="2314867"/>
                <a:ext cx="114840" cy="23400"/>
              </p14:xfrm>
            </p:contentPart>
          </mc:Choice>
          <mc:Fallback>
            <p:pic>
              <p:nvPicPr>
                <p:cNvPr id="654" name="Freihand 653">
                  <a:extLst>
                    <a:ext uri="{FF2B5EF4-FFF2-40B4-BE49-F238E27FC236}">
                      <a16:creationId xmlns:a16="http://schemas.microsoft.com/office/drawing/2014/main" id="{11510E63-17B5-416A-A7A5-50CE12C81358}"/>
                    </a:ext>
                  </a:extLst>
                </p:cNvPr>
                <p:cNvPicPr/>
                <p:nvPr/>
              </p:nvPicPr>
              <p:blipFill>
                <a:blip r:embed="rId1367"/>
                <a:stretch>
                  <a:fillRect/>
                </a:stretch>
              </p:blipFill>
              <p:spPr>
                <a:xfrm>
                  <a:off x="10135893" y="2310547"/>
                  <a:ext cx="1234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368">
              <p14:nvContentPartPr>
                <p14:cNvPr id="655" name="Freihand 654">
                  <a:extLst>
                    <a:ext uri="{FF2B5EF4-FFF2-40B4-BE49-F238E27FC236}">
                      <a16:creationId xmlns:a16="http://schemas.microsoft.com/office/drawing/2014/main" id="{BF186623-7E36-44B1-9683-48D4E12178A8}"/>
                    </a:ext>
                  </a:extLst>
                </p14:cNvPr>
                <p14:cNvContentPartPr/>
                <p14:nvPr/>
              </p14:nvContentPartPr>
              <p14:xfrm>
                <a:off x="10153893" y="2372107"/>
                <a:ext cx="97200" cy="16560"/>
              </p14:xfrm>
            </p:contentPart>
          </mc:Choice>
          <mc:Fallback>
            <p:pic>
              <p:nvPicPr>
                <p:cNvPr id="655" name="Freihand 654">
                  <a:extLst>
                    <a:ext uri="{FF2B5EF4-FFF2-40B4-BE49-F238E27FC236}">
                      <a16:creationId xmlns:a16="http://schemas.microsoft.com/office/drawing/2014/main" id="{BF186623-7E36-44B1-9683-48D4E12178A8}"/>
                    </a:ext>
                  </a:extLst>
                </p:cNvPr>
                <p:cNvPicPr/>
                <p:nvPr/>
              </p:nvPicPr>
              <p:blipFill>
                <a:blip r:embed="rId1369"/>
                <a:stretch>
                  <a:fillRect/>
                </a:stretch>
              </p:blipFill>
              <p:spPr>
                <a:xfrm>
                  <a:off x="10149573" y="2367787"/>
                  <a:ext cx="1058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370">
              <p14:nvContentPartPr>
                <p14:cNvPr id="656" name="Freihand 655">
                  <a:extLst>
                    <a:ext uri="{FF2B5EF4-FFF2-40B4-BE49-F238E27FC236}">
                      <a16:creationId xmlns:a16="http://schemas.microsoft.com/office/drawing/2014/main" id="{35443E8C-720D-4DB5-9468-16E0A1BE5D2E}"/>
                    </a:ext>
                  </a:extLst>
                </p14:cNvPr>
                <p14:cNvContentPartPr/>
                <p14:nvPr/>
              </p14:nvContentPartPr>
              <p14:xfrm>
                <a:off x="10345053" y="2181307"/>
                <a:ext cx="161640" cy="180360"/>
              </p14:xfrm>
            </p:contentPart>
          </mc:Choice>
          <mc:Fallback>
            <p:pic>
              <p:nvPicPr>
                <p:cNvPr id="656" name="Freihand 655">
                  <a:extLst>
                    <a:ext uri="{FF2B5EF4-FFF2-40B4-BE49-F238E27FC236}">
                      <a16:creationId xmlns:a16="http://schemas.microsoft.com/office/drawing/2014/main" id="{35443E8C-720D-4DB5-9468-16E0A1BE5D2E}"/>
                    </a:ext>
                  </a:extLst>
                </p:cNvPr>
                <p:cNvPicPr/>
                <p:nvPr/>
              </p:nvPicPr>
              <p:blipFill>
                <a:blip r:embed="rId1371"/>
                <a:stretch>
                  <a:fillRect/>
                </a:stretch>
              </p:blipFill>
              <p:spPr>
                <a:xfrm>
                  <a:off x="10340733" y="2176987"/>
                  <a:ext cx="17028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372">
              <p14:nvContentPartPr>
                <p14:cNvPr id="675" name="Freihand 674">
                  <a:extLst>
                    <a:ext uri="{FF2B5EF4-FFF2-40B4-BE49-F238E27FC236}">
                      <a16:creationId xmlns:a16="http://schemas.microsoft.com/office/drawing/2014/main" id="{8DA2F0F0-2EF4-4C00-B0F5-7BAB18AAF8EC}"/>
                    </a:ext>
                  </a:extLst>
                </p14:cNvPr>
                <p14:cNvContentPartPr/>
                <p14:nvPr/>
              </p14:nvContentPartPr>
              <p14:xfrm>
                <a:off x="10852653" y="2412427"/>
                <a:ext cx="54720" cy="68760"/>
              </p14:xfrm>
            </p:contentPart>
          </mc:Choice>
          <mc:Fallback>
            <p:pic>
              <p:nvPicPr>
                <p:cNvPr id="675" name="Freihand 674">
                  <a:extLst>
                    <a:ext uri="{FF2B5EF4-FFF2-40B4-BE49-F238E27FC236}">
                      <a16:creationId xmlns:a16="http://schemas.microsoft.com/office/drawing/2014/main" id="{8DA2F0F0-2EF4-4C00-B0F5-7BAB18AAF8EC}"/>
                    </a:ext>
                  </a:extLst>
                </p:cNvPr>
                <p:cNvPicPr/>
                <p:nvPr/>
              </p:nvPicPr>
              <p:blipFill>
                <a:blip r:embed="rId1373"/>
                <a:stretch>
                  <a:fillRect/>
                </a:stretch>
              </p:blipFill>
              <p:spPr>
                <a:xfrm>
                  <a:off x="10848333" y="2408107"/>
                  <a:ext cx="633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374">
              <p14:nvContentPartPr>
                <p14:cNvPr id="676" name="Freihand 675">
                  <a:extLst>
                    <a:ext uri="{FF2B5EF4-FFF2-40B4-BE49-F238E27FC236}">
                      <a16:creationId xmlns:a16="http://schemas.microsoft.com/office/drawing/2014/main" id="{C6310EA3-5300-41F9-BD61-3AFABA720E0C}"/>
                    </a:ext>
                  </a:extLst>
                </p14:cNvPr>
                <p14:cNvContentPartPr/>
                <p14:nvPr/>
              </p14:nvContentPartPr>
              <p14:xfrm>
                <a:off x="10915293" y="2403787"/>
                <a:ext cx="12240" cy="78480"/>
              </p14:xfrm>
            </p:contentPart>
          </mc:Choice>
          <mc:Fallback>
            <p:pic>
              <p:nvPicPr>
                <p:cNvPr id="676" name="Freihand 675">
                  <a:extLst>
                    <a:ext uri="{FF2B5EF4-FFF2-40B4-BE49-F238E27FC236}">
                      <a16:creationId xmlns:a16="http://schemas.microsoft.com/office/drawing/2014/main" id="{C6310EA3-5300-41F9-BD61-3AFABA720E0C}"/>
                    </a:ext>
                  </a:extLst>
                </p:cNvPr>
                <p:cNvPicPr/>
                <p:nvPr/>
              </p:nvPicPr>
              <p:blipFill>
                <a:blip r:embed="rId1375"/>
                <a:stretch>
                  <a:fillRect/>
                </a:stretch>
              </p:blipFill>
              <p:spPr>
                <a:xfrm>
                  <a:off x="10910973" y="2399467"/>
                  <a:ext cx="208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376">
              <p14:nvContentPartPr>
                <p14:cNvPr id="678" name="Freihand 677">
                  <a:extLst>
                    <a:ext uri="{FF2B5EF4-FFF2-40B4-BE49-F238E27FC236}">
                      <a16:creationId xmlns:a16="http://schemas.microsoft.com/office/drawing/2014/main" id="{29CD1127-77B9-4AC1-B0FF-DDC4B24A2101}"/>
                    </a:ext>
                  </a:extLst>
                </p14:cNvPr>
                <p14:cNvContentPartPr/>
                <p14:nvPr/>
              </p14:nvContentPartPr>
              <p14:xfrm>
                <a:off x="10773453" y="2203987"/>
                <a:ext cx="12600" cy="129600"/>
              </p14:xfrm>
            </p:contentPart>
          </mc:Choice>
          <mc:Fallback>
            <p:pic>
              <p:nvPicPr>
                <p:cNvPr id="678" name="Freihand 677">
                  <a:extLst>
                    <a:ext uri="{FF2B5EF4-FFF2-40B4-BE49-F238E27FC236}">
                      <a16:creationId xmlns:a16="http://schemas.microsoft.com/office/drawing/2014/main" id="{29CD1127-77B9-4AC1-B0FF-DDC4B24A2101}"/>
                    </a:ext>
                  </a:extLst>
                </p:cNvPr>
                <p:cNvPicPr/>
                <p:nvPr/>
              </p:nvPicPr>
              <p:blipFill>
                <a:blip r:embed="rId1377"/>
                <a:stretch>
                  <a:fillRect/>
                </a:stretch>
              </p:blipFill>
              <p:spPr>
                <a:xfrm>
                  <a:off x="10769133" y="2199667"/>
                  <a:ext cx="212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378">
              <p14:nvContentPartPr>
                <p14:cNvPr id="679" name="Freihand 678">
                  <a:extLst>
                    <a:ext uri="{FF2B5EF4-FFF2-40B4-BE49-F238E27FC236}">
                      <a16:creationId xmlns:a16="http://schemas.microsoft.com/office/drawing/2014/main" id="{DC37B8A4-1F4C-459A-A942-E9B4431D8F66}"/>
                    </a:ext>
                  </a:extLst>
                </p14:cNvPr>
                <p14:cNvContentPartPr/>
                <p14:nvPr/>
              </p14:nvContentPartPr>
              <p14:xfrm>
                <a:off x="10701813" y="2175547"/>
                <a:ext cx="149760" cy="55440"/>
              </p14:xfrm>
            </p:contentPart>
          </mc:Choice>
          <mc:Fallback>
            <p:pic>
              <p:nvPicPr>
                <p:cNvPr id="679" name="Freihand 678">
                  <a:extLst>
                    <a:ext uri="{FF2B5EF4-FFF2-40B4-BE49-F238E27FC236}">
                      <a16:creationId xmlns:a16="http://schemas.microsoft.com/office/drawing/2014/main" id="{DC37B8A4-1F4C-459A-A942-E9B4431D8F66}"/>
                    </a:ext>
                  </a:extLst>
                </p:cNvPr>
                <p:cNvPicPr/>
                <p:nvPr/>
              </p:nvPicPr>
              <p:blipFill>
                <a:blip r:embed="rId1379"/>
                <a:stretch>
                  <a:fillRect/>
                </a:stretch>
              </p:blipFill>
              <p:spPr>
                <a:xfrm>
                  <a:off x="10697493" y="2171227"/>
                  <a:ext cx="15840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380">
              <p14:nvContentPartPr>
                <p14:cNvPr id="680" name="Freihand 679">
                  <a:extLst>
                    <a:ext uri="{FF2B5EF4-FFF2-40B4-BE49-F238E27FC236}">
                      <a16:creationId xmlns:a16="http://schemas.microsoft.com/office/drawing/2014/main" id="{5B8227B9-3E89-47C3-86DE-CA76A8A905C8}"/>
                    </a:ext>
                  </a:extLst>
                </p14:cNvPr>
                <p14:cNvContentPartPr/>
                <p14:nvPr/>
              </p14:nvContentPartPr>
              <p14:xfrm>
                <a:off x="10711533" y="2245027"/>
                <a:ext cx="130320" cy="45000"/>
              </p14:xfrm>
            </p:contentPart>
          </mc:Choice>
          <mc:Fallback>
            <p:pic>
              <p:nvPicPr>
                <p:cNvPr id="680" name="Freihand 679">
                  <a:extLst>
                    <a:ext uri="{FF2B5EF4-FFF2-40B4-BE49-F238E27FC236}">
                      <a16:creationId xmlns:a16="http://schemas.microsoft.com/office/drawing/2014/main" id="{5B8227B9-3E89-47C3-86DE-CA76A8A905C8}"/>
                    </a:ext>
                  </a:extLst>
                </p:cNvPr>
                <p:cNvPicPr/>
                <p:nvPr/>
              </p:nvPicPr>
              <p:blipFill>
                <a:blip r:embed="rId1381"/>
                <a:stretch>
                  <a:fillRect/>
                </a:stretch>
              </p:blipFill>
              <p:spPr>
                <a:xfrm>
                  <a:off x="10707213" y="2240707"/>
                  <a:ext cx="1389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382">
              <p14:nvContentPartPr>
                <p14:cNvPr id="681" name="Freihand 680">
                  <a:extLst>
                    <a:ext uri="{FF2B5EF4-FFF2-40B4-BE49-F238E27FC236}">
                      <a16:creationId xmlns:a16="http://schemas.microsoft.com/office/drawing/2014/main" id="{F7120980-443A-4C2E-90C9-1DCDBF118055}"/>
                    </a:ext>
                  </a:extLst>
                </p14:cNvPr>
                <p14:cNvContentPartPr/>
                <p14:nvPr/>
              </p14:nvContentPartPr>
              <p14:xfrm>
                <a:off x="10879653" y="2092747"/>
                <a:ext cx="82080" cy="203760"/>
              </p14:xfrm>
            </p:contentPart>
          </mc:Choice>
          <mc:Fallback>
            <p:pic>
              <p:nvPicPr>
                <p:cNvPr id="681" name="Freihand 680">
                  <a:extLst>
                    <a:ext uri="{FF2B5EF4-FFF2-40B4-BE49-F238E27FC236}">
                      <a16:creationId xmlns:a16="http://schemas.microsoft.com/office/drawing/2014/main" id="{F7120980-443A-4C2E-90C9-1DCDBF118055}"/>
                    </a:ext>
                  </a:extLst>
                </p:cNvPr>
                <p:cNvPicPr/>
                <p:nvPr/>
              </p:nvPicPr>
              <p:blipFill>
                <a:blip r:embed="rId1383"/>
                <a:stretch>
                  <a:fillRect/>
                </a:stretch>
              </p:blipFill>
              <p:spPr>
                <a:xfrm>
                  <a:off x="10875333" y="2088427"/>
                  <a:ext cx="9072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384">
              <p14:nvContentPartPr>
                <p14:cNvPr id="683" name="Freihand 682">
                  <a:extLst>
                    <a:ext uri="{FF2B5EF4-FFF2-40B4-BE49-F238E27FC236}">
                      <a16:creationId xmlns:a16="http://schemas.microsoft.com/office/drawing/2014/main" id="{D7A4F9EC-983B-4BAB-92B8-F5F6F8A23955}"/>
                    </a:ext>
                  </a:extLst>
                </p14:cNvPr>
                <p14:cNvContentPartPr/>
                <p14:nvPr/>
              </p14:nvContentPartPr>
              <p14:xfrm>
                <a:off x="10968933" y="2057107"/>
                <a:ext cx="12240" cy="18000"/>
              </p14:xfrm>
            </p:contentPart>
          </mc:Choice>
          <mc:Fallback>
            <p:pic>
              <p:nvPicPr>
                <p:cNvPr id="683" name="Freihand 682">
                  <a:extLst>
                    <a:ext uri="{FF2B5EF4-FFF2-40B4-BE49-F238E27FC236}">
                      <a16:creationId xmlns:a16="http://schemas.microsoft.com/office/drawing/2014/main" id="{D7A4F9EC-983B-4BAB-92B8-F5F6F8A23955}"/>
                    </a:ext>
                  </a:extLst>
                </p:cNvPr>
                <p:cNvPicPr/>
                <p:nvPr/>
              </p:nvPicPr>
              <p:blipFill>
                <a:blip r:embed="rId1385"/>
                <a:stretch>
                  <a:fillRect/>
                </a:stretch>
              </p:blipFill>
              <p:spPr>
                <a:xfrm>
                  <a:off x="10964613" y="2052787"/>
                  <a:ext cx="208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386">
              <p14:nvContentPartPr>
                <p14:cNvPr id="684" name="Freihand 683">
                  <a:extLst>
                    <a:ext uri="{FF2B5EF4-FFF2-40B4-BE49-F238E27FC236}">
                      <a16:creationId xmlns:a16="http://schemas.microsoft.com/office/drawing/2014/main" id="{0A283E0D-84EC-4EB4-B288-B8FFB7158B2E}"/>
                    </a:ext>
                  </a:extLst>
                </p14:cNvPr>
                <p14:cNvContentPartPr/>
                <p14:nvPr/>
              </p14:nvContentPartPr>
              <p14:xfrm>
                <a:off x="10968933" y="2005987"/>
                <a:ext cx="125280" cy="134640"/>
              </p14:xfrm>
            </p:contentPart>
          </mc:Choice>
          <mc:Fallback>
            <p:pic>
              <p:nvPicPr>
                <p:cNvPr id="684" name="Freihand 683">
                  <a:extLst>
                    <a:ext uri="{FF2B5EF4-FFF2-40B4-BE49-F238E27FC236}">
                      <a16:creationId xmlns:a16="http://schemas.microsoft.com/office/drawing/2014/main" id="{0A283E0D-84EC-4EB4-B288-B8FFB7158B2E}"/>
                    </a:ext>
                  </a:extLst>
                </p:cNvPr>
                <p:cNvPicPr/>
                <p:nvPr/>
              </p:nvPicPr>
              <p:blipFill>
                <a:blip r:embed="rId1387"/>
                <a:stretch>
                  <a:fillRect/>
                </a:stretch>
              </p:blipFill>
              <p:spPr>
                <a:xfrm>
                  <a:off x="10964613" y="2001667"/>
                  <a:ext cx="1339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388">
              <p14:nvContentPartPr>
                <p14:cNvPr id="685" name="Freihand 684">
                  <a:extLst>
                    <a:ext uri="{FF2B5EF4-FFF2-40B4-BE49-F238E27FC236}">
                      <a16:creationId xmlns:a16="http://schemas.microsoft.com/office/drawing/2014/main" id="{8DA7424C-6CA8-48E8-8852-15815C351F89}"/>
                    </a:ext>
                  </a:extLst>
                </p14:cNvPr>
                <p14:cNvContentPartPr/>
                <p14:nvPr/>
              </p14:nvContentPartPr>
              <p14:xfrm>
                <a:off x="11079453" y="2045947"/>
                <a:ext cx="43200" cy="59760"/>
              </p14:xfrm>
            </p:contentPart>
          </mc:Choice>
          <mc:Fallback>
            <p:pic>
              <p:nvPicPr>
                <p:cNvPr id="685" name="Freihand 684">
                  <a:extLst>
                    <a:ext uri="{FF2B5EF4-FFF2-40B4-BE49-F238E27FC236}">
                      <a16:creationId xmlns:a16="http://schemas.microsoft.com/office/drawing/2014/main" id="{8DA7424C-6CA8-48E8-8852-15815C351F89}"/>
                    </a:ext>
                  </a:extLst>
                </p:cNvPr>
                <p:cNvPicPr/>
                <p:nvPr/>
              </p:nvPicPr>
              <p:blipFill>
                <a:blip r:embed="rId1389"/>
                <a:stretch>
                  <a:fillRect/>
                </a:stretch>
              </p:blipFill>
              <p:spPr>
                <a:xfrm>
                  <a:off x="11075133" y="2041627"/>
                  <a:ext cx="518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390">
              <p14:nvContentPartPr>
                <p14:cNvPr id="686" name="Freihand 685">
                  <a:extLst>
                    <a:ext uri="{FF2B5EF4-FFF2-40B4-BE49-F238E27FC236}">
                      <a16:creationId xmlns:a16="http://schemas.microsoft.com/office/drawing/2014/main" id="{8E2E9430-04A9-4E3C-84E1-B3F4DA6562A7}"/>
                    </a:ext>
                  </a:extLst>
                </p14:cNvPr>
                <p14:cNvContentPartPr/>
                <p14:nvPr/>
              </p14:nvContentPartPr>
              <p14:xfrm>
                <a:off x="11021133" y="2105707"/>
                <a:ext cx="139680" cy="47880"/>
              </p14:xfrm>
            </p:contentPart>
          </mc:Choice>
          <mc:Fallback>
            <p:pic>
              <p:nvPicPr>
                <p:cNvPr id="686" name="Freihand 685">
                  <a:extLst>
                    <a:ext uri="{FF2B5EF4-FFF2-40B4-BE49-F238E27FC236}">
                      <a16:creationId xmlns:a16="http://schemas.microsoft.com/office/drawing/2014/main" id="{8E2E9430-04A9-4E3C-84E1-B3F4DA6562A7}"/>
                    </a:ext>
                  </a:extLst>
                </p:cNvPr>
                <p:cNvPicPr/>
                <p:nvPr/>
              </p:nvPicPr>
              <p:blipFill>
                <a:blip r:embed="rId1391"/>
                <a:stretch>
                  <a:fillRect/>
                </a:stretch>
              </p:blipFill>
              <p:spPr>
                <a:xfrm>
                  <a:off x="11016813" y="2101387"/>
                  <a:ext cx="1483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392">
              <p14:nvContentPartPr>
                <p14:cNvPr id="687" name="Freihand 686">
                  <a:extLst>
                    <a:ext uri="{FF2B5EF4-FFF2-40B4-BE49-F238E27FC236}">
                      <a16:creationId xmlns:a16="http://schemas.microsoft.com/office/drawing/2014/main" id="{C84AB0F8-B116-441A-81F6-E56F42AC1D52}"/>
                    </a:ext>
                  </a:extLst>
                </p14:cNvPr>
                <p14:cNvContentPartPr/>
                <p14:nvPr/>
              </p14:nvContentPartPr>
              <p14:xfrm>
                <a:off x="11057493" y="2191747"/>
                <a:ext cx="116640" cy="98280"/>
              </p14:xfrm>
            </p:contentPart>
          </mc:Choice>
          <mc:Fallback>
            <p:pic>
              <p:nvPicPr>
                <p:cNvPr id="687" name="Freihand 686">
                  <a:extLst>
                    <a:ext uri="{FF2B5EF4-FFF2-40B4-BE49-F238E27FC236}">
                      <a16:creationId xmlns:a16="http://schemas.microsoft.com/office/drawing/2014/main" id="{C84AB0F8-B116-441A-81F6-E56F42AC1D52}"/>
                    </a:ext>
                  </a:extLst>
                </p:cNvPr>
                <p:cNvPicPr/>
                <p:nvPr/>
              </p:nvPicPr>
              <p:blipFill>
                <a:blip r:embed="rId1393"/>
                <a:stretch>
                  <a:fillRect/>
                </a:stretch>
              </p:blipFill>
              <p:spPr>
                <a:xfrm>
                  <a:off x="11053173" y="2187427"/>
                  <a:ext cx="1252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394">
              <p14:nvContentPartPr>
                <p14:cNvPr id="688" name="Freihand 687">
                  <a:extLst>
                    <a:ext uri="{FF2B5EF4-FFF2-40B4-BE49-F238E27FC236}">
                      <a16:creationId xmlns:a16="http://schemas.microsoft.com/office/drawing/2014/main" id="{F079C0AC-0407-47CD-8B79-1C5B3DD65E16}"/>
                    </a:ext>
                  </a:extLst>
                </p14:cNvPr>
                <p14:cNvContentPartPr/>
                <p14:nvPr/>
              </p14:nvContentPartPr>
              <p14:xfrm>
                <a:off x="11245773" y="2175547"/>
                <a:ext cx="18720" cy="102960"/>
              </p14:xfrm>
            </p:contentPart>
          </mc:Choice>
          <mc:Fallback>
            <p:pic>
              <p:nvPicPr>
                <p:cNvPr id="688" name="Freihand 687">
                  <a:extLst>
                    <a:ext uri="{FF2B5EF4-FFF2-40B4-BE49-F238E27FC236}">
                      <a16:creationId xmlns:a16="http://schemas.microsoft.com/office/drawing/2014/main" id="{F079C0AC-0407-47CD-8B79-1C5B3DD65E16}"/>
                    </a:ext>
                  </a:extLst>
                </p:cNvPr>
                <p:cNvPicPr/>
                <p:nvPr/>
              </p:nvPicPr>
              <p:blipFill>
                <a:blip r:embed="rId1395"/>
                <a:stretch>
                  <a:fillRect/>
                </a:stretch>
              </p:blipFill>
              <p:spPr>
                <a:xfrm>
                  <a:off x="11241453" y="2171227"/>
                  <a:ext cx="273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396">
              <p14:nvContentPartPr>
                <p14:cNvPr id="689" name="Freihand 688">
                  <a:extLst>
                    <a:ext uri="{FF2B5EF4-FFF2-40B4-BE49-F238E27FC236}">
                      <a16:creationId xmlns:a16="http://schemas.microsoft.com/office/drawing/2014/main" id="{3C6E406A-E8FE-482E-A2C5-152FBF2DCEEB}"/>
                    </a:ext>
                  </a:extLst>
                </p14:cNvPr>
                <p14:cNvContentPartPr/>
                <p14:nvPr/>
              </p14:nvContentPartPr>
              <p14:xfrm>
                <a:off x="11303733" y="2052427"/>
                <a:ext cx="89280" cy="143640"/>
              </p14:xfrm>
            </p:contentPart>
          </mc:Choice>
          <mc:Fallback>
            <p:pic>
              <p:nvPicPr>
                <p:cNvPr id="689" name="Freihand 688">
                  <a:extLst>
                    <a:ext uri="{FF2B5EF4-FFF2-40B4-BE49-F238E27FC236}">
                      <a16:creationId xmlns:a16="http://schemas.microsoft.com/office/drawing/2014/main" id="{3C6E406A-E8FE-482E-A2C5-152FBF2DCEEB}"/>
                    </a:ext>
                  </a:extLst>
                </p:cNvPr>
                <p:cNvPicPr/>
                <p:nvPr/>
              </p:nvPicPr>
              <p:blipFill>
                <a:blip r:embed="rId1397"/>
                <a:stretch>
                  <a:fillRect/>
                </a:stretch>
              </p:blipFill>
              <p:spPr>
                <a:xfrm>
                  <a:off x="11299413" y="2048107"/>
                  <a:ext cx="979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398">
              <p14:nvContentPartPr>
                <p14:cNvPr id="690" name="Freihand 689">
                  <a:extLst>
                    <a:ext uri="{FF2B5EF4-FFF2-40B4-BE49-F238E27FC236}">
                      <a16:creationId xmlns:a16="http://schemas.microsoft.com/office/drawing/2014/main" id="{F6614F78-38DF-42C5-A1F5-BA5DA888AA16}"/>
                    </a:ext>
                  </a:extLst>
                </p14:cNvPr>
                <p14:cNvContentPartPr/>
                <p14:nvPr/>
              </p14:nvContentPartPr>
              <p14:xfrm>
                <a:off x="11392293" y="2007067"/>
                <a:ext cx="74160" cy="279000"/>
              </p14:xfrm>
            </p:contentPart>
          </mc:Choice>
          <mc:Fallback>
            <p:pic>
              <p:nvPicPr>
                <p:cNvPr id="690" name="Freihand 689">
                  <a:extLst>
                    <a:ext uri="{FF2B5EF4-FFF2-40B4-BE49-F238E27FC236}">
                      <a16:creationId xmlns:a16="http://schemas.microsoft.com/office/drawing/2014/main" id="{F6614F78-38DF-42C5-A1F5-BA5DA888AA16}"/>
                    </a:ext>
                  </a:extLst>
                </p:cNvPr>
                <p:cNvPicPr/>
                <p:nvPr/>
              </p:nvPicPr>
              <p:blipFill>
                <a:blip r:embed="rId1399"/>
                <a:stretch>
                  <a:fillRect/>
                </a:stretch>
              </p:blipFill>
              <p:spPr>
                <a:xfrm>
                  <a:off x="11387973" y="2002747"/>
                  <a:ext cx="8280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1400">
              <p14:nvContentPartPr>
                <p14:cNvPr id="741" name="Freihand 740">
                  <a:extLst>
                    <a:ext uri="{FF2B5EF4-FFF2-40B4-BE49-F238E27FC236}">
                      <a16:creationId xmlns:a16="http://schemas.microsoft.com/office/drawing/2014/main" id="{7B89CB00-3DC3-4BA7-BBE6-7C85AD4F8783}"/>
                    </a:ext>
                  </a:extLst>
                </p14:cNvPr>
                <p14:cNvContentPartPr/>
                <p14:nvPr/>
              </p14:nvContentPartPr>
              <p14:xfrm>
                <a:off x="8694813" y="3068347"/>
                <a:ext cx="191880" cy="33120"/>
              </p14:xfrm>
            </p:contentPart>
          </mc:Choice>
          <mc:Fallback>
            <p:pic>
              <p:nvPicPr>
                <p:cNvPr id="741" name="Freihand 740">
                  <a:extLst>
                    <a:ext uri="{FF2B5EF4-FFF2-40B4-BE49-F238E27FC236}">
                      <a16:creationId xmlns:a16="http://schemas.microsoft.com/office/drawing/2014/main" id="{7B89CB00-3DC3-4BA7-BBE6-7C85AD4F8783}"/>
                    </a:ext>
                  </a:extLst>
                </p:cNvPr>
                <p:cNvPicPr/>
                <p:nvPr/>
              </p:nvPicPr>
              <p:blipFill>
                <a:blip r:embed="rId1401"/>
                <a:stretch>
                  <a:fillRect/>
                </a:stretch>
              </p:blipFill>
              <p:spPr>
                <a:xfrm>
                  <a:off x="8690493" y="3064027"/>
                  <a:ext cx="20052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402">
              <p14:nvContentPartPr>
                <p14:cNvPr id="742" name="Freihand 741">
                  <a:extLst>
                    <a:ext uri="{FF2B5EF4-FFF2-40B4-BE49-F238E27FC236}">
                      <a16:creationId xmlns:a16="http://schemas.microsoft.com/office/drawing/2014/main" id="{CFE94CE7-5279-49FF-8AA5-82447EB5F9DA}"/>
                    </a:ext>
                  </a:extLst>
                </p14:cNvPr>
                <p14:cNvContentPartPr/>
                <p14:nvPr/>
              </p14:nvContentPartPr>
              <p14:xfrm>
                <a:off x="9339213" y="3038827"/>
                <a:ext cx="149040" cy="37080"/>
              </p14:xfrm>
            </p:contentPart>
          </mc:Choice>
          <mc:Fallback>
            <p:pic>
              <p:nvPicPr>
                <p:cNvPr id="742" name="Freihand 741">
                  <a:extLst>
                    <a:ext uri="{FF2B5EF4-FFF2-40B4-BE49-F238E27FC236}">
                      <a16:creationId xmlns:a16="http://schemas.microsoft.com/office/drawing/2014/main" id="{CFE94CE7-5279-49FF-8AA5-82447EB5F9DA}"/>
                    </a:ext>
                  </a:extLst>
                </p:cNvPr>
                <p:cNvPicPr/>
                <p:nvPr/>
              </p:nvPicPr>
              <p:blipFill>
                <a:blip r:embed="rId1403"/>
                <a:stretch>
                  <a:fillRect/>
                </a:stretch>
              </p:blipFill>
              <p:spPr>
                <a:xfrm>
                  <a:off x="9334893" y="3034507"/>
                  <a:ext cx="15768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404">
              <p14:nvContentPartPr>
                <p14:cNvPr id="795" name="Freihand 794">
                  <a:extLst>
                    <a:ext uri="{FF2B5EF4-FFF2-40B4-BE49-F238E27FC236}">
                      <a16:creationId xmlns:a16="http://schemas.microsoft.com/office/drawing/2014/main" id="{A64B138E-1F5F-4B9F-850A-8D273874D934}"/>
                    </a:ext>
                  </a:extLst>
                </p14:cNvPr>
                <p14:cNvContentPartPr/>
                <p14:nvPr/>
              </p14:nvContentPartPr>
              <p14:xfrm>
                <a:off x="9218973" y="3022267"/>
                <a:ext cx="639000" cy="47160"/>
              </p14:xfrm>
            </p:contentPart>
          </mc:Choice>
          <mc:Fallback>
            <p:pic>
              <p:nvPicPr>
                <p:cNvPr id="795" name="Freihand 794">
                  <a:extLst>
                    <a:ext uri="{FF2B5EF4-FFF2-40B4-BE49-F238E27FC236}">
                      <a16:creationId xmlns:a16="http://schemas.microsoft.com/office/drawing/2014/main" id="{A64B138E-1F5F-4B9F-850A-8D273874D934}"/>
                    </a:ext>
                  </a:extLst>
                </p:cNvPr>
                <p:cNvPicPr/>
                <p:nvPr/>
              </p:nvPicPr>
              <p:blipFill>
                <a:blip r:embed="rId1405"/>
                <a:stretch>
                  <a:fillRect/>
                </a:stretch>
              </p:blipFill>
              <p:spPr>
                <a:xfrm>
                  <a:off x="9214653" y="3017947"/>
                  <a:ext cx="64764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406">
              <p14:nvContentPartPr>
                <p14:cNvPr id="797" name="Freihand 796">
                  <a:extLst>
                    <a:ext uri="{FF2B5EF4-FFF2-40B4-BE49-F238E27FC236}">
                      <a16:creationId xmlns:a16="http://schemas.microsoft.com/office/drawing/2014/main" id="{B14B2A60-053A-4D46-BF74-475B53AD6137}"/>
                    </a:ext>
                  </a:extLst>
                </p14:cNvPr>
                <p14:cNvContentPartPr/>
                <p14:nvPr/>
              </p14:nvContentPartPr>
              <p14:xfrm>
                <a:off x="11000973" y="2906347"/>
                <a:ext cx="79200" cy="3600"/>
              </p14:xfrm>
            </p:contentPart>
          </mc:Choice>
          <mc:Fallback>
            <p:pic>
              <p:nvPicPr>
                <p:cNvPr id="797" name="Freihand 796">
                  <a:extLst>
                    <a:ext uri="{FF2B5EF4-FFF2-40B4-BE49-F238E27FC236}">
                      <a16:creationId xmlns:a16="http://schemas.microsoft.com/office/drawing/2014/main" id="{B14B2A60-053A-4D46-BF74-475B53AD6137}"/>
                    </a:ext>
                  </a:extLst>
                </p:cNvPr>
                <p:cNvPicPr/>
                <p:nvPr/>
              </p:nvPicPr>
              <p:blipFill>
                <a:blip r:embed="rId1407"/>
                <a:stretch>
                  <a:fillRect/>
                </a:stretch>
              </p:blipFill>
              <p:spPr>
                <a:xfrm>
                  <a:off x="10996653" y="2902027"/>
                  <a:ext cx="8784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408">
              <p14:nvContentPartPr>
                <p14:cNvPr id="798" name="Freihand 797">
                  <a:extLst>
                    <a:ext uri="{FF2B5EF4-FFF2-40B4-BE49-F238E27FC236}">
                      <a16:creationId xmlns:a16="http://schemas.microsoft.com/office/drawing/2014/main" id="{257A7852-A69B-4FC1-9A91-AFADD8F7A6D1}"/>
                    </a:ext>
                  </a:extLst>
                </p14:cNvPr>
                <p14:cNvContentPartPr/>
                <p14:nvPr/>
              </p14:nvContentPartPr>
              <p14:xfrm>
                <a:off x="9482493" y="3186067"/>
                <a:ext cx="150120" cy="198360"/>
              </p14:xfrm>
            </p:contentPart>
          </mc:Choice>
          <mc:Fallback>
            <p:pic>
              <p:nvPicPr>
                <p:cNvPr id="798" name="Freihand 797">
                  <a:extLst>
                    <a:ext uri="{FF2B5EF4-FFF2-40B4-BE49-F238E27FC236}">
                      <a16:creationId xmlns:a16="http://schemas.microsoft.com/office/drawing/2014/main" id="{257A7852-A69B-4FC1-9A91-AFADD8F7A6D1}"/>
                    </a:ext>
                  </a:extLst>
                </p:cNvPr>
                <p:cNvPicPr/>
                <p:nvPr/>
              </p:nvPicPr>
              <p:blipFill>
                <a:blip r:embed="rId1409"/>
                <a:stretch>
                  <a:fillRect/>
                </a:stretch>
              </p:blipFill>
              <p:spPr>
                <a:xfrm>
                  <a:off x="9478173" y="3181747"/>
                  <a:ext cx="15876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410">
              <p14:nvContentPartPr>
                <p14:cNvPr id="828" name="Freihand 827">
                  <a:extLst>
                    <a:ext uri="{FF2B5EF4-FFF2-40B4-BE49-F238E27FC236}">
                      <a16:creationId xmlns:a16="http://schemas.microsoft.com/office/drawing/2014/main" id="{9B9E1216-036D-4C14-8760-1C5C1FCFC44B}"/>
                    </a:ext>
                  </a:extLst>
                </p14:cNvPr>
                <p14:cNvContentPartPr/>
                <p14:nvPr/>
              </p14:nvContentPartPr>
              <p14:xfrm>
                <a:off x="9650253" y="3119827"/>
                <a:ext cx="12600" cy="97560"/>
              </p14:xfrm>
            </p:contentPart>
          </mc:Choice>
          <mc:Fallback>
            <p:pic>
              <p:nvPicPr>
                <p:cNvPr id="828" name="Freihand 827">
                  <a:extLst>
                    <a:ext uri="{FF2B5EF4-FFF2-40B4-BE49-F238E27FC236}">
                      <a16:creationId xmlns:a16="http://schemas.microsoft.com/office/drawing/2014/main" id="{9B9E1216-036D-4C14-8760-1C5C1FCFC44B}"/>
                    </a:ext>
                  </a:extLst>
                </p:cNvPr>
                <p:cNvPicPr/>
                <p:nvPr/>
              </p:nvPicPr>
              <p:blipFill>
                <a:blip r:embed="rId1411"/>
                <a:stretch>
                  <a:fillRect/>
                </a:stretch>
              </p:blipFill>
              <p:spPr>
                <a:xfrm>
                  <a:off x="9645933" y="3115507"/>
                  <a:ext cx="212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412">
              <p14:nvContentPartPr>
                <p14:cNvPr id="829" name="Freihand 828">
                  <a:extLst>
                    <a:ext uri="{FF2B5EF4-FFF2-40B4-BE49-F238E27FC236}">
                      <a16:creationId xmlns:a16="http://schemas.microsoft.com/office/drawing/2014/main" id="{988DCCDA-56D8-4EA7-B409-EAD3E36CFBFF}"/>
                    </a:ext>
                  </a:extLst>
                </p14:cNvPr>
                <p14:cNvContentPartPr/>
                <p14:nvPr/>
              </p14:nvContentPartPr>
              <p14:xfrm>
                <a:off x="9684813" y="3168787"/>
                <a:ext cx="59040" cy="182520"/>
              </p14:xfrm>
            </p:contentPart>
          </mc:Choice>
          <mc:Fallback>
            <p:pic>
              <p:nvPicPr>
                <p:cNvPr id="829" name="Freihand 828">
                  <a:extLst>
                    <a:ext uri="{FF2B5EF4-FFF2-40B4-BE49-F238E27FC236}">
                      <a16:creationId xmlns:a16="http://schemas.microsoft.com/office/drawing/2014/main" id="{988DCCDA-56D8-4EA7-B409-EAD3E36CFBFF}"/>
                    </a:ext>
                  </a:extLst>
                </p:cNvPr>
                <p:cNvPicPr/>
                <p:nvPr/>
              </p:nvPicPr>
              <p:blipFill>
                <a:blip r:embed="rId1413"/>
                <a:stretch>
                  <a:fillRect/>
                </a:stretch>
              </p:blipFill>
              <p:spPr>
                <a:xfrm>
                  <a:off x="9680493" y="3164467"/>
                  <a:ext cx="6768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414">
              <p14:nvContentPartPr>
                <p14:cNvPr id="830" name="Freihand 829">
                  <a:extLst>
                    <a:ext uri="{FF2B5EF4-FFF2-40B4-BE49-F238E27FC236}">
                      <a16:creationId xmlns:a16="http://schemas.microsoft.com/office/drawing/2014/main" id="{2A6E083D-580B-4D89-80C6-60A6B222AAF6}"/>
                    </a:ext>
                  </a:extLst>
                </p14:cNvPr>
                <p14:cNvContentPartPr/>
                <p14:nvPr/>
              </p14:nvContentPartPr>
              <p14:xfrm>
                <a:off x="9765093" y="3165907"/>
                <a:ext cx="126000" cy="147240"/>
              </p14:xfrm>
            </p:contentPart>
          </mc:Choice>
          <mc:Fallback>
            <p:pic>
              <p:nvPicPr>
                <p:cNvPr id="830" name="Freihand 829">
                  <a:extLst>
                    <a:ext uri="{FF2B5EF4-FFF2-40B4-BE49-F238E27FC236}">
                      <a16:creationId xmlns:a16="http://schemas.microsoft.com/office/drawing/2014/main" id="{2A6E083D-580B-4D89-80C6-60A6B222AAF6}"/>
                    </a:ext>
                  </a:extLst>
                </p:cNvPr>
                <p:cNvPicPr/>
                <p:nvPr/>
              </p:nvPicPr>
              <p:blipFill>
                <a:blip r:embed="rId1415"/>
                <a:stretch>
                  <a:fillRect/>
                </a:stretch>
              </p:blipFill>
              <p:spPr>
                <a:xfrm>
                  <a:off x="9760773" y="3161587"/>
                  <a:ext cx="1346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416">
              <p14:nvContentPartPr>
                <p14:cNvPr id="831" name="Freihand 830">
                  <a:extLst>
                    <a:ext uri="{FF2B5EF4-FFF2-40B4-BE49-F238E27FC236}">
                      <a16:creationId xmlns:a16="http://schemas.microsoft.com/office/drawing/2014/main" id="{2DC50418-D5AB-4CFF-B6AE-84B2D0C56631}"/>
                    </a:ext>
                  </a:extLst>
                </p14:cNvPr>
                <p14:cNvContentPartPr/>
                <p14:nvPr/>
              </p14:nvContentPartPr>
              <p14:xfrm>
                <a:off x="9846813" y="3154027"/>
                <a:ext cx="93600" cy="229320"/>
              </p14:xfrm>
            </p:contentPart>
          </mc:Choice>
          <mc:Fallback>
            <p:pic>
              <p:nvPicPr>
                <p:cNvPr id="831" name="Freihand 830">
                  <a:extLst>
                    <a:ext uri="{FF2B5EF4-FFF2-40B4-BE49-F238E27FC236}">
                      <a16:creationId xmlns:a16="http://schemas.microsoft.com/office/drawing/2014/main" id="{2DC50418-D5AB-4CFF-B6AE-84B2D0C56631}"/>
                    </a:ext>
                  </a:extLst>
                </p:cNvPr>
                <p:cNvPicPr/>
                <p:nvPr/>
              </p:nvPicPr>
              <p:blipFill>
                <a:blip r:embed="rId1417"/>
                <a:stretch>
                  <a:fillRect/>
                </a:stretch>
              </p:blipFill>
              <p:spPr>
                <a:xfrm>
                  <a:off x="9842493" y="3149707"/>
                  <a:ext cx="10224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1418">
              <p14:nvContentPartPr>
                <p14:cNvPr id="877" name="Freihand 876">
                  <a:extLst>
                    <a:ext uri="{FF2B5EF4-FFF2-40B4-BE49-F238E27FC236}">
                      <a16:creationId xmlns:a16="http://schemas.microsoft.com/office/drawing/2014/main" id="{DA40738C-0F2B-4F85-8684-4D657E105B3D}"/>
                    </a:ext>
                  </a:extLst>
                </p14:cNvPr>
                <p14:cNvContentPartPr/>
                <p14:nvPr/>
              </p14:nvContentPartPr>
              <p14:xfrm>
                <a:off x="10034013" y="3248347"/>
                <a:ext cx="21240" cy="29880"/>
              </p14:xfrm>
            </p:contentPart>
          </mc:Choice>
          <mc:Fallback>
            <p:pic>
              <p:nvPicPr>
                <p:cNvPr id="877" name="Freihand 876">
                  <a:extLst>
                    <a:ext uri="{FF2B5EF4-FFF2-40B4-BE49-F238E27FC236}">
                      <a16:creationId xmlns:a16="http://schemas.microsoft.com/office/drawing/2014/main" id="{DA40738C-0F2B-4F85-8684-4D657E105B3D}"/>
                    </a:ext>
                  </a:extLst>
                </p:cNvPr>
                <p:cNvPicPr/>
                <p:nvPr/>
              </p:nvPicPr>
              <p:blipFill>
                <a:blip r:embed="rId1419"/>
                <a:stretch>
                  <a:fillRect/>
                </a:stretch>
              </p:blipFill>
              <p:spPr>
                <a:xfrm>
                  <a:off x="10029693" y="3244027"/>
                  <a:ext cx="298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420">
              <p14:nvContentPartPr>
                <p14:cNvPr id="879" name="Freihand 878">
                  <a:extLst>
                    <a:ext uri="{FF2B5EF4-FFF2-40B4-BE49-F238E27FC236}">
                      <a16:creationId xmlns:a16="http://schemas.microsoft.com/office/drawing/2014/main" id="{BEBD7ECE-4D66-495A-87A6-AC01BA3243C1}"/>
                    </a:ext>
                  </a:extLst>
                </p14:cNvPr>
                <p14:cNvContentPartPr/>
                <p14:nvPr/>
              </p14:nvContentPartPr>
              <p14:xfrm>
                <a:off x="10158933" y="3119467"/>
                <a:ext cx="58680" cy="181080"/>
              </p14:xfrm>
            </p:contentPart>
          </mc:Choice>
          <mc:Fallback>
            <p:pic>
              <p:nvPicPr>
                <p:cNvPr id="879" name="Freihand 878">
                  <a:extLst>
                    <a:ext uri="{FF2B5EF4-FFF2-40B4-BE49-F238E27FC236}">
                      <a16:creationId xmlns:a16="http://schemas.microsoft.com/office/drawing/2014/main" id="{BEBD7ECE-4D66-495A-87A6-AC01BA3243C1}"/>
                    </a:ext>
                  </a:extLst>
                </p:cNvPr>
                <p:cNvPicPr/>
                <p:nvPr/>
              </p:nvPicPr>
              <p:blipFill>
                <a:blip r:embed="rId1421"/>
                <a:stretch>
                  <a:fillRect/>
                </a:stretch>
              </p:blipFill>
              <p:spPr>
                <a:xfrm>
                  <a:off x="10154613" y="3115147"/>
                  <a:ext cx="673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422">
              <p14:nvContentPartPr>
                <p14:cNvPr id="880" name="Freihand 879">
                  <a:extLst>
                    <a:ext uri="{FF2B5EF4-FFF2-40B4-BE49-F238E27FC236}">
                      <a16:creationId xmlns:a16="http://schemas.microsoft.com/office/drawing/2014/main" id="{871D316D-B9D4-4D2E-BA01-E0F8DE38B6E4}"/>
                    </a:ext>
                  </a:extLst>
                </p14:cNvPr>
                <p14:cNvContentPartPr/>
                <p14:nvPr/>
              </p14:nvContentPartPr>
              <p14:xfrm>
                <a:off x="10243893" y="3196147"/>
                <a:ext cx="88560" cy="14040"/>
              </p14:xfrm>
            </p:contentPart>
          </mc:Choice>
          <mc:Fallback>
            <p:pic>
              <p:nvPicPr>
                <p:cNvPr id="880" name="Freihand 879">
                  <a:extLst>
                    <a:ext uri="{FF2B5EF4-FFF2-40B4-BE49-F238E27FC236}">
                      <a16:creationId xmlns:a16="http://schemas.microsoft.com/office/drawing/2014/main" id="{871D316D-B9D4-4D2E-BA01-E0F8DE38B6E4}"/>
                    </a:ext>
                  </a:extLst>
                </p:cNvPr>
                <p:cNvPicPr/>
                <p:nvPr/>
              </p:nvPicPr>
              <p:blipFill>
                <a:blip r:embed="rId1423"/>
                <a:stretch>
                  <a:fillRect/>
                </a:stretch>
              </p:blipFill>
              <p:spPr>
                <a:xfrm>
                  <a:off x="10239573" y="3191827"/>
                  <a:ext cx="972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424">
              <p14:nvContentPartPr>
                <p14:cNvPr id="881" name="Freihand 880">
                  <a:extLst>
                    <a:ext uri="{FF2B5EF4-FFF2-40B4-BE49-F238E27FC236}">
                      <a16:creationId xmlns:a16="http://schemas.microsoft.com/office/drawing/2014/main" id="{DB24212C-DBDE-4C93-8882-0A35B2FDB380}"/>
                    </a:ext>
                  </a:extLst>
                </p14:cNvPr>
                <p14:cNvContentPartPr/>
                <p14:nvPr/>
              </p14:nvContentPartPr>
              <p14:xfrm>
                <a:off x="10392213" y="3083467"/>
                <a:ext cx="100440" cy="85320"/>
              </p14:xfrm>
            </p:contentPart>
          </mc:Choice>
          <mc:Fallback>
            <p:pic>
              <p:nvPicPr>
                <p:cNvPr id="881" name="Freihand 880">
                  <a:extLst>
                    <a:ext uri="{FF2B5EF4-FFF2-40B4-BE49-F238E27FC236}">
                      <a16:creationId xmlns:a16="http://schemas.microsoft.com/office/drawing/2014/main" id="{DB24212C-DBDE-4C93-8882-0A35B2FDB380}"/>
                    </a:ext>
                  </a:extLst>
                </p:cNvPr>
                <p:cNvPicPr/>
                <p:nvPr/>
              </p:nvPicPr>
              <p:blipFill>
                <a:blip r:embed="rId1425"/>
                <a:stretch>
                  <a:fillRect/>
                </a:stretch>
              </p:blipFill>
              <p:spPr>
                <a:xfrm>
                  <a:off x="10387893" y="3079147"/>
                  <a:ext cx="1090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426">
              <p14:nvContentPartPr>
                <p14:cNvPr id="882" name="Freihand 881">
                  <a:extLst>
                    <a:ext uri="{FF2B5EF4-FFF2-40B4-BE49-F238E27FC236}">
                      <a16:creationId xmlns:a16="http://schemas.microsoft.com/office/drawing/2014/main" id="{560E89E1-2A84-411B-BA41-0F60215E7222}"/>
                    </a:ext>
                  </a:extLst>
                </p14:cNvPr>
                <p14:cNvContentPartPr/>
                <p14:nvPr/>
              </p14:nvContentPartPr>
              <p14:xfrm>
                <a:off x="10438293" y="3135307"/>
                <a:ext cx="59400" cy="62640"/>
              </p14:xfrm>
            </p:contentPart>
          </mc:Choice>
          <mc:Fallback>
            <p:pic>
              <p:nvPicPr>
                <p:cNvPr id="882" name="Freihand 881">
                  <a:extLst>
                    <a:ext uri="{FF2B5EF4-FFF2-40B4-BE49-F238E27FC236}">
                      <a16:creationId xmlns:a16="http://schemas.microsoft.com/office/drawing/2014/main" id="{560E89E1-2A84-411B-BA41-0F60215E7222}"/>
                    </a:ext>
                  </a:extLst>
                </p:cNvPr>
                <p:cNvPicPr/>
                <p:nvPr/>
              </p:nvPicPr>
              <p:blipFill>
                <a:blip r:embed="rId1427"/>
                <a:stretch>
                  <a:fillRect/>
                </a:stretch>
              </p:blipFill>
              <p:spPr>
                <a:xfrm>
                  <a:off x="10433973" y="3130987"/>
                  <a:ext cx="680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428">
              <p14:nvContentPartPr>
                <p14:cNvPr id="883" name="Freihand 882">
                  <a:extLst>
                    <a:ext uri="{FF2B5EF4-FFF2-40B4-BE49-F238E27FC236}">
                      <a16:creationId xmlns:a16="http://schemas.microsoft.com/office/drawing/2014/main" id="{39BE37A7-F73D-434E-8130-EABB33CCEFD6}"/>
                    </a:ext>
                  </a:extLst>
                </p14:cNvPr>
                <p14:cNvContentPartPr/>
                <p14:nvPr/>
              </p14:nvContentPartPr>
              <p14:xfrm>
                <a:off x="10374573" y="3224587"/>
                <a:ext cx="149040" cy="18360"/>
              </p14:xfrm>
            </p:contentPart>
          </mc:Choice>
          <mc:Fallback>
            <p:pic>
              <p:nvPicPr>
                <p:cNvPr id="883" name="Freihand 882">
                  <a:extLst>
                    <a:ext uri="{FF2B5EF4-FFF2-40B4-BE49-F238E27FC236}">
                      <a16:creationId xmlns:a16="http://schemas.microsoft.com/office/drawing/2014/main" id="{39BE37A7-F73D-434E-8130-EABB33CCEFD6}"/>
                    </a:ext>
                  </a:extLst>
                </p:cNvPr>
                <p:cNvPicPr/>
                <p:nvPr/>
              </p:nvPicPr>
              <p:blipFill>
                <a:blip r:embed="rId1429"/>
                <a:stretch>
                  <a:fillRect/>
                </a:stretch>
              </p:blipFill>
              <p:spPr>
                <a:xfrm>
                  <a:off x="10370253" y="3220267"/>
                  <a:ext cx="15768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430">
              <p14:nvContentPartPr>
                <p14:cNvPr id="884" name="Freihand 883">
                  <a:extLst>
                    <a:ext uri="{FF2B5EF4-FFF2-40B4-BE49-F238E27FC236}">
                      <a16:creationId xmlns:a16="http://schemas.microsoft.com/office/drawing/2014/main" id="{B03E0DFE-A6EF-4C33-995C-9CABE1D035BC}"/>
                    </a:ext>
                  </a:extLst>
                </p14:cNvPr>
                <p14:cNvContentPartPr/>
                <p14:nvPr/>
              </p14:nvContentPartPr>
              <p14:xfrm>
                <a:off x="10386093" y="3281827"/>
                <a:ext cx="91440" cy="123120"/>
              </p14:xfrm>
            </p:contentPart>
          </mc:Choice>
          <mc:Fallback>
            <p:pic>
              <p:nvPicPr>
                <p:cNvPr id="884" name="Freihand 883">
                  <a:extLst>
                    <a:ext uri="{FF2B5EF4-FFF2-40B4-BE49-F238E27FC236}">
                      <a16:creationId xmlns:a16="http://schemas.microsoft.com/office/drawing/2014/main" id="{B03E0DFE-A6EF-4C33-995C-9CABE1D035BC}"/>
                    </a:ext>
                  </a:extLst>
                </p:cNvPr>
                <p:cNvPicPr/>
                <p:nvPr/>
              </p:nvPicPr>
              <p:blipFill>
                <a:blip r:embed="rId1431"/>
                <a:stretch>
                  <a:fillRect/>
                </a:stretch>
              </p:blipFill>
              <p:spPr>
                <a:xfrm>
                  <a:off x="10381773" y="3277507"/>
                  <a:ext cx="1000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432">
              <p14:nvContentPartPr>
                <p14:cNvPr id="885" name="Freihand 884">
                  <a:extLst>
                    <a:ext uri="{FF2B5EF4-FFF2-40B4-BE49-F238E27FC236}">
                      <a16:creationId xmlns:a16="http://schemas.microsoft.com/office/drawing/2014/main" id="{CD4E1513-1D81-4B2C-B623-B2AC2B223E24}"/>
                    </a:ext>
                  </a:extLst>
                </p14:cNvPr>
                <p14:cNvContentPartPr/>
                <p14:nvPr/>
              </p14:nvContentPartPr>
              <p14:xfrm>
                <a:off x="10451613" y="3262747"/>
                <a:ext cx="102600" cy="59400"/>
              </p14:xfrm>
            </p:contentPart>
          </mc:Choice>
          <mc:Fallback>
            <p:pic>
              <p:nvPicPr>
                <p:cNvPr id="885" name="Freihand 884">
                  <a:extLst>
                    <a:ext uri="{FF2B5EF4-FFF2-40B4-BE49-F238E27FC236}">
                      <a16:creationId xmlns:a16="http://schemas.microsoft.com/office/drawing/2014/main" id="{CD4E1513-1D81-4B2C-B623-B2AC2B223E24}"/>
                    </a:ext>
                  </a:extLst>
                </p:cNvPr>
                <p:cNvPicPr/>
                <p:nvPr/>
              </p:nvPicPr>
              <p:blipFill>
                <a:blip r:embed="rId1433"/>
                <a:stretch>
                  <a:fillRect/>
                </a:stretch>
              </p:blipFill>
              <p:spPr>
                <a:xfrm>
                  <a:off x="10447293" y="3258427"/>
                  <a:ext cx="1112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434">
              <p14:nvContentPartPr>
                <p14:cNvPr id="886" name="Freihand 885">
                  <a:extLst>
                    <a:ext uri="{FF2B5EF4-FFF2-40B4-BE49-F238E27FC236}">
                      <a16:creationId xmlns:a16="http://schemas.microsoft.com/office/drawing/2014/main" id="{5327930C-89AB-477F-8AC3-FC4E05970D3B}"/>
                    </a:ext>
                  </a:extLst>
                </p14:cNvPr>
                <p14:cNvContentPartPr/>
                <p14:nvPr/>
              </p14:nvContentPartPr>
              <p14:xfrm>
                <a:off x="10538013" y="3091747"/>
                <a:ext cx="120240" cy="317160"/>
              </p14:xfrm>
            </p:contentPart>
          </mc:Choice>
          <mc:Fallback>
            <p:pic>
              <p:nvPicPr>
                <p:cNvPr id="886" name="Freihand 885">
                  <a:extLst>
                    <a:ext uri="{FF2B5EF4-FFF2-40B4-BE49-F238E27FC236}">
                      <a16:creationId xmlns:a16="http://schemas.microsoft.com/office/drawing/2014/main" id="{5327930C-89AB-477F-8AC3-FC4E05970D3B}"/>
                    </a:ext>
                  </a:extLst>
                </p:cNvPr>
                <p:cNvPicPr/>
                <p:nvPr/>
              </p:nvPicPr>
              <p:blipFill>
                <a:blip r:embed="rId1435"/>
                <a:stretch>
                  <a:fillRect/>
                </a:stretch>
              </p:blipFill>
              <p:spPr>
                <a:xfrm>
                  <a:off x="10533693" y="3087427"/>
                  <a:ext cx="128880" cy="325800"/>
                </a:xfrm>
                <a:prstGeom prst="rect">
                  <a:avLst/>
                </a:prstGeom>
              </p:spPr>
            </p:pic>
          </mc:Fallback>
        </mc:AlternateContent>
        <mc:AlternateContent xmlns:mc="http://schemas.openxmlformats.org/markup-compatibility/2006">
          <mc:Choice xmlns:p14="http://schemas.microsoft.com/office/powerpoint/2010/main" Requires="p14">
            <p:contentPart p14:bwMode="auto" r:id="rId1436">
              <p14:nvContentPartPr>
                <p14:cNvPr id="888" name="Freihand 887">
                  <a:extLst>
                    <a:ext uri="{FF2B5EF4-FFF2-40B4-BE49-F238E27FC236}">
                      <a16:creationId xmlns:a16="http://schemas.microsoft.com/office/drawing/2014/main" id="{B9941214-7D72-41EF-9D78-310B710E933D}"/>
                    </a:ext>
                  </a:extLst>
                </p14:cNvPr>
                <p14:cNvContentPartPr/>
                <p14:nvPr/>
              </p14:nvContentPartPr>
              <p14:xfrm>
                <a:off x="10450533" y="3256987"/>
                <a:ext cx="109080" cy="71280"/>
              </p14:xfrm>
            </p:contentPart>
          </mc:Choice>
          <mc:Fallback>
            <p:pic>
              <p:nvPicPr>
                <p:cNvPr id="888" name="Freihand 887">
                  <a:extLst>
                    <a:ext uri="{FF2B5EF4-FFF2-40B4-BE49-F238E27FC236}">
                      <a16:creationId xmlns:a16="http://schemas.microsoft.com/office/drawing/2014/main" id="{B9941214-7D72-41EF-9D78-310B710E933D}"/>
                    </a:ext>
                  </a:extLst>
                </p:cNvPr>
                <p:cNvPicPr/>
                <p:nvPr/>
              </p:nvPicPr>
              <p:blipFill>
                <a:blip r:embed="rId1437"/>
                <a:stretch>
                  <a:fillRect/>
                </a:stretch>
              </p:blipFill>
              <p:spPr>
                <a:xfrm>
                  <a:off x="10446213" y="3252667"/>
                  <a:ext cx="1177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438">
              <p14:nvContentPartPr>
                <p14:cNvPr id="789" name="Freihand 788">
                  <a:extLst>
                    <a:ext uri="{FF2B5EF4-FFF2-40B4-BE49-F238E27FC236}">
                      <a16:creationId xmlns:a16="http://schemas.microsoft.com/office/drawing/2014/main" id="{6E8BE0D0-5F96-4513-A108-2497D7D0383C}"/>
                    </a:ext>
                  </a:extLst>
                </p14:cNvPr>
                <p14:cNvContentPartPr/>
                <p14:nvPr/>
              </p14:nvContentPartPr>
              <p14:xfrm>
                <a:off x="9162093" y="3272107"/>
                <a:ext cx="21960" cy="103320"/>
              </p14:xfrm>
            </p:contentPart>
          </mc:Choice>
          <mc:Fallback>
            <p:pic>
              <p:nvPicPr>
                <p:cNvPr id="789" name="Freihand 788">
                  <a:extLst>
                    <a:ext uri="{FF2B5EF4-FFF2-40B4-BE49-F238E27FC236}">
                      <a16:creationId xmlns:a16="http://schemas.microsoft.com/office/drawing/2014/main" id="{6E8BE0D0-5F96-4513-A108-2497D7D0383C}"/>
                    </a:ext>
                  </a:extLst>
                </p:cNvPr>
                <p:cNvPicPr/>
                <p:nvPr/>
              </p:nvPicPr>
              <p:blipFill>
                <a:blip r:embed="rId1439"/>
                <a:stretch>
                  <a:fillRect/>
                </a:stretch>
              </p:blipFill>
              <p:spPr>
                <a:xfrm>
                  <a:off x="9157773" y="3267787"/>
                  <a:ext cx="306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440">
              <p14:nvContentPartPr>
                <p14:cNvPr id="790" name="Freihand 789">
                  <a:extLst>
                    <a:ext uri="{FF2B5EF4-FFF2-40B4-BE49-F238E27FC236}">
                      <a16:creationId xmlns:a16="http://schemas.microsoft.com/office/drawing/2014/main" id="{D531A90B-02A4-4610-A9FB-7DF836EBDE40}"/>
                    </a:ext>
                  </a:extLst>
                </p14:cNvPr>
                <p14:cNvContentPartPr/>
                <p14:nvPr/>
              </p14:nvContentPartPr>
              <p14:xfrm>
                <a:off x="9100173" y="3313507"/>
                <a:ext cx="136800" cy="7920"/>
              </p14:xfrm>
            </p:contentPart>
          </mc:Choice>
          <mc:Fallback>
            <p:pic>
              <p:nvPicPr>
                <p:cNvPr id="790" name="Freihand 789">
                  <a:extLst>
                    <a:ext uri="{FF2B5EF4-FFF2-40B4-BE49-F238E27FC236}">
                      <a16:creationId xmlns:a16="http://schemas.microsoft.com/office/drawing/2014/main" id="{D531A90B-02A4-4610-A9FB-7DF836EBDE40}"/>
                    </a:ext>
                  </a:extLst>
                </p:cNvPr>
                <p:cNvPicPr/>
                <p:nvPr/>
              </p:nvPicPr>
              <p:blipFill>
                <a:blip r:embed="rId1441"/>
                <a:stretch>
                  <a:fillRect/>
                </a:stretch>
              </p:blipFill>
              <p:spPr>
                <a:xfrm>
                  <a:off x="9095853" y="3309187"/>
                  <a:ext cx="14544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442">
              <p14:nvContentPartPr>
                <p14:cNvPr id="791" name="Freihand 790">
                  <a:extLst>
                    <a:ext uri="{FF2B5EF4-FFF2-40B4-BE49-F238E27FC236}">
                      <a16:creationId xmlns:a16="http://schemas.microsoft.com/office/drawing/2014/main" id="{3414F40E-7F00-4DA0-B5D8-BD57D401ACCE}"/>
                    </a:ext>
                  </a:extLst>
                </p14:cNvPr>
                <p14:cNvContentPartPr/>
                <p14:nvPr/>
              </p14:nvContentPartPr>
              <p14:xfrm>
                <a:off x="9323733" y="3229987"/>
                <a:ext cx="146520" cy="146160"/>
              </p14:xfrm>
            </p:contentPart>
          </mc:Choice>
          <mc:Fallback>
            <p:pic>
              <p:nvPicPr>
                <p:cNvPr id="791" name="Freihand 790">
                  <a:extLst>
                    <a:ext uri="{FF2B5EF4-FFF2-40B4-BE49-F238E27FC236}">
                      <a16:creationId xmlns:a16="http://schemas.microsoft.com/office/drawing/2014/main" id="{3414F40E-7F00-4DA0-B5D8-BD57D401ACCE}"/>
                    </a:ext>
                  </a:extLst>
                </p:cNvPr>
                <p:cNvPicPr/>
                <p:nvPr/>
              </p:nvPicPr>
              <p:blipFill>
                <a:blip r:embed="rId1443"/>
                <a:stretch>
                  <a:fillRect/>
                </a:stretch>
              </p:blipFill>
              <p:spPr>
                <a:xfrm>
                  <a:off x="9319413" y="3225667"/>
                  <a:ext cx="1551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444">
              <p14:nvContentPartPr>
                <p14:cNvPr id="889" name="Freihand 888">
                  <a:extLst>
                    <a:ext uri="{FF2B5EF4-FFF2-40B4-BE49-F238E27FC236}">
                      <a16:creationId xmlns:a16="http://schemas.microsoft.com/office/drawing/2014/main" id="{F6454454-B74A-4724-BD22-F5A3587A7B9F}"/>
                    </a:ext>
                  </a:extLst>
                </p14:cNvPr>
                <p14:cNvContentPartPr/>
                <p14:nvPr/>
              </p14:nvContentPartPr>
              <p14:xfrm>
                <a:off x="9285933" y="3190747"/>
                <a:ext cx="194760" cy="207000"/>
              </p14:xfrm>
            </p:contentPart>
          </mc:Choice>
          <mc:Fallback>
            <p:pic>
              <p:nvPicPr>
                <p:cNvPr id="889" name="Freihand 888">
                  <a:extLst>
                    <a:ext uri="{FF2B5EF4-FFF2-40B4-BE49-F238E27FC236}">
                      <a16:creationId xmlns:a16="http://schemas.microsoft.com/office/drawing/2014/main" id="{F6454454-B74A-4724-BD22-F5A3587A7B9F}"/>
                    </a:ext>
                  </a:extLst>
                </p:cNvPr>
                <p:cNvPicPr/>
                <p:nvPr/>
              </p:nvPicPr>
              <p:blipFill>
                <a:blip r:embed="rId1445"/>
                <a:stretch>
                  <a:fillRect/>
                </a:stretch>
              </p:blipFill>
              <p:spPr>
                <a:xfrm>
                  <a:off x="9281613" y="3186427"/>
                  <a:ext cx="20340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1446">
              <p14:nvContentPartPr>
                <p14:cNvPr id="892" name="Freihand 891">
                  <a:extLst>
                    <a:ext uri="{FF2B5EF4-FFF2-40B4-BE49-F238E27FC236}">
                      <a16:creationId xmlns:a16="http://schemas.microsoft.com/office/drawing/2014/main" id="{0F770EAC-2D53-4042-A0B8-1FEC3463C121}"/>
                    </a:ext>
                  </a:extLst>
                </p14:cNvPr>
                <p14:cNvContentPartPr/>
                <p14:nvPr/>
              </p14:nvContentPartPr>
              <p14:xfrm>
                <a:off x="10703973" y="3183907"/>
                <a:ext cx="112680" cy="12240"/>
              </p14:xfrm>
            </p:contentPart>
          </mc:Choice>
          <mc:Fallback>
            <p:pic>
              <p:nvPicPr>
                <p:cNvPr id="892" name="Freihand 891">
                  <a:extLst>
                    <a:ext uri="{FF2B5EF4-FFF2-40B4-BE49-F238E27FC236}">
                      <a16:creationId xmlns:a16="http://schemas.microsoft.com/office/drawing/2014/main" id="{0F770EAC-2D53-4042-A0B8-1FEC3463C121}"/>
                    </a:ext>
                  </a:extLst>
                </p:cNvPr>
                <p:cNvPicPr/>
                <p:nvPr/>
              </p:nvPicPr>
              <p:blipFill>
                <a:blip r:embed="rId1447"/>
                <a:stretch>
                  <a:fillRect/>
                </a:stretch>
              </p:blipFill>
              <p:spPr>
                <a:xfrm>
                  <a:off x="10699653" y="3179587"/>
                  <a:ext cx="12132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448">
              <p14:nvContentPartPr>
                <p14:cNvPr id="893" name="Freihand 892">
                  <a:extLst>
                    <a:ext uri="{FF2B5EF4-FFF2-40B4-BE49-F238E27FC236}">
                      <a16:creationId xmlns:a16="http://schemas.microsoft.com/office/drawing/2014/main" id="{FB1AE027-DB27-49CF-9DE1-0EF458C965EB}"/>
                    </a:ext>
                  </a:extLst>
                </p14:cNvPr>
                <p14:cNvContentPartPr/>
                <p14:nvPr/>
              </p14:nvContentPartPr>
              <p14:xfrm>
                <a:off x="10701453" y="3241507"/>
                <a:ext cx="141480" cy="6120"/>
              </p14:xfrm>
            </p:contentPart>
          </mc:Choice>
          <mc:Fallback>
            <p:pic>
              <p:nvPicPr>
                <p:cNvPr id="893" name="Freihand 892">
                  <a:extLst>
                    <a:ext uri="{FF2B5EF4-FFF2-40B4-BE49-F238E27FC236}">
                      <a16:creationId xmlns:a16="http://schemas.microsoft.com/office/drawing/2014/main" id="{FB1AE027-DB27-49CF-9DE1-0EF458C965EB}"/>
                    </a:ext>
                  </a:extLst>
                </p:cNvPr>
                <p:cNvPicPr/>
                <p:nvPr/>
              </p:nvPicPr>
              <p:blipFill>
                <a:blip r:embed="rId1449"/>
                <a:stretch>
                  <a:fillRect/>
                </a:stretch>
              </p:blipFill>
              <p:spPr>
                <a:xfrm>
                  <a:off x="10697133" y="3237187"/>
                  <a:ext cx="15012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1450">
              <p14:nvContentPartPr>
                <p14:cNvPr id="894" name="Freihand 893">
                  <a:extLst>
                    <a:ext uri="{FF2B5EF4-FFF2-40B4-BE49-F238E27FC236}">
                      <a16:creationId xmlns:a16="http://schemas.microsoft.com/office/drawing/2014/main" id="{6C5BB9BB-7FAB-4F0D-864A-D137E9F95567}"/>
                    </a:ext>
                  </a:extLst>
                </p14:cNvPr>
                <p14:cNvContentPartPr/>
                <p14:nvPr/>
              </p14:nvContentPartPr>
              <p14:xfrm>
                <a:off x="10914213" y="3080227"/>
                <a:ext cx="65520" cy="215280"/>
              </p14:xfrm>
            </p:contentPart>
          </mc:Choice>
          <mc:Fallback>
            <p:pic>
              <p:nvPicPr>
                <p:cNvPr id="894" name="Freihand 893">
                  <a:extLst>
                    <a:ext uri="{FF2B5EF4-FFF2-40B4-BE49-F238E27FC236}">
                      <a16:creationId xmlns:a16="http://schemas.microsoft.com/office/drawing/2014/main" id="{6C5BB9BB-7FAB-4F0D-864A-D137E9F95567}"/>
                    </a:ext>
                  </a:extLst>
                </p:cNvPr>
                <p:cNvPicPr/>
                <p:nvPr/>
              </p:nvPicPr>
              <p:blipFill>
                <a:blip r:embed="rId1451"/>
                <a:stretch>
                  <a:fillRect/>
                </a:stretch>
              </p:blipFill>
              <p:spPr>
                <a:xfrm>
                  <a:off x="10909893" y="3075907"/>
                  <a:ext cx="7416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1452">
              <p14:nvContentPartPr>
                <p14:cNvPr id="895" name="Freihand 894">
                  <a:extLst>
                    <a:ext uri="{FF2B5EF4-FFF2-40B4-BE49-F238E27FC236}">
                      <a16:creationId xmlns:a16="http://schemas.microsoft.com/office/drawing/2014/main" id="{612F94F6-0554-4F3E-85B3-5185A9E8D189}"/>
                    </a:ext>
                  </a:extLst>
                </p14:cNvPr>
                <p14:cNvContentPartPr/>
                <p14:nvPr/>
              </p14:nvContentPartPr>
              <p14:xfrm>
                <a:off x="10876773" y="3191107"/>
                <a:ext cx="105120" cy="15480"/>
              </p14:xfrm>
            </p:contentPart>
          </mc:Choice>
          <mc:Fallback>
            <p:pic>
              <p:nvPicPr>
                <p:cNvPr id="895" name="Freihand 894">
                  <a:extLst>
                    <a:ext uri="{FF2B5EF4-FFF2-40B4-BE49-F238E27FC236}">
                      <a16:creationId xmlns:a16="http://schemas.microsoft.com/office/drawing/2014/main" id="{612F94F6-0554-4F3E-85B3-5185A9E8D189}"/>
                    </a:ext>
                  </a:extLst>
                </p:cNvPr>
                <p:cNvPicPr/>
                <p:nvPr/>
              </p:nvPicPr>
              <p:blipFill>
                <a:blip r:embed="rId1453"/>
                <a:stretch>
                  <a:fillRect/>
                </a:stretch>
              </p:blipFill>
              <p:spPr>
                <a:xfrm>
                  <a:off x="10872453" y="3186787"/>
                  <a:ext cx="11376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454">
              <p14:nvContentPartPr>
                <p14:cNvPr id="896" name="Freihand 895">
                  <a:extLst>
                    <a:ext uri="{FF2B5EF4-FFF2-40B4-BE49-F238E27FC236}">
                      <a16:creationId xmlns:a16="http://schemas.microsoft.com/office/drawing/2014/main" id="{A4D9AA41-FCFE-41BF-A0CA-BF678FF16CC2}"/>
                    </a:ext>
                  </a:extLst>
                </p14:cNvPr>
                <p14:cNvContentPartPr/>
                <p14:nvPr/>
              </p14:nvContentPartPr>
              <p14:xfrm>
                <a:off x="10998093" y="3074467"/>
                <a:ext cx="76680" cy="165960"/>
              </p14:xfrm>
            </p:contentPart>
          </mc:Choice>
          <mc:Fallback>
            <p:pic>
              <p:nvPicPr>
                <p:cNvPr id="896" name="Freihand 895">
                  <a:extLst>
                    <a:ext uri="{FF2B5EF4-FFF2-40B4-BE49-F238E27FC236}">
                      <a16:creationId xmlns:a16="http://schemas.microsoft.com/office/drawing/2014/main" id="{A4D9AA41-FCFE-41BF-A0CA-BF678FF16CC2}"/>
                    </a:ext>
                  </a:extLst>
                </p:cNvPr>
                <p:cNvPicPr/>
                <p:nvPr/>
              </p:nvPicPr>
              <p:blipFill>
                <a:blip r:embed="rId1455"/>
                <a:stretch>
                  <a:fillRect/>
                </a:stretch>
              </p:blipFill>
              <p:spPr>
                <a:xfrm>
                  <a:off x="10993773" y="3070147"/>
                  <a:ext cx="8532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456">
              <p14:nvContentPartPr>
                <p14:cNvPr id="897" name="Freihand 896">
                  <a:extLst>
                    <a:ext uri="{FF2B5EF4-FFF2-40B4-BE49-F238E27FC236}">
                      <a16:creationId xmlns:a16="http://schemas.microsoft.com/office/drawing/2014/main" id="{2F55B039-ED0C-4FD9-8FCF-855F40279F3E}"/>
                    </a:ext>
                  </a:extLst>
                </p14:cNvPr>
                <p14:cNvContentPartPr/>
                <p14:nvPr/>
              </p14:nvContentPartPr>
              <p14:xfrm>
                <a:off x="11093493" y="3065467"/>
                <a:ext cx="115560" cy="153720"/>
              </p14:xfrm>
            </p:contentPart>
          </mc:Choice>
          <mc:Fallback>
            <p:pic>
              <p:nvPicPr>
                <p:cNvPr id="897" name="Freihand 896">
                  <a:extLst>
                    <a:ext uri="{FF2B5EF4-FFF2-40B4-BE49-F238E27FC236}">
                      <a16:creationId xmlns:a16="http://schemas.microsoft.com/office/drawing/2014/main" id="{2F55B039-ED0C-4FD9-8FCF-855F40279F3E}"/>
                    </a:ext>
                  </a:extLst>
                </p:cNvPr>
                <p:cNvPicPr/>
                <p:nvPr/>
              </p:nvPicPr>
              <p:blipFill>
                <a:blip r:embed="rId1457"/>
                <a:stretch>
                  <a:fillRect/>
                </a:stretch>
              </p:blipFill>
              <p:spPr>
                <a:xfrm>
                  <a:off x="11089173" y="3061147"/>
                  <a:ext cx="1242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458">
              <p14:nvContentPartPr>
                <p14:cNvPr id="898" name="Freihand 897">
                  <a:extLst>
                    <a:ext uri="{FF2B5EF4-FFF2-40B4-BE49-F238E27FC236}">
                      <a16:creationId xmlns:a16="http://schemas.microsoft.com/office/drawing/2014/main" id="{7CA8988B-3468-40F7-A7D8-33435ACD5A64}"/>
                    </a:ext>
                  </a:extLst>
                </p14:cNvPr>
                <p14:cNvContentPartPr/>
                <p14:nvPr/>
              </p14:nvContentPartPr>
              <p14:xfrm>
                <a:off x="11184933" y="3038467"/>
                <a:ext cx="94320" cy="255600"/>
              </p14:xfrm>
            </p:contentPart>
          </mc:Choice>
          <mc:Fallback>
            <p:pic>
              <p:nvPicPr>
                <p:cNvPr id="898" name="Freihand 897">
                  <a:extLst>
                    <a:ext uri="{FF2B5EF4-FFF2-40B4-BE49-F238E27FC236}">
                      <a16:creationId xmlns:a16="http://schemas.microsoft.com/office/drawing/2014/main" id="{7CA8988B-3468-40F7-A7D8-33435ACD5A64}"/>
                    </a:ext>
                  </a:extLst>
                </p:cNvPr>
                <p:cNvPicPr/>
                <p:nvPr/>
              </p:nvPicPr>
              <p:blipFill>
                <a:blip r:embed="rId1459"/>
                <a:stretch>
                  <a:fillRect/>
                </a:stretch>
              </p:blipFill>
              <p:spPr>
                <a:xfrm>
                  <a:off x="11180613" y="3034147"/>
                  <a:ext cx="10296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1460">
              <p14:nvContentPartPr>
                <p14:cNvPr id="900" name="Freihand 899">
                  <a:extLst>
                    <a:ext uri="{FF2B5EF4-FFF2-40B4-BE49-F238E27FC236}">
                      <a16:creationId xmlns:a16="http://schemas.microsoft.com/office/drawing/2014/main" id="{7FA111A5-66B0-45AA-B2B5-191DF75A7091}"/>
                    </a:ext>
                  </a:extLst>
                </p14:cNvPr>
                <p14:cNvContentPartPr/>
                <p14:nvPr/>
              </p14:nvContentPartPr>
              <p14:xfrm>
                <a:off x="11323173" y="3174187"/>
                <a:ext cx="119520" cy="9360"/>
              </p14:xfrm>
            </p:contentPart>
          </mc:Choice>
          <mc:Fallback>
            <p:pic>
              <p:nvPicPr>
                <p:cNvPr id="900" name="Freihand 899">
                  <a:extLst>
                    <a:ext uri="{FF2B5EF4-FFF2-40B4-BE49-F238E27FC236}">
                      <a16:creationId xmlns:a16="http://schemas.microsoft.com/office/drawing/2014/main" id="{7FA111A5-66B0-45AA-B2B5-191DF75A7091}"/>
                    </a:ext>
                  </a:extLst>
                </p:cNvPr>
                <p:cNvPicPr/>
                <p:nvPr/>
              </p:nvPicPr>
              <p:blipFill>
                <a:blip r:embed="rId1461"/>
                <a:stretch>
                  <a:fillRect/>
                </a:stretch>
              </p:blipFill>
              <p:spPr>
                <a:xfrm>
                  <a:off x="11318853" y="3169867"/>
                  <a:ext cx="1281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462">
              <p14:nvContentPartPr>
                <p14:cNvPr id="902" name="Freihand 901">
                  <a:extLst>
                    <a:ext uri="{FF2B5EF4-FFF2-40B4-BE49-F238E27FC236}">
                      <a16:creationId xmlns:a16="http://schemas.microsoft.com/office/drawing/2014/main" id="{1D91DED6-760A-4D99-8C01-D2E0799025B2}"/>
                    </a:ext>
                  </a:extLst>
                </p14:cNvPr>
                <p14:cNvContentPartPr/>
                <p14:nvPr/>
              </p14:nvContentPartPr>
              <p14:xfrm>
                <a:off x="11494533" y="3031627"/>
                <a:ext cx="134640" cy="179280"/>
              </p14:xfrm>
            </p:contentPart>
          </mc:Choice>
          <mc:Fallback>
            <p:pic>
              <p:nvPicPr>
                <p:cNvPr id="902" name="Freihand 901">
                  <a:extLst>
                    <a:ext uri="{FF2B5EF4-FFF2-40B4-BE49-F238E27FC236}">
                      <a16:creationId xmlns:a16="http://schemas.microsoft.com/office/drawing/2014/main" id="{1D91DED6-760A-4D99-8C01-D2E0799025B2}"/>
                    </a:ext>
                  </a:extLst>
                </p:cNvPr>
                <p:cNvPicPr/>
                <p:nvPr/>
              </p:nvPicPr>
              <p:blipFill>
                <a:blip r:embed="rId1463"/>
                <a:stretch>
                  <a:fillRect/>
                </a:stretch>
              </p:blipFill>
              <p:spPr>
                <a:xfrm>
                  <a:off x="11490213" y="3027307"/>
                  <a:ext cx="14328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464">
              <p14:nvContentPartPr>
                <p14:cNvPr id="903" name="Freihand 902">
                  <a:extLst>
                    <a:ext uri="{FF2B5EF4-FFF2-40B4-BE49-F238E27FC236}">
                      <a16:creationId xmlns:a16="http://schemas.microsoft.com/office/drawing/2014/main" id="{8D02597C-657C-48D2-9190-2A759FE5046D}"/>
                    </a:ext>
                  </a:extLst>
                </p14:cNvPr>
                <p14:cNvContentPartPr/>
                <p14:nvPr/>
              </p14:nvContentPartPr>
              <p14:xfrm>
                <a:off x="11623053" y="3032347"/>
                <a:ext cx="97560" cy="196200"/>
              </p14:xfrm>
            </p:contentPart>
          </mc:Choice>
          <mc:Fallback>
            <p:pic>
              <p:nvPicPr>
                <p:cNvPr id="903" name="Freihand 902">
                  <a:extLst>
                    <a:ext uri="{FF2B5EF4-FFF2-40B4-BE49-F238E27FC236}">
                      <a16:creationId xmlns:a16="http://schemas.microsoft.com/office/drawing/2014/main" id="{8D02597C-657C-48D2-9190-2A759FE5046D}"/>
                    </a:ext>
                  </a:extLst>
                </p:cNvPr>
                <p:cNvPicPr/>
                <p:nvPr/>
              </p:nvPicPr>
              <p:blipFill>
                <a:blip r:embed="rId1465"/>
                <a:stretch>
                  <a:fillRect/>
                </a:stretch>
              </p:blipFill>
              <p:spPr>
                <a:xfrm>
                  <a:off x="11618733" y="3028027"/>
                  <a:ext cx="10620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1466">
              <p14:nvContentPartPr>
                <p14:cNvPr id="904" name="Freihand 903">
                  <a:extLst>
                    <a:ext uri="{FF2B5EF4-FFF2-40B4-BE49-F238E27FC236}">
                      <a16:creationId xmlns:a16="http://schemas.microsoft.com/office/drawing/2014/main" id="{B3986D8D-75D8-4F5C-AD3B-E315FA2208C4}"/>
                    </a:ext>
                  </a:extLst>
                </p14:cNvPr>
                <p14:cNvContentPartPr/>
                <p14:nvPr/>
              </p14:nvContentPartPr>
              <p14:xfrm>
                <a:off x="11720253" y="3016507"/>
                <a:ext cx="64080" cy="156240"/>
              </p14:xfrm>
            </p:contentPart>
          </mc:Choice>
          <mc:Fallback>
            <p:pic>
              <p:nvPicPr>
                <p:cNvPr id="904" name="Freihand 903">
                  <a:extLst>
                    <a:ext uri="{FF2B5EF4-FFF2-40B4-BE49-F238E27FC236}">
                      <a16:creationId xmlns:a16="http://schemas.microsoft.com/office/drawing/2014/main" id="{B3986D8D-75D8-4F5C-AD3B-E315FA2208C4}"/>
                    </a:ext>
                  </a:extLst>
                </p:cNvPr>
                <p:cNvPicPr/>
                <p:nvPr/>
              </p:nvPicPr>
              <p:blipFill>
                <a:blip r:embed="rId1467"/>
                <a:stretch>
                  <a:fillRect/>
                </a:stretch>
              </p:blipFill>
              <p:spPr>
                <a:xfrm>
                  <a:off x="11715933" y="3012187"/>
                  <a:ext cx="727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468">
              <p14:nvContentPartPr>
                <p14:cNvPr id="905" name="Freihand 904">
                  <a:extLst>
                    <a:ext uri="{FF2B5EF4-FFF2-40B4-BE49-F238E27FC236}">
                      <a16:creationId xmlns:a16="http://schemas.microsoft.com/office/drawing/2014/main" id="{42E6C5D7-05FB-47C3-BF8B-0BB079070C81}"/>
                    </a:ext>
                  </a:extLst>
                </p14:cNvPr>
                <p14:cNvContentPartPr/>
                <p14:nvPr/>
              </p14:nvContentPartPr>
              <p14:xfrm>
                <a:off x="11798373" y="3003187"/>
                <a:ext cx="119160" cy="136800"/>
              </p14:xfrm>
            </p:contentPart>
          </mc:Choice>
          <mc:Fallback>
            <p:pic>
              <p:nvPicPr>
                <p:cNvPr id="905" name="Freihand 904">
                  <a:extLst>
                    <a:ext uri="{FF2B5EF4-FFF2-40B4-BE49-F238E27FC236}">
                      <a16:creationId xmlns:a16="http://schemas.microsoft.com/office/drawing/2014/main" id="{42E6C5D7-05FB-47C3-BF8B-0BB079070C81}"/>
                    </a:ext>
                  </a:extLst>
                </p:cNvPr>
                <p:cNvPicPr/>
                <p:nvPr/>
              </p:nvPicPr>
              <p:blipFill>
                <a:blip r:embed="rId1469"/>
                <a:stretch>
                  <a:fillRect/>
                </a:stretch>
              </p:blipFill>
              <p:spPr>
                <a:xfrm>
                  <a:off x="11794053" y="2998867"/>
                  <a:ext cx="12780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470">
              <p14:nvContentPartPr>
                <p14:cNvPr id="906" name="Freihand 905">
                  <a:extLst>
                    <a:ext uri="{FF2B5EF4-FFF2-40B4-BE49-F238E27FC236}">
                      <a16:creationId xmlns:a16="http://schemas.microsoft.com/office/drawing/2014/main" id="{67D2FD78-D2AC-490C-B654-A0C10756E3B2}"/>
                    </a:ext>
                  </a:extLst>
                </p14:cNvPr>
                <p14:cNvContentPartPr/>
                <p14:nvPr/>
              </p14:nvContentPartPr>
              <p14:xfrm>
                <a:off x="11853093" y="2993467"/>
                <a:ext cx="100080" cy="253440"/>
              </p14:xfrm>
            </p:contentPart>
          </mc:Choice>
          <mc:Fallback>
            <p:pic>
              <p:nvPicPr>
                <p:cNvPr id="906" name="Freihand 905">
                  <a:extLst>
                    <a:ext uri="{FF2B5EF4-FFF2-40B4-BE49-F238E27FC236}">
                      <a16:creationId xmlns:a16="http://schemas.microsoft.com/office/drawing/2014/main" id="{67D2FD78-D2AC-490C-B654-A0C10756E3B2}"/>
                    </a:ext>
                  </a:extLst>
                </p:cNvPr>
                <p:cNvPicPr/>
                <p:nvPr/>
              </p:nvPicPr>
              <p:blipFill>
                <a:blip r:embed="rId1471"/>
                <a:stretch>
                  <a:fillRect/>
                </a:stretch>
              </p:blipFill>
              <p:spPr>
                <a:xfrm>
                  <a:off x="11848773" y="2989147"/>
                  <a:ext cx="10872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1472">
              <p14:nvContentPartPr>
                <p14:cNvPr id="908" name="Freihand 907">
                  <a:extLst>
                    <a:ext uri="{FF2B5EF4-FFF2-40B4-BE49-F238E27FC236}">
                      <a16:creationId xmlns:a16="http://schemas.microsoft.com/office/drawing/2014/main" id="{213B161F-C878-4DA6-939B-66F675951615}"/>
                    </a:ext>
                  </a:extLst>
                </p14:cNvPr>
                <p14:cNvContentPartPr/>
                <p14:nvPr/>
              </p14:nvContentPartPr>
              <p14:xfrm>
                <a:off x="7671333" y="3748027"/>
                <a:ext cx="127440" cy="132840"/>
              </p14:xfrm>
            </p:contentPart>
          </mc:Choice>
          <mc:Fallback>
            <p:pic>
              <p:nvPicPr>
                <p:cNvPr id="908" name="Freihand 907">
                  <a:extLst>
                    <a:ext uri="{FF2B5EF4-FFF2-40B4-BE49-F238E27FC236}">
                      <a16:creationId xmlns:a16="http://schemas.microsoft.com/office/drawing/2014/main" id="{213B161F-C878-4DA6-939B-66F675951615}"/>
                    </a:ext>
                  </a:extLst>
                </p:cNvPr>
                <p:cNvPicPr/>
                <p:nvPr/>
              </p:nvPicPr>
              <p:blipFill>
                <a:blip r:embed="rId1473"/>
                <a:stretch>
                  <a:fillRect/>
                </a:stretch>
              </p:blipFill>
              <p:spPr>
                <a:xfrm>
                  <a:off x="7667013" y="3743707"/>
                  <a:ext cx="1360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474">
              <p14:nvContentPartPr>
                <p14:cNvPr id="909" name="Freihand 908">
                  <a:extLst>
                    <a:ext uri="{FF2B5EF4-FFF2-40B4-BE49-F238E27FC236}">
                      <a16:creationId xmlns:a16="http://schemas.microsoft.com/office/drawing/2014/main" id="{B7A5D43B-8F99-475E-9013-CC663F446567}"/>
                    </a:ext>
                  </a:extLst>
                </p14:cNvPr>
                <p14:cNvContentPartPr/>
                <p14:nvPr/>
              </p14:nvContentPartPr>
              <p14:xfrm>
                <a:off x="7913253" y="3757027"/>
                <a:ext cx="18000" cy="92880"/>
              </p14:xfrm>
            </p:contentPart>
          </mc:Choice>
          <mc:Fallback>
            <p:pic>
              <p:nvPicPr>
                <p:cNvPr id="909" name="Freihand 908">
                  <a:extLst>
                    <a:ext uri="{FF2B5EF4-FFF2-40B4-BE49-F238E27FC236}">
                      <a16:creationId xmlns:a16="http://schemas.microsoft.com/office/drawing/2014/main" id="{B7A5D43B-8F99-475E-9013-CC663F446567}"/>
                    </a:ext>
                  </a:extLst>
                </p:cNvPr>
                <p:cNvPicPr/>
                <p:nvPr/>
              </p:nvPicPr>
              <p:blipFill>
                <a:blip r:embed="rId1475"/>
                <a:stretch>
                  <a:fillRect/>
                </a:stretch>
              </p:blipFill>
              <p:spPr>
                <a:xfrm>
                  <a:off x="7908933" y="3752707"/>
                  <a:ext cx="266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476">
              <p14:nvContentPartPr>
                <p14:cNvPr id="910" name="Freihand 909">
                  <a:extLst>
                    <a:ext uri="{FF2B5EF4-FFF2-40B4-BE49-F238E27FC236}">
                      <a16:creationId xmlns:a16="http://schemas.microsoft.com/office/drawing/2014/main" id="{6A3B0E96-78E3-4051-9C25-A46CEAD4987C}"/>
                    </a:ext>
                  </a:extLst>
                </p14:cNvPr>
                <p14:cNvContentPartPr/>
                <p14:nvPr/>
              </p14:nvContentPartPr>
              <p14:xfrm>
                <a:off x="7859973" y="3727867"/>
                <a:ext cx="138600" cy="11160"/>
              </p14:xfrm>
            </p:contentPart>
          </mc:Choice>
          <mc:Fallback>
            <p:pic>
              <p:nvPicPr>
                <p:cNvPr id="910" name="Freihand 909">
                  <a:extLst>
                    <a:ext uri="{FF2B5EF4-FFF2-40B4-BE49-F238E27FC236}">
                      <a16:creationId xmlns:a16="http://schemas.microsoft.com/office/drawing/2014/main" id="{6A3B0E96-78E3-4051-9C25-A46CEAD4987C}"/>
                    </a:ext>
                  </a:extLst>
                </p:cNvPr>
                <p:cNvPicPr/>
                <p:nvPr/>
              </p:nvPicPr>
              <p:blipFill>
                <a:blip r:embed="rId1477"/>
                <a:stretch>
                  <a:fillRect/>
                </a:stretch>
              </p:blipFill>
              <p:spPr>
                <a:xfrm>
                  <a:off x="7855653" y="3723547"/>
                  <a:ext cx="1472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478">
              <p14:nvContentPartPr>
                <p14:cNvPr id="911" name="Freihand 910">
                  <a:extLst>
                    <a:ext uri="{FF2B5EF4-FFF2-40B4-BE49-F238E27FC236}">
                      <a16:creationId xmlns:a16="http://schemas.microsoft.com/office/drawing/2014/main" id="{C6F07D45-C22B-4F8A-B57B-2292039AC58F}"/>
                    </a:ext>
                  </a:extLst>
                </p14:cNvPr>
                <p14:cNvContentPartPr/>
                <p14:nvPr/>
              </p14:nvContentPartPr>
              <p14:xfrm>
                <a:off x="7867533" y="3780067"/>
                <a:ext cx="149760" cy="13680"/>
              </p14:xfrm>
            </p:contentPart>
          </mc:Choice>
          <mc:Fallback>
            <p:pic>
              <p:nvPicPr>
                <p:cNvPr id="911" name="Freihand 910">
                  <a:extLst>
                    <a:ext uri="{FF2B5EF4-FFF2-40B4-BE49-F238E27FC236}">
                      <a16:creationId xmlns:a16="http://schemas.microsoft.com/office/drawing/2014/main" id="{C6F07D45-C22B-4F8A-B57B-2292039AC58F}"/>
                    </a:ext>
                  </a:extLst>
                </p:cNvPr>
                <p:cNvPicPr/>
                <p:nvPr/>
              </p:nvPicPr>
              <p:blipFill>
                <a:blip r:embed="rId1479"/>
                <a:stretch>
                  <a:fillRect/>
                </a:stretch>
              </p:blipFill>
              <p:spPr>
                <a:xfrm>
                  <a:off x="7863213" y="3775747"/>
                  <a:ext cx="1584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480">
              <p14:nvContentPartPr>
                <p14:cNvPr id="912" name="Freihand 911">
                  <a:extLst>
                    <a:ext uri="{FF2B5EF4-FFF2-40B4-BE49-F238E27FC236}">
                      <a16:creationId xmlns:a16="http://schemas.microsoft.com/office/drawing/2014/main" id="{E777505A-7782-499C-BED7-F3FEA2CF6465}"/>
                    </a:ext>
                  </a:extLst>
                </p14:cNvPr>
                <p14:cNvContentPartPr/>
                <p14:nvPr/>
              </p14:nvContentPartPr>
              <p14:xfrm>
                <a:off x="7623453" y="3898507"/>
                <a:ext cx="412920" cy="51840"/>
              </p14:xfrm>
            </p:contentPart>
          </mc:Choice>
          <mc:Fallback>
            <p:pic>
              <p:nvPicPr>
                <p:cNvPr id="912" name="Freihand 911">
                  <a:extLst>
                    <a:ext uri="{FF2B5EF4-FFF2-40B4-BE49-F238E27FC236}">
                      <a16:creationId xmlns:a16="http://schemas.microsoft.com/office/drawing/2014/main" id="{E777505A-7782-499C-BED7-F3FEA2CF6465}"/>
                    </a:ext>
                  </a:extLst>
                </p:cNvPr>
                <p:cNvPicPr/>
                <p:nvPr/>
              </p:nvPicPr>
              <p:blipFill>
                <a:blip r:embed="rId1481"/>
                <a:stretch>
                  <a:fillRect/>
                </a:stretch>
              </p:blipFill>
              <p:spPr>
                <a:xfrm>
                  <a:off x="7619133" y="3894187"/>
                  <a:ext cx="4215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482">
              <p14:nvContentPartPr>
                <p14:cNvPr id="913" name="Freihand 912">
                  <a:extLst>
                    <a:ext uri="{FF2B5EF4-FFF2-40B4-BE49-F238E27FC236}">
                      <a16:creationId xmlns:a16="http://schemas.microsoft.com/office/drawing/2014/main" id="{AD33AF2B-3B83-437F-9FDC-B6DFD9F46836}"/>
                    </a:ext>
                  </a:extLst>
                </p14:cNvPr>
                <p14:cNvContentPartPr/>
                <p14:nvPr/>
              </p14:nvContentPartPr>
              <p14:xfrm>
                <a:off x="7671333" y="3967987"/>
                <a:ext cx="153000" cy="159840"/>
              </p14:xfrm>
            </p:contentPart>
          </mc:Choice>
          <mc:Fallback>
            <p:pic>
              <p:nvPicPr>
                <p:cNvPr id="913" name="Freihand 912">
                  <a:extLst>
                    <a:ext uri="{FF2B5EF4-FFF2-40B4-BE49-F238E27FC236}">
                      <a16:creationId xmlns:a16="http://schemas.microsoft.com/office/drawing/2014/main" id="{AD33AF2B-3B83-437F-9FDC-B6DFD9F46836}"/>
                    </a:ext>
                  </a:extLst>
                </p:cNvPr>
                <p:cNvPicPr/>
                <p:nvPr/>
              </p:nvPicPr>
              <p:blipFill>
                <a:blip r:embed="rId1483"/>
                <a:stretch>
                  <a:fillRect/>
                </a:stretch>
              </p:blipFill>
              <p:spPr>
                <a:xfrm>
                  <a:off x="7667013" y="3963667"/>
                  <a:ext cx="1616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484">
              <p14:nvContentPartPr>
                <p14:cNvPr id="915" name="Freihand 914">
                  <a:extLst>
                    <a:ext uri="{FF2B5EF4-FFF2-40B4-BE49-F238E27FC236}">
                      <a16:creationId xmlns:a16="http://schemas.microsoft.com/office/drawing/2014/main" id="{7F955113-D846-4BC8-A2F9-3F6E1CA646B5}"/>
                    </a:ext>
                  </a:extLst>
                </p14:cNvPr>
                <p14:cNvContentPartPr/>
                <p14:nvPr/>
              </p14:nvContentPartPr>
              <p14:xfrm>
                <a:off x="7901373" y="3970507"/>
                <a:ext cx="124200" cy="120240"/>
              </p14:xfrm>
            </p:contentPart>
          </mc:Choice>
          <mc:Fallback>
            <p:pic>
              <p:nvPicPr>
                <p:cNvPr id="915" name="Freihand 914">
                  <a:extLst>
                    <a:ext uri="{FF2B5EF4-FFF2-40B4-BE49-F238E27FC236}">
                      <a16:creationId xmlns:a16="http://schemas.microsoft.com/office/drawing/2014/main" id="{7F955113-D846-4BC8-A2F9-3F6E1CA646B5}"/>
                    </a:ext>
                  </a:extLst>
                </p:cNvPr>
                <p:cNvPicPr/>
                <p:nvPr/>
              </p:nvPicPr>
              <p:blipFill>
                <a:blip r:embed="rId1485"/>
                <a:stretch>
                  <a:fillRect/>
                </a:stretch>
              </p:blipFill>
              <p:spPr>
                <a:xfrm>
                  <a:off x="7897053" y="3966187"/>
                  <a:ext cx="1328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486">
              <p14:nvContentPartPr>
                <p14:cNvPr id="916" name="Freihand 915">
                  <a:extLst>
                    <a:ext uri="{FF2B5EF4-FFF2-40B4-BE49-F238E27FC236}">
                      <a16:creationId xmlns:a16="http://schemas.microsoft.com/office/drawing/2014/main" id="{44AB9E20-95E8-4A9F-AD82-AC96D543708B}"/>
                    </a:ext>
                  </a:extLst>
                </p14:cNvPr>
                <p14:cNvContentPartPr/>
                <p14:nvPr/>
              </p14:nvContentPartPr>
              <p14:xfrm>
                <a:off x="7975893" y="4042507"/>
                <a:ext cx="75600" cy="42840"/>
              </p14:xfrm>
            </p:contentPart>
          </mc:Choice>
          <mc:Fallback>
            <p:pic>
              <p:nvPicPr>
                <p:cNvPr id="916" name="Freihand 915">
                  <a:extLst>
                    <a:ext uri="{FF2B5EF4-FFF2-40B4-BE49-F238E27FC236}">
                      <a16:creationId xmlns:a16="http://schemas.microsoft.com/office/drawing/2014/main" id="{44AB9E20-95E8-4A9F-AD82-AC96D543708B}"/>
                    </a:ext>
                  </a:extLst>
                </p:cNvPr>
                <p:cNvPicPr/>
                <p:nvPr/>
              </p:nvPicPr>
              <p:blipFill>
                <a:blip r:embed="rId1487"/>
                <a:stretch>
                  <a:fillRect/>
                </a:stretch>
              </p:blipFill>
              <p:spPr>
                <a:xfrm>
                  <a:off x="7971573" y="4038187"/>
                  <a:ext cx="842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488">
              <p14:nvContentPartPr>
                <p14:cNvPr id="917" name="Freihand 916">
                  <a:extLst>
                    <a:ext uri="{FF2B5EF4-FFF2-40B4-BE49-F238E27FC236}">
                      <a16:creationId xmlns:a16="http://schemas.microsoft.com/office/drawing/2014/main" id="{B91BAE11-E2E2-48D4-8F55-8F0F139598CC}"/>
                    </a:ext>
                  </a:extLst>
                </p14:cNvPr>
                <p14:cNvContentPartPr/>
                <p14:nvPr/>
              </p14:nvContentPartPr>
              <p14:xfrm>
                <a:off x="8246973" y="3830827"/>
                <a:ext cx="167760" cy="55800"/>
              </p14:xfrm>
            </p:contentPart>
          </mc:Choice>
          <mc:Fallback>
            <p:pic>
              <p:nvPicPr>
                <p:cNvPr id="917" name="Freihand 916">
                  <a:extLst>
                    <a:ext uri="{FF2B5EF4-FFF2-40B4-BE49-F238E27FC236}">
                      <a16:creationId xmlns:a16="http://schemas.microsoft.com/office/drawing/2014/main" id="{B91BAE11-E2E2-48D4-8F55-8F0F139598CC}"/>
                    </a:ext>
                  </a:extLst>
                </p:cNvPr>
                <p:cNvPicPr/>
                <p:nvPr/>
              </p:nvPicPr>
              <p:blipFill>
                <a:blip r:embed="rId1489"/>
                <a:stretch>
                  <a:fillRect/>
                </a:stretch>
              </p:blipFill>
              <p:spPr>
                <a:xfrm>
                  <a:off x="8242653" y="3826507"/>
                  <a:ext cx="1764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490">
              <p14:nvContentPartPr>
                <p14:cNvPr id="665" name="Freihand 664">
                  <a:extLst>
                    <a:ext uri="{FF2B5EF4-FFF2-40B4-BE49-F238E27FC236}">
                      <a16:creationId xmlns:a16="http://schemas.microsoft.com/office/drawing/2014/main" id="{CB7FAFB2-7B22-4E6E-959F-30E76227961B}"/>
                    </a:ext>
                  </a:extLst>
                </p14:cNvPr>
                <p14:cNvContentPartPr/>
                <p14:nvPr/>
              </p14:nvContentPartPr>
              <p14:xfrm>
                <a:off x="10113573" y="2803747"/>
                <a:ext cx="164520" cy="28080"/>
              </p14:xfrm>
            </p:contentPart>
          </mc:Choice>
          <mc:Fallback>
            <p:pic>
              <p:nvPicPr>
                <p:cNvPr id="665" name="Freihand 664">
                  <a:extLst>
                    <a:ext uri="{FF2B5EF4-FFF2-40B4-BE49-F238E27FC236}">
                      <a16:creationId xmlns:a16="http://schemas.microsoft.com/office/drawing/2014/main" id="{CB7FAFB2-7B22-4E6E-959F-30E76227961B}"/>
                    </a:ext>
                  </a:extLst>
                </p:cNvPr>
                <p:cNvPicPr/>
                <p:nvPr/>
              </p:nvPicPr>
              <p:blipFill>
                <a:blip r:embed="rId1491"/>
                <a:stretch>
                  <a:fillRect/>
                </a:stretch>
              </p:blipFill>
              <p:spPr>
                <a:xfrm>
                  <a:off x="10109253" y="2799427"/>
                  <a:ext cx="1731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492">
              <p14:nvContentPartPr>
                <p14:cNvPr id="666" name="Freihand 665">
                  <a:extLst>
                    <a:ext uri="{FF2B5EF4-FFF2-40B4-BE49-F238E27FC236}">
                      <a16:creationId xmlns:a16="http://schemas.microsoft.com/office/drawing/2014/main" id="{B1599B85-7C6A-4096-8A1D-672E1DAED164}"/>
                    </a:ext>
                  </a:extLst>
                </p14:cNvPr>
                <p14:cNvContentPartPr/>
                <p14:nvPr/>
              </p14:nvContentPartPr>
              <p14:xfrm>
                <a:off x="10124733" y="2871787"/>
                <a:ext cx="163440" cy="7920"/>
              </p14:xfrm>
            </p:contentPart>
          </mc:Choice>
          <mc:Fallback>
            <p:pic>
              <p:nvPicPr>
                <p:cNvPr id="666" name="Freihand 665">
                  <a:extLst>
                    <a:ext uri="{FF2B5EF4-FFF2-40B4-BE49-F238E27FC236}">
                      <a16:creationId xmlns:a16="http://schemas.microsoft.com/office/drawing/2014/main" id="{B1599B85-7C6A-4096-8A1D-672E1DAED164}"/>
                    </a:ext>
                  </a:extLst>
                </p:cNvPr>
                <p:cNvPicPr/>
                <p:nvPr/>
              </p:nvPicPr>
              <p:blipFill>
                <a:blip r:embed="rId1493"/>
                <a:stretch>
                  <a:fillRect/>
                </a:stretch>
              </p:blipFill>
              <p:spPr>
                <a:xfrm>
                  <a:off x="10120413" y="2867467"/>
                  <a:ext cx="1720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494">
              <p14:nvContentPartPr>
                <p14:cNvPr id="667" name="Freihand 666">
                  <a:extLst>
                    <a:ext uri="{FF2B5EF4-FFF2-40B4-BE49-F238E27FC236}">
                      <a16:creationId xmlns:a16="http://schemas.microsoft.com/office/drawing/2014/main" id="{18361EAD-DF35-4619-9164-BBF750AD0EB8}"/>
                    </a:ext>
                  </a:extLst>
                </p14:cNvPr>
                <p14:cNvContentPartPr/>
                <p14:nvPr/>
              </p14:nvContentPartPr>
              <p14:xfrm>
                <a:off x="10423533" y="2719147"/>
                <a:ext cx="147600" cy="169200"/>
              </p14:xfrm>
            </p:contentPart>
          </mc:Choice>
          <mc:Fallback>
            <p:pic>
              <p:nvPicPr>
                <p:cNvPr id="667" name="Freihand 666">
                  <a:extLst>
                    <a:ext uri="{FF2B5EF4-FFF2-40B4-BE49-F238E27FC236}">
                      <a16:creationId xmlns:a16="http://schemas.microsoft.com/office/drawing/2014/main" id="{18361EAD-DF35-4619-9164-BBF750AD0EB8}"/>
                    </a:ext>
                  </a:extLst>
                </p:cNvPr>
                <p:cNvPicPr/>
                <p:nvPr/>
              </p:nvPicPr>
              <p:blipFill>
                <a:blip r:embed="rId1495"/>
                <a:stretch>
                  <a:fillRect/>
                </a:stretch>
              </p:blipFill>
              <p:spPr>
                <a:xfrm>
                  <a:off x="10419213" y="2714827"/>
                  <a:ext cx="15624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496">
              <p14:nvContentPartPr>
                <p14:cNvPr id="668" name="Freihand 667">
                  <a:extLst>
                    <a:ext uri="{FF2B5EF4-FFF2-40B4-BE49-F238E27FC236}">
                      <a16:creationId xmlns:a16="http://schemas.microsoft.com/office/drawing/2014/main" id="{9E8FBD45-CC18-492D-A66A-5FC37E8E8193}"/>
                    </a:ext>
                  </a:extLst>
                </p14:cNvPr>
                <p14:cNvContentPartPr/>
                <p14:nvPr/>
              </p14:nvContentPartPr>
              <p14:xfrm>
                <a:off x="10661853" y="2667307"/>
                <a:ext cx="112320" cy="255960"/>
              </p14:xfrm>
            </p:contentPart>
          </mc:Choice>
          <mc:Fallback>
            <p:pic>
              <p:nvPicPr>
                <p:cNvPr id="668" name="Freihand 667">
                  <a:extLst>
                    <a:ext uri="{FF2B5EF4-FFF2-40B4-BE49-F238E27FC236}">
                      <a16:creationId xmlns:a16="http://schemas.microsoft.com/office/drawing/2014/main" id="{9E8FBD45-CC18-492D-A66A-5FC37E8E8193}"/>
                    </a:ext>
                  </a:extLst>
                </p:cNvPr>
                <p:cNvPicPr/>
                <p:nvPr/>
              </p:nvPicPr>
              <p:blipFill>
                <a:blip r:embed="rId1497"/>
                <a:stretch>
                  <a:fillRect/>
                </a:stretch>
              </p:blipFill>
              <p:spPr>
                <a:xfrm>
                  <a:off x="10657533" y="2662987"/>
                  <a:ext cx="12096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1498">
              <p14:nvContentPartPr>
                <p14:cNvPr id="669" name="Freihand 668">
                  <a:extLst>
                    <a:ext uri="{FF2B5EF4-FFF2-40B4-BE49-F238E27FC236}">
                      <a16:creationId xmlns:a16="http://schemas.microsoft.com/office/drawing/2014/main" id="{FDC203F4-A8A3-4BC3-A595-A26BC748B4FE}"/>
                    </a:ext>
                  </a:extLst>
                </p14:cNvPr>
                <p14:cNvContentPartPr/>
                <p14:nvPr/>
              </p14:nvContentPartPr>
              <p14:xfrm>
                <a:off x="10651413" y="2816707"/>
                <a:ext cx="138600" cy="14400"/>
              </p14:xfrm>
            </p:contentPart>
          </mc:Choice>
          <mc:Fallback>
            <p:pic>
              <p:nvPicPr>
                <p:cNvPr id="669" name="Freihand 668">
                  <a:extLst>
                    <a:ext uri="{FF2B5EF4-FFF2-40B4-BE49-F238E27FC236}">
                      <a16:creationId xmlns:a16="http://schemas.microsoft.com/office/drawing/2014/main" id="{FDC203F4-A8A3-4BC3-A595-A26BC748B4FE}"/>
                    </a:ext>
                  </a:extLst>
                </p:cNvPr>
                <p:cNvPicPr/>
                <p:nvPr/>
              </p:nvPicPr>
              <p:blipFill>
                <a:blip r:embed="rId1499"/>
                <a:stretch>
                  <a:fillRect/>
                </a:stretch>
              </p:blipFill>
              <p:spPr>
                <a:xfrm>
                  <a:off x="10647093" y="2812387"/>
                  <a:ext cx="1472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500">
              <p14:nvContentPartPr>
                <p14:cNvPr id="671" name="Freihand 670">
                  <a:extLst>
                    <a:ext uri="{FF2B5EF4-FFF2-40B4-BE49-F238E27FC236}">
                      <a16:creationId xmlns:a16="http://schemas.microsoft.com/office/drawing/2014/main" id="{B45E8A07-EBC9-4B29-A9FA-B6ADF6DE49B7}"/>
                    </a:ext>
                  </a:extLst>
                </p14:cNvPr>
                <p14:cNvContentPartPr/>
                <p14:nvPr/>
              </p14:nvContentPartPr>
              <p14:xfrm>
                <a:off x="10854813" y="2610427"/>
                <a:ext cx="71640" cy="223920"/>
              </p14:xfrm>
            </p:contentPart>
          </mc:Choice>
          <mc:Fallback>
            <p:pic>
              <p:nvPicPr>
                <p:cNvPr id="671" name="Freihand 670">
                  <a:extLst>
                    <a:ext uri="{FF2B5EF4-FFF2-40B4-BE49-F238E27FC236}">
                      <a16:creationId xmlns:a16="http://schemas.microsoft.com/office/drawing/2014/main" id="{B45E8A07-EBC9-4B29-A9FA-B6ADF6DE49B7}"/>
                    </a:ext>
                  </a:extLst>
                </p:cNvPr>
                <p:cNvPicPr/>
                <p:nvPr/>
              </p:nvPicPr>
              <p:blipFill>
                <a:blip r:embed="rId1501"/>
                <a:stretch>
                  <a:fillRect/>
                </a:stretch>
              </p:blipFill>
              <p:spPr>
                <a:xfrm>
                  <a:off x="10850493" y="2606107"/>
                  <a:ext cx="8028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1502">
              <p14:nvContentPartPr>
                <p14:cNvPr id="672" name="Freihand 671">
                  <a:extLst>
                    <a:ext uri="{FF2B5EF4-FFF2-40B4-BE49-F238E27FC236}">
                      <a16:creationId xmlns:a16="http://schemas.microsoft.com/office/drawing/2014/main" id="{3672435B-8497-48CC-A7B7-7DB3090BEB97}"/>
                    </a:ext>
                  </a:extLst>
                </p14:cNvPr>
                <p14:cNvContentPartPr/>
                <p14:nvPr/>
              </p14:nvContentPartPr>
              <p14:xfrm>
                <a:off x="10977573" y="2610427"/>
                <a:ext cx="146880" cy="178200"/>
              </p14:xfrm>
            </p:contentPart>
          </mc:Choice>
          <mc:Fallback>
            <p:pic>
              <p:nvPicPr>
                <p:cNvPr id="672" name="Freihand 671">
                  <a:extLst>
                    <a:ext uri="{FF2B5EF4-FFF2-40B4-BE49-F238E27FC236}">
                      <a16:creationId xmlns:a16="http://schemas.microsoft.com/office/drawing/2014/main" id="{3672435B-8497-48CC-A7B7-7DB3090BEB97}"/>
                    </a:ext>
                  </a:extLst>
                </p:cNvPr>
                <p:cNvPicPr/>
                <p:nvPr/>
              </p:nvPicPr>
              <p:blipFill>
                <a:blip r:embed="rId1503"/>
                <a:stretch>
                  <a:fillRect/>
                </a:stretch>
              </p:blipFill>
              <p:spPr>
                <a:xfrm>
                  <a:off x="10973253" y="2606107"/>
                  <a:ext cx="15552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504">
              <p14:nvContentPartPr>
                <p14:cNvPr id="673" name="Freihand 672">
                  <a:extLst>
                    <a:ext uri="{FF2B5EF4-FFF2-40B4-BE49-F238E27FC236}">
                      <a16:creationId xmlns:a16="http://schemas.microsoft.com/office/drawing/2014/main" id="{1FB0FF9D-3EA0-4D0F-9891-E6A365E5A322}"/>
                    </a:ext>
                  </a:extLst>
                </p14:cNvPr>
                <p14:cNvContentPartPr/>
                <p14:nvPr/>
              </p14:nvContentPartPr>
              <p14:xfrm>
                <a:off x="11083773" y="2587027"/>
                <a:ext cx="105480" cy="296280"/>
              </p14:xfrm>
            </p:contentPart>
          </mc:Choice>
          <mc:Fallback>
            <p:pic>
              <p:nvPicPr>
                <p:cNvPr id="673" name="Freihand 672">
                  <a:extLst>
                    <a:ext uri="{FF2B5EF4-FFF2-40B4-BE49-F238E27FC236}">
                      <a16:creationId xmlns:a16="http://schemas.microsoft.com/office/drawing/2014/main" id="{1FB0FF9D-3EA0-4D0F-9891-E6A365E5A322}"/>
                    </a:ext>
                  </a:extLst>
                </p:cNvPr>
                <p:cNvPicPr/>
                <p:nvPr/>
              </p:nvPicPr>
              <p:blipFill>
                <a:blip r:embed="rId1505"/>
                <a:stretch>
                  <a:fillRect/>
                </a:stretch>
              </p:blipFill>
              <p:spPr>
                <a:xfrm>
                  <a:off x="11079453" y="2582707"/>
                  <a:ext cx="11412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1506">
              <p14:nvContentPartPr>
                <p14:cNvPr id="919" name="Freihand 918">
                  <a:extLst>
                    <a:ext uri="{FF2B5EF4-FFF2-40B4-BE49-F238E27FC236}">
                      <a16:creationId xmlns:a16="http://schemas.microsoft.com/office/drawing/2014/main" id="{199AAEBB-05B0-4D7C-AA69-047069FA70AA}"/>
                    </a:ext>
                  </a:extLst>
                </p14:cNvPr>
                <p14:cNvContentPartPr/>
                <p14:nvPr/>
              </p14:nvContentPartPr>
              <p14:xfrm>
                <a:off x="10935813" y="2895907"/>
                <a:ext cx="144720" cy="31320"/>
              </p14:xfrm>
            </p:contentPart>
          </mc:Choice>
          <mc:Fallback>
            <p:pic>
              <p:nvPicPr>
                <p:cNvPr id="919" name="Freihand 918">
                  <a:extLst>
                    <a:ext uri="{FF2B5EF4-FFF2-40B4-BE49-F238E27FC236}">
                      <a16:creationId xmlns:a16="http://schemas.microsoft.com/office/drawing/2014/main" id="{199AAEBB-05B0-4D7C-AA69-047069FA70AA}"/>
                    </a:ext>
                  </a:extLst>
                </p:cNvPr>
                <p:cNvPicPr/>
                <p:nvPr/>
              </p:nvPicPr>
              <p:blipFill>
                <a:blip r:embed="rId1507"/>
                <a:stretch>
                  <a:fillRect/>
                </a:stretch>
              </p:blipFill>
              <p:spPr>
                <a:xfrm>
                  <a:off x="10931493" y="2891587"/>
                  <a:ext cx="1533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508">
              <p14:nvContentPartPr>
                <p14:cNvPr id="920" name="Freihand 919">
                  <a:extLst>
                    <a:ext uri="{FF2B5EF4-FFF2-40B4-BE49-F238E27FC236}">
                      <a16:creationId xmlns:a16="http://schemas.microsoft.com/office/drawing/2014/main" id="{8494B75E-477E-4D90-8C7D-0670C20741CC}"/>
                    </a:ext>
                  </a:extLst>
                </p14:cNvPr>
                <p14:cNvContentPartPr/>
                <p14:nvPr/>
              </p14:nvContentPartPr>
              <p14:xfrm>
                <a:off x="10897293" y="2568307"/>
                <a:ext cx="229680" cy="315000"/>
              </p14:xfrm>
            </p:contentPart>
          </mc:Choice>
          <mc:Fallback>
            <p:pic>
              <p:nvPicPr>
                <p:cNvPr id="920" name="Freihand 919">
                  <a:extLst>
                    <a:ext uri="{FF2B5EF4-FFF2-40B4-BE49-F238E27FC236}">
                      <a16:creationId xmlns:a16="http://schemas.microsoft.com/office/drawing/2014/main" id="{8494B75E-477E-4D90-8C7D-0670C20741CC}"/>
                    </a:ext>
                  </a:extLst>
                </p:cNvPr>
                <p:cNvPicPr/>
                <p:nvPr/>
              </p:nvPicPr>
              <p:blipFill>
                <a:blip r:embed="rId1509"/>
                <a:stretch>
                  <a:fillRect/>
                </a:stretch>
              </p:blipFill>
              <p:spPr>
                <a:xfrm>
                  <a:off x="10892973" y="2563987"/>
                  <a:ext cx="238320" cy="323640"/>
                </a:xfrm>
                <a:prstGeom prst="rect">
                  <a:avLst/>
                </a:prstGeom>
              </p:spPr>
            </p:pic>
          </mc:Fallback>
        </mc:AlternateContent>
        <mc:AlternateContent xmlns:mc="http://schemas.openxmlformats.org/markup-compatibility/2006">
          <mc:Choice xmlns:p14="http://schemas.microsoft.com/office/powerpoint/2010/main" Requires="p14">
            <p:contentPart p14:bwMode="auto" r:id="rId1510">
              <p14:nvContentPartPr>
                <p14:cNvPr id="922" name="Freihand 921">
                  <a:extLst>
                    <a:ext uri="{FF2B5EF4-FFF2-40B4-BE49-F238E27FC236}">
                      <a16:creationId xmlns:a16="http://schemas.microsoft.com/office/drawing/2014/main" id="{45821252-900F-4593-8A43-7712AE7D0C5B}"/>
                    </a:ext>
                  </a:extLst>
                </p14:cNvPr>
                <p14:cNvContentPartPr/>
                <p14:nvPr/>
              </p14:nvContentPartPr>
              <p14:xfrm>
                <a:off x="8501133" y="3733267"/>
                <a:ext cx="147600" cy="141480"/>
              </p14:xfrm>
            </p:contentPart>
          </mc:Choice>
          <mc:Fallback>
            <p:pic>
              <p:nvPicPr>
                <p:cNvPr id="922" name="Freihand 921">
                  <a:extLst>
                    <a:ext uri="{FF2B5EF4-FFF2-40B4-BE49-F238E27FC236}">
                      <a16:creationId xmlns:a16="http://schemas.microsoft.com/office/drawing/2014/main" id="{45821252-900F-4593-8A43-7712AE7D0C5B}"/>
                    </a:ext>
                  </a:extLst>
                </p:cNvPr>
                <p:cNvPicPr/>
                <p:nvPr/>
              </p:nvPicPr>
              <p:blipFill>
                <a:blip r:embed="rId1511"/>
                <a:stretch>
                  <a:fillRect/>
                </a:stretch>
              </p:blipFill>
              <p:spPr>
                <a:xfrm>
                  <a:off x="8496813" y="3728947"/>
                  <a:ext cx="1562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512">
              <p14:nvContentPartPr>
                <p14:cNvPr id="923" name="Freihand 922">
                  <a:extLst>
                    <a:ext uri="{FF2B5EF4-FFF2-40B4-BE49-F238E27FC236}">
                      <a16:creationId xmlns:a16="http://schemas.microsoft.com/office/drawing/2014/main" id="{B7A139D7-0B85-45AA-B9ED-E6E27973EB05}"/>
                    </a:ext>
                  </a:extLst>
                </p14:cNvPr>
                <p14:cNvContentPartPr/>
                <p14:nvPr/>
              </p14:nvContentPartPr>
              <p14:xfrm>
                <a:off x="8734773" y="3674227"/>
                <a:ext cx="96120" cy="204480"/>
              </p14:xfrm>
            </p:contentPart>
          </mc:Choice>
          <mc:Fallback>
            <p:pic>
              <p:nvPicPr>
                <p:cNvPr id="923" name="Freihand 922">
                  <a:extLst>
                    <a:ext uri="{FF2B5EF4-FFF2-40B4-BE49-F238E27FC236}">
                      <a16:creationId xmlns:a16="http://schemas.microsoft.com/office/drawing/2014/main" id="{B7A139D7-0B85-45AA-B9ED-E6E27973EB05}"/>
                    </a:ext>
                  </a:extLst>
                </p:cNvPr>
                <p:cNvPicPr/>
                <p:nvPr/>
              </p:nvPicPr>
              <p:blipFill>
                <a:blip r:embed="rId1513"/>
                <a:stretch>
                  <a:fillRect/>
                </a:stretch>
              </p:blipFill>
              <p:spPr>
                <a:xfrm>
                  <a:off x="8730453" y="3669907"/>
                  <a:ext cx="10476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1514">
              <p14:nvContentPartPr>
                <p14:cNvPr id="924" name="Freihand 923">
                  <a:extLst>
                    <a:ext uri="{FF2B5EF4-FFF2-40B4-BE49-F238E27FC236}">
                      <a16:creationId xmlns:a16="http://schemas.microsoft.com/office/drawing/2014/main" id="{87D334CF-4200-41A7-BE91-E191E8BE3D13}"/>
                    </a:ext>
                  </a:extLst>
                </p14:cNvPr>
                <p14:cNvContentPartPr/>
                <p14:nvPr/>
              </p14:nvContentPartPr>
              <p14:xfrm>
                <a:off x="8867253" y="3596827"/>
                <a:ext cx="13680" cy="77040"/>
              </p14:xfrm>
            </p:contentPart>
          </mc:Choice>
          <mc:Fallback>
            <p:pic>
              <p:nvPicPr>
                <p:cNvPr id="924" name="Freihand 923">
                  <a:extLst>
                    <a:ext uri="{FF2B5EF4-FFF2-40B4-BE49-F238E27FC236}">
                      <a16:creationId xmlns:a16="http://schemas.microsoft.com/office/drawing/2014/main" id="{87D334CF-4200-41A7-BE91-E191E8BE3D13}"/>
                    </a:ext>
                  </a:extLst>
                </p:cNvPr>
                <p:cNvPicPr/>
                <p:nvPr/>
              </p:nvPicPr>
              <p:blipFill>
                <a:blip r:embed="rId1515"/>
                <a:stretch>
                  <a:fillRect/>
                </a:stretch>
              </p:blipFill>
              <p:spPr>
                <a:xfrm>
                  <a:off x="8862933" y="3592507"/>
                  <a:ext cx="223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516">
              <p14:nvContentPartPr>
                <p14:cNvPr id="925" name="Freihand 924">
                  <a:extLst>
                    <a:ext uri="{FF2B5EF4-FFF2-40B4-BE49-F238E27FC236}">
                      <a16:creationId xmlns:a16="http://schemas.microsoft.com/office/drawing/2014/main" id="{C86C5404-2A07-4B72-AF05-D71B80482D82}"/>
                    </a:ext>
                  </a:extLst>
                </p14:cNvPr>
                <p14:cNvContentPartPr/>
                <p14:nvPr/>
              </p14:nvContentPartPr>
              <p14:xfrm>
                <a:off x="8888853" y="3632107"/>
                <a:ext cx="89280" cy="208800"/>
              </p14:xfrm>
            </p:contentPart>
          </mc:Choice>
          <mc:Fallback>
            <p:pic>
              <p:nvPicPr>
                <p:cNvPr id="925" name="Freihand 924">
                  <a:extLst>
                    <a:ext uri="{FF2B5EF4-FFF2-40B4-BE49-F238E27FC236}">
                      <a16:creationId xmlns:a16="http://schemas.microsoft.com/office/drawing/2014/main" id="{C86C5404-2A07-4B72-AF05-D71B80482D82}"/>
                    </a:ext>
                  </a:extLst>
                </p:cNvPr>
                <p:cNvPicPr/>
                <p:nvPr/>
              </p:nvPicPr>
              <p:blipFill>
                <a:blip r:embed="rId1517"/>
                <a:stretch>
                  <a:fillRect/>
                </a:stretch>
              </p:blipFill>
              <p:spPr>
                <a:xfrm>
                  <a:off x="8884533" y="3627787"/>
                  <a:ext cx="9792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1518">
              <p14:nvContentPartPr>
                <p14:cNvPr id="926" name="Freihand 925">
                  <a:extLst>
                    <a:ext uri="{FF2B5EF4-FFF2-40B4-BE49-F238E27FC236}">
                      <a16:creationId xmlns:a16="http://schemas.microsoft.com/office/drawing/2014/main" id="{14E7A422-CBFB-4C22-9AEC-71B629368BCE}"/>
                    </a:ext>
                  </a:extLst>
                </p14:cNvPr>
                <p14:cNvContentPartPr/>
                <p14:nvPr/>
              </p14:nvContentPartPr>
              <p14:xfrm>
                <a:off x="8993253" y="3623827"/>
                <a:ext cx="150840" cy="162720"/>
              </p14:xfrm>
            </p:contentPart>
          </mc:Choice>
          <mc:Fallback>
            <p:pic>
              <p:nvPicPr>
                <p:cNvPr id="926" name="Freihand 925">
                  <a:extLst>
                    <a:ext uri="{FF2B5EF4-FFF2-40B4-BE49-F238E27FC236}">
                      <a16:creationId xmlns:a16="http://schemas.microsoft.com/office/drawing/2014/main" id="{14E7A422-CBFB-4C22-9AEC-71B629368BCE}"/>
                    </a:ext>
                  </a:extLst>
                </p:cNvPr>
                <p:cNvPicPr/>
                <p:nvPr/>
              </p:nvPicPr>
              <p:blipFill>
                <a:blip r:embed="rId1519"/>
                <a:stretch>
                  <a:fillRect/>
                </a:stretch>
              </p:blipFill>
              <p:spPr>
                <a:xfrm>
                  <a:off x="8988933" y="3619507"/>
                  <a:ext cx="15948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520">
              <p14:nvContentPartPr>
                <p14:cNvPr id="927" name="Freihand 926">
                  <a:extLst>
                    <a:ext uri="{FF2B5EF4-FFF2-40B4-BE49-F238E27FC236}">
                      <a16:creationId xmlns:a16="http://schemas.microsoft.com/office/drawing/2014/main" id="{6156734C-B5A6-417A-A270-73500BCCCB33}"/>
                    </a:ext>
                  </a:extLst>
                </p14:cNvPr>
                <p14:cNvContentPartPr/>
                <p14:nvPr/>
              </p14:nvContentPartPr>
              <p14:xfrm>
                <a:off x="9135093" y="3600787"/>
                <a:ext cx="104760" cy="296280"/>
              </p14:xfrm>
            </p:contentPart>
          </mc:Choice>
          <mc:Fallback>
            <p:pic>
              <p:nvPicPr>
                <p:cNvPr id="927" name="Freihand 926">
                  <a:extLst>
                    <a:ext uri="{FF2B5EF4-FFF2-40B4-BE49-F238E27FC236}">
                      <a16:creationId xmlns:a16="http://schemas.microsoft.com/office/drawing/2014/main" id="{6156734C-B5A6-417A-A270-73500BCCCB33}"/>
                    </a:ext>
                  </a:extLst>
                </p:cNvPr>
                <p:cNvPicPr/>
                <p:nvPr/>
              </p:nvPicPr>
              <p:blipFill>
                <a:blip r:embed="rId1521"/>
                <a:stretch>
                  <a:fillRect/>
                </a:stretch>
              </p:blipFill>
              <p:spPr>
                <a:xfrm>
                  <a:off x="9130773" y="3596467"/>
                  <a:ext cx="11340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1522">
              <p14:nvContentPartPr>
                <p14:cNvPr id="1056" name="Freihand 1055">
                  <a:extLst>
                    <a:ext uri="{FF2B5EF4-FFF2-40B4-BE49-F238E27FC236}">
                      <a16:creationId xmlns:a16="http://schemas.microsoft.com/office/drawing/2014/main" id="{72E13CBA-DF17-4300-B89B-858F11919A48}"/>
                    </a:ext>
                  </a:extLst>
                </p14:cNvPr>
                <p14:cNvContentPartPr/>
                <p14:nvPr/>
              </p14:nvContentPartPr>
              <p14:xfrm>
                <a:off x="6662973" y="4409347"/>
                <a:ext cx="147960" cy="8640"/>
              </p14:xfrm>
            </p:contentPart>
          </mc:Choice>
          <mc:Fallback>
            <p:pic>
              <p:nvPicPr>
                <p:cNvPr id="1056" name="Freihand 1055">
                  <a:extLst>
                    <a:ext uri="{FF2B5EF4-FFF2-40B4-BE49-F238E27FC236}">
                      <a16:creationId xmlns:a16="http://schemas.microsoft.com/office/drawing/2014/main" id="{72E13CBA-DF17-4300-B89B-858F11919A48}"/>
                    </a:ext>
                  </a:extLst>
                </p:cNvPr>
                <p:cNvPicPr/>
                <p:nvPr/>
              </p:nvPicPr>
              <p:blipFill>
                <a:blip r:embed="rId1523"/>
                <a:stretch>
                  <a:fillRect/>
                </a:stretch>
              </p:blipFill>
              <p:spPr>
                <a:xfrm>
                  <a:off x="6658653" y="4405027"/>
                  <a:ext cx="15660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524">
              <p14:nvContentPartPr>
                <p14:cNvPr id="1057" name="Freihand 1056">
                  <a:extLst>
                    <a:ext uri="{FF2B5EF4-FFF2-40B4-BE49-F238E27FC236}">
                      <a16:creationId xmlns:a16="http://schemas.microsoft.com/office/drawing/2014/main" id="{9AA9DF48-337A-43C1-ABFD-751F10B60504}"/>
                    </a:ext>
                  </a:extLst>
                </p14:cNvPr>
                <p14:cNvContentPartPr/>
                <p14:nvPr/>
              </p14:nvContentPartPr>
              <p14:xfrm>
                <a:off x="6788973" y="4313227"/>
                <a:ext cx="115200" cy="142920"/>
              </p14:xfrm>
            </p:contentPart>
          </mc:Choice>
          <mc:Fallback>
            <p:pic>
              <p:nvPicPr>
                <p:cNvPr id="1057" name="Freihand 1056">
                  <a:extLst>
                    <a:ext uri="{FF2B5EF4-FFF2-40B4-BE49-F238E27FC236}">
                      <a16:creationId xmlns:a16="http://schemas.microsoft.com/office/drawing/2014/main" id="{9AA9DF48-337A-43C1-ABFD-751F10B60504}"/>
                    </a:ext>
                  </a:extLst>
                </p:cNvPr>
                <p:cNvPicPr/>
                <p:nvPr/>
              </p:nvPicPr>
              <p:blipFill>
                <a:blip r:embed="rId1525"/>
                <a:stretch>
                  <a:fillRect/>
                </a:stretch>
              </p:blipFill>
              <p:spPr>
                <a:xfrm>
                  <a:off x="6784653" y="4308907"/>
                  <a:ext cx="1238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526">
              <p14:nvContentPartPr>
                <p14:cNvPr id="1058" name="Freihand 1057">
                  <a:extLst>
                    <a:ext uri="{FF2B5EF4-FFF2-40B4-BE49-F238E27FC236}">
                      <a16:creationId xmlns:a16="http://schemas.microsoft.com/office/drawing/2014/main" id="{BEA21F49-C985-4ECB-95C8-5954800A7ABB}"/>
                    </a:ext>
                  </a:extLst>
                </p14:cNvPr>
                <p14:cNvContentPartPr/>
                <p14:nvPr/>
              </p14:nvContentPartPr>
              <p14:xfrm>
                <a:off x="7033413" y="4284427"/>
                <a:ext cx="174600" cy="135360"/>
              </p14:xfrm>
            </p:contentPart>
          </mc:Choice>
          <mc:Fallback>
            <p:pic>
              <p:nvPicPr>
                <p:cNvPr id="1058" name="Freihand 1057">
                  <a:extLst>
                    <a:ext uri="{FF2B5EF4-FFF2-40B4-BE49-F238E27FC236}">
                      <a16:creationId xmlns:a16="http://schemas.microsoft.com/office/drawing/2014/main" id="{BEA21F49-C985-4ECB-95C8-5954800A7ABB}"/>
                    </a:ext>
                  </a:extLst>
                </p:cNvPr>
                <p:cNvPicPr/>
                <p:nvPr/>
              </p:nvPicPr>
              <p:blipFill>
                <a:blip r:embed="rId1527"/>
                <a:stretch>
                  <a:fillRect/>
                </a:stretch>
              </p:blipFill>
              <p:spPr>
                <a:xfrm>
                  <a:off x="7029093" y="4280107"/>
                  <a:ext cx="1832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528">
              <p14:nvContentPartPr>
                <p14:cNvPr id="1059" name="Freihand 1058">
                  <a:extLst>
                    <a:ext uri="{FF2B5EF4-FFF2-40B4-BE49-F238E27FC236}">
                      <a16:creationId xmlns:a16="http://schemas.microsoft.com/office/drawing/2014/main" id="{19B6F445-EDD6-4DB8-9D56-628AB1DA915A}"/>
                    </a:ext>
                  </a:extLst>
                </p14:cNvPr>
                <p14:cNvContentPartPr/>
                <p14:nvPr/>
              </p14:nvContentPartPr>
              <p14:xfrm>
                <a:off x="7214853" y="4262827"/>
                <a:ext cx="109800" cy="152280"/>
              </p14:xfrm>
            </p:contentPart>
          </mc:Choice>
          <mc:Fallback>
            <p:pic>
              <p:nvPicPr>
                <p:cNvPr id="1059" name="Freihand 1058">
                  <a:extLst>
                    <a:ext uri="{FF2B5EF4-FFF2-40B4-BE49-F238E27FC236}">
                      <a16:creationId xmlns:a16="http://schemas.microsoft.com/office/drawing/2014/main" id="{19B6F445-EDD6-4DB8-9D56-628AB1DA915A}"/>
                    </a:ext>
                  </a:extLst>
                </p:cNvPr>
                <p:cNvPicPr/>
                <p:nvPr/>
              </p:nvPicPr>
              <p:blipFill>
                <a:blip r:embed="rId1529"/>
                <a:stretch>
                  <a:fillRect/>
                </a:stretch>
              </p:blipFill>
              <p:spPr>
                <a:xfrm>
                  <a:off x="7210533" y="4258507"/>
                  <a:ext cx="1184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530">
              <p14:nvContentPartPr>
                <p14:cNvPr id="1060" name="Freihand 1059">
                  <a:extLst>
                    <a:ext uri="{FF2B5EF4-FFF2-40B4-BE49-F238E27FC236}">
                      <a16:creationId xmlns:a16="http://schemas.microsoft.com/office/drawing/2014/main" id="{60D23E0A-F381-42D8-9790-579EE37D8D7E}"/>
                    </a:ext>
                  </a:extLst>
                </p14:cNvPr>
                <p14:cNvContentPartPr/>
                <p14:nvPr/>
              </p14:nvContentPartPr>
              <p14:xfrm>
                <a:off x="7350213" y="4253107"/>
                <a:ext cx="180000" cy="151200"/>
              </p14:xfrm>
            </p:contentPart>
          </mc:Choice>
          <mc:Fallback>
            <p:pic>
              <p:nvPicPr>
                <p:cNvPr id="1060" name="Freihand 1059">
                  <a:extLst>
                    <a:ext uri="{FF2B5EF4-FFF2-40B4-BE49-F238E27FC236}">
                      <a16:creationId xmlns:a16="http://schemas.microsoft.com/office/drawing/2014/main" id="{60D23E0A-F381-42D8-9790-579EE37D8D7E}"/>
                    </a:ext>
                  </a:extLst>
                </p:cNvPr>
                <p:cNvPicPr/>
                <p:nvPr/>
              </p:nvPicPr>
              <p:blipFill>
                <a:blip r:embed="rId1531"/>
                <a:stretch>
                  <a:fillRect/>
                </a:stretch>
              </p:blipFill>
              <p:spPr>
                <a:xfrm>
                  <a:off x="7345893" y="4248787"/>
                  <a:ext cx="1886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532">
              <p14:nvContentPartPr>
                <p14:cNvPr id="1061" name="Freihand 1060">
                  <a:extLst>
                    <a:ext uri="{FF2B5EF4-FFF2-40B4-BE49-F238E27FC236}">
                      <a16:creationId xmlns:a16="http://schemas.microsoft.com/office/drawing/2014/main" id="{31433FDA-49C9-47DA-B423-406B8CFEB022}"/>
                    </a:ext>
                  </a:extLst>
                </p14:cNvPr>
                <p14:cNvContentPartPr/>
                <p14:nvPr/>
              </p14:nvContentPartPr>
              <p14:xfrm>
                <a:off x="7598253" y="4257787"/>
                <a:ext cx="50400" cy="132840"/>
              </p14:xfrm>
            </p:contentPart>
          </mc:Choice>
          <mc:Fallback>
            <p:pic>
              <p:nvPicPr>
                <p:cNvPr id="1061" name="Freihand 1060">
                  <a:extLst>
                    <a:ext uri="{FF2B5EF4-FFF2-40B4-BE49-F238E27FC236}">
                      <a16:creationId xmlns:a16="http://schemas.microsoft.com/office/drawing/2014/main" id="{31433FDA-49C9-47DA-B423-406B8CFEB022}"/>
                    </a:ext>
                  </a:extLst>
                </p:cNvPr>
                <p:cNvPicPr/>
                <p:nvPr/>
              </p:nvPicPr>
              <p:blipFill>
                <a:blip r:embed="rId1533"/>
                <a:stretch>
                  <a:fillRect/>
                </a:stretch>
              </p:blipFill>
              <p:spPr>
                <a:xfrm>
                  <a:off x="7593933" y="4253467"/>
                  <a:ext cx="590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534">
              <p14:nvContentPartPr>
                <p14:cNvPr id="1062" name="Freihand 1061">
                  <a:extLst>
                    <a:ext uri="{FF2B5EF4-FFF2-40B4-BE49-F238E27FC236}">
                      <a16:creationId xmlns:a16="http://schemas.microsoft.com/office/drawing/2014/main" id="{82E0523D-F8C2-4F70-8FDB-DF544C00CA96}"/>
                    </a:ext>
                  </a:extLst>
                </p14:cNvPr>
                <p14:cNvContentPartPr/>
                <p14:nvPr/>
              </p14:nvContentPartPr>
              <p14:xfrm>
                <a:off x="7662333" y="4299907"/>
                <a:ext cx="123120" cy="85320"/>
              </p14:xfrm>
            </p:contentPart>
          </mc:Choice>
          <mc:Fallback>
            <p:pic>
              <p:nvPicPr>
                <p:cNvPr id="1062" name="Freihand 1061">
                  <a:extLst>
                    <a:ext uri="{FF2B5EF4-FFF2-40B4-BE49-F238E27FC236}">
                      <a16:creationId xmlns:a16="http://schemas.microsoft.com/office/drawing/2014/main" id="{82E0523D-F8C2-4F70-8FDB-DF544C00CA96}"/>
                    </a:ext>
                  </a:extLst>
                </p:cNvPr>
                <p:cNvPicPr/>
                <p:nvPr/>
              </p:nvPicPr>
              <p:blipFill>
                <a:blip r:embed="rId1535"/>
                <a:stretch>
                  <a:fillRect/>
                </a:stretch>
              </p:blipFill>
              <p:spPr>
                <a:xfrm>
                  <a:off x="7658013" y="4295587"/>
                  <a:ext cx="1317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536">
              <p14:nvContentPartPr>
                <p14:cNvPr id="1063" name="Freihand 1062">
                  <a:extLst>
                    <a:ext uri="{FF2B5EF4-FFF2-40B4-BE49-F238E27FC236}">
                      <a16:creationId xmlns:a16="http://schemas.microsoft.com/office/drawing/2014/main" id="{66EEE33F-8F81-4990-9A71-C2EFA03CA55D}"/>
                    </a:ext>
                  </a:extLst>
                </p14:cNvPr>
                <p14:cNvContentPartPr/>
                <p14:nvPr/>
              </p14:nvContentPartPr>
              <p14:xfrm>
                <a:off x="7897413" y="4191187"/>
                <a:ext cx="309600" cy="143280"/>
              </p14:xfrm>
            </p:contentPart>
          </mc:Choice>
          <mc:Fallback>
            <p:pic>
              <p:nvPicPr>
                <p:cNvPr id="1063" name="Freihand 1062">
                  <a:extLst>
                    <a:ext uri="{FF2B5EF4-FFF2-40B4-BE49-F238E27FC236}">
                      <a16:creationId xmlns:a16="http://schemas.microsoft.com/office/drawing/2014/main" id="{66EEE33F-8F81-4990-9A71-C2EFA03CA55D}"/>
                    </a:ext>
                  </a:extLst>
                </p:cNvPr>
                <p:cNvPicPr/>
                <p:nvPr/>
              </p:nvPicPr>
              <p:blipFill>
                <a:blip r:embed="rId1537"/>
                <a:stretch>
                  <a:fillRect/>
                </a:stretch>
              </p:blipFill>
              <p:spPr>
                <a:xfrm>
                  <a:off x="7893093" y="4186867"/>
                  <a:ext cx="3182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538">
              <p14:nvContentPartPr>
                <p14:cNvPr id="968" name="Freihand 967">
                  <a:extLst>
                    <a:ext uri="{FF2B5EF4-FFF2-40B4-BE49-F238E27FC236}">
                      <a16:creationId xmlns:a16="http://schemas.microsoft.com/office/drawing/2014/main" id="{A5AC5E53-D693-4A0B-AEB0-D6A1F0BB1C71}"/>
                    </a:ext>
                  </a:extLst>
                </p14:cNvPr>
                <p14:cNvContentPartPr/>
                <p14:nvPr/>
              </p14:nvContentPartPr>
              <p14:xfrm>
                <a:off x="3610893" y="3993547"/>
                <a:ext cx="7200" cy="156240"/>
              </p14:xfrm>
            </p:contentPart>
          </mc:Choice>
          <mc:Fallback>
            <p:pic>
              <p:nvPicPr>
                <p:cNvPr id="968" name="Freihand 967">
                  <a:extLst>
                    <a:ext uri="{FF2B5EF4-FFF2-40B4-BE49-F238E27FC236}">
                      <a16:creationId xmlns:a16="http://schemas.microsoft.com/office/drawing/2014/main" id="{A5AC5E53-D693-4A0B-AEB0-D6A1F0BB1C71}"/>
                    </a:ext>
                  </a:extLst>
                </p:cNvPr>
                <p:cNvPicPr/>
                <p:nvPr/>
              </p:nvPicPr>
              <p:blipFill>
                <a:blip r:embed="rId1539"/>
                <a:stretch>
                  <a:fillRect/>
                </a:stretch>
              </p:blipFill>
              <p:spPr>
                <a:xfrm>
                  <a:off x="3606573" y="3989227"/>
                  <a:ext cx="1584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540">
              <p14:nvContentPartPr>
                <p14:cNvPr id="969" name="Freihand 968">
                  <a:extLst>
                    <a:ext uri="{FF2B5EF4-FFF2-40B4-BE49-F238E27FC236}">
                      <a16:creationId xmlns:a16="http://schemas.microsoft.com/office/drawing/2014/main" id="{DEEEB2A5-2D41-4C13-8D7D-9E4F4022A0D4}"/>
                    </a:ext>
                  </a:extLst>
                </p14:cNvPr>
                <p14:cNvContentPartPr/>
                <p14:nvPr/>
              </p14:nvContentPartPr>
              <p14:xfrm>
                <a:off x="3606213" y="3978787"/>
                <a:ext cx="107640" cy="140400"/>
              </p14:xfrm>
            </p:contentPart>
          </mc:Choice>
          <mc:Fallback>
            <p:pic>
              <p:nvPicPr>
                <p:cNvPr id="969" name="Freihand 968">
                  <a:extLst>
                    <a:ext uri="{FF2B5EF4-FFF2-40B4-BE49-F238E27FC236}">
                      <a16:creationId xmlns:a16="http://schemas.microsoft.com/office/drawing/2014/main" id="{DEEEB2A5-2D41-4C13-8D7D-9E4F4022A0D4}"/>
                    </a:ext>
                  </a:extLst>
                </p:cNvPr>
                <p:cNvPicPr/>
                <p:nvPr/>
              </p:nvPicPr>
              <p:blipFill>
                <a:blip r:embed="rId1541"/>
                <a:stretch>
                  <a:fillRect/>
                </a:stretch>
              </p:blipFill>
              <p:spPr>
                <a:xfrm>
                  <a:off x="3601893" y="3974467"/>
                  <a:ext cx="1162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542">
              <p14:nvContentPartPr>
                <p14:cNvPr id="970" name="Freihand 969">
                  <a:extLst>
                    <a:ext uri="{FF2B5EF4-FFF2-40B4-BE49-F238E27FC236}">
                      <a16:creationId xmlns:a16="http://schemas.microsoft.com/office/drawing/2014/main" id="{321D2554-6FB9-4453-918A-9BA7371976BA}"/>
                    </a:ext>
                  </a:extLst>
                </p14:cNvPr>
                <p14:cNvContentPartPr/>
                <p14:nvPr/>
              </p14:nvContentPartPr>
              <p14:xfrm>
                <a:off x="3747333" y="4042147"/>
                <a:ext cx="299520" cy="87120"/>
              </p14:xfrm>
            </p:contentPart>
          </mc:Choice>
          <mc:Fallback>
            <p:pic>
              <p:nvPicPr>
                <p:cNvPr id="970" name="Freihand 969">
                  <a:extLst>
                    <a:ext uri="{FF2B5EF4-FFF2-40B4-BE49-F238E27FC236}">
                      <a16:creationId xmlns:a16="http://schemas.microsoft.com/office/drawing/2014/main" id="{321D2554-6FB9-4453-918A-9BA7371976BA}"/>
                    </a:ext>
                  </a:extLst>
                </p:cNvPr>
                <p:cNvPicPr/>
                <p:nvPr/>
              </p:nvPicPr>
              <p:blipFill>
                <a:blip r:embed="rId1543"/>
                <a:stretch>
                  <a:fillRect/>
                </a:stretch>
              </p:blipFill>
              <p:spPr>
                <a:xfrm>
                  <a:off x="3743013" y="4037827"/>
                  <a:ext cx="3081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544">
              <p14:nvContentPartPr>
                <p14:cNvPr id="971" name="Freihand 970">
                  <a:extLst>
                    <a:ext uri="{FF2B5EF4-FFF2-40B4-BE49-F238E27FC236}">
                      <a16:creationId xmlns:a16="http://schemas.microsoft.com/office/drawing/2014/main" id="{6A3C8CE2-8023-4E35-9226-D1A6000158D1}"/>
                    </a:ext>
                  </a:extLst>
                </p14:cNvPr>
                <p14:cNvContentPartPr/>
                <p14:nvPr/>
              </p14:nvContentPartPr>
              <p14:xfrm>
                <a:off x="4191213" y="3997867"/>
                <a:ext cx="431640" cy="111960"/>
              </p14:xfrm>
            </p:contentPart>
          </mc:Choice>
          <mc:Fallback>
            <p:pic>
              <p:nvPicPr>
                <p:cNvPr id="971" name="Freihand 970">
                  <a:extLst>
                    <a:ext uri="{FF2B5EF4-FFF2-40B4-BE49-F238E27FC236}">
                      <a16:creationId xmlns:a16="http://schemas.microsoft.com/office/drawing/2014/main" id="{6A3C8CE2-8023-4E35-9226-D1A6000158D1}"/>
                    </a:ext>
                  </a:extLst>
                </p:cNvPr>
                <p:cNvPicPr/>
                <p:nvPr/>
              </p:nvPicPr>
              <p:blipFill>
                <a:blip r:embed="rId1545"/>
                <a:stretch>
                  <a:fillRect/>
                </a:stretch>
              </p:blipFill>
              <p:spPr>
                <a:xfrm>
                  <a:off x="4186893" y="3993547"/>
                  <a:ext cx="4402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546">
              <p14:nvContentPartPr>
                <p14:cNvPr id="975" name="Freihand 974">
                  <a:extLst>
                    <a:ext uri="{FF2B5EF4-FFF2-40B4-BE49-F238E27FC236}">
                      <a16:creationId xmlns:a16="http://schemas.microsoft.com/office/drawing/2014/main" id="{2399E62C-0B9F-4995-B9F5-74787A11AEB3}"/>
                    </a:ext>
                  </a:extLst>
                </p14:cNvPr>
                <p14:cNvContentPartPr/>
                <p14:nvPr/>
              </p14:nvContentPartPr>
              <p14:xfrm>
                <a:off x="4675053" y="3964027"/>
                <a:ext cx="296640" cy="92160"/>
              </p14:xfrm>
            </p:contentPart>
          </mc:Choice>
          <mc:Fallback>
            <p:pic>
              <p:nvPicPr>
                <p:cNvPr id="975" name="Freihand 974">
                  <a:extLst>
                    <a:ext uri="{FF2B5EF4-FFF2-40B4-BE49-F238E27FC236}">
                      <a16:creationId xmlns:a16="http://schemas.microsoft.com/office/drawing/2014/main" id="{2399E62C-0B9F-4995-B9F5-74787A11AEB3}"/>
                    </a:ext>
                  </a:extLst>
                </p:cNvPr>
                <p:cNvPicPr/>
                <p:nvPr/>
              </p:nvPicPr>
              <p:blipFill>
                <a:blip r:embed="rId1547"/>
                <a:stretch>
                  <a:fillRect/>
                </a:stretch>
              </p:blipFill>
              <p:spPr>
                <a:xfrm>
                  <a:off x="4670733" y="3959707"/>
                  <a:ext cx="3052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548">
              <p14:nvContentPartPr>
                <p14:cNvPr id="976" name="Freihand 975">
                  <a:extLst>
                    <a:ext uri="{FF2B5EF4-FFF2-40B4-BE49-F238E27FC236}">
                      <a16:creationId xmlns:a16="http://schemas.microsoft.com/office/drawing/2014/main" id="{1321239F-53E0-40A3-9E7F-FCB77AFD7F81}"/>
                    </a:ext>
                  </a:extLst>
                </p14:cNvPr>
                <p14:cNvContentPartPr/>
                <p14:nvPr/>
              </p14:nvContentPartPr>
              <p14:xfrm>
                <a:off x="5030733" y="3866107"/>
                <a:ext cx="70560" cy="171720"/>
              </p14:xfrm>
            </p:contentPart>
          </mc:Choice>
          <mc:Fallback>
            <p:pic>
              <p:nvPicPr>
                <p:cNvPr id="976" name="Freihand 975">
                  <a:extLst>
                    <a:ext uri="{FF2B5EF4-FFF2-40B4-BE49-F238E27FC236}">
                      <a16:creationId xmlns:a16="http://schemas.microsoft.com/office/drawing/2014/main" id="{1321239F-53E0-40A3-9E7F-FCB77AFD7F81}"/>
                    </a:ext>
                  </a:extLst>
                </p:cNvPr>
                <p:cNvPicPr/>
                <p:nvPr/>
              </p:nvPicPr>
              <p:blipFill>
                <a:blip r:embed="rId1549"/>
                <a:stretch>
                  <a:fillRect/>
                </a:stretch>
              </p:blipFill>
              <p:spPr>
                <a:xfrm>
                  <a:off x="5026413" y="3861787"/>
                  <a:ext cx="7920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550">
              <p14:nvContentPartPr>
                <p14:cNvPr id="977" name="Freihand 976">
                  <a:extLst>
                    <a:ext uri="{FF2B5EF4-FFF2-40B4-BE49-F238E27FC236}">
                      <a16:creationId xmlns:a16="http://schemas.microsoft.com/office/drawing/2014/main" id="{E801D2AA-F15F-4E40-8E6C-D2169679AD42}"/>
                    </a:ext>
                  </a:extLst>
                </p14:cNvPr>
                <p14:cNvContentPartPr/>
                <p14:nvPr/>
              </p14:nvContentPartPr>
              <p14:xfrm>
                <a:off x="5157453" y="3914347"/>
                <a:ext cx="213840" cy="96480"/>
              </p14:xfrm>
            </p:contentPart>
          </mc:Choice>
          <mc:Fallback>
            <p:pic>
              <p:nvPicPr>
                <p:cNvPr id="977" name="Freihand 976">
                  <a:extLst>
                    <a:ext uri="{FF2B5EF4-FFF2-40B4-BE49-F238E27FC236}">
                      <a16:creationId xmlns:a16="http://schemas.microsoft.com/office/drawing/2014/main" id="{E801D2AA-F15F-4E40-8E6C-D2169679AD42}"/>
                    </a:ext>
                  </a:extLst>
                </p:cNvPr>
                <p:cNvPicPr/>
                <p:nvPr/>
              </p:nvPicPr>
              <p:blipFill>
                <a:blip r:embed="rId1551"/>
                <a:stretch>
                  <a:fillRect/>
                </a:stretch>
              </p:blipFill>
              <p:spPr>
                <a:xfrm>
                  <a:off x="5153133" y="3910027"/>
                  <a:ext cx="2224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552">
              <p14:nvContentPartPr>
                <p14:cNvPr id="978" name="Freihand 977">
                  <a:extLst>
                    <a:ext uri="{FF2B5EF4-FFF2-40B4-BE49-F238E27FC236}">
                      <a16:creationId xmlns:a16="http://schemas.microsoft.com/office/drawing/2014/main" id="{E98AF932-AF18-4967-980C-047EF39C93C9}"/>
                    </a:ext>
                  </a:extLst>
                </p14:cNvPr>
                <p14:cNvContentPartPr/>
                <p14:nvPr/>
              </p14:nvContentPartPr>
              <p14:xfrm>
                <a:off x="5454813" y="3903547"/>
                <a:ext cx="28080" cy="22680"/>
              </p14:xfrm>
            </p:contentPart>
          </mc:Choice>
          <mc:Fallback>
            <p:pic>
              <p:nvPicPr>
                <p:cNvPr id="978" name="Freihand 977">
                  <a:extLst>
                    <a:ext uri="{FF2B5EF4-FFF2-40B4-BE49-F238E27FC236}">
                      <a16:creationId xmlns:a16="http://schemas.microsoft.com/office/drawing/2014/main" id="{E98AF932-AF18-4967-980C-047EF39C93C9}"/>
                    </a:ext>
                  </a:extLst>
                </p:cNvPr>
                <p:cNvPicPr/>
                <p:nvPr/>
              </p:nvPicPr>
              <p:blipFill>
                <a:blip r:embed="rId1553"/>
                <a:stretch>
                  <a:fillRect/>
                </a:stretch>
              </p:blipFill>
              <p:spPr>
                <a:xfrm>
                  <a:off x="5450493" y="3899227"/>
                  <a:ext cx="367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554">
              <p14:nvContentPartPr>
                <p14:cNvPr id="979" name="Freihand 978">
                  <a:extLst>
                    <a:ext uri="{FF2B5EF4-FFF2-40B4-BE49-F238E27FC236}">
                      <a16:creationId xmlns:a16="http://schemas.microsoft.com/office/drawing/2014/main" id="{62361AFF-1E5B-40F9-BB5B-D30817642015}"/>
                    </a:ext>
                  </a:extLst>
                </p14:cNvPr>
                <p14:cNvContentPartPr/>
                <p14:nvPr/>
              </p14:nvContentPartPr>
              <p14:xfrm>
                <a:off x="5471733" y="3982027"/>
                <a:ext cx="6120" cy="12600"/>
              </p14:xfrm>
            </p:contentPart>
          </mc:Choice>
          <mc:Fallback>
            <p:pic>
              <p:nvPicPr>
                <p:cNvPr id="979" name="Freihand 978">
                  <a:extLst>
                    <a:ext uri="{FF2B5EF4-FFF2-40B4-BE49-F238E27FC236}">
                      <a16:creationId xmlns:a16="http://schemas.microsoft.com/office/drawing/2014/main" id="{62361AFF-1E5B-40F9-BB5B-D30817642015}"/>
                    </a:ext>
                  </a:extLst>
                </p:cNvPr>
                <p:cNvPicPr/>
                <p:nvPr/>
              </p:nvPicPr>
              <p:blipFill>
                <a:blip r:embed="rId1555"/>
                <a:stretch>
                  <a:fillRect/>
                </a:stretch>
              </p:blipFill>
              <p:spPr>
                <a:xfrm>
                  <a:off x="5467413" y="3977707"/>
                  <a:ext cx="147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556">
              <p14:nvContentPartPr>
                <p14:cNvPr id="981" name="Freihand 980">
                  <a:extLst>
                    <a:ext uri="{FF2B5EF4-FFF2-40B4-BE49-F238E27FC236}">
                      <a16:creationId xmlns:a16="http://schemas.microsoft.com/office/drawing/2014/main" id="{0E94301C-C5DF-4E5D-845C-3A1AEB5EAA5E}"/>
                    </a:ext>
                  </a:extLst>
                </p14:cNvPr>
                <p14:cNvContentPartPr/>
                <p14:nvPr/>
              </p14:nvContentPartPr>
              <p14:xfrm>
                <a:off x="3658053" y="4268227"/>
                <a:ext cx="18000" cy="34560"/>
              </p14:xfrm>
            </p:contentPart>
          </mc:Choice>
          <mc:Fallback>
            <p:pic>
              <p:nvPicPr>
                <p:cNvPr id="981" name="Freihand 980">
                  <a:extLst>
                    <a:ext uri="{FF2B5EF4-FFF2-40B4-BE49-F238E27FC236}">
                      <a16:creationId xmlns:a16="http://schemas.microsoft.com/office/drawing/2014/main" id="{0E94301C-C5DF-4E5D-845C-3A1AEB5EAA5E}"/>
                    </a:ext>
                  </a:extLst>
                </p:cNvPr>
                <p:cNvPicPr/>
                <p:nvPr/>
              </p:nvPicPr>
              <p:blipFill>
                <a:blip r:embed="rId1557"/>
                <a:stretch>
                  <a:fillRect/>
                </a:stretch>
              </p:blipFill>
              <p:spPr>
                <a:xfrm>
                  <a:off x="3653733" y="4263907"/>
                  <a:ext cx="266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558">
              <p14:nvContentPartPr>
                <p14:cNvPr id="982" name="Freihand 981">
                  <a:extLst>
                    <a:ext uri="{FF2B5EF4-FFF2-40B4-BE49-F238E27FC236}">
                      <a16:creationId xmlns:a16="http://schemas.microsoft.com/office/drawing/2014/main" id="{09705F57-8E97-41B9-9B6E-222043C41CDC}"/>
                    </a:ext>
                  </a:extLst>
                </p14:cNvPr>
                <p14:cNvContentPartPr/>
                <p14:nvPr/>
              </p14:nvContentPartPr>
              <p14:xfrm>
                <a:off x="3677493" y="4235467"/>
                <a:ext cx="104760" cy="198720"/>
              </p14:xfrm>
            </p:contentPart>
          </mc:Choice>
          <mc:Fallback>
            <p:pic>
              <p:nvPicPr>
                <p:cNvPr id="982" name="Freihand 981">
                  <a:extLst>
                    <a:ext uri="{FF2B5EF4-FFF2-40B4-BE49-F238E27FC236}">
                      <a16:creationId xmlns:a16="http://schemas.microsoft.com/office/drawing/2014/main" id="{09705F57-8E97-41B9-9B6E-222043C41CDC}"/>
                    </a:ext>
                  </a:extLst>
                </p:cNvPr>
                <p:cNvPicPr/>
                <p:nvPr/>
              </p:nvPicPr>
              <p:blipFill>
                <a:blip r:embed="rId1559"/>
                <a:stretch>
                  <a:fillRect/>
                </a:stretch>
              </p:blipFill>
              <p:spPr>
                <a:xfrm>
                  <a:off x="3673173" y="4231147"/>
                  <a:ext cx="11340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560">
              <p14:nvContentPartPr>
                <p14:cNvPr id="983" name="Freihand 982">
                  <a:extLst>
                    <a:ext uri="{FF2B5EF4-FFF2-40B4-BE49-F238E27FC236}">
                      <a16:creationId xmlns:a16="http://schemas.microsoft.com/office/drawing/2014/main" id="{B3CCAD26-BE05-4192-9ECB-E4FB18D77334}"/>
                    </a:ext>
                  </a:extLst>
                </p14:cNvPr>
                <p14:cNvContentPartPr/>
                <p14:nvPr/>
              </p14:nvContentPartPr>
              <p14:xfrm>
                <a:off x="3821853" y="4227547"/>
                <a:ext cx="99720" cy="90720"/>
              </p14:xfrm>
            </p:contentPart>
          </mc:Choice>
          <mc:Fallback>
            <p:pic>
              <p:nvPicPr>
                <p:cNvPr id="983" name="Freihand 982">
                  <a:extLst>
                    <a:ext uri="{FF2B5EF4-FFF2-40B4-BE49-F238E27FC236}">
                      <a16:creationId xmlns:a16="http://schemas.microsoft.com/office/drawing/2014/main" id="{B3CCAD26-BE05-4192-9ECB-E4FB18D77334}"/>
                    </a:ext>
                  </a:extLst>
                </p:cNvPr>
                <p:cNvPicPr/>
                <p:nvPr/>
              </p:nvPicPr>
              <p:blipFill>
                <a:blip r:embed="rId1561"/>
                <a:stretch>
                  <a:fillRect/>
                </a:stretch>
              </p:blipFill>
              <p:spPr>
                <a:xfrm>
                  <a:off x="3817533" y="4223227"/>
                  <a:ext cx="1083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562">
              <p14:nvContentPartPr>
                <p14:cNvPr id="984" name="Freihand 983">
                  <a:extLst>
                    <a:ext uri="{FF2B5EF4-FFF2-40B4-BE49-F238E27FC236}">
                      <a16:creationId xmlns:a16="http://schemas.microsoft.com/office/drawing/2014/main" id="{52D1061A-F532-4C39-A5CB-DB232AFA3FCC}"/>
                    </a:ext>
                  </a:extLst>
                </p14:cNvPr>
                <p14:cNvContentPartPr/>
                <p14:nvPr/>
              </p14:nvContentPartPr>
              <p14:xfrm>
                <a:off x="3913293" y="4237627"/>
                <a:ext cx="83880" cy="66960"/>
              </p14:xfrm>
            </p:contentPart>
          </mc:Choice>
          <mc:Fallback>
            <p:pic>
              <p:nvPicPr>
                <p:cNvPr id="984" name="Freihand 983">
                  <a:extLst>
                    <a:ext uri="{FF2B5EF4-FFF2-40B4-BE49-F238E27FC236}">
                      <a16:creationId xmlns:a16="http://schemas.microsoft.com/office/drawing/2014/main" id="{52D1061A-F532-4C39-A5CB-DB232AFA3FCC}"/>
                    </a:ext>
                  </a:extLst>
                </p:cNvPr>
                <p:cNvPicPr/>
                <p:nvPr/>
              </p:nvPicPr>
              <p:blipFill>
                <a:blip r:embed="rId1563"/>
                <a:stretch>
                  <a:fillRect/>
                </a:stretch>
              </p:blipFill>
              <p:spPr>
                <a:xfrm>
                  <a:off x="3908973" y="4233307"/>
                  <a:ext cx="925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564">
              <p14:nvContentPartPr>
                <p14:cNvPr id="985" name="Freihand 984">
                  <a:extLst>
                    <a:ext uri="{FF2B5EF4-FFF2-40B4-BE49-F238E27FC236}">
                      <a16:creationId xmlns:a16="http://schemas.microsoft.com/office/drawing/2014/main" id="{C9FF8088-B260-4145-93C8-56C08481BA76}"/>
                    </a:ext>
                  </a:extLst>
                </p14:cNvPr>
                <p14:cNvContentPartPr/>
                <p14:nvPr/>
              </p14:nvContentPartPr>
              <p14:xfrm>
                <a:off x="4049373" y="4178587"/>
                <a:ext cx="127800" cy="155160"/>
              </p14:xfrm>
            </p:contentPart>
          </mc:Choice>
          <mc:Fallback>
            <p:pic>
              <p:nvPicPr>
                <p:cNvPr id="985" name="Freihand 984">
                  <a:extLst>
                    <a:ext uri="{FF2B5EF4-FFF2-40B4-BE49-F238E27FC236}">
                      <a16:creationId xmlns:a16="http://schemas.microsoft.com/office/drawing/2014/main" id="{C9FF8088-B260-4145-93C8-56C08481BA76}"/>
                    </a:ext>
                  </a:extLst>
                </p:cNvPr>
                <p:cNvPicPr/>
                <p:nvPr/>
              </p:nvPicPr>
              <p:blipFill>
                <a:blip r:embed="rId1565"/>
                <a:stretch>
                  <a:fillRect/>
                </a:stretch>
              </p:blipFill>
              <p:spPr>
                <a:xfrm>
                  <a:off x="4045053" y="4174267"/>
                  <a:ext cx="1364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566">
              <p14:nvContentPartPr>
                <p14:cNvPr id="986" name="Freihand 985">
                  <a:extLst>
                    <a:ext uri="{FF2B5EF4-FFF2-40B4-BE49-F238E27FC236}">
                      <a16:creationId xmlns:a16="http://schemas.microsoft.com/office/drawing/2014/main" id="{3C38DD06-78E8-45A3-8B25-BA8A0B97390D}"/>
                    </a:ext>
                  </a:extLst>
                </p14:cNvPr>
                <p14:cNvContentPartPr/>
                <p14:nvPr/>
              </p14:nvContentPartPr>
              <p14:xfrm>
                <a:off x="4152333" y="4153027"/>
                <a:ext cx="360" cy="360"/>
              </p14:xfrm>
            </p:contentPart>
          </mc:Choice>
          <mc:Fallback>
            <p:pic>
              <p:nvPicPr>
                <p:cNvPr id="986" name="Freihand 985">
                  <a:extLst>
                    <a:ext uri="{FF2B5EF4-FFF2-40B4-BE49-F238E27FC236}">
                      <a16:creationId xmlns:a16="http://schemas.microsoft.com/office/drawing/2014/main" id="{3C38DD06-78E8-45A3-8B25-BA8A0B97390D}"/>
                    </a:ext>
                  </a:extLst>
                </p:cNvPr>
                <p:cNvPicPr/>
                <p:nvPr/>
              </p:nvPicPr>
              <p:blipFill>
                <a:blip r:embed="rId302"/>
                <a:stretch>
                  <a:fillRect/>
                </a:stretch>
              </p:blipFill>
              <p:spPr>
                <a:xfrm>
                  <a:off x="4148013" y="41487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67">
              <p14:nvContentPartPr>
                <p14:cNvPr id="987" name="Freihand 986">
                  <a:extLst>
                    <a:ext uri="{FF2B5EF4-FFF2-40B4-BE49-F238E27FC236}">
                      <a16:creationId xmlns:a16="http://schemas.microsoft.com/office/drawing/2014/main" id="{9779DF87-C200-4798-8E93-520E7776F683}"/>
                    </a:ext>
                  </a:extLst>
                </p14:cNvPr>
                <p14:cNvContentPartPr/>
                <p14:nvPr/>
              </p14:nvContentPartPr>
              <p14:xfrm>
                <a:off x="4196973" y="4150147"/>
                <a:ext cx="46800" cy="126720"/>
              </p14:xfrm>
            </p:contentPart>
          </mc:Choice>
          <mc:Fallback>
            <p:pic>
              <p:nvPicPr>
                <p:cNvPr id="987" name="Freihand 986">
                  <a:extLst>
                    <a:ext uri="{FF2B5EF4-FFF2-40B4-BE49-F238E27FC236}">
                      <a16:creationId xmlns:a16="http://schemas.microsoft.com/office/drawing/2014/main" id="{9779DF87-C200-4798-8E93-520E7776F683}"/>
                    </a:ext>
                  </a:extLst>
                </p:cNvPr>
                <p:cNvPicPr/>
                <p:nvPr/>
              </p:nvPicPr>
              <p:blipFill>
                <a:blip r:embed="rId1568"/>
                <a:stretch>
                  <a:fillRect/>
                </a:stretch>
              </p:blipFill>
              <p:spPr>
                <a:xfrm>
                  <a:off x="4192653" y="4145827"/>
                  <a:ext cx="554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569">
              <p14:nvContentPartPr>
                <p14:cNvPr id="988" name="Freihand 987">
                  <a:extLst>
                    <a:ext uri="{FF2B5EF4-FFF2-40B4-BE49-F238E27FC236}">
                      <a16:creationId xmlns:a16="http://schemas.microsoft.com/office/drawing/2014/main" id="{17EBE16E-AA1E-40BD-BC77-6F29EEAAABE3}"/>
                    </a:ext>
                  </a:extLst>
                </p14:cNvPr>
                <p14:cNvContentPartPr/>
                <p14:nvPr/>
              </p14:nvContentPartPr>
              <p14:xfrm>
                <a:off x="4190493" y="4191547"/>
                <a:ext cx="124920" cy="20520"/>
              </p14:xfrm>
            </p:contentPart>
          </mc:Choice>
          <mc:Fallback>
            <p:pic>
              <p:nvPicPr>
                <p:cNvPr id="988" name="Freihand 987">
                  <a:extLst>
                    <a:ext uri="{FF2B5EF4-FFF2-40B4-BE49-F238E27FC236}">
                      <a16:creationId xmlns:a16="http://schemas.microsoft.com/office/drawing/2014/main" id="{17EBE16E-AA1E-40BD-BC77-6F29EEAAABE3}"/>
                    </a:ext>
                  </a:extLst>
                </p:cNvPr>
                <p:cNvPicPr/>
                <p:nvPr/>
              </p:nvPicPr>
              <p:blipFill>
                <a:blip r:embed="rId1570"/>
                <a:stretch>
                  <a:fillRect/>
                </a:stretch>
              </p:blipFill>
              <p:spPr>
                <a:xfrm>
                  <a:off x="4186173" y="4187227"/>
                  <a:ext cx="1335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571">
              <p14:nvContentPartPr>
                <p14:cNvPr id="989" name="Freihand 988">
                  <a:extLst>
                    <a:ext uri="{FF2B5EF4-FFF2-40B4-BE49-F238E27FC236}">
                      <a16:creationId xmlns:a16="http://schemas.microsoft.com/office/drawing/2014/main" id="{963F47EB-BAA1-4996-A201-E0DCE92CFE10}"/>
                    </a:ext>
                  </a:extLst>
                </p14:cNvPr>
                <p14:cNvContentPartPr/>
                <p14:nvPr/>
              </p14:nvContentPartPr>
              <p14:xfrm>
                <a:off x="4418373" y="4195147"/>
                <a:ext cx="193320" cy="81720"/>
              </p14:xfrm>
            </p:contentPart>
          </mc:Choice>
          <mc:Fallback>
            <p:pic>
              <p:nvPicPr>
                <p:cNvPr id="989" name="Freihand 988">
                  <a:extLst>
                    <a:ext uri="{FF2B5EF4-FFF2-40B4-BE49-F238E27FC236}">
                      <a16:creationId xmlns:a16="http://schemas.microsoft.com/office/drawing/2014/main" id="{963F47EB-BAA1-4996-A201-E0DCE92CFE10}"/>
                    </a:ext>
                  </a:extLst>
                </p:cNvPr>
                <p:cNvPicPr/>
                <p:nvPr/>
              </p:nvPicPr>
              <p:blipFill>
                <a:blip r:embed="rId1572"/>
                <a:stretch>
                  <a:fillRect/>
                </a:stretch>
              </p:blipFill>
              <p:spPr>
                <a:xfrm>
                  <a:off x="4414053" y="4190827"/>
                  <a:ext cx="2019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573">
              <p14:nvContentPartPr>
                <p14:cNvPr id="990" name="Freihand 989">
                  <a:extLst>
                    <a:ext uri="{FF2B5EF4-FFF2-40B4-BE49-F238E27FC236}">
                      <a16:creationId xmlns:a16="http://schemas.microsoft.com/office/drawing/2014/main" id="{2E2AFCAC-7FAC-4BAE-8530-B0CA2FF6B2BA}"/>
                    </a:ext>
                  </a:extLst>
                </p14:cNvPr>
                <p14:cNvContentPartPr/>
                <p14:nvPr/>
              </p14:nvContentPartPr>
              <p14:xfrm>
                <a:off x="4608453" y="4193707"/>
                <a:ext cx="120240" cy="77400"/>
              </p14:xfrm>
            </p:contentPart>
          </mc:Choice>
          <mc:Fallback>
            <p:pic>
              <p:nvPicPr>
                <p:cNvPr id="990" name="Freihand 989">
                  <a:extLst>
                    <a:ext uri="{FF2B5EF4-FFF2-40B4-BE49-F238E27FC236}">
                      <a16:creationId xmlns:a16="http://schemas.microsoft.com/office/drawing/2014/main" id="{2E2AFCAC-7FAC-4BAE-8530-B0CA2FF6B2BA}"/>
                    </a:ext>
                  </a:extLst>
                </p:cNvPr>
                <p:cNvPicPr/>
                <p:nvPr/>
              </p:nvPicPr>
              <p:blipFill>
                <a:blip r:embed="rId1574"/>
                <a:stretch>
                  <a:fillRect/>
                </a:stretch>
              </p:blipFill>
              <p:spPr>
                <a:xfrm>
                  <a:off x="4604133" y="4189387"/>
                  <a:ext cx="1288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575">
              <p14:nvContentPartPr>
                <p14:cNvPr id="991" name="Freihand 990">
                  <a:extLst>
                    <a:ext uri="{FF2B5EF4-FFF2-40B4-BE49-F238E27FC236}">
                      <a16:creationId xmlns:a16="http://schemas.microsoft.com/office/drawing/2014/main" id="{7EA666A6-3A79-494F-92A1-57F4002F8C19}"/>
                    </a:ext>
                  </a:extLst>
                </p14:cNvPr>
                <p14:cNvContentPartPr/>
                <p14:nvPr/>
              </p14:nvContentPartPr>
              <p14:xfrm>
                <a:off x="4722213" y="4175707"/>
                <a:ext cx="103320" cy="79920"/>
              </p14:xfrm>
            </p:contentPart>
          </mc:Choice>
          <mc:Fallback>
            <p:pic>
              <p:nvPicPr>
                <p:cNvPr id="991" name="Freihand 990">
                  <a:extLst>
                    <a:ext uri="{FF2B5EF4-FFF2-40B4-BE49-F238E27FC236}">
                      <a16:creationId xmlns:a16="http://schemas.microsoft.com/office/drawing/2014/main" id="{7EA666A6-3A79-494F-92A1-57F4002F8C19}"/>
                    </a:ext>
                  </a:extLst>
                </p:cNvPr>
                <p:cNvPicPr/>
                <p:nvPr/>
              </p:nvPicPr>
              <p:blipFill>
                <a:blip r:embed="rId1576"/>
                <a:stretch>
                  <a:fillRect/>
                </a:stretch>
              </p:blipFill>
              <p:spPr>
                <a:xfrm>
                  <a:off x="4717893" y="4171387"/>
                  <a:ext cx="1119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577">
              <p14:nvContentPartPr>
                <p14:cNvPr id="992" name="Freihand 991">
                  <a:extLst>
                    <a:ext uri="{FF2B5EF4-FFF2-40B4-BE49-F238E27FC236}">
                      <a16:creationId xmlns:a16="http://schemas.microsoft.com/office/drawing/2014/main" id="{00AA8337-47E5-43C5-8A01-A0554454236F}"/>
                    </a:ext>
                  </a:extLst>
                </p14:cNvPr>
                <p14:cNvContentPartPr/>
                <p14:nvPr/>
              </p14:nvContentPartPr>
              <p14:xfrm>
                <a:off x="4855773" y="4180747"/>
                <a:ext cx="9000" cy="44280"/>
              </p14:xfrm>
            </p:contentPart>
          </mc:Choice>
          <mc:Fallback>
            <p:pic>
              <p:nvPicPr>
                <p:cNvPr id="992" name="Freihand 991">
                  <a:extLst>
                    <a:ext uri="{FF2B5EF4-FFF2-40B4-BE49-F238E27FC236}">
                      <a16:creationId xmlns:a16="http://schemas.microsoft.com/office/drawing/2014/main" id="{00AA8337-47E5-43C5-8A01-A0554454236F}"/>
                    </a:ext>
                  </a:extLst>
                </p:cNvPr>
                <p:cNvPicPr/>
                <p:nvPr/>
              </p:nvPicPr>
              <p:blipFill>
                <a:blip r:embed="rId1578"/>
                <a:stretch>
                  <a:fillRect/>
                </a:stretch>
              </p:blipFill>
              <p:spPr>
                <a:xfrm>
                  <a:off x="4851453" y="4176427"/>
                  <a:ext cx="1764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579">
              <p14:nvContentPartPr>
                <p14:cNvPr id="993" name="Freihand 992">
                  <a:extLst>
                    <a:ext uri="{FF2B5EF4-FFF2-40B4-BE49-F238E27FC236}">
                      <a16:creationId xmlns:a16="http://schemas.microsoft.com/office/drawing/2014/main" id="{42EB7FCA-9F08-4DC2-BDC7-051DE084825C}"/>
                    </a:ext>
                  </a:extLst>
                </p14:cNvPr>
                <p14:cNvContentPartPr/>
                <p14:nvPr/>
              </p14:nvContentPartPr>
              <p14:xfrm>
                <a:off x="4911933" y="4162027"/>
                <a:ext cx="172800" cy="63000"/>
              </p14:xfrm>
            </p:contentPart>
          </mc:Choice>
          <mc:Fallback>
            <p:pic>
              <p:nvPicPr>
                <p:cNvPr id="993" name="Freihand 992">
                  <a:extLst>
                    <a:ext uri="{FF2B5EF4-FFF2-40B4-BE49-F238E27FC236}">
                      <a16:creationId xmlns:a16="http://schemas.microsoft.com/office/drawing/2014/main" id="{42EB7FCA-9F08-4DC2-BDC7-051DE084825C}"/>
                    </a:ext>
                  </a:extLst>
                </p:cNvPr>
                <p:cNvPicPr/>
                <p:nvPr/>
              </p:nvPicPr>
              <p:blipFill>
                <a:blip r:embed="rId1580"/>
                <a:stretch>
                  <a:fillRect/>
                </a:stretch>
              </p:blipFill>
              <p:spPr>
                <a:xfrm>
                  <a:off x="4907613" y="4157707"/>
                  <a:ext cx="1814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581">
              <p14:nvContentPartPr>
                <p14:cNvPr id="994" name="Freihand 993">
                  <a:extLst>
                    <a:ext uri="{FF2B5EF4-FFF2-40B4-BE49-F238E27FC236}">
                      <a16:creationId xmlns:a16="http://schemas.microsoft.com/office/drawing/2014/main" id="{4DB7C316-3D50-4C2C-A105-EF751DB22801}"/>
                    </a:ext>
                  </a:extLst>
                </p14:cNvPr>
                <p14:cNvContentPartPr/>
                <p14:nvPr/>
              </p14:nvContentPartPr>
              <p14:xfrm>
                <a:off x="5060613" y="4135387"/>
                <a:ext cx="37440" cy="16560"/>
              </p14:xfrm>
            </p:contentPart>
          </mc:Choice>
          <mc:Fallback>
            <p:pic>
              <p:nvPicPr>
                <p:cNvPr id="994" name="Freihand 993">
                  <a:extLst>
                    <a:ext uri="{FF2B5EF4-FFF2-40B4-BE49-F238E27FC236}">
                      <a16:creationId xmlns:a16="http://schemas.microsoft.com/office/drawing/2014/main" id="{4DB7C316-3D50-4C2C-A105-EF751DB22801}"/>
                    </a:ext>
                  </a:extLst>
                </p:cNvPr>
                <p:cNvPicPr/>
                <p:nvPr/>
              </p:nvPicPr>
              <p:blipFill>
                <a:blip r:embed="rId1582"/>
                <a:stretch>
                  <a:fillRect/>
                </a:stretch>
              </p:blipFill>
              <p:spPr>
                <a:xfrm>
                  <a:off x="5056293" y="4131067"/>
                  <a:ext cx="460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583">
              <p14:nvContentPartPr>
                <p14:cNvPr id="995" name="Freihand 994">
                  <a:extLst>
                    <a:ext uri="{FF2B5EF4-FFF2-40B4-BE49-F238E27FC236}">
                      <a16:creationId xmlns:a16="http://schemas.microsoft.com/office/drawing/2014/main" id="{6830489C-8748-4259-8CCC-8BFDD04ACBA4}"/>
                    </a:ext>
                  </a:extLst>
                </p14:cNvPr>
                <p14:cNvContentPartPr/>
                <p14:nvPr/>
              </p14:nvContentPartPr>
              <p14:xfrm>
                <a:off x="5121453" y="4162747"/>
                <a:ext cx="92160" cy="62280"/>
              </p14:xfrm>
            </p:contentPart>
          </mc:Choice>
          <mc:Fallback>
            <p:pic>
              <p:nvPicPr>
                <p:cNvPr id="995" name="Freihand 994">
                  <a:extLst>
                    <a:ext uri="{FF2B5EF4-FFF2-40B4-BE49-F238E27FC236}">
                      <a16:creationId xmlns:a16="http://schemas.microsoft.com/office/drawing/2014/main" id="{6830489C-8748-4259-8CCC-8BFDD04ACBA4}"/>
                    </a:ext>
                  </a:extLst>
                </p:cNvPr>
                <p:cNvPicPr/>
                <p:nvPr/>
              </p:nvPicPr>
              <p:blipFill>
                <a:blip r:embed="rId1584"/>
                <a:stretch>
                  <a:fillRect/>
                </a:stretch>
              </p:blipFill>
              <p:spPr>
                <a:xfrm>
                  <a:off x="5117133" y="4158427"/>
                  <a:ext cx="1008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585">
              <p14:nvContentPartPr>
                <p14:cNvPr id="996" name="Freihand 995">
                  <a:extLst>
                    <a:ext uri="{FF2B5EF4-FFF2-40B4-BE49-F238E27FC236}">
                      <a16:creationId xmlns:a16="http://schemas.microsoft.com/office/drawing/2014/main" id="{9DE6B762-64F7-4237-BF92-01CE86D112C4}"/>
                    </a:ext>
                  </a:extLst>
                </p14:cNvPr>
                <p14:cNvContentPartPr/>
                <p14:nvPr/>
              </p14:nvContentPartPr>
              <p14:xfrm>
                <a:off x="5236293" y="4140787"/>
                <a:ext cx="117720" cy="81000"/>
              </p14:xfrm>
            </p:contentPart>
          </mc:Choice>
          <mc:Fallback>
            <p:pic>
              <p:nvPicPr>
                <p:cNvPr id="996" name="Freihand 995">
                  <a:extLst>
                    <a:ext uri="{FF2B5EF4-FFF2-40B4-BE49-F238E27FC236}">
                      <a16:creationId xmlns:a16="http://schemas.microsoft.com/office/drawing/2014/main" id="{9DE6B762-64F7-4237-BF92-01CE86D112C4}"/>
                    </a:ext>
                  </a:extLst>
                </p:cNvPr>
                <p:cNvPicPr/>
                <p:nvPr/>
              </p:nvPicPr>
              <p:blipFill>
                <a:blip r:embed="rId1586"/>
                <a:stretch>
                  <a:fillRect/>
                </a:stretch>
              </p:blipFill>
              <p:spPr>
                <a:xfrm>
                  <a:off x="5231973" y="4136467"/>
                  <a:ext cx="1263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587">
              <p14:nvContentPartPr>
                <p14:cNvPr id="997" name="Freihand 996">
                  <a:extLst>
                    <a:ext uri="{FF2B5EF4-FFF2-40B4-BE49-F238E27FC236}">
                      <a16:creationId xmlns:a16="http://schemas.microsoft.com/office/drawing/2014/main" id="{69BDFBCA-D68D-4186-BA81-65AF5BBBDC43}"/>
                    </a:ext>
                  </a:extLst>
                </p14:cNvPr>
                <p14:cNvContentPartPr/>
                <p14:nvPr/>
              </p14:nvContentPartPr>
              <p14:xfrm>
                <a:off x="5374533" y="4126747"/>
                <a:ext cx="12240" cy="81360"/>
              </p14:xfrm>
            </p:contentPart>
          </mc:Choice>
          <mc:Fallback>
            <p:pic>
              <p:nvPicPr>
                <p:cNvPr id="997" name="Freihand 996">
                  <a:extLst>
                    <a:ext uri="{FF2B5EF4-FFF2-40B4-BE49-F238E27FC236}">
                      <a16:creationId xmlns:a16="http://schemas.microsoft.com/office/drawing/2014/main" id="{69BDFBCA-D68D-4186-BA81-65AF5BBBDC43}"/>
                    </a:ext>
                  </a:extLst>
                </p:cNvPr>
                <p:cNvPicPr/>
                <p:nvPr/>
              </p:nvPicPr>
              <p:blipFill>
                <a:blip r:embed="rId1588"/>
                <a:stretch>
                  <a:fillRect/>
                </a:stretch>
              </p:blipFill>
              <p:spPr>
                <a:xfrm>
                  <a:off x="5370213" y="4122427"/>
                  <a:ext cx="208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589">
              <p14:nvContentPartPr>
                <p14:cNvPr id="998" name="Freihand 997">
                  <a:extLst>
                    <a:ext uri="{FF2B5EF4-FFF2-40B4-BE49-F238E27FC236}">
                      <a16:creationId xmlns:a16="http://schemas.microsoft.com/office/drawing/2014/main" id="{92B2A4F2-C9A1-49F5-9BC3-8EE74A7ED730}"/>
                    </a:ext>
                  </a:extLst>
                </p14:cNvPr>
                <p14:cNvContentPartPr/>
                <p14:nvPr/>
              </p14:nvContentPartPr>
              <p14:xfrm>
                <a:off x="5466333" y="4066267"/>
                <a:ext cx="87840" cy="123120"/>
              </p14:xfrm>
            </p:contentPart>
          </mc:Choice>
          <mc:Fallback>
            <p:pic>
              <p:nvPicPr>
                <p:cNvPr id="998" name="Freihand 997">
                  <a:extLst>
                    <a:ext uri="{FF2B5EF4-FFF2-40B4-BE49-F238E27FC236}">
                      <a16:creationId xmlns:a16="http://schemas.microsoft.com/office/drawing/2014/main" id="{92B2A4F2-C9A1-49F5-9BC3-8EE74A7ED730}"/>
                    </a:ext>
                  </a:extLst>
                </p:cNvPr>
                <p:cNvPicPr/>
                <p:nvPr/>
              </p:nvPicPr>
              <p:blipFill>
                <a:blip r:embed="rId1590"/>
                <a:stretch>
                  <a:fillRect/>
                </a:stretch>
              </p:blipFill>
              <p:spPr>
                <a:xfrm>
                  <a:off x="5462013" y="4061947"/>
                  <a:ext cx="964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591">
              <p14:nvContentPartPr>
                <p14:cNvPr id="999" name="Freihand 998">
                  <a:extLst>
                    <a:ext uri="{FF2B5EF4-FFF2-40B4-BE49-F238E27FC236}">
                      <a16:creationId xmlns:a16="http://schemas.microsoft.com/office/drawing/2014/main" id="{F8379DF1-FD57-4C75-AC22-3FB98D1AB1C9}"/>
                    </a:ext>
                  </a:extLst>
                </p14:cNvPr>
                <p14:cNvContentPartPr/>
                <p14:nvPr/>
              </p14:nvContentPartPr>
              <p14:xfrm>
                <a:off x="5543733" y="4088587"/>
                <a:ext cx="260640" cy="75240"/>
              </p14:xfrm>
            </p:contentPart>
          </mc:Choice>
          <mc:Fallback>
            <p:pic>
              <p:nvPicPr>
                <p:cNvPr id="999" name="Freihand 998">
                  <a:extLst>
                    <a:ext uri="{FF2B5EF4-FFF2-40B4-BE49-F238E27FC236}">
                      <a16:creationId xmlns:a16="http://schemas.microsoft.com/office/drawing/2014/main" id="{F8379DF1-FD57-4C75-AC22-3FB98D1AB1C9}"/>
                    </a:ext>
                  </a:extLst>
                </p:cNvPr>
                <p:cNvPicPr/>
                <p:nvPr/>
              </p:nvPicPr>
              <p:blipFill>
                <a:blip r:embed="rId1592"/>
                <a:stretch>
                  <a:fillRect/>
                </a:stretch>
              </p:blipFill>
              <p:spPr>
                <a:xfrm>
                  <a:off x="5539053" y="4084267"/>
                  <a:ext cx="2692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593">
              <p14:nvContentPartPr>
                <p14:cNvPr id="1000" name="Freihand 999">
                  <a:extLst>
                    <a:ext uri="{FF2B5EF4-FFF2-40B4-BE49-F238E27FC236}">
                      <a16:creationId xmlns:a16="http://schemas.microsoft.com/office/drawing/2014/main" id="{715DBE32-1050-4714-B379-B878F1CAF96C}"/>
                    </a:ext>
                  </a:extLst>
                </p14:cNvPr>
                <p14:cNvContentPartPr/>
                <p14:nvPr/>
              </p14:nvContentPartPr>
              <p14:xfrm>
                <a:off x="5466693" y="4044667"/>
                <a:ext cx="360" cy="360"/>
              </p14:xfrm>
            </p:contentPart>
          </mc:Choice>
          <mc:Fallback>
            <p:pic>
              <p:nvPicPr>
                <p:cNvPr id="1000" name="Freihand 999">
                  <a:extLst>
                    <a:ext uri="{FF2B5EF4-FFF2-40B4-BE49-F238E27FC236}">
                      <a16:creationId xmlns:a16="http://schemas.microsoft.com/office/drawing/2014/main" id="{715DBE32-1050-4714-B379-B878F1CAF96C}"/>
                    </a:ext>
                  </a:extLst>
                </p:cNvPr>
                <p:cNvPicPr/>
                <p:nvPr/>
              </p:nvPicPr>
              <p:blipFill>
                <a:blip r:embed="rId302"/>
                <a:stretch>
                  <a:fillRect/>
                </a:stretch>
              </p:blipFill>
              <p:spPr>
                <a:xfrm>
                  <a:off x="5462373" y="40403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94">
              <p14:nvContentPartPr>
                <p14:cNvPr id="1002" name="Freihand 1001">
                  <a:extLst>
                    <a:ext uri="{FF2B5EF4-FFF2-40B4-BE49-F238E27FC236}">
                      <a16:creationId xmlns:a16="http://schemas.microsoft.com/office/drawing/2014/main" id="{CB86A526-34D2-43CF-A023-478F11E09C9C}"/>
                    </a:ext>
                  </a:extLst>
                </p14:cNvPr>
                <p14:cNvContentPartPr/>
                <p14:nvPr/>
              </p14:nvContentPartPr>
              <p14:xfrm>
                <a:off x="3698373" y="4517707"/>
                <a:ext cx="109080" cy="181080"/>
              </p14:xfrm>
            </p:contentPart>
          </mc:Choice>
          <mc:Fallback>
            <p:pic>
              <p:nvPicPr>
                <p:cNvPr id="1002" name="Freihand 1001">
                  <a:extLst>
                    <a:ext uri="{FF2B5EF4-FFF2-40B4-BE49-F238E27FC236}">
                      <a16:creationId xmlns:a16="http://schemas.microsoft.com/office/drawing/2014/main" id="{CB86A526-34D2-43CF-A023-478F11E09C9C}"/>
                    </a:ext>
                  </a:extLst>
                </p:cNvPr>
                <p:cNvPicPr/>
                <p:nvPr/>
              </p:nvPicPr>
              <p:blipFill>
                <a:blip r:embed="rId1595"/>
                <a:stretch>
                  <a:fillRect/>
                </a:stretch>
              </p:blipFill>
              <p:spPr>
                <a:xfrm>
                  <a:off x="3694053" y="4513387"/>
                  <a:ext cx="1177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596">
              <p14:nvContentPartPr>
                <p14:cNvPr id="1003" name="Freihand 1002">
                  <a:extLst>
                    <a:ext uri="{FF2B5EF4-FFF2-40B4-BE49-F238E27FC236}">
                      <a16:creationId xmlns:a16="http://schemas.microsoft.com/office/drawing/2014/main" id="{BAB18A94-9C09-4588-ADDB-3043AB89EEE7}"/>
                    </a:ext>
                  </a:extLst>
                </p14:cNvPr>
                <p14:cNvContentPartPr/>
                <p14:nvPr/>
              </p14:nvContentPartPr>
              <p14:xfrm>
                <a:off x="3805293" y="4556947"/>
                <a:ext cx="74160" cy="104040"/>
              </p14:xfrm>
            </p:contentPart>
          </mc:Choice>
          <mc:Fallback>
            <p:pic>
              <p:nvPicPr>
                <p:cNvPr id="1003" name="Freihand 1002">
                  <a:extLst>
                    <a:ext uri="{FF2B5EF4-FFF2-40B4-BE49-F238E27FC236}">
                      <a16:creationId xmlns:a16="http://schemas.microsoft.com/office/drawing/2014/main" id="{BAB18A94-9C09-4588-ADDB-3043AB89EEE7}"/>
                    </a:ext>
                  </a:extLst>
                </p:cNvPr>
                <p:cNvPicPr/>
                <p:nvPr/>
              </p:nvPicPr>
              <p:blipFill>
                <a:blip r:embed="rId1597"/>
                <a:stretch>
                  <a:fillRect/>
                </a:stretch>
              </p:blipFill>
              <p:spPr>
                <a:xfrm>
                  <a:off x="3800973" y="4552627"/>
                  <a:ext cx="828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598">
              <p14:nvContentPartPr>
                <p14:cNvPr id="1004" name="Freihand 1003">
                  <a:extLst>
                    <a:ext uri="{FF2B5EF4-FFF2-40B4-BE49-F238E27FC236}">
                      <a16:creationId xmlns:a16="http://schemas.microsoft.com/office/drawing/2014/main" id="{B66FD605-205C-42EA-8971-90EE98AA33B5}"/>
                    </a:ext>
                  </a:extLst>
                </p14:cNvPr>
                <p14:cNvContentPartPr/>
                <p14:nvPr/>
              </p14:nvContentPartPr>
              <p14:xfrm>
                <a:off x="3849573" y="4551547"/>
                <a:ext cx="74160" cy="108360"/>
              </p14:xfrm>
            </p:contentPart>
          </mc:Choice>
          <mc:Fallback>
            <p:pic>
              <p:nvPicPr>
                <p:cNvPr id="1004" name="Freihand 1003">
                  <a:extLst>
                    <a:ext uri="{FF2B5EF4-FFF2-40B4-BE49-F238E27FC236}">
                      <a16:creationId xmlns:a16="http://schemas.microsoft.com/office/drawing/2014/main" id="{B66FD605-205C-42EA-8971-90EE98AA33B5}"/>
                    </a:ext>
                  </a:extLst>
                </p:cNvPr>
                <p:cNvPicPr/>
                <p:nvPr/>
              </p:nvPicPr>
              <p:blipFill>
                <a:blip r:embed="rId1599"/>
                <a:stretch>
                  <a:fillRect/>
                </a:stretch>
              </p:blipFill>
              <p:spPr>
                <a:xfrm>
                  <a:off x="3845253" y="4547227"/>
                  <a:ext cx="828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600">
              <p14:nvContentPartPr>
                <p14:cNvPr id="1006" name="Freihand 1005">
                  <a:extLst>
                    <a:ext uri="{FF2B5EF4-FFF2-40B4-BE49-F238E27FC236}">
                      <a16:creationId xmlns:a16="http://schemas.microsoft.com/office/drawing/2014/main" id="{65E8FC5C-ABC5-4622-9AD9-8CCAE7E525C5}"/>
                    </a:ext>
                  </a:extLst>
                </p14:cNvPr>
                <p14:cNvContentPartPr/>
                <p14:nvPr/>
              </p14:nvContentPartPr>
              <p14:xfrm>
                <a:off x="4014813" y="4506907"/>
                <a:ext cx="25200" cy="1440"/>
              </p14:xfrm>
            </p:contentPart>
          </mc:Choice>
          <mc:Fallback>
            <p:pic>
              <p:nvPicPr>
                <p:cNvPr id="1006" name="Freihand 1005">
                  <a:extLst>
                    <a:ext uri="{FF2B5EF4-FFF2-40B4-BE49-F238E27FC236}">
                      <a16:creationId xmlns:a16="http://schemas.microsoft.com/office/drawing/2014/main" id="{65E8FC5C-ABC5-4622-9AD9-8CCAE7E525C5}"/>
                    </a:ext>
                  </a:extLst>
                </p:cNvPr>
                <p:cNvPicPr/>
                <p:nvPr/>
              </p:nvPicPr>
              <p:blipFill>
                <a:blip r:embed="rId1601"/>
                <a:stretch>
                  <a:fillRect/>
                </a:stretch>
              </p:blipFill>
              <p:spPr>
                <a:xfrm>
                  <a:off x="4010493" y="4502587"/>
                  <a:ext cx="3384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1602">
              <p14:nvContentPartPr>
                <p14:cNvPr id="1007" name="Freihand 1006">
                  <a:extLst>
                    <a:ext uri="{FF2B5EF4-FFF2-40B4-BE49-F238E27FC236}">
                      <a16:creationId xmlns:a16="http://schemas.microsoft.com/office/drawing/2014/main" id="{78828DB1-B620-4E97-ADBA-2B97CF10B237}"/>
                    </a:ext>
                  </a:extLst>
                </p14:cNvPr>
                <p14:cNvContentPartPr/>
                <p14:nvPr/>
              </p14:nvContentPartPr>
              <p14:xfrm>
                <a:off x="4013013" y="4501867"/>
                <a:ext cx="360" cy="360"/>
              </p14:xfrm>
            </p:contentPart>
          </mc:Choice>
          <mc:Fallback>
            <p:pic>
              <p:nvPicPr>
                <p:cNvPr id="1007" name="Freihand 1006">
                  <a:extLst>
                    <a:ext uri="{FF2B5EF4-FFF2-40B4-BE49-F238E27FC236}">
                      <a16:creationId xmlns:a16="http://schemas.microsoft.com/office/drawing/2014/main" id="{78828DB1-B620-4E97-ADBA-2B97CF10B237}"/>
                    </a:ext>
                  </a:extLst>
                </p:cNvPr>
                <p:cNvPicPr/>
                <p:nvPr/>
              </p:nvPicPr>
              <p:blipFill>
                <a:blip r:embed="rId302"/>
                <a:stretch>
                  <a:fillRect/>
                </a:stretch>
              </p:blipFill>
              <p:spPr>
                <a:xfrm>
                  <a:off x="4008693" y="44975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03">
              <p14:nvContentPartPr>
                <p14:cNvPr id="1008" name="Freihand 1007">
                  <a:extLst>
                    <a:ext uri="{FF2B5EF4-FFF2-40B4-BE49-F238E27FC236}">
                      <a16:creationId xmlns:a16="http://schemas.microsoft.com/office/drawing/2014/main" id="{BFB7A47D-E6CD-4C40-8F3B-5AC8D8490655}"/>
                    </a:ext>
                  </a:extLst>
                </p14:cNvPr>
                <p14:cNvContentPartPr/>
                <p14:nvPr/>
              </p14:nvContentPartPr>
              <p14:xfrm>
                <a:off x="4045773" y="4482067"/>
                <a:ext cx="4680" cy="7200"/>
              </p14:xfrm>
            </p:contentPart>
          </mc:Choice>
          <mc:Fallback>
            <p:pic>
              <p:nvPicPr>
                <p:cNvPr id="1008" name="Freihand 1007">
                  <a:extLst>
                    <a:ext uri="{FF2B5EF4-FFF2-40B4-BE49-F238E27FC236}">
                      <a16:creationId xmlns:a16="http://schemas.microsoft.com/office/drawing/2014/main" id="{BFB7A47D-E6CD-4C40-8F3B-5AC8D8490655}"/>
                    </a:ext>
                  </a:extLst>
                </p:cNvPr>
                <p:cNvPicPr/>
                <p:nvPr/>
              </p:nvPicPr>
              <p:blipFill>
                <a:blip r:embed="rId1604"/>
                <a:stretch>
                  <a:fillRect/>
                </a:stretch>
              </p:blipFill>
              <p:spPr>
                <a:xfrm>
                  <a:off x="4041453" y="4477747"/>
                  <a:ext cx="1332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605">
              <p14:nvContentPartPr>
                <p14:cNvPr id="1010" name="Freihand 1009">
                  <a:extLst>
                    <a:ext uri="{FF2B5EF4-FFF2-40B4-BE49-F238E27FC236}">
                      <a16:creationId xmlns:a16="http://schemas.microsoft.com/office/drawing/2014/main" id="{80365D1F-EC66-4369-86ED-E18535B21045}"/>
                    </a:ext>
                  </a:extLst>
                </p14:cNvPr>
                <p14:cNvContentPartPr/>
                <p14:nvPr/>
              </p14:nvContentPartPr>
              <p14:xfrm>
                <a:off x="3989973" y="4394587"/>
                <a:ext cx="139680" cy="123480"/>
              </p14:xfrm>
            </p:contentPart>
          </mc:Choice>
          <mc:Fallback>
            <p:pic>
              <p:nvPicPr>
                <p:cNvPr id="1010" name="Freihand 1009">
                  <a:extLst>
                    <a:ext uri="{FF2B5EF4-FFF2-40B4-BE49-F238E27FC236}">
                      <a16:creationId xmlns:a16="http://schemas.microsoft.com/office/drawing/2014/main" id="{80365D1F-EC66-4369-86ED-E18535B21045}"/>
                    </a:ext>
                  </a:extLst>
                </p:cNvPr>
                <p:cNvPicPr/>
                <p:nvPr/>
              </p:nvPicPr>
              <p:blipFill>
                <a:blip r:embed="rId1606"/>
                <a:stretch>
                  <a:fillRect/>
                </a:stretch>
              </p:blipFill>
              <p:spPr>
                <a:xfrm>
                  <a:off x="3985653" y="4390267"/>
                  <a:ext cx="1483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607">
              <p14:nvContentPartPr>
                <p14:cNvPr id="1011" name="Freihand 1010">
                  <a:extLst>
                    <a:ext uri="{FF2B5EF4-FFF2-40B4-BE49-F238E27FC236}">
                      <a16:creationId xmlns:a16="http://schemas.microsoft.com/office/drawing/2014/main" id="{A7806503-2D39-44E9-935A-42534276621E}"/>
                    </a:ext>
                  </a:extLst>
                </p14:cNvPr>
                <p14:cNvContentPartPr/>
                <p14:nvPr/>
              </p14:nvContentPartPr>
              <p14:xfrm>
                <a:off x="4222173" y="4394587"/>
                <a:ext cx="6840" cy="108000"/>
              </p14:xfrm>
            </p:contentPart>
          </mc:Choice>
          <mc:Fallback>
            <p:pic>
              <p:nvPicPr>
                <p:cNvPr id="1011" name="Freihand 1010">
                  <a:extLst>
                    <a:ext uri="{FF2B5EF4-FFF2-40B4-BE49-F238E27FC236}">
                      <a16:creationId xmlns:a16="http://schemas.microsoft.com/office/drawing/2014/main" id="{A7806503-2D39-44E9-935A-42534276621E}"/>
                    </a:ext>
                  </a:extLst>
                </p:cNvPr>
                <p:cNvPicPr/>
                <p:nvPr/>
              </p:nvPicPr>
              <p:blipFill>
                <a:blip r:embed="rId1608"/>
                <a:stretch>
                  <a:fillRect/>
                </a:stretch>
              </p:blipFill>
              <p:spPr>
                <a:xfrm>
                  <a:off x="4217853" y="4390267"/>
                  <a:ext cx="154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609">
              <p14:nvContentPartPr>
                <p14:cNvPr id="1012" name="Freihand 1011">
                  <a:extLst>
                    <a:ext uri="{FF2B5EF4-FFF2-40B4-BE49-F238E27FC236}">
                      <a16:creationId xmlns:a16="http://schemas.microsoft.com/office/drawing/2014/main" id="{4E7C378B-9CD5-427B-8EF6-9D489A1416C2}"/>
                    </a:ext>
                  </a:extLst>
                </p14:cNvPr>
                <p14:cNvContentPartPr/>
                <p14:nvPr/>
              </p14:nvContentPartPr>
              <p14:xfrm>
                <a:off x="4153773" y="4385587"/>
                <a:ext cx="137160" cy="8280"/>
              </p14:xfrm>
            </p:contentPart>
          </mc:Choice>
          <mc:Fallback>
            <p:pic>
              <p:nvPicPr>
                <p:cNvPr id="1012" name="Freihand 1011">
                  <a:extLst>
                    <a:ext uri="{FF2B5EF4-FFF2-40B4-BE49-F238E27FC236}">
                      <a16:creationId xmlns:a16="http://schemas.microsoft.com/office/drawing/2014/main" id="{4E7C378B-9CD5-427B-8EF6-9D489A1416C2}"/>
                    </a:ext>
                  </a:extLst>
                </p:cNvPr>
                <p:cNvPicPr/>
                <p:nvPr/>
              </p:nvPicPr>
              <p:blipFill>
                <a:blip r:embed="rId1610"/>
                <a:stretch>
                  <a:fillRect/>
                </a:stretch>
              </p:blipFill>
              <p:spPr>
                <a:xfrm>
                  <a:off x="4149453" y="4381267"/>
                  <a:ext cx="1458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611">
              <p14:nvContentPartPr>
                <p14:cNvPr id="1013" name="Freihand 1012">
                  <a:extLst>
                    <a:ext uri="{FF2B5EF4-FFF2-40B4-BE49-F238E27FC236}">
                      <a16:creationId xmlns:a16="http://schemas.microsoft.com/office/drawing/2014/main" id="{4B62D4EA-6D2B-4698-B165-4A7F286413DC}"/>
                    </a:ext>
                  </a:extLst>
                </p14:cNvPr>
                <p14:cNvContentPartPr/>
                <p14:nvPr/>
              </p14:nvContentPartPr>
              <p14:xfrm>
                <a:off x="4176813" y="4422307"/>
                <a:ext cx="148680" cy="87120"/>
              </p14:xfrm>
            </p:contentPart>
          </mc:Choice>
          <mc:Fallback>
            <p:pic>
              <p:nvPicPr>
                <p:cNvPr id="1013" name="Freihand 1012">
                  <a:extLst>
                    <a:ext uri="{FF2B5EF4-FFF2-40B4-BE49-F238E27FC236}">
                      <a16:creationId xmlns:a16="http://schemas.microsoft.com/office/drawing/2014/main" id="{4B62D4EA-6D2B-4698-B165-4A7F286413DC}"/>
                    </a:ext>
                  </a:extLst>
                </p:cNvPr>
                <p:cNvPicPr/>
                <p:nvPr/>
              </p:nvPicPr>
              <p:blipFill>
                <a:blip r:embed="rId1612"/>
                <a:stretch>
                  <a:fillRect/>
                </a:stretch>
              </p:blipFill>
              <p:spPr>
                <a:xfrm>
                  <a:off x="4172493" y="4417987"/>
                  <a:ext cx="1573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613">
              <p14:nvContentPartPr>
                <p14:cNvPr id="1014" name="Freihand 1013">
                  <a:extLst>
                    <a:ext uri="{FF2B5EF4-FFF2-40B4-BE49-F238E27FC236}">
                      <a16:creationId xmlns:a16="http://schemas.microsoft.com/office/drawing/2014/main" id="{8B0611EF-B1AD-4BFF-8BBE-5029048F67DF}"/>
                    </a:ext>
                  </a:extLst>
                </p14:cNvPr>
                <p14:cNvContentPartPr/>
                <p14:nvPr/>
              </p14:nvContentPartPr>
              <p14:xfrm>
                <a:off x="4296333" y="4411507"/>
                <a:ext cx="66960" cy="95400"/>
              </p14:xfrm>
            </p:contentPart>
          </mc:Choice>
          <mc:Fallback>
            <p:pic>
              <p:nvPicPr>
                <p:cNvPr id="1014" name="Freihand 1013">
                  <a:extLst>
                    <a:ext uri="{FF2B5EF4-FFF2-40B4-BE49-F238E27FC236}">
                      <a16:creationId xmlns:a16="http://schemas.microsoft.com/office/drawing/2014/main" id="{8B0611EF-B1AD-4BFF-8BBE-5029048F67DF}"/>
                    </a:ext>
                  </a:extLst>
                </p:cNvPr>
                <p:cNvPicPr/>
                <p:nvPr/>
              </p:nvPicPr>
              <p:blipFill>
                <a:blip r:embed="rId1614"/>
                <a:stretch>
                  <a:fillRect/>
                </a:stretch>
              </p:blipFill>
              <p:spPr>
                <a:xfrm>
                  <a:off x="4292013" y="4407187"/>
                  <a:ext cx="756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615">
              <p14:nvContentPartPr>
                <p14:cNvPr id="1015" name="Freihand 1014">
                  <a:extLst>
                    <a:ext uri="{FF2B5EF4-FFF2-40B4-BE49-F238E27FC236}">
                      <a16:creationId xmlns:a16="http://schemas.microsoft.com/office/drawing/2014/main" id="{11424DF8-CAB2-4F6D-A904-55C903BC37D6}"/>
                    </a:ext>
                  </a:extLst>
                </p14:cNvPr>
                <p14:cNvContentPartPr/>
                <p14:nvPr/>
              </p14:nvContentPartPr>
              <p14:xfrm>
                <a:off x="3996813" y="4519507"/>
                <a:ext cx="457200" cy="34920"/>
              </p14:xfrm>
            </p:contentPart>
          </mc:Choice>
          <mc:Fallback>
            <p:pic>
              <p:nvPicPr>
                <p:cNvPr id="1015" name="Freihand 1014">
                  <a:extLst>
                    <a:ext uri="{FF2B5EF4-FFF2-40B4-BE49-F238E27FC236}">
                      <a16:creationId xmlns:a16="http://schemas.microsoft.com/office/drawing/2014/main" id="{11424DF8-CAB2-4F6D-A904-55C903BC37D6}"/>
                    </a:ext>
                  </a:extLst>
                </p:cNvPr>
                <p:cNvPicPr/>
                <p:nvPr/>
              </p:nvPicPr>
              <p:blipFill>
                <a:blip r:embed="rId1616"/>
                <a:stretch>
                  <a:fillRect/>
                </a:stretch>
              </p:blipFill>
              <p:spPr>
                <a:xfrm>
                  <a:off x="3992493" y="4515187"/>
                  <a:ext cx="46584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617">
              <p14:nvContentPartPr>
                <p14:cNvPr id="1016" name="Freihand 1015">
                  <a:extLst>
                    <a:ext uri="{FF2B5EF4-FFF2-40B4-BE49-F238E27FC236}">
                      <a16:creationId xmlns:a16="http://schemas.microsoft.com/office/drawing/2014/main" id="{CD8DEA7A-EACD-4883-BD2F-56C1A8488253}"/>
                    </a:ext>
                  </a:extLst>
                </p14:cNvPr>
                <p14:cNvContentPartPr/>
                <p14:nvPr/>
              </p14:nvContentPartPr>
              <p14:xfrm>
                <a:off x="4038573" y="4567747"/>
                <a:ext cx="136440" cy="125640"/>
              </p14:xfrm>
            </p:contentPart>
          </mc:Choice>
          <mc:Fallback>
            <p:pic>
              <p:nvPicPr>
                <p:cNvPr id="1016" name="Freihand 1015">
                  <a:extLst>
                    <a:ext uri="{FF2B5EF4-FFF2-40B4-BE49-F238E27FC236}">
                      <a16:creationId xmlns:a16="http://schemas.microsoft.com/office/drawing/2014/main" id="{CD8DEA7A-EACD-4883-BD2F-56C1A8488253}"/>
                    </a:ext>
                  </a:extLst>
                </p:cNvPr>
                <p:cNvPicPr/>
                <p:nvPr/>
              </p:nvPicPr>
              <p:blipFill>
                <a:blip r:embed="rId1618"/>
                <a:stretch>
                  <a:fillRect/>
                </a:stretch>
              </p:blipFill>
              <p:spPr>
                <a:xfrm>
                  <a:off x="4034253" y="4563427"/>
                  <a:ext cx="1450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619">
              <p14:nvContentPartPr>
                <p14:cNvPr id="1017" name="Freihand 1016">
                  <a:extLst>
                    <a:ext uri="{FF2B5EF4-FFF2-40B4-BE49-F238E27FC236}">
                      <a16:creationId xmlns:a16="http://schemas.microsoft.com/office/drawing/2014/main" id="{BE25E52C-0DF6-43BD-92D8-96DE700DF2B0}"/>
                    </a:ext>
                  </a:extLst>
                </p14:cNvPr>
                <p14:cNvContentPartPr/>
                <p14:nvPr/>
              </p14:nvContentPartPr>
              <p14:xfrm>
                <a:off x="4230453" y="4566307"/>
                <a:ext cx="98640" cy="91800"/>
              </p14:xfrm>
            </p:contentPart>
          </mc:Choice>
          <mc:Fallback>
            <p:pic>
              <p:nvPicPr>
                <p:cNvPr id="1017" name="Freihand 1016">
                  <a:extLst>
                    <a:ext uri="{FF2B5EF4-FFF2-40B4-BE49-F238E27FC236}">
                      <a16:creationId xmlns:a16="http://schemas.microsoft.com/office/drawing/2014/main" id="{BE25E52C-0DF6-43BD-92D8-96DE700DF2B0}"/>
                    </a:ext>
                  </a:extLst>
                </p:cNvPr>
                <p:cNvPicPr/>
                <p:nvPr/>
              </p:nvPicPr>
              <p:blipFill>
                <a:blip r:embed="rId1620"/>
                <a:stretch>
                  <a:fillRect/>
                </a:stretch>
              </p:blipFill>
              <p:spPr>
                <a:xfrm>
                  <a:off x="4226133" y="4561987"/>
                  <a:ext cx="1072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621">
              <p14:nvContentPartPr>
                <p14:cNvPr id="1018" name="Freihand 1017">
                  <a:extLst>
                    <a:ext uri="{FF2B5EF4-FFF2-40B4-BE49-F238E27FC236}">
                      <a16:creationId xmlns:a16="http://schemas.microsoft.com/office/drawing/2014/main" id="{227E19F0-AAAA-44C7-90AD-B9260EAF0FA2}"/>
                    </a:ext>
                  </a:extLst>
                </p14:cNvPr>
                <p14:cNvContentPartPr/>
                <p14:nvPr/>
              </p14:nvContentPartPr>
              <p14:xfrm>
                <a:off x="4286253" y="4615627"/>
                <a:ext cx="59760" cy="53640"/>
              </p14:xfrm>
            </p:contentPart>
          </mc:Choice>
          <mc:Fallback>
            <p:pic>
              <p:nvPicPr>
                <p:cNvPr id="1018" name="Freihand 1017">
                  <a:extLst>
                    <a:ext uri="{FF2B5EF4-FFF2-40B4-BE49-F238E27FC236}">
                      <a16:creationId xmlns:a16="http://schemas.microsoft.com/office/drawing/2014/main" id="{227E19F0-AAAA-44C7-90AD-B9260EAF0FA2}"/>
                    </a:ext>
                  </a:extLst>
                </p:cNvPr>
                <p:cNvPicPr/>
                <p:nvPr/>
              </p:nvPicPr>
              <p:blipFill>
                <a:blip r:embed="rId1622"/>
                <a:stretch>
                  <a:fillRect/>
                </a:stretch>
              </p:blipFill>
              <p:spPr>
                <a:xfrm>
                  <a:off x="4281933" y="4611307"/>
                  <a:ext cx="6840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623">
              <p14:nvContentPartPr>
                <p14:cNvPr id="1019" name="Freihand 1018">
                  <a:extLst>
                    <a:ext uri="{FF2B5EF4-FFF2-40B4-BE49-F238E27FC236}">
                      <a16:creationId xmlns:a16="http://schemas.microsoft.com/office/drawing/2014/main" id="{7E23C21C-F357-46ED-A0BE-7DB87661FEE2}"/>
                    </a:ext>
                  </a:extLst>
                </p14:cNvPr>
                <p14:cNvContentPartPr/>
                <p14:nvPr/>
              </p14:nvContentPartPr>
              <p14:xfrm>
                <a:off x="4602693" y="4499347"/>
                <a:ext cx="29160" cy="13680"/>
              </p14:xfrm>
            </p:contentPart>
          </mc:Choice>
          <mc:Fallback>
            <p:pic>
              <p:nvPicPr>
                <p:cNvPr id="1019" name="Freihand 1018">
                  <a:extLst>
                    <a:ext uri="{FF2B5EF4-FFF2-40B4-BE49-F238E27FC236}">
                      <a16:creationId xmlns:a16="http://schemas.microsoft.com/office/drawing/2014/main" id="{7E23C21C-F357-46ED-A0BE-7DB87661FEE2}"/>
                    </a:ext>
                  </a:extLst>
                </p:cNvPr>
                <p:cNvPicPr/>
                <p:nvPr/>
              </p:nvPicPr>
              <p:blipFill>
                <a:blip r:embed="rId1624"/>
                <a:stretch>
                  <a:fillRect/>
                </a:stretch>
              </p:blipFill>
              <p:spPr>
                <a:xfrm>
                  <a:off x="4598373" y="4495027"/>
                  <a:ext cx="378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625">
              <p14:nvContentPartPr>
                <p14:cNvPr id="1020" name="Freihand 1019">
                  <a:extLst>
                    <a:ext uri="{FF2B5EF4-FFF2-40B4-BE49-F238E27FC236}">
                      <a16:creationId xmlns:a16="http://schemas.microsoft.com/office/drawing/2014/main" id="{7914C834-F93B-4CC8-A700-89FF35D85159}"/>
                    </a:ext>
                  </a:extLst>
                </p14:cNvPr>
                <p14:cNvContentPartPr/>
                <p14:nvPr/>
              </p14:nvContentPartPr>
              <p14:xfrm>
                <a:off x="4542933" y="4471267"/>
                <a:ext cx="185400" cy="25200"/>
              </p14:xfrm>
            </p:contentPart>
          </mc:Choice>
          <mc:Fallback>
            <p:pic>
              <p:nvPicPr>
                <p:cNvPr id="1020" name="Freihand 1019">
                  <a:extLst>
                    <a:ext uri="{FF2B5EF4-FFF2-40B4-BE49-F238E27FC236}">
                      <a16:creationId xmlns:a16="http://schemas.microsoft.com/office/drawing/2014/main" id="{7914C834-F93B-4CC8-A700-89FF35D85159}"/>
                    </a:ext>
                  </a:extLst>
                </p:cNvPr>
                <p:cNvPicPr/>
                <p:nvPr/>
              </p:nvPicPr>
              <p:blipFill>
                <a:blip r:embed="rId1626"/>
                <a:stretch>
                  <a:fillRect/>
                </a:stretch>
              </p:blipFill>
              <p:spPr>
                <a:xfrm>
                  <a:off x="4538613" y="4466947"/>
                  <a:ext cx="1940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627">
              <p14:nvContentPartPr>
                <p14:cNvPr id="1021" name="Freihand 1020">
                  <a:extLst>
                    <a:ext uri="{FF2B5EF4-FFF2-40B4-BE49-F238E27FC236}">
                      <a16:creationId xmlns:a16="http://schemas.microsoft.com/office/drawing/2014/main" id="{93A59888-31B5-4B99-9243-07EB24BBA7D8}"/>
                    </a:ext>
                  </a:extLst>
                </p14:cNvPr>
                <p14:cNvContentPartPr/>
                <p14:nvPr/>
              </p14:nvContentPartPr>
              <p14:xfrm>
                <a:off x="4558773" y="4533547"/>
                <a:ext cx="175320" cy="4320"/>
              </p14:xfrm>
            </p:contentPart>
          </mc:Choice>
          <mc:Fallback>
            <p:pic>
              <p:nvPicPr>
                <p:cNvPr id="1021" name="Freihand 1020">
                  <a:extLst>
                    <a:ext uri="{FF2B5EF4-FFF2-40B4-BE49-F238E27FC236}">
                      <a16:creationId xmlns:a16="http://schemas.microsoft.com/office/drawing/2014/main" id="{93A59888-31B5-4B99-9243-07EB24BBA7D8}"/>
                    </a:ext>
                  </a:extLst>
                </p:cNvPr>
                <p:cNvPicPr/>
                <p:nvPr/>
              </p:nvPicPr>
              <p:blipFill>
                <a:blip r:embed="rId1628"/>
                <a:stretch>
                  <a:fillRect/>
                </a:stretch>
              </p:blipFill>
              <p:spPr>
                <a:xfrm>
                  <a:off x="4554453" y="4529227"/>
                  <a:ext cx="18396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1629">
              <p14:nvContentPartPr>
                <p14:cNvPr id="1023" name="Freihand 1022">
                  <a:extLst>
                    <a:ext uri="{FF2B5EF4-FFF2-40B4-BE49-F238E27FC236}">
                      <a16:creationId xmlns:a16="http://schemas.microsoft.com/office/drawing/2014/main" id="{273AF3D3-398F-461F-B0F0-73ABE0ABBBA4}"/>
                    </a:ext>
                  </a:extLst>
                </p14:cNvPr>
                <p14:cNvContentPartPr/>
                <p14:nvPr/>
              </p14:nvContentPartPr>
              <p14:xfrm>
                <a:off x="4840653" y="4424467"/>
                <a:ext cx="160560" cy="101880"/>
              </p14:xfrm>
            </p:contentPart>
          </mc:Choice>
          <mc:Fallback>
            <p:pic>
              <p:nvPicPr>
                <p:cNvPr id="1023" name="Freihand 1022">
                  <a:extLst>
                    <a:ext uri="{FF2B5EF4-FFF2-40B4-BE49-F238E27FC236}">
                      <a16:creationId xmlns:a16="http://schemas.microsoft.com/office/drawing/2014/main" id="{273AF3D3-398F-461F-B0F0-73ABE0ABBBA4}"/>
                    </a:ext>
                  </a:extLst>
                </p:cNvPr>
                <p:cNvPicPr/>
                <p:nvPr/>
              </p:nvPicPr>
              <p:blipFill>
                <a:blip r:embed="rId1630"/>
                <a:stretch>
                  <a:fillRect/>
                </a:stretch>
              </p:blipFill>
              <p:spPr>
                <a:xfrm>
                  <a:off x="4836333" y="4420147"/>
                  <a:ext cx="1692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631">
              <p14:nvContentPartPr>
                <p14:cNvPr id="1025" name="Freihand 1024">
                  <a:extLst>
                    <a:ext uri="{FF2B5EF4-FFF2-40B4-BE49-F238E27FC236}">
                      <a16:creationId xmlns:a16="http://schemas.microsoft.com/office/drawing/2014/main" id="{D5C93A2E-6514-4B49-98D5-ACBF7C1D57BD}"/>
                    </a:ext>
                  </a:extLst>
                </p14:cNvPr>
                <p14:cNvContentPartPr/>
                <p14:nvPr/>
              </p14:nvContentPartPr>
              <p14:xfrm>
                <a:off x="5300013" y="4396027"/>
                <a:ext cx="91080" cy="188280"/>
              </p14:xfrm>
            </p:contentPart>
          </mc:Choice>
          <mc:Fallback>
            <p:pic>
              <p:nvPicPr>
                <p:cNvPr id="1025" name="Freihand 1024">
                  <a:extLst>
                    <a:ext uri="{FF2B5EF4-FFF2-40B4-BE49-F238E27FC236}">
                      <a16:creationId xmlns:a16="http://schemas.microsoft.com/office/drawing/2014/main" id="{D5C93A2E-6514-4B49-98D5-ACBF7C1D57BD}"/>
                    </a:ext>
                  </a:extLst>
                </p:cNvPr>
                <p:cNvPicPr/>
                <p:nvPr/>
              </p:nvPicPr>
              <p:blipFill>
                <a:blip r:embed="rId1632"/>
                <a:stretch>
                  <a:fillRect/>
                </a:stretch>
              </p:blipFill>
              <p:spPr>
                <a:xfrm>
                  <a:off x="5295693" y="4391707"/>
                  <a:ext cx="997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633">
              <p14:nvContentPartPr>
                <p14:cNvPr id="1026" name="Freihand 1025">
                  <a:extLst>
                    <a:ext uri="{FF2B5EF4-FFF2-40B4-BE49-F238E27FC236}">
                      <a16:creationId xmlns:a16="http://schemas.microsoft.com/office/drawing/2014/main" id="{417FAFB5-17C6-4700-A81D-1C5452A1FDAE}"/>
                    </a:ext>
                  </a:extLst>
                </p14:cNvPr>
                <p14:cNvContentPartPr/>
                <p14:nvPr/>
              </p14:nvContentPartPr>
              <p14:xfrm>
                <a:off x="5392893" y="4435987"/>
                <a:ext cx="77760" cy="97200"/>
              </p14:xfrm>
            </p:contentPart>
          </mc:Choice>
          <mc:Fallback>
            <p:pic>
              <p:nvPicPr>
                <p:cNvPr id="1026" name="Freihand 1025">
                  <a:extLst>
                    <a:ext uri="{FF2B5EF4-FFF2-40B4-BE49-F238E27FC236}">
                      <a16:creationId xmlns:a16="http://schemas.microsoft.com/office/drawing/2014/main" id="{417FAFB5-17C6-4700-A81D-1C5452A1FDAE}"/>
                    </a:ext>
                  </a:extLst>
                </p:cNvPr>
                <p:cNvPicPr/>
                <p:nvPr/>
              </p:nvPicPr>
              <p:blipFill>
                <a:blip r:embed="rId1634"/>
                <a:stretch>
                  <a:fillRect/>
                </a:stretch>
              </p:blipFill>
              <p:spPr>
                <a:xfrm>
                  <a:off x="5388573" y="4431667"/>
                  <a:ext cx="864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635">
              <p14:nvContentPartPr>
                <p14:cNvPr id="1027" name="Freihand 1026">
                  <a:extLst>
                    <a:ext uri="{FF2B5EF4-FFF2-40B4-BE49-F238E27FC236}">
                      <a16:creationId xmlns:a16="http://schemas.microsoft.com/office/drawing/2014/main" id="{44333DDD-92F1-4AEA-BD64-64D2E0C2005E}"/>
                    </a:ext>
                  </a:extLst>
                </p14:cNvPr>
                <p14:cNvContentPartPr/>
                <p14:nvPr/>
              </p14:nvContentPartPr>
              <p14:xfrm>
                <a:off x="5424573" y="4440307"/>
                <a:ext cx="68040" cy="92160"/>
              </p14:xfrm>
            </p:contentPart>
          </mc:Choice>
          <mc:Fallback>
            <p:pic>
              <p:nvPicPr>
                <p:cNvPr id="1027" name="Freihand 1026">
                  <a:extLst>
                    <a:ext uri="{FF2B5EF4-FFF2-40B4-BE49-F238E27FC236}">
                      <a16:creationId xmlns:a16="http://schemas.microsoft.com/office/drawing/2014/main" id="{44333DDD-92F1-4AEA-BD64-64D2E0C2005E}"/>
                    </a:ext>
                  </a:extLst>
                </p:cNvPr>
                <p:cNvPicPr/>
                <p:nvPr/>
              </p:nvPicPr>
              <p:blipFill>
                <a:blip r:embed="rId1636"/>
                <a:stretch>
                  <a:fillRect/>
                </a:stretch>
              </p:blipFill>
              <p:spPr>
                <a:xfrm>
                  <a:off x="5420253" y="4435987"/>
                  <a:ext cx="766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637">
              <p14:nvContentPartPr>
                <p14:cNvPr id="1029" name="Freihand 1028">
                  <a:extLst>
                    <a:ext uri="{FF2B5EF4-FFF2-40B4-BE49-F238E27FC236}">
                      <a16:creationId xmlns:a16="http://schemas.microsoft.com/office/drawing/2014/main" id="{4498848B-B2E6-4CEE-965A-DE1C9864FE3F}"/>
                    </a:ext>
                  </a:extLst>
                </p14:cNvPr>
                <p14:cNvContentPartPr/>
                <p14:nvPr/>
              </p14:nvContentPartPr>
              <p14:xfrm>
                <a:off x="5540853" y="4299187"/>
                <a:ext cx="133560" cy="120240"/>
              </p14:xfrm>
            </p:contentPart>
          </mc:Choice>
          <mc:Fallback>
            <p:pic>
              <p:nvPicPr>
                <p:cNvPr id="1029" name="Freihand 1028">
                  <a:extLst>
                    <a:ext uri="{FF2B5EF4-FFF2-40B4-BE49-F238E27FC236}">
                      <a16:creationId xmlns:a16="http://schemas.microsoft.com/office/drawing/2014/main" id="{4498848B-B2E6-4CEE-965A-DE1C9864FE3F}"/>
                    </a:ext>
                  </a:extLst>
                </p:cNvPr>
                <p:cNvPicPr/>
                <p:nvPr/>
              </p:nvPicPr>
              <p:blipFill>
                <a:blip r:embed="rId1638"/>
                <a:stretch>
                  <a:fillRect/>
                </a:stretch>
              </p:blipFill>
              <p:spPr>
                <a:xfrm>
                  <a:off x="5536533" y="4294867"/>
                  <a:ext cx="1422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639">
              <p14:nvContentPartPr>
                <p14:cNvPr id="1030" name="Freihand 1029">
                  <a:extLst>
                    <a:ext uri="{FF2B5EF4-FFF2-40B4-BE49-F238E27FC236}">
                      <a16:creationId xmlns:a16="http://schemas.microsoft.com/office/drawing/2014/main" id="{03AA2BB9-E93C-4185-8752-5DAA2FA09D83}"/>
                    </a:ext>
                  </a:extLst>
                </p14:cNvPr>
                <p14:cNvContentPartPr/>
                <p14:nvPr/>
              </p14:nvContentPartPr>
              <p14:xfrm>
                <a:off x="5750013" y="4288027"/>
                <a:ext cx="16560" cy="104040"/>
              </p14:xfrm>
            </p:contentPart>
          </mc:Choice>
          <mc:Fallback>
            <p:pic>
              <p:nvPicPr>
                <p:cNvPr id="1030" name="Freihand 1029">
                  <a:extLst>
                    <a:ext uri="{FF2B5EF4-FFF2-40B4-BE49-F238E27FC236}">
                      <a16:creationId xmlns:a16="http://schemas.microsoft.com/office/drawing/2014/main" id="{03AA2BB9-E93C-4185-8752-5DAA2FA09D83}"/>
                    </a:ext>
                  </a:extLst>
                </p:cNvPr>
                <p:cNvPicPr/>
                <p:nvPr/>
              </p:nvPicPr>
              <p:blipFill>
                <a:blip r:embed="rId1640"/>
                <a:stretch>
                  <a:fillRect/>
                </a:stretch>
              </p:blipFill>
              <p:spPr>
                <a:xfrm>
                  <a:off x="5745693" y="4283707"/>
                  <a:ext cx="252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641">
              <p14:nvContentPartPr>
                <p14:cNvPr id="1031" name="Freihand 1030">
                  <a:extLst>
                    <a:ext uri="{FF2B5EF4-FFF2-40B4-BE49-F238E27FC236}">
                      <a16:creationId xmlns:a16="http://schemas.microsoft.com/office/drawing/2014/main" id="{F1A02C98-C2D0-4816-B791-C088CF9F35D5}"/>
                    </a:ext>
                  </a:extLst>
                </p14:cNvPr>
                <p14:cNvContentPartPr/>
                <p14:nvPr/>
              </p14:nvContentPartPr>
              <p14:xfrm>
                <a:off x="5689533" y="4280467"/>
                <a:ext cx="110520" cy="17280"/>
              </p14:xfrm>
            </p:contentPart>
          </mc:Choice>
          <mc:Fallback>
            <p:pic>
              <p:nvPicPr>
                <p:cNvPr id="1031" name="Freihand 1030">
                  <a:extLst>
                    <a:ext uri="{FF2B5EF4-FFF2-40B4-BE49-F238E27FC236}">
                      <a16:creationId xmlns:a16="http://schemas.microsoft.com/office/drawing/2014/main" id="{F1A02C98-C2D0-4816-B791-C088CF9F35D5}"/>
                    </a:ext>
                  </a:extLst>
                </p:cNvPr>
                <p:cNvPicPr/>
                <p:nvPr/>
              </p:nvPicPr>
              <p:blipFill>
                <a:blip r:embed="rId1642"/>
                <a:stretch>
                  <a:fillRect/>
                </a:stretch>
              </p:blipFill>
              <p:spPr>
                <a:xfrm>
                  <a:off x="5685213" y="4276147"/>
                  <a:ext cx="1191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643">
              <p14:nvContentPartPr>
                <p14:cNvPr id="1035" name="Freihand 1034">
                  <a:extLst>
                    <a:ext uri="{FF2B5EF4-FFF2-40B4-BE49-F238E27FC236}">
                      <a16:creationId xmlns:a16="http://schemas.microsoft.com/office/drawing/2014/main" id="{EC8D2B9C-C327-4E4B-AFEA-D86BC4B15170}"/>
                    </a:ext>
                  </a:extLst>
                </p14:cNvPr>
                <p14:cNvContentPartPr/>
                <p14:nvPr/>
              </p14:nvContentPartPr>
              <p14:xfrm>
                <a:off x="5562813" y="4438147"/>
                <a:ext cx="304200" cy="25200"/>
              </p14:xfrm>
            </p:contentPart>
          </mc:Choice>
          <mc:Fallback>
            <p:pic>
              <p:nvPicPr>
                <p:cNvPr id="1035" name="Freihand 1034">
                  <a:extLst>
                    <a:ext uri="{FF2B5EF4-FFF2-40B4-BE49-F238E27FC236}">
                      <a16:creationId xmlns:a16="http://schemas.microsoft.com/office/drawing/2014/main" id="{EC8D2B9C-C327-4E4B-AFEA-D86BC4B15170}"/>
                    </a:ext>
                  </a:extLst>
                </p:cNvPr>
                <p:cNvPicPr/>
                <p:nvPr/>
              </p:nvPicPr>
              <p:blipFill>
                <a:blip r:embed="rId1644"/>
                <a:stretch>
                  <a:fillRect/>
                </a:stretch>
              </p:blipFill>
              <p:spPr>
                <a:xfrm>
                  <a:off x="5558493" y="4433827"/>
                  <a:ext cx="3128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645">
              <p14:nvContentPartPr>
                <p14:cNvPr id="1037" name="Freihand 1036">
                  <a:extLst>
                    <a:ext uri="{FF2B5EF4-FFF2-40B4-BE49-F238E27FC236}">
                      <a16:creationId xmlns:a16="http://schemas.microsoft.com/office/drawing/2014/main" id="{50D78B2F-D201-45C5-A776-67C1B87E900E}"/>
                    </a:ext>
                  </a:extLst>
                </p14:cNvPr>
                <p14:cNvContentPartPr/>
                <p14:nvPr/>
              </p14:nvContentPartPr>
              <p14:xfrm>
                <a:off x="5721573" y="4321507"/>
                <a:ext cx="81360" cy="7200"/>
              </p14:xfrm>
            </p:contentPart>
          </mc:Choice>
          <mc:Fallback>
            <p:pic>
              <p:nvPicPr>
                <p:cNvPr id="1037" name="Freihand 1036">
                  <a:extLst>
                    <a:ext uri="{FF2B5EF4-FFF2-40B4-BE49-F238E27FC236}">
                      <a16:creationId xmlns:a16="http://schemas.microsoft.com/office/drawing/2014/main" id="{50D78B2F-D201-45C5-A776-67C1B87E900E}"/>
                    </a:ext>
                  </a:extLst>
                </p:cNvPr>
                <p:cNvPicPr/>
                <p:nvPr/>
              </p:nvPicPr>
              <p:blipFill>
                <a:blip r:embed="rId1646"/>
                <a:stretch>
                  <a:fillRect/>
                </a:stretch>
              </p:blipFill>
              <p:spPr>
                <a:xfrm>
                  <a:off x="5717253" y="4317187"/>
                  <a:ext cx="9000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647">
              <p14:nvContentPartPr>
                <p14:cNvPr id="1038" name="Freihand 1037">
                  <a:extLst>
                    <a:ext uri="{FF2B5EF4-FFF2-40B4-BE49-F238E27FC236}">
                      <a16:creationId xmlns:a16="http://schemas.microsoft.com/office/drawing/2014/main" id="{EE51D151-54E1-4EE6-BB71-32FDD868A506}"/>
                    </a:ext>
                  </a:extLst>
                </p14:cNvPr>
                <p14:cNvContentPartPr/>
                <p14:nvPr/>
              </p14:nvContentPartPr>
              <p14:xfrm>
                <a:off x="5803653" y="4316827"/>
                <a:ext cx="37440" cy="65160"/>
              </p14:xfrm>
            </p:contentPart>
          </mc:Choice>
          <mc:Fallback>
            <p:pic>
              <p:nvPicPr>
                <p:cNvPr id="1038" name="Freihand 1037">
                  <a:extLst>
                    <a:ext uri="{FF2B5EF4-FFF2-40B4-BE49-F238E27FC236}">
                      <a16:creationId xmlns:a16="http://schemas.microsoft.com/office/drawing/2014/main" id="{EE51D151-54E1-4EE6-BB71-32FDD868A506}"/>
                    </a:ext>
                  </a:extLst>
                </p:cNvPr>
                <p:cNvPicPr/>
                <p:nvPr/>
              </p:nvPicPr>
              <p:blipFill>
                <a:blip r:embed="rId1648"/>
                <a:stretch>
                  <a:fillRect/>
                </a:stretch>
              </p:blipFill>
              <p:spPr>
                <a:xfrm>
                  <a:off x="5799333" y="4312507"/>
                  <a:ext cx="460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649">
              <p14:nvContentPartPr>
                <p14:cNvPr id="1039" name="Freihand 1038">
                  <a:extLst>
                    <a:ext uri="{FF2B5EF4-FFF2-40B4-BE49-F238E27FC236}">
                      <a16:creationId xmlns:a16="http://schemas.microsoft.com/office/drawing/2014/main" id="{79B06AB1-DF9D-42E7-92B2-23F6673D1538}"/>
                    </a:ext>
                  </a:extLst>
                </p14:cNvPr>
                <p14:cNvContentPartPr/>
                <p14:nvPr/>
              </p14:nvContentPartPr>
              <p14:xfrm>
                <a:off x="5840733" y="4308907"/>
                <a:ext cx="14400" cy="76320"/>
              </p14:xfrm>
            </p:contentPart>
          </mc:Choice>
          <mc:Fallback>
            <p:pic>
              <p:nvPicPr>
                <p:cNvPr id="1039" name="Freihand 1038">
                  <a:extLst>
                    <a:ext uri="{FF2B5EF4-FFF2-40B4-BE49-F238E27FC236}">
                      <a16:creationId xmlns:a16="http://schemas.microsoft.com/office/drawing/2014/main" id="{79B06AB1-DF9D-42E7-92B2-23F6673D1538}"/>
                    </a:ext>
                  </a:extLst>
                </p:cNvPr>
                <p:cNvPicPr/>
                <p:nvPr/>
              </p:nvPicPr>
              <p:blipFill>
                <a:blip r:embed="rId1650"/>
                <a:stretch>
                  <a:fillRect/>
                </a:stretch>
              </p:blipFill>
              <p:spPr>
                <a:xfrm>
                  <a:off x="5836413" y="4304587"/>
                  <a:ext cx="230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651">
              <p14:nvContentPartPr>
                <p14:cNvPr id="1040" name="Freihand 1039">
                  <a:extLst>
                    <a:ext uri="{FF2B5EF4-FFF2-40B4-BE49-F238E27FC236}">
                      <a16:creationId xmlns:a16="http://schemas.microsoft.com/office/drawing/2014/main" id="{B98BF3FD-89C2-4255-A682-C5AC65472F69}"/>
                    </a:ext>
                  </a:extLst>
                </p14:cNvPr>
                <p14:cNvContentPartPr/>
                <p14:nvPr/>
              </p14:nvContentPartPr>
              <p14:xfrm>
                <a:off x="5815893" y="4348507"/>
                <a:ext cx="66240" cy="2880"/>
              </p14:xfrm>
            </p:contentPart>
          </mc:Choice>
          <mc:Fallback>
            <p:pic>
              <p:nvPicPr>
                <p:cNvPr id="1040" name="Freihand 1039">
                  <a:extLst>
                    <a:ext uri="{FF2B5EF4-FFF2-40B4-BE49-F238E27FC236}">
                      <a16:creationId xmlns:a16="http://schemas.microsoft.com/office/drawing/2014/main" id="{B98BF3FD-89C2-4255-A682-C5AC65472F69}"/>
                    </a:ext>
                  </a:extLst>
                </p:cNvPr>
                <p:cNvPicPr/>
                <p:nvPr/>
              </p:nvPicPr>
              <p:blipFill>
                <a:blip r:embed="rId1652"/>
                <a:stretch>
                  <a:fillRect/>
                </a:stretch>
              </p:blipFill>
              <p:spPr>
                <a:xfrm>
                  <a:off x="5811573" y="4344187"/>
                  <a:ext cx="7488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1653">
              <p14:nvContentPartPr>
                <p14:cNvPr id="1041" name="Freihand 1040">
                  <a:extLst>
                    <a:ext uri="{FF2B5EF4-FFF2-40B4-BE49-F238E27FC236}">
                      <a16:creationId xmlns:a16="http://schemas.microsoft.com/office/drawing/2014/main" id="{5E934BA1-7C2A-4D91-B744-78065081FF8D}"/>
                    </a:ext>
                  </a:extLst>
                </p14:cNvPr>
                <p14:cNvContentPartPr/>
                <p14:nvPr/>
              </p14:nvContentPartPr>
              <p14:xfrm>
                <a:off x="5598453" y="4468747"/>
                <a:ext cx="109440" cy="159480"/>
              </p14:xfrm>
            </p:contentPart>
          </mc:Choice>
          <mc:Fallback>
            <p:pic>
              <p:nvPicPr>
                <p:cNvPr id="1041" name="Freihand 1040">
                  <a:extLst>
                    <a:ext uri="{FF2B5EF4-FFF2-40B4-BE49-F238E27FC236}">
                      <a16:creationId xmlns:a16="http://schemas.microsoft.com/office/drawing/2014/main" id="{5E934BA1-7C2A-4D91-B744-78065081FF8D}"/>
                    </a:ext>
                  </a:extLst>
                </p:cNvPr>
                <p:cNvPicPr/>
                <p:nvPr/>
              </p:nvPicPr>
              <p:blipFill>
                <a:blip r:embed="rId1654"/>
                <a:stretch>
                  <a:fillRect/>
                </a:stretch>
              </p:blipFill>
              <p:spPr>
                <a:xfrm>
                  <a:off x="5594133" y="4464427"/>
                  <a:ext cx="1180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655">
              <p14:nvContentPartPr>
                <p14:cNvPr id="1042" name="Freihand 1041">
                  <a:extLst>
                    <a:ext uri="{FF2B5EF4-FFF2-40B4-BE49-F238E27FC236}">
                      <a16:creationId xmlns:a16="http://schemas.microsoft.com/office/drawing/2014/main" id="{37DF48B7-8D13-437F-AB76-98D6F8FB7E6F}"/>
                    </a:ext>
                  </a:extLst>
                </p14:cNvPr>
                <p14:cNvContentPartPr/>
                <p14:nvPr/>
              </p14:nvContentPartPr>
              <p14:xfrm>
                <a:off x="5726253" y="4475227"/>
                <a:ext cx="103320" cy="122760"/>
              </p14:xfrm>
            </p:contentPart>
          </mc:Choice>
          <mc:Fallback>
            <p:pic>
              <p:nvPicPr>
                <p:cNvPr id="1042" name="Freihand 1041">
                  <a:extLst>
                    <a:ext uri="{FF2B5EF4-FFF2-40B4-BE49-F238E27FC236}">
                      <a16:creationId xmlns:a16="http://schemas.microsoft.com/office/drawing/2014/main" id="{37DF48B7-8D13-437F-AB76-98D6F8FB7E6F}"/>
                    </a:ext>
                  </a:extLst>
                </p:cNvPr>
                <p:cNvPicPr/>
                <p:nvPr/>
              </p:nvPicPr>
              <p:blipFill>
                <a:blip r:embed="rId1656"/>
                <a:stretch>
                  <a:fillRect/>
                </a:stretch>
              </p:blipFill>
              <p:spPr>
                <a:xfrm>
                  <a:off x="5721933" y="4470907"/>
                  <a:ext cx="1119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657">
              <p14:nvContentPartPr>
                <p14:cNvPr id="1044" name="Freihand 1043">
                  <a:extLst>
                    <a:ext uri="{FF2B5EF4-FFF2-40B4-BE49-F238E27FC236}">
                      <a16:creationId xmlns:a16="http://schemas.microsoft.com/office/drawing/2014/main" id="{64A10672-10EE-48D4-8FDB-2421472AE6CE}"/>
                    </a:ext>
                  </a:extLst>
                </p14:cNvPr>
                <p14:cNvContentPartPr/>
                <p14:nvPr/>
              </p14:nvContentPartPr>
              <p14:xfrm>
                <a:off x="5988333" y="4414747"/>
                <a:ext cx="142560" cy="7560"/>
              </p14:xfrm>
            </p:contentPart>
          </mc:Choice>
          <mc:Fallback>
            <p:pic>
              <p:nvPicPr>
                <p:cNvPr id="1044" name="Freihand 1043">
                  <a:extLst>
                    <a:ext uri="{FF2B5EF4-FFF2-40B4-BE49-F238E27FC236}">
                      <a16:creationId xmlns:a16="http://schemas.microsoft.com/office/drawing/2014/main" id="{64A10672-10EE-48D4-8FDB-2421472AE6CE}"/>
                    </a:ext>
                  </a:extLst>
                </p:cNvPr>
                <p:cNvPicPr/>
                <p:nvPr/>
              </p:nvPicPr>
              <p:blipFill>
                <a:blip r:embed="rId1658"/>
                <a:stretch>
                  <a:fillRect/>
                </a:stretch>
              </p:blipFill>
              <p:spPr>
                <a:xfrm>
                  <a:off x="5984013" y="4410427"/>
                  <a:ext cx="15120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659">
              <p14:nvContentPartPr>
                <p14:cNvPr id="1045" name="Freihand 1044">
                  <a:extLst>
                    <a:ext uri="{FF2B5EF4-FFF2-40B4-BE49-F238E27FC236}">
                      <a16:creationId xmlns:a16="http://schemas.microsoft.com/office/drawing/2014/main" id="{9E7BBB5C-64C1-4C25-83C7-68188577B161}"/>
                    </a:ext>
                  </a:extLst>
                </p14:cNvPr>
                <p14:cNvContentPartPr/>
                <p14:nvPr/>
              </p14:nvContentPartPr>
              <p14:xfrm>
                <a:off x="5994813" y="4466227"/>
                <a:ext cx="134280" cy="12600"/>
              </p14:xfrm>
            </p:contentPart>
          </mc:Choice>
          <mc:Fallback>
            <p:pic>
              <p:nvPicPr>
                <p:cNvPr id="1045" name="Freihand 1044">
                  <a:extLst>
                    <a:ext uri="{FF2B5EF4-FFF2-40B4-BE49-F238E27FC236}">
                      <a16:creationId xmlns:a16="http://schemas.microsoft.com/office/drawing/2014/main" id="{9E7BBB5C-64C1-4C25-83C7-68188577B161}"/>
                    </a:ext>
                  </a:extLst>
                </p:cNvPr>
                <p:cNvPicPr/>
                <p:nvPr/>
              </p:nvPicPr>
              <p:blipFill>
                <a:blip r:embed="rId1660"/>
                <a:stretch>
                  <a:fillRect/>
                </a:stretch>
              </p:blipFill>
              <p:spPr>
                <a:xfrm>
                  <a:off x="5990493" y="4461907"/>
                  <a:ext cx="1429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661">
              <p14:nvContentPartPr>
                <p14:cNvPr id="1046" name="Freihand 1045">
                  <a:extLst>
                    <a:ext uri="{FF2B5EF4-FFF2-40B4-BE49-F238E27FC236}">
                      <a16:creationId xmlns:a16="http://schemas.microsoft.com/office/drawing/2014/main" id="{D54703BB-D7F9-4D6E-94A2-B0A55823E42F}"/>
                    </a:ext>
                  </a:extLst>
                </p14:cNvPr>
                <p14:cNvContentPartPr/>
                <p14:nvPr/>
              </p14:nvContentPartPr>
              <p14:xfrm>
                <a:off x="6197133" y="4357147"/>
                <a:ext cx="226800" cy="97560"/>
              </p14:xfrm>
            </p:contentPart>
          </mc:Choice>
          <mc:Fallback>
            <p:pic>
              <p:nvPicPr>
                <p:cNvPr id="1046" name="Freihand 1045">
                  <a:extLst>
                    <a:ext uri="{FF2B5EF4-FFF2-40B4-BE49-F238E27FC236}">
                      <a16:creationId xmlns:a16="http://schemas.microsoft.com/office/drawing/2014/main" id="{D54703BB-D7F9-4D6E-94A2-B0A55823E42F}"/>
                    </a:ext>
                  </a:extLst>
                </p:cNvPr>
                <p:cNvPicPr/>
                <p:nvPr/>
              </p:nvPicPr>
              <p:blipFill>
                <a:blip r:embed="rId1662"/>
                <a:stretch>
                  <a:fillRect/>
                </a:stretch>
              </p:blipFill>
              <p:spPr>
                <a:xfrm>
                  <a:off x="6192813" y="4352827"/>
                  <a:ext cx="2354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663">
              <p14:nvContentPartPr>
                <p14:cNvPr id="1048" name="Freihand 1047">
                  <a:extLst>
                    <a:ext uri="{FF2B5EF4-FFF2-40B4-BE49-F238E27FC236}">
                      <a16:creationId xmlns:a16="http://schemas.microsoft.com/office/drawing/2014/main" id="{846D8CF5-7647-4277-A5AD-22ED26767A67}"/>
                    </a:ext>
                  </a:extLst>
                </p14:cNvPr>
                <p14:cNvContentPartPr/>
                <p14:nvPr/>
              </p14:nvContentPartPr>
              <p14:xfrm>
                <a:off x="3636813" y="4399987"/>
                <a:ext cx="54720" cy="416880"/>
              </p14:xfrm>
            </p:contentPart>
          </mc:Choice>
          <mc:Fallback>
            <p:pic>
              <p:nvPicPr>
                <p:cNvPr id="1048" name="Freihand 1047">
                  <a:extLst>
                    <a:ext uri="{FF2B5EF4-FFF2-40B4-BE49-F238E27FC236}">
                      <a16:creationId xmlns:a16="http://schemas.microsoft.com/office/drawing/2014/main" id="{846D8CF5-7647-4277-A5AD-22ED26767A67}"/>
                    </a:ext>
                  </a:extLst>
                </p:cNvPr>
                <p:cNvPicPr/>
                <p:nvPr/>
              </p:nvPicPr>
              <p:blipFill>
                <a:blip r:embed="rId1664"/>
                <a:stretch>
                  <a:fillRect/>
                </a:stretch>
              </p:blipFill>
              <p:spPr>
                <a:xfrm>
                  <a:off x="3632493" y="4395667"/>
                  <a:ext cx="63360" cy="425520"/>
                </a:xfrm>
                <a:prstGeom prst="rect">
                  <a:avLst/>
                </a:prstGeom>
              </p:spPr>
            </p:pic>
          </mc:Fallback>
        </mc:AlternateContent>
        <mc:AlternateContent xmlns:mc="http://schemas.openxmlformats.org/markup-compatibility/2006">
          <mc:Choice xmlns:p14="http://schemas.microsoft.com/office/powerpoint/2010/main" Requires="p14">
            <p:contentPart p14:bwMode="auto" r:id="rId1665">
              <p14:nvContentPartPr>
                <p14:cNvPr id="1049" name="Freihand 1048">
                  <a:extLst>
                    <a:ext uri="{FF2B5EF4-FFF2-40B4-BE49-F238E27FC236}">
                      <a16:creationId xmlns:a16="http://schemas.microsoft.com/office/drawing/2014/main" id="{04717148-22AE-4566-812B-0802878D790B}"/>
                    </a:ext>
                  </a:extLst>
                </p14:cNvPr>
                <p14:cNvContentPartPr/>
                <p14:nvPr/>
              </p14:nvContentPartPr>
              <p14:xfrm>
                <a:off x="3560493" y="4301707"/>
                <a:ext cx="1545120" cy="495360"/>
              </p14:xfrm>
            </p:contentPart>
          </mc:Choice>
          <mc:Fallback>
            <p:pic>
              <p:nvPicPr>
                <p:cNvPr id="1049" name="Freihand 1048">
                  <a:extLst>
                    <a:ext uri="{FF2B5EF4-FFF2-40B4-BE49-F238E27FC236}">
                      <a16:creationId xmlns:a16="http://schemas.microsoft.com/office/drawing/2014/main" id="{04717148-22AE-4566-812B-0802878D790B}"/>
                    </a:ext>
                  </a:extLst>
                </p:cNvPr>
                <p:cNvPicPr/>
                <p:nvPr/>
              </p:nvPicPr>
              <p:blipFill>
                <a:blip r:embed="rId1666"/>
                <a:stretch>
                  <a:fillRect/>
                </a:stretch>
              </p:blipFill>
              <p:spPr>
                <a:xfrm>
                  <a:off x="3556173" y="4297387"/>
                  <a:ext cx="1553760" cy="504000"/>
                </a:xfrm>
                <a:prstGeom prst="rect">
                  <a:avLst/>
                </a:prstGeom>
              </p:spPr>
            </p:pic>
          </mc:Fallback>
        </mc:AlternateContent>
        <mc:AlternateContent xmlns:mc="http://schemas.openxmlformats.org/markup-compatibility/2006">
          <mc:Choice xmlns:p14="http://schemas.microsoft.com/office/powerpoint/2010/main" Requires="p14">
            <p:contentPart p14:bwMode="auto" r:id="rId1667">
              <p14:nvContentPartPr>
                <p14:cNvPr id="1050" name="Freihand 1049">
                  <a:extLst>
                    <a:ext uri="{FF2B5EF4-FFF2-40B4-BE49-F238E27FC236}">
                      <a16:creationId xmlns:a16="http://schemas.microsoft.com/office/drawing/2014/main" id="{58E0E73E-783F-4AE1-8879-E604268C8656}"/>
                    </a:ext>
                  </a:extLst>
                </p14:cNvPr>
                <p14:cNvContentPartPr/>
                <p14:nvPr/>
              </p14:nvContentPartPr>
              <p14:xfrm>
                <a:off x="5207493" y="4208467"/>
                <a:ext cx="1382040" cy="448560"/>
              </p14:xfrm>
            </p:contentPart>
          </mc:Choice>
          <mc:Fallback>
            <p:pic>
              <p:nvPicPr>
                <p:cNvPr id="1050" name="Freihand 1049">
                  <a:extLst>
                    <a:ext uri="{FF2B5EF4-FFF2-40B4-BE49-F238E27FC236}">
                      <a16:creationId xmlns:a16="http://schemas.microsoft.com/office/drawing/2014/main" id="{58E0E73E-783F-4AE1-8879-E604268C8656}"/>
                    </a:ext>
                  </a:extLst>
                </p:cNvPr>
                <p:cNvPicPr/>
                <p:nvPr/>
              </p:nvPicPr>
              <p:blipFill>
                <a:blip r:embed="rId1668"/>
                <a:stretch>
                  <a:fillRect/>
                </a:stretch>
              </p:blipFill>
              <p:spPr>
                <a:xfrm>
                  <a:off x="5203173" y="4204147"/>
                  <a:ext cx="1390680" cy="457200"/>
                </a:xfrm>
                <a:prstGeom prst="rect">
                  <a:avLst/>
                </a:prstGeom>
              </p:spPr>
            </p:pic>
          </mc:Fallback>
        </mc:AlternateContent>
        <mc:AlternateContent xmlns:mc="http://schemas.openxmlformats.org/markup-compatibility/2006">
          <mc:Choice xmlns:p14="http://schemas.microsoft.com/office/powerpoint/2010/main" Requires="p14">
            <p:contentPart p14:bwMode="auto" r:id="rId1669">
              <p14:nvContentPartPr>
                <p14:cNvPr id="1064" name="Freihand 1063">
                  <a:extLst>
                    <a:ext uri="{FF2B5EF4-FFF2-40B4-BE49-F238E27FC236}">
                      <a16:creationId xmlns:a16="http://schemas.microsoft.com/office/drawing/2014/main" id="{8196A9F7-FBF3-43D5-9ADF-6F14AE5DF504}"/>
                    </a:ext>
                  </a:extLst>
                </p14:cNvPr>
                <p14:cNvContentPartPr/>
                <p14:nvPr/>
              </p14:nvContentPartPr>
              <p14:xfrm>
                <a:off x="3710973" y="4842427"/>
                <a:ext cx="171720" cy="116280"/>
              </p14:xfrm>
            </p:contentPart>
          </mc:Choice>
          <mc:Fallback>
            <p:pic>
              <p:nvPicPr>
                <p:cNvPr id="1064" name="Freihand 1063">
                  <a:extLst>
                    <a:ext uri="{FF2B5EF4-FFF2-40B4-BE49-F238E27FC236}">
                      <a16:creationId xmlns:a16="http://schemas.microsoft.com/office/drawing/2014/main" id="{8196A9F7-FBF3-43D5-9ADF-6F14AE5DF504}"/>
                    </a:ext>
                  </a:extLst>
                </p:cNvPr>
                <p:cNvPicPr/>
                <p:nvPr/>
              </p:nvPicPr>
              <p:blipFill>
                <a:blip r:embed="rId1670"/>
                <a:stretch>
                  <a:fillRect/>
                </a:stretch>
              </p:blipFill>
              <p:spPr>
                <a:xfrm>
                  <a:off x="3706653" y="4838107"/>
                  <a:ext cx="1803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671">
              <p14:nvContentPartPr>
                <p14:cNvPr id="1065" name="Freihand 1064">
                  <a:extLst>
                    <a:ext uri="{FF2B5EF4-FFF2-40B4-BE49-F238E27FC236}">
                      <a16:creationId xmlns:a16="http://schemas.microsoft.com/office/drawing/2014/main" id="{461E04BD-1544-4634-BF70-B72CA7AE53D0}"/>
                    </a:ext>
                  </a:extLst>
                </p14:cNvPr>
                <p14:cNvContentPartPr/>
                <p14:nvPr/>
              </p14:nvContentPartPr>
              <p14:xfrm>
                <a:off x="3878733" y="4855387"/>
                <a:ext cx="87480" cy="89640"/>
              </p14:xfrm>
            </p:contentPart>
          </mc:Choice>
          <mc:Fallback>
            <p:pic>
              <p:nvPicPr>
                <p:cNvPr id="1065" name="Freihand 1064">
                  <a:extLst>
                    <a:ext uri="{FF2B5EF4-FFF2-40B4-BE49-F238E27FC236}">
                      <a16:creationId xmlns:a16="http://schemas.microsoft.com/office/drawing/2014/main" id="{461E04BD-1544-4634-BF70-B72CA7AE53D0}"/>
                    </a:ext>
                  </a:extLst>
                </p:cNvPr>
                <p:cNvPicPr/>
                <p:nvPr/>
              </p:nvPicPr>
              <p:blipFill>
                <a:blip r:embed="rId1672"/>
                <a:stretch>
                  <a:fillRect/>
                </a:stretch>
              </p:blipFill>
              <p:spPr>
                <a:xfrm>
                  <a:off x="3874413" y="4851067"/>
                  <a:ext cx="961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673">
              <p14:nvContentPartPr>
                <p14:cNvPr id="1066" name="Freihand 1065">
                  <a:extLst>
                    <a:ext uri="{FF2B5EF4-FFF2-40B4-BE49-F238E27FC236}">
                      <a16:creationId xmlns:a16="http://schemas.microsoft.com/office/drawing/2014/main" id="{08D448F9-7EBF-4399-9D37-89B14E6BA7ED}"/>
                    </a:ext>
                  </a:extLst>
                </p14:cNvPr>
                <p14:cNvContentPartPr/>
                <p14:nvPr/>
              </p14:nvContentPartPr>
              <p14:xfrm>
                <a:off x="3987453" y="4839907"/>
                <a:ext cx="92520" cy="193320"/>
              </p14:xfrm>
            </p:contentPart>
          </mc:Choice>
          <mc:Fallback>
            <p:pic>
              <p:nvPicPr>
                <p:cNvPr id="1066" name="Freihand 1065">
                  <a:extLst>
                    <a:ext uri="{FF2B5EF4-FFF2-40B4-BE49-F238E27FC236}">
                      <a16:creationId xmlns:a16="http://schemas.microsoft.com/office/drawing/2014/main" id="{08D448F9-7EBF-4399-9D37-89B14E6BA7ED}"/>
                    </a:ext>
                  </a:extLst>
                </p:cNvPr>
                <p:cNvPicPr/>
                <p:nvPr/>
              </p:nvPicPr>
              <p:blipFill>
                <a:blip r:embed="rId1674"/>
                <a:stretch>
                  <a:fillRect/>
                </a:stretch>
              </p:blipFill>
              <p:spPr>
                <a:xfrm>
                  <a:off x="3983133" y="4835587"/>
                  <a:ext cx="10116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675">
              <p14:nvContentPartPr>
                <p14:cNvPr id="1067" name="Freihand 1066">
                  <a:extLst>
                    <a:ext uri="{FF2B5EF4-FFF2-40B4-BE49-F238E27FC236}">
                      <a16:creationId xmlns:a16="http://schemas.microsoft.com/office/drawing/2014/main" id="{AB57316B-C4C7-4F82-88A5-E46D5B0CB1E1}"/>
                    </a:ext>
                  </a:extLst>
                </p14:cNvPr>
                <p14:cNvContentPartPr/>
                <p14:nvPr/>
              </p14:nvContentPartPr>
              <p14:xfrm>
                <a:off x="4115613" y="4853947"/>
                <a:ext cx="181800" cy="39600"/>
              </p14:xfrm>
            </p:contentPart>
          </mc:Choice>
          <mc:Fallback>
            <p:pic>
              <p:nvPicPr>
                <p:cNvPr id="1067" name="Freihand 1066">
                  <a:extLst>
                    <a:ext uri="{FF2B5EF4-FFF2-40B4-BE49-F238E27FC236}">
                      <a16:creationId xmlns:a16="http://schemas.microsoft.com/office/drawing/2014/main" id="{AB57316B-C4C7-4F82-88A5-E46D5B0CB1E1}"/>
                    </a:ext>
                  </a:extLst>
                </p:cNvPr>
                <p:cNvPicPr/>
                <p:nvPr/>
              </p:nvPicPr>
              <p:blipFill>
                <a:blip r:embed="rId1676"/>
                <a:stretch>
                  <a:fillRect/>
                </a:stretch>
              </p:blipFill>
              <p:spPr>
                <a:xfrm>
                  <a:off x="4111293" y="4849627"/>
                  <a:ext cx="19044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677">
              <p14:nvContentPartPr>
                <p14:cNvPr id="1068" name="Freihand 1067">
                  <a:extLst>
                    <a:ext uri="{FF2B5EF4-FFF2-40B4-BE49-F238E27FC236}">
                      <a16:creationId xmlns:a16="http://schemas.microsoft.com/office/drawing/2014/main" id="{0F4AC50E-2BDC-4D11-A04A-0E583536F618}"/>
                    </a:ext>
                  </a:extLst>
                </p14:cNvPr>
                <p14:cNvContentPartPr/>
                <p14:nvPr/>
              </p14:nvContentPartPr>
              <p14:xfrm>
                <a:off x="4360413" y="4779427"/>
                <a:ext cx="338040" cy="95040"/>
              </p14:xfrm>
            </p:contentPart>
          </mc:Choice>
          <mc:Fallback>
            <p:pic>
              <p:nvPicPr>
                <p:cNvPr id="1068" name="Freihand 1067">
                  <a:extLst>
                    <a:ext uri="{FF2B5EF4-FFF2-40B4-BE49-F238E27FC236}">
                      <a16:creationId xmlns:a16="http://schemas.microsoft.com/office/drawing/2014/main" id="{0F4AC50E-2BDC-4D11-A04A-0E583536F618}"/>
                    </a:ext>
                  </a:extLst>
                </p:cNvPr>
                <p:cNvPicPr/>
                <p:nvPr/>
              </p:nvPicPr>
              <p:blipFill>
                <a:blip r:embed="rId1678"/>
                <a:stretch>
                  <a:fillRect/>
                </a:stretch>
              </p:blipFill>
              <p:spPr>
                <a:xfrm>
                  <a:off x="4356093" y="4775107"/>
                  <a:ext cx="3466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679">
              <p14:nvContentPartPr>
                <p14:cNvPr id="1069" name="Freihand 1068">
                  <a:extLst>
                    <a:ext uri="{FF2B5EF4-FFF2-40B4-BE49-F238E27FC236}">
                      <a16:creationId xmlns:a16="http://schemas.microsoft.com/office/drawing/2014/main" id="{2C22BED1-BD6A-4535-999E-2AF69D2B7629}"/>
                    </a:ext>
                  </a:extLst>
                </p14:cNvPr>
                <p14:cNvContentPartPr/>
                <p14:nvPr/>
              </p14:nvContentPartPr>
              <p14:xfrm>
                <a:off x="4779453" y="4815787"/>
                <a:ext cx="100800" cy="60840"/>
              </p14:xfrm>
            </p:contentPart>
          </mc:Choice>
          <mc:Fallback>
            <p:pic>
              <p:nvPicPr>
                <p:cNvPr id="1069" name="Freihand 1068">
                  <a:extLst>
                    <a:ext uri="{FF2B5EF4-FFF2-40B4-BE49-F238E27FC236}">
                      <a16:creationId xmlns:a16="http://schemas.microsoft.com/office/drawing/2014/main" id="{2C22BED1-BD6A-4535-999E-2AF69D2B7629}"/>
                    </a:ext>
                  </a:extLst>
                </p:cNvPr>
                <p:cNvPicPr/>
                <p:nvPr/>
              </p:nvPicPr>
              <p:blipFill>
                <a:blip r:embed="rId1680"/>
                <a:stretch>
                  <a:fillRect/>
                </a:stretch>
              </p:blipFill>
              <p:spPr>
                <a:xfrm>
                  <a:off x="4775133" y="4811467"/>
                  <a:ext cx="1094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681">
              <p14:nvContentPartPr>
                <p14:cNvPr id="1070" name="Freihand 1069">
                  <a:extLst>
                    <a:ext uri="{FF2B5EF4-FFF2-40B4-BE49-F238E27FC236}">
                      <a16:creationId xmlns:a16="http://schemas.microsoft.com/office/drawing/2014/main" id="{7FA96376-FF28-48F8-B0EE-58EE96E4ECCC}"/>
                    </a:ext>
                  </a:extLst>
                </p14:cNvPr>
                <p14:cNvContentPartPr/>
                <p14:nvPr/>
              </p14:nvContentPartPr>
              <p14:xfrm>
                <a:off x="4907973" y="4790947"/>
                <a:ext cx="96840" cy="84600"/>
              </p14:xfrm>
            </p:contentPart>
          </mc:Choice>
          <mc:Fallback>
            <p:pic>
              <p:nvPicPr>
                <p:cNvPr id="1070" name="Freihand 1069">
                  <a:extLst>
                    <a:ext uri="{FF2B5EF4-FFF2-40B4-BE49-F238E27FC236}">
                      <a16:creationId xmlns:a16="http://schemas.microsoft.com/office/drawing/2014/main" id="{7FA96376-FF28-48F8-B0EE-58EE96E4ECCC}"/>
                    </a:ext>
                  </a:extLst>
                </p:cNvPr>
                <p:cNvPicPr/>
                <p:nvPr/>
              </p:nvPicPr>
              <p:blipFill>
                <a:blip r:embed="rId1682"/>
                <a:stretch>
                  <a:fillRect/>
                </a:stretch>
              </p:blipFill>
              <p:spPr>
                <a:xfrm>
                  <a:off x="4903653" y="4786627"/>
                  <a:ext cx="1054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683">
              <p14:nvContentPartPr>
                <p14:cNvPr id="1071" name="Freihand 1070">
                  <a:extLst>
                    <a:ext uri="{FF2B5EF4-FFF2-40B4-BE49-F238E27FC236}">
                      <a16:creationId xmlns:a16="http://schemas.microsoft.com/office/drawing/2014/main" id="{D1FE832D-73E9-4CC6-A8F0-9ADE5BAE694E}"/>
                    </a:ext>
                  </a:extLst>
                </p14:cNvPr>
                <p14:cNvContentPartPr/>
                <p14:nvPr/>
              </p14:nvContentPartPr>
              <p14:xfrm>
                <a:off x="5156373" y="4747747"/>
                <a:ext cx="265320" cy="213120"/>
              </p14:xfrm>
            </p:contentPart>
          </mc:Choice>
          <mc:Fallback>
            <p:pic>
              <p:nvPicPr>
                <p:cNvPr id="1071" name="Freihand 1070">
                  <a:extLst>
                    <a:ext uri="{FF2B5EF4-FFF2-40B4-BE49-F238E27FC236}">
                      <a16:creationId xmlns:a16="http://schemas.microsoft.com/office/drawing/2014/main" id="{D1FE832D-73E9-4CC6-A8F0-9ADE5BAE694E}"/>
                    </a:ext>
                  </a:extLst>
                </p:cNvPr>
                <p:cNvPicPr/>
                <p:nvPr/>
              </p:nvPicPr>
              <p:blipFill>
                <a:blip r:embed="rId1684"/>
                <a:stretch>
                  <a:fillRect/>
                </a:stretch>
              </p:blipFill>
              <p:spPr>
                <a:xfrm>
                  <a:off x="5152053" y="4743427"/>
                  <a:ext cx="27396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1685">
              <p14:nvContentPartPr>
                <p14:cNvPr id="1074" name="Freihand 1073">
                  <a:extLst>
                    <a:ext uri="{FF2B5EF4-FFF2-40B4-BE49-F238E27FC236}">
                      <a16:creationId xmlns:a16="http://schemas.microsoft.com/office/drawing/2014/main" id="{2AC6E655-96EA-4CF9-8FE1-8BF17665CA09}"/>
                    </a:ext>
                  </a:extLst>
                </p14:cNvPr>
                <p14:cNvContentPartPr/>
                <p14:nvPr/>
              </p14:nvContentPartPr>
              <p14:xfrm>
                <a:off x="5543373" y="4773667"/>
                <a:ext cx="160200" cy="73080"/>
              </p14:xfrm>
            </p:contentPart>
          </mc:Choice>
          <mc:Fallback>
            <p:pic>
              <p:nvPicPr>
                <p:cNvPr id="1074" name="Freihand 1073">
                  <a:extLst>
                    <a:ext uri="{FF2B5EF4-FFF2-40B4-BE49-F238E27FC236}">
                      <a16:creationId xmlns:a16="http://schemas.microsoft.com/office/drawing/2014/main" id="{2AC6E655-96EA-4CF9-8FE1-8BF17665CA09}"/>
                    </a:ext>
                  </a:extLst>
                </p:cNvPr>
                <p:cNvPicPr/>
                <p:nvPr/>
              </p:nvPicPr>
              <p:blipFill>
                <a:blip r:embed="rId1686"/>
                <a:stretch>
                  <a:fillRect/>
                </a:stretch>
              </p:blipFill>
              <p:spPr>
                <a:xfrm>
                  <a:off x="5539053" y="4769347"/>
                  <a:ext cx="1688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687">
              <p14:nvContentPartPr>
                <p14:cNvPr id="1075" name="Freihand 1074">
                  <a:extLst>
                    <a:ext uri="{FF2B5EF4-FFF2-40B4-BE49-F238E27FC236}">
                      <a16:creationId xmlns:a16="http://schemas.microsoft.com/office/drawing/2014/main" id="{9497DE0E-6100-444F-BC5D-B3BA89CBBEB5}"/>
                    </a:ext>
                  </a:extLst>
                </p14:cNvPr>
                <p14:cNvContentPartPr/>
                <p14:nvPr/>
              </p14:nvContentPartPr>
              <p14:xfrm>
                <a:off x="5718693" y="4758187"/>
                <a:ext cx="45000" cy="78840"/>
              </p14:xfrm>
            </p:contentPart>
          </mc:Choice>
          <mc:Fallback>
            <p:pic>
              <p:nvPicPr>
                <p:cNvPr id="1075" name="Freihand 1074">
                  <a:extLst>
                    <a:ext uri="{FF2B5EF4-FFF2-40B4-BE49-F238E27FC236}">
                      <a16:creationId xmlns:a16="http://schemas.microsoft.com/office/drawing/2014/main" id="{9497DE0E-6100-444F-BC5D-B3BA89CBBEB5}"/>
                    </a:ext>
                  </a:extLst>
                </p:cNvPr>
                <p:cNvPicPr/>
                <p:nvPr/>
              </p:nvPicPr>
              <p:blipFill>
                <a:blip r:embed="rId1688"/>
                <a:stretch>
                  <a:fillRect/>
                </a:stretch>
              </p:blipFill>
              <p:spPr>
                <a:xfrm>
                  <a:off x="5714373" y="4753867"/>
                  <a:ext cx="536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689">
              <p14:nvContentPartPr>
                <p14:cNvPr id="1076" name="Freihand 1075">
                  <a:extLst>
                    <a:ext uri="{FF2B5EF4-FFF2-40B4-BE49-F238E27FC236}">
                      <a16:creationId xmlns:a16="http://schemas.microsoft.com/office/drawing/2014/main" id="{8AD78DF5-127E-459D-A01D-163F9EC75EC6}"/>
                    </a:ext>
                  </a:extLst>
                </p14:cNvPr>
                <p14:cNvContentPartPr/>
                <p14:nvPr/>
              </p14:nvContentPartPr>
              <p14:xfrm>
                <a:off x="5756493" y="4779067"/>
                <a:ext cx="20160" cy="2520"/>
              </p14:xfrm>
            </p:contentPart>
          </mc:Choice>
          <mc:Fallback>
            <p:pic>
              <p:nvPicPr>
                <p:cNvPr id="1076" name="Freihand 1075">
                  <a:extLst>
                    <a:ext uri="{FF2B5EF4-FFF2-40B4-BE49-F238E27FC236}">
                      <a16:creationId xmlns:a16="http://schemas.microsoft.com/office/drawing/2014/main" id="{8AD78DF5-127E-459D-A01D-163F9EC75EC6}"/>
                    </a:ext>
                  </a:extLst>
                </p:cNvPr>
                <p:cNvPicPr/>
                <p:nvPr/>
              </p:nvPicPr>
              <p:blipFill>
                <a:blip r:embed="rId1690"/>
                <a:stretch>
                  <a:fillRect/>
                </a:stretch>
              </p:blipFill>
              <p:spPr>
                <a:xfrm>
                  <a:off x="5752173" y="4774747"/>
                  <a:ext cx="2880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1691">
              <p14:nvContentPartPr>
                <p14:cNvPr id="1077" name="Freihand 1076">
                  <a:extLst>
                    <a:ext uri="{FF2B5EF4-FFF2-40B4-BE49-F238E27FC236}">
                      <a16:creationId xmlns:a16="http://schemas.microsoft.com/office/drawing/2014/main" id="{FD56AB73-7F66-42C7-9C07-2D96FA10851A}"/>
                    </a:ext>
                  </a:extLst>
                </p14:cNvPr>
                <p14:cNvContentPartPr/>
                <p14:nvPr/>
              </p14:nvContentPartPr>
              <p14:xfrm>
                <a:off x="5792493" y="4752787"/>
                <a:ext cx="106560" cy="74880"/>
              </p14:xfrm>
            </p:contentPart>
          </mc:Choice>
          <mc:Fallback>
            <p:pic>
              <p:nvPicPr>
                <p:cNvPr id="1077" name="Freihand 1076">
                  <a:extLst>
                    <a:ext uri="{FF2B5EF4-FFF2-40B4-BE49-F238E27FC236}">
                      <a16:creationId xmlns:a16="http://schemas.microsoft.com/office/drawing/2014/main" id="{FD56AB73-7F66-42C7-9C07-2D96FA10851A}"/>
                    </a:ext>
                  </a:extLst>
                </p:cNvPr>
                <p:cNvPicPr/>
                <p:nvPr/>
              </p:nvPicPr>
              <p:blipFill>
                <a:blip r:embed="rId1692"/>
                <a:stretch>
                  <a:fillRect/>
                </a:stretch>
              </p:blipFill>
              <p:spPr>
                <a:xfrm>
                  <a:off x="5788173" y="4748467"/>
                  <a:ext cx="1152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693">
              <p14:nvContentPartPr>
                <p14:cNvPr id="1079" name="Freihand 1078">
                  <a:extLst>
                    <a:ext uri="{FF2B5EF4-FFF2-40B4-BE49-F238E27FC236}">
                      <a16:creationId xmlns:a16="http://schemas.microsoft.com/office/drawing/2014/main" id="{2AA58249-2586-4A25-B2D1-66E74194B8D6}"/>
                    </a:ext>
                  </a:extLst>
                </p14:cNvPr>
                <p14:cNvContentPartPr/>
                <p14:nvPr/>
              </p14:nvContentPartPr>
              <p14:xfrm>
                <a:off x="5881053" y="4735867"/>
                <a:ext cx="209880" cy="164520"/>
              </p14:xfrm>
            </p:contentPart>
          </mc:Choice>
          <mc:Fallback>
            <p:pic>
              <p:nvPicPr>
                <p:cNvPr id="1079" name="Freihand 1078">
                  <a:extLst>
                    <a:ext uri="{FF2B5EF4-FFF2-40B4-BE49-F238E27FC236}">
                      <a16:creationId xmlns:a16="http://schemas.microsoft.com/office/drawing/2014/main" id="{2AA58249-2586-4A25-B2D1-66E74194B8D6}"/>
                    </a:ext>
                  </a:extLst>
                </p:cNvPr>
                <p:cNvPicPr/>
                <p:nvPr/>
              </p:nvPicPr>
              <p:blipFill>
                <a:blip r:embed="rId1694"/>
                <a:stretch>
                  <a:fillRect/>
                </a:stretch>
              </p:blipFill>
              <p:spPr>
                <a:xfrm>
                  <a:off x="5876733" y="4731547"/>
                  <a:ext cx="2185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695">
              <p14:nvContentPartPr>
                <p14:cNvPr id="1080" name="Freihand 1079">
                  <a:extLst>
                    <a:ext uri="{FF2B5EF4-FFF2-40B4-BE49-F238E27FC236}">
                      <a16:creationId xmlns:a16="http://schemas.microsoft.com/office/drawing/2014/main" id="{279AA0C7-7A8A-404B-B93E-1C4385AB9E59}"/>
                    </a:ext>
                  </a:extLst>
                </p14:cNvPr>
                <p14:cNvContentPartPr/>
                <p14:nvPr/>
              </p14:nvContentPartPr>
              <p14:xfrm>
                <a:off x="6093453" y="4707787"/>
                <a:ext cx="360" cy="360"/>
              </p14:xfrm>
            </p:contentPart>
          </mc:Choice>
          <mc:Fallback>
            <p:pic>
              <p:nvPicPr>
                <p:cNvPr id="1080" name="Freihand 1079">
                  <a:extLst>
                    <a:ext uri="{FF2B5EF4-FFF2-40B4-BE49-F238E27FC236}">
                      <a16:creationId xmlns:a16="http://schemas.microsoft.com/office/drawing/2014/main" id="{279AA0C7-7A8A-404B-B93E-1C4385AB9E59}"/>
                    </a:ext>
                  </a:extLst>
                </p:cNvPr>
                <p:cNvPicPr/>
                <p:nvPr/>
              </p:nvPicPr>
              <p:blipFill>
                <a:blip r:embed="rId302"/>
                <a:stretch>
                  <a:fillRect/>
                </a:stretch>
              </p:blipFill>
              <p:spPr>
                <a:xfrm>
                  <a:off x="6089133" y="47034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96">
              <p14:nvContentPartPr>
                <p14:cNvPr id="1081" name="Freihand 1080">
                  <a:extLst>
                    <a:ext uri="{FF2B5EF4-FFF2-40B4-BE49-F238E27FC236}">
                      <a16:creationId xmlns:a16="http://schemas.microsoft.com/office/drawing/2014/main" id="{250C82ED-F5A3-4FC9-BA5A-26311BA0D88F}"/>
                    </a:ext>
                  </a:extLst>
                </p14:cNvPr>
                <p14:cNvContentPartPr/>
                <p14:nvPr/>
              </p14:nvContentPartPr>
              <p14:xfrm>
                <a:off x="6141693" y="4660987"/>
                <a:ext cx="212760" cy="114840"/>
              </p14:xfrm>
            </p:contentPart>
          </mc:Choice>
          <mc:Fallback>
            <p:pic>
              <p:nvPicPr>
                <p:cNvPr id="1081" name="Freihand 1080">
                  <a:extLst>
                    <a:ext uri="{FF2B5EF4-FFF2-40B4-BE49-F238E27FC236}">
                      <a16:creationId xmlns:a16="http://schemas.microsoft.com/office/drawing/2014/main" id="{250C82ED-F5A3-4FC9-BA5A-26311BA0D88F}"/>
                    </a:ext>
                  </a:extLst>
                </p:cNvPr>
                <p:cNvPicPr/>
                <p:nvPr/>
              </p:nvPicPr>
              <p:blipFill>
                <a:blip r:embed="rId1697"/>
                <a:stretch>
                  <a:fillRect/>
                </a:stretch>
              </p:blipFill>
              <p:spPr>
                <a:xfrm>
                  <a:off x="6137373" y="4656667"/>
                  <a:ext cx="2214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698">
              <p14:nvContentPartPr>
                <p14:cNvPr id="1082" name="Freihand 1081">
                  <a:extLst>
                    <a:ext uri="{FF2B5EF4-FFF2-40B4-BE49-F238E27FC236}">
                      <a16:creationId xmlns:a16="http://schemas.microsoft.com/office/drawing/2014/main" id="{7433D269-4AF4-49F8-A3BA-376651AAAE7B}"/>
                    </a:ext>
                  </a:extLst>
                </p14:cNvPr>
                <p14:cNvContentPartPr/>
                <p14:nvPr/>
              </p14:nvContentPartPr>
              <p14:xfrm>
                <a:off x="6505293" y="4662427"/>
                <a:ext cx="114120" cy="176760"/>
              </p14:xfrm>
            </p:contentPart>
          </mc:Choice>
          <mc:Fallback>
            <p:pic>
              <p:nvPicPr>
                <p:cNvPr id="1082" name="Freihand 1081">
                  <a:extLst>
                    <a:ext uri="{FF2B5EF4-FFF2-40B4-BE49-F238E27FC236}">
                      <a16:creationId xmlns:a16="http://schemas.microsoft.com/office/drawing/2014/main" id="{7433D269-4AF4-49F8-A3BA-376651AAAE7B}"/>
                    </a:ext>
                  </a:extLst>
                </p:cNvPr>
                <p:cNvPicPr/>
                <p:nvPr/>
              </p:nvPicPr>
              <p:blipFill>
                <a:blip r:embed="rId1699"/>
                <a:stretch>
                  <a:fillRect/>
                </a:stretch>
              </p:blipFill>
              <p:spPr>
                <a:xfrm>
                  <a:off x="6500973" y="4658107"/>
                  <a:ext cx="12276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700">
              <p14:nvContentPartPr>
                <p14:cNvPr id="1083" name="Freihand 1082">
                  <a:extLst>
                    <a:ext uri="{FF2B5EF4-FFF2-40B4-BE49-F238E27FC236}">
                      <a16:creationId xmlns:a16="http://schemas.microsoft.com/office/drawing/2014/main" id="{5B254345-D78C-4326-90ED-3124A3F5054E}"/>
                    </a:ext>
                  </a:extLst>
                </p14:cNvPr>
                <p14:cNvContentPartPr/>
                <p14:nvPr/>
              </p14:nvContentPartPr>
              <p14:xfrm>
                <a:off x="6624813" y="4626787"/>
                <a:ext cx="154800" cy="86760"/>
              </p14:xfrm>
            </p:contentPart>
          </mc:Choice>
          <mc:Fallback>
            <p:pic>
              <p:nvPicPr>
                <p:cNvPr id="1083" name="Freihand 1082">
                  <a:extLst>
                    <a:ext uri="{FF2B5EF4-FFF2-40B4-BE49-F238E27FC236}">
                      <a16:creationId xmlns:a16="http://schemas.microsoft.com/office/drawing/2014/main" id="{5B254345-D78C-4326-90ED-3124A3F5054E}"/>
                    </a:ext>
                  </a:extLst>
                </p:cNvPr>
                <p:cNvPicPr/>
                <p:nvPr/>
              </p:nvPicPr>
              <p:blipFill>
                <a:blip r:embed="rId1701"/>
                <a:stretch>
                  <a:fillRect/>
                </a:stretch>
              </p:blipFill>
              <p:spPr>
                <a:xfrm>
                  <a:off x="6620493" y="4622467"/>
                  <a:ext cx="1634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702">
              <p14:nvContentPartPr>
                <p14:cNvPr id="1084" name="Freihand 1083">
                  <a:extLst>
                    <a:ext uri="{FF2B5EF4-FFF2-40B4-BE49-F238E27FC236}">
                      <a16:creationId xmlns:a16="http://schemas.microsoft.com/office/drawing/2014/main" id="{E5AFC35B-A836-49E2-9845-25286A691D93}"/>
                    </a:ext>
                  </a:extLst>
                </p14:cNvPr>
                <p14:cNvContentPartPr/>
                <p14:nvPr/>
              </p14:nvContentPartPr>
              <p14:xfrm>
                <a:off x="6745053" y="4624267"/>
                <a:ext cx="56160" cy="55080"/>
              </p14:xfrm>
            </p:contentPart>
          </mc:Choice>
          <mc:Fallback>
            <p:pic>
              <p:nvPicPr>
                <p:cNvPr id="1084" name="Freihand 1083">
                  <a:extLst>
                    <a:ext uri="{FF2B5EF4-FFF2-40B4-BE49-F238E27FC236}">
                      <a16:creationId xmlns:a16="http://schemas.microsoft.com/office/drawing/2014/main" id="{E5AFC35B-A836-49E2-9845-25286A691D93}"/>
                    </a:ext>
                  </a:extLst>
                </p:cNvPr>
                <p:cNvPicPr/>
                <p:nvPr/>
              </p:nvPicPr>
              <p:blipFill>
                <a:blip r:embed="rId1703"/>
                <a:stretch>
                  <a:fillRect/>
                </a:stretch>
              </p:blipFill>
              <p:spPr>
                <a:xfrm>
                  <a:off x="6740733" y="4619947"/>
                  <a:ext cx="6480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704">
              <p14:nvContentPartPr>
                <p14:cNvPr id="1085" name="Freihand 1084">
                  <a:extLst>
                    <a:ext uri="{FF2B5EF4-FFF2-40B4-BE49-F238E27FC236}">
                      <a16:creationId xmlns:a16="http://schemas.microsoft.com/office/drawing/2014/main" id="{8431883A-049A-4F2D-9DB3-91D59F46D4EE}"/>
                    </a:ext>
                  </a:extLst>
                </p14:cNvPr>
                <p14:cNvContentPartPr/>
                <p14:nvPr/>
              </p14:nvContentPartPr>
              <p14:xfrm>
                <a:off x="6852333" y="4561627"/>
                <a:ext cx="266400" cy="124200"/>
              </p14:xfrm>
            </p:contentPart>
          </mc:Choice>
          <mc:Fallback>
            <p:pic>
              <p:nvPicPr>
                <p:cNvPr id="1085" name="Freihand 1084">
                  <a:extLst>
                    <a:ext uri="{FF2B5EF4-FFF2-40B4-BE49-F238E27FC236}">
                      <a16:creationId xmlns:a16="http://schemas.microsoft.com/office/drawing/2014/main" id="{8431883A-049A-4F2D-9DB3-91D59F46D4EE}"/>
                    </a:ext>
                  </a:extLst>
                </p:cNvPr>
                <p:cNvPicPr/>
                <p:nvPr/>
              </p:nvPicPr>
              <p:blipFill>
                <a:blip r:embed="rId1705"/>
                <a:stretch>
                  <a:fillRect/>
                </a:stretch>
              </p:blipFill>
              <p:spPr>
                <a:xfrm>
                  <a:off x="6848013" y="4557307"/>
                  <a:ext cx="2750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706">
              <p14:nvContentPartPr>
                <p14:cNvPr id="1087" name="Freihand 1086">
                  <a:extLst>
                    <a:ext uri="{FF2B5EF4-FFF2-40B4-BE49-F238E27FC236}">
                      <a16:creationId xmlns:a16="http://schemas.microsoft.com/office/drawing/2014/main" id="{615042A0-5C2D-40DF-91B9-E89EBA4F7FE4}"/>
                    </a:ext>
                  </a:extLst>
                </p14:cNvPr>
                <p14:cNvContentPartPr/>
                <p14:nvPr/>
              </p14:nvContentPartPr>
              <p14:xfrm>
                <a:off x="7143573" y="4595827"/>
                <a:ext cx="103680" cy="79200"/>
              </p14:xfrm>
            </p:contentPart>
          </mc:Choice>
          <mc:Fallback>
            <p:pic>
              <p:nvPicPr>
                <p:cNvPr id="1087" name="Freihand 1086">
                  <a:extLst>
                    <a:ext uri="{FF2B5EF4-FFF2-40B4-BE49-F238E27FC236}">
                      <a16:creationId xmlns:a16="http://schemas.microsoft.com/office/drawing/2014/main" id="{615042A0-5C2D-40DF-91B9-E89EBA4F7FE4}"/>
                    </a:ext>
                  </a:extLst>
                </p:cNvPr>
                <p:cNvPicPr/>
                <p:nvPr/>
              </p:nvPicPr>
              <p:blipFill>
                <a:blip r:embed="rId1707"/>
                <a:stretch>
                  <a:fillRect/>
                </a:stretch>
              </p:blipFill>
              <p:spPr>
                <a:xfrm>
                  <a:off x="7139253" y="4591507"/>
                  <a:ext cx="1123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708">
              <p14:nvContentPartPr>
                <p14:cNvPr id="1088" name="Freihand 1087">
                  <a:extLst>
                    <a:ext uri="{FF2B5EF4-FFF2-40B4-BE49-F238E27FC236}">
                      <a16:creationId xmlns:a16="http://schemas.microsoft.com/office/drawing/2014/main" id="{4DF9B3F1-D458-4949-BA72-63080C28F749}"/>
                    </a:ext>
                  </a:extLst>
                </p14:cNvPr>
                <p14:cNvContentPartPr/>
                <p14:nvPr/>
              </p14:nvContentPartPr>
              <p14:xfrm>
                <a:off x="7263093" y="4543987"/>
                <a:ext cx="87120" cy="139680"/>
              </p14:xfrm>
            </p:contentPart>
          </mc:Choice>
          <mc:Fallback>
            <p:pic>
              <p:nvPicPr>
                <p:cNvPr id="1088" name="Freihand 1087">
                  <a:extLst>
                    <a:ext uri="{FF2B5EF4-FFF2-40B4-BE49-F238E27FC236}">
                      <a16:creationId xmlns:a16="http://schemas.microsoft.com/office/drawing/2014/main" id="{4DF9B3F1-D458-4949-BA72-63080C28F749}"/>
                    </a:ext>
                  </a:extLst>
                </p:cNvPr>
                <p:cNvPicPr/>
                <p:nvPr/>
              </p:nvPicPr>
              <p:blipFill>
                <a:blip r:embed="rId1709"/>
                <a:stretch>
                  <a:fillRect/>
                </a:stretch>
              </p:blipFill>
              <p:spPr>
                <a:xfrm>
                  <a:off x="7258773" y="4539667"/>
                  <a:ext cx="957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710">
              <p14:nvContentPartPr>
                <p14:cNvPr id="1089" name="Freihand 1088">
                  <a:extLst>
                    <a:ext uri="{FF2B5EF4-FFF2-40B4-BE49-F238E27FC236}">
                      <a16:creationId xmlns:a16="http://schemas.microsoft.com/office/drawing/2014/main" id="{03355A37-35DD-4635-8FD2-0AA2DDC62F0C}"/>
                    </a:ext>
                  </a:extLst>
                </p14:cNvPr>
                <p14:cNvContentPartPr/>
                <p14:nvPr/>
              </p14:nvContentPartPr>
              <p14:xfrm>
                <a:off x="7352013" y="4578187"/>
                <a:ext cx="91080" cy="85320"/>
              </p14:xfrm>
            </p:contentPart>
          </mc:Choice>
          <mc:Fallback>
            <p:pic>
              <p:nvPicPr>
                <p:cNvPr id="1089" name="Freihand 1088">
                  <a:extLst>
                    <a:ext uri="{FF2B5EF4-FFF2-40B4-BE49-F238E27FC236}">
                      <a16:creationId xmlns:a16="http://schemas.microsoft.com/office/drawing/2014/main" id="{03355A37-35DD-4635-8FD2-0AA2DDC62F0C}"/>
                    </a:ext>
                  </a:extLst>
                </p:cNvPr>
                <p:cNvPicPr/>
                <p:nvPr/>
              </p:nvPicPr>
              <p:blipFill>
                <a:blip r:embed="rId1711"/>
                <a:stretch>
                  <a:fillRect/>
                </a:stretch>
              </p:blipFill>
              <p:spPr>
                <a:xfrm>
                  <a:off x="7347693" y="4573867"/>
                  <a:ext cx="997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712">
              <p14:nvContentPartPr>
                <p14:cNvPr id="1090" name="Freihand 1089">
                  <a:extLst>
                    <a:ext uri="{FF2B5EF4-FFF2-40B4-BE49-F238E27FC236}">
                      <a16:creationId xmlns:a16="http://schemas.microsoft.com/office/drawing/2014/main" id="{88B88B81-E9FF-409A-AC51-632E82FDCA73}"/>
                    </a:ext>
                  </a:extLst>
                </p14:cNvPr>
                <p14:cNvContentPartPr/>
                <p14:nvPr/>
              </p14:nvContentPartPr>
              <p14:xfrm>
                <a:off x="7602573" y="4568467"/>
                <a:ext cx="303120" cy="73080"/>
              </p14:xfrm>
            </p:contentPart>
          </mc:Choice>
          <mc:Fallback>
            <p:pic>
              <p:nvPicPr>
                <p:cNvPr id="1090" name="Freihand 1089">
                  <a:extLst>
                    <a:ext uri="{FF2B5EF4-FFF2-40B4-BE49-F238E27FC236}">
                      <a16:creationId xmlns:a16="http://schemas.microsoft.com/office/drawing/2014/main" id="{88B88B81-E9FF-409A-AC51-632E82FDCA73}"/>
                    </a:ext>
                  </a:extLst>
                </p:cNvPr>
                <p:cNvPicPr/>
                <p:nvPr/>
              </p:nvPicPr>
              <p:blipFill>
                <a:blip r:embed="rId1713"/>
                <a:stretch>
                  <a:fillRect/>
                </a:stretch>
              </p:blipFill>
              <p:spPr>
                <a:xfrm>
                  <a:off x="7598253" y="4564147"/>
                  <a:ext cx="3117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714">
              <p14:nvContentPartPr>
                <p14:cNvPr id="1091" name="Freihand 1090">
                  <a:extLst>
                    <a:ext uri="{FF2B5EF4-FFF2-40B4-BE49-F238E27FC236}">
                      <a16:creationId xmlns:a16="http://schemas.microsoft.com/office/drawing/2014/main" id="{0D82D27A-755B-42DD-8215-CE32A341EF6C}"/>
                    </a:ext>
                  </a:extLst>
                </p14:cNvPr>
                <p14:cNvContentPartPr/>
                <p14:nvPr/>
              </p14:nvContentPartPr>
              <p14:xfrm>
                <a:off x="3817533" y="4999027"/>
                <a:ext cx="308880" cy="188280"/>
              </p14:xfrm>
            </p:contentPart>
          </mc:Choice>
          <mc:Fallback>
            <p:pic>
              <p:nvPicPr>
                <p:cNvPr id="1091" name="Freihand 1090">
                  <a:extLst>
                    <a:ext uri="{FF2B5EF4-FFF2-40B4-BE49-F238E27FC236}">
                      <a16:creationId xmlns:a16="http://schemas.microsoft.com/office/drawing/2014/main" id="{0D82D27A-755B-42DD-8215-CE32A341EF6C}"/>
                    </a:ext>
                  </a:extLst>
                </p:cNvPr>
                <p:cNvPicPr/>
                <p:nvPr/>
              </p:nvPicPr>
              <p:blipFill>
                <a:blip r:embed="rId1715"/>
                <a:stretch>
                  <a:fillRect/>
                </a:stretch>
              </p:blipFill>
              <p:spPr>
                <a:xfrm>
                  <a:off x="3813213" y="4994707"/>
                  <a:ext cx="3175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716">
              <p14:nvContentPartPr>
                <p14:cNvPr id="1092" name="Freihand 1091">
                  <a:extLst>
                    <a:ext uri="{FF2B5EF4-FFF2-40B4-BE49-F238E27FC236}">
                      <a16:creationId xmlns:a16="http://schemas.microsoft.com/office/drawing/2014/main" id="{A67073A0-D368-437F-BE2F-DCF62635A975}"/>
                    </a:ext>
                  </a:extLst>
                </p14:cNvPr>
                <p14:cNvContentPartPr/>
                <p14:nvPr/>
              </p14:nvContentPartPr>
              <p14:xfrm>
                <a:off x="4109133" y="5054827"/>
                <a:ext cx="149040" cy="96840"/>
              </p14:xfrm>
            </p:contentPart>
          </mc:Choice>
          <mc:Fallback>
            <p:pic>
              <p:nvPicPr>
                <p:cNvPr id="1092" name="Freihand 1091">
                  <a:extLst>
                    <a:ext uri="{FF2B5EF4-FFF2-40B4-BE49-F238E27FC236}">
                      <a16:creationId xmlns:a16="http://schemas.microsoft.com/office/drawing/2014/main" id="{A67073A0-D368-437F-BE2F-DCF62635A975}"/>
                    </a:ext>
                  </a:extLst>
                </p:cNvPr>
                <p:cNvPicPr/>
                <p:nvPr/>
              </p:nvPicPr>
              <p:blipFill>
                <a:blip r:embed="rId1717"/>
                <a:stretch>
                  <a:fillRect/>
                </a:stretch>
              </p:blipFill>
              <p:spPr>
                <a:xfrm>
                  <a:off x="4104813" y="5050507"/>
                  <a:ext cx="1576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718">
              <p14:nvContentPartPr>
                <p14:cNvPr id="1093" name="Freihand 1092">
                  <a:extLst>
                    <a:ext uri="{FF2B5EF4-FFF2-40B4-BE49-F238E27FC236}">
                      <a16:creationId xmlns:a16="http://schemas.microsoft.com/office/drawing/2014/main" id="{2DAE17B9-65E9-4798-96F8-8D1355DC04F3}"/>
                    </a:ext>
                  </a:extLst>
                </p14:cNvPr>
                <p14:cNvContentPartPr/>
                <p14:nvPr/>
              </p14:nvContentPartPr>
              <p14:xfrm>
                <a:off x="4261413" y="4989307"/>
                <a:ext cx="326520" cy="127080"/>
              </p14:xfrm>
            </p:contentPart>
          </mc:Choice>
          <mc:Fallback>
            <p:pic>
              <p:nvPicPr>
                <p:cNvPr id="1093" name="Freihand 1092">
                  <a:extLst>
                    <a:ext uri="{FF2B5EF4-FFF2-40B4-BE49-F238E27FC236}">
                      <a16:creationId xmlns:a16="http://schemas.microsoft.com/office/drawing/2014/main" id="{2DAE17B9-65E9-4798-96F8-8D1355DC04F3}"/>
                    </a:ext>
                  </a:extLst>
                </p:cNvPr>
                <p:cNvPicPr/>
                <p:nvPr/>
              </p:nvPicPr>
              <p:blipFill>
                <a:blip r:embed="rId1719"/>
                <a:stretch>
                  <a:fillRect/>
                </a:stretch>
              </p:blipFill>
              <p:spPr>
                <a:xfrm>
                  <a:off x="4257093" y="4984987"/>
                  <a:ext cx="3351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720">
              <p14:nvContentPartPr>
                <p14:cNvPr id="1094" name="Freihand 1093">
                  <a:extLst>
                    <a:ext uri="{FF2B5EF4-FFF2-40B4-BE49-F238E27FC236}">
                      <a16:creationId xmlns:a16="http://schemas.microsoft.com/office/drawing/2014/main" id="{9FC46156-3D34-4214-A3FE-ED3AEA258976}"/>
                    </a:ext>
                  </a:extLst>
                </p14:cNvPr>
                <p14:cNvContentPartPr/>
                <p14:nvPr/>
              </p14:nvContentPartPr>
              <p14:xfrm>
                <a:off x="4438893" y="4936747"/>
                <a:ext cx="45360" cy="6120"/>
              </p14:xfrm>
            </p:contentPart>
          </mc:Choice>
          <mc:Fallback>
            <p:pic>
              <p:nvPicPr>
                <p:cNvPr id="1094" name="Freihand 1093">
                  <a:extLst>
                    <a:ext uri="{FF2B5EF4-FFF2-40B4-BE49-F238E27FC236}">
                      <a16:creationId xmlns:a16="http://schemas.microsoft.com/office/drawing/2014/main" id="{9FC46156-3D34-4214-A3FE-ED3AEA258976}"/>
                    </a:ext>
                  </a:extLst>
                </p:cNvPr>
                <p:cNvPicPr/>
                <p:nvPr/>
              </p:nvPicPr>
              <p:blipFill>
                <a:blip r:embed="rId1721"/>
                <a:stretch>
                  <a:fillRect/>
                </a:stretch>
              </p:blipFill>
              <p:spPr>
                <a:xfrm>
                  <a:off x="4434573" y="4932427"/>
                  <a:ext cx="5400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1722">
              <p14:nvContentPartPr>
                <p14:cNvPr id="1095" name="Freihand 1094">
                  <a:extLst>
                    <a:ext uri="{FF2B5EF4-FFF2-40B4-BE49-F238E27FC236}">
                      <a16:creationId xmlns:a16="http://schemas.microsoft.com/office/drawing/2014/main" id="{5A416D95-E0B5-4B5F-9619-9C8A422F6FFB}"/>
                    </a:ext>
                  </a:extLst>
                </p14:cNvPr>
                <p14:cNvContentPartPr/>
                <p14:nvPr/>
              </p14:nvContentPartPr>
              <p14:xfrm>
                <a:off x="4793133" y="4987867"/>
                <a:ext cx="14400" cy="97560"/>
              </p14:xfrm>
            </p:contentPart>
          </mc:Choice>
          <mc:Fallback>
            <p:pic>
              <p:nvPicPr>
                <p:cNvPr id="1095" name="Freihand 1094">
                  <a:extLst>
                    <a:ext uri="{FF2B5EF4-FFF2-40B4-BE49-F238E27FC236}">
                      <a16:creationId xmlns:a16="http://schemas.microsoft.com/office/drawing/2014/main" id="{5A416D95-E0B5-4B5F-9619-9C8A422F6FFB}"/>
                    </a:ext>
                  </a:extLst>
                </p:cNvPr>
                <p:cNvPicPr/>
                <p:nvPr/>
              </p:nvPicPr>
              <p:blipFill>
                <a:blip r:embed="rId1723"/>
                <a:stretch>
                  <a:fillRect/>
                </a:stretch>
              </p:blipFill>
              <p:spPr>
                <a:xfrm>
                  <a:off x="4788813" y="4983547"/>
                  <a:ext cx="230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724">
              <p14:nvContentPartPr>
                <p14:cNvPr id="1096" name="Freihand 1095">
                  <a:extLst>
                    <a:ext uri="{FF2B5EF4-FFF2-40B4-BE49-F238E27FC236}">
                      <a16:creationId xmlns:a16="http://schemas.microsoft.com/office/drawing/2014/main" id="{E1443240-2422-4B8D-9BBC-0B709D4CF0A3}"/>
                    </a:ext>
                  </a:extLst>
                </p14:cNvPr>
                <p14:cNvContentPartPr/>
                <p14:nvPr/>
              </p14:nvContentPartPr>
              <p14:xfrm>
                <a:off x="4706733" y="4947907"/>
                <a:ext cx="173880" cy="145800"/>
              </p14:xfrm>
            </p:contentPart>
          </mc:Choice>
          <mc:Fallback>
            <p:pic>
              <p:nvPicPr>
                <p:cNvPr id="1096" name="Freihand 1095">
                  <a:extLst>
                    <a:ext uri="{FF2B5EF4-FFF2-40B4-BE49-F238E27FC236}">
                      <a16:creationId xmlns:a16="http://schemas.microsoft.com/office/drawing/2014/main" id="{E1443240-2422-4B8D-9BBC-0B709D4CF0A3}"/>
                    </a:ext>
                  </a:extLst>
                </p:cNvPr>
                <p:cNvPicPr/>
                <p:nvPr/>
              </p:nvPicPr>
              <p:blipFill>
                <a:blip r:embed="rId1725"/>
                <a:stretch>
                  <a:fillRect/>
                </a:stretch>
              </p:blipFill>
              <p:spPr>
                <a:xfrm>
                  <a:off x="4702413" y="4943587"/>
                  <a:ext cx="1825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726">
              <p14:nvContentPartPr>
                <p14:cNvPr id="1097" name="Freihand 1096">
                  <a:extLst>
                    <a:ext uri="{FF2B5EF4-FFF2-40B4-BE49-F238E27FC236}">
                      <a16:creationId xmlns:a16="http://schemas.microsoft.com/office/drawing/2014/main" id="{886C6AAA-1BF1-4466-9079-9685782D25CB}"/>
                    </a:ext>
                  </a:extLst>
                </p14:cNvPr>
                <p14:cNvContentPartPr/>
                <p14:nvPr/>
              </p14:nvContentPartPr>
              <p14:xfrm>
                <a:off x="4896093" y="5016307"/>
                <a:ext cx="119160" cy="65880"/>
              </p14:xfrm>
            </p:contentPart>
          </mc:Choice>
          <mc:Fallback>
            <p:pic>
              <p:nvPicPr>
                <p:cNvPr id="1097" name="Freihand 1096">
                  <a:extLst>
                    <a:ext uri="{FF2B5EF4-FFF2-40B4-BE49-F238E27FC236}">
                      <a16:creationId xmlns:a16="http://schemas.microsoft.com/office/drawing/2014/main" id="{886C6AAA-1BF1-4466-9079-9685782D25CB}"/>
                    </a:ext>
                  </a:extLst>
                </p:cNvPr>
                <p:cNvPicPr/>
                <p:nvPr/>
              </p:nvPicPr>
              <p:blipFill>
                <a:blip r:embed="rId1727"/>
                <a:stretch>
                  <a:fillRect/>
                </a:stretch>
              </p:blipFill>
              <p:spPr>
                <a:xfrm>
                  <a:off x="4891773" y="5011987"/>
                  <a:ext cx="1278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728">
              <p14:nvContentPartPr>
                <p14:cNvPr id="1098" name="Freihand 1097">
                  <a:extLst>
                    <a:ext uri="{FF2B5EF4-FFF2-40B4-BE49-F238E27FC236}">
                      <a16:creationId xmlns:a16="http://schemas.microsoft.com/office/drawing/2014/main" id="{930AC7E0-5723-4491-B5AF-981A6AD18E4F}"/>
                    </a:ext>
                  </a:extLst>
                </p14:cNvPr>
                <p14:cNvContentPartPr/>
                <p14:nvPr/>
              </p14:nvContentPartPr>
              <p14:xfrm>
                <a:off x="5066373" y="5006587"/>
                <a:ext cx="77400" cy="154080"/>
              </p14:xfrm>
            </p:contentPart>
          </mc:Choice>
          <mc:Fallback>
            <p:pic>
              <p:nvPicPr>
                <p:cNvPr id="1098" name="Freihand 1097">
                  <a:extLst>
                    <a:ext uri="{FF2B5EF4-FFF2-40B4-BE49-F238E27FC236}">
                      <a16:creationId xmlns:a16="http://schemas.microsoft.com/office/drawing/2014/main" id="{930AC7E0-5723-4491-B5AF-981A6AD18E4F}"/>
                    </a:ext>
                  </a:extLst>
                </p:cNvPr>
                <p:cNvPicPr/>
                <p:nvPr/>
              </p:nvPicPr>
              <p:blipFill>
                <a:blip r:embed="rId1729"/>
                <a:stretch>
                  <a:fillRect/>
                </a:stretch>
              </p:blipFill>
              <p:spPr>
                <a:xfrm>
                  <a:off x="5062053" y="5002267"/>
                  <a:ext cx="8604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730">
              <p14:nvContentPartPr>
                <p14:cNvPr id="1099" name="Freihand 1098">
                  <a:extLst>
                    <a:ext uri="{FF2B5EF4-FFF2-40B4-BE49-F238E27FC236}">
                      <a16:creationId xmlns:a16="http://schemas.microsoft.com/office/drawing/2014/main" id="{938C5CAF-AA15-4B81-8F80-53E727BC2840}"/>
                    </a:ext>
                  </a:extLst>
                </p14:cNvPr>
                <p14:cNvContentPartPr/>
                <p14:nvPr/>
              </p14:nvContentPartPr>
              <p14:xfrm>
                <a:off x="5172933" y="4918747"/>
                <a:ext cx="272160" cy="147240"/>
              </p14:xfrm>
            </p:contentPart>
          </mc:Choice>
          <mc:Fallback>
            <p:pic>
              <p:nvPicPr>
                <p:cNvPr id="1099" name="Freihand 1098">
                  <a:extLst>
                    <a:ext uri="{FF2B5EF4-FFF2-40B4-BE49-F238E27FC236}">
                      <a16:creationId xmlns:a16="http://schemas.microsoft.com/office/drawing/2014/main" id="{938C5CAF-AA15-4B81-8F80-53E727BC2840}"/>
                    </a:ext>
                  </a:extLst>
                </p:cNvPr>
                <p:cNvPicPr/>
                <p:nvPr/>
              </p:nvPicPr>
              <p:blipFill>
                <a:blip r:embed="rId1731"/>
                <a:stretch>
                  <a:fillRect/>
                </a:stretch>
              </p:blipFill>
              <p:spPr>
                <a:xfrm>
                  <a:off x="5168613" y="4914427"/>
                  <a:ext cx="2808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732">
              <p14:nvContentPartPr>
                <p14:cNvPr id="1100" name="Freihand 1099">
                  <a:extLst>
                    <a:ext uri="{FF2B5EF4-FFF2-40B4-BE49-F238E27FC236}">
                      <a16:creationId xmlns:a16="http://schemas.microsoft.com/office/drawing/2014/main" id="{E70AED07-6748-4C20-8D93-A4E7EABE98CB}"/>
                    </a:ext>
                  </a:extLst>
                </p14:cNvPr>
                <p14:cNvContentPartPr/>
                <p14:nvPr/>
              </p14:nvContentPartPr>
              <p14:xfrm>
                <a:off x="5569293" y="4871947"/>
                <a:ext cx="79560" cy="164160"/>
              </p14:xfrm>
            </p:contentPart>
          </mc:Choice>
          <mc:Fallback>
            <p:pic>
              <p:nvPicPr>
                <p:cNvPr id="1100" name="Freihand 1099">
                  <a:extLst>
                    <a:ext uri="{FF2B5EF4-FFF2-40B4-BE49-F238E27FC236}">
                      <a16:creationId xmlns:a16="http://schemas.microsoft.com/office/drawing/2014/main" id="{E70AED07-6748-4C20-8D93-A4E7EABE98CB}"/>
                    </a:ext>
                  </a:extLst>
                </p:cNvPr>
                <p:cNvPicPr/>
                <p:nvPr/>
              </p:nvPicPr>
              <p:blipFill>
                <a:blip r:embed="rId1733"/>
                <a:stretch>
                  <a:fillRect/>
                </a:stretch>
              </p:blipFill>
              <p:spPr>
                <a:xfrm>
                  <a:off x="5564973" y="4867627"/>
                  <a:ext cx="882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734">
              <p14:nvContentPartPr>
                <p14:cNvPr id="1101" name="Freihand 1100">
                  <a:extLst>
                    <a:ext uri="{FF2B5EF4-FFF2-40B4-BE49-F238E27FC236}">
                      <a16:creationId xmlns:a16="http://schemas.microsoft.com/office/drawing/2014/main" id="{01E60399-7146-4870-B6F6-3DAB7F92A40F}"/>
                    </a:ext>
                  </a:extLst>
                </p14:cNvPr>
                <p14:cNvContentPartPr/>
                <p14:nvPr/>
              </p14:nvContentPartPr>
              <p14:xfrm>
                <a:off x="5716893" y="4855747"/>
                <a:ext cx="114120" cy="83160"/>
              </p14:xfrm>
            </p:contentPart>
          </mc:Choice>
          <mc:Fallback>
            <p:pic>
              <p:nvPicPr>
                <p:cNvPr id="1101" name="Freihand 1100">
                  <a:extLst>
                    <a:ext uri="{FF2B5EF4-FFF2-40B4-BE49-F238E27FC236}">
                      <a16:creationId xmlns:a16="http://schemas.microsoft.com/office/drawing/2014/main" id="{01E60399-7146-4870-B6F6-3DAB7F92A40F}"/>
                    </a:ext>
                  </a:extLst>
                </p:cNvPr>
                <p:cNvPicPr/>
                <p:nvPr/>
              </p:nvPicPr>
              <p:blipFill>
                <a:blip r:embed="rId1735"/>
                <a:stretch>
                  <a:fillRect/>
                </a:stretch>
              </p:blipFill>
              <p:spPr>
                <a:xfrm>
                  <a:off x="5712573" y="4851427"/>
                  <a:ext cx="1227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736">
              <p14:nvContentPartPr>
                <p14:cNvPr id="1102" name="Freihand 1101">
                  <a:extLst>
                    <a:ext uri="{FF2B5EF4-FFF2-40B4-BE49-F238E27FC236}">
                      <a16:creationId xmlns:a16="http://schemas.microsoft.com/office/drawing/2014/main" id="{C01D79F8-2DA0-4921-8523-9BC3FC180C32}"/>
                    </a:ext>
                  </a:extLst>
                </p14:cNvPr>
                <p14:cNvContentPartPr/>
                <p14:nvPr/>
              </p14:nvContentPartPr>
              <p14:xfrm>
                <a:off x="5789613" y="4913707"/>
                <a:ext cx="64080" cy="32400"/>
              </p14:xfrm>
            </p:contentPart>
          </mc:Choice>
          <mc:Fallback>
            <p:pic>
              <p:nvPicPr>
                <p:cNvPr id="1102" name="Freihand 1101">
                  <a:extLst>
                    <a:ext uri="{FF2B5EF4-FFF2-40B4-BE49-F238E27FC236}">
                      <a16:creationId xmlns:a16="http://schemas.microsoft.com/office/drawing/2014/main" id="{C01D79F8-2DA0-4921-8523-9BC3FC180C32}"/>
                    </a:ext>
                  </a:extLst>
                </p:cNvPr>
                <p:cNvPicPr/>
                <p:nvPr/>
              </p:nvPicPr>
              <p:blipFill>
                <a:blip r:embed="rId1737"/>
                <a:stretch>
                  <a:fillRect/>
                </a:stretch>
              </p:blipFill>
              <p:spPr>
                <a:xfrm>
                  <a:off x="5785293" y="4909387"/>
                  <a:ext cx="727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738">
              <p14:nvContentPartPr>
                <p14:cNvPr id="1103" name="Freihand 1102">
                  <a:extLst>
                    <a:ext uri="{FF2B5EF4-FFF2-40B4-BE49-F238E27FC236}">
                      <a16:creationId xmlns:a16="http://schemas.microsoft.com/office/drawing/2014/main" id="{74C00174-162D-4BCF-8F93-308A13F7A7CD}"/>
                    </a:ext>
                  </a:extLst>
                </p14:cNvPr>
                <p14:cNvContentPartPr/>
                <p14:nvPr/>
              </p14:nvContentPartPr>
              <p14:xfrm>
                <a:off x="5722653" y="4951147"/>
                <a:ext cx="173880" cy="8280"/>
              </p14:xfrm>
            </p:contentPart>
          </mc:Choice>
          <mc:Fallback>
            <p:pic>
              <p:nvPicPr>
                <p:cNvPr id="1103" name="Freihand 1102">
                  <a:extLst>
                    <a:ext uri="{FF2B5EF4-FFF2-40B4-BE49-F238E27FC236}">
                      <a16:creationId xmlns:a16="http://schemas.microsoft.com/office/drawing/2014/main" id="{74C00174-162D-4BCF-8F93-308A13F7A7CD}"/>
                    </a:ext>
                  </a:extLst>
                </p:cNvPr>
                <p:cNvPicPr/>
                <p:nvPr/>
              </p:nvPicPr>
              <p:blipFill>
                <a:blip r:embed="rId1739"/>
                <a:stretch>
                  <a:fillRect/>
                </a:stretch>
              </p:blipFill>
              <p:spPr>
                <a:xfrm>
                  <a:off x="5718333" y="4946827"/>
                  <a:ext cx="1825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740">
              <p14:nvContentPartPr>
                <p14:cNvPr id="1104" name="Freihand 1103">
                  <a:extLst>
                    <a:ext uri="{FF2B5EF4-FFF2-40B4-BE49-F238E27FC236}">
                      <a16:creationId xmlns:a16="http://schemas.microsoft.com/office/drawing/2014/main" id="{C6017B34-6604-4FCC-AAB0-0DE11965877C}"/>
                    </a:ext>
                  </a:extLst>
                </p14:cNvPr>
                <p14:cNvContentPartPr/>
                <p14:nvPr/>
              </p14:nvContentPartPr>
              <p14:xfrm>
                <a:off x="5743173" y="4990387"/>
                <a:ext cx="90360" cy="83880"/>
              </p14:xfrm>
            </p:contentPart>
          </mc:Choice>
          <mc:Fallback>
            <p:pic>
              <p:nvPicPr>
                <p:cNvPr id="1104" name="Freihand 1103">
                  <a:extLst>
                    <a:ext uri="{FF2B5EF4-FFF2-40B4-BE49-F238E27FC236}">
                      <a16:creationId xmlns:a16="http://schemas.microsoft.com/office/drawing/2014/main" id="{C6017B34-6604-4FCC-AAB0-0DE11965877C}"/>
                    </a:ext>
                  </a:extLst>
                </p:cNvPr>
                <p:cNvPicPr/>
                <p:nvPr/>
              </p:nvPicPr>
              <p:blipFill>
                <a:blip r:embed="rId1741"/>
                <a:stretch>
                  <a:fillRect/>
                </a:stretch>
              </p:blipFill>
              <p:spPr>
                <a:xfrm>
                  <a:off x="5738853" y="4986067"/>
                  <a:ext cx="990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742">
              <p14:nvContentPartPr>
                <p14:cNvPr id="1105" name="Freihand 1104">
                  <a:extLst>
                    <a:ext uri="{FF2B5EF4-FFF2-40B4-BE49-F238E27FC236}">
                      <a16:creationId xmlns:a16="http://schemas.microsoft.com/office/drawing/2014/main" id="{3C81BEFB-38DF-4028-8243-D00093A60B41}"/>
                    </a:ext>
                  </a:extLst>
                </p14:cNvPr>
                <p14:cNvContentPartPr/>
                <p14:nvPr/>
              </p14:nvContentPartPr>
              <p14:xfrm>
                <a:off x="5947293" y="4929907"/>
                <a:ext cx="134640" cy="9720"/>
              </p14:xfrm>
            </p:contentPart>
          </mc:Choice>
          <mc:Fallback>
            <p:pic>
              <p:nvPicPr>
                <p:cNvPr id="1105" name="Freihand 1104">
                  <a:extLst>
                    <a:ext uri="{FF2B5EF4-FFF2-40B4-BE49-F238E27FC236}">
                      <a16:creationId xmlns:a16="http://schemas.microsoft.com/office/drawing/2014/main" id="{3C81BEFB-38DF-4028-8243-D00093A60B41}"/>
                    </a:ext>
                  </a:extLst>
                </p:cNvPr>
                <p:cNvPicPr/>
                <p:nvPr/>
              </p:nvPicPr>
              <p:blipFill>
                <a:blip r:embed="rId1743"/>
                <a:stretch>
                  <a:fillRect/>
                </a:stretch>
              </p:blipFill>
              <p:spPr>
                <a:xfrm>
                  <a:off x="5942973" y="4925587"/>
                  <a:ext cx="1432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744">
              <p14:nvContentPartPr>
                <p14:cNvPr id="1106" name="Freihand 1105">
                  <a:extLst>
                    <a:ext uri="{FF2B5EF4-FFF2-40B4-BE49-F238E27FC236}">
                      <a16:creationId xmlns:a16="http://schemas.microsoft.com/office/drawing/2014/main" id="{6DB76B68-7CAC-4FFB-BAD5-C92A20BFE87E}"/>
                    </a:ext>
                  </a:extLst>
                </p14:cNvPr>
                <p14:cNvContentPartPr/>
                <p14:nvPr/>
              </p14:nvContentPartPr>
              <p14:xfrm>
                <a:off x="5955573" y="4965547"/>
                <a:ext cx="122760" cy="16920"/>
              </p14:xfrm>
            </p:contentPart>
          </mc:Choice>
          <mc:Fallback>
            <p:pic>
              <p:nvPicPr>
                <p:cNvPr id="1106" name="Freihand 1105">
                  <a:extLst>
                    <a:ext uri="{FF2B5EF4-FFF2-40B4-BE49-F238E27FC236}">
                      <a16:creationId xmlns:a16="http://schemas.microsoft.com/office/drawing/2014/main" id="{6DB76B68-7CAC-4FFB-BAD5-C92A20BFE87E}"/>
                    </a:ext>
                  </a:extLst>
                </p:cNvPr>
                <p:cNvPicPr/>
                <p:nvPr/>
              </p:nvPicPr>
              <p:blipFill>
                <a:blip r:embed="rId1745"/>
                <a:stretch>
                  <a:fillRect/>
                </a:stretch>
              </p:blipFill>
              <p:spPr>
                <a:xfrm>
                  <a:off x="5951253" y="4961227"/>
                  <a:ext cx="1314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746">
              <p14:nvContentPartPr>
                <p14:cNvPr id="1108" name="Freihand 1107">
                  <a:extLst>
                    <a:ext uri="{FF2B5EF4-FFF2-40B4-BE49-F238E27FC236}">
                      <a16:creationId xmlns:a16="http://schemas.microsoft.com/office/drawing/2014/main" id="{AE720267-1A44-4E75-A42D-AD8B22EB641C}"/>
                    </a:ext>
                  </a:extLst>
                </p14:cNvPr>
                <p14:cNvContentPartPr/>
                <p14:nvPr/>
              </p14:nvContentPartPr>
              <p14:xfrm>
                <a:off x="6153933" y="4847467"/>
                <a:ext cx="177120" cy="125640"/>
              </p14:xfrm>
            </p:contentPart>
          </mc:Choice>
          <mc:Fallback>
            <p:pic>
              <p:nvPicPr>
                <p:cNvPr id="1108" name="Freihand 1107">
                  <a:extLst>
                    <a:ext uri="{FF2B5EF4-FFF2-40B4-BE49-F238E27FC236}">
                      <a16:creationId xmlns:a16="http://schemas.microsoft.com/office/drawing/2014/main" id="{AE720267-1A44-4E75-A42D-AD8B22EB641C}"/>
                    </a:ext>
                  </a:extLst>
                </p:cNvPr>
                <p:cNvPicPr/>
                <p:nvPr/>
              </p:nvPicPr>
              <p:blipFill>
                <a:blip r:embed="rId1747"/>
                <a:stretch>
                  <a:fillRect/>
                </a:stretch>
              </p:blipFill>
              <p:spPr>
                <a:xfrm>
                  <a:off x="6149613" y="4843147"/>
                  <a:ext cx="1857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748">
              <p14:nvContentPartPr>
                <p14:cNvPr id="1109" name="Freihand 1108">
                  <a:extLst>
                    <a:ext uri="{FF2B5EF4-FFF2-40B4-BE49-F238E27FC236}">
                      <a16:creationId xmlns:a16="http://schemas.microsoft.com/office/drawing/2014/main" id="{818C968A-DC81-4C78-A561-11FF22E0C33F}"/>
                    </a:ext>
                  </a:extLst>
                </p14:cNvPr>
                <p14:cNvContentPartPr/>
                <p14:nvPr/>
              </p14:nvContentPartPr>
              <p14:xfrm>
                <a:off x="6279933" y="4821547"/>
                <a:ext cx="116640" cy="210240"/>
              </p14:xfrm>
            </p:contentPart>
          </mc:Choice>
          <mc:Fallback>
            <p:pic>
              <p:nvPicPr>
                <p:cNvPr id="1109" name="Freihand 1108">
                  <a:extLst>
                    <a:ext uri="{FF2B5EF4-FFF2-40B4-BE49-F238E27FC236}">
                      <a16:creationId xmlns:a16="http://schemas.microsoft.com/office/drawing/2014/main" id="{818C968A-DC81-4C78-A561-11FF22E0C33F}"/>
                    </a:ext>
                  </a:extLst>
                </p:cNvPr>
                <p:cNvPicPr/>
                <p:nvPr/>
              </p:nvPicPr>
              <p:blipFill>
                <a:blip r:embed="rId1749"/>
                <a:stretch>
                  <a:fillRect/>
                </a:stretch>
              </p:blipFill>
              <p:spPr>
                <a:xfrm>
                  <a:off x="6275613" y="4817227"/>
                  <a:ext cx="12528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1750">
              <p14:nvContentPartPr>
                <p14:cNvPr id="728" name="Freihand 727">
                  <a:extLst>
                    <a:ext uri="{FF2B5EF4-FFF2-40B4-BE49-F238E27FC236}">
                      <a16:creationId xmlns:a16="http://schemas.microsoft.com/office/drawing/2014/main" id="{C3F45159-F62E-4240-AABB-6F8871ACB3D5}"/>
                    </a:ext>
                  </a:extLst>
                </p14:cNvPr>
                <p14:cNvContentPartPr/>
                <p14:nvPr/>
              </p14:nvContentPartPr>
              <p14:xfrm>
                <a:off x="7694733" y="3231427"/>
                <a:ext cx="118440" cy="168120"/>
              </p14:xfrm>
            </p:contentPart>
          </mc:Choice>
          <mc:Fallback>
            <p:pic>
              <p:nvPicPr>
                <p:cNvPr id="728" name="Freihand 727">
                  <a:extLst>
                    <a:ext uri="{FF2B5EF4-FFF2-40B4-BE49-F238E27FC236}">
                      <a16:creationId xmlns:a16="http://schemas.microsoft.com/office/drawing/2014/main" id="{C3F45159-F62E-4240-AABB-6F8871ACB3D5}"/>
                    </a:ext>
                  </a:extLst>
                </p:cNvPr>
                <p:cNvPicPr/>
                <p:nvPr/>
              </p:nvPicPr>
              <p:blipFill>
                <a:blip r:embed="rId1751"/>
                <a:stretch>
                  <a:fillRect/>
                </a:stretch>
              </p:blipFill>
              <p:spPr>
                <a:xfrm>
                  <a:off x="7690413" y="3227107"/>
                  <a:ext cx="1270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752">
              <p14:nvContentPartPr>
                <p14:cNvPr id="729" name="Freihand 728">
                  <a:extLst>
                    <a:ext uri="{FF2B5EF4-FFF2-40B4-BE49-F238E27FC236}">
                      <a16:creationId xmlns:a16="http://schemas.microsoft.com/office/drawing/2014/main" id="{DF5A3FEF-3A9B-4A2B-8758-527F3C12434F}"/>
                    </a:ext>
                  </a:extLst>
                </p14:cNvPr>
                <p14:cNvContentPartPr/>
                <p14:nvPr/>
              </p14:nvContentPartPr>
              <p14:xfrm>
                <a:off x="7929093" y="3229267"/>
                <a:ext cx="20160" cy="117360"/>
              </p14:xfrm>
            </p:contentPart>
          </mc:Choice>
          <mc:Fallback>
            <p:pic>
              <p:nvPicPr>
                <p:cNvPr id="729" name="Freihand 728">
                  <a:extLst>
                    <a:ext uri="{FF2B5EF4-FFF2-40B4-BE49-F238E27FC236}">
                      <a16:creationId xmlns:a16="http://schemas.microsoft.com/office/drawing/2014/main" id="{DF5A3FEF-3A9B-4A2B-8758-527F3C12434F}"/>
                    </a:ext>
                  </a:extLst>
                </p:cNvPr>
                <p:cNvPicPr/>
                <p:nvPr/>
              </p:nvPicPr>
              <p:blipFill>
                <a:blip r:embed="rId1753"/>
                <a:stretch>
                  <a:fillRect/>
                </a:stretch>
              </p:blipFill>
              <p:spPr>
                <a:xfrm>
                  <a:off x="7924773" y="3224947"/>
                  <a:ext cx="288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754">
              <p14:nvContentPartPr>
                <p14:cNvPr id="730" name="Freihand 729">
                  <a:extLst>
                    <a:ext uri="{FF2B5EF4-FFF2-40B4-BE49-F238E27FC236}">
                      <a16:creationId xmlns:a16="http://schemas.microsoft.com/office/drawing/2014/main" id="{7B00189D-981D-45E6-A781-058AD3B8D345}"/>
                    </a:ext>
                  </a:extLst>
                </p14:cNvPr>
                <p14:cNvContentPartPr/>
                <p14:nvPr/>
              </p14:nvContentPartPr>
              <p14:xfrm>
                <a:off x="7877253" y="3223507"/>
                <a:ext cx="133200" cy="19800"/>
              </p14:xfrm>
            </p:contentPart>
          </mc:Choice>
          <mc:Fallback>
            <p:pic>
              <p:nvPicPr>
                <p:cNvPr id="730" name="Freihand 729">
                  <a:extLst>
                    <a:ext uri="{FF2B5EF4-FFF2-40B4-BE49-F238E27FC236}">
                      <a16:creationId xmlns:a16="http://schemas.microsoft.com/office/drawing/2014/main" id="{7B00189D-981D-45E6-A781-058AD3B8D345}"/>
                    </a:ext>
                  </a:extLst>
                </p:cNvPr>
                <p:cNvPicPr/>
                <p:nvPr/>
              </p:nvPicPr>
              <p:blipFill>
                <a:blip r:embed="rId1755"/>
                <a:stretch>
                  <a:fillRect/>
                </a:stretch>
              </p:blipFill>
              <p:spPr>
                <a:xfrm>
                  <a:off x="7872933" y="3218827"/>
                  <a:ext cx="1418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756">
              <p14:nvContentPartPr>
                <p14:cNvPr id="731" name="Freihand 730">
                  <a:extLst>
                    <a:ext uri="{FF2B5EF4-FFF2-40B4-BE49-F238E27FC236}">
                      <a16:creationId xmlns:a16="http://schemas.microsoft.com/office/drawing/2014/main" id="{D42A8E2F-D01E-4DF3-BC1D-B3F1ECEB4543}"/>
                    </a:ext>
                  </a:extLst>
                </p14:cNvPr>
                <p14:cNvContentPartPr/>
                <p14:nvPr/>
              </p14:nvContentPartPr>
              <p14:xfrm>
                <a:off x="7889853" y="3277147"/>
                <a:ext cx="105120" cy="9000"/>
              </p14:xfrm>
            </p:contentPart>
          </mc:Choice>
          <mc:Fallback>
            <p:pic>
              <p:nvPicPr>
                <p:cNvPr id="731" name="Freihand 730">
                  <a:extLst>
                    <a:ext uri="{FF2B5EF4-FFF2-40B4-BE49-F238E27FC236}">
                      <a16:creationId xmlns:a16="http://schemas.microsoft.com/office/drawing/2014/main" id="{D42A8E2F-D01E-4DF3-BC1D-B3F1ECEB4543}"/>
                    </a:ext>
                  </a:extLst>
                </p:cNvPr>
                <p:cNvPicPr/>
                <p:nvPr/>
              </p:nvPicPr>
              <p:blipFill>
                <a:blip r:embed="rId1757"/>
                <a:stretch>
                  <a:fillRect/>
                </a:stretch>
              </p:blipFill>
              <p:spPr>
                <a:xfrm>
                  <a:off x="7885533" y="3272827"/>
                  <a:ext cx="11376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758">
              <p14:nvContentPartPr>
                <p14:cNvPr id="732" name="Freihand 731">
                  <a:extLst>
                    <a:ext uri="{FF2B5EF4-FFF2-40B4-BE49-F238E27FC236}">
                      <a16:creationId xmlns:a16="http://schemas.microsoft.com/office/drawing/2014/main" id="{39601C12-D95E-4F21-9CEF-961E53192F6D}"/>
                    </a:ext>
                  </a:extLst>
                </p14:cNvPr>
                <p14:cNvContentPartPr/>
                <p14:nvPr/>
              </p14:nvContentPartPr>
              <p14:xfrm>
                <a:off x="7672053" y="3378307"/>
                <a:ext cx="369000" cy="53280"/>
              </p14:xfrm>
            </p:contentPart>
          </mc:Choice>
          <mc:Fallback>
            <p:pic>
              <p:nvPicPr>
                <p:cNvPr id="732" name="Freihand 731">
                  <a:extLst>
                    <a:ext uri="{FF2B5EF4-FFF2-40B4-BE49-F238E27FC236}">
                      <a16:creationId xmlns:a16="http://schemas.microsoft.com/office/drawing/2014/main" id="{39601C12-D95E-4F21-9CEF-961E53192F6D}"/>
                    </a:ext>
                  </a:extLst>
                </p:cNvPr>
                <p:cNvPicPr/>
                <p:nvPr/>
              </p:nvPicPr>
              <p:blipFill>
                <a:blip r:embed="rId1759"/>
                <a:stretch>
                  <a:fillRect/>
                </a:stretch>
              </p:blipFill>
              <p:spPr>
                <a:xfrm>
                  <a:off x="7667733" y="3373987"/>
                  <a:ext cx="37764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760">
              <p14:nvContentPartPr>
                <p14:cNvPr id="734" name="Freihand 733">
                  <a:extLst>
                    <a:ext uri="{FF2B5EF4-FFF2-40B4-BE49-F238E27FC236}">
                      <a16:creationId xmlns:a16="http://schemas.microsoft.com/office/drawing/2014/main" id="{55FF8DE7-884D-437C-9A33-2E32CCFE6363}"/>
                    </a:ext>
                  </a:extLst>
                </p14:cNvPr>
                <p14:cNvContentPartPr/>
                <p14:nvPr/>
              </p14:nvContentPartPr>
              <p14:xfrm>
                <a:off x="7701933" y="3452467"/>
                <a:ext cx="155160" cy="164520"/>
              </p14:xfrm>
            </p:contentPart>
          </mc:Choice>
          <mc:Fallback>
            <p:pic>
              <p:nvPicPr>
                <p:cNvPr id="734" name="Freihand 733">
                  <a:extLst>
                    <a:ext uri="{FF2B5EF4-FFF2-40B4-BE49-F238E27FC236}">
                      <a16:creationId xmlns:a16="http://schemas.microsoft.com/office/drawing/2014/main" id="{55FF8DE7-884D-437C-9A33-2E32CCFE6363}"/>
                    </a:ext>
                  </a:extLst>
                </p:cNvPr>
                <p:cNvPicPr/>
                <p:nvPr/>
              </p:nvPicPr>
              <p:blipFill>
                <a:blip r:embed="rId1761"/>
                <a:stretch>
                  <a:fillRect/>
                </a:stretch>
              </p:blipFill>
              <p:spPr>
                <a:xfrm>
                  <a:off x="7697613" y="3448147"/>
                  <a:ext cx="1638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762">
              <p14:nvContentPartPr>
                <p14:cNvPr id="736" name="Freihand 735">
                  <a:extLst>
                    <a:ext uri="{FF2B5EF4-FFF2-40B4-BE49-F238E27FC236}">
                      <a16:creationId xmlns:a16="http://schemas.microsoft.com/office/drawing/2014/main" id="{A713107D-4178-40B4-88E1-DE4C22AE7E33}"/>
                    </a:ext>
                  </a:extLst>
                </p14:cNvPr>
                <p14:cNvContentPartPr/>
                <p14:nvPr/>
              </p14:nvContentPartPr>
              <p14:xfrm>
                <a:off x="7910373" y="3470467"/>
                <a:ext cx="129600" cy="137160"/>
              </p14:xfrm>
            </p:contentPart>
          </mc:Choice>
          <mc:Fallback>
            <p:pic>
              <p:nvPicPr>
                <p:cNvPr id="736" name="Freihand 735">
                  <a:extLst>
                    <a:ext uri="{FF2B5EF4-FFF2-40B4-BE49-F238E27FC236}">
                      <a16:creationId xmlns:a16="http://schemas.microsoft.com/office/drawing/2014/main" id="{A713107D-4178-40B4-88E1-DE4C22AE7E33}"/>
                    </a:ext>
                  </a:extLst>
                </p:cNvPr>
                <p:cNvPicPr/>
                <p:nvPr/>
              </p:nvPicPr>
              <p:blipFill>
                <a:blip r:embed="rId1763"/>
                <a:stretch>
                  <a:fillRect/>
                </a:stretch>
              </p:blipFill>
              <p:spPr>
                <a:xfrm>
                  <a:off x="7906053" y="3466147"/>
                  <a:ext cx="1382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764">
              <p14:nvContentPartPr>
                <p14:cNvPr id="1111" name="Freihand 1110">
                  <a:extLst>
                    <a:ext uri="{FF2B5EF4-FFF2-40B4-BE49-F238E27FC236}">
                      <a16:creationId xmlns:a16="http://schemas.microsoft.com/office/drawing/2014/main" id="{ED0954D3-5B3D-4DDF-BC4C-8C494F71E5D0}"/>
                    </a:ext>
                  </a:extLst>
                </p14:cNvPr>
                <p14:cNvContentPartPr/>
                <p14:nvPr/>
              </p14:nvContentPartPr>
              <p14:xfrm>
                <a:off x="7638573" y="3647947"/>
                <a:ext cx="426240" cy="26280"/>
              </p14:xfrm>
            </p:contentPart>
          </mc:Choice>
          <mc:Fallback>
            <p:pic>
              <p:nvPicPr>
                <p:cNvPr id="1111" name="Freihand 1110">
                  <a:extLst>
                    <a:ext uri="{FF2B5EF4-FFF2-40B4-BE49-F238E27FC236}">
                      <a16:creationId xmlns:a16="http://schemas.microsoft.com/office/drawing/2014/main" id="{ED0954D3-5B3D-4DDF-BC4C-8C494F71E5D0}"/>
                    </a:ext>
                  </a:extLst>
                </p:cNvPr>
                <p:cNvPicPr/>
                <p:nvPr/>
              </p:nvPicPr>
              <p:blipFill>
                <a:blip r:embed="rId1765"/>
                <a:stretch>
                  <a:fillRect/>
                </a:stretch>
              </p:blipFill>
              <p:spPr>
                <a:xfrm>
                  <a:off x="7634253" y="3643627"/>
                  <a:ext cx="4348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766">
              <p14:nvContentPartPr>
                <p14:cNvPr id="1113" name="Freihand 1112">
                  <a:extLst>
                    <a:ext uri="{FF2B5EF4-FFF2-40B4-BE49-F238E27FC236}">
                      <a16:creationId xmlns:a16="http://schemas.microsoft.com/office/drawing/2014/main" id="{CFC3A125-FAD1-45AA-90DB-9915D7D51FF2}"/>
                    </a:ext>
                  </a:extLst>
                </p14:cNvPr>
                <p14:cNvContentPartPr/>
                <p14:nvPr/>
              </p14:nvContentPartPr>
              <p14:xfrm>
                <a:off x="10949493" y="3260227"/>
                <a:ext cx="1114560" cy="90720"/>
              </p14:xfrm>
            </p:contentPart>
          </mc:Choice>
          <mc:Fallback>
            <p:pic>
              <p:nvPicPr>
                <p:cNvPr id="1113" name="Freihand 1112">
                  <a:extLst>
                    <a:ext uri="{FF2B5EF4-FFF2-40B4-BE49-F238E27FC236}">
                      <a16:creationId xmlns:a16="http://schemas.microsoft.com/office/drawing/2014/main" id="{CFC3A125-FAD1-45AA-90DB-9915D7D51FF2}"/>
                    </a:ext>
                  </a:extLst>
                </p:cNvPr>
                <p:cNvPicPr/>
                <p:nvPr/>
              </p:nvPicPr>
              <p:blipFill>
                <a:blip r:embed="rId1767"/>
                <a:stretch>
                  <a:fillRect/>
                </a:stretch>
              </p:blipFill>
              <p:spPr>
                <a:xfrm>
                  <a:off x="10945173" y="3255907"/>
                  <a:ext cx="11232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768">
              <p14:nvContentPartPr>
                <p14:cNvPr id="1114" name="Freihand 1113">
                  <a:extLst>
                    <a:ext uri="{FF2B5EF4-FFF2-40B4-BE49-F238E27FC236}">
                      <a16:creationId xmlns:a16="http://schemas.microsoft.com/office/drawing/2014/main" id="{8BD3CCB3-128A-447E-9B2A-502CCD1F5EE3}"/>
                    </a:ext>
                  </a:extLst>
                </p14:cNvPr>
                <p14:cNvContentPartPr/>
                <p14:nvPr/>
              </p14:nvContentPartPr>
              <p14:xfrm>
                <a:off x="7592133" y="4114507"/>
                <a:ext cx="610560" cy="59400"/>
              </p14:xfrm>
            </p:contentPart>
          </mc:Choice>
          <mc:Fallback>
            <p:pic>
              <p:nvPicPr>
                <p:cNvPr id="1114" name="Freihand 1113">
                  <a:extLst>
                    <a:ext uri="{FF2B5EF4-FFF2-40B4-BE49-F238E27FC236}">
                      <a16:creationId xmlns:a16="http://schemas.microsoft.com/office/drawing/2014/main" id="{8BD3CCB3-128A-447E-9B2A-502CCD1F5EE3}"/>
                    </a:ext>
                  </a:extLst>
                </p:cNvPr>
                <p:cNvPicPr/>
                <p:nvPr/>
              </p:nvPicPr>
              <p:blipFill>
                <a:blip r:embed="rId1769"/>
                <a:stretch>
                  <a:fillRect/>
                </a:stretch>
              </p:blipFill>
              <p:spPr>
                <a:xfrm>
                  <a:off x="7587813" y="4110187"/>
                  <a:ext cx="6192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770">
              <p14:nvContentPartPr>
                <p14:cNvPr id="1115" name="Freihand 1114">
                  <a:extLst>
                    <a:ext uri="{FF2B5EF4-FFF2-40B4-BE49-F238E27FC236}">
                      <a16:creationId xmlns:a16="http://schemas.microsoft.com/office/drawing/2014/main" id="{013F8419-7C61-4E6C-A522-47BF97639987}"/>
                    </a:ext>
                  </a:extLst>
                </p14:cNvPr>
                <p14:cNvContentPartPr/>
                <p14:nvPr/>
              </p14:nvContentPartPr>
              <p14:xfrm>
                <a:off x="10026093" y="3820387"/>
                <a:ext cx="531360" cy="44280"/>
              </p14:xfrm>
            </p:contentPart>
          </mc:Choice>
          <mc:Fallback>
            <p:pic>
              <p:nvPicPr>
                <p:cNvPr id="1115" name="Freihand 1114">
                  <a:extLst>
                    <a:ext uri="{FF2B5EF4-FFF2-40B4-BE49-F238E27FC236}">
                      <a16:creationId xmlns:a16="http://schemas.microsoft.com/office/drawing/2014/main" id="{013F8419-7C61-4E6C-A522-47BF97639987}"/>
                    </a:ext>
                  </a:extLst>
                </p:cNvPr>
                <p:cNvPicPr/>
                <p:nvPr/>
              </p:nvPicPr>
              <p:blipFill>
                <a:blip r:embed="rId1771"/>
                <a:stretch>
                  <a:fillRect/>
                </a:stretch>
              </p:blipFill>
              <p:spPr>
                <a:xfrm>
                  <a:off x="10021773" y="3816067"/>
                  <a:ext cx="5400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772">
              <p14:nvContentPartPr>
                <p14:cNvPr id="1118" name="Freihand 1117">
                  <a:extLst>
                    <a:ext uri="{FF2B5EF4-FFF2-40B4-BE49-F238E27FC236}">
                      <a16:creationId xmlns:a16="http://schemas.microsoft.com/office/drawing/2014/main" id="{825C20B1-0201-4CD0-BB4C-6B65F0F7C573}"/>
                    </a:ext>
                  </a:extLst>
                </p14:cNvPr>
                <p14:cNvContentPartPr/>
                <p14:nvPr/>
              </p14:nvContentPartPr>
              <p14:xfrm>
                <a:off x="7567293" y="3117667"/>
                <a:ext cx="558360" cy="562680"/>
              </p14:xfrm>
            </p:contentPart>
          </mc:Choice>
          <mc:Fallback>
            <p:pic>
              <p:nvPicPr>
                <p:cNvPr id="1118" name="Freihand 1117">
                  <a:extLst>
                    <a:ext uri="{FF2B5EF4-FFF2-40B4-BE49-F238E27FC236}">
                      <a16:creationId xmlns:a16="http://schemas.microsoft.com/office/drawing/2014/main" id="{825C20B1-0201-4CD0-BB4C-6B65F0F7C573}"/>
                    </a:ext>
                  </a:extLst>
                </p:cNvPr>
                <p:cNvPicPr/>
                <p:nvPr/>
              </p:nvPicPr>
              <p:blipFill>
                <a:blip r:embed="rId1773"/>
                <a:stretch>
                  <a:fillRect/>
                </a:stretch>
              </p:blipFill>
              <p:spPr>
                <a:xfrm>
                  <a:off x="7562973" y="3113347"/>
                  <a:ext cx="567000" cy="571320"/>
                </a:xfrm>
                <a:prstGeom prst="rect">
                  <a:avLst/>
                </a:prstGeom>
              </p:spPr>
            </p:pic>
          </mc:Fallback>
        </mc:AlternateContent>
        <mc:AlternateContent xmlns:mc="http://schemas.openxmlformats.org/markup-compatibility/2006">
          <mc:Choice xmlns:p14="http://schemas.microsoft.com/office/powerpoint/2010/main" Requires="p14">
            <p:contentPart p14:bwMode="auto" r:id="rId1774">
              <p14:nvContentPartPr>
                <p14:cNvPr id="1134" name="Freihand 1133">
                  <a:extLst>
                    <a:ext uri="{FF2B5EF4-FFF2-40B4-BE49-F238E27FC236}">
                      <a16:creationId xmlns:a16="http://schemas.microsoft.com/office/drawing/2014/main" id="{FA254B60-9678-4BF6-AEE5-201B939439C9}"/>
                    </a:ext>
                  </a:extLst>
                </p14:cNvPr>
                <p14:cNvContentPartPr/>
                <p14:nvPr/>
              </p14:nvContentPartPr>
              <p14:xfrm>
                <a:off x="10884333" y="3287227"/>
                <a:ext cx="1058760" cy="55800"/>
              </p14:xfrm>
            </p:contentPart>
          </mc:Choice>
          <mc:Fallback>
            <p:pic>
              <p:nvPicPr>
                <p:cNvPr id="1134" name="Freihand 1133">
                  <a:extLst>
                    <a:ext uri="{FF2B5EF4-FFF2-40B4-BE49-F238E27FC236}">
                      <a16:creationId xmlns:a16="http://schemas.microsoft.com/office/drawing/2014/main" id="{FA254B60-9678-4BF6-AEE5-201B939439C9}"/>
                    </a:ext>
                  </a:extLst>
                </p:cNvPr>
                <p:cNvPicPr/>
                <p:nvPr/>
              </p:nvPicPr>
              <p:blipFill>
                <a:blip r:embed="rId1775"/>
                <a:stretch>
                  <a:fillRect/>
                </a:stretch>
              </p:blipFill>
              <p:spPr>
                <a:xfrm>
                  <a:off x="10880013" y="3282907"/>
                  <a:ext cx="10674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776">
              <p14:nvContentPartPr>
                <p14:cNvPr id="1135" name="Freihand 1134">
                  <a:extLst>
                    <a:ext uri="{FF2B5EF4-FFF2-40B4-BE49-F238E27FC236}">
                      <a16:creationId xmlns:a16="http://schemas.microsoft.com/office/drawing/2014/main" id="{80004133-A074-4747-801C-C6D014E34932}"/>
                    </a:ext>
                  </a:extLst>
                </p14:cNvPr>
                <p14:cNvContentPartPr/>
                <p14:nvPr/>
              </p14:nvContentPartPr>
              <p14:xfrm>
                <a:off x="10904853" y="3268867"/>
                <a:ext cx="1002600" cy="61560"/>
              </p14:xfrm>
            </p:contentPart>
          </mc:Choice>
          <mc:Fallback>
            <p:pic>
              <p:nvPicPr>
                <p:cNvPr id="1135" name="Freihand 1134">
                  <a:extLst>
                    <a:ext uri="{FF2B5EF4-FFF2-40B4-BE49-F238E27FC236}">
                      <a16:creationId xmlns:a16="http://schemas.microsoft.com/office/drawing/2014/main" id="{80004133-A074-4747-801C-C6D014E34932}"/>
                    </a:ext>
                  </a:extLst>
                </p:cNvPr>
                <p:cNvPicPr/>
                <p:nvPr/>
              </p:nvPicPr>
              <p:blipFill>
                <a:blip r:embed="rId1777"/>
                <a:stretch>
                  <a:fillRect/>
                </a:stretch>
              </p:blipFill>
              <p:spPr>
                <a:xfrm>
                  <a:off x="10900533" y="3264547"/>
                  <a:ext cx="10112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778">
              <p14:nvContentPartPr>
                <p14:cNvPr id="1146" name="Freihand 1145">
                  <a:extLst>
                    <a:ext uri="{FF2B5EF4-FFF2-40B4-BE49-F238E27FC236}">
                      <a16:creationId xmlns:a16="http://schemas.microsoft.com/office/drawing/2014/main" id="{85618FEF-98F3-46AF-9DB6-B9F35C1DB218}"/>
                    </a:ext>
                  </a:extLst>
                </p14:cNvPr>
                <p14:cNvContentPartPr/>
                <p14:nvPr/>
              </p14:nvContentPartPr>
              <p14:xfrm>
                <a:off x="11730333" y="2908507"/>
                <a:ext cx="9360" cy="97920"/>
              </p14:xfrm>
            </p:contentPart>
          </mc:Choice>
          <mc:Fallback>
            <p:pic>
              <p:nvPicPr>
                <p:cNvPr id="1146" name="Freihand 1145">
                  <a:extLst>
                    <a:ext uri="{FF2B5EF4-FFF2-40B4-BE49-F238E27FC236}">
                      <a16:creationId xmlns:a16="http://schemas.microsoft.com/office/drawing/2014/main" id="{85618FEF-98F3-46AF-9DB6-B9F35C1DB218}"/>
                    </a:ext>
                  </a:extLst>
                </p:cNvPr>
                <p:cNvPicPr/>
                <p:nvPr/>
              </p:nvPicPr>
              <p:blipFill>
                <a:blip r:embed="rId1779"/>
                <a:stretch>
                  <a:fillRect/>
                </a:stretch>
              </p:blipFill>
              <p:spPr>
                <a:xfrm>
                  <a:off x="11726013" y="2904187"/>
                  <a:ext cx="180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780">
              <p14:nvContentPartPr>
                <p14:cNvPr id="1148" name="Freihand 1147">
                  <a:extLst>
                    <a:ext uri="{FF2B5EF4-FFF2-40B4-BE49-F238E27FC236}">
                      <a16:creationId xmlns:a16="http://schemas.microsoft.com/office/drawing/2014/main" id="{F9F3B6D8-B4A7-4A34-A5C8-380FCB2D53BB}"/>
                    </a:ext>
                  </a:extLst>
                </p14:cNvPr>
                <p14:cNvContentPartPr/>
                <p14:nvPr/>
              </p14:nvContentPartPr>
              <p14:xfrm>
                <a:off x="9631893" y="3107227"/>
                <a:ext cx="15480" cy="79560"/>
              </p14:xfrm>
            </p:contentPart>
          </mc:Choice>
          <mc:Fallback>
            <p:pic>
              <p:nvPicPr>
                <p:cNvPr id="1148" name="Freihand 1147">
                  <a:extLst>
                    <a:ext uri="{FF2B5EF4-FFF2-40B4-BE49-F238E27FC236}">
                      <a16:creationId xmlns:a16="http://schemas.microsoft.com/office/drawing/2014/main" id="{F9F3B6D8-B4A7-4A34-A5C8-380FCB2D53BB}"/>
                    </a:ext>
                  </a:extLst>
                </p:cNvPr>
                <p:cNvPicPr/>
                <p:nvPr/>
              </p:nvPicPr>
              <p:blipFill>
                <a:blip r:embed="rId1781"/>
                <a:stretch>
                  <a:fillRect/>
                </a:stretch>
              </p:blipFill>
              <p:spPr>
                <a:xfrm>
                  <a:off x="9627573" y="3102907"/>
                  <a:ext cx="241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782">
              <p14:nvContentPartPr>
                <p14:cNvPr id="1150" name="Freihand 1149">
                  <a:extLst>
                    <a:ext uri="{FF2B5EF4-FFF2-40B4-BE49-F238E27FC236}">
                      <a16:creationId xmlns:a16="http://schemas.microsoft.com/office/drawing/2014/main" id="{A5799553-B119-4CE0-B2D9-C2B4A97A7ED7}"/>
                    </a:ext>
                  </a:extLst>
                </p14:cNvPr>
                <p14:cNvContentPartPr/>
                <p14:nvPr/>
              </p14:nvContentPartPr>
              <p14:xfrm>
                <a:off x="5090853" y="5431387"/>
                <a:ext cx="100080" cy="2160"/>
              </p14:xfrm>
            </p:contentPart>
          </mc:Choice>
          <mc:Fallback>
            <p:pic>
              <p:nvPicPr>
                <p:cNvPr id="1150" name="Freihand 1149">
                  <a:extLst>
                    <a:ext uri="{FF2B5EF4-FFF2-40B4-BE49-F238E27FC236}">
                      <a16:creationId xmlns:a16="http://schemas.microsoft.com/office/drawing/2014/main" id="{A5799553-B119-4CE0-B2D9-C2B4A97A7ED7}"/>
                    </a:ext>
                  </a:extLst>
                </p:cNvPr>
                <p:cNvPicPr/>
                <p:nvPr/>
              </p:nvPicPr>
              <p:blipFill>
                <a:blip r:embed="rId1783"/>
                <a:stretch>
                  <a:fillRect/>
                </a:stretch>
              </p:blipFill>
              <p:spPr>
                <a:xfrm>
                  <a:off x="5086533" y="5427067"/>
                  <a:ext cx="10872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1784">
              <p14:nvContentPartPr>
                <p14:cNvPr id="1151" name="Freihand 1150">
                  <a:extLst>
                    <a:ext uri="{FF2B5EF4-FFF2-40B4-BE49-F238E27FC236}">
                      <a16:creationId xmlns:a16="http://schemas.microsoft.com/office/drawing/2014/main" id="{9FC21886-1D0D-4995-B8EA-CD0461A65C29}"/>
                    </a:ext>
                  </a:extLst>
                </p14:cNvPr>
                <p14:cNvContentPartPr/>
                <p14:nvPr/>
              </p14:nvContentPartPr>
              <p14:xfrm>
                <a:off x="5265813" y="5344267"/>
                <a:ext cx="99360" cy="203400"/>
              </p14:xfrm>
            </p:contentPart>
          </mc:Choice>
          <mc:Fallback>
            <p:pic>
              <p:nvPicPr>
                <p:cNvPr id="1151" name="Freihand 1150">
                  <a:extLst>
                    <a:ext uri="{FF2B5EF4-FFF2-40B4-BE49-F238E27FC236}">
                      <a16:creationId xmlns:a16="http://schemas.microsoft.com/office/drawing/2014/main" id="{9FC21886-1D0D-4995-B8EA-CD0461A65C29}"/>
                    </a:ext>
                  </a:extLst>
                </p:cNvPr>
                <p:cNvPicPr/>
                <p:nvPr/>
              </p:nvPicPr>
              <p:blipFill>
                <a:blip r:embed="rId1785"/>
                <a:stretch>
                  <a:fillRect/>
                </a:stretch>
              </p:blipFill>
              <p:spPr>
                <a:xfrm>
                  <a:off x="5261493" y="5339947"/>
                  <a:ext cx="10800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786">
              <p14:nvContentPartPr>
                <p14:cNvPr id="1152" name="Freihand 1151">
                  <a:extLst>
                    <a:ext uri="{FF2B5EF4-FFF2-40B4-BE49-F238E27FC236}">
                      <a16:creationId xmlns:a16="http://schemas.microsoft.com/office/drawing/2014/main" id="{7218F71E-FBF3-4E3B-AB22-6FE5447602A1}"/>
                    </a:ext>
                  </a:extLst>
                </p14:cNvPr>
                <p14:cNvContentPartPr/>
                <p14:nvPr/>
              </p14:nvContentPartPr>
              <p14:xfrm>
                <a:off x="5384613" y="5283787"/>
                <a:ext cx="12600" cy="84240"/>
              </p14:xfrm>
            </p:contentPart>
          </mc:Choice>
          <mc:Fallback>
            <p:pic>
              <p:nvPicPr>
                <p:cNvPr id="1152" name="Freihand 1151">
                  <a:extLst>
                    <a:ext uri="{FF2B5EF4-FFF2-40B4-BE49-F238E27FC236}">
                      <a16:creationId xmlns:a16="http://schemas.microsoft.com/office/drawing/2014/main" id="{7218F71E-FBF3-4E3B-AB22-6FE5447602A1}"/>
                    </a:ext>
                  </a:extLst>
                </p:cNvPr>
                <p:cNvPicPr/>
                <p:nvPr/>
              </p:nvPicPr>
              <p:blipFill>
                <a:blip r:embed="rId1787"/>
                <a:stretch>
                  <a:fillRect/>
                </a:stretch>
              </p:blipFill>
              <p:spPr>
                <a:xfrm>
                  <a:off x="5380293" y="5279467"/>
                  <a:ext cx="212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788">
              <p14:nvContentPartPr>
                <p14:cNvPr id="1153" name="Freihand 1152">
                  <a:extLst>
                    <a:ext uri="{FF2B5EF4-FFF2-40B4-BE49-F238E27FC236}">
                      <a16:creationId xmlns:a16="http://schemas.microsoft.com/office/drawing/2014/main" id="{1FE2789A-BD8A-4916-BB07-E6D32252B4B6}"/>
                    </a:ext>
                  </a:extLst>
                </p14:cNvPr>
                <p14:cNvContentPartPr/>
                <p14:nvPr/>
              </p14:nvContentPartPr>
              <p14:xfrm>
                <a:off x="5478573" y="5299987"/>
                <a:ext cx="34560" cy="146160"/>
              </p14:xfrm>
            </p:contentPart>
          </mc:Choice>
          <mc:Fallback>
            <p:pic>
              <p:nvPicPr>
                <p:cNvPr id="1153" name="Freihand 1152">
                  <a:extLst>
                    <a:ext uri="{FF2B5EF4-FFF2-40B4-BE49-F238E27FC236}">
                      <a16:creationId xmlns:a16="http://schemas.microsoft.com/office/drawing/2014/main" id="{1FE2789A-BD8A-4916-BB07-E6D32252B4B6}"/>
                    </a:ext>
                  </a:extLst>
                </p:cNvPr>
                <p:cNvPicPr/>
                <p:nvPr/>
              </p:nvPicPr>
              <p:blipFill>
                <a:blip r:embed="rId1789"/>
                <a:stretch>
                  <a:fillRect/>
                </a:stretch>
              </p:blipFill>
              <p:spPr>
                <a:xfrm>
                  <a:off x="5474253" y="5295667"/>
                  <a:ext cx="432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790">
              <p14:nvContentPartPr>
                <p14:cNvPr id="1154" name="Freihand 1153">
                  <a:extLst>
                    <a:ext uri="{FF2B5EF4-FFF2-40B4-BE49-F238E27FC236}">
                      <a16:creationId xmlns:a16="http://schemas.microsoft.com/office/drawing/2014/main" id="{A6919331-0CEB-4DF4-B04D-AEB4D94B2062}"/>
                    </a:ext>
                  </a:extLst>
                </p14:cNvPr>
                <p14:cNvContentPartPr/>
                <p14:nvPr/>
              </p14:nvContentPartPr>
              <p14:xfrm>
                <a:off x="5554533" y="5303587"/>
                <a:ext cx="122040" cy="129240"/>
              </p14:xfrm>
            </p:contentPart>
          </mc:Choice>
          <mc:Fallback>
            <p:pic>
              <p:nvPicPr>
                <p:cNvPr id="1154" name="Freihand 1153">
                  <a:extLst>
                    <a:ext uri="{FF2B5EF4-FFF2-40B4-BE49-F238E27FC236}">
                      <a16:creationId xmlns:a16="http://schemas.microsoft.com/office/drawing/2014/main" id="{A6919331-0CEB-4DF4-B04D-AEB4D94B2062}"/>
                    </a:ext>
                  </a:extLst>
                </p:cNvPr>
                <p:cNvPicPr/>
                <p:nvPr/>
              </p:nvPicPr>
              <p:blipFill>
                <a:blip r:embed="rId1791"/>
                <a:stretch>
                  <a:fillRect/>
                </a:stretch>
              </p:blipFill>
              <p:spPr>
                <a:xfrm>
                  <a:off x="5550213" y="5299267"/>
                  <a:ext cx="1306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792">
              <p14:nvContentPartPr>
                <p14:cNvPr id="1155" name="Freihand 1154">
                  <a:extLst>
                    <a:ext uri="{FF2B5EF4-FFF2-40B4-BE49-F238E27FC236}">
                      <a16:creationId xmlns:a16="http://schemas.microsoft.com/office/drawing/2014/main" id="{F80CDC28-EE25-4952-B292-594A50559A09}"/>
                    </a:ext>
                  </a:extLst>
                </p14:cNvPr>
                <p14:cNvContentPartPr/>
                <p14:nvPr/>
              </p14:nvContentPartPr>
              <p14:xfrm>
                <a:off x="5658573" y="5283427"/>
                <a:ext cx="72360" cy="216360"/>
              </p14:xfrm>
            </p:contentPart>
          </mc:Choice>
          <mc:Fallback>
            <p:pic>
              <p:nvPicPr>
                <p:cNvPr id="1155" name="Freihand 1154">
                  <a:extLst>
                    <a:ext uri="{FF2B5EF4-FFF2-40B4-BE49-F238E27FC236}">
                      <a16:creationId xmlns:a16="http://schemas.microsoft.com/office/drawing/2014/main" id="{F80CDC28-EE25-4952-B292-594A50559A09}"/>
                    </a:ext>
                  </a:extLst>
                </p:cNvPr>
                <p:cNvPicPr/>
                <p:nvPr/>
              </p:nvPicPr>
              <p:blipFill>
                <a:blip r:embed="rId1793"/>
                <a:stretch>
                  <a:fillRect/>
                </a:stretch>
              </p:blipFill>
              <p:spPr>
                <a:xfrm>
                  <a:off x="5654253" y="5279107"/>
                  <a:ext cx="8100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1794">
              <p14:nvContentPartPr>
                <p14:cNvPr id="1157" name="Freihand 1156">
                  <a:extLst>
                    <a:ext uri="{FF2B5EF4-FFF2-40B4-BE49-F238E27FC236}">
                      <a16:creationId xmlns:a16="http://schemas.microsoft.com/office/drawing/2014/main" id="{0614D365-5DDC-4E99-A10F-399AF90A2E40}"/>
                    </a:ext>
                  </a:extLst>
                </p14:cNvPr>
                <p14:cNvContentPartPr/>
                <p14:nvPr/>
              </p14:nvContentPartPr>
              <p14:xfrm>
                <a:off x="5844333" y="5390707"/>
                <a:ext cx="112320" cy="4680"/>
              </p14:xfrm>
            </p:contentPart>
          </mc:Choice>
          <mc:Fallback>
            <p:pic>
              <p:nvPicPr>
                <p:cNvPr id="1157" name="Freihand 1156">
                  <a:extLst>
                    <a:ext uri="{FF2B5EF4-FFF2-40B4-BE49-F238E27FC236}">
                      <a16:creationId xmlns:a16="http://schemas.microsoft.com/office/drawing/2014/main" id="{0614D365-5DDC-4E99-A10F-399AF90A2E40}"/>
                    </a:ext>
                  </a:extLst>
                </p:cNvPr>
                <p:cNvPicPr/>
                <p:nvPr/>
              </p:nvPicPr>
              <p:blipFill>
                <a:blip r:embed="rId1795"/>
                <a:stretch>
                  <a:fillRect/>
                </a:stretch>
              </p:blipFill>
              <p:spPr>
                <a:xfrm>
                  <a:off x="5840013" y="5386387"/>
                  <a:ext cx="12096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1796">
              <p14:nvContentPartPr>
                <p14:cNvPr id="1158" name="Freihand 1157">
                  <a:extLst>
                    <a:ext uri="{FF2B5EF4-FFF2-40B4-BE49-F238E27FC236}">
                      <a16:creationId xmlns:a16="http://schemas.microsoft.com/office/drawing/2014/main" id="{E37D15FE-F4D3-4C74-82DC-18B0F8469CD8}"/>
                    </a:ext>
                  </a:extLst>
                </p14:cNvPr>
                <p14:cNvContentPartPr/>
                <p14:nvPr/>
              </p14:nvContentPartPr>
              <p14:xfrm>
                <a:off x="6039453" y="5230867"/>
                <a:ext cx="186120" cy="193320"/>
              </p14:xfrm>
            </p:contentPart>
          </mc:Choice>
          <mc:Fallback>
            <p:pic>
              <p:nvPicPr>
                <p:cNvPr id="1158" name="Freihand 1157">
                  <a:extLst>
                    <a:ext uri="{FF2B5EF4-FFF2-40B4-BE49-F238E27FC236}">
                      <a16:creationId xmlns:a16="http://schemas.microsoft.com/office/drawing/2014/main" id="{E37D15FE-F4D3-4C74-82DC-18B0F8469CD8}"/>
                    </a:ext>
                  </a:extLst>
                </p:cNvPr>
                <p:cNvPicPr/>
                <p:nvPr/>
              </p:nvPicPr>
              <p:blipFill>
                <a:blip r:embed="rId1797"/>
                <a:stretch>
                  <a:fillRect/>
                </a:stretch>
              </p:blipFill>
              <p:spPr>
                <a:xfrm>
                  <a:off x="6035133" y="5226547"/>
                  <a:ext cx="19476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798">
              <p14:nvContentPartPr>
                <p14:cNvPr id="1160" name="Freihand 1159">
                  <a:extLst>
                    <a:ext uri="{FF2B5EF4-FFF2-40B4-BE49-F238E27FC236}">
                      <a16:creationId xmlns:a16="http://schemas.microsoft.com/office/drawing/2014/main" id="{288E7129-A5E2-46ED-9E57-92B484126DC6}"/>
                    </a:ext>
                  </a:extLst>
                </p14:cNvPr>
                <p14:cNvContentPartPr/>
                <p14:nvPr/>
              </p14:nvContentPartPr>
              <p14:xfrm>
                <a:off x="6273093" y="5224747"/>
                <a:ext cx="93240" cy="199800"/>
              </p14:xfrm>
            </p:contentPart>
          </mc:Choice>
          <mc:Fallback>
            <p:pic>
              <p:nvPicPr>
                <p:cNvPr id="1160" name="Freihand 1159">
                  <a:extLst>
                    <a:ext uri="{FF2B5EF4-FFF2-40B4-BE49-F238E27FC236}">
                      <a16:creationId xmlns:a16="http://schemas.microsoft.com/office/drawing/2014/main" id="{288E7129-A5E2-46ED-9E57-92B484126DC6}"/>
                    </a:ext>
                  </a:extLst>
                </p:cNvPr>
                <p:cNvPicPr/>
                <p:nvPr/>
              </p:nvPicPr>
              <p:blipFill>
                <a:blip r:embed="rId1799"/>
                <a:stretch>
                  <a:fillRect/>
                </a:stretch>
              </p:blipFill>
              <p:spPr>
                <a:xfrm>
                  <a:off x="6268773" y="5220427"/>
                  <a:ext cx="10188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800">
              <p14:nvContentPartPr>
                <p14:cNvPr id="1161" name="Freihand 1160">
                  <a:extLst>
                    <a:ext uri="{FF2B5EF4-FFF2-40B4-BE49-F238E27FC236}">
                      <a16:creationId xmlns:a16="http://schemas.microsoft.com/office/drawing/2014/main" id="{FDDE2FA0-552B-417A-BACE-7664A5DA25C9}"/>
                    </a:ext>
                  </a:extLst>
                </p14:cNvPr>
                <p14:cNvContentPartPr/>
                <p14:nvPr/>
              </p14:nvContentPartPr>
              <p14:xfrm>
                <a:off x="6392613" y="5162107"/>
                <a:ext cx="7560" cy="92160"/>
              </p14:xfrm>
            </p:contentPart>
          </mc:Choice>
          <mc:Fallback>
            <p:pic>
              <p:nvPicPr>
                <p:cNvPr id="1161" name="Freihand 1160">
                  <a:extLst>
                    <a:ext uri="{FF2B5EF4-FFF2-40B4-BE49-F238E27FC236}">
                      <a16:creationId xmlns:a16="http://schemas.microsoft.com/office/drawing/2014/main" id="{FDDE2FA0-552B-417A-BACE-7664A5DA25C9}"/>
                    </a:ext>
                  </a:extLst>
                </p:cNvPr>
                <p:cNvPicPr/>
                <p:nvPr/>
              </p:nvPicPr>
              <p:blipFill>
                <a:blip r:embed="rId1801"/>
                <a:stretch>
                  <a:fillRect/>
                </a:stretch>
              </p:blipFill>
              <p:spPr>
                <a:xfrm>
                  <a:off x="6388293" y="5157787"/>
                  <a:ext cx="162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802">
              <p14:nvContentPartPr>
                <p14:cNvPr id="1162" name="Freihand 1161">
                  <a:extLst>
                    <a:ext uri="{FF2B5EF4-FFF2-40B4-BE49-F238E27FC236}">
                      <a16:creationId xmlns:a16="http://schemas.microsoft.com/office/drawing/2014/main" id="{98A0E5F8-FC01-4CC7-BC49-E48A8F235000}"/>
                    </a:ext>
                  </a:extLst>
                </p14:cNvPr>
                <p14:cNvContentPartPr/>
                <p14:nvPr/>
              </p14:nvContentPartPr>
              <p14:xfrm>
                <a:off x="6425373" y="5169307"/>
                <a:ext cx="15120" cy="74520"/>
              </p14:xfrm>
            </p:contentPart>
          </mc:Choice>
          <mc:Fallback>
            <p:pic>
              <p:nvPicPr>
                <p:cNvPr id="1162" name="Freihand 1161">
                  <a:extLst>
                    <a:ext uri="{FF2B5EF4-FFF2-40B4-BE49-F238E27FC236}">
                      <a16:creationId xmlns:a16="http://schemas.microsoft.com/office/drawing/2014/main" id="{98A0E5F8-FC01-4CC7-BC49-E48A8F235000}"/>
                    </a:ext>
                  </a:extLst>
                </p:cNvPr>
                <p:cNvPicPr/>
                <p:nvPr/>
              </p:nvPicPr>
              <p:blipFill>
                <a:blip r:embed="rId1803"/>
                <a:stretch>
                  <a:fillRect/>
                </a:stretch>
              </p:blipFill>
              <p:spPr>
                <a:xfrm>
                  <a:off x="6421053" y="5164987"/>
                  <a:ext cx="237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804">
              <p14:nvContentPartPr>
                <p14:cNvPr id="1163" name="Freihand 1162">
                  <a:extLst>
                    <a:ext uri="{FF2B5EF4-FFF2-40B4-BE49-F238E27FC236}">
                      <a16:creationId xmlns:a16="http://schemas.microsoft.com/office/drawing/2014/main" id="{7BAE125C-F7C2-4D93-9F16-08D0362AF4A2}"/>
                    </a:ext>
                  </a:extLst>
                </p14:cNvPr>
                <p14:cNvContentPartPr/>
                <p14:nvPr/>
              </p14:nvContentPartPr>
              <p14:xfrm>
                <a:off x="6491253" y="5211787"/>
                <a:ext cx="59400" cy="165600"/>
              </p14:xfrm>
            </p:contentPart>
          </mc:Choice>
          <mc:Fallback>
            <p:pic>
              <p:nvPicPr>
                <p:cNvPr id="1163" name="Freihand 1162">
                  <a:extLst>
                    <a:ext uri="{FF2B5EF4-FFF2-40B4-BE49-F238E27FC236}">
                      <a16:creationId xmlns:a16="http://schemas.microsoft.com/office/drawing/2014/main" id="{7BAE125C-F7C2-4D93-9F16-08D0362AF4A2}"/>
                    </a:ext>
                  </a:extLst>
                </p:cNvPr>
                <p:cNvPicPr/>
                <p:nvPr/>
              </p:nvPicPr>
              <p:blipFill>
                <a:blip r:embed="rId1805"/>
                <a:stretch>
                  <a:fillRect/>
                </a:stretch>
              </p:blipFill>
              <p:spPr>
                <a:xfrm>
                  <a:off x="6486933" y="5207467"/>
                  <a:ext cx="680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806">
              <p14:nvContentPartPr>
                <p14:cNvPr id="1164" name="Freihand 1163">
                  <a:extLst>
                    <a:ext uri="{FF2B5EF4-FFF2-40B4-BE49-F238E27FC236}">
                      <a16:creationId xmlns:a16="http://schemas.microsoft.com/office/drawing/2014/main" id="{D33C85DC-9B68-489D-AB30-C2D354242E48}"/>
                    </a:ext>
                  </a:extLst>
                </p14:cNvPr>
                <p14:cNvContentPartPr/>
                <p14:nvPr/>
              </p14:nvContentPartPr>
              <p14:xfrm>
                <a:off x="6581613" y="5190187"/>
                <a:ext cx="127800" cy="152640"/>
              </p14:xfrm>
            </p:contentPart>
          </mc:Choice>
          <mc:Fallback>
            <p:pic>
              <p:nvPicPr>
                <p:cNvPr id="1164" name="Freihand 1163">
                  <a:extLst>
                    <a:ext uri="{FF2B5EF4-FFF2-40B4-BE49-F238E27FC236}">
                      <a16:creationId xmlns:a16="http://schemas.microsoft.com/office/drawing/2014/main" id="{D33C85DC-9B68-489D-AB30-C2D354242E48}"/>
                    </a:ext>
                  </a:extLst>
                </p:cNvPr>
                <p:cNvPicPr/>
                <p:nvPr/>
              </p:nvPicPr>
              <p:blipFill>
                <a:blip r:embed="rId1807"/>
                <a:stretch>
                  <a:fillRect/>
                </a:stretch>
              </p:blipFill>
              <p:spPr>
                <a:xfrm>
                  <a:off x="6577293" y="5185867"/>
                  <a:ext cx="1364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808">
              <p14:nvContentPartPr>
                <p14:cNvPr id="1165" name="Freihand 1164">
                  <a:extLst>
                    <a:ext uri="{FF2B5EF4-FFF2-40B4-BE49-F238E27FC236}">
                      <a16:creationId xmlns:a16="http://schemas.microsoft.com/office/drawing/2014/main" id="{F4878DC9-48C3-4735-AF8A-3797FB187B67}"/>
                    </a:ext>
                  </a:extLst>
                </p14:cNvPr>
                <p14:cNvContentPartPr/>
                <p14:nvPr/>
              </p14:nvContentPartPr>
              <p14:xfrm>
                <a:off x="6682413" y="5189467"/>
                <a:ext cx="100800" cy="222840"/>
              </p14:xfrm>
            </p:contentPart>
          </mc:Choice>
          <mc:Fallback>
            <p:pic>
              <p:nvPicPr>
                <p:cNvPr id="1165" name="Freihand 1164">
                  <a:extLst>
                    <a:ext uri="{FF2B5EF4-FFF2-40B4-BE49-F238E27FC236}">
                      <a16:creationId xmlns:a16="http://schemas.microsoft.com/office/drawing/2014/main" id="{F4878DC9-48C3-4735-AF8A-3797FB187B67}"/>
                    </a:ext>
                  </a:extLst>
                </p:cNvPr>
                <p:cNvPicPr/>
                <p:nvPr/>
              </p:nvPicPr>
              <p:blipFill>
                <a:blip r:embed="rId1809"/>
                <a:stretch>
                  <a:fillRect/>
                </a:stretch>
              </p:blipFill>
              <p:spPr>
                <a:xfrm>
                  <a:off x="6678093" y="5185147"/>
                  <a:ext cx="10944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1810">
              <p14:nvContentPartPr>
                <p14:cNvPr id="1167" name="Freihand 1166">
                  <a:extLst>
                    <a:ext uri="{FF2B5EF4-FFF2-40B4-BE49-F238E27FC236}">
                      <a16:creationId xmlns:a16="http://schemas.microsoft.com/office/drawing/2014/main" id="{092E33FA-D5E5-46BA-88C6-B7FCA973E961}"/>
                    </a:ext>
                  </a:extLst>
                </p14:cNvPr>
                <p14:cNvContentPartPr/>
                <p14:nvPr/>
              </p14:nvContentPartPr>
              <p14:xfrm>
                <a:off x="5255373" y="5232667"/>
                <a:ext cx="568800" cy="352080"/>
              </p14:xfrm>
            </p:contentPart>
          </mc:Choice>
          <mc:Fallback>
            <p:pic>
              <p:nvPicPr>
                <p:cNvPr id="1167" name="Freihand 1166">
                  <a:extLst>
                    <a:ext uri="{FF2B5EF4-FFF2-40B4-BE49-F238E27FC236}">
                      <a16:creationId xmlns:a16="http://schemas.microsoft.com/office/drawing/2014/main" id="{092E33FA-D5E5-46BA-88C6-B7FCA973E961}"/>
                    </a:ext>
                  </a:extLst>
                </p:cNvPr>
                <p:cNvPicPr/>
                <p:nvPr/>
              </p:nvPicPr>
              <p:blipFill>
                <a:blip r:embed="rId1811"/>
                <a:stretch>
                  <a:fillRect/>
                </a:stretch>
              </p:blipFill>
              <p:spPr>
                <a:xfrm>
                  <a:off x="5251053" y="5228347"/>
                  <a:ext cx="577440" cy="360720"/>
                </a:xfrm>
                <a:prstGeom prst="rect">
                  <a:avLst/>
                </a:prstGeom>
              </p:spPr>
            </p:pic>
          </mc:Fallback>
        </mc:AlternateContent>
        <mc:AlternateContent xmlns:mc="http://schemas.openxmlformats.org/markup-compatibility/2006">
          <mc:Choice xmlns:p14="http://schemas.microsoft.com/office/powerpoint/2010/main" Requires="p14">
            <p:contentPart p14:bwMode="auto" r:id="rId1812">
              <p14:nvContentPartPr>
                <p14:cNvPr id="1168" name="Freihand 1167">
                  <a:extLst>
                    <a:ext uri="{FF2B5EF4-FFF2-40B4-BE49-F238E27FC236}">
                      <a16:creationId xmlns:a16="http://schemas.microsoft.com/office/drawing/2014/main" id="{202CC46A-5F80-4E38-8E88-779B1F2E8913}"/>
                    </a:ext>
                  </a:extLst>
                </p14:cNvPr>
                <p14:cNvContentPartPr/>
                <p14:nvPr/>
              </p14:nvContentPartPr>
              <p14:xfrm>
                <a:off x="4486053" y="5197387"/>
                <a:ext cx="603720" cy="428760"/>
              </p14:xfrm>
            </p:contentPart>
          </mc:Choice>
          <mc:Fallback>
            <p:pic>
              <p:nvPicPr>
                <p:cNvPr id="1168" name="Freihand 1167">
                  <a:extLst>
                    <a:ext uri="{FF2B5EF4-FFF2-40B4-BE49-F238E27FC236}">
                      <a16:creationId xmlns:a16="http://schemas.microsoft.com/office/drawing/2014/main" id="{202CC46A-5F80-4E38-8E88-779B1F2E8913}"/>
                    </a:ext>
                  </a:extLst>
                </p:cNvPr>
                <p:cNvPicPr/>
                <p:nvPr/>
              </p:nvPicPr>
              <p:blipFill>
                <a:blip r:embed="rId1813"/>
                <a:stretch>
                  <a:fillRect/>
                </a:stretch>
              </p:blipFill>
              <p:spPr>
                <a:xfrm>
                  <a:off x="4481733" y="5193067"/>
                  <a:ext cx="612360" cy="437400"/>
                </a:xfrm>
                <a:prstGeom prst="rect">
                  <a:avLst/>
                </a:prstGeom>
              </p:spPr>
            </p:pic>
          </mc:Fallback>
        </mc:AlternateContent>
        <mc:AlternateContent xmlns:mc="http://schemas.openxmlformats.org/markup-compatibility/2006">
          <mc:Choice xmlns:p14="http://schemas.microsoft.com/office/powerpoint/2010/main" Requires="p14">
            <p:contentPart p14:bwMode="auto" r:id="rId1814">
              <p14:nvContentPartPr>
                <p14:cNvPr id="1170" name="Freihand 1169">
                  <a:extLst>
                    <a:ext uri="{FF2B5EF4-FFF2-40B4-BE49-F238E27FC236}">
                      <a16:creationId xmlns:a16="http://schemas.microsoft.com/office/drawing/2014/main" id="{34F931A4-CA3D-44B4-BD26-E3EFB922DABD}"/>
                    </a:ext>
                  </a:extLst>
                </p14:cNvPr>
                <p14:cNvContentPartPr/>
                <p14:nvPr/>
              </p14:nvContentPartPr>
              <p14:xfrm>
                <a:off x="7043853" y="4801027"/>
                <a:ext cx="28080" cy="265320"/>
              </p14:xfrm>
            </p:contentPart>
          </mc:Choice>
          <mc:Fallback>
            <p:pic>
              <p:nvPicPr>
                <p:cNvPr id="1170" name="Freihand 1169">
                  <a:extLst>
                    <a:ext uri="{FF2B5EF4-FFF2-40B4-BE49-F238E27FC236}">
                      <a16:creationId xmlns:a16="http://schemas.microsoft.com/office/drawing/2014/main" id="{34F931A4-CA3D-44B4-BD26-E3EFB922DABD}"/>
                    </a:ext>
                  </a:extLst>
                </p:cNvPr>
                <p:cNvPicPr/>
                <p:nvPr/>
              </p:nvPicPr>
              <p:blipFill>
                <a:blip r:embed="rId1815"/>
                <a:stretch>
                  <a:fillRect/>
                </a:stretch>
              </p:blipFill>
              <p:spPr>
                <a:xfrm>
                  <a:off x="7039533" y="4796707"/>
                  <a:ext cx="3672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1816">
              <p14:nvContentPartPr>
                <p14:cNvPr id="1171" name="Freihand 1170">
                  <a:extLst>
                    <a:ext uri="{FF2B5EF4-FFF2-40B4-BE49-F238E27FC236}">
                      <a16:creationId xmlns:a16="http://schemas.microsoft.com/office/drawing/2014/main" id="{BADC93EB-7031-4212-AC06-64DB78165931}"/>
                    </a:ext>
                  </a:extLst>
                </p14:cNvPr>
                <p14:cNvContentPartPr/>
                <p14:nvPr/>
              </p14:nvContentPartPr>
              <p14:xfrm>
                <a:off x="6923253" y="4977787"/>
                <a:ext cx="659160" cy="58680"/>
              </p14:xfrm>
            </p:contentPart>
          </mc:Choice>
          <mc:Fallback>
            <p:pic>
              <p:nvPicPr>
                <p:cNvPr id="1171" name="Freihand 1170">
                  <a:extLst>
                    <a:ext uri="{FF2B5EF4-FFF2-40B4-BE49-F238E27FC236}">
                      <a16:creationId xmlns:a16="http://schemas.microsoft.com/office/drawing/2014/main" id="{BADC93EB-7031-4212-AC06-64DB78165931}"/>
                    </a:ext>
                  </a:extLst>
                </p:cNvPr>
                <p:cNvPicPr/>
                <p:nvPr/>
              </p:nvPicPr>
              <p:blipFill>
                <a:blip r:embed="rId1817"/>
                <a:stretch>
                  <a:fillRect/>
                </a:stretch>
              </p:blipFill>
              <p:spPr>
                <a:xfrm>
                  <a:off x="6918933" y="4973467"/>
                  <a:ext cx="6678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818">
              <p14:nvContentPartPr>
                <p14:cNvPr id="1172" name="Freihand 1171">
                  <a:extLst>
                    <a:ext uri="{FF2B5EF4-FFF2-40B4-BE49-F238E27FC236}">
                      <a16:creationId xmlns:a16="http://schemas.microsoft.com/office/drawing/2014/main" id="{A8B1D154-D943-43D8-8321-BA13FA75EEEC}"/>
                    </a:ext>
                  </a:extLst>
                </p14:cNvPr>
                <p14:cNvContentPartPr/>
                <p14:nvPr/>
              </p14:nvContentPartPr>
              <p14:xfrm>
                <a:off x="7546053" y="4917307"/>
                <a:ext cx="143640" cy="150840"/>
              </p14:xfrm>
            </p:contentPart>
          </mc:Choice>
          <mc:Fallback>
            <p:pic>
              <p:nvPicPr>
                <p:cNvPr id="1172" name="Freihand 1171">
                  <a:extLst>
                    <a:ext uri="{FF2B5EF4-FFF2-40B4-BE49-F238E27FC236}">
                      <a16:creationId xmlns:a16="http://schemas.microsoft.com/office/drawing/2014/main" id="{A8B1D154-D943-43D8-8321-BA13FA75EEEC}"/>
                    </a:ext>
                  </a:extLst>
                </p:cNvPr>
                <p:cNvPicPr/>
                <p:nvPr/>
              </p:nvPicPr>
              <p:blipFill>
                <a:blip r:embed="rId1819"/>
                <a:stretch>
                  <a:fillRect/>
                </a:stretch>
              </p:blipFill>
              <p:spPr>
                <a:xfrm>
                  <a:off x="7541733" y="4912987"/>
                  <a:ext cx="1522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820">
              <p14:nvContentPartPr>
                <p14:cNvPr id="1173" name="Freihand 1172">
                  <a:extLst>
                    <a:ext uri="{FF2B5EF4-FFF2-40B4-BE49-F238E27FC236}">
                      <a16:creationId xmlns:a16="http://schemas.microsoft.com/office/drawing/2014/main" id="{C332AB6D-0A51-498B-8555-A81933DA61B9}"/>
                    </a:ext>
                  </a:extLst>
                </p14:cNvPr>
                <p14:cNvContentPartPr/>
                <p14:nvPr/>
              </p14:nvContentPartPr>
              <p14:xfrm>
                <a:off x="6955653" y="4692307"/>
                <a:ext cx="190440" cy="151560"/>
              </p14:xfrm>
            </p:contentPart>
          </mc:Choice>
          <mc:Fallback>
            <p:pic>
              <p:nvPicPr>
                <p:cNvPr id="1173" name="Freihand 1172">
                  <a:extLst>
                    <a:ext uri="{FF2B5EF4-FFF2-40B4-BE49-F238E27FC236}">
                      <a16:creationId xmlns:a16="http://schemas.microsoft.com/office/drawing/2014/main" id="{C332AB6D-0A51-498B-8555-A81933DA61B9}"/>
                    </a:ext>
                  </a:extLst>
                </p:cNvPr>
                <p:cNvPicPr/>
                <p:nvPr/>
              </p:nvPicPr>
              <p:blipFill>
                <a:blip r:embed="rId1821"/>
                <a:stretch>
                  <a:fillRect/>
                </a:stretch>
              </p:blipFill>
              <p:spPr>
                <a:xfrm>
                  <a:off x="6951333" y="4687987"/>
                  <a:ext cx="1990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822">
              <p14:nvContentPartPr>
                <p14:cNvPr id="1174" name="Freihand 1173">
                  <a:extLst>
                    <a:ext uri="{FF2B5EF4-FFF2-40B4-BE49-F238E27FC236}">
                      <a16:creationId xmlns:a16="http://schemas.microsoft.com/office/drawing/2014/main" id="{0BCC5A7C-8C1A-40C6-A4C1-F9B34AF8F40C}"/>
                    </a:ext>
                  </a:extLst>
                </p14:cNvPr>
                <p14:cNvContentPartPr/>
                <p14:nvPr/>
              </p14:nvContentPartPr>
              <p14:xfrm>
                <a:off x="7004253" y="4798867"/>
                <a:ext cx="528480" cy="239760"/>
              </p14:xfrm>
            </p:contentPart>
          </mc:Choice>
          <mc:Fallback>
            <p:pic>
              <p:nvPicPr>
                <p:cNvPr id="1174" name="Freihand 1173">
                  <a:extLst>
                    <a:ext uri="{FF2B5EF4-FFF2-40B4-BE49-F238E27FC236}">
                      <a16:creationId xmlns:a16="http://schemas.microsoft.com/office/drawing/2014/main" id="{0BCC5A7C-8C1A-40C6-A4C1-F9B34AF8F40C}"/>
                    </a:ext>
                  </a:extLst>
                </p:cNvPr>
                <p:cNvPicPr/>
                <p:nvPr/>
              </p:nvPicPr>
              <p:blipFill>
                <a:blip r:embed="rId1823"/>
                <a:stretch>
                  <a:fillRect/>
                </a:stretch>
              </p:blipFill>
              <p:spPr>
                <a:xfrm>
                  <a:off x="6999933" y="4794547"/>
                  <a:ext cx="53712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1824">
              <p14:nvContentPartPr>
                <p14:cNvPr id="1176" name="Freihand 1175">
                  <a:extLst>
                    <a:ext uri="{FF2B5EF4-FFF2-40B4-BE49-F238E27FC236}">
                      <a16:creationId xmlns:a16="http://schemas.microsoft.com/office/drawing/2014/main" id="{CC1C8223-1748-46E3-A4FE-A1B5D416D7AE}"/>
                    </a:ext>
                  </a:extLst>
                </p14:cNvPr>
                <p14:cNvContentPartPr/>
                <p14:nvPr/>
              </p14:nvContentPartPr>
              <p14:xfrm>
                <a:off x="7539213" y="5027467"/>
                <a:ext cx="176040" cy="136080"/>
              </p14:xfrm>
            </p:contentPart>
          </mc:Choice>
          <mc:Fallback>
            <p:pic>
              <p:nvPicPr>
                <p:cNvPr id="1176" name="Freihand 1175">
                  <a:extLst>
                    <a:ext uri="{FF2B5EF4-FFF2-40B4-BE49-F238E27FC236}">
                      <a16:creationId xmlns:a16="http://schemas.microsoft.com/office/drawing/2014/main" id="{CC1C8223-1748-46E3-A4FE-A1B5D416D7AE}"/>
                    </a:ext>
                  </a:extLst>
                </p:cNvPr>
                <p:cNvPicPr/>
                <p:nvPr/>
              </p:nvPicPr>
              <p:blipFill>
                <a:blip r:embed="rId1825"/>
                <a:stretch>
                  <a:fillRect/>
                </a:stretch>
              </p:blipFill>
              <p:spPr>
                <a:xfrm>
                  <a:off x="7534893" y="5023147"/>
                  <a:ext cx="1846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826">
              <p14:nvContentPartPr>
                <p14:cNvPr id="1177" name="Freihand 1176">
                  <a:extLst>
                    <a:ext uri="{FF2B5EF4-FFF2-40B4-BE49-F238E27FC236}">
                      <a16:creationId xmlns:a16="http://schemas.microsoft.com/office/drawing/2014/main" id="{A1D4EA1A-AC39-4FD1-8082-8756986EC875}"/>
                    </a:ext>
                  </a:extLst>
                </p14:cNvPr>
                <p14:cNvContentPartPr/>
                <p14:nvPr/>
              </p14:nvContentPartPr>
              <p14:xfrm>
                <a:off x="6766653" y="4757467"/>
                <a:ext cx="46440" cy="121320"/>
              </p14:xfrm>
            </p:contentPart>
          </mc:Choice>
          <mc:Fallback>
            <p:pic>
              <p:nvPicPr>
                <p:cNvPr id="1177" name="Freihand 1176">
                  <a:extLst>
                    <a:ext uri="{FF2B5EF4-FFF2-40B4-BE49-F238E27FC236}">
                      <a16:creationId xmlns:a16="http://schemas.microsoft.com/office/drawing/2014/main" id="{A1D4EA1A-AC39-4FD1-8082-8756986EC875}"/>
                    </a:ext>
                  </a:extLst>
                </p:cNvPr>
                <p:cNvPicPr/>
                <p:nvPr/>
              </p:nvPicPr>
              <p:blipFill>
                <a:blip r:embed="rId1827"/>
                <a:stretch>
                  <a:fillRect/>
                </a:stretch>
              </p:blipFill>
              <p:spPr>
                <a:xfrm>
                  <a:off x="6762333" y="4753147"/>
                  <a:ext cx="550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828">
              <p14:nvContentPartPr>
                <p14:cNvPr id="1178" name="Freihand 1177">
                  <a:extLst>
                    <a:ext uri="{FF2B5EF4-FFF2-40B4-BE49-F238E27FC236}">
                      <a16:creationId xmlns:a16="http://schemas.microsoft.com/office/drawing/2014/main" id="{329E9926-509B-479B-BE6B-B928858908D8}"/>
                    </a:ext>
                  </a:extLst>
                </p14:cNvPr>
                <p14:cNvContentPartPr/>
                <p14:nvPr/>
              </p14:nvContentPartPr>
              <p14:xfrm>
                <a:off x="6834693" y="4728667"/>
                <a:ext cx="26280" cy="79200"/>
              </p14:xfrm>
            </p:contentPart>
          </mc:Choice>
          <mc:Fallback>
            <p:pic>
              <p:nvPicPr>
                <p:cNvPr id="1178" name="Freihand 1177">
                  <a:extLst>
                    <a:ext uri="{FF2B5EF4-FFF2-40B4-BE49-F238E27FC236}">
                      <a16:creationId xmlns:a16="http://schemas.microsoft.com/office/drawing/2014/main" id="{329E9926-509B-479B-BE6B-B928858908D8}"/>
                    </a:ext>
                  </a:extLst>
                </p:cNvPr>
                <p:cNvPicPr/>
                <p:nvPr/>
              </p:nvPicPr>
              <p:blipFill>
                <a:blip r:embed="rId1829"/>
                <a:stretch>
                  <a:fillRect/>
                </a:stretch>
              </p:blipFill>
              <p:spPr>
                <a:xfrm>
                  <a:off x="6830373" y="4724347"/>
                  <a:ext cx="349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830">
              <p14:nvContentPartPr>
                <p14:cNvPr id="1179" name="Freihand 1178">
                  <a:extLst>
                    <a:ext uri="{FF2B5EF4-FFF2-40B4-BE49-F238E27FC236}">
                      <a16:creationId xmlns:a16="http://schemas.microsoft.com/office/drawing/2014/main" id="{D832FE0E-7BED-47CC-A8B0-D6027F5C7223}"/>
                    </a:ext>
                  </a:extLst>
                </p14:cNvPr>
                <p14:cNvContentPartPr/>
                <p14:nvPr/>
              </p14:nvContentPartPr>
              <p14:xfrm>
                <a:off x="6862053" y="4723267"/>
                <a:ext cx="130680" cy="118440"/>
              </p14:xfrm>
            </p:contentPart>
          </mc:Choice>
          <mc:Fallback>
            <p:pic>
              <p:nvPicPr>
                <p:cNvPr id="1179" name="Freihand 1178">
                  <a:extLst>
                    <a:ext uri="{FF2B5EF4-FFF2-40B4-BE49-F238E27FC236}">
                      <a16:creationId xmlns:a16="http://schemas.microsoft.com/office/drawing/2014/main" id="{D832FE0E-7BED-47CC-A8B0-D6027F5C7223}"/>
                    </a:ext>
                  </a:extLst>
                </p:cNvPr>
                <p:cNvPicPr/>
                <p:nvPr/>
              </p:nvPicPr>
              <p:blipFill>
                <a:blip r:embed="rId1831"/>
                <a:stretch>
                  <a:fillRect/>
                </a:stretch>
              </p:blipFill>
              <p:spPr>
                <a:xfrm>
                  <a:off x="6857733" y="4718947"/>
                  <a:ext cx="1393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832">
              <p14:nvContentPartPr>
                <p14:cNvPr id="1181" name="Freihand 1180">
                  <a:extLst>
                    <a:ext uri="{FF2B5EF4-FFF2-40B4-BE49-F238E27FC236}">
                      <a16:creationId xmlns:a16="http://schemas.microsoft.com/office/drawing/2014/main" id="{F6BE9786-04C8-44BC-B882-69645D9A7A27}"/>
                    </a:ext>
                  </a:extLst>
                </p14:cNvPr>
                <p14:cNvContentPartPr/>
                <p14:nvPr/>
              </p14:nvContentPartPr>
              <p14:xfrm>
                <a:off x="7107573" y="4866907"/>
                <a:ext cx="28800" cy="23760"/>
              </p14:xfrm>
            </p:contentPart>
          </mc:Choice>
          <mc:Fallback>
            <p:pic>
              <p:nvPicPr>
                <p:cNvPr id="1181" name="Freihand 1180">
                  <a:extLst>
                    <a:ext uri="{FF2B5EF4-FFF2-40B4-BE49-F238E27FC236}">
                      <a16:creationId xmlns:a16="http://schemas.microsoft.com/office/drawing/2014/main" id="{F6BE9786-04C8-44BC-B882-69645D9A7A27}"/>
                    </a:ext>
                  </a:extLst>
                </p:cNvPr>
                <p:cNvPicPr/>
                <p:nvPr/>
              </p:nvPicPr>
              <p:blipFill>
                <a:blip r:embed="rId1833"/>
                <a:stretch>
                  <a:fillRect/>
                </a:stretch>
              </p:blipFill>
              <p:spPr>
                <a:xfrm>
                  <a:off x="7103253" y="4862587"/>
                  <a:ext cx="3744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834">
              <p14:nvContentPartPr>
                <p14:cNvPr id="1182" name="Freihand 1181">
                  <a:extLst>
                    <a:ext uri="{FF2B5EF4-FFF2-40B4-BE49-F238E27FC236}">
                      <a16:creationId xmlns:a16="http://schemas.microsoft.com/office/drawing/2014/main" id="{C16AAE1E-B9EE-464E-81D9-8D2AF35A30A9}"/>
                    </a:ext>
                  </a:extLst>
                </p14:cNvPr>
                <p14:cNvContentPartPr/>
                <p14:nvPr/>
              </p14:nvContentPartPr>
              <p14:xfrm>
                <a:off x="7043853" y="4843507"/>
                <a:ext cx="167040" cy="115560"/>
              </p14:xfrm>
            </p:contentPart>
          </mc:Choice>
          <mc:Fallback>
            <p:pic>
              <p:nvPicPr>
                <p:cNvPr id="1182" name="Freihand 1181">
                  <a:extLst>
                    <a:ext uri="{FF2B5EF4-FFF2-40B4-BE49-F238E27FC236}">
                      <a16:creationId xmlns:a16="http://schemas.microsoft.com/office/drawing/2014/main" id="{C16AAE1E-B9EE-464E-81D9-8D2AF35A30A9}"/>
                    </a:ext>
                  </a:extLst>
                </p:cNvPr>
                <p:cNvPicPr/>
                <p:nvPr/>
              </p:nvPicPr>
              <p:blipFill>
                <a:blip r:embed="rId1835"/>
                <a:stretch>
                  <a:fillRect/>
                </a:stretch>
              </p:blipFill>
              <p:spPr>
                <a:xfrm>
                  <a:off x="7039533" y="4839187"/>
                  <a:ext cx="1756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836">
              <p14:nvContentPartPr>
                <p14:cNvPr id="1183" name="Freihand 1182">
                  <a:extLst>
                    <a:ext uri="{FF2B5EF4-FFF2-40B4-BE49-F238E27FC236}">
                      <a16:creationId xmlns:a16="http://schemas.microsoft.com/office/drawing/2014/main" id="{7FC7D019-567E-4CDE-B7AB-5E686ACBEBC9}"/>
                    </a:ext>
                  </a:extLst>
                </p14:cNvPr>
                <p14:cNvContentPartPr/>
                <p14:nvPr/>
              </p14:nvContentPartPr>
              <p14:xfrm>
                <a:off x="7187133" y="4815067"/>
                <a:ext cx="92520" cy="35640"/>
              </p14:xfrm>
            </p:contentPart>
          </mc:Choice>
          <mc:Fallback>
            <p:pic>
              <p:nvPicPr>
                <p:cNvPr id="1183" name="Freihand 1182">
                  <a:extLst>
                    <a:ext uri="{FF2B5EF4-FFF2-40B4-BE49-F238E27FC236}">
                      <a16:creationId xmlns:a16="http://schemas.microsoft.com/office/drawing/2014/main" id="{7FC7D019-567E-4CDE-B7AB-5E686ACBEBC9}"/>
                    </a:ext>
                  </a:extLst>
                </p:cNvPr>
                <p:cNvPicPr/>
                <p:nvPr/>
              </p:nvPicPr>
              <p:blipFill>
                <a:blip r:embed="rId1837"/>
                <a:stretch>
                  <a:fillRect/>
                </a:stretch>
              </p:blipFill>
              <p:spPr>
                <a:xfrm>
                  <a:off x="7182813" y="4810747"/>
                  <a:ext cx="1011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838">
              <p14:nvContentPartPr>
                <p14:cNvPr id="1184" name="Freihand 1183">
                  <a:extLst>
                    <a:ext uri="{FF2B5EF4-FFF2-40B4-BE49-F238E27FC236}">
                      <a16:creationId xmlns:a16="http://schemas.microsoft.com/office/drawing/2014/main" id="{F3FA5FC5-7E0F-4FB2-92E2-685074A9450F}"/>
                    </a:ext>
                  </a:extLst>
                </p14:cNvPr>
                <p14:cNvContentPartPr/>
                <p14:nvPr/>
              </p14:nvContentPartPr>
              <p14:xfrm>
                <a:off x="7326453" y="4766467"/>
                <a:ext cx="202680" cy="49680"/>
              </p14:xfrm>
            </p:contentPart>
          </mc:Choice>
          <mc:Fallback>
            <p:pic>
              <p:nvPicPr>
                <p:cNvPr id="1184" name="Freihand 1183">
                  <a:extLst>
                    <a:ext uri="{FF2B5EF4-FFF2-40B4-BE49-F238E27FC236}">
                      <a16:creationId xmlns:a16="http://schemas.microsoft.com/office/drawing/2014/main" id="{F3FA5FC5-7E0F-4FB2-92E2-685074A9450F}"/>
                    </a:ext>
                  </a:extLst>
                </p:cNvPr>
                <p:cNvPicPr/>
                <p:nvPr/>
              </p:nvPicPr>
              <p:blipFill>
                <a:blip r:embed="rId1839"/>
                <a:stretch>
                  <a:fillRect/>
                </a:stretch>
              </p:blipFill>
              <p:spPr>
                <a:xfrm>
                  <a:off x="7322133" y="4762147"/>
                  <a:ext cx="21132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840">
              <p14:nvContentPartPr>
                <p14:cNvPr id="1186" name="Freihand 1185">
                  <a:extLst>
                    <a:ext uri="{FF2B5EF4-FFF2-40B4-BE49-F238E27FC236}">
                      <a16:creationId xmlns:a16="http://schemas.microsoft.com/office/drawing/2014/main" id="{26BE58F7-88C8-497B-9EEF-5FBACE4D5ABB}"/>
                    </a:ext>
                  </a:extLst>
                </p14:cNvPr>
                <p14:cNvContentPartPr/>
                <p14:nvPr/>
              </p14:nvContentPartPr>
              <p14:xfrm>
                <a:off x="6453813" y="5009827"/>
                <a:ext cx="143640" cy="90360"/>
              </p14:xfrm>
            </p:contentPart>
          </mc:Choice>
          <mc:Fallback>
            <p:pic>
              <p:nvPicPr>
                <p:cNvPr id="1186" name="Freihand 1185">
                  <a:extLst>
                    <a:ext uri="{FF2B5EF4-FFF2-40B4-BE49-F238E27FC236}">
                      <a16:creationId xmlns:a16="http://schemas.microsoft.com/office/drawing/2014/main" id="{26BE58F7-88C8-497B-9EEF-5FBACE4D5ABB}"/>
                    </a:ext>
                  </a:extLst>
                </p:cNvPr>
                <p:cNvPicPr/>
                <p:nvPr/>
              </p:nvPicPr>
              <p:blipFill>
                <a:blip r:embed="rId1841"/>
                <a:stretch>
                  <a:fillRect/>
                </a:stretch>
              </p:blipFill>
              <p:spPr>
                <a:xfrm>
                  <a:off x="6449493" y="5005507"/>
                  <a:ext cx="1522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842">
              <p14:nvContentPartPr>
                <p14:cNvPr id="1187" name="Freihand 1186">
                  <a:extLst>
                    <a:ext uri="{FF2B5EF4-FFF2-40B4-BE49-F238E27FC236}">
                      <a16:creationId xmlns:a16="http://schemas.microsoft.com/office/drawing/2014/main" id="{37747CDC-2D31-4AF7-A2CA-3DA15C0FD0D6}"/>
                    </a:ext>
                  </a:extLst>
                </p14:cNvPr>
                <p14:cNvContentPartPr/>
                <p14:nvPr/>
              </p14:nvContentPartPr>
              <p14:xfrm>
                <a:off x="6643893" y="4979587"/>
                <a:ext cx="111960" cy="95760"/>
              </p14:xfrm>
            </p:contentPart>
          </mc:Choice>
          <mc:Fallback>
            <p:pic>
              <p:nvPicPr>
                <p:cNvPr id="1187" name="Freihand 1186">
                  <a:extLst>
                    <a:ext uri="{FF2B5EF4-FFF2-40B4-BE49-F238E27FC236}">
                      <a16:creationId xmlns:a16="http://schemas.microsoft.com/office/drawing/2014/main" id="{37747CDC-2D31-4AF7-A2CA-3DA15C0FD0D6}"/>
                    </a:ext>
                  </a:extLst>
                </p:cNvPr>
                <p:cNvPicPr/>
                <p:nvPr/>
              </p:nvPicPr>
              <p:blipFill>
                <a:blip r:embed="rId1843"/>
                <a:stretch>
                  <a:fillRect/>
                </a:stretch>
              </p:blipFill>
              <p:spPr>
                <a:xfrm>
                  <a:off x="6639573" y="4975267"/>
                  <a:ext cx="1206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844">
              <p14:nvContentPartPr>
                <p14:cNvPr id="1189" name="Freihand 1188">
                  <a:extLst>
                    <a:ext uri="{FF2B5EF4-FFF2-40B4-BE49-F238E27FC236}">
                      <a16:creationId xmlns:a16="http://schemas.microsoft.com/office/drawing/2014/main" id="{3807F04D-E17F-45E2-9FC0-A077141EC375}"/>
                    </a:ext>
                  </a:extLst>
                </p14:cNvPr>
                <p14:cNvContentPartPr/>
                <p14:nvPr/>
              </p14:nvContentPartPr>
              <p14:xfrm>
                <a:off x="5964573" y="5477827"/>
                <a:ext cx="235440" cy="37440"/>
              </p14:xfrm>
            </p:contentPart>
          </mc:Choice>
          <mc:Fallback>
            <p:pic>
              <p:nvPicPr>
                <p:cNvPr id="1189" name="Freihand 1188">
                  <a:extLst>
                    <a:ext uri="{FF2B5EF4-FFF2-40B4-BE49-F238E27FC236}">
                      <a16:creationId xmlns:a16="http://schemas.microsoft.com/office/drawing/2014/main" id="{3807F04D-E17F-45E2-9FC0-A077141EC375}"/>
                    </a:ext>
                  </a:extLst>
                </p:cNvPr>
                <p:cNvPicPr/>
                <p:nvPr/>
              </p:nvPicPr>
              <p:blipFill>
                <a:blip r:embed="rId1845"/>
                <a:stretch>
                  <a:fillRect/>
                </a:stretch>
              </p:blipFill>
              <p:spPr>
                <a:xfrm>
                  <a:off x="5960253" y="5473507"/>
                  <a:ext cx="24408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846">
              <p14:nvContentPartPr>
                <p14:cNvPr id="1191" name="Freihand 1190">
                  <a:extLst>
                    <a:ext uri="{FF2B5EF4-FFF2-40B4-BE49-F238E27FC236}">
                      <a16:creationId xmlns:a16="http://schemas.microsoft.com/office/drawing/2014/main" id="{23892043-3D20-4460-8B2B-B15BB4D2621E}"/>
                    </a:ext>
                  </a:extLst>
                </p14:cNvPr>
                <p14:cNvContentPartPr/>
                <p14:nvPr/>
              </p14:nvContentPartPr>
              <p14:xfrm>
                <a:off x="5779533" y="5271907"/>
                <a:ext cx="213840" cy="244800"/>
              </p14:xfrm>
            </p:contentPart>
          </mc:Choice>
          <mc:Fallback>
            <p:pic>
              <p:nvPicPr>
                <p:cNvPr id="1191" name="Freihand 1190">
                  <a:extLst>
                    <a:ext uri="{FF2B5EF4-FFF2-40B4-BE49-F238E27FC236}">
                      <a16:creationId xmlns:a16="http://schemas.microsoft.com/office/drawing/2014/main" id="{23892043-3D20-4460-8B2B-B15BB4D2621E}"/>
                    </a:ext>
                  </a:extLst>
                </p:cNvPr>
                <p:cNvPicPr/>
                <p:nvPr/>
              </p:nvPicPr>
              <p:blipFill>
                <a:blip r:embed="rId1847"/>
                <a:stretch>
                  <a:fillRect/>
                </a:stretch>
              </p:blipFill>
              <p:spPr>
                <a:xfrm>
                  <a:off x="5775213" y="5267587"/>
                  <a:ext cx="22248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1848">
              <p14:nvContentPartPr>
                <p14:cNvPr id="1193" name="Freihand 1192">
                  <a:extLst>
                    <a:ext uri="{FF2B5EF4-FFF2-40B4-BE49-F238E27FC236}">
                      <a16:creationId xmlns:a16="http://schemas.microsoft.com/office/drawing/2014/main" id="{ADFB893C-A560-409E-B144-EA424D73A062}"/>
                    </a:ext>
                  </a:extLst>
                </p14:cNvPr>
                <p14:cNvContentPartPr/>
                <p14:nvPr/>
              </p14:nvContentPartPr>
              <p14:xfrm>
                <a:off x="6844053" y="5251747"/>
                <a:ext cx="205200" cy="101520"/>
              </p14:xfrm>
            </p:contentPart>
          </mc:Choice>
          <mc:Fallback>
            <p:pic>
              <p:nvPicPr>
                <p:cNvPr id="1193" name="Freihand 1192">
                  <a:extLst>
                    <a:ext uri="{FF2B5EF4-FFF2-40B4-BE49-F238E27FC236}">
                      <a16:creationId xmlns:a16="http://schemas.microsoft.com/office/drawing/2014/main" id="{ADFB893C-A560-409E-B144-EA424D73A062}"/>
                    </a:ext>
                  </a:extLst>
                </p:cNvPr>
                <p:cNvPicPr/>
                <p:nvPr/>
              </p:nvPicPr>
              <p:blipFill>
                <a:blip r:embed="rId1849"/>
                <a:stretch>
                  <a:fillRect/>
                </a:stretch>
              </p:blipFill>
              <p:spPr>
                <a:xfrm>
                  <a:off x="6839733" y="5247427"/>
                  <a:ext cx="2138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850">
              <p14:nvContentPartPr>
                <p14:cNvPr id="1194" name="Freihand 1193">
                  <a:extLst>
                    <a:ext uri="{FF2B5EF4-FFF2-40B4-BE49-F238E27FC236}">
                      <a16:creationId xmlns:a16="http://schemas.microsoft.com/office/drawing/2014/main" id="{E7FF89E7-25E2-4AD4-928F-4EF45DFA3180}"/>
                    </a:ext>
                  </a:extLst>
                </p14:cNvPr>
                <p14:cNvContentPartPr/>
                <p14:nvPr/>
              </p14:nvContentPartPr>
              <p14:xfrm>
                <a:off x="7143933" y="5233387"/>
                <a:ext cx="178560" cy="118440"/>
              </p14:xfrm>
            </p:contentPart>
          </mc:Choice>
          <mc:Fallback>
            <p:pic>
              <p:nvPicPr>
                <p:cNvPr id="1194" name="Freihand 1193">
                  <a:extLst>
                    <a:ext uri="{FF2B5EF4-FFF2-40B4-BE49-F238E27FC236}">
                      <a16:creationId xmlns:a16="http://schemas.microsoft.com/office/drawing/2014/main" id="{E7FF89E7-25E2-4AD4-928F-4EF45DFA3180}"/>
                    </a:ext>
                  </a:extLst>
                </p:cNvPr>
                <p:cNvPicPr/>
                <p:nvPr/>
              </p:nvPicPr>
              <p:blipFill>
                <a:blip r:embed="rId1851"/>
                <a:stretch>
                  <a:fillRect/>
                </a:stretch>
              </p:blipFill>
              <p:spPr>
                <a:xfrm>
                  <a:off x="7139613" y="5229067"/>
                  <a:ext cx="1872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852">
              <p14:nvContentPartPr>
                <p14:cNvPr id="1196" name="Freihand 1195">
                  <a:extLst>
                    <a:ext uri="{FF2B5EF4-FFF2-40B4-BE49-F238E27FC236}">
                      <a16:creationId xmlns:a16="http://schemas.microsoft.com/office/drawing/2014/main" id="{348F8B3C-E93C-45C9-93A0-D15369D0CA62}"/>
                    </a:ext>
                  </a:extLst>
                </p14:cNvPr>
                <p14:cNvContentPartPr/>
                <p14:nvPr/>
              </p14:nvContentPartPr>
              <p14:xfrm>
                <a:off x="5572893" y="4733707"/>
                <a:ext cx="811800" cy="353160"/>
              </p14:xfrm>
            </p:contentPart>
          </mc:Choice>
          <mc:Fallback>
            <p:pic>
              <p:nvPicPr>
                <p:cNvPr id="1196" name="Freihand 1195">
                  <a:extLst>
                    <a:ext uri="{FF2B5EF4-FFF2-40B4-BE49-F238E27FC236}">
                      <a16:creationId xmlns:a16="http://schemas.microsoft.com/office/drawing/2014/main" id="{348F8B3C-E93C-45C9-93A0-D15369D0CA62}"/>
                    </a:ext>
                  </a:extLst>
                </p:cNvPr>
                <p:cNvPicPr/>
                <p:nvPr/>
              </p:nvPicPr>
              <p:blipFill>
                <a:blip r:embed="rId1853"/>
                <a:stretch>
                  <a:fillRect/>
                </a:stretch>
              </p:blipFill>
              <p:spPr>
                <a:xfrm>
                  <a:off x="5568573" y="4729387"/>
                  <a:ext cx="820440" cy="361800"/>
                </a:xfrm>
                <a:prstGeom prst="rect">
                  <a:avLst/>
                </a:prstGeom>
              </p:spPr>
            </p:pic>
          </mc:Fallback>
        </mc:AlternateContent>
        <mc:AlternateContent xmlns:mc="http://schemas.openxmlformats.org/markup-compatibility/2006">
          <mc:Choice xmlns:p14="http://schemas.microsoft.com/office/powerpoint/2010/main" Requires="p14">
            <p:contentPart p14:bwMode="auto" r:id="rId1854">
              <p14:nvContentPartPr>
                <p14:cNvPr id="1120" name="Freihand 1119">
                  <a:extLst>
                    <a:ext uri="{FF2B5EF4-FFF2-40B4-BE49-F238E27FC236}">
                      <a16:creationId xmlns:a16="http://schemas.microsoft.com/office/drawing/2014/main" id="{7C3615F7-28E5-4642-9CBC-77B174A8FE6D}"/>
                    </a:ext>
                  </a:extLst>
                </p14:cNvPr>
                <p14:cNvContentPartPr/>
                <p14:nvPr/>
              </p14:nvContentPartPr>
              <p14:xfrm>
                <a:off x="3891333" y="5245627"/>
                <a:ext cx="90720" cy="119520"/>
              </p14:xfrm>
            </p:contentPart>
          </mc:Choice>
          <mc:Fallback>
            <p:pic>
              <p:nvPicPr>
                <p:cNvPr id="1120" name="Freihand 1119">
                  <a:extLst>
                    <a:ext uri="{FF2B5EF4-FFF2-40B4-BE49-F238E27FC236}">
                      <a16:creationId xmlns:a16="http://schemas.microsoft.com/office/drawing/2014/main" id="{7C3615F7-28E5-4642-9CBC-77B174A8FE6D}"/>
                    </a:ext>
                  </a:extLst>
                </p:cNvPr>
                <p:cNvPicPr/>
                <p:nvPr/>
              </p:nvPicPr>
              <p:blipFill>
                <a:blip r:embed="rId1855"/>
                <a:stretch>
                  <a:fillRect/>
                </a:stretch>
              </p:blipFill>
              <p:spPr>
                <a:xfrm>
                  <a:off x="3887013" y="5241307"/>
                  <a:ext cx="993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856">
              <p14:nvContentPartPr>
                <p14:cNvPr id="1121" name="Freihand 1120">
                  <a:extLst>
                    <a:ext uri="{FF2B5EF4-FFF2-40B4-BE49-F238E27FC236}">
                      <a16:creationId xmlns:a16="http://schemas.microsoft.com/office/drawing/2014/main" id="{8AB814CE-8BB7-492D-B375-5BA8CE0B0C63}"/>
                    </a:ext>
                  </a:extLst>
                </p14:cNvPr>
                <p14:cNvContentPartPr/>
                <p14:nvPr/>
              </p14:nvContentPartPr>
              <p14:xfrm>
                <a:off x="4055853" y="5267587"/>
                <a:ext cx="11160" cy="92160"/>
              </p14:xfrm>
            </p:contentPart>
          </mc:Choice>
          <mc:Fallback>
            <p:pic>
              <p:nvPicPr>
                <p:cNvPr id="1121" name="Freihand 1120">
                  <a:extLst>
                    <a:ext uri="{FF2B5EF4-FFF2-40B4-BE49-F238E27FC236}">
                      <a16:creationId xmlns:a16="http://schemas.microsoft.com/office/drawing/2014/main" id="{8AB814CE-8BB7-492D-B375-5BA8CE0B0C63}"/>
                    </a:ext>
                  </a:extLst>
                </p:cNvPr>
                <p:cNvPicPr/>
                <p:nvPr/>
              </p:nvPicPr>
              <p:blipFill>
                <a:blip r:embed="rId1857"/>
                <a:stretch>
                  <a:fillRect/>
                </a:stretch>
              </p:blipFill>
              <p:spPr>
                <a:xfrm>
                  <a:off x="4051533" y="5263267"/>
                  <a:ext cx="198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858">
              <p14:nvContentPartPr>
                <p14:cNvPr id="1122" name="Freihand 1121">
                  <a:extLst>
                    <a:ext uri="{FF2B5EF4-FFF2-40B4-BE49-F238E27FC236}">
                      <a16:creationId xmlns:a16="http://schemas.microsoft.com/office/drawing/2014/main" id="{6EF460F3-8E12-4177-BFE0-AB1E7AA8A5A8}"/>
                    </a:ext>
                  </a:extLst>
                </p14:cNvPr>
                <p14:cNvContentPartPr/>
                <p14:nvPr/>
              </p14:nvContentPartPr>
              <p14:xfrm>
                <a:off x="3997533" y="5263987"/>
                <a:ext cx="117360" cy="37080"/>
              </p14:xfrm>
            </p:contentPart>
          </mc:Choice>
          <mc:Fallback>
            <p:pic>
              <p:nvPicPr>
                <p:cNvPr id="1122" name="Freihand 1121">
                  <a:extLst>
                    <a:ext uri="{FF2B5EF4-FFF2-40B4-BE49-F238E27FC236}">
                      <a16:creationId xmlns:a16="http://schemas.microsoft.com/office/drawing/2014/main" id="{6EF460F3-8E12-4177-BFE0-AB1E7AA8A5A8}"/>
                    </a:ext>
                  </a:extLst>
                </p:cNvPr>
                <p:cNvPicPr/>
                <p:nvPr/>
              </p:nvPicPr>
              <p:blipFill>
                <a:blip r:embed="rId1859"/>
                <a:stretch>
                  <a:fillRect/>
                </a:stretch>
              </p:blipFill>
              <p:spPr>
                <a:xfrm>
                  <a:off x="3993213" y="5259667"/>
                  <a:ext cx="1260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860">
              <p14:nvContentPartPr>
                <p14:cNvPr id="1123" name="Freihand 1122">
                  <a:extLst>
                    <a:ext uri="{FF2B5EF4-FFF2-40B4-BE49-F238E27FC236}">
                      <a16:creationId xmlns:a16="http://schemas.microsoft.com/office/drawing/2014/main" id="{EF4C1B8B-32E7-4231-93C8-4921D610AA3F}"/>
                    </a:ext>
                  </a:extLst>
                </p14:cNvPr>
                <p14:cNvContentPartPr/>
                <p14:nvPr/>
              </p14:nvContentPartPr>
              <p14:xfrm>
                <a:off x="3878013" y="5389267"/>
                <a:ext cx="200160" cy="17280"/>
              </p14:xfrm>
            </p:contentPart>
          </mc:Choice>
          <mc:Fallback>
            <p:pic>
              <p:nvPicPr>
                <p:cNvPr id="1123" name="Freihand 1122">
                  <a:extLst>
                    <a:ext uri="{FF2B5EF4-FFF2-40B4-BE49-F238E27FC236}">
                      <a16:creationId xmlns:a16="http://schemas.microsoft.com/office/drawing/2014/main" id="{EF4C1B8B-32E7-4231-93C8-4921D610AA3F}"/>
                    </a:ext>
                  </a:extLst>
                </p:cNvPr>
                <p:cNvPicPr/>
                <p:nvPr/>
              </p:nvPicPr>
              <p:blipFill>
                <a:blip r:embed="rId1861"/>
                <a:stretch>
                  <a:fillRect/>
                </a:stretch>
              </p:blipFill>
              <p:spPr>
                <a:xfrm>
                  <a:off x="3873693" y="5384947"/>
                  <a:ext cx="20880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862">
              <p14:nvContentPartPr>
                <p14:cNvPr id="1124" name="Freihand 1123">
                  <a:extLst>
                    <a:ext uri="{FF2B5EF4-FFF2-40B4-BE49-F238E27FC236}">
                      <a16:creationId xmlns:a16="http://schemas.microsoft.com/office/drawing/2014/main" id="{AEF82D2C-2266-4287-B7ED-A1A8C6B85A41}"/>
                    </a:ext>
                  </a:extLst>
                </p14:cNvPr>
                <p14:cNvContentPartPr/>
                <p14:nvPr/>
              </p14:nvContentPartPr>
              <p14:xfrm>
                <a:off x="3800253" y="5423827"/>
                <a:ext cx="130680" cy="139680"/>
              </p14:xfrm>
            </p:contentPart>
          </mc:Choice>
          <mc:Fallback>
            <p:pic>
              <p:nvPicPr>
                <p:cNvPr id="1124" name="Freihand 1123">
                  <a:extLst>
                    <a:ext uri="{FF2B5EF4-FFF2-40B4-BE49-F238E27FC236}">
                      <a16:creationId xmlns:a16="http://schemas.microsoft.com/office/drawing/2014/main" id="{AEF82D2C-2266-4287-B7ED-A1A8C6B85A41}"/>
                    </a:ext>
                  </a:extLst>
                </p:cNvPr>
                <p:cNvPicPr/>
                <p:nvPr/>
              </p:nvPicPr>
              <p:blipFill>
                <a:blip r:embed="rId1863"/>
                <a:stretch>
                  <a:fillRect/>
                </a:stretch>
              </p:blipFill>
              <p:spPr>
                <a:xfrm>
                  <a:off x="3795933" y="5419507"/>
                  <a:ext cx="1393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864">
              <p14:nvContentPartPr>
                <p14:cNvPr id="1125" name="Freihand 1124">
                  <a:extLst>
                    <a:ext uri="{FF2B5EF4-FFF2-40B4-BE49-F238E27FC236}">
                      <a16:creationId xmlns:a16="http://schemas.microsoft.com/office/drawing/2014/main" id="{3491140C-786F-49BA-8C27-2D0FEFED75A0}"/>
                    </a:ext>
                  </a:extLst>
                </p14:cNvPr>
                <p14:cNvContentPartPr/>
                <p14:nvPr/>
              </p14:nvContentPartPr>
              <p14:xfrm>
                <a:off x="3968373" y="5433547"/>
                <a:ext cx="103320" cy="109800"/>
              </p14:xfrm>
            </p:contentPart>
          </mc:Choice>
          <mc:Fallback>
            <p:pic>
              <p:nvPicPr>
                <p:cNvPr id="1125" name="Freihand 1124">
                  <a:extLst>
                    <a:ext uri="{FF2B5EF4-FFF2-40B4-BE49-F238E27FC236}">
                      <a16:creationId xmlns:a16="http://schemas.microsoft.com/office/drawing/2014/main" id="{3491140C-786F-49BA-8C27-2D0FEFED75A0}"/>
                    </a:ext>
                  </a:extLst>
                </p:cNvPr>
                <p:cNvPicPr/>
                <p:nvPr/>
              </p:nvPicPr>
              <p:blipFill>
                <a:blip r:embed="rId1865"/>
                <a:stretch>
                  <a:fillRect/>
                </a:stretch>
              </p:blipFill>
              <p:spPr>
                <a:xfrm>
                  <a:off x="3964053" y="5429227"/>
                  <a:ext cx="1119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866">
              <p14:nvContentPartPr>
                <p14:cNvPr id="1126" name="Freihand 1125">
                  <a:extLst>
                    <a:ext uri="{FF2B5EF4-FFF2-40B4-BE49-F238E27FC236}">
                      <a16:creationId xmlns:a16="http://schemas.microsoft.com/office/drawing/2014/main" id="{727EFEAD-F18B-48F0-8F8A-627CB2722B89}"/>
                    </a:ext>
                  </a:extLst>
                </p14:cNvPr>
                <p14:cNvContentPartPr/>
                <p14:nvPr/>
              </p14:nvContentPartPr>
              <p14:xfrm>
                <a:off x="3552213" y="5287387"/>
                <a:ext cx="150120" cy="167760"/>
              </p14:xfrm>
            </p:contentPart>
          </mc:Choice>
          <mc:Fallback>
            <p:pic>
              <p:nvPicPr>
                <p:cNvPr id="1126" name="Freihand 1125">
                  <a:extLst>
                    <a:ext uri="{FF2B5EF4-FFF2-40B4-BE49-F238E27FC236}">
                      <a16:creationId xmlns:a16="http://schemas.microsoft.com/office/drawing/2014/main" id="{727EFEAD-F18B-48F0-8F8A-627CB2722B89}"/>
                    </a:ext>
                  </a:extLst>
                </p:cNvPr>
                <p:cNvPicPr/>
                <p:nvPr/>
              </p:nvPicPr>
              <p:blipFill>
                <a:blip r:embed="rId1867"/>
                <a:stretch>
                  <a:fillRect/>
                </a:stretch>
              </p:blipFill>
              <p:spPr>
                <a:xfrm>
                  <a:off x="3547893" y="5283067"/>
                  <a:ext cx="15876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868">
              <p14:nvContentPartPr>
                <p14:cNvPr id="1127" name="Freihand 1126">
                  <a:extLst>
                    <a:ext uri="{FF2B5EF4-FFF2-40B4-BE49-F238E27FC236}">
                      <a16:creationId xmlns:a16="http://schemas.microsoft.com/office/drawing/2014/main" id="{AD4C062F-2003-47D9-9A55-116D23622070}"/>
                    </a:ext>
                  </a:extLst>
                </p14:cNvPr>
                <p14:cNvContentPartPr/>
                <p14:nvPr/>
              </p14:nvContentPartPr>
              <p14:xfrm>
                <a:off x="3482733" y="5572507"/>
                <a:ext cx="644040" cy="29880"/>
              </p14:xfrm>
            </p:contentPart>
          </mc:Choice>
          <mc:Fallback>
            <p:pic>
              <p:nvPicPr>
                <p:cNvPr id="1127" name="Freihand 1126">
                  <a:extLst>
                    <a:ext uri="{FF2B5EF4-FFF2-40B4-BE49-F238E27FC236}">
                      <a16:creationId xmlns:a16="http://schemas.microsoft.com/office/drawing/2014/main" id="{AD4C062F-2003-47D9-9A55-116D23622070}"/>
                    </a:ext>
                  </a:extLst>
                </p:cNvPr>
                <p:cNvPicPr/>
                <p:nvPr/>
              </p:nvPicPr>
              <p:blipFill>
                <a:blip r:embed="rId1869"/>
                <a:stretch>
                  <a:fillRect/>
                </a:stretch>
              </p:blipFill>
              <p:spPr>
                <a:xfrm>
                  <a:off x="3478413" y="5568187"/>
                  <a:ext cx="6526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870">
              <p14:nvContentPartPr>
                <p14:cNvPr id="1129" name="Freihand 1128">
                  <a:extLst>
                    <a:ext uri="{FF2B5EF4-FFF2-40B4-BE49-F238E27FC236}">
                      <a16:creationId xmlns:a16="http://schemas.microsoft.com/office/drawing/2014/main" id="{74B3ABCD-2698-4F15-8534-9CA80A88C586}"/>
                    </a:ext>
                  </a:extLst>
                </p14:cNvPr>
                <p14:cNvContentPartPr/>
                <p14:nvPr/>
              </p14:nvContentPartPr>
              <p14:xfrm>
                <a:off x="3645813" y="5617867"/>
                <a:ext cx="129240" cy="124560"/>
              </p14:xfrm>
            </p:contentPart>
          </mc:Choice>
          <mc:Fallback>
            <p:pic>
              <p:nvPicPr>
                <p:cNvPr id="1129" name="Freihand 1128">
                  <a:extLst>
                    <a:ext uri="{FF2B5EF4-FFF2-40B4-BE49-F238E27FC236}">
                      <a16:creationId xmlns:a16="http://schemas.microsoft.com/office/drawing/2014/main" id="{74B3ABCD-2698-4F15-8534-9CA80A88C586}"/>
                    </a:ext>
                  </a:extLst>
                </p:cNvPr>
                <p:cNvPicPr/>
                <p:nvPr/>
              </p:nvPicPr>
              <p:blipFill>
                <a:blip r:embed="rId1871"/>
                <a:stretch>
                  <a:fillRect/>
                </a:stretch>
              </p:blipFill>
              <p:spPr>
                <a:xfrm>
                  <a:off x="3641493" y="5613547"/>
                  <a:ext cx="1378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872">
              <p14:nvContentPartPr>
                <p14:cNvPr id="1130" name="Freihand 1129">
                  <a:extLst>
                    <a:ext uri="{FF2B5EF4-FFF2-40B4-BE49-F238E27FC236}">
                      <a16:creationId xmlns:a16="http://schemas.microsoft.com/office/drawing/2014/main" id="{89024394-0325-4B78-A5C8-3CF7993EA7CB}"/>
                    </a:ext>
                  </a:extLst>
                </p14:cNvPr>
                <p14:cNvContentPartPr/>
                <p14:nvPr/>
              </p14:nvContentPartPr>
              <p14:xfrm>
                <a:off x="3817173" y="5611387"/>
                <a:ext cx="161280" cy="117360"/>
              </p14:xfrm>
            </p:contentPart>
          </mc:Choice>
          <mc:Fallback>
            <p:pic>
              <p:nvPicPr>
                <p:cNvPr id="1130" name="Freihand 1129">
                  <a:extLst>
                    <a:ext uri="{FF2B5EF4-FFF2-40B4-BE49-F238E27FC236}">
                      <a16:creationId xmlns:a16="http://schemas.microsoft.com/office/drawing/2014/main" id="{89024394-0325-4B78-A5C8-3CF7993EA7CB}"/>
                    </a:ext>
                  </a:extLst>
                </p:cNvPr>
                <p:cNvPicPr/>
                <p:nvPr/>
              </p:nvPicPr>
              <p:blipFill>
                <a:blip r:embed="rId1873"/>
                <a:stretch>
                  <a:fillRect/>
                </a:stretch>
              </p:blipFill>
              <p:spPr>
                <a:xfrm>
                  <a:off x="3812853" y="5607067"/>
                  <a:ext cx="1699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874">
              <p14:nvContentPartPr>
                <p14:cNvPr id="1131" name="Freihand 1130">
                  <a:extLst>
                    <a:ext uri="{FF2B5EF4-FFF2-40B4-BE49-F238E27FC236}">
                      <a16:creationId xmlns:a16="http://schemas.microsoft.com/office/drawing/2014/main" id="{D11F4673-3671-470E-BAE9-66BD5148E11A}"/>
                    </a:ext>
                  </a:extLst>
                </p14:cNvPr>
                <p14:cNvContentPartPr/>
                <p14:nvPr/>
              </p14:nvContentPartPr>
              <p14:xfrm>
                <a:off x="4220373" y="5504467"/>
                <a:ext cx="126000" cy="16920"/>
              </p14:xfrm>
            </p:contentPart>
          </mc:Choice>
          <mc:Fallback>
            <p:pic>
              <p:nvPicPr>
                <p:cNvPr id="1131" name="Freihand 1130">
                  <a:extLst>
                    <a:ext uri="{FF2B5EF4-FFF2-40B4-BE49-F238E27FC236}">
                      <a16:creationId xmlns:a16="http://schemas.microsoft.com/office/drawing/2014/main" id="{D11F4673-3671-470E-BAE9-66BD5148E11A}"/>
                    </a:ext>
                  </a:extLst>
                </p:cNvPr>
                <p:cNvPicPr/>
                <p:nvPr/>
              </p:nvPicPr>
              <p:blipFill>
                <a:blip r:embed="rId1875"/>
                <a:stretch>
                  <a:fillRect/>
                </a:stretch>
              </p:blipFill>
              <p:spPr>
                <a:xfrm>
                  <a:off x="4216053" y="5500147"/>
                  <a:ext cx="1346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876">
              <p14:nvContentPartPr>
                <p14:cNvPr id="1132" name="Freihand 1131">
                  <a:extLst>
                    <a:ext uri="{FF2B5EF4-FFF2-40B4-BE49-F238E27FC236}">
                      <a16:creationId xmlns:a16="http://schemas.microsoft.com/office/drawing/2014/main" id="{D75A84CC-D519-4ECC-B99F-B13AA2C48CA5}"/>
                    </a:ext>
                  </a:extLst>
                </p14:cNvPr>
                <p14:cNvContentPartPr/>
                <p14:nvPr/>
              </p14:nvContentPartPr>
              <p14:xfrm>
                <a:off x="4211733" y="5558107"/>
                <a:ext cx="158400" cy="15120"/>
              </p14:xfrm>
            </p:contentPart>
          </mc:Choice>
          <mc:Fallback>
            <p:pic>
              <p:nvPicPr>
                <p:cNvPr id="1132" name="Freihand 1131">
                  <a:extLst>
                    <a:ext uri="{FF2B5EF4-FFF2-40B4-BE49-F238E27FC236}">
                      <a16:creationId xmlns:a16="http://schemas.microsoft.com/office/drawing/2014/main" id="{D75A84CC-D519-4ECC-B99F-B13AA2C48CA5}"/>
                    </a:ext>
                  </a:extLst>
                </p:cNvPr>
                <p:cNvPicPr/>
                <p:nvPr/>
              </p:nvPicPr>
              <p:blipFill>
                <a:blip r:embed="rId1877"/>
                <a:stretch>
                  <a:fillRect/>
                </a:stretch>
              </p:blipFill>
              <p:spPr>
                <a:xfrm>
                  <a:off x="4207413" y="5553787"/>
                  <a:ext cx="1670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878">
              <p14:nvContentPartPr>
                <p14:cNvPr id="1137" name="Freihand 1136">
                  <a:extLst>
                    <a:ext uri="{FF2B5EF4-FFF2-40B4-BE49-F238E27FC236}">
                      <a16:creationId xmlns:a16="http://schemas.microsoft.com/office/drawing/2014/main" id="{88ECB2FA-473B-4981-BE77-4B2D161B24CD}"/>
                    </a:ext>
                  </a:extLst>
                </p14:cNvPr>
                <p14:cNvContentPartPr/>
                <p14:nvPr/>
              </p14:nvContentPartPr>
              <p14:xfrm>
                <a:off x="4502253" y="5389627"/>
                <a:ext cx="96480" cy="232560"/>
              </p14:xfrm>
            </p:contentPart>
          </mc:Choice>
          <mc:Fallback>
            <p:pic>
              <p:nvPicPr>
                <p:cNvPr id="1137" name="Freihand 1136">
                  <a:extLst>
                    <a:ext uri="{FF2B5EF4-FFF2-40B4-BE49-F238E27FC236}">
                      <a16:creationId xmlns:a16="http://schemas.microsoft.com/office/drawing/2014/main" id="{88ECB2FA-473B-4981-BE77-4B2D161B24CD}"/>
                    </a:ext>
                  </a:extLst>
                </p:cNvPr>
                <p:cNvPicPr/>
                <p:nvPr/>
              </p:nvPicPr>
              <p:blipFill>
                <a:blip r:embed="rId1879"/>
                <a:stretch>
                  <a:fillRect/>
                </a:stretch>
              </p:blipFill>
              <p:spPr>
                <a:xfrm>
                  <a:off x="4497933" y="5385307"/>
                  <a:ext cx="10512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1880">
              <p14:nvContentPartPr>
                <p14:cNvPr id="1138" name="Freihand 1137">
                  <a:extLst>
                    <a:ext uri="{FF2B5EF4-FFF2-40B4-BE49-F238E27FC236}">
                      <a16:creationId xmlns:a16="http://schemas.microsoft.com/office/drawing/2014/main" id="{031A8867-4923-43C4-930B-FA115ECCDBD1}"/>
                    </a:ext>
                  </a:extLst>
                </p14:cNvPr>
                <p14:cNvContentPartPr/>
                <p14:nvPr/>
              </p14:nvContentPartPr>
              <p14:xfrm>
                <a:off x="4476693" y="5486467"/>
                <a:ext cx="118440" cy="29160"/>
              </p14:xfrm>
            </p:contentPart>
          </mc:Choice>
          <mc:Fallback>
            <p:pic>
              <p:nvPicPr>
                <p:cNvPr id="1138" name="Freihand 1137">
                  <a:extLst>
                    <a:ext uri="{FF2B5EF4-FFF2-40B4-BE49-F238E27FC236}">
                      <a16:creationId xmlns:a16="http://schemas.microsoft.com/office/drawing/2014/main" id="{031A8867-4923-43C4-930B-FA115ECCDBD1}"/>
                    </a:ext>
                  </a:extLst>
                </p:cNvPr>
                <p:cNvPicPr/>
                <p:nvPr/>
              </p:nvPicPr>
              <p:blipFill>
                <a:blip r:embed="rId1881"/>
                <a:stretch>
                  <a:fillRect/>
                </a:stretch>
              </p:blipFill>
              <p:spPr>
                <a:xfrm>
                  <a:off x="4472373" y="5482147"/>
                  <a:ext cx="12708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882">
              <p14:nvContentPartPr>
                <p14:cNvPr id="1139" name="Freihand 1138">
                  <a:extLst>
                    <a:ext uri="{FF2B5EF4-FFF2-40B4-BE49-F238E27FC236}">
                      <a16:creationId xmlns:a16="http://schemas.microsoft.com/office/drawing/2014/main" id="{EF01B154-0A3F-4C0C-8F2D-E87C60BC793C}"/>
                    </a:ext>
                  </a:extLst>
                </p14:cNvPr>
                <p14:cNvContentPartPr/>
                <p14:nvPr/>
              </p14:nvContentPartPr>
              <p14:xfrm>
                <a:off x="4646973" y="5281627"/>
                <a:ext cx="12960" cy="106200"/>
              </p14:xfrm>
            </p:contentPart>
          </mc:Choice>
          <mc:Fallback>
            <p:pic>
              <p:nvPicPr>
                <p:cNvPr id="1139" name="Freihand 1138">
                  <a:extLst>
                    <a:ext uri="{FF2B5EF4-FFF2-40B4-BE49-F238E27FC236}">
                      <a16:creationId xmlns:a16="http://schemas.microsoft.com/office/drawing/2014/main" id="{EF01B154-0A3F-4C0C-8F2D-E87C60BC793C}"/>
                    </a:ext>
                  </a:extLst>
                </p:cNvPr>
                <p:cNvPicPr/>
                <p:nvPr/>
              </p:nvPicPr>
              <p:blipFill>
                <a:blip r:embed="rId1883"/>
                <a:stretch>
                  <a:fillRect/>
                </a:stretch>
              </p:blipFill>
              <p:spPr>
                <a:xfrm>
                  <a:off x="4642653" y="5277307"/>
                  <a:ext cx="216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884">
              <p14:nvContentPartPr>
                <p14:cNvPr id="1140" name="Freihand 1139">
                  <a:extLst>
                    <a:ext uri="{FF2B5EF4-FFF2-40B4-BE49-F238E27FC236}">
                      <a16:creationId xmlns:a16="http://schemas.microsoft.com/office/drawing/2014/main" id="{BD5A63A7-634F-4AEE-92FC-0F5177FE009E}"/>
                    </a:ext>
                  </a:extLst>
                </p14:cNvPr>
                <p14:cNvContentPartPr/>
                <p14:nvPr/>
              </p14:nvContentPartPr>
              <p14:xfrm>
                <a:off x="4677213" y="5371627"/>
                <a:ext cx="53280" cy="151200"/>
              </p14:xfrm>
            </p:contentPart>
          </mc:Choice>
          <mc:Fallback>
            <p:pic>
              <p:nvPicPr>
                <p:cNvPr id="1140" name="Freihand 1139">
                  <a:extLst>
                    <a:ext uri="{FF2B5EF4-FFF2-40B4-BE49-F238E27FC236}">
                      <a16:creationId xmlns:a16="http://schemas.microsoft.com/office/drawing/2014/main" id="{BD5A63A7-634F-4AEE-92FC-0F5177FE009E}"/>
                    </a:ext>
                  </a:extLst>
                </p:cNvPr>
                <p:cNvPicPr/>
                <p:nvPr/>
              </p:nvPicPr>
              <p:blipFill>
                <a:blip r:embed="rId1885"/>
                <a:stretch>
                  <a:fillRect/>
                </a:stretch>
              </p:blipFill>
              <p:spPr>
                <a:xfrm>
                  <a:off x="4672893" y="5367307"/>
                  <a:ext cx="619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886">
              <p14:nvContentPartPr>
                <p14:cNvPr id="1141" name="Freihand 1140">
                  <a:extLst>
                    <a:ext uri="{FF2B5EF4-FFF2-40B4-BE49-F238E27FC236}">
                      <a16:creationId xmlns:a16="http://schemas.microsoft.com/office/drawing/2014/main" id="{CA2E5C84-2407-47F0-9F9C-2490BA986D70}"/>
                    </a:ext>
                  </a:extLst>
                </p14:cNvPr>
                <p14:cNvContentPartPr/>
                <p14:nvPr/>
              </p14:nvContentPartPr>
              <p14:xfrm>
                <a:off x="4762533" y="5365147"/>
                <a:ext cx="130680" cy="141480"/>
              </p14:xfrm>
            </p:contentPart>
          </mc:Choice>
          <mc:Fallback>
            <p:pic>
              <p:nvPicPr>
                <p:cNvPr id="1141" name="Freihand 1140">
                  <a:extLst>
                    <a:ext uri="{FF2B5EF4-FFF2-40B4-BE49-F238E27FC236}">
                      <a16:creationId xmlns:a16="http://schemas.microsoft.com/office/drawing/2014/main" id="{CA2E5C84-2407-47F0-9F9C-2490BA986D70}"/>
                    </a:ext>
                  </a:extLst>
                </p:cNvPr>
                <p:cNvPicPr/>
                <p:nvPr/>
              </p:nvPicPr>
              <p:blipFill>
                <a:blip r:embed="rId1887"/>
                <a:stretch>
                  <a:fillRect/>
                </a:stretch>
              </p:blipFill>
              <p:spPr>
                <a:xfrm>
                  <a:off x="4758213" y="5360827"/>
                  <a:ext cx="1393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888">
              <p14:nvContentPartPr>
                <p14:cNvPr id="1142" name="Freihand 1141">
                  <a:extLst>
                    <a:ext uri="{FF2B5EF4-FFF2-40B4-BE49-F238E27FC236}">
                      <a16:creationId xmlns:a16="http://schemas.microsoft.com/office/drawing/2014/main" id="{E61382D4-0BDF-46D2-ABDB-7E6E5C45EAEE}"/>
                    </a:ext>
                  </a:extLst>
                </p14:cNvPr>
                <p14:cNvContentPartPr/>
                <p14:nvPr/>
              </p14:nvContentPartPr>
              <p14:xfrm>
                <a:off x="4866573" y="5332027"/>
                <a:ext cx="106560" cy="226080"/>
              </p14:xfrm>
            </p:contentPart>
          </mc:Choice>
          <mc:Fallback>
            <p:pic>
              <p:nvPicPr>
                <p:cNvPr id="1142" name="Freihand 1141">
                  <a:extLst>
                    <a:ext uri="{FF2B5EF4-FFF2-40B4-BE49-F238E27FC236}">
                      <a16:creationId xmlns:a16="http://schemas.microsoft.com/office/drawing/2014/main" id="{E61382D4-0BDF-46D2-ABDB-7E6E5C45EAEE}"/>
                    </a:ext>
                  </a:extLst>
                </p:cNvPr>
                <p:cNvPicPr/>
                <p:nvPr/>
              </p:nvPicPr>
              <p:blipFill>
                <a:blip r:embed="rId1889"/>
                <a:stretch>
                  <a:fillRect/>
                </a:stretch>
              </p:blipFill>
              <p:spPr>
                <a:xfrm>
                  <a:off x="4862253" y="5327707"/>
                  <a:ext cx="11520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1890">
              <p14:nvContentPartPr>
                <p14:cNvPr id="1198" name="Freihand 1197">
                  <a:extLst>
                    <a:ext uri="{FF2B5EF4-FFF2-40B4-BE49-F238E27FC236}">
                      <a16:creationId xmlns:a16="http://schemas.microsoft.com/office/drawing/2014/main" id="{61EA18DB-A7F5-4788-9BC0-38BD339718F5}"/>
                    </a:ext>
                  </a:extLst>
                </p14:cNvPr>
                <p14:cNvContentPartPr/>
                <p14:nvPr/>
              </p14:nvContentPartPr>
              <p14:xfrm>
                <a:off x="3576333" y="5827387"/>
                <a:ext cx="153720" cy="151920"/>
              </p14:xfrm>
            </p:contentPart>
          </mc:Choice>
          <mc:Fallback>
            <p:pic>
              <p:nvPicPr>
                <p:cNvPr id="1198" name="Freihand 1197">
                  <a:extLst>
                    <a:ext uri="{FF2B5EF4-FFF2-40B4-BE49-F238E27FC236}">
                      <a16:creationId xmlns:a16="http://schemas.microsoft.com/office/drawing/2014/main" id="{61EA18DB-A7F5-4788-9BC0-38BD339718F5}"/>
                    </a:ext>
                  </a:extLst>
                </p:cNvPr>
                <p:cNvPicPr/>
                <p:nvPr/>
              </p:nvPicPr>
              <p:blipFill>
                <a:blip r:embed="rId1891"/>
                <a:stretch>
                  <a:fillRect/>
                </a:stretch>
              </p:blipFill>
              <p:spPr>
                <a:xfrm>
                  <a:off x="3572013" y="5823067"/>
                  <a:ext cx="1623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892">
              <p14:nvContentPartPr>
                <p14:cNvPr id="1199" name="Freihand 1198">
                  <a:extLst>
                    <a:ext uri="{FF2B5EF4-FFF2-40B4-BE49-F238E27FC236}">
                      <a16:creationId xmlns:a16="http://schemas.microsoft.com/office/drawing/2014/main" id="{C891EB7A-8A8D-4B73-9EE0-9187512FF60E}"/>
                    </a:ext>
                  </a:extLst>
                </p14:cNvPr>
                <p14:cNvContentPartPr/>
                <p14:nvPr/>
              </p14:nvContentPartPr>
              <p14:xfrm>
                <a:off x="3858573" y="5765467"/>
                <a:ext cx="130320" cy="98280"/>
              </p14:xfrm>
            </p:contentPart>
          </mc:Choice>
          <mc:Fallback>
            <p:pic>
              <p:nvPicPr>
                <p:cNvPr id="1199" name="Freihand 1198">
                  <a:extLst>
                    <a:ext uri="{FF2B5EF4-FFF2-40B4-BE49-F238E27FC236}">
                      <a16:creationId xmlns:a16="http://schemas.microsoft.com/office/drawing/2014/main" id="{C891EB7A-8A8D-4B73-9EE0-9187512FF60E}"/>
                    </a:ext>
                  </a:extLst>
                </p:cNvPr>
                <p:cNvPicPr/>
                <p:nvPr/>
              </p:nvPicPr>
              <p:blipFill>
                <a:blip r:embed="rId1893"/>
                <a:stretch>
                  <a:fillRect/>
                </a:stretch>
              </p:blipFill>
              <p:spPr>
                <a:xfrm>
                  <a:off x="3854253" y="5761147"/>
                  <a:ext cx="1389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894">
              <p14:nvContentPartPr>
                <p14:cNvPr id="1200" name="Freihand 1199">
                  <a:extLst>
                    <a:ext uri="{FF2B5EF4-FFF2-40B4-BE49-F238E27FC236}">
                      <a16:creationId xmlns:a16="http://schemas.microsoft.com/office/drawing/2014/main" id="{2A780F75-834B-449F-BB73-B7D27806E7FC}"/>
                    </a:ext>
                  </a:extLst>
                </p14:cNvPr>
                <p14:cNvContentPartPr/>
                <p14:nvPr/>
              </p14:nvContentPartPr>
              <p14:xfrm>
                <a:off x="4077453" y="5758987"/>
                <a:ext cx="12240" cy="73080"/>
              </p14:xfrm>
            </p:contentPart>
          </mc:Choice>
          <mc:Fallback>
            <p:pic>
              <p:nvPicPr>
                <p:cNvPr id="1200" name="Freihand 1199">
                  <a:extLst>
                    <a:ext uri="{FF2B5EF4-FFF2-40B4-BE49-F238E27FC236}">
                      <a16:creationId xmlns:a16="http://schemas.microsoft.com/office/drawing/2014/main" id="{2A780F75-834B-449F-BB73-B7D27806E7FC}"/>
                    </a:ext>
                  </a:extLst>
                </p:cNvPr>
                <p:cNvPicPr/>
                <p:nvPr/>
              </p:nvPicPr>
              <p:blipFill>
                <a:blip r:embed="rId1895"/>
                <a:stretch>
                  <a:fillRect/>
                </a:stretch>
              </p:blipFill>
              <p:spPr>
                <a:xfrm>
                  <a:off x="4073133" y="5754667"/>
                  <a:ext cx="208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896">
              <p14:nvContentPartPr>
                <p14:cNvPr id="1201" name="Freihand 1200">
                  <a:extLst>
                    <a:ext uri="{FF2B5EF4-FFF2-40B4-BE49-F238E27FC236}">
                      <a16:creationId xmlns:a16="http://schemas.microsoft.com/office/drawing/2014/main" id="{C3C14ED0-6368-4D94-83F2-5CD98A764099}"/>
                    </a:ext>
                  </a:extLst>
                </p14:cNvPr>
                <p14:cNvContentPartPr/>
                <p14:nvPr/>
              </p14:nvContentPartPr>
              <p14:xfrm>
                <a:off x="4034253" y="5738467"/>
                <a:ext cx="114480" cy="14400"/>
              </p14:xfrm>
            </p:contentPart>
          </mc:Choice>
          <mc:Fallback>
            <p:pic>
              <p:nvPicPr>
                <p:cNvPr id="1201" name="Freihand 1200">
                  <a:extLst>
                    <a:ext uri="{FF2B5EF4-FFF2-40B4-BE49-F238E27FC236}">
                      <a16:creationId xmlns:a16="http://schemas.microsoft.com/office/drawing/2014/main" id="{C3C14ED0-6368-4D94-83F2-5CD98A764099}"/>
                    </a:ext>
                  </a:extLst>
                </p:cNvPr>
                <p:cNvPicPr/>
                <p:nvPr/>
              </p:nvPicPr>
              <p:blipFill>
                <a:blip r:embed="rId1897"/>
                <a:stretch>
                  <a:fillRect/>
                </a:stretch>
              </p:blipFill>
              <p:spPr>
                <a:xfrm>
                  <a:off x="4029933" y="5734147"/>
                  <a:ext cx="1231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898">
              <p14:nvContentPartPr>
                <p14:cNvPr id="1202" name="Freihand 1201">
                  <a:extLst>
                    <a:ext uri="{FF2B5EF4-FFF2-40B4-BE49-F238E27FC236}">
                      <a16:creationId xmlns:a16="http://schemas.microsoft.com/office/drawing/2014/main" id="{74553397-0893-4199-B09C-8CA4F354037B}"/>
                    </a:ext>
                  </a:extLst>
                </p14:cNvPr>
                <p14:cNvContentPartPr/>
                <p14:nvPr/>
              </p14:nvContentPartPr>
              <p14:xfrm>
                <a:off x="4049373" y="5774827"/>
                <a:ext cx="116640" cy="6840"/>
              </p14:xfrm>
            </p:contentPart>
          </mc:Choice>
          <mc:Fallback>
            <p:pic>
              <p:nvPicPr>
                <p:cNvPr id="1202" name="Freihand 1201">
                  <a:extLst>
                    <a:ext uri="{FF2B5EF4-FFF2-40B4-BE49-F238E27FC236}">
                      <a16:creationId xmlns:a16="http://schemas.microsoft.com/office/drawing/2014/main" id="{74553397-0893-4199-B09C-8CA4F354037B}"/>
                    </a:ext>
                  </a:extLst>
                </p:cNvPr>
                <p:cNvPicPr/>
                <p:nvPr/>
              </p:nvPicPr>
              <p:blipFill>
                <a:blip r:embed="rId1899"/>
                <a:stretch>
                  <a:fillRect/>
                </a:stretch>
              </p:blipFill>
              <p:spPr>
                <a:xfrm>
                  <a:off x="4045053" y="5770507"/>
                  <a:ext cx="1252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900">
              <p14:nvContentPartPr>
                <p14:cNvPr id="1203" name="Freihand 1202">
                  <a:extLst>
                    <a:ext uri="{FF2B5EF4-FFF2-40B4-BE49-F238E27FC236}">
                      <a16:creationId xmlns:a16="http://schemas.microsoft.com/office/drawing/2014/main" id="{2D918891-CEF8-4CED-A6B4-BCB933E98675}"/>
                    </a:ext>
                  </a:extLst>
                </p14:cNvPr>
                <p14:cNvContentPartPr/>
                <p14:nvPr/>
              </p14:nvContentPartPr>
              <p14:xfrm>
                <a:off x="3866133" y="5848627"/>
                <a:ext cx="299520" cy="43560"/>
              </p14:xfrm>
            </p:contentPart>
          </mc:Choice>
          <mc:Fallback>
            <p:pic>
              <p:nvPicPr>
                <p:cNvPr id="1203" name="Freihand 1202">
                  <a:extLst>
                    <a:ext uri="{FF2B5EF4-FFF2-40B4-BE49-F238E27FC236}">
                      <a16:creationId xmlns:a16="http://schemas.microsoft.com/office/drawing/2014/main" id="{2D918891-CEF8-4CED-A6B4-BCB933E98675}"/>
                    </a:ext>
                  </a:extLst>
                </p:cNvPr>
                <p:cNvPicPr/>
                <p:nvPr/>
              </p:nvPicPr>
              <p:blipFill>
                <a:blip r:embed="rId1901"/>
                <a:stretch>
                  <a:fillRect/>
                </a:stretch>
              </p:blipFill>
              <p:spPr>
                <a:xfrm>
                  <a:off x="3861813" y="5844307"/>
                  <a:ext cx="3081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902">
              <p14:nvContentPartPr>
                <p14:cNvPr id="1204" name="Freihand 1203">
                  <a:extLst>
                    <a:ext uri="{FF2B5EF4-FFF2-40B4-BE49-F238E27FC236}">
                      <a16:creationId xmlns:a16="http://schemas.microsoft.com/office/drawing/2014/main" id="{BFA2D571-1F75-4F50-9FDC-64090DA8019F}"/>
                    </a:ext>
                  </a:extLst>
                </p14:cNvPr>
                <p14:cNvContentPartPr/>
                <p14:nvPr/>
              </p14:nvContentPartPr>
              <p14:xfrm>
                <a:off x="3892773" y="5917747"/>
                <a:ext cx="116280" cy="71640"/>
              </p14:xfrm>
            </p:contentPart>
          </mc:Choice>
          <mc:Fallback>
            <p:pic>
              <p:nvPicPr>
                <p:cNvPr id="1204" name="Freihand 1203">
                  <a:extLst>
                    <a:ext uri="{FF2B5EF4-FFF2-40B4-BE49-F238E27FC236}">
                      <a16:creationId xmlns:a16="http://schemas.microsoft.com/office/drawing/2014/main" id="{BFA2D571-1F75-4F50-9FDC-64090DA8019F}"/>
                    </a:ext>
                  </a:extLst>
                </p:cNvPr>
                <p:cNvPicPr/>
                <p:nvPr/>
              </p:nvPicPr>
              <p:blipFill>
                <a:blip r:embed="rId1903"/>
                <a:stretch>
                  <a:fillRect/>
                </a:stretch>
              </p:blipFill>
              <p:spPr>
                <a:xfrm>
                  <a:off x="3888453" y="5913427"/>
                  <a:ext cx="1249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904">
              <p14:nvContentPartPr>
                <p14:cNvPr id="1205" name="Freihand 1204">
                  <a:extLst>
                    <a:ext uri="{FF2B5EF4-FFF2-40B4-BE49-F238E27FC236}">
                      <a16:creationId xmlns:a16="http://schemas.microsoft.com/office/drawing/2014/main" id="{8CAA8ED6-D5B8-493D-BE41-5D20A53189B5}"/>
                    </a:ext>
                  </a:extLst>
                </p14:cNvPr>
                <p14:cNvContentPartPr/>
                <p14:nvPr/>
              </p14:nvContentPartPr>
              <p14:xfrm>
                <a:off x="4054773" y="5897947"/>
                <a:ext cx="96840" cy="73080"/>
              </p14:xfrm>
            </p:contentPart>
          </mc:Choice>
          <mc:Fallback>
            <p:pic>
              <p:nvPicPr>
                <p:cNvPr id="1205" name="Freihand 1204">
                  <a:extLst>
                    <a:ext uri="{FF2B5EF4-FFF2-40B4-BE49-F238E27FC236}">
                      <a16:creationId xmlns:a16="http://schemas.microsoft.com/office/drawing/2014/main" id="{8CAA8ED6-D5B8-493D-BE41-5D20A53189B5}"/>
                    </a:ext>
                  </a:extLst>
                </p:cNvPr>
                <p:cNvPicPr/>
                <p:nvPr/>
              </p:nvPicPr>
              <p:blipFill>
                <a:blip r:embed="rId1905"/>
                <a:stretch>
                  <a:fillRect/>
                </a:stretch>
              </p:blipFill>
              <p:spPr>
                <a:xfrm>
                  <a:off x="4050453" y="5893627"/>
                  <a:ext cx="1054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906">
              <p14:nvContentPartPr>
                <p14:cNvPr id="1206" name="Freihand 1205">
                  <a:extLst>
                    <a:ext uri="{FF2B5EF4-FFF2-40B4-BE49-F238E27FC236}">
                      <a16:creationId xmlns:a16="http://schemas.microsoft.com/office/drawing/2014/main" id="{86E6BF37-74EE-4FB0-AFEA-6EFC94E4634A}"/>
                    </a:ext>
                  </a:extLst>
                </p14:cNvPr>
                <p14:cNvContentPartPr/>
                <p14:nvPr/>
              </p14:nvContentPartPr>
              <p14:xfrm>
                <a:off x="4100133" y="5941507"/>
                <a:ext cx="46440" cy="33840"/>
              </p14:xfrm>
            </p:contentPart>
          </mc:Choice>
          <mc:Fallback>
            <p:pic>
              <p:nvPicPr>
                <p:cNvPr id="1206" name="Freihand 1205">
                  <a:extLst>
                    <a:ext uri="{FF2B5EF4-FFF2-40B4-BE49-F238E27FC236}">
                      <a16:creationId xmlns:a16="http://schemas.microsoft.com/office/drawing/2014/main" id="{86E6BF37-74EE-4FB0-AFEA-6EFC94E4634A}"/>
                    </a:ext>
                  </a:extLst>
                </p:cNvPr>
                <p:cNvPicPr/>
                <p:nvPr/>
              </p:nvPicPr>
              <p:blipFill>
                <a:blip r:embed="rId1907"/>
                <a:stretch>
                  <a:fillRect/>
                </a:stretch>
              </p:blipFill>
              <p:spPr>
                <a:xfrm>
                  <a:off x="4095813" y="5937187"/>
                  <a:ext cx="5508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908">
              <p14:nvContentPartPr>
                <p14:cNvPr id="1207" name="Freihand 1206">
                  <a:extLst>
                    <a:ext uri="{FF2B5EF4-FFF2-40B4-BE49-F238E27FC236}">
                      <a16:creationId xmlns:a16="http://schemas.microsoft.com/office/drawing/2014/main" id="{B809F8C0-D2D1-43DF-B5F9-F44DB494A550}"/>
                    </a:ext>
                  </a:extLst>
                </p14:cNvPr>
                <p14:cNvContentPartPr/>
                <p14:nvPr/>
              </p14:nvContentPartPr>
              <p14:xfrm>
                <a:off x="3453213" y="6021787"/>
                <a:ext cx="898560" cy="39600"/>
              </p14:xfrm>
            </p:contentPart>
          </mc:Choice>
          <mc:Fallback>
            <p:pic>
              <p:nvPicPr>
                <p:cNvPr id="1207" name="Freihand 1206">
                  <a:extLst>
                    <a:ext uri="{FF2B5EF4-FFF2-40B4-BE49-F238E27FC236}">
                      <a16:creationId xmlns:a16="http://schemas.microsoft.com/office/drawing/2014/main" id="{B809F8C0-D2D1-43DF-B5F9-F44DB494A550}"/>
                    </a:ext>
                  </a:extLst>
                </p:cNvPr>
                <p:cNvPicPr/>
                <p:nvPr/>
              </p:nvPicPr>
              <p:blipFill>
                <a:blip r:embed="rId1909"/>
                <a:stretch>
                  <a:fillRect/>
                </a:stretch>
              </p:blipFill>
              <p:spPr>
                <a:xfrm>
                  <a:off x="3448893" y="6017467"/>
                  <a:ext cx="9072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910">
              <p14:nvContentPartPr>
                <p14:cNvPr id="1209" name="Freihand 1208">
                  <a:extLst>
                    <a:ext uri="{FF2B5EF4-FFF2-40B4-BE49-F238E27FC236}">
                      <a16:creationId xmlns:a16="http://schemas.microsoft.com/office/drawing/2014/main" id="{B58586E6-1142-4245-A1A7-A16F48107508}"/>
                    </a:ext>
                  </a:extLst>
                </p14:cNvPr>
                <p14:cNvContentPartPr/>
                <p14:nvPr/>
              </p14:nvContentPartPr>
              <p14:xfrm>
                <a:off x="3722133" y="6097747"/>
                <a:ext cx="105480" cy="118440"/>
              </p14:xfrm>
            </p:contentPart>
          </mc:Choice>
          <mc:Fallback>
            <p:pic>
              <p:nvPicPr>
                <p:cNvPr id="1209" name="Freihand 1208">
                  <a:extLst>
                    <a:ext uri="{FF2B5EF4-FFF2-40B4-BE49-F238E27FC236}">
                      <a16:creationId xmlns:a16="http://schemas.microsoft.com/office/drawing/2014/main" id="{B58586E6-1142-4245-A1A7-A16F48107508}"/>
                    </a:ext>
                  </a:extLst>
                </p:cNvPr>
                <p:cNvPicPr/>
                <p:nvPr/>
              </p:nvPicPr>
              <p:blipFill>
                <a:blip r:embed="rId1911"/>
                <a:stretch>
                  <a:fillRect/>
                </a:stretch>
              </p:blipFill>
              <p:spPr>
                <a:xfrm>
                  <a:off x="3717813" y="6093427"/>
                  <a:ext cx="1141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912">
              <p14:nvContentPartPr>
                <p14:cNvPr id="1210" name="Freihand 1209">
                  <a:extLst>
                    <a:ext uri="{FF2B5EF4-FFF2-40B4-BE49-F238E27FC236}">
                      <a16:creationId xmlns:a16="http://schemas.microsoft.com/office/drawing/2014/main" id="{6FFEA2F0-2537-40E3-9949-97ABACF1497E}"/>
                    </a:ext>
                  </a:extLst>
                </p14:cNvPr>
                <p14:cNvContentPartPr/>
                <p14:nvPr/>
              </p14:nvContentPartPr>
              <p14:xfrm>
                <a:off x="3888813" y="6071107"/>
                <a:ext cx="129600" cy="160560"/>
              </p14:xfrm>
            </p:contentPart>
          </mc:Choice>
          <mc:Fallback>
            <p:pic>
              <p:nvPicPr>
                <p:cNvPr id="1210" name="Freihand 1209">
                  <a:extLst>
                    <a:ext uri="{FF2B5EF4-FFF2-40B4-BE49-F238E27FC236}">
                      <a16:creationId xmlns:a16="http://schemas.microsoft.com/office/drawing/2014/main" id="{6FFEA2F0-2537-40E3-9949-97ABACF1497E}"/>
                    </a:ext>
                  </a:extLst>
                </p:cNvPr>
                <p:cNvPicPr/>
                <p:nvPr/>
              </p:nvPicPr>
              <p:blipFill>
                <a:blip r:embed="rId1913"/>
                <a:stretch>
                  <a:fillRect/>
                </a:stretch>
              </p:blipFill>
              <p:spPr>
                <a:xfrm>
                  <a:off x="3884493" y="6066787"/>
                  <a:ext cx="13824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914">
              <p14:nvContentPartPr>
                <p14:cNvPr id="953" name="Freihand 952">
                  <a:extLst>
                    <a:ext uri="{FF2B5EF4-FFF2-40B4-BE49-F238E27FC236}">
                      <a16:creationId xmlns:a16="http://schemas.microsoft.com/office/drawing/2014/main" id="{C7264F86-1725-4F1F-B335-4976BCC178E4}"/>
                    </a:ext>
                  </a:extLst>
                </p14:cNvPr>
                <p14:cNvContentPartPr/>
                <p14:nvPr/>
              </p14:nvContentPartPr>
              <p14:xfrm>
                <a:off x="9366213" y="3710947"/>
                <a:ext cx="41760" cy="27720"/>
              </p14:xfrm>
            </p:contentPart>
          </mc:Choice>
          <mc:Fallback>
            <p:pic>
              <p:nvPicPr>
                <p:cNvPr id="953" name="Freihand 952">
                  <a:extLst>
                    <a:ext uri="{FF2B5EF4-FFF2-40B4-BE49-F238E27FC236}">
                      <a16:creationId xmlns:a16="http://schemas.microsoft.com/office/drawing/2014/main" id="{C7264F86-1725-4F1F-B335-4976BCC178E4}"/>
                    </a:ext>
                  </a:extLst>
                </p:cNvPr>
                <p:cNvPicPr/>
                <p:nvPr/>
              </p:nvPicPr>
              <p:blipFill>
                <a:blip r:embed="rId1915"/>
                <a:stretch>
                  <a:fillRect/>
                </a:stretch>
              </p:blipFill>
              <p:spPr>
                <a:xfrm>
                  <a:off x="9361893" y="3706627"/>
                  <a:ext cx="5040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916">
              <p14:nvContentPartPr>
                <p14:cNvPr id="954" name="Freihand 953">
                  <a:extLst>
                    <a:ext uri="{FF2B5EF4-FFF2-40B4-BE49-F238E27FC236}">
                      <a16:creationId xmlns:a16="http://schemas.microsoft.com/office/drawing/2014/main" id="{A203DAA2-3674-4063-9B46-EF23D86EF97E}"/>
                    </a:ext>
                  </a:extLst>
                </p14:cNvPr>
                <p14:cNvContentPartPr/>
                <p14:nvPr/>
              </p14:nvContentPartPr>
              <p14:xfrm>
                <a:off x="9460533" y="3590347"/>
                <a:ext cx="105840" cy="123840"/>
              </p14:xfrm>
            </p:contentPart>
          </mc:Choice>
          <mc:Fallback>
            <p:pic>
              <p:nvPicPr>
                <p:cNvPr id="954" name="Freihand 953">
                  <a:extLst>
                    <a:ext uri="{FF2B5EF4-FFF2-40B4-BE49-F238E27FC236}">
                      <a16:creationId xmlns:a16="http://schemas.microsoft.com/office/drawing/2014/main" id="{A203DAA2-3674-4063-9B46-EF23D86EF97E}"/>
                    </a:ext>
                  </a:extLst>
                </p:cNvPr>
                <p:cNvPicPr/>
                <p:nvPr/>
              </p:nvPicPr>
              <p:blipFill>
                <a:blip r:embed="rId1917"/>
                <a:stretch>
                  <a:fillRect/>
                </a:stretch>
              </p:blipFill>
              <p:spPr>
                <a:xfrm>
                  <a:off x="9456213" y="3586027"/>
                  <a:ext cx="1144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918">
              <p14:nvContentPartPr>
                <p14:cNvPr id="955" name="Freihand 954">
                  <a:extLst>
                    <a:ext uri="{FF2B5EF4-FFF2-40B4-BE49-F238E27FC236}">
                      <a16:creationId xmlns:a16="http://schemas.microsoft.com/office/drawing/2014/main" id="{0E6ECE52-BF83-45E8-BE01-C4493FE5AB18}"/>
                    </a:ext>
                  </a:extLst>
                </p14:cNvPr>
                <p14:cNvContentPartPr/>
                <p14:nvPr/>
              </p14:nvContentPartPr>
              <p14:xfrm>
                <a:off x="9460173" y="3739747"/>
                <a:ext cx="156240" cy="15840"/>
              </p14:xfrm>
            </p:contentPart>
          </mc:Choice>
          <mc:Fallback>
            <p:pic>
              <p:nvPicPr>
                <p:cNvPr id="955" name="Freihand 954">
                  <a:extLst>
                    <a:ext uri="{FF2B5EF4-FFF2-40B4-BE49-F238E27FC236}">
                      <a16:creationId xmlns:a16="http://schemas.microsoft.com/office/drawing/2014/main" id="{0E6ECE52-BF83-45E8-BE01-C4493FE5AB18}"/>
                    </a:ext>
                  </a:extLst>
                </p:cNvPr>
                <p:cNvPicPr/>
                <p:nvPr/>
              </p:nvPicPr>
              <p:blipFill>
                <a:blip r:embed="rId1919"/>
                <a:stretch>
                  <a:fillRect/>
                </a:stretch>
              </p:blipFill>
              <p:spPr>
                <a:xfrm>
                  <a:off x="9455853" y="3735427"/>
                  <a:ext cx="1648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920">
              <p14:nvContentPartPr>
                <p14:cNvPr id="956" name="Freihand 955">
                  <a:extLst>
                    <a:ext uri="{FF2B5EF4-FFF2-40B4-BE49-F238E27FC236}">
                      <a16:creationId xmlns:a16="http://schemas.microsoft.com/office/drawing/2014/main" id="{21D80D3E-B1EF-4D5A-9A2A-4A9D8461C382}"/>
                    </a:ext>
                  </a:extLst>
                </p14:cNvPr>
                <p14:cNvContentPartPr/>
                <p14:nvPr/>
              </p14:nvContentPartPr>
              <p14:xfrm>
                <a:off x="9474213" y="3784747"/>
                <a:ext cx="118800" cy="145800"/>
              </p14:xfrm>
            </p:contentPart>
          </mc:Choice>
          <mc:Fallback>
            <p:pic>
              <p:nvPicPr>
                <p:cNvPr id="956" name="Freihand 955">
                  <a:extLst>
                    <a:ext uri="{FF2B5EF4-FFF2-40B4-BE49-F238E27FC236}">
                      <a16:creationId xmlns:a16="http://schemas.microsoft.com/office/drawing/2014/main" id="{21D80D3E-B1EF-4D5A-9A2A-4A9D8461C382}"/>
                    </a:ext>
                  </a:extLst>
                </p:cNvPr>
                <p:cNvPicPr/>
                <p:nvPr/>
              </p:nvPicPr>
              <p:blipFill>
                <a:blip r:embed="rId1921"/>
                <a:stretch>
                  <a:fillRect/>
                </a:stretch>
              </p:blipFill>
              <p:spPr>
                <a:xfrm>
                  <a:off x="9469893" y="3780427"/>
                  <a:ext cx="1274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922">
              <p14:nvContentPartPr>
                <p14:cNvPr id="957" name="Freihand 956">
                  <a:extLst>
                    <a:ext uri="{FF2B5EF4-FFF2-40B4-BE49-F238E27FC236}">
                      <a16:creationId xmlns:a16="http://schemas.microsoft.com/office/drawing/2014/main" id="{847260D0-BA9B-49C8-B698-10881D4B9FB9}"/>
                    </a:ext>
                  </a:extLst>
                </p14:cNvPr>
                <p14:cNvContentPartPr/>
                <p14:nvPr/>
              </p14:nvContentPartPr>
              <p14:xfrm>
                <a:off x="9711453" y="3734707"/>
                <a:ext cx="133560" cy="29520"/>
              </p14:xfrm>
            </p:contentPart>
          </mc:Choice>
          <mc:Fallback>
            <p:pic>
              <p:nvPicPr>
                <p:cNvPr id="957" name="Freihand 956">
                  <a:extLst>
                    <a:ext uri="{FF2B5EF4-FFF2-40B4-BE49-F238E27FC236}">
                      <a16:creationId xmlns:a16="http://schemas.microsoft.com/office/drawing/2014/main" id="{847260D0-BA9B-49C8-B698-10881D4B9FB9}"/>
                    </a:ext>
                  </a:extLst>
                </p:cNvPr>
                <p:cNvPicPr/>
                <p:nvPr/>
              </p:nvPicPr>
              <p:blipFill>
                <a:blip r:embed="rId1923"/>
                <a:stretch>
                  <a:fillRect/>
                </a:stretch>
              </p:blipFill>
              <p:spPr>
                <a:xfrm>
                  <a:off x="9707133" y="3730387"/>
                  <a:ext cx="1422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924">
              <p14:nvContentPartPr>
                <p14:cNvPr id="958" name="Freihand 957">
                  <a:extLst>
                    <a:ext uri="{FF2B5EF4-FFF2-40B4-BE49-F238E27FC236}">
                      <a16:creationId xmlns:a16="http://schemas.microsoft.com/office/drawing/2014/main" id="{790881E4-2A98-4458-B19E-FAD3ACA602EE}"/>
                    </a:ext>
                  </a:extLst>
                </p14:cNvPr>
                <p14:cNvContentPartPr/>
                <p14:nvPr/>
              </p14:nvContentPartPr>
              <p14:xfrm>
                <a:off x="9722973" y="3781507"/>
                <a:ext cx="136080" cy="19080"/>
              </p14:xfrm>
            </p:contentPart>
          </mc:Choice>
          <mc:Fallback>
            <p:pic>
              <p:nvPicPr>
                <p:cNvPr id="958" name="Freihand 957">
                  <a:extLst>
                    <a:ext uri="{FF2B5EF4-FFF2-40B4-BE49-F238E27FC236}">
                      <a16:creationId xmlns:a16="http://schemas.microsoft.com/office/drawing/2014/main" id="{790881E4-2A98-4458-B19E-FAD3ACA602EE}"/>
                    </a:ext>
                  </a:extLst>
                </p:cNvPr>
                <p:cNvPicPr/>
                <p:nvPr/>
              </p:nvPicPr>
              <p:blipFill>
                <a:blip r:embed="rId1925"/>
                <a:stretch>
                  <a:fillRect/>
                </a:stretch>
              </p:blipFill>
              <p:spPr>
                <a:xfrm>
                  <a:off x="9718653" y="3777187"/>
                  <a:ext cx="1447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926">
              <p14:nvContentPartPr>
                <p14:cNvPr id="960" name="Freihand 959">
                  <a:extLst>
                    <a:ext uri="{FF2B5EF4-FFF2-40B4-BE49-F238E27FC236}">
                      <a16:creationId xmlns:a16="http://schemas.microsoft.com/office/drawing/2014/main" id="{388415C1-5C0C-4B88-8EED-3BCC1140720A}"/>
                    </a:ext>
                  </a:extLst>
                </p14:cNvPr>
                <p14:cNvContentPartPr/>
                <p14:nvPr/>
              </p14:nvContentPartPr>
              <p14:xfrm>
                <a:off x="10055253" y="3619147"/>
                <a:ext cx="65160" cy="191880"/>
              </p14:xfrm>
            </p:contentPart>
          </mc:Choice>
          <mc:Fallback>
            <p:pic>
              <p:nvPicPr>
                <p:cNvPr id="960" name="Freihand 959">
                  <a:extLst>
                    <a:ext uri="{FF2B5EF4-FFF2-40B4-BE49-F238E27FC236}">
                      <a16:creationId xmlns:a16="http://schemas.microsoft.com/office/drawing/2014/main" id="{388415C1-5C0C-4B88-8EED-3BCC1140720A}"/>
                    </a:ext>
                  </a:extLst>
                </p:cNvPr>
                <p:cNvPicPr/>
                <p:nvPr/>
              </p:nvPicPr>
              <p:blipFill>
                <a:blip r:embed="rId1927"/>
                <a:stretch>
                  <a:fillRect/>
                </a:stretch>
              </p:blipFill>
              <p:spPr>
                <a:xfrm>
                  <a:off x="10050933" y="3614827"/>
                  <a:ext cx="7380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1928">
              <p14:nvContentPartPr>
                <p14:cNvPr id="961" name="Freihand 960">
                  <a:extLst>
                    <a:ext uri="{FF2B5EF4-FFF2-40B4-BE49-F238E27FC236}">
                      <a16:creationId xmlns:a16="http://schemas.microsoft.com/office/drawing/2014/main" id="{641655E6-6FA3-4561-ACCE-4FB6DA978BC0}"/>
                    </a:ext>
                  </a:extLst>
                </p14:cNvPr>
                <p14:cNvContentPartPr/>
                <p14:nvPr/>
              </p14:nvContentPartPr>
              <p14:xfrm>
                <a:off x="10021413" y="3713827"/>
                <a:ext cx="117360" cy="27360"/>
              </p14:xfrm>
            </p:contentPart>
          </mc:Choice>
          <mc:Fallback>
            <p:pic>
              <p:nvPicPr>
                <p:cNvPr id="961" name="Freihand 960">
                  <a:extLst>
                    <a:ext uri="{FF2B5EF4-FFF2-40B4-BE49-F238E27FC236}">
                      <a16:creationId xmlns:a16="http://schemas.microsoft.com/office/drawing/2014/main" id="{641655E6-6FA3-4561-ACCE-4FB6DA978BC0}"/>
                    </a:ext>
                  </a:extLst>
                </p:cNvPr>
                <p:cNvPicPr/>
                <p:nvPr/>
              </p:nvPicPr>
              <p:blipFill>
                <a:blip r:embed="rId1929"/>
                <a:stretch>
                  <a:fillRect/>
                </a:stretch>
              </p:blipFill>
              <p:spPr>
                <a:xfrm>
                  <a:off x="10017093" y="3709507"/>
                  <a:ext cx="12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930">
              <p14:nvContentPartPr>
                <p14:cNvPr id="962" name="Freihand 961">
                  <a:extLst>
                    <a:ext uri="{FF2B5EF4-FFF2-40B4-BE49-F238E27FC236}">
                      <a16:creationId xmlns:a16="http://schemas.microsoft.com/office/drawing/2014/main" id="{0098891D-030F-4309-92C6-7BC4359199DA}"/>
                    </a:ext>
                  </a:extLst>
                </p14:cNvPr>
                <p14:cNvContentPartPr/>
                <p14:nvPr/>
              </p14:nvContentPartPr>
              <p14:xfrm>
                <a:off x="10160013" y="3548947"/>
                <a:ext cx="18360" cy="93600"/>
              </p14:xfrm>
            </p:contentPart>
          </mc:Choice>
          <mc:Fallback>
            <p:pic>
              <p:nvPicPr>
                <p:cNvPr id="962" name="Freihand 961">
                  <a:extLst>
                    <a:ext uri="{FF2B5EF4-FFF2-40B4-BE49-F238E27FC236}">
                      <a16:creationId xmlns:a16="http://schemas.microsoft.com/office/drawing/2014/main" id="{0098891D-030F-4309-92C6-7BC4359199DA}"/>
                    </a:ext>
                  </a:extLst>
                </p:cNvPr>
                <p:cNvPicPr/>
                <p:nvPr/>
              </p:nvPicPr>
              <p:blipFill>
                <a:blip r:embed="rId1931"/>
                <a:stretch>
                  <a:fillRect/>
                </a:stretch>
              </p:blipFill>
              <p:spPr>
                <a:xfrm>
                  <a:off x="10155693" y="3544627"/>
                  <a:ext cx="270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932">
              <p14:nvContentPartPr>
                <p14:cNvPr id="963" name="Freihand 962">
                  <a:extLst>
                    <a:ext uri="{FF2B5EF4-FFF2-40B4-BE49-F238E27FC236}">
                      <a16:creationId xmlns:a16="http://schemas.microsoft.com/office/drawing/2014/main" id="{4F0BF7A1-8EAC-47F9-A6C6-ED65396B3561}"/>
                    </a:ext>
                  </a:extLst>
                </p14:cNvPr>
                <p14:cNvContentPartPr/>
                <p14:nvPr/>
              </p14:nvContentPartPr>
              <p14:xfrm>
                <a:off x="10227693" y="3585307"/>
                <a:ext cx="76320" cy="167400"/>
              </p14:xfrm>
            </p:contentPart>
          </mc:Choice>
          <mc:Fallback>
            <p:pic>
              <p:nvPicPr>
                <p:cNvPr id="963" name="Freihand 962">
                  <a:extLst>
                    <a:ext uri="{FF2B5EF4-FFF2-40B4-BE49-F238E27FC236}">
                      <a16:creationId xmlns:a16="http://schemas.microsoft.com/office/drawing/2014/main" id="{4F0BF7A1-8EAC-47F9-A6C6-ED65396B3561}"/>
                    </a:ext>
                  </a:extLst>
                </p:cNvPr>
                <p:cNvPicPr/>
                <p:nvPr/>
              </p:nvPicPr>
              <p:blipFill>
                <a:blip r:embed="rId1933"/>
                <a:stretch>
                  <a:fillRect/>
                </a:stretch>
              </p:blipFill>
              <p:spPr>
                <a:xfrm>
                  <a:off x="10223373" y="3580987"/>
                  <a:ext cx="849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934">
              <p14:nvContentPartPr>
                <p14:cNvPr id="964" name="Freihand 963">
                  <a:extLst>
                    <a:ext uri="{FF2B5EF4-FFF2-40B4-BE49-F238E27FC236}">
                      <a16:creationId xmlns:a16="http://schemas.microsoft.com/office/drawing/2014/main" id="{F96AF0A2-138C-4612-BB5D-30EC8A7B4F1B}"/>
                    </a:ext>
                  </a:extLst>
                </p14:cNvPr>
                <p14:cNvContentPartPr/>
                <p14:nvPr/>
              </p14:nvContentPartPr>
              <p14:xfrm>
                <a:off x="10342173" y="3569827"/>
                <a:ext cx="138960" cy="156960"/>
              </p14:xfrm>
            </p:contentPart>
          </mc:Choice>
          <mc:Fallback>
            <p:pic>
              <p:nvPicPr>
                <p:cNvPr id="964" name="Freihand 963">
                  <a:extLst>
                    <a:ext uri="{FF2B5EF4-FFF2-40B4-BE49-F238E27FC236}">
                      <a16:creationId xmlns:a16="http://schemas.microsoft.com/office/drawing/2014/main" id="{F96AF0A2-138C-4612-BB5D-30EC8A7B4F1B}"/>
                    </a:ext>
                  </a:extLst>
                </p:cNvPr>
                <p:cNvPicPr/>
                <p:nvPr/>
              </p:nvPicPr>
              <p:blipFill>
                <a:blip r:embed="rId1935"/>
                <a:stretch>
                  <a:fillRect/>
                </a:stretch>
              </p:blipFill>
              <p:spPr>
                <a:xfrm>
                  <a:off x="10337853" y="3565507"/>
                  <a:ext cx="1476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936">
              <p14:nvContentPartPr>
                <p14:cNvPr id="965" name="Freihand 964">
                  <a:extLst>
                    <a:ext uri="{FF2B5EF4-FFF2-40B4-BE49-F238E27FC236}">
                      <a16:creationId xmlns:a16="http://schemas.microsoft.com/office/drawing/2014/main" id="{B79AAEA2-D90B-4F77-824F-29CABFF0FAF9}"/>
                    </a:ext>
                  </a:extLst>
                </p14:cNvPr>
                <p14:cNvContentPartPr/>
                <p14:nvPr/>
              </p14:nvContentPartPr>
              <p14:xfrm>
                <a:off x="10454133" y="3539947"/>
                <a:ext cx="106200" cy="245520"/>
              </p14:xfrm>
            </p:contentPart>
          </mc:Choice>
          <mc:Fallback>
            <p:pic>
              <p:nvPicPr>
                <p:cNvPr id="965" name="Freihand 964">
                  <a:extLst>
                    <a:ext uri="{FF2B5EF4-FFF2-40B4-BE49-F238E27FC236}">
                      <a16:creationId xmlns:a16="http://schemas.microsoft.com/office/drawing/2014/main" id="{B79AAEA2-D90B-4F77-824F-29CABFF0FAF9}"/>
                    </a:ext>
                  </a:extLst>
                </p:cNvPr>
                <p:cNvPicPr/>
                <p:nvPr/>
              </p:nvPicPr>
              <p:blipFill>
                <a:blip r:embed="rId1937"/>
                <a:stretch>
                  <a:fillRect/>
                </a:stretch>
              </p:blipFill>
              <p:spPr>
                <a:xfrm>
                  <a:off x="10449813" y="3535627"/>
                  <a:ext cx="11484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1938">
              <p14:nvContentPartPr>
                <p14:cNvPr id="1215" name="Freihand 1214">
                  <a:extLst>
                    <a:ext uri="{FF2B5EF4-FFF2-40B4-BE49-F238E27FC236}">
                      <a16:creationId xmlns:a16="http://schemas.microsoft.com/office/drawing/2014/main" id="{5C6C9E76-B851-4EA2-8408-F60035B3A528}"/>
                    </a:ext>
                  </a:extLst>
                </p14:cNvPr>
                <p14:cNvContentPartPr/>
                <p14:nvPr/>
              </p14:nvContentPartPr>
              <p14:xfrm>
                <a:off x="9963093" y="3826867"/>
                <a:ext cx="518760" cy="62280"/>
              </p14:xfrm>
            </p:contentPart>
          </mc:Choice>
          <mc:Fallback>
            <p:pic>
              <p:nvPicPr>
                <p:cNvPr id="1215" name="Freihand 1214">
                  <a:extLst>
                    <a:ext uri="{FF2B5EF4-FFF2-40B4-BE49-F238E27FC236}">
                      <a16:creationId xmlns:a16="http://schemas.microsoft.com/office/drawing/2014/main" id="{5C6C9E76-B851-4EA2-8408-F60035B3A528}"/>
                    </a:ext>
                  </a:extLst>
                </p:cNvPr>
                <p:cNvPicPr/>
                <p:nvPr/>
              </p:nvPicPr>
              <p:blipFill>
                <a:blip r:embed="rId1939"/>
                <a:stretch>
                  <a:fillRect/>
                </a:stretch>
              </p:blipFill>
              <p:spPr>
                <a:xfrm>
                  <a:off x="9958773" y="3822547"/>
                  <a:ext cx="5274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940">
              <p14:nvContentPartPr>
                <p14:cNvPr id="1225" name="Freihand 1224">
                  <a:extLst>
                    <a:ext uri="{FF2B5EF4-FFF2-40B4-BE49-F238E27FC236}">
                      <a16:creationId xmlns:a16="http://schemas.microsoft.com/office/drawing/2014/main" id="{9EFD27CF-BC42-45B0-B6FE-1D8D62A22456}"/>
                    </a:ext>
                  </a:extLst>
                </p14:cNvPr>
                <p14:cNvContentPartPr/>
                <p14:nvPr/>
              </p14:nvContentPartPr>
              <p14:xfrm>
                <a:off x="6200013" y="5119267"/>
                <a:ext cx="632880" cy="353160"/>
              </p14:xfrm>
            </p:contentPart>
          </mc:Choice>
          <mc:Fallback>
            <p:pic>
              <p:nvPicPr>
                <p:cNvPr id="1225" name="Freihand 1224">
                  <a:extLst>
                    <a:ext uri="{FF2B5EF4-FFF2-40B4-BE49-F238E27FC236}">
                      <a16:creationId xmlns:a16="http://schemas.microsoft.com/office/drawing/2014/main" id="{9EFD27CF-BC42-45B0-B6FE-1D8D62A22456}"/>
                    </a:ext>
                  </a:extLst>
                </p:cNvPr>
                <p:cNvPicPr/>
                <p:nvPr/>
              </p:nvPicPr>
              <p:blipFill>
                <a:blip r:embed="rId1941"/>
                <a:stretch>
                  <a:fillRect/>
                </a:stretch>
              </p:blipFill>
              <p:spPr>
                <a:xfrm>
                  <a:off x="6195693" y="5114947"/>
                  <a:ext cx="641520" cy="361800"/>
                </a:xfrm>
                <a:prstGeom prst="rect">
                  <a:avLst/>
                </a:prstGeom>
              </p:spPr>
            </p:pic>
          </mc:Fallback>
        </mc:AlternateContent>
        <mc:AlternateContent xmlns:mc="http://schemas.openxmlformats.org/markup-compatibility/2006">
          <mc:Choice xmlns:p14="http://schemas.microsoft.com/office/powerpoint/2010/main" Requires="p14">
            <p:contentPart p14:bwMode="auto" r:id="rId1942">
              <p14:nvContentPartPr>
                <p14:cNvPr id="1230" name="Freihand 1229">
                  <a:extLst>
                    <a:ext uri="{FF2B5EF4-FFF2-40B4-BE49-F238E27FC236}">
                      <a16:creationId xmlns:a16="http://schemas.microsoft.com/office/drawing/2014/main" id="{71404B07-6699-45AA-ABA7-3E133FDA5443}"/>
                    </a:ext>
                  </a:extLst>
                </p14:cNvPr>
                <p14:cNvContentPartPr/>
                <p14:nvPr/>
              </p14:nvContentPartPr>
              <p14:xfrm>
                <a:off x="6234933" y="5397547"/>
                <a:ext cx="1045800" cy="94320"/>
              </p14:xfrm>
            </p:contentPart>
          </mc:Choice>
          <mc:Fallback>
            <p:pic>
              <p:nvPicPr>
                <p:cNvPr id="1230" name="Freihand 1229">
                  <a:extLst>
                    <a:ext uri="{FF2B5EF4-FFF2-40B4-BE49-F238E27FC236}">
                      <a16:creationId xmlns:a16="http://schemas.microsoft.com/office/drawing/2014/main" id="{71404B07-6699-45AA-ABA7-3E133FDA5443}"/>
                    </a:ext>
                  </a:extLst>
                </p:cNvPr>
                <p:cNvPicPr/>
                <p:nvPr/>
              </p:nvPicPr>
              <p:blipFill>
                <a:blip r:embed="rId1943"/>
                <a:stretch>
                  <a:fillRect/>
                </a:stretch>
              </p:blipFill>
              <p:spPr>
                <a:xfrm>
                  <a:off x="6230613" y="5393227"/>
                  <a:ext cx="10544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944">
              <p14:nvContentPartPr>
                <p14:cNvPr id="1211" name="Freihand 1210">
                  <a:extLst>
                    <a:ext uri="{FF2B5EF4-FFF2-40B4-BE49-F238E27FC236}">
                      <a16:creationId xmlns:a16="http://schemas.microsoft.com/office/drawing/2014/main" id="{60447EE5-ACDC-4C32-BAB9-96387CE3BF73}"/>
                    </a:ext>
                  </a:extLst>
                </p14:cNvPr>
                <p14:cNvContentPartPr/>
                <p14:nvPr/>
              </p14:nvContentPartPr>
              <p14:xfrm>
                <a:off x="4414773" y="5973187"/>
                <a:ext cx="189360" cy="3240"/>
              </p14:xfrm>
            </p:contentPart>
          </mc:Choice>
          <mc:Fallback>
            <p:pic>
              <p:nvPicPr>
                <p:cNvPr id="1211" name="Freihand 1210">
                  <a:extLst>
                    <a:ext uri="{FF2B5EF4-FFF2-40B4-BE49-F238E27FC236}">
                      <a16:creationId xmlns:a16="http://schemas.microsoft.com/office/drawing/2014/main" id="{60447EE5-ACDC-4C32-BAB9-96387CE3BF73}"/>
                    </a:ext>
                  </a:extLst>
                </p:cNvPr>
                <p:cNvPicPr/>
                <p:nvPr/>
              </p:nvPicPr>
              <p:blipFill>
                <a:blip r:embed="rId1945"/>
                <a:stretch>
                  <a:fillRect/>
                </a:stretch>
              </p:blipFill>
              <p:spPr>
                <a:xfrm>
                  <a:off x="4410453" y="5968867"/>
                  <a:ext cx="19800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1946">
              <p14:nvContentPartPr>
                <p14:cNvPr id="1212" name="Freihand 1211">
                  <a:extLst>
                    <a:ext uri="{FF2B5EF4-FFF2-40B4-BE49-F238E27FC236}">
                      <a16:creationId xmlns:a16="http://schemas.microsoft.com/office/drawing/2014/main" id="{D9E3992C-B522-483E-B290-9346F8BBCDDA}"/>
                    </a:ext>
                  </a:extLst>
                </p14:cNvPr>
                <p14:cNvContentPartPr/>
                <p14:nvPr/>
              </p14:nvContentPartPr>
              <p14:xfrm>
                <a:off x="4443933" y="6003427"/>
                <a:ext cx="176040" cy="13320"/>
              </p14:xfrm>
            </p:contentPart>
          </mc:Choice>
          <mc:Fallback>
            <p:pic>
              <p:nvPicPr>
                <p:cNvPr id="1212" name="Freihand 1211">
                  <a:extLst>
                    <a:ext uri="{FF2B5EF4-FFF2-40B4-BE49-F238E27FC236}">
                      <a16:creationId xmlns:a16="http://schemas.microsoft.com/office/drawing/2014/main" id="{D9E3992C-B522-483E-B290-9346F8BBCDDA}"/>
                    </a:ext>
                  </a:extLst>
                </p:cNvPr>
                <p:cNvPicPr/>
                <p:nvPr/>
              </p:nvPicPr>
              <p:blipFill>
                <a:blip r:embed="rId1947"/>
                <a:stretch>
                  <a:fillRect/>
                </a:stretch>
              </p:blipFill>
              <p:spPr>
                <a:xfrm>
                  <a:off x="4439613" y="5999107"/>
                  <a:ext cx="1846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948">
              <p14:nvContentPartPr>
                <p14:cNvPr id="1217" name="Freihand 1216">
                  <a:extLst>
                    <a:ext uri="{FF2B5EF4-FFF2-40B4-BE49-F238E27FC236}">
                      <a16:creationId xmlns:a16="http://schemas.microsoft.com/office/drawing/2014/main" id="{9FBD3BB7-95C2-4C36-87DC-96BD9AC81E3A}"/>
                    </a:ext>
                  </a:extLst>
                </p14:cNvPr>
                <p14:cNvContentPartPr/>
                <p14:nvPr/>
              </p14:nvContentPartPr>
              <p14:xfrm>
                <a:off x="4747053" y="5828827"/>
                <a:ext cx="89280" cy="234000"/>
              </p14:xfrm>
            </p:contentPart>
          </mc:Choice>
          <mc:Fallback>
            <p:pic>
              <p:nvPicPr>
                <p:cNvPr id="1217" name="Freihand 1216">
                  <a:extLst>
                    <a:ext uri="{FF2B5EF4-FFF2-40B4-BE49-F238E27FC236}">
                      <a16:creationId xmlns:a16="http://schemas.microsoft.com/office/drawing/2014/main" id="{9FBD3BB7-95C2-4C36-87DC-96BD9AC81E3A}"/>
                    </a:ext>
                  </a:extLst>
                </p:cNvPr>
                <p:cNvPicPr/>
                <p:nvPr/>
              </p:nvPicPr>
              <p:blipFill>
                <a:blip r:embed="rId1949"/>
                <a:stretch>
                  <a:fillRect/>
                </a:stretch>
              </p:blipFill>
              <p:spPr>
                <a:xfrm>
                  <a:off x="4742733" y="5824507"/>
                  <a:ext cx="9792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1950">
              <p14:nvContentPartPr>
                <p14:cNvPr id="1218" name="Freihand 1217">
                  <a:extLst>
                    <a:ext uri="{FF2B5EF4-FFF2-40B4-BE49-F238E27FC236}">
                      <a16:creationId xmlns:a16="http://schemas.microsoft.com/office/drawing/2014/main" id="{B3036FCF-A22B-448B-9687-E9513BACE407}"/>
                    </a:ext>
                  </a:extLst>
                </p14:cNvPr>
                <p14:cNvContentPartPr/>
                <p14:nvPr/>
              </p14:nvContentPartPr>
              <p14:xfrm>
                <a:off x="4698093" y="5940067"/>
                <a:ext cx="137880" cy="34200"/>
              </p14:xfrm>
            </p:contentPart>
          </mc:Choice>
          <mc:Fallback>
            <p:pic>
              <p:nvPicPr>
                <p:cNvPr id="1218" name="Freihand 1217">
                  <a:extLst>
                    <a:ext uri="{FF2B5EF4-FFF2-40B4-BE49-F238E27FC236}">
                      <a16:creationId xmlns:a16="http://schemas.microsoft.com/office/drawing/2014/main" id="{B3036FCF-A22B-448B-9687-E9513BACE407}"/>
                    </a:ext>
                  </a:extLst>
                </p:cNvPr>
                <p:cNvPicPr/>
                <p:nvPr/>
              </p:nvPicPr>
              <p:blipFill>
                <a:blip r:embed="rId1951"/>
                <a:stretch>
                  <a:fillRect/>
                </a:stretch>
              </p:blipFill>
              <p:spPr>
                <a:xfrm>
                  <a:off x="4693773" y="5935747"/>
                  <a:ext cx="1465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952">
              <p14:nvContentPartPr>
                <p14:cNvPr id="1219" name="Freihand 1218">
                  <a:extLst>
                    <a:ext uri="{FF2B5EF4-FFF2-40B4-BE49-F238E27FC236}">
                      <a16:creationId xmlns:a16="http://schemas.microsoft.com/office/drawing/2014/main" id="{BC4A3243-F715-43B3-968D-A5F95C7877CD}"/>
                    </a:ext>
                  </a:extLst>
                </p14:cNvPr>
                <p14:cNvContentPartPr/>
                <p14:nvPr/>
              </p14:nvContentPartPr>
              <p14:xfrm>
                <a:off x="4887813" y="5766187"/>
                <a:ext cx="59040" cy="104040"/>
              </p14:xfrm>
            </p:contentPart>
          </mc:Choice>
          <mc:Fallback>
            <p:pic>
              <p:nvPicPr>
                <p:cNvPr id="1219" name="Freihand 1218">
                  <a:extLst>
                    <a:ext uri="{FF2B5EF4-FFF2-40B4-BE49-F238E27FC236}">
                      <a16:creationId xmlns:a16="http://schemas.microsoft.com/office/drawing/2014/main" id="{BC4A3243-F715-43B3-968D-A5F95C7877CD}"/>
                    </a:ext>
                  </a:extLst>
                </p:cNvPr>
                <p:cNvPicPr/>
                <p:nvPr/>
              </p:nvPicPr>
              <p:blipFill>
                <a:blip r:embed="rId1953"/>
                <a:stretch>
                  <a:fillRect/>
                </a:stretch>
              </p:blipFill>
              <p:spPr>
                <a:xfrm>
                  <a:off x="4883493" y="5761867"/>
                  <a:ext cx="676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954">
              <p14:nvContentPartPr>
                <p14:cNvPr id="1221" name="Freihand 1220">
                  <a:extLst>
                    <a:ext uri="{FF2B5EF4-FFF2-40B4-BE49-F238E27FC236}">
                      <a16:creationId xmlns:a16="http://schemas.microsoft.com/office/drawing/2014/main" id="{FD4C3E03-1262-47EC-B5DC-93AB9FC9F185}"/>
                    </a:ext>
                  </a:extLst>
                </p14:cNvPr>
                <p14:cNvContentPartPr/>
                <p14:nvPr/>
              </p14:nvContentPartPr>
              <p14:xfrm>
                <a:off x="4956933" y="5810467"/>
                <a:ext cx="98640" cy="226440"/>
              </p14:xfrm>
            </p:contentPart>
          </mc:Choice>
          <mc:Fallback>
            <p:pic>
              <p:nvPicPr>
                <p:cNvPr id="1221" name="Freihand 1220">
                  <a:extLst>
                    <a:ext uri="{FF2B5EF4-FFF2-40B4-BE49-F238E27FC236}">
                      <a16:creationId xmlns:a16="http://schemas.microsoft.com/office/drawing/2014/main" id="{FD4C3E03-1262-47EC-B5DC-93AB9FC9F185}"/>
                    </a:ext>
                  </a:extLst>
                </p:cNvPr>
                <p:cNvPicPr/>
                <p:nvPr/>
              </p:nvPicPr>
              <p:blipFill>
                <a:blip r:embed="rId1955"/>
                <a:stretch>
                  <a:fillRect/>
                </a:stretch>
              </p:blipFill>
              <p:spPr>
                <a:xfrm>
                  <a:off x="4952613" y="5806147"/>
                  <a:ext cx="10728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1956">
              <p14:nvContentPartPr>
                <p14:cNvPr id="1222" name="Freihand 1221">
                  <a:extLst>
                    <a:ext uri="{FF2B5EF4-FFF2-40B4-BE49-F238E27FC236}">
                      <a16:creationId xmlns:a16="http://schemas.microsoft.com/office/drawing/2014/main" id="{86D53AE5-16EF-4F89-BBD3-1D094BA3B083}"/>
                    </a:ext>
                  </a:extLst>
                </p14:cNvPr>
                <p14:cNvContentPartPr/>
                <p14:nvPr/>
              </p14:nvContentPartPr>
              <p14:xfrm>
                <a:off x="5041173" y="5805427"/>
                <a:ext cx="181440" cy="203760"/>
              </p14:xfrm>
            </p:contentPart>
          </mc:Choice>
          <mc:Fallback>
            <p:pic>
              <p:nvPicPr>
                <p:cNvPr id="1222" name="Freihand 1221">
                  <a:extLst>
                    <a:ext uri="{FF2B5EF4-FFF2-40B4-BE49-F238E27FC236}">
                      <a16:creationId xmlns:a16="http://schemas.microsoft.com/office/drawing/2014/main" id="{86D53AE5-16EF-4F89-BBD3-1D094BA3B083}"/>
                    </a:ext>
                  </a:extLst>
                </p:cNvPr>
                <p:cNvPicPr/>
                <p:nvPr/>
              </p:nvPicPr>
              <p:blipFill>
                <a:blip r:embed="rId1957"/>
                <a:stretch>
                  <a:fillRect/>
                </a:stretch>
              </p:blipFill>
              <p:spPr>
                <a:xfrm>
                  <a:off x="5036853" y="5801107"/>
                  <a:ext cx="19008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958">
              <p14:nvContentPartPr>
                <p14:cNvPr id="1223" name="Freihand 1222">
                  <a:extLst>
                    <a:ext uri="{FF2B5EF4-FFF2-40B4-BE49-F238E27FC236}">
                      <a16:creationId xmlns:a16="http://schemas.microsoft.com/office/drawing/2014/main" id="{EA6511AD-F39A-486A-B820-DAE5A60B6AEF}"/>
                    </a:ext>
                  </a:extLst>
                </p14:cNvPr>
                <p14:cNvContentPartPr/>
                <p14:nvPr/>
              </p14:nvContentPartPr>
              <p14:xfrm>
                <a:off x="5169333" y="5780227"/>
                <a:ext cx="136440" cy="339120"/>
              </p14:xfrm>
            </p:contentPart>
          </mc:Choice>
          <mc:Fallback>
            <p:pic>
              <p:nvPicPr>
                <p:cNvPr id="1223" name="Freihand 1222">
                  <a:extLst>
                    <a:ext uri="{FF2B5EF4-FFF2-40B4-BE49-F238E27FC236}">
                      <a16:creationId xmlns:a16="http://schemas.microsoft.com/office/drawing/2014/main" id="{EA6511AD-F39A-486A-B820-DAE5A60B6AEF}"/>
                    </a:ext>
                  </a:extLst>
                </p:cNvPr>
                <p:cNvPicPr/>
                <p:nvPr/>
              </p:nvPicPr>
              <p:blipFill>
                <a:blip r:embed="rId1959"/>
                <a:stretch>
                  <a:fillRect/>
                </a:stretch>
              </p:blipFill>
              <p:spPr>
                <a:xfrm>
                  <a:off x="5165013" y="5775907"/>
                  <a:ext cx="145080" cy="347760"/>
                </a:xfrm>
                <a:prstGeom prst="rect">
                  <a:avLst/>
                </a:prstGeom>
              </p:spPr>
            </p:pic>
          </mc:Fallback>
        </mc:AlternateContent>
        <mc:AlternateContent xmlns:mc="http://schemas.openxmlformats.org/markup-compatibility/2006">
          <mc:Choice xmlns:p14="http://schemas.microsoft.com/office/powerpoint/2010/main" Requires="p14">
            <p:contentPart p14:bwMode="auto" r:id="rId1960">
              <p14:nvContentPartPr>
                <p14:cNvPr id="1227" name="Freihand 1226">
                  <a:extLst>
                    <a:ext uri="{FF2B5EF4-FFF2-40B4-BE49-F238E27FC236}">
                      <a16:creationId xmlns:a16="http://schemas.microsoft.com/office/drawing/2014/main" id="{5A25FC3F-91B9-4BB4-A443-4343A4D2B020}"/>
                    </a:ext>
                  </a:extLst>
                </p14:cNvPr>
                <p14:cNvContentPartPr/>
                <p14:nvPr/>
              </p14:nvContentPartPr>
              <p14:xfrm>
                <a:off x="5409453" y="5808307"/>
                <a:ext cx="169920" cy="149040"/>
              </p14:xfrm>
            </p:contentPart>
          </mc:Choice>
          <mc:Fallback>
            <p:pic>
              <p:nvPicPr>
                <p:cNvPr id="1227" name="Freihand 1226">
                  <a:extLst>
                    <a:ext uri="{FF2B5EF4-FFF2-40B4-BE49-F238E27FC236}">
                      <a16:creationId xmlns:a16="http://schemas.microsoft.com/office/drawing/2014/main" id="{5A25FC3F-91B9-4BB4-A443-4343A4D2B020}"/>
                    </a:ext>
                  </a:extLst>
                </p:cNvPr>
                <p:cNvPicPr/>
                <p:nvPr/>
              </p:nvPicPr>
              <p:blipFill>
                <a:blip r:embed="rId1961"/>
                <a:stretch>
                  <a:fillRect/>
                </a:stretch>
              </p:blipFill>
              <p:spPr>
                <a:xfrm>
                  <a:off x="5405133" y="5803987"/>
                  <a:ext cx="1785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962">
              <p14:nvContentPartPr>
                <p14:cNvPr id="1228" name="Freihand 1227">
                  <a:extLst>
                    <a:ext uri="{FF2B5EF4-FFF2-40B4-BE49-F238E27FC236}">
                      <a16:creationId xmlns:a16="http://schemas.microsoft.com/office/drawing/2014/main" id="{767049AA-F962-4F5D-B4D9-550139F9A208}"/>
                    </a:ext>
                  </a:extLst>
                </p14:cNvPr>
                <p14:cNvContentPartPr/>
                <p14:nvPr/>
              </p14:nvContentPartPr>
              <p14:xfrm>
                <a:off x="5666493" y="5810107"/>
                <a:ext cx="168120" cy="130320"/>
              </p14:xfrm>
            </p:contentPart>
          </mc:Choice>
          <mc:Fallback>
            <p:pic>
              <p:nvPicPr>
                <p:cNvPr id="1228" name="Freihand 1227">
                  <a:extLst>
                    <a:ext uri="{FF2B5EF4-FFF2-40B4-BE49-F238E27FC236}">
                      <a16:creationId xmlns:a16="http://schemas.microsoft.com/office/drawing/2014/main" id="{767049AA-F962-4F5D-B4D9-550139F9A208}"/>
                    </a:ext>
                  </a:extLst>
                </p:cNvPr>
                <p:cNvPicPr/>
                <p:nvPr/>
              </p:nvPicPr>
              <p:blipFill>
                <a:blip r:embed="rId1963"/>
                <a:stretch>
                  <a:fillRect/>
                </a:stretch>
              </p:blipFill>
              <p:spPr>
                <a:xfrm>
                  <a:off x="5662173" y="5805787"/>
                  <a:ext cx="1767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964">
              <p14:nvContentPartPr>
                <p14:cNvPr id="1231" name="Freihand 1230">
                  <a:extLst>
                    <a:ext uri="{FF2B5EF4-FFF2-40B4-BE49-F238E27FC236}">
                      <a16:creationId xmlns:a16="http://schemas.microsoft.com/office/drawing/2014/main" id="{5A2C7453-08B6-4AA1-8920-33635436E3DC}"/>
                    </a:ext>
                  </a:extLst>
                </p14:cNvPr>
                <p14:cNvContentPartPr/>
                <p14:nvPr/>
              </p14:nvContentPartPr>
              <p14:xfrm>
                <a:off x="5339973" y="5986507"/>
                <a:ext cx="509400" cy="58320"/>
              </p14:xfrm>
            </p:contentPart>
          </mc:Choice>
          <mc:Fallback>
            <p:pic>
              <p:nvPicPr>
                <p:cNvPr id="1231" name="Freihand 1230">
                  <a:extLst>
                    <a:ext uri="{FF2B5EF4-FFF2-40B4-BE49-F238E27FC236}">
                      <a16:creationId xmlns:a16="http://schemas.microsoft.com/office/drawing/2014/main" id="{5A2C7453-08B6-4AA1-8920-33635436E3DC}"/>
                    </a:ext>
                  </a:extLst>
                </p:cNvPr>
                <p:cNvPicPr/>
                <p:nvPr/>
              </p:nvPicPr>
              <p:blipFill>
                <a:blip r:embed="rId1965"/>
                <a:stretch>
                  <a:fillRect/>
                </a:stretch>
              </p:blipFill>
              <p:spPr>
                <a:xfrm>
                  <a:off x="5335653" y="5982187"/>
                  <a:ext cx="518040" cy="66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66">
            <p14:nvContentPartPr>
              <p14:cNvPr id="1234" name="Freihand 1233">
                <a:extLst>
                  <a:ext uri="{FF2B5EF4-FFF2-40B4-BE49-F238E27FC236}">
                    <a16:creationId xmlns:a16="http://schemas.microsoft.com/office/drawing/2014/main" id="{A7E4C679-81F4-46D8-8039-17EC06C00C79}"/>
                  </a:ext>
                </a:extLst>
              </p14:cNvPr>
              <p14:cNvContentPartPr/>
              <p14:nvPr/>
            </p14:nvContentPartPr>
            <p14:xfrm>
              <a:off x="758253" y="3693307"/>
              <a:ext cx="600120" cy="60120"/>
            </p14:xfrm>
          </p:contentPart>
        </mc:Choice>
        <mc:Fallback>
          <p:pic>
            <p:nvPicPr>
              <p:cNvPr id="1234" name="Freihand 1233">
                <a:extLst>
                  <a:ext uri="{FF2B5EF4-FFF2-40B4-BE49-F238E27FC236}">
                    <a16:creationId xmlns:a16="http://schemas.microsoft.com/office/drawing/2014/main" id="{A7E4C679-81F4-46D8-8039-17EC06C00C79}"/>
                  </a:ext>
                </a:extLst>
              </p:cNvPr>
              <p:cNvPicPr/>
              <p:nvPr/>
            </p:nvPicPr>
            <p:blipFill>
              <a:blip r:embed="rId1967"/>
              <a:stretch>
                <a:fillRect/>
              </a:stretch>
            </p:blipFill>
            <p:spPr>
              <a:xfrm>
                <a:off x="753933" y="3688987"/>
                <a:ext cx="608760" cy="68760"/>
              </a:xfrm>
              <a:prstGeom prst="rect">
                <a:avLst/>
              </a:prstGeom>
            </p:spPr>
          </p:pic>
        </mc:Fallback>
      </mc:AlternateContent>
      <p:grpSp>
        <p:nvGrpSpPr>
          <p:cNvPr id="1251" name="Gruppieren 1250">
            <a:extLst>
              <a:ext uri="{FF2B5EF4-FFF2-40B4-BE49-F238E27FC236}">
                <a16:creationId xmlns:a16="http://schemas.microsoft.com/office/drawing/2014/main" id="{8B25A06B-56BF-4DEF-9651-6DCFAC8CA2AA}"/>
              </a:ext>
            </a:extLst>
          </p:cNvPr>
          <p:cNvGrpSpPr/>
          <p:nvPr/>
        </p:nvGrpSpPr>
        <p:grpSpPr>
          <a:xfrm>
            <a:off x="3743013" y="6196027"/>
            <a:ext cx="1123560" cy="440280"/>
            <a:chOff x="3743013" y="6196027"/>
            <a:chExt cx="1123560" cy="440280"/>
          </a:xfrm>
        </p:grpSpPr>
        <mc:AlternateContent xmlns:mc="http://schemas.openxmlformats.org/markup-compatibility/2006">
          <mc:Choice xmlns:p14="http://schemas.microsoft.com/office/powerpoint/2010/main" Requires="p14">
            <p:contentPart p14:bwMode="auto" r:id="rId1968">
              <p14:nvContentPartPr>
                <p14:cNvPr id="1235" name="Freihand 1234">
                  <a:extLst>
                    <a:ext uri="{FF2B5EF4-FFF2-40B4-BE49-F238E27FC236}">
                      <a16:creationId xmlns:a16="http://schemas.microsoft.com/office/drawing/2014/main" id="{E002349F-CB3C-40FB-B5AD-A0E3D91DB361}"/>
                    </a:ext>
                  </a:extLst>
                </p14:cNvPr>
                <p14:cNvContentPartPr/>
                <p14:nvPr/>
              </p14:nvContentPartPr>
              <p14:xfrm>
                <a:off x="3887733" y="6292507"/>
                <a:ext cx="171360" cy="195120"/>
              </p14:xfrm>
            </p:contentPart>
          </mc:Choice>
          <mc:Fallback>
            <p:pic>
              <p:nvPicPr>
                <p:cNvPr id="1235" name="Freihand 1234">
                  <a:extLst>
                    <a:ext uri="{FF2B5EF4-FFF2-40B4-BE49-F238E27FC236}">
                      <a16:creationId xmlns:a16="http://schemas.microsoft.com/office/drawing/2014/main" id="{E002349F-CB3C-40FB-B5AD-A0E3D91DB361}"/>
                    </a:ext>
                  </a:extLst>
                </p:cNvPr>
                <p:cNvPicPr/>
                <p:nvPr/>
              </p:nvPicPr>
              <p:blipFill>
                <a:blip r:embed="rId1969"/>
                <a:stretch>
                  <a:fillRect/>
                </a:stretch>
              </p:blipFill>
              <p:spPr>
                <a:xfrm>
                  <a:off x="3883413" y="6288187"/>
                  <a:ext cx="18000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1970">
              <p14:nvContentPartPr>
                <p14:cNvPr id="1236" name="Freihand 1235">
                  <a:extLst>
                    <a:ext uri="{FF2B5EF4-FFF2-40B4-BE49-F238E27FC236}">
                      <a16:creationId xmlns:a16="http://schemas.microsoft.com/office/drawing/2014/main" id="{3F18DF5B-8816-4A8E-AD61-32AC8A448D4F}"/>
                    </a:ext>
                  </a:extLst>
                </p14:cNvPr>
                <p14:cNvContentPartPr/>
                <p14:nvPr/>
              </p14:nvContentPartPr>
              <p14:xfrm>
                <a:off x="4076373" y="6308347"/>
                <a:ext cx="85680" cy="73800"/>
              </p14:xfrm>
            </p:contentPart>
          </mc:Choice>
          <mc:Fallback>
            <p:pic>
              <p:nvPicPr>
                <p:cNvPr id="1236" name="Freihand 1235">
                  <a:extLst>
                    <a:ext uri="{FF2B5EF4-FFF2-40B4-BE49-F238E27FC236}">
                      <a16:creationId xmlns:a16="http://schemas.microsoft.com/office/drawing/2014/main" id="{3F18DF5B-8816-4A8E-AD61-32AC8A448D4F}"/>
                    </a:ext>
                  </a:extLst>
                </p:cNvPr>
                <p:cNvPicPr/>
                <p:nvPr/>
              </p:nvPicPr>
              <p:blipFill>
                <a:blip r:embed="rId1971"/>
                <a:stretch>
                  <a:fillRect/>
                </a:stretch>
              </p:blipFill>
              <p:spPr>
                <a:xfrm>
                  <a:off x="4072053" y="6304027"/>
                  <a:ext cx="943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972">
              <p14:nvContentPartPr>
                <p14:cNvPr id="1237" name="Freihand 1236">
                  <a:extLst>
                    <a:ext uri="{FF2B5EF4-FFF2-40B4-BE49-F238E27FC236}">
                      <a16:creationId xmlns:a16="http://schemas.microsoft.com/office/drawing/2014/main" id="{417779C4-A0F2-4486-A5DB-E16CC0B4C604}"/>
                    </a:ext>
                  </a:extLst>
                </p14:cNvPr>
                <p14:cNvContentPartPr/>
                <p14:nvPr/>
              </p14:nvContentPartPr>
              <p14:xfrm>
                <a:off x="4123533" y="6288907"/>
                <a:ext cx="101520" cy="94320"/>
              </p14:xfrm>
            </p:contentPart>
          </mc:Choice>
          <mc:Fallback>
            <p:pic>
              <p:nvPicPr>
                <p:cNvPr id="1237" name="Freihand 1236">
                  <a:extLst>
                    <a:ext uri="{FF2B5EF4-FFF2-40B4-BE49-F238E27FC236}">
                      <a16:creationId xmlns:a16="http://schemas.microsoft.com/office/drawing/2014/main" id="{417779C4-A0F2-4486-A5DB-E16CC0B4C604}"/>
                    </a:ext>
                  </a:extLst>
                </p:cNvPr>
                <p:cNvPicPr/>
                <p:nvPr/>
              </p:nvPicPr>
              <p:blipFill>
                <a:blip r:embed="rId1973"/>
                <a:stretch>
                  <a:fillRect/>
                </a:stretch>
              </p:blipFill>
              <p:spPr>
                <a:xfrm>
                  <a:off x="4119213" y="6284587"/>
                  <a:ext cx="1101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974">
              <p14:nvContentPartPr>
                <p14:cNvPr id="1238" name="Freihand 1237">
                  <a:extLst>
                    <a:ext uri="{FF2B5EF4-FFF2-40B4-BE49-F238E27FC236}">
                      <a16:creationId xmlns:a16="http://schemas.microsoft.com/office/drawing/2014/main" id="{F342D479-6CAE-4B7E-8591-F53D77D31CC3}"/>
                    </a:ext>
                  </a:extLst>
                </p14:cNvPr>
                <p14:cNvContentPartPr/>
                <p14:nvPr/>
              </p14:nvContentPartPr>
              <p14:xfrm>
                <a:off x="3838053" y="6384307"/>
                <a:ext cx="407520" cy="52920"/>
              </p14:xfrm>
            </p:contentPart>
          </mc:Choice>
          <mc:Fallback>
            <p:pic>
              <p:nvPicPr>
                <p:cNvPr id="1238" name="Freihand 1237">
                  <a:extLst>
                    <a:ext uri="{FF2B5EF4-FFF2-40B4-BE49-F238E27FC236}">
                      <a16:creationId xmlns:a16="http://schemas.microsoft.com/office/drawing/2014/main" id="{F342D479-6CAE-4B7E-8591-F53D77D31CC3}"/>
                    </a:ext>
                  </a:extLst>
                </p:cNvPr>
                <p:cNvPicPr/>
                <p:nvPr/>
              </p:nvPicPr>
              <p:blipFill>
                <a:blip r:embed="rId1975"/>
                <a:stretch>
                  <a:fillRect/>
                </a:stretch>
              </p:blipFill>
              <p:spPr>
                <a:xfrm>
                  <a:off x="3833733" y="6379987"/>
                  <a:ext cx="41616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976">
              <p14:nvContentPartPr>
                <p14:cNvPr id="1240" name="Freihand 1239">
                  <a:extLst>
                    <a:ext uri="{FF2B5EF4-FFF2-40B4-BE49-F238E27FC236}">
                      <a16:creationId xmlns:a16="http://schemas.microsoft.com/office/drawing/2014/main" id="{C4714DAD-8B06-4757-9B14-5CA46270E7B5}"/>
                    </a:ext>
                  </a:extLst>
                </p14:cNvPr>
                <p14:cNvContentPartPr/>
                <p14:nvPr/>
              </p14:nvContentPartPr>
              <p14:xfrm>
                <a:off x="3934893" y="6463867"/>
                <a:ext cx="122400" cy="172440"/>
              </p14:xfrm>
            </p:contentPart>
          </mc:Choice>
          <mc:Fallback>
            <p:pic>
              <p:nvPicPr>
                <p:cNvPr id="1240" name="Freihand 1239">
                  <a:extLst>
                    <a:ext uri="{FF2B5EF4-FFF2-40B4-BE49-F238E27FC236}">
                      <a16:creationId xmlns:a16="http://schemas.microsoft.com/office/drawing/2014/main" id="{C4714DAD-8B06-4757-9B14-5CA46270E7B5}"/>
                    </a:ext>
                  </a:extLst>
                </p:cNvPr>
                <p:cNvPicPr/>
                <p:nvPr/>
              </p:nvPicPr>
              <p:blipFill>
                <a:blip r:embed="rId1977"/>
                <a:stretch>
                  <a:fillRect/>
                </a:stretch>
              </p:blipFill>
              <p:spPr>
                <a:xfrm>
                  <a:off x="3930573" y="6459547"/>
                  <a:ext cx="13104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978">
              <p14:nvContentPartPr>
                <p14:cNvPr id="1241" name="Freihand 1240">
                  <a:extLst>
                    <a:ext uri="{FF2B5EF4-FFF2-40B4-BE49-F238E27FC236}">
                      <a16:creationId xmlns:a16="http://schemas.microsoft.com/office/drawing/2014/main" id="{FB7164DA-E1C2-4D9E-9071-B121D2162011}"/>
                    </a:ext>
                  </a:extLst>
                </p14:cNvPr>
                <p14:cNvContentPartPr/>
                <p14:nvPr/>
              </p14:nvContentPartPr>
              <p14:xfrm>
                <a:off x="4108413" y="6498787"/>
                <a:ext cx="15120" cy="94320"/>
              </p14:xfrm>
            </p:contentPart>
          </mc:Choice>
          <mc:Fallback>
            <p:pic>
              <p:nvPicPr>
                <p:cNvPr id="1241" name="Freihand 1240">
                  <a:extLst>
                    <a:ext uri="{FF2B5EF4-FFF2-40B4-BE49-F238E27FC236}">
                      <a16:creationId xmlns:a16="http://schemas.microsoft.com/office/drawing/2014/main" id="{FB7164DA-E1C2-4D9E-9071-B121D2162011}"/>
                    </a:ext>
                  </a:extLst>
                </p:cNvPr>
                <p:cNvPicPr/>
                <p:nvPr/>
              </p:nvPicPr>
              <p:blipFill>
                <a:blip r:embed="rId1979"/>
                <a:stretch>
                  <a:fillRect/>
                </a:stretch>
              </p:blipFill>
              <p:spPr>
                <a:xfrm>
                  <a:off x="4104093" y="6494467"/>
                  <a:ext cx="237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980">
              <p14:nvContentPartPr>
                <p14:cNvPr id="1242" name="Freihand 1241">
                  <a:extLst>
                    <a:ext uri="{FF2B5EF4-FFF2-40B4-BE49-F238E27FC236}">
                      <a16:creationId xmlns:a16="http://schemas.microsoft.com/office/drawing/2014/main" id="{BD8E9DB2-8513-4E1B-807A-D135A209ED69}"/>
                    </a:ext>
                  </a:extLst>
                </p14:cNvPr>
                <p14:cNvContentPartPr/>
                <p14:nvPr/>
              </p14:nvContentPartPr>
              <p14:xfrm>
                <a:off x="4064493" y="6469987"/>
                <a:ext cx="114120" cy="126720"/>
              </p14:xfrm>
            </p:contentPart>
          </mc:Choice>
          <mc:Fallback>
            <p:pic>
              <p:nvPicPr>
                <p:cNvPr id="1242" name="Freihand 1241">
                  <a:extLst>
                    <a:ext uri="{FF2B5EF4-FFF2-40B4-BE49-F238E27FC236}">
                      <a16:creationId xmlns:a16="http://schemas.microsoft.com/office/drawing/2014/main" id="{BD8E9DB2-8513-4E1B-807A-D135A209ED69}"/>
                    </a:ext>
                  </a:extLst>
                </p:cNvPr>
                <p:cNvPicPr/>
                <p:nvPr/>
              </p:nvPicPr>
              <p:blipFill>
                <a:blip r:embed="rId1981"/>
                <a:stretch>
                  <a:fillRect/>
                </a:stretch>
              </p:blipFill>
              <p:spPr>
                <a:xfrm>
                  <a:off x="4060173" y="6465667"/>
                  <a:ext cx="1227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982">
              <p14:nvContentPartPr>
                <p14:cNvPr id="1243" name="Freihand 1242">
                  <a:extLst>
                    <a:ext uri="{FF2B5EF4-FFF2-40B4-BE49-F238E27FC236}">
                      <a16:creationId xmlns:a16="http://schemas.microsoft.com/office/drawing/2014/main" id="{5188E127-2E3C-4B3C-A584-7556D864DDDD}"/>
                    </a:ext>
                  </a:extLst>
                </p14:cNvPr>
                <p14:cNvContentPartPr/>
                <p14:nvPr/>
              </p14:nvContentPartPr>
              <p14:xfrm>
                <a:off x="4127493" y="6285307"/>
                <a:ext cx="182160" cy="294840"/>
              </p14:xfrm>
            </p:contentPart>
          </mc:Choice>
          <mc:Fallback>
            <p:pic>
              <p:nvPicPr>
                <p:cNvPr id="1243" name="Freihand 1242">
                  <a:extLst>
                    <a:ext uri="{FF2B5EF4-FFF2-40B4-BE49-F238E27FC236}">
                      <a16:creationId xmlns:a16="http://schemas.microsoft.com/office/drawing/2014/main" id="{5188E127-2E3C-4B3C-A584-7556D864DDDD}"/>
                    </a:ext>
                  </a:extLst>
                </p:cNvPr>
                <p:cNvPicPr/>
                <p:nvPr/>
              </p:nvPicPr>
              <p:blipFill>
                <a:blip r:embed="rId1983"/>
                <a:stretch>
                  <a:fillRect/>
                </a:stretch>
              </p:blipFill>
              <p:spPr>
                <a:xfrm>
                  <a:off x="4123173" y="6280987"/>
                  <a:ext cx="190800" cy="303480"/>
                </a:xfrm>
                <a:prstGeom prst="rect">
                  <a:avLst/>
                </a:prstGeom>
              </p:spPr>
            </p:pic>
          </mc:Fallback>
        </mc:AlternateContent>
        <mc:AlternateContent xmlns:mc="http://schemas.openxmlformats.org/markup-compatibility/2006">
          <mc:Choice xmlns:p14="http://schemas.microsoft.com/office/powerpoint/2010/main" Requires="p14">
            <p:contentPart p14:bwMode="auto" r:id="rId1984">
              <p14:nvContentPartPr>
                <p14:cNvPr id="1244" name="Freihand 1243">
                  <a:extLst>
                    <a:ext uri="{FF2B5EF4-FFF2-40B4-BE49-F238E27FC236}">
                      <a16:creationId xmlns:a16="http://schemas.microsoft.com/office/drawing/2014/main" id="{04FC0D89-8CA6-4E89-8483-B7D53766C338}"/>
                    </a:ext>
                  </a:extLst>
                </p14:cNvPr>
                <p14:cNvContentPartPr/>
                <p14:nvPr/>
              </p14:nvContentPartPr>
              <p14:xfrm>
                <a:off x="3743013" y="6294667"/>
                <a:ext cx="146880" cy="308520"/>
              </p14:xfrm>
            </p:contentPart>
          </mc:Choice>
          <mc:Fallback>
            <p:pic>
              <p:nvPicPr>
                <p:cNvPr id="1244" name="Freihand 1243">
                  <a:extLst>
                    <a:ext uri="{FF2B5EF4-FFF2-40B4-BE49-F238E27FC236}">
                      <a16:creationId xmlns:a16="http://schemas.microsoft.com/office/drawing/2014/main" id="{04FC0D89-8CA6-4E89-8483-B7D53766C338}"/>
                    </a:ext>
                  </a:extLst>
                </p:cNvPr>
                <p:cNvPicPr/>
                <p:nvPr/>
              </p:nvPicPr>
              <p:blipFill>
                <a:blip r:embed="rId1985"/>
                <a:stretch>
                  <a:fillRect/>
                </a:stretch>
              </p:blipFill>
              <p:spPr>
                <a:xfrm>
                  <a:off x="3738693" y="6290347"/>
                  <a:ext cx="155520" cy="317160"/>
                </a:xfrm>
                <a:prstGeom prst="rect">
                  <a:avLst/>
                </a:prstGeom>
              </p:spPr>
            </p:pic>
          </mc:Fallback>
        </mc:AlternateContent>
        <mc:AlternateContent xmlns:mc="http://schemas.openxmlformats.org/markup-compatibility/2006">
          <mc:Choice xmlns:p14="http://schemas.microsoft.com/office/powerpoint/2010/main" Requires="p14">
            <p:contentPart p14:bwMode="auto" r:id="rId1986">
              <p14:nvContentPartPr>
                <p14:cNvPr id="1246" name="Freihand 1245">
                  <a:extLst>
                    <a:ext uri="{FF2B5EF4-FFF2-40B4-BE49-F238E27FC236}">
                      <a16:creationId xmlns:a16="http://schemas.microsoft.com/office/drawing/2014/main" id="{CC46F4E4-242A-4060-9EDC-B252EAAE56FC}"/>
                    </a:ext>
                  </a:extLst>
                </p14:cNvPr>
                <p14:cNvContentPartPr/>
                <p14:nvPr/>
              </p14:nvContentPartPr>
              <p14:xfrm>
                <a:off x="4407573" y="6299347"/>
                <a:ext cx="3960" cy="141120"/>
              </p14:xfrm>
            </p:contentPart>
          </mc:Choice>
          <mc:Fallback>
            <p:pic>
              <p:nvPicPr>
                <p:cNvPr id="1246" name="Freihand 1245">
                  <a:extLst>
                    <a:ext uri="{FF2B5EF4-FFF2-40B4-BE49-F238E27FC236}">
                      <a16:creationId xmlns:a16="http://schemas.microsoft.com/office/drawing/2014/main" id="{CC46F4E4-242A-4060-9EDC-B252EAAE56FC}"/>
                    </a:ext>
                  </a:extLst>
                </p:cNvPr>
                <p:cNvPicPr/>
                <p:nvPr/>
              </p:nvPicPr>
              <p:blipFill>
                <a:blip r:embed="rId1987"/>
                <a:stretch>
                  <a:fillRect/>
                </a:stretch>
              </p:blipFill>
              <p:spPr>
                <a:xfrm>
                  <a:off x="4403253" y="6295027"/>
                  <a:ext cx="126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988">
              <p14:nvContentPartPr>
                <p14:cNvPr id="1247" name="Freihand 1246">
                  <a:extLst>
                    <a:ext uri="{FF2B5EF4-FFF2-40B4-BE49-F238E27FC236}">
                      <a16:creationId xmlns:a16="http://schemas.microsoft.com/office/drawing/2014/main" id="{74AD1CF6-5EEB-4188-A562-3CC7AEF489D6}"/>
                    </a:ext>
                  </a:extLst>
                </p14:cNvPr>
                <p14:cNvContentPartPr/>
                <p14:nvPr/>
              </p14:nvContentPartPr>
              <p14:xfrm>
                <a:off x="4325493" y="6196027"/>
                <a:ext cx="178200" cy="150120"/>
              </p14:xfrm>
            </p:contentPart>
          </mc:Choice>
          <mc:Fallback>
            <p:pic>
              <p:nvPicPr>
                <p:cNvPr id="1247" name="Freihand 1246">
                  <a:extLst>
                    <a:ext uri="{FF2B5EF4-FFF2-40B4-BE49-F238E27FC236}">
                      <a16:creationId xmlns:a16="http://schemas.microsoft.com/office/drawing/2014/main" id="{74AD1CF6-5EEB-4188-A562-3CC7AEF489D6}"/>
                    </a:ext>
                  </a:extLst>
                </p:cNvPr>
                <p:cNvPicPr/>
                <p:nvPr/>
              </p:nvPicPr>
              <p:blipFill>
                <a:blip r:embed="rId1989"/>
                <a:stretch>
                  <a:fillRect/>
                </a:stretch>
              </p:blipFill>
              <p:spPr>
                <a:xfrm>
                  <a:off x="4321173" y="6191707"/>
                  <a:ext cx="1868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990">
              <p14:nvContentPartPr>
                <p14:cNvPr id="1249" name="Freihand 1248">
                  <a:extLst>
                    <a:ext uri="{FF2B5EF4-FFF2-40B4-BE49-F238E27FC236}">
                      <a16:creationId xmlns:a16="http://schemas.microsoft.com/office/drawing/2014/main" id="{A956C655-D44A-412E-BCDF-7CB115AB46D8}"/>
                    </a:ext>
                  </a:extLst>
                </p14:cNvPr>
                <p14:cNvContentPartPr/>
                <p14:nvPr/>
              </p14:nvContentPartPr>
              <p14:xfrm>
                <a:off x="4565253" y="6408067"/>
                <a:ext cx="177480" cy="6480"/>
              </p14:xfrm>
            </p:contentPart>
          </mc:Choice>
          <mc:Fallback>
            <p:pic>
              <p:nvPicPr>
                <p:cNvPr id="1249" name="Freihand 1248">
                  <a:extLst>
                    <a:ext uri="{FF2B5EF4-FFF2-40B4-BE49-F238E27FC236}">
                      <a16:creationId xmlns:a16="http://schemas.microsoft.com/office/drawing/2014/main" id="{A956C655-D44A-412E-BCDF-7CB115AB46D8}"/>
                    </a:ext>
                  </a:extLst>
                </p:cNvPr>
                <p:cNvPicPr/>
                <p:nvPr/>
              </p:nvPicPr>
              <p:blipFill>
                <a:blip r:embed="rId1991"/>
                <a:stretch>
                  <a:fillRect/>
                </a:stretch>
              </p:blipFill>
              <p:spPr>
                <a:xfrm>
                  <a:off x="4560933" y="6403747"/>
                  <a:ext cx="18612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992">
              <p14:nvContentPartPr>
                <p14:cNvPr id="1250" name="Freihand 1249">
                  <a:extLst>
                    <a:ext uri="{FF2B5EF4-FFF2-40B4-BE49-F238E27FC236}">
                      <a16:creationId xmlns:a16="http://schemas.microsoft.com/office/drawing/2014/main" id="{5681BD59-82E3-4A8F-AED0-3BF8C4D2E418}"/>
                    </a:ext>
                  </a:extLst>
                </p14:cNvPr>
                <p14:cNvContentPartPr/>
                <p14:nvPr/>
              </p14:nvContentPartPr>
              <p14:xfrm>
                <a:off x="4713573" y="6329587"/>
                <a:ext cx="153000" cy="185760"/>
              </p14:xfrm>
            </p:contentPart>
          </mc:Choice>
          <mc:Fallback>
            <p:pic>
              <p:nvPicPr>
                <p:cNvPr id="1250" name="Freihand 1249">
                  <a:extLst>
                    <a:ext uri="{FF2B5EF4-FFF2-40B4-BE49-F238E27FC236}">
                      <a16:creationId xmlns:a16="http://schemas.microsoft.com/office/drawing/2014/main" id="{5681BD59-82E3-4A8F-AED0-3BF8C4D2E418}"/>
                    </a:ext>
                  </a:extLst>
                </p:cNvPr>
                <p:cNvPicPr/>
                <p:nvPr/>
              </p:nvPicPr>
              <p:blipFill>
                <a:blip r:embed="rId1993"/>
                <a:stretch>
                  <a:fillRect/>
                </a:stretch>
              </p:blipFill>
              <p:spPr>
                <a:xfrm>
                  <a:off x="4709253" y="6325267"/>
                  <a:ext cx="161640" cy="194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94">
            <p14:nvContentPartPr>
              <p14:cNvPr id="1252" name="Freihand 1251">
                <a:extLst>
                  <a:ext uri="{FF2B5EF4-FFF2-40B4-BE49-F238E27FC236}">
                    <a16:creationId xmlns:a16="http://schemas.microsoft.com/office/drawing/2014/main" id="{46ADB911-7AA2-4C0B-9A98-545EB8697F91}"/>
                  </a:ext>
                </a:extLst>
              </p14:cNvPr>
              <p14:cNvContentPartPr/>
              <p14:nvPr/>
            </p14:nvContentPartPr>
            <p14:xfrm>
              <a:off x="1781373" y="3606187"/>
              <a:ext cx="622440" cy="100800"/>
            </p14:xfrm>
          </p:contentPart>
        </mc:Choice>
        <mc:Fallback>
          <p:pic>
            <p:nvPicPr>
              <p:cNvPr id="1252" name="Freihand 1251">
                <a:extLst>
                  <a:ext uri="{FF2B5EF4-FFF2-40B4-BE49-F238E27FC236}">
                    <a16:creationId xmlns:a16="http://schemas.microsoft.com/office/drawing/2014/main" id="{46ADB911-7AA2-4C0B-9A98-545EB8697F91}"/>
                  </a:ext>
                </a:extLst>
              </p:cNvPr>
              <p:cNvPicPr/>
              <p:nvPr/>
            </p:nvPicPr>
            <p:blipFill>
              <a:blip r:embed="rId1995"/>
              <a:stretch>
                <a:fillRect/>
              </a:stretch>
            </p:blipFill>
            <p:spPr>
              <a:xfrm>
                <a:off x="1777053" y="3601867"/>
                <a:ext cx="631080" cy="109440"/>
              </a:xfrm>
              <a:prstGeom prst="rect">
                <a:avLst/>
              </a:prstGeom>
            </p:spPr>
          </p:pic>
        </mc:Fallback>
      </mc:AlternateContent>
      <p:grpSp>
        <p:nvGrpSpPr>
          <p:cNvPr id="1266" name="Gruppieren 1265">
            <a:extLst>
              <a:ext uri="{FF2B5EF4-FFF2-40B4-BE49-F238E27FC236}">
                <a16:creationId xmlns:a16="http://schemas.microsoft.com/office/drawing/2014/main" id="{8EC96F29-8BC3-4CC2-8D26-85A98C8E7ECE}"/>
              </a:ext>
            </a:extLst>
          </p:cNvPr>
          <p:cNvGrpSpPr/>
          <p:nvPr/>
        </p:nvGrpSpPr>
        <p:grpSpPr>
          <a:xfrm>
            <a:off x="1364853" y="5109187"/>
            <a:ext cx="307800" cy="123480"/>
            <a:chOff x="1364853" y="5109187"/>
            <a:chExt cx="307800" cy="123480"/>
          </a:xfrm>
        </p:grpSpPr>
        <mc:AlternateContent xmlns:mc="http://schemas.openxmlformats.org/markup-compatibility/2006">
          <mc:Choice xmlns:p14="http://schemas.microsoft.com/office/powerpoint/2010/main" Requires="p14">
            <p:contentPart p14:bwMode="auto" r:id="rId1996">
              <p14:nvContentPartPr>
                <p14:cNvPr id="1261" name="Freihand 1260">
                  <a:extLst>
                    <a:ext uri="{FF2B5EF4-FFF2-40B4-BE49-F238E27FC236}">
                      <a16:creationId xmlns:a16="http://schemas.microsoft.com/office/drawing/2014/main" id="{E1EFEBC3-CA4F-4846-9BDA-4D8AC8B558EF}"/>
                    </a:ext>
                  </a:extLst>
                </p14:cNvPr>
                <p14:cNvContentPartPr/>
                <p14:nvPr/>
              </p14:nvContentPartPr>
              <p14:xfrm>
                <a:off x="1424253" y="5137267"/>
                <a:ext cx="248400" cy="42840"/>
              </p14:xfrm>
            </p:contentPart>
          </mc:Choice>
          <mc:Fallback>
            <p:pic>
              <p:nvPicPr>
                <p:cNvPr id="1261" name="Freihand 1260">
                  <a:extLst>
                    <a:ext uri="{FF2B5EF4-FFF2-40B4-BE49-F238E27FC236}">
                      <a16:creationId xmlns:a16="http://schemas.microsoft.com/office/drawing/2014/main" id="{E1EFEBC3-CA4F-4846-9BDA-4D8AC8B558EF}"/>
                    </a:ext>
                  </a:extLst>
                </p:cNvPr>
                <p:cNvPicPr/>
                <p:nvPr/>
              </p:nvPicPr>
              <p:blipFill>
                <a:blip r:embed="rId1997"/>
                <a:stretch>
                  <a:fillRect/>
                </a:stretch>
              </p:blipFill>
              <p:spPr>
                <a:xfrm>
                  <a:off x="1419933" y="5132947"/>
                  <a:ext cx="2570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998">
              <p14:nvContentPartPr>
                <p14:cNvPr id="1262" name="Freihand 1261">
                  <a:extLst>
                    <a:ext uri="{FF2B5EF4-FFF2-40B4-BE49-F238E27FC236}">
                      <a16:creationId xmlns:a16="http://schemas.microsoft.com/office/drawing/2014/main" id="{03BD0F4C-93DF-49F4-99A3-3727444A9E38}"/>
                    </a:ext>
                  </a:extLst>
                </p14:cNvPr>
                <p14:cNvContentPartPr/>
                <p14:nvPr/>
              </p14:nvContentPartPr>
              <p14:xfrm>
                <a:off x="1364853" y="5109187"/>
                <a:ext cx="207720" cy="123480"/>
              </p14:xfrm>
            </p:contentPart>
          </mc:Choice>
          <mc:Fallback>
            <p:pic>
              <p:nvPicPr>
                <p:cNvPr id="1262" name="Freihand 1261">
                  <a:extLst>
                    <a:ext uri="{FF2B5EF4-FFF2-40B4-BE49-F238E27FC236}">
                      <a16:creationId xmlns:a16="http://schemas.microsoft.com/office/drawing/2014/main" id="{03BD0F4C-93DF-49F4-99A3-3727444A9E38}"/>
                    </a:ext>
                  </a:extLst>
                </p:cNvPr>
                <p:cNvPicPr/>
                <p:nvPr/>
              </p:nvPicPr>
              <p:blipFill>
                <a:blip r:embed="rId1999"/>
                <a:stretch>
                  <a:fillRect/>
                </a:stretch>
              </p:blipFill>
              <p:spPr>
                <a:xfrm>
                  <a:off x="1360533" y="5104867"/>
                  <a:ext cx="216360" cy="132120"/>
                </a:xfrm>
                <a:prstGeom prst="rect">
                  <a:avLst/>
                </a:prstGeom>
              </p:spPr>
            </p:pic>
          </mc:Fallback>
        </mc:AlternateContent>
      </p:grpSp>
      <p:grpSp>
        <p:nvGrpSpPr>
          <p:cNvPr id="1280" name="Gruppieren 1279">
            <a:extLst>
              <a:ext uri="{FF2B5EF4-FFF2-40B4-BE49-F238E27FC236}">
                <a16:creationId xmlns:a16="http://schemas.microsoft.com/office/drawing/2014/main" id="{46F410E3-DB8C-4E1F-9E33-F10BD96E4630}"/>
              </a:ext>
            </a:extLst>
          </p:cNvPr>
          <p:cNvGrpSpPr/>
          <p:nvPr/>
        </p:nvGrpSpPr>
        <p:grpSpPr>
          <a:xfrm>
            <a:off x="4942533" y="6083707"/>
            <a:ext cx="1619280" cy="444960"/>
            <a:chOff x="4942533" y="6083707"/>
            <a:chExt cx="1619280" cy="444960"/>
          </a:xfrm>
        </p:grpSpPr>
        <mc:AlternateContent xmlns:mc="http://schemas.openxmlformats.org/markup-compatibility/2006">
          <mc:Choice xmlns:p14="http://schemas.microsoft.com/office/powerpoint/2010/main" Requires="p14">
            <p:contentPart p14:bwMode="auto" r:id="rId2000">
              <p14:nvContentPartPr>
                <p14:cNvPr id="1253" name="Freihand 1252">
                  <a:extLst>
                    <a:ext uri="{FF2B5EF4-FFF2-40B4-BE49-F238E27FC236}">
                      <a16:creationId xmlns:a16="http://schemas.microsoft.com/office/drawing/2014/main" id="{7FA15672-AE3B-4D8C-AB38-C9FBC1582715}"/>
                    </a:ext>
                  </a:extLst>
                </p14:cNvPr>
                <p14:cNvContentPartPr/>
                <p14:nvPr/>
              </p14:nvContentPartPr>
              <p14:xfrm>
                <a:off x="5085813" y="6231307"/>
                <a:ext cx="169920" cy="116280"/>
              </p14:xfrm>
            </p:contentPart>
          </mc:Choice>
          <mc:Fallback>
            <p:pic>
              <p:nvPicPr>
                <p:cNvPr id="1253" name="Freihand 1252">
                  <a:extLst>
                    <a:ext uri="{FF2B5EF4-FFF2-40B4-BE49-F238E27FC236}">
                      <a16:creationId xmlns:a16="http://schemas.microsoft.com/office/drawing/2014/main" id="{7FA15672-AE3B-4D8C-AB38-C9FBC1582715}"/>
                    </a:ext>
                  </a:extLst>
                </p:cNvPr>
                <p:cNvPicPr/>
                <p:nvPr/>
              </p:nvPicPr>
              <p:blipFill>
                <a:blip r:embed="rId2001"/>
                <a:stretch>
                  <a:fillRect/>
                </a:stretch>
              </p:blipFill>
              <p:spPr>
                <a:xfrm>
                  <a:off x="5081493" y="6226987"/>
                  <a:ext cx="1785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002">
              <p14:nvContentPartPr>
                <p14:cNvPr id="1254" name="Freihand 1253">
                  <a:extLst>
                    <a:ext uri="{FF2B5EF4-FFF2-40B4-BE49-F238E27FC236}">
                      <a16:creationId xmlns:a16="http://schemas.microsoft.com/office/drawing/2014/main" id="{ECE2B463-98CA-43AB-B220-C74B6A720DD6}"/>
                    </a:ext>
                  </a:extLst>
                </p14:cNvPr>
                <p14:cNvContentPartPr/>
                <p14:nvPr/>
              </p14:nvContentPartPr>
              <p14:xfrm>
                <a:off x="5053413" y="6351907"/>
                <a:ext cx="198720" cy="38880"/>
              </p14:xfrm>
            </p:contentPart>
          </mc:Choice>
          <mc:Fallback>
            <p:pic>
              <p:nvPicPr>
                <p:cNvPr id="1254" name="Freihand 1253">
                  <a:extLst>
                    <a:ext uri="{FF2B5EF4-FFF2-40B4-BE49-F238E27FC236}">
                      <a16:creationId xmlns:a16="http://schemas.microsoft.com/office/drawing/2014/main" id="{ECE2B463-98CA-43AB-B220-C74B6A720DD6}"/>
                    </a:ext>
                  </a:extLst>
                </p:cNvPr>
                <p:cNvPicPr/>
                <p:nvPr/>
              </p:nvPicPr>
              <p:blipFill>
                <a:blip r:embed="rId2003"/>
                <a:stretch>
                  <a:fillRect/>
                </a:stretch>
              </p:blipFill>
              <p:spPr>
                <a:xfrm>
                  <a:off x="5049093" y="6347587"/>
                  <a:ext cx="20736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2004">
              <p14:nvContentPartPr>
                <p14:cNvPr id="1255" name="Freihand 1254">
                  <a:extLst>
                    <a:ext uri="{FF2B5EF4-FFF2-40B4-BE49-F238E27FC236}">
                      <a16:creationId xmlns:a16="http://schemas.microsoft.com/office/drawing/2014/main" id="{94B111FF-408C-468E-A74D-EB75AF45EE09}"/>
                    </a:ext>
                  </a:extLst>
                </p14:cNvPr>
                <p14:cNvContentPartPr/>
                <p14:nvPr/>
              </p14:nvContentPartPr>
              <p14:xfrm>
                <a:off x="5082933" y="6399067"/>
                <a:ext cx="183600" cy="122760"/>
              </p14:xfrm>
            </p:contentPart>
          </mc:Choice>
          <mc:Fallback>
            <p:pic>
              <p:nvPicPr>
                <p:cNvPr id="1255" name="Freihand 1254">
                  <a:extLst>
                    <a:ext uri="{FF2B5EF4-FFF2-40B4-BE49-F238E27FC236}">
                      <a16:creationId xmlns:a16="http://schemas.microsoft.com/office/drawing/2014/main" id="{94B111FF-408C-468E-A74D-EB75AF45EE09}"/>
                    </a:ext>
                  </a:extLst>
                </p:cNvPr>
                <p:cNvPicPr/>
                <p:nvPr/>
              </p:nvPicPr>
              <p:blipFill>
                <a:blip r:embed="rId2005"/>
                <a:stretch>
                  <a:fillRect/>
                </a:stretch>
              </p:blipFill>
              <p:spPr>
                <a:xfrm>
                  <a:off x="5078613" y="6394747"/>
                  <a:ext cx="1922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006">
              <p14:nvContentPartPr>
                <p14:cNvPr id="1256" name="Freihand 1255">
                  <a:extLst>
                    <a:ext uri="{FF2B5EF4-FFF2-40B4-BE49-F238E27FC236}">
                      <a16:creationId xmlns:a16="http://schemas.microsoft.com/office/drawing/2014/main" id="{F6CF5E5C-4862-4BD6-9CB4-D9B9BC619D59}"/>
                    </a:ext>
                  </a:extLst>
                </p14:cNvPr>
                <p14:cNvContentPartPr/>
                <p14:nvPr/>
              </p14:nvContentPartPr>
              <p14:xfrm>
                <a:off x="5164293" y="6197467"/>
                <a:ext cx="175680" cy="323640"/>
              </p14:xfrm>
            </p:contentPart>
          </mc:Choice>
          <mc:Fallback>
            <p:pic>
              <p:nvPicPr>
                <p:cNvPr id="1256" name="Freihand 1255">
                  <a:extLst>
                    <a:ext uri="{FF2B5EF4-FFF2-40B4-BE49-F238E27FC236}">
                      <a16:creationId xmlns:a16="http://schemas.microsoft.com/office/drawing/2014/main" id="{F6CF5E5C-4862-4BD6-9CB4-D9B9BC619D59}"/>
                    </a:ext>
                  </a:extLst>
                </p:cNvPr>
                <p:cNvPicPr/>
                <p:nvPr/>
              </p:nvPicPr>
              <p:blipFill>
                <a:blip r:embed="rId2007"/>
                <a:stretch>
                  <a:fillRect/>
                </a:stretch>
              </p:blipFill>
              <p:spPr>
                <a:xfrm>
                  <a:off x="5159973" y="6193147"/>
                  <a:ext cx="184320" cy="332280"/>
                </a:xfrm>
                <a:prstGeom prst="rect">
                  <a:avLst/>
                </a:prstGeom>
              </p:spPr>
            </p:pic>
          </mc:Fallback>
        </mc:AlternateContent>
        <mc:AlternateContent xmlns:mc="http://schemas.openxmlformats.org/markup-compatibility/2006">
          <mc:Choice xmlns:p14="http://schemas.microsoft.com/office/powerpoint/2010/main" Requires="p14">
            <p:contentPart p14:bwMode="auto" r:id="rId2008">
              <p14:nvContentPartPr>
                <p14:cNvPr id="1257" name="Freihand 1256">
                  <a:extLst>
                    <a:ext uri="{FF2B5EF4-FFF2-40B4-BE49-F238E27FC236}">
                      <a16:creationId xmlns:a16="http://schemas.microsoft.com/office/drawing/2014/main" id="{4EB701C8-6143-430B-B828-396BFDC12FEC}"/>
                    </a:ext>
                  </a:extLst>
                </p14:cNvPr>
                <p14:cNvContentPartPr/>
                <p14:nvPr/>
              </p14:nvContentPartPr>
              <p14:xfrm>
                <a:off x="4942533" y="6190987"/>
                <a:ext cx="162360" cy="337680"/>
              </p14:xfrm>
            </p:contentPart>
          </mc:Choice>
          <mc:Fallback>
            <p:pic>
              <p:nvPicPr>
                <p:cNvPr id="1257" name="Freihand 1256">
                  <a:extLst>
                    <a:ext uri="{FF2B5EF4-FFF2-40B4-BE49-F238E27FC236}">
                      <a16:creationId xmlns:a16="http://schemas.microsoft.com/office/drawing/2014/main" id="{4EB701C8-6143-430B-B828-396BFDC12FEC}"/>
                    </a:ext>
                  </a:extLst>
                </p:cNvPr>
                <p:cNvPicPr/>
                <p:nvPr/>
              </p:nvPicPr>
              <p:blipFill>
                <a:blip r:embed="rId2009"/>
                <a:stretch>
                  <a:fillRect/>
                </a:stretch>
              </p:blipFill>
              <p:spPr>
                <a:xfrm>
                  <a:off x="4938213" y="6186667"/>
                  <a:ext cx="171000" cy="346320"/>
                </a:xfrm>
                <a:prstGeom prst="rect">
                  <a:avLst/>
                </a:prstGeom>
              </p:spPr>
            </p:pic>
          </mc:Fallback>
        </mc:AlternateContent>
        <mc:AlternateContent xmlns:mc="http://schemas.openxmlformats.org/markup-compatibility/2006">
          <mc:Choice xmlns:p14="http://schemas.microsoft.com/office/powerpoint/2010/main" Requires="p14">
            <p:contentPart p14:bwMode="auto" r:id="rId2010">
              <p14:nvContentPartPr>
                <p14:cNvPr id="1258" name="Freihand 1257">
                  <a:extLst>
                    <a:ext uri="{FF2B5EF4-FFF2-40B4-BE49-F238E27FC236}">
                      <a16:creationId xmlns:a16="http://schemas.microsoft.com/office/drawing/2014/main" id="{42A1A44A-51E2-4D28-AA79-B6181C48E9A1}"/>
                    </a:ext>
                  </a:extLst>
                </p14:cNvPr>
                <p14:cNvContentPartPr/>
                <p14:nvPr/>
              </p14:nvContentPartPr>
              <p14:xfrm>
                <a:off x="5467773" y="6198547"/>
                <a:ext cx="35640" cy="172080"/>
              </p14:xfrm>
            </p:contentPart>
          </mc:Choice>
          <mc:Fallback>
            <p:pic>
              <p:nvPicPr>
                <p:cNvPr id="1258" name="Freihand 1257">
                  <a:extLst>
                    <a:ext uri="{FF2B5EF4-FFF2-40B4-BE49-F238E27FC236}">
                      <a16:creationId xmlns:a16="http://schemas.microsoft.com/office/drawing/2014/main" id="{42A1A44A-51E2-4D28-AA79-B6181C48E9A1}"/>
                    </a:ext>
                  </a:extLst>
                </p:cNvPr>
                <p:cNvPicPr/>
                <p:nvPr/>
              </p:nvPicPr>
              <p:blipFill>
                <a:blip r:embed="rId2011"/>
                <a:stretch>
                  <a:fillRect/>
                </a:stretch>
              </p:blipFill>
              <p:spPr>
                <a:xfrm>
                  <a:off x="5463453" y="6194227"/>
                  <a:ext cx="4428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2012">
              <p14:nvContentPartPr>
                <p14:cNvPr id="1259" name="Freihand 1258">
                  <a:extLst>
                    <a:ext uri="{FF2B5EF4-FFF2-40B4-BE49-F238E27FC236}">
                      <a16:creationId xmlns:a16="http://schemas.microsoft.com/office/drawing/2014/main" id="{D705478D-0941-4586-85E5-6C8034E8FFCA}"/>
                    </a:ext>
                  </a:extLst>
                </p14:cNvPr>
                <p14:cNvContentPartPr/>
                <p14:nvPr/>
              </p14:nvContentPartPr>
              <p14:xfrm>
                <a:off x="5397573" y="6305467"/>
                <a:ext cx="198720" cy="168480"/>
              </p14:xfrm>
            </p:contentPart>
          </mc:Choice>
          <mc:Fallback>
            <p:pic>
              <p:nvPicPr>
                <p:cNvPr id="1259" name="Freihand 1258">
                  <a:extLst>
                    <a:ext uri="{FF2B5EF4-FFF2-40B4-BE49-F238E27FC236}">
                      <a16:creationId xmlns:a16="http://schemas.microsoft.com/office/drawing/2014/main" id="{D705478D-0941-4586-85E5-6C8034E8FFCA}"/>
                    </a:ext>
                  </a:extLst>
                </p:cNvPr>
                <p:cNvPicPr/>
                <p:nvPr/>
              </p:nvPicPr>
              <p:blipFill>
                <a:blip r:embed="rId2013"/>
                <a:stretch>
                  <a:fillRect/>
                </a:stretch>
              </p:blipFill>
              <p:spPr>
                <a:xfrm>
                  <a:off x="5393253" y="6301147"/>
                  <a:ext cx="20736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2014">
              <p14:nvContentPartPr>
                <p14:cNvPr id="1267" name="Freihand 1266">
                  <a:extLst>
                    <a:ext uri="{FF2B5EF4-FFF2-40B4-BE49-F238E27FC236}">
                      <a16:creationId xmlns:a16="http://schemas.microsoft.com/office/drawing/2014/main" id="{D6BCC3A4-99C5-46A2-A062-E818D13EE54C}"/>
                    </a:ext>
                  </a:extLst>
                </p14:cNvPr>
                <p14:cNvContentPartPr/>
                <p14:nvPr/>
              </p14:nvContentPartPr>
              <p14:xfrm>
                <a:off x="5668293" y="6308707"/>
                <a:ext cx="141840" cy="19440"/>
              </p14:xfrm>
            </p:contentPart>
          </mc:Choice>
          <mc:Fallback>
            <p:pic>
              <p:nvPicPr>
                <p:cNvPr id="1267" name="Freihand 1266">
                  <a:extLst>
                    <a:ext uri="{FF2B5EF4-FFF2-40B4-BE49-F238E27FC236}">
                      <a16:creationId xmlns:a16="http://schemas.microsoft.com/office/drawing/2014/main" id="{D6BCC3A4-99C5-46A2-A062-E818D13EE54C}"/>
                    </a:ext>
                  </a:extLst>
                </p:cNvPr>
                <p:cNvPicPr/>
                <p:nvPr/>
              </p:nvPicPr>
              <p:blipFill>
                <a:blip r:embed="rId2015"/>
                <a:stretch>
                  <a:fillRect/>
                </a:stretch>
              </p:blipFill>
              <p:spPr>
                <a:xfrm>
                  <a:off x="5663973" y="6304387"/>
                  <a:ext cx="1504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2016">
              <p14:nvContentPartPr>
                <p14:cNvPr id="1268" name="Freihand 1267">
                  <a:extLst>
                    <a:ext uri="{FF2B5EF4-FFF2-40B4-BE49-F238E27FC236}">
                      <a16:creationId xmlns:a16="http://schemas.microsoft.com/office/drawing/2014/main" id="{00B21146-F3F3-4DAA-873C-A941AE4C1ECF}"/>
                    </a:ext>
                  </a:extLst>
                </p14:cNvPr>
                <p14:cNvContentPartPr/>
                <p14:nvPr/>
              </p14:nvContentPartPr>
              <p14:xfrm>
                <a:off x="5774133" y="6271267"/>
                <a:ext cx="110880" cy="140400"/>
              </p14:xfrm>
            </p:contentPart>
          </mc:Choice>
          <mc:Fallback>
            <p:pic>
              <p:nvPicPr>
                <p:cNvPr id="1268" name="Freihand 1267">
                  <a:extLst>
                    <a:ext uri="{FF2B5EF4-FFF2-40B4-BE49-F238E27FC236}">
                      <a16:creationId xmlns:a16="http://schemas.microsoft.com/office/drawing/2014/main" id="{00B21146-F3F3-4DAA-873C-A941AE4C1ECF}"/>
                    </a:ext>
                  </a:extLst>
                </p:cNvPr>
                <p:cNvPicPr/>
                <p:nvPr/>
              </p:nvPicPr>
              <p:blipFill>
                <a:blip r:embed="rId2017"/>
                <a:stretch>
                  <a:fillRect/>
                </a:stretch>
              </p:blipFill>
              <p:spPr>
                <a:xfrm>
                  <a:off x="5769813" y="6266947"/>
                  <a:ext cx="1195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018">
              <p14:nvContentPartPr>
                <p14:cNvPr id="1270" name="Freihand 1269">
                  <a:extLst>
                    <a:ext uri="{FF2B5EF4-FFF2-40B4-BE49-F238E27FC236}">
                      <a16:creationId xmlns:a16="http://schemas.microsoft.com/office/drawing/2014/main" id="{E358CAB2-3CBD-4DFA-9466-AA32A3467DEE}"/>
                    </a:ext>
                  </a:extLst>
                </p14:cNvPr>
                <p14:cNvContentPartPr/>
                <p14:nvPr/>
              </p14:nvContentPartPr>
              <p14:xfrm>
                <a:off x="6054933" y="6104587"/>
                <a:ext cx="136080" cy="149040"/>
              </p14:xfrm>
            </p:contentPart>
          </mc:Choice>
          <mc:Fallback>
            <p:pic>
              <p:nvPicPr>
                <p:cNvPr id="1270" name="Freihand 1269">
                  <a:extLst>
                    <a:ext uri="{FF2B5EF4-FFF2-40B4-BE49-F238E27FC236}">
                      <a16:creationId xmlns:a16="http://schemas.microsoft.com/office/drawing/2014/main" id="{E358CAB2-3CBD-4DFA-9466-AA32A3467DEE}"/>
                    </a:ext>
                  </a:extLst>
                </p:cNvPr>
                <p:cNvPicPr/>
                <p:nvPr/>
              </p:nvPicPr>
              <p:blipFill>
                <a:blip r:embed="rId2019"/>
                <a:stretch>
                  <a:fillRect/>
                </a:stretch>
              </p:blipFill>
              <p:spPr>
                <a:xfrm>
                  <a:off x="6050613" y="6100267"/>
                  <a:ext cx="1447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2020">
              <p14:nvContentPartPr>
                <p14:cNvPr id="1271" name="Freihand 1270">
                  <a:extLst>
                    <a:ext uri="{FF2B5EF4-FFF2-40B4-BE49-F238E27FC236}">
                      <a16:creationId xmlns:a16="http://schemas.microsoft.com/office/drawing/2014/main" id="{9A12EA3B-7150-4154-B63A-6B6230A3B036}"/>
                    </a:ext>
                  </a:extLst>
                </p14:cNvPr>
                <p14:cNvContentPartPr/>
                <p14:nvPr/>
              </p14:nvContentPartPr>
              <p14:xfrm>
                <a:off x="6130533" y="6166147"/>
                <a:ext cx="70560" cy="79560"/>
              </p14:xfrm>
            </p:contentPart>
          </mc:Choice>
          <mc:Fallback>
            <p:pic>
              <p:nvPicPr>
                <p:cNvPr id="1271" name="Freihand 1270">
                  <a:extLst>
                    <a:ext uri="{FF2B5EF4-FFF2-40B4-BE49-F238E27FC236}">
                      <a16:creationId xmlns:a16="http://schemas.microsoft.com/office/drawing/2014/main" id="{9A12EA3B-7150-4154-B63A-6B6230A3B036}"/>
                    </a:ext>
                  </a:extLst>
                </p:cNvPr>
                <p:cNvPicPr/>
                <p:nvPr/>
              </p:nvPicPr>
              <p:blipFill>
                <a:blip r:embed="rId2021"/>
                <a:stretch>
                  <a:fillRect/>
                </a:stretch>
              </p:blipFill>
              <p:spPr>
                <a:xfrm>
                  <a:off x="6126213" y="6161827"/>
                  <a:ext cx="792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022">
              <p14:nvContentPartPr>
                <p14:cNvPr id="1272" name="Freihand 1271">
                  <a:extLst>
                    <a:ext uri="{FF2B5EF4-FFF2-40B4-BE49-F238E27FC236}">
                      <a16:creationId xmlns:a16="http://schemas.microsoft.com/office/drawing/2014/main" id="{FAEFA4A3-9EA1-4FD9-9238-1C9DDCCC308A}"/>
                    </a:ext>
                  </a:extLst>
                </p14:cNvPr>
                <p14:cNvContentPartPr/>
                <p14:nvPr/>
              </p14:nvContentPartPr>
              <p14:xfrm>
                <a:off x="6013173" y="6281707"/>
                <a:ext cx="216000" cy="19080"/>
              </p14:xfrm>
            </p:contentPart>
          </mc:Choice>
          <mc:Fallback>
            <p:pic>
              <p:nvPicPr>
                <p:cNvPr id="1272" name="Freihand 1271">
                  <a:extLst>
                    <a:ext uri="{FF2B5EF4-FFF2-40B4-BE49-F238E27FC236}">
                      <a16:creationId xmlns:a16="http://schemas.microsoft.com/office/drawing/2014/main" id="{FAEFA4A3-9EA1-4FD9-9238-1C9DDCCC308A}"/>
                    </a:ext>
                  </a:extLst>
                </p:cNvPr>
                <p:cNvPicPr/>
                <p:nvPr/>
              </p:nvPicPr>
              <p:blipFill>
                <a:blip r:embed="rId2023"/>
                <a:stretch>
                  <a:fillRect/>
                </a:stretch>
              </p:blipFill>
              <p:spPr>
                <a:xfrm>
                  <a:off x="6008853" y="6277387"/>
                  <a:ext cx="2246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2024">
              <p14:nvContentPartPr>
                <p14:cNvPr id="1273" name="Freihand 1272">
                  <a:extLst>
                    <a:ext uri="{FF2B5EF4-FFF2-40B4-BE49-F238E27FC236}">
                      <a16:creationId xmlns:a16="http://schemas.microsoft.com/office/drawing/2014/main" id="{EA8644B9-9148-473C-A572-0DB2AA3BEF01}"/>
                    </a:ext>
                  </a:extLst>
                </p14:cNvPr>
                <p14:cNvContentPartPr/>
                <p14:nvPr/>
              </p14:nvContentPartPr>
              <p14:xfrm>
                <a:off x="6050973" y="6351547"/>
                <a:ext cx="137520" cy="142920"/>
              </p14:xfrm>
            </p:contentPart>
          </mc:Choice>
          <mc:Fallback>
            <p:pic>
              <p:nvPicPr>
                <p:cNvPr id="1273" name="Freihand 1272">
                  <a:extLst>
                    <a:ext uri="{FF2B5EF4-FFF2-40B4-BE49-F238E27FC236}">
                      <a16:creationId xmlns:a16="http://schemas.microsoft.com/office/drawing/2014/main" id="{EA8644B9-9148-473C-A572-0DB2AA3BEF01}"/>
                    </a:ext>
                  </a:extLst>
                </p:cNvPr>
                <p:cNvPicPr/>
                <p:nvPr/>
              </p:nvPicPr>
              <p:blipFill>
                <a:blip r:embed="rId2025"/>
                <a:stretch>
                  <a:fillRect/>
                </a:stretch>
              </p:blipFill>
              <p:spPr>
                <a:xfrm>
                  <a:off x="6046653" y="6347227"/>
                  <a:ext cx="1461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2026">
              <p14:nvContentPartPr>
                <p14:cNvPr id="1275" name="Freihand 1274">
                  <a:extLst>
                    <a:ext uri="{FF2B5EF4-FFF2-40B4-BE49-F238E27FC236}">
                      <a16:creationId xmlns:a16="http://schemas.microsoft.com/office/drawing/2014/main" id="{D34F4545-C507-40E3-9885-7BB6AF73F273}"/>
                    </a:ext>
                  </a:extLst>
                </p14:cNvPr>
                <p14:cNvContentPartPr/>
                <p14:nvPr/>
              </p14:nvContentPartPr>
              <p14:xfrm>
                <a:off x="6224493" y="6083707"/>
                <a:ext cx="142920" cy="364680"/>
              </p14:xfrm>
            </p:contentPart>
          </mc:Choice>
          <mc:Fallback>
            <p:pic>
              <p:nvPicPr>
                <p:cNvPr id="1275" name="Freihand 1274">
                  <a:extLst>
                    <a:ext uri="{FF2B5EF4-FFF2-40B4-BE49-F238E27FC236}">
                      <a16:creationId xmlns:a16="http://schemas.microsoft.com/office/drawing/2014/main" id="{D34F4545-C507-40E3-9885-7BB6AF73F273}"/>
                    </a:ext>
                  </a:extLst>
                </p:cNvPr>
                <p:cNvPicPr/>
                <p:nvPr/>
              </p:nvPicPr>
              <p:blipFill>
                <a:blip r:embed="rId2027"/>
                <a:stretch>
                  <a:fillRect/>
                </a:stretch>
              </p:blipFill>
              <p:spPr>
                <a:xfrm>
                  <a:off x="6220173" y="6079387"/>
                  <a:ext cx="151560" cy="373320"/>
                </a:xfrm>
                <a:prstGeom prst="rect">
                  <a:avLst/>
                </a:prstGeom>
              </p:spPr>
            </p:pic>
          </mc:Fallback>
        </mc:AlternateContent>
        <mc:AlternateContent xmlns:mc="http://schemas.openxmlformats.org/markup-compatibility/2006">
          <mc:Choice xmlns:p14="http://schemas.microsoft.com/office/powerpoint/2010/main" Requires="p14">
            <p:contentPart p14:bwMode="auto" r:id="rId2028">
              <p14:nvContentPartPr>
                <p14:cNvPr id="1276" name="Freihand 1275">
                  <a:extLst>
                    <a:ext uri="{FF2B5EF4-FFF2-40B4-BE49-F238E27FC236}">
                      <a16:creationId xmlns:a16="http://schemas.microsoft.com/office/drawing/2014/main" id="{F40B73DE-58F2-437A-928A-101E827E73B9}"/>
                    </a:ext>
                  </a:extLst>
                </p14:cNvPr>
                <p14:cNvContentPartPr/>
                <p14:nvPr/>
              </p14:nvContentPartPr>
              <p14:xfrm>
                <a:off x="5936493" y="6087307"/>
                <a:ext cx="127800" cy="437400"/>
              </p14:xfrm>
            </p:contentPart>
          </mc:Choice>
          <mc:Fallback>
            <p:pic>
              <p:nvPicPr>
                <p:cNvPr id="1276" name="Freihand 1275">
                  <a:extLst>
                    <a:ext uri="{FF2B5EF4-FFF2-40B4-BE49-F238E27FC236}">
                      <a16:creationId xmlns:a16="http://schemas.microsoft.com/office/drawing/2014/main" id="{F40B73DE-58F2-437A-928A-101E827E73B9}"/>
                    </a:ext>
                  </a:extLst>
                </p:cNvPr>
                <p:cNvPicPr/>
                <p:nvPr/>
              </p:nvPicPr>
              <p:blipFill>
                <a:blip r:embed="rId2029"/>
                <a:stretch>
                  <a:fillRect/>
                </a:stretch>
              </p:blipFill>
              <p:spPr>
                <a:xfrm>
                  <a:off x="5932173" y="6082987"/>
                  <a:ext cx="136440" cy="446040"/>
                </a:xfrm>
                <a:prstGeom prst="rect">
                  <a:avLst/>
                </a:prstGeom>
              </p:spPr>
            </p:pic>
          </mc:Fallback>
        </mc:AlternateContent>
        <mc:AlternateContent xmlns:mc="http://schemas.openxmlformats.org/markup-compatibility/2006">
          <mc:Choice xmlns:p14="http://schemas.microsoft.com/office/powerpoint/2010/main" Requires="p14">
            <p:contentPart p14:bwMode="auto" r:id="rId2030">
              <p14:nvContentPartPr>
                <p14:cNvPr id="1278" name="Freihand 1277">
                  <a:extLst>
                    <a:ext uri="{FF2B5EF4-FFF2-40B4-BE49-F238E27FC236}">
                      <a16:creationId xmlns:a16="http://schemas.microsoft.com/office/drawing/2014/main" id="{01CC12C7-16C5-4498-AAF2-E601EEFB9E9F}"/>
                    </a:ext>
                  </a:extLst>
                </p14:cNvPr>
                <p14:cNvContentPartPr/>
                <p14:nvPr/>
              </p14:nvContentPartPr>
              <p14:xfrm>
                <a:off x="6479013" y="6136627"/>
                <a:ext cx="29520" cy="180000"/>
              </p14:xfrm>
            </p:contentPart>
          </mc:Choice>
          <mc:Fallback>
            <p:pic>
              <p:nvPicPr>
                <p:cNvPr id="1278" name="Freihand 1277">
                  <a:extLst>
                    <a:ext uri="{FF2B5EF4-FFF2-40B4-BE49-F238E27FC236}">
                      <a16:creationId xmlns:a16="http://schemas.microsoft.com/office/drawing/2014/main" id="{01CC12C7-16C5-4498-AAF2-E601EEFB9E9F}"/>
                    </a:ext>
                  </a:extLst>
                </p:cNvPr>
                <p:cNvPicPr/>
                <p:nvPr/>
              </p:nvPicPr>
              <p:blipFill>
                <a:blip r:embed="rId2031"/>
                <a:stretch>
                  <a:fillRect/>
                </a:stretch>
              </p:blipFill>
              <p:spPr>
                <a:xfrm>
                  <a:off x="6474693" y="6132307"/>
                  <a:ext cx="3816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2032">
              <p14:nvContentPartPr>
                <p14:cNvPr id="1279" name="Freihand 1278">
                  <a:extLst>
                    <a:ext uri="{FF2B5EF4-FFF2-40B4-BE49-F238E27FC236}">
                      <a16:creationId xmlns:a16="http://schemas.microsoft.com/office/drawing/2014/main" id="{139F2108-B8D1-4891-B83B-D525000CC47B}"/>
                    </a:ext>
                  </a:extLst>
                </p14:cNvPr>
                <p14:cNvContentPartPr/>
                <p14:nvPr/>
              </p14:nvContentPartPr>
              <p14:xfrm>
                <a:off x="6425013" y="6232027"/>
                <a:ext cx="136800" cy="147240"/>
              </p14:xfrm>
            </p:contentPart>
          </mc:Choice>
          <mc:Fallback>
            <p:pic>
              <p:nvPicPr>
                <p:cNvPr id="1279" name="Freihand 1278">
                  <a:extLst>
                    <a:ext uri="{FF2B5EF4-FFF2-40B4-BE49-F238E27FC236}">
                      <a16:creationId xmlns:a16="http://schemas.microsoft.com/office/drawing/2014/main" id="{139F2108-B8D1-4891-B83B-D525000CC47B}"/>
                    </a:ext>
                  </a:extLst>
                </p:cNvPr>
                <p:cNvPicPr/>
                <p:nvPr/>
              </p:nvPicPr>
              <p:blipFill>
                <a:blip r:embed="rId2033"/>
                <a:stretch>
                  <a:fillRect/>
                </a:stretch>
              </p:blipFill>
              <p:spPr>
                <a:xfrm>
                  <a:off x="6420693" y="6227707"/>
                  <a:ext cx="145440" cy="155880"/>
                </a:xfrm>
                <a:prstGeom prst="rect">
                  <a:avLst/>
                </a:prstGeom>
              </p:spPr>
            </p:pic>
          </mc:Fallback>
        </mc:AlternateContent>
      </p:grpSp>
      <p:grpSp>
        <p:nvGrpSpPr>
          <p:cNvPr id="1306" name="Gruppieren 1305">
            <a:extLst>
              <a:ext uri="{FF2B5EF4-FFF2-40B4-BE49-F238E27FC236}">
                <a16:creationId xmlns:a16="http://schemas.microsoft.com/office/drawing/2014/main" id="{DF30F93D-06F5-45B3-B1AD-7ADE8C0FDC96}"/>
              </a:ext>
            </a:extLst>
          </p:cNvPr>
          <p:cNvGrpSpPr/>
          <p:nvPr/>
        </p:nvGrpSpPr>
        <p:grpSpPr>
          <a:xfrm>
            <a:off x="3062613" y="5203867"/>
            <a:ext cx="300960" cy="284040"/>
            <a:chOff x="3062613" y="5203867"/>
            <a:chExt cx="300960" cy="284040"/>
          </a:xfrm>
        </p:grpSpPr>
        <mc:AlternateContent xmlns:mc="http://schemas.openxmlformats.org/markup-compatibility/2006">
          <mc:Choice xmlns:p14="http://schemas.microsoft.com/office/powerpoint/2010/main" Requires="p14">
            <p:contentPart p14:bwMode="auto" r:id="rId2034">
              <p14:nvContentPartPr>
                <p14:cNvPr id="1284" name="Freihand 1283">
                  <a:extLst>
                    <a:ext uri="{FF2B5EF4-FFF2-40B4-BE49-F238E27FC236}">
                      <a16:creationId xmlns:a16="http://schemas.microsoft.com/office/drawing/2014/main" id="{2497BFF0-2C8D-4C07-A8A5-C6F0D7EC9C06}"/>
                    </a:ext>
                  </a:extLst>
                </p14:cNvPr>
                <p14:cNvContentPartPr/>
                <p14:nvPr/>
              </p14:nvContentPartPr>
              <p14:xfrm>
                <a:off x="3062613" y="5288107"/>
                <a:ext cx="81720" cy="172080"/>
              </p14:xfrm>
            </p:contentPart>
          </mc:Choice>
          <mc:Fallback>
            <p:pic>
              <p:nvPicPr>
                <p:cNvPr id="1284" name="Freihand 1283">
                  <a:extLst>
                    <a:ext uri="{FF2B5EF4-FFF2-40B4-BE49-F238E27FC236}">
                      <a16:creationId xmlns:a16="http://schemas.microsoft.com/office/drawing/2014/main" id="{2497BFF0-2C8D-4C07-A8A5-C6F0D7EC9C06}"/>
                    </a:ext>
                  </a:extLst>
                </p:cNvPr>
                <p:cNvPicPr/>
                <p:nvPr/>
              </p:nvPicPr>
              <p:blipFill>
                <a:blip r:embed="rId2035"/>
                <a:stretch>
                  <a:fillRect/>
                </a:stretch>
              </p:blipFill>
              <p:spPr>
                <a:xfrm>
                  <a:off x="3058293" y="5283787"/>
                  <a:ext cx="9036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2036">
              <p14:nvContentPartPr>
                <p14:cNvPr id="1285" name="Freihand 1284">
                  <a:extLst>
                    <a:ext uri="{FF2B5EF4-FFF2-40B4-BE49-F238E27FC236}">
                      <a16:creationId xmlns:a16="http://schemas.microsoft.com/office/drawing/2014/main" id="{04772867-743A-4F30-B131-A9947001E7D0}"/>
                    </a:ext>
                  </a:extLst>
                </p14:cNvPr>
                <p14:cNvContentPartPr/>
                <p14:nvPr/>
              </p14:nvContentPartPr>
              <p14:xfrm>
                <a:off x="3181773" y="5301787"/>
                <a:ext cx="10800" cy="127440"/>
              </p14:xfrm>
            </p:contentPart>
          </mc:Choice>
          <mc:Fallback>
            <p:pic>
              <p:nvPicPr>
                <p:cNvPr id="1285" name="Freihand 1284">
                  <a:extLst>
                    <a:ext uri="{FF2B5EF4-FFF2-40B4-BE49-F238E27FC236}">
                      <a16:creationId xmlns:a16="http://schemas.microsoft.com/office/drawing/2014/main" id="{04772867-743A-4F30-B131-A9947001E7D0}"/>
                    </a:ext>
                  </a:extLst>
                </p:cNvPr>
                <p:cNvPicPr/>
                <p:nvPr/>
              </p:nvPicPr>
              <p:blipFill>
                <a:blip r:embed="rId2037"/>
                <a:stretch>
                  <a:fillRect/>
                </a:stretch>
              </p:blipFill>
              <p:spPr>
                <a:xfrm>
                  <a:off x="3177453" y="5297467"/>
                  <a:ext cx="194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038">
              <p14:nvContentPartPr>
                <p14:cNvPr id="1286" name="Freihand 1285">
                  <a:extLst>
                    <a:ext uri="{FF2B5EF4-FFF2-40B4-BE49-F238E27FC236}">
                      <a16:creationId xmlns:a16="http://schemas.microsoft.com/office/drawing/2014/main" id="{782CE705-F725-42C7-B884-80B312ED5B96}"/>
                    </a:ext>
                  </a:extLst>
                </p14:cNvPr>
                <p14:cNvContentPartPr/>
                <p14:nvPr/>
              </p14:nvContentPartPr>
              <p14:xfrm>
                <a:off x="3119133" y="5279107"/>
                <a:ext cx="124920" cy="87480"/>
              </p14:xfrm>
            </p:contentPart>
          </mc:Choice>
          <mc:Fallback>
            <p:pic>
              <p:nvPicPr>
                <p:cNvPr id="1286" name="Freihand 1285">
                  <a:extLst>
                    <a:ext uri="{FF2B5EF4-FFF2-40B4-BE49-F238E27FC236}">
                      <a16:creationId xmlns:a16="http://schemas.microsoft.com/office/drawing/2014/main" id="{782CE705-F725-42C7-B884-80B312ED5B96}"/>
                    </a:ext>
                  </a:extLst>
                </p:cNvPr>
                <p:cNvPicPr/>
                <p:nvPr/>
              </p:nvPicPr>
              <p:blipFill>
                <a:blip r:embed="rId2039"/>
                <a:stretch>
                  <a:fillRect/>
                </a:stretch>
              </p:blipFill>
              <p:spPr>
                <a:xfrm>
                  <a:off x="3114813" y="5274787"/>
                  <a:ext cx="1335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040">
              <p14:nvContentPartPr>
                <p14:cNvPr id="1287" name="Freihand 1286">
                  <a:extLst>
                    <a:ext uri="{FF2B5EF4-FFF2-40B4-BE49-F238E27FC236}">
                      <a16:creationId xmlns:a16="http://schemas.microsoft.com/office/drawing/2014/main" id="{3C5671CB-C943-4A04-9598-EB5A9813EBD7}"/>
                    </a:ext>
                  </a:extLst>
                </p14:cNvPr>
                <p14:cNvContentPartPr/>
                <p14:nvPr/>
              </p14:nvContentPartPr>
              <p14:xfrm>
                <a:off x="3250893" y="5266147"/>
                <a:ext cx="112680" cy="154080"/>
              </p14:xfrm>
            </p:contentPart>
          </mc:Choice>
          <mc:Fallback>
            <p:pic>
              <p:nvPicPr>
                <p:cNvPr id="1287" name="Freihand 1286">
                  <a:extLst>
                    <a:ext uri="{FF2B5EF4-FFF2-40B4-BE49-F238E27FC236}">
                      <a16:creationId xmlns:a16="http://schemas.microsoft.com/office/drawing/2014/main" id="{3C5671CB-C943-4A04-9598-EB5A9813EBD7}"/>
                    </a:ext>
                  </a:extLst>
                </p:cNvPr>
                <p:cNvPicPr/>
                <p:nvPr/>
              </p:nvPicPr>
              <p:blipFill>
                <a:blip r:embed="rId2041"/>
                <a:stretch>
                  <a:fillRect/>
                </a:stretch>
              </p:blipFill>
              <p:spPr>
                <a:xfrm>
                  <a:off x="3246573" y="5261827"/>
                  <a:ext cx="12132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2042">
              <p14:nvContentPartPr>
                <p14:cNvPr id="1292" name="Freihand 1291">
                  <a:extLst>
                    <a:ext uri="{FF2B5EF4-FFF2-40B4-BE49-F238E27FC236}">
                      <a16:creationId xmlns:a16="http://schemas.microsoft.com/office/drawing/2014/main" id="{DCBF1178-F8BD-449E-BA3B-F13012F91E76}"/>
                    </a:ext>
                  </a:extLst>
                </p14:cNvPr>
                <p14:cNvContentPartPr/>
                <p14:nvPr/>
              </p14:nvContentPartPr>
              <p14:xfrm>
                <a:off x="3081693" y="5203867"/>
                <a:ext cx="278640" cy="284040"/>
              </p14:xfrm>
            </p:contentPart>
          </mc:Choice>
          <mc:Fallback>
            <p:pic>
              <p:nvPicPr>
                <p:cNvPr id="1292" name="Freihand 1291">
                  <a:extLst>
                    <a:ext uri="{FF2B5EF4-FFF2-40B4-BE49-F238E27FC236}">
                      <a16:creationId xmlns:a16="http://schemas.microsoft.com/office/drawing/2014/main" id="{DCBF1178-F8BD-449E-BA3B-F13012F91E76}"/>
                    </a:ext>
                  </a:extLst>
                </p:cNvPr>
                <p:cNvPicPr/>
                <p:nvPr/>
              </p:nvPicPr>
              <p:blipFill>
                <a:blip r:embed="rId2043"/>
                <a:stretch>
                  <a:fillRect/>
                </a:stretch>
              </p:blipFill>
              <p:spPr>
                <a:xfrm>
                  <a:off x="3077373" y="5199547"/>
                  <a:ext cx="287280" cy="292680"/>
                </a:xfrm>
                <a:prstGeom prst="rect">
                  <a:avLst/>
                </a:prstGeom>
              </p:spPr>
            </p:pic>
          </mc:Fallback>
        </mc:AlternateContent>
      </p:grpSp>
      <p:grpSp>
        <p:nvGrpSpPr>
          <p:cNvPr id="1305" name="Gruppieren 1304">
            <a:extLst>
              <a:ext uri="{FF2B5EF4-FFF2-40B4-BE49-F238E27FC236}">
                <a16:creationId xmlns:a16="http://schemas.microsoft.com/office/drawing/2014/main" id="{97A56B51-0905-4493-AA80-C1EA96DA704E}"/>
              </a:ext>
            </a:extLst>
          </p:cNvPr>
          <p:cNvGrpSpPr/>
          <p:nvPr/>
        </p:nvGrpSpPr>
        <p:grpSpPr>
          <a:xfrm>
            <a:off x="3059373" y="5812267"/>
            <a:ext cx="127440" cy="223560"/>
            <a:chOff x="3059373" y="5812267"/>
            <a:chExt cx="127440" cy="223560"/>
          </a:xfrm>
        </p:grpSpPr>
        <mc:AlternateContent xmlns:mc="http://schemas.openxmlformats.org/markup-compatibility/2006">
          <mc:Choice xmlns:p14="http://schemas.microsoft.com/office/powerpoint/2010/main" Requires="p14">
            <p:contentPart p14:bwMode="auto" r:id="rId2044">
              <p14:nvContentPartPr>
                <p14:cNvPr id="1288" name="Freihand 1287">
                  <a:extLst>
                    <a:ext uri="{FF2B5EF4-FFF2-40B4-BE49-F238E27FC236}">
                      <a16:creationId xmlns:a16="http://schemas.microsoft.com/office/drawing/2014/main" id="{678A226F-7B9E-4AB1-834D-E7ECB04081C5}"/>
                    </a:ext>
                  </a:extLst>
                </p14:cNvPr>
                <p14:cNvContentPartPr/>
                <p14:nvPr/>
              </p14:nvContentPartPr>
              <p14:xfrm>
                <a:off x="3066933" y="5879227"/>
                <a:ext cx="10800" cy="156600"/>
              </p14:xfrm>
            </p:contentPart>
          </mc:Choice>
          <mc:Fallback>
            <p:pic>
              <p:nvPicPr>
                <p:cNvPr id="1288" name="Freihand 1287">
                  <a:extLst>
                    <a:ext uri="{FF2B5EF4-FFF2-40B4-BE49-F238E27FC236}">
                      <a16:creationId xmlns:a16="http://schemas.microsoft.com/office/drawing/2014/main" id="{678A226F-7B9E-4AB1-834D-E7ECB04081C5}"/>
                    </a:ext>
                  </a:extLst>
                </p:cNvPr>
                <p:cNvPicPr/>
                <p:nvPr/>
              </p:nvPicPr>
              <p:blipFill>
                <a:blip r:embed="rId2045"/>
                <a:stretch>
                  <a:fillRect/>
                </a:stretch>
              </p:blipFill>
              <p:spPr>
                <a:xfrm>
                  <a:off x="3062613" y="5874907"/>
                  <a:ext cx="194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2046">
              <p14:nvContentPartPr>
                <p14:cNvPr id="1289" name="Freihand 1288">
                  <a:extLst>
                    <a:ext uri="{FF2B5EF4-FFF2-40B4-BE49-F238E27FC236}">
                      <a16:creationId xmlns:a16="http://schemas.microsoft.com/office/drawing/2014/main" id="{9502111D-1C2E-4C3D-8235-F3962EF0A88C}"/>
                    </a:ext>
                  </a:extLst>
                </p14:cNvPr>
                <p14:cNvContentPartPr/>
                <p14:nvPr/>
              </p14:nvContentPartPr>
              <p14:xfrm>
                <a:off x="3059373" y="5841067"/>
                <a:ext cx="113400" cy="172440"/>
              </p14:xfrm>
            </p:contentPart>
          </mc:Choice>
          <mc:Fallback>
            <p:pic>
              <p:nvPicPr>
                <p:cNvPr id="1289" name="Freihand 1288">
                  <a:extLst>
                    <a:ext uri="{FF2B5EF4-FFF2-40B4-BE49-F238E27FC236}">
                      <a16:creationId xmlns:a16="http://schemas.microsoft.com/office/drawing/2014/main" id="{9502111D-1C2E-4C3D-8235-F3962EF0A88C}"/>
                    </a:ext>
                  </a:extLst>
                </p:cNvPr>
                <p:cNvPicPr/>
                <p:nvPr/>
              </p:nvPicPr>
              <p:blipFill>
                <a:blip r:embed="rId2047"/>
                <a:stretch>
                  <a:fillRect/>
                </a:stretch>
              </p:blipFill>
              <p:spPr>
                <a:xfrm>
                  <a:off x="3055053" y="5836747"/>
                  <a:ext cx="12204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2048">
              <p14:nvContentPartPr>
                <p14:cNvPr id="1293" name="Freihand 1292">
                  <a:extLst>
                    <a:ext uri="{FF2B5EF4-FFF2-40B4-BE49-F238E27FC236}">
                      <a16:creationId xmlns:a16="http://schemas.microsoft.com/office/drawing/2014/main" id="{5685567E-A58D-4435-BC9D-93BA5EDD7D57}"/>
                    </a:ext>
                  </a:extLst>
                </p14:cNvPr>
                <p14:cNvContentPartPr/>
                <p14:nvPr/>
              </p14:nvContentPartPr>
              <p14:xfrm>
                <a:off x="3076653" y="5812267"/>
                <a:ext cx="110160" cy="162720"/>
              </p14:xfrm>
            </p:contentPart>
          </mc:Choice>
          <mc:Fallback>
            <p:pic>
              <p:nvPicPr>
                <p:cNvPr id="1293" name="Freihand 1292">
                  <a:extLst>
                    <a:ext uri="{FF2B5EF4-FFF2-40B4-BE49-F238E27FC236}">
                      <a16:creationId xmlns:a16="http://schemas.microsoft.com/office/drawing/2014/main" id="{5685567E-A58D-4435-BC9D-93BA5EDD7D57}"/>
                    </a:ext>
                  </a:extLst>
                </p:cNvPr>
                <p:cNvPicPr/>
                <p:nvPr/>
              </p:nvPicPr>
              <p:blipFill>
                <a:blip r:embed="rId2049"/>
                <a:stretch>
                  <a:fillRect/>
                </a:stretch>
              </p:blipFill>
              <p:spPr>
                <a:xfrm>
                  <a:off x="3072333" y="5807947"/>
                  <a:ext cx="118800" cy="171360"/>
                </a:xfrm>
                <a:prstGeom prst="rect">
                  <a:avLst/>
                </a:prstGeom>
              </p:spPr>
            </p:pic>
          </mc:Fallback>
        </mc:AlternateContent>
      </p:grpSp>
      <p:grpSp>
        <p:nvGrpSpPr>
          <p:cNvPr id="1304" name="Gruppieren 1303">
            <a:extLst>
              <a:ext uri="{FF2B5EF4-FFF2-40B4-BE49-F238E27FC236}">
                <a16:creationId xmlns:a16="http://schemas.microsoft.com/office/drawing/2014/main" id="{D4279DF7-303C-46FC-91FB-6EA4E98E2CF3}"/>
              </a:ext>
            </a:extLst>
          </p:cNvPr>
          <p:cNvGrpSpPr/>
          <p:nvPr/>
        </p:nvGrpSpPr>
        <p:grpSpPr>
          <a:xfrm>
            <a:off x="4140453" y="5188027"/>
            <a:ext cx="284760" cy="201240"/>
            <a:chOff x="4140453" y="5188027"/>
            <a:chExt cx="284760" cy="201240"/>
          </a:xfrm>
        </p:grpSpPr>
        <mc:AlternateContent xmlns:mc="http://schemas.openxmlformats.org/markup-compatibility/2006">
          <mc:Choice xmlns:p14="http://schemas.microsoft.com/office/powerpoint/2010/main" Requires="p14">
            <p:contentPart p14:bwMode="auto" r:id="rId2050">
              <p14:nvContentPartPr>
                <p14:cNvPr id="1294" name="Freihand 1293">
                  <a:extLst>
                    <a:ext uri="{FF2B5EF4-FFF2-40B4-BE49-F238E27FC236}">
                      <a16:creationId xmlns:a16="http://schemas.microsoft.com/office/drawing/2014/main" id="{A67C0887-BC2A-47AC-AD1B-EABFABE126CD}"/>
                    </a:ext>
                  </a:extLst>
                </p14:cNvPr>
                <p14:cNvContentPartPr/>
                <p14:nvPr/>
              </p14:nvContentPartPr>
              <p14:xfrm>
                <a:off x="4140453" y="5259667"/>
                <a:ext cx="74160" cy="129600"/>
              </p14:xfrm>
            </p:contentPart>
          </mc:Choice>
          <mc:Fallback>
            <p:pic>
              <p:nvPicPr>
                <p:cNvPr id="1294" name="Freihand 1293">
                  <a:extLst>
                    <a:ext uri="{FF2B5EF4-FFF2-40B4-BE49-F238E27FC236}">
                      <a16:creationId xmlns:a16="http://schemas.microsoft.com/office/drawing/2014/main" id="{A67C0887-BC2A-47AC-AD1B-EABFABE126CD}"/>
                    </a:ext>
                  </a:extLst>
                </p:cNvPr>
                <p:cNvPicPr/>
                <p:nvPr/>
              </p:nvPicPr>
              <p:blipFill>
                <a:blip r:embed="rId2051"/>
                <a:stretch>
                  <a:fillRect/>
                </a:stretch>
              </p:blipFill>
              <p:spPr>
                <a:xfrm>
                  <a:off x="4136133" y="5255347"/>
                  <a:ext cx="828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052">
              <p14:nvContentPartPr>
                <p14:cNvPr id="1295" name="Freihand 1294">
                  <a:extLst>
                    <a:ext uri="{FF2B5EF4-FFF2-40B4-BE49-F238E27FC236}">
                      <a16:creationId xmlns:a16="http://schemas.microsoft.com/office/drawing/2014/main" id="{1A3C5C84-E397-4856-A70A-EBDF023AF19A}"/>
                    </a:ext>
                  </a:extLst>
                </p14:cNvPr>
                <p14:cNvContentPartPr/>
                <p14:nvPr/>
              </p14:nvContentPartPr>
              <p14:xfrm>
                <a:off x="4260693" y="5228347"/>
                <a:ext cx="12960" cy="98640"/>
              </p14:xfrm>
            </p:contentPart>
          </mc:Choice>
          <mc:Fallback>
            <p:pic>
              <p:nvPicPr>
                <p:cNvPr id="1295" name="Freihand 1294">
                  <a:extLst>
                    <a:ext uri="{FF2B5EF4-FFF2-40B4-BE49-F238E27FC236}">
                      <a16:creationId xmlns:a16="http://schemas.microsoft.com/office/drawing/2014/main" id="{1A3C5C84-E397-4856-A70A-EBDF023AF19A}"/>
                    </a:ext>
                  </a:extLst>
                </p:cNvPr>
                <p:cNvPicPr/>
                <p:nvPr/>
              </p:nvPicPr>
              <p:blipFill>
                <a:blip r:embed="rId2053"/>
                <a:stretch>
                  <a:fillRect/>
                </a:stretch>
              </p:blipFill>
              <p:spPr>
                <a:xfrm>
                  <a:off x="4256373" y="5224027"/>
                  <a:ext cx="216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054">
              <p14:nvContentPartPr>
                <p14:cNvPr id="1296" name="Freihand 1295">
                  <a:extLst>
                    <a:ext uri="{FF2B5EF4-FFF2-40B4-BE49-F238E27FC236}">
                      <a16:creationId xmlns:a16="http://schemas.microsoft.com/office/drawing/2014/main" id="{CF3E0A8A-1764-4519-99AC-E9CC5BE6BD41}"/>
                    </a:ext>
                  </a:extLst>
                </p14:cNvPr>
                <p14:cNvContentPartPr/>
                <p14:nvPr/>
              </p14:nvContentPartPr>
              <p14:xfrm>
                <a:off x="4200573" y="5203147"/>
                <a:ext cx="106560" cy="63360"/>
              </p14:xfrm>
            </p:contentPart>
          </mc:Choice>
          <mc:Fallback>
            <p:pic>
              <p:nvPicPr>
                <p:cNvPr id="1296" name="Freihand 1295">
                  <a:extLst>
                    <a:ext uri="{FF2B5EF4-FFF2-40B4-BE49-F238E27FC236}">
                      <a16:creationId xmlns:a16="http://schemas.microsoft.com/office/drawing/2014/main" id="{CF3E0A8A-1764-4519-99AC-E9CC5BE6BD41}"/>
                    </a:ext>
                  </a:extLst>
                </p:cNvPr>
                <p:cNvPicPr/>
                <p:nvPr/>
              </p:nvPicPr>
              <p:blipFill>
                <a:blip r:embed="rId2055"/>
                <a:stretch>
                  <a:fillRect/>
                </a:stretch>
              </p:blipFill>
              <p:spPr>
                <a:xfrm>
                  <a:off x="4196253" y="5198827"/>
                  <a:ext cx="1152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056">
              <p14:nvContentPartPr>
                <p14:cNvPr id="1297" name="Freihand 1296">
                  <a:extLst>
                    <a:ext uri="{FF2B5EF4-FFF2-40B4-BE49-F238E27FC236}">
                      <a16:creationId xmlns:a16="http://schemas.microsoft.com/office/drawing/2014/main" id="{BD51A098-99D9-4334-9610-E5C6BB596F9C}"/>
                    </a:ext>
                  </a:extLst>
                </p14:cNvPr>
                <p14:cNvContentPartPr/>
                <p14:nvPr/>
              </p14:nvContentPartPr>
              <p14:xfrm>
                <a:off x="4322613" y="5188027"/>
                <a:ext cx="102600" cy="116280"/>
              </p14:xfrm>
            </p:contentPart>
          </mc:Choice>
          <mc:Fallback>
            <p:pic>
              <p:nvPicPr>
                <p:cNvPr id="1297" name="Freihand 1296">
                  <a:extLst>
                    <a:ext uri="{FF2B5EF4-FFF2-40B4-BE49-F238E27FC236}">
                      <a16:creationId xmlns:a16="http://schemas.microsoft.com/office/drawing/2014/main" id="{BD51A098-99D9-4334-9610-E5C6BB596F9C}"/>
                    </a:ext>
                  </a:extLst>
                </p:cNvPr>
                <p:cNvPicPr/>
                <p:nvPr/>
              </p:nvPicPr>
              <p:blipFill>
                <a:blip r:embed="rId2057"/>
                <a:stretch>
                  <a:fillRect/>
                </a:stretch>
              </p:blipFill>
              <p:spPr>
                <a:xfrm>
                  <a:off x="4318293" y="5183707"/>
                  <a:ext cx="111240" cy="124920"/>
                </a:xfrm>
                <a:prstGeom prst="rect">
                  <a:avLst/>
                </a:prstGeom>
              </p:spPr>
            </p:pic>
          </mc:Fallback>
        </mc:AlternateContent>
      </p:grpSp>
      <p:grpSp>
        <p:nvGrpSpPr>
          <p:cNvPr id="1303" name="Gruppieren 1302">
            <a:extLst>
              <a:ext uri="{FF2B5EF4-FFF2-40B4-BE49-F238E27FC236}">
                <a16:creationId xmlns:a16="http://schemas.microsoft.com/office/drawing/2014/main" id="{F5624C16-95C1-4245-98D0-AF330B08C515}"/>
              </a:ext>
            </a:extLst>
          </p:cNvPr>
          <p:cNvGrpSpPr/>
          <p:nvPr/>
        </p:nvGrpSpPr>
        <p:grpSpPr>
          <a:xfrm>
            <a:off x="4204533" y="5673307"/>
            <a:ext cx="282960" cy="196200"/>
            <a:chOff x="4204533" y="5673307"/>
            <a:chExt cx="282960" cy="196200"/>
          </a:xfrm>
        </p:grpSpPr>
        <mc:AlternateContent xmlns:mc="http://schemas.openxmlformats.org/markup-compatibility/2006">
          <mc:Choice xmlns:p14="http://schemas.microsoft.com/office/powerpoint/2010/main" Requires="p14">
            <p:contentPart p14:bwMode="auto" r:id="rId2058">
              <p14:nvContentPartPr>
                <p14:cNvPr id="1298" name="Freihand 1297">
                  <a:extLst>
                    <a:ext uri="{FF2B5EF4-FFF2-40B4-BE49-F238E27FC236}">
                      <a16:creationId xmlns:a16="http://schemas.microsoft.com/office/drawing/2014/main" id="{3671F30E-AD73-4E27-BAA3-9662B3544015}"/>
                    </a:ext>
                  </a:extLst>
                </p14:cNvPr>
                <p14:cNvContentPartPr/>
                <p14:nvPr/>
              </p14:nvContentPartPr>
              <p14:xfrm>
                <a:off x="4204533" y="5742427"/>
                <a:ext cx="90720" cy="127080"/>
              </p14:xfrm>
            </p:contentPart>
          </mc:Choice>
          <mc:Fallback>
            <p:pic>
              <p:nvPicPr>
                <p:cNvPr id="1298" name="Freihand 1297">
                  <a:extLst>
                    <a:ext uri="{FF2B5EF4-FFF2-40B4-BE49-F238E27FC236}">
                      <a16:creationId xmlns:a16="http://schemas.microsoft.com/office/drawing/2014/main" id="{3671F30E-AD73-4E27-BAA3-9662B3544015}"/>
                    </a:ext>
                  </a:extLst>
                </p:cNvPr>
                <p:cNvPicPr/>
                <p:nvPr/>
              </p:nvPicPr>
              <p:blipFill>
                <a:blip r:embed="rId2059"/>
                <a:stretch>
                  <a:fillRect/>
                </a:stretch>
              </p:blipFill>
              <p:spPr>
                <a:xfrm>
                  <a:off x="4200213" y="5738107"/>
                  <a:ext cx="993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060">
              <p14:nvContentPartPr>
                <p14:cNvPr id="1299" name="Freihand 1298">
                  <a:extLst>
                    <a:ext uri="{FF2B5EF4-FFF2-40B4-BE49-F238E27FC236}">
                      <a16:creationId xmlns:a16="http://schemas.microsoft.com/office/drawing/2014/main" id="{59FEA530-E5E4-4AEE-994E-7004620D3D57}"/>
                    </a:ext>
                  </a:extLst>
                </p14:cNvPr>
                <p14:cNvContentPartPr/>
                <p14:nvPr/>
              </p14:nvContentPartPr>
              <p14:xfrm>
                <a:off x="4311453" y="5734147"/>
                <a:ext cx="38520" cy="88560"/>
              </p14:xfrm>
            </p:contentPart>
          </mc:Choice>
          <mc:Fallback>
            <p:pic>
              <p:nvPicPr>
                <p:cNvPr id="1299" name="Freihand 1298">
                  <a:extLst>
                    <a:ext uri="{FF2B5EF4-FFF2-40B4-BE49-F238E27FC236}">
                      <a16:creationId xmlns:a16="http://schemas.microsoft.com/office/drawing/2014/main" id="{59FEA530-E5E4-4AEE-994E-7004620D3D57}"/>
                    </a:ext>
                  </a:extLst>
                </p:cNvPr>
                <p:cNvPicPr/>
                <p:nvPr/>
              </p:nvPicPr>
              <p:blipFill>
                <a:blip r:embed="rId2061"/>
                <a:stretch>
                  <a:fillRect/>
                </a:stretch>
              </p:blipFill>
              <p:spPr>
                <a:xfrm>
                  <a:off x="4307133" y="5729827"/>
                  <a:ext cx="471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062">
              <p14:nvContentPartPr>
                <p14:cNvPr id="1300" name="Freihand 1299">
                  <a:extLst>
                    <a:ext uri="{FF2B5EF4-FFF2-40B4-BE49-F238E27FC236}">
                      <a16:creationId xmlns:a16="http://schemas.microsoft.com/office/drawing/2014/main" id="{3BE4E4EE-3E91-4083-9FA9-84C915B4F517}"/>
                    </a:ext>
                  </a:extLst>
                </p14:cNvPr>
                <p14:cNvContentPartPr/>
                <p14:nvPr/>
              </p14:nvContentPartPr>
              <p14:xfrm>
                <a:off x="4277253" y="5697427"/>
                <a:ext cx="86760" cy="62640"/>
              </p14:xfrm>
            </p:contentPart>
          </mc:Choice>
          <mc:Fallback>
            <p:pic>
              <p:nvPicPr>
                <p:cNvPr id="1300" name="Freihand 1299">
                  <a:extLst>
                    <a:ext uri="{FF2B5EF4-FFF2-40B4-BE49-F238E27FC236}">
                      <a16:creationId xmlns:a16="http://schemas.microsoft.com/office/drawing/2014/main" id="{3BE4E4EE-3E91-4083-9FA9-84C915B4F517}"/>
                    </a:ext>
                  </a:extLst>
                </p:cNvPr>
                <p:cNvPicPr/>
                <p:nvPr/>
              </p:nvPicPr>
              <p:blipFill>
                <a:blip r:embed="rId2063"/>
                <a:stretch>
                  <a:fillRect/>
                </a:stretch>
              </p:blipFill>
              <p:spPr>
                <a:xfrm>
                  <a:off x="4272933" y="5693107"/>
                  <a:ext cx="954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2064">
              <p14:nvContentPartPr>
                <p14:cNvPr id="1301" name="Freihand 1300">
                  <a:extLst>
                    <a:ext uri="{FF2B5EF4-FFF2-40B4-BE49-F238E27FC236}">
                      <a16:creationId xmlns:a16="http://schemas.microsoft.com/office/drawing/2014/main" id="{9650DDC2-D73E-414D-8DE6-91F36374E5C2}"/>
                    </a:ext>
                  </a:extLst>
                </p14:cNvPr>
                <p14:cNvContentPartPr/>
                <p14:nvPr/>
              </p14:nvContentPartPr>
              <p14:xfrm>
                <a:off x="4371573" y="5673307"/>
                <a:ext cx="86040" cy="116640"/>
              </p14:xfrm>
            </p:contentPart>
          </mc:Choice>
          <mc:Fallback>
            <p:pic>
              <p:nvPicPr>
                <p:cNvPr id="1301" name="Freihand 1300">
                  <a:extLst>
                    <a:ext uri="{FF2B5EF4-FFF2-40B4-BE49-F238E27FC236}">
                      <a16:creationId xmlns:a16="http://schemas.microsoft.com/office/drawing/2014/main" id="{9650DDC2-D73E-414D-8DE6-91F36374E5C2}"/>
                    </a:ext>
                  </a:extLst>
                </p:cNvPr>
                <p:cNvPicPr/>
                <p:nvPr/>
              </p:nvPicPr>
              <p:blipFill>
                <a:blip r:embed="rId2065"/>
                <a:stretch>
                  <a:fillRect/>
                </a:stretch>
              </p:blipFill>
              <p:spPr>
                <a:xfrm>
                  <a:off x="4367253" y="5668987"/>
                  <a:ext cx="946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066">
              <p14:nvContentPartPr>
                <p14:cNvPr id="1302" name="Freihand 1301">
                  <a:extLst>
                    <a:ext uri="{FF2B5EF4-FFF2-40B4-BE49-F238E27FC236}">
                      <a16:creationId xmlns:a16="http://schemas.microsoft.com/office/drawing/2014/main" id="{DA84FC2D-E6EB-4077-97AA-D062EC5C2BF6}"/>
                    </a:ext>
                  </a:extLst>
                </p14:cNvPr>
                <p14:cNvContentPartPr/>
                <p14:nvPr/>
              </p14:nvContentPartPr>
              <p14:xfrm>
                <a:off x="4437093" y="5719387"/>
                <a:ext cx="50400" cy="28800"/>
              </p14:xfrm>
            </p:contentPart>
          </mc:Choice>
          <mc:Fallback>
            <p:pic>
              <p:nvPicPr>
                <p:cNvPr id="1302" name="Freihand 1301">
                  <a:extLst>
                    <a:ext uri="{FF2B5EF4-FFF2-40B4-BE49-F238E27FC236}">
                      <a16:creationId xmlns:a16="http://schemas.microsoft.com/office/drawing/2014/main" id="{DA84FC2D-E6EB-4077-97AA-D062EC5C2BF6}"/>
                    </a:ext>
                  </a:extLst>
                </p:cNvPr>
                <p:cNvPicPr/>
                <p:nvPr/>
              </p:nvPicPr>
              <p:blipFill>
                <a:blip r:embed="rId2067"/>
                <a:stretch>
                  <a:fillRect/>
                </a:stretch>
              </p:blipFill>
              <p:spPr>
                <a:xfrm>
                  <a:off x="4432773" y="5715067"/>
                  <a:ext cx="59040" cy="37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68">
            <p14:nvContentPartPr>
              <p14:cNvPr id="1307" name="Freihand 1306">
                <a:extLst>
                  <a:ext uri="{FF2B5EF4-FFF2-40B4-BE49-F238E27FC236}">
                    <a16:creationId xmlns:a16="http://schemas.microsoft.com/office/drawing/2014/main" id="{4EE486BC-BCFE-443A-9084-8987B4D516BE}"/>
                  </a:ext>
                </a:extLst>
              </p14:cNvPr>
              <p14:cNvContentPartPr/>
              <p14:nvPr/>
            </p14:nvContentPartPr>
            <p14:xfrm>
              <a:off x="6745053" y="5088307"/>
              <a:ext cx="660240" cy="384840"/>
            </p14:xfrm>
          </p:contentPart>
        </mc:Choice>
        <mc:Fallback>
          <p:pic>
            <p:nvPicPr>
              <p:cNvPr id="1307" name="Freihand 1306">
                <a:extLst>
                  <a:ext uri="{FF2B5EF4-FFF2-40B4-BE49-F238E27FC236}">
                    <a16:creationId xmlns:a16="http://schemas.microsoft.com/office/drawing/2014/main" id="{4EE486BC-BCFE-443A-9084-8987B4D516BE}"/>
                  </a:ext>
                </a:extLst>
              </p:cNvPr>
              <p:cNvPicPr/>
              <p:nvPr/>
            </p:nvPicPr>
            <p:blipFill>
              <a:blip r:embed="rId2069"/>
              <a:stretch>
                <a:fillRect/>
              </a:stretch>
            </p:blipFill>
            <p:spPr>
              <a:xfrm>
                <a:off x="6740733" y="5083987"/>
                <a:ext cx="668880" cy="393480"/>
              </a:xfrm>
              <a:prstGeom prst="rect">
                <a:avLst/>
              </a:prstGeom>
            </p:spPr>
          </p:pic>
        </mc:Fallback>
      </mc:AlternateContent>
      <p:grpSp>
        <p:nvGrpSpPr>
          <p:cNvPr id="1325" name="Gruppieren 1324">
            <a:extLst>
              <a:ext uri="{FF2B5EF4-FFF2-40B4-BE49-F238E27FC236}">
                <a16:creationId xmlns:a16="http://schemas.microsoft.com/office/drawing/2014/main" id="{24BB3EAE-25A1-4DD7-8C21-CB028C5F3CCF}"/>
              </a:ext>
            </a:extLst>
          </p:cNvPr>
          <p:cNvGrpSpPr/>
          <p:nvPr/>
        </p:nvGrpSpPr>
        <p:grpSpPr>
          <a:xfrm>
            <a:off x="6693933" y="5425267"/>
            <a:ext cx="1227960" cy="957600"/>
            <a:chOff x="6693933" y="5425267"/>
            <a:chExt cx="1227960" cy="957600"/>
          </a:xfrm>
        </p:grpSpPr>
        <mc:AlternateContent xmlns:mc="http://schemas.openxmlformats.org/markup-compatibility/2006">
          <mc:Choice xmlns:p14="http://schemas.microsoft.com/office/powerpoint/2010/main" Requires="p14">
            <p:contentPart p14:bwMode="auto" r:id="rId2070">
              <p14:nvContentPartPr>
                <p14:cNvPr id="1281" name="Freihand 1280">
                  <a:extLst>
                    <a:ext uri="{FF2B5EF4-FFF2-40B4-BE49-F238E27FC236}">
                      <a16:creationId xmlns:a16="http://schemas.microsoft.com/office/drawing/2014/main" id="{02027679-DB40-4371-97D2-279DB5A7636A}"/>
                    </a:ext>
                  </a:extLst>
                </p14:cNvPr>
                <p14:cNvContentPartPr/>
                <p14:nvPr/>
              </p14:nvContentPartPr>
              <p14:xfrm>
                <a:off x="6693933" y="5947267"/>
                <a:ext cx="238320" cy="182520"/>
              </p14:xfrm>
            </p:contentPart>
          </mc:Choice>
          <mc:Fallback>
            <p:pic>
              <p:nvPicPr>
                <p:cNvPr id="1281" name="Freihand 1280">
                  <a:extLst>
                    <a:ext uri="{FF2B5EF4-FFF2-40B4-BE49-F238E27FC236}">
                      <a16:creationId xmlns:a16="http://schemas.microsoft.com/office/drawing/2014/main" id="{02027679-DB40-4371-97D2-279DB5A7636A}"/>
                    </a:ext>
                  </a:extLst>
                </p:cNvPr>
                <p:cNvPicPr/>
                <p:nvPr/>
              </p:nvPicPr>
              <p:blipFill>
                <a:blip r:embed="rId2071"/>
                <a:stretch>
                  <a:fillRect/>
                </a:stretch>
              </p:blipFill>
              <p:spPr>
                <a:xfrm>
                  <a:off x="6689613" y="5942947"/>
                  <a:ext cx="24696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2072">
              <p14:nvContentPartPr>
                <p14:cNvPr id="1282" name="Freihand 1281">
                  <a:extLst>
                    <a:ext uri="{FF2B5EF4-FFF2-40B4-BE49-F238E27FC236}">
                      <a16:creationId xmlns:a16="http://schemas.microsoft.com/office/drawing/2014/main" id="{C3BBF069-B996-496E-864E-FC6594AD3363}"/>
                    </a:ext>
                  </a:extLst>
                </p14:cNvPr>
                <p14:cNvContentPartPr/>
                <p14:nvPr/>
              </p14:nvContentPartPr>
              <p14:xfrm>
                <a:off x="6891933" y="5827387"/>
                <a:ext cx="117000" cy="183600"/>
              </p14:xfrm>
            </p:contentPart>
          </mc:Choice>
          <mc:Fallback>
            <p:pic>
              <p:nvPicPr>
                <p:cNvPr id="1282" name="Freihand 1281">
                  <a:extLst>
                    <a:ext uri="{FF2B5EF4-FFF2-40B4-BE49-F238E27FC236}">
                      <a16:creationId xmlns:a16="http://schemas.microsoft.com/office/drawing/2014/main" id="{C3BBF069-B996-496E-864E-FC6594AD3363}"/>
                    </a:ext>
                  </a:extLst>
                </p:cNvPr>
                <p:cNvPicPr/>
                <p:nvPr/>
              </p:nvPicPr>
              <p:blipFill>
                <a:blip r:embed="rId2073"/>
                <a:stretch>
                  <a:fillRect/>
                </a:stretch>
              </p:blipFill>
              <p:spPr>
                <a:xfrm>
                  <a:off x="6887613" y="5823067"/>
                  <a:ext cx="12564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2074">
              <p14:nvContentPartPr>
                <p14:cNvPr id="1308" name="Freihand 1307">
                  <a:extLst>
                    <a:ext uri="{FF2B5EF4-FFF2-40B4-BE49-F238E27FC236}">
                      <a16:creationId xmlns:a16="http://schemas.microsoft.com/office/drawing/2014/main" id="{E927D4CB-A8A4-4FAB-81E7-F6EE7EBC8C68}"/>
                    </a:ext>
                  </a:extLst>
                </p14:cNvPr>
                <p14:cNvContentPartPr/>
                <p14:nvPr/>
              </p14:nvContentPartPr>
              <p14:xfrm>
                <a:off x="7054293" y="5639467"/>
                <a:ext cx="168120" cy="230760"/>
              </p14:xfrm>
            </p:contentPart>
          </mc:Choice>
          <mc:Fallback>
            <p:pic>
              <p:nvPicPr>
                <p:cNvPr id="1308" name="Freihand 1307">
                  <a:extLst>
                    <a:ext uri="{FF2B5EF4-FFF2-40B4-BE49-F238E27FC236}">
                      <a16:creationId xmlns:a16="http://schemas.microsoft.com/office/drawing/2014/main" id="{E927D4CB-A8A4-4FAB-81E7-F6EE7EBC8C68}"/>
                    </a:ext>
                  </a:extLst>
                </p:cNvPr>
                <p:cNvPicPr/>
                <p:nvPr/>
              </p:nvPicPr>
              <p:blipFill>
                <a:blip r:embed="rId2075"/>
                <a:stretch>
                  <a:fillRect/>
                </a:stretch>
              </p:blipFill>
              <p:spPr>
                <a:xfrm>
                  <a:off x="7049973" y="5635147"/>
                  <a:ext cx="17676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2076">
              <p14:nvContentPartPr>
                <p14:cNvPr id="1309" name="Freihand 1308">
                  <a:extLst>
                    <a:ext uri="{FF2B5EF4-FFF2-40B4-BE49-F238E27FC236}">
                      <a16:creationId xmlns:a16="http://schemas.microsoft.com/office/drawing/2014/main" id="{E55137C2-DCB7-407D-AB87-E8A188C62532}"/>
                    </a:ext>
                  </a:extLst>
                </p14:cNvPr>
                <p14:cNvContentPartPr/>
                <p14:nvPr/>
              </p14:nvContentPartPr>
              <p14:xfrm>
                <a:off x="7261293" y="5626147"/>
                <a:ext cx="54720" cy="150120"/>
              </p14:xfrm>
            </p:contentPart>
          </mc:Choice>
          <mc:Fallback>
            <p:pic>
              <p:nvPicPr>
                <p:cNvPr id="1309" name="Freihand 1308">
                  <a:extLst>
                    <a:ext uri="{FF2B5EF4-FFF2-40B4-BE49-F238E27FC236}">
                      <a16:creationId xmlns:a16="http://schemas.microsoft.com/office/drawing/2014/main" id="{E55137C2-DCB7-407D-AB87-E8A188C62532}"/>
                    </a:ext>
                  </a:extLst>
                </p:cNvPr>
                <p:cNvPicPr/>
                <p:nvPr/>
              </p:nvPicPr>
              <p:blipFill>
                <a:blip r:embed="rId2077"/>
                <a:stretch>
                  <a:fillRect/>
                </a:stretch>
              </p:blipFill>
              <p:spPr>
                <a:xfrm>
                  <a:off x="7256973" y="5621827"/>
                  <a:ext cx="6336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078">
              <p14:nvContentPartPr>
                <p14:cNvPr id="1310" name="Freihand 1309">
                  <a:extLst>
                    <a:ext uri="{FF2B5EF4-FFF2-40B4-BE49-F238E27FC236}">
                      <a16:creationId xmlns:a16="http://schemas.microsoft.com/office/drawing/2014/main" id="{B8425719-229F-4199-A217-FDE02A04CBCD}"/>
                    </a:ext>
                  </a:extLst>
                </p14:cNvPr>
                <p14:cNvContentPartPr/>
                <p14:nvPr/>
              </p14:nvContentPartPr>
              <p14:xfrm>
                <a:off x="7182453" y="5589067"/>
                <a:ext cx="173520" cy="87840"/>
              </p14:xfrm>
            </p:contentPart>
          </mc:Choice>
          <mc:Fallback>
            <p:pic>
              <p:nvPicPr>
                <p:cNvPr id="1310" name="Freihand 1309">
                  <a:extLst>
                    <a:ext uri="{FF2B5EF4-FFF2-40B4-BE49-F238E27FC236}">
                      <a16:creationId xmlns:a16="http://schemas.microsoft.com/office/drawing/2014/main" id="{B8425719-229F-4199-A217-FDE02A04CBCD}"/>
                    </a:ext>
                  </a:extLst>
                </p:cNvPr>
                <p:cNvPicPr/>
                <p:nvPr/>
              </p:nvPicPr>
              <p:blipFill>
                <a:blip r:embed="rId2079"/>
                <a:stretch>
                  <a:fillRect/>
                </a:stretch>
              </p:blipFill>
              <p:spPr>
                <a:xfrm>
                  <a:off x="7178133" y="5584747"/>
                  <a:ext cx="1821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080">
              <p14:nvContentPartPr>
                <p14:cNvPr id="1311" name="Freihand 1310">
                  <a:extLst>
                    <a:ext uri="{FF2B5EF4-FFF2-40B4-BE49-F238E27FC236}">
                      <a16:creationId xmlns:a16="http://schemas.microsoft.com/office/drawing/2014/main" id="{A2201DDF-8C99-4759-A8F5-C730E0F26B40}"/>
                    </a:ext>
                  </a:extLst>
                </p14:cNvPr>
                <p14:cNvContentPartPr/>
                <p14:nvPr/>
              </p14:nvContentPartPr>
              <p14:xfrm>
                <a:off x="7376133" y="5558107"/>
                <a:ext cx="145080" cy="189720"/>
              </p14:xfrm>
            </p:contentPart>
          </mc:Choice>
          <mc:Fallback>
            <p:pic>
              <p:nvPicPr>
                <p:cNvPr id="1311" name="Freihand 1310">
                  <a:extLst>
                    <a:ext uri="{FF2B5EF4-FFF2-40B4-BE49-F238E27FC236}">
                      <a16:creationId xmlns:a16="http://schemas.microsoft.com/office/drawing/2014/main" id="{A2201DDF-8C99-4759-A8F5-C730E0F26B40}"/>
                    </a:ext>
                  </a:extLst>
                </p:cNvPr>
                <p:cNvPicPr/>
                <p:nvPr/>
              </p:nvPicPr>
              <p:blipFill>
                <a:blip r:embed="rId2081"/>
                <a:stretch>
                  <a:fillRect/>
                </a:stretch>
              </p:blipFill>
              <p:spPr>
                <a:xfrm>
                  <a:off x="7371813" y="5553787"/>
                  <a:ext cx="15372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2082">
              <p14:nvContentPartPr>
                <p14:cNvPr id="1312" name="Freihand 1311">
                  <a:extLst>
                    <a:ext uri="{FF2B5EF4-FFF2-40B4-BE49-F238E27FC236}">
                      <a16:creationId xmlns:a16="http://schemas.microsoft.com/office/drawing/2014/main" id="{C75CF096-4BBC-482A-9AD9-738CFFB04730}"/>
                    </a:ext>
                  </a:extLst>
                </p14:cNvPr>
                <p14:cNvContentPartPr/>
                <p14:nvPr/>
              </p14:nvContentPartPr>
              <p14:xfrm>
                <a:off x="7503573" y="5516707"/>
                <a:ext cx="194040" cy="82440"/>
              </p14:xfrm>
            </p:contentPart>
          </mc:Choice>
          <mc:Fallback>
            <p:pic>
              <p:nvPicPr>
                <p:cNvPr id="1312" name="Freihand 1311">
                  <a:extLst>
                    <a:ext uri="{FF2B5EF4-FFF2-40B4-BE49-F238E27FC236}">
                      <a16:creationId xmlns:a16="http://schemas.microsoft.com/office/drawing/2014/main" id="{C75CF096-4BBC-482A-9AD9-738CFFB04730}"/>
                    </a:ext>
                  </a:extLst>
                </p:cNvPr>
                <p:cNvPicPr/>
                <p:nvPr/>
              </p:nvPicPr>
              <p:blipFill>
                <a:blip r:embed="rId2083"/>
                <a:stretch>
                  <a:fillRect/>
                </a:stretch>
              </p:blipFill>
              <p:spPr>
                <a:xfrm>
                  <a:off x="7499253" y="5512387"/>
                  <a:ext cx="2026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2084">
              <p14:nvContentPartPr>
                <p14:cNvPr id="1313" name="Freihand 1312">
                  <a:extLst>
                    <a:ext uri="{FF2B5EF4-FFF2-40B4-BE49-F238E27FC236}">
                      <a16:creationId xmlns:a16="http://schemas.microsoft.com/office/drawing/2014/main" id="{72E8C040-D2AE-4CBE-84C1-E0FC9C5F1AE2}"/>
                    </a:ext>
                  </a:extLst>
                </p14:cNvPr>
                <p14:cNvContentPartPr/>
                <p14:nvPr/>
              </p14:nvContentPartPr>
              <p14:xfrm>
                <a:off x="7756653" y="5425267"/>
                <a:ext cx="152280" cy="118440"/>
              </p14:xfrm>
            </p:contentPart>
          </mc:Choice>
          <mc:Fallback>
            <p:pic>
              <p:nvPicPr>
                <p:cNvPr id="1313" name="Freihand 1312">
                  <a:extLst>
                    <a:ext uri="{FF2B5EF4-FFF2-40B4-BE49-F238E27FC236}">
                      <a16:creationId xmlns:a16="http://schemas.microsoft.com/office/drawing/2014/main" id="{72E8C040-D2AE-4CBE-84C1-E0FC9C5F1AE2}"/>
                    </a:ext>
                  </a:extLst>
                </p:cNvPr>
                <p:cNvPicPr/>
                <p:nvPr/>
              </p:nvPicPr>
              <p:blipFill>
                <a:blip r:embed="rId2085"/>
                <a:stretch>
                  <a:fillRect/>
                </a:stretch>
              </p:blipFill>
              <p:spPr>
                <a:xfrm>
                  <a:off x="7752333" y="5420947"/>
                  <a:ext cx="1609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086">
              <p14:nvContentPartPr>
                <p14:cNvPr id="1315" name="Freihand 1314">
                  <a:extLst>
                    <a:ext uri="{FF2B5EF4-FFF2-40B4-BE49-F238E27FC236}">
                      <a16:creationId xmlns:a16="http://schemas.microsoft.com/office/drawing/2014/main" id="{C1FA7FC8-8B45-42AB-84F4-23BD25E81DD8}"/>
                    </a:ext>
                  </a:extLst>
                </p14:cNvPr>
                <p14:cNvContentPartPr/>
                <p14:nvPr/>
              </p14:nvContentPartPr>
              <p14:xfrm>
                <a:off x="6698973" y="6244627"/>
                <a:ext cx="315720" cy="69840"/>
              </p14:xfrm>
            </p:contentPart>
          </mc:Choice>
          <mc:Fallback>
            <p:pic>
              <p:nvPicPr>
                <p:cNvPr id="1315" name="Freihand 1314">
                  <a:extLst>
                    <a:ext uri="{FF2B5EF4-FFF2-40B4-BE49-F238E27FC236}">
                      <a16:creationId xmlns:a16="http://schemas.microsoft.com/office/drawing/2014/main" id="{C1FA7FC8-8B45-42AB-84F4-23BD25E81DD8}"/>
                    </a:ext>
                  </a:extLst>
                </p:cNvPr>
                <p:cNvPicPr/>
                <p:nvPr/>
              </p:nvPicPr>
              <p:blipFill>
                <a:blip r:embed="rId2087"/>
                <a:stretch>
                  <a:fillRect/>
                </a:stretch>
              </p:blipFill>
              <p:spPr>
                <a:xfrm>
                  <a:off x="6694653" y="6240307"/>
                  <a:ext cx="3243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088">
              <p14:nvContentPartPr>
                <p14:cNvPr id="1316" name="Freihand 1315">
                  <a:extLst>
                    <a:ext uri="{FF2B5EF4-FFF2-40B4-BE49-F238E27FC236}">
                      <a16:creationId xmlns:a16="http://schemas.microsoft.com/office/drawing/2014/main" id="{1641367D-01F5-4867-AFD4-2FD956015E30}"/>
                    </a:ext>
                  </a:extLst>
                </p14:cNvPr>
                <p14:cNvContentPartPr/>
                <p14:nvPr/>
              </p14:nvContentPartPr>
              <p14:xfrm>
                <a:off x="6952413" y="6235987"/>
                <a:ext cx="131040" cy="146880"/>
              </p14:xfrm>
            </p:contentPart>
          </mc:Choice>
          <mc:Fallback>
            <p:pic>
              <p:nvPicPr>
                <p:cNvPr id="1316" name="Freihand 1315">
                  <a:extLst>
                    <a:ext uri="{FF2B5EF4-FFF2-40B4-BE49-F238E27FC236}">
                      <a16:creationId xmlns:a16="http://schemas.microsoft.com/office/drawing/2014/main" id="{1641367D-01F5-4867-AFD4-2FD956015E30}"/>
                    </a:ext>
                  </a:extLst>
                </p:cNvPr>
                <p:cNvPicPr/>
                <p:nvPr/>
              </p:nvPicPr>
              <p:blipFill>
                <a:blip r:embed="rId2089"/>
                <a:stretch>
                  <a:fillRect/>
                </a:stretch>
              </p:blipFill>
              <p:spPr>
                <a:xfrm>
                  <a:off x="6948093" y="6231667"/>
                  <a:ext cx="1396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090">
              <p14:nvContentPartPr>
                <p14:cNvPr id="1318" name="Freihand 1317">
                  <a:extLst>
                    <a:ext uri="{FF2B5EF4-FFF2-40B4-BE49-F238E27FC236}">
                      <a16:creationId xmlns:a16="http://schemas.microsoft.com/office/drawing/2014/main" id="{21EB7C04-E7BD-435B-9AEF-7C2C7010E85E}"/>
                    </a:ext>
                  </a:extLst>
                </p14:cNvPr>
                <p14:cNvContentPartPr/>
                <p14:nvPr/>
              </p14:nvContentPartPr>
              <p14:xfrm>
                <a:off x="7063653" y="6142387"/>
                <a:ext cx="132120" cy="215280"/>
              </p14:xfrm>
            </p:contentPart>
          </mc:Choice>
          <mc:Fallback>
            <p:pic>
              <p:nvPicPr>
                <p:cNvPr id="1318" name="Freihand 1317">
                  <a:extLst>
                    <a:ext uri="{FF2B5EF4-FFF2-40B4-BE49-F238E27FC236}">
                      <a16:creationId xmlns:a16="http://schemas.microsoft.com/office/drawing/2014/main" id="{21EB7C04-E7BD-435B-9AEF-7C2C7010E85E}"/>
                    </a:ext>
                  </a:extLst>
                </p:cNvPr>
                <p:cNvPicPr/>
                <p:nvPr/>
              </p:nvPicPr>
              <p:blipFill>
                <a:blip r:embed="rId2091"/>
                <a:stretch>
                  <a:fillRect/>
                </a:stretch>
              </p:blipFill>
              <p:spPr>
                <a:xfrm>
                  <a:off x="7059333" y="6138067"/>
                  <a:ext cx="14076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2092">
              <p14:nvContentPartPr>
                <p14:cNvPr id="1319" name="Freihand 1318">
                  <a:extLst>
                    <a:ext uri="{FF2B5EF4-FFF2-40B4-BE49-F238E27FC236}">
                      <a16:creationId xmlns:a16="http://schemas.microsoft.com/office/drawing/2014/main" id="{F87ED860-7A10-43BA-8D2E-FFB803C714F2}"/>
                    </a:ext>
                  </a:extLst>
                </p14:cNvPr>
                <p14:cNvContentPartPr/>
                <p14:nvPr/>
              </p14:nvContentPartPr>
              <p14:xfrm>
                <a:off x="7235373" y="6125827"/>
                <a:ext cx="42840" cy="174600"/>
              </p14:xfrm>
            </p:contentPart>
          </mc:Choice>
          <mc:Fallback>
            <p:pic>
              <p:nvPicPr>
                <p:cNvPr id="1319" name="Freihand 1318">
                  <a:extLst>
                    <a:ext uri="{FF2B5EF4-FFF2-40B4-BE49-F238E27FC236}">
                      <a16:creationId xmlns:a16="http://schemas.microsoft.com/office/drawing/2014/main" id="{F87ED860-7A10-43BA-8D2E-FFB803C714F2}"/>
                    </a:ext>
                  </a:extLst>
                </p:cNvPr>
                <p:cNvPicPr/>
                <p:nvPr/>
              </p:nvPicPr>
              <p:blipFill>
                <a:blip r:embed="rId2093"/>
                <a:stretch>
                  <a:fillRect/>
                </a:stretch>
              </p:blipFill>
              <p:spPr>
                <a:xfrm>
                  <a:off x="7231053" y="6121507"/>
                  <a:ext cx="5148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2094">
              <p14:nvContentPartPr>
                <p14:cNvPr id="1320" name="Freihand 1319">
                  <a:extLst>
                    <a:ext uri="{FF2B5EF4-FFF2-40B4-BE49-F238E27FC236}">
                      <a16:creationId xmlns:a16="http://schemas.microsoft.com/office/drawing/2014/main" id="{2427F42E-F5C7-4AC0-810C-EEF63A8E5D3F}"/>
                    </a:ext>
                  </a:extLst>
                </p14:cNvPr>
                <p14:cNvContentPartPr/>
                <p14:nvPr/>
              </p14:nvContentPartPr>
              <p14:xfrm>
                <a:off x="7176693" y="6110707"/>
                <a:ext cx="146520" cy="83520"/>
              </p14:xfrm>
            </p:contentPart>
          </mc:Choice>
          <mc:Fallback>
            <p:pic>
              <p:nvPicPr>
                <p:cNvPr id="1320" name="Freihand 1319">
                  <a:extLst>
                    <a:ext uri="{FF2B5EF4-FFF2-40B4-BE49-F238E27FC236}">
                      <a16:creationId xmlns:a16="http://schemas.microsoft.com/office/drawing/2014/main" id="{2427F42E-F5C7-4AC0-810C-EEF63A8E5D3F}"/>
                    </a:ext>
                  </a:extLst>
                </p:cNvPr>
                <p:cNvPicPr/>
                <p:nvPr/>
              </p:nvPicPr>
              <p:blipFill>
                <a:blip r:embed="rId2095"/>
                <a:stretch>
                  <a:fillRect/>
                </a:stretch>
              </p:blipFill>
              <p:spPr>
                <a:xfrm>
                  <a:off x="7172373" y="6106387"/>
                  <a:ext cx="1551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096">
              <p14:nvContentPartPr>
                <p14:cNvPr id="1321" name="Freihand 1320">
                  <a:extLst>
                    <a:ext uri="{FF2B5EF4-FFF2-40B4-BE49-F238E27FC236}">
                      <a16:creationId xmlns:a16="http://schemas.microsoft.com/office/drawing/2014/main" id="{5B457862-618E-4ED6-B5C5-38B8EC736CA9}"/>
                    </a:ext>
                  </a:extLst>
                </p14:cNvPr>
                <p14:cNvContentPartPr/>
                <p14:nvPr/>
              </p14:nvContentPartPr>
              <p14:xfrm>
                <a:off x="7364613" y="6083707"/>
                <a:ext cx="98280" cy="166320"/>
              </p14:xfrm>
            </p:contentPart>
          </mc:Choice>
          <mc:Fallback>
            <p:pic>
              <p:nvPicPr>
                <p:cNvPr id="1321" name="Freihand 1320">
                  <a:extLst>
                    <a:ext uri="{FF2B5EF4-FFF2-40B4-BE49-F238E27FC236}">
                      <a16:creationId xmlns:a16="http://schemas.microsoft.com/office/drawing/2014/main" id="{5B457862-618E-4ED6-B5C5-38B8EC736CA9}"/>
                    </a:ext>
                  </a:extLst>
                </p:cNvPr>
                <p:cNvPicPr/>
                <p:nvPr/>
              </p:nvPicPr>
              <p:blipFill>
                <a:blip r:embed="rId2097"/>
                <a:stretch>
                  <a:fillRect/>
                </a:stretch>
              </p:blipFill>
              <p:spPr>
                <a:xfrm>
                  <a:off x="7360293" y="6079387"/>
                  <a:ext cx="10692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2098">
              <p14:nvContentPartPr>
                <p14:cNvPr id="1322" name="Freihand 1321">
                  <a:extLst>
                    <a:ext uri="{FF2B5EF4-FFF2-40B4-BE49-F238E27FC236}">
                      <a16:creationId xmlns:a16="http://schemas.microsoft.com/office/drawing/2014/main" id="{849E5399-031B-40C4-AF5C-EC337E61E65F}"/>
                    </a:ext>
                  </a:extLst>
                </p14:cNvPr>
                <p14:cNvContentPartPr/>
                <p14:nvPr/>
              </p14:nvContentPartPr>
              <p14:xfrm>
                <a:off x="7422573" y="6165787"/>
                <a:ext cx="56520" cy="96840"/>
              </p14:xfrm>
            </p:contentPart>
          </mc:Choice>
          <mc:Fallback>
            <p:pic>
              <p:nvPicPr>
                <p:cNvPr id="1322" name="Freihand 1321">
                  <a:extLst>
                    <a:ext uri="{FF2B5EF4-FFF2-40B4-BE49-F238E27FC236}">
                      <a16:creationId xmlns:a16="http://schemas.microsoft.com/office/drawing/2014/main" id="{849E5399-031B-40C4-AF5C-EC337E61E65F}"/>
                    </a:ext>
                  </a:extLst>
                </p:cNvPr>
                <p:cNvPicPr/>
                <p:nvPr/>
              </p:nvPicPr>
              <p:blipFill>
                <a:blip r:embed="rId2099"/>
                <a:stretch>
                  <a:fillRect/>
                </a:stretch>
              </p:blipFill>
              <p:spPr>
                <a:xfrm>
                  <a:off x="7418253" y="6161467"/>
                  <a:ext cx="651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100">
              <p14:nvContentPartPr>
                <p14:cNvPr id="1323" name="Freihand 1322">
                  <a:extLst>
                    <a:ext uri="{FF2B5EF4-FFF2-40B4-BE49-F238E27FC236}">
                      <a16:creationId xmlns:a16="http://schemas.microsoft.com/office/drawing/2014/main" id="{7A5282DF-D18D-476B-9C55-C3C3D1215D99}"/>
                    </a:ext>
                  </a:extLst>
                </p14:cNvPr>
                <p14:cNvContentPartPr/>
                <p14:nvPr/>
              </p14:nvContentPartPr>
              <p14:xfrm>
                <a:off x="7542813" y="6081547"/>
                <a:ext cx="141120" cy="124560"/>
              </p14:xfrm>
            </p:contentPart>
          </mc:Choice>
          <mc:Fallback>
            <p:pic>
              <p:nvPicPr>
                <p:cNvPr id="1323" name="Freihand 1322">
                  <a:extLst>
                    <a:ext uri="{FF2B5EF4-FFF2-40B4-BE49-F238E27FC236}">
                      <a16:creationId xmlns:a16="http://schemas.microsoft.com/office/drawing/2014/main" id="{7A5282DF-D18D-476B-9C55-C3C3D1215D99}"/>
                    </a:ext>
                  </a:extLst>
                </p:cNvPr>
                <p:cNvPicPr/>
                <p:nvPr/>
              </p:nvPicPr>
              <p:blipFill>
                <a:blip r:embed="rId2101"/>
                <a:stretch>
                  <a:fillRect/>
                </a:stretch>
              </p:blipFill>
              <p:spPr>
                <a:xfrm>
                  <a:off x="7538493" y="6077227"/>
                  <a:ext cx="1497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102">
              <p14:nvContentPartPr>
                <p14:cNvPr id="1324" name="Freihand 1323">
                  <a:extLst>
                    <a:ext uri="{FF2B5EF4-FFF2-40B4-BE49-F238E27FC236}">
                      <a16:creationId xmlns:a16="http://schemas.microsoft.com/office/drawing/2014/main" id="{520EB5D7-0A42-422D-9F32-CF1186E80C8F}"/>
                    </a:ext>
                  </a:extLst>
                </p14:cNvPr>
                <p14:cNvContentPartPr/>
                <p14:nvPr/>
              </p14:nvContentPartPr>
              <p14:xfrm>
                <a:off x="7737933" y="6021787"/>
                <a:ext cx="183960" cy="162720"/>
              </p14:xfrm>
            </p:contentPart>
          </mc:Choice>
          <mc:Fallback>
            <p:pic>
              <p:nvPicPr>
                <p:cNvPr id="1324" name="Freihand 1323">
                  <a:extLst>
                    <a:ext uri="{FF2B5EF4-FFF2-40B4-BE49-F238E27FC236}">
                      <a16:creationId xmlns:a16="http://schemas.microsoft.com/office/drawing/2014/main" id="{520EB5D7-0A42-422D-9F32-CF1186E80C8F}"/>
                    </a:ext>
                  </a:extLst>
                </p:cNvPr>
                <p:cNvPicPr/>
                <p:nvPr/>
              </p:nvPicPr>
              <p:blipFill>
                <a:blip r:embed="rId2103"/>
                <a:stretch>
                  <a:fillRect/>
                </a:stretch>
              </p:blipFill>
              <p:spPr>
                <a:xfrm>
                  <a:off x="7733613" y="6017467"/>
                  <a:ext cx="192600" cy="171360"/>
                </a:xfrm>
                <a:prstGeom prst="rect">
                  <a:avLst/>
                </a:prstGeom>
              </p:spPr>
            </p:pic>
          </mc:Fallback>
        </mc:AlternateContent>
      </p:grpSp>
      <p:grpSp>
        <p:nvGrpSpPr>
          <p:cNvPr id="1343" name="Gruppieren 1342">
            <a:extLst>
              <a:ext uri="{FF2B5EF4-FFF2-40B4-BE49-F238E27FC236}">
                <a16:creationId xmlns:a16="http://schemas.microsoft.com/office/drawing/2014/main" id="{DBF87BFD-2B67-4E03-A3F1-807F80F8C951}"/>
              </a:ext>
            </a:extLst>
          </p:cNvPr>
          <p:cNvGrpSpPr/>
          <p:nvPr/>
        </p:nvGrpSpPr>
        <p:grpSpPr>
          <a:xfrm>
            <a:off x="4244133" y="3457867"/>
            <a:ext cx="1382760" cy="848880"/>
            <a:chOff x="4244133" y="3457867"/>
            <a:chExt cx="1382760" cy="848880"/>
          </a:xfrm>
        </p:grpSpPr>
        <mc:AlternateContent xmlns:mc="http://schemas.openxmlformats.org/markup-compatibility/2006">
          <mc:Choice xmlns:p14="http://schemas.microsoft.com/office/powerpoint/2010/main" Requires="p14">
            <p:contentPart p14:bwMode="auto" r:id="rId2104">
              <p14:nvContentPartPr>
                <p14:cNvPr id="1326" name="Freihand 1325">
                  <a:extLst>
                    <a:ext uri="{FF2B5EF4-FFF2-40B4-BE49-F238E27FC236}">
                      <a16:creationId xmlns:a16="http://schemas.microsoft.com/office/drawing/2014/main" id="{F86E7C42-34E3-4B9C-9F6C-E53638D25F9C}"/>
                    </a:ext>
                  </a:extLst>
                </p14:cNvPr>
                <p14:cNvContentPartPr/>
                <p14:nvPr/>
              </p14:nvContentPartPr>
              <p14:xfrm>
                <a:off x="4347813" y="3805987"/>
                <a:ext cx="233640" cy="467640"/>
              </p14:xfrm>
            </p:contentPart>
          </mc:Choice>
          <mc:Fallback>
            <p:pic>
              <p:nvPicPr>
                <p:cNvPr id="1326" name="Freihand 1325">
                  <a:extLst>
                    <a:ext uri="{FF2B5EF4-FFF2-40B4-BE49-F238E27FC236}">
                      <a16:creationId xmlns:a16="http://schemas.microsoft.com/office/drawing/2014/main" id="{F86E7C42-34E3-4B9C-9F6C-E53638D25F9C}"/>
                    </a:ext>
                  </a:extLst>
                </p:cNvPr>
                <p:cNvPicPr/>
                <p:nvPr/>
              </p:nvPicPr>
              <p:blipFill>
                <a:blip r:embed="rId2105"/>
                <a:stretch>
                  <a:fillRect/>
                </a:stretch>
              </p:blipFill>
              <p:spPr>
                <a:xfrm>
                  <a:off x="4343493" y="3801667"/>
                  <a:ext cx="242280" cy="476280"/>
                </a:xfrm>
                <a:prstGeom prst="rect">
                  <a:avLst/>
                </a:prstGeom>
              </p:spPr>
            </p:pic>
          </mc:Fallback>
        </mc:AlternateContent>
        <mc:AlternateContent xmlns:mc="http://schemas.openxmlformats.org/markup-compatibility/2006">
          <mc:Choice xmlns:p14="http://schemas.microsoft.com/office/powerpoint/2010/main" Requires="p14">
            <p:contentPart p14:bwMode="auto" r:id="rId2106">
              <p14:nvContentPartPr>
                <p14:cNvPr id="1327" name="Freihand 1326">
                  <a:extLst>
                    <a:ext uri="{FF2B5EF4-FFF2-40B4-BE49-F238E27FC236}">
                      <a16:creationId xmlns:a16="http://schemas.microsoft.com/office/drawing/2014/main" id="{57235E53-878B-408E-84F0-04F4AD605CC6}"/>
                    </a:ext>
                  </a:extLst>
                </p14:cNvPr>
                <p14:cNvContentPartPr/>
                <p14:nvPr/>
              </p14:nvContentPartPr>
              <p14:xfrm>
                <a:off x="4271853" y="4092907"/>
                <a:ext cx="223200" cy="213840"/>
              </p14:xfrm>
            </p:contentPart>
          </mc:Choice>
          <mc:Fallback>
            <p:pic>
              <p:nvPicPr>
                <p:cNvPr id="1327" name="Freihand 1326">
                  <a:extLst>
                    <a:ext uri="{FF2B5EF4-FFF2-40B4-BE49-F238E27FC236}">
                      <a16:creationId xmlns:a16="http://schemas.microsoft.com/office/drawing/2014/main" id="{57235E53-878B-408E-84F0-04F4AD605CC6}"/>
                    </a:ext>
                  </a:extLst>
                </p:cNvPr>
                <p:cNvPicPr/>
                <p:nvPr/>
              </p:nvPicPr>
              <p:blipFill>
                <a:blip r:embed="rId2107"/>
                <a:stretch>
                  <a:fillRect/>
                </a:stretch>
              </p:blipFill>
              <p:spPr>
                <a:xfrm>
                  <a:off x="4267533" y="4088587"/>
                  <a:ext cx="23184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2108">
              <p14:nvContentPartPr>
                <p14:cNvPr id="1329" name="Freihand 1328">
                  <a:extLst>
                    <a:ext uri="{FF2B5EF4-FFF2-40B4-BE49-F238E27FC236}">
                      <a16:creationId xmlns:a16="http://schemas.microsoft.com/office/drawing/2014/main" id="{B1690412-06FE-4385-868C-A774D6BBA3A7}"/>
                    </a:ext>
                  </a:extLst>
                </p14:cNvPr>
                <p14:cNvContentPartPr/>
                <p14:nvPr/>
              </p14:nvContentPartPr>
              <p14:xfrm>
                <a:off x="4244133" y="3563707"/>
                <a:ext cx="185040" cy="166320"/>
              </p14:xfrm>
            </p:contentPart>
          </mc:Choice>
          <mc:Fallback>
            <p:pic>
              <p:nvPicPr>
                <p:cNvPr id="1329" name="Freihand 1328">
                  <a:extLst>
                    <a:ext uri="{FF2B5EF4-FFF2-40B4-BE49-F238E27FC236}">
                      <a16:creationId xmlns:a16="http://schemas.microsoft.com/office/drawing/2014/main" id="{B1690412-06FE-4385-868C-A774D6BBA3A7}"/>
                    </a:ext>
                  </a:extLst>
                </p:cNvPr>
                <p:cNvPicPr/>
                <p:nvPr/>
              </p:nvPicPr>
              <p:blipFill>
                <a:blip r:embed="rId2109"/>
                <a:stretch>
                  <a:fillRect/>
                </a:stretch>
              </p:blipFill>
              <p:spPr>
                <a:xfrm>
                  <a:off x="4239813" y="3559387"/>
                  <a:ext cx="1936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2110">
              <p14:nvContentPartPr>
                <p14:cNvPr id="1330" name="Freihand 1329">
                  <a:extLst>
                    <a:ext uri="{FF2B5EF4-FFF2-40B4-BE49-F238E27FC236}">
                      <a16:creationId xmlns:a16="http://schemas.microsoft.com/office/drawing/2014/main" id="{68F3C63E-3622-4EAE-AA3A-F23CCE8F2566}"/>
                    </a:ext>
                  </a:extLst>
                </p14:cNvPr>
                <p14:cNvContentPartPr/>
                <p14:nvPr/>
              </p14:nvContentPartPr>
              <p14:xfrm>
                <a:off x="4427733" y="3573067"/>
                <a:ext cx="95040" cy="111960"/>
              </p14:xfrm>
            </p:contentPart>
          </mc:Choice>
          <mc:Fallback>
            <p:pic>
              <p:nvPicPr>
                <p:cNvPr id="1330" name="Freihand 1329">
                  <a:extLst>
                    <a:ext uri="{FF2B5EF4-FFF2-40B4-BE49-F238E27FC236}">
                      <a16:creationId xmlns:a16="http://schemas.microsoft.com/office/drawing/2014/main" id="{68F3C63E-3622-4EAE-AA3A-F23CCE8F2566}"/>
                    </a:ext>
                  </a:extLst>
                </p:cNvPr>
                <p:cNvPicPr/>
                <p:nvPr/>
              </p:nvPicPr>
              <p:blipFill>
                <a:blip r:embed="rId2111"/>
                <a:stretch>
                  <a:fillRect/>
                </a:stretch>
              </p:blipFill>
              <p:spPr>
                <a:xfrm>
                  <a:off x="4423413" y="3568747"/>
                  <a:ext cx="1036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2112">
              <p14:nvContentPartPr>
                <p14:cNvPr id="1331" name="Freihand 1330">
                  <a:extLst>
                    <a:ext uri="{FF2B5EF4-FFF2-40B4-BE49-F238E27FC236}">
                      <a16:creationId xmlns:a16="http://schemas.microsoft.com/office/drawing/2014/main" id="{04441C5D-362B-449A-8324-A9B4495BB7F3}"/>
                    </a:ext>
                  </a:extLst>
                </p14:cNvPr>
                <p14:cNvContentPartPr/>
                <p14:nvPr/>
              </p14:nvContentPartPr>
              <p14:xfrm>
                <a:off x="4559133" y="3482707"/>
                <a:ext cx="21240" cy="177120"/>
              </p14:xfrm>
            </p:contentPart>
          </mc:Choice>
          <mc:Fallback>
            <p:pic>
              <p:nvPicPr>
                <p:cNvPr id="1331" name="Freihand 1330">
                  <a:extLst>
                    <a:ext uri="{FF2B5EF4-FFF2-40B4-BE49-F238E27FC236}">
                      <a16:creationId xmlns:a16="http://schemas.microsoft.com/office/drawing/2014/main" id="{04441C5D-362B-449A-8324-A9B4495BB7F3}"/>
                    </a:ext>
                  </a:extLst>
                </p:cNvPr>
                <p:cNvPicPr/>
                <p:nvPr/>
              </p:nvPicPr>
              <p:blipFill>
                <a:blip r:embed="rId2113"/>
                <a:stretch>
                  <a:fillRect/>
                </a:stretch>
              </p:blipFill>
              <p:spPr>
                <a:xfrm>
                  <a:off x="4554813" y="3478387"/>
                  <a:ext cx="2988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2114">
              <p14:nvContentPartPr>
                <p14:cNvPr id="1332" name="Freihand 1331">
                  <a:extLst>
                    <a:ext uri="{FF2B5EF4-FFF2-40B4-BE49-F238E27FC236}">
                      <a16:creationId xmlns:a16="http://schemas.microsoft.com/office/drawing/2014/main" id="{A04C3CE5-5EEE-4DA2-8D6D-F3A2270D0233}"/>
                    </a:ext>
                  </a:extLst>
                </p14:cNvPr>
                <p14:cNvContentPartPr/>
                <p14:nvPr/>
              </p14:nvContentPartPr>
              <p14:xfrm>
                <a:off x="4684413" y="3532027"/>
                <a:ext cx="256320" cy="123840"/>
              </p14:xfrm>
            </p:contentPart>
          </mc:Choice>
          <mc:Fallback>
            <p:pic>
              <p:nvPicPr>
                <p:cNvPr id="1332" name="Freihand 1331">
                  <a:extLst>
                    <a:ext uri="{FF2B5EF4-FFF2-40B4-BE49-F238E27FC236}">
                      <a16:creationId xmlns:a16="http://schemas.microsoft.com/office/drawing/2014/main" id="{A04C3CE5-5EEE-4DA2-8D6D-F3A2270D0233}"/>
                    </a:ext>
                  </a:extLst>
                </p:cNvPr>
                <p:cNvPicPr/>
                <p:nvPr/>
              </p:nvPicPr>
              <p:blipFill>
                <a:blip r:embed="rId2115"/>
                <a:stretch>
                  <a:fillRect/>
                </a:stretch>
              </p:blipFill>
              <p:spPr>
                <a:xfrm>
                  <a:off x="4680093" y="3527707"/>
                  <a:ext cx="2649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116">
              <p14:nvContentPartPr>
                <p14:cNvPr id="1333" name="Freihand 1332">
                  <a:extLst>
                    <a:ext uri="{FF2B5EF4-FFF2-40B4-BE49-F238E27FC236}">
                      <a16:creationId xmlns:a16="http://schemas.microsoft.com/office/drawing/2014/main" id="{83941973-94AA-4337-8780-358765151C12}"/>
                    </a:ext>
                  </a:extLst>
                </p14:cNvPr>
                <p14:cNvContentPartPr/>
                <p14:nvPr/>
              </p14:nvContentPartPr>
              <p14:xfrm>
                <a:off x="4999053" y="3488827"/>
                <a:ext cx="48960" cy="153720"/>
              </p14:xfrm>
            </p:contentPart>
          </mc:Choice>
          <mc:Fallback>
            <p:pic>
              <p:nvPicPr>
                <p:cNvPr id="1333" name="Freihand 1332">
                  <a:extLst>
                    <a:ext uri="{FF2B5EF4-FFF2-40B4-BE49-F238E27FC236}">
                      <a16:creationId xmlns:a16="http://schemas.microsoft.com/office/drawing/2014/main" id="{83941973-94AA-4337-8780-358765151C12}"/>
                    </a:ext>
                  </a:extLst>
                </p:cNvPr>
                <p:cNvPicPr/>
                <p:nvPr/>
              </p:nvPicPr>
              <p:blipFill>
                <a:blip r:embed="rId2117"/>
                <a:stretch>
                  <a:fillRect/>
                </a:stretch>
              </p:blipFill>
              <p:spPr>
                <a:xfrm>
                  <a:off x="4994733" y="3484507"/>
                  <a:ext cx="576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118">
              <p14:nvContentPartPr>
                <p14:cNvPr id="1334" name="Freihand 1333">
                  <a:extLst>
                    <a:ext uri="{FF2B5EF4-FFF2-40B4-BE49-F238E27FC236}">
                      <a16:creationId xmlns:a16="http://schemas.microsoft.com/office/drawing/2014/main" id="{4E854D84-A960-46BD-B68C-4C267BAF18A0}"/>
                    </a:ext>
                  </a:extLst>
                </p14:cNvPr>
                <p14:cNvContentPartPr/>
                <p14:nvPr/>
              </p14:nvContentPartPr>
              <p14:xfrm>
                <a:off x="5074293" y="3544267"/>
                <a:ext cx="102960" cy="86040"/>
              </p14:xfrm>
            </p:contentPart>
          </mc:Choice>
          <mc:Fallback>
            <p:pic>
              <p:nvPicPr>
                <p:cNvPr id="1334" name="Freihand 1333">
                  <a:extLst>
                    <a:ext uri="{FF2B5EF4-FFF2-40B4-BE49-F238E27FC236}">
                      <a16:creationId xmlns:a16="http://schemas.microsoft.com/office/drawing/2014/main" id="{4E854D84-A960-46BD-B68C-4C267BAF18A0}"/>
                    </a:ext>
                  </a:extLst>
                </p:cNvPr>
                <p:cNvPicPr/>
                <p:nvPr/>
              </p:nvPicPr>
              <p:blipFill>
                <a:blip r:embed="rId2119"/>
                <a:stretch>
                  <a:fillRect/>
                </a:stretch>
              </p:blipFill>
              <p:spPr>
                <a:xfrm>
                  <a:off x="5069973" y="3539947"/>
                  <a:ext cx="1116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120">
              <p14:nvContentPartPr>
                <p14:cNvPr id="1335" name="Freihand 1334">
                  <a:extLst>
                    <a:ext uri="{FF2B5EF4-FFF2-40B4-BE49-F238E27FC236}">
                      <a16:creationId xmlns:a16="http://schemas.microsoft.com/office/drawing/2014/main" id="{198B9FFC-12C6-4225-96C1-55F1568F7EB2}"/>
                    </a:ext>
                  </a:extLst>
                </p14:cNvPr>
                <p14:cNvContentPartPr/>
                <p14:nvPr/>
              </p14:nvContentPartPr>
              <p14:xfrm>
                <a:off x="5184453" y="3471547"/>
                <a:ext cx="21600" cy="150120"/>
              </p14:xfrm>
            </p:contentPart>
          </mc:Choice>
          <mc:Fallback>
            <p:pic>
              <p:nvPicPr>
                <p:cNvPr id="1335" name="Freihand 1334">
                  <a:extLst>
                    <a:ext uri="{FF2B5EF4-FFF2-40B4-BE49-F238E27FC236}">
                      <a16:creationId xmlns:a16="http://schemas.microsoft.com/office/drawing/2014/main" id="{198B9FFC-12C6-4225-96C1-55F1568F7EB2}"/>
                    </a:ext>
                  </a:extLst>
                </p:cNvPr>
                <p:cNvPicPr/>
                <p:nvPr/>
              </p:nvPicPr>
              <p:blipFill>
                <a:blip r:embed="rId2121"/>
                <a:stretch>
                  <a:fillRect/>
                </a:stretch>
              </p:blipFill>
              <p:spPr>
                <a:xfrm>
                  <a:off x="5180133" y="3467227"/>
                  <a:ext cx="302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122">
              <p14:nvContentPartPr>
                <p14:cNvPr id="1337" name="Freihand 1336">
                  <a:extLst>
                    <a:ext uri="{FF2B5EF4-FFF2-40B4-BE49-F238E27FC236}">
                      <a16:creationId xmlns:a16="http://schemas.microsoft.com/office/drawing/2014/main" id="{1988F736-1B22-436E-AF6D-22156EB2EF28}"/>
                    </a:ext>
                  </a:extLst>
                </p14:cNvPr>
                <p14:cNvContentPartPr/>
                <p14:nvPr/>
              </p14:nvContentPartPr>
              <p14:xfrm>
                <a:off x="5342493" y="3457867"/>
                <a:ext cx="153000" cy="114840"/>
              </p14:xfrm>
            </p:contentPart>
          </mc:Choice>
          <mc:Fallback>
            <p:pic>
              <p:nvPicPr>
                <p:cNvPr id="1337" name="Freihand 1336">
                  <a:extLst>
                    <a:ext uri="{FF2B5EF4-FFF2-40B4-BE49-F238E27FC236}">
                      <a16:creationId xmlns:a16="http://schemas.microsoft.com/office/drawing/2014/main" id="{1988F736-1B22-436E-AF6D-22156EB2EF28}"/>
                    </a:ext>
                  </a:extLst>
                </p:cNvPr>
                <p:cNvPicPr/>
                <p:nvPr/>
              </p:nvPicPr>
              <p:blipFill>
                <a:blip r:embed="rId2123"/>
                <a:stretch>
                  <a:fillRect/>
                </a:stretch>
              </p:blipFill>
              <p:spPr>
                <a:xfrm>
                  <a:off x="5338173" y="3453547"/>
                  <a:ext cx="1616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124">
              <p14:nvContentPartPr>
                <p14:cNvPr id="1338" name="Freihand 1337">
                  <a:extLst>
                    <a:ext uri="{FF2B5EF4-FFF2-40B4-BE49-F238E27FC236}">
                      <a16:creationId xmlns:a16="http://schemas.microsoft.com/office/drawing/2014/main" id="{9A81575C-4317-4312-BEB3-5AE27FFA6AEA}"/>
                    </a:ext>
                  </a:extLst>
                </p14:cNvPr>
                <p14:cNvContentPartPr/>
                <p14:nvPr/>
              </p14:nvContentPartPr>
              <p14:xfrm>
                <a:off x="5285973" y="3545347"/>
                <a:ext cx="261000" cy="82080"/>
              </p14:xfrm>
            </p:contentPart>
          </mc:Choice>
          <mc:Fallback>
            <p:pic>
              <p:nvPicPr>
                <p:cNvPr id="1338" name="Freihand 1337">
                  <a:extLst>
                    <a:ext uri="{FF2B5EF4-FFF2-40B4-BE49-F238E27FC236}">
                      <a16:creationId xmlns:a16="http://schemas.microsoft.com/office/drawing/2014/main" id="{9A81575C-4317-4312-BEB3-5AE27FFA6AEA}"/>
                    </a:ext>
                  </a:extLst>
                </p:cNvPr>
                <p:cNvPicPr/>
                <p:nvPr/>
              </p:nvPicPr>
              <p:blipFill>
                <a:blip r:embed="rId2125"/>
                <a:stretch>
                  <a:fillRect/>
                </a:stretch>
              </p:blipFill>
              <p:spPr>
                <a:xfrm>
                  <a:off x="5281653" y="3541027"/>
                  <a:ext cx="2696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126">
              <p14:nvContentPartPr>
                <p14:cNvPr id="1339" name="Freihand 1338">
                  <a:extLst>
                    <a:ext uri="{FF2B5EF4-FFF2-40B4-BE49-F238E27FC236}">
                      <a16:creationId xmlns:a16="http://schemas.microsoft.com/office/drawing/2014/main" id="{98201A80-1F74-4DC7-BCFE-C5ED0FB9BFF6}"/>
                    </a:ext>
                  </a:extLst>
                </p14:cNvPr>
                <p14:cNvContentPartPr/>
                <p14:nvPr/>
              </p14:nvContentPartPr>
              <p14:xfrm>
                <a:off x="5389293" y="3624907"/>
                <a:ext cx="110880" cy="170640"/>
              </p14:xfrm>
            </p:contentPart>
          </mc:Choice>
          <mc:Fallback>
            <p:pic>
              <p:nvPicPr>
                <p:cNvPr id="1339" name="Freihand 1338">
                  <a:extLst>
                    <a:ext uri="{FF2B5EF4-FFF2-40B4-BE49-F238E27FC236}">
                      <a16:creationId xmlns:a16="http://schemas.microsoft.com/office/drawing/2014/main" id="{98201A80-1F74-4DC7-BCFE-C5ED0FB9BFF6}"/>
                    </a:ext>
                  </a:extLst>
                </p:cNvPr>
                <p:cNvPicPr/>
                <p:nvPr/>
              </p:nvPicPr>
              <p:blipFill>
                <a:blip r:embed="rId2127"/>
                <a:stretch>
                  <a:fillRect/>
                </a:stretch>
              </p:blipFill>
              <p:spPr>
                <a:xfrm>
                  <a:off x="5384973" y="3620587"/>
                  <a:ext cx="11952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2128">
              <p14:nvContentPartPr>
                <p14:cNvPr id="1340" name="Freihand 1339">
                  <a:extLst>
                    <a:ext uri="{FF2B5EF4-FFF2-40B4-BE49-F238E27FC236}">
                      <a16:creationId xmlns:a16="http://schemas.microsoft.com/office/drawing/2014/main" id="{FD4860E2-8469-49BD-8558-C71BCE9F89FC}"/>
                    </a:ext>
                  </a:extLst>
                </p14:cNvPr>
                <p14:cNvContentPartPr/>
                <p14:nvPr/>
              </p14:nvContentPartPr>
              <p14:xfrm>
                <a:off x="5505213" y="3649747"/>
                <a:ext cx="50760" cy="109800"/>
              </p14:xfrm>
            </p:contentPart>
          </mc:Choice>
          <mc:Fallback>
            <p:pic>
              <p:nvPicPr>
                <p:cNvPr id="1340" name="Freihand 1339">
                  <a:extLst>
                    <a:ext uri="{FF2B5EF4-FFF2-40B4-BE49-F238E27FC236}">
                      <a16:creationId xmlns:a16="http://schemas.microsoft.com/office/drawing/2014/main" id="{FD4860E2-8469-49BD-8558-C71BCE9F89FC}"/>
                    </a:ext>
                  </a:extLst>
                </p:cNvPr>
                <p:cNvPicPr/>
                <p:nvPr/>
              </p:nvPicPr>
              <p:blipFill>
                <a:blip r:embed="rId2129"/>
                <a:stretch>
                  <a:fillRect/>
                </a:stretch>
              </p:blipFill>
              <p:spPr>
                <a:xfrm>
                  <a:off x="5500893" y="3645427"/>
                  <a:ext cx="594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130">
              <p14:nvContentPartPr>
                <p14:cNvPr id="1341" name="Freihand 1340">
                  <a:extLst>
                    <a:ext uri="{FF2B5EF4-FFF2-40B4-BE49-F238E27FC236}">
                      <a16:creationId xmlns:a16="http://schemas.microsoft.com/office/drawing/2014/main" id="{153EF4D2-4058-4770-9768-4923BA1D632B}"/>
                    </a:ext>
                  </a:extLst>
                </p14:cNvPr>
                <p14:cNvContentPartPr/>
                <p14:nvPr/>
              </p14:nvContentPartPr>
              <p14:xfrm>
                <a:off x="5567493" y="3627787"/>
                <a:ext cx="41400" cy="110160"/>
              </p14:xfrm>
            </p:contentPart>
          </mc:Choice>
          <mc:Fallback>
            <p:pic>
              <p:nvPicPr>
                <p:cNvPr id="1341" name="Freihand 1340">
                  <a:extLst>
                    <a:ext uri="{FF2B5EF4-FFF2-40B4-BE49-F238E27FC236}">
                      <a16:creationId xmlns:a16="http://schemas.microsoft.com/office/drawing/2014/main" id="{153EF4D2-4058-4770-9768-4923BA1D632B}"/>
                    </a:ext>
                  </a:extLst>
                </p:cNvPr>
                <p:cNvPicPr/>
                <p:nvPr/>
              </p:nvPicPr>
              <p:blipFill>
                <a:blip r:embed="rId2131"/>
                <a:stretch>
                  <a:fillRect/>
                </a:stretch>
              </p:blipFill>
              <p:spPr>
                <a:xfrm>
                  <a:off x="5563173" y="3623467"/>
                  <a:ext cx="500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132">
              <p14:nvContentPartPr>
                <p14:cNvPr id="1342" name="Freihand 1341">
                  <a:extLst>
                    <a:ext uri="{FF2B5EF4-FFF2-40B4-BE49-F238E27FC236}">
                      <a16:creationId xmlns:a16="http://schemas.microsoft.com/office/drawing/2014/main" id="{090703B5-F343-4A4C-A2B9-5DF65DB9A67E}"/>
                    </a:ext>
                  </a:extLst>
                </p14:cNvPr>
                <p14:cNvContentPartPr/>
                <p14:nvPr/>
              </p14:nvContentPartPr>
              <p14:xfrm>
                <a:off x="5525373" y="3676387"/>
                <a:ext cx="101520" cy="30960"/>
              </p14:xfrm>
            </p:contentPart>
          </mc:Choice>
          <mc:Fallback>
            <p:pic>
              <p:nvPicPr>
                <p:cNvPr id="1342" name="Freihand 1341">
                  <a:extLst>
                    <a:ext uri="{FF2B5EF4-FFF2-40B4-BE49-F238E27FC236}">
                      <a16:creationId xmlns:a16="http://schemas.microsoft.com/office/drawing/2014/main" id="{090703B5-F343-4A4C-A2B9-5DF65DB9A67E}"/>
                    </a:ext>
                  </a:extLst>
                </p:cNvPr>
                <p:cNvPicPr/>
                <p:nvPr/>
              </p:nvPicPr>
              <p:blipFill>
                <a:blip r:embed="rId2133"/>
                <a:stretch>
                  <a:fillRect/>
                </a:stretch>
              </p:blipFill>
              <p:spPr>
                <a:xfrm>
                  <a:off x="5521053" y="3672067"/>
                  <a:ext cx="110160" cy="39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34">
            <p14:nvContentPartPr>
              <p14:cNvPr id="1344" name="Freihand 1343">
                <a:extLst>
                  <a:ext uri="{FF2B5EF4-FFF2-40B4-BE49-F238E27FC236}">
                    <a16:creationId xmlns:a16="http://schemas.microsoft.com/office/drawing/2014/main" id="{57B14B77-169E-4F1F-B3D4-CE22162DFB62}"/>
                  </a:ext>
                </a:extLst>
              </p14:cNvPr>
              <p14:cNvContentPartPr/>
              <p14:nvPr/>
            </p14:nvContentPartPr>
            <p14:xfrm>
              <a:off x="7354173" y="6383227"/>
              <a:ext cx="14040" cy="1800"/>
            </p14:xfrm>
          </p:contentPart>
        </mc:Choice>
        <mc:Fallback>
          <p:pic>
            <p:nvPicPr>
              <p:cNvPr id="1344" name="Freihand 1343">
                <a:extLst>
                  <a:ext uri="{FF2B5EF4-FFF2-40B4-BE49-F238E27FC236}">
                    <a16:creationId xmlns:a16="http://schemas.microsoft.com/office/drawing/2014/main" id="{57B14B77-169E-4F1F-B3D4-CE22162DFB62}"/>
                  </a:ext>
                </a:extLst>
              </p:cNvPr>
              <p:cNvPicPr/>
              <p:nvPr/>
            </p:nvPicPr>
            <p:blipFill>
              <a:blip r:embed="rId2135"/>
              <a:stretch>
                <a:fillRect/>
              </a:stretch>
            </p:blipFill>
            <p:spPr>
              <a:xfrm>
                <a:off x="7349853" y="6378907"/>
                <a:ext cx="22680" cy="10440"/>
              </a:xfrm>
              <a:prstGeom prst="rect">
                <a:avLst/>
              </a:prstGeom>
            </p:spPr>
          </p:pic>
        </mc:Fallback>
      </mc:AlternateContent>
      <p:grpSp>
        <p:nvGrpSpPr>
          <p:cNvPr id="1347" name="Gruppieren 1346">
            <a:extLst>
              <a:ext uri="{FF2B5EF4-FFF2-40B4-BE49-F238E27FC236}">
                <a16:creationId xmlns:a16="http://schemas.microsoft.com/office/drawing/2014/main" id="{EC5A7440-26F7-48AF-AF32-D29F306D7133}"/>
              </a:ext>
            </a:extLst>
          </p:cNvPr>
          <p:cNvGrpSpPr/>
          <p:nvPr/>
        </p:nvGrpSpPr>
        <p:grpSpPr>
          <a:xfrm>
            <a:off x="6909213" y="6490867"/>
            <a:ext cx="160200" cy="46800"/>
            <a:chOff x="6909213" y="6490867"/>
            <a:chExt cx="160200" cy="46800"/>
          </a:xfrm>
        </p:grpSpPr>
        <mc:AlternateContent xmlns:mc="http://schemas.openxmlformats.org/markup-compatibility/2006">
          <mc:Choice xmlns:p14="http://schemas.microsoft.com/office/powerpoint/2010/main" Requires="p14">
            <p:contentPart p14:bwMode="auto" r:id="rId2136">
              <p14:nvContentPartPr>
                <p14:cNvPr id="1345" name="Freihand 1344">
                  <a:extLst>
                    <a:ext uri="{FF2B5EF4-FFF2-40B4-BE49-F238E27FC236}">
                      <a16:creationId xmlns:a16="http://schemas.microsoft.com/office/drawing/2014/main" id="{B09D58BA-FBC4-4256-A8B1-93EBC08461B2}"/>
                    </a:ext>
                  </a:extLst>
                </p14:cNvPr>
                <p14:cNvContentPartPr/>
                <p14:nvPr/>
              </p14:nvContentPartPr>
              <p14:xfrm>
                <a:off x="6909213" y="6490867"/>
                <a:ext cx="160200" cy="46800"/>
              </p14:xfrm>
            </p:contentPart>
          </mc:Choice>
          <mc:Fallback>
            <p:pic>
              <p:nvPicPr>
                <p:cNvPr id="1345" name="Freihand 1344">
                  <a:extLst>
                    <a:ext uri="{FF2B5EF4-FFF2-40B4-BE49-F238E27FC236}">
                      <a16:creationId xmlns:a16="http://schemas.microsoft.com/office/drawing/2014/main" id="{B09D58BA-FBC4-4256-A8B1-93EBC08461B2}"/>
                    </a:ext>
                  </a:extLst>
                </p:cNvPr>
                <p:cNvPicPr/>
                <p:nvPr/>
              </p:nvPicPr>
              <p:blipFill>
                <a:blip r:embed="rId2137"/>
                <a:stretch>
                  <a:fillRect/>
                </a:stretch>
              </p:blipFill>
              <p:spPr>
                <a:xfrm>
                  <a:off x="6904893" y="6486547"/>
                  <a:ext cx="16884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2138">
              <p14:nvContentPartPr>
                <p14:cNvPr id="1346" name="Freihand 1345">
                  <a:extLst>
                    <a:ext uri="{FF2B5EF4-FFF2-40B4-BE49-F238E27FC236}">
                      <a16:creationId xmlns:a16="http://schemas.microsoft.com/office/drawing/2014/main" id="{650A99A1-DE2F-40B1-8991-EC586D59ADFA}"/>
                    </a:ext>
                  </a:extLst>
                </p14:cNvPr>
                <p14:cNvContentPartPr/>
                <p14:nvPr/>
              </p14:nvContentPartPr>
              <p14:xfrm>
                <a:off x="6916773" y="6493027"/>
                <a:ext cx="54360" cy="26280"/>
              </p14:xfrm>
            </p:contentPart>
          </mc:Choice>
          <mc:Fallback>
            <p:pic>
              <p:nvPicPr>
                <p:cNvPr id="1346" name="Freihand 1345">
                  <a:extLst>
                    <a:ext uri="{FF2B5EF4-FFF2-40B4-BE49-F238E27FC236}">
                      <a16:creationId xmlns:a16="http://schemas.microsoft.com/office/drawing/2014/main" id="{650A99A1-DE2F-40B1-8991-EC586D59ADFA}"/>
                    </a:ext>
                  </a:extLst>
                </p:cNvPr>
                <p:cNvPicPr/>
                <p:nvPr/>
              </p:nvPicPr>
              <p:blipFill>
                <a:blip r:embed="rId2139"/>
                <a:stretch>
                  <a:fillRect/>
                </a:stretch>
              </p:blipFill>
              <p:spPr>
                <a:xfrm>
                  <a:off x="6912453" y="6488707"/>
                  <a:ext cx="63000" cy="34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40">
            <p14:nvContentPartPr>
              <p14:cNvPr id="1348" name="Freihand 1347">
                <a:extLst>
                  <a:ext uri="{FF2B5EF4-FFF2-40B4-BE49-F238E27FC236}">
                    <a16:creationId xmlns:a16="http://schemas.microsoft.com/office/drawing/2014/main" id="{02D7E32A-31B1-4C82-A58E-7C8B76EB8AED}"/>
                  </a:ext>
                </a:extLst>
              </p14:cNvPr>
              <p14:cNvContentPartPr/>
              <p14:nvPr/>
            </p14:nvContentPartPr>
            <p14:xfrm>
              <a:off x="1239213" y="3506107"/>
              <a:ext cx="23400" cy="45720"/>
            </p14:xfrm>
          </p:contentPart>
        </mc:Choice>
        <mc:Fallback>
          <p:pic>
            <p:nvPicPr>
              <p:cNvPr id="1348" name="Freihand 1347">
                <a:extLst>
                  <a:ext uri="{FF2B5EF4-FFF2-40B4-BE49-F238E27FC236}">
                    <a16:creationId xmlns:a16="http://schemas.microsoft.com/office/drawing/2014/main" id="{02D7E32A-31B1-4C82-A58E-7C8B76EB8AED}"/>
                  </a:ext>
                </a:extLst>
              </p:cNvPr>
              <p:cNvPicPr/>
              <p:nvPr/>
            </p:nvPicPr>
            <p:blipFill>
              <a:blip r:embed="rId2141"/>
              <a:stretch>
                <a:fillRect/>
              </a:stretch>
            </p:blipFill>
            <p:spPr>
              <a:xfrm>
                <a:off x="1234893" y="3501787"/>
                <a:ext cx="32040" cy="54360"/>
              </a:xfrm>
              <a:prstGeom prst="rect">
                <a:avLst/>
              </a:prstGeom>
            </p:spPr>
          </p:pic>
        </mc:Fallback>
      </mc:AlternateContent>
      <p:grpSp>
        <p:nvGrpSpPr>
          <p:cNvPr id="1353" name="Gruppieren 1352">
            <a:extLst>
              <a:ext uri="{FF2B5EF4-FFF2-40B4-BE49-F238E27FC236}">
                <a16:creationId xmlns:a16="http://schemas.microsoft.com/office/drawing/2014/main" id="{F139F868-4867-4248-9DA2-6037CD77BEE3}"/>
              </a:ext>
            </a:extLst>
          </p:cNvPr>
          <p:cNvGrpSpPr/>
          <p:nvPr/>
        </p:nvGrpSpPr>
        <p:grpSpPr>
          <a:xfrm>
            <a:off x="1311213" y="3514027"/>
            <a:ext cx="23400" cy="63720"/>
            <a:chOff x="1311213" y="3514027"/>
            <a:chExt cx="23400" cy="63720"/>
          </a:xfrm>
        </p:grpSpPr>
        <mc:AlternateContent xmlns:mc="http://schemas.openxmlformats.org/markup-compatibility/2006">
          <mc:Choice xmlns:p14="http://schemas.microsoft.com/office/powerpoint/2010/main" Requires="p14">
            <p:contentPart p14:bwMode="auto" r:id="rId2142">
              <p14:nvContentPartPr>
                <p14:cNvPr id="1349" name="Freihand 1348">
                  <a:extLst>
                    <a:ext uri="{FF2B5EF4-FFF2-40B4-BE49-F238E27FC236}">
                      <a16:creationId xmlns:a16="http://schemas.microsoft.com/office/drawing/2014/main" id="{EE994802-F6AA-48F9-A5DC-7E9C485DFA28}"/>
                    </a:ext>
                  </a:extLst>
                </p14:cNvPr>
                <p14:cNvContentPartPr/>
                <p14:nvPr/>
              </p14:nvContentPartPr>
              <p14:xfrm>
                <a:off x="1316613" y="3514027"/>
                <a:ext cx="18000" cy="63720"/>
              </p14:xfrm>
            </p:contentPart>
          </mc:Choice>
          <mc:Fallback>
            <p:pic>
              <p:nvPicPr>
                <p:cNvPr id="1349" name="Freihand 1348">
                  <a:extLst>
                    <a:ext uri="{FF2B5EF4-FFF2-40B4-BE49-F238E27FC236}">
                      <a16:creationId xmlns:a16="http://schemas.microsoft.com/office/drawing/2014/main" id="{EE994802-F6AA-48F9-A5DC-7E9C485DFA28}"/>
                    </a:ext>
                  </a:extLst>
                </p:cNvPr>
                <p:cNvPicPr/>
                <p:nvPr/>
              </p:nvPicPr>
              <p:blipFill>
                <a:blip r:embed="rId2143"/>
                <a:stretch>
                  <a:fillRect/>
                </a:stretch>
              </p:blipFill>
              <p:spPr>
                <a:xfrm>
                  <a:off x="1312293" y="3509707"/>
                  <a:ext cx="266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144">
              <p14:nvContentPartPr>
                <p14:cNvPr id="1350" name="Freihand 1349">
                  <a:extLst>
                    <a:ext uri="{FF2B5EF4-FFF2-40B4-BE49-F238E27FC236}">
                      <a16:creationId xmlns:a16="http://schemas.microsoft.com/office/drawing/2014/main" id="{5BC53A2C-29A0-4B67-AEB8-D3183F5EA543}"/>
                    </a:ext>
                  </a:extLst>
                </p14:cNvPr>
                <p14:cNvContentPartPr/>
                <p14:nvPr/>
              </p14:nvContentPartPr>
              <p14:xfrm>
                <a:off x="1311213" y="3514027"/>
                <a:ext cx="1800" cy="61560"/>
              </p14:xfrm>
            </p:contentPart>
          </mc:Choice>
          <mc:Fallback>
            <p:pic>
              <p:nvPicPr>
                <p:cNvPr id="1350" name="Freihand 1349">
                  <a:extLst>
                    <a:ext uri="{FF2B5EF4-FFF2-40B4-BE49-F238E27FC236}">
                      <a16:creationId xmlns:a16="http://schemas.microsoft.com/office/drawing/2014/main" id="{5BC53A2C-29A0-4B67-AEB8-D3183F5EA543}"/>
                    </a:ext>
                  </a:extLst>
                </p:cNvPr>
                <p:cNvPicPr/>
                <p:nvPr/>
              </p:nvPicPr>
              <p:blipFill>
                <a:blip r:embed="rId2145"/>
                <a:stretch>
                  <a:fillRect/>
                </a:stretch>
              </p:blipFill>
              <p:spPr>
                <a:xfrm>
                  <a:off x="1306893" y="3509707"/>
                  <a:ext cx="10440" cy="70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46">
            <p14:nvContentPartPr>
              <p14:cNvPr id="1351" name="Freihand 1350">
                <a:extLst>
                  <a:ext uri="{FF2B5EF4-FFF2-40B4-BE49-F238E27FC236}">
                    <a16:creationId xmlns:a16="http://schemas.microsoft.com/office/drawing/2014/main" id="{9B3359C0-9424-41C8-A237-1D2ABD8C52B4}"/>
                  </a:ext>
                </a:extLst>
              </p14:cNvPr>
              <p14:cNvContentPartPr/>
              <p14:nvPr/>
            </p14:nvContentPartPr>
            <p14:xfrm>
              <a:off x="1305813" y="3378667"/>
              <a:ext cx="9000" cy="2160"/>
            </p14:xfrm>
          </p:contentPart>
        </mc:Choice>
        <mc:Fallback>
          <p:pic>
            <p:nvPicPr>
              <p:cNvPr id="1351" name="Freihand 1350">
                <a:extLst>
                  <a:ext uri="{FF2B5EF4-FFF2-40B4-BE49-F238E27FC236}">
                    <a16:creationId xmlns:a16="http://schemas.microsoft.com/office/drawing/2014/main" id="{9B3359C0-9424-41C8-A237-1D2ABD8C52B4}"/>
                  </a:ext>
                </a:extLst>
              </p:cNvPr>
              <p:cNvPicPr/>
              <p:nvPr/>
            </p:nvPicPr>
            <p:blipFill>
              <a:blip r:embed="rId2147"/>
              <a:stretch>
                <a:fillRect/>
              </a:stretch>
            </p:blipFill>
            <p:spPr>
              <a:xfrm>
                <a:off x="1301493" y="3374347"/>
                <a:ext cx="1764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2148">
            <p14:nvContentPartPr>
              <p14:cNvPr id="1352" name="Freihand 1351">
                <a:extLst>
                  <a:ext uri="{FF2B5EF4-FFF2-40B4-BE49-F238E27FC236}">
                    <a16:creationId xmlns:a16="http://schemas.microsoft.com/office/drawing/2014/main" id="{DA6C7BC1-DA6D-425B-ACCD-3D1288A72105}"/>
                  </a:ext>
                </a:extLst>
              </p14:cNvPr>
              <p14:cNvContentPartPr/>
              <p14:nvPr/>
            </p14:nvContentPartPr>
            <p14:xfrm>
              <a:off x="2376093" y="3322147"/>
              <a:ext cx="18000" cy="54000"/>
            </p14:xfrm>
          </p:contentPart>
        </mc:Choice>
        <mc:Fallback>
          <p:pic>
            <p:nvPicPr>
              <p:cNvPr id="1352" name="Freihand 1351">
                <a:extLst>
                  <a:ext uri="{FF2B5EF4-FFF2-40B4-BE49-F238E27FC236}">
                    <a16:creationId xmlns:a16="http://schemas.microsoft.com/office/drawing/2014/main" id="{DA6C7BC1-DA6D-425B-ACCD-3D1288A72105}"/>
                  </a:ext>
                </a:extLst>
              </p:cNvPr>
              <p:cNvPicPr/>
              <p:nvPr/>
            </p:nvPicPr>
            <p:blipFill>
              <a:blip r:embed="rId2149"/>
              <a:stretch>
                <a:fillRect/>
              </a:stretch>
            </p:blipFill>
            <p:spPr>
              <a:xfrm>
                <a:off x="2371773" y="3317827"/>
                <a:ext cx="266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2150">
            <p14:nvContentPartPr>
              <p14:cNvPr id="1354" name="Freihand 1353">
                <a:extLst>
                  <a:ext uri="{FF2B5EF4-FFF2-40B4-BE49-F238E27FC236}">
                    <a16:creationId xmlns:a16="http://schemas.microsoft.com/office/drawing/2014/main" id="{7084CBD6-1F95-4AF5-9620-6572A2E00142}"/>
                  </a:ext>
                </a:extLst>
              </p14:cNvPr>
              <p14:cNvContentPartPr/>
              <p14:nvPr/>
            </p14:nvContentPartPr>
            <p14:xfrm>
              <a:off x="2367813" y="3515827"/>
              <a:ext cx="21240" cy="16560"/>
            </p14:xfrm>
          </p:contentPart>
        </mc:Choice>
        <mc:Fallback>
          <p:pic>
            <p:nvPicPr>
              <p:cNvPr id="1354" name="Freihand 1353">
                <a:extLst>
                  <a:ext uri="{FF2B5EF4-FFF2-40B4-BE49-F238E27FC236}">
                    <a16:creationId xmlns:a16="http://schemas.microsoft.com/office/drawing/2014/main" id="{7084CBD6-1F95-4AF5-9620-6572A2E00142}"/>
                  </a:ext>
                </a:extLst>
              </p:cNvPr>
              <p:cNvPicPr/>
              <p:nvPr/>
            </p:nvPicPr>
            <p:blipFill>
              <a:blip r:embed="rId2151"/>
              <a:stretch>
                <a:fillRect/>
              </a:stretch>
            </p:blipFill>
            <p:spPr>
              <a:xfrm>
                <a:off x="2363493" y="3511507"/>
                <a:ext cx="298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2152">
            <p14:nvContentPartPr>
              <p14:cNvPr id="1355" name="Freihand 1354">
                <a:extLst>
                  <a:ext uri="{FF2B5EF4-FFF2-40B4-BE49-F238E27FC236}">
                    <a16:creationId xmlns:a16="http://schemas.microsoft.com/office/drawing/2014/main" id="{4AB47844-C0CE-42DF-805C-0E57FE25FA64}"/>
                  </a:ext>
                </a:extLst>
              </p14:cNvPr>
              <p14:cNvContentPartPr/>
              <p14:nvPr/>
            </p14:nvContentPartPr>
            <p14:xfrm>
              <a:off x="1412733" y="1499107"/>
              <a:ext cx="5760" cy="3240"/>
            </p14:xfrm>
          </p:contentPart>
        </mc:Choice>
        <mc:Fallback>
          <p:pic>
            <p:nvPicPr>
              <p:cNvPr id="1355" name="Freihand 1354">
                <a:extLst>
                  <a:ext uri="{FF2B5EF4-FFF2-40B4-BE49-F238E27FC236}">
                    <a16:creationId xmlns:a16="http://schemas.microsoft.com/office/drawing/2014/main" id="{4AB47844-C0CE-42DF-805C-0E57FE25FA64}"/>
                  </a:ext>
                </a:extLst>
              </p:cNvPr>
              <p:cNvPicPr/>
              <p:nvPr/>
            </p:nvPicPr>
            <p:blipFill>
              <a:blip r:embed="rId2153"/>
              <a:stretch>
                <a:fillRect/>
              </a:stretch>
            </p:blipFill>
            <p:spPr>
              <a:xfrm>
                <a:off x="1408413" y="1494787"/>
                <a:ext cx="1440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2154">
            <p14:nvContentPartPr>
              <p14:cNvPr id="1356" name="Freihand 1355">
                <a:extLst>
                  <a:ext uri="{FF2B5EF4-FFF2-40B4-BE49-F238E27FC236}">
                    <a16:creationId xmlns:a16="http://schemas.microsoft.com/office/drawing/2014/main" id="{7240D1AD-C5F4-4B9E-AE47-881D28F011DF}"/>
                  </a:ext>
                </a:extLst>
              </p14:cNvPr>
              <p14:cNvContentPartPr/>
              <p14:nvPr/>
            </p14:nvContentPartPr>
            <p14:xfrm>
              <a:off x="3504693" y="3402787"/>
              <a:ext cx="15120" cy="13320"/>
            </p14:xfrm>
          </p:contentPart>
        </mc:Choice>
        <mc:Fallback>
          <p:pic>
            <p:nvPicPr>
              <p:cNvPr id="1356" name="Freihand 1355">
                <a:extLst>
                  <a:ext uri="{FF2B5EF4-FFF2-40B4-BE49-F238E27FC236}">
                    <a16:creationId xmlns:a16="http://schemas.microsoft.com/office/drawing/2014/main" id="{7240D1AD-C5F4-4B9E-AE47-881D28F011DF}"/>
                  </a:ext>
                </a:extLst>
              </p:cNvPr>
              <p:cNvPicPr/>
              <p:nvPr/>
            </p:nvPicPr>
            <p:blipFill>
              <a:blip r:embed="rId2155"/>
              <a:stretch>
                <a:fillRect/>
              </a:stretch>
            </p:blipFill>
            <p:spPr>
              <a:xfrm>
                <a:off x="3500373" y="3398467"/>
                <a:ext cx="237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2156">
            <p14:nvContentPartPr>
              <p14:cNvPr id="1366" name="Freihand 1365">
                <a:extLst>
                  <a:ext uri="{FF2B5EF4-FFF2-40B4-BE49-F238E27FC236}">
                    <a16:creationId xmlns:a16="http://schemas.microsoft.com/office/drawing/2014/main" id="{9DAE6804-E3C5-4404-B48E-A6D240EB0276}"/>
                  </a:ext>
                </a:extLst>
              </p14:cNvPr>
              <p14:cNvContentPartPr/>
              <p14:nvPr/>
            </p14:nvContentPartPr>
            <p14:xfrm>
              <a:off x="1831053" y="3704467"/>
              <a:ext cx="50040" cy="26640"/>
            </p14:xfrm>
          </p:contentPart>
        </mc:Choice>
        <mc:Fallback>
          <p:pic>
            <p:nvPicPr>
              <p:cNvPr id="1366" name="Freihand 1365">
                <a:extLst>
                  <a:ext uri="{FF2B5EF4-FFF2-40B4-BE49-F238E27FC236}">
                    <a16:creationId xmlns:a16="http://schemas.microsoft.com/office/drawing/2014/main" id="{9DAE6804-E3C5-4404-B48E-A6D240EB0276}"/>
                  </a:ext>
                </a:extLst>
              </p:cNvPr>
              <p:cNvPicPr/>
              <p:nvPr/>
            </p:nvPicPr>
            <p:blipFill>
              <a:blip r:embed="rId2157"/>
              <a:stretch>
                <a:fillRect/>
              </a:stretch>
            </p:blipFill>
            <p:spPr>
              <a:xfrm>
                <a:off x="1826733" y="3700147"/>
                <a:ext cx="5868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2158">
            <p14:nvContentPartPr>
              <p14:cNvPr id="1367" name="Freihand 1366">
                <a:extLst>
                  <a:ext uri="{FF2B5EF4-FFF2-40B4-BE49-F238E27FC236}">
                    <a16:creationId xmlns:a16="http://schemas.microsoft.com/office/drawing/2014/main" id="{A50415CA-DF6F-47DA-9787-542FD8B91F80}"/>
                  </a:ext>
                </a:extLst>
              </p14:cNvPr>
              <p14:cNvContentPartPr/>
              <p14:nvPr/>
            </p14:nvContentPartPr>
            <p14:xfrm>
              <a:off x="937533" y="3726067"/>
              <a:ext cx="9720" cy="11520"/>
            </p14:xfrm>
          </p:contentPart>
        </mc:Choice>
        <mc:Fallback>
          <p:pic>
            <p:nvPicPr>
              <p:cNvPr id="1367" name="Freihand 1366">
                <a:extLst>
                  <a:ext uri="{FF2B5EF4-FFF2-40B4-BE49-F238E27FC236}">
                    <a16:creationId xmlns:a16="http://schemas.microsoft.com/office/drawing/2014/main" id="{A50415CA-DF6F-47DA-9787-542FD8B91F80}"/>
                  </a:ext>
                </a:extLst>
              </p:cNvPr>
              <p:cNvPicPr/>
              <p:nvPr/>
            </p:nvPicPr>
            <p:blipFill>
              <a:blip r:embed="rId2159"/>
              <a:stretch>
                <a:fillRect/>
              </a:stretch>
            </p:blipFill>
            <p:spPr>
              <a:xfrm>
                <a:off x="933213" y="3721747"/>
                <a:ext cx="183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2160">
            <p14:nvContentPartPr>
              <p14:cNvPr id="1368" name="Freihand 1367">
                <a:extLst>
                  <a:ext uri="{FF2B5EF4-FFF2-40B4-BE49-F238E27FC236}">
                    <a16:creationId xmlns:a16="http://schemas.microsoft.com/office/drawing/2014/main" id="{4A469DFB-EBBE-45B5-84D9-6A945386672B}"/>
                  </a:ext>
                </a:extLst>
              </p14:cNvPr>
              <p14:cNvContentPartPr/>
              <p14:nvPr/>
            </p14:nvContentPartPr>
            <p14:xfrm>
              <a:off x="2279253" y="3498907"/>
              <a:ext cx="35640" cy="40680"/>
            </p14:xfrm>
          </p:contentPart>
        </mc:Choice>
        <mc:Fallback>
          <p:pic>
            <p:nvPicPr>
              <p:cNvPr id="1368" name="Freihand 1367">
                <a:extLst>
                  <a:ext uri="{FF2B5EF4-FFF2-40B4-BE49-F238E27FC236}">
                    <a16:creationId xmlns:a16="http://schemas.microsoft.com/office/drawing/2014/main" id="{4A469DFB-EBBE-45B5-84D9-6A945386672B}"/>
                  </a:ext>
                </a:extLst>
              </p:cNvPr>
              <p:cNvPicPr/>
              <p:nvPr/>
            </p:nvPicPr>
            <p:blipFill>
              <a:blip r:embed="rId2161"/>
              <a:stretch>
                <a:fillRect/>
              </a:stretch>
            </p:blipFill>
            <p:spPr>
              <a:xfrm>
                <a:off x="2274933" y="3494587"/>
                <a:ext cx="44280" cy="49320"/>
              </a:xfrm>
              <a:prstGeom prst="rect">
                <a:avLst/>
              </a:prstGeom>
            </p:spPr>
          </p:pic>
        </mc:Fallback>
      </mc:AlternateContent>
      <p:grpSp>
        <p:nvGrpSpPr>
          <p:cNvPr id="1370" name="Gruppieren 1369">
            <a:extLst>
              <a:ext uri="{FF2B5EF4-FFF2-40B4-BE49-F238E27FC236}">
                <a16:creationId xmlns:a16="http://schemas.microsoft.com/office/drawing/2014/main" id="{38C3940E-6481-4D34-938B-453B444CE8B0}"/>
              </a:ext>
            </a:extLst>
          </p:cNvPr>
          <p:cNvGrpSpPr/>
          <p:nvPr/>
        </p:nvGrpSpPr>
        <p:grpSpPr>
          <a:xfrm>
            <a:off x="3200133" y="3157987"/>
            <a:ext cx="432720" cy="543240"/>
            <a:chOff x="3200133" y="3157987"/>
            <a:chExt cx="432720" cy="543240"/>
          </a:xfrm>
        </p:grpSpPr>
        <mc:AlternateContent xmlns:mc="http://schemas.openxmlformats.org/markup-compatibility/2006">
          <mc:Choice xmlns:p14="http://schemas.microsoft.com/office/powerpoint/2010/main" Requires="p14">
            <p:contentPart p14:bwMode="auto" r:id="rId2162">
              <p14:nvContentPartPr>
                <p14:cNvPr id="1263" name="Freihand 1262">
                  <a:extLst>
                    <a:ext uri="{FF2B5EF4-FFF2-40B4-BE49-F238E27FC236}">
                      <a16:creationId xmlns:a16="http://schemas.microsoft.com/office/drawing/2014/main" id="{8E457861-1A12-47A5-B682-56CA8A502C17}"/>
                    </a:ext>
                  </a:extLst>
                </p14:cNvPr>
                <p14:cNvContentPartPr/>
                <p14:nvPr/>
              </p14:nvContentPartPr>
              <p14:xfrm>
                <a:off x="3200133" y="3157987"/>
                <a:ext cx="172440" cy="543240"/>
              </p14:xfrm>
            </p:contentPart>
          </mc:Choice>
          <mc:Fallback>
            <p:pic>
              <p:nvPicPr>
                <p:cNvPr id="1263" name="Freihand 1262">
                  <a:extLst>
                    <a:ext uri="{FF2B5EF4-FFF2-40B4-BE49-F238E27FC236}">
                      <a16:creationId xmlns:a16="http://schemas.microsoft.com/office/drawing/2014/main" id="{8E457861-1A12-47A5-B682-56CA8A502C17}"/>
                    </a:ext>
                  </a:extLst>
                </p:cNvPr>
                <p:cNvPicPr/>
                <p:nvPr/>
              </p:nvPicPr>
              <p:blipFill>
                <a:blip r:embed="rId2163"/>
                <a:stretch>
                  <a:fillRect/>
                </a:stretch>
              </p:blipFill>
              <p:spPr>
                <a:xfrm>
                  <a:off x="3195813" y="3153667"/>
                  <a:ext cx="181080" cy="551880"/>
                </a:xfrm>
                <a:prstGeom prst="rect">
                  <a:avLst/>
                </a:prstGeom>
              </p:spPr>
            </p:pic>
          </mc:Fallback>
        </mc:AlternateContent>
        <mc:AlternateContent xmlns:mc="http://schemas.openxmlformats.org/markup-compatibility/2006">
          <mc:Choice xmlns:p14="http://schemas.microsoft.com/office/powerpoint/2010/main" Requires="p14">
            <p:contentPart p14:bwMode="auto" r:id="rId2164">
              <p14:nvContentPartPr>
                <p14:cNvPr id="1264" name="Freihand 1263">
                  <a:extLst>
                    <a:ext uri="{FF2B5EF4-FFF2-40B4-BE49-F238E27FC236}">
                      <a16:creationId xmlns:a16="http://schemas.microsoft.com/office/drawing/2014/main" id="{2F0A2DF5-C1B5-47E6-BEF6-3A306C600ADF}"/>
                    </a:ext>
                  </a:extLst>
                </p14:cNvPr>
                <p14:cNvContentPartPr/>
                <p14:nvPr/>
              </p14:nvContentPartPr>
              <p14:xfrm>
                <a:off x="3429093" y="3189307"/>
                <a:ext cx="203760" cy="492480"/>
              </p14:xfrm>
            </p:contentPart>
          </mc:Choice>
          <mc:Fallback>
            <p:pic>
              <p:nvPicPr>
                <p:cNvPr id="1264" name="Freihand 1263">
                  <a:extLst>
                    <a:ext uri="{FF2B5EF4-FFF2-40B4-BE49-F238E27FC236}">
                      <a16:creationId xmlns:a16="http://schemas.microsoft.com/office/drawing/2014/main" id="{2F0A2DF5-C1B5-47E6-BEF6-3A306C600ADF}"/>
                    </a:ext>
                  </a:extLst>
                </p:cNvPr>
                <p:cNvPicPr/>
                <p:nvPr/>
              </p:nvPicPr>
              <p:blipFill>
                <a:blip r:embed="rId2165"/>
                <a:stretch>
                  <a:fillRect/>
                </a:stretch>
              </p:blipFill>
              <p:spPr>
                <a:xfrm>
                  <a:off x="3424773" y="3184987"/>
                  <a:ext cx="212400" cy="501120"/>
                </a:xfrm>
                <a:prstGeom prst="rect">
                  <a:avLst/>
                </a:prstGeom>
              </p:spPr>
            </p:pic>
          </mc:Fallback>
        </mc:AlternateContent>
        <mc:AlternateContent xmlns:mc="http://schemas.openxmlformats.org/markup-compatibility/2006">
          <mc:Choice xmlns:p14="http://schemas.microsoft.com/office/powerpoint/2010/main" Requires="p14">
            <p:contentPart p14:bwMode="auto" r:id="rId2166">
              <p14:nvContentPartPr>
                <p14:cNvPr id="1358" name="Freihand 1357">
                  <a:extLst>
                    <a:ext uri="{FF2B5EF4-FFF2-40B4-BE49-F238E27FC236}">
                      <a16:creationId xmlns:a16="http://schemas.microsoft.com/office/drawing/2014/main" id="{8D560D32-82DF-4925-963F-D934C5449A6E}"/>
                    </a:ext>
                  </a:extLst>
                </p14:cNvPr>
                <p14:cNvContentPartPr/>
                <p14:nvPr/>
              </p14:nvContentPartPr>
              <p14:xfrm>
                <a:off x="3565893" y="3341227"/>
                <a:ext cx="1080" cy="10800"/>
              </p14:xfrm>
            </p:contentPart>
          </mc:Choice>
          <mc:Fallback>
            <p:pic>
              <p:nvPicPr>
                <p:cNvPr id="1358" name="Freihand 1357">
                  <a:extLst>
                    <a:ext uri="{FF2B5EF4-FFF2-40B4-BE49-F238E27FC236}">
                      <a16:creationId xmlns:a16="http://schemas.microsoft.com/office/drawing/2014/main" id="{8D560D32-82DF-4925-963F-D934C5449A6E}"/>
                    </a:ext>
                  </a:extLst>
                </p:cNvPr>
                <p:cNvPicPr/>
                <p:nvPr/>
              </p:nvPicPr>
              <p:blipFill>
                <a:blip r:embed="rId2167"/>
                <a:stretch>
                  <a:fillRect/>
                </a:stretch>
              </p:blipFill>
              <p:spPr>
                <a:xfrm>
                  <a:off x="3561573" y="3336907"/>
                  <a:ext cx="97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2168">
              <p14:nvContentPartPr>
                <p14:cNvPr id="1359" name="Freihand 1358">
                  <a:extLst>
                    <a:ext uri="{FF2B5EF4-FFF2-40B4-BE49-F238E27FC236}">
                      <a16:creationId xmlns:a16="http://schemas.microsoft.com/office/drawing/2014/main" id="{E16DD400-B38C-4FED-B9D3-C217EC4E6869}"/>
                    </a:ext>
                  </a:extLst>
                </p14:cNvPr>
                <p14:cNvContentPartPr/>
                <p14:nvPr/>
              </p14:nvContentPartPr>
              <p14:xfrm>
                <a:off x="3567333" y="3325027"/>
                <a:ext cx="5760" cy="34560"/>
              </p14:xfrm>
            </p:contentPart>
          </mc:Choice>
          <mc:Fallback>
            <p:pic>
              <p:nvPicPr>
                <p:cNvPr id="1359" name="Freihand 1358">
                  <a:extLst>
                    <a:ext uri="{FF2B5EF4-FFF2-40B4-BE49-F238E27FC236}">
                      <a16:creationId xmlns:a16="http://schemas.microsoft.com/office/drawing/2014/main" id="{E16DD400-B38C-4FED-B9D3-C217EC4E6869}"/>
                    </a:ext>
                  </a:extLst>
                </p:cNvPr>
                <p:cNvPicPr/>
                <p:nvPr/>
              </p:nvPicPr>
              <p:blipFill>
                <a:blip r:embed="rId2169"/>
                <a:stretch>
                  <a:fillRect/>
                </a:stretch>
              </p:blipFill>
              <p:spPr>
                <a:xfrm>
                  <a:off x="3563013" y="3320707"/>
                  <a:ext cx="144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170">
              <p14:nvContentPartPr>
                <p14:cNvPr id="1360" name="Freihand 1359">
                  <a:extLst>
                    <a:ext uri="{FF2B5EF4-FFF2-40B4-BE49-F238E27FC236}">
                      <a16:creationId xmlns:a16="http://schemas.microsoft.com/office/drawing/2014/main" id="{70267F27-C970-49CF-B662-CA5B20412891}"/>
                    </a:ext>
                  </a:extLst>
                </p14:cNvPr>
                <p14:cNvContentPartPr/>
                <p14:nvPr/>
              </p14:nvContentPartPr>
              <p14:xfrm>
                <a:off x="3577053" y="3268867"/>
                <a:ext cx="720" cy="13680"/>
              </p14:xfrm>
            </p:contentPart>
          </mc:Choice>
          <mc:Fallback>
            <p:pic>
              <p:nvPicPr>
                <p:cNvPr id="1360" name="Freihand 1359">
                  <a:extLst>
                    <a:ext uri="{FF2B5EF4-FFF2-40B4-BE49-F238E27FC236}">
                      <a16:creationId xmlns:a16="http://schemas.microsoft.com/office/drawing/2014/main" id="{70267F27-C970-49CF-B662-CA5B20412891}"/>
                    </a:ext>
                  </a:extLst>
                </p:cNvPr>
                <p:cNvPicPr/>
                <p:nvPr/>
              </p:nvPicPr>
              <p:blipFill>
                <a:blip r:embed="rId2171"/>
                <a:stretch>
                  <a:fillRect/>
                </a:stretch>
              </p:blipFill>
              <p:spPr>
                <a:xfrm>
                  <a:off x="3572733" y="3264547"/>
                  <a:ext cx="93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172">
              <p14:nvContentPartPr>
                <p14:cNvPr id="1361" name="Freihand 1360">
                  <a:extLst>
                    <a:ext uri="{FF2B5EF4-FFF2-40B4-BE49-F238E27FC236}">
                      <a16:creationId xmlns:a16="http://schemas.microsoft.com/office/drawing/2014/main" id="{F42D2E54-F311-4ADD-AEB9-CD6637CBFB1F}"/>
                    </a:ext>
                  </a:extLst>
                </p14:cNvPr>
                <p14:cNvContentPartPr/>
                <p14:nvPr/>
              </p14:nvContentPartPr>
              <p14:xfrm>
                <a:off x="3565533" y="3244747"/>
                <a:ext cx="11880" cy="203400"/>
              </p14:xfrm>
            </p:contentPart>
          </mc:Choice>
          <mc:Fallback>
            <p:pic>
              <p:nvPicPr>
                <p:cNvPr id="1361" name="Freihand 1360">
                  <a:extLst>
                    <a:ext uri="{FF2B5EF4-FFF2-40B4-BE49-F238E27FC236}">
                      <a16:creationId xmlns:a16="http://schemas.microsoft.com/office/drawing/2014/main" id="{F42D2E54-F311-4ADD-AEB9-CD6637CBFB1F}"/>
                    </a:ext>
                  </a:extLst>
                </p:cNvPr>
                <p:cNvPicPr/>
                <p:nvPr/>
              </p:nvPicPr>
              <p:blipFill>
                <a:blip r:embed="rId2173"/>
                <a:stretch>
                  <a:fillRect/>
                </a:stretch>
              </p:blipFill>
              <p:spPr>
                <a:xfrm>
                  <a:off x="3561213" y="3240427"/>
                  <a:ext cx="2052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2174">
              <p14:nvContentPartPr>
                <p14:cNvPr id="1363" name="Freihand 1362">
                  <a:extLst>
                    <a:ext uri="{FF2B5EF4-FFF2-40B4-BE49-F238E27FC236}">
                      <a16:creationId xmlns:a16="http://schemas.microsoft.com/office/drawing/2014/main" id="{6870FCD0-BA44-4042-9698-F68221550083}"/>
                    </a:ext>
                  </a:extLst>
                </p14:cNvPr>
                <p14:cNvContentPartPr/>
                <p14:nvPr/>
              </p14:nvContentPartPr>
              <p14:xfrm>
                <a:off x="3551853" y="3264547"/>
                <a:ext cx="18720" cy="258120"/>
              </p14:xfrm>
            </p:contentPart>
          </mc:Choice>
          <mc:Fallback>
            <p:pic>
              <p:nvPicPr>
                <p:cNvPr id="1363" name="Freihand 1362">
                  <a:extLst>
                    <a:ext uri="{FF2B5EF4-FFF2-40B4-BE49-F238E27FC236}">
                      <a16:creationId xmlns:a16="http://schemas.microsoft.com/office/drawing/2014/main" id="{6870FCD0-BA44-4042-9698-F68221550083}"/>
                    </a:ext>
                  </a:extLst>
                </p:cNvPr>
                <p:cNvPicPr/>
                <p:nvPr/>
              </p:nvPicPr>
              <p:blipFill>
                <a:blip r:embed="rId2175"/>
                <a:stretch>
                  <a:fillRect/>
                </a:stretch>
              </p:blipFill>
              <p:spPr>
                <a:xfrm>
                  <a:off x="3547533" y="3260227"/>
                  <a:ext cx="2736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2176">
              <p14:nvContentPartPr>
                <p14:cNvPr id="1364" name="Freihand 1363">
                  <a:extLst>
                    <a:ext uri="{FF2B5EF4-FFF2-40B4-BE49-F238E27FC236}">
                      <a16:creationId xmlns:a16="http://schemas.microsoft.com/office/drawing/2014/main" id="{CE5A7B71-6F81-4CD2-966B-4AC22868AC19}"/>
                    </a:ext>
                  </a:extLst>
                </p14:cNvPr>
                <p14:cNvContentPartPr/>
                <p14:nvPr/>
              </p14:nvContentPartPr>
              <p14:xfrm>
                <a:off x="3504693" y="3459667"/>
                <a:ext cx="82440" cy="92880"/>
              </p14:xfrm>
            </p:contentPart>
          </mc:Choice>
          <mc:Fallback>
            <p:pic>
              <p:nvPicPr>
                <p:cNvPr id="1364" name="Freihand 1363">
                  <a:extLst>
                    <a:ext uri="{FF2B5EF4-FFF2-40B4-BE49-F238E27FC236}">
                      <a16:creationId xmlns:a16="http://schemas.microsoft.com/office/drawing/2014/main" id="{CE5A7B71-6F81-4CD2-966B-4AC22868AC19}"/>
                    </a:ext>
                  </a:extLst>
                </p:cNvPr>
                <p:cNvPicPr/>
                <p:nvPr/>
              </p:nvPicPr>
              <p:blipFill>
                <a:blip r:embed="rId2177"/>
                <a:stretch>
                  <a:fillRect/>
                </a:stretch>
              </p:blipFill>
              <p:spPr>
                <a:xfrm>
                  <a:off x="3500373" y="3455347"/>
                  <a:ext cx="910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178">
              <p14:nvContentPartPr>
                <p14:cNvPr id="1369" name="Freihand 1368">
                  <a:extLst>
                    <a:ext uri="{FF2B5EF4-FFF2-40B4-BE49-F238E27FC236}">
                      <a16:creationId xmlns:a16="http://schemas.microsoft.com/office/drawing/2014/main" id="{F9978998-0CF9-4B84-AAE0-E9124CBF5534}"/>
                    </a:ext>
                  </a:extLst>
                </p14:cNvPr>
                <p14:cNvContentPartPr/>
                <p14:nvPr/>
              </p14:nvContentPartPr>
              <p14:xfrm>
                <a:off x="3526293" y="3394147"/>
                <a:ext cx="24480" cy="16200"/>
              </p14:xfrm>
            </p:contentPart>
          </mc:Choice>
          <mc:Fallback>
            <p:pic>
              <p:nvPicPr>
                <p:cNvPr id="1369" name="Freihand 1368">
                  <a:extLst>
                    <a:ext uri="{FF2B5EF4-FFF2-40B4-BE49-F238E27FC236}">
                      <a16:creationId xmlns:a16="http://schemas.microsoft.com/office/drawing/2014/main" id="{F9978998-0CF9-4B84-AAE0-E9124CBF5534}"/>
                    </a:ext>
                  </a:extLst>
                </p:cNvPr>
                <p:cNvPicPr/>
                <p:nvPr/>
              </p:nvPicPr>
              <p:blipFill>
                <a:blip r:embed="rId2179"/>
                <a:stretch>
                  <a:fillRect/>
                </a:stretch>
              </p:blipFill>
              <p:spPr>
                <a:xfrm>
                  <a:off x="3521973" y="3389827"/>
                  <a:ext cx="33120" cy="24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80">
            <p14:nvContentPartPr>
              <p14:cNvPr id="1371" name="Freihand 1370">
                <a:extLst>
                  <a:ext uri="{FF2B5EF4-FFF2-40B4-BE49-F238E27FC236}">
                    <a16:creationId xmlns:a16="http://schemas.microsoft.com/office/drawing/2014/main" id="{10F563B0-61D9-4DAD-B48D-A95471A058EC}"/>
                  </a:ext>
                </a:extLst>
              </p14:cNvPr>
              <p14:cNvContentPartPr/>
              <p14:nvPr/>
            </p14:nvContentPartPr>
            <p14:xfrm>
              <a:off x="1398693" y="5010907"/>
              <a:ext cx="23400" cy="15120"/>
            </p14:xfrm>
          </p:contentPart>
        </mc:Choice>
        <mc:Fallback>
          <p:pic>
            <p:nvPicPr>
              <p:cNvPr id="1371" name="Freihand 1370">
                <a:extLst>
                  <a:ext uri="{FF2B5EF4-FFF2-40B4-BE49-F238E27FC236}">
                    <a16:creationId xmlns:a16="http://schemas.microsoft.com/office/drawing/2014/main" id="{10F563B0-61D9-4DAD-B48D-A95471A058EC}"/>
                  </a:ext>
                </a:extLst>
              </p:cNvPr>
              <p:cNvPicPr/>
              <p:nvPr/>
            </p:nvPicPr>
            <p:blipFill>
              <a:blip r:embed="rId2181"/>
              <a:stretch>
                <a:fillRect/>
              </a:stretch>
            </p:blipFill>
            <p:spPr>
              <a:xfrm>
                <a:off x="1394373" y="5006587"/>
                <a:ext cx="320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2182">
            <p14:nvContentPartPr>
              <p14:cNvPr id="1372" name="Freihand 1371">
                <a:extLst>
                  <a:ext uri="{FF2B5EF4-FFF2-40B4-BE49-F238E27FC236}">
                    <a16:creationId xmlns:a16="http://schemas.microsoft.com/office/drawing/2014/main" id="{F1B2B6D0-EF73-4AAA-AD07-3E19E76243CF}"/>
                  </a:ext>
                </a:extLst>
              </p14:cNvPr>
              <p14:cNvContentPartPr/>
              <p14:nvPr/>
            </p14:nvContentPartPr>
            <p14:xfrm>
              <a:off x="6513573" y="5385667"/>
              <a:ext cx="601560" cy="45720"/>
            </p14:xfrm>
          </p:contentPart>
        </mc:Choice>
        <mc:Fallback>
          <p:pic>
            <p:nvPicPr>
              <p:cNvPr id="1372" name="Freihand 1371">
                <a:extLst>
                  <a:ext uri="{FF2B5EF4-FFF2-40B4-BE49-F238E27FC236}">
                    <a16:creationId xmlns:a16="http://schemas.microsoft.com/office/drawing/2014/main" id="{F1B2B6D0-EF73-4AAA-AD07-3E19E76243CF}"/>
                  </a:ext>
                </a:extLst>
              </p:cNvPr>
              <p:cNvPicPr/>
              <p:nvPr/>
            </p:nvPicPr>
            <p:blipFill>
              <a:blip r:embed="rId2183"/>
              <a:stretch>
                <a:fillRect/>
              </a:stretch>
            </p:blipFill>
            <p:spPr>
              <a:xfrm>
                <a:off x="6509253" y="5381347"/>
                <a:ext cx="61020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2184">
            <p14:nvContentPartPr>
              <p14:cNvPr id="1373" name="Freihand 1372">
                <a:extLst>
                  <a:ext uri="{FF2B5EF4-FFF2-40B4-BE49-F238E27FC236}">
                    <a16:creationId xmlns:a16="http://schemas.microsoft.com/office/drawing/2014/main" id="{A945CC40-FFEE-42BC-9596-51D2715AE002}"/>
                  </a:ext>
                </a:extLst>
              </p14:cNvPr>
              <p14:cNvContentPartPr/>
              <p14:nvPr/>
            </p14:nvContentPartPr>
            <p14:xfrm>
              <a:off x="5373093" y="5948707"/>
              <a:ext cx="432360" cy="56520"/>
            </p14:xfrm>
          </p:contentPart>
        </mc:Choice>
        <mc:Fallback>
          <p:pic>
            <p:nvPicPr>
              <p:cNvPr id="1373" name="Freihand 1372">
                <a:extLst>
                  <a:ext uri="{FF2B5EF4-FFF2-40B4-BE49-F238E27FC236}">
                    <a16:creationId xmlns:a16="http://schemas.microsoft.com/office/drawing/2014/main" id="{A945CC40-FFEE-42BC-9596-51D2715AE002}"/>
                  </a:ext>
                </a:extLst>
              </p:cNvPr>
              <p:cNvPicPr/>
              <p:nvPr/>
            </p:nvPicPr>
            <p:blipFill>
              <a:blip r:embed="rId2185"/>
              <a:stretch>
                <a:fillRect/>
              </a:stretch>
            </p:blipFill>
            <p:spPr>
              <a:xfrm>
                <a:off x="5368773" y="5944387"/>
                <a:ext cx="441000" cy="65160"/>
              </a:xfrm>
              <a:prstGeom prst="rect">
                <a:avLst/>
              </a:prstGeom>
            </p:spPr>
          </p:pic>
        </mc:Fallback>
      </mc:AlternateContent>
    </p:spTree>
    <p:extLst>
      <p:ext uri="{BB962C8B-B14F-4D97-AF65-F5344CB8AC3E}">
        <p14:creationId xmlns:p14="http://schemas.microsoft.com/office/powerpoint/2010/main" val="1850528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597C6-B929-2716-5D4D-9807FACB0881}"/>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5CBA4C3E-14EA-3239-8AEE-95A267409193}"/>
              </a:ext>
            </a:extLst>
          </p:cNvPr>
          <p:cNvSpPr txBox="1">
            <a:spLocks/>
          </p:cNvSpPr>
          <p:nvPr/>
        </p:nvSpPr>
        <p:spPr>
          <a:xfrm>
            <a:off x="1938720" y="122682"/>
            <a:ext cx="8721846" cy="449797"/>
          </a:xfrm>
          <a:prstGeom prst="rect">
            <a:avLst/>
          </a:prstGeom>
        </p:spPr>
        <p:txBody>
          <a:bodyPr>
            <a:normAutofit fontScale="90000" lnSpcReduction="10000"/>
          </a:bodyPr>
          <a:lstStyle>
            <a:lvl1pPr algn="ctr" rtl="0" hangingPunct="0">
              <a:tabLst/>
              <a:defRPr lang="de-DE" sz="4400" b="0" i="0" u="none" strike="noStrike" kern="1200">
                <a:ln>
                  <a:noFill/>
                </a:ln>
                <a:latin typeface="Arial" pitchFamily="18"/>
              </a:defRPr>
            </a:lvl1pPr>
          </a:lstStyle>
          <a:p>
            <a:r>
              <a:rPr lang="en-US" sz="2631" b="1" dirty="0">
                <a:solidFill>
                  <a:sysClr val="windowText" lastClr="000000"/>
                </a:solidFill>
                <a:latin typeface="Times New Roman" panose="02020603050405020304" pitchFamily="18" charset="0"/>
                <a:cs typeface="Times New Roman" panose="02020603050405020304" pitchFamily="18" charset="0"/>
              </a:rPr>
              <a:t>Heckscher Ohlin Model </a:t>
            </a:r>
            <a:r>
              <a:rPr lang="en-US" sz="2631" dirty="0">
                <a:solidFill>
                  <a:sysClr val="windowText" lastClr="000000"/>
                </a:solidFill>
                <a:latin typeface="Times New Roman" panose="02020603050405020304" pitchFamily="18" charset="0"/>
                <a:cs typeface="Times New Roman" panose="02020603050405020304" pitchFamily="18" charset="0"/>
              </a:rPr>
              <a:t>– Overall Effects</a:t>
            </a:r>
          </a:p>
        </p:txBody>
      </p:sp>
      <p:sp>
        <p:nvSpPr>
          <p:cNvPr id="2" name="Rechteck 1">
            <a:extLst>
              <a:ext uri="{FF2B5EF4-FFF2-40B4-BE49-F238E27FC236}">
                <a16:creationId xmlns:a16="http://schemas.microsoft.com/office/drawing/2014/main" id="{1EA79377-7FC6-5B02-7B98-128D6F04E89E}"/>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31C8EF24-05C8-A973-6C66-F68070D5B0C9}"/>
              </a:ext>
            </a:extLst>
          </p:cNvPr>
          <p:cNvSpPr txBox="1"/>
          <p:nvPr/>
        </p:nvSpPr>
        <p:spPr>
          <a:xfrm>
            <a:off x="0" y="751344"/>
            <a:ext cx="8597348" cy="5170646"/>
          </a:xfrm>
          <a:prstGeom prst="rect">
            <a:avLst/>
          </a:prstGeom>
          <a:noFill/>
        </p:spPr>
        <p:txBody>
          <a:bodyPr wrap="square">
            <a:spAutoFit/>
          </a:bodyPr>
          <a:lstStyle/>
          <a:p>
            <a:pPr marL="285750" indent="-285750" algn="l">
              <a:buFont typeface="Arial" panose="020B0604020202020204" pitchFamily="34" charset="0"/>
              <a:buChar char="•"/>
            </a:pPr>
            <a:r>
              <a:rPr lang="en-US" sz="2200" b="0" i="0" u="none" strike="noStrike" baseline="0" dirty="0">
                <a:latin typeface="Times New Roman" panose="02020603050405020304" pitchFamily="18" charset="0"/>
                <a:cs typeface="Times New Roman" panose="02020603050405020304" pitchFamily="18" charset="0"/>
              </a:rPr>
              <a:t>Heckscher Ohlin theorem + Stolper Samuelson theorem implies that </a:t>
            </a:r>
          </a:p>
          <a:p>
            <a:pPr marL="742950" lvl="1" indent="-285750">
              <a:buFont typeface="Arial" panose="020B0604020202020204" pitchFamily="34" charset="0"/>
              <a:buChar char="•"/>
            </a:pPr>
            <a:r>
              <a:rPr lang="en-US" sz="2200" b="0" i="0" u="none" strike="noStrike" baseline="0" dirty="0">
                <a:latin typeface="Times New Roman" panose="02020603050405020304" pitchFamily="18" charset="0"/>
                <a:cs typeface="Times New Roman" panose="02020603050405020304" pitchFamily="18" charset="0"/>
              </a:rPr>
              <a:t>the owners of the abundant factor gain and</a:t>
            </a:r>
          </a:p>
          <a:p>
            <a:pPr marL="742950" lvl="1" indent="-285750">
              <a:buFont typeface="Arial" panose="020B0604020202020204" pitchFamily="34" charset="0"/>
              <a:buChar char="•"/>
            </a:pPr>
            <a:r>
              <a:rPr lang="en-US" sz="2200" b="0" i="0" u="none" strike="noStrike" baseline="0" dirty="0">
                <a:latin typeface="Times New Roman" panose="02020603050405020304" pitchFamily="18" charset="0"/>
                <a:cs typeface="Times New Roman" panose="02020603050405020304" pitchFamily="18" charset="0"/>
              </a:rPr>
              <a:t>the owners of the scarce factor lose from trade</a:t>
            </a:r>
          </a:p>
          <a:p>
            <a:pPr marL="285750" indent="-285750" algn="l">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en-US" sz="2200" b="0" i="0" u="none" strike="noStrike" baseline="0" dirty="0">
                <a:latin typeface="Times New Roman" panose="02020603050405020304" pitchFamily="18" charset="0"/>
                <a:cs typeface="Times New Roman" panose="02020603050405020304" pitchFamily="18" charset="0"/>
              </a:rPr>
              <a:t>The gains from trade for the winners is lager than the losses of the losers</a:t>
            </a:r>
          </a:p>
          <a:p>
            <a:pPr marL="742950" lvl="1"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There exists as in the specific factors model a compensation mechanism for an overall gain</a:t>
            </a:r>
          </a:p>
          <a:p>
            <a:pPr algn="l"/>
            <a:endParaRPr lang="en-US" sz="2200" dirty="0">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en-US" sz="2200" b="0" i="0" u="none" strike="noStrike" baseline="0" dirty="0">
                <a:latin typeface="Times New Roman" panose="02020603050405020304" pitchFamily="18" charset="0"/>
                <a:cs typeface="Times New Roman" panose="02020603050405020304" pitchFamily="18" charset="0"/>
              </a:rPr>
              <a:t>The overall gains follows similar to the Ricardian and the specific factors model from the reason that consumption possibilities are larger under trade than under autarky because production and consumption choices then no longer have to coincide</a:t>
            </a:r>
          </a:p>
          <a:p>
            <a:pPr marL="285750" indent="-285750" algn="l">
              <a:buFont typeface="Arial" panose="020B0604020202020204" pitchFamily="34" charset="0"/>
              <a:buChar char="•"/>
            </a:pPr>
            <a:endParaRPr lang="en-US" sz="2200" b="0" i="0" u="none" strike="noStrike" baseline="0" dirty="0">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In a</a:t>
            </a:r>
            <a:r>
              <a:rPr lang="en-US" sz="2200" b="0" i="0" u="none" strike="noStrike" baseline="0" dirty="0">
                <a:latin typeface="Times New Roman" panose="02020603050405020304" pitchFamily="18" charset="0"/>
                <a:cs typeface="Times New Roman" panose="02020603050405020304" pitchFamily="18" charset="0"/>
              </a:rPr>
              <a:t>ll three models, the main reason for the gains from trade is comparative advantage</a:t>
            </a:r>
            <a:endParaRPr lang="de-DE"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5945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8F829-2032-9B72-542B-1EF7FB300908}"/>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BB47C912-339B-D130-C08D-AF69931677EE}"/>
              </a:ext>
            </a:extLst>
          </p:cNvPr>
          <p:cNvSpPr txBox="1">
            <a:spLocks/>
          </p:cNvSpPr>
          <p:nvPr/>
        </p:nvSpPr>
        <p:spPr>
          <a:xfrm>
            <a:off x="1938720" y="122682"/>
            <a:ext cx="8721846" cy="449797"/>
          </a:xfrm>
          <a:prstGeom prst="rect">
            <a:avLst/>
          </a:prstGeom>
        </p:spPr>
        <p:txBody>
          <a:bodyPr>
            <a:normAutofit fontScale="90000" lnSpcReduction="10000"/>
          </a:bodyPr>
          <a:lstStyle>
            <a:lvl1pPr algn="ctr" rtl="0" hangingPunct="0">
              <a:tabLst/>
              <a:defRPr lang="de-DE" sz="4400" b="0" i="0" u="none" strike="noStrike" kern="1200">
                <a:ln>
                  <a:noFill/>
                </a:ln>
                <a:latin typeface="Arial" pitchFamily="18"/>
              </a:defRPr>
            </a:lvl1pPr>
          </a:lstStyle>
          <a:p>
            <a:r>
              <a:rPr lang="en-US" sz="2631" dirty="0">
                <a:solidFill>
                  <a:sysClr val="windowText" lastClr="000000"/>
                </a:solidFill>
                <a:latin typeface="Times New Roman" panose="02020603050405020304" pitchFamily="18" charset="0"/>
                <a:cs typeface="Times New Roman" panose="02020603050405020304" pitchFamily="18" charset="0"/>
              </a:rPr>
              <a:t>Heckscher Ohlin Model</a:t>
            </a:r>
          </a:p>
        </p:txBody>
      </p:sp>
      <p:sp>
        <p:nvSpPr>
          <p:cNvPr id="2" name="Rechteck 1">
            <a:extLst>
              <a:ext uri="{FF2B5EF4-FFF2-40B4-BE49-F238E27FC236}">
                <a16:creationId xmlns:a16="http://schemas.microsoft.com/office/drawing/2014/main" id="{5D2BC7A8-4978-DAAE-549E-3EA85FFCA9CC}"/>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8C034825-12EF-BCD2-EE01-5864D3CFA47C}"/>
                  </a:ext>
                </a:extLst>
              </p:cNvPr>
              <p:cNvSpPr txBox="1"/>
              <p:nvPr/>
            </p:nvSpPr>
            <p:spPr>
              <a:xfrm>
                <a:off x="159022" y="696460"/>
                <a:ext cx="9024735" cy="5915402"/>
              </a:xfrm>
              <a:prstGeom prst="rect">
                <a:avLst/>
              </a:prstGeom>
              <a:noFill/>
            </p:spPr>
            <p:txBody>
              <a:bodyPr wrap="square">
                <a:spAutoFit/>
              </a:bodyPr>
              <a:lstStyle/>
              <a:p>
                <a:pPr marL="285750" indent="-285750" algn="l">
                  <a:buFont typeface="Arial" panose="020B0604020202020204" pitchFamily="34" charset="0"/>
                  <a:buChar char="•"/>
                </a:pPr>
                <a:r>
                  <a:rPr lang="en-US" sz="1800" b="0" i="0" u="none" strike="noStrike" dirty="0">
                    <a:latin typeface="Times New Roman" panose="02020603050405020304" pitchFamily="18" charset="0"/>
                  </a:rPr>
                  <a:t>2 goods (A and </a:t>
                </a:r>
                <a:r>
                  <a:rPr lang="en-US" dirty="0">
                    <a:latin typeface="Times New Roman" panose="02020603050405020304" pitchFamily="18" charset="0"/>
                  </a:rPr>
                  <a:t>B</a:t>
                </a:r>
                <a:r>
                  <a:rPr lang="en-US" sz="1800" b="0" i="0" u="none" strike="noStrike" dirty="0">
                    <a:latin typeface="Times New Roman" panose="02020603050405020304" pitchFamily="18" charset="0"/>
                  </a:rPr>
                  <a:t>), 2 factors (Capital K and Labor L), 2 countries (1 and 2)</a:t>
                </a:r>
              </a:p>
              <a:p>
                <a:pPr marL="285750" indent="-285750" algn="l">
                  <a:buFont typeface="Arial" panose="020B0604020202020204" pitchFamily="34" charset="0"/>
                  <a:buChar char="•"/>
                </a:pPr>
                <a:endParaRPr lang="en-US" sz="1800" b="0" i="0" u="none" strike="noStrike" dirty="0">
                  <a:latin typeface="Times New Roman" panose="02020603050405020304" pitchFamily="18" charset="0"/>
                </a:endParaRPr>
              </a:p>
              <a:p>
                <a:pPr marL="285750" indent="-285750" algn="l">
                  <a:buFont typeface="Arial" panose="020B0604020202020204" pitchFamily="34" charset="0"/>
                  <a:buChar char="•"/>
                </a:pPr>
                <a:r>
                  <a:rPr lang="en-US" sz="1800" b="1" i="0" u="none" strike="noStrike" dirty="0">
                    <a:latin typeface="Times New Roman" panose="02020603050405020304" pitchFamily="18" charset="0"/>
                  </a:rPr>
                  <a:t>Identical</a:t>
                </a:r>
                <a:r>
                  <a:rPr lang="en-US" sz="1800" b="0" i="0" u="none" strike="noStrike" dirty="0">
                    <a:latin typeface="Times New Roman" panose="02020603050405020304" pitchFamily="18" charset="0"/>
                  </a:rPr>
                  <a:t> production technology in both countries: </a:t>
                </a:r>
                <a:r>
                  <a:rPr lang="en-US" dirty="0">
                    <a:latin typeface="Times New Roman" panose="02020603050405020304" pitchFamily="18" charset="0"/>
                  </a:rPr>
                  <a:t>A</a:t>
                </a:r>
                <a:r>
                  <a:rPr lang="en-US" sz="1800" b="0" i="0" u="none" strike="noStrike" dirty="0">
                    <a:latin typeface="Times New Roman" panose="02020603050405020304" pitchFamily="18" charset="0"/>
                  </a:rPr>
                  <a:t>= F</a:t>
                </a:r>
                <a:r>
                  <a:rPr lang="en-US" sz="1100" b="0" i="0" u="none" strike="noStrike" dirty="0">
                    <a:latin typeface="Times New Roman" panose="02020603050405020304" pitchFamily="18" charset="0"/>
                  </a:rPr>
                  <a:t>A </a:t>
                </a:r>
                <a:r>
                  <a:rPr lang="en-US" sz="1800" b="0" i="0" u="none" strike="noStrike" dirty="0">
                    <a:latin typeface="Times New Roman" panose="02020603050405020304" pitchFamily="18" charset="0"/>
                  </a:rPr>
                  <a:t>(K</a:t>
                </a:r>
                <a:r>
                  <a:rPr lang="en-US" sz="1100" b="0" i="0" u="none" strike="noStrike" dirty="0">
                    <a:latin typeface="Times New Roman" panose="02020603050405020304" pitchFamily="18" charset="0"/>
                  </a:rPr>
                  <a:t> </a:t>
                </a:r>
                <a:r>
                  <a:rPr lang="en-US" sz="1800" b="0" i="0" u="none" strike="noStrike" dirty="0">
                    <a:latin typeface="Times New Roman" panose="02020603050405020304" pitchFamily="18" charset="0"/>
                  </a:rPr>
                  <a:t>; L</a:t>
                </a:r>
                <a:r>
                  <a:rPr lang="en-US" sz="1100" b="0" i="0" u="none" strike="noStrike" dirty="0">
                    <a:latin typeface="Times New Roman" panose="02020603050405020304" pitchFamily="18" charset="0"/>
                  </a:rPr>
                  <a:t> </a:t>
                </a:r>
                <a:r>
                  <a:rPr lang="en-US" sz="1800" b="0" i="0" u="none" strike="noStrike" dirty="0">
                    <a:latin typeface="Times New Roman" panose="02020603050405020304" pitchFamily="18" charset="0"/>
                  </a:rPr>
                  <a:t>) and </a:t>
                </a:r>
                <a:r>
                  <a:rPr lang="en-US" dirty="0">
                    <a:latin typeface="Times New Roman" panose="02020603050405020304" pitchFamily="18" charset="0"/>
                  </a:rPr>
                  <a:t>B</a:t>
                </a:r>
                <a:r>
                  <a:rPr lang="en-US" sz="1800" b="0" i="0" u="none" strike="noStrike" dirty="0">
                    <a:latin typeface="Times New Roman" panose="02020603050405020304" pitchFamily="18" charset="0"/>
                  </a:rPr>
                  <a:t>= F</a:t>
                </a:r>
                <a:r>
                  <a:rPr lang="en-US" sz="1100" b="0" i="0" u="none" strike="noStrike" dirty="0">
                    <a:latin typeface="Times New Roman" panose="02020603050405020304" pitchFamily="18" charset="0"/>
                  </a:rPr>
                  <a:t>B </a:t>
                </a:r>
                <a:r>
                  <a:rPr lang="en-US" sz="1800" b="0" i="0" u="none" strike="noStrike" dirty="0">
                    <a:latin typeface="Times New Roman" panose="02020603050405020304" pitchFamily="18" charset="0"/>
                  </a:rPr>
                  <a:t>(K; L)                                 with positive but decreasing marginal products and </a:t>
                </a:r>
                <a:r>
                  <a:rPr lang="en-US" sz="1800" b="1" i="0" u="none" strike="noStrike" dirty="0">
                    <a:latin typeface="Times New Roman" panose="02020603050405020304" pitchFamily="18" charset="0"/>
                  </a:rPr>
                  <a:t>constant returns to scale</a:t>
                </a:r>
              </a:p>
              <a:p>
                <a:pPr marL="285750" indent="-285750" algn="l">
                  <a:buFont typeface="Arial" panose="020B0604020202020204" pitchFamily="34" charset="0"/>
                  <a:buChar char="•"/>
                </a:pPr>
                <a:endParaRPr lang="en-US" dirty="0">
                  <a:latin typeface="Times New Roman" panose="02020603050405020304" pitchFamily="18" charset="0"/>
                </a:endParaRPr>
              </a:p>
              <a:p>
                <a:pPr marL="285750" indent="-285750">
                  <a:buFont typeface="Arial" panose="020B0604020202020204" pitchFamily="34" charset="0"/>
                  <a:buChar char="•"/>
                </a:pPr>
                <a:r>
                  <a:rPr lang="en-US" sz="1800" b="1" i="0" u="none" strike="noStrike" dirty="0">
                    <a:latin typeface="Times New Roman" panose="02020603050405020304" pitchFamily="18" charset="0"/>
                  </a:rPr>
                  <a:t>Different</a:t>
                </a:r>
                <a:r>
                  <a:rPr lang="en-US" sz="1800" b="0" i="0" u="none" strike="noStrike" dirty="0">
                    <a:latin typeface="Times New Roman" panose="02020603050405020304" pitchFamily="18" charset="0"/>
                  </a:rPr>
                  <a:t> factor intensities for </a:t>
                </a:r>
                <a:r>
                  <a:rPr lang="en-US" sz="1800" b="1" i="0" u="none" strike="noStrike" dirty="0">
                    <a:latin typeface="Times New Roman" panose="02020603050405020304" pitchFamily="18" charset="0"/>
                  </a:rPr>
                  <a:t>given</a:t>
                </a:r>
                <a:r>
                  <a:rPr lang="en-US" sz="1800" b="0" i="0" u="none" strike="noStrike" dirty="0">
                    <a:latin typeface="Times New Roman" panose="02020603050405020304" pitchFamily="18" charset="0"/>
                  </a:rPr>
                  <a:t> wage-</a:t>
                </a:r>
                <a:r>
                  <a:rPr lang="en-US" dirty="0">
                    <a:latin typeface="Times New Roman" panose="02020603050405020304" pitchFamily="18" charset="0"/>
                  </a:rPr>
                  <a:t>rental</a:t>
                </a:r>
                <a:r>
                  <a:rPr lang="en-US" sz="1800" b="0" i="0" u="none" strike="noStrike" dirty="0">
                    <a:latin typeface="Times New Roman" panose="02020603050405020304" pitchFamily="18" charset="0"/>
                  </a:rPr>
                  <a:t> ratio (w/r)                                                         in the production of A (capital intensive) and B (labor intensive)                                      </a:t>
                </a:r>
                <a:r>
                  <a:rPr lang="en-US" dirty="0" err="1">
                    <a:latin typeface="Times New Roman" panose="02020603050405020304" pitchFamily="18" charset="0"/>
                  </a:rPr>
                  <a:t>w.l.o.g</a:t>
                </a:r>
                <a:r>
                  <a:rPr lang="en-US" dirty="0">
                    <a:latin typeface="Times New Roman" panose="02020603050405020304" pitchFamily="18" charset="0"/>
                  </a:rPr>
                  <a:t>.</a:t>
                </a:r>
                <a:r>
                  <a:rPr lang="en-US" sz="1800" b="0" i="0" u="none" strike="noStrike" dirty="0">
                    <a:latin typeface="Times New Roman" panose="02020603050405020304" pitchFamily="18" charset="0"/>
                  </a:rPr>
                  <a:t>                                            </a:t>
                </a:r>
                <a14:m>
                  <m:oMath xmlns:m="http://schemas.openxmlformats.org/officeDocument/2006/math">
                    <m:sSub>
                      <m:sSubPr>
                        <m:ctrlPr>
                          <a:rPr lang="de-DE" i="1" smtClean="0">
                            <a:latin typeface="Cambria Math" panose="02040503050406030204" pitchFamily="18" charset="0"/>
                          </a:rPr>
                        </m:ctrlPr>
                      </m:sSubPr>
                      <m:e>
                        <m:d>
                          <m:dPr>
                            <m:ctrlPr>
                              <a:rPr lang="de-DE" i="1">
                                <a:latin typeface="Cambria Math" panose="02040503050406030204" pitchFamily="18" charset="0"/>
                              </a:rPr>
                            </m:ctrlPr>
                          </m:dPr>
                          <m:e>
                            <m:f>
                              <m:fPr>
                                <m:ctrlPr>
                                  <a:rPr lang="de-DE" i="1">
                                    <a:latin typeface="Cambria Math" panose="02040503050406030204" pitchFamily="18" charset="0"/>
                                  </a:rPr>
                                </m:ctrlPr>
                              </m:fPr>
                              <m:num>
                                <m:r>
                                  <a:rPr lang="de-DE" b="0" i="1" smtClean="0">
                                    <a:latin typeface="Cambria Math" panose="02040503050406030204" pitchFamily="18" charset="0"/>
                                  </a:rPr>
                                  <m:t>𝐾</m:t>
                                </m:r>
                              </m:num>
                              <m:den>
                                <m:r>
                                  <a:rPr lang="de-DE" b="0" i="1" smtClean="0">
                                    <a:latin typeface="Cambria Math" panose="02040503050406030204" pitchFamily="18" charset="0"/>
                                  </a:rPr>
                                  <m:t>𝐿</m:t>
                                </m:r>
                              </m:den>
                            </m:f>
                          </m:e>
                        </m:d>
                      </m:e>
                      <m:sub>
                        <m:r>
                          <a:rPr lang="de-DE" b="0" i="1" smtClean="0">
                            <a:latin typeface="Cambria Math" panose="02040503050406030204" pitchFamily="18" charset="0"/>
                          </a:rPr>
                          <m:t>𝐴</m:t>
                        </m:r>
                      </m:sub>
                    </m:sSub>
                    <m:r>
                      <a:rPr lang="de-DE" b="0" i="1" smtClean="0">
                        <a:latin typeface="Cambria Math" panose="02040503050406030204" pitchFamily="18" charset="0"/>
                      </a:rPr>
                      <m:t>&gt;</m:t>
                    </m:r>
                    <m:sSub>
                      <m:sSubPr>
                        <m:ctrlPr>
                          <a:rPr lang="de-DE" i="1">
                            <a:latin typeface="Cambria Math" panose="02040503050406030204" pitchFamily="18" charset="0"/>
                          </a:rPr>
                        </m:ctrlPr>
                      </m:sSubPr>
                      <m:e>
                        <m:d>
                          <m:dPr>
                            <m:ctrlPr>
                              <a:rPr lang="de-DE" i="1">
                                <a:latin typeface="Cambria Math" panose="02040503050406030204" pitchFamily="18" charset="0"/>
                              </a:rPr>
                            </m:ctrlPr>
                          </m:dPr>
                          <m:e>
                            <m:f>
                              <m:fPr>
                                <m:ctrlPr>
                                  <a:rPr lang="de-DE" i="1">
                                    <a:latin typeface="Cambria Math" panose="02040503050406030204" pitchFamily="18" charset="0"/>
                                  </a:rPr>
                                </m:ctrlPr>
                              </m:fPr>
                              <m:num>
                                <m:r>
                                  <a:rPr lang="de-DE" i="1">
                                    <a:latin typeface="Cambria Math" panose="02040503050406030204" pitchFamily="18" charset="0"/>
                                  </a:rPr>
                                  <m:t>𝐾</m:t>
                                </m:r>
                              </m:num>
                              <m:den>
                                <m:r>
                                  <a:rPr lang="de-DE" i="1">
                                    <a:latin typeface="Cambria Math" panose="02040503050406030204" pitchFamily="18" charset="0"/>
                                  </a:rPr>
                                  <m:t>𝐿</m:t>
                                </m:r>
                              </m:den>
                            </m:f>
                          </m:e>
                        </m:d>
                      </m:e>
                      <m:sub>
                        <m:r>
                          <a:rPr lang="de-DE" b="0" i="1" smtClean="0">
                            <a:latin typeface="Cambria Math" panose="02040503050406030204" pitchFamily="18" charset="0"/>
                          </a:rPr>
                          <m:t>𝐵</m:t>
                        </m:r>
                      </m:sub>
                    </m:sSub>
                  </m:oMath>
                </a14:m>
                <a:endParaRPr lang="en-US" sz="1800" b="0" i="0" u="none" strike="noStrike" dirty="0">
                  <a:latin typeface="Times New Roman" panose="02020603050405020304" pitchFamily="18" charset="0"/>
                </a:endParaRPr>
              </a:p>
              <a:p>
                <a:pPr marL="285750" indent="-285750" algn="l">
                  <a:buFont typeface="Arial" panose="020B0604020202020204" pitchFamily="34" charset="0"/>
                  <a:buChar char="•"/>
                </a:pPr>
                <a:endParaRPr lang="en-US" dirty="0">
                  <a:latin typeface="Times New Roman" panose="02020603050405020304" pitchFamily="18" charset="0"/>
                </a:endParaRPr>
              </a:p>
              <a:p>
                <a:pPr marL="285750" indent="-285750" algn="l">
                  <a:buFont typeface="Arial" panose="020B0604020202020204" pitchFamily="34" charset="0"/>
                  <a:buChar char="•"/>
                </a:pPr>
                <a:r>
                  <a:rPr lang="en-US" sz="1800" b="0" i="0" u="none" strike="noStrike" dirty="0">
                    <a:latin typeface="Times New Roman" panose="02020603050405020304" pitchFamily="18" charset="0"/>
                  </a:rPr>
                  <a:t>Factors are fully </a:t>
                </a:r>
                <a:r>
                  <a:rPr lang="en-US" sz="1800" b="1" i="0" u="none" strike="noStrike" dirty="0">
                    <a:latin typeface="Times New Roman" panose="02020603050405020304" pitchFamily="18" charset="0"/>
                  </a:rPr>
                  <a:t>mobile</a:t>
                </a:r>
                <a:r>
                  <a:rPr lang="en-US" sz="1800" b="0" i="0" u="none" strike="noStrike" dirty="0">
                    <a:latin typeface="Times New Roman" panose="02020603050405020304" pitchFamily="18" charset="0"/>
                  </a:rPr>
                  <a:t> across sectors and fully </a:t>
                </a:r>
                <a:r>
                  <a:rPr lang="en-US" sz="1800" b="1" i="0" u="none" strike="noStrike" dirty="0">
                    <a:latin typeface="Times New Roman" panose="02020603050405020304" pitchFamily="18" charset="0"/>
                  </a:rPr>
                  <a:t>immobile</a:t>
                </a:r>
                <a:r>
                  <a:rPr lang="en-US" sz="1800" b="0" i="0" u="none" strike="noStrike" dirty="0">
                    <a:latin typeface="Times New Roman" panose="02020603050405020304" pitchFamily="18" charset="0"/>
                  </a:rPr>
                  <a:t> across </a:t>
                </a:r>
                <a:r>
                  <a:rPr lang="de-DE" sz="1800" b="0" i="0" u="none" strike="noStrike" dirty="0">
                    <a:latin typeface="Times New Roman" panose="02020603050405020304" pitchFamily="18" charset="0"/>
                  </a:rPr>
                  <a:t>countries.</a:t>
                </a:r>
              </a:p>
              <a:p>
                <a:pPr marL="285750" indent="-285750" algn="l">
                  <a:buFont typeface="Arial" panose="020B0604020202020204" pitchFamily="34" charset="0"/>
                  <a:buChar char="•"/>
                </a:pPr>
                <a:endParaRPr lang="de-DE" sz="1800" b="0" i="0" u="none" strike="noStrike" dirty="0">
                  <a:latin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rPr>
                  <a:t>Different</a:t>
                </a:r>
                <a:r>
                  <a:rPr lang="en-US" dirty="0">
                    <a:latin typeface="Times New Roman" panose="02020603050405020304" pitchFamily="18" charset="0"/>
                  </a:rPr>
                  <a:t> relative Factor endowments in country 1 (capital abundant) and 2 (labor abundant) </a:t>
                </a:r>
                <a:r>
                  <a:rPr lang="en-US" dirty="0" err="1">
                    <a:latin typeface="Times New Roman" panose="02020603050405020304" pitchFamily="18" charset="0"/>
                  </a:rPr>
                  <a:t>w.l.o.g</a:t>
                </a:r>
                <a:r>
                  <a:rPr lang="en-US" dirty="0">
                    <a:latin typeface="Times New Roman" panose="02020603050405020304" pitchFamily="18" charset="0"/>
                  </a:rPr>
                  <a:t>.                                           </a:t>
                </a:r>
                <a14:m>
                  <m:oMath xmlns:m="http://schemas.openxmlformats.org/officeDocument/2006/math">
                    <m:d>
                      <m:dPr>
                        <m:ctrlPr>
                          <a:rPr lang="de-DE" i="1">
                            <a:latin typeface="Cambria Math" panose="02040503050406030204" pitchFamily="18" charset="0"/>
                          </a:rPr>
                        </m:ctrlPr>
                      </m:dPr>
                      <m:e>
                        <m:f>
                          <m:fPr>
                            <m:ctrlPr>
                              <a:rPr lang="de-DE" i="1">
                                <a:latin typeface="Cambria Math" panose="02040503050406030204" pitchFamily="18" charset="0"/>
                              </a:rPr>
                            </m:ctrlPr>
                          </m:fPr>
                          <m:num>
                            <m:sSub>
                              <m:sSubPr>
                                <m:ctrlPr>
                                  <a:rPr lang="de-DE" i="1">
                                    <a:latin typeface="Cambria Math" panose="02040503050406030204" pitchFamily="18" charset="0"/>
                                  </a:rPr>
                                </m:ctrlPr>
                              </m:sSubPr>
                              <m:e>
                                <m:acc>
                                  <m:accPr>
                                    <m:chr m:val="̅"/>
                                    <m:ctrlPr>
                                      <a:rPr lang="de-DE" i="1">
                                        <a:latin typeface="Cambria Math" panose="02040503050406030204" pitchFamily="18" charset="0"/>
                                      </a:rPr>
                                    </m:ctrlPr>
                                  </m:accPr>
                                  <m:e>
                                    <m:r>
                                      <a:rPr lang="de-DE" i="1">
                                        <a:latin typeface="Cambria Math" panose="02040503050406030204" pitchFamily="18" charset="0"/>
                                      </a:rPr>
                                      <m:t>𝐾</m:t>
                                    </m:r>
                                  </m:e>
                                </m:acc>
                              </m:e>
                              <m:sub>
                                <m:r>
                                  <a:rPr lang="de-DE" i="1">
                                    <a:latin typeface="Cambria Math" panose="02040503050406030204" pitchFamily="18" charset="0"/>
                                  </a:rPr>
                                  <m:t>1</m:t>
                                </m:r>
                              </m:sub>
                            </m:sSub>
                          </m:num>
                          <m:den>
                            <m:sSub>
                              <m:sSubPr>
                                <m:ctrlPr>
                                  <a:rPr lang="de-DE" i="1">
                                    <a:latin typeface="Cambria Math" panose="02040503050406030204" pitchFamily="18" charset="0"/>
                                  </a:rPr>
                                </m:ctrlPr>
                              </m:sSubPr>
                              <m:e>
                                <m:acc>
                                  <m:accPr>
                                    <m:chr m:val="̅"/>
                                    <m:ctrlPr>
                                      <a:rPr lang="de-DE" i="1">
                                        <a:latin typeface="Cambria Math" panose="02040503050406030204" pitchFamily="18" charset="0"/>
                                      </a:rPr>
                                    </m:ctrlPr>
                                  </m:accPr>
                                  <m:e>
                                    <m:r>
                                      <a:rPr lang="de-DE" i="1">
                                        <a:latin typeface="Cambria Math" panose="02040503050406030204" pitchFamily="18" charset="0"/>
                                      </a:rPr>
                                      <m:t>𝐿</m:t>
                                    </m:r>
                                  </m:e>
                                </m:acc>
                              </m:e>
                              <m:sub>
                                <m:r>
                                  <a:rPr lang="de-DE" i="1">
                                    <a:latin typeface="Cambria Math" panose="02040503050406030204" pitchFamily="18" charset="0"/>
                                  </a:rPr>
                                  <m:t>1</m:t>
                                </m:r>
                              </m:sub>
                            </m:sSub>
                          </m:den>
                        </m:f>
                      </m:e>
                    </m:d>
                    <m:r>
                      <a:rPr lang="de-DE" b="0" i="1" smtClean="0">
                        <a:latin typeface="Cambria Math" panose="02040503050406030204" pitchFamily="18" charset="0"/>
                      </a:rPr>
                      <m:t>&gt;</m:t>
                    </m:r>
                    <m:d>
                      <m:dPr>
                        <m:ctrlPr>
                          <a:rPr lang="de-DE" i="1">
                            <a:latin typeface="Cambria Math" panose="02040503050406030204" pitchFamily="18" charset="0"/>
                          </a:rPr>
                        </m:ctrlPr>
                      </m:dPr>
                      <m:e>
                        <m:f>
                          <m:fPr>
                            <m:ctrlPr>
                              <a:rPr lang="de-DE" i="1">
                                <a:latin typeface="Cambria Math" panose="02040503050406030204" pitchFamily="18" charset="0"/>
                              </a:rPr>
                            </m:ctrlPr>
                          </m:fPr>
                          <m:num>
                            <m:sSub>
                              <m:sSubPr>
                                <m:ctrlPr>
                                  <a:rPr lang="de-DE" i="1">
                                    <a:latin typeface="Cambria Math" panose="02040503050406030204" pitchFamily="18" charset="0"/>
                                  </a:rPr>
                                </m:ctrlPr>
                              </m:sSubPr>
                              <m:e>
                                <m:acc>
                                  <m:accPr>
                                    <m:chr m:val="̅"/>
                                    <m:ctrlPr>
                                      <a:rPr lang="de-DE" i="1">
                                        <a:latin typeface="Cambria Math" panose="02040503050406030204" pitchFamily="18" charset="0"/>
                                      </a:rPr>
                                    </m:ctrlPr>
                                  </m:accPr>
                                  <m:e>
                                    <m:r>
                                      <a:rPr lang="de-DE" i="1">
                                        <a:latin typeface="Cambria Math" panose="02040503050406030204" pitchFamily="18" charset="0"/>
                                      </a:rPr>
                                      <m:t>𝐾</m:t>
                                    </m:r>
                                  </m:e>
                                </m:acc>
                              </m:e>
                              <m:sub>
                                <m:r>
                                  <a:rPr lang="de-DE" b="0" i="1" smtClean="0">
                                    <a:latin typeface="Cambria Math" panose="02040503050406030204" pitchFamily="18" charset="0"/>
                                  </a:rPr>
                                  <m:t>2</m:t>
                                </m:r>
                              </m:sub>
                            </m:sSub>
                          </m:num>
                          <m:den>
                            <m:sSub>
                              <m:sSubPr>
                                <m:ctrlPr>
                                  <a:rPr lang="de-DE" i="1">
                                    <a:latin typeface="Cambria Math" panose="02040503050406030204" pitchFamily="18" charset="0"/>
                                  </a:rPr>
                                </m:ctrlPr>
                              </m:sSubPr>
                              <m:e>
                                <m:acc>
                                  <m:accPr>
                                    <m:chr m:val="̅"/>
                                    <m:ctrlPr>
                                      <a:rPr lang="de-DE" i="1">
                                        <a:latin typeface="Cambria Math" panose="02040503050406030204" pitchFamily="18" charset="0"/>
                                      </a:rPr>
                                    </m:ctrlPr>
                                  </m:accPr>
                                  <m:e>
                                    <m:r>
                                      <a:rPr lang="de-DE" i="1">
                                        <a:latin typeface="Cambria Math" panose="02040503050406030204" pitchFamily="18" charset="0"/>
                                      </a:rPr>
                                      <m:t>𝐿</m:t>
                                    </m:r>
                                  </m:e>
                                </m:acc>
                              </m:e>
                              <m:sub>
                                <m:r>
                                  <a:rPr lang="de-DE" b="0" i="1" smtClean="0">
                                    <a:latin typeface="Cambria Math" panose="02040503050406030204" pitchFamily="18" charset="0"/>
                                  </a:rPr>
                                  <m:t>2</m:t>
                                </m:r>
                              </m:sub>
                            </m:sSub>
                          </m:den>
                        </m:f>
                      </m:e>
                    </m:d>
                  </m:oMath>
                </a14:m>
                <a:endParaRPr lang="de-DE" dirty="0">
                  <a:latin typeface="Times New Roman" panose="02020603050405020304" pitchFamily="18" charset="0"/>
                </a:endParaRPr>
              </a:p>
              <a:p>
                <a:pPr marL="285750" indent="-285750" algn="l">
                  <a:buFont typeface="Arial" panose="020B0604020202020204" pitchFamily="34" charset="0"/>
                  <a:buChar char="•"/>
                </a:pPr>
                <a:endParaRPr lang="de-DE" sz="1800" b="0" i="0" u="none" strike="noStrike" dirty="0">
                  <a:latin typeface="Times New Roman" panose="02020603050405020304" pitchFamily="18" charset="0"/>
                </a:endParaRPr>
              </a:p>
              <a:p>
                <a:pPr marL="285750" indent="-285750" algn="l">
                  <a:buFont typeface="Arial" panose="020B0604020202020204" pitchFamily="34" charset="0"/>
                  <a:buChar char="•"/>
                </a:pPr>
                <a:endParaRPr lang="en-US" sz="1800" b="0" i="0" u="none" strike="noStrike" dirty="0">
                  <a:latin typeface="Times New Roman" panose="02020603050405020304" pitchFamily="18" charset="0"/>
                </a:endParaRPr>
              </a:p>
              <a:p>
                <a:pPr marL="285750" indent="-285750" algn="l">
                  <a:buFont typeface="Arial" panose="020B0604020202020204" pitchFamily="34" charset="0"/>
                  <a:buChar char="•"/>
                </a:pPr>
                <a:r>
                  <a:rPr lang="en-US" sz="1800" b="0" i="0" u="none" strike="noStrike" dirty="0">
                    <a:latin typeface="Times New Roman" panose="02020603050405020304" pitchFamily="18" charset="0"/>
                  </a:rPr>
                  <a:t>Perfectly competitive goods and factor markets.</a:t>
                </a:r>
              </a:p>
              <a:p>
                <a:pPr marL="285750" indent="-285750" algn="l">
                  <a:buFont typeface="Arial" panose="020B0604020202020204" pitchFamily="34" charset="0"/>
                  <a:buChar char="•"/>
                </a:pPr>
                <a:endParaRPr lang="en-US" sz="1800" b="0" i="0" u="none" strike="noStrike" dirty="0">
                  <a:latin typeface="Times New Roman" panose="02020603050405020304" pitchFamily="18" charset="0"/>
                </a:endParaRPr>
              </a:p>
              <a:p>
                <a:pPr marL="285750" indent="-285750" algn="l">
                  <a:buFont typeface="Arial" panose="020B0604020202020204" pitchFamily="34" charset="0"/>
                  <a:buChar char="•"/>
                </a:pPr>
                <a:r>
                  <a:rPr lang="en-US" sz="1800" b="1" i="0" u="none" strike="noStrike" dirty="0">
                    <a:latin typeface="Times New Roman" panose="02020603050405020304" pitchFamily="18" charset="0"/>
                  </a:rPr>
                  <a:t>Identical</a:t>
                </a:r>
                <a:r>
                  <a:rPr lang="en-US" sz="1800" b="0" i="0" u="none" strike="noStrike" dirty="0">
                    <a:latin typeface="Times New Roman" panose="02020603050405020304" pitchFamily="18" charset="0"/>
                  </a:rPr>
                  <a:t> convex and homothetic preferences in both countries.</a:t>
                </a:r>
              </a:p>
              <a:p>
                <a:pPr marL="285750" indent="-285750" algn="l">
                  <a:buFont typeface="Arial" panose="020B0604020202020204" pitchFamily="34" charset="0"/>
                  <a:buChar char="•"/>
                </a:pPr>
                <a:endParaRPr lang="en-US" dirty="0">
                  <a:latin typeface="Times New Roman" panose="02020603050405020304" pitchFamily="18" charset="0"/>
                </a:endParaRPr>
              </a:p>
            </p:txBody>
          </p:sp>
        </mc:Choice>
        <mc:Fallback xmlns="">
          <p:sp>
            <p:nvSpPr>
              <p:cNvPr id="5" name="Textfeld 4">
                <a:extLst>
                  <a:ext uri="{FF2B5EF4-FFF2-40B4-BE49-F238E27FC236}">
                    <a16:creationId xmlns:a16="http://schemas.microsoft.com/office/drawing/2014/main" id="{8C034825-12EF-BCD2-EE01-5864D3CFA47C}"/>
                  </a:ext>
                </a:extLst>
              </p:cNvPr>
              <p:cNvSpPr txBox="1">
                <a:spLocks noRot="1" noChangeAspect="1" noMove="1" noResize="1" noEditPoints="1" noAdjustHandles="1" noChangeArrowheads="1" noChangeShapeType="1" noTextEdit="1"/>
              </p:cNvSpPr>
              <p:nvPr/>
            </p:nvSpPr>
            <p:spPr>
              <a:xfrm>
                <a:off x="159022" y="696460"/>
                <a:ext cx="9024735" cy="5915402"/>
              </a:xfrm>
              <a:prstGeom prst="rect">
                <a:avLst/>
              </a:prstGeom>
              <a:blipFill>
                <a:blip r:embed="rId3"/>
                <a:stretch>
                  <a:fillRect l="-405" t="-515" r="-10466"/>
                </a:stretch>
              </a:blipFill>
            </p:spPr>
            <p:txBody>
              <a:bodyPr/>
              <a:lstStyle/>
              <a:p>
                <a:r>
                  <a:rPr lang="de-DE">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36" name="Freihand 35">
                <a:extLst>
                  <a:ext uri="{FF2B5EF4-FFF2-40B4-BE49-F238E27FC236}">
                    <a16:creationId xmlns:a16="http://schemas.microsoft.com/office/drawing/2014/main" id="{EB7B058A-80A5-45CE-8711-EF0AEDC1B361}"/>
                  </a:ext>
                </a:extLst>
              </p14:cNvPr>
              <p14:cNvContentPartPr/>
              <p14:nvPr/>
            </p14:nvContentPartPr>
            <p14:xfrm>
              <a:off x="1109973" y="1852987"/>
              <a:ext cx="3290760" cy="133920"/>
            </p14:xfrm>
          </p:contentPart>
        </mc:Choice>
        <mc:Fallback xmlns="">
          <p:pic>
            <p:nvPicPr>
              <p:cNvPr id="36" name="Freihand 35">
                <a:extLst>
                  <a:ext uri="{FF2B5EF4-FFF2-40B4-BE49-F238E27FC236}">
                    <a16:creationId xmlns:a16="http://schemas.microsoft.com/office/drawing/2014/main" id="{EB7B058A-80A5-45CE-8711-EF0AEDC1B361}"/>
                  </a:ext>
                </a:extLst>
              </p:cNvPr>
              <p:cNvPicPr/>
              <p:nvPr/>
            </p:nvPicPr>
            <p:blipFill>
              <a:blip r:embed="rId5"/>
              <a:stretch>
                <a:fillRect/>
              </a:stretch>
            </p:blipFill>
            <p:spPr>
              <a:xfrm>
                <a:off x="1105653" y="1848667"/>
                <a:ext cx="32994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7" name="Freihand 36">
                <a:extLst>
                  <a:ext uri="{FF2B5EF4-FFF2-40B4-BE49-F238E27FC236}">
                    <a16:creationId xmlns:a16="http://schemas.microsoft.com/office/drawing/2014/main" id="{7D68A480-65CB-4ACF-A266-570360EC4459}"/>
                  </a:ext>
                </a:extLst>
              </p14:cNvPr>
              <p14:cNvContentPartPr/>
              <p14:nvPr/>
            </p14:nvContentPartPr>
            <p14:xfrm>
              <a:off x="5268333" y="1818067"/>
              <a:ext cx="2386440" cy="54360"/>
            </p14:xfrm>
          </p:contentPart>
        </mc:Choice>
        <mc:Fallback xmlns="">
          <p:pic>
            <p:nvPicPr>
              <p:cNvPr id="37" name="Freihand 36">
                <a:extLst>
                  <a:ext uri="{FF2B5EF4-FFF2-40B4-BE49-F238E27FC236}">
                    <a16:creationId xmlns:a16="http://schemas.microsoft.com/office/drawing/2014/main" id="{7D68A480-65CB-4ACF-A266-570360EC4459}"/>
                  </a:ext>
                </a:extLst>
              </p:cNvPr>
              <p:cNvPicPr/>
              <p:nvPr/>
            </p:nvPicPr>
            <p:blipFill>
              <a:blip r:embed="rId7"/>
              <a:stretch>
                <a:fillRect/>
              </a:stretch>
            </p:blipFill>
            <p:spPr>
              <a:xfrm>
                <a:off x="5264013" y="1813747"/>
                <a:ext cx="23950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6" name="Freihand 95">
                <a:extLst>
                  <a:ext uri="{FF2B5EF4-FFF2-40B4-BE49-F238E27FC236}">
                    <a16:creationId xmlns:a16="http://schemas.microsoft.com/office/drawing/2014/main" id="{B2EB9508-A766-4182-9B62-EEC47B9D444A}"/>
                  </a:ext>
                </a:extLst>
              </p14:cNvPr>
              <p14:cNvContentPartPr/>
              <p14:nvPr/>
            </p14:nvContentPartPr>
            <p14:xfrm>
              <a:off x="3361773" y="2355187"/>
              <a:ext cx="2780280" cy="71280"/>
            </p14:xfrm>
          </p:contentPart>
        </mc:Choice>
        <mc:Fallback xmlns="">
          <p:pic>
            <p:nvPicPr>
              <p:cNvPr id="96" name="Freihand 95">
                <a:extLst>
                  <a:ext uri="{FF2B5EF4-FFF2-40B4-BE49-F238E27FC236}">
                    <a16:creationId xmlns:a16="http://schemas.microsoft.com/office/drawing/2014/main" id="{B2EB9508-A766-4182-9B62-EEC47B9D444A}"/>
                  </a:ext>
                </a:extLst>
              </p:cNvPr>
              <p:cNvPicPr/>
              <p:nvPr/>
            </p:nvPicPr>
            <p:blipFill>
              <a:blip r:embed="rId9"/>
              <a:stretch>
                <a:fillRect/>
              </a:stretch>
            </p:blipFill>
            <p:spPr>
              <a:xfrm>
                <a:off x="3357453" y="2350867"/>
                <a:ext cx="27889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1" name="Freihand 100">
                <a:extLst>
                  <a:ext uri="{FF2B5EF4-FFF2-40B4-BE49-F238E27FC236}">
                    <a16:creationId xmlns:a16="http://schemas.microsoft.com/office/drawing/2014/main" id="{A69AA6AE-9B91-438F-87F6-6616C42E24A0}"/>
                  </a:ext>
                </a:extLst>
              </p14:cNvPr>
              <p14:cNvContentPartPr/>
              <p14:nvPr/>
            </p14:nvContentPartPr>
            <p14:xfrm>
              <a:off x="3683253" y="3170947"/>
              <a:ext cx="1378080" cy="42840"/>
            </p14:xfrm>
          </p:contentPart>
        </mc:Choice>
        <mc:Fallback xmlns="">
          <p:pic>
            <p:nvPicPr>
              <p:cNvPr id="101" name="Freihand 100">
                <a:extLst>
                  <a:ext uri="{FF2B5EF4-FFF2-40B4-BE49-F238E27FC236}">
                    <a16:creationId xmlns:a16="http://schemas.microsoft.com/office/drawing/2014/main" id="{A69AA6AE-9B91-438F-87F6-6616C42E24A0}"/>
                  </a:ext>
                </a:extLst>
              </p:cNvPr>
              <p:cNvPicPr/>
              <p:nvPr/>
            </p:nvPicPr>
            <p:blipFill>
              <a:blip r:embed="rId11"/>
              <a:stretch>
                <a:fillRect/>
              </a:stretch>
            </p:blipFill>
            <p:spPr>
              <a:xfrm>
                <a:off x="3678933" y="3166627"/>
                <a:ext cx="13867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2" name="Freihand 101">
                <a:extLst>
                  <a:ext uri="{FF2B5EF4-FFF2-40B4-BE49-F238E27FC236}">
                    <a16:creationId xmlns:a16="http://schemas.microsoft.com/office/drawing/2014/main" id="{007E3F7B-2BCA-43CA-84FE-BCA409857EAD}"/>
                  </a:ext>
                </a:extLst>
              </p14:cNvPr>
              <p14:cNvContentPartPr/>
              <p14:nvPr/>
            </p14:nvContentPartPr>
            <p14:xfrm>
              <a:off x="498333" y="3012187"/>
              <a:ext cx="727560" cy="64080"/>
            </p14:xfrm>
          </p:contentPart>
        </mc:Choice>
        <mc:Fallback xmlns="">
          <p:pic>
            <p:nvPicPr>
              <p:cNvPr id="102" name="Freihand 101">
                <a:extLst>
                  <a:ext uri="{FF2B5EF4-FFF2-40B4-BE49-F238E27FC236}">
                    <a16:creationId xmlns:a16="http://schemas.microsoft.com/office/drawing/2014/main" id="{007E3F7B-2BCA-43CA-84FE-BCA409857EAD}"/>
                  </a:ext>
                </a:extLst>
              </p:cNvPr>
              <p:cNvPicPr/>
              <p:nvPr/>
            </p:nvPicPr>
            <p:blipFill>
              <a:blip r:embed="rId13"/>
              <a:stretch>
                <a:fillRect/>
              </a:stretch>
            </p:blipFill>
            <p:spPr>
              <a:xfrm>
                <a:off x="494013" y="3007867"/>
                <a:ext cx="7362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3" name="Freihand 102">
                <a:extLst>
                  <a:ext uri="{FF2B5EF4-FFF2-40B4-BE49-F238E27FC236}">
                    <a16:creationId xmlns:a16="http://schemas.microsoft.com/office/drawing/2014/main" id="{909A3E9C-2764-472C-912B-8A398C42122C}"/>
                  </a:ext>
                </a:extLst>
              </p14:cNvPr>
              <p14:cNvContentPartPr/>
              <p14:nvPr/>
            </p14:nvContentPartPr>
            <p14:xfrm>
              <a:off x="2580573" y="2632027"/>
              <a:ext cx="4051800" cy="82800"/>
            </p14:xfrm>
          </p:contentPart>
        </mc:Choice>
        <mc:Fallback xmlns="">
          <p:pic>
            <p:nvPicPr>
              <p:cNvPr id="103" name="Freihand 102">
                <a:extLst>
                  <a:ext uri="{FF2B5EF4-FFF2-40B4-BE49-F238E27FC236}">
                    <a16:creationId xmlns:a16="http://schemas.microsoft.com/office/drawing/2014/main" id="{909A3E9C-2764-472C-912B-8A398C42122C}"/>
                  </a:ext>
                </a:extLst>
              </p:cNvPr>
              <p:cNvPicPr/>
              <p:nvPr/>
            </p:nvPicPr>
            <p:blipFill>
              <a:blip r:embed="rId15"/>
              <a:stretch>
                <a:fillRect/>
              </a:stretch>
            </p:blipFill>
            <p:spPr>
              <a:xfrm>
                <a:off x="2576253" y="2627707"/>
                <a:ext cx="40604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4" name="Freihand 103">
                <a:extLst>
                  <a:ext uri="{FF2B5EF4-FFF2-40B4-BE49-F238E27FC236}">
                    <a16:creationId xmlns:a16="http://schemas.microsoft.com/office/drawing/2014/main" id="{18A9B3E3-AB7E-4F2E-9FE3-E28782DB8177}"/>
                  </a:ext>
                </a:extLst>
              </p14:cNvPr>
              <p14:cNvContentPartPr/>
              <p14:nvPr/>
            </p14:nvContentPartPr>
            <p14:xfrm>
              <a:off x="567813" y="3696187"/>
              <a:ext cx="3528360" cy="58320"/>
            </p14:xfrm>
          </p:contentPart>
        </mc:Choice>
        <mc:Fallback xmlns="">
          <p:pic>
            <p:nvPicPr>
              <p:cNvPr id="104" name="Freihand 103">
                <a:extLst>
                  <a:ext uri="{FF2B5EF4-FFF2-40B4-BE49-F238E27FC236}">
                    <a16:creationId xmlns:a16="http://schemas.microsoft.com/office/drawing/2014/main" id="{18A9B3E3-AB7E-4F2E-9FE3-E28782DB8177}"/>
                  </a:ext>
                </a:extLst>
              </p:cNvPr>
              <p:cNvPicPr/>
              <p:nvPr/>
            </p:nvPicPr>
            <p:blipFill>
              <a:blip r:embed="rId17"/>
              <a:stretch>
                <a:fillRect/>
              </a:stretch>
            </p:blipFill>
            <p:spPr>
              <a:xfrm>
                <a:off x="563493" y="3691867"/>
                <a:ext cx="35370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5" name="Freihand 104">
                <a:extLst>
                  <a:ext uri="{FF2B5EF4-FFF2-40B4-BE49-F238E27FC236}">
                    <a16:creationId xmlns:a16="http://schemas.microsoft.com/office/drawing/2014/main" id="{327D50E4-0151-47E9-AD49-55BFC99CDE92}"/>
                  </a:ext>
                </a:extLst>
              </p14:cNvPr>
              <p14:cNvContentPartPr/>
              <p14:nvPr/>
            </p14:nvContentPartPr>
            <p14:xfrm>
              <a:off x="4904013" y="3667387"/>
              <a:ext cx="2631960" cy="54360"/>
            </p14:xfrm>
          </p:contentPart>
        </mc:Choice>
        <mc:Fallback xmlns="">
          <p:pic>
            <p:nvPicPr>
              <p:cNvPr id="105" name="Freihand 104">
                <a:extLst>
                  <a:ext uri="{FF2B5EF4-FFF2-40B4-BE49-F238E27FC236}">
                    <a16:creationId xmlns:a16="http://schemas.microsoft.com/office/drawing/2014/main" id="{327D50E4-0151-47E9-AD49-55BFC99CDE92}"/>
                  </a:ext>
                </a:extLst>
              </p:cNvPr>
              <p:cNvPicPr/>
              <p:nvPr/>
            </p:nvPicPr>
            <p:blipFill>
              <a:blip r:embed="rId19"/>
              <a:stretch>
                <a:fillRect/>
              </a:stretch>
            </p:blipFill>
            <p:spPr>
              <a:xfrm>
                <a:off x="4899693" y="3663067"/>
                <a:ext cx="264060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2" name="Freihand 131">
                <a:extLst>
                  <a:ext uri="{FF2B5EF4-FFF2-40B4-BE49-F238E27FC236}">
                    <a16:creationId xmlns:a16="http://schemas.microsoft.com/office/drawing/2014/main" id="{AC71EC79-D167-40C5-A940-7042ECD83E03}"/>
                  </a:ext>
                </a:extLst>
              </p14:cNvPr>
              <p14:cNvContentPartPr/>
              <p14:nvPr/>
            </p14:nvContentPartPr>
            <p14:xfrm>
              <a:off x="3808533" y="4259227"/>
              <a:ext cx="13680" cy="22320"/>
            </p14:xfrm>
          </p:contentPart>
        </mc:Choice>
        <mc:Fallback xmlns="">
          <p:pic>
            <p:nvPicPr>
              <p:cNvPr id="132" name="Freihand 131">
                <a:extLst>
                  <a:ext uri="{FF2B5EF4-FFF2-40B4-BE49-F238E27FC236}">
                    <a16:creationId xmlns:a16="http://schemas.microsoft.com/office/drawing/2014/main" id="{AC71EC79-D167-40C5-A940-7042ECD83E03}"/>
                  </a:ext>
                </a:extLst>
              </p:cNvPr>
              <p:cNvPicPr/>
              <p:nvPr/>
            </p:nvPicPr>
            <p:blipFill>
              <a:blip r:embed="rId21"/>
              <a:stretch>
                <a:fillRect/>
              </a:stretch>
            </p:blipFill>
            <p:spPr>
              <a:xfrm>
                <a:off x="3804213" y="4254907"/>
                <a:ext cx="223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3" name="Freihand 132">
                <a:extLst>
                  <a:ext uri="{FF2B5EF4-FFF2-40B4-BE49-F238E27FC236}">
                    <a16:creationId xmlns:a16="http://schemas.microsoft.com/office/drawing/2014/main" id="{70F1902E-10E6-4AFE-AA7A-891CA14563C1}"/>
                  </a:ext>
                </a:extLst>
              </p14:cNvPr>
              <p14:cNvContentPartPr/>
              <p14:nvPr/>
            </p14:nvContentPartPr>
            <p14:xfrm>
              <a:off x="3838053" y="4233307"/>
              <a:ext cx="360" cy="360"/>
            </p14:xfrm>
          </p:contentPart>
        </mc:Choice>
        <mc:Fallback xmlns="">
          <p:pic>
            <p:nvPicPr>
              <p:cNvPr id="133" name="Freihand 132">
                <a:extLst>
                  <a:ext uri="{FF2B5EF4-FFF2-40B4-BE49-F238E27FC236}">
                    <a16:creationId xmlns:a16="http://schemas.microsoft.com/office/drawing/2014/main" id="{70F1902E-10E6-4AFE-AA7A-891CA14563C1}"/>
                  </a:ext>
                </a:extLst>
              </p:cNvPr>
              <p:cNvPicPr/>
              <p:nvPr/>
            </p:nvPicPr>
            <p:blipFill>
              <a:blip r:embed="rId23"/>
              <a:stretch>
                <a:fillRect/>
              </a:stretch>
            </p:blipFill>
            <p:spPr>
              <a:xfrm>
                <a:off x="3833733" y="42289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4" name="Freihand 133">
                <a:extLst>
                  <a:ext uri="{FF2B5EF4-FFF2-40B4-BE49-F238E27FC236}">
                    <a16:creationId xmlns:a16="http://schemas.microsoft.com/office/drawing/2014/main" id="{9335BA9C-E35B-4A5A-A85A-B350E89ABF8A}"/>
                  </a:ext>
                </a:extLst>
              </p14:cNvPr>
              <p14:cNvContentPartPr/>
              <p14:nvPr/>
            </p14:nvContentPartPr>
            <p14:xfrm>
              <a:off x="3658053" y="4146187"/>
              <a:ext cx="373320" cy="604440"/>
            </p14:xfrm>
          </p:contentPart>
        </mc:Choice>
        <mc:Fallback xmlns="">
          <p:pic>
            <p:nvPicPr>
              <p:cNvPr id="134" name="Freihand 133">
                <a:extLst>
                  <a:ext uri="{FF2B5EF4-FFF2-40B4-BE49-F238E27FC236}">
                    <a16:creationId xmlns:a16="http://schemas.microsoft.com/office/drawing/2014/main" id="{9335BA9C-E35B-4A5A-A85A-B350E89ABF8A}"/>
                  </a:ext>
                </a:extLst>
              </p:cNvPr>
              <p:cNvPicPr/>
              <p:nvPr/>
            </p:nvPicPr>
            <p:blipFill>
              <a:blip r:embed="rId25"/>
              <a:stretch>
                <a:fillRect/>
              </a:stretch>
            </p:blipFill>
            <p:spPr>
              <a:xfrm>
                <a:off x="3653733" y="4141867"/>
                <a:ext cx="381960" cy="613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36" name="Freihand 135">
                <a:extLst>
                  <a:ext uri="{FF2B5EF4-FFF2-40B4-BE49-F238E27FC236}">
                    <a16:creationId xmlns:a16="http://schemas.microsoft.com/office/drawing/2014/main" id="{BE310822-A847-42F7-858B-831D04C5579F}"/>
                  </a:ext>
                </a:extLst>
              </p14:cNvPr>
              <p14:cNvContentPartPr/>
              <p14:nvPr/>
            </p14:nvContentPartPr>
            <p14:xfrm>
              <a:off x="3646173" y="4689067"/>
              <a:ext cx="415800" cy="55080"/>
            </p14:xfrm>
          </p:contentPart>
        </mc:Choice>
        <mc:Fallback xmlns="">
          <p:pic>
            <p:nvPicPr>
              <p:cNvPr id="136" name="Freihand 135">
                <a:extLst>
                  <a:ext uri="{FF2B5EF4-FFF2-40B4-BE49-F238E27FC236}">
                    <a16:creationId xmlns:a16="http://schemas.microsoft.com/office/drawing/2014/main" id="{BE310822-A847-42F7-858B-831D04C5579F}"/>
                  </a:ext>
                </a:extLst>
              </p:cNvPr>
              <p:cNvPicPr/>
              <p:nvPr/>
            </p:nvPicPr>
            <p:blipFill>
              <a:blip r:embed="rId27"/>
              <a:stretch>
                <a:fillRect/>
              </a:stretch>
            </p:blipFill>
            <p:spPr>
              <a:xfrm>
                <a:off x="3641853" y="4684747"/>
                <a:ext cx="4244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38" name="Freihand 137">
                <a:extLst>
                  <a:ext uri="{FF2B5EF4-FFF2-40B4-BE49-F238E27FC236}">
                    <a16:creationId xmlns:a16="http://schemas.microsoft.com/office/drawing/2014/main" id="{EBC42A64-06FF-4A63-B8B7-DE6900232FF0}"/>
                  </a:ext>
                </a:extLst>
              </p14:cNvPr>
              <p14:cNvContentPartPr/>
              <p14:nvPr/>
            </p14:nvContentPartPr>
            <p14:xfrm>
              <a:off x="5033253" y="4182187"/>
              <a:ext cx="1391760" cy="77040"/>
            </p14:xfrm>
          </p:contentPart>
        </mc:Choice>
        <mc:Fallback xmlns="">
          <p:pic>
            <p:nvPicPr>
              <p:cNvPr id="138" name="Freihand 137">
                <a:extLst>
                  <a:ext uri="{FF2B5EF4-FFF2-40B4-BE49-F238E27FC236}">
                    <a16:creationId xmlns:a16="http://schemas.microsoft.com/office/drawing/2014/main" id="{EBC42A64-06FF-4A63-B8B7-DE6900232FF0}"/>
                  </a:ext>
                </a:extLst>
              </p:cNvPr>
              <p:cNvPicPr/>
              <p:nvPr/>
            </p:nvPicPr>
            <p:blipFill>
              <a:blip r:embed="rId29"/>
              <a:stretch>
                <a:fillRect/>
              </a:stretch>
            </p:blipFill>
            <p:spPr>
              <a:xfrm>
                <a:off x="5028933" y="4177867"/>
                <a:ext cx="1400400" cy="85680"/>
              </a:xfrm>
              <a:prstGeom prst="rect">
                <a:avLst/>
              </a:prstGeom>
            </p:spPr>
          </p:pic>
        </mc:Fallback>
      </mc:AlternateContent>
      <p:grpSp>
        <p:nvGrpSpPr>
          <p:cNvPr id="140" name="Gruppieren 139">
            <a:extLst>
              <a:ext uri="{FF2B5EF4-FFF2-40B4-BE49-F238E27FC236}">
                <a16:creationId xmlns:a16="http://schemas.microsoft.com/office/drawing/2014/main" id="{559C1512-0E40-44BC-84C3-E444D67BBF06}"/>
              </a:ext>
            </a:extLst>
          </p:cNvPr>
          <p:cNvGrpSpPr/>
          <p:nvPr/>
        </p:nvGrpSpPr>
        <p:grpSpPr>
          <a:xfrm>
            <a:off x="3575973" y="4689787"/>
            <a:ext cx="1519920" cy="62640"/>
            <a:chOff x="3575973" y="4689787"/>
            <a:chExt cx="1519920" cy="62640"/>
          </a:xfrm>
        </p:grpSpPr>
        <mc:AlternateContent xmlns:mc="http://schemas.openxmlformats.org/markup-compatibility/2006" xmlns:p14="http://schemas.microsoft.com/office/powerpoint/2010/main">
          <mc:Choice Requires="p14">
            <p:contentPart p14:bwMode="auto" r:id="rId30">
              <p14:nvContentPartPr>
                <p14:cNvPr id="129" name="Freihand 128">
                  <a:extLst>
                    <a:ext uri="{FF2B5EF4-FFF2-40B4-BE49-F238E27FC236}">
                      <a16:creationId xmlns:a16="http://schemas.microsoft.com/office/drawing/2014/main" id="{E26FCD38-C258-4E09-9DB6-12C6B117802C}"/>
                    </a:ext>
                  </a:extLst>
                </p14:cNvPr>
                <p14:cNvContentPartPr/>
                <p14:nvPr/>
              </p14:nvContentPartPr>
              <p14:xfrm>
                <a:off x="3664533" y="4725787"/>
                <a:ext cx="21240" cy="11880"/>
              </p14:xfrm>
            </p:contentPart>
          </mc:Choice>
          <mc:Fallback xmlns="">
            <p:pic>
              <p:nvPicPr>
                <p:cNvPr id="129" name="Freihand 128">
                  <a:extLst>
                    <a:ext uri="{FF2B5EF4-FFF2-40B4-BE49-F238E27FC236}">
                      <a16:creationId xmlns:a16="http://schemas.microsoft.com/office/drawing/2014/main" id="{E26FCD38-C258-4E09-9DB6-12C6B117802C}"/>
                    </a:ext>
                  </a:extLst>
                </p:cNvPr>
                <p:cNvPicPr/>
                <p:nvPr/>
              </p:nvPicPr>
              <p:blipFill>
                <a:blip r:embed="rId31"/>
                <a:stretch>
                  <a:fillRect/>
                </a:stretch>
              </p:blipFill>
              <p:spPr>
                <a:xfrm>
                  <a:off x="3660213" y="4721467"/>
                  <a:ext cx="298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30" name="Freihand 129">
                  <a:extLst>
                    <a:ext uri="{FF2B5EF4-FFF2-40B4-BE49-F238E27FC236}">
                      <a16:creationId xmlns:a16="http://schemas.microsoft.com/office/drawing/2014/main" id="{FEF22FB5-2ECE-48D5-8285-B10A4A95E67E}"/>
                    </a:ext>
                  </a:extLst>
                </p14:cNvPr>
                <p14:cNvContentPartPr/>
                <p14:nvPr/>
              </p14:nvContentPartPr>
              <p14:xfrm>
                <a:off x="3575973" y="4689787"/>
                <a:ext cx="1519920" cy="59400"/>
              </p14:xfrm>
            </p:contentPart>
          </mc:Choice>
          <mc:Fallback xmlns="">
            <p:pic>
              <p:nvPicPr>
                <p:cNvPr id="130" name="Freihand 129">
                  <a:extLst>
                    <a:ext uri="{FF2B5EF4-FFF2-40B4-BE49-F238E27FC236}">
                      <a16:creationId xmlns:a16="http://schemas.microsoft.com/office/drawing/2014/main" id="{FEF22FB5-2ECE-48D5-8285-B10A4A95E67E}"/>
                    </a:ext>
                  </a:extLst>
                </p:cNvPr>
                <p:cNvPicPr/>
                <p:nvPr/>
              </p:nvPicPr>
              <p:blipFill>
                <a:blip r:embed="rId33"/>
                <a:stretch>
                  <a:fillRect/>
                </a:stretch>
              </p:blipFill>
              <p:spPr>
                <a:xfrm>
                  <a:off x="3571653" y="4685467"/>
                  <a:ext cx="15285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39" name="Freihand 138">
                  <a:extLst>
                    <a:ext uri="{FF2B5EF4-FFF2-40B4-BE49-F238E27FC236}">
                      <a16:creationId xmlns:a16="http://schemas.microsoft.com/office/drawing/2014/main" id="{C6955D67-6FB9-448D-9C1F-864489691105}"/>
                    </a:ext>
                  </a:extLst>
                </p14:cNvPr>
                <p14:cNvContentPartPr/>
                <p14:nvPr/>
              </p14:nvContentPartPr>
              <p14:xfrm>
                <a:off x="3649413" y="4692307"/>
                <a:ext cx="420120" cy="60120"/>
              </p14:xfrm>
            </p:contentPart>
          </mc:Choice>
          <mc:Fallback xmlns="">
            <p:pic>
              <p:nvPicPr>
                <p:cNvPr id="139" name="Freihand 138">
                  <a:extLst>
                    <a:ext uri="{FF2B5EF4-FFF2-40B4-BE49-F238E27FC236}">
                      <a16:creationId xmlns:a16="http://schemas.microsoft.com/office/drawing/2014/main" id="{C6955D67-6FB9-448D-9C1F-864489691105}"/>
                    </a:ext>
                  </a:extLst>
                </p:cNvPr>
                <p:cNvPicPr/>
                <p:nvPr/>
              </p:nvPicPr>
              <p:blipFill>
                <a:blip r:embed="rId35"/>
                <a:stretch>
                  <a:fillRect/>
                </a:stretch>
              </p:blipFill>
              <p:spPr>
                <a:xfrm>
                  <a:off x="3645093" y="4687987"/>
                  <a:ext cx="428760" cy="68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141" name="Freihand 140">
                <a:extLst>
                  <a:ext uri="{FF2B5EF4-FFF2-40B4-BE49-F238E27FC236}">
                    <a16:creationId xmlns:a16="http://schemas.microsoft.com/office/drawing/2014/main" id="{E8C48DD8-E528-434C-89D3-A49790753A67}"/>
                  </a:ext>
                </a:extLst>
              </p14:cNvPr>
              <p14:cNvContentPartPr/>
              <p14:nvPr/>
            </p14:nvContentPartPr>
            <p14:xfrm>
              <a:off x="421293" y="4581787"/>
              <a:ext cx="898200" cy="54000"/>
            </p14:xfrm>
          </p:contentPart>
        </mc:Choice>
        <mc:Fallback xmlns="">
          <p:pic>
            <p:nvPicPr>
              <p:cNvPr id="141" name="Freihand 140">
                <a:extLst>
                  <a:ext uri="{FF2B5EF4-FFF2-40B4-BE49-F238E27FC236}">
                    <a16:creationId xmlns:a16="http://schemas.microsoft.com/office/drawing/2014/main" id="{E8C48DD8-E528-434C-89D3-A49790753A67}"/>
                  </a:ext>
                </a:extLst>
              </p:cNvPr>
              <p:cNvPicPr/>
              <p:nvPr/>
            </p:nvPicPr>
            <p:blipFill>
              <a:blip r:embed="rId37"/>
              <a:stretch>
                <a:fillRect/>
              </a:stretch>
            </p:blipFill>
            <p:spPr>
              <a:xfrm>
                <a:off x="416973" y="4577467"/>
                <a:ext cx="9068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42" name="Freihand 141">
                <a:extLst>
                  <a:ext uri="{FF2B5EF4-FFF2-40B4-BE49-F238E27FC236}">
                    <a16:creationId xmlns:a16="http://schemas.microsoft.com/office/drawing/2014/main" id="{2F576DF2-DC51-4126-90C3-A796836E924D}"/>
                  </a:ext>
                </a:extLst>
              </p14:cNvPr>
              <p14:cNvContentPartPr/>
              <p14:nvPr/>
            </p14:nvContentPartPr>
            <p14:xfrm>
              <a:off x="402213" y="5556667"/>
              <a:ext cx="4714200" cy="153720"/>
            </p14:xfrm>
          </p:contentPart>
        </mc:Choice>
        <mc:Fallback xmlns="">
          <p:pic>
            <p:nvPicPr>
              <p:cNvPr id="142" name="Freihand 141">
                <a:extLst>
                  <a:ext uri="{FF2B5EF4-FFF2-40B4-BE49-F238E27FC236}">
                    <a16:creationId xmlns:a16="http://schemas.microsoft.com/office/drawing/2014/main" id="{2F576DF2-DC51-4126-90C3-A796836E924D}"/>
                  </a:ext>
                </a:extLst>
              </p:cNvPr>
              <p:cNvPicPr/>
              <p:nvPr/>
            </p:nvPicPr>
            <p:blipFill>
              <a:blip r:embed="rId39"/>
              <a:stretch>
                <a:fillRect/>
              </a:stretch>
            </p:blipFill>
            <p:spPr>
              <a:xfrm>
                <a:off x="397893" y="5552347"/>
                <a:ext cx="47228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46" name="Freihand 145">
                <a:extLst>
                  <a:ext uri="{FF2B5EF4-FFF2-40B4-BE49-F238E27FC236}">
                    <a16:creationId xmlns:a16="http://schemas.microsoft.com/office/drawing/2014/main" id="{E98C0E63-EA44-4670-BD73-E19A20D689BD}"/>
                  </a:ext>
                </a:extLst>
              </p14:cNvPr>
              <p14:cNvContentPartPr/>
              <p14:nvPr/>
            </p14:nvContentPartPr>
            <p14:xfrm>
              <a:off x="515613" y="5508787"/>
              <a:ext cx="4105800" cy="139320"/>
            </p14:xfrm>
          </p:contentPart>
        </mc:Choice>
        <mc:Fallback xmlns="">
          <p:pic>
            <p:nvPicPr>
              <p:cNvPr id="146" name="Freihand 145">
                <a:extLst>
                  <a:ext uri="{FF2B5EF4-FFF2-40B4-BE49-F238E27FC236}">
                    <a16:creationId xmlns:a16="http://schemas.microsoft.com/office/drawing/2014/main" id="{E98C0E63-EA44-4670-BD73-E19A20D689BD}"/>
                  </a:ext>
                </a:extLst>
              </p:cNvPr>
              <p:cNvPicPr/>
              <p:nvPr/>
            </p:nvPicPr>
            <p:blipFill>
              <a:blip r:embed="rId41"/>
              <a:stretch>
                <a:fillRect/>
              </a:stretch>
            </p:blipFill>
            <p:spPr>
              <a:xfrm>
                <a:off x="511293" y="5504467"/>
                <a:ext cx="41144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47" name="Freihand 146">
                <a:extLst>
                  <a:ext uri="{FF2B5EF4-FFF2-40B4-BE49-F238E27FC236}">
                    <a16:creationId xmlns:a16="http://schemas.microsoft.com/office/drawing/2014/main" id="{8B835668-E4B1-49BB-BEE0-52E52EDA12A8}"/>
                  </a:ext>
                </a:extLst>
              </p14:cNvPr>
              <p14:cNvContentPartPr/>
              <p14:nvPr/>
            </p14:nvContentPartPr>
            <p14:xfrm>
              <a:off x="463773" y="6058147"/>
              <a:ext cx="6025680" cy="44640"/>
            </p14:xfrm>
          </p:contentPart>
        </mc:Choice>
        <mc:Fallback xmlns="">
          <p:pic>
            <p:nvPicPr>
              <p:cNvPr id="147" name="Freihand 146">
                <a:extLst>
                  <a:ext uri="{FF2B5EF4-FFF2-40B4-BE49-F238E27FC236}">
                    <a16:creationId xmlns:a16="http://schemas.microsoft.com/office/drawing/2014/main" id="{8B835668-E4B1-49BB-BEE0-52E52EDA12A8}"/>
                  </a:ext>
                </a:extLst>
              </p:cNvPr>
              <p:cNvPicPr/>
              <p:nvPr/>
            </p:nvPicPr>
            <p:blipFill>
              <a:blip r:embed="rId43"/>
              <a:stretch>
                <a:fillRect/>
              </a:stretch>
            </p:blipFill>
            <p:spPr>
              <a:xfrm>
                <a:off x="459453" y="6053827"/>
                <a:ext cx="60343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48" name="Freihand 147">
                <a:extLst>
                  <a:ext uri="{FF2B5EF4-FFF2-40B4-BE49-F238E27FC236}">
                    <a16:creationId xmlns:a16="http://schemas.microsoft.com/office/drawing/2014/main" id="{9E1CBCB1-84C5-47C0-8B6E-887A32F93A49}"/>
                  </a:ext>
                </a:extLst>
              </p14:cNvPr>
              <p14:cNvContentPartPr/>
              <p14:nvPr/>
            </p14:nvContentPartPr>
            <p14:xfrm>
              <a:off x="314013" y="5653507"/>
              <a:ext cx="1842840" cy="626040"/>
            </p14:xfrm>
          </p:contentPart>
        </mc:Choice>
        <mc:Fallback xmlns="">
          <p:pic>
            <p:nvPicPr>
              <p:cNvPr id="148" name="Freihand 147">
                <a:extLst>
                  <a:ext uri="{FF2B5EF4-FFF2-40B4-BE49-F238E27FC236}">
                    <a16:creationId xmlns:a16="http://schemas.microsoft.com/office/drawing/2014/main" id="{9E1CBCB1-84C5-47C0-8B6E-887A32F93A49}"/>
                  </a:ext>
                </a:extLst>
              </p:cNvPr>
              <p:cNvPicPr/>
              <p:nvPr/>
            </p:nvPicPr>
            <p:blipFill>
              <a:blip r:embed="rId45"/>
              <a:stretch>
                <a:fillRect/>
              </a:stretch>
            </p:blipFill>
            <p:spPr>
              <a:xfrm>
                <a:off x="309693" y="5649187"/>
                <a:ext cx="1851480" cy="6346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49" name="Freihand 148">
                <a:extLst>
                  <a:ext uri="{FF2B5EF4-FFF2-40B4-BE49-F238E27FC236}">
                    <a16:creationId xmlns:a16="http://schemas.microsoft.com/office/drawing/2014/main" id="{8E0B26D5-69C0-4DA8-B686-FAD9D33F7DFE}"/>
                  </a:ext>
                </a:extLst>
              </p14:cNvPr>
              <p14:cNvContentPartPr/>
              <p14:nvPr/>
            </p14:nvContentPartPr>
            <p14:xfrm>
              <a:off x="2530173" y="6002707"/>
              <a:ext cx="2386440" cy="73080"/>
            </p14:xfrm>
          </p:contentPart>
        </mc:Choice>
        <mc:Fallback xmlns="">
          <p:pic>
            <p:nvPicPr>
              <p:cNvPr id="149" name="Freihand 148">
                <a:extLst>
                  <a:ext uri="{FF2B5EF4-FFF2-40B4-BE49-F238E27FC236}">
                    <a16:creationId xmlns:a16="http://schemas.microsoft.com/office/drawing/2014/main" id="{8E0B26D5-69C0-4DA8-B686-FAD9D33F7DFE}"/>
                  </a:ext>
                </a:extLst>
              </p:cNvPr>
              <p:cNvPicPr/>
              <p:nvPr/>
            </p:nvPicPr>
            <p:blipFill>
              <a:blip r:embed="rId47"/>
              <a:stretch>
                <a:fillRect/>
              </a:stretch>
            </p:blipFill>
            <p:spPr>
              <a:xfrm>
                <a:off x="2525853" y="5998387"/>
                <a:ext cx="23950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50" name="Freihand 149">
                <a:extLst>
                  <a:ext uri="{FF2B5EF4-FFF2-40B4-BE49-F238E27FC236}">
                    <a16:creationId xmlns:a16="http://schemas.microsoft.com/office/drawing/2014/main" id="{A82ABF3F-FED3-4B38-89B1-7F22A527A50C}"/>
                  </a:ext>
                </a:extLst>
              </p14:cNvPr>
              <p14:cNvContentPartPr/>
              <p14:nvPr/>
            </p14:nvContentPartPr>
            <p14:xfrm>
              <a:off x="3235773" y="6118987"/>
              <a:ext cx="19080" cy="198360"/>
            </p14:xfrm>
          </p:contentPart>
        </mc:Choice>
        <mc:Fallback xmlns="">
          <p:pic>
            <p:nvPicPr>
              <p:cNvPr id="150" name="Freihand 149">
                <a:extLst>
                  <a:ext uri="{FF2B5EF4-FFF2-40B4-BE49-F238E27FC236}">
                    <a16:creationId xmlns:a16="http://schemas.microsoft.com/office/drawing/2014/main" id="{A82ABF3F-FED3-4B38-89B1-7F22A527A50C}"/>
                  </a:ext>
                </a:extLst>
              </p:cNvPr>
              <p:cNvPicPr/>
              <p:nvPr/>
            </p:nvPicPr>
            <p:blipFill>
              <a:blip r:embed="rId49"/>
              <a:stretch>
                <a:fillRect/>
              </a:stretch>
            </p:blipFill>
            <p:spPr>
              <a:xfrm>
                <a:off x="3231453" y="6114667"/>
                <a:ext cx="2772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51" name="Freihand 150">
                <a:extLst>
                  <a:ext uri="{FF2B5EF4-FFF2-40B4-BE49-F238E27FC236}">
                    <a16:creationId xmlns:a16="http://schemas.microsoft.com/office/drawing/2014/main" id="{241F7BF4-DEEA-451B-BCD0-557D5A01B0B2}"/>
                  </a:ext>
                </a:extLst>
              </p14:cNvPr>
              <p14:cNvContentPartPr/>
              <p14:nvPr/>
            </p14:nvContentPartPr>
            <p14:xfrm>
              <a:off x="3229653" y="6283867"/>
              <a:ext cx="219240" cy="18360"/>
            </p14:xfrm>
          </p:contentPart>
        </mc:Choice>
        <mc:Fallback xmlns="">
          <p:pic>
            <p:nvPicPr>
              <p:cNvPr id="151" name="Freihand 150">
                <a:extLst>
                  <a:ext uri="{FF2B5EF4-FFF2-40B4-BE49-F238E27FC236}">
                    <a16:creationId xmlns:a16="http://schemas.microsoft.com/office/drawing/2014/main" id="{241F7BF4-DEEA-451B-BCD0-557D5A01B0B2}"/>
                  </a:ext>
                </a:extLst>
              </p:cNvPr>
              <p:cNvPicPr/>
              <p:nvPr/>
            </p:nvPicPr>
            <p:blipFill>
              <a:blip r:embed="rId51"/>
              <a:stretch>
                <a:fillRect/>
              </a:stretch>
            </p:blipFill>
            <p:spPr>
              <a:xfrm>
                <a:off x="3225333" y="6279547"/>
                <a:ext cx="2278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52" name="Freihand 151">
                <a:extLst>
                  <a:ext uri="{FF2B5EF4-FFF2-40B4-BE49-F238E27FC236}">
                    <a16:creationId xmlns:a16="http://schemas.microsoft.com/office/drawing/2014/main" id="{144ACBE4-2E5B-4815-A8BB-437941FAFC4D}"/>
                  </a:ext>
                </a:extLst>
              </p14:cNvPr>
              <p14:cNvContentPartPr/>
              <p14:nvPr/>
            </p14:nvContentPartPr>
            <p14:xfrm>
              <a:off x="3347013" y="6213307"/>
              <a:ext cx="60480" cy="16920"/>
            </p14:xfrm>
          </p:contentPart>
        </mc:Choice>
        <mc:Fallback xmlns="">
          <p:pic>
            <p:nvPicPr>
              <p:cNvPr id="152" name="Freihand 151">
                <a:extLst>
                  <a:ext uri="{FF2B5EF4-FFF2-40B4-BE49-F238E27FC236}">
                    <a16:creationId xmlns:a16="http://schemas.microsoft.com/office/drawing/2014/main" id="{144ACBE4-2E5B-4815-A8BB-437941FAFC4D}"/>
                  </a:ext>
                </a:extLst>
              </p:cNvPr>
              <p:cNvPicPr/>
              <p:nvPr/>
            </p:nvPicPr>
            <p:blipFill>
              <a:blip r:embed="rId53"/>
              <a:stretch>
                <a:fillRect/>
              </a:stretch>
            </p:blipFill>
            <p:spPr>
              <a:xfrm>
                <a:off x="3342693" y="6208987"/>
                <a:ext cx="691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53" name="Freihand 152">
                <a:extLst>
                  <a:ext uri="{FF2B5EF4-FFF2-40B4-BE49-F238E27FC236}">
                    <a16:creationId xmlns:a16="http://schemas.microsoft.com/office/drawing/2014/main" id="{261AF75E-3F12-4041-9E23-0FE2BCED92DB}"/>
                  </a:ext>
                </a:extLst>
              </p14:cNvPr>
              <p14:cNvContentPartPr/>
              <p14:nvPr/>
            </p14:nvContentPartPr>
            <p14:xfrm>
              <a:off x="3224253" y="6261547"/>
              <a:ext cx="287640" cy="33120"/>
            </p14:xfrm>
          </p:contentPart>
        </mc:Choice>
        <mc:Fallback xmlns="">
          <p:pic>
            <p:nvPicPr>
              <p:cNvPr id="153" name="Freihand 152">
                <a:extLst>
                  <a:ext uri="{FF2B5EF4-FFF2-40B4-BE49-F238E27FC236}">
                    <a16:creationId xmlns:a16="http://schemas.microsoft.com/office/drawing/2014/main" id="{261AF75E-3F12-4041-9E23-0FE2BCED92DB}"/>
                  </a:ext>
                </a:extLst>
              </p:cNvPr>
              <p:cNvPicPr/>
              <p:nvPr/>
            </p:nvPicPr>
            <p:blipFill>
              <a:blip r:embed="rId55"/>
              <a:stretch>
                <a:fillRect/>
              </a:stretch>
            </p:blipFill>
            <p:spPr>
              <a:xfrm>
                <a:off x="3219933" y="6257227"/>
                <a:ext cx="2962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54" name="Freihand 153">
                <a:extLst>
                  <a:ext uri="{FF2B5EF4-FFF2-40B4-BE49-F238E27FC236}">
                    <a16:creationId xmlns:a16="http://schemas.microsoft.com/office/drawing/2014/main" id="{52650207-F594-4108-9610-9F6BF4747B90}"/>
                  </a:ext>
                </a:extLst>
              </p14:cNvPr>
              <p14:cNvContentPartPr/>
              <p14:nvPr/>
            </p14:nvContentPartPr>
            <p14:xfrm>
              <a:off x="3434853" y="6208987"/>
              <a:ext cx="185400" cy="159840"/>
            </p14:xfrm>
          </p:contentPart>
        </mc:Choice>
        <mc:Fallback xmlns="">
          <p:pic>
            <p:nvPicPr>
              <p:cNvPr id="154" name="Freihand 153">
                <a:extLst>
                  <a:ext uri="{FF2B5EF4-FFF2-40B4-BE49-F238E27FC236}">
                    <a16:creationId xmlns:a16="http://schemas.microsoft.com/office/drawing/2014/main" id="{52650207-F594-4108-9610-9F6BF4747B90}"/>
                  </a:ext>
                </a:extLst>
              </p:cNvPr>
              <p:cNvPicPr/>
              <p:nvPr/>
            </p:nvPicPr>
            <p:blipFill>
              <a:blip r:embed="rId57"/>
              <a:stretch>
                <a:fillRect/>
              </a:stretch>
            </p:blipFill>
            <p:spPr>
              <a:xfrm>
                <a:off x="3430533" y="6204667"/>
                <a:ext cx="1940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56" name="Freihand 155">
                <a:extLst>
                  <a:ext uri="{FF2B5EF4-FFF2-40B4-BE49-F238E27FC236}">
                    <a16:creationId xmlns:a16="http://schemas.microsoft.com/office/drawing/2014/main" id="{ADA842A2-F931-44A0-8217-D272AF2BDC42}"/>
                  </a:ext>
                </a:extLst>
              </p14:cNvPr>
              <p14:cNvContentPartPr/>
              <p14:nvPr/>
            </p14:nvContentPartPr>
            <p14:xfrm>
              <a:off x="3734373" y="6197107"/>
              <a:ext cx="132840" cy="102960"/>
            </p14:xfrm>
          </p:contentPart>
        </mc:Choice>
        <mc:Fallback xmlns="">
          <p:pic>
            <p:nvPicPr>
              <p:cNvPr id="156" name="Freihand 155">
                <a:extLst>
                  <a:ext uri="{FF2B5EF4-FFF2-40B4-BE49-F238E27FC236}">
                    <a16:creationId xmlns:a16="http://schemas.microsoft.com/office/drawing/2014/main" id="{ADA842A2-F931-44A0-8217-D272AF2BDC42}"/>
                  </a:ext>
                </a:extLst>
              </p:cNvPr>
              <p:cNvPicPr/>
              <p:nvPr/>
            </p:nvPicPr>
            <p:blipFill>
              <a:blip r:embed="rId59"/>
              <a:stretch>
                <a:fillRect/>
              </a:stretch>
            </p:blipFill>
            <p:spPr>
              <a:xfrm>
                <a:off x="3730053" y="6192787"/>
                <a:ext cx="1414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57" name="Freihand 156">
                <a:extLst>
                  <a:ext uri="{FF2B5EF4-FFF2-40B4-BE49-F238E27FC236}">
                    <a16:creationId xmlns:a16="http://schemas.microsoft.com/office/drawing/2014/main" id="{78F72038-6638-47A5-B5FC-5E03831DE8C7}"/>
                  </a:ext>
                </a:extLst>
              </p14:cNvPr>
              <p14:cNvContentPartPr/>
              <p14:nvPr/>
            </p14:nvContentPartPr>
            <p14:xfrm>
              <a:off x="3896373" y="6128707"/>
              <a:ext cx="18360" cy="172800"/>
            </p14:xfrm>
          </p:contentPart>
        </mc:Choice>
        <mc:Fallback xmlns="">
          <p:pic>
            <p:nvPicPr>
              <p:cNvPr id="157" name="Freihand 156">
                <a:extLst>
                  <a:ext uri="{FF2B5EF4-FFF2-40B4-BE49-F238E27FC236}">
                    <a16:creationId xmlns:a16="http://schemas.microsoft.com/office/drawing/2014/main" id="{78F72038-6638-47A5-B5FC-5E03831DE8C7}"/>
                  </a:ext>
                </a:extLst>
              </p:cNvPr>
              <p:cNvPicPr/>
              <p:nvPr/>
            </p:nvPicPr>
            <p:blipFill>
              <a:blip r:embed="rId61"/>
              <a:stretch>
                <a:fillRect/>
              </a:stretch>
            </p:blipFill>
            <p:spPr>
              <a:xfrm>
                <a:off x="3892053" y="6124387"/>
                <a:ext cx="270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59" name="Freihand 158">
                <a:extLst>
                  <a:ext uri="{FF2B5EF4-FFF2-40B4-BE49-F238E27FC236}">
                    <a16:creationId xmlns:a16="http://schemas.microsoft.com/office/drawing/2014/main" id="{339CFB6E-A667-45BB-8BAD-9A99CA266DCE}"/>
                  </a:ext>
                </a:extLst>
              </p14:cNvPr>
              <p14:cNvContentPartPr/>
              <p14:nvPr/>
            </p14:nvContentPartPr>
            <p14:xfrm>
              <a:off x="3944253" y="6206827"/>
              <a:ext cx="31680" cy="92880"/>
            </p14:xfrm>
          </p:contentPart>
        </mc:Choice>
        <mc:Fallback xmlns="">
          <p:pic>
            <p:nvPicPr>
              <p:cNvPr id="159" name="Freihand 158">
                <a:extLst>
                  <a:ext uri="{FF2B5EF4-FFF2-40B4-BE49-F238E27FC236}">
                    <a16:creationId xmlns:a16="http://schemas.microsoft.com/office/drawing/2014/main" id="{339CFB6E-A667-45BB-8BAD-9A99CA266DCE}"/>
                  </a:ext>
                </a:extLst>
              </p:cNvPr>
              <p:cNvPicPr/>
              <p:nvPr/>
            </p:nvPicPr>
            <p:blipFill>
              <a:blip r:embed="rId63"/>
              <a:stretch>
                <a:fillRect/>
              </a:stretch>
            </p:blipFill>
            <p:spPr>
              <a:xfrm>
                <a:off x="3939933" y="6202507"/>
                <a:ext cx="403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60" name="Freihand 159">
                <a:extLst>
                  <a:ext uri="{FF2B5EF4-FFF2-40B4-BE49-F238E27FC236}">
                    <a16:creationId xmlns:a16="http://schemas.microsoft.com/office/drawing/2014/main" id="{835BE78B-1E11-4CC5-A66C-CE908BE6B7CC}"/>
                  </a:ext>
                </a:extLst>
              </p14:cNvPr>
              <p14:cNvContentPartPr/>
              <p14:nvPr/>
            </p14:nvContentPartPr>
            <p14:xfrm>
              <a:off x="4013733" y="6112867"/>
              <a:ext cx="104400" cy="189360"/>
            </p14:xfrm>
          </p:contentPart>
        </mc:Choice>
        <mc:Fallback xmlns="">
          <p:pic>
            <p:nvPicPr>
              <p:cNvPr id="160" name="Freihand 159">
                <a:extLst>
                  <a:ext uri="{FF2B5EF4-FFF2-40B4-BE49-F238E27FC236}">
                    <a16:creationId xmlns:a16="http://schemas.microsoft.com/office/drawing/2014/main" id="{835BE78B-1E11-4CC5-A66C-CE908BE6B7CC}"/>
                  </a:ext>
                </a:extLst>
              </p:cNvPr>
              <p:cNvPicPr/>
              <p:nvPr/>
            </p:nvPicPr>
            <p:blipFill>
              <a:blip r:embed="rId65"/>
              <a:stretch>
                <a:fillRect/>
              </a:stretch>
            </p:blipFill>
            <p:spPr>
              <a:xfrm>
                <a:off x="4009413" y="6108547"/>
                <a:ext cx="11304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61" name="Freihand 160">
                <a:extLst>
                  <a:ext uri="{FF2B5EF4-FFF2-40B4-BE49-F238E27FC236}">
                    <a16:creationId xmlns:a16="http://schemas.microsoft.com/office/drawing/2014/main" id="{15522957-3FFE-48D8-88D6-A0C48189215A}"/>
                  </a:ext>
                </a:extLst>
              </p14:cNvPr>
              <p14:cNvContentPartPr/>
              <p14:nvPr/>
            </p14:nvContentPartPr>
            <p14:xfrm>
              <a:off x="4093653" y="6115387"/>
              <a:ext cx="360" cy="360"/>
            </p14:xfrm>
          </p:contentPart>
        </mc:Choice>
        <mc:Fallback xmlns="">
          <p:pic>
            <p:nvPicPr>
              <p:cNvPr id="161" name="Freihand 160">
                <a:extLst>
                  <a:ext uri="{FF2B5EF4-FFF2-40B4-BE49-F238E27FC236}">
                    <a16:creationId xmlns:a16="http://schemas.microsoft.com/office/drawing/2014/main" id="{15522957-3FFE-48D8-88D6-A0C48189215A}"/>
                  </a:ext>
                </a:extLst>
              </p:cNvPr>
              <p:cNvPicPr/>
              <p:nvPr/>
            </p:nvPicPr>
            <p:blipFill>
              <a:blip r:embed="rId23"/>
              <a:stretch>
                <a:fillRect/>
              </a:stretch>
            </p:blipFill>
            <p:spPr>
              <a:xfrm>
                <a:off x="4089333" y="6111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62" name="Freihand 161">
                <a:extLst>
                  <a:ext uri="{FF2B5EF4-FFF2-40B4-BE49-F238E27FC236}">
                    <a16:creationId xmlns:a16="http://schemas.microsoft.com/office/drawing/2014/main" id="{D254475B-267D-4FF3-9DA6-661868794D98}"/>
                  </a:ext>
                </a:extLst>
              </p14:cNvPr>
              <p14:cNvContentPartPr/>
              <p14:nvPr/>
            </p14:nvContentPartPr>
            <p14:xfrm>
              <a:off x="3947853" y="6086587"/>
              <a:ext cx="13320" cy="1800"/>
            </p14:xfrm>
          </p:contentPart>
        </mc:Choice>
        <mc:Fallback xmlns="">
          <p:pic>
            <p:nvPicPr>
              <p:cNvPr id="162" name="Freihand 161">
                <a:extLst>
                  <a:ext uri="{FF2B5EF4-FFF2-40B4-BE49-F238E27FC236}">
                    <a16:creationId xmlns:a16="http://schemas.microsoft.com/office/drawing/2014/main" id="{D254475B-267D-4FF3-9DA6-661868794D98}"/>
                  </a:ext>
                </a:extLst>
              </p:cNvPr>
              <p:cNvPicPr/>
              <p:nvPr/>
            </p:nvPicPr>
            <p:blipFill>
              <a:blip r:embed="rId68"/>
              <a:stretch>
                <a:fillRect/>
              </a:stretch>
            </p:blipFill>
            <p:spPr>
              <a:xfrm>
                <a:off x="3943533" y="6082267"/>
                <a:ext cx="2196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64" name="Freihand 163">
                <a:extLst>
                  <a:ext uri="{FF2B5EF4-FFF2-40B4-BE49-F238E27FC236}">
                    <a16:creationId xmlns:a16="http://schemas.microsoft.com/office/drawing/2014/main" id="{2DEA9ED0-8408-48F0-98C4-117E3D973442}"/>
                  </a:ext>
                </a:extLst>
              </p14:cNvPr>
              <p14:cNvContentPartPr/>
              <p14:nvPr/>
            </p14:nvContentPartPr>
            <p14:xfrm>
              <a:off x="4170693" y="6120067"/>
              <a:ext cx="190080" cy="295920"/>
            </p14:xfrm>
          </p:contentPart>
        </mc:Choice>
        <mc:Fallback xmlns="">
          <p:pic>
            <p:nvPicPr>
              <p:cNvPr id="164" name="Freihand 163">
                <a:extLst>
                  <a:ext uri="{FF2B5EF4-FFF2-40B4-BE49-F238E27FC236}">
                    <a16:creationId xmlns:a16="http://schemas.microsoft.com/office/drawing/2014/main" id="{2DEA9ED0-8408-48F0-98C4-117E3D973442}"/>
                  </a:ext>
                </a:extLst>
              </p:cNvPr>
              <p:cNvPicPr/>
              <p:nvPr/>
            </p:nvPicPr>
            <p:blipFill>
              <a:blip r:embed="rId70"/>
              <a:stretch>
                <a:fillRect/>
              </a:stretch>
            </p:blipFill>
            <p:spPr>
              <a:xfrm>
                <a:off x="4166373" y="6115747"/>
                <a:ext cx="19872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66" name="Freihand 165">
                <a:extLst>
                  <a:ext uri="{FF2B5EF4-FFF2-40B4-BE49-F238E27FC236}">
                    <a16:creationId xmlns:a16="http://schemas.microsoft.com/office/drawing/2014/main" id="{ECE367EE-DF3C-4C4F-B46C-6F797E71F0F9}"/>
                  </a:ext>
                </a:extLst>
              </p14:cNvPr>
              <p14:cNvContentPartPr/>
              <p14:nvPr/>
            </p14:nvContentPartPr>
            <p14:xfrm>
              <a:off x="4507293" y="6198547"/>
              <a:ext cx="7920" cy="62640"/>
            </p14:xfrm>
          </p:contentPart>
        </mc:Choice>
        <mc:Fallback xmlns="">
          <p:pic>
            <p:nvPicPr>
              <p:cNvPr id="166" name="Freihand 165">
                <a:extLst>
                  <a:ext uri="{FF2B5EF4-FFF2-40B4-BE49-F238E27FC236}">
                    <a16:creationId xmlns:a16="http://schemas.microsoft.com/office/drawing/2014/main" id="{ECE367EE-DF3C-4C4F-B46C-6F797E71F0F9}"/>
                  </a:ext>
                </a:extLst>
              </p:cNvPr>
              <p:cNvPicPr/>
              <p:nvPr/>
            </p:nvPicPr>
            <p:blipFill>
              <a:blip r:embed="rId72"/>
              <a:stretch>
                <a:fillRect/>
              </a:stretch>
            </p:blipFill>
            <p:spPr>
              <a:xfrm>
                <a:off x="4502973" y="6194227"/>
                <a:ext cx="165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67" name="Freihand 166">
                <a:extLst>
                  <a:ext uri="{FF2B5EF4-FFF2-40B4-BE49-F238E27FC236}">
                    <a16:creationId xmlns:a16="http://schemas.microsoft.com/office/drawing/2014/main" id="{6D357BAF-5AE0-4453-A3B7-6D4790E32038}"/>
                  </a:ext>
                </a:extLst>
              </p14:cNvPr>
              <p14:cNvContentPartPr/>
              <p14:nvPr/>
            </p14:nvContentPartPr>
            <p14:xfrm>
              <a:off x="4476693" y="6149947"/>
              <a:ext cx="51480" cy="4680"/>
            </p14:xfrm>
          </p:contentPart>
        </mc:Choice>
        <mc:Fallback xmlns="">
          <p:pic>
            <p:nvPicPr>
              <p:cNvPr id="167" name="Freihand 166">
                <a:extLst>
                  <a:ext uri="{FF2B5EF4-FFF2-40B4-BE49-F238E27FC236}">
                    <a16:creationId xmlns:a16="http://schemas.microsoft.com/office/drawing/2014/main" id="{6D357BAF-5AE0-4453-A3B7-6D4790E32038}"/>
                  </a:ext>
                </a:extLst>
              </p:cNvPr>
              <p:cNvPicPr/>
              <p:nvPr/>
            </p:nvPicPr>
            <p:blipFill>
              <a:blip r:embed="rId74"/>
              <a:stretch>
                <a:fillRect/>
              </a:stretch>
            </p:blipFill>
            <p:spPr>
              <a:xfrm>
                <a:off x="4472373" y="6145627"/>
                <a:ext cx="6012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68" name="Freihand 167">
                <a:extLst>
                  <a:ext uri="{FF2B5EF4-FFF2-40B4-BE49-F238E27FC236}">
                    <a16:creationId xmlns:a16="http://schemas.microsoft.com/office/drawing/2014/main" id="{C48EF6BD-774A-4D07-A0AA-AE06FC764B62}"/>
                  </a:ext>
                </a:extLst>
              </p14:cNvPr>
              <p14:cNvContentPartPr/>
              <p14:nvPr/>
            </p14:nvContentPartPr>
            <p14:xfrm>
              <a:off x="4554813" y="6167227"/>
              <a:ext cx="111960" cy="84240"/>
            </p14:xfrm>
          </p:contentPart>
        </mc:Choice>
        <mc:Fallback xmlns="">
          <p:pic>
            <p:nvPicPr>
              <p:cNvPr id="168" name="Freihand 167">
                <a:extLst>
                  <a:ext uri="{FF2B5EF4-FFF2-40B4-BE49-F238E27FC236}">
                    <a16:creationId xmlns:a16="http://schemas.microsoft.com/office/drawing/2014/main" id="{C48EF6BD-774A-4D07-A0AA-AE06FC764B62}"/>
                  </a:ext>
                </a:extLst>
              </p:cNvPr>
              <p:cNvPicPr/>
              <p:nvPr/>
            </p:nvPicPr>
            <p:blipFill>
              <a:blip r:embed="rId76"/>
              <a:stretch>
                <a:fillRect/>
              </a:stretch>
            </p:blipFill>
            <p:spPr>
              <a:xfrm>
                <a:off x="4550493" y="6162907"/>
                <a:ext cx="120600" cy="92880"/>
              </a:xfrm>
              <a:prstGeom prst="rect">
                <a:avLst/>
              </a:prstGeom>
            </p:spPr>
          </p:pic>
        </mc:Fallback>
      </mc:AlternateContent>
      <p:grpSp>
        <p:nvGrpSpPr>
          <p:cNvPr id="213" name="Gruppieren 212">
            <a:extLst>
              <a:ext uri="{FF2B5EF4-FFF2-40B4-BE49-F238E27FC236}">
                <a16:creationId xmlns:a16="http://schemas.microsoft.com/office/drawing/2014/main" id="{742C0465-A4BE-47B9-AF81-7B865865BC7D}"/>
              </a:ext>
            </a:extLst>
          </p:cNvPr>
          <p:cNvGrpSpPr/>
          <p:nvPr/>
        </p:nvGrpSpPr>
        <p:grpSpPr>
          <a:xfrm>
            <a:off x="4814733" y="5900107"/>
            <a:ext cx="3585240" cy="820440"/>
            <a:chOff x="4814733" y="5900107"/>
            <a:chExt cx="3585240" cy="820440"/>
          </a:xfrm>
        </p:grpSpPr>
        <mc:AlternateContent xmlns:mc="http://schemas.openxmlformats.org/markup-compatibility/2006" xmlns:p14="http://schemas.microsoft.com/office/powerpoint/2010/main">
          <mc:Choice Requires="p14">
            <p:contentPart p14:bwMode="auto" r:id="rId77">
              <p14:nvContentPartPr>
                <p14:cNvPr id="170" name="Freihand 169">
                  <a:extLst>
                    <a:ext uri="{FF2B5EF4-FFF2-40B4-BE49-F238E27FC236}">
                      <a16:creationId xmlns:a16="http://schemas.microsoft.com/office/drawing/2014/main" id="{F48503A0-3181-4C92-8B12-80E5F2FF9C31}"/>
                    </a:ext>
                  </a:extLst>
                </p14:cNvPr>
                <p14:cNvContentPartPr/>
                <p14:nvPr/>
              </p14:nvContentPartPr>
              <p14:xfrm>
                <a:off x="4814733" y="6157147"/>
                <a:ext cx="96840" cy="89640"/>
              </p14:xfrm>
            </p:contentPart>
          </mc:Choice>
          <mc:Fallback xmlns="">
            <p:pic>
              <p:nvPicPr>
                <p:cNvPr id="170" name="Freihand 169">
                  <a:extLst>
                    <a:ext uri="{FF2B5EF4-FFF2-40B4-BE49-F238E27FC236}">
                      <a16:creationId xmlns:a16="http://schemas.microsoft.com/office/drawing/2014/main" id="{F48503A0-3181-4C92-8B12-80E5F2FF9C31}"/>
                    </a:ext>
                  </a:extLst>
                </p:cNvPr>
                <p:cNvPicPr/>
                <p:nvPr/>
              </p:nvPicPr>
              <p:blipFill>
                <a:blip r:embed="rId78"/>
                <a:stretch>
                  <a:fillRect/>
                </a:stretch>
              </p:blipFill>
              <p:spPr>
                <a:xfrm>
                  <a:off x="4810413" y="6152827"/>
                  <a:ext cx="1054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71" name="Freihand 170">
                  <a:extLst>
                    <a:ext uri="{FF2B5EF4-FFF2-40B4-BE49-F238E27FC236}">
                      <a16:creationId xmlns:a16="http://schemas.microsoft.com/office/drawing/2014/main" id="{D8BAB89C-5B83-4965-8682-F5FFD87B2113}"/>
                    </a:ext>
                  </a:extLst>
                </p14:cNvPr>
                <p14:cNvContentPartPr/>
                <p14:nvPr/>
              </p14:nvContentPartPr>
              <p14:xfrm>
                <a:off x="5120733" y="6059587"/>
                <a:ext cx="259200" cy="211680"/>
              </p14:xfrm>
            </p:contentPart>
          </mc:Choice>
          <mc:Fallback xmlns="">
            <p:pic>
              <p:nvPicPr>
                <p:cNvPr id="171" name="Freihand 170">
                  <a:extLst>
                    <a:ext uri="{FF2B5EF4-FFF2-40B4-BE49-F238E27FC236}">
                      <a16:creationId xmlns:a16="http://schemas.microsoft.com/office/drawing/2014/main" id="{D8BAB89C-5B83-4965-8682-F5FFD87B2113}"/>
                    </a:ext>
                  </a:extLst>
                </p:cNvPr>
                <p:cNvPicPr/>
                <p:nvPr/>
              </p:nvPicPr>
              <p:blipFill>
                <a:blip r:embed="rId80"/>
                <a:stretch>
                  <a:fillRect/>
                </a:stretch>
              </p:blipFill>
              <p:spPr>
                <a:xfrm>
                  <a:off x="5116413" y="6055267"/>
                  <a:ext cx="26784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72" name="Freihand 171">
                  <a:extLst>
                    <a:ext uri="{FF2B5EF4-FFF2-40B4-BE49-F238E27FC236}">
                      <a16:creationId xmlns:a16="http://schemas.microsoft.com/office/drawing/2014/main" id="{4C562AB4-07DD-48B1-AF57-98C946294383}"/>
                    </a:ext>
                  </a:extLst>
                </p14:cNvPr>
                <p14:cNvContentPartPr/>
                <p14:nvPr/>
              </p14:nvContentPartPr>
              <p14:xfrm>
                <a:off x="5343933" y="6158227"/>
                <a:ext cx="152280" cy="70200"/>
              </p14:xfrm>
            </p:contentPart>
          </mc:Choice>
          <mc:Fallback xmlns="">
            <p:pic>
              <p:nvPicPr>
                <p:cNvPr id="172" name="Freihand 171">
                  <a:extLst>
                    <a:ext uri="{FF2B5EF4-FFF2-40B4-BE49-F238E27FC236}">
                      <a16:creationId xmlns:a16="http://schemas.microsoft.com/office/drawing/2014/main" id="{4C562AB4-07DD-48B1-AF57-98C946294383}"/>
                    </a:ext>
                  </a:extLst>
                </p:cNvPr>
                <p:cNvPicPr/>
                <p:nvPr/>
              </p:nvPicPr>
              <p:blipFill>
                <a:blip r:embed="rId82"/>
                <a:stretch>
                  <a:fillRect/>
                </a:stretch>
              </p:blipFill>
              <p:spPr>
                <a:xfrm>
                  <a:off x="5339613" y="6153907"/>
                  <a:ext cx="1609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73" name="Freihand 172">
                  <a:extLst>
                    <a:ext uri="{FF2B5EF4-FFF2-40B4-BE49-F238E27FC236}">
                      <a16:creationId xmlns:a16="http://schemas.microsoft.com/office/drawing/2014/main" id="{785494F0-87D8-4481-A124-A30780969C7C}"/>
                    </a:ext>
                  </a:extLst>
                </p14:cNvPr>
                <p14:cNvContentPartPr/>
                <p14:nvPr/>
              </p14:nvContentPartPr>
              <p14:xfrm>
                <a:off x="5517453" y="6165067"/>
                <a:ext cx="117720" cy="60120"/>
              </p14:xfrm>
            </p:contentPart>
          </mc:Choice>
          <mc:Fallback xmlns="">
            <p:pic>
              <p:nvPicPr>
                <p:cNvPr id="173" name="Freihand 172">
                  <a:extLst>
                    <a:ext uri="{FF2B5EF4-FFF2-40B4-BE49-F238E27FC236}">
                      <a16:creationId xmlns:a16="http://schemas.microsoft.com/office/drawing/2014/main" id="{785494F0-87D8-4481-A124-A30780969C7C}"/>
                    </a:ext>
                  </a:extLst>
                </p:cNvPr>
                <p:cNvPicPr/>
                <p:nvPr/>
              </p:nvPicPr>
              <p:blipFill>
                <a:blip r:embed="rId84"/>
                <a:stretch>
                  <a:fillRect/>
                </a:stretch>
              </p:blipFill>
              <p:spPr>
                <a:xfrm>
                  <a:off x="5513133" y="6160747"/>
                  <a:ext cx="1263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74" name="Freihand 173">
                  <a:extLst>
                    <a:ext uri="{FF2B5EF4-FFF2-40B4-BE49-F238E27FC236}">
                      <a16:creationId xmlns:a16="http://schemas.microsoft.com/office/drawing/2014/main" id="{7FEF5EE5-DFCC-4FC5-8EB4-C8A234B7A14D}"/>
                    </a:ext>
                  </a:extLst>
                </p14:cNvPr>
                <p14:cNvContentPartPr/>
                <p14:nvPr/>
              </p14:nvContentPartPr>
              <p14:xfrm>
                <a:off x="5638053" y="6081187"/>
                <a:ext cx="120960" cy="159120"/>
              </p14:xfrm>
            </p:contentPart>
          </mc:Choice>
          <mc:Fallback xmlns="">
            <p:pic>
              <p:nvPicPr>
                <p:cNvPr id="174" name="Freihand 173">
                  <a:extLst>
                    <a:ext uri="{FF2B5EF4-FFF2-40B4-BE49-F238E27FC236}">
                      <a16:creationId xmlns:a16="http://schemas.microsoft.com/office/drawing/2014/main" id="{7FEF5EE5-DFCC-4FC5-8EB4-C8A234B7A14D}"/>
                    </a:ext>
                  </a:extLst>
                </p:cNvPr>
                <p:cNvPicPr/>
                <p:nvPr/>
              </p:nvPicPr>
              <p:blipFill>
                <a:blip r:embed="rId86"/>
                <a:stretch>
                  <a:fillRect/>
                </a:stretch>
              </p:blipFill>
              <p:spPr>
                <a:xfrm>
                  <a:off x="5633733" y="6076867"/>
                  <a:ext cx="1296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75" name="Freihand 174">
                  <a:extLst>
                    <a:ext uri="{FF2B5EF4-FFF2-40B4-BE49-F238E27FC236}">
                      <a16:creationId xmlns:a16="http://schemas.microsoft.com/office/drawing/2014/main" id="{18CDECF4-370D-436C-B2EE-68A6277E3385}"/>
                    </a:ext>
                  </a:extLst>
                </p14:cNvPr>
                <p14:cNvContentPartPr/>
                <p14:nvPr/>
              </p14:nvContentPartPr>
              <p14:xfrm>
                <a:off x="5733453" y="6102427"/>
                <a:ext cx="19080" cy="5040"/>
              </p14:xfrm>
            </p:contentPart>
          </mc:Choice>
          <mc:Fallback xmlns="">
            <p:pic>
              <p:nvPicPr>
                <p:cNvPr id="175" name="Freihand 174">
                  <a:extLst>
                    <a:ext uri="{FF2B5EF4-FFF2-40B4-BE49-F238E27FC236}">
                      <a16:creationId xmlns:a16="http://schemas.microsoft.com/office/drawing/2014/main" id="{18CDECF4-370D-436C-B2EE-68A6277E3385}"/>
                    </a:ext>
                  </a:extLst>
                </p:cNvPr>
                <p:cNvPicPr/>
                <p:nvPr/>
              </p:nvPicPr>
              <p:blipFill>
                <a:blip r:embed="rId88"/>
                <a:stretch>
                  <a:fillRect/>
                </a:stretch>
              </p:blipFill>
              <p:spPr>
                <a:xfrm>
                  <a:off x="5729133" y="6098107"/>
                  <a:ext cx="277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76" name="Freihand 175">
                  <a:extLst>
                    <a:ext uri="{FF2B5EF4-FFF2-40B4-BE49-F238E27FC236}">
                      <a16:creationId xmlns:a16="http://schemas.microsoft.com/office/drawing/2014/main" id="{E9040D0F-3248-4A50-8EC6-D6F6ED74A49A}"/>
                    </a:ext>
                  </a:extLst>
                </p14:cNvPr>
                <p14:cNvContentPartPr/>
                <p14:nvPr/>
              </p14:nvContentPartPr>
              <p14:xfrm>
                <a:off x="5765133" y="6153547"/>
                <a:ext cx="219960" cy="72000"/>
              </p14:xfrm>
            </p:contentPart>
          </mc:Choice>
          <mc:Fallback xmlns="">
            <p:pic>
              <p:nvPicPr>
                <p:cNvPr id="176" name="Freihand 175">
                  <a:extLst>
                    <a:ext uri="{FF2B5EF4-FFF2-40B4-BE49-F238E27FC236}">
                      <a16:creationId xmlns:a16="http://schemas.microsoft.com/office/drawing/2014/main" id="{E9040D0F-3248-4A50-8EC6-D6F6ED74A49A}"/>
                    </a:ext>
                  </a:extLst>
                </p:cNvPr>
                <p:cNvPicPr/>
                <p:nvPr/>
              </p:nvPicPr>
              <p:blipFill>
                <a:blip r:embed="rId90"/>
                <a:stretch>
                  <a:fillRect/>
                </a:stretch>
              </p:blipFill>
              <p:spPr>
                <a:xfrm>
                  <a:off x="5760813" y="6149227"/>
                  <a:ext cx="2286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78" name="Freihand 177">
                  <a:extLst>
                    <a:ext uri="{FF2B5EF4-FFF2-40B4-BE49-F238E27FC236}">
                      <a16:creationId xmlns:a16="http://schemas.microsoft.com/office/drawing/2014/main" id="{2C2ED08E-D5A8-44A6-A0EF-E19A6FD7FF98}"/>
                    </a:ext>
                  </a:extLst>
                </p14:cNvPr>
                <p14:cNvContentPartPr/>
                <p14:nvPr/>
              </p14:nvContentPartPr>
              <p14:xfrm>
                <a:off x="6131973" y="6150667"/>
                <a:ext cx="274680" cy="77040"/>
              </p14:xfrm>
            </p:contentPart>
          </mc:Choice>
          <mc:Fallback xmlns="">
            <p:pic>
              <p:nvPicPr>
                <p:cNvPr id="178" name="Freihand 177">
                  <a:extLst>
                    <a:ext uri="{FF2B5EF4-FFF2-40B4-BE49-F238E27FC236}">
                      <a16:creationId xmlns:a16="http://schemas.microsoft.com/office/drawing/2014/main" id="{2C2ED08E-D5A8-44A6-A0EF-E19A6FD7FF98}"/>
                    </a:ext>
                  </a:extLst>
                </p:cNvPr>
                <p:cNvPicPr/>
                <p:nvPr/>
              </p:nvPicPr>
              <p:blipFill>
                <a:blip r:embed="rId92"/>
                <a:stretch>
                  <a:fillRect/>
                </a:stretch>
              </p:blipFill>
              <p:spPr>
                <a:xfrm>
                  <a:off x="6127653" y="6146347"/>
                  <a:ext cx="2833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79" name="Freihand 178">
                  <a:extLst>
                    <a:ext uri="{FF2B5EF4-FFF2-40B4-BE49-F238E27FC236}">
                      <a16:creationId xmlns:a16="http://schemas.microsoft.com/office/drawing/2014/main" id="{EA519BC9-D13F-4D8B-89A3-5307FFE57157}"/>
                    </a:ext>
                  </a:extLst>
                </p14:cNvPr>
                <p14:cNvContentPartPr/>
                <p14:nvPr/>
              </p14:nvContentPartPr>
              <p14:xfrm>
                <a:off x="6432213" y="6123307"/>
                <a:ext cx="31680" cy="108720"/>
              </p14:xfrm>
            </p:contentPart>
          </mc:Choice>
          <mc:Fallback xmlns="">
            <p:pic>
              <p:nvPicPr>
                <p:cNvPr id="179" name="Freihand 178">
                  <a:extLst>
                    <a:ext uri="{FF2B5EF4-FFF2-40B4-BE49-F238E27FC236}">
                      <a16:creationId xmlns:a16="http://schemas.microsoft.com/office/drawing/2014/main" id="{EA519BC9-D13F-4D8B-89A3-5307FFE57157}"/>
                    </a:ext>
                  </a:extLst>
                </p:cNvPr>
                <p:cNvPicPr/>
                <p:nvPr/>
              </p:nvPicPr>
              <p:blipFill>
                <a:blip r:embed="rId94"/>
                <a:stretch>
                  <a:fillRect/>
                </a:stretch>
              </p:blipFill>
              <p:spPr>
                <a:xfrm>
                  <a:off x="6427893" y="6118987"/>
                  <a:ext cx="403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80" name="Freihand 179">
                  <a:extLst>
                    <a:ext uri="{FF2B5EF4-FFF2-40B4-BE49-F238E27FC236}">
                      <a16:creationId xmlns:a16="http://schemas.microsoft.com/office/drawing/2014/main" id="{54862D04-B8D6-4F43-9873-DC1A4B50F3A9}"/>
                    </a:ext>
                  </a:extLst>
                </p14:cNvPr>
                <p14:cNvContentPartPr/>
                <p14:nvPr/>
              </p14:nvContentPartPr>
              <p14:xfrm>
                <a:off x="6483333" y="6018187"/>
                <a:ext cx="169200" cy="212400"/>
              </p14:xfrm>
            </p:contentPart>
          </mc:Choice>
          <mc:Fallback xmlns="">
            <p:pic>
              <p:nvPicPr>
                <p:cNvPr id="180" name="Freihand 179">
                  <a:extLst>
                    <a:ext uri="{FF2B5EF4-FFF2-40B4-BE49-F238E27FC236}">
                      <a16:creationId xmlns:a16="http://schemas.microsoft.com/office/drawing/2014/main" id="{54862D04-B8D6-4F43-9873-DC1A4B50F3A9}"/>
                    </a:ext>
                  </a:extLst>
                </p:cNvPr>
                <p:cNvPicPr/>
                <p:nvPr/>
              </p:nvPicPr>
              <p:blipFill>
                <a:blip r:embed="rId96"/>
                <a:stretch>
                  <a:fillRect/>
                </a:stretch>
              </p:blipFill>
              <p:spPr>
                <a:xfrm>
                  <a:off x="6479013" y="6013867"/>
                  <a:ext cx="1778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81" name="Freihand 180">
                  <a:extLst>
                    <a:ext uri="{FF2B5EF4-FFF2-40B4-BE49-F238E27FC236}">
                      <a16:creationId xmlns:a16="http://schemas.microsoft.com/office/drawing/2014/main" id="{8BB3078D-80FB-4B7F-BFF1-AB59278EB1F5}"/>
                    </a:ext>
                  </a:extLst>
                </p14:cNvPr>
                <p14:cNvContentPartPr/>
                <p14:nvPr/>
              </p14:nvContentPartPr>
              <p14:xfrm>
                <a:off x="6544893" y="5935747"/>
                <a:ext cx="360" cy="360"/>
              </p14:xfrm>
            </p:contentPart>
          </mc:Choice>
          <mc:Fallback xmlns="">
            <p:pic>
              <p:nvPicPr>
                <p:cNvPr id="181" name="Freihand 180">
                  <a:extLst>
                    <a:ext uri="{FF2B5EF4-FFF2-40B4-BE49-F238E27FC236}">
                      <a16:creationId xmlns:a16="http://schemas.microsoft.com/office/drawing/2014/main" id="{8BB3078D-80FB-4B7F-BFF1-AB59278EB1F5}"/>
                    </a:ext>
                  </a:extLst>
                </p:cNvPr>
                <p:cNvPicPr/>
                <p:nvPr/>
              </p:nvPicPr>
              <p:blipFill>
                <a:blip r:embed="rId23"/>
                <a:stretch>
                  <a:fillRect/>
                </a:stretch>
              </p:blipFill>
              <p:spPr>
                <a:xfrm>
                  <a:off x="6540573" y="59314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82" name="Freihand 181">
                  <a:extLst>
                    <a:ext uri="{FF2B5EF4-FFF2-40B4-BE49-F238E27FC236}">
                      <a16:creationId xmlns:a16="http://schemas.microsoft.com/office/drawing/2014/main" id="{0C6A1913-63FE-437F-87FA-1FBDA00AC69E}"/>
                    </a:ext>
                  </a:extLst>
                </p14:cNvPr>
                <p14:cNvContentPartPr/>
                <p14:nvPr/>
              </p14:nvContentPartPr>
              <p14:xfrm>
                <a:off x="6819933" y="5991907"/>
                <a:ext cx="160560" cy="167040"/>
              </p14:xfrm>
            </p:contentPart>
          </mc:Choice>
          <mc:Fallback xmlns="">
            <p:pic>
              <p:nvPicPr>
                <p:cNvPr id="182" name="Freihand 181">
                  <a:extLst>
                    <a:ext uri="{FF2B5EF4-FFF2-40B4-BE49-F238E27FC236}">
                      <a16:creationId xmlns:a16="http://schemas.microsoft.com/office/drawing/2014/main" id="{0C6A1913-63FE-437F-87FA-1FBDA00AC69E}"/>
                    </a:ext>
                  </a:extLst>
                </p:cNvPr>
                <p:cNvPicPr/>
                <p:nvPr/>
              </p:nvPicPr>
              <p:blipFill>
                <a:blip r:embed="rId99"/>
                <a:stretch>
                  <a:fillRect/>
                </a:stretch>
              </p:blipFill>
              <p:spPr>
                <a:xfrm>
                  <a:off x="6815613" y="5987587"/>
                  <a:ext cx="1692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83" name="Freihand 182">
                  <a:extLst>
                    <a:ext uri="{FF2B5EF4-FFF2-40B4-BE49-F238E27FC236}">
                      <a16:creationId xmlns:a16="http://schemas.microsoft.com/office/drawing/2014/main" id="{FEDBB888-0B30-41B0-98BD-BC29DF13F4B4}"/>
                    </a:ext>
                  </a:extLst>
                </p14:cNvPr>
                <p14:cNvContentPartPr/>
                <p14:nvPr/>
              </p14:nvContentPartPr>
              <p14:xfrm>
                <a:off x="6979413" y="6095587"/>
                <a:ext cx="357480" cy="65160"/>
              </p14:xfrm>
            </p:contentPart>
          </mc:Choice>
          <mc:Fallback xmlns="">
            <p:pic>
              <p:nvPicPr>
                <p:cNvPr id="183" name="Freihand 182">
                  <a:extLst>
                    <a:ext uri="{FF2B5EF4-FFF2-40B4-BE49-F238E27FC236}">
                      <a16:creationId xmlns:a16="http://schemas.microsoft.com/office/drawing/2014/main" id="{FEDBB888-0B30-41B0-98BD-BC29DF13F4B4}"/>
                    </a:ext>
                  </a:extLst>
                </p:cNvPr>
                <p:cNvPicPr/>
                <p:nvPr/>
              </p:nvPicPr>
              <p:blipFill>
                <a:blip r:embed="rId101"/>
                <a:stretch>
                  <a:fillRect/>
                </a:stretch>
              </p:blipFill>
              <p:spPr>
                <a:xfrm>
                  <a:off x="6975093" y="6091267"/>
                  <a:ext cx="3661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84" name="Freihand 183">
                  <a:extLst>
                    <a:ext uri="{FF2B5EF4-FFF2-40B4-BE49-F238E27FC236}">
                      <a16:creationId xmlns:a16="http://schemas.microsoft.com/office/drawing/2014/main" id="{FE88F9CF-D700-4A54-B654-A12D994531A6}"/>
                    </a:ext>
                  </a:extLst>
                </p14:cNvPr>
                <p14:cNvContentPartPr/>
                <p14:nvPr/>
              </p14:nvContentPartPr>
              <p14:xfrm>
                <a:off x="7364253" y="6093787"/>
                <a:ext cx="111240" cy="52200"/>
              </p14:xfrm>
            </p:contentPart>
          </mc:Choice>
          <mc:Fallback xmlns="">
            <p:pic>
              <p:nvPicPr>
                <p:cNvPr id="184" name="Freihand 183">
                  <a:extLst>
                    <a:ext uri="{FF2B5EF4-FFF2-40B4-BE49-F238E27FC236}">
                      <a16:creationId xmlns:a16="http://schemas.microsoft.com/office/drawing/2014/main" id="{FE88F9CF-D700-4A54-B654-A12D994531A6}"/>
                    </a:ext>
                  </a:extLst>
                </p:cNvPr>
                <p:cNvPicPr/>
                <p:nvPr/>
              </p:nvPicPr>
              <p:blipFill>
                <a:blip r:embed="rId103"/>
                <a:stretch>
                  <a:fillRect/>
                </a:stretch>
              </p:blipFill>
              <p:spPr>
                <a:xfrm>
                  <a:off x="7359933" y="6089467"/>
                  <a:ext cx="1198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85" name="Freihand 184">
                  <a:extLst>
                    <a:ext uri="{FF2B5EF4-FFF2-40B4-BE49-F238E27FC236}">
                      <a16:creationId xmlns:a16="http://schemas.microsoft.com/office/drawing/2014/main" id="{39AA6E99-77D8-42BD-92DC-EBAA73526AE9}"/>
                    </a:ext>
                  </a:extLst>
                </p14:cNvPr>
                <p14:cNvContentPartPr/>
                <p14:nvPr/>
              </p14:nvContentPartPr>
              <p14:xfrm>
                <a:off x="7445973" y="6063907"/>
                <a:ext cx="371880" cy="205200"/>
              </p14:xfrm>
            </p:contentPart>
          </mc:Choice>
          <mc:Fallback xmlns="">
            <p:pic>
              <p:nvPicPr>
                <p:cNvPr id="185" name="Freihand 184">
                  <a:extLst>
                    <a:ext uri="{FF2B5EF4-FFF2-40B4-BE49-F238E27FC236}">
                      <a16:creationId xmlns:a16="http://schemas.microsoft.com/office/drawing/2014/main" id="{39AA6E99-77D8-42BD-92DC-EBAA73526AE9}"/>
                    </a:ext>
                  </a:extLst>
                </p:cNvPr>
                <p:cNvPicPr/>
                <p:nvPr/>
              </p:nvPicPr>
              <p:blipFill>
                <a:blip r:embed="rId105"/>
                <a:stretch>
                  <a:fillRect/>
                </a:stretch>
              </p:blipFill>
              <p:spPr>
                <a:xfrm>
                  <a:off x="7441653" y="6059587"/>
                  <a:ext cx="38052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86" name="Freihand 185">
                  <a:extLst>
                    <a:ext uri="{FF2B5EF4-FFF2-40B4-BE49-F238E27FC236}">
                      <a16:creationId xmlns:a16="http://schemas.microsoft.com/office/drawing/2014/main" id="{D8AC2BC8-08F9-43BD-914D-6EBD9516FFE0}"/>
                    </a:ext>
                  </a:extLst>
                </p14:cNvPr>
                <p14:cNvContentPartPr/>
                <p14:nvPr/>
              </p14:nvContentPartPr>
              <p14:xfrm>
                <a:off x="7876173" y="5996587"/>
                <a:ext cx="127800" cy="268920"/>
              </p14:xfrm>
            </p:contentPart>
          </mc:Choice>
          <mc:Fallback xmlns="">
            <p:pic>
              <p:nvPicPr>
                <p:cNvPr id="186" name="Freihand 185">
                  <a:extLst>
                    <a:ext uri="{FF2B5EF4-FFF2-40B4-BE49-F238E27FC236}">
                      <a16:creationId xmlns:a16="http://schemas.microsoft.com/office/drawing/2014/main" id="{D8AC2BC8-08F9-43BD-914D-6EBD9516FFE0}"/>
                    </a:ext>
                  </a:extLst>
                </p:cNvPr>
                <p:cNvPicPr/>
                <p:nvPr/>
              </p:nvPicPr>
              <p:blipFill>
                <a:blip r:embed="rId107"/>
                <a:stretch>
                  <a:fillRect/>
                </a:stretch>
              </p:blipFill>
              <p:spPr>
                <a:xfrm>
                  <a:off x="7871853" y="5992267"/>
                  <a:ext cx="13644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87" name="Freihand 186">
                  <a:extLst>
                    <a:ext uri="{FF2B5EF4-FFF2-40B4-BE49-F238E27FC236}">
                      <a16:creationId xmlns:a16="http://schemas.microsoft.com/office/drawing/2014/main" id="{459EAF85-27E2-46D1-8865-4DC760F0E3F2}"/>
                    </a:ext>
                  </a:extLst>
                </p14:cNvPr>
                <p14:cNvContentPartPr/>
                <p14:nvPr/>
              </p14:nvContentPartPr>
              <p14:xfrm>
                <a:off x="7787973" y="5900107"/>
                <a:ext cx="37080" cy="8280"/>
              </p14:xfrm>
            </p:contentPart>
          </mc:Choice>
          <mc:Fallback xmlns="">
            <p:pic>
              <p:nvPicPr>
                <p:cNvPr id="187" name="Freihand 186">
                  <a:extLst>
                    <a:ext uri="{FF2B5EF4-FFF2-40B4-BE49-F238E27FC236}">
                      <a16:creationId xmlns:a16="http://schemas.microsoft.com/office/drawing/2014/main" id="{459EAF85-27E2-46D1-8865-4DC760F0E3F2}"/>
                    </a:ext>
                  </a:extLst>
                </p:cNvPr>
                <p:cNvPicPr/>
                <p:nvPr/>
              </p:nvPicPr>
              <p:blipFill>
                <a:blip r:embed="rId109"/>
                <a:stretch>
                  <a:fillRect/>
                </a:stretch>
              </p:blipFill>
              <p:spPr>
                <a:xfrm>
                  <a:off x="7783653" y="5895787"/>
                  <a:ext cx="457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88" name="Freihand 187">
                  <a:extLst>
                    <a:ext uri="{FF2B5EF4-FFF2-40B4-BE49-F238E27FC236}">
                      <a16:creationId xmlns:a16="http://schemas.microsoft.com/office/drawing/2014/main" id="{9FCF8DD9-8362-4D28-A96C-AFD1A85B9102}"/>
                    </a:ext>
                  </a:extLst>
                </p14:cNvPr>
                <p14:cNvContentPartPr/>
                <p14:nvPr/>
              </p14:nvContentPartPr>
              <p14:xfrm>
                <a:off x="4896453" y="6344347"/>
                <a:ext cx="220680" cy="221760"/>
              </p14:xfrm>
            </p:contentPart>
          </mc:Choice>
          <mc:Fallback xmlns="">
            <p:pic>
              <p:nvPicPr>
                <p:cNvPr id="188" name="Freihand 187">
                  <a:extLst>
                    <a:ext uri="{FF2B5EF4-FFF2-40B4-BE49-F238E27FC236}">
                      <a16:creationId xmlns:a16="http://schemas.microsoft.com/office/drawing/2014/main" id="{9FCF8DD9-8362-4D28-A96C-AFD1A85B9102}"/>
                    </a:ext>
                  </a:extLst>
                </p:cNvPr>
                <p:cNvPicPr/>
                <p:nvPr/>
              </p:nvPicPr>
              <p:blipFill>
                <a:blip r:embed="rId111"/>
                <a:stretch>
                  <a:fillRect/>
                </a:stretch>
              </p:blipFill>
              <p:spPr>
                <a:xfrm>
                  <a:off x="4892133" y="6340027"/>
                  <a:ext cx="22932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89" name="Freihand 188">
                  <a:extLst>
                    <a:ext uri="{FF2B5EF4-FFF2-40B4-BE49-F238E27FC236}">
                      <a16:creationId xmlns:a16="http://schemas.microsoft.com/office/drawing/2014/main" id="{05410DEF-33A5-459D-B746-F9F2B2F5359C}"/>
                    </a:ext>
                  </a:extLst>
                </p14:cNvPr>
                <p14:cNvContentPartPr/>
                <p14:nvPr/>
              </p14:nvContentPartPr>
              <p14:xfrm>
                <a:off x="5211813" y="6356587"/>
                <a:ext cx="132480" cy="96480"/>
              </p14:xfrm>
            </p:contentPart>
          </mc:Choice>
          <mc:Fallback xmlns="">
            <p:pic>
              <p:nvPicPr>
                <p:cNvPr id="189" name="Freihand 188">
                  <a:extLst>
                    <a:ext uri="{FF2B5EF4-FFF2-40B4-BE49-F238E27FC236}">
                      <a16:creationId xmlns:a16="http://schemas.microsoft.com/office/drawing/2014/main" id="{05410DEF-33A5-459D-B746-F9F2B2F5359C}"/>
                    </a:ext>
                  </a:extLst>
                </p:cNvPr>
                <p:cNvPicPr/>
                <p:nvPr/>
              </p:nvPicPr>
              <p:blipFill>
                <a:blip r:embed="rId113"/>
                <a:stretch>
                  <a:fillRect/>
                </a:stretch>
              </p:blipFill>
              <p:spPr>
                <a:xfrm>
                  <a:off x="5207493" y="6352267"/>
                  <a:ext cx="1411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90" name="Freihand 189">
                  <a:extLst>
                    <a:ext uri="{FF2B5EF4-FFF2-40B4-BE49-F238E27FC236}">
                      <a16:creationId xmlns:a16="http://schemas.microsoft.com/office/drawing/2014/main" id="{B7E5EEB9-8395-4285-A359-F10A45A90CF9}"/>
                    </a:ext>
                  </a:extLst>
                </p14:cNvPr>
                <p14:cNvContentPartPr/>
                <p14:nvPr/>
              </p14:nvContentPartPr>
              <p14:xfrm>
                <a:off x="5375613" y="6374947"/>
                <a:ext cx="118440" cy="66960"/>
              </p14:xfrm>
            </p:contentPart>
          </mc:Choice>
          <mc:Fallback xmlns="">
            <p:pic>
              <p:nvPicPr>
                <p:cNvPr id="190" name="Freihand 189">
                  <a:extLst>
                    <a:ext uri="{FF2B5EF4-FFF2-40B4-BE49-F238E27FC236}">
                      <a16:creationId xmlns:a16="http://schemas.microsoft.com/office/drawing/2014/main" id="{B7E5EEB9-8395-4285-A359-F10A45A90CF9}"/>
                    </a:ext>
                  </a:extLst>
                </p:cNvPr>
                <p:cNvPicPr/>
                <p:nvPr/>
              </p:nvPicPr>
              <p:blipFill>
                <a:blip r:embed="rId115"/>
                <a:stretch>
                  <a:fillRect/>
                </a:stretch>
              </p:blipFill>
              <p:spPr>
                <a:xfrm>
                  <a:off x="5371293" y="6370627"/>
                  <a:ext cx="1270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91" name="Freihand 190">
                  <a:extLst>
                    <a:ext uri="{FF2B5EF4-FFF2-40B4-BE49-F238E27FC236}">
                      <a16:creationId xmlns:a16="http://schemas.microsoft.com/office/drawing/2014/main" id="{A4CC50EB-5B63-4178-A02D-2F8DE5820D60}"/>
                    </a:ext>
                  </a:extLst>
                </p14:cNvPr>
                <p14:cNvContentPartPr/>
                <p14:nvPr/>
              </p14:nvContentPartPr>
              <p14:xfrm>
                <a:off x="5496213" y="6360547"/>
                <a:ext cx="440280" cy="186480"/>
              </p14:xfrm>
            </p:contentPart>
          </mc:Choice>
          <mc:Fallback xmlns="">
            <p:pic>
              <p:nvPicPr>
                <p:cNvPr id="191" name="Freihand 190">
                  <a:extLst>
                    <a:ext uri="{FF2B5EF4-FFF2-40B4-BE49-F238E27FC236}">
                      <a16:creationId xmlns:a16="http://schemas.microsoft.com/office/drawing/2014/main" id="{A4CC50EB-5B63-4178-A02D-2F8DE5820D60}"/>
                    </a:ext>
                  </a:extLst>
                </p:cNvPr>
                <p:cNvPicPr/>
                <p:nvPr/>
              </p:nvPicPr>
              <p:blipFill>
                <a:blip r:embed="rId117"/>
                <a:stretch>
                  <a:fillRect/>
                </a:stretch>
              </p:blipFill>
              <p:spPr>
                <a:xfrm>
                  <a:off x="5491893" y="6356227"/>
                  <a:ext cx="4489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92" name="Freihand 191">
                  <a:extLst>
                    <a:ext uri="{FF2B5EF4-FFF2-40B4-BE49-F238E27FC236}">
                      <a16:creationId xmlns:a16="http://schemas.microsoft.com/office/drawing/2014/main" id="{E64A5CCC-4FCE-4D06-A9E8-F2B8B87F1F7F}"/>
                    </a:ext>
                  </a:extLst>
                </p14:cNvPr>
                <p14:cNvContentPartPr/>
                <p14:nvPr/>
              </p14:nvContentPartPr>
              <p14:xfrm>
                <a:off x="6059973" y="6296827"/>
                <a:ext cx="200880" cy="203760"/>
              </p14:xfrm>
            </p:contentPart>
          </mc:Choice>
          <mc:Fallback xmlns="">
            <p:pic>
              <p:nvPicPr>
                <p:cNvPr id="192" name="Freihand 191">
                  <a:extLst>
                    <a:ext uri="{FF2B5EF4-FFF2-40B4-BE49-F238E27FC236}">
                      <a16:creationId xmlns:a16="http://schemas.microsoft.com/office/drawing/2014/main" id="{E64A5CCC-4FCE-4D06-A9E8-F2B8B87F1F7F}"/>
                    </a:ext>
                  </a:extLst>
                </p:cNvPr>
                <p:cNvPicPr/>
                <p:nvPr/>
              </p:nvPicPr>
              <p:blipFill>
                <a:blip r:embed="rId119"/>
                <a:stretch>
                  <a:fillRect/>
                </a:stretch>
              </p:blipFill>
              <p:spPr>
                <a:xfrm>
                  <a:off x="6055653" y="6292507"/>
                  <a:ext cx="20952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94" name="Freihand 193">
                  <a:extLst>
                    <a:ext uri="{FF2B5EF4-FFF2-40B4-BE49-F238E27FC236}">
                      <a16:creationId xmlns:a16="http://schemas.microsoft.com/office/drawing/2014/main" id="{C02356E6-4FFB-4F50-8E7E-C36284542E3E}"/>
                    </a:ext>
                  </a:extLst>
                </p14:cNvPr>
                <p14:cNvContentPartPr/>
                <p14:nvPr/>
              </p14:nvContentPartPr>
              <p14:xfrm>
                <a:off x="6545613" y="6281707"/>
                <a:ext cx="115200" cy="217440"/>
              </p14:xfrm>
            </p:contentPart>
          </mc:Choice>
          <mc:Fallback xmlns="">
            <p:pic>
              <p:nvPicPr>
                <p:cNvPr id="194" name="Freihand 193">
                  <a:extLst>
                    <a:ext uri="{FF2B5EF4-FFF2-40B4-BE49-F238E27FC236}">
                      <a16:creationId xmlns:a16="http://schemas.microsoft.com/office/drawing/2014/main" id="{C02356E6-4FFB-4F50-8E7E-C36284542E3E}"/>
                    </a:ext>
                  </a:extLst>
                </p:cNvPr>
                <p:cNvPicPr/>
                <p:nvPr/>
              </p:nvPicPr>
              <p:blipFill>
                <a:blip r:embed="rId121"/>
                <a:stretch>
                  <a:fillRect/>
                </a:stretch>
              </p:blipFill>
              <p:spPr>
                <a:xfrm>
                  <a:off x="6541293" y="6277387"/>
                  <a:ext cx="12384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96" name="Freihand 195">
                  <a:extLst>
                    <a:ext uri="{FF2B5EF4-FFF2-40B4-BE49-F238E27FC236}">
                      <a16:creationId xmlns:a16="http://schemas.microsoft.com/office/drawing/2014/main" id="{723D002B-9F4B-4EB7-9424-B1CE9100E745}"/>
                    </a:ext>
                  </a:extLst>
                </p14:cNvPr>
                <p14:cNvContentPartPr/>
                <p14:nvPr/>
              </p14:nvContentPartPr>
              <p14:xfrm>
                <a:off x="6722373" y="6342187"/>
                <a:ext cx="216360" cy="86040"/>
              </p14:xfrm>
            </p:contentPart>
          </mc:Choice>
          <mc:Fallback xmlns="">
            <p:pic>
              <p:nvPicPr>
                <p:cNvPr id="196" name="Freihand 195">
                  <a:extLst>
                    <a:ext uri="{FF2B5EF4-FFF2-40B4-BE49-F238E27FC236}">
                      <a16:creationId xmlns:a16="http://schemas.microsoft.com/office/drawing/2014/main" id="{723D002B-9F4B-4EB7-9424-B1CE9100E745}"/>
                    </a:ext>
                  </a:extLst>
                </p:cNvPr>
                <p:cNvPicPr/>
                <p:nvPr/>
              </p:nvPicPr>
              <p:blipFill>
                <a:blip r:embed="rId123"/>
                <a:stretch>
                  <a:fillRect/>
                </a:stretch>
              </p:blipFill>
              <p:spPr>
                <a:xfrm>
                  <a:off x="6718053" y="6337867"/>
                  <a:ext cx="2250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97" name="Freihand 196">
                  <a:extLst>
                    <a:ext uri="{FF2B5EF4-FFF2-40B4-BE49-F238E27FC236}">
                      <a16:creationId xmlns:a16="http://schemas.microsoft.com/office/drawing/2014/main" id="{A07D5404-2836-4B13-A167-578E474138CC}"/>
                    </a:ext>
                  </a:extLst>
                </p14:cNvPr>
                <p14:cNvContentPartPr/>
                <p14:nvPr/>
              </p14:nvContentPartPr>
              <p14:xfrm>
                <a:off x="7041333" y="6331387"/>
                <a:ext cx="115560" cy="81000"/>
              </p14:xfrm>
            </p:contentPart>
          </mc:Choice>
          <mc:Fallback xmlns="">
            <p:pic>
              <p:nvPicPr>
                <p:cNvPr id="197" name="Freihand 196">
                  <a:extLst>
                    <a:ext uri="{FF2B5EF4-FFF2-40B4-BE49-F238E27FC236}">
                      <a16:creationId xmlns:a16="http://schemas.microsoft.com/office/drawing/2014/main" id="{A07D5404-2836-4B13-A167-578E474138CC}"/>
                    </a:ext>
                  </a:extLst>
                </p:cNvPr>
                <p:cNvPicPr/>
                <p:nvPr/>
              </p:nvPicPr>
              <p:blipFill>
                <a:blip r:embed="rId125"/>
                <a:stretch>
                  <a:fillRect/>
                </a:stretch>
              </p:blipFill>
              <p:spPr>
                <a:xfrm>
                  <a:off x="7037013" y="6327067"/>
                  <a:ext cx="1242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98" name="Freihand 197">
                  <a:extLst>
                    <a:ext uri="{FF2B5EF4-FFF2-40B4-BE49-F238E27FC236}">
                      <a16:creationId xmlns:a16="http://schemas.microsoft.com/office/drawing/2014/main" id="{76D04308-0080-407D-9D0D-2B6B28D48D44}"/>
                    </a:ext>
                  </a:extLst>
                </p14:cNvPr>
                <p14:cNvContentPartPr/>
                <p14:nvPr/>
              </p14:nvContentPartPr>
              <p14:xfrm>
                <a:off x="7205493" y="6334627"/>
                <a:ext cx="216360" cy="50400"/>
              </p14:xfrm>
            </p:contentPart>
          </mc:Choice>
          <mc:Fallback xmlns="">
            <p:pic>
              <p:nvPicPr>
                <p:cNvPr id="198" name="Freihand 197">
                  <a:extLst>
                    <a:ext uri="{FF2B5EF4-FFF2-40B4-BE49-F238E27FC236}">
                      <a16:creationId xmlns:a16="http://schemas.microsoft.com/office/drawing/2014/main" id="{76D04308-0080-407D-9D0D-2B6B28D48D44}"/>
                    </a:ext>
                  </a:extLst>
                </p:cNvPr>
                <p:cNvPicPr/>
                <p:nvPr/>
              </p:nvPicPr>
              <p:blipFill>
                <a:blip r:embed="rId127"/>
                <a:stretch>
                  <a:fillRect/>
                </a:stretch>
              </p:blipFill>
              <p:spPr>
                <a:xfrm>
                  <a:off x="7201173" y="6330307"/>
                  <a:ext cx="22500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99" name="Freihand 198">
                  <a:extLst>
                    <a:ext uri="{FF2B5EF4-FFF2-40B4-BE49-F238E27FC236}">
                      <a16:creationId xmlns:a16="http://schemas.microsoft.com/office/drawing/2014/main" id="{A8BE2E1F-7EDF-4577-B7D4-A79897DF64DC}"/>
                    </a:ext>
                  </a:extLst>
                </p14:cNvPr>
                <p14:cNvContentPartPr/>
                <p14:nvPr/>
              </p14:nvContentPartPr>
              <p14:xfrm>
                <a:off x="7432653" y="6347947"/>
                <a:ext cx="139680" cy="57600"/>
              </p14:xfrm>
            </p:contentPart>
          </mc:Choice>
          <mc:Fallback xmlns="">
            <p:pic>
              <p:nvPicPr>
                <p:cNvPr id="199" name="Freihand 198">
                  <a:extLst>
                    <a:ext uri="{FF2B5EF4-FFF2-40B4-BE49-F238E27FC236}">
                      <a16:creationId xmlns:a16="http://schemas.microsoft.com/office/drawing/2014/main" id="{A8BE2E1F-7EDF-4577-B7D4-A79897DF64DC}"/>
                    </a:ext>
                  </a:extLst>
                </p:cNvPr>
                <p:cNvPicPr/>
                <p:nvPr/>
              </p:nvPicPr>
              <p:blipFill>
                <a:blip r:embed="rId129"/>
                <a:stretch>
                  <a:fillRect/>
                </a:stretch>
              </p:blipFill>
              <p:spPr>
                <a:xfrm>
                  <a:off x="7428333" y="6343627"/>
                  <a:ext cx="14832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200" name="Freihand 199">
                  <a:extLst>
                    <a:ext uri="{FF2B5EF4-FFF2-40B4-BE49-F238E27FC236}">
                      <a16:creationId xmlns:a16="http://schemas.microsoft.com/office/drawing/2014/main" id="{6B7A845B-7444-4420-AEF8-25171A7F50A2}"/>
                    </a:ext>
                  </a:extLst>
                </p14:cNvPr>
                <p14:cNvContentPartPr/>
                <p14:nvPr/>
              </p14:nvContentPartPr>
              <p14:xfrm>
                <a:off x="7636053" y="6273427"/>
                <a:ext cx="306360" cy="135720"/>
              </p14:xfrm>
            </p:contentPart>
          </mc:Choice>
          <mc:Fallback xmlns="">
            <p:pic>
              <p:nvPicPr>
                <p:cNvPr id="200" name="Freihand 199">
                  <a:extLst>
                    <a:ext uri="{FF2B5EF4-FFF2-40B4-BE49-F238E27FC236}">
                      <a16:creationId xmlns:a16="http://schemas.microsoft.com/office/drawing/2014/main" id="{6B7A845B-7444-4420-AEF8-25171A7F50A2}"/>
                    </a:ext>
                  </a:extLst>
                </p:cNvPr>
                <p:cNvPicPr/>
                <p:nvPr/>
              </p:nvPicPr>
              <p:blipFill>
                <a:blip r:embed="rId131"/>
                <a:stretch>
                  <a:fillRect/>
                </a:stretch>
              </p:blipFill>
              <p:spPr>
                <a:xfrm>
                  <a:off x="7631733" y="6269107"/>
                  <a:ext cx="3150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201" name="Freihand 200">
                  <a:extLst>
                    <a:ext uri="{FF2B5EF4-FFF2-40B4-BE49-F238E27FC236}">
                      <a16:creationId xmlns:a16="http://schemas.microsoft.com/office/drawing/2014/main" id="{397FBCB6-8EF6-4184-9910-7F35D43687E5}"/>
                    </a:ext>
                  </a:extLst>
                </p14:cNvPr>
                <p14:cNvContentPartPr/>
                <p14:nvPr/>
              </p14:nvContentPartPr>
              <p14:xfrm>
                <a:off x="7926213" y="6318787"/>
                <a:ext cx="34560" cy="10080"/>
              </p14:xfrm>
            </p:contentPart>
          </mc:Choice>
          <mc:Fallback xmlns="">
            <p:pic>
              <p:nvPicPr>
                <p:cNvPr id="201" name="Freihand 200">
                  <a:extLst>
                    <a:ext uri="{FF2B5EF4-FFF2-40B4-BE49-F238E27FC236}">
                      <a16:creationId xmlns:a16="http://schemas.microsoft.com/office/drawing/2014/main" id="{397FBCB6-8EF6-4184-9910-7F35D43687E5}"/>
                    </a:ext>
                  </a:extLst>
                </p:cNvPr>
                <p:cNvPicPr/>
                <p:nvPr/>
              </p:nvPicPr>
              <p:blipFill>
                <a:blip r:embed="rId133"/>
                <a:stretch>
                  <a:fillRect/>
                </a:stretch>
              </p:blipFill>
              <p:spPr>
                <a:xfrm>
                  <a:off x="7921893" y="6314467"/>
                  <a:ext cx="432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202" name="Freihand 201">
                  <a:extLst>
                    <a:ext uri="{FF2B5EF4-FFF2-40B4-BE49-F238E27FC236}">
                      <a16:creationId xmlns:a16="http://schemas.microsoft.com/office/drawing/2014/main" id="{7F20213F-8048-4D4E-854D-9B3053A535E3}"/>
                    </a:ext>
                  </a:extLst>
                </p14:cNvPr>
                <p14:cNvContentPartPr/>
                <p14:nvPr/>
              </p14:nvContentPartPr>
              <p14:xfrm>
                <a:off x="7980573" y="6323107"/>
                <a:ext cx="113400" cy="70560"/>
              </p14:xfrm>
            </p:contentPart>
          </mc:Choice>
          <mc:Fallback xmlns="">
            <p:pic>
              <p:nvPicPr>
                <p:cNvPr id="202" name="Freihand 201">
                  <a:extLst>
                    <a:ext uri="{FF2B5EF4-FFF2-40B4-BE49-F238E27FC236}">
                      <a16:creationId xmlns:a16="http://schemas.microsoft.com/office/drawing/2014/main" id="{7F20213F-8048-4D4E-854D-9B3053A535E3}"/>
                    </a:ext>
                  </a:extLst>
                </p:cNvPr>
                <p:cNvPicPr/>
                <p:nvPr/>
              </p:nvPicPr>
              <p:blipFill>
                <a:blip r:embed="rId135"/>
                <a:stretch>
                  <a:fillRect/>
                </a:stretch>
              </p:blipFill>
              <p:spPr>
                <a:xfrm>
                  <a:off x="7976253" y="6318787"/>
                  <a:ext cx="1220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204" name="Freihand 203">
                  <a:extLst>
                    <a:ext uri="{FF2B5EF4-FFF2-40B4-BE49-F238E27FC236}">
                      <a16:creationId xmlns:a16="http://schemas.microsoft.com/office/drawing/2014/main" id="{F3343195-408F-4908-8FD9-88A5F8C2B80B}"/>
                    </a:ext>
                  </a:extLst>
                </p14:cNvPr>
                <p14:cNvContentPartPr/>
                <p14:nvPr/>
              </p14:nvContentPartPr>
              <p14:xfrm>
                <a:off x="6866373" y="6551707"/>
                <a:ext cx="203040" cy="168840"/>
              </p14:xfrm>
            </p:contentPart>
          </mc:Choice>
          <mc:Fallback xmlns="">
            <p:pic>
              <p:nvPicPr>
                <p:cNvPr id="204" name="Freihand 203">
                  <a:extLst>
                    <a:ext uri="{FF2B5EF4-FFF2-40B4-BE49-F238E27FC236}">
                      <a16:creationId xmlns:a16="http://schemas.microsoft.com/office/drawing/2014/main" id="{F3343195-408F-4908-8FD9-88A5F8C2B80B}"/>
                    </a:ext>
                  </a:extLst>
                </p:cNvPr>
                <p:cNvPicPr/>
                <p:nvPr/>
              </p:nvPicPr>
              <p:blipFill>
                <a:blip r:embed="rId137"/>
                <a:stretch>
                  <a:fillRect/>
                </a:stretch>
              </p:blipFill>
              <p:spPr>
                <a:xfrm>
                  <a:off x="6862053" y="6547387"/>
                  <a:ext cx="2116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205" name="Freihand 204">
                  <a:extLst>
                    <a:ext uri="{FF2B5EF4-FFF2-40B4-BE49-F238E27FC236}">
                      <a16:creationId xmlns:a16="http://schemas.microsoft.com/office/drawing/2014/main" id="{C357A836-5D0F-404A-B470-49A5328D6E0F}"/>
                    </a:ext>
                  </a:extLst>
                </p14:cNvPr>
                <p14:cNvContentPartPr/>
                <p14:nvPr/>
              </p14:nvContentPartPr>
              <p14:xfrm>
                <a:off x="7049613" y="6592387"/>
                <a:ext cx="239040" cy="78120"/>
              </p14:xfrm>
            </p:contentPart>
          </mc:Choice>
          <mc:Fallback xmlns="">
            <p:pic>
              <p:nvPicPr>
                <p:cNvPr id="205" name="Freihand 204">
                  <a:extLst>
                    <a:ext uri="{FF2B5EF4-FFF2-40B4-BE49-F238E27FC236}">
                      <a16:creationId xmlns:a16="http://schemas.microsoft.com/office/drawing/2014/main" id="{C357A836-5D0F-404A-B470-49A5328D6E0F}"/>
                    </a:ext>
                  </a:extLst>
                </p:cNvPr>
                <p:cNvPicPr/>
                <p:nvPr/>
              </p:nvPicPr>
              <p:blipFill>
                <a:blip r:embed="rId139"/>
                <a:stretch>
                  <a:fillRect/>
                </a:stretch>
              </p:blipFill>
              <p:spPr>
                <a:xfrm>
                  <a:off x="7045293" y="6588067"/>
                  <a:ext cx="2476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206" name="Freihand 205">
                  <a:extLst>
                    <a:ext uri="{FF2B5EF4-FFF2-40B4-BE49-F238E27FC236}">
                      <a16:creationId xmlns:a16="http://schemas.microsoft.com/office/drawing/2014/main" id="{86E901F8-1A66-421F-92D7-EB7C16CE9895}"/>
                    </a:ext>
                  </a:extLst>
                </p14:cNvPr>
                <p14:cNvContentPartPr/>
                <p14:nvPr/>
              </p14:nvContentPartPr>
              <p14:xfrm>
                <a:off x="7308813" y="6579787"/>
                <a:ext cx="96480" cy="94680"/>
              </p14:xfrm>
            </p:contentPart>
          </mc:Choice>
          <mc:Fallback xmlns="">
            <p:pic>
              <p:nvPicPr>
                <p:cNvPr id="206" name="Freihand 205">
                  <a:extLst>
                    <a:ext uri="{FF2B5EF4-FFF2-40B4-BE49-F238E27FC236}">
                      <a16:creationId xmlns:a16="http://schemas.microsoft.com/office/drawing/2014/main" id="{86E901F8-1A66-421F-92D7-EB7C16CE9895}"/>
                    </a:ext>
                  </a:extLst>
                </p:cNvPr>
                <p:cNvPicPr/>
                <p:nvPr/>
              </p:nvPicPr>
              <p:blipFill>
                <a:blip r:embed="rId141"/>
                <a:stretch>
                  <a:fillRect/>
                </a:stretch>
              </p:blipFill>
              <p:spPr>
                <a:xfrm>
                  <a:off x="7304493" y="6575467"/>
                  <a:ext cx="1051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207" name="Freihand 206">
                  <a:extLst>
                    <a:ext uri="{FF2B5EF4-FFF2-40B4-BE49-F238E27FC236}">
                      <a16:creationId xmlns:a16="http://schemas.microsoft.com/office/drawing/2014/main" id="{43623382-7DBA-4098-96E9-9C2DD9371610}"/>
                    </a:ext>
                  </a:extLst>
                </p14:cNvPr>
                <p14:cNvContentPartPr/>
                <p14:nvPr/>
              </p14:nvContentPartPr>
              <p14:xfrm>
                <a:off x="7467573" y="6525427"/>
                <a:ext cx="85680" cy="183960"/>
              </p14:xfrm>
            </p:contentPart>
          </mc:Choice>
          <mc:Fallback xmlns="">
            <p:pic>
              <p:nvPicPr>
                <p:cNvPr id="207" name="Freihand 206">
                  <a:extLst>
                    <a:ext uri="{FF2B5EF4-FFF2-40B4-BE49-F238E27FC236}">
                      <a16:creationId xmlns:a16="http://schemas.microsoft.com/office/drawing/2014/main" id="{43623382-7DBA-4098-96E9-9C2DD9371610}"/>
                    </a:ext>
                  </a:extLst>
                </p:cNvPr>
                <p:cNvPicPr/>
                <p:nvPr/>
              </p:nvPicPr>
              <p:blipFill>
                <a:blip r:embed="rId143"/>
                <a:stretch>
                  <a:fillRect/>
                </a:stretch>
              </p:blipFill>
              <p:spPr>
                <a:xfrm>
                  <a:off x="7463253" y="6521107"/>
                  <a:ext cx="943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208" name="Freihand 207">
                  <a:extLst>
                    <a:ext uri="{FF2B5EF4-FFF2-40B4-BE49-F238E27FC236}">
                      <a16:creationId xmlns:a16="http://schemas.microsoft.com/office/drawing/2014/main" id="{6DC1053C-1D31-48F5-891C-186258A324D4}"/>
                    </a:ext>
                  </a:extLst>
                </p14:cNvPr>
                <p14:cNvContentPartPr/>
                <p14:nvPr/>
              </p14:nvContentPartPr>
              <p14:xfrm>
                <a:off x="7548933" y="6580507"/>
                <a:ext cx="351000" cy="48600"/>
              </p14:xfrm>
            </p:contentPart>
          </mc:Choice>
          <mc:Fallback xmlns="">
            <p:pic>
              <p:nvPicPr>
                <p:cNvPr id="208" name="Freihand 207">
                  <a:extLst>
                    <a:ext uri="{FF2B5EF4-FFF2-40B4-BE49-F238E27FC236}">
                      <a16:creationId xmlns:a16="http://schemas.microsoft.com/office/drawing/2014/main" id="{6DC1053C-1D31-48F5-891C-186258A324D4}"/>
                    </a:ext>
                  </a:extLst>
                </p:cNvPr>
                <p:cNvPicPr/>
                <p:nvPr/>
              </p:nvPicPr>
              <p:blipFill>
                <a:blip r:embed="rId145"/>
                <a:stretch>
                  <a:fillRect/>
                </a:stretch>
              </p:blipFill>
              <p:spPr>
                <a:xfrm>
                  <a:off x="7544613" y="6576187"/>
                  <a:ext cx="3596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209" name="Freihand 208">
                  <a:extLst>
                    <a:ext uri="{FF2B5EF4-FFF2-40B4-BE49-F238E27FC236}">
                      <a16:creationId xmlns:a16="http://schemas.microsoft.com/office/drawing/2014/main" id="{91FC37E1-A513-45A6-9E1D-5CFD55BF9FFE}"/>
                    </a:ext>
                  </a:extLst>
                </p14:cNvPr>
                <p14:cNvContentPartPr/>
                <p14:nvPr/>
              </p14:nvContentPartPr>
              <p14:xfrm>
                <a:off x="7894893" y="6496627"/>
                <a:ext cx="221040" cy="123480"/>
              </p14:xfrm>
            </p:contentPart>
          </mc:Choice>
          <mc:Fallback xmlns="">
            <p:pic>
              <p:nvPicPr>
                <p:cNvPr id="209" name="Freihand 208">
                  <a:extLst>
                    <a:ext uri="{FF2B5EF4-FFF2-40B4-BE49-F238E27FC236}">
                      <a16:creationId xmlns:a16="http://schemas.microsoft.com/office/drawing/2014/main" id="{91FC37E1-A513-45A6-9E1D-5CFD55BF9FFE}"/>
                    </a:ext>
                  </a:extLst>
                </p:cNvPr>
                <p:cNvPicPr/>
                <p:nvPr/>
              </p:nvPicPr>
              <p:blipFill>
                <a:blip r:embed="rId147"/>
                <a:stretch>
                  <a:fillRect/>
                </a:stretch>
              </p:blipFill>
              <p:spPr>
                <a:xfrm>
                  <a:off x="7890573" y="6492307"/>
                  <a:ext cx="2296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210" name="Freihand 209">
                  <a:extLst>
                    <a:ext uri="{FF2B5EF4-FFF2-40B4-BE49-F238E27FC236}">
                      <a16:creationId xmlns:a16="http://schemas.microsoft.com/office/drawing/2014/main" id="{06135FF8-8A7E-447F-A6EC-949BC92F6437}"/>
                    </a:ext>
                  </a:extLst>
                </p14:cNvPr>
                <p14:cNvContentPartPr/>
                <p14:nvPr/>
              </p14:nvContentPartPr>
              <p14:xfrm>
                <a:off x="8103333" y="6482587"/>
                <a:ext cx="28440" cy="23040"/>
              </p14:xfrm>
            </p:contentPart>
          </mc:Choice>
          <mc:Fallback xmlns="">
            <p:pic>
              <p:nvPicPr>
                <p:cNvPr id="210" name="Freihand 209">
                  <a:extLst>
                    <a:ext uri="{FF2B5EF4-FFF2-40B4-BE49-F238E27FC236}">
                      <a16:creationId xmlns:a16="http://schemas.microsoft.com/office/drawing/2014/main" id="{06135FF8-8A7E-447F-A6EC-949BC92F6437}"/>
                    </a:ext>
                  </a:extLst>
                </p:cNvPr>
                <p:cNvPicPr/>
                <p:nvPr/>
              </p:nvPicPr>
              <p:blipFill>
                <a:blip r:embed="rId149"/>
                <a:stretch>
                  <a:fillRect/>
                </a:stretch>
              </p:blipFill>
              <p:spPr>
                <a:xfrm>
                  <a:off x="8099013" y="6478267"/>
                  <a:ext cx="3708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211" name="Freihand 210">
                  <a:extLst>
                    <a:ext uri="{FF2B5EF4-FFF2-40B4-BE49-F238E27FC236}">
                      <a16:creationId xmlns:a16="http://schemas.microsoft.com/office/drawing/2014/main" id="{2F6F8061-AA38-4502-8A4B-B5A6A8219369}"/>
                    </a:ext>
                  </a:extLst>
                </p14:cNvPr>
                <p14:cNvContentPartPr/>
                <p14:nvPr/>
              </p14:nvContentPartPr>
              <p14:xfrm>
                <a:off x="8136813" y="6523267"/>
                <a:ext cx="145800" cy="90720"/>
              </p14:xfrm>
            </p:contentPart>
          </mc:Choice>
          <mc:Fallback xmlns="">
            <p:pic>
              <p:nvPicPr>
                <p:cNvPr id="211" name="Freihand 210">
                  <a:extLst>
                    <a:ext uri="{FF2B5EF4-FFF2-40B4-BE49-F238E27FC236}">
                      <a16:creationId xmlns:a16="http://schemas.microsoft.com/office/drawing/2014/main" id="{2F6F8061-AA38-4502-8A4B-B5A6A8219369}"/>
                    </a:ext>
                  </a:extLst>
                </p:cNvPr>
                <p:cNvPicPr/>
                <p:nvPr/>
              </p:nvPicPr>
              <p:blipFill>
                <a:blip r:embed="rId151"/>
                <a:stretch>
                  <a:fillRect/>
                </a:stretch>
              </p:blipFill>
              <p:spPr>
                <a:xfrm>
                  <a:off x="8132493" y="6518947"/>
                  <a:ext cx="1544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212" name="Freihand 211">
                  <a:extLst>
                    <a:ext uri="{FF2B5EF4-FFF2-40B4-BE49-F238E27FC236}">
                      <a16:creationId xmlns:a16="http://schemas.microsoft.com/office/drawing/2014/main" id="{FC7E5FCD-FDBE-4A9C-A7BA-06B7B94B9F63}"/>
                    </a:ext>
                  </a:extLst>
                </p14:cNvPr>
                <p14:cNvContentPartPr/>
                <p14:nvPr/>
              </p14:nvContentPartPr>
              <p14:xfrm>
                <a:off x="8262453" y="6456307"/>
                <a:ext cx="137520" cy="183240"/>
              </p14:xfrm>
            </p:contentPart>
          </mc:Choice>
          <mc:Fallback xmlns="">
            <p:pic>
              <p:nvPicPr>
                <p:cNvPr id="212" name="Freihand 211">
                  <a:extLst>
                    <a:ext uri="{FF2B5EF4-FFF2-40B4-BE49-F238E27FC236}">
                      <a16:creationId xmlns:a16="http://schemas.microsoft.com/office/drawing/2014/main" id="{FC7E5FCD-FDBE-4A9C-A7BA-06B7B94B9F63}"/>
                    </a:ext>
                  </a:extLst>
                </p:cNvPr>
                <p:cNvPicPr/>
                <p:nvPr/>
              </p:nvPicPr>
              <p:blipFill>
                <a:blip r:embed="rId153"/>
                <a:stretch>
                  <a:fillRect/>
                </a:stretch>
              </p:blipFill>
              <p:spPr>
                <a:xfrm>
                  <a:off x="8258133" y="6451987"/>
                  <a:ext cx="146160" cy="191880"/>
                </a:xfrm>
                <a:prstGeom prst="rect">
                  <a:avLst/>
                </a:prstGeom>
              </p:spPr>
            </p:pic>
          </mc:Fallback>
        </mc:AlternateContent>
      </p:grpSp>
      <p:grpSp>
        <p:nvGrpSpPr>
          <p:cNvPr id="216" name="Gruppieren 215">
            <a:extLst>
              <a:ext uri="{FF2B5EF4-FFF2-40B4-BE49-F238E27FC236}">
                <a16:creationId xmlns:a16="http://schemas.microsoft.com/office/drawing/2014/main" id="{F0725832-652D-45BF-91B4-7C70A3246E93}"/>
              </a:ext>
            </a:extLst>
          </p:cNvPr>
          <p:cNvGrpSpPr/>
          <p:nvPr/>
        </p:nvGrpSpPr>
        <p:grpSpPr>
          <a:xfrm>
            <a:off x="7221693" y="5268667"/>
            <a:ext cx="179640" cy="688680"/>
            <a:chOff x="7221693" y="5268667"/>
            <a:chExt cx="179640" cy="688680"/>
          </a:xfrm>
        </p:grpSpPr>
        <mc:AlternateContent xmlns:mc="http://schemas.openxmlformats.org/markup-compatibility/2006" xmlns:p14="http://schemas.microsoft.com/office/powerpoint/2010/main">
          <mc:Choice Requires="p14">
            <p:contentPart p14:bwMode="auto" r:id="rId154">
              <p14:nvContentPartPr>
                <p14:cNvPr id="214" name="Freihand 213">
                  <a:extLst>
                    <a:ext uri="{FF2B5EF4-FFF2-40B4-BE49-F238E27FC236}">
                      <a16:creationId xmlns:a16="http://schemas.microsoft.com/office/drawing/2014/main" id="{8D277B13-0F98-480C-B58F-AD721C62AEA6}"/>
                    </a:ext>
                  </a:extLst>
                </p14:cNvPr>
                <p14:cNvContentPartPr/>
                <p14:nvPr/>
              </p14:nvContentPartPr>
              <p14:xfrm>
                <a:off x="7221693" y="5538307"/>
                <a:ext cx="95760" cy="419040"/>
              </p14:xfrm>
            </p:contentPart>
          </mc:Choice>
          <mc:Fallback xmlns="">
            <p:pic>
              <p:nvPicPr>
                <p:cNvPr id="214" name="Freihand 213">
                  <a:extLst>
                    <a:ext uri="{FF2B5EF4-FFF2-40B4-BE49-F238E27FC236}">
                      <a16:creationId xmlns:a16="http://schemas.microsoft.com/office/drawing/2014/main" id="{8D277B13-0F98-480C-B58F-AD721C62AEA6}"/>
                    </a:ext>
                  </a:extLst>
                </p:cNvPr>
                <p:cNvPicPr/>
                <p:nvPr/>
              </p:nvPicPr>
              <p:blipFill>
                <a:blip r:embed="rId155"/>
                <a:stretch>
                  <a:fillRect/>
                </a:stretch>
              </p:blipFill>
              <p:spPr>
                <a:xfrm>
                  <a:off x="7217373" y="5533987"/>
                  <a:ext cx="104400" cy="4276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215" name="Freihand 214">
                  <a:extLst>
                    <a:ext uri="{FF2B5EF4-FFF2-40B4-BE49-F238E27FC236}">
                      <a16:creationId xmlns:a16="http://schemas.microsoft.com/office/drawing/2014/main" id="{F1173A5D-D5D0-46D3-A630-5FE543A0E027}"/>
                    </a:ext>
                  </a:extLst>
                </p14:cNvPr>
                <p14:cNvContentPartPr/>
                <p14:nvPr/>
              </p14:nvContentPartPr>
              <p14:xfrm>
                <a:off x="7229973" y="5268667"/>
                <a:ext cx="171360" cy="266400"/>
              </p14:xfrm>
            </p:contentPart>
          </mc:Choice>
          <mc:Fallback xmlns="">
            <p:pic>
              <p:nvPicPr>
                <p:cNvPr id="215" name="Freihand 214">
                  <a:extLst>
                    <a:ext uri="{FF2B5EF4-FFF2-40B4-BE49-F238E27FC236}">
                      <a16:creationId xmlns:a16="http://schemas.microsoft.com/office/drawing/2014/main" id="{F1173A5D-D5D0-46D3-A630-5FE543A0E027}"/>
                    </a:ext>
                  </a:extLst>
                </p:cNvPr>
                <p:cNvPicPr/>
                <p:nvPr/>
              </p:nvPicPr>
              <p:blipFill>
                <a:blip r:embed="rId157"/>
                <a:stretch>
                  <a:fillRect/>
                </a:stretch>
              </p:blipFill>
              <p:spPr>
                <a:xfrm>
                  <a:off x="7225293" y="5264347"/>
                  <a:ext cx="180000" cy="275040"/>
                </a:xfrm>
                <a:prstGeom prst="rect">
                  <a:avLst/>
                </a:prstGeom>
              </p:spPr>
            </p:pic>
          </mc:Fallback>
        </mc:AlternateContent>
      </p:grpSp>
      <p:grpSp>
        <p:nvGrpSpPr>
          <p:cNvPr id="222" name="Gruppieren 221">
            <a:extLst>
              <a:ext uri="{FF2B5EF4-FFF2-40B4-BE49-F238E27FC236}">
                <a16:creationId xmlns:a16="http://schemas.microsoft.com/office/drawing/2014/main" id="{F551367D-CA73-42F6-8697-5C3D40DE625F}"/>
              </a:ext>
            </a:extLst>
          </p:cNvPr>
          <p:cNvGrpSpPr/>
          <p:nvPr/>
        </p:nvGrpSpPr>
        <p:grpSpPr>
          <a:xfrm>
            <a:off x="6792933" y="4912267"/>
            <a:ext cx="1035000" cy="403560"/>
            <a:chOff x="6792933" y="4912267"/>
            <a:chExt cx="1035000" cy="403560"/>
          </a:xfrm>
        </p:grpSpPr>
        <mc:AlternateContent xmlns:mc="http://schemas.openxmlformats.org/markup-compatibility/2006" xmlns:p14="http://schemas.microsoft.com/office/powerpoint/2010/main">
          <mc:Choice Requires="p14">
            <p:contentPart p14:bwMode="auto" r:id="rId158">
              <p14:nvContentPartPr>
                <p14:cNvPr id="217" name="Freihand 216">
                  <a:extLst>
                    <a:ext uri="{FF2B5EF4-FFF2-40B4-BE49-F238E27FC236}">
                      <a16:creationId xmlns:a16="http://schemas.microsoft.com/office/drawing/2014/main" id="{32075A0F-9EDF-429D-93C2-7380CB9CEE9F}"/>
                    </a:ext>
                  </a:extLst>
                </p14:cNvPr>
                <p14:cNvContentPartPr/>
                <p14:nvPr/>
              </p14:nvContentPartPr>
              <p14:xfrm>
                <a:off x="6961053" y="4979587"/>
                <a:ext cx="168840" cy="189000"/>
              </p14:xfrm>
            </p:contentPart>
          </mc:Choice>
          <mc:Fallback xmlns="">
            <p:pic>
              <p:nvPicPr>
                <p:cNvPr id="217" name="Freihand 216">
                  <a:extLst>
                    <a:ext uri="{FF2B5EF4-FFF2-40B4-BE49-F238E27FC236}">
                      <a16:creationId xmlns:a16="http://schemas.microsoft.com/office/drawing/2014/main" id="{32075A0F-9EDF-429D-93C2-7380CB9CEE9F}"/>
                    </a:ext>
                  </a:extLst>
                </p:cNvPr>
                <p:cNvPicPr/>
                <p:nvPr/>
              </p:nvPicPr>
              <p:blipFill>
                <a:blip r:embed="rId159"/>
                <a:stretch>
                  <a:fillRect/>
                </a:stretch>
              </p:blipFill>
              <p:spPr>
                <a:xfrm>
                  <a:off x="6956733" y="4975267"/>
                  <a:ext cx="17748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218" name="Freihand 217">
                  <a:extLst>
                    <a:ext uri="{FF2B5EF4-FFF2-40B4-BE49-F238E27FC236}">
                      <a16:creationId xmlns:a16="http://schemas.microsoft.com/office/drawing/2014/main" id="{BB296227-A8EC-4BB3-9349-0C0F5F5C4735}"/>
                    </a:ext>
                  </a:extLst>
                </p14:cNvPr>
                <p14:cNvContentPartPr/>
                <p14:nvPr/>
              </p14:nvContentPartPr>
              <p14:xfrm>
                <a:off x="7213053" y="5000827"/>
                <a:ext cx="32040" cy="164520"/>
              </p14:xfrm>
            </p:contentPart>
          </mc:Choice>
          <mc:Fallback xmlns="">
            <p:pic>
              <p:nvPicPr>
                <p:cNvPr id="218" name="Freihand 217">
                  <a:extLst>
                    <a:ext uri="{FF2B5EF4-FFF2-40B4-BE49-F238E27FC236}">
                      <a16:creationId xmlns:a16="http://schemas.microsoft.com/office/drawing/2014/main" id="{BB296227-A8EC-4BB3-9349-0C0F5F5C4735}"/>
                    </a:ext>
                  </a:extLst>
                </p:cNvPr>
                <p:cNvPicPr/>
                <p:nvPr/>
              </p:nvPicPr>
              <p:blipFill>
                <a:blip r:embed="rId161"/>
                <a:stretch>
                  <a:fillRect/>
                </a:stretch>
              </p:blipFill>
              <p:spPr>
                <a:xfrm>
                  <a:off x="7208733" y="4996507"/>
                  <a:ext cx="406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219" name="Freihand 218">
                  <a:extLst>
                    <a:ext uri="{FF2B5EF4-FFF2-40B4-BE49-F238E27FC236}">
                      <a16:creationId xmlns:a16="http://schemas.microsoft.com/office/drawing/2014/main" id="{B360233C-F351-4304-AFB3-219AF0FE181E}"/>
                    </a:ext>
                  </a:extLst>
                </p14:cNvPr>
                <p14:cNvContentPartPr/>
                <p14:nvPr/>
              </p14:nvContentPartPr>
              <p14:xfrm>
                <a:off x="7130253" y="4944667"/>
                <a:ext cx="240120" cy="154800"/>
              </p14:xfrm>
            </p:contentPart>
          </mc:Choice>
          <mc:Fallback xmlns="">
            <p:pic>
              <p:nvPicPr>
                <p:cNvPr id="219" name="Freihand 218">
                  <a:extLst>
                    <a:ext uri="{FF2B5EF4-FFF2-40B4-BE49-F238E27FC236}">
                      <a16:creationId xmlns:a16="http://schemas.microsoft.com/office/drawing/2014/main" id="{B360233C-F351-4304-AFB3-219AF0FE181E}"/>
                    </a:ext>
                  </a:extLst>
                </p:cNvPr>
                <p:cNvPicPr/>
                <p:nvPr/>
              </p:nvPicPr>
              <p:blipFill>
                <a:blip r:embed="rId163"/>
                <a:stretch>
                  <a:fillRect/>
                </a:stretch>
              </p:blipFill>
              <p:spPr>
                <a:xfrm>
                  <a:off x="7125933" y="4940347"/>
                  <a:ext cx="2487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220" name="Freihand 219">
                  <a:extLst>
                    <a:ext uri="{FF2B5EF4-FFF2-40B4-BE49-F238E27FC236}">
                      <a16:creationId xmlns:a16="http://schemas.microsoft.com/office/drawing/2014/main" id="{F4088FE6-CE19-479F-B955-CE35659B8D46}"/>
                    </a:ext>
                  </a:extLst>
                </p14:cNvPr>
                <p14:cNvContentPartPr/>
                <p14:nvPr/>
              </p14:nvContentPartPr>
              <p14:xfrm>
                <a:off x="7387293" y="4912267"/>
                <a:ext cx="229680" cy="209520"/>
              </p14:xfrm>
            </p:contentPart>
          </mc:Choice>
          <mc:Fallback xmlns="">
            <p:pic>
              <p:nvPicPr>
                <p:cNvPr id="220" name="Freihand 219">
                  <a:extLst>
                    <a:ext uri="{FF2B5EF4-FFF2-40B4-BE49-F238E27FC236}">
                      <a16:creationId xmlns:a16="http://schemas.microsoft.com/office/drawing/2014/main" id="{F4088FE6-CE19-479F-B955-CE35659B8D46}"/>
                    </a:ext>
                  </a:extLst>
                </p:cNvPr>
                <p:cNvPicPr/>
                <p:nvPr/>
              </p:nvPicPr>
              <p:blipFill>
                <a:blip r:embed="rId165"/>
                <a:stretch>
                  <a:fillRect/>
                </a:stretch>
              </p:blipFill>
              <p:spPr>
                <a:xfrm>
                  <a:off x="7382973" y="4907947"/>
                  <a:ext cx="2383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221" name="Freihand 220">
                  <a:extLst>
                    <a:ext uri="{FF2B5EF4-FFF2-40B4-BE49-F238E27FC236}">
                      <a16:creationId xmlns:a16="http://schemas.microsoft.com/office/drawing/2014/main" id="{6378F920-928D-47E1-9655-0AC0E4F664AE}"/>
                    </a:ext>
                  </a:extLst>
                </p14:cNvPr>
                <p14:cNvContentPartPr/>
                <p14:nvPr/>
              </p14:nvContentPartPr>
              <p14:xfrm>
                <a:off x="6792933" y="5061667"/>
                <a:ext cx="1035000" cy="254160"/>
              </p14:xfrm>
            </p:contentPart>
          </mc:Choice>
          <mc:Fallback xmlns="">
            <p:pic>
              <p:nvPicPr>
                <p:cNvPr id="221" name="Freihand 220">
                  <a:extLst>
                    <a:ext uri="{FF2B5EF4-FFF2-40B4-BE49-F238E27FC236}">
                      <a16:creationId xmlns:a16="http://schemas.microsoft.com/office/drawing/2014/main" id="{6378F920-928D-47E1-9655-0AC0E4F664AE}"/>
                    </a:ext>
                  </a:extLst>
                </p:cNvPr>
                <p:cNvPicPr/>
                <p:nvPr/>
              </p:nvPicPr>
              <p:blipFill>
                <a:blip r:embed="rId167"/>
                <a:stretch>
                  <a:fillRect/>
                </a:stretch>
              </p:blipFill>
              <p:spPr>
                <a:xfrm>
                  <a:off x="6788613" y="5057347"/>
                  <a:ext cx="1043640" cy="262800"/>
                </a:xfrm>
                <a:prstGeom prst="rect">
                  <a:avLst/>
                </a:prstGeom>
              </p:spPr>
            </p:pic>
          </mc:Fallback>
        </mc:AlternateContent>
      </p:grpSp>
      <p:grpSp>
        <p:nvGrpSpPr>
          <p:cNvPr id="288" name="Gruppieren 287">
            <a:extLst>
              <a:ext uri="{FF2B5EF4-FFF2-40B4-BE49-F238E27FC236}">
                <a16:creationId xmlns:a16="http://schemas.microsoft.com/office/drawing/2014/main" id="{47EEC732-8AF9-46DC-9156-1B521A5BDD3B}"/>
              </a:ext>
            </a:extLst>
          </p:cNvPr>
          <p:cNvGrpSpPr/>
          <p:nvPr/>
        </p:nvGrpSpPr>
        <p:grpSpPr>
          <a:xfrm>
            <a:off x="5135133" y="704587"/>
            <a:ext cx="7117200" cy="4050360"/>
            <a:chOff x="5135133" y="704587"/>
            <a:chExt cx="7117200" cy="4050360"/>
          </a:xfrm>
        </p:grpSpPr>
        <mc:AlternateContent xmlns:mc="http://schemas.openxmlformats.org/markup-compatibility/2006" xmlns:p14="http://schemas.microsoft.com/office/powerpoint/2010/main">
          <mc:Choice Requires="p14">
            <p:contentPart p14:bwMode="auto" r:id="rId168">
              <p14:nvContentPartPr>
                <p14:cNvPr id="97" name="Freihand 96">
                  <a:extLst>
                    <a:ext uri="{FF2B5EF4-FFF2-40B4-BE49-F238E27FC236}">
                      <a16:creationId xmlns:a16="http://schemas.microsoft.com/office/drawing/2014/main" id="{54745CD7-300C-4781-83A6-5226FB3A532A}"/>
                    </a:ext>
                  </a:extLst>
                </p14:cNvPr>
                <p14:cNvContentPartPr/>
                <p14:nvPr/>
              </p14:nvContentPartPr>
              <p14:xfrm>
                <a:off x="5806533" y="2004907"/>
                <a:ext cx="186840" cy="164160"/>
              </p14:xfrm>
            </p:contentPart>
          </mc:Choice>
          <mc:Fallback xmlns="">
            <p:pic>
              <p:nvPicPr>
                <p:cNvPr id="97" name="Freihand 96">
                  <a:extLst>
                    <a:ext uri="{FF2B5EF4-FFF2-40B4-BE49-F238E27FC236}">
                      <a16:creationId xmlns:a16="http://schemas.microsoft.com/office/drawing/2014/main" id="{54745CD7-300C-4781-83A6-5226FB3A532A}"/>
                    </a:ext>
                  </a:extLst>
                </p:cNvPr>
                <p:cNvPicPr/>
                <p:nvPr/>
              </p:nvPicPr>
              <p:blipFill>
                <a:blip r:embed="rId169"/>
                <a:stretch>
                  <a:fillRect/>
                </a:stretch>
              </p:blipFill>
              <p:spPr>
                <a:xfrm>
                  <a:off x="5802213" y="2000587"/>
                  <a:ext cx="1954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98" name="Freihand 97">
                  <a:extLst>
                    <a:ext uri="{FF2B5EF4-FFF2-40B4-BE49-F238E27FC236}">
                      <a16:creationId xmlns:a16="http://schemas.microsoft.com/office/drawing/2014/main" id="{D295B060-F925-455B-BB16-4E51F8D79302}"/>
                    </a:ext>
                  </a:extLst>
                </p14:cNvPr>
                <p14:cNvContentPartPr/>
                <p14:nvPr/>
              </p14:nvContentPartPr>
              <p14:xfrm>
                <a:off x="5940453" y="1912747"/>
                <a:ext cx="127440" cy="167760"/>
              </p14:xfrm>
            </p:contentPart>
          </mc:Choice>
          <mc:Fallback xmlns="">
            <p:pic>
              <p:nvPicPr>
                <p:cNvPr id="98" name="Freihand 97">
                  <a:extLst>
                    <a:ext uri="{FF2B5EF4-FFF2-40B4-BE49-F238E27FC236}">
                      <a16:creationId xmlns:a16="http://schemas.microsoft.com/office/drawing/2014/main" id="{D295B060-F925-455B-BB16-4E51F8D79302}"/>
                    </a:ext>
                  </a:extLst>
                </p:cNvPr>
                <p:cNvPicPr/>
                <p:nvPr/>
              </p:nvPicPr>
              <p:blipFill>
                <a:blip r:embed="rId171"/>
                <a:stretch>
                  <a:fillRect/>
                </a:stretch>
              </p:blipFill>
              <p:spPr>
                <a:xfrm>
                  <a:off x="5936133" y="1908427"/>
                  <a:ext cx="1360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99" name="Freihand 98">
                  <a:extLst>
                    <a:ext uri="{FF2B5EF4-FFF2-40B4-BE49-F238E27FC236}">
                      <a16:creationId xmlns:a16="http://schemas.microsoft.com/office/drawing/2014/main" id="{0874A109-643C-40EA-9E61-8AC201A33FD9}"/>
                    </a:ext>
                  </a:extLst>
                </p14:cNvPr>
                <p14:cNvContentPartPr/>
                <p14:nvPr/>
              </p14:nvContentPartPr>
              <p14:xfrm>
                <a:off x="5735613" y="2040187"/>
                <a:ext cx="186480" cy="194040"/>
              </p14:xfrm>
            </p:contentPart>
          </mc:Choice>
          <mc:Fallback xmlns="">
            <p:pic>
              <p:nvPicPr>
                <p:cNvPr id="99" name="Freihand 98">
                  <a:extLst>
                    <a:ext uri="{FF2B5EF4-FFF2-40B4-BE49-F238E27FC236}">
                      <a16:creationId xmlns:a16="http://schemas.microsoft.com/office/drawing/2014/main" id="{0874A109-643C-40EA-9E61-8AC201A33FD9}"/>
                    </a:ext>
                  </a:extLst>
                </p:cNvPr>
                <p:cNvPicPr/>
                <p:nvPr/>
              </p:nvPicPr>
              <p:blipFill>
                <a:blip r:embed="rId173"/>
                <a:stretch>
                  <a:fillRect/>
                </a:stretch>
              </p:blipFill>
              <p:spPr>
                <a:xfrm>
                  <a:off x="5731293" y="2035867"/>
                  <a:ext cx="19512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6" name="Freihand 105">
                  <a:extLst>
                    <a:ext uri="{FF2B5EF4-FFF2-40B4-BE49-F238E27FC236}">
                      <a16:creationId xmlns:a16="http://schemas.microsoft.com/office/drawing/2014/main" id="{77307DE8-23CB-418A-A36A-B4A4AED809E6}"/>
                    </a:ext>
                  </a:extLst>
                </p14:cNvPr>
                <p14:cNvContentPartPr/>
                <p14:nvPr/>
              </p14:nvContentPartPr>
              <p14:xfrm>
                <a:off x="8287293" y="3587467"/>
                <a:ext cx="259920" cy="353880"/>
              </p14:xfrm>
            </p:contentPart>
          </mc:Choice>
          <mc:Fallback xmlns="">
            <p:pic>
              <p:nvPicPr>
                <p:cNvPr id="106" name="Freihand 105">
                  <a:extLst>
                    <a:ext uri="{FF2B5EF4-FFF2-40B4-BE49-F238E27FC236}">
                      <a16:creationId xmlns:a16="http://schemas.microsoft.com/office/drawing/2014/main" id="{77307DE8-23CB-418A-A36A-B4A4AED809E6}"/>
                    </a:ext>
                  </a:extLst>
                </p:cNvPr>
                <p:cNvPicPr/>
                <p:nvPr/>
              </p:nvPicPr>
              <p:blipFill>
                <a:blip r:embed="rId175"/>
                <a:stretch>
                  <a:fillRect/>
                </a:stretch>
              </p:blipFill>
              <p:spPr>
                <a:xfrm>
                  <a:off x="8282973" y="3583147"/>
                  <a:ext cx="268560" cy="3625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7" name="Freihand 106">
                  <a:extLst>
                    <a:ext uri="{FF2B5EF4-FFF2-40B4-BE49-F238E27FC236}">
                      <a16:creationId xmlns:a16="http://schemas.microsoft.com/office/drawing/2014/main" id="{A8BD28F8-15FD-4E1F-A335-F3FB86F48CE9}"/>
                    </a:ext>
                  </a:extLst>
                </p14:cNvPr>
                <p14:cNvContentPartPr/>
                <p14:nvPr/>
              </p14:nvContentPartPr>
              <p14:xfrm>
                <a:off x="8148333" y="3748387"/>
                <a:ext cx="298440" cy="267480"/>
              </p14:xfrm>
            </p:contentPart>
          </mc:Choice>
          <mc:Fallback xmlns="">
            <p:pic>
              <p:nvPicPr>
                <p:cNvPr id="107" name="Freihand 106">
                  <a:extLst>
                    <a:ext uri="{FF2B5EF4-FFF2-40B4-BE49-F238E27FC236}">
                      <a16:creationId xmlns:a16="http://schemas.microsoft.com/office/drawing/2014/main" id="{A8BD28F8-15FD-4E1F-A335-F3FB86F48CE9}"/>
                    </a:ext>
                  </a:extLst>
                </p:cNvPr>
                <p:cNvPicPr/>
                <p:nvPr/>
              </p:nvPicPr>
              <p:blipFill>
                <a:blip r:embed="rId177"/>
                <a:stretch>
                  <a:fillRect/>
                </a:stretch>
              </p:blipFill>
              <p:spPr>
                <a:xfrm>
                  <a:off x="8144013" y="3744067"/>
                  <a:ext cx="30708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8" name="Freihand 107">
                  <a:extLst>
                    <a:ext uri="{FF2B5EF4-FFF2-40B4-BE49-F238E27FC236}">
                      <a16:creationId xmlns:a16="http://schemas.microsoft.com/office/drawing/2014/main" id="{352F1E0F-556E-45DA-A9A9-63D6845F851D}"/>
                    </a:ext>
                  </a:extLst>
                </p14:cNvPr>
                <p14:cNvContentPartPr/>
                <p14:nvPr/>
              </p14:nvContentPartPr>
              <p14:xfrm>
                <a:off x="8694453" y="3202267"/>
                <a:ext cx="20880" cy="241920"/>
              </p14:xfrm>
            </p:contentPart>
          </mc:Choice>
          <mc:Fallback xmlns="">
            <p:pic>
              <p:nvPicPr>
                <p:cNvPr id="108" name="Freihand 107">
                  <a:extLst>
                    <a:ext uri="{FF2B5EF4-FFF2-40B4-BE49-F238E27FC236}">
                      <a16:creationId xmlns:a16="http://schemas.microsoft.com/office/drawing/2014/main" id="{352F1E0F-556E-45DA-A9A9-63D6845F851D}"/>
                    </a:ext>
                  </a:extLst>
                </p:cNvPr>
                <p:cNvPicPr/>
                <p:nvPr/>
              </p:nvPicPr>
              <p:blipFill>
                <a:blip r:embed="rId179"/>
                <a:stretch>
                  <a:fillRect/>
                </a:stretch>
              </p:blipFill>
              <p:spPr>
                <a:xfrm>
                  <a:off x="8690133" y="3197947"/>
                  <a:ext cx="2952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9" name="Freihand 108">
                  <a:extLst>
                    <a:ext uri="{FF2B5EF4-FFF2-40B4-BE49-F238E27FC236}">
                      <a16:creationId xmlns:a16="http://schemas.microsoft.com/office/drawing/2014/main" id="{0610BEDC-5544-4E42-9AFE-C47677712DF2}"/>
                    </a:ext>
                  </a:extLst>
                </p14:cNvPr>
                <p14:cNvContentPartPr/>
                <p14:nvPr/>
              </p14:nvContentPartPr>
              <p14:xfrm>
                <a:off x="8563773" y="3164467"/>
                <a:ext cx="240840" cy="231480"/>
              </p14:xfrm>
            </p:contentPart>
          </mc:Choice>
          <mc:Fallback xmlns="">
            <p:pic>
              <p:nvPicPr>
                <p:cNvPr id="109" name="Freihand 108">
                  <a:extLst>
                    <a:ext uri="{FF2B5EF4-FFF2-40B4-BE49-F238E27FC236}">
                      <a16:creationId xmlns:a16="http://schemas.microsoft.com/office/drawing/2014/main" id="{0610BEDC-5544-4E42-9AFE-C47677712DF2}"/>
                    </a:ext>
                  </a:extLst>
                </p:cNvPr>
                <p:cNvPicPr/>
                <p:nvPr/>
              </p:nvPicPr>
              <p:blipFill>
                <a:blip r:embed="rId181"/>
                <a:stretch>
                  <a:fillRect/>
                </a:stretch>
              </p:blipFill>
              <p:spPr>
                <a:xfrm>
                  <a:off x="8559453" y="3160147"/>
                  <a:ext cx="24948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0" name="Freihand 109">
                  <a:extLst>
                    <a:ext uri="{FF2B5EF4-FFF2-40B4-BE49-F238E27FC236}">
                      <a16:creationId xmlns:a16="http://schemas.microsoft.com/office/drawing/2014/main" id="{BDA5BE18-F385-495E-BE30-21FCE7DD6254}"/>
                    </a:ext>
                  </a:extLst>
                </p14:cNvPr>
                <p14:cNvContentPartPr/>
                <p14:nvPr/>
              </p14:nvContentPartPr>
              <p14:xfrm>
                <a:off x="8841693" y="3291907"/>
                <a:ext cx="49680" cy="114120"/>
              </p14:xfrm>
            </p:contentPart>
          </mc:Choice>
          <mc:Fallback xmlns="">
            <p:pic>
              <p:nvPicPr>
                <p:cNvPr id="110" name="Freihand 109">
                  <a:extLst>
                    <a:ext uri="{FF2B5EF4-FFF2-40B4-BE49-F238E27FC236}">
                      <a16:creationId xmlns:a16="http://schemas.microsoft.com/office/drawing/2014/main" id="{BDA5BE18-F385-495E-BE30-21FCE7DD6254}"/>
                    </a:ext>
                  </a:extLst>
                </p:cNvPr>
                <p:cNvPicPr/>
                <p:nvPr/>
              </p:nvPicPr>
              <p:blipFill>
                <a:blip r:embed="rId183"/>
                <a:stretch>
                  <a:fillRect/>
                </a:stretch>
              </p:blipFill>
              <p:spPr>
                <a:xfrm>
                  <a:off x="8837373" y="3287587"/>
                  <a:ext cx="583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1" name="Freihand 110">
                  <a:extLst>
                    <a:ext uri="{FF2B5EF4-FFF2-40B4-BE49-F238E27FC236}">
                      <a16:creationId xmlns:a16="http://schemas.microsoft.com/office/drawing/2014/main" id="{F15DD8C2-2938-48DF-B87A-C86F69A250EA}"/>
                    </a:ext>
                  </a:extLst>
                </p14:cNvPr>
                <p14:cNvContentPartPr/>
                <p14:nvPr/>
              </p14:nvContentPartPr>
              <p14:xfrm>
                <a:off x="8926653" y="3058987"/>
                <a:ext cx="475560" cy="343080"/>
              </p14:xfrm>
            </p:contentPart>
          </mc:Choice>
          <mc:Fallback xmlns="">
            <p:pic>
              <p:nvPicPr>
                <p:cNvPr id="111" name="Freihand 110">
                  <a:extLst>
                    <a:ext uri="{FF2B5EF4-FFF2-40B4-BE49-F238E27FC236}">
                      <a16:creationId xmlns:a16="http://schemas.microsoft.com/office/drawing/2014/main" id="{F15DD8C2-2938-48DF-B87A-C86F69A250EA}"/>
                    </a:ext>
                  </a:extLst>
                </p:cNvPr>
                <p:cNvPicPr/>
                <p:nvPr/>
              </p:nvPicPr>
              <p:blipFill>
                <a:blip r:embed="rId185"/>
                <a:stretch>
                  <a:fillRect/>
                </a:stretch>
              </p:blipFill>
              <p:spPr>
                <a:xfrm>
                  <a:off x="8922333" y="3054667"/>
                  <a:ext cx="484200" cy="3517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2" name="Freihand 111">
                  <a:extLst>
                    <a:ext uri="{FF2B5EF4-FFF2-40B4-BE49-F238E27FC236}">
                      <a16:creationId xmlns:a16="http://schemas.microsoft.com/office/drawing/2014/main" id="{9B2E26AE-CC71-49BA-BA29-B91424AB2DB4}"/>
                    </a:ext>
                  </a:extLst>
                </p14:cNvPr>
                <p14:cNvContentPartPr/>
                <p14:nvPr/>
              </p14:nvContentPartPr>
              <p14:xfrm>
                <a:off x="9413373" y="3127387"/>
                <a:ext cx="55440" cy="77040"/>
              </p14:xfrm>
            </p:contentPart>
          </mc:Choice>
          <mc:Fallback xmlns="">
            <p:pic>
              <p:nvPicPr>
                <p:cNvPr id="112" name="Freihand 111">
                  <a:extLst>
                    <a:ext uri="{FF2B5EF4-FFF2-40B4-BE49-F238E27FC236}">
                      <a16:creationId xmlns:a16="http://schemas.microsoft.com/office/drawing/2014/main" id="{9B2E26AE-CC71-49BA-BA29-B91424AB2DB4}"/>
                    </a:ext>
                  </a:extLst>
                </p:cNvPr>
                <p:cNvPicPr/>
                <p:nvPr/>
              </p:nvPicPr>
              <p:blipFill>
                <a:blip r:embed="rId187"/>
                <a:stretch>
                  <a:fillRect/>
                </a:stretch>
              </p:blipFill>
              <p:spPr>
                <a:xfrm>
                  <a:off x="9409053" y="3123067"/>
                  <a:ext cx="640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3" name="Freihand 112">
                  <a:extLst>
                    <a:ext uri="{FF2B5EF4-FFF2-40B4-BE49-F238E27FC236}">
                      <a16:creationId xmlns:a16="http://schemas.microsoft.com/office/drawing/2014/main" id="{76809037-AF98-45C6-8EFA-7FB7930D81EE}"/>
                    </a:ext>
                  </a:extLst>
                </p14:cNvPr>
                <p14:cNvContentPartPr/>
                <p14:nvPr/>
              </p14:nvContentPartPr>
              <p14:xfrm>
                <a:off x="9488613" y="3094267"/>
                <a:ext cx="137520" cy="111240"/>
              </p14:xfrm>
            </p:contentPart>
          </mc:Choice>
          <mc:Fallback xmlns="">
            <p:pic>
              <p:nvPicPr>
                <p:cNvPr id="113" name="Freihand 112">
                  <a:extLst>
                    <a:ext uri="{FF2B5EF4-FFF2-40B4-BE49-F238E27FC236}">
                      <a16:creationId xmlns:a16="http://schemas.microsoft.com/office/drawing/2014/main" id="{76809037-AF98-45C6-8EFA-7FB7930D81EE}"/>
                    </a:ext>
                  </a:extLst>
                </p:cNvPr>
                <p:cNvPicPr/>
                <p:nvPr/>
              </p:nvPicPr>
              <p:blipFill>
                <a:blip r:embed="rId189"/>
                <a:stretch>
                  <a:fillRect/>
                </a:stretch>
              </p:blipFill>
              <p:spPr>
                <a:xfrm>
                  <a:off x="9484293" y="3089947"/>
                  <a:ext cx="1461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4" name="Freihand 113">
                  <a:extLst>
                    <a:ext uri="{FF2B5EF4-FFF2-40B4-BE49-F238E27FC236}">
                      <a16:creationId xmlns:a16="http://schemas.microsoft.com/office/drawing/2014/main" id="{375F313C-92DA-4594-8797-3D1263D7CC5C}"/>
                    </a:ext>
                  </a:extLst>
                </p14:cNvPr>
                <p14:cNvContentPartPr/>
                <p14:nvPr/>
              </p14:nvContentPartPr>
              <p14:xfrm>
                <a:off x="8913693" y="2929747"/>
                <a:ext cx="360" cy="360"/>
              </p14:xfrm>
            </p:contentPart>
          </mc:Choice>
          <mc:Fallback xmlns="">
            <p:pic>
              <p:nvPicPr>
                <p:cNvPr id="114" name="Freihand 113">
                  <a:extLst>
                    <a:ext uri="{FF2B5EF4-FFF2-40B4-BE49-F238E27FC236}">
                      <a16:creationId xmlns:a16="http://schemas.microsoft.com/office/drawing/2014/main" id="{375F313C-92DA-4594-8797-3D1263D7CC5C}"/>
                    </a:ext>
                  </a:extLst>
                </p:cNvPr>
                <p:cNvPicPr/>
                <p:nvPr/>
              </p:nvPicPr>
              <p:blipFill>
                <a:blip r:embed="rId23"/>
                <a:stretch>
                  <a:fillRect/>
                </a:stretch>
              </p:blipFill>
              <p:spPr>
                <a:xfrm>
                  <a:off x="8909373" y="29254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5" name="Freihand 114">
                  <a:extLst>
                    <a:ext uri="{FF2B5EF4-FFF2-40B4-BE49-F238E27FC236}">
                      <a16:creationId xmlns:a16="http://schemas.microsoft.com/office/drawing/2014/main" id="{15356C61-F656-4A15-A023-D160A3326A66}"/>
                    </a:ext>
                  </a:extLst>
                </p14:cNvPr>
                <p14:cNvContentPartPr/>
                <p14:nvPr/>
              </p14:nvContentPartPr>
              <p14:xfrm>
                <a:off x="9771933" y="2953867"/>
                <a:ext cx="92160" cy="219960"/>
              </p14:xfrm>
            </p:contentPart>
          </mc:Choice>
          <mc:Fallback xmlns="">
            <p:pic>
              <p:nvPicPr>
                <p:cNvPr id="115" name="Freihand 114">
                  <a:extLst>
                    <a:ext uri="{FF2B5EF4-FFF2-40B4-BE49-F238E27FC236}">
                      <a16:creationId xmlns:a16="http://schemas.microsoft.com/office/drawing/2014/main" id="{15356C61-F656-4A15-A023-D160A3326A66}"/>
                    </a:ext>
                  </a:extLst>
                </p:cNvPr>
                <p:cNvPicPr/>
                <p:nvPr/>
              </p:nvPicPr>
              <p:blipFill>
                <a:blip r:embed="rId192"/>
                <a:stretch>
                  <a:fillRect/>
                </a:stretch>
              </p:blipFill>
              <p:spPr>
                <a:xfrm>
                  <a:off x="9767613" y="2949547"/>
                  <a:ext cx="10080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6" name="Freihand 115">
                  <a:extLst>
                    <a:ext uri="{FF2B5EF4-FFF2-40B4-BE49-F238E27FC236}">
                      <a16:creationId xmlns:a16="http://schemas.microsoft.com/office/drawing/2014/main" id="{EDEBA12D-0160-4CE6-A793-3D1FFB325560}"/>
                    </a:ext>
                  </a:extLst>
                </p14:cNvPr>
                <p14:cNvContentPartPr/>
                <p14:nvPr/>
              </p14:nvContentPartPr>
              <p14:xfrm>
                <a:off x="9893613" y="3031267"/>
                <a:ext cx="120960" cy="115560"/>
              </p14:xfrm>
            </p:contentPart>
          </mc:Choice>
          <mc:Fallback xmlns="">
            <p:pic>
              <p:nvPicPr>
                <p:cNvPr id="116" name="Freihand 115">
                  <a:extLst>
                    <a:ext uri="{FF2B5EF4-FFF2-40B4-BE49-F238E27FC236}">
                      <a16:creationId xmlns:a16="http://schemas.microsoft.com/office/drawing/2014/main" id="{EDEBA12D-0160-4CE6-A793-3D1FFB325560}"/>
                    </a:ext>
                  </a:extLst>
                </p:cNvPr>
                <p:cNvPicPr/>
                <p:nvPr/>
              </p:nvPicPr>
              <p:blipFill>
                <a:blip r:embed="rId194"/>
                <a:stretch>
                  <a:fillRect/>
                </a:stretch>
              </p:blipFill>
              <p:spPr>
                <a:xfrm>
                  <a:off x="9889293" y="3026947"/>
                  <a:ext cx="1296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7" name="Freihand 116">
                  <a:extLst>
                    <a:ext uri="{FF2B5EF4-FFF2-40B4-BE49-F238E27FC236}">
                      <a16:creationId xmlns:a16="http://schemas.microsoft.com/office/drawing/2014/main" id="{CA55DFAF-5224-4B54-9B92-7DCBDB68AAEA}"/>
                    </a:ext>
                  </a:extLst>
                </p14:cNvPr>
                <p14:cNvContentPartPr/>
                <p14:nvPr/>
              </p14:nvContentPartPr>
              <p14:xfrm>
                <a:off x="10016013" y="2925427"/>
                <a:ext cx="78480" cy="206280"/>
              </p14:xfrm>
            </p:contentPart>
          </mc:Choice>
          <mc:Fallback xmlns="">
            <p:pic>
              <p:nvPicPr>
                <p:cNvPr id="117" name="Freihand 116">
                  <a:extLst>
                    <a:ext uri="{FF2B5EF4-FFF2-40B4-BE49-F238E27FC236}">
                      <a16:creationId xmlns:a16="http://schemas.microsoft.com/office/drawing/2014/main" id="{CA55DFAF-5224-4B54-9B92-7DCBDB68AAEA}"/>
                    </a:ext>
                  </a:extLst>
                </p:cNvPr>
                <p:cNvPicPr/>
                <p:nvPr/>
              </p:nvPicPr>
              <p:blipFill>
                <a:blip r:embed="rId196"/>
                <a:stretch>
                  <a:fillRect/>
                </a:stretch>
              </p:blipFill>
              <p:spPr>
                <a:xfrm>
                  <a:off x="10011693" y="2921107"/>
                  <a:ext cx="8712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8" name="Freihand 117">
                  <a:extLst>
                    <a:ext uri="{FF2B5EF4-FFF2-40B4-BE49-F238E27FC236}">
                      <a16:creationId xmlns:a16="http://schemas.microsoft.com/office/drawing/2014/main" id="{3A7EAAE3-8263-4274-B766-316B453BEB6C}"/>
                    </a:ext>
                  </a:extLst>
                </p14:cNvPr>
                <p14:cNvContentPartPr/>
                <p14:nvPr/>
              </p14:nvContentPartPr>
              <p14:xfrm>
                <a:off x="10160373" y="2976187"/>
                <a:ext cx="489600" cy="149760"/>
              </p14:xfrm>
            </p:contentPart>
          </mc:Choice>
          <mc:Fallback xmlns="">
            <p:pic>
              <p:nvPicPr>
                <p:cNvPr id="118" name="Freihand 117">
                  <a:extLst>
                    <a:ext uri="{FF2B5EF4-FFF2-40B4-BE49-F238E27FC236}">
                      <a16:creationId xmlns:a16="http://schemas.microsoft.com/office/drawing/2014/main" id="{3A7EAAE3-8263-4274-B766-316B453BEB6C}"/>
                    </a:ext>
                  </a:extLst>
                </p:cNvPr>
                <p:cNvPicPr/>
                <p:nvPr/>
              </p:nvPicPr>
              <p:blipFill>
                <a:blip r:embed="rId198"/>
                <a:stretch>
                  <a:fillRect/>
                </a:stretch>
              </p:blipFill>
              <p:spPr>
                <a:xfrm>
                  <a:off x="10156053" y="2971867"/>
                  <a:ext cx="4982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9" name="Freihand 118">
                  <a:extLst>
                    <a:ext uri="{FF2B5EF4-FFF2-40B4-BE49-F238E27FC236}">
                      <a16:creationId xmlns:a16="http://schemas.microsoft.com/office/drawing/2014/main" id="{A42F7157-DC50-4501-BA05-F072F53C2AE1}"/>
                    </a:ext>
                  </a:extLst>
                </p14:cNvPr>
                <p14:cNvContentPartPr/>
                <p14:nvPr/>
              </p14:nvContentPartPr>
              <p14:xfrm>
                <a:off x="10829613" y="2923267"/>
                <a:ext cx="85680" cy="129240"/>
              </p14:xfrm>
            </p:contentPart>
          </mc:Choice>
          <mc:Fallback xmlns="">
            <p:pic>
              <p:nvPicPr>
                <p:cNvPr id="119" name="Freihand 118">
                  <a:extLst>
                    <a:ext uri="{FF2B5EF4-FFF2-40B4-BE49-F238E27FC236}">
                      <a16:creationId xmlns:a16="http://schemas.microsoft.com/office/drawing/2014/main" id="{A42F7157-DC50-4501-BA05-F072F53C2AE1}"/>
                    </a:ext>
                  </a:extLst>
                </p:cNvPr>
                <p:cNvPicPr/>
                <p:nvPr/>
              </p:nvPicPr>
              <p:blipFill>
                <a:blip r:embed="rId200"/>
                <a:stretch>
                  <a:fillRect/>
                </a:stretch>
              </p:blipFill>
              <p:spPr>
                <a:xfrm>
                  <a:off x="10825293" y="2918947"/>
                  <a:ext cx="943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0" name="Freihand 119">
                  <a:extLst>
                    <a:ext uri="{FF2B5EF4-FFF2-40B4-BE49-F238E27FC236}">
                      <a16:creationId xmlns:a16="http://schemas.microsoft.com/office/drawing/2014/main" id="{5605A1A5-F966-41E9-8EB3-F4A479E8E03A}"/>
                    </a:ext>
                  </a:extLst>
                </p14:cNvPr>
                <p14:cNvContentPartPr/>
                <p14:nvPr/>
              </p14:nvContentPartPr>
              <p14:xfrm>
                <a:off x="10968213" y="2943427"/>
                <a:ext cx="258840" cy="81000"/>
              </p14:xfrm>
            </p:contentPart>
          </mc:Choice>
          <mc:Fallback xmlns="">
            <p:pic>
              <p:nvPicPr>
                <p:cNvPr id="120" name="Freihand 119">
                  <a:extLst>
                    <a:ext uri="{FF2B5EF4-FFF2-40B4-BE49-F238E27FC236}">
                      <a16:creationId xmlns:a16="http://schemas.microsoft.com/office/drawing/2014/main" id="{5605A1A5-F966-41E9-8EB3-F4A479E8E03A}"/>
                    </a:ext>
                  </a:extLst>
                </p:cNvPr>
                <p:cNvPicPr/>
                <p:nvPr/>
              </p:nvPicPr>
              <p:blipFill>
                <a:blip r:embed="rId202"/>
                <a:stretch>
                  <a:fillRect/>
                </a:stretch>
              </p:blipFill>
              <p:spPr>
                <a:xfrm>
                  <a:off x="10963893" y="2939107"/>
                  <a:ext cx="2674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1" name="Freihand 120">
                  <a:extLst>
                    <a:ext uri="{FF2B5EF4-FFF2-40B4-BE49-F238E27FC236}">
                      <a16:creationId xmlns:a16="http://schemas.microsoft.com/office/drawing/2014/main" id="{C3B16AEB-430A-49CC-A458-2EBAF234A006}"/>
                    </a:ext>
                  </a:extLst>
                </p14:cNvPr>
                <p14:cNvContentPartPr/>
                <p14:nvPr/>
              </p14:nvContentPartPr>
              <p14:xfrm>
                <a:off x="11232093" y="2809507"/>
                <a:ext cx="129240" cy="168120"/>
              </p14:xfrm>
            </p:contentPart>
          </mc:Choice>
          <mc:Fallback xmlns="">
            <p:pic>
              <p:nvPicPr>
                <p:cNvPr id="121" name="Freihand 120">
                  <a:extLst>
                    <a:ext uri="{FF2B5EF4-FFF2-40B4-BE49-F238E27FC236}">
                      <a16:creationId xmlns:a16="http://schemas.microsoft.com/office/drawing/2014/main" id="{C3B16AEB-430A-49CC-A458-2EBAF234A006}"/>
                    </a:ext>
                  </a:extLst>
                </p:cNvPr>
                <p:cNvPicPr/>
                <p:nvPr/>
              </p:nvPicPr>
              <p:blipFill>
                <a:blip r:embed="rId204"/>
                <a:stretch>
                  <a:fillRect/>
                </a:stretch>
              </p:blipFill>
              <p:spPr>
                <a:xfrm>
                  <a:off x="11227773" y="2805187"/>
                  <a:ext cx="1378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2" name="Freihand 121">
                  <a:extLst>
                    <a:ext uri="{FF2B5EF4-FFF2-40B4-BE49-F238E27FC236}">
                      <a16:creationId xmlns:a16="http://schemas.microsoft.com/office/drawing/2014/main" id="{4DE4FF11-0A36-4CBC-B50E-CA53C0270F8B}"/>
                    </a:ext>
                  </a:extLst>
                </p14:cNvPr>
                <p14:cNvContentPartPr/>
                <p14:nvPr/>
              </p14:nvContentPartPr>
              <p14:xfrm>
                <a:off x="11291133" y="2863507"/>
                <a:ext cx="232560" cy="137880"/>
              </p14:xfrm>
            </p:contentPart>
          </mc:Choice>
          <mc:Fallback xmlns="">
            <p:pic>
              <p:nvPicPr>
                <p:cNvPr id="122" name="Freihand 121">
                  <a:extLst>
                    <a:ext uri="{FF2B5EF4-FFF2-40B4-BE49-F238E27FC236}">
                      <a16:creationId xmlns:a16="http://schemas.microsoft.com/office/drawing/2014/main" id="{4DE4FF11-0A36-4CBC-B50E-CA53C0270F8B}"/>
                    </a:ext>
                  </a:extLst>
                </p:cNvPr>
                <p:cNvPicPr/>
                <p:nvPr/>
              </p:nvPicPr>
              <p:blipFill>
                <a:blip r:embed="rId206"/>
                <a:stretch>
                  <a:fillRect/>
                </a:stretch>
              </p:blipFill>
              <p:spPr>
                <a:xfrm>
                  <a:off x="11286813" y="2859187"/>
                  <a:ext cx="2412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3" name="Freihand 122">
                  <a:extLst>
                    <a:ext uri="{FF2B5EF4-FFF2-40B4-BE49-F238E27FC236}">
                      <a16:creationId xmlns:a16="http://schemas.microsoft.com/office/drawing/2014/main" id="{6D123DC4-90F1-4F15-9413-944F66893EAC}"/>
                    </a:ext>
                  </a:extLst>
                </p14:cNvPr>
                <p14:cNvContentPartPr/>
                <p14:nvPr/>
              </p14:nvContentPartPr>
              <p14:xfrm>
                <a:off x="11434413" y="2777107"/>
                <a:ext cx="360" cy="360"/>
              </p14:xfrm>
            </p:contentPart>
          </mc:Choice>
          <mc:Fallback xmlns="">
            <p:pic>
              <p:nvPicPr>
                <p:cNvPr id="123" name="Freihand 122">
                  <a:extLst>
                    <a:ext uri="{FF2B5EF4-FFF2-40B4-BE49-F238E27FC236}">
                      <a16:creationId xmlns:a16="http://schemas.microsoft.com/office/drawing/2014/main" id="{6D123DC4-90F1-4F15-9413-944F66893EAC}"/>
                    </a:ext>
                  </a:extLst>
                </p:cNvPr>
                <p:cNvPicPr/>
                <p:nvPr/>
              </p:nvPicPr>
              <p:blipFill>
                <a:blip r:embed="rId23"/>
                <a:stretch>
                  <a:fillRect/>
                </a:stretch>
              </p:blipFill>
              <p:spPr>
                <a:xfrm>
                  <a:off x="11430093" y="27727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4" name="Freihand 123">
                  <a:extLst>
                    <a:ext uri="{FF2B5EF4-FFF2-40B4-BE49-F238E27FC236}">
                      <a16:creationId xmlns:a16="http://schemas.microsoft.com/office/drawing/2014/main" id="{98008168-388E-4418-BC88-6E93739963C0}"/>
                    </a:ext>
                  </a:extLst>
                </p14:cNvPr>
                <p14:cNvContentPartPr/>
                <p14:nvPr/>
              </p14:nvContentPartPr>
              <p14:xfrm>
                <a:off x="11494893" y="2833267"/>
                <a:ext cx="167040" cy="144720"/>
              </p14:xfrm>
            </p:contentPart>
          </mc:Choice>
          <mc:Fallback xmlns="">
            <p:pic>
              <p:nvPicPr>
                <p:cNvPr id="124" name="Freihand 123">
                  <a:extLst>
                    <a:ext uri="{FF2B5EF4-FFF2-40B4-BE49-F238E27FC236}">
                      <a16:creationId xmlns:a16="http://schemas.microsoft.com/office/drawing/2014/main" id="{98008168-388E-4418-BC88-6E93739963C0}"/>
                    </a:ext>
                  </a:extLst>
                </p:cNvPr>
                <p:cNvPicPr/>
                <p:nvPr/>
              </p:nvPicPr>
              <p:blipFill>
                <a:blip r:embed="rId209"/>
                <a:stretch>
                  <a:fillRect/>
                </a:stretch>
              </p:blipFill>
              <p:spPr>
                <a:xfrm>
                  <a:off x="11490573" y="2828947"/>
                  <a:ext cx="1756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5" name="Freihand 124">
                  <a:extLst>
                    <a:ext uri="{FF2B5EF4-FFF2-40B4-BE49-F238E27FC236}">
                      <a16:creationId xmlns:a16="http://schemas.microsoft.com/office/drawing/2014/main" id="{7B5B832E-19AF-40B4-BC0E-A4B4AD7E7D85}"/>
                    </a:ext>
                  </a:extLst>
                </p14:cNvPr>
                <p14:cNvContentPartPr/>
                <p14:nvPr/>
              </p14:nvContentPartPr>
              <p14:xfrm>
                <a:off x="10157133" y="3353467"/>
                <a:ext cx="228960" cy="46800"/>
              </p14:xfrm>
            </p:contentPart>
          </mc:Choice>
          <mc:Fallback xmlns="">
            <p:pic>
              <p:nvPicPr>
                <p:cNvPr id="125" name="Freihand 124">
                  <a:extLst>
                    <a:ext uri="{FF2B5EF4-FFF2-40B4-BE49-F238E27FC236}">
                      <a16:creationId xmlns:a16="http://schemas.microsoft.com/office/drawing/2014/main" id="{7B5B832E-19AF-40B4-BC0E-A4B4AD7E7D85}"/>
                    </a:ext>
                  </a:extLst>
                </p:cNvPr>
                <p:cNvPicPr/>
                <p:nvPr/>
              </p:nvPicPr>
              <p:blipFill>
                <a:blip r:embed="rId211"/>
                <a:stretch>
                  <a:fillRect/>
                </a:stretch>
              </p:blipFill>
              <p:spPr>
                <a:xfrm>
                  <a:off x="10152813" y="3349147"/>
                  <a:ext cx="2376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6" name="Freihand 125">
                  <a:extLst>
                    <a:ext uri="{FF2B5EF4-FFF2-40B4-BE49-F238E27FC236}">
                      <a16:creationId xmlns:a16="http://schemas.microsoft.com/office/drawing/2014/main" id="{FB7AC66F-0FD3-47F9-9FF6-E7B166E0D7C1}"/>
                    </a:ext>
                  </a:extLst>
                </p14:cNvPr>
                <p14:cNvContentPartPr/>
                <p14:nvPr/>
              </p14:nvContentPartPr>
              <p14:xfrm>
                <a:off x="9444693" y="3089227"/>
                <a:ext cx="2807640" cy="377640"/>
              </p14:xfrm>
            </p:contentPart>
          </mc:Choice>
          <mc:Fallback xmlns="">
            <p:pic>
              <p:nvPicPr>
                <p:cNvPr id="126" name="Freihand 125">
                  <a:extLst>
                    <a:ext uri="{FF2B5EF4-FFF2-40B4-BE49-F238E27FC236}">
                      <a16:creationId xmlns:a16="http://schemas.microsoft.com/office/drawing/2014/main" id="{FB7AC66F-0FD3-47F9-9FF6-E7B166E0D7C1}"/>
                    </a:ext>
                  </a:extLst>
                </p:cNvPr>
                <p:cNvPicPr/>
                <p:nvPr/>
              </p:nvPicPr>
              <p:blipFill>
                <a:blip r:embed="rId213"/>
                <a:stretch>
                  <a:fillRect/>
                </a:stretch>
              </p:blipFill>
              <p:spPr>
                <a:xfrm>
                  <a:off x="9440373" y="3084907"/>
                  <a:ext cx="2816280" cy="3862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3" name="Freihand 2">
                  <a:extLst>
                    <a:ext uri="{FF2B5EF4-FFF2-40B4-BE49-F238E27FC236}">
                      <a16:creationId xmlns:a16="http://schemas.microsoft.com/office/drawing/2014/main" id="{7D2BACA1-EDDB-496C-AF28-75F21BC2C63A}"/>
                    </a:ext>
                  </a:extLst>
                </p14:cNvPr>
                <p14:cNvContentPartPr/>
                <p14:nvPr/>
              </p14:nvContentPartPr>
              <p14:xfrm>
                <a:off x="8266773" y="1489027"/>
                <a:ext cx="223560" cy="47880"/>
              </p14:xfrm>
            </p:contentPart>
          </mc:Choice>
          <mc:Fallback xmlns="">
            <p:pic>
              <p:nvPicPr>
                <p:cNvPr id="3" name="Freihand 2">
                  <a:extLst>
                    <a:ext uri="{FF2B5EF4-FFF2-40B4-BE49-F238E27FC236}">
                      <a16:creationId xmlns:a16="http://schemas.microsoft.com/office/drawing/2014/main" id="{7D2BACA1-EDDB-496C-AF28-75F21BC2C63A}"/>
                    </a:ext>
                  </a:extLst>
                </p:cNvPr>
                <p:cNvPicPr/>
                <p:nvPr/>
              </p:nvPicPr>
              <p:blipFill>
                <a:blip r:embed="rId215"/>
                <a:stretch>
                  <a:fillRect/>
                </a:stretch>
              </p:blipFill>
              <p:spPr>
                <a:xfrm>
                  <a:off x="8262453" y="1484707"/>
                  <a:ext cx="2322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6" name="Freihand 5">
                  <a:extLst>
                    <a:ext uri="{FF2B5EF4-FFF2-40B4-BE49-F238E27FC236}">
                      <a16:creationId xmlns:a16="http://schemas.microsoft.com/office/drawing/2014/main" id="{819681C2-6188-44EA-AD2A-03A3181C00B4}"/>
                    </a:ext>
                  </a:extLst>
                </p14:cNvPr>
                <p14:cNvContentPartPr/>
                <p14:nvPr/>
              </p14:nvContentPartPr>
              <p14:xfrm>
                <a:off x="8133213" y="1409827"/>
                <a:ext cx="242640" cy="175320"/>
              </p14:xfrm>
            </p:contentPart>
          </mc:Choice>
          <mc:Fallback xmlns="">
            <p:pic>
              <p:nvPicPr>
                <p:cNvPr id="6" name="Freihand 5">
                  <a:extLst>
                    <a:ext uri="{FF2B5EF4-FFF2-40B4-BE49-F238E27FC236}">
                      <a16:creationId xmlns:a16="http://schemas.microsoft.com/office/drawing/2014/main" id="{819681C2-6188-44EA-AD2A-03A3181C00B4}"/>
                    </a:ext>
                  </a:extLst>
                </p:cNvPr>
                <p:cNvPicPr/>
                <p:nvPr/>
              </p:nvPicPr>
              <p:blipFill>
                <a:blip r:embed="rId217"/>
                <a:stretch>
                  <a:fillRect/>
                </a:stretch>
              </p:blipFill>
              <p:spPr>
                <a:xfrm>
                  <a:off x="8128893" y="1405507"/>
                  <a:ext cx="2512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7" name="Freihand 6">
                  <a:extLst>
                    <a:ext uri="{FF2B5EF4-FFF2-40B4-BE49-F238E27FC236}">
                      <a16:creationId xmlns:a16="http://schemas.microsoft.com/office/drawing/2014/main" id="{BE711DEA-5259-4DC4-860A-9396DE8C78E6}"/>
                    </a:ext>
                  </a:extLst>
                </p14:cNvPr>
                <p14:cNvContentPartPr/>
                <p14:nvPr/>
              </p14:nvContentPartPr>
              <p14:xfrm>
                <a:off x="8613453" y="1442587"/>
                <a:ext cx="130680" cy="110160"/>
              </p14:xfrm>
            </p:contentPart>
          </mc:Choice>
          <mc:Fallback xmlns="">
            <p:pic>
              <p:nvPicPr>
                <p:cNvPr id="7" name="Freihand 6">
                  <a:extLst>
                    <a:ext uri="{FF2B5EF4-FFF2-40B4-BE49-F238E27FC236}">
                      <a16:creationId xmlns:a16="http://schemas.microsoft.com/office/drawing/2014/main" id="{BE711DEA-5259-4DC4-860A-9396DE8C78E6}"/>
                    </a:ext>
                  </a:extLst>
                </p:cNvPr>
                <p:cNvPicPr/>
                <p:nvPr/>
              </p:nvPicPr>
              <p:blipFill>
                <a:blip r:embed="rId219"/>
                <a:stretch>
                  <a:fillRect/>
                </a:stretch>
              </p:blipFill>
              <p:spPr>
                <a:xfrm>
                  <a:off x="8609133" y="1438267"/>
                  <a:ext cx="1393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8" name="Freihand 7">
                  <a:extLst>
                    <a:ext uri="{FF2B5EF4-FFF2-40B4-BE49-F238E27FC236}">
                      <a16:creationId xmlns:a16="http://schemas.microsoft.com/office/drawing/2014/main" id="{AEA46291-DF46-44E1-B80D-9FCCAD678FF4}"/>
                    </a:ext>
                  </a:extLst>
                </p14:cNvPr>
                <p14:cNvContentPartPr/>
                <p14:nvPr/>
              </p14:nvContentPartPr>
              <p14:xfrm>
                <a:off x="8782293" y="1442587"/>
                <a:ext cx="64800" cy="84240"/>
              </p14:xfrm>
            </p:contentPart>
          </mc:Choice>
          <mc:Fallback xmlns="">
            <p:pic>
              <p:nvPicPr>
                <p:cNvPr id="8" name="Freihand 7">
                  <a:extLst>
                    <a:ext uri="{FF2B5EF4-FFF2-40B4-BE49-F238E27FC236}">
                      <a16:creationId xmlns:a16="http://schemas.microsoft.com/office/drawing/2014/main" id="{AEA46291-DF46-44E1-B80D-9FCCAD678FF4}"/>
                    </a:ext>
                  </a:extLst>
                </p:cNvPr>
                <p:cNvPicPr/>
                <p:nvPr/>
              </p:nvPicPr>
              <p:blipFill>
                <a:blip r:embed="rId221"/>
                <a:stretch>
                  <a:fillRect/>
                </a:stretch>
              </p:blipFill>
              <p:spPr>
                <a:xfrm>
                  <a:off x="8777973" y="1438267"/>
                  <a:ext cx="734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9" name="Freihand 8">
                  <a:extLst>
                    <a:ext uri="{FF2B5EF4-FFF2-40B4-BE49-F238E27FC236}">
                      <a16:creationId xmlns:a16="http://schemas.microsoft.com/office/drawing/2014/main" id="{B3E72745-8EDA-4651-9512-D9B72E520B0B}"/>
                    </a:ext>
                  </a:extLst>
                </p14:cNvPr>
                <p14:cNvContentPartPr/>
                <p14:nvPr/>
              </p14:nvContentPartPr>
              <p14:xfrm>
                <a:off x="8704173" y="1415947"/>
                <a:ext cx="84240" cy="125280"/>
              </p14:xfrm>
            </p:contentPart>
          </mc:Choice>
          <mc:Fallback xmlns="">
            <p:pic>
              <p:nvPicPr>
                <p:cNvPr id="9" name="Freihand 8">
                  <a:extLst>
                    <a:ext uri="{FF2B5EF4-FFF2-40B4-BE49-F238E27FC236}">
                      <a16:creationId xmlns:a16="http://schemas.microsoft.com/office/drawing/2014/main" id="{B3E72745-8EDA-4651-9512-D9B72E520B0B}"/>
                    </a:ext>
                  </a:extLst>
                </p:cNvPr>
                <p:cNvPicPr/>
                <p:nvPr/>
              </p:nvPicPr>
              <p:blipFill>
                <a:blip r:embed="rId223"/>
                <a:stretch>
                  <a:fillRect/>
                </a:stretch>
              </p:blipFill>
              <p:spPr>
                <a:xfrm>
                  <a:off x="8699853" y="1411627"/>
                  <a:ext cx="928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0" name="Freihand 9">
                  <a:extLst>
                    <a:ext uri="{FF2B5EF4-FFF2-40B4-BE49-F238E27FC236}">
                      <a16:creationId xmlns:a16="http://schemas.microsoft.com/office/drawing/2014/main" id="{94EF376D-F786-4FD3-ACBF-5A22C66EC971}"/>
                    </a:ext>
                  </a:extLst>
                </p14:cNvPr>
                <p14:cNvContentPartPr/>
                <p14:nvPr/>
              </p14:nvContentPartPr>
              <p14:xfrm>
                <a:off x="8904693" y="1422787"/>
                <a:ext cx="79560" cy="112680"/>
              </p14:xfrm>
            </p:contentPart>
          </mc:Choice>
          <mc:Fallback xmlns="">
            <p:pic>
              <p:nvPicPr>
                <p:cNvPr id="10" name="Freihand 9">
                  <a:extLst>
                    <a:ext uri="{FF2B5EF4-FFF2-40B4-BE49-F238E27FC236}">
                      <a16:creationId xmlns:a16="http://schemas.microsoft.com/office/drawing/2014/main" id="{94EF376D-F786-4FD3-ACBF-5A22C66EC971}"/>
                    </a:ext>
                  </a:extLst>
                </p:cNvPr>
                <p:cNvPicPr/>
                <p:nvPr/>
              </p:nvPicPr>
              <p:blipFill>
                <a:blip r:embed="rId225"/>
                <a:stretch>
                  <a:fillRect/>
                </a:stretch>
              </p:blipFill>
              <p:spPr>
                <a:xfrm>
                  <a:off x="8900373" y="1418467"/>
                  <a:ext cx="882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1" name="Freihand 10">
                  <a:extLst>
                    <a:ext uri="{FF2B5EF4-FFF2-40B4-BE49-F238E27FC236}">
                      <a16:creationId xmlns:a16="http://schemas.microsoft.com/office/drawing/2014/main" id="{1A687AF1-5BFC-4A2A-B3A1-D64950A5D84F}"/>
                    </a:ext>
                  </a:extLst>
                </p14:cNvPr>
                <p14:cNvContentPartPr/>
                <p14:nvPr/>
              </p14:nvContentPartPr>
              <p14:xfrm>
                <a:off x="9020253" y="1293547"/>
                <a:ext cx="50760" cy="183960"/>
              </p14:xfrm>
            </p:contentPart>
          </mc:Choice>
          <mc:Fallback xmlns="">
            <p:pic>
              <p:nvPicPr>
                <p:cNvPr id="11" name="Freihand 10">
                  <a:extLst>
                    <a:ext uri="{FF2B5EF4-FFF2-40B4-BE49-F238E27FC236}">
                      <a16:creationId xmlns:a16="http://schemas.microsoft.com/office/drawing/2014/main" id="{1A687AF1-5BFC-4A2A-B3A1-D64950A5D84F}"/>
                    </a:ext>
                  </a:extLst>
                </p:cNvPr>
                <p:cNvPicPr/>
                <p:nvPr/>
              </p:nvPicPr>
              <p:blipFill>
                <a:blip r:embed="rId227"/>
                <a:stretch>
                  <a:fillRect/>
                </a:stretch>
              </p:blipFill>
              <p:spPr>
                <a:xfrm>
                  <a:off x="9015933" y="1289227"/>
                  <a:ext cx="594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2" name="Freihand 11">
                  <a:extLst>
                    <a:ext uri="{FF2B5EF4-FFF2-40B4-BE49-F238E27FC236}">
                      <a16:creationId xmlns:a16="http://schemas.microsoft.com/office/drawing/2014/main" id="{3881690A-8C75-46B9-9F78-F1BF32D2C45B}"/>
                    </a:ext>
                  </a:extLst>
                </p14:cNvPr>
                <p14:cNvContentPartPr/>
                <p14:nvPr/>
              </p14:nvContentPartPr>
              <p14:xfrm>
                <a:off x="9112413" y="1369147"/>
                <a:ext cx="61920" cy="101880"/>
              </p14:xfrm>
            </p:contentPart>
          </mc:Choice>
          <mc:Fallback xmlns="">
            <p:pic>
              <p:nvPicPr>
                <p:cNvPr id="12" name="Freihand 11">
                  <a:extLst>
                    <a:ext uri="{FF2B5EF4-FFF2-40B4-BE49-F238E27FC236}">
                      <a16:creationId xmlns:a16="http://schemas.microsoft.com/office/drawing/2014/main" id="{3881690A-8C75-46B9-9F78-F1BF32D2C45B}"/>
                    </a:ext>
                  </a:extLst>
                </p:cNvPr>
                <p:cNvPicPr/>
                <p:nvPr/>
              </p:nvPicPr>
              <p:blipFill>
                <a:blip r:embed="rId229"/>
                <a:stretch>
                  <a:fillRect/>
                </a:stretch>
              </p:blipFill>
              <p:spPr>
                <a:xfrm>
                  <a:off x="9108093" y="1364827"/>
                  <a:ext cx="705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 name="Freihand 12">
                  <a:extLst>
                    <a:ext uri="{FF2B5EF4-FFF2-40B4-BE49-F238E27FC236}">
                      <a16:creationId xmlns:a16="http://schemas.microsoft.com/office/drawing/2014/main" id="{C59A344F-69F4-44BF-8AAE-392ECC7FADAB}"/>
                    </a:ext>
                  </a:extLst>
                </p14:cNvPr>
                <p14:cNvContentPartPr/>
                <p14:nvPr/>
              </p14:nvContentPartPr>
              <p14:xfrm>
                <a:off x="9187293" y="1348267"/>
                <a:ext cx="71280" cy="92880"/>
              </p14:xfrm>
            </p:contentPart>
          </mc:Choice>
          <mc:Fallback xmlns="">
            <p:pic>
              <p:nvPicPr>
                <p:cNvPr id="13" name="Freihand 12">
                  <a:extLst>
                    <a:ext uri="{FF2B5EF4-FFF2-40B4-BE49-F238E27FC236}">
                      <a16:creationId xmlns:a16="http://schemas.microsoft.com/office/drawing/2014/main" id="{C59A344F-69F4-44BF-8AAE-392ECC7FADAB}"/>
                    </a:ext>
                  </a:extLst>
                </p:cNvPr>
                <p:cNvPicPr/>
                <p:nvPr/>
              </p:nvPicPr>
              <p:blipFill>
                <a:blip r:embed="rId231"/>
                <a:stretch>
                  <a:fillRect/>
                </a:stretch>
              </p:blipFill>
              <p:spPr>
                <a:xfrm>
                  <a:off x="9182973" y="1343947"/>
                  <a:ext cx="799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 name="Freihand 13">
                  <a:extLst>
                    <a:ext uri="{FF2B5EF4-FFF2-40B4-BE49-F238E27FC236}">
                      <a16:creationId xmlns:a16="http://schemas.microsoft.com/office/drawing/2014/main" id="{4DA06795-9CFA-4F3F-A05C-D173B8E7B783}"/>
                    </a:ext>
                  </a:extLst>
                </p14:cNvPr>
                <p14:cNvContentPartPr/>
                <p14:nvPr/>
              </p14:nvContentPartPr>
              <p14:xfrm>
                <a:off x="9266493" y="1332067"/>
                <a:ext cx="64440" cy="95040"/>
              </p14:xfrm>
            </p:contentPart>
          </mc:Choice>
          <mc:Fallback xmlns="">
            <p:pic>
              <p:nvPicPr>
                <p:cNvPr id="14" name="Freihand 13">
                  <a:extLst>
                    <a:ext uri="{FF2B5EF4-FFF2-40B4-BE49-F238E27FC236}">
                      <a16:creationId xmlns:a16="http://schemas.microsoft.com/office/drawing/2014/main" id="{4DA06795-9CFA-4F3F-A05C-D173B8E7B783}"/>
                    </a:ext>
                  </a:extLst>
                </p:cNvPr>
                <p:cNvPicPr/>
                <p:nvPr/>
              </p:nvPicPr>
              <p:blipFill>
                <a:blip r:embed="rId233"/>
                <a:stretch>
                  <a:fillRect/>
                </a:stretch>
              </p:blipFill>
              <p:spPr>
                <a:xfrm>
                  <a:off x="9262173" y="1327747"/>
                  <a:ext cx="730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5" name="Freihand 14">
                  <a:extLst>
                    <a:ext uri="{FF2B5EF4-FFF2-40B4-BE49-F238E27FC236}">
                      <a16:creationId xmlns:a16="http://schemas.microsoft.com/office/drawing/2014/main" id="{F0AFE777-307C-4808-8BAC-F0E70B15F1D8}"/>
                    </a:ext>
                  </a:extLst>
                </p14:cNvPr>
                <p14:cNvContentPartPr/>
                <p14:nvPr/>
              </p14:nvContentPartPr>
              <p14:xfrm>
                <a:off x="9348933" y="1221547"/>
                <a:ext cx="25920" cy="180720"/>
              </p14:xfrm>
            </p:contentPart>
          </mc:Choice>
          <mc:Fallback xmlns="">
            <p:pic>
              <p:nvPicPr>
                <p:cNvPr id="15" name="Freihand 14">
                  <a:extLst>
                    <a:ext uri="{FF2B5EF4-FFF2-40B4-BE49-F238E27FC236}">
                      <a16:creationId xmlns:a16="http://schemas.microsoft.com/office/drawing/2014/main" id="{F0AFE777-307C-4808-8BAC-F0E70B15F1D8}"/>
                    </a:ext>
                  </a:extLst>
                </p:cNvPr>
                <p:cNvPicPr/>
                <p:nvPr/>
              </p:nvPicPr>
              <p:blipFill>
                <a:blip r:embed="rId235"/>
                <a:stretch>
                  <a:fillRect/>
                </a:stretch>
              </p:blipFill>
              <p:spPr>
                <a:xfrm>
                  <a:off x="9344613" y="1217227"/>
                  <a:ext cx="3456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6" name="Freihand 15">
                  <a:extLst>
                    <a:ext uri="{FF2B5EF4-FFF2-40B4-BE49-F238E27FC236}">
                      <a16:creationId xmlns:a16="http://schemas.microsoft.com/office/drawing/2014/main" id="{B06E5051-AED8-4A09-A4A6-A7662F73277E}"/>
                    </a:ext>
                  </a:extLst>
                </p14:cNvPr>
                <p14:cNvContentPartPr/>
                <p14:nvPr/>
              </p14:nvContentPartPr>
              <p14:xfrm>
                <a:off x="9402213" y="1297867"/>
                <a:ext cx="72720" cy="67320"/>
              </p14:xfrm>
            </p:contentPart>
          </mc:Choice>
          <mc:Fallback xmlns="">
            <p:pic>
              <p:nvPicPr>
                <p:cNvPr id="16" name="Freihand 15">
                  <a:extLst>
                    <a:ext uri="{FF2B5EF4-FFF2-40B4-BE49-F238E27FC236}">
                      <a16:creationId xmlns:a16="http://schemas.microsoft.com/office/drawing/2014/main" id="{B06E5051-AED8-4A09-A4A6-A7662F73277E}"/>
                    </a:ext>
                  </a:extLst>
                </p:cNvPr>
                <p:cNvPicPr/>
                <p:nvPr/>
              </p:nvPicPr>
              <p:blipFill>
                <a:blip r:embed="rId237"/>
                <a:stretch>
                  <a:fillRect/>
                </a:stretch>
              </p:blipFill>
              <p:spPr>
                <a:xfrm>
                  <a:off x="9397893" y="1293547"/>
                  <a:ext cx="813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7" name="Freihand 16">
                  <a:extLst>
                    <a:ext uri="{FF2B5EF4-FFF2-40B4-BE49-F238E27FC236}">
                      <a16:creationId xmlns:a16="http://schemas.microsoft.com/office/drawing/2014/main" id="{1383B85B-E233-43AA-9172-2BA0F39CA228}"/>
                    </a:ext>
                  </a:extLst>
                </p14:cNvPr>
                <p14:cNvContentPartPr/>
                <p14:nvPr/>
              </p14:nvContentPartPr>
              <p14:xfrm>
                <a:off x="9477453" y="1147027"/>
                <a:ext cx="219240" cy="205920"/>
              </p14:xfrm>
            </p:contentPart>
          </mc:Choice>
          <mc:Fallback xmlns="">
            <p:pic>
              <p:nvPicPr>
                <p:cNvPr id="17" name="Freihand 16">
                  <a:extLst>
                    <a:ext uri="{FF2B5EF4-FFF2-40B4-BE49-F238E27FC236}">
                      <a16:creationId xmlns:a16="http://schemas.microsoft.com/office/drawing/2014/main" id="{1383B85B-E233-43AA-9172-2BA0F39CA228}"/>
                    </a:ext>
                  </a:extLst>
                </p:cNvPr>
                <p:cNvPicPr/>
                <p:nvPr/>
              </p:nvPicPr>
              <p:blipFill>
                <a:blip r:embed="rId239"/>
                <a:stretch>
                  <a:fillRect/>
                </a:stretch>
              </p:blipFill>
              <p:spPr>
                <a:xfrm>
                  <a:off x="9473133" y="1142707"/>
                  <a:ext cx="22788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9" name="Freihand 18">
                  <a:extLst>
                    <a:ext uri="{FF2B5EF4-FFF2-40B4-BE49-F238E27FC236}">
                      <a16:creationId xmlns:a16="http://schemas.microsoft.com/office/drawing/2014/main" id="{FB087F61-843E-4326-B9C8-EDEC940CF471}"/>
                    </a:ext>
                  </a:extLst>
                </p14:cNvPr>
                <p14:cNvContentPartPr/>
                <p14:nvPr/>
              </p14:nvContentPartPr>
              <p14:xfrm>
                <a:off x="9856533" y="1163227"/>
                <a:ext cx="75240" cy="250920"/>
              </p14:xfrm>
            </p:contentPart>
          </mc:Choice>
          <mc:Fallback xmlns="">
            <p:pic>
              <p:nvPicPr>
                <p:cNvPr id="19" name="Freihand 18">
                  <a:extLst>
                    <a:ext uri="{FF2B5EF4-FFF2-40B4-BE49-F238E27FC236}">
                      <a16:creationId xmlns:a16="http://schemas.microsoft.com/office/drawing/2014/main" id="{FB087F61-843E-4326-B9C8-EDEC940CF471}"/>
                    </a:ext>
                  </a:extLst>
                </p:cNvPr>
                <p:cNvPicPr/>
                <p:nvPr/>
              </p:nvPicPr>
              <p:blipFill>
                <a:blip r:embed="rId241"/>
                <a:stretch>
                  <a:fillRect/>
                </a:stretch>
              </p:blipFill>
              <p:spPr>
                <a:xfrm>
                  <a:off x="9852213" y="1158907"/>
                  <a:ext cx="8388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20" name="Freihand 19">
                  <a:extLst>
                    <a:ext uri="{FF2B5EF4-FFF2-40B4-BE49-F238E27FC236}">
                      <a16:creationId xmlns:a16="http://schemas.microsoft.com/office/drawing/2014/main" id="{8484587B-6C44-4D41-B7C0-FC0DC22EA485}"/>
                    </a:ext>
                  </a:extLst>
                </p14:cNvPr>
                <p14:cNvContentPartPr/>
                <p14:nvPr/>
              </p14:nvContentPartPr>
              <p14:xfrm>
                <a:off x="9969213" y="1119307"/>
                <a:ext cx="63000" cy="101880"/>
              </p14:xfrm>
            </p:contentPart>
          </mc:Choice>
          <mc:Fallback xmlns="">
            <p:pic>
              <p:nvPicPr>
                <p:cNvPr id="20" name="Freihand 19">
                  <a:extLst>
                    <a:ext uri="{FF2B5EF4-FFF2-40B4-BE49-F238E27FC236}">
                      <a16:creationId xmlns:a16="http://schemas.microsoft.com/office/drawing/2014/main" id="{8484587B-6C44-4D41-B7C0-FC0DC22EA485}"/>
                    </a:ext>
                  </a:extLst>
                </p:cNvPr>
                <p:cNvPicPr/>
                <p:nvPr/>
              </p:nvPicPr>
              <p:blipFill>
                <a:blip r:embed="rId243"/>
                <a:stretch>
                  <a:fillRect/>
                </a:stretch>
              </p:blipFill>
              <p:spPr>
                <a:xfrm>
                  <a:off x="9964893" y="1114987"/>
                  <a:ext cx="716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21" name="Freihand 20">
                  <a:extLst>
                    <a:ext uri="{FF2B5EF4-FFF2-40B4-BE49-F238E27FC236}">
                      <a16:creationId xmlns:a16="http://schemas.microsoft.com/office/drawing/2014/main" id="{A2FD3D04-369E-40F1-838A-8651B6A2A4C1}"/>
                    </a:ext>
                  </a:extLst>
                </p14:cNvPr>
                <p14:cNvContentPartPr/>
                <p14:nvPr/>
              </p14:nvContentPartPr>
              <p14:xfrm>
                <a:off x="10034373" y="1094827"/>
                <a:ext cx="38160" cy="86400"/>
              </p14:xfrm>
            </p:contentPart>
          </mc:Choice>
          <mc:Fallback xmlns="">
            <p:pic>
              <p:nvPicPr>
                <p:cNvPr id="21" name="Freihand 20">
                  <a:extLst>
                    <a:ext uri="{FF2B5EF4-FFF2-40B4-BE49-F238E27FC236}">
                      <a16:creationId xmlns:a16="http://schemas.microsoft.com/office/drawing/2014/main" id="{A2FD3D04-369E-40F1-838A-8651B6A2A4C1}"/>
                    </a:ext>
                  </a:extLst>
                </p:cNvPr>
                <p:cNvPicPr/>
                <p:nvPr/>
              </p:nvPicPr>
              <p:blipFill>
                <a:blip r:embed="rId245"/>
                <a:stretch>
                  <a:fillRect/>
                </a:stretch>
              </p:blipFill>
              <p:spPr>
                <a:xfrm>
                  <a:off x="10030053" y="1090507"/>
                  <a:ext cx="468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22" name="Freihand 21">
                  <a:extLst>
                    <a:ext uri="{FF2B5EF4-FFF2-40B4-BE49-F238E27FC236}">
                      <a16:creationId xmlns:a16="http://schemas.microsoft.com/office/drawing/2014/main" id="{7B17A779-9E38-4D3E-8756-F43D50BC6A0B}"/>
                    </a:ext>
                  </a:extLst>
                </p14:cNvPr>
                <p14:cNvContentPartPr/>
                <p14:nvPr/>
              </p14:nvContentPartPr>
              <p14:xfrm>
                <a:off x="10118973" y="961627"/>
                <a:ext cx="219600" cy="183240"/>
              </p14:xfrm>
            </p:contentPart>
          </mc:Choice>
          <mc:Fallback xmlns="">
            <p:pic>
              <p:nvPicPr>
                <p:cNvPr id="22" name="Freihand 21">
                  <a:extLst>
                    <a:ext uri="{FF2B5EF4-FFF2-40B4-BE49-F238E27FC236}">
                      <a16:creationId xmlns:a16="http://schemas.microsoft.com/office/drawing/2014/main" id="{7B17A779-9E38-4D3E-8756-F43D50BC6A0B}"/>
                    </a:ext>
                  </a:extLst>
                </p:cNvPr>
                <p:cNvPicPr/>
                <p:nvPr/>
              </p:nvPicPr>
              <p:blipFill>
                <a:blip r:embed="rId247"/>
                <a:stretch>
                  <a:fillRect/>
                </a:stretch>
              </p:blipFill>
              <p:spPr>
                <a:xfrm>
                  <a:off x="10114653" y="957307"/>
                  <a:ext cx="22824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23" name="Freihand 22">
                  <a:extLst>
                    <a:ext uri="{FF2B5EF4-FFF2-40B4-BE49-F238E27FC236}">
                      <a16:creationId xmlns:a16="http://schemas.microsoft.com/office/drawing/2014/main" id="{3E690A1F-CC2D-45CB-AAD1-DBFC9C50215C}"/>
                    </a:ext>
                  </a:extLst>
                </p14:cNvPr>
                <p14:cNvContentPartPr/>
                <p14:nvPr/>
              </p14:nvContentPartPr>
              <p14:xfrm>
                <a:off x="10364493" y="1005547"/>
                <a:ext cx="59400" cy="89280"/>
              </p14:xfrm>
            </p:contentPart>
          </mc:Choice>
          <mc:Fallback xmlns="">
            <p:pic>
              <p:nvPicPr>
                <p:cNvPr id="23" name="Freihand 22">
                  <a:extLst>
                    <a:ext uri="{FF2B5EF4-FFF2-40B4-BE49-F238E27FC236}">
                      <a16:creationId xmlns:a16="http://schemas.microsoft.com/office/drawing/2014/main" id="{3E690A1F-CC2D-45CB-AAD1-DBFC9C50215C}"/>
                    </a:ext>
                  </a:extLst>
                </p:cNvPr>
                <p:cNvPicPr/>
                <p:nvPr/>
              </p:nvPicPr>
              <p:blipFill>
                <a:blip r:embed="rId249"/>
                <a:stretch>
                  <a:fillRect/>
                </a:stretch>
              </p:blipFill>
              <p:spPr>
                <a:xfrm>
                  <a:off x="10360173" y="1001227"/>
                  <a:ext cx="680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24" name="Freihand 23">
                  <a:extLst>
                    <a:ext uri="{FF2B5EF4-FFF2-40B4-BE49-F238E27FC236}">
                      <a16:creationId xmlns:a16="http://schemas.microsoft.com/office/drawing/2014/main" id="{A86DC6F7-9297-4AD6-AD7E-551F3E5D4EED}"/>
                    </a:ext>
                  </a:extLst>
                </p14:cNvPr>
                <p14:cNvContentPartPr/>
                <p14:nvPr/>
              </p14:nvContentPartPr>
              <p14:xfrm>
                <a:off x="10459173" y="901147"/>
                <a:ext cx="131760" cy="161640"/>
              </p14:xfrm>
            </p:contentPart>
          </mc:Choice>
          <mc:Fallback xmlns="">
            <p:pic>
              <p:nvPicPr>
                <p:cNvPr id="24" name="Freihand 23">
                  <a:extLst>
                    <a:ext uri="{FF2B5EF4-FFF2-40B4-BE49-F238E27FC236}">
                      <a16:creationId xmlns:a16="http://schemas.microsoft.com/office/drawing/2014/main" id="{A86DC6F7-9297-4AD6-AD7E-551F3E5D4EED}"/>
                    </a:ext>
                  </a:extLst>
                </p:cNvPr>
                <p:cNvPicPr/>
                <p:nvPr/>
              </p:nvPicPr>
              <p:blipFill>
                <a:blip r:embed="rId251"/>
                <a:stretch>
                  <a:fillRect/>
                </a:stretch>
              </p:blipFill>
              <p:spPr>
                <a:xfrm>
                  <a:off x="10454853" y="896827"/>
                  <a:ext cx="1404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25" name="Freihand 24">
                  <a:extLst>
                    <a:ext uri="{FF2B5EF4-FFF2-40B4-BE49-F238E27FC236}">
                      <a16:creationId xmlns:a16="http://schemas.microsoft.com/office/drawing/2014/main" id="{30144036-EEF2-46E7-B1E3-282D8034D857}"/>
                    </a:ext>
                  </a:extLst>
                </p14:cNvPr>
                <p14:cNvContentPartPr/>
                <p14:nvPr/>
              </p14:nvContentPartPr>
              <p14:xfrm>
                <a:off x="10571853" y="892507"/>
                <a:ext cx="38520" cy="53640"/>
              </p14:xfrm>
            </p:contentPart>
          </mc:Choice>
          <mc:Fallback xmlns="">
            <p:pic>
              <p:nvPicPr>
                <p:cNvPr id="25" name="Freihand 24">
                  <a:extLst>
                    <a:ext uri="{FF2B5EF4-FFF2-40B4-BE49-F238E27FC236}">
                      <a16:creationId xmlns:a16="http://schemas.microsoft.com/office/drawing/2014/main" id="{30144036-EEF2-46E7-B1E3-282D8034D857}"/>
                    </a:ext>
                  </a:extLst>
                </p:cNvPr>
                <p:cNvPicPr/>
                <p:nvPr/>
              </p:nvPicPr>
              <p:blipFill>
                <a:blip r:embed="rId253"/>
                <a:stretch>
                  <a:fillRect/>
                </a:stretch>
              </p:blipFill>
              <p:spPr>
                <a:xfrm>
                  <a:off x="10567533" y="888187"/>
                  <a:ext cx="471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26" name="Freihand 25">
                  <a:extLst>
                    <a:ext uri="{FF2B5EF4-FFF2-40B4-BE49-F238E27FC236}">
                      <a16:creationId xmlns:a16="http://schemas.microsoft.com/office/drawing/2014/main" id="{8246D0D2-2438-4D87-954B-833A37AD69AE}"/>
                    </a:ext>
                  </a:extLst>
                </p14:cNvPr>
                <p14:cNvContentPartPr/>
                <p14:nvPr/>
              </p14:nvContentPartPr>
              <p14:xfrm>
                <a:off x="10604253" y="942907"/>
                <a:ext cx="179280" cy="51480"/>
              </p14:xfrm>
            </p:contentPart>
          </mc:Choice>
          <mc:Fallback xmlns="">
            <p:pic>
              <p:nvPicPr>
                <p:cNvPr id="26" name="Freihand 25">
                  <a:extLst>
                    <a:ext uri="{FF2B5EF4-FFF2-40B4-BE49-F238E27FC236}">
                      <a16:creationId xmlns:a16="http://schemas.microsoft.com/office/drawing/2014/main" id="{8246D0D2-2438-4D87-954B-833A37AD69AE}"/>
                    </a:ext>
                  </a:extLst>
                </p:cNvPr>
                <p:cNvPicPr/>
                <p:nvPr/>
              </p:nvPicPr>
              <p:blipFill>
                <a:blip r:embed="rId255"/>
                <a:stretch>
                  <a:fillRect/>
                </a:stretch>
              </p:blipFill>
              <p:spPr>
                <a:xfrm>
                  <a:off x="10599933" y="938587"/>
                  <a:ext cx="18792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27" name="Freihand 26">
                  <a:extLst>
                    <a:ext uri="{FF2B5EF4-FFF2-40B4-BE49-F238E27FC236}">
                      <a16:creationId xmlns:a16="http://schemas.microsoft.com/office/drawing/2014/main" id="{0F849CC4-7CA4-44EE-ACD8-544B2A14A00C}"/>
                    </a:ext>
                  </a:extLst>
                </p14:cNvPr>
                <p14:cNvContentPartPr/>
                <p14:nvPr/>
              </p14:nvContentPartPr>
              <p14:xfrm>
                <a:off x="10917813" y="767587"/>
                <a:ext cx="95400" cy="295920"/>
              </p14:xfrm>
            </p:contentPart>
          </mc:Choice>
          <mc:Fallback xmlns="">
            <p:pic>
              <p:nvPicPr>
                <p:cNvPr id="27" name="Freihand 26">
                  <a:extLst>
                    <a:ext uri="{FF2B5EF4-FFF2-40B4-BE49-F238E27FC236}">
                      <a16:creationId xmlns:a16="http://schemas.microsoft.com/office/drawing/2014/main" id="{0F849CC4-7CA4-44EE-ACD8-544B2A14A00C}"/>
                    </a:ext>
                  </a:extLst>
                </p:cNvPr>
                <p:cNvPicPr/>
                <p:nvPr/>
              </p:nvPicPr>
              <p:blipFill>
                <a:blip r:embed="rId257"/>
                <a:stretch>
                  <a:fillRect/>
                </a:stretch>
              </p:blipFill>
              <p:spPr>
                <a:xfrm>
                  <a:off x="10913493" y="763267"/>
                  <a:ext cx="10404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28" name="Freihand 27">
                  <a:extLst>
                    <a:ext uri="{FF2B5EF4-FFF2-40B4-BE49-F238E27FC236}">
                      <a16:creationId xmlns:a16="http://schemas.microsoft.com/office/drawing/2014/main" id="{EF57CB5F-39CB-41CE-9B45-979952D3E061}"/>
                    </a:ext>
                  </a:extLst>
                </p14:cNvPr>
                <p14:cNvContentPartPr/>
                <p14:nvPr/>
              </p14:nvContentPartPr>
              <p14:xfrm>
                <a:off x="11064333" y="864427"/>
                <a:ext cx="8280" cy="19800"/>
              </p14:xfrm>
            </p:contentPart>
          </mc:Choice>
          <mc:Fallback xmlns="">
            <p:pic>
              <p:nvPicPr>
                <p:cNvPr id="28" name="Freihand 27">
                  <a:extLst>
                    <a:ext uri="{FF2B5EF4-FFF2-40B4-BE49-F238E27FC236}">
                      <a16:creationId xmlns:a16="http://schemas.microsoft.com/office/drawing/2014/main" id="{EF57CB5F-39CB-41CE-9B45-979952D3E061}"/>
                    </a:ext>
                  </a:extLst>
                </p:cNvPr>
                <p:cNvPicPr/>
                <p:nvPr/>
              </p:nvPicPr>
              <p:blipFill>
                <a:blip r:embed="rId259"/>
                <a:stretch>
                  <a:fillRect/>
                </a:stretch>
              </p:blipFill>
              <p:spPr>
                <a:xfrm>
                  <a:off x="11060013" y="860107"/>
                  <a:ext cx="169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29" name="Freihand 28">
                  <a:extLst>
                    <a:ext uri="{FF2B5EF4-FFF2-40B4-BE49-F238E27FC236}">
                      <a16:creationId xmlns:a16="http://schemas.microsoft.com/office/drawing/2014/main" id="{9BDFA202-5223-42DB-A216-1C818E56E13C}"/>
                    </a:ext>
                  </a:extLst>
                </p14:cNvPr>
                <p14:cNvContentPartPr/>
                <p14:nvPr/>
              </p14:nvContentPartPr>
              <p14:xfrm>
                <a:off x="11006733" y="860107"/>
                <a:ext cx="156960" cy="90360"/>
              </p14:xfrm>
            </p:contentPart>
          </mc:Choice>
          <mc:Fallback xmlns="">
            <p:pic>
              <p:nvPicPr>
                <p:cNvPr id="29" name="Freihand 28">
                  <a:extLst>
                    <a:ext uri="{FF2B5EF4-FFF2-40B4-BE49-F238E27FC236}">
                      <a16:creationId xmlns:a16="http://schemas.microsoft.com/office/drawing/2014/main" id="{9BDFA202-5223-42DB-A216-1C818E56E13C}"/>
                    </a:ext>
                  </a:extLst>
                </p:cNvPr>
                <p:cNvPicPr/>
                <p:nvPr/>
              </p:nvPicPr>
              <p:blipFill>
                <a:blip r:embed="rId261"/>
                <a:stretch>
                  <a:fillRect/>
                </a:stretch>
              </p:blipFill>
              <p:spPr>
                <a:xfrm>
                  <a:off x="11002413" y="855787"/>
                  <a:ext cx="1656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30" name="Freihand 29">
                  <a:extLst>
                    <a:ext uri="{FF2B5EF4-FFF2-40B4-BE49-F238E27FC236}">
                      <a16:creationId xmlns:a16="http://schemas.microsoft.com/office/drawing/2014/main" id="{01B8D5FC-4541-4D7F-AD08-1BA06AB96533}"/>
                    </a:ext>
                  </a:extLst>
                </p14:cNvPr>
                <p14:cNvContentPartPr/>
                <p14:nvPr/>
              </p14:nvContentPartPr>
              <p14:xfrm>
                <a:off x="11184933" y="835627"/>
                <a:ext cx="86760" cy="67320"/>
              </p14:xfrm>
            </p:contentPart>
          </mc:Choice>
          <mc:Fallback xmlns="">
            <p:pic>
              <p:nvPicPr>
                <p:cNvPr id="30" name="Freihand 29">
                  <a:extLst>
                    <a:ext uri="{FF2B5EF4-FFF2-40B4-BE49-F238E27FC236}">
                      <a16:creationId xmlns:a16="http://schemas.microsoft.com/office/drawing/2014/main" id="{01B8D5FC-4541-4D7F-AD08-1BA06AB96533}"/>
                    </a:ext>
                  </a:extLst>
                </p:cNvPr>
                <p:cNvPicPr/>
                <p:nvPr/>
              </p:nvPicPr>
              <p:blipFill>
                <a:blip r:embed="rId263"/>
                <a:stretch>
                  <a:fillRect/>
                </a:stretch>
              </p:blipFill>
              <p:spPr>
                <a:xfrm>
                  <a:off x="11180613" y="831307"/>
                  <a:ext cx="954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31" name="Freihand 30">
                  <a:extLst>
                    <a:ext uri="{FF2B5EF4-FFF2-40B4-BE49-F238E27FC236}">
                      <a16:creationId xmlns:a16="http://schemas.microsoft.com/office/drawing/2014/main" id="{512F2790-B215-48C3-A06B-1B82ED523A5F}"/>
                    </a:ext>
                  </a:extLst>
                </p14:cNvPr>
                <p14:cNvContentPartPr/>
                <p14:nvPr/>
              </p14:nvContentPartPr>
              <p14:xfrm>
                <a:off x="11319933" y="705667"/>
                <a:ext cx="117000" cy="167400"/>
              </p14:xfrm>
            </p:contentPart>
          </mc:Choice>
          <mc:Fallback xmlns="">
            <p:pic>
              <p:nvPicPr>
                <p:cNvPr id="31" name="Freihand 30">
                  <a:extLst>
                    <a:ext uri="{FF2B5EF4-FFF2-40B4-BE49-F238E27FC236}">
                      <a16:creationId xmlns:a16="http://schemas.microsoft.com/office/drawing/2014/main" id="{512F2790-B215-48C3-A06B-1B82ED523A5F}"/>
                    </a:ext>
                  </a:extLst>
                </p:cNvPr>
                <p:cNvPicPr/>
                <p:nvPr/>
              </p:nvPicPr>
              <p:blipFill>
                <a:blip r:embed="rId265"/>
                <a:stretch>
                  <a:fillRect/>
                </a:stretch>
              </p:blipFill>
              <p:spPr>
                <a:xfrm>
                  <a:off x="11315613" y="701347"/>
                  <a:ext cx="1256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32" name="Freihand 31">
                  <a:extLst>
                    <a:ext uri="{FF2B5EF4-FFF2-40B4-BE49-F238E27FC236}">
                      <a16:creationId xmlns:a16="http://schemas.microsoft.com/office/drawing/2014/main" id="{01A4495B-E456-423B-9563-F8093C684BEC}"/>
                    </a:ext>
                  </a:extLst>
                </p14:cNvPr>
                <p14:cNvContentPartPr/>
                <p14:nvPr/>
              </p14:nvContentPartPr>
              <p14:xfrm>
                <a:off x="11416053" y="704587"/>
                <a:ext cx="32760" cy="69120"/>
              </p14:xfrm>
            </p:contentPart>
          </mc:Choice>
          <mc:Fallback xmlns="">
            <p:pic>
              <p:nvPicPr>
                <p:cNvPr id="32" name="Freihand 31">
                  <a:extLst>
                    <a:ext uri="{FF2B5EF4-FFF2-40B4-BE49-F238E27FC236}">
                      <a16:creationId xmlns:a16="http://schemas.microsoft.com/office/drawing/2014/main" id="{01A4495B-E456-423B-9563-F8093C684BEC}"/>
                    </a:ext>
                  </a:extLst>
                </p:cNvPr>
                <p:cNvPicPr/>
                <p:nvPr/>
              </p:nvPicPr>
              <p:blipFill>
                <a:blip r:embed="rId267"/>
                <a:stretch>
                  <a:fillRect/>
                </a:stretch>
              </p:blipFill>
              <p:spPr>
                <a:xfrm>
                  <a:off x="11411733" y="700267"/>
                  <a:ext cx="414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33" name="Freihand 32">
                  <a:extLst>
                    <a:ext uri="{FF2B5EF4-FFF2-40B4-BE49-F238E27FC236}">
                      <a16:creationId xmlns:a16="http://schemas.microsoft.com/office/drawing/2014/main" id="{1EA75F41-334F-487A-BF29-6AB2A6B717B1}"/>
                    </a:ext>
                  </a:extLst>
                </p14:cNvPr>
                <p14:cNvContentPartPr/>
                <p14:nvPr/>
              </p14:nvContentPartPr>
              <p14:xfrm>
                <a:off x="11466093" y="772627"/>
                <a:ext cx="133560" cy="60120"/>
              </p14:xfrm>
            </p:contentPart>
          </mc:Choice>
          <mc:Fallback xmlns="">
            <p:pic>
              <p:nvPicPr>
                <p:cNvPr id="33" name="Freihand 32">
                  <a:extLst>
                    <a:ext uri="{FF2B5EF4-FFF2-40B4-BE49-F238E27FC236}">
                      <a16:creationId xmlns:a16="http://schemas.microsoft.com/office/drawing/2014/main" id="{1EA75F41-334F-487A-BF29-6AB2A6B717B1}"/>
                    </a:ext>
                  </a:extLst>
                </p:cNvPr>
                <p:cNvPicPr/>
                <p:nvPr/>
              </p:nvPicPr>
              <p:blipFill>
                <a:blip r:embed="rId269"/>
                <a:stretch>
                  <a:fillRect/>
                </a:stretch>
              </p:blipFill>
              <p:spPr>
                <a:xfrm>
                  <a:off x="11461773" y="768307"/>
                  <a:ext cx="1422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34" name="Freihand 33">
                  <a:extLst>
                    <a:ext uri="{FF2B5EF4-FFF2-40B4-BE49-F238E27FC236}">
                      <a16:creationId xmlns:a16="http://schemas.microsoft.com/office/drawing/2014/main" id="{BFF63422-CBF3-4117-A3D4-0D516C39DAE6}"/>
                    </a:ext>
                  </a:extLst>
                </p14:cNvPr>
                <p14:cNvContentPartPr/>
                <p14:nvPr/>
              </p14:nvContentPartPr>
              <p14:xfrm>
                <a:off x="11614773" y="724747"/>
                <a:ext cx="136800" cy="93240"/>
              </p14:xfrm>
            </p:contentPart>
          </mc:Choice>
          <mc:Fallback xmlns="">
            <p:pic>
              <p:nvPicPr>
                <p:cNvPr id="34" name="Freihand 33">
                  <a:extLst>
                    <a:ext uri="{FF2B5EF4-FFF2-40B4-BE49-F238E27FC236}">
                      <a16:creationId xmlns:a16="http://schemas.microsoft.com/office/drawing/2014/main" id="{BFF63422-CBF3-4117-A3D4-0D516C39DAE6}"/>
                    </a:ext>
                  </a:extLst>
                </p:cNvPr>
                <p:cNvPicPr/>
                <p:nvPr/>
              </p:nvPicPr>
              <p:blipFill>
                <a:blip r:embed="rId271"/>
                <a:stretch>
                  <a:fillRect/>
                </a:stretch>
              </p:blipFill>
              <p:spPr>
                <a:xfrm>
                  <a:off x="11610453" y="720427"/>
                  <a:ext cx="1454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38" name="Freihand 37">
                  <a:extLst>
                    <a:ext uri="{FF2B5EF4-FFF2-40B4-BE49-F238E27FC236}">
                      <a16:creationId xmlns:a16="http://schemas.microsoft.com/office/drawing/2014/main" id="{C2EB4E8D-E283-48F4-B3C6-763D60449701}"/>
                    </a:ext>
                  </a:extLst>
                </p14:cNvPr>
                <p14:cNvContentPartPr/>
                <p14:nvPr/>
              </p14:nvContentPartPr>
              <p14:xfrm>
                <a:off x="7864653" y="1734547"/>
                <a:ext cx="167400" cy="14040"/>
              </p14:xfrm>
            </p:contentPart>
          </mc:Choice>
          <mc:Fallback xmlns="">
            <p:pic>
              <p:nvPicPr>
                <p:cNvPr id="38" name="Freihand 37">
                  <a:extLst>
                    <a:ext uri="{FF2B5EF4-FFF2-40B4-BE49-F238E27FC236}">
                      <a16:creationId xmlns:a16="http://schemas.microsoft.com/office/drawing/2014/main" id="{C2EB4E8D-E283-48F4-B3C6-763D60449701}"/>
                    </a:ext>
                  </a:extLst>
                </p:cNvPr>
                <p:cNvPicPr/>
                <p:nvPr/>
              </p:nvPicPr>
              <p:blipFill>
                <a:blip r:embed="rId273"/>
                <a:stretch>
                  <a:fillRect/>
                </a:stretch>
              </p:blipFill>
              <p:spPr>
                <a:xfrm>
                  <a:off x="7860333" y="1730227"/>
                  <a:ext cx="1760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39" name="Freihand 38">
                  <a:extLst>
                    <a:ext uri="{FF2B5EF4-FFF2-40B4-BE49-F238E27FC236}">
                      <a16:creationId xmlns:a16="http://schemas.microsoft.com/office/drawing/2014/main" id="{136C8EB8-7AE7-40E5-91C6-439148D60990}"/>
                    </a:ext>
                  </a:extLst>
                </p14:cNvPr>
                <p14:cNvContentPartPr/>
                <p14:nvPr/>
              </p14:nvContentPartPr>
              <p14:xfrm>
                <a:off x="7721013" y="1641667"/>
                <a:ext cx="210240" cy="181440"/>
              </p14:xfrm>
            </p:contentPart>
          </mc:Choice>
          <mc:Fallback xmlns="">
            <p:pic>
              <p:nvPicPr>
                <p:cNvPr id="39" name="Freihand 38">
                  <a:extLst>
                    <a:ext uri="{FF2B5EF4-FFF2-40B4-BE49-F238E27FC236}">
                      <a16:creationId xmlns:a16="http://schemas.microsoft.com/office/drawing/2014/main" id="{136C8EB8-7AE7-40E5-91C6-439148D60990}"/>
                    </a:ext>
                  </a:extLst>
                </p:cNvPr>
                <p:cNvPicPr/>
                <p:nvPr/>
              </p:nvPicPr>
              <p:blipFill>
                <a:blip r:embed="rId275"/>
                <a:stretch>
                  <a:fillRect/>
                </a:stretch>
              </p:blipFill>
              <p:spPr>
                <a:xfrm>
                  <a:off x="7716693" y="1637347"/>
                  <a:ext cx="2188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41" name="Freihand 40">
                  <a:extLst>
                    <a:ext uri="{FF2B5EF4-FFF2-40B4-BE49-F238E27FC236}">
                      <a16:creationId xmlns:a16="http://schemas.microsoft.com/office/drawing/2014/main" id="{78CB7FC9-CD7B-4A29-81D3-CE40975F42AB}"/>
                    </a:ext>
                  </a:extLst>
                </p14:cNvPr>
                <p14:cNvContentPartPr/>
                <p14:nvPr/>
              </p14:nvContentPartPr>
              <p14:xfrm>
                <a:off x="8254893" y="1690627"/>
                <a:ext cx="101880" cy="109080"/>
              </p14:xfrm>
            </p:contentPart>
          </mc:Choice>
          <mc:Fallback xmlns="">
            <p:pic>
              <p:nvPicPr>
                <p:cNvPr id="41" name="Freihand 40">
                  <a:extLst>
                    <a:ext uri="{FF2B5EF4-FFF2-40B4-BE49-F238E27FC236}">
                      <a16:creationId xmlns:a16="http://schemas.microsoft.com/office/drawing/2014/main" id="{78CB7FC9-CD7B-4A29-81D3-CE40975F42AB}"/>
                    </a:ext>
                  </a:extLst>
                </p:cNvPr>
                <p:cNvPicPr/>
                <p:nvPr/>
              </p:nvPicPr>
              <p:blipFill>
                <a:blip r:embed="rId277"/>
                <a:stretch>
                  <a:fillRect/>
                </a:stretch>
              </p:blipFill>
              <p:spPr>
                <a:xfrm>
                  <a:off x="8250573" y="1686307"/>
                  <a:ext cx="1105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42" name="Freihand 41">
                  <a:extLst>
                    <a:ext uri="{FF2B5EF4-FFF2-40B4-BE49-F238E27FC236}">
                      <a16:creationId xmlns:a16="http://schemas.microsoft.com/office/drawing/2014/main" id="{99348650-7A28-43E3-B729-0E751F11E151}"/>
                    </a:ext>
                  </a:extLst>
                </p14:cNvPr>
                <p14:cNvContentPartPr/>
                <p14:nvPr/>
              </p14:nvContentPartPr>
              <p14:xfrm>
                <a:off x="8227173" y="1728787"/>
                <a:ext cx="157320" cy="12600"/>
              </p14:xfrm>
            </p:contentPart>
          </mc:Choice>
          <mc:Fallback xmlns="">
            <p:pic>
              <p:nvPicPr>
                <p:cNvPr id="42" name="Freihand 41">
                  <a:extLst>
                    <a:ext uri="{FF2B5EF4-FFF2-40B4-BE49-F238E27FC236}">
                      <a16:creationId xmlns:a16="http://schemas.microsoft.com/office/drawing/2014/main" id="{99348650-7A28-43E3-B729-0E751F11E151}"/>
                    </a:ext>
                  </a:extLst>
                </p:cNvPr>
                <p:cNvPicPr/>
                <p:nvPr/>
              </p:nvPicPr>
              <p:blipFill>
                <a:blip r:embed="rId279"/>
                <a:stretch>
                  <a:fillRect/>
                </a:stretch>
              </p:blipFill>
              <p:spPr>
                <a:xfrm>
                  <a:off x="8222853" y="1724467"/>
                  <a:ext cx="1659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43" name="Freihand 42">
                  <a:extLst>
                    <a:ext uri="{FF2B5EF4-FFF2-40B4-BE49-F238E27FC236}">
                      <a16:creationId xmlns:a16="http://schemas.microsoft.com/office/drawing/2014/main" id="{044DEB0D-4040-4FCA-9DE7-93B6715713A1}"/>
                    </a:ext>
                  </a:extLst>
                </p14:cNvPr>
                <p14:cNvContentPartPr/>
                <p14:nvPr/>
              </p14:nvContentPartPr>
              <p14:xfrm>
                <a:off x="8402853" y="1696027"/>
                <a:ext cx="133560" cy="78480"/>
              </p14:xfrm>
            </p:contentPart>
          </mc:Choice>
          <mc:Fallback xmlns="">
            <p:pic>
              <p:nvPicPr>
                <p:cNvPr id="43" name="Freihand 42">
                  <a:extLst>
                    <a:ext uri="{FF2B5EF4-FFF2-40B4-BE49-F238E27FC236}">
                      <a16:creationId xmlns:a16="http://schemas.microsoft.com/office/drawing/2014/main" id="{044DEB0D-4040-4FCA-9DE7-93B6715713A1}"/>
                    </a:ext>
                  </a:extLst>
                </p:cNvPr>
                <p:cNvPicPr/>
                <p:nvPr/>
              </p:nvPicPr>
              <p:blipFill>
                <a:blip r:embed="rId281"/>
                <a:stretch>
                  <a:fillRect/>
                </a:stretch>
              </p:blipFill>
              <p:spPr>
                <a:xfrm>
                  <a:off x="8398533" y="1691707"/>
                  <a:ext cx="1422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44" name="Freihand 43">
                  <a:extLst>
                    <a:ext uri="{FF2B5EF4-FFF2-40B4-BE49-F238E27FC236}">
                      <a16:creationId xmlns:a16="http://schemas.microsoft.com/office/drawing/2014/main" id="{35D18EC0-74A5-4DEF-9165-A162CC53DD9B}"/>
                    </a:ext>
                  </a:extLst>
                </p14:cNvPr>
                <p14:cNvContentPartPr/>
                <p14:nvPr/>
              </p14:nvContentPartPr>
              <p14:xfrm>
                <a:off x="8578533" y="1708267"/>
                <a:ext cx="54000" cy="73440"/>
              </p14:xfrm>
            </p:contentPart>
          </mc:Choice>
          <mc:Fallback xmlns="">
            <p:pic>
              <p:nvPicPr>
                <p:cNvPr id="44" name="Freihand 43">
                  <a:extLst>
                    <a:ext uri="{FF2B5EF4-FFF2-40B4-BE49-F238E27FC236}">
                      <a16:creationId xmlns:a16="http://schemas.microsoft.com/office/drawing/2014/main" id="{35D18EC0-74A5-4DEF-9165-A162CC53DD9B}"/>
                    </a:ext>
                  </a:extLst>
                </p:cNvPr>
                <p:cNvPicPr/>
                <p:nvPr/>
              </p:nvPicPr>
              <p:blipFill>
                <a:blip r:embed="rId283"/>
                <a:stretch>
                  <a:fillRect/>
                </a:stretch>
              </p:blipFill>
              <p:spPr>
                <a:xfrm>
                  <a:off x="8574213" y="1703947"/>
                  <a:ext cx="626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45" name="Freihand 44">
                  <a:extLst>
                    <a:ext uri="{FF2B5EF4-FFF2-40B4-BE49-F238E27FC236}">
                      <a16:creationId xmlns:a16="http://schemas.microsoft.com/office/drawing/2014/main" id="{4BEB1511-C29B-4C6A-BB82-DBABC2699245}"/>
                    </a:ext>
                  </a:extLst>
                </p14:cNvPr>
                <p14:cNvContentPartPr/>
                <p14:nvPr/>
              </p14:nvContentPartPr>
              <p14:xfrm>
                <a:off x="8846373" y="1685947"/>
                <a:ext cx="119520" cy="215640"/>
              </p14:xfrm>
            </p:contentPart>
          </mc:Choice>
          <mc:Fallback xmlns="">
            <p:pic>
              <p:nvPicPr>
                <p:cNvPr id="45" name="Freihand 44">
                  <a:extLst>
                    <a:ext uri="{FF2B5EF4-FFF2-40B4-BE49-F238E27FC236}">
                      <a16:creationId xmlns:a16="http://schemas.microsoft.com/office/drawing/2014/main" id="{4BEB1511-C29B-4C6A-BB82-DBABC2699245}"/>
                    </a:ext>
                  </a:extLst>
                </p:cNvPr>
                <p:cNvPicPr/>
                <p:nvPr/>
              </p:nvPicPr>
              <p:blipFill>
                <a:blip r:embed="rId285"/>
                <a:stretch>
                  <a:fillRect/>
                </a:stretch>
              </p:blipFill>
              <p:spPr>
                <a:xfrm>
                  <a:off x="8842053" y="1681627"/>
                  <a:ext cx="1281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46" name="Freihand 45">
                  <a:extLst>
                    <a:ext uri="{FF2B5EF4-FFF2-40B4-BE49-F238E27FC236}">
                      <a16:creationId xmlns:a16="http://schemas.microsoft.com/office/drawing/2014/main" id="{4F3E2F46-38F4-435E-B86C-A23DFA4558AA}"/>
                    </a:ext>
                  </a:extLst>
                </p14:cNvPr>
                <p14:cNvContentPartPr/>
                <p14:nvPr/>
              </p14:nvContentPartPr>
              <p14:xfrm>
                <a:off x="8998293" y="1671187"/>
                <a:ext cx="68760" cy="82080"/>
              </p14:xfrm>
            </p:contentPart>
          </mc:Choice>
          <mc:Fallback xmlns="">
            <p:pic>
              <p:nvPicPr>
                <p:cNvPr id="46" name="Freihand 45">
                  <a:extLst>
                    <a:ext uri="{FF2B5EF4-FFF2-40B4-BE49-F238E27FC236}">
                      <a16:creationId xmlns:a16="http://schemas.microsoft.com/office/drawing/2014/main" id="{4F3E2F46-38F4-435E-B86C-A23DFA4558AA}"/>
                    </a:ext>
                  </a:extLst>
                </p:cNvPr>
                <p:cNvPicPr/>
                <p:nvPr/>
              </p:nvPicPr>
              <p:blipFill>
                <a:blip r:embed="rId287"/>
                <a:stretch>
                  <a:fillRect/>
                </a:stretch>
              </p:blipFill>
              <p:spPr>
                <a:xfrm>
                  <a:off x="8993973" y="1666867"/>
                  <a:ext cx="774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47" name="Freihand 46">
                  <a:extLst>
                    <a:ext uri="{FF2B5EF4-FFF2-40B4-BE49-F238E27FC236}">
                      <a16:creationId xmlns:a16="http://schemas.microsoft.com/office/drawing/2014/main" id="{059D60B7-6034-44E4-8221-6BFEE2589F55}"/>
                    </a:ext>
                  </a:extLst>
                </p14:cNvPr>
                <p14:cNvContentPartPr/>
                <p14:nvPr/>
              </p14:nvContentPartPr>
              <p14:xfrm>
                <a:off x="9085413" y="1652827"/>
                <a:ext cx="66240" cy="85320"/>
              </p14:xfrm>
            </p:contentPart>
          </mc:Choice>
          <mc:Fallback xmlns="">
            <p:pic>
              <p:nvPicPr>
                <p:cNvPr id="47" name="Freihand 46">
                  <a:extLst>
                    <a:ext uri="{FF2B5EF4-FFF2-40B4-BE49-F238E27FC236}">
                      <a16:creationId xmlns:a16="http://schemas.microsoft.com/office/drawing/2014/main" id="{059D60B7-6034-44E4-8221-6BFEE2589F55}"/>
                    </a:ext>
                  </a:extLst>
                </p:cNvPr>
                <p:cNvPicPr/>
                <p:nvPr/>
              </p:nvPicPr>
              <p:blipFill>
                <a:blip r:embed="rId289"/>
                <a:stretch>
                  <a:fillRect/>
                </a:stretch>
              </p:blipFill>
              <p:spPr>
                <a:xfrm>
                  <a:off x="9081093" y="1648507"/>
                  <a:ext cx="748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48" name="Freihand 47">
                  <a:extLst>
                    <a:ext uri="{FF2B5EF4-FFF2-40B4-BE49-F238E27FC236}">
                      <a16:creationId xmlns:a16="http://schemas.microsoft.com/office/drawing/2014/main" id="{9CF8B54B-C4D7-4B1E-AB5E-1975A1CCC469}"/>
                    </a:ext>
                  </a:extLst>
                </p14:cNvPr>
                <p14:cNvContentPartPr/>
                <p14:nvPr/>
              </p14:nvContentPartPr>
              <p14:xfrm>
                <a:off x="9195933" y="1593427"/>
                <a:ext cx="134280" cy="162000"/>
              </p14:xfrm>
            </p:contentPart>
          </mc:Choice>
          <mc:Fallback xmlns="">
            <p:pic>
              <p:nvPicPr>
                <p:cNvPr id="48" name="Freihand 47">
                  <a:extLst>
                    <a:ext uri="{FF2B5EF4-FFF2-40B4-BE49-F238E27FC236}">
                      <a16:creationId xmlns:a16="http://schemas.microsoft.com/office/drawing/2014/main" id="{9CF8B54B-C4D7-4B1E-AB5E-1975A1CCC469}"/>
                    </a:ext>
                  </a:extLst>
                </p:cNvPr>
                <p:cNvPicPr/>
                <p:nvPr/>
              </p:nvPicPr>
              <p:blipFill>
                <a:blip r:embed="rId291"/>
                <a:stretch>
                  <a:fillRect/>
                </a:stretch>
              </p:blipFill>
              <p:spPr>
                <a:xfrm>
                  <a:off x="9191613" y="1589107"/>
                  <a:ext cx="1429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49" name="Freihand 48">
                  <a:extLst>
                    <a:ext uri="{FF2B5EF4-FFF2-40B4-BE49-F238E27FC236}">
                      <a16:creationId xmlns:a16="http://schemas.microsoft.com/office/drawing/2014/main" id="{1FA52A27-FBFA-4067-BFC4-944F549DBFA9}"/>
                    </a:ext>
                  </a:extLst>
                </p14:cNvPr>
                <p14:cNvContentPartPr/>
                <p14:nvPr/>
              </p14:nvContentPartPr>
              <p14:xfrm>
                <a:off x="9321213" y="1527907"/>
                <a:ext cx="86760" cy="147240"/>
              </p14:xfrm>
            </p:contentPart>
          </mc:Choice>
          <mc:Fallback xmlns="">
            <p:pic>
              <p:nvPicPr>
                <p:cNvPr id="49" name="Freihand 48">
                  <a:extLst>
                    <a:ext uri="{FF2B5EF4-FFF2-40B4-BE49-F238E27FC236}">
                      <a16:creationId xmlns:a16="http://schemas.microsoft.com/office/drawing/2014/main" id="{1FA52A27-FBFA-4067-BFC4-944F549DBFA9}"/>
                    </a:ext>
                  </a:extLst>
                </p:cNvPr>
                <p:cNvPicPr/>
                <p:nvPr/>
              </p:nvPicPr>
              <p:blipFill>
                <a:blip r:embed="rId293"/>
                <a:stretch>
                  <a:fillRect/>
                </a:stretch>
              </p:blipFill>
              <p:spPr>
                <a:xfrm>
                  <a:off x="9316893" y="1523587"/>
                  <a:ext cx="954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50" name="Freihand 49">
                  <a:extLst>
                    <a:ext uri="{FF2B5EF4-FFF2-40B4-BE49-F238E27FC236}">
                      <a16:creationId xmlns:a16="http://schemas.microsoft.com/office/drawing/2014/main" id="{4CF6F8D8-942C-4FC6-A63F-8E3E317116E5}"/>
                    </a:ext>
                  </a:extLst>
                </p14:cNvPr>
                <p14:cNvContentPartPr/>
                <p14:nvPr/>
              </p14:nvContentPartPr>
              <p14:xfrm>
                <a:off x="9294933" y="1559227"/>
                <a:ext cx="38160" cy="5040"/>
              </p14:xfrm>
            </p:contentPart>
          </mc:Choice>
          <mc:Fallback xmlns="">
            <p:pic>
              <p:nvPicPr>
                <p:cNvPr id="50" name="Freihand 49">
                  <a:extLst>
                    <a:ext uri="{FF2B5EF4-FFF2-40B4-BE49-F238E27FC236}">
                      <a16:creationId xmlns:a16="http://schemas.microsoft.com/office/drawing/2014/main" id="{4CF6F8D8-942C-4FC6-A63F-8E3E317116E5}"/>
                    </a:ext>
                  </a:extLst>
                </p:cNvPr>
                <p:cNvPicPr/>
                <p:nvPr/>
              </p:nvPicPr>
              <p:blipFill>
                <a:blip r:embed="rId295"/>
                <a:stretch>
                  <a:fillRect/>
                </a:stretch>
              </p:blipFill>
              <p:spPr>
                <a:xfrm>
                  <a:off x="9290613" y="1554907"/>
                  <a:ext cx="468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51" name="Freihand 50">
                  <a:extLst>
                    <a:ext uri="{FF2B5EF4-FFF2-40B4-BE49-F238E27FC236}">
                      <a16:creationId xmlns:a16="http://schemas.microsoft.com/office/drawing/2014/main" id="{553A3D2D-3388-4D75-BDD8-2227B3D8C3A3}"/>
                    </a:ext>
                  </a:extLst>
                </p14:cNvPr>
                <p14:cNvContentPartPr/>
                <p14:nvPr/>
              </p14:nvContentPartPr>
              <p14:xfrm>
                <a:off x="9414453" y="1589827"/>
                <a:ext cx="62640" cy="96480"/>
              </p14:xfrm>
            </p:contentPart>
          </mc:Choice>
          <mc:Fallback xmlns="">
            <p:pic>
              <p:nvPicPr>
                <p:cNvPr id="51" name="Freihand 50">
                  <a:extLst>
                    <a:ext uri="{FF2B5EF4-FFF2-40B4-BE49-F238E27FC236}">
                      <a16:creationId xmlns:a16="http://schemas.microsoft.com/office/drawing/2014/main" id="{553A3D2D-3388-4D75-BDD8-2227B3D8C3A3}"/>
                    </a:ext>
                  </a:extLst>
                </p:cNvPr>
                <p:cNvPicPr/>
                <p:nvPr/>
              </p:nvPicPr>
              <p:blipFill>
                <a:blip r:embed="rId297"/>
                <a:stretch>
                  <a:fillRect/>
                </a:stretch>
              </p:blipFill>
              <p:spPr>
                <a:xfrm>
                  <a:off x="9410133" y="1585507"/>
                  <a:ext cx="712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52" name="Freihand 51">
                  <a:extLst>
                    <a:ext uri="{FF2B5EF4-FFF2-40B4-BE49-F238E27FC236}">
                      <a16:creationId xmlns:a16="http://schemas.microsoft.com/office/drawing/2014/main" id="{084B95E2-3E26-44EC-B081-8BC3860A77C0}"/>
                    </a:ext>
                  </a:extLst>
                </p14:cNvPr>
                <p14:cNvContentPartPr/>
                <p14:nvPr/>
              </p14:nvContentPartPr>
              <p14:xfrm>
                <a:off x="9662493" y="1602067"/>
                <a:ext cx="192960" cy="69840"/>
              </p14:xfrm>
            </p:contentPart>
          </mc:Choice>
          <mc:Fallback xmlns="">
            <p:pic>
              <p:nvPicPr>
                <p:cNvPr id="52" name="Freihand 51">
                  <a:extLst>
                    <a:ext uri="{FF2B5EF4-FFF2-40B4-BE49-F238E27FC236}">
                      <a16:creationId xmlns:a16="http://schemas.microsoft.com/office/drawing/2014/main" id="{084B95E2-3E26-44EC-B081-8BC3860A77C0}"/>
                    </a:ext>
                  </a:extLst>
                </p:cNvPr>
                <p:cNvPicPr/>
                <p:nvPr/>
              </p:nvPicPr>
              <p:blipFill>
                <a:blip r:embed="rId299"/>
                <a:stretch>
                  <a:fillRect/>
                </a:stretch>
              </p:blipFill>
              <p:spPr>
                <a:xfrm>
                  <a:off x="9658173" y="1597747"/>
                  <a:ext cx="2016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53" name="Freihand 52">
                  <a:extLst>
                    <a:ext uri="{FF2B5EF4-FFF2-40B4-BE49-F238E27FC236}">
                      <a16:creationId xmlns:a16="http://schemas.microsoft.com/office/drawing/2014/main" id="{B8005D4C-1560-4796-8DA0-162CD4795EED}"/>
                    </a:ext>
                  </a:extLst>
                </p14:cNvPr>
                <p14:cNvContentPartPr/>
                <p14:nvPr/>
              </p14:nvContentPartPr>
              <p14:xfrm>
                <a:off x="9815853" y="1501267"/>
                <a:ext cx="360" cy="360"/>
              </p14:xfrm>
            </p:contentPart>
          </mc:Choice>
          <mc:Fallback xmlns="">
            <p:pic>
              <p:nvPicPr>
                <p:cNvPr id="53" name="Freihand 52">
                  <a:extLst>
                    <a:ext uri="{FF2B5EF4-FFF2-40B4-BE49-F238E27FC236}">
                      <a16:creationId xmlns:a16="http://schemas.microsoft.com/office/drawing/2014/main" id="{B8005D4C-1560-4796-8DA0-162CD4795EED}"/>
                    </a:ext>
                  </a:extLst>
                </p:cNvPr>
                <p:cNvPicPr/>
                <p:nvPr/>
              </p:nvPicPr>
              <p:blipFill>
                <a:blip r:embed="rId23"/>
                <a:stretch>
                  <a:fillRect/>
                </a:stretch>
              </p:blipFill>
              <p:spPr>
                <a:xfrm>
                  <a:off x="9811533" y="14969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54" name="Freihand 53">
                  <a:extLst>
                    <a:ext uri="{FF2B5EF4-FFF2-40B4-BE49-F238E27FC236}">
                      <a16:creationId xmlns:a16="http://schemas.microsoft.com/office/drawing/2014/main" id="{08DF3688-DFF4-4762-A395-F0EB66CD881D}"/>
                    </a:ext>
                  </a:extLst>
                </p14:cNvPr>
                <p14:cNvContentPartPr/>
                <p14:nvPr/>
              </p14:nvContentPartPr>
              <p14:xfrm>
                <a:off x="10015293" y="1555987"/>
                <a:ext cx="216360" cy="238320"/>
              </p14:xfrm>
            </p:contentPart>
          </mc:Choice>
          <mc:Fallback xmlns="">
            <p:pic>
              <p:nvPicPr>
                <p:cNvPr id="54" name="Freihand 53">
                  <a:extLst>
                    <a:ext uri="{FF2B5EF4-FFF2-40B4-BE49-F238E27FC236}">
                      <a16:creationId xmlns:a16="http://schemas.microsoft.com/office/drawing/2014/main" id="{08DF3688-DFF4-4762-A395-F0EB66CD881D}"/>
                    </a:ext>
                  </a:extLst>
                </p:cNvPr>
                <p:cNvPicPr/>
                <p:nvPr/>
              </p:nvPicPr>
              <p:blipFill>
                <a:blip r:embed="rId302"/>
                <a:stretch>
                  <a:fillRect/>
                </a:stretch>
              </p:blipFill>
              <p:spPr>
                <a:xfrm>
                  <a:off x="10010973" y="1551667"/>
                  <a:ext cx="22500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55" name="Freihand 54">
                  <a:extLst>
                    <a:ext uri="{FF2B5EF4-FFF2-40B4-BE49-F238E27FC236}">
                      <a16:creationId xmlns:a16="http://schemas.microsoft.com/office/drawing/2014/main" id="{C057282B-EEB5-4E09-96C3-FECCCDBF32E0}"/>
                    </a:ext>
                  </a:extLst>
                </p14:cNvPr>
                <p14:cNvContentPartPr/>
                <p14:nvPr/>
              </p14:nvContentPartPr>
              <p14:xfrm>
                <a:off x="10269093" y="1452307"/>
                <a:ext cx="118800" cy="201240"/>
              </p14:xfrm>
            </p:contentPart>
          </mc:Choice>
          <mc:Fallback xmlns="">
            <p:pic>
              <p:nvPicPr>
                <p:cNvPr id="55" name="Freihand 54">
                  <a:extLst>
                    <a:ext uri="{FF2B5EF4-FFF2-40B4-BE49-F238E27FC236}">
                      <a16:creationId xmlns:a16="http://schemas.microsoft.com/office/drawing/2014/main" id="{C057282B-EEB5-4E09-96C3-FECCCDBF32E0}"/>
                    </a:ext>
                  </a:extLst>
                </p:cNvPr>
                <p:cNvPicPr/>
                <p:nvPr/>
              </p:nvPicPr>
              <p:blipFill>
                <a:blip r:embed="rId304"/>
                <a:stretch>
                  <a:fillRect/>
                </a:stretch>
              </p:blipFill>
              <p:spPr>
                <a:xfrm>
                  <a:off x="10264773" y="1447987"/>
                  <a:ext cx="12744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56" name="Freihand 55">
                  <a:extLst>
                    <a:ext uri="{FF2B5EF4-FFF2-40B4-BE49-F238E27FC236}">
                      <a16:creationId xmlns:a16="http://schemas.microsoft.com/office/drawing/2014/main" id="{E8CF7D61-252B-42B2-B3CB-AA1603F738BE}"/>
                    </a:ext>
                  </a:extLst>
                </p14:cNvPr>
                <p14:cNvContentPartPr/>
                <p14:nvPr/>
              </p14:nvContentPartPr>
              <p14:xfrm>
                <a:off x="10427493" y="1540867"/>
                <a:ext cx="214560" cy="72000"/>
              </p14:xfrm>
            </p:contentPart>
          </mc:Choice>
          <mc:Fallback xmlns="">
            <p:pic>
              <p:nvPicPr>
                <p:cNvPr id="56" name="Freihand 55">
                  <a:extLst>
                    <a:ext uri="{FF2B5EF4-FFF2-40B4-BE49-F238E27FC236}">
                      <a16:creationId xmlns:a16="http://schemas.microsoft.com/office/drawing/2014/main" id="{E8CF7D61-252B-42B2-B3CB-AA1603F738BE}"/>
                    </a:ext>
                  </a:extLst>
                </p:cNvPr>
                <p:cNvPicPr/>
                <p:nvPr/>
              </p:nvPicPr>
              <p:blipFill>
                <a:blip r:embed="rId306"/>
                <a:stretch>
                  <a:fillRect/>
                </a:stretch>
              </p:blipFill>
              <p:spPr>
                <a:xfrm>
                  <a:off x="10423173" y="1536547"/>
                  <a:ext cx="2232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57" name="Freihand 56">
                  <a:extLst>
                    <a:ext uri="{FF2B5EF4-FFF2-40B4-BE49-F238E27FC236}">
                      <a16:creationId xmlns:a16="http://schemas.microsoft.com/office/drawing/2014/main" id="{D4C9C0D4-7D4B-43C9-BDF4-A54030E4BDB5}"/>
                    </a:ext>
                  </a:extLst>
                </p14:cNvPr>
                <p14:cNvContentPartPr/>
                <p14:nvPr/>
              </p14:nvContentPartPr>
              <p14:xfrm>
                <a:off x="10661853" y="1526467"/>
                <a:ext cx="320760" cy="63720"/>
              </p14:xfrm>
            </p:contentPart>
          </mc:Choice>
          <mc:Fallback xmlns="">
            <p:pic>
              <p:nvPicPr>
                <p:cNvPr id="57" name="Freihand 56">
                  <a:extLst>
                    <a:ext uri="{FF2B5EF4-FFF2-40B4-BE49-F238E27FC236}">
                      <a16:creationId xmlns:a16="http://schemas.microsoft.com/office/drawing/2014/main" id="{D4C9C0D4-7D4B-43C9-BDF4-A54030E4BDB5}"/>
                    </a:ext>
                  </a:extLst>
                </p:cNvPr>
                <p:cNvPicPr/>
                <p:nvPr/>
              </p:nvPicPr>
              <p:blipFill>
                <a:blip r:embed="rId308"/>
                <a:stretch>
                  <a:fillRect/>
                </a:stretch>
              </p:blipFill>
              <p:spPr>
                <a:xfrm>
                  <a:off x="10657533" y="1522147"/>
                  <a:ext cx="3294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58" name="Freihand 57">
                  <a:extLst>
                    <a:ext uri="{FF2B5EF4-FFF2-40B4-BE49-F238E27FC236}">
                      <a16:creationId xmlns:a16="http://schemas.microsoft.com/office/drawing/2014/main" id="{6CA32DEC-E7DC-4088-915B-59EE8C6C05CF}"/>
                    </a:ext>
                  </a:extLst>
                </p14:cNvPr>
                <p14:cNvContentPartPr/>
                <p14:nvPr/>
              </p14:nvContentPartPr>
              <p14:xfrm>
                <a:off x="10853013" y="1352947"/>
                <a:ext cx="246240" cy="130680"/>
              </p14:xfrm>
            </p:contentPart>
          </mc:Choice>
          <mc:Fallback xmlns="">
            <p:pic>
              <p:nvPicPr>
                <p:cNvPr id="58" name="Freihand 57">
                  <a:extLst>
                    <a:ext uri="{FF2B5EF4-FFF2-40B4-BE49-F238E27FC236}">
                      <a16:creationId xmlns:a16="http://schemas.microsoft.com/office/drawing/2014/main" id="{6CA32DEC-E7DC-4088-915B-59EE8C6C05CF}"/>
                    </a:ext>
                  </a:extLst>
                </p:cNvPr>
                <p:cNvPicPr/>
                <p:nvPr/>
              </p:nvPicPr>
              <p:blipFill>
                <a:blip r:embed="rId310"/>
                <a:stretch>
                  <a:fillRect/>
                </a:stretch>
              </p:blipFill>
              <p:spPr>
                <a:xfrm>
                  <a:off x="10848693" y="1348627"/>
                  <a:ext cx="2548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59" name="Freihand 58">
                  <a:extLst>
                    <a:ext uri="{FF2B5EF4-FFF2-40B4-BE49-F238E27FC236}">
                      <a16:creationId xmlns:a16="http://schemas.microsoft.com/office/drawing/2014/main" id="{4BB81F26-6197-443B-B309-17D2FA8BBCA0}"/>
                    </a:ext>
                  </a:extLst>
                </p14:cNvPr>
                <p14:cNvContentPartPr/>
                <p14:nvPr/>
              </p14:nvContentPartPr>
              <p14:xfrm>
                <a:off x="11089173" y="1627987"/>
                <a:ext cx="3240" cy="2880"/>
              </p14:xfrm>
            </p:contentPart>
          </mc:Choice>
          <mc:Fallback xmlns="">
            <p:pic>
              <p:nvPicPr>
                <p:cNvPr id="59" name="Freihand 58">
                  <a:extLst>
                    <a:ext uri="{FF2B5EF4-FFF2-40B4-BE49-F238E27FC236}">
                      <a16:creationId xmlns:a16="http://schemas.microsoft.com/office/drawing/2014/main" id="{4BB81F26-6197-443B-B309-17D2FA8BBCA0}"/>
                    </a:ext>
                  </a:extLst>
                </p:cNvPr>
                <p:cNvPicPr/>
                <p:nvPr/>
              </p:nvPicPr>
              <p:blipFill>
                <a:blip r:embed="rId312"/>
                <a:stretch>
                  <a:fillRect/>
                </a:stretch>
              </p:blipFill>
              <p:spPr>
                <a:xfrm>
                  <a:off x="11084853" y="1623667"/>
                  <a:ext cx="1188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62" name="Freihand 61">
                  <a:extLst>
                    <a:ext uri="{FF2B5EF4-FFF2-40B4-BE49-F238E27FC236}">
                      <a16:creationId xmlns:a16="http://schemas.microsoft.com/office/drawing/2014/main" id="{032C5671-C619-4144-B652-C52DC53152EC}"/>
                    </a:ext>
                  </a:extLst>
                </p14:cNvPr>
                <p14:cNvContentPartPr/>
                <p14:nvPr/>
              </p14:nvContentPartPr>
              <p14:xfrm>
                <a:off x="9159933" y="1898347"/>
                <a:ext cx="196200" cy="201960"/>
              </p14:xfrm>
            </p:contentPart>
          </mc:Choice>
          <mc:Fallback xmlns="">
            <p:pic>
              <p:nvPicPr>
                <p:cNvPr id="62" name="Freihand 61">
                  <a:extLst>
                    <a:ext uri="{FF2B5EF4-FFF2-40B4-BE49-F238E27FC236}">
                      <a16:creationId xmlns:a16="http://schemas.microsoft.com/office/drawing/2014/main" id="{032C5671-C619-4144-B652-C52DC53152EC}"/>
                    </a:ext>
                  </a:extLst>
                </p:cNvPr>
                <p:cNvPicPr/>
                <p:nvPr/>
              </p:nvPicPr>
              <p:blipFill>
                <a:blip r:embed="rId314"/>
                <a:stretch>
                  <a:fillRect/>
                </a:stretch>
              </p:blipFill>
              <p:spPr>
                <a:xfrm>
                  <a:off x="9155613" y="1894027"/>
                  <a:ext cx="20484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63" name="Freihand 62">
                  <a:extLst>
                    <a:ext uri="{FF2B5EF4-FFF2-40B4-BE49-F238E27FC236}">
                      <a16:creationId xmlns:a16="http://schemas.microsoft.com/office/drawing/2014/main" id="{0D7565F2-E12B-48DF-BCB8-F5CB798C0E79}"/>
                    </a:ext>
                  </a:extLst>
                </p14:cNvPr>
                <p14:cNvContentPartPr/>
                <p14:nvPr/>
              </p14:nvContentPartPr>
              <p14:xfrm>
                <a:off x="9369453" y="1997707"/>
                <a:ext cx="147960" cy="106920"/>
              </p14:xfrm>
            </p:contentPart>
          </mc:Choice>
          <mc:Fallback xmlns="">
            <p:pic>
              <p:nvPicPr>
                <p:cNvPr id="63" name="Freihand 62">
                  <a:extLst>
                    <a:ext uri="{FF2B5EF4-FFF2-40B4-BE49-F238E27FC236}">
                      <a16:creationId xmlns:a16="http://schemas.microsoft.com/office/drawing/2014/main" id="{0D7565F2-E12B-48DF-BCB8-F5CB798C0E79}"/>
                    </a:ext>
                  </a:extLst>
                </p:cNvPr>
                <p:cNvPicPr/>
                <p:nvPr/>
              </p:nvPicPr>
              <p:blipFill>
                <a:blip r:embed="rId316"/>
                <a:stretch>
                  <a:fillRect/>
                </a:stretch>
              </p:blipFill>
              <p:spPr>
                <a:xfrm>
                  <a:off x="9365133" y="1993387"/>
                  <a:ext cx="1566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64" name="Freihand 63">
                  <a:extLst>
                    <a:ext uri="{FF2B5EF4-FFF2-40B4-BE49-F238E27FC236}">
                      <a16:creationId xmlns:a16="http://schemas.microsoft.com/office/drawing/2014/main" id="{F2F5469C-B0F6-426C-8AD7-D60C04F0E894}"/>
                    </a:ext>
                  </a:extLst>
                </p14:cNvPr>
                <p14:cNvContentPartPr/>
                <p14:nvPr/>
              </p14:nvContentPartPr>
              <p14:xfrm>
                <a:off x="9680853" y="2013187"/>
                <a:ext cx="162360" cy="75600"/>
              </p14:xfrm>
            </p:contentPart>
          </mc:Choice>
          <mc:Fallback xmlns="">
            <p:pic>
              <p:nvPicPr>
                <p:cNvPr id="64" name="Freihand 63">
                  <a:extLst>
                    <a:ext uri="{FF2B5EF4-FFF2-40B4-BE49-F238E27FC236}">
                      <a16:creationId xmlns:a16="http://schemas.microsoft.com/office/drawing/2014/main" id="{F2F5469C-B0F6-426C-8AD7-D60C04F0E894}"/>
                    </a:ext>
                  </a:extLst>
                </p:cNvPr>
                <p:cNvPicPr/>
                <p:nvPr/>
              </p:nvPicPr>
              <p:blipFill>
                <a:blip r:embed="rId318"/>
                <a:stretch>
                  <a:fillRect/>
                </a:stretch>
              </p:blipFill>
              <p:spPr>
                <a:xfrm>
                  <a:off x="9676533" y="2008867"/>
                  <a:ext cx="1710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65" name="Freihand 64">
                  <a:extLst>
                    <a:ext uri="{FF2B5EF4-FFF2-40B4-BE49-F238E27FC236}">
                      <a16:creationId xmlns:a16="http://schemas.microsoft.com/office/drawing/2014/main" id="{2C772E18-707E-43A4-BBB0-A3D1E09A9024}"/>
                    </a:ext>
                  </a:extLst>
                </p14:cNvPr>
                <p14:cNvContentPartPr/>
                <p14:nvPr/>
              </p14:nvContentPartPr>
              <p14:xfrm>
                <a:off x="9826293" y="1933987"/>
                <a:ext cx="9720" cy="21240"/>
              </p14:xfrm>
            </p:contentPart>
          </mc:Choice>
          <mc:Fallback xmlns="">
            <p:pic>
              <p:nvPicPr>
                <p:cNvPr id="65" name="Freihand 64">
                  <a:extLst>
                    <a:ext uri="{FF2B5EF4-FFF2-40B4-BE49-F238E27FC236}">
                      <a16:creationId xmlns:a16="http://schemas.microsoft.com/office/drawing/2014/main" id="{2C772E18-707E-43A4-BBB0-A3D1E09A9024}"/>
                    </a:ext>
                  </a:extLst>
                </p:cNvPr>
                <p:cNvPicPr/>
                <p:nvPr/>
              </p:nvPicPr>
              <p:blipFill>
                <a:blip r:embed="rId320"/>
                <a:stretch>
                  <a:fillRect/>
                </a:stretch>
              </p:blipFill>
              <p:spPr>
                <a:xfrm>
                  <a:off x="9821973" y="1929667"/>
                  <a:ext cx="183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66" name="Freihand 65">
                  <a:extLst>
                    <a:ext uri="{FF2B5EF4-FFF2-40B4-BE49-F238E27FC236}">
                      <a16:creationId xmlns:a16="http://schemas.microsoft.com/office/drawing/2014/main" id="{4C23A178-41CA-4257-8A0D-37965BF1D354}"/>
                    </a:ext>
                  </a:extLst>
                </p14:cNvPr>
                <p14:cNvContentPartPr/>
                <p14:nvPr/>
              </p14:nvContentPartPr>
              <p14:xfrm>
                <a:off x="9953373" y="1917427"/>
                <a:ext cx="218880" cy="151200"/>
              </p14:xfrm>
            </p:contentPart>
          </mc:Choice>
          <mc:Fallback xmlns="">
            <p:pic>
              <p:nvPicPr>
                <p:cNvPr id="66" name="Freihand 65">
                  <a:extLst>
                    <a:ext uri="{FF2B5EF4-FFF2-40B4-BE49-F238E27FC236}">
                      <a16:creationId xmlns:a16="http://schemas.microsoft.com/office/drawing/2014/main" id="{4C23A178-41CA-4257-8A0D-37965BF1D354}"/>
                    </a:ext>
                  </a:extLst>
                </p:cNvPr>
                <p:cNvPicPr/>
                <p:nvPr/>
              </p:nvPicPr>
              <p:blipFill>
                <a:blip r:embed="rId322"/>
                <a:stretch>
                  <a:fillRect/>
                </a:stretch>
              </p:blipFill>
              <p:spPr>
                <a:xfrm>
                  <a:off x="9949053" y="1913107"/>
                  <a:ext cx="2275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67" name="Freihand 66">
                  <a:extLst>
                    <a:ext uri="{FF2B5EF4-FFF2-40B4-BE49-F238E27FC236}">
                      <a16:creationId xmlns:a16="http://schemas.microsoft.com/office/drawing/2014/main" id="{92BA6488-94DC-4A7D-A6B0-357A90E9A887}"/>
                    </a:ext>
                  </a:extLst>
                </p14:cNvPr>
                <p14:cNvContentPartPr/>
                <p14:nvPr/>
              </p14:nvContentPartPr>
              <p14:xfrm>
                <a:off x="10161093" y="1958827"/>
                <a:ext cx="24840" cy="27720"/>
              </p14:xfrm>
            </p:contentPart>
          </mc:Choice>
          <mc:Fallback xmlns="">
            <p:pic>
              <p:nvPicPr>
                <p:cNvPr id="67" name="Freihand 66">
                  <a:extLst>
                    <a:ext uri="{FF2B5EF4-FFF2-40B4-BE49-F238E27FC236}">
                      <a16:creationId xmlns:a16="http://schemas.microsoft.com/office/drawing/2014/main" id="{92BA6488-94DC-4A7D-A6B0-357A90E9A887}"/>
                    </a:ext>
                  </a:extLst>
                </p:cNvPr>
                <p:cNvPicPr/>
                <p:nvPr/>
              </p:nvPicPr>
              <p:blipFill>
                <a:blip r:embed="rId324"/>
                <a:stretch>
                  <a:fillRect/>
                </a:stretch>
              </p:blipFill>
              <p:spPr>
                <a:xfrm>
                  <a:off x="10156773" y="1954507"/>
                  <a:ext cx="334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68" name="Freihand 67">
                  <a:extLst>
                    <a:ext uri="{FF2B5EF4-FFF2-40B4-BE49-F238E27FC236}">
                      <a16:creationId xmlns:a16="http://schemas.microsoft.com/office/drawing/2014/main" id="{567197B6-74BB-414A-A9A5-9B2A49370371}"/>
                    </a:ext>
                  </a:extLst>
                </p14:cNvPr>
                <p14:cNvContentPartPr/>
                <p14:nvPr/>
              </p14:nvContentPartPr>
              <p14:xfrm>
                <a:off x="10215093" y="1988707"/>
                <a:ext cx="107280" cy="81000"/>
              </p14:xfrm>
            </p:contentPart>
          </mc:Choice>
          <mc:Fallback xmlns="">
            <p:pic>
              <p:nvPicPr>
                <p:cNvPr id="68" name="Freihand 67">
                  <a:extLst>
                    <a:ext uri="{FF2B5EF4-FFF2-40B4-BE49-F238E27FC236}">
                      <a16:creationId xmlns:a16="http://schemas.microsoft.com/office/drawing/2014/main" id="{567197B6-74BB-414A-A9A5-9B2A49370371}"/>
                    </a:ext>
                  </a:extLst>
                </p:cNvPr>
                <p:cNvPicPr/>
                <p:nvPr/>
              </p:nvPicPr>
              <p:blipFill>
                <a:blip r:embed="rId326"/>
                <a:stretch>
                  <a:fillRect/>
                </a:stretch>
              </p:blipFill>
              <p:spPr>
                <a:xfrm>
                  <a:off x="10210773" y="1984387"/>
                  <a:ext cx="1159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71" name="Freihand 70">
                  <a:extLst>
                    <a:ext uri="{FF2B5EF4-FFF2-40B4-BE49-F238E27FC236}">
                      <a16:creationId xmlns:a16="http://schemas.microsoft.com/office/drawing/2014/main" id="{8D11245C-A640-400E-BA0F-788100855587}"/>
                    </a:ext>
                  </a:extLst>
                </p14:cNvPr>
                <p14:cNvContentPartPr/>
                <p14:nvPr/>
              </p14:nvContentPartPr>
              <p14:xfrm>
                <a:off x="10528293" y="1866667"/>
                <a:ext cx="171720" cy="196200"/>
              </p14:xfrm>
            </p:contentPart>
          </mc:Choice>
          <mc:Fallback xmlns="">
            <p:pic>
              <p:nvPicPr>
                <p:cNvPr id="71" name="Freihand 70">
                  <a:extLst>
                    <a:ext uri="{FF2B5EF4-FFF2-40B4-BE49-F238E27FC236}">
                      <a16:creationId xmlns:a16="http://schemas.microsoft.com/office/drawing/2014/main" id="{8D11245C-A640-400E-BA0F-788100855587}"/>
                    </a:ext>
                  </a:extLst>
                </p:cNvPr>
                <p:cNvPicPr/>
                <p:nvPr/>
              </p:nvPicPr>
              <p:blipFill>
                <a:blip r:embed="rId328"/>
                <a:stretch>
                  <a:fillRect/>
                </a:stretch>
              </p:blipFill>
              <p:spPr>
                <a:xfrm>
                  <a:off x="10523973" y="1862347"/>
                  <a:ext cx="18036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72" name="Freihand 71">
                  <a:extLst>
                    <a:ext uri="{FF2B5EF4-FFF2-40B4-BE49-F238E27FC236}">
                      <a16:creationId xmlns:a16="http://schemas.microsoft.com/office/drawing/2014/main" id="{D0374ED4-2CEC-4CAF-9ADC-6B7AC8E26FAF}"/>
                    </a:ext>
                  </a:extLst>
                </p14:cNvPr>
                <p14:cNvContentPartPr/>
                <p14:nvPr/>
              </p14:nvContentPartPr>
              <p14:xfrm>
                <a:off x="10711533" y="1928947"/>
                <a:ext cx="19440" cy="80280"/>
              </p14:xfrm>
            </p:contentPart>
          </mc:Choice>
          <mc:Fallback xmlns="">
            <p:pic>
              <p:nvPicPr>
                <p:cNvPr id="72" name="Freihand 71">
                  <a:extLst>
                    <a:ext uri="{FF2B5EF4-FFF2-40B4-BE49-F238E27FC236}">
                      <a16:creationId xmlns:a16="http://schemas.microsoft.com/office/drawing/2014/main" id="{D0374ED4-2CEC-4CAF-9ADC-6B7AC8E26FAF}"/>
                    </a:ext>
                  </a:extLst>
                </p:cNvPr>
                <p:cNvPicPr/>
                <p:nvPr/>
              </p:nvPicPr>
              <p:blipFill>
                <a:blip r:embed="rId330"/>
                <a:stretch>
                  <a:fillRect/>
                </a:stretch>
              </p:blipFill>
              <p:spPr>
                <a:xfrm>
                  <a:off x="10707213" y="1924627"/>
                  <a:ext cx="280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73" name="Freihand 72">
                  <a:extLst>
                    <a:ext uri="{FF2B5EF4-FFF2-40B4-BE49-F238E27FC236}">
                      <a16:creationId xmlns:a16="http://schemas.microsoft.com/office/drawing/2014/main" id="{27BEB137-5954-4634-BEB0-A93BD45B1900}"/>
                    </a:ext>
                  </a:extLst>
                </p14:cNvPr>
                <p14:cNvContentPartPr/>
                <p14:nvPr/>
              </p14:nvContentPartPr>
              <p14:xfrm>
                <a:off x="10762653" y="1823467"/>
                <a:ext cx="144720" cy="179280"/>
              </p14:xfrm>
            </p:contentPart>
          </mc:Choice>
          <mc:Fallback xmlns="">
            <p:pic>
              <p:nvPicPr>
                <p:cNvPr id="73" name="Freihand 72">
                  <a:extLst>
                    <a:ext uri="{FF2B5EF4-FFF2-40B4-BE49-F238E27FC236}">
                      <a16:creationId xmlns:a16="http://schemas.microsoft.com/office/drawing/2014/main" id="{27BEB137-5954-4634-BEB0-A93BD45B1900}"/>
                    </a:ext>
                  </a:extLst>
                </p:cNvPr>
                <p:cNvPicPr/>
                <p:nvPr/>
              </p:nvPicPr>
              <p:blipFill>
                <a:blip r:embed="rId332"/>
                <a:stretch>
                  <a:fillRect/>
                </a:stretch>
              </p:blipFill>
              <p:spPr>
                <a:xfrm>
                  <a:off x="10758333" y="1819147"/>
                  <a:ext cx="1533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74" name="Freihand 73">
                  <a:extLst>
                    <a:ext uri="{FF2B5EF4-FFF2-40B4-BE49-F238E27FC236}">
                      <a16:creationId xmlns:a16="http://schemas.microsoft.com/office/drawing/2014/main" id="{CA48DEF4-8F3E-47F0-99B5-8570C135392C}"/>
                    </a:ext>
                  </a:extLst>
                </p14:cNvPr>
                <p14:cNvContentPartPr/>
                <p14:nvPr/>
              </p14:nvContentPartPr>
              <p14:xfrm>
                <a:off x="10761933" y="1776307"/>
                <a:ext cx="360" cy="360"/>
              </p14:xfrm>
            </p:contentPart>
          </mc:Choice>
          <mc:Fallback xmlns="">
            <p:pic>
              <p:nvPicPr>
                <p:cNvPr id="74" name="Freihand 73">
                  <a:extLst>
                    <a:ext uri="{FF2B5EF4-FFF2-40B4-BE49-F238E27FC236}">
                      <a16:creationId xmlns:a16="http://schemas.microsoft.com/office/drawing/2014/main" id="{CA48DEF4-8F3E-47F0-99B5-8570C135392C}"/>
                    </a:ext>
                  </a:extLst>
                </p:cNvPr>
                <p:cNvPicPr/>
                <p:nvPr/>
              </p:nvPicPr>
              <p:blipFill>
                <a:blip r:embed="rId23"/>
                <a:stretch>
                  <a:fillRect/>
                </a:stretch>
              </p:blipFill>
              <p:spPr>
                <a:xfrm>
                  <a:off x="10757613" y="17719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75" name="Freihand 74">
                  <a:extLst>
                    <a:ext uri="{FF2B5EF4-FFF2-40B4-BE49-F238E27FC236}">
                      <a16:creationId xmlns:a16="http://schemas.microsoft.com/office/drawing/2014/main" id="{4EDF4B71-CC00-4D97-8EB2-A0178E61C027}"/>
                    </a:ext>
                  </a:extLst>
                </p14:cNvPr>
                <p14:cNvContentPartPr/>
                <p14:nvPr/>
              </p14:nvContentPartPr>
              <p14:xfrm>
                <a:off x="11078013" y="1819867"/>
                <a:ext cx="188280" cy="249120"/>
              </p14:xfrm>
            </p:contentPart>
          </mc:Choice>
          <mc:Fallback xmlns="">
            <p:pic>
              <p:nvPicPr>
                <p:cNvPr id="75" name="Freihand 74">
                  <a:extLst>
                    <a:ext uri="{FF2B5EF4-FFF2-40B4-BE49-F238E27FC236}">
                      <a16:creationId xmlns:a16="http://schemas.microsoft.com/office/drawing/2014/main" id="{4EDF4B71-CC00-4D97-8EB2-A0178E61C027}"/>
                    </a:ext>
                  </a:extLst>
                </p:cNvPr>
                <p:cNvPicPr/>
                <p:nvPr/>
              </p:nvPicPr>
              <p:blipFill>
                <a:blip r:embed="rId335"/>
                <a:stretch>
                  <a:fillRect/>
                </a:stretch>
              </p:blipFill>
              <p:spPr>
                <a:xfrm>
                  <a:off x="11073693" y="1815547"/>
                  <a:ext cx="19692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76" name="Freihand 75">
                  <a:extLst>
                    <a:ext uri="{FF2B5EF4-FFF2-40B4-BE49-F238E27FC236}">
                      <a16:creationId xmlns:a16="http://schemas.microsoft.com/office/drawing/2014/main" id="{E5A48C27-9163-4741-A75A-B30E0884821B}"/>
                    </a:ext>
                  </a:extLst>
                </p14:cNvPr>
                <p14:cNvContentPartPr/>
                <p14:nvPr/>
              </p14:nvContentPartPr>
              <p14:xfrm>
                <a:off x="11290053" y="1779907"/>
                <a:ext cx="28080" cy="193320"/>
              </p14:xfrm>
            </p:contentPart>
          </mc:Choice>
          <mc:Fallback xmlns="">
            <p:pic>
              <p:nvPicPr>
                <p:cNvPr id="76" name="Freihand 75">
                  <a:extLst>
                    <a:ext uri="{FF2B5EF4-FFF2-40B4-BE49-F238E27FC236}">
                      <a16:creationId xmlns:a16="http://schemas.microsoft.com/office/drawing/2014/main" id="{E5A48C27-9163-4741-A75A-B30E0884821B}"/>
                    </a:ext>
                  </a:extLst>
                </p:cNvPr>
                <p:cNvPicPr/>
                <p:nvPr/>
              </p:nvPicPr>
              <p:blipFill>
                <a:blip r:embed="rId337"/>
                <a:stretch>
                  <a:fillRect/>
                </a:stretch>
              </p:blipFill>
              <p:spPr>
                <a:xfrm>
                  <a:off x="11285733" y="1775587"/>
                  <a:ext cx="367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77" name="Freihand 76">
                  <a:extLst>
                    <a:ext uri="{FF2B5EF4-FFF2-40B4-BE49-F238E27FC236}">
                      <a16:creationId xmlns:a16="http://schemas.microsoft.com/office/drawing/2014/main" id="{F28C400F-3ACA-4AEE-80B7-633A7E26CFD9}"/>
                    </a:ext>
                  </a:extLst>
                </p14:cNvPr>
                <p14:cNvContentPartPr/>
                <p14:nvPr/>
              </p14:nvContentPartPr>
              <p14:xfrm>
                <a:off x="11342253" y="1779187"/>
                <a:ext cx="33840" cy="183600"/>
              </p14:xfrm>
            </p:contentPart>
          </mc:Choice>
          <mc:Fallback xmlns="">
            <p:pic>
              <p:nvPicPr>
                <p:cNvPr id="77" name="Freihand 76">
                  <a:extLst>
                    <a:ext uri="{FF2B5EF4-FFF2-40B4-BE49-F238E27FC236}">
                      <a16:creationId xmlns:a16="http://schemas.microsoft.com/office/drawing/2014/main" id="{F28C400F-3ACA-4AEE-80B7-633A7E26CFD9}"/>
                    </a:ext>
                  </a:extLst>
                </p:cNvPr>
                <p:cNvPicPr/>
                <p:nvPr/>
              </p:nvPicPr>
              <p:blipFill>
                <a:blip r:embed="rId339"/>
                <a:stretch>
                  <a:fillRect/>
                </a:stretch>
              </p:blipFill>
              <p:spPr>
                <a:xfrm>
                  <a:off x="11337933" y="1774867"/>
                  <a:ext cx="424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78" name="Freihand 77">
                  <a:extLst>
                    <a:ext uri="{FF2B5EF4-FFF2-40B4-BE49-F238E27FC236}">
                      <a16:creationId xmlns:a16="http://schemas.microsoft.com/office/drawing/2014/main" id="{AFB69993-88F0-460E-99BB-0DB58DB31259}"/>
                    </a:ext>
                  </a:extLst>
                </p14:cNvPr>
                <p14:cNvContentPartPr/>
                <p14:nvPr/>
              </p14:nvContentPartPr>
              <p14:xfrm>
                <a:off x="11437293" y="1866307"/>
                <a:ext cx="114480" cy="292320"/>
              </p14:xfrm>
            </p:contentPart>
          </mc:Choice>
          <mc:Fallback xmlns="">
            <p:pic>
              <p:nvPicPr>
                <p:cNvPr id="78" name="Freihand 77">
                  <a:extLst>
                    <a:ext uri="{FF2B5EF4-FFF2-40B4-BE49-F238E27FC236}">
                      <a16:creationId xmlns:a16="http://schemas.microsoft.com/office/drawing/2014/main" id="{AFB69993-88F0-460E-99BB-0DB58DB31259}"/>
                    </a:ext>
                  </a:extLst>
                </p:cNvPr>
                <p:cNvPicPr/>
                <p:nvPr/>
              </p:nvPicPr>
              <p:blipFill>
                <a:blip r:embed="rId341"/>
                <a:stretch>
                  <a:fillRect/>
                </a:stretch>
              </p:blipFill>
              <p:spPr>
                <a:xfrm>
                  <a:off x="11432973" y="1861987"/>
                  <a:ext cx="12312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79" name="Freihand 78">
                  <a:extLst>
                    <a:ext uri="{FF2B5EF4-FFF2-40B4-BE49-F238E27FC236}">
                      <a16:creationId xmlns:a16="http://schemas.microsoft.com/office/drawing/2014/main" id="{B63614F7-21A3-43C4-B4EE-A0E82E77A6E4}"/>
                    </a:ext>
                  </a:extLst>
                </p14:cNvPr>
                <p14:cNvContentPartPr/>
                <p14:nvPr/>
              </p14:nvContentPartPr>
              <p14:xfrm>
                <a:off x="9626853" y="2335747"/>
                <a:ext cx="155520" cy="131760"/>
              </p14:xfrm>
            </p:contentPart>
          </mc:Choice>
          <mc:Fallback xmlns="">
            <p:pic>
              <p:nvPicPr>
                <p:cNvPr id="79" name="Freihand 78">
                  <a:extLst>
                    <a:ext uri="{FF2B5EF4-FFF2-40B4-BE49-F238E27FC236}">
                      <a16:creationId xmlns:a16="http://schemas.microsoft.com/office/drawing/2014/main" id="{B63614F7-21A3-43C4-B4EE-A0E82E77A6E4}"/>
                    </a:ext>
                  </a:extLst>
                </p:cNvPr>
                <p:cNvPicPr/>
                <p:nvPr/>
              </p:nvPicPr>
              <p:blipFill>
                <a:blip r:embed="rId343"/>
                <a:stretch>
                  <a:fillRect/>
                </a:stretch>
              </p:blipFill>
              <p:spPr>
                <a:xfrm>
                  <a:off x="9622533" y="2331427"/>
                  <a:ext cx="1641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80" name="Freihand 79">
                  <a:extLst>
                    <a:ext uri="{FF2B5EF4-FFF2-40B4-BE49-F238E27FC236}">
                      <a16:creationId xmlns:a16="http://schemas.microsoft.com/office/drawing/2014/main" id="{D2E66B8E-6C3D-4AD2-82C9-4D7346135220}"/>
                    </a:ext>
                  </a:extLst>
                </p14:cNvPr>
                <p14:cNvContentPartPr/>
                <p14:nvPr/>
              </p14:nvContentPartPr>
              <p14:xfrm>
                <a:off x="9781653" y="2352667"/>
                <a:ext cx="265680" cy="80640"/>
              </p14:xfrm>
            </p:contentPart>
          </mc:Choice>
          <mc:Fallback xmlns="">
            <p:pic>
              <p:nvPicPr>
                <p:cNvPr id="80" name="Freihand 79">
                  <a:extLst>
                    <a:ext uri="{FF2B5EF4-FFF2-40B4-BE49-F238E27FC236}">
                      <a16:creationId xmlns:a16="http://schemas.microsoft.com/office/drawing/2014/main" id="{D2E66B8E-6C3D-4AD2-82C9-4D7346135220}"/>
                    </a:ext>
                  </a:extLst>
                </p:cNvPr>
                <p:cNvPicPr/>
                <p:nvPr/>
              </p:nvPicPr>
              <p:blipFill>
                <a:blip r:embed="rId345"/>
                <a:stretch>
                  <a:fillRect/>
                </a:stretch>
              </p:blipFill>
              <p:spPr>
                <a:xfrm>
                  <a:off x="9777333" y="2348347"/>
                  <a:ext cx="2743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81" name="Freihand 80">
                  <a:extLst>
                    <a:ext uri="{FF2B5EF4-FFF2-40B4-BE49-F238E27FC236}">
                      <a16:creationId xmlns:a16="http://schemas.microsoft.com/office/drawing/2014/main" id="{2ADA7F4F-FE1A-4923-B1C2-B6FD87B0E11B}"/>
                    </a:ext>
                  </a:extLst>
                </p14:cNvPr>
                <p14:cNvContentPartPr/>
                <p14:nvPr/>
              </p14:nvContentPartPr>
              <p14:xfrm>
                <a:off x="10106733" y="2355907"/>
                <a:ext cx="105840" cy="185400"/>
              </p14:xfrm>
            </p:contentPart>
          </mc:Choice>
          <mc:Fallback xmlns="">
            <p:pic>
              <p:nvPicPr>
                <p:cNvPr id="81" name="Freihand 80">
                  <a:extLst>
                    <a:ext uri="{FF2B5EF4-FFF2-40B4-BE49-F238E27FC236}">
                      <a16:creationId xmlns:a16="http://schemas.microsoft.com/office/drawing/2014/main" id="{2ADA7F4F-FE1A-4923-B1C2-B6FD87B0E11B}"/>
                    </a:ext>
                  </a:extLst>
                </p:cNvPr>
                <p:cNvPicPr/>
                <p:nvPr/>
              </p:nvPicPr>
              <p:blipFill>
                <a:blip r:embed="rId347"/>
                <a:stretch>
                  <a:fillRect/>
                </a:stretch>
              </p:blipFill>
              <p:spPr>
                <a:xfrm>
                  <a:off x="10102413" y="2351587"/>
                  <a:ext cx="11448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82" name="Freihand 81">
                  <a:extLst>
                    <a:ext uri="{FF2B5EF4-FFF2-40B4-BE49-F238E27FC236}">
                      <a16:creationId xmlns:a16="http://schemas.microsoft.com/office/drawing/2014/main" id="{F00AF022-C043-469A-8C6B-DA1B1A620F0C}"/>
                    </a:ext>
                  </a:extLst>
                </p14:cNvPr>
                <p14:cNvContentPartPr/>
                <p14:nvPr/>
              </p14:nvContentPartPr>
              <p14:xfrm>
                <a:off x="10246053" y="2308387"/>
                <a:ext cx="140760" cy="115200"/>
              </p14:xfrm>
            </p:contentPart>
          </mc:Choice>
          <mc:Fallback xmlns="">
            <p:pic>
              <p:nvPicPr>
                <p:cNvPr id="82" name="Freihand 81">
                  <a:extLst>
                    <a:ext uri="{FF2B5EF4-FFF2-40B4-BE49-F238E27FC236}">
                      <a16:creationId xmlns:a16="http://schemas.microsoft.com/office/drawing/2014/main" id="{F00AF022-C043-469A-8C6B-DA1B1A620F0C}"/>
                    </a:ext>
                  </a:extLst>
                </p:cNvPr>
                <p:cNvPicPr/>
                <p:nvPr/>
              </p:nvPicPr>
              <p:blipFill>
                <a:blip r:embed="rId349"/>
                <a:stretch>
                  <a:fillRect/>
                </a:stretch>
              </p:blipFill>
              <p:spPr>
                <a:xfrm>
                  <a:off x="10241733" y="2304067"/>
                  <a:ext cx="1494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83" name="Freihand 82">
                  <a:extLst>
                    <a:ext uri="{FF2B5EF4-FFF2-40B4-BE49-F238E27FC236}">
                      <a16:creationId xmlns:a16="http://schemas.microsoft.com/office/drawing/2014/main" id="{AD5AA177-3D7A-4597-9C63-DCE910DADF21}"/>
                    </a:ext>
                  </a:extLst>
                </p14:cNvPr>
                <p14:cNvContentPartPr/>
                <p14:nvPr/>
              </p14:nvContentPartPr>
              <p14:xfrm>
                <a:off x="10408053" y="2234227"/>
                <a:ext cx="124920" cy="165600"/>
              </p14:xfrm>
            </p:contentPart>
          </mc:Choice>
          <mc:Fallback xmlns="">
            <p:pic>
              <p:nvPicPr>
                <p:cNvPr id="83" name="Freihand 82">
                  <a:extLst>
                    <a:ext uri="{FF2B5EF4-FFF2-40B4-BE49-F238E27FC236}">
                      <a16:creationId xmlns:a16="http://schemas.microsoft.com/office/drawing/2014/main" id="{AD5AA177-3D7A-4597-9C63-DCE910DADF21}"/>
                    </a:ext>
                  </a:extLst>
                </p:cNvPr>
                <p:cNvPicPr/>
                <p:nvPr/>
              </p:nvPicPr>
              <p:blipFill>
                <a:blip r:embed="rId351"/>
                <a:stretch>
                  <a:fillRect/>
                </a:stretch>
              </p:blipFill>
              <p:spPr>
                <a:xfrm>
                  <a:off x="10403733" y="2229907"/>
                  <a:ext cx="1335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84" name="Freihand 83">
                  <a:extLst>
                    <a:ext uri="{FF2B5EF4-FFF2-40B4-BE49-F238E27FC236}">
                      <a16:creationId xmlns:a16="http://schemas.microsoft.com/office/drawing/2014/main" id="{AE01EC06-D988-4B88-8AC4-58789582A8E6}"/>
                    </a:ext>
                  </a:extLst>
                </p14:cNvPr>
                <p14:cNvContentPartPr/>
                <p14:nvPr/>
              </p14:nvContentPartPr>
              <p14:xfrm>
                <a:off x="10534413" y="2201467"/>
                <a:ext cx="22320" cy="159480"/>
              </p14:xfrm>
            </p:contentPart>
          </mc:Choice>
          <mc:Fallback xmlns="">
            <p:pic>
              <p:nvPicPr>
                <p:cNvPr id="84" name="Freihand 83">
                  <a:extLst>
                    <a:ext uri="{FF2B5EF4-FFF2-40B4-BE49-F238E27FC236}">
                      <a16:creationId xmlns:a16="http://schemas.microsoft.com/office/drawing/2014/main" id="{AE01EC06-D988-4B88-8AC4-58789582A8E6}"/>
                    </a:ext>
                  </a:extLst>
                </p:cNvPr>
                <p:cNvPicPr/>
                <p:nvPr/>
              </p:nvPicPr>
              <p:blipFill>
                <a:blip r:embed="rId353"/>
                <a:stretch>
                  <a:fillRect/>
                </a:stretch>
              </p:blipFill>
              <p:spPr>
                <a:xfrm>
                  <a:off x="10530093" y="2197147"/>
                  <a:ext cx="309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85" name="Freihand 84">
                  <a:extLst>
                    <a:ext uri="{FF2B5EF4-FFF2-40B4-BE49-F238E27FC236}">
                      <a16:creationId xmlns:a16="http://schemas.microsoft.com/office/drawing/2014/main" id="{98BA6D94-C9B0-4385-9D1F-12DC2E8FA8EC}"/>
                    </a:ext>
                  </a:extLst>
                </p14:cNvPr>
                <p14:cNvContentPartPr/>
                <p14:nvPr/>
              </p14:nvContentPartPr>
              <p14:xfrm>
                <a:off x="10594533" y="2282107"/>
                <a:ext cx="20880" cy="98280"/>
              </p14:xfrm>
            </p:contentPart>
          </mc:Choice>
          <mc:Fallback xmlns="">
            <p:pic>
              <p:nvPicPr>
                <p:cNvPr id="85" name="Freihand 84">
                  <a:extLst>
                    <a:ext uri="{FF2B5EF4-FFF2-40B4-BE49-F238E27FC236}">
                      <a16:creationId xmlns:a16="http://schemas.microsoft.com/office/drawing/2014/main" id="{98BA6D94-C9B0-4385-9D1F-12DC2E8FA8EC}"/>
                    </a:ext>
                  </a:extLst>
                </p:cNvPr>
                <p:cNvPicPr/>
                <p:nvPr/>
              </p:nvPicPr>
              <p:blipFill>
                <a:blip r:embed="rId355"/>
                <a:stretch>
                  <a:fillRect/>
                </a:stretch>
              </p:blipFill>
              <p:spPr>
                <a:xfrm>
                  <a:off x="10590213" y="2277787"/>
                  <a:ext cx="295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86" name="Freihand 85">
                  <a:extLst>
                    <a:ext uri="{FF2B5EF4-FFF2-40B4-BE49-F238E27FC236}">
                      <a16:creationId xmlns:a16="http://schemas.microsoft.com/office/drawing/2014/main" id="{B45960D6-A979-492A-9E4F-64FC73E7F8BB}"/>
                    </a:ext>
                  </a:extLst>
                </p14:cNvPr>
                <p14:cNvContentPartPr/>
                <p14:nvPr/>
              </p14:nvContentPartPr>
              <p14:xfrm>
                <a:off x="10597053" y="2233867"/>
                <a:ext cx="19080" cy="20880"/>
              </p14:xfrm>
            </p:contentPart>
          </mc:Choice>
          <mc:Fallback xmlns="">
            <p:pic>
              <p:nvPicPr>
                <p:cNvPr id="86" name="Freihand 85">
                  <a:extLst>
                    <a:ext uri="{FF2B5EF4-FFF2-40B4-BE49-F238E27FC236}">
                      <a16:creationId xmlns:a16="http://schemas.microsoft.com/office/drawing/2014/main" id="{B45960D6-A979-492A-9E4F-64FC73E7F8BB}"/>
                    </a:ext>
                  </a:extLst>
                </p:cNvPr>
                <p:cNvPicPr/>
                <p:nvPr/>
              </p:nvPicPr>
              <p:blipFill>
                <a:blip r:embed="rId357"/>
                <a:stretch>
                  <a:fillRect/>
                </a:stretch>
              </p:blipFill>
              <p:spPr>
                <a:xfrm>
                  <a:off x="10592733" y="2229547"/>
                  <a:ext cx="277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87" name="Freihand 86">
                  <a:extLst>
                    <a:ext uri="{FF2B5EF4-FFF2-40B4-BE49-F238E27FC236}">
                      <a16:creationId xmlns:a16="http://schemas.microsoft.com/office/drawing/2014/main" id="{1C2A9143-86CD-466A-9B83-E446DB4BC0AB}"/>
                    </a:ext>
                  </a:extLst>
                </p14:cNvPr>
                <p14:cNvContentPartPr/>
                <p14:nvPr/>
              </p14:nvContentPartPr>
              <p14:xfrm>
                <a:off x="10643133" y="2266267"/>
                <a:ext cx="178200" cy="139680"/>
              </p14:xfrm>
            </p:contentPart>
          </mc:Choice>
          <mc:Fallback xmlns="">
            <p:pic>
              <p:nvPicPr>
                <p:cNvPr id="87" name="Freihand 86">
                  <a:extLst>
                    <a:ext uri="{FF2B5EF4-FFF2-40B4-BE49-F238E27FC236}">
                      <a16:creationId xmlns:a16="http://schemas.microsoft.com/office/drawing/2014/main" id="{1C2A9143-86CD-466A-9B83-E446DB4BC0AB}"/>
                    </a:ext>
                  </a:extLst>
                </p:cNvPr>
                <p:cNvPicPr/>
                <p:nvPr/>
              </p:nvPicPr>
              <p:blipFill>
                <a:blip r:embed="rId359"/>
                <a:stretch>
                  <a:fillRect/>
                </a:stretch>
              </p:blipFill>
              <p:spPr>
                <a:xfrm>
                  <a:off x="10638813" y="2261947"/>
                  <a:ext cx="1868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88" name="Freihand 87">
                  <a:extLst>
                    <a:ext uri="{FF2B5EF4-FFF2-40B4-BE49-F238E27FC236}">
                      <a16:creationId xmlns:a16="http://schemas.microsoft.com/office/drawing/2014/main" id="{48396717-F5E2-4FE8-BD02-1D81120E019C}"/>
                    </a:ext>
                  </a:extLst>
                </p14:cNvPr>
                <p14:cNvContentPartPr/>
                <p14:nvPr/>
              </p14:nvContentPartPr>
              <p14:xfrm>
                <a:off x="10506693" y="2105707"/>
                <a:ext cx="360" cy="360"/>
              </p14:xfrm>
            </p:contentPart>
          </mc:Choice>
          <mc:Fallback xmlns="">
            <p:pic>
              <p:nvPicPr>
                <p:cNvPr id="88" name="Freihand 87">
                  <a:extLst>
                    <a:ext uri="{FF2B5EF4-FFF2-40B4-BE49-F238E27FC236}">
                      <a16:creationId xmlns:a16="http://schemas.microsoft.com/office/drawing/2014/main" id="{48396717-F5E2-4FE8-BD02-1D81120E019C}"/>
                    </a:ext>
                  </a:extLst>
                </p:cNvPr>
                <p:cNvPicPr/>
                <p:nvPr/>
              </p:nvPicPr>
              <p:blipFill>
                <a:blip r:embed="rId23"/>
                <a:stretch>
                  <a:fillRect/>
                </a:stretch>
              </p:blipFill>
              <p:spPr>
                <a:xfrm>
                  <a:off x="10502373" y="21013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89" name="Freihand 88">
                  <a:extLst>
                    <a:ext uri="{FF2B5EF4-FFF2-40B4-BE49-F238E27FC236}">
                      <a16:creationId xmlns:a16="http://schemas.microsoft.com/office/drawing/2014/main" id="{47097189-D2B4-4AA8-8E32-2DE039AB1C1F}"/>
                    </a:ext>
                  </a:extLst>
                </p14:cNvPr>
                <p14:cNvContentPartPr/>
                <p14:nvPr/>
              </p14:nvContentPartPr>
              <p14:xfrm>
                <a:off x="10955253" y="2266267"/>
                <a:ext cx="156960" cy="113760"/>
              </p14:xfrm>
            </p:contentPart>
          </mc:Choice>
          <mc:Fallback xmlns="">
            <p:pic>
              <p:nvPicPr>
                <p:cNvPr id="89" name="Freihand 88">
                  <a:extLst>
                    <a:ext uri="{FF2B5EF4-FFF2-40B4-BE49-F238E27FC236}">
                      <a16:creationId xmlns:a16="http://schemas.microsoft.com/office/drawing/2014/main" id="{47097189-D2B4-4AA8-8E32-2DE039AB1C1F}"/>
                    </a:ext>
                  </a:extLst>
                </p:cNvPr>
                <p:cNvPicPr/>
                <p:nvPr/>
              </p:nvPicPr>
              <p:blipFill>
                <a:blip r:embed="rId362"/>
                <a:stretch>
                  <a:fillRect/>
                </a:stretch>
              </p:blipFill>
              <p:spPr>
                <a:xfrm>
                  <a:off x="10950933" y="2261947"/>
                  <a:ext cx="1656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90" name="Freihand 89">
                  <a:extLst>
                    <a:ext uri="{FF2B5EF4-FFF2-40B4-BE49-F238E27FC236}">
                      <a16:creationId xmlns:a16="http://schemas.microsoft.com/office/drawing/2014/main" id="{370A9073-6C89-4256-86E1-700EB414B9E2}"/>
                    </a:ext>
                  </a:extLst>
                </p14:cNvPr>
                <p14:cNvContentPartPr/>
                <p14:nvPr/>
              </p14:nvContentPartPr>
              <p14:xfrm>
                <a:off x="11145693" y="2229187"/>
                <a:ext cx="164880" cy="114120"/>
              </p14:xfrm>
            </p:contentPart>
          </mc:Choice>
          <mc:Fallback xmlns="">
            <p:pic>
              <p:nvPicPr>
                <p:cNvPr id="90" name="Freihand 89">
                  <a:extLst>
                    <a:ext uri="{FF2B5EF4-FFF2-40B4-BE49-F238E27FC236}">
                      <a16:creationId xmlns:a16="http://schemas.microsoft.com/office/drawing/2014/main" id="{370A9073-6C89-4256-86E1-700EB414B9E2}"/>
                    </a:ext>
                  </a:extLst>
                </p:cNvPr>
                <p:cNvPicPr/>
                <p:nvPr/>
              </p:nvPicPr>
              <p:blipFill>
                <a:blip r:embed="rId364"/>
                <a:stretch>
                  <a:fillRect/>
                </a:stretch>
              </p:blipFill>
              <p:spPr>
                <a:xfrm>
                  <a:off x="11141373" y="2224867"/>
                  <a:ext cx="1735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91" name="Freihand 90">
                  <a:extLst>
                    <a:ext uri="{FF2B5EF4-FFF2-40B4-BE49-F238E27FC236}">
                      <a16:creationId xmlns:a16="http://schemas.microsoft.com/office/drawing/2014/main" id="{CB084BA2-23EA-4B9E-9045-626C8FD08BBC}"/>
                    </a:ext>
                  </a:extLst>
                </p14:cNvPr>
                <p14:cNvContentPartPr/>
                <p14:nvPr/>
              </p14:nvContentPartPr>
              <p14:xfrm>
                <a:off x="11304093" y="2149987"/>
                <a:ext cx="63720" cy="213120"/>
              </p14:xfrm>
            </p:contentPart>
          </mc:Choice>
          <mc:Fallback xmlns="">
            <p:pic>
              <p:nvPicPr>
                <p:cNvPr id="91" name="Freihand 90">
                  <a:extLst>
                    <a:ext uri="{FF2B5EF4-FFF2-40B4-BE49-F238E27FC236}">
                      <a16:creationId xmlns:a16="http://schemas.microsoft.com/office/drawing/2014/main" id="{CB084BA2-23EA-4B9E-9045-626C8FD08BBC}"/>
                    </a:ext>
                  </a:extLst>
                </p:cNvPr>
                <p:cNvPicPr/>
                <p:nvPr/>
              </p:nvPicPr>
              <p:blipFill>
                <a:blip r:embed="rId366"/>
                <a:stretch>
                  <a:fillRect/>
                </a:stretch>
              </p:blipFill>
              <p:spPr>
                <a:xfrm>
                  <a:off x="11299773" y="2145667"/>
                  <a:ext cx="7236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92" name="Freihand 91">
                  <a:extLst>
                    <a:ext uri="{FF2B5EF4-FFF2-40B4-BE49-F238E27FC236}">
                      <a16:creationId xmlns:a16="http://schemas.microsoft.com/office/drawing/2014/main" id="{73B71E8C-5DA9-4F2D-AC89-CCB71DAD7137}"/>
                    </a:ext>
                  </a:extLst>
                </p14:cNvPr>
                <p14:cNvContentPartPr/>
                <p14:nvPr/>
              </p14:nvContentPartPr>
              <p14:xfrm>
                <a:off x="11421453" y="2162227"/>
                <a:ext cx="104400" cy="190800"/>
              </p14:xfrm>
            </p:contentPart>
          </mc:Choice>
          <mc:Fallback xmlns="">
            <p:pic>
              <p:nvPicPr>
                <p:cNvPr id="92" name="Freihand 91">
                  <a:extLst>
                    <a:ext uri="{FF2B5EF4-FFF2-40B4-BE49-F238E27FC236}">
                      <a16:creationId xmlns:a16="http://schemas.microsoft.com/office/drawing/2014/main" id="{73B71E8C-5DA9-4F2D-AC89-CCB71DAD7137}"/>
                    </a:ext>
                  </a:extLst>
                </p:cNvPr>
                <p:cNvPicPr/>
                <p:nvPr/>
              </p:nvPicPr>
              <p:blipFill>
                <a:blip r:embed="rId368"/>
                <a:stretch>
                  <a:fillRect/>
                </a:stretch>
              </p:blipFill>
              <p:spPr>
                <a:xfrm>
                  <a:off x="11417133" y="2157907"/>
                  <a:ext cx="1130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93" name="Freihand 92">
                  <a:extLst>
                    <a:ext uri="{FF2B5EF4-FFF2-40B4-BE49-F238E27FC236}">
                      <a16:creationId xmlns:a16="http://schemas.microsoft.com/office/drawing/2014/main" id="{CB8A5C72-C588-4045-9B70-93E91DDFB6C2}"/>
                    </a:ext>
                  </a:extLst>
                </p14:cNvPr>
                <p14:cNvContentPartPr/>
                <p14:nvPr/>
              </p14:nvContentPartPr>
              <p14:xfrm>
                <a:off x="11389773" y="2227027"/>
                <a:ext cx="105120" cy="103320"/>
              </p14:xfrm>
            </p:contentPart>
          </mc:Choice>
          <mc:Fallback xmlns="">
            <p:pic>
              <p:nvPicPr>
                <p:cNvPr id="93" name="Freihand 92">
                  <a:extLst>
                    <a:ext uri="{FF2B5EF4-FFF2-40B4-BE49-F238E27FC236}">
                      <a16:creationId xmlns:a16="http://schemas.microsoft.com/office/drawing/2014/main" id="{CB8A5C72-C588-4045-9B70-93E91DDFB6C2}"/>
                    </a:ext>
                  </a:extLst>
                </p:cNvPr>
                <p:cNvPicPr/>
                <p:nvPr/>
              </p:nvPicPr>
              <p:blipFill>
                <a:blip r:embed="rId370"/>
                <a:stretch>
                  <a:fillRect/>
                </a:stretch>
              </p:blipFill>
              <p:spPr>
                <a:xfrm>
                  <a:off x="11385453" y="2222707"/>
                  <a:ext cx="1137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94" name="Freihand 93">
                  <a:extLst>
                    <a:ext uri="{FF2B5EF4-FFF2-40B4-BE49-F238E27FC236}">
                      <a16:creationId xmlns:a16="http://schemas.microsoft.com/office/drawing/2014/main" id="{2124A219-4435-4675-A256-97CB48A3E375}"/>
                    </a:ext>
                  </a:extLst>
                </p14:cNvPr>
                <p14:cNvContentPartPr/>
                <p14:nvPr/>
              </p14:nvContentPartPr>
              <p14:xfrm>
                <a:off x="11504253" y="2146387"/>
                <a:ext cx="197640" cy="203040"/>
              </p14:xfrm>
            </p:contentPart>
          </mc:Choice>
          <mc:Fallback xmlns="">
            <p:pic>
              <p:nvPicPr>
                <p:cNvPr id="94" name="Freihand 93">
                  <a:extLst>
                    <a:ext uri="{FF2B5EF4-FFF2-40B4-BE49-F238E27FC236}">
                      <a16:creationId xmlns:a16="http://schemas.microsoft.com/office/drawing/2014/main" id="{2124A219-4435-4675-A256-97CB48A3E375}"/>
                    </a:ext>
                  </a:extLst>
                </p:cNvPr>
                <p:cNvPicPr/>
                <p:nvPr/>
              </p:nvPicPr>
              <p:blipFill>
                <a:blip r:embed="rId372"/>
                <a:stretch>
                  <a:fillRect/>
                </a:stretch>
              </p:blipFill>
              <p:spPr>
                <a:xfrm>
                  <a:off x="11499933" y="2142067"/>
                  <a:ext cx="20628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143" name="Freihand 142">
                  <a:extLst>
                    <a:ext uri="{FF2B5EF4-FFF2-40B4-BE49-F238E27FC236}">
                      <a16:creationId xmlns:a16="http://schemas.microsoft.com/office/drawing/2014/main" id="{90C94E90-9322-450E-8F3F-889E63D3207F}"/>
                    </a:ext>
                  </a:extLst>
                </p14:cNvPr>
                <p14:cNvContentPartPr/>
                <p14:nvPr/>
              </p14:nvContentPartPr>
              <p14:xfrm>
                <a:off x="8815773" y="1010947"/>
                <a:ext cx="2174760" cy="604800"/>
              </p14:xfrm>
            </p:contentPart>
          </mc:Choice>
          <mc:Fallback xmlns="">
            <p:pic>
              <p:nvPicPr>
                <p:cNvPr id="143" name="Freihand 142">
                  <a:extLst>
                    <a:ext uri="{FF2B5EF4-FFF2-40B4-BE49-F238E27FC236}">
                      <a16:creationId xmlns:a16="http://schemas.microsoft.com/office/drawing/2014/main" id="{90C94E90-9322-450E-8F3F-889E63D3207F}"/>
                    </a:ext>
                  </a:extLst>
                </p:cNvPr>
                <p:cNvPicPr/>
                <p:nvPr/>
              </p:nvPicPr>
              <p:blipFill>
                <a:blip r:embed="rId374"/>
                <a:stretch>
                  <a:fillRect/>
                </a:stretch>
              </p:blipFill>
              <p:spPr>
                <a:xfrm>
                  <a:off x="8811453" y="1006627"/>
                  <a:ext cx="2183400" cy="61344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145" name="Freihand 144">
                  <a:extLst>
                    <a:ext uri="{FF2B5EF4-FFF2-40B4-BE49-F238E27FC236}">
                      <a16:creationId xmlns:a16="http://schemas.microsoft.com/office/drawing/2014/main" id="{B70FBA98-34BA-4F2A-8BC8-3E30A6591299}"/>
                    </a:ext>
                  </a:extLst>
                </p14:cNvPr>
                <p14:cNvContentPartPr/>
                <p14:nvPr/>
              </p14:nvContentPartPr>
              <p14:xfrm>
                <a:off x="5135133" y="1836787"/>
                <a:ext cx="2721240" cy="86040"/>
              </p14:xfrm>
            </p:contentPart>
          </mc:Choice>
          <mc:Fallback xmlns="">
            <p:pic>
              <p:nvPicPr>
                <p:cNvPr id="145" name="Freihand 144">
                  <a:extLst>
                    <a:ext uri="{FF2B5EF4-FFF2-40B4-BE49-F238E27FC236}">
                      <a16:creationId xmlns:a16="http://schemas.microsoft.com/office/drawing/2014/main" id="{B70FBA98-34BA-4F2A-8BC8-3E30A6591299}"/>
                    </a:ext>
                  </a:extLst>
                </p:cNvPr>
                <p:cNvPicPr/>
                <p:nvPr/>
              </p:nvPicPr>
              <p:blipFill>
                <a:blip r:embed="rId376"/>
                <a:stretch>
                  <a:fillRect/>
                </a:stretch>
              </p:blipFill>
              <p:spPr>
                <a:xfrm>
                  <a:off x="5130813" y="1832467"/>
                  <a:ext cx="27298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23" name="Freihand 222">
                  <a:extLst>
                    <a:ext uri="{FF2B5EF4-FFF2-40B4-BE49-F238E27FC236}">
                      <a16:creationId xmlns:a16="http://schemas.microsoft.com/office/drawing/2014/main" id="{C3A5FA81-CCF2-4E0B-AC50-C54B35F193F8}"/>
                    </a:ext>
                  </a:extLst>
                </p14:cNvPr>
                <p14:cNvContentPartPr/>
                <p14:nvPr/>
              </p14:nvContentPartPr>
              <p14:xfrm>
                <a:off x="6124053" y="4550107"/>
                <a:ext cx="147600" cy="138600"/>
              </p14:xfrm>
            </p:contentPart>
          </mc:Choice>
          <mc:Fallback xmlns="">
            <p:pic>
              <p:nvPicPr>
                <p:cNvPr id="223" name="Freihand 222">
                  <a:extLst>
                    <a:ext uri="{FF2B5EF4-FFF2-40B4-BE49-F238E27FC236}">
                      <a16:creationId xmlns:a16="http://schemas.microsoft.com/office/drawing/2014/main" id="{C3A5FA81-CCF2-4E0B-AC50-C54B35F193F8}"/>
                    </a:ext>
                  </a:extLst>
                </p:cNvPr>
                <p:cNvPicPr/>
                <p:nvPr/>
              </p:nvPicPr>
              <p:blipFill>
                <a:blip r:embed="rId378"/>
                <a:stretch>
                  <a:fillRect/>
                </a:stretch>
              </p:blipFill>
              <p:spPr>
                <a:xfrm>
                  <a:off x="6119733" y="4545787"/>
                  <a:ext cx="1562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24" name="Freihand 223">
                  <a:extLst>
                    <a:ext uri="{FF2B5EF4-FFF2-40B4-BE49-F238E27FC236}">
                      <a16:creationId xmlns:a16="http://schemas.microsoft.com/office/drawing/2014/main" id="{43137A5A-50E9-45E3-821A-117D96FA93F6}"/>
                    </a:ext>
                  </a:extLst>
                </p14:cNvPr>
                <p14:cNvContentPartPr/>
                <p14:nvPr/>
              </p14:nvContentPartPr>
              <p14:xfrm>
                <a:off x="6305853" y="4461547"/>
                <a:ext cx="95400" cy="214920"/>
              </p14:xfrm>
            </p:contentPart>
          </mc:Choice>
          <mc:Fallback xmlns="">
            <p:pic>
              <p:nvPicPr>
                <p:cNvPr id="224" name="Freihand 223">
                  <a:extLst>
                    <a:ext uri="{FF2B5EF4-FFF2-40B4-BE49-F238E27FC236}">
                      <a16:creationId xmlns:a16="http://schemas.microsoft.com/office/drawing/2014/main" id="{43137A5A-50E9-45E3-821A-117D96FA93F6}"/>
                    </a:ext>
                  </a:extLst>
                </p:cNvPr>
                <p:cNvPicPr/>
                <p:nvPr/>
              </p:nvPicPr>
              <p:blipFill>
                <a:blip r:embed="rId380"/>
                <a:stretch>
                  <a:fillRect/>
                </a:stretch>
              </p:blipFill>
              <p:spPr>
                <a:xfrm>
                  <a:off x="6301533" y="4457227"/>
                  <a:ext cx="10404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25" name="Freihand 224">
                  <a:extLst>
                    <a:ext uri="{FF2B5EF4-FFF2-40B4-BE49-F238E27FC236}">
                      <a16:creationId xmlns:a16="http://schemas.microsoft.com/office/drawing/2014/main" id="{C05CD48A-2191-4AA4-91E9-9B63349D303B}"/>
                    </a:ext>
                  </a:extLst>
                </p14:cNvPr>
                <p14:cNvContentPartPr/>
                <p14:nvPr/>
              </p14:nvContentPartPr>
              <p14:xfrm>
                <a:off x="6372813" y="4501867"/>
                <a:ext cx="85680" cy="116640"/>
              </p14:xfrm>
            </p:contentPart>
          </mc:Choice>
          <mc:Fallback xmlns="">
            <p:pic>
              <p:nvPicPr>
                <p:cNvPr id="225" name="Freihand 224">
                  <a:extLst>
                    <a:ext uri="{FF2B5EF4-FFF2-40B4-BE49-F238E27FC236}">
                      <a16:creationId xmlns:a16="http://schemas.microsoft.com/office/drawing/2014/main" id="{C05CD48A-2191-4AA4-91E9-9B63349D303B}"/>
                    </a:ext>
                  </a:extLst>
                </p:cNvPr>
                <p:cNvPicPr/>
                <p:nvPr/>
              </p:nvPicPr>
              <p:blipFill>
                <a:blip r:embed="rId382"/>
                <a:stretch>
                  <a:fillRect/>
                </a:stretch>
              </p:blipFill>
              <p:spPr>
                <a:xfrm>
                  <a:off x="6368493" y="4497547"/>
                  <a:ext cx="943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26" name="Freihand 225">
                  <a:extLst>
                    <a:ext uri="{FF2B5EF4-FFF2-40B4-BE49-F238E27FC236}">
                      <a16:creationId xmlns:a16="http://schemas.microsoft.com/office/drawing/2014/main" id="{7F2ECF2F-A5D0-4DE8-842D-600CF50B2B6B}"/>
                    </a:ext>
                  </a:extLst>
                </p14:cNvPr>
                <p14:cNvContentPartPr/>
                <p14:nvPr/>
              </p14:nvContentPartPr>
              <p14:xfrm>
                <a:off x="6360933" y="4555147"/>
                <a:ext cx="108720" cy="42120"/>
              </p14:xfrm>
            </p:contentPart>
          </mc:Choice>
          <mc:Fallback xmlns="">
            <p:pic>
              <p:nvPicPr>
                <p:cNvPr id="226" name="Freihand 225">
                  <a:extLst>
                    <a:ext uri="{FF2B5EF4-FFF2-40B4-BE49-F238E27FC236}">
                      <a16:creationId xmlns:a16="http://schemas.microsoft.com/office/drawing/2014/main" id="{7F2ECF2F-A5D0-4DE8-842D-600CF50B2B6B}"/>
                    </a:ext>
                  </a:extLst>
                </p:cNvPr>
                <p:cNvPicPr/>
                <p:nvPr/>
              </p:nvPicPr>
              <p:blipFill>
                <a:blip r:embed="rId384"/>
                <a:stretch>
                  <a:fillRect/>
                </a:stretch>
              </p:blipFill>
              <p:spPr>
                <a:xfrm>
                  <a:off x="6356613" y="4550827"/>
                  <a:ext cx="11736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27" name="Freihand 226">
                  <a:extLst>
                    <a:ext uri="{FF2B5EF4-FFF2-40B4-BE49-F238E27FC236}">
                      <a16:creationId xmlns:a16="http://schemas.microsoft.com/office/drawing/2014/main" id="{131B2CE3-BA01-447D-A892-3906D4A6A648}"/>
                    </a:ext>
                  </a:extLst>
                </p14:cNvPr>
                <p14:cNvContentPartPr/>
                <p14:nvPr/>
              </p14:nvContentPartPr>
              <p14:xfrm>
                <a:off x="6470733" y="4585747"/>
                <a:ext cx="115920" cy="91440"/>
              </p14:xfrm>
            </p:contentPart>
          </mc:Choice>
          <mc:Fallback xmlns="">
            <p:pic>
              <p:nvPicPr>
                <p:cNvPr id="227" name="Freihand 226">
                  <a:extLst>
                    <a:ext uri="{FF2B5EF4-FFF2-40B4-BE49-F238E27FC236}">
                      <a16:creationId xmlns:a16="http://schemas.microsoft.com/office/drawing/2014/main" id="{131B2CE3-BA01-447D-A892-3906D4A6A648}"/>
                    </a:ext>
                  </a:extLst>
                </p:cNvPr>
                <p:cNvPicPr/>
                <p:nvPr/>
              </p:nvPicPr>
              <p:blipFill>
                <a:blip r:embed="rId386"/>
                <a:stretch>
                  <a:fillRect/>
                </a:stretch>
              </p:blipFill>
              <p:spPr>
                <a:xfrm>
                  <a:off x="6466413" y="4581427"/>
                  <a:ext cx="1245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28" name="Freihand 227">
                  <a:extLst>
                    <a:ext uri="{FF2B5EF4-FFF2-40B4-BE49-F238E27FC236}">
                      <a16:creationId xmlns:a16="http://schemas.microsoft.com/office/drawing/2014/main" id="{0E3CA018-2F72-4467-A23F-1E9914ADFCD0}"/>
                    </a:ext>
                  </a:extLst>
                </p14:cNvPr>
                <p14:cNvContentPartPr/>
                <p14:nvPr/>
              </p14:nvContentPartPr>
              <p14:xfrm>
                <a:off x="6650013" y="4477387"/>
                <a:ext cx="82440" cy="122760"/>
              </p14:xfrm>
            </p:contentPart>
          </mc:Choice>
          <mc:Fallback xmlns="">
            <p:pic>
              <p:nvPicPr>
                <p:cNvPr id="228" name="Freihand 227">
                  <a:extLst>
                    <a:ext uri="{FF2B5EF4-FFF2-40B4-BE49-F238E27FC236}">
                      <a16:creationId xmlns:a16="http://schemas.microsoft.com/office/drawing/2014/main" id="{0E3CA018-2F72-4467-A23F-1E9914ADFCD0}"/>
                    </a:ext>
                  </a:extLst>
                </p:cNvPr>
                <p:cNvPicPr/>
                <p:nvPr/>
              </p:nvPicPr>
              <p:blipFill>
                <a:blip r:embed="rId388"/>
                <a:stretch>
                  <a:fillRect/>
                </a:stretch>
              </p:blipFill>
              <p:spPr>
                <a:xfrm>
                  <a:off x="6645693" y="4473067"/>
                  <a:ext cx="910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29" name="Freihand 228">
                  <a:extLst>
                    <a:ext uri="{FF2B5EF4-FFF2-40B4-BE49-F238E27FC236}">
                      <a16:creationId xmlns:a16="http://schemas.microsoft.com/office/drawing/2014/main" id="{9302F129-F477-4DBE-84B5-D1EA9E17244E}"/>
                    </a:ext>
                  </a:extLst>
                </p14:cNvPr>
                <p14:cNvContentPartPr/>
                <p14:nvPr/>
              </p14:nvContentPartPr>
              <p14:xfrm>
                <a:off x="6635973" y="4527427"/>
                <a:ext cx="112320" cy="41400"/>
              </p14:xfrm>
            </p:contentPart>
          </mc:Choice>
          <mc:Fallback xmlns="">
            <p:pic>
              <p:nvPicPr>
                <p:cNvPr id="229" name="Freihand 228">
                  <a:extLst>
                    <a:ext uri="{FF2B5EF4-FFF2-40B4-BE49-F238E27FC236}">
                      <a16:creationId xmlns:a16="http://schemas.microsoft.com/office/drawing/2014/main" id="{9302F129-F477-4DBE-84B5-D1EA9E17244E}"/>
                    </a:ext>
                  </a:extLst>
                </p:cNvPr>
                <p:cNvPicPr/>
                <p:nvPr/>
              </p:nvPicPr>
              <p:blipFill>
                <a:blip r:embed="rId390"/>
                <a:stretch>
                  <a:fillRect/>
                </a:stretch>
              </p:blipFill>
              <p:spPr>
                <a:xfrm>
                  <a:off x="6631653" y="4523107"/>
                  <a:ext cx="12096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30" name="Freihand 229">
                  <a:extLst>
                    <a:ext uri="{FF2B5EF4-FFF2-40B4-BE49-F238E27FC236}">
                      <a16:creationId xmlns:a16="http://schemas.microsoft.com/office/drawing/2014/main" id="{F93092C3-C939-462B-8AD1-7429B5F823A8}"/>
                    </a:ext>
                  </a:extLst>
                </p14:cNvPr>
                <p14:cNvContentPartPr/>
                <p14:nvPr/>
              </p14:nvContentPartPr>
              <p14:xfrm>
                <a:off x="6774573" y="4543267"/>
                <a:ext cx="115560" cy="81000"/>
              </p14:xfrm>
            </p:contentPart>
          </mc:Choice>
          <mc:Fallback xmlns="">
            <p:pic>
              <p:nvPicPr>
                <p:cNvPr id="230" name="Freihand 229">
                  <a:extLst>
                    <a:ext uri="{FF2B5EF4-FFF2-40B4-BE49-F238E27FC236}">
                      <a16:creationId xmlns:a16="http://schemas.microsoft.com/office/drawing/2014/main" id="{F93092C3-C939-462B-8AD1-7429B5F823A8}"/>
                    </a:ext>
                  </a:extLst>
                </p:cNvPr>
                <p:cNvPicPr/>
                <p:nvPr/>
              </p:nvPicPr>
              <p:blipFill>
                <a:blip r:embed="rId392"/>
                <a:stretch>
                  <a:fillRect/>
                </a:stretch>
              </p:blipFill>
              <p:spPr>
                <a:xfrm>
                  <a:off x="6770253" y="4538947"/>
                  <a:ext cx="1242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31" name="Freihand 230">
                  <a:extLst>
                    <a:ext uri="{FF2B5EF4-FFF2-40B4-BE49-F238E27FC236}">
                      <a16:creationId xmlns:a16="http://schemas.microsoft.com/office/drawing/2014/main" id="{BB88565B-B5C2-48C8-8808-52AF3A1950B1}"/>
                    </a:ext>
                  </a:extLst>
                </p14:cNvPr>
                <p14:cNvContentPartPr/>
                <p14:nvPr/>
              </p14:nvContentPartPr>
              <p14:xfrm>
                <a:off x="6815253" y="4412587"/>
                <a:ext cx="145800" cy="234000"/>
              </p14:xfrm>
            </p:contentPart>
          </mc:Choice>
          <mc:Fallback xmlns="">
            <p:pic>
              <p:nvPicPr>
                <p:cNvPr id="231" name="Freihand 230">
                  <a:extLst>
                    <a:ext uri="{FF2B5EF4-FFF2-40B4-BE49-F238E27FC236}">
                      <a16:creationId xmlns:a16="http://schemas.microsoft.com/office/drawing/2014/main" id="{BB88565B-B5C2-48C8-8808-52AF3A1950B1}"/>
                    </a:ext>
                  </a:extLst>
                </p:cNvPr>
                <p:cNvPicPr/>
                <p:nvPr/>
              </p:nvPicPr>
              <p:blipFill>
                <a:blip r:embed="rId394"/>
                <a:stretch>
                  <a:fillRect/>
                </a:stretch>
              </p:blipFill>
              <p:spPr>
                <a:xfrm>
                  <a:off x="6810933" y="4408267"/>
                  <a:ext cx="15444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33" name="Freihand 232">
                  <a:extLst>
                    <a:ext uri="{FF2B5EF4-FFF2-40B4-BE49-F238E27FC236}">
                      <a16:creationId xmlns:a16="http://schemas.microsoft.com/office/drawing/2014/main" id="{CFB27124-D088-4B91-83C6-A1051B8EED3C}"/>
                    </a:ext>
                  </a:extLst>
                </p14:cNvPr>
                <p14:cNvContentPartPr/>
                <p14:nvPr/>
              </p14:nvContentPartPr>
              <p14:xfrm>
                <a:off x="5760453" y="4592947"/>
                <a:ext cx="139680" cy="162000"/>
              </p14:xfrm>
            </p:contentPart>
          </mc:Choice>
          <mc:Fallback xmlns="">
            <p:pic>
              <p:nvPicPr>
                <p:cNvPr id="233" name="Freihand 232">
                  <a:extLst>
                    <a:ext uri="{FF2B5EF4-FFF2-40B4-BE49-F238E27FC236}">
                      <a16:creationId xmlns:a16="http://schemas.microsoft.com/office/drawing/2014/main" id="{CFB27124-D088-4B91-83C6-A1051B8EED3C}"/>
                    </a:ext>
                  </a:extLst>
                </p:cNvPr>
                <p:cNvPicPr/>
                <p:nvPr/>
              </p:nvPicPr>
              <p:blipFill>
                <a:blip r:embed="rId396"/>
                <a:stretch>
                  <a:fillRect/>
                </a:stretch>
              </p:blipFill>
              <p:spPr>
                <a:xfrm>
                  <a:off x="5756133" y="4588627"/>
                  <a:ext cx="1483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34" name="Freihand 233">
                  <a:extLst>
                    <a:ext uri="{FF2B5EF4-FFF2-40B4-BE49-F238E27FC236}">
                      <a16:creationId xmlns:a16="http://schemas.microsoft.com/office/drawing/2014/main" id="{70720EE2-3B76-4DB8-8699-7543E97271F6}"/>
                    </a:ext>
                  </a:extLst>
                </p14:cNvPr>
                <p14:cNvContentPartPr/>
                <p14:nvPr/>
              </p14:nvContentPartPr>
              <p14:xfrm>
                <a:off x="5800413" y="4513027"/>
                <a:ext cx="156960" cy="233280"/>
              </p14:xfrm>
            </p:contentPart>
          </mc:Choice>
          <mc:Fallback xmlns="">
            <p:pic>
              <p:nvPicPr>
                <p:cNvPr id="234" name="Freihand 233">
                  <a:extLst>
                    <a:ext uri="{FF2B5EF4-FFF2-40B4-BE49-F238E27FC236}">
                      <a16:creationId xmlns:a16="http://schemas.microsoft.com/office/drawing/2014/main" id="{70720EE2-3B76-4DB8-8699-7543E97271F6}"/>
                    </a:ext>
                  </a:extLst>
                </p:cNvPr>
                <p:cNvPicPr/>
                <p:nvPr/>
              </p:nvPicPr>
              <p:blipFill>
                <a:blip r:embed="rId398"/>
                <a:stretch>
                  <a:fillRect/>
                </a:stretch>
              </p:blipFill>
              <p:spPr>
                <a:xfrm>
                  <a:off x="5796093" y="4508707"/>
                  <a:ext cx="16560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36" name="Freihand 235">
                  <a:extLst>
                    <a:ext uri="{FF2B5EF4-FFF2-40B4-BE49-F238E27FC236}">
                      <a16:creationId xmlns:a16="http://schemas.microsoft.com/office/drawing/2014/main" id="{B1DFA6E0-7492-483E-ADC7-E45981D031BE}"/>
                    </a:ext>
                  </a:extLst>
                </p14:cNvPr>
                <p14:cNvContentPartPr/>
                <p14:nvPr/>
              </p14:nvContentPartPr>
              <p14:xfrm>
                <a:off x="7014333" y="4461907"/>
                <a:ext cx="195480" cy="40320"/>
              </p14:xfrm>
            </p:contentPart>
          </mc:Choice>
          <mc:Fallback xmlns="">
            <p:pic>
              <p:nvPicPr>
                <p:cNvPr id="236" name="Freihand 235">
                  <a:extLst>
                    <a:ext uri="{FF2B5EF4-FFF2-40B4-BE49-F238E27FC236}">
                      <a16:creationId xmlns:a16="http://schemas.microsoft.com/office/drawing/2014/main" id="{B1DFA6E0-7492-483E-ADC7-E45981D031BE}"/>
                    </a:ext>
                  </a:extLst>
                </p:cNvPr>
                <p:cNvPicPr/>
                <p:nvPr/>
              </p:nvPicPr>
              <p:blipFill>
                <a:blip r:embed="rId400"/>
                <a:stretch>
                  <a:fillRect/>
                </a:stretch>
              </p:blipFill>
              <p:spPr>
                <a:xfrm>
                  <a:off x="7010013" y="4457587"/>
                  <a:ext cx="2041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37" name="Freihand 236">
                  <a:extLst>
                    <a:ext uri="{FF2B5EF4-FFF2-40B4-BE49-F238E27FC236}">
                      <a16:creationId xmlns:a16="http://schemas.microsoft.com/office/drawing/2014/main" id="{F0BB8774-5C31-4AF3-B172-EEE57909C445}"/>
                    </a:ext>
                  </a:extLst>
                </p14:cNvPr>
                <p14:cNvContentPartPr/>
                <p14:nvPr/>
              </p14:nvContentPartPr>
              <p14:xfrm>
                <a:off x="7043493" y="4507627"/>
                <a:ext cx="200160" cy="17280"/>
              </p14:xfrm>
            </p:contentPart>
          </mc:Choice>
          <mc:Fallback xmlns="">
            <p:pic>
              <p:nvPicPr>
                <p:cNvPr id="237" name="Freihand 236">
                  <a:extLst>
                    <a:ext uri="{FF2B5EF4-FFF2-40B4-BE49-F238E27FC236}">
                      <a16:creationId xmlns:a16="http://schemas.microsoft.com/office/drawing/2014/main" id="{F0BB8774-5C31-4AF3-B172-EEE57909C445}"/>
                    </a:ext>
                  </a:extLst>
                </p:cNvPr>
                <p:cNvPicPr/>
                <p:nvPr/>
              </p:nvPicPr>
              <p:blipFill>
                <a:blip r:embed="rId402"/>
                <a:stretch>
                  <a:fillRect/>
                </a:stretch>
              </p:blipFill>
              <p:spPr>
                <a:xfrm>
                  <a:off x="7039173" y="4503307"/>
                  <a:ext cx="2088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39" name="Freihand 238">
                  <a:extLst>
                    <a:ext uri="{FF2B5EF4-FFF2-40B4-BE49-F238E27FC236}">
                      <a16:creationId xmlns:a16="http://schemas.microsoft.com/office/drawing/2014/main" id="{765A8430-B1F0-4726-A18B-A41AB61E8676}"/>
                    </a:ext>
                  </a:extLst>
                </p14:cNvPr>
                <p14:cNvContentPartPr/>
                <p14:nvPr/>
              </p14:nvContentPartPr>
              <p14:xfrm>
                <a:off x="7289013" y="4477747"/>
                <a:ext cx="360" cy="360"/>
              </p14:xfrm>
            </p:contentPart>
          </mc:Choice>
          <mc:Fallback xmlns="">
            <p:pic>
              <p:nvPicPr>
                <p:cNvPr id="239" name="Freihand 238">
                  <a:extLst>
                    <a:ext uri="{FF2B5EF4-FFF2-40B4-BE49-F238E27FC236}">
                      <a16:creationId xmlns:a16="http://schemas.microsoft.com/office/drawing/2014/main" id="{765A8430-B1F0-4726-A18B-A41AB61E8676}"/>
                    </a:ext>
                  </a:extLst>
                </p:cNvPr>
                <p:cNvPicPr/>
                <p:nvPr/>
              </p:nvPicPr>
              <p:blipFill>
                <a:blip r:embed="rId23"/>
                <a:stretch>
                  <a:fillRect/>
                </a:stretch>
              </p:blipFill>
              <p:spPr>
                <a:xfrm>
                  <a:off x="7284693" y="44734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40" name="Freihand 239">
                  <a:extLst>
                    <a:ext uri="{FF2B5EF4-FFF2-40B4-BE49-F238E27FC236}">
                      <a16:creationId xmlns:a16="http://schemas.microsoft.com/office/drawing/2014/main" id="{D5EBE5B7-87DB-4ACA-B172-7FB68AEE7A59}"/>
                    </a:ext>
                  </a:extLst>
                </p14:cNvPr>
                <p14:cNvContentPartPr/>
                <p14:nvPr/>
              </p14:nvContentPartPr>
              <p14:xfrm>
                <a:off x="7273173" y="4413667"/>
                <a:ext cx="159840" cy="114120"/>
              </p14:xfrm>
            </p:contentPart>
          </mc:Choice>
          <mc:Fallback xmlns="">
            <p:pic>
              <p:nvPicPr>
                <p:cNvPr id="240" name="Freihand 239">
                  <a:extLst>
                    <a:ext uri="{FF2B5EF4-FFF2-40B4-BE49-F238E27FC236}">
                      <a16:creationId xmlns:a16="http://schemas.microsoft.com/office/drawing/2014/main" id="{D5EBE5B7-87DB-4ACA-B172-7FB68AEE7A59}"/>
                    </a:ext>
                  </a:extLst>
                </p:cNvPr>
                <p:cNvPicPr/>
                <p:nvPr/>
              </p:nvPicPr>
              <p:blipFill>
                <a:blip r:embed="rId405"/>
                <a:stretch>
                  <a:fillRect/>
                </a:stretch>
              </p:blipFill>
              <p:spPr>
                <a:xfrm>
                  <a:off x="7268853" y="4409347"/>
                  <a:ext cx="1684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41" name="Freihand 240">
                  <a:extLst>
                    <a:ext uri="{FF2B5EF4-FFF2-40B4-BE49-F238E27FC236}">
                      <a16:creationId xmlns:a16="http://schemas.microsoft.com/office/drawing/2014/main" id="{FAC7D767-5CFE-4A1C-9CA1-07A15F10708C}"/>
                    </a:ext>
                  </a:extLst>
                </p14:cNvPr>
                <p14:cNvContentPartPr/>
                <p14:nvPr/>
              </p14:nvContentPartPr>
              <p14:xfrm>
                <a:off x="7440933" y="4332667"/>
                <a:ext cx="87120" cy="176760"/>
              </p14:xfrm>
            </p:contentPart>
          </mc:Choice>
          <mc:Fallback xmlns="">
            <p:pic>
              <p:nvPicPr>
                <p:cNvPr id="241" name="Freihand 240">
                  <a:extLst>
                    <a:ext uri="{FF2B5EF4-FFF2-40B4-BE49-F238E27FC236}">
                      <a16:creationId xmlns:a16="http://schemas.microsoft.com/office/drawing/2014/main" id="{FAC7D767-5CFE-4A1C-9CA1-07A15F10708C}"/>
                    </a:ext>
                  </a:extLst>
                </p:cNvPr>
                <p:cNvPicPr/>
                <p:nvPr/>
              </p:nvPicPr>
              <p:blipFill>
                <a:blip r:embed="rId407"/>
                <a:stretch>
                  <a:fillRect/>
                </a:stretch>
              </p:blipFill>
              <p:spPr>
                <a:xfrm>
                  <a:off x="7436613" y="4328347"/>
                  <a:ext cx="957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43" name="Freihand 242">
                  <a:extLst>
                    <a:ext uri="{FF2B5EF4-FFF2-40B4-BE49-F238E27FC236}">
                      <a16:creationId xmlns:a16="http://schemas.microsoft.com/office/drawing/2014/main" id="{195471E8-0487-4FAC-B356-62C439F0A2B2}"/>
                    </a:ext>
                  </a:extLst>
                </p14:cNvPr>
                <p14:cNvContentPartPr/>
                <p14:nvPr/>
              </p14:nvContentPartPr>
              <p14:xfrm>
                <a:off x="7508973" y="4336627"/>
                <a:ext cx="118440" cy="128880"/>
              </p14:xfrm>
            </p:contentPart>
          </mc:Choice>
          <mc:Fallback xmlns="">
            <p:pic>
              <p:nvPicPr>
                <p:cNvPr id="243" name="Freihand 242">
                  <a:extLst>
                    <a:ext uri="{FF2B5EF4-FFF2-40B4-BE49-F238E27FC236}">
                      <a16:creationId xmlns:a16="http://schemas.microsoft.com/office/drawing/2014/main" id="{195471E8-0487-4FAC-B356-62C439F0A2B2}"/>
                    </a:ext>
                  </a:extLst>
                </p:cNvPr>
                <p:cNvPicPr/>
                <p:nvPr/>
              </p:nvPicPr>
              <p:blipFill>
                <a:blip r:embed="rId409"/>
                <a:stretch>
                  <a:fillRect/>
                </a:stretch>
              </p:blipFill>
              <p:spPr>
                <a:xfrm>
                  <a:off x="7504653" y="4332307"/>
                  <a:ext cx="1270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44" name="Freihand 243">
                  <a:extLst>
                    <a:ext uri="{FF2B5EF4-FFF2-40B4-BE49-F238E27FC236}">
                      <a16:creationId xmlns:a16="http://schemas.microsoft.com/office/drawing/2014/main" id="{EC006B64-6A64-43AC-B72F-B985A0B1AF93}"/>
                    </a:ext>
                  </a:extLst>
                </p14:cNvPr>
                <p14:cNvContentPartPr/>
                <p14:nvPr/>
              </p14:nvContentPartPr>
              <p14:xfrm>
                <a:off x="7652613" y="4341307"/>
                <a:ext cx="73440" cy="99000"/>
              </p14:xfrm>
            </p:contentPart>
          </mc:Choice>
          <mc:Fallback xmlns="">
            <p:pic>
              <p:nvPicPr>
                <p:cNvPr id="244" name="Freihand 243">
                  <a:extLst>
                    <a:ext uri="{FF2B5EF4-FFF2-40B4-BE49-F238E27FC236}">
                      <a16:creationId xmlns:a16="http://schemas.microsoft.com/office/drawing/2014/main" id="{EC006B64-6A64-43AC-B72F-B985A0B1AF93}"/>
                    </a:ext>
                  </a:extLst>
                </p:cNvPr>
                <p:cNvPicPr/>
                <p:nvPr/>
              </p:nvPicPr>
              <p:blipFill>
                <a:blip r:embed="rId411"/>
                <a:stretch>
                  <a:fillRect/>
                </a:stretch>
              </p:blipFill>
              <p:spPr>
                <a:xfrm>
                  <a:off x="7648293" y="4336987"/>
                  <a:ext cx="820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45" name="Freihand 244">
                  <a:extLst>
                    <a:ext uri="{FF2B5EF4-FFF2-40B4-BE49-F238E27FC236}">
                      <a16:creationId xmlns:a16="http://schemas.microsoft.com/office/drawing/2014/main" id="{2FB51C57-80DF-49AB-A90E-61908B5A9C54}"/>
                    </a:ext>
                  </a:extLst>
                </p14:cNvPr>
                <p14:cNvContentPartPr/>
                <p14:nvPr/>
              </p14:nvContentPartPr>
              <p14:xfrm>
                <a:off x="7737213" y="4399987"/>
                <a:ext cx="66600" cy="86400"/>
              </p14:xfrm>
            </p:contentPart>
          </mc:Choice>
          <mc:Fallback xmlns="">
            <p:pic>
              <p:nvPicPr>
                <p:cNvPr id="245" name="Freihand 244">
                  <a:extLst>
                    <a:ext uri="{FF2B5EF4-FFF2-40B4-BE49-F238E27FC236}">
                      <a16:creationId xmlns:a16="http://schemas.microsoft.com/office/drawing/2014/main" id="{2FB51C57-80DF-49AB-A90E-61908B5A9C54}"/>
                    </a:ext>
                  </a:extLst>
                </p:cNvPr>
                <p:cNvPicPr/>
                <p:nvPr/>
              </p:nvPicPr>
              <p:blipFill>
                <a:blip r:embed="rId413"/>
                <a:stretch>
                  <a:fillRect/>
                </a:stretch>
              </p:blipFill>
              <p:spPr>
                <a:xfrm>
                  <a:off x="7732893" y="4395667"/>
                  <a:ext cx="752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46" name="Freihand 245">
                  <a:extLst>
                    <a:ext uri="{FF2B5EF4-FFF2-40B4-BE49-F238E27FC236}">
                      <a16:creationId xmlns:a16="http://schemas.microsoft.com/office/drawing/2014/main" id="{AFACFBF1-2C2F-4A2D-97E5-DA04B824C3CD}"/>
                    </a:ext>
                  </a:extLst>
                </p14:cNvPr>
                <p14:cNvContentPartPr/>
                <p14:nvPr/>
              </p14:nvContentPartPr>
              <p14:xfrm>
                <a:off x="7855293" y="4377667"/>
                <a:ext cx="14760" cy="90720"/>
              </p14:xfrm>
            </p:contentPart>
          </mc:Choice>
          <mc:Fallback xmlns="">
            <p:pic>
              <p:nvPicPr>
                <p:cNvPr id="246" name="Freihand 245">
                  <a:extLst>
                    <a:ext uri="{FF2B5EF4-FFF2-40B4-BE49-F238E27FC236}">
                      <a16:creationId xmlns:a16="http://schemas.microsoft.com/office/drawing/2014/main" id="{AFACFBF1-2C2F-4A2D-97E5-DA04B824C3CD}"/>
                    </a:ext>
                  </a:extLst>
                </p:cNvPr>
                <p:cNvPicPr/>
                <p:nvPr/>
              </p:nvPicPr>
              <p:blipFill>
                <a:blip r:embed="rId415"/>
                <a:stretch>
                  <a:fillRect/>
                </a:stretch>
              </p:blipFill>
              <p:spPr>
                <a:xfrm>
                  <a:off x="7850973" y="4373347"/>
                  <a:ext cx="234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47" name="Freihand 246">
                  <a:extLst>
                    <a:ext uri="{FF2B5EF4-FFF2-40B4-BE49-F238E27FC236}">
                      <a16:creationId xmlns:a16="http://schemas.microsoft.com/office/drawing/2014/main" id="{847EF134-3C25-48A8-BE1E-D331F051D895}"/>
                    </a:ext>
                  </a:extLst>
                </p14:cNvPr>
                <p14:cNvContentPartPr/>
                <p14:nvPr/>
              </p14:nvContentPartPr>
              <p14:xfrm>
                <a:off x="7913613" y="4302427"/>
                <a:ext cx="70920" cy="109800"/>
              </p14:xfrm>
            </p:contentPart>
          </mc:Choice>
          <mc:Fallback xmlns="">
            <p:pic>
              <p:nvPicPr>
                <p:cNvPr id="247" name="Freihand 246">
                  <a:extLst>
                    <a:ext uri="{FF2B5EF4-FFF2-40B4-BE49-F238E27FC236}">
                      <a16:creationId xmlns:a16="http://schemas.microsoft.com/office/drawing/2014/main" id="{847EF134-3C25-48A8-BE1E-D331F051D895}"/>
                    </a:ext>
                  </a:extLst>
                </p:cNvPr>
                <p:cNvPicPr/>
                <p:nvPr/>
              </p:nvPicPr>
              <p:blipFill>
                <a:blip r:embed="rId417"/>
                <a:stretch>
                  <a:fillRect/>
                </a:stretch>
              </p:blipFill>
              <p:spPr>
                <a:xfrm>
                  <a:off x="7909293" y="4298107"/>
                  <a:ext cx="795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48" name="Freihand 247">
                  <a:extLst>
                    <a:ext uri="{FF2B5EF4-FFF2-40B4-BE49-F238E27FC236}">
                      <a16:creationId xmlns:a16="http://schemas.microsoft.com/office/drawing/2014/main" id="{E528F804-AF4D-41E9-8B7D-6B03BD432BC8}"/>
                    </a:ext>
                  </a:extLst>
                </p14:cNvPr>
                <p14:cNvContentPartPr/>
                <p14:nvPr/>
              </p14:nvContentPartPr>
              <p14:xfrm>
                <a:off x="7944933" y="4257067"/>
                <a:ext cx="81360" cy="113040"/>
              </p14:xfrm>
            </p:contentPart>
          </mc:Choice>
          <mc:Fallback xmlns="">
            <p:pic>
              <p:nvPicPr>
                <p:cNvPr id="248" name="Freihand 247">
                  <a:extLst>
                    <a:ext uri="{FF2B5EF4-FFF2-40B4-BE49-F238E27FC236}">
                      <a16:creationId xmlns:a16="http://schemas.microsoft.com/office/drawing/2014/main" id="{E528F804-AF4D-41E9-8B7D-6B03BD432BC8}"/>
                    </a:ext>
                  </a:extLst>
                </p:cNvPr>
                <p:cNvPicPr/>
                <p:nvPr/>
              </p:nvPicPr>
              <p:blipFill>
                <a:blip r:embed="rId419"/>
                <a:stretch>
                  <a:fillRect/>
                </a:stretch>
              </p:blipFill>
              <p:spPr>
                <a:xfrm>
                  <a:off x="7940613" y="4252747"/>
                  <a:ext cx="900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49" name="Freihand 248">
                  <a:extLst>
                    <a:ext uri="{FF2B5EF4-FFF2-40B4-BE49-F238E27FC236}">
                      <a16:creationId xmlns:a16="http://schemas.microsoft.com/office/drawing/2014/main" id="{9D04ABA7-1799-499A-8A66-128267760563}"/>
                    </a:ext>
                  </a:extLst>
                </p14:cNvPr>
                <p14:cNvContentPartPr/>
                <p14:nvPr/>
              </p14:nvContentPartPr>
              <p14:xfrm>
                <a:off x="8069853" y="4280467"/>
                <a:ext cx="64440" cy="100800"/>
              </p14:xfrm>
            </p:contentPart>
          </mc:Choice>
          <mc:Fallback xmlns="">
            <p:pic>
              <p:nvPicPr>
                <p:cNvPr id="249" name="Freihand 248">
                  <a:extLst>
                    <a:ext uri="{FF2B5EF4-FFF2-40B4-BE49-F238E27FC236}">
                      <a16:creationId xmlns:a16="http://schemas.microsoft.com/office/drawing/2014/main" id="{9D04ABA7-1799-499A-8A66-128267760563}"/>
                    </a:ext>
                  </a:extLst>
                </p:cNvPr>
                <p:cNvPicPr/>
                <p:nvPr/>
              </p:nvPicPr>
              <p:blipFill>
                <a:blip r:embed="rId421"/>
                <a:stretch>
                  <a:fillRect/>
                </a:stretch>
              </p:blipFill>
              <p:spPr>
                <a:xfrm>
                  <a:off x="8065533" y="4276147"/>
                  <a:ext cx="730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50" name="Freihand 249">
                  <a:extLst>
                    <a:ext uri="{FF2B5EF4-FFF2-40B4-BE49-F238E27FC236}">
                      <a16:creationId xmlns:a16="http://schemas.microsoft.com/office/drawing/2014/main" id="{A3C19BB0-73A0-4A48-896C-7F5F726C423A}"/>
                    </a:ext>
                  </a:extLst>
                </p14:cNvPr>
                <p14:cNvContentPartPr/>
                <p14:nvPr/>
              </p14:nvContentPartPr>
              <p14:xfrm>
                <a:off x="8060853" y="4317907"/>
                <a:ext cx="102240" cy="45360"/>
              </p14:xfrm>
            </p:contentPart>
          </mc:Choice>
          <mc:Fallback xmlns="">
            <p:pic>
              <p:nvPicPr>
                <p:cNvPr id="250" name="Freihand 249">
                  <a:extLst>
                    <a:ext uri="{FF2B5EF4-FFF2-40B4-BE49-F238E27FC236}">
                      <a16:creationId xmlns:a16="http://schemas.microsoft.com/office/drawing/2014/main" id="{A3C19BB0-73A0-4A48-896C-7F5F726C423A}"/>
                    </a:ext>
                  </a:extLst>
                </p:cNvPr>
                <p:cNvPicPr/>
                <p:nvPr/>
              </p:nvPicPr>
              <p:blipFill>
                <a:blip r:embed="rId423"/>
                <a:stretch>
                  <a:fillRect/>
                </a:stretch>
              </p:blipFill>
              <p:spPr>
                <a:xfrm>
                  <a:off x="8056533" y="4313587"/>
                  <a:ext cx="1108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51" name="Freihand 250">
                  <a:extLst>
                    <a:ext uri="{FF2B5EF4-FFF2-40B4-BE49-F238E27FC236}">
                      <a16:creationId xmlns:a16="http://schemas.microsoft.com/office/drawing/2014/main" id="{70523024-9245-4C56-975D-C4CCD998EF15}"/>
                    </a:ext>
                  </a:extLst>
                </p14:cNvPr>
                <p14:cNvContentPartPr/>
                <p14:nvPr/>
              </p14:nvContentPartPr>
              <p14:xfrm>
                <a:off x="8156253" y="4329427"/>
                <a:ext cx="126720" cy="75600"/>
              </p14:xfrm>
            </p:contentPart>
          </mc:Choice>
          <mc:Fallback xmlns="">
            <p:pic>
              <p:nvPicPr>
                <p:cNvPr id="251" name="Freihand 250">
                  <a:extLst>
                    <a:ext uri="{FF2B5EF4-FFF2-40B4-BE49-F238E27FC236}">
                      <a16:creationId xmlns:a16="http://schemas.microsoft.com/office/drawing/2014/main" id="{70523024-9245-4C56-975D-C4CCD998EF15}"/>
                    </a:ext>
                  </a:extLst>
                </p:cNvPr>
                <p:cNvPicPr/>
                <p:nvPr/>
              </p:nvPicPr>
              <p:blipFill>
                <a:blip r:embed="rId425"/>
                <a:stretch>
                  <a:fillRect/>
                </a:stretch>
              </p:blipFill>
              <p:spPr>
                <a:xfrm>
                  <a:off x="8151933" y="4325107"/>
                  <a:ext cx="1353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52" name="Freihand 251">
                  <a:extLst>
                    <a:ext uri="{FF2B5EF4-FFF2-40B4-BE49-F238E27FC236}">
                      <a16:creationId xmlns:a16="http://schemas.microsoft.com/office/drawing/2014/main" id="{D48B40E4-129B-4108-8BD7-5D85229AAB28}"/>
                    </a:ext>
                  </a:extLst>
                </p14:cNvPr>
                <p14:cNvContentPartPr/>
                <p14:nvPr/>
              </p14:nvContentPartPr>
              <p14:xfrm>
                <a:off x="8225373" y="4218187"/>
                <a:ext cx="117000" cy="232920"/>
              </p14:xfrm>
            </p:contentPart>
          </mc:Choice>
          <mc:Fallback xmlns="">
            <p:pic>
              <p:nvPicPr>
                <p:cNvPr id="252" name="Freihand 251">
                  <a:extLst>
                    <a:ext uri="{FF2B5EF4-FFF2-40B4-BE49-F238E27FC236}">
                      <a16:creationId xmlns:a16="http://schemas.microsoft.com/office/drawing/2014/main" id="{D48B40E4-129B-4108-8BD7-5D85229AAB28}"/>
                    </a:ext>
                  </a:extLst>
                </p:cNvPr>
                <p:cNvPicPr/>
                <p:nvPr/>
              </p:nvPicPr>
              <p:blipFill>
                <a:blip r:embed="rId427"/>
                <a:stretch>
                  <a:fillRect/>
                </a:stretch>
              </p:blipFill>
              <p:spPr>
                <a:xfrm>
                  <a:off x="8221053" y="4213867"/>
                  <a:ext cx="12564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54" name="Freihand 253">
                  <a:extLst>
                    <a:ext uri="{FF2B5EF4-FFF2-40B4-BE49-F238E27FC236}">
                      <a16:creationId xmlns:a16="http://schemas.microsoft.com/office/drawing/2014/main" id="{85CC596B-4C95-4576-B94B-2C8A39519C54}"/>
                    </a:ext>
                  </a:extLst>
                </p14:cNvPr>
                <p14:cNvContentPartPr/>
                <p14:nvPr/>
              </p14:nvContentPartPr>
              <p14:xfrm>
                <a:off x="6980133" y="1931107"/>
                <a:ext cx="123840" cy="2366280"/>
              </p14:xfrm>
            </p:contentPart>
          </mc:Choice>
          <mc:Fallback xmlns="">
            <p:pic>
              <p:nvPicPr>
                <p:cNvPr id="254" name="Freihand 253">
                  <a:extLst>
                    <a:ext uri="{FF2B5EF4-FFF2-40B4-BE49-F238E27FC236}">
                      <a16:creationId xmlns:a16="http://schemas.microsoft.com/office/drawing/2014/main" id="{85CC596B-4C95-4576-B94B-2C8A39519C54}"/>
                    </a:ext>
                  </a:extLst>
                </p:cNvPr>
                <p:cNvPicPr/>
                <p:nvPr/>
              </p:nvPicPr>
              <p:blipFill>
                <a:blip r:embed="rId429"/>
                <a:stretch>
                  <a:fillRect/>
                </a:stretch>
              </p:blipFill>
              <p:spPr>
                <a:xfrm>
                  <a:off x="6975813" y="1926787"/>
                  <a:ext cx="132480" cy="237492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55" name="Freihand 254">
                  <a:extLst>
                    <a:ext uri="{FF2B5EF4-FFF2-40B4-BE49-F238E27FC236}">
                      <a16:creationId xmlns:a16="http://schemas.microsoft.com/office/drawing/2014/main" id="{E11F436C-FD88-4397-9892-DA5A04107183}"/>
                    </a:ext>
                  </a:extLst>
                </p14:cNvPr>
                <p14:cNvContentPartPr/>
                <p14:nvPr/>
              </p14:nvContentPartPr>
              <p14:xfrm>
                <a:off x="6883293" y="1845787"/>
                <a:ext cx="266400" cy="195120"/>
              </p14:xfrm>
            </p:contentPart>
          </mc:Choice>
          <mc:Fallback xmlns="">
            <p:pic>
              <p:nvPicPr>
                <p:cNvPr id="255" name="Freihand 254">
                  <a:extLst>
                    <a:ext uri="{FF2B5EF4-FFF2-40B4-BE49-F238E27FC236}">
                      <a16:creationId xmlns:a16="http://schemas.microsoft.com/office/drawing/2014/main" id="{E11F436C-FD88-4397-9892-DA5A04107183}"/>
                    </a:ext>
                  </a:extLst>
                </p:cNvPr>
                <p:cNvPicPr/>
                <p:nvPr/>
              </p:nvPicPr>
              <p:blipFill>
                <a:blip r:embed="rId431"/>
                <a:stretch>
                  <a:fillRect/>
                </a:stretch>
              </p:blipFill>
              <p:spPr>
                <a:xfrm>
                  <a:off x="6878973" y="1841467"/>
                  <a:ext cx="2750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57" name="Freihand 256">
                  <a:extLst>
                    <a:ext uri="{FF2B5EF4-FFF2-40B4-BE49-F238E27FC236}">
                      <a16:creationId xmlns:a16="http://schemas.microsoft.com/office/drawing/2014/main" id="{F2A31BBF-F8A2-4CAC-8483-7F7777D6FE1A}"/>
                    </a:ext>
                  </a:extLst>
                </p14:cNvPr>
                <p14:cNvContentPartPr/>
                <p14:nvPr/>
              </p14:nvContentPartPr>
              <p14:xfrm>
                <a:off x="7184253" y="2140267"/>
                <a:ext cx="29160" cy="166320"/>
              </p14:xfrm>
            </p:contentPart>
          </mc:Choice>
          <mc:Fallback xmlns="">
            <p:pic>
              <p:nvPicPr>
                <p:cNvPr id="257" name="Freihand 256">
                  <a:extLst>
                    <a:ext uri="{FF2B5EF4-FFF2-40B4-BE49-F238E27FC236}">
                      <a16:creationId xmlns:a16="http://schemas.microsoft.com/office/drawing/2014/main" id="{F2A31BBF-F8A2-4CAC-8483-7F7777D6FE1A}"/>
                    </a:ext>
                  </a:extLst>
                </p:cNvPr>
                <p:cNvPicPr/>
                <p:nvPr/>
              </p:nvPicPr>
              <p:blipFill>
                <a:blip r:embed="rId433"/>
                <a:stretch>
                  <a:fillRect/>
                </a:stretch>
              </p:blipFill>
              <p:spPr>
                <a:xfrm>
                  <a:off x="7179933" y="2135947"/>
                  <a:ext cx="378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58" name="Freihand 257">
                  <a:extLst>
                    <a:ext uri="{FF2B5EF4-FFF2-40B4-BE49-F238E27FC236}">
                      <a16:creationId xmlns:a16="http://schemas.microsoft.com/office/drawing/2014/main" id="{B2CF9E0B-9E84-463C-972E-B696586CEDB0}"/>
                    </a:ext>
                  </a:extLst>
                </p14:cNvPr>
                <p14:cNvContentPartPr/>
                <p14:nvPr/>
              </p14:nvContentPartPr>
              <p14:xfrm>
                <a:off x="7103253" y="2106067"/>
                <a:ext cx="171360" cy="48960"/>
              </p14:xfrm>
            </p:contentPart>
          </mc:Choice>
          <mc:Fallback xmlns="">
            <p:pic>
              <p:nvPicPr>
                <p:cNvPr id="258" name="Freihand 257">
                  <a:extLst>
                    <a:ext uri="{FF2B5EF4-FFF2-40B4-BE49-F238E27FC236}">
                      <a16:creationId xmlns:a16="http://schemas.microsoft.com/office/drawing/2014/main" id="{B2CF9E0B-9E84-463C-972E-B696586CEDB0}"/>
                    </a:ext>
                  </a:extLst>
                </p:cNvPr>
                <p:cNvPicPr/>
                <p:nvPr/>
              </p:nvPicPr>
              <p:blipFill>
                <a:blip r:embed="rId435"/>
                <a:stretch>
                  <a:fillRect/>
                </a:stretch>
              </p:blipFill>
              <p:spPr>
                <a:xfrm>
                  <a:off x="7098933" y="2101747"/>
                  <a:ext cx="1800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59" name="Freihand 258">
                  <a:extLst>
                    <a:ext uri="{FF2B5EF4-FFF2-40B4-BE49-F238E27FC236}">
                      <a16:creationId xmlns:a16="http://schemas.microsoft.com/office/drawing/2014/main" id="{0EFCCDEC-9D45-4EF5-AAC4-8E24186E86B8}"/>
                    </a:ext>
                  </a:extLst>
                </p14:cNvPr>
                <p14:cNvContentPartPr/>
                <p14:nvPr/>
              </p14:nvContentPartPr>
              <p14:xfrm>
                <a:off x="7123773" y="2169067"/>
                <a:ext cx="155880" cy="36360"/>
              </p14:xfrm>
            </p:contentPart>
          </mc:Choice>
          <mc:Fallback xmlns="">
            <p:pic>
              <p:nvPicPr>
                <p:cNvPr id="259" name="Freihand 258">
                  <a:extLst>
                    <a:ext uri="{FF2B5EF4-FFF2-40B4-BE49-F238E27FC236}">
                      <a16:creationId xmlns:a16="http://schemas.microsoft.com/office/drawing/2014/main" id="{0EFCCDEC-9D45-4EF5-AAC4-8E24186E86B8}"/>
                    </a:ext>
                  </a:extLst>
                </p:cNvPr>
                <p:cNvPicPr/>
                <p:nvPr/>
              </p:nvPicPr>
              <p:blipFill>
                <a:blip r:embed="rId437"/>
                <a:stretch>
                  <a:fillRect/>
                </a:stretch>
              </p:blipFill>
              <p:spPr>
                <a:xfrm>
                  <a:off x="7119453" y="2164747"/>
                  <a:ext cx="1645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60" name="Freihand 259">
                  <a:extLst>
                    <a:ext uri="{FF2B5EF4-FFF2-40B4-BE49-F238E27FC236}">
                      <a16:creationId xmlns:a16="http://schemas.microsoft.com/office/drawing/2014/main" id="{458A438E-9C2D-43D9-9058-F615262A98D9}"/>
                    </a:ext>
                  </a:extLst>
                </p14:cNvPr>
                <p14:cNvContentPartPr/>
                <p14:nvPr/>
              </p14:nvContentPartPr>
              <p14:xfrm>
                <a:off x="6993093" y="2240347"/>
                <a:ext cx="102240" cy="134640"/>
              </p14:xfrm>
            </p:contentPart>
          </mc:Choice>
          <mc:Fallback xmlns="">
            <p:pic>
              <p:nvPicPr>
                <p:cNvPr id="260" name="Freihand 259">
                  <a:extLst>
                    <a:ext uri="{FF2B5EF4-FFF2-40B4-BE49-F238E27FC236}">
                      <a16:creationId xmlns:a16="http://schemas.microsoft.com/office/drawing/2014/main" id="{458A438E-9C2D-43D9-9058-F615262A98D9}"/>
                    </a:ext>
                  </a:extLst>
                </p:cNvPr>
                <p:cNvPicPr/>
                <p:nvPr/>
              </p:nvPicPr>
              <p:blipFill>
                <a:blip r:embed="rId439"/>
                <a:stretch>
                  <a:fillRect/>
                </a:stretch>
              </p:blipFill>
              <p:spPr>
                <a:xfrm>
                  <a:off x="6988773" y="2236027"/>
                  <a:ext cx="1108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61" name="Freihand 260">
                  <a:extLst>
                    <a:ext uri="{FF2B5EF4-FFF2-40B4-BE49-F238E27FC236}">
                      <a16:creationId xmlns:a16="http://schemas.microsoft.com/office/drawing/2014/main" id="{40A24F7E-A7E5-4B6C-9647-DFC3F21EB6B9}"/>
                    </a:ext>
                  </a:extLst>
                </p14:cNvPr>
                <p14:cNvContentPartPr/>
                <p14:nvPr/>
              </p14:nvContentPartPr>
              <p14:xfrm>
                <a:off x="6994173" y="2170147"/>
                <a:ext cx="142560" cy="158760"/>
              </p14:xfrm>
            </p:contentPart>
          </mc:Choice>
          <mc:Fallback xmlns="">
            <p:pic>
              <p:nvPicPr>
                <p:cNvPr id="261" name="Freihand 260">
                  <a:extLst>
                    <a:ext uri="{FF2B5EF4-FFF2-40B4-BE49-F238E27FC236}">
                      <a16:creationId xmlns:a16="http://schemas.microsoft.com/office/drawing/2014/main" id="{40A24F7E-A7E5-4B6C-9647-DFC3F21EB6B9}"/>
                    </a:ext>
                  </a:extLst>
                </p:cNvPr>
                <p:cNvPicPr/>
                <p:nvPr/>
              </p:nvPicPr>
              <p:blipFill>
                <a:blip r:embed="rId441"/>
                <a:stretch>
                  <a:fillRect/>
                </a:stretch>
              </p:blipFill>
              <p:spPr>
                <a:xfrm>
                  <a:off x="6989853" y="2165827"/>
                  <a:ext cx="1512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62" name="Freihand 261">
                  <a:extLst>
                    <a:ext uri="{FF2B5EF4-FFF2-40B4-BE49-F238E27FC236}">
                      <a16:creationId xmlns:a16="http://schemas.microsoft.com/office/drawing/2014/main" id="{18C6B7F7-038F-41AB-BD4E-F0A73C6634F8}"/>
                    </a:ext>
                  </a:extLst>
                </p14:cNvPr>
                <p14:cNvContentPartPr/>
                <p14:nvPr/>
              </p14:nvContentPartPr>
              <p14:xfrm>
                <a:off x="7278213" y="2044147"/>
                <a:ext cx="85680" cy="235800"/>
              </p14:xfrm>
            </p:contentPart>
          </mc:Choice>
          <mc:Fallback xmlns="">
            <p:pic>
              <p:nvPicPr>
                <p:cNvPr id="262" name="Freihand 261">
                  <a:extLst>
                    <a:ext uri="{FF2B5EF4-FFF2-40B4-BE49-F238E27FC236}">
                      <a16:creationId xmlns:a16="http://schemas.microsoft.com/office/drawing/2014/main" id="{18C6B7F7-038F-41AB-BD4E-F0A73C6634F8}"/>
                    </a:ext>
                  </a:extLst>
                </p:cNvPr>
                <p:cNvPicPr/>
                <p:nvPr/>
              </p:nvPicPr>
              <p:blipFill>
                <a:blip r:embed="rId443"/>
                <a:stretch>
                  <a:fillRect/>
                </a:stretch>
              </p:blipFill>
              <p:spPr>
                <a:xfrm>
                  <a:off x="7273893" y="2039827"/>
                  <a:ext cx="9432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64" name="Freihand 263">
                  <a:extLst>
                    <a:ext uri="{FF2B5EF4-FFF2-40B4-BE49-F238E27FC236}">
                      <a16:creationId xmlns:a16="http://schemas.microsoft.com/office/drawing/2014/main" id="{8066D07A-386B-498C-A3BB-65F801E2E46B}"/>
                    </a:ext>
                  </a:extLst>
                </p14:cNvPr>
                <p14:cNvContentPartPr/>
                <p14:nvPr/>
              </p14:nvContentPartPr>
              <p14:xfrm>
                <a:off x="7362093" y="2097787"/>
                <a:ext cx="112680" cy="108000"/>
              </p14:xfrm>
            </p:contentPart>
          </mc:Choice>
          <mc:Fallback xmlns="">
            <p:pic>
              <p:nvPicPr>
                <p:cNvPr id="264" name="Freihand 263">
                  <a:extLst>
                    <a:ext uri="{FF2B5EF4-FFF2-40B4-BE49-F238E27FC236}">
                      <a16:creationId xmlns:a16="http://schemas.microsoft.com/office/drawing/2014/main" id="{8066D07A-386B-498C-A3BB-65F801E2E46B}"/>
                    </a:ext>
                  </a:extLst>
                </p:cNvPr>
                <p:cNvPicPr/>
                <p:nvPr/>
              </p:nvPicPr>
              <p:blipFill>
                <a:blip r:embed="rId445"/>
                <a:stretch>
                  <a:fillRect/>
                </a:stretch>
              </p:blipFill>
              <p:spPr>
                <a:xfrm>
                  <a:off x="7357773" y="2093467"/>
                  <a:ext cx="1213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65" name="Freihand 264">
                  <a:extLst>
                    <a:ext uri="{FF2B5EF4-FFF2-40B4-BE49-F238E27FC236}">
                      <a16:creationId xmlns:a16="http://schemas.microsoft.com/office/drawing/2014/main" id="{D580E91E-B7C2-44E8-9BDA-4CB8F5095C37}"/>
                    </a:ext>
                  </a:extLst>
                </p14:cNvPr>
                <p14:cNvContentPartPr/>
                <p14:nvPr/>
              </p14:nvContentPartPr>
              <p14:xfrm>
                <a:off x="7431933" y="2162947"/>
                <a:ext cx="111960" cy="88560"/>
              </p14:xfrm>
            </p:contentPart>
          </mc:Choice>
          <mc:Fallback xmlns="">
            <p:pic>
              <p:nvPicPr>
                <p:cNvPr id="265" name="Freihand 264">
                  <a:extLst>
                    <a:ext uri="{FF2B5EF4-FFF2-40B4-BE49-F238E27FC236}">
                      <a16:creationId xmlns:a16="http://schemas.microsoft.com/office/drawing/2014/main" id="{D580E91E-B7C2-44E8-9BDA-4CB8F5095C37}"/>
                    </a:ext>
                  </a:extLst>
                </p:cNvPr>
                <p:cNvPicPr/>
                <p:nvPr/>
              </p:nvPicPr>
              <p:blipFill>
                <a:blip r:embed="rId447"/>
                <a:stretch>
                  <a:fillRect/>
                </a:stretch>
              </p:blipFill>
              <p:spPr>
                <a:xfrm>
                  <a:off x="7427613" y="2158627"/>
                  <a:ext cx="1206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66" name="Freihand 265">
                  <a:extLst>
                    <a:ext uri="{FF2B5EF4-FFF2-40B4-BE49-F238E27FC236}">
                      <a16:creationId xmlns:a16="http://schemas.microsoft.com/office/drawing/2014/main" id="{0182C26E-E68D-4B08-BFFB-E3F2BD2C4A0F}"/>
                    </a:ext>
                  </a:extLst>
                </p14:cNvPr>
                <p14:cNvContentPartPr/>
                <p14:nvPr/>
              </p14:nvContentPartPr>
              <p14:xfrm>
                <a:off x="7570173" y="2053867"/>
                <a:ext cx="94680" cy="119160"/>
              </p14:xfrm>
            </p:contentPart>
          </mc:Choice>
          <mc:Fallback xmlns="">
            <p:pic>
              <p:nvPicPr>
                <p:cNvPr id="266" name="Freihand 265">
                  <a:extLst>
                    <a:ext uri="{FF2B5EF4-FFF2-40B4-BE49-F238E27FC236}">
                      <a16:creationId xmlns:a16="http://schemas.microsoft.com/office/drawing/2014/main" id="{0182C26E-E68D-4B08-BFFB-E3F2BD2C4A0F}"/>
                    </a:ext>
                  </a:extLst>
                </p:cNvPr>
                <p:cNvPicPr/>
                <p:nvPr/>
              </p:nvPicPr>
              <p:blipFill>
                <a:blip r:embed="rId449"/>
                <a:stretch>
                  <a:fillRect/>
                </a:stretch>
              </p:blipFill>
              <p:spPr>
                <a:xfrm>
                  <a:off x="7565853" y="2049547"/>
                  <a:ext cx="1033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67" name="Freihand 266">
                  <a:extLst>
                    <a:ext uri="{FF2B5EF4-FFF2-40B4-BE49-F238E27FC236}">
                      <a16:creationId xmlns:a16="http://schemas.microsoft.com/office/drawing/2014/main" id="{BC83CAD5-89F0-407D-B4CB-C5A47C9491A4}"/>
                    </a:ext>
                  </a:extLst>
                </p14:cNvPr>
                <p14:cNvContentPartPr/>
                <p14:nvPr/>
              </p14:nvContentPartPr>
              <p14:xfrm>
                <a:off x="7643253" y="2008867"/>
                <a:ext cx="59760" cy="224280"/>
              </p14:xfrm>
            </p:contentPart>
          </mc:Choice>
          <mc:Fallback xmlns="">
            <p:pic>
              <p:nvPicPr>
                <p:cNvPr id="267" name="Freihand 266">
                  <a:extLst>
                    <a:ext uri="{FF2B5EF4-FFF2-40B4-BE49-F238E27FC236}">
                      <a16:creationId xmlns:a16="http://schemas.microsoft.com/office/drawing/2014/main" id="{BC83CAD5-89F0-407D-B4CB-C5A47C9491A4}"/>
                    </a:ext>
                  </a:extLst>
                </p:cNvPr>
                <p:cNvPicPr/>
                <p:nvPr/>
              </p:nvPicPr>
              <p:blipFill>
                <a:blip r:embed="rId451"/>
                <a:stretch>
                  <a:fillRect/>
                </a:stretch>
              </p:blipFill>
              <p:spPr>
                <a:xfrm>
                  <a:off x="7638933" y="2004547"/>
                  <a:ext cx="6840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68" name="Freihand 267">
                  <a:extLst>
                    <a:ext uri="{FF2B5EF4-FFF2-40B4-BE49-F238E27FC236}">
                      <a16:creationId xmlns:a16="http://schemas.microsoft.com/office/drawing/2014/main" id="{8D3001EB-9093-444B-B16E-59CD97E9E5F5}"/>
                    </a:ext>
                  </a:extLst>
                </p14:cNvPr>
                <p14:cNvContentPartPr/>
                <p14:nvPr/>
              </p14:nvContentPartPr>
              <p14:xfrm>
                <a:off x="7762053" y="2075107"/>
                <a:ext cx="110160" cy="85680"/>
              </p14:xfrm>
            </p:contentPart>
          </mc:Choice>
          <mc:Fallback xmlns="">
            <p:pic>
              <p:nvPicPr>
                <p:cNvPr id="268" name="Freihand 267">
                  <a:extLst>
                    <a:ext uri="{FF2B5EF4-FFF2-40B4-BE49-F238E27FC236}">
                      <a16:creationId xmlns:a16="http://schemas.microsoft.com/office/drawing/2014/main" id="{8D3001EB-9093-444B-B16E-59CD97E9E5F5}"/>
                    </a:ext>
                  </a:extLst>
                </p:cNvPr>
                <p:cNvPicPr/>
                <p:nvPr/>
              </p:nvPicPr>
              <p:blipFill>
                <a:blip r:embed="rId453"/>
                <a:stretch>
                  <a:fillRect/>
                </a:stretch>
              </p:blipFill>
              <p:spPr>
                <a:xfrm>
                  <a:off x="7757733" y="2070787"/>
                  <a:ext cx="1188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70" name="Freihand 269">
                  <a:extLst>
                    <a:ext uri="{FF2B5EF4-FFF2-40B4-BE49-F238E27FC236}">
                      <a16:creationId xmlns:a16="http://schemas.microsoft.com/office/drawing/2014/main" id="{71AB333E-F908-4569-87F8-B5E01CC13D1A}"/>
                    </a:ext>
                  </a:extLst>
                </p14:cNvPr>
                <p14:cNvContentPartPr/>
                <p14:nvPr/>
              </p14:nvContentPartPr>
              <p14:xfrm>
                <a:off x="7973373" y="2006347"/>
                <a:ext cx="20160" cy="158760"/>
              </p14:xfrm>
            </p:contentPart>
          </mc:Choice>
          <mc:Fallback xmlns="">
            <p:pic>
              <p:nvPicPr>
                <p:cNvPr id="270" name="Freihand 269">
                  <a:extLst>
                    <a:ext uri="{FF2B5EF4-FFF2-40B4-BE49-F238E27FC236}">
                      <a16:creationId xmlns:a16="http://schemas.microsoft.com/office/drawing/2014/main" id="{71AB333E-F908-4569-87F8-B5E01CC13D1A}"/>
                    </a:ext>
                  </a:extLst>
                </p:cNvPr>
                <p:cNvPicPr/>
                <p:nvPr/>
              </p:nvPicPr>
              <p:blipFill>
                <a:blip r:embed="rId455"/>
                <a:stretch>
                  <a:fillRect/>
                </a:stretch>
              </p:blipFill>
              <p:spPr>
                <a:xfrm>
                  <a:off x="7969053" y="2002027"/>
                  <a:ext cx="288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71" name="Freihand 270">
                  <a:extLst>
                    <a:ext uri="{FF2B5EF4-FFF2-40B4-BE49-F238E27FC236}">
                      <a16:creationId xmlns:a16="http://schemas.microsoft.com/office/drawing/2014/main" id="{30A64D5F-CA36-425F-AEB3-3EB1EE0BF1B2}"/>
                    </a:ext>
                  </a:extLst>
                </p14:cNvPr>
                <p14:cNvContentPartPr/>
                <p14:nvPr/>
              </p14:nvContentPartPr>
              <p14:xfrm>
                <a:off x="7895613" y="1984387"/>
                <a:ext cx="180360" cy="39240"/>
              </p14:xfrm>
            </p:contentPart>
          </mc:Choice>
          <mc:Fallback xmlns="">
            <p:pic>
              <p:nvPicPr>
                <p:cNvPr id="271" name="Freihand 270">
                  <a:extLst>
                    <a:ext uri="{FF2B5EF4-FFF2-40B4-BE49-F238E27FC236}">
                      <a16:creationId xmlns:a16="http://schemas.microsoft.com/office/drawing/2014/main" id="{30A64D5F-CA36-425F-AEB3-3EB1EE0BF1B2}"/>
                    </a:ext>
                  </a:extLst>
                </p:cNvPr>
                <p:cNvPicPr/>
                <p:nvPr/>
              </p:nvPicPr>
              <p:blipFill>
                <a:blip r:embed="rId457"/>
                <a:stretch>
                  <a:fillRect/>
                </a:stretch>
              </p:blipFill>
              <p:spPr>
                <a:xfrm>
                  <a:off x="7891293" y="1980067"/>
                  <a:ext cx="1890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73" name="Freihand 272">
                  <a:extLst>
                    <a:ext uri="{FF2B5EF4-FFF2-40B4-BE49-F238E27FC236}">
                      <a16:creationId xmlns:a16="http://schemas.microsoft.com/office/drawing/2014/main" id="{2D1F89B0-53A7-4892-B02F-86C421314FF0}"/>
                    </a:ext>
                  </a:extLst>
                </p14:cNvPr>
                <p14:cNvContentPartPr/>
                <p14:nvPr/>
              </p14:nvContentPartPr>
              <p14:xfrm>
                <a:off x="7915773" y="2047027"/>
                <a:ext cx="107640" cy="43200"/>
              </p14:xfrm>
            </p:contentPart>
          </mc:Choice>
          <mc:Fallback xmlns="">
            <p:pic>
              <p:nvPicPr>
                <p:cNvPr id="273" name="Freihand 272">
                  <a:extLst>
                    <a:ext uri="{FF2B5EF4-FFF2-40B4-BE49-F238E27FC236}">
                      <a16:creationId xmlns:a16="http://schemas.microsoft.com/office/drawing/2014/main" id="{2D1F89B0-53A7-4892-B02F-86C421314FF0}"/>
                    </a:ext>
                  </a:extLst>
                </p:cNvPr>
                <p:cNvPicPr/>
                <p:nvPr/>
              </p:nvPicPr>
              <p:blipFill>
                <a:blip r:embed="rId459"/>
                <a:stretch>
                  <a:fillRect/>
                </a:stretch>
              </p:blipFill>
              <p:spPr>
                <a:xfrm>
                  <a:off x="7911453" y="2042707"/>
                  <a:ext cx="1162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74" name="Freihand 273">
                  <a:extLst>
                    <a:ext uri="{FF2B5EF4-FFF2-40B4-BE49-F238E27FC236}">
                      <a16:creationId xmlns:a16="http://schemas.microsoft.com/office/drawing/2014/main" id="{ADD5994F-DAFB-4E71-8B78-8DAC104B9C7A}"/>
                    </a:ext>
                  </a:extLst>
                </p14:cNvPr>
                <p14:cNvContentPartPr/>
                <p14:nvPr/>
              </p14:nvContentPartPr>
              <p14:xfrm>
                <a:off x="8078133" y="1918867"/>
                <a:ext cx="76320" cy="225360"/>
              </p14:xfrm>
            </p:contentPart>
          </mc:Choice>
          <mc:Fallback xmlns="">
            <p:pic>
              <p:nvPicPr>
                <p:cNvPr id="274" name="Freihand 273">
                  <a:extLst>
                    <a:ext uri="{FF2B5EF4-FFF2-40B4-BE49-F238E27FC236}">
                      <a16:creationId xmlns:a16="http://schemas.microsoft.com/office/drawing/2014/main" id="{ADD5994F-DAFB-4E71-8B78-8DAC104B9C7A}"/>
                    </a:ext>
                  </a:extLst>
                </p:cNvPr>
                <p:cNvPicPr/>
                <p:nvPr/>
              </p:nvPicPr>
              <p:blipFill>
                <a:blip r:embed="rId461"/>
                <a:stretch>
                  <a:fillRect/>
                </a:stretch>
              </p:blipFill>
              <p:spPr>
                <a:xfrm>
                  <a:off x="8073813" y="1914547"/>
                  <a:ext cx="8496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75" name="Freihand 274">
                  <a:extLst>
                    <a:ext uri="{FF2B5EF4-FFF2-40B4-BE49-F238E27FC236}">
                      <a16:creationId xmlns:a16="http://schemas.microsoft.com/office/drawing/2014/main" id="{8FA01BB8-995A-4E89-BD96-520C9F134C0E}"/>
                    </a:ext>
                  </a:extLst>
                </p14:cNvPr>
                <p14:cNvContentPartPr/>
                <p14:nvPr/>
              </p14:nvContentPartPr>
              <p14:xfrm>
                <a:off x="8128893" y="1995907"/>
                <a:ext cx="86760" cy="100440"/>
              </p14:xfrm>
            </p:contentPart>
          </mc:Choice>
          <mc:Fallback xmlns="">
            <p:pic>
              <p:nvPicPr>
                <p:cNvPr id="275" name="Freihand 274">
                  <a:extLst>
                    <a:ext uri="{FF2B5EF4-FFF2-40B4-BE49-F238E27FC236}">
                      <a16:creationId xmlns:a16="http://schemas.microsoft.com/office/drawing/2014/main" id="{8FA01BB8-995A-4E89-BD96-520C9F134C0E}"/>
                    </a:ext>
                  </a:extLst>
                </p:cNvPr>
                <p:cNvPicPr/>
                <p:nvPr/>
              </p:nvPicPr>
              <p:blipFill>
                <a:blip r:embed="rId463"/>
                <a:stretch>
                  <a:fillRect/>
                </a:stretch>
              </p:blipFill>
              <p:spPr>
                <a:xfrm>
                  <a:off x="8124573" y="1991587"/>
                  <a:ext cx="954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76" name="Freihand 275">
                  <a:extLst>
                    <a:ext uri="{FF2B5EF4-FFF2-40B4-BE49-F238E27FC236}">
                      <a16:creationId xmlns:a16="http://schemas.microsoft.com/office/drawing/2014/main" id="{C96C4456-92B2-415E-BC98-574310A7FAA1}"/>
                    </a:ext>
                  </a:extLst>
                </p14:cNvPr>
                <p14:cNvContentPartPr/>
                <p14:nvPr/>
              </p14:nvContentPartPr>
              <p14:xfrm>
                <a:off x="8193693" y="1925707"/>
                <a:ext cx="54360" cy="154080"/>
              </p14:xfrm>
            </p:contentPart>
          </mc:Choice>
          <mc:Fallback xmlns="">
            <p:pic>
              <p:nvPicPr>
                <p:cNvPr id="276" name="Freihand 275">
                  <a:extLst>
                    <a:ext uri="{FF2B5EF4-FFF2-40B4-BE49-F238E27FC236}">
                      <a16:creationId xmlns:a16="http://schemas.microsoft.com/office/drawing/2014/main" id="{C96C4456-92B2-415E-BC98-574310A7FAA1}"/>
                    </a:ext>
                  </a:extLst>
                </p:cNvPr>
                <p:cNvPicPr/>
                <p:nvPr/>
              </p:nvPicPr>
              <p:blipFill>
                <a:blip r:embed="rId465"/>
                <a:stretch>
                  <a:fillRect/>
                </a:stretch>
              </p:blipFill>
              <p:spPr>
                <a:xfrm>
                  <a:off x="8189373" y="1921387"/>
                  <a:ext cx="630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78" name="Freihand 277">
                  <a:extLst>
                    <a:ext uri="{FF2B5EF4-FFF2-40B4-BE49-F238E27FC236}">
                      <a16:creationId xmlns:a16="http://schemas.microsoft.com/office/drawing/2014/main" id="{EA39B0D8-4DC0-4A9D-8DE8-5B25514B0FCF}"/>
                    </a:ext>
                  </a:extLst>
                </p14:cNvPr>
                <p14:cNvContentPartPr/>
                <p14:nvPr/>
              </p14:nvContentPartPr>
              <p14:xfrm>
                <a:off x="8278293" y="1919587"/>
                <a:ext cx="93600" cy="117720"/>
              </p14:xfrm>
            </p:contentPart>
          </mc:Choice>
          <mc:Fallback xmlns="">
            <p:pic>
              <p:nvPicPr>
                <p:cNvPr id="278" name="Freihand 277">
                  <a:extLst>
                    <a:ext uri="{FF2B5EF4-FFF2-40B4-BE49-F238E27FC236}">
                      <a16:creationId xmlns:a16="http://schemas.microsoft.com/office/drawing/2014/main" id="{EA39B0D8-4DC0-4A9D-8DE8-5B25514B0FCF}"/>
                    </a:ext>
                  </a:extLst>
                </p:cNvPr>
                <p:cNvPicPr/>
                <p:nvPr/>
              </p:nvPicPr>
              <p:blipFill>
                <a:blip r:embed="rId467"/>
                <a:stretch>
                  <a:fillRect/>
                </a:stretch>
              </p:blipFill>
              <p:spPr>
                <a:xfrm>
                  <a:off x="8273973" y="1915267"/>
                  <a:ext cx="1022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79" name="Freihand 278">
                  <a:extLst>
                    <a:ext uri="{FF2B5EF4-FFF2-40B4-BE49-F238E27FC236}">
                      <a16:creationId xmlns:a16="http://schemas.microsoft.com/office/drawing/2014/main" id="{94594B58-47D6-47FA-8F19-C8232A660B6C}"/>
                    </a:ext>
                  </a:extLst>
                </p14:cNvPr>
                <p14:cNvContentPartPr/>
                <p14:nvPr/>
              </p14:nvContentPartPr>
              <p14:xfrm>
                <a:off x="8315013" y="1990867"/>
                <a:ext cx="54000" cy="52200"/>
              </p14:xfrm>
            </p:contentPart>
          </mc:Choice>
          <mc:Fallback xmlns="">
            <p:pic>
              <p:nvPicPr>
                <p:cNvPr id="279" name="Freihand 278">
                  <a:extLst>
                    <a:ext uri="{FF2B5EF4-FFF2-40B4-BE49-F238E27FC236}">
                      <a16:creationId xmlns:a16="http://schemas.microsoft.com/office/drawing/2014/main" id="{94594B58-47D6-47FA-8F19-C8232A660B6C}"/>
                    </a:ext>
                  </a:extLst>
                </p:cNvPr>
                <p:cNvPicPr/>
                <p:nvPr/>
              </p:nvPicPr>
              <p:blipFill>
                <a:blip r:embed="rId469"/>
                <a:stretch>
                  <a:fillRect/>
                </a:stretch>
              </p:blipFill>
              <p:spPr>
                <a:xfrm>
                  <a:off x="8310693" y="1986547"/>
                  <a:ext cx="626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80" name="Freihand 279">
                  <a:extLst>
                    <a:ext uri="{FF2B5EF4-FFF2-40B4-BE49-F238E27FC236}">
                      <a16:creationId xmlns:a16="http://schemas.microsoft.com/office/drawing/2014/main" id="{EF3F1C7D-22B2-4C59-9E0F-E129737B5F2F}"/>
                    </a:ext>
                  </a:extLst>
                </p14:cNvPr>
                <p14:cNvContentPartPr/>
                <p14:nvPr/>
              </p14:nvContentPartPr>
              <p14:xfrm>
                <a:off x="8399253" y="2014987"/>
                <a:ext cx="9360" cy="92880"/>
              </p14:xfrm>
            </p:contentPart>
          </mc:Choice>
          <mc:Fallback xmlns="">
            <p:pic>
              <p:nvPicPr>
                <p:cNvPr id="280" name="Freihand 279">
                  <a:extLst>
                    <a:ext uri="{FF2B5EF4-FFF2-40B4-BE49-F238E27FC236}">
                      <a16:creationId xmlns:a16="http://schemas.microsoft.com/office/drawing/2014/main" id="{EF3F1C7D-22B2-4C59-9E0F-E129737B5F2F}"/>
                    </a:ext>
                  </a:extLst>
                </p:cNvPr>
                <p:cNvPicPr/>
                <p:nvPr/>
              </p:nvPicPr>
              <p:blipFill>
                <a:blip r:embed="rId471"/>
                <a:stretch>
                  <a:fillRect/>
                </a:stretch>
              </p:blipFill>
              <p:spPr>
                <a:xfrm>
                  <a:off x="8394933" y="2010667"/>
                  <a:ext cx="180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81" name="Freihand 280">
                  <a:extLst>
                    <a:ext uri="{FF2B5EF4-FFF2-40B4-BE49-F238E27FC236}">
                      <a16:creationId xmlns:a16="http://schemas.microsoft.com/office/drawing/2014/main" id="{1DFA4643-307B-49D4-9029-2BC2BF48BF59}"/>
                    </a:ext>
                  </a:extLst>
                </p14:cNvPr>
                <p14:cNvContentPartPr/>
                <p14:nvPr/>
              </p14:nvContentPartPr>
              <p14:xfrm>
                <a:off x="8443173" y="1967467"/>
                <a:ext cx="65880" cy="95040"/>
              </p14:xfrm>
            </p:contentPart>
          </mc:Choice>
          <mc:Fallback xmlns="">
            <p:pic>
              <p:nvPicPr>
                <p:cNvPr id="281" name="Freihand 280">
                  <a:extLst>
                    <a:ext uri="{FF2B5EF4-FFF2-40B4-BE49-F238E27FC236}">
                      <a16:creationId xmlns:a16="http://schemas.microsoft.com/office/drawing/2014/main" id="{1DFA4643-307B-49D4-9029-2BC2BF48BF59}"/>
                    </a:ext>
                  </a:extLst>
                </p:cNvPr>
                <p:cNvPicPr/>
                <p:nvPr/>
              </p:nvPicPr>
              <p:blipFill>
                <a:blip r:embed="rId473"/>
                <a:stretch>
                  <a:fillRect/>
                </a:stretch>
              </p:blipFill>
              <p:spPr>
                <a:xfrm>
                  <a:off x="8438853" y="1963147"/>
                  <a:ext cx="745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82" name="Freihand 281">
                  <a:extLst>
                    <a:ext uri="{FF2B5EF4-FFF2-40B4-BE49-F238E27FC236}">
                      <a16:creationId xmlns:a16="http://schemas.microsoft.com/office/drawing/2014/main" id="{443C2894-6BF6-470B-A777-17EA65DF2BBC}"/>
                    </a:ext>
                  </a:extLst>
                </p14:cNvPr>
                <p14:cNvContentPartPr/>
                <p14:nvPr/>
              </p14:nvContentPartPr>
              <p14:xfrm>
                <a:off x="8472333" y="1910947"/>
                <a:ext cx="59760" cy="127440"/>
              </p14:xfrm>
            </p:contentPart>
          </mc:Choice>
          <mc:Fallback xmlns="">
            <p:pic>
              <p:nvPicPr>
                <p:cNvPr id="282" name="Freihand 281">
                  <a:extLst>
                    <a:ext uri="{FF2B5EF4-FFF2-40B4-BE49-F238E27FC236}">
                      <a16:creationId xmlns:a16="http://schemas.microsoft.com/office/drawing/2014/main" id="{443C2894-6BF6-470B-A777-17EA65DF2BBC}"/>
                    </a:ext>
                  </a:extLst>
                </p:cNvPr>
                <p:cNvPicPr/>
                <p:nvPr/>
              </p:nvPicPr>
              <p:blipFill>
                <a:blip r:embed="rId475"/>
                <a:stretch>
                  <a:fillRect/>
                </a:stretch>
              </p:blipFill>
              <p:spPr>
                <a:xfrm>
                  <a:off x="8468013" y="1906627"/>
                  <a:ext cx="684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83" name="Freihand 282">
                  <a:extLst>
                    <a:ext uri="{FF2B5EF4-FFF2-40B4-BE49-F238E27FC236}">
                      <a16:creationId xmlns:a16="http://schemas.microsoft.com/office/drawing/2014/main" id="{C6E8A4AA-B69D-41AF-A31C-10B2157B8D3A}"/>
                    </a:ext>
                  </a:extLst>
                </p14:cNvPr>
                <p14:cNvContentPartPr/>
                <p14:nvPr/>
              </p14:nvContentPartPr>
              <p14:xfrm>
                <a:off x="8583213" y="1887907"/>
                <a:ext cx="102240" cy="142200"/>
              </p14:xfrm>
            </p:contentPart>
          </mc:Choice>
          <mc:Fallback xmlns="">
            <p:pic>
              <p:nvPicPr>
                <p:cNvPr id="283" name="Freihand 282">
                  <a:extLst>
                    <a:ext uri="{FF2B5EF4-FFF2-40B4-BE49-F238E27FC236}">
                      <a16:creationId xmlns:a16="http://schemas.microsoft.com/office/drawing/2014/main" id="{C6E8A4AA-B69D-41AF-A31C-10B2157B8D3A}"/>
                    </a:ext>
                  </a:extLst>
                </p:cNvPr>
                <p:cNvPicPr/>
                <p:nvPr/>
              </p:nvPicPr>
              <p:blipFill>
                <a:blip r:embed="rId477"/>
                <a:stretch>
                  <a:fillRect/>
                </a:stretch>
              </p:blipFill>
              <p:spPr>
                <a:xfrm>
                  <a:off x="8578893" y="1883587"/>
                  <a:ext cx="1108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84" name="Freihand 283">
                  <a:extLst>
                    <a:ext uri="{FF2B5EF4-FFF2-40B4-BE49-F238E27FC236}">
                      <a16:creationId xmlns:a16="http://schemas.microsoft.com/office/drawing/2014/main" id="{0840CC8F-2CF7-49F7-ACFB-B52BA5CAB69A}"/>
                    </a:ext>
                  </a:extLst>
                </p14:cNvPr>
                <p14:cNvContentPartPr/>
                <p14:nvPr/>
              </p14:nvContentPartPr>
              <p14:xfrm>
                <a:off x="8626053" y="1982587"/>
                <a:ext cx="64800" cy="30960"/>
              </p14:xfrm>
            </p:contentPart>
          </mc:Choice>
          <mc:Fallback xmlns="">
            <p:pic>
              <p:nvPicPr>
                <p:cNvPr id="284" name="Freihand 283">
                  <a:extLst>
                    <a:ext uri="{FF2B5EF4-FFF2-40B4-BE49-F238E27FC236}">
                      <a16:creationId xmlns:a16="http://schemas.microsoft.com/office/drawing/2014/main" id="{0840CC8F-2CF7-49F7-ACFB-B52BA5CAB69A}"/>
                    </a:ext>
                  </a:extLst>
                </p:cNvPr>
                <p:cNvPicPr/>
                <p:nvPr/>
              </p:nvPicPr>
              <p:blipFill>
                <a:blip r:embed="rId479"/>
                <a:stretch>
                  <a:fillRect/>
                </a:stretch>
              </p:blipFill>
              <p:spPr>
                <a:xfrm>
                  <a:off x="8621733" y="1978267"/>
                  <a:ext cx="734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85" name="Freihand 284">
                  <a:extLst>
                    <a:ext uri="{FF2B5EF4-FFF2-40B4-BE49-F238E27FC236}">
                      <a16:creationId xmlns:a16="http://schemas.microsoft.com/office/drawing/2014/main" id="{FD781FB4-2558-41C5-9C95-FA18B1A83860}"/>
                    </a:ext>
                  </a:extLst>
                </p14:cNvPr>
                <p14:cNvContentPartPr/>
                <p14:nvPr/>
              </p14:nvContentPartPr>
              <p14:xfrm>
                <a:off x="8682933" y="1846507"/>
                <a:ext cx="87120" cy="276120"/>
              </p14:xfrm>
            </p:contentPart>
          </mc:Choice>
          <mc:Fallback xmlns="">
            <p:pic>
              <p:nvPicPr>
                <p:cNvPr id="285" name="Freihand 284">
                  <a:extLst>
                    <a:ext uri="{FF2B5EF4-FFF2-40B4-BE49-F238E27FC236}">
                      <a16:creationId xmlns:a16="http://schemas.microsoft.com/office/drawing/2014/main" id="{FD781FB4-2558-41C5-9C95-FA18B1A83860}"/>
                    </a:ext>
                  </a:extLst>
                </p:cNvPr>
                <p:cNvPicPr/>
                <p:nvPr/>
              </p:nvPicPr>
              <p:blipFill>
                <a:blip r:embed="rId481"/>
                <a:stretch>
                  <a:fillRect/>
                </a:stretch>
              </p:blipFill>
              <p:spPr>
                <a:xfrm>
                  <a:off x="8678613" y="1842187"/>
                  <a:ext cx="9576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87" name="Freihand 286">
                  <a:extLst>
                    <a:ext uri="{FF2B5EF4-FFF2-40B4-BE49-F238E27FC236}">
                      <a16:creationId xmlns:a16="http://schemas.microsoft.com/office/drawing/2014/main" id="{870C8D08-2189-48CE-90EE-F01ED94656AD}"/>
                    </a:ext>
                  </a:extLst>
                </p14:cNvPr>
                <p14:cNvContentPartPr/>
                <p14:nvPr/>
              </p14:nvContentPartPr>
              <p14:xfrm>
                <a:off x="5135133" y="1759027"/>
                <a:ext cx="2083680" cy="160200"/>
              </p14:xfrm>
            </p:contentPart>
          </mc:Choice>
          <mc:Fallback xmlns="">
            <p:pic>
              <p:nvPicPr>
                <p:cNvPr id="287" name="Freihand 286">
                  <a:extLst>
                    <a:ext uri="{FF2B5EF4-FFF2-40B4-BE49-F238E27FC236}">
                      <a16:creationId xmlns:a16="http://schemas.microsoft.com/office/drawing/2014/main" id="{870C8D08-2189-48CE-90EE-F01ED94656AD}"/>
                    </a:ext>
                  </a:extLst>
                </p:cNvPr>
                <p:cNvPicPr/>
                <p:nvPr/>
              </p:nvPicPr>
              <p:blipFill>
                <a:blip r:embed="rId483"/>
                <a:stretch>
                  <a:fillRect/>
                </a:stretch>
              </p:blipFill>
              <p:spPr>
                <a:xfrm>
                  <a:off x="5130813" y="1754707"/>
                  <a:ext cx="2092320" cy="168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84">
            <p14:nvContentPartPr>
              <p14:cNvPr id="289" name="Freihand 288">
                <a:extLst>
                  <a:ext uri="{FF2B5EF4-FFF2-40B4-BE49-F238E27FC236}">
                    <a16:creationId xmlns:a16="http://schemas.microsoft.com/office/drawing/2014/main" id="{C2A6AC14-AA06-453F-93D8-89E6C5383C03}"/>
                  </a:ext>
                </a:extLst>
              </p14:cNvPr>
              <p14:cNvContentPartPr/>
              <p14:nvPr/>
            </p14:nvContentPartPr>
            <p14:xfrm>
              <a:off x="3714213" y="3154027"/>
              <a:ext cx="232200" cy="62640"/>
            </p14:xfrm>
          </p:contentPart>
        </mc:Choice>
        <mc:Fallback xmlns="">
          <p:pic>
            <p:nvPicPr>
              <p:cNvPr id="289" name="Freihand 288">
                <a:extLst>
                  <a:ext uri="{FF2B5EF4-FFF2-40B4-BE49-F238E27FC236}">
                    <a16:creationId xmlns:a16="http://schemas.microsoft.com/office/drawing/2014/main" id="{C2A6AC14-AA06-453F-93D8-89E6C5383C03}"/>
                  </a:ext>
                </a:extLst>
              </p:cNvPr>
              <p:cNvPicPr/>
              <p:nvPr/>
            </p:nvPicPr>
            <p:blipFill>
              <a:blip r:embed="rId485"/>
              <a:stretch>
                <a:fillRect/>
              </a:stretch>
            </p:blipFill>
            <p:spPr>
              <a:xfrm>
                <a:off x="3709893" y="3149707"/>
                <a:ext cx="2408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18" name="Freihand 17">
                <a:extLst>
                  <a:ext uri="{FF2B5EF4-FFF2-40B4-BE49-F238E27FC236}">
                    <a16:creationId xmlns:a16="http://schemas.microsoft.com/office/drawing/2014/main" id="{D4B38D09-9C1B-4FF6-9290-A2E1ABE7CF8E}"/>
                  </a:ext>
                </a:extLst>
              </p14:cNvPr>
              <p14:cNvContentPartPr/>
              <p14:nvPr/>
            </p14:nvContentPartPr>
            <p14:xfrm>
              <a:off x="586893" y="1522147"/>
              <a:ext cx="3036240" cy="110880"/>
            </p14:xfrm>
          </p:contentPart>
        </mc:Choice>
        <mc:Fallback>
          <p:pic>
            <p:nvPicPr>
              <p:cNvPr id="18" name="Freihand 17">
                <a:extLst>
                  <a:ext uri="{FF2B5EF4-FFF2-40B4-BE49-F238E27FC236}">
                    <a16:creationId xmlns:a16="http://schemas.microsoft.com/office/drawing/2014/main" id="{D4B38D09-9C1B-4FF6-9290-A2E1ABE7CF8E}"/>
                  </a:ext>
                </a:extLst>
              </p:cNvPr>
              <p:cNvPicPr/>
              <p:nvPr/>
            </p:nvPicPr>
            <p:blipFill>
              <a:blip r:embed="rId487"/>
              <a:stretch>
                <a:fillRect/>
              </a:stretch>
            </p:blipFill>
            <p:spPr>
              <a:xfrm>
                <a:off x="582573" y="1517827"/>
                <a:ext cx="30448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35" name="Freihand 34">
                <a:extLst>
                  <a:ext uri="{FF2B5EF4-FFF2-40B4-BE49-F238E27FC236}">
                    <a16:creationId xmlns:a16="http://schemas.microsoft.com/office/drawing/2014/main" id="{278F8658-DDCC-41B6-8D0F-9C001AEAEAB8}"/>
                  </a:ext>
                </a:extLst>
              </p14:cNvPr>
              <p14:cNvContentPartPr/>
              <p14:nvPr/>
            </p14:nvContentPartPr>
            <p14:xfrm>
              <a:off x="454413" y="5965267"/>
              <a:ext cx="2782800" cy="139680"/>
            </p14:xfrm>
          </p:contentPart>
        </mc:Choice>
        <mc:Fallback>
          <p:pic>
            <p:nvPicPr>
              <p:cNvPr id="35" name="Freihand 34">
                <a:extLst>
                  <a:ext uri="{FF2B5EF4-FFF2-40B4-BE49-F238E27FC236}">
                    <a16:creationId xmlns:a16="http://schemas.microsoft.com/office/drawing/2014/main" id="{278F8658-DDCC-41B6-8D0F-9C001AEAEAB8}"/>
                  </a:ext>
                </a:extLst>
              </p:cNvPr>
              <p:cNvPicPr/>
              <p:nvPr/>
            </p:nvPicPr>
            <p:blipFill>
              <a:blip r:embed="rId489"/>
              <a:stretch>
                <a:fillRect/>
              </a:stretch>
            </p:blipFill>
            <p:spPr>
              <a:xfrm>
                <a:off x="450093" y="5960947"/>
                <a:ext cx="27914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40" name="Freihand 39">
                <a:extLst>
                  <a:ext uri="{FF2B5EF4-FFF2-40B4-BE49-F238E27FC236}">
                    <a16:creationId xmlns:a16="http://schemas.microsoft.com/office/drawing/2014/main" id="{3E17DEC4-B8E9-4117-BB67-0D60C49FE261}"/>
                  </a:ext>
                </a:extLst>
              </p14:cNvPr>
              <p14:cNvContentPartPr/>
              <p14:nvPr/>
            </p14:nvContentPartPr>
            <p14:xfrm>
              <a:off x="3457533" y="4190467"/>
              <a:ext cx="1478160" cy="682920"/>
            </p14:xfrm>
          </p:contentPart>
        </mc:Choice>
        <mc:Fallback>
          <p:pic>
            <p:nvPicPr>
              <p:cNvPr id="40" name="Freihand 39">
                <a:extLst>
                  <a:ext uri="{FF2B5EF4-FFF2-40B4-BE49-F238E27FC236}">
                    <a16:creationId xmlns:a16="http://schemas.microsoft.com/office/drawing/2014/main" id="{3E17DEC4-B8E9-4117-BB67-0D60C49FE261}"/>
                  </a:ext>
                </a:extLst>
              </p:cNvPr>
              <p:cNvPicPr/>
              <p:nvPr/>
            </p:nvPicPr>
            <p:blipFill>
              <a:blip r:embed="rId491"/>
              <a:stretch>
                <a:fillRect/>
              </a:stretch>
            </p:blipFill>
            <p:spPr>
              <a:xfrm>
                <a:off x="3453213" y="4186147"/>
                <a:ext cx="1486800" cy="69156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60" name="Freihand 59">
                <a:extLst>
                  <a:ext uri="{FF2B5EF4-FFF2-40B4-BE49-F238E27FC236}">
                    <a16:creationId xmlns:a16="http://schemas.microsoft.com/office/drawing/2014/main" id="{BE0A4D84-28A8-42C6-952E-CE294651C0C9}"/>
                  </a:ext>
                </a:extLst>
              </p14:cNvPr>
              <p14:cNvContentPartPr/>
              <p14:nvPr/>
            </p14:nvContentPartPr>
            <p14:xfrm>
              <a:off x="5523213" y="1604227"/>
              <a:ext cx="1801800" cy="43920"/>
            </p14:xfrm>
          </p:contentPart>
        </mc:Choice>
        <mc:Fallback>
          <p:pic>
            <p:nvPicPr>
              <p:cNvPr id="60" name="Freihand 59">
                <a:extLst>
                  <a:ext uri="{FF2B5EF4-FFF2-40B4-BE49-F238E27FC236}">
                    <a16:creationId xmlns:a16="http://schemas.microsoft.com/office/drawing/2014/main" id="{BE0A4D84-28A8-42C6-952E-CE294651C0C9}"/>
                  </a:ext>
                </a:extLst>
              </p:cNvPr>
              <p:cNvPicPr/>
              <p:nvPr/>
            </p:nvPicPr>
            <p:blipFill>
              <a:blip r:embed="rId493"/>
              <a:stretch>
                <a:fillRect/>
              </a:stretch>
            </p:blipFill>
            <p:spPr>
              <a:xfrm>
                <a:off x="5518893" y="1599907"/>
                <a:ext cx="181044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61" name="Freihand 60">
                <a:extLst>
                  <a:ext uri="{FF2B5EF4-FFF2-40B4-BE49-F238E27FC236}">
                    <a16:creationId xmlns:a16="http://schemas.microsoft.com/office/drawing/2014/main" id="{0270BC5B-55AC-40C6-84B4-9FD4C2543920}"/>
                  </a:ext>
                </a:extLst>
              </p14:cNvPr>
              <p14:cNvContentPartPr/>
              <p14:nvPr/>
            </p14:nvContentPartPr>
            <p14:xfrm>
              <a:off x="3614133" y="2554267"/>
              <a:ext cx="1481400" cy="643680"/>
            </p14:xfrm>
          </p:contentPart>
        </mc:Choice>
        <mc:Fallback>
          <p:pic>
            <p:nvPicPr>
              <p:cNvPr id="61" name="Freihand 60">
                <a:extLst>
                  <a:ext uri="{FF2B5EF4-FFF2-40B4-BE49-F238E27FC236}">
                    <a16:creationId xmlns:a16="http://schemas.microsoft.com/office/drawing/2014/main" id="{0270BC5B-55AC-40C6-84B4-9FD4C2543920}"/>
                  </a:ext>
                </a:extLst>
              </p:cNvPr>
              <p:cNvPicPr/>
              <p:nvPr/>
            </p:nvPicPr>
            <p:blipFill>
              <a:blip r:embed="rId495"/>
              <a:stretch>
                <a:fillRect/>
              </a:stretch>
            </p:blipFill>
            <p:spPr>
              <a:xfrm>
                <a:off x="3609813" y="2549947"/>
                <a:ext cx="1490040" cy="652320"/>
              </a:xfrm>
              <a:prstGeom prst="rect">
                <a:avLst/>
              </a:prstGeom>
            </p:spPr>
          </p:pic>
        </mc:Fallback>
      </mc:AlternateContent>
      <p:grpSp>
        <p:nvGrpSpPr>
          <p:cNvPr id="95" name="Gruppieren 94">
            <a:extLst>
              <a:ext uri="{FF2B5EF4-FFF2-40B4-BE49-F238E27FC236}">
                <a16:creationId xmlns:a16="http://schemas.microsoft.com/office/drawing/2014/main" id="{2683853C-097D-41F2-87F4-ACF982919BC5}"/>
              </a:ext>
            </a:extLst>
          </p:cNvPr>
          <p:cNvGrpSpPr/>
          <p:nvPr/>
        </p:nvGrpSpPr>
        <p:grpSpPr>
          <a:xfrm>
            <a:off x="764013" y="1767307"/>
            <a:ext cx="6733080" cy="225720"/>
            <a:chOff x="764013" y="1767307"/>
            <a:chExt cx="6733080" cy="225720"/>
          </a:xfrm>
        </p:grpSpPr>
        <mc:AlternateContent xmlns:mc="http://schemas.openxmlformats.org/markup-compatibility/2006">
          <mc:Choice xmlns:p14="http://schemas.microsoft.com/office/powerpoint/2010/main" Requires="p14">
            <p:contentPart p14:bwMode="auto" r:id="rId496">
              <p14:nvContentPartPr>
                <p14:cNvPr id="69" name="Freihand 68">
                  <a:extLst>
                    <a:ext uri="{FF2B5EF4-FFF2-40B4-BE49-F238E27FC236}">
                      <a16:creationId xmlns:a16="http://schemas.microsoft.com/office/drawing/2014/main" id="{F6FFE465-4DA9-4D08-B44A-8CA0BA024CE8}"/>
                    </a:ext>
                  </a:extLst>
                </p14:cNvPr>
                <p14:cNvContentPartPr/>
                <p14:nvPr/>
              </p14:nvContentPartPr>
              <p14:xfrm>
                <a:off x="5175093" y="1767307"/>
                <a:ext cx="2322000" cy="179280"/>
              </p14:xfrm>
            </p:contentPart>
          </mc:Choice>
          <mc:Fallback>
            <p:pic>
              <p:nvPicPr>
                <p:cNvPr id="69" name="Freihand 68">
                  <a:extLst>
                    <a:ext uri="{FF2B5EF4-FFF2-40B4-BE49-F238E27FC236}">
                      <a16:creationId xmlns:a16="http://schemas.microsoft.com/office/drawing/2014/main" id="{F6FFE465-4DA9-4D08-B44A-8CA0BA024CE8}"/>
                    </a:ext>
                  </a:extLst>
                </p:cNvPr>
                <p:cNvPicPr/>
                <p:nvPr/>
              </p:nvPicPr>
              <p:blipFill>
                <a:blip r:embed="rId497"/>
                <a:stretch>
                  <a:fillRect/>
                </a:stretch>
              </p:blipFill>
              <p:spPr>
                <a:xfrm>
                  <a:off x="5170773" y="1762987"/>
                  <a:ext cx="233064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70" name="Freihand 69">
                  <a:extLst>
                    <a:ext uri="{FF2B5EF4-FFF2-40B4-BE49-F238E27FC236}">
                      <a16:creationId xmlns:a16="http://schemas.microsoft.com/office/drawing/2014/main" id="{BC2E8CB1-DC14-4227-9E14-C57056EDD714}"/>
                    </a:ext>
                  </a:extLst>
                </p14:cNvPr>
                <p14:cNvContentPartPr/>
                <p14:nvPr/>
              </p14:nvContentPartPr>
              <p14:xfrm>
                <a:off x="764013" y="1802227"/>
                <a:ext cx="3255840" cy="190800"/>
              </p14:xfrm>
            </p:contentPart>
          </mc:Choice>
          <mc:Fallback>
            <p:pic>
              <p:nvPicPr>
                <p:cNvPr id="70" name="Freihand 69">
                  <a:extLst>
                    <a:ext uri="{FF2B5EF4-FFF2-40B4-BE49-F238E27FC236}">
                      <a16:creationId xmlns:a16="http://schemas.microsoft.com/office/drawing/2014/main" id="{BC2E8CB1-DC14-4227-9E14-C57056EDD714}"/>
                    </a:ext>
                  </a:extLst>
                </p:cNvPr>
                <p:cNvPicPr/>
                <p:nvPr/>
              </p:nvPicPr>
              <p:blipFill>
                <a:blip r:embed="rId499"/>
                <a:stretch>
                  <a:fillRect/>
                </a:stretch>
              </p:blipFill>
              <p:spPr>
                <a:xfrm>
                  <a:off x="759693" y="1797907"/>
                  <a:ext cx="3264480" cy="199440"/>
                </a:xfrm>
                <a:prstGeom prst="rect">
                  <a:avLst/>
                </a:prstGeom>
              </p:spPr>
            </p:pic>
          </mc:Fallback>
        </mc:AlternateContent>
      </p:grpSp>
    </p:spTree>
    <p:extLst>
      <p:ext uri="{BB962C8B-B14F-4D97-AF65-F5344CB8AC3E}">
        <p14:creationId xmlns:p14="http://schemas.microsoft.com/office/powerpoint/2010/main" val="3380289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90A18-EEC1-6D67-2E94-AEB9B6DD4006}"/>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D8F17828-7A1C-D6B4-85F4-4D7A4C877BCF}"/>
              </a:ext>
            </a:extLst>
          </p:cNvPr>
          <p:cNvSpPr txBox="1">
            <a:spLocks/>
          </p:cNvSpPr>
          <p:nvPr/>
        </p:nvSpPr>
        <p:spPr>
          <a:xfrm>
            <a:off x="0" y="92865"/>
            <a:ext cx="12186971" cy="453787"/>
          </a:xfrm>
          <a:prstGeom prst="rect">
            <a:avLst/>
          </a:prstGeom>
        </p:spPr>
        <p:txBody>
          <a:bodyPr>
            <a:normAutofit fontScale="82500" lnSpcReduction="10000"/>
          </a:bodyPr>
          <a:lstStyle>
            <a:lvl1pPr algn="ctr" rtl="0" hangingPunct="0">
              <a:tabLst/>
              <a:defRPr lang="de-DE" sz="4400" b="0" i="0" u="none" strike="noStrike" kern="1200">
                <a:ln>
                  <a:noFill/>
                </a:ln>
                <a:latin typeface="Arial" pitchFamily="18"/>
              </a:defRPr>
            </a:lvl1pPr>
          </a:lstStyle>
          <a:p>
            <a:r>
              <a:rPr lang="en-US" sz="2631" b="1" dirty="0">
                <a:solidFill>
                  <a:sysClr val="windowText" lastClr="000000"/>
                </a:solidFill>
                <a:latin typeface="Times New Roman" panose="02020603050405020304" pitchFamily="18" charset="0"/>
                <a:cs typeface="Times New Roman" panose="02020603050405020304" pitchFamily="18" charset="0"/>
              </a:rPr>
              <a:t>Heckscher Ohlin Model </a:t>
            </a:r>
            <a:r>
              <a:rPr lang="en-US" sz="2631" dirty="0">
                <a:solidFill>
                  <a:sysClr val="windowText" lastClr="000000"/>
                </a:solidFill>
                <a:latin typeface="Times New Roman" panose="02020603050405020304" pitchFamily="18" charset="0"/>
                <a:cs typeface="Times New Roman" panose="02020603050405020304" pitchFamily="18" charset="0"/>
              </a:rPr>
              <a:t>– Cost Minimization – Factor Intensities – Factor Price Ratios -- Edgeworth Box </a:t>
            </a:r>
          </a:p>
        </p:txBody>
      </p:sp>
      <p:sp>
        <p:nvSpPr>
          <p:cNvPr id="2" name="Rechteck 1">
            <a:extLst>
              <a:ext uri="{FF2B5EF4-FFF2-40B4-BE49-F238E27FC236}">
                <a16:creationId xmlns:a16="http://schemas.microsoft.com/office/drawing/2014/main" id="{DC02CE08-523A-A563-9E38-8FEB74AF0FA3}"/>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6CB73524-E8B9-4868-A465-4013651B3D3D}"/>
                  </a:ext>
                </a:extLst>
              </p14:cNvPr>
              <p14:cNvContentPartPr/>
              <p14:nvPr/>
            </p14:nvContentPartPr>
            <p14:xfrm>
              <a:off x="9746013" y="720427"/>
              <a:ext cx="360" cy="360"/>
            </p14:xfrm>
          </p:contentPart>
        </mc:Choice>
        <mc:Fallback xmlns="">
          <p:pic>
            <p:nvPicPr>
              <p:cNvPr id="3" name="Freihand 2">
                <a:extLst>
                  <a:ext uri="{FF2B5EF4-FFF2-40B4-BE49-F238E27FC236}">
                    <a16:creationId xmlns:a16="http://schemas.microsoft.com/office/drawing/2014/main" id="{6CB73524-E8B9-4868-A465-4013651B3D3D}"/>
                  </a:ext>
                </a:extLst>
              </p:cNvPr>
              <p:cNvPicPr/>
              <p:nvPr/>
            </p:nvPicPr>
            <p:blipFill>
              <a:blip r:embed="rId4"/>
              <a:stretch>
                <a:fillRect/>
              </a:stretch>
            </p:blipFill>
            <p:spPr>
              <a:xfrm>
                <a:off x="9741693" y="716107"/>
                <a:ext cx="9000" cy="9000"/>
              </a:xfrm>
              <a:prstGeom prst="rect">
                <a:avLst/>
              </a:prstGeom>
            </p:spPr>
          </p:pic>
        </mc:Fallback>
      </mc:AlternateContent>
      <p:cxnSp>
        <p:nvCxnSpPr>
          <p:cNvPr id="124" name="Gerader Verbinder 123">
            <a:extLst>
              <a:ext uri="{FF2B5EF4-FFF2-40B4-BE49-F238E27FC236}">
                <a16:creationId xmlns:a16="http://schemas.microsoft.com/office/drawing/2014/main" id="{B5C385FF-19C0-4438-98EE-5E786A45B76D}"/>
              </a:ext>
            </a:extLst>
          </p:cNvPr>
          <p:cNvCxnSpPr>
            <a:cxnSpLocks/>
          </p:cNvCxnSpPr>
          <p:nvPr/>
        </p:nvCxnSpPr>
        <p:spPr>
          <a:xfrm>
            <a:off x="678693" y="715852"/>
            <a:ext cx="1144800" cy="1235055"/>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5">
            <p14:nvContentPartPr>
              <p14:cNvPr id="128" name="Freihand 127">
                <a:extLst>
                  <a:ext uri="{FF2B5EF4-FFF2-40B4-BE49-F238E27FC236}">
                    <a16:creationId xmlns:a16="http://schemas.microsoft.com/office/drawing/2014/main" id="{7BE370E2-DCCD-4344-9215-28C58C3B4F68}"/>
                  </a:ext>
                </a:extLst>
              </p14:cNvPr>
              <p14:cNvContentPartPr/>
              <p14:nvPr/>
            </p14:nvContentPartPr>
            <p14:xfrm>
              <a:off x="1166493" y="1214707"/>
              <a:ext cx="23040" cy="54000"/>
            </p14:xfrm>
          </p:contentPart>
        </mc:Choice>
        <mc:Fallback xmlns="">
          <p:pic>
            <p:nvPicPr>
              <p:cNvPr id="128" name="Freihand 127">
                <a:extLst>
                  <a:ext uri="{FF2B5EF4-FFF2-40B4-BE49-F238E27FC236}">
                    <a16:creationId xmlns:a16="http://schemas.microsoft.com/office/drawing/2014/main" id="{7BE370E2-DCCD-4344-9215-28C58C3B4F68}"/>
                  </a:ext>
                </a:extLst>
              </p:cNvPr>
              <p:cNvPicPr/>
              <p:nvPr/>
            </p:nvPicPr>
            <p:blipFill>
              <a:blip r:embed="rId6"/>
              <a:stretch>
                <a:fillRect/>
              </a:stretch>
            </p:blipFill>
            <p:spPr>
              <a:xfrm>
                <a:off x="1162173" y="1210387"/>
                <a:ext cx="31680" cy="62640"/>
              </a:xfrm>
              <a:prstGeom prst="rect">
                <a:avLst/>
              </a:prstGeom>
            </p:spPr>
          </p:pic>
        </mc:Fallback>
      </mc:AlternateContent>
      <p:cxnSp>
        <p:nvCxnSpPr>
          <p:cNvPr id="129" name="Gerader Verbinder 128">
            <a:extLst>
              <a:ext uri="{FF2B5EF4-FFF2-40B4-BE49-F238E27FC236}">
                <a16:creationId xmlns:a16="http://schemas.microsoft.com/office/drawing/2014/main" id="{BB56FD58-C1F6-4715-AB4C-3D089AB46AC5}"/>
              </a:ext>
            </a:extLst>
          </p:cNvPr>
          <p:cNvCxnSpPr>
            <a:cxnSpLocks/>
          </p:cNvCxnSpPr>
          <p:nvPr/>
        </p:nvCxnSpPr>
        <p:spPr>
          <a:xfrm>
            <a:off x="663213" y="991867"/>
            <a:ext cx="900270" cy="959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Gerader Verbinder 131">
            <a:extLst>
              <a:ext uri="{FF2B5EF4-FFF2-40B4-BE49-F238E27FC236}">
                <a16:creationId xmlns:a16="http://schemas.microsoft.com/office/drawing/2014/main" id="{8ED9CF26-C735-43BD-9F5F-62371C66012B}"/>
              </a:ext>
            </a:extLst>
          </p:cNvPr>
          <p:cNvCxnSpPr>
            <a:cxnSpLocks/>
          </p:cNvCxnSpPr>
          <p:nvPr/>
        </p:nvCxnSpPr>
        <p:spPr>
          <a:xfrm flipH="1">
            <a:off x="593374" y="753652"/>
            <a:ext cx="979952" cy="11678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Gerader Verbinder 155">
            <a:extLst>
              <a:ext uri="{FF2B5EF4-FFF2-40B4-BE49-F238E27FC236}">
                <a16:creationId xmlns:a16="http://schemas.microsoft.com/office/drawing/2014/main" id="{64EE2F15-2D28-4708-B231-37B07790C043}"/>
              </a:ext>
            </a:extLst>
          </p:cNvPr>
          <p:cNvCxnSpPr>
            <a:cxnSpLocks/>
          </p:cNvCxnSpPr>
          <p:nvPr/>
        </p:nvCxnSpPr>
        <p:spPr>
          <a:xfrm flipH="1">
            <a:off x="603618" y="1096627"/>
            <a:ext cx="1414275" cy="8038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7">
            <p14:nvContentPartPr>
              <p14:cNvPr id="148" name="Freihand 147">
                <a:extLst>
                  <a:ext uri="{FF2B5EF4-FFF2-40B4-BE49-F238E27FC236}">
                    <a16:creationId xmlns:a16="http://schemas.microsoft.com/office/drawing/2014/main" id="{494172D2-0B88-488C-AECE-F70573CF773B}"/>
                  </a:ext>
                </a:extLst>
              </p14:cNvPr>
              <p14:cNvContentPartPr/>
              <p14:nvPr/>
            </p14:nvContentPartPr>
            <p14:xfrm>
              <a:off x="1517493" y="505147"/>
              <a:ext cx="94680" cy="276120"/>
            </p14:xfrm>
          </p:contentPart>
        </mc:Choice>
        <mc:Fallback xmlns="">
          <p:pic>
            <p:nvPicPr>
              <p:cNvPr id="148" name="Freihand 147">
                <a:extLst>
                  <a:ext uri="{FF2B5EF4-FFF2-40B4-BE49-F238E27FC236}">
                    <a16:creationId xmlns:a16="http://schemas.microsoft.com/office/drawing/2014/main" id="{494172D2-0B88-488C-AECE-F70573CF773B}"/>
                  </a:ext>
                </a:extLst>
              </p:cNvPr>
              <p:cNvPicPr/>
              <p:nvPr/>
            </p:nvPicPr>
            <p:blipFill>
              <a:blip r:embed="rId8"/>
              <a:stretch>
                <a:fillRect/>
              </a:stretch>
            </p:blipFill>
            <p:spPr>
              <a:xfrm>
                <a:off x="1513173" y="500827"/>
                <a:ext cx="103320" cy="284760"/>
              </a:xfrm>
              <a:prstGeom prst="rect">
                <a:avLst/>
              </a:prstGeom>
            </p:spPr>
          </p:pic>
        </mc:Fallback>
      </mc:AlternateContent>
      <p:cxnSp>
        <p:nvCxnSpPr>
          <p:cNvPr id="191" name="Gerade Verbindung mit Pfeil 190">
            <a:extLst>
              <a:ext uri="{FF2B5EF4-FFF2-40B4-BE49-F238E27FC236}">
                <a16:creationId xmlns:a16="http://schemas.microsoft.com/office/drawing/2014/main" id="{BC194F7E-9911-4E68-9946-EB4DECE4D04C}"/>
              </a:ext>
            </a:extLst>
          </p:cNvPr>
          <p:cNvCxnSpPr>
            <a:cxnSpLocks/>
          </p:cNvCxnSpPr>
          <p:nvPr/>
        </p:nvCxnSpPr>
        <p:spPr>
          <a:xfrm flipV="1">
            <a:off x="3395133" y="655194"/>
            <a:ext cx="0" cy="14186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3" name="Gerade Verbindung mit Pfeil 192">
            <a:extLst>
              <a:ext uri="{FF2B5EF4-FFF2-40B4-BE49-F238E27FC236}">
                <a16:creationId xmlns:a16="http://schemas.microsoft.com/office/drawing/2014/main" id="{C819D07A-7ACE-46DF-80AF-2A3F75AFC3E9}"/>
              </a:ext>
            </a:extLst>
          </p:cNvPr>
          <p:cNvCxnSpPr>
            <a:cxnSpLocks/>
          </p:cNvCxnSpPr>
          <p:nvPr/>
        </p:nvCxnSpPr>
        <p:spPr>
          <a:xfrm>
            <a:off x="3217333" y="1938347"/>
            <a:ext cx="1651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9">
            <p14:nvContentPartPr>
              <p14:cNvPr id="195" name="Freihand 194">
                <a:extLst>
                  <a:ext uri="{FF2B5EF4-FFF2-40B4-BE49-F238E27FC236}">
                    <a16:creationId xmlns:a16="http://schemas.microsoft.com/office/drawing/2014/main" id="{82F085A8-08FE-4BEA-BD70-F444E97F49FB}"/>
                  </a:ext>
                </a:extLst>
              </p14:cNvPr>
              <p14:cNvContentPartPr/>
              <p14:nvPr/>
            </p14:nvContentPartPr>
            <p14:xfrm>
              <a:off x="7384413" y="586507"/>
              <a:ext cx="360" cy="360"/>
            </p14:xfrm>
          </p:contentPart>
        </mc:Choice>
        <mc:Fallback xmlns="">
          <p:pic>
            <p:nvPicPr>
              <p:cNvPr id="195" name="Freihand 194">
                <a:extLst>
                  <a:ext uri="{FF2B5EF4-FFF2-40B4-BE49-F238E27FC236}">
                    <a16:creationId xmlns:a16="http://schemas.microsoft.com/office/drawing/2014/main" id="{82F085A8-08FE-4BEA-BD70-F444E97F49FB}"/>
                  </a:ext>
                </a:extLst>
              </p:cNvPr>
              <p:cNvPicPr/>
              <p:nvPr/>
            </p:nvPicPr>
            <p:blipFill>
              <a:blip r:embed="rId4"/>
              <a:stretch>
                <a:fillRect/>
              </a:stretch>
            </p:blipFill>
            <p:spPr>
              <a:xfrm>
                <a:off x="7380093" y="5821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08" name="Freihand 207">
                <a:extLst>
                  <a:ext uri="{FF2B5EF4-FFF2-40B4-BE49-F238E27FC236}">
                    <a16:creationId xmlns:a16="http://schemas.microsoft.com/office/drawing/2014/main" id="{84E6D45D-7EA1-4ECB-8AEF-733F5DF263C6}"/>
                  </a:ext>
                </a:extLst>
              </p14:cNvPr>
              <p14:cNvContentPartPr/>
              <p14:nvPr/>
            </p14:nvContentPartPr>
            <p14:xfrm>
              <a:off x="3350613" y="1505947"/>
              <a:ext cx="86760" cy="26280"/>
            </p14:xfrm>
          </p:contentPart>
        </mc:Choice>
        <mc:Fallback xmlns="">
          <p:pic>
            <p:nvPicPr>
              <p:cNvPr id="208" name="Freihand 207">
                <a:extLst>
                  <a:ext uri="{FF2B5EF4-FFF2-40B4-BE49-F238E27FC236}">
                    <a16:creationId xmlns:a16="http://schemas.microsoft.com/office/drawing/2014/main" id="{84E6D45D-7EA1-4ECB-8AEF-733F5DF263C6}"/>
                  </a:ext>
                </a:extLst>
              </p:cNvPr>
              <p:cNvPicPr/>
              <p:nvPr/>
            </p:nvPicPr>
            <p:blipFill>
              <a:blip r:embed="rId11"/>
              <a:stretch>
                <a:fillRect/>
              </a:stretch>
            </p:blipFill>
            <p:spPr>
              <a:xfrm>
                <a:off x="3346293" y="1501627"/>
                <a:ext cx="954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35" name="Freihand 234">
                <a:extLst>
                  <a:ext uri="{FF2B5EF4-FFF2-40B4-BE49-F238E27FC236}">
                    <a16:creationId xmlns:a16="http://schemas.microsoft.com/office/drawing/2014/main" id="{5B76A0F9-1401-460D-A141-80CDA35E1EEF}"/>
                  </a:ext>
                </a:extLst>
              </p14:cNvPr>
              <p14:cNvContentPartPr/>
              <p14:nvPr/>
            </p14:nvContentPartPr>
            <p14:xfrm>
              <a:off x="4192653" y="1477507"/>
              <a:ext cx="12240" cy="23400"/>
            </p14:xfrm>
          </p:contentPart>
        </mc:Choice>
        <mc:Fallback xmlns="">
          <p:pic>
            <p:nvPicPr>
              <p:cNvPr id="235" name="Freihand 234">
                <a:extLst>
                  <a:ext uri="{FF2B5EF4-FFF2-40B4-BE49-F238E27FC236}">
                    <a16:creationId xmlns:a16="http://schemas.microsoft.com/office/drawing/2014/main" id="{5B76A0F9-1401-460D-A141-80CDA35E1EEF}"/>
                  </a:ext>
                </a:extLst>
              </p:cNvPr>
              <p:cNvPicPr/>
              <p:nvPr/>
            </p:nvPicPr>
            <p:blipFill>
              <a:blip r:embed="rId13"/>
              <a:stretch>
                <a:fillRect/>
              </a:stretch>
            </p:blipFill>
            <p:spPr>
              <a:xfrm>
                <a:off x="4188333" y="1473187"/>
                <a:ext cx="208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37" name="Freihand 236">
                <a:extLst>
                  <a:ext uri="{FF2B5EF4-FFF2-40B4-BE49-F238E27FC236}">
                    <a16:creationId xmlns:a16="http://schemas.microsoft.com/office/drawing/2014/main" id="{AE810293-5CA1-47DD-A9AB-F5842676D489}"/>
                  </a:ext>
                </a:extLst>
              </p14:cNvPr>
              <p14:cNvContentPartPr/>
              <p14:nvPr/>
            </p14:nvContentPartPr>
            <p14:xfrm>
              <a:off x="3275013" y="1336027"/>
              <a:ext cx="17280" cy="76320"/>
            </p14:xfrm>
          </p:contentPart>
        </mc:Choice>
        <mc:Fallback xmlns="">
          <p:pic>
            <p:nvPicPr>
              <p:cNvPr id="237" name="Freihand 236">
                <a:extLst>
                  <a:ext uri="{FF2B5EF4-FFF2-40B4-BE49-F238E27FC236}">
                    <a16:creationId xmlns:a16="http://schemas.microsoft.com/office/drawing/2014/main" id="{AE810293-5CA1-47DD-A9AB-F5842676D489}"/>
                  </a:ext>
                </a:extLst>
              </p:cNvPr>
              <p:cNvPicPr/>
              <p:nvPr/>
            </p:nvPicPr>
            <p:blipFill>
              <a:blip r:embed="rId15"/>
              <a:stretch>
                <a:fillRect/>
              </a:stretch>
            </p:blipFill>
            <p:spPr>
              <a:xfrm>
                <a:off x="3270693" y="1331707"/>
                <a:ext cx="259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70" name="Freihand 269">
                <a:extLst>
                  <a:ext uri="{FF2B5EF4-FFF2-40B4-BE49-F238E27FC236}">
                    <a16:creationId xmlns:a16="http://schemas.microsoft.com/office/drawing/2014/main" id="{514912D1-B0D9-47E4-AC15-4F2FEAB3FB85}"/>
                  </a:ext>
                </a:extLst>
              </p14:cNvPr>
              <p14:cNvContentPartPr/>
              <p14:nvPr/>
            </p14:nvContentPartPr>
            <p14:xfrm>
              <a:off x="4592613" y="1998787"/>
              <a:ext cx="302760" cy="424440"/>
            </p14:xfrm>
          </p:contentPart>
        </mc:Choice>
        <mc:Fallback xmlns="">
          <p:pic>
            <p:nvPicPr>
              <p:cNvPr id="270" name="Freihand 269">
                <a:extLst>
                  <a:ext uri="{FF2B5EF4-FFF2-40B4-BE49-F238E27FC236}">
                    <a16:creationId xmlns:a16="http://schemas.microsoft.com/office/drawing/2014/main" id="{514912D1-B0D9-47E4-AC15-4F2FEAB3FB85}"/>
                  </a:ext>
                </a:extLst>
              </p:cNvPr>
              <p:cNvPicPr/>
              <p:nvPr/>
            </p:nvPicPr>
            <p:blipFill>
              <a:blip r:embed="rId17"/>
              <a:stretch>
                <a:fillRect/>
              </a:stretch>
            </p:blipFill>
            <p:spPr>
              <a:xfrm>
                <a:off x="4588293" y="1994467"/>
                <a:ext cx="311400" cy="433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19" name="Freihand 318">
                <a:extLst>
                  <a:ext uri="{FF2B5EF4-FFF2-40B4-BE49-F238E27FC236}">
                    <a16:creationId xmlns:a16="http://schemas.microsoft.com/office/drawing/2014/main" id="{546DF4A9-5848-4FFA-B275-6551CD6877FC}"/>
                  </a:ext>
                </a:extLst>
              </p14:cNvPr>
              <p14:cNvContentPartPr/>
              <p14:nvPr/>
            </p14:nvContentPartPr>
            <p14:xfrm>
              <a:off x="2920053" y="2646787"/>
              <a:ext cx="2493720" cy="101520"/>
            </p14:xfrm>
          </p:contentPart>
        </mc:Choice>
        <mc:Fallback xmlns="">
          <p:pic>
            <p:nvPicPr>
              <p:cNvPr id="319" name="Freihand 318">
                <a:extLst>
                  <a:ext uri="{FF2B5EF4-FFF2-40B4-BE49-F238E27FC236}">
                    <a16:creationId xmlns:a16="http://schemas.microsoft.com/office/drawing/2014/main" id="{546DF4A9-5848-4FFA-B275-6551CD6877FC}"/>
                  </a:ext>
                </a:extLst>
              </p:cNvPr>
              <p:cNvPicPr/>
              <p:nvPr/>
            </p:nvPicPr>
            <p:blipFill>
              <a:blip r:embed="rId19"/>
              <a:stretch>
                <a:fillRect/>
              </a:stretch>
            </p:blipFill>
            <p:spPr>
              <a:xfrm>
                <a:off x="2915733" y="2642467"/>
                <a:ext cx="25023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20" name="Freihand 319">
                <a:extLst>
                  <a:ext uri="{FF2B5EF4-FFF2-40B4-BE49-F238E27FC236}">
                    <a16:creationId xmlns:a16="http://schemas.microsoft.com/office/drawing/2014/main" id="{EFB78603-D126-44D5-83BD-6751E3ECB684}"/>
                  </a:ext>
                </a:extLst>
              </p14:cNvPr>
              <p14:cNvContentPartPr/>
              <p14:nvPr/>
            </p14:nvContentPartPr>
            <p14:xfrm>
              <a:off x="1318893" y="1367107"/>
              <a:ext cx="23040" cy="54000"/>
            </p14:xfrm>
          </p:contentPart>
        </mc:Choice>
        <mc:Fallback xmlns="">
          <p:pic>
            <p:nvPicPr>
              <p:cNvPr id="320" name="Freihand 319">
                <a:extLst>
                  <a:ext uri="{FF2B5EF4-FFF2-40B4-BE49-F238E27FC236}">
                    <a16:creationId xmlns:a16="http://schemas.microsoft.com/office/drawing/2014/main" id="{EFB78603-D126-44D5-83BD-6751E3ECB684}"/>
                  </a:ext>
                </a:extLst>
              </p:cNvPr>
              <p:cNvPicPr/>
              <p:nvPr/>
            </p:nvPicPr>
            <p:blipFill>
              <a:blip r:embed="rId6"/>
              <a:stretch>
                <a:fillRect/>
              </a:stretch>
            </p:blipFill>
            <p:spPr>
              <a:xfrm>
                <a:off x="1314573" y="1362787"/>
                <a:ext cx="316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24" name="Freihand 323">
                <a:extLst>
                  <a:ext uri="{FF2B5EF4-FFF2-40B4-BE49-F238E27FC236}">
                    <a16:creationId xmlns:a16="http://schemas.microsoft.com/office/drawing/2014/main" id="{B490977D-3C96-48ED-BD4B-CDA7498A15C9}"/>
                  </a:ext>
                </a:extLst>
              </p14:cNvPr>
              <p14:cNvContentPartPr/>
              <p14:nvPr/>
            </p14:nvContentPartPr>
            <p14:xfrm>
              <a:off x="701133" y="626587"/>
              <a:ext cx="194400" cy="183600"/>
            </p14:xfrm>
          </p:contentPart>
        </mc:Choice>
        <mc:Fallback xmlns="">
          <p:pic>
            <p:nvPicPr>
              <p:cNvPr id="324" name="Freihand 323">
                <a:extLst>
                  <a:ext uri="{FF2B5EF4-FFF2-40B4-BE49-F238E27FC236}">
                    <a16:creationId xmlns:a16="http://schemas.microsoft.com/office/drawing/2014/main" id="{B490977D-3C96-48ED-BD4B-CDA7498A15C9}"/>
                  </a:ext>
                </a:extLst>
              </p:cNvPr>
              <p:cNvPicPr/>
              <p:nvPr/>
            </p:nvPicPr>
            <p:blipFill>
              <a:blip r:embed="rId22"/>
              <a:stretch>
                <a:fillRect/>
              </a:stretch>
            </p:blipFill>
            <p:spPr>
              <a:xfrm>
                <a:off x="696813" y="622267"/>
                <a:ext cx="2030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25" name="Freihand 324">
                <a:extLst>
                  <a:ext uri="{FF2B5EF4-FFF2-40B4-BE49-F238E27FC236}">
                    <a16:creationId xmlns:a16="http://schemas.microsoft.com/office/drawing/2014/main" id="{F9D1E21F-3533-4294-8A9E-3EF421D5B416}"/>
                  </a:ext>
                </a:extLst>
              </p14:cNvPr>
              <p14:cNvContentPartPr/>
              <p14:nvPr/>
            </p14:nvContentPartPr>
            <p14:xfrm>
              <a:off x="500253" y="564667"/>
              <a:ext cx="87120" cy="107280"/>
            </p14:xfrm>
          </p:contentPart>
        </mc:Choice>
        <mc:Fallback xmlns="">
          <p:pic>
            <p:nvPicPr>
              <p:cNvPr id="325" name="Freihand 324">
                <a:extLst>
                  <a:ext uri="{FF2B5EF4-FFF2-40B4-BE49-F238E27FC236}">
                    <a16:creationId xmlns:a16="http://schemas.microsoft.com/office/drawing/2014/main" id="{F9D1E21F-3533-4294-8A9E-3EF421D5B416}"/>
                  </a:ext>
                </a:extLst>
              </p:cNvPr>
              <p:cNvPicPr/>
              <p:nvPr/>
            </p:nvPicPr>
            <p:blipFill>
              <a:blip r:embed="rId24"/>
              <a:stretch>
                <a:fillRect/>
              </a:stretch>
            </p:blipFill>
            <p:spPr>
              <a:xfrm>
                <a:off x="495933" y="560347"/>
                <a:ext cx="957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26" name="Freihand 325">
                <a:extLst>
                  <a:ext uri="{FF2B5EF4-FFF2-40B4-BE49-F238E27FC236}">
                    <a16:creationId xmlns:a16="http://schemas.microsoft.com/office/drawing/2014/main" id="{C57F3F4C-4F13-4E63-A686-7B7A0449B204}"/>
                  </a:ext>
                </a:extLst>
              </p14:cNvPr>
              <p14:cNvContentPartPr/>
              <p14:nvPr/>
            </p14:nvContentPartPr>
            <p14:xfrm>
              <a:off x="554253" y="621907"/>
              <a:ext cx="61920" cy="48960"/>
            </p14:xfrm>
          </p:contentPart>
        </mc:Choice>
        <mc:Fallback xmlns="">
          <p:pic>
            <p:nvPicPr>
              <p:cNvPr id="326" name="Freihand 325">
                <a:extLst>
                  <a:ext uri="{FF2B5EF4-FFF2-40B4-BE49-F238E27FC236}">
                    <a16:creationId xmlns:a16="http://schemas.microsoft.com/office/drawing/2014/main" id="{C57F3F4C-4F13-4E63-A686-7B7A0449B204}"/>
                  </a:ext>
                </a:extLst>
              </p:cNvPr>
              <p:cNvPicPr/>
              <p:nvPr/>
            </p:nvPicPr>
            <p:blipFill>
              <a:blip r:embed="rId26"/>
              <a:stretch>
                <a:fillRect/>
              </a:stretch>
            </p:blipFill>
            <p:spPr>
              <a:xfrm>
                <a:off x="549933" y="617587"/>
                <a:ext cx="705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28" name="Freihand 327">
                <a:extLst>
                  <a:ext uri="{FF2B5EF4-FFF2-40B4-BE49-F238E27FC236}">
                    <a16:creationId xmlns:a16="http://schemas.microsoft.com/office/drawing/2014/main" id="{3447D29F-9D1D-45E7-9028-15CFF264C329}"/>
                  </a:ext>
                </a:extLst>
              </p14:cNvPr>
              <p14:cNvContentPartPr/>
              <p14:nvPr/>
            </p14:nvContentPartPr>
            <p14:xfrm>
              <a:off x="1003533" y="772387"/>
              <a:ext cx="1005120" cy="1069200"/>
            </p14:xfrm>
          </p:contentPart>
        </mc:Choice>
        <mc:Fallback xmlns="">
          <p:pic>
            <p:nvPicPr>
              <p:cNvPr id="328" name="Freihand 327">
                <a:extLst>
                  <a:ext uri="{FF2B5EF4-FFF2-40B4-BE49-F238E27FC236}">
                    <a16:creationId xmlns:a16="http://schemas.microsoft.com/office/drawing/2014/main" id="{3447D29F-9D1D-45E7-9028-15CFF264C329}"/>
                  </a:ext>
                </a:extLst>
              </p:cNvPr>
              <p:cNvPicPr/>
              <p:nvPr/>
            </p:nvPicPr>
            <p:blipFill>
              <a:blip r:embed="rId28"/>
              <a:stretch>
                <a:fillRect/>
              </a:stretch>
            </p:blipFill>
            <p:spPr>
              <a:xfrm>
                <a:off x="999213" y="768067"/>
                <a:ext cx="1013760" cy="10778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30" name="Freihand 329">
                <a:extLst>
                  <a:ext uri="{FF2B5EF4-FFF2-40B4-BE49-F238E27FC236}">
                    <a16:creationId xmlns:a16="http://schemas.microsoft.com/office/drawing/2014/main" id="{5902BBA9-E51D-45D1-A4CA-B80D5B696F3C}"/>
                  </a:ext>
                </a:extLst>
              </p14:cNvPr>
              <p14:cNvContentPartPr/>
              <p14:nvPr/>
            </p14:nvContentPartPr>
            <p14:xfrm>
              <a:off x="2149413" y="1850947"/>
              <a:ext cx="126000" cy="32760"/>
            </p14:xfrm>
          </p:contentPart>
        </mc:Choice>
        <mc:Fallback xmlns="">
          <p:pic>
            <p:nvPicPr>
              <p:cNvPr id="330" name="Freihand 329">
                <a:extLst>
                  <a:ext uri="{FF2B5EF4-FFF2-40B4-BE49-F238E27FC236}">
                    <a16:creationId xmlns:a16="http://schemas.microsoft.com/office/drawing/2014/main" id="{5902BBA9-E51D-45D1-A4CA-B80D5B696F3C}"/>
                  </a:ext>
                </a:extLst>
              </p:cNvPr>
              <p:cNvPicPr/>
              <p:nvPr/>
            </p:nvPicPr>
            <p:blipFill>
              <a:blip r:embed="rId30"/>
              <a:stretch>
                <a:fillRect/>
              </a:stretch>
            </p:blipFill>
            <p:spPr>
              <a:xfrm>
                <a:off x="2145093" y="1846627"/>
                <a:ext cx="1346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34" name="Freihand 333">
                <a:extLst>
                  <a:ext uri="{FF2B5EF4-FFF2-40B4-BE49-F238E27FC236}">
                    <a16:creationId xmlns:a16="http://schemas.microsoft.com/office/drawing/2014/main" id="{F340C1DE-5D09-41B3-B459-C89BA3633D07}"/>
                  </a:ext>
                </a:extLst>
              </p14:cNvPr>
              <p14:cNvContentPartPr/>
              <p14:nvPr/>
            </p14:nvContentPartPr>
            <p14:xfrm>
              <a:off x="2294493" y="1847347"/>
              <a:ext cx="78480" cy="34560"/>
            </p14:xfrm>
          </p:contentPart>
        </mc:Choice>
        <mc:Fallback xmlns="">
          <p:pic>
            <p:nvPicPr>
              <p:cNvPr id="334" name="Freihand 333">
                <a:extLst>
                  <a:ext uri="{FF2B5EF4-FFF2-40B4-BE49-F238E27FC236}">
                    <a16:creationId xmlns:a16="http://schemas.microsoft.com/office/drawing/2014/main" id="{F340C1DE-5D09-41B3-B459-C89BA3633D07}"/>
                  </a:ext>
                </a:extLst>
              </p:cNvPr>
              <p:cNvPicPr/>
              <p:nvPr/>
            </p:nvPicPr>
            <p:blipFill>
              <a:blip r:embed="rId32"/>
              <a:stretch>
                <a:fillRect/>
              </a:stretch>
            </p:blipFill>
            <p:spPr>
              <a:xfrm>
                <a:off x="2290173" y="1843027"/>
                <a:ext cx="871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35" name="Freihand 334">
                <a:extLst>
                  <a:ext uri="{FF2B5EF4-FFF2-40B4-BE49-F238E27FC236}">
                    <a16:creationId xmlns:a16="http://schemas.microsoft.com/office/drawing/2014/main" id="{67D54ED3-84D4-427D-B319-C64FAD690A7E}"/>
                  </a:ext>
                </a:extLst>
              </p14:cNvPr>
              <p14:cNvContentPartPr/>
              <p14:nvPr/>
            </p14:nvContentPartPr>
            <p14:xfrm>
              <a:off x="897333" y="1018627"/>
              <a:ext cx="635040" cy="731880"/>
            </p14:xfrm>
          </p:contentPart>
        </mc:Choice>
        <mc:Fallback xmlns="">
          <p:pic>
            <p:nvPicPr>
              <p:cNvPr id="335" name="Freihand 334">
                <a:extLst>
                  <a:ext uri="{FF2B5EF4-FFF2-40B4-BE49-F238E27FC236}">
                    <a16:creationId xmlns:a16="http://schemas.microsoft.com/office/drawing/2014/main" id="{67D54ED3-84D4-427D-B319-C64FAD690A7E}"/>
                  </a:ext>
                </a:extLst>
              </p:cNvPr>
              <p:cNvPicPr/>
              <p:nvPr/>
            </p:nvPicPr>
            <p:blipFill>
              <a:blip r:embed="rId34"/>
              <a:stretch>
                <a:fillRect/>
              </a:stretch>
            </p:blipFill>
            <p:spPr>
              <a:xfrm>
                <a:off x="893013" y="1014307"/>
                <a:ext cx="643680" cy="7405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36" name="Freihand 335">
                <a:extLst>
                  <a:ext uri="{FF2B5EF4-FFF2-40B4-BE49-F238E27FC236}">
                    <a16:creationId xmlns:a16="http://schemas.microsoft.com/office/drawing/2014/main" id="{4F2B5D1B-4FA5-4703-9F5D-158824DAFF3E}"/>
                  </a:ext>
                </a:extLst>
              </p14:cNvPr>
              <p14:cNvContentPartPr/>
              <p14:nvPr/>
            </p14:nvContentPartPr>
            <p14:xfrm>
              <a:off x="1180293" y="1504627"/>
              <a:ext cx="42120" cy="92520"/>
            </p14:xfrm>
          </p:contentPart>
        </mc:Choice>
        <mc:Fallback xmlns="">
          <p:pic>
            <p:nvPicPr>
              <p:cNvPr id="336" name="Freihand 335">
                <a:extLst>
                  <a:ext uri="{FF2B5EF4-FFF2-40B4-BE49-F238E27FC236}">
                    <a16:creationId xmlns:a16="http://schemas.microsoft.com/office/drawing/2014/main" id="{4F2B5D1B-4FA5-4703-9F5D-158824DAFF3E}"/>
                  </a:ext>
                </a:extLst>
              </p:cNvPr>
              <p:cNvPicPr/>
              <p:nvPr/>
            </p:nvPicPr>
            <p:blipFill>
              <a:blip r:embed="rId36"/>
              <a:stretch>
                <a:fillRect/>
              </a:stretch>
            </p:blipFill>
            <p:spPr>
              <a:xfrm>
                <a:off x="1175973" y="1500307"/>
                <a:ext cx="507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47" name="Freihand 346">
                <a:extLst>
                  <a:ext uri="{FF2B5EF4-FFF2-40B4-BE49-F238E27FC236}">
                    <a16:creationId xmlns:a16="http://schemas.microsoft.com/office/drawing/2014/main" id="{3529F489-63F4-4068-BB8E-C42BDD154ED2}"/>
                  </a:ext>
                </a:extLst>
              </p14:cNvPr>
              <p14:cNvContentPartPr/>
              <p14:nvPr/>
            </p14:nvContentPartPr>
            <p14:xfrm>
              <a:off x="1492053" y="1395547"/>
              <a:ext cx="217800" cy="363240"/>
            </p14:xfrm>
          </p:contentPart>
        </mc:Choice>
        <mc:Fallback xmlns="">
          <p:pic>
            <p:nvPicPr>
              <p:cNvPr id="347" name="Freihand 346">
                <a:extLst>
                  <a:ext uri="{FF2B5EF4-FFF2-40B4-BE49-F238E27FC236}">
                    <a16:creationId xmlns:a16="http://schemas.microsoft.com/office/drawing/2014/main" id="{3529F489-63F4-4068-BB8E-C42BDD154ED2}"/>
                  </a:ext>
                </a:extLst>
              </p:cNvPr>
              <p:cNvPicPr/>
              <p:nvPr/>
            </p:nvPicPr>
            <p:blipFill>
              <a:blip r:embed="rId38"/>
              <a:stretch>
                <a:fillRect/>
              </a:stretch>
            </p:blipFill>
            <p:spPr>
              <a:xfrm>
                <a:off x="1487733" y="1391227"/>
                <a:ext cx="226440" cy="3718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48" name="Freihand 347">
                <a:extLst>
                  <a:ext uri="{FF2B5EF4-FFF2-40B4-BE49-F238E27FC236}">
                    <a16:creationId xmlns:a16="http://schemas.microsoft.com/office/drawing/2014/main" id="{E7BB38A5-83E8-4998-A193-5A1F74DB20D2}"/>
                  </a:ext>
                </a:extLst>
              </p14:cNvPr>
              <p14:cNvContentPartPr/>
              <p14:nvPr/>
            </p14:nvContentPartPr>
            <p14:xfrm>
              <a:off x="1285413" y="1564747"/>
              <a:ext cx="203760" cy="247320"/>
            </p14:xfrm>
          </p:contentPart>
        </mc:Choice>
        <mc:Fallback xmlns="">
          <p:pic>
            <p:nvPicPr>
              <p:cNvPr id="348" name="Freihand 347">
                <a:extLst>
                  <a:ext uri="{FF2B5EF4-FFF2-40B4-BE49-F238E27FC236}">
                    <a16:creationId xmlns:a16="http://schemas.microsoft.com/office/drawing/2014/main" id="{E7BB38A5-83E8-4998-A193-5A1F74DB20D2}"/>
                  </a:ext>
                </a:extLst>
              </p:cNvPr>
              <p:cNvPicPr/>
              <p:nvPr/>
            </p:nvPicPr>
            <p:blipFill>
              <a:blip r:embed="rId40"/>
              <a:stretch>
                <a:fillRect/>
              </a:stretch>
            </p:blipFill>
            <p:spPr>
              <a:xfrm>
                <a:off x="1281093" y="1560427"/>
                <a:ext cx="21240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49" name="Freihand 348">
                <a:extLst>
                  <a:ext uri="{FF2B5EF4-FFF2-40B4-BE49-F238E27FC236}">
                    <a16:creationId xmlns:a16="http://schemas.microsoft.com/office/drawing/2014/main" id="{AC070D23-E268-41BB-BB1E-6B149AD41B25}"/>
                  </a:ext>
                </a:extLst>
              </p14:cNvPr>
              <p14:cNvContentPartPr/>
              <p14:nvPr/>
            </p14:nvContentPartPr>
            <p14:xfrm>
              <a:off x="1311333" y="1718467"/>
              <a:ext cx="58680" cy="34560"/>
            </p14:xfrm>
          </p:contentPart>
        </mc:Choice>
        <mc:Fallback xmlns="">
          <p:pic>
            <p:nvPicPr>
              <p:cNvPr id="349" name="Freihand 348">
                <a:extLst>
                  <a:ext uri="{FF2B5EF4-FFF2-40B4-BE49-F238E27FC236}">
                    <a16:creationId xmlns:a16="http://schemas.microsoft.com/office/drawing/2014/main" id="{AC070D23-E268-41BB-BB1E-6B149AD41B25}"/>
                  </a:ext>
                </a:extLst>
              </p:cNvPr>
              <p:cNvPicPr/>
              <p:nvPr/>
            </p:nvPicPr>
            <p:blipFill>
              <a:blip r:embed="rId42"/>
              <a:stretch>
                <a:fillRect/>
              </a:stretch>
            </p:blipFill>
            <p:spPr>
              <a:xfrm>
                <a:off x="1307013" y="1714147"/>
                <a:ext cx="673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50" name="Freihand 349">
                <a:extLst>
                  <a:ext uri="{FF2B5EF4-FFF2-40B4-BE49-F238E27FC236}">
                    <a16:creationId xmlns:a16="http://schemas.microsoft.com/office/drawing/2014/main" id="{88AEBFF4-601E-42E7-84BD-C9CCB89774A7}"/>
                  </a:ext>
                </a:extLst>
              </p14:cNvPr>
              <p14:cNvContentPartPr/>
              <p14:nvPr/>
            </p14:nvContentPartPr>
            <p14:xfrm>
              <a:off x="1508973" y="1606147"/>
              <a:ext cx="32760" cy="20160"/>
            </p14:xfrm>
          </p:contentPart>
        </mc:Choice>
        <mc:Fallback xmlns="">
          <p:pic>
            <p:nvPicPr>
              <p:cNvPr id="350" name="Freihand 349">
                <a:extLst>
                  <a:ext uri="{FF2B5EF4-FFF2-40B4-BE49-F238E27FC236}">
                    <a16:creationId xmlns:a16="http://schemas.microsoft.com/office/drawing/2014/main" id="{88AEBFF4-601E-42E7-84BD-C9CCB89774A7}"/>
                  </a:ext>
                </a:extLst>
              </p:cNvPr>
              <p:cNvPicPr/>
              <p:nvPr/>
            </p:nvPicPr>
            <p:blipFill>
              <a:blip r:embed="rId44"/>
              <a:stretch>
                <a:fillRect/>
              </a:stretch>
            </p:blipFill>
            <p:spPr>
              <a:xfrm>
                <a:off x="1504653" y="1601827"/>
                <a:ext cx="414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57" name="Freihand 356">
                <a:extLst>
                  <a:ext uri="{FF2B5EF4-FFF2-40B4-BE49-F238E27FC236}">
                    <a16:creationId xmlns:a16="http://schemas.microsoft.com/office/drawing/2014/main" id="{5E340BB6-0654-4EA1-AF54-1E0A915B5D3B}"/>
                  </a:ext>
                </a:extLst>
              </p14:cNvPr>
              <p14:cNvContentPartPr/>
              <p14:nvPr/>
            </p14:nvContentPartPr>
            <p14:xfrm>
              <a:off x="1408173" y="2329747"/>
              <a:ext cx="360" cy="360"/>
            </p14:xfrm>
          </p:contentPart>
        </mc:Choice>
        <mc:Fallback xmlns="">
          <p:pic>
            <p:nvPicPr>
              <p:cNvPr id="357" name="Freihand 356">
                <a:extLst>
                  <a:ext uri="{FF2B5EF4-FFF2-40B4-BE49-F238E27FC236}">
                    <a16:creationId xmlns:a16="http://schemas.microsoft.com/office/drawing/2014/main" id="{5E340BB6-0654-4EA1-AF54-1E0A915B5D3B}"/>
                  </a:ext>
                </a:extLst>
              </p:cNvPr>
              <p:cNvPicPr/>
              <p:nvPr/>
            </p:nvPicPr>
            <p:blipFill>
              <a:blip r:embed="rId4"/>
              <a:stretch>
                <a:fillRect/>
              </a:stretch>
            </p:blipFill>
            <p:spPr>
              <a:xfrm>
                <a:off x="1403853" y="23254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74" name="Freihand 373">
                <a:extLst>
                  <a:ext uri="{FF2B5EF4-FFF2-40B4-BE49-F238E27FC236}">
                    <a16:creationId xmlns:a16="http://schemas.microsoft.com/office/drawing/2014/main" id="{AE585F5F-0DE7-46C9-A0EE-44A80F96E077}"/>
                  </a:ext>
                </a:extLst>
              </p14:cNvPr>
              <p14:cNvContentPartPr/>
              <p14:nvPr/>
            </p14:nvContentPartPr>
            <p14:xfrm>
              <a:off x="2213853" y="991627"/>
              <a:ext cx="11520" cy="6120"/>
            </p14:xfrm>
          </p:contentPart>
        </mc:Choice>
        <mc:Fallback xmlns="">
          <p:pic>
            <p:nvPicPr>
              <p:cNvPr id="374" name="Freihand 373">
                <a:extLst>
                  <a:ext uri="{FF2B5EF4-FFF2-40B4-BE49-F238E27FC236}">
                    <a16:creationId xmlns:a16="http://schemas.microsoft.com/office/drawing/2014/main" id="{AE585F5F-0DE7-46C9-A0EE-44A80F96E077}"/>
                  </a:ext>
                </a:extLst>
              </p:cNvPr>
              <p:cNvPicPr/>
              <p:nvPr/>
            </p:nvPicPr>
            <p:blipFill>
              <a:blip r:embed="rId47"/>
              <a:stretch>
                <a:fillRect/>
              </a:stretch>
            </p:blipFill>
            <p:spPr>
              <a:xfrm>
                <a:off x="2209533" y="987307"/>
                <a:ext cx="2016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75" name="Freihand 374">
                <a:extLst>
                  <a:ext uri="{FF2B5EF4-FFF2-40B4-BE49-F238E27FC236}">
                    <a16:creationId xmlns:a16="http://schemas.microsoft.com/office/drawing/2014/main" id="{839AADE3-DA73-4410-967C-5175DF1ED467}"/>
                  </a:ext>
                </a:extLst>
              </p14:cNvPr>
              <p14:cNvContentPartPr/>
              <p14:nvPr/>
            </p14:nvContentPartPr>
            <p14:xfrm>
              <a:off x="2198733" y="997387"/>
              <a:ext cx="26640" cy="6840"/>
            </p14:xfrm>
          </p:contentPart>
        </mc:Choice>
        <mc:Fallback xmlns="">
          <p:pic>
            <p:nvPicPr>
              <p:cNvPr id="375" name="Freihand 374">
                <a:extLst>
                  <a:ext uri="{FF2B5EF4-FFF2-40B4-BE49-F238E27FC236}">
                    <a16:creationId xmlns:a16="http://schemas.microsoft.com/office/drawing/2014/main" id="{839AADE3-DA73-4410-967C-5175DF1ED467}"/>
                  </a:ext>
                </a:extLst>
              </p:cNvPr>
              <p:cNvPicPr/>
              <p:nvPr/>
            </p:nvPicPr>
            <p:blipFill>
              <a:blip r:embed="rId49"/>
              <a:stretch>
                <a:fillRect/>
              </a:stretch>
            </p:blipFill>
            <p:spPr>
              <a:xfrm>
                <a:off x="2194413" y="993067"/>
                <a:ext cx="352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59" name="Freihand 558">
                <a:extLst>
                  <a:ext uri="{FF2B5EF4-FFF2-40B4-BE49-F238E27FC236}">
                    <a16:creationId xmlns:a16="http://schemas.microsoft.com/office/drawing/2014/main" id="{F6A1182B-0FAC-46C1-A340-390F0F7B3EC9}"/>
                  </a:ext>
                </a:extLst>
              </p14:cNvPr>
              <p14:cNvContentPartPr/>
              <p14:nvPr/>
            </p14:nvContentPartPr>
            <p14:xfrm>
              <a:off x="7740093" y="3018667"/>
              <a:ext cx="1366200" cy="92880"/>
            </p14:xfrm>
          </p:contentPart>
        </mc:Choice>
        <mc:Fallback xmlns="">
          <p:pic>
            <p:nvPicPr>
              <p:cNvPr id="559" name="Freihand 558">
                <a:extLst>
                  <a:ext uri="{FF2B5EF4-FFF2-40B4-BE49-F238E27FC236}">
                    <a16:creationId xmlns:a16="http://schemas.microsoft.com/office/drawing/2014/main" id="{F6A1182B-0FAC-46C1-A340-390F0F7B3EC9}"/>
                  </a:ext>
                </a:extLst>
              </p:cNvPr>
              <p:cNvPicPr/>
              <p:nvPr/>
            </p:nvPicPr>
            <p:blipFill>
              <a:blip r:embed="rId51"/>
              <a:stretch>
                <a:fillRect/>
              </a:stretch>
            </p:blipFill>
            <p:spPr>
              <a:xfrm>
                <a:off x="7735773" y="3014347"/>
                <a:ext cx="1374840" cy="101520"/>
              </a:xfrm>
              <a:prstGeom prst="rect">
                <a:avLst/>
              </a:prstGeom>
            </p:spPr>
          </p:pic>
        </mc:Fallback>
      </mc:AlternateContent>
      <p:cxnSp>
        <p:nvCxnSpPr>
          <p:cNvPr id="561" name="Gerade Verbindung mit Pfeil 560">
            <a:extLst>
              <a:ext uri="{FF2B5EF4-FFF2-40B4-BE49-F238E27FC236}">
                <a16:creationId xmlns:a16="http://schemas.microsoft.com/office/drawing/2014/main" id="{01A3F4E7-BBBE-45B8-8B28-FB9A0F7B7B5A}"/>
              </a:ext>
            </a:extLst>
          </p:cNvPr>
          <p:cNvCxnSpPr>
            <a:cxnSpLocks/>
          </p:cNvCxnSpPr>
          <p:nvPr/>
        </p:nvCxnSpPr>
        <p:spPr>
          <a:xfrm flipV="1">
            <a:off x="1020466" y="3242733"/>
            <a:ext cx="7427" cy="23447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2" name="Gerade Verbindung mit Pfeil 561">
            <a:extLst>
              <a:ext uri="{FF2B5EF4-FFF2-40B4-BE49-F238E27FC236}">
                <a16:creationId xmlns:a16="http://schemas.microsoft.com/office/drawing/2014/main" id="{0F24BBD2-3F46-44B0-AAFD-62AC6A1C7164}"/>
              </a:ext>
            </a:extLst>
          </p:cNvPr>
          <p:cNvCxnSpPr>
            <a:cxnSpLocks/>
          </p:cNvCxnSpPr>
          <p:nvPr/>
        </p:nvCxnSpPr>
        <p:spPr>
          <a:xfrm>
            <a:off x="842666" y="5452014"/>
            <a:ext cx="46585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69" name="Gruppieren 568">
            <a:extLst>
              <a:ext uri="{FF2B5EF4-FFF2-40B4-BE49-F238E27FC236}">
                <a16:creationId xmlns:a16="http://schemas.microsoft.com/office/drawing/2014/main" id="{4185C741-26D8-4A7B-8A40-8863B86DB7FF}"/>
              </a:ext>
            </a:extLst>
          </p:cNvPr>
          <p:cNvGrpSpPr/>
          <p:nvPr/>
        </p:nvGrpSpPr>
        <p:grpSpPr>
          <a:xfrm rot="10800000">
            <a:off x="859598" y="3310463"/>
            <a:ext cx="4658587" cy="2344748"/>
            <a:chOff x="995066" y="3395133"/>
            <a:chExt cx="4658587" cy="2344748"/>
          </a:xfrm>
        </p:grpSpPr>
        <p:cxnSp>
          <p:nvCxnSpPr>
            <p:cNvPr id="567" name="Gerade Verbindung mit Pfeil 566">
              <a:extLst>
                <a:ext uri="{FF2B5EF4-FFF2-40B4-BE49-F238E27FC236}">
                  <a16:creationId xmlns:a16="http://schemas.microsoft.com/office/drawing/2014/main" id="{07725E94-10C9-4281-98BA-09CE27A4F365}"/>
                </a:ext>
              </a:extLst>
            </p:cNvPr>
            <p:cNvCxnSpPr>
              <a:cxnSpLocks/>
            </p:cNvCxnSpPr>
            <p:nvPr/>
          </p:nvCxnSpPr>
          <p:spPr>
            <a:xfrm flipV="1">
              <a:off x="1172866" y="3395133"/>
              <a:ext cx="7427" cy="23447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8" name="Gerade Verbindung mit Pfeil 567">
              <a:extLst>
                <a:ext uri="{FF2B5EF4-FFF2-40B4-BE49-F238E27FC236}">
                  <a16:creationId xmlns:a16="http://schemas.microsoft.com/office/drawing/2014/main" id="{4B324A07-29DA-4B5B-9F1A-2242B14E5B51}"/>
                </a:ext>
              </a:extLst>
            </p:cNvPr>
            <p:cNvCxnSpPr>
              <a:cxnSpLocks/>
            </p:cNvCxnSpPr>
            <p:nvPr/>
          </p:nvCxnSpPr>
          <p:spPr>
            <a:xfrm>
              <a:off x="995066" y="5604414"/>
              <a:ext cx="46585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52">
            <p14:nvContentPartPr>
              <p14:cNvPr id="570" name="Freihand 569">
                <a:extLst>
                  <a:ext uri="{FF2B5EF4-FFF2-40B4-BE49-F238E27FC236}">
                    <a16:creationId xmlns:a16="http://schemas.microsoft.com/office/drawing/2014/main" id="{AF9D4093-7743-4EE8-88CD-8D75AB7E8CD5}"/>
                  </a:ext>
                </a:extLst>
              </p14:cNvPr>
              <p14:cNvContentPartPr/>
              <p14:nvPr/>
            </p14:nvContentPartPr>
            <p14:xfrm>
              <a:off x="7133853" y="3481987"/>
              <a:ext cx="44280" cy="9720"/>
            </p14:xfrm>
          </p:contentPart>
        </mc:Choice>
        <mc:Fallback xmlns="">
          <p:pic>
            <p:nvPicPr>
              <p:cNvPr id="570" name="Freihand 569">
                <a:extLst>
                  <a:ext uri="{FF2B5EF4-FFF2-40B4-BE49-F238E27FC236}">
                    <a16:creationId xmlns:a16="http://schemas.microsoft.com/office/drawing/2014/main" id="{AF9D4093-7743-4EE8-88CD-8D75AB7E8CD5}"/>
                  </a:ext>
                </a:extLst>
              </p:cNvPr>
              <p:cNvPicPr/>
              <p:nvPr/>
            </p:nvPicPr>
            <p:blipFill>
              <a:blip r:embed="rId53"/>
              <a:stretch>
                <a:fillRect/>
              </a:stretch>
            </p:blipFill>
            <p:spPr>
              <a:xfrm>
                <a:off x="7129533" y="3477667"/>
                <a:ext cx="529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74" name="Freihand 573">
                <a:extLst>
                  <a:ext uri="{FF2B5EF4-FFF2-40B4-BE49-F238E27FC236}">
                    <a16:creationId xmlns:a16="http://schemas.microsoft.com/office/drawing/2014/main" id="{DD2F65B9-2C0F-4C6F-9113-7240A7812F2A}"/>
                  </a:ext>
                </a:extLst>
              </p14:cNvPr>
              <p14:cNvContentPartPr/>
              <p14:nvPr/>
            </p14:nvContentPartPr>
            <p14:xfrm>
              <a:off x="1433973" y="3833707"/>
              <a:ext cx="1467720" cy="1323360"/>
            </p14:xfrm>
          </p:contentPart>
        </mc:Choice>
        <mc:Fallback xmlns="">
          <p:pic>
            <p:nvPicPr>
              <p:cNvPr id="574" name="Freihand 573">
                <a:extLst>
                  <a:ext uri="{FF2B5EF4-FFF2-40B4-BE49-F238E27FC236}">
                    <a16:creationId xmlns:a16="http://schemas.microsoft.com/office/drawing/2014/main" id="{DD2F65B9-2C0F-4C6F-9113-7240A7812F2A}"/>
                  </a:ext>
                </a:extLst>
              </p:cNvPr>
              <p:cNvPicPr/>
              <p:nvPr/>
            </p:nvPicPr>
            <p:blipFill>
              <a:blip r:embed="rId55"/>
              <a:stretch>
                <a:fillRect/>
              </a:stretch>
            </p:blipFill>
            <p:spPr>
              <a:xfrm>
                <a:off x="1429653" y="3829387"/>
                <a:ext cx="1476360" cy="1332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83" name="Freihand 582">
                <a:extLst>
                  <a:ext uri="{FF2B5EF4-FFF2-40B4-BE49-F238E27FC236}">
                    <a16:creationId xmlns:a16="http://schemas.microsoft.com/office/drawing/2014/main" id="{617721AD-38B7-4228-954B-0321C96192A9}"/>
                  </a:ext>
                </a:extLst>
              </p14:cNvPr>
              <p14:cNvContentPartPr/>
              <p14:nvPr/>
            </p14:nvContentPartPr>
            <p14:xfrm>
              <a:off x="5408013" y="5573587"/>
              <a:ext cx="109800" cy="154440"/>
            </p14:xfrm>
          </p:contentPart>
        </mc:Choice>
        <mc:Fallback xmlns="">
          <p:pic>
            <p:nvPicPr>
              <p:cNvPr id="583" name="Freihand 582">
                <a:extLst>
                  <a:ext uri="{FF2B5EF4-FFF2-40B4-BE49-F238E27FC236}">
                    <a16:creationId xmlns:a16="http://schemas.microsoft.com/office/drawing/2014/main" id="{617721AD-38B7-4228-954B-0321C96192A9}"/>
                  </a:ext>
                </a:extLst>
              </p:cNvPr>
              <p:cNvPicPr/>
              <p:nvPr/>
            </p:nvPicPr>
            <p:blipFill>
              <a:blip r:embed="rId57"/>
              <a:stretch>
                <a:fillRect/>
              </a:stretch>
            </p:blipFill>
            <p:spPr>
              <a:xfrm>
                <a:off x="5403693" y="5569267"/>
                <a:ext cx="1184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97" name="Freihand 596">
                <a:extLst>
                  <a:ext uri="{FF2B5EF4-FFF2-40B4-BE49-F238E27FC236}">
                    <a16:creationId xmlns:a16="http://schemas.microsoft.com/office/drawing/2014/main" id="{8C47CACA-D240-462B-A75F-091DDC14691C}"/>
                  </a:ext>
                </a:extLst>
              </p14:cNvPr>
              <p14:cNvContentPartPr/>
              <p14:nvPr/>
            </p14:nvContentPartPr>
            <p14:xfrm>
              <a:off x="2618373" y="5419867"/>
              <a:ext cx="56160" cy="81000"/>
            </p14:xfrm>
          </p:contentPart>
        </mc:Choice>
        <mc:Fallback xmlns="">
          <p:pic>
            <p:nvPicPr>
              <p:cNvPr id="597" name="Freihand 596">
                <a:extLst>
                  <a:ext uri="{FF2B5EF4-FFF2-40B4-BE49-F238E27FC236}">
                    <a16:creationId xmlns:a16="http://schemas.microsoft.com/office/drawing/2014/main" id="{8C47CACA-D240-462B-A75F-091DDC14691C}"/>
                  </a:ext>
                </a:extLst>
              </p:cNvPr>
              <p:cNvPicPr/>
              <p:nvPr/>
            </p:nvPicPr>
            <p:blipFill>
              <a:blip r:embed="rId59"/>
              <a:stretch>
                <a:fillRect/>
              </a:stretch>
            </p:blipFill>
            <p:spPr>
              <a:xfrm>
                <a:off x="2614053" y="5415547"/>
                <a:ext cx="648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11" name="Freihand 610">
                <a:extLst>
                  <a:ext uri="{FF2B5EF4-FFF2-40B4-BE49-F238E27FC236}">
                    <a16:creationId xmlns:a16="http://schemas.microsoft.com/office/drawing/2014/main" id="{69F91FCF-7EF3-4C87-B54D-72D554286218}"/>
                  </a:ext>
                </a:extLst>
              </p14:cNvPr>
              <p14:cNvContentPartPr/>
              <p14:nvPr/>
            </p14:nvContentPartPr>
            <p14:xfrm>
              <a:off x="5329533" y="3428347"/>
              <a:ext cx="39960" cy="24840"/>
            </p14:xfrm>
          </p:contentPart>
        </mc:Choice>
        <mc:Fallback xmlns="">
          <p:pic>
            <p:nvPicPr>
              <p:cNvPr id="611" name="Freihand 610">
                <a:extLst>
                  <a:ext uri="{FF2B5EF4-FFF2-40B4-BE49-F238E27FC236}">
                    <a16:creationId xmlns:a16="http://schemas.microsoft.com/office/drawing/2014/main" id="{69F91FCF-7EF3-4C87-B54D-72D554286218}"/>
                  </a:ext>
                </a:extLst>
              </p:cNvPr>
              <p:cNvPicPr/>
              <p:nvPr/>
            </p:nvPicPr>
            <p:blipFill>
              <a:blip r:embed="rId61"/>
              <a:stretch>
                <a:fillRect/>
              </a:stretch>
            </p:blipFill>
            <p:spPr>
              <a:xfrm>
                <a:off x="5325213" y="3424027"/>
                <a:ext cx="486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12" name="Freihand 611">
                <a:extLst>
                  <a:ext uri="{FF2B5EF4-FFF2-40B4-BE49-F238E27FC236}">
                    <a16:creationId xmlns:a16="http://schemas.microsoft.com/office/drawing/2014/main" id="{7FF44E45-E3A4-43F2-B934-203E33AD4FBC}"/>
                  </a:ext>
                </a:extLst>
              </p14:cNvPr>
              <p14:cNvContentPartPr/>
              <p14:nvPr/>
            </p14:nvContentPartPr>
            <p14:xfrm>
              <a:off x="5333493" y="3434467"/>
              <a:ext cx="33480" cy="40680"/>
            </p14:xfrm>
          </p:contentPart>
        </mc:Choice>
        <mc:Fallback xmlns="">
          <p:pic>
            <p:nvPicPr>
              <p:cNvPr id="612" name="Freihand 611">
                <a:extLst>
                  <a:ext uri="{FF2B5EF4-FFF2-40B4-BE49-F238E27FC236}">
                    <a16:creationId xmlns:a16="http://schemas.microsoft.com/office/drawing/2014/main" id="{7FF44E45-E3A4-43F2-B934-203E33AD4FBC}"/>
                  </a:ext>
                </a:extLst>
              </p:cNvPr>
              <p:cNvPicPr/>
              <p:nvPr/>
            </p:nvPicPr>
            <p:blipFill>
              <a:blip r:embed="rId63"/>
              <a:stretch>
                <a:fillRect/>
              </a:stretch>
            </p:blipFill>
            <p:spPr>
              <a:xfrm>
                <a:off x="5329173" y="3430147"/>
                <a:ext cx="421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13" name="Freihand 612">
                <a:extLst>
                  <a:ext uri="{FF2B5EF4-FFF2-40B4-BE49-F238E27FC236}">
                    <a16:creationId xmlns:a16="http://schemas.microsoft.com/office/drawing/2014/main" id="{FEDB66CC-FA06-46CA-B4A7-FB62C17DCB94}"/>
                  </a:ext>
                </a:extLst>
              </p14:cNvPr>
              <p14:cNvContentPartPr/>
              <p14:nvPr/>
            </p14:nvContentPartPr>
            <p14:xfrm>
              <a:off x="1378893" y="3917947"/>
              <a:ext cx="1351080" cy="1311120"/>
            </p14:xfrm>
          </p:contentPart>
        </mc:Choice>
        <mc:Fallback xmlns="">
          <p:pic>
            <p:nvPicPr>
              <p:cNvPr id="613" name="Freihand 612">
                <a:extLst>
                  <a:ext uri="{FF2B5EF4-FFF2-40B4-BE49-F238E27FC236}">
                    <a16:creationId xmlns:a16="http://schemas.microsoft.com/office/drawing/2014/main" id="{FEDB66CC-FA06-46CA-B4A7-FB62C17DCB94}"/>
                  </a:ext>
                </a:extLst>
              </p:cNvPr>
              <p:cNvPicPr/>
              <p:nvPr/>
            </p:nvPicPr>
            <p:blipFill>
              <a:blip r:embed="rId65"/>
              <a:stretch>
                <a:fillRect/>
              </a:stretch>
            </p:blipFill>
            <p:spPr>
              <a:xfrm>
                <a:off x="1374573" y="3913627"/>
                <a:ext cx="1359720" cy="13197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767" name="Freihand 766">
                <a:extLst>
                  <a:ext uri="{FF2B5EF4-FFF2-40B4-BE49-F238E27FC236}">
                    <a16:creationId xmlns:a16="http://schemas.microsoft.com/office/drawing/2014/main" id="{5432DCBF-6156-4128-BBCB-B47D7488491E}"/>
                  </a:ext>
                </a:extLst>
              </p14:cNvPr>
              <p14:cNvContentPartPr/>
              <p14:nvPr/>
            </p14:nvContentPartPr>
            <p14:xfrm>
              <a:off x="1061373" y="3733627"/>
              <a:ext cx="317520" cy="420120"/>
            </p14:xfrm>
          </p:contentPart>
        </mc:Choice>
        <mc:Fallback xmlns="">
          <p:pic>
            <p:nvPicPr>
              <p:cNvPr id="767" name="Freihand 766">
                <a:extLst>
                  <a:ext uri="{FF2B5EF4-FFF2-40B4-BE49-F238E27FC236}">
                    <a16:creationId xmlns:a16="http://schemas.microsoft.com/office/drawing/2014/main" id="{5432DCBF-6156-4128-BBCB-B47D7488491E}"/>
                  </a:ext>
                </a:extLst>
              </p:cNvPr>
              <p:cNvPicPr/>
              <p:nvPr/>
            </p:nvPicPr>
            <p:blipFill>
              <a:blip r:embed="rId67"/>
              <a:stretch>
                <a:fillRect/>
              </a:stretch>
            </p:blipFill>
            <p:spPr>
              <a:xfrm>
                <a:off x="1057053" y="3729307"/>
                <a:ext cx="326160" cy="4287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769" name="Freihand 768">
                <a:extLst>
                  <a:ext uri="{FF2B5EF4-FFF2-40B4-BE49-F238E27FC236}">
                    <a16:creationId xmlns:a16="http://schemas.microsoft.com/office/drawing/2014/main" id="{B198CA2A-1680-49C6-87BF-73BF975F9A71}"/>
                  </a:ext>
                </a:extLst>
              </p14:cNvPr>
              <p14:cNvContentPartPr/>
              <p14:nvPr/>
            </p14:nvContentPartPr>
            <p14:xfrm>
              <a:off x="8408973" y="5061667"/>
              <a:ext cx="16200" cy="96840"/>
            </p14:xfrm>
          </p:contentPart>
        </mc:Choice>
        <mc:Fallback xmlns="">
          <p:pic>
            <p:nvPicPr>
              <p:cNvPr id="769" name="Freihand 768">
                <a:extLst>
                  <a:ext uri="{FF2B5EF4-FFF2-40B4-BE49-F238E27FC236}">
                    <a16:creationId xmlns:a16="http://schemas.microsoft.com/office/drawing/2014/main" id="{B198CA2A-1680-49C6-87BF-73BF975F9A71}"/>
                  </a:ext>
                </a:extLst>
              </p:cNvPr>
              <p:cNvPicPr/>
              <p:nvPr/>
            </p:nvPicPr>
            <p:blipFill>
              <a:blip r:embed="rId69"/>
              <a:stretch>
                <a:fillRect/>
              </a:stretch>
            </p:blipFill>
            <p:spPr>
              <a:xfrm>
                <a:off x="8404653" y="5057347"/>
                <a:ext cx="248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809" name="Freihand 808">
                <a:extLst>
                  <a:ext uri="{FF2B5EF4-FFF2-40B4-BE49-F238E27FC236}">
                    <a16:creationId xmlns:a16="http://schemas.microsoft.com/office/drawing/2014/main" id="{37380EBF-E0D4-495D-B226-6F515C8D510E}"/>
                  </a:ext>
                </a:extLst>
              </p14:cNvPr>
              <p14:cNvContentPartPr/>
              <p14:nvPr/>
            </p14:nvContentPartPr>
            <p14:xfrm>
              <a:off x="1040133" y="3714907"/>
              <a:ext cx="302760" cy="449640"/>
            </p14:xfrm>
          </p:contentPart>
        </mc:Choice>
        <mc:Fallback xmlns="">
          <p:pic>
            <p:nvPicPr>
              <p:cNvPr id="809" name="Freihand 808">
                <a:extLst>
                  <a:ext uri="{FF2B5EF4-FFF2-40B4-BE49-F238E27FC236}">
                    <a16:creationId xmlns:a16="http://schemas.microsoft.com/office/drawing/2014/main" id="{37380EBF-E0D4-495D-B226-6F515C8D510E}"/>
                  </a:ext>
                </a:extLst>
              </p:cNvPr>
              <p:cNvPicPr/>
              <p:nvPr/>
            </p:nvPicPr>
            <p:blipFill>
              <a:blip r:embed="rId71"/>
              <a:stretch>
                <a:fillRect/>
              </a:stretch>
            </p:blipFill>
            <p:spPr>
              <a:xfrm>
                <a:off x="1035813" y="3710587"/>
                <a:ext cx="311400" cy="4582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811" name="Freihand 810">
                <a:extLst>
                  <a:ext uri="{FF2B5EF4-FFF2-40B4-BE49-F238E27FC236}">
                    <a16:creationId xmlns:a16="http://schemas.microsoft.com/office/drawing/2014/main" id="{D9FF2014-39DF-44C3-B0AE-BD273569BD8D}"/>
                  </a:ext>
                </a:extLst>
              </p14:cNvPr>
              <p14:cNvContentPartPr/>
              <p14:nvPr/>
            </p14:nvContentPartPr>
            <p14:xfrm>
              <a:off x="2944533" y="4992187"/>
              <a:ext cx="348120" cy="442080"/>
            </p14:xfrm>
          </p:contentPart>
        </mc:Choice>
        <mc:Fallback xmlns="">
          <p:pic>
            <p:nvPicPr>
              <p:cNvPr id="811" name="Freihand 810">
                <a:extLst>
                  <a:ext uri="{FF2B5EF4-FFF2-40B4-BE49-F238E27FC236}">
                    <a16:creationId xmlns:a16="http://schemas.microsoft.com/office/drawing/2014/main" id="{D9FF2014-39DF-44C3-B0AE-BD273569BD8D}"/>
                  </a:ext>
                </a:extLst>
              </p:cNvPr>
              <p:cNvPicPr/>
              <p:nvPr/>
            </p:nvPicPr>
            <p:blipFill>
              <a:blip r:embed="rId73"/>
              <a:stretch>
                <a:fillRect/>
              </a:stretch>
            </p:blipFill>
            <p:spPr>
              <a:xfrm>
                <a:off x="2940213" y="4987867"/>
                <a:ext cx="356760" cy="4507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813" name="Freihand 812">
                <a:extLst>
                  <a:ext uri="{FF2B5EF4-FFF2-40B4-BE49-F238E27FC236}">
                    <a16:creationId xmlns:a16="http://schemas.microsoft.com/office/drawing/2014/main" id="{B47A42D1-DACA-4DE7-A24D-5129C7774C08}"/>
                  </a:ext>
                </a:extLst>
              </p14:cNvPr>
              <p14:cNvContentPartPr/>
              <p14:nvPr/>
            </p14:nvContentPartPr>
            <p14:xfrm>
              <a:off x="1076493" y="3706987"/>
              <a:ext cx="304560" cy="445680"/>
            </p14:xfrm>
          </p:contentPart>
        </mc:Choice>
        <mc:Fallback xmlns="">
          <p:pic>
            <p:nvPicPr>
              <p:cNvPr id="813" name="Freihand 812">
                <a:extLst>
                  <a:ext uri="{FF2B5EF4-FFF2-40B4-BE49-F238E27FC236}">
                    <a16:creationId xmlns:a16="http://schemas.microsoft.com/office/drawing/2014/main" id="{B47A42D1-DACA-4DE7-A24D-5129C7774C08}"/>
                  </a:ext>
                </a:extLst>
              </p:cNvPr>
              <p:cNvPicPr/>
              <p:nvPr/>
            </p:nvPicPr>
            <p:blipFill>
              <a:blip r:embed="rId75"/>
              <a:stretch>
                <a:fillRect/>
              </a:stretch>
            </p:blipFill>
            <p:spPr>
              <a:xfrm>
                <a:off x="1072173" y="3702667"/>
                <a:ext cx="313200" cy="4543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815" name="Freihand 814">
                <a:extLst>
                  <a:ext uri="{FF2B5EF4-FFF2-40B4-BE49-F238E27FC236}">
                    <a16:creationId xmlns:a16="http://schemas.microsoft.com/office/drawing/2014/main" id="{1D378391-CA0B-4A3C-8919-FF75337D0C6A}"/>
                  </a:ext>
                </a:extLst>
              </p14:cNvPr>
              <p14:cNvContentPartPr/>
              <p14:nvPr/>
            </p14:nvContentPartPr>
            <p14:xfrm>
              <a:off x="1047693" y="3710947"/>
              <a:ext cx="301320" cy="436680"/>
            </p14:xfrm>
          </p:contentPart>
        </mc:Choice>
        <mc:Fallback xmlns="">
          <p:pic>
            <p:nvPicPr>
              <p:cNvPr id="815" name="Freihand 814">
                <a:extLst>
                  <a:ext uri="{FF2B5EF4-FFF2-40B4-BE49-F238E27FC236}">
                    <a16:creationId xmlns:a16="http://schemas.microsoft.com/office/drawing/2014/main" id="{1D378391-CA0B-4A3C-8919-FF75337D0C6A}"/>
                  </a:ext>
                </a:extLst>
              </p:cNvPr>
              <p:cNvPicPr/>
              <p:nvPr/>
            </p:nvPicPr>
            <p:blipFill>
              <a:blip r:embed="rId77"/>
              <a:stretch>
                <a:fillRect/>
              </a:stretch>
            </p:blipFill>
            <p:spPr>
              <a:xfrm>
                <a:off x="1043373" y="3706627"/>
                <a:ext cx="309960" cy="4453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817" name="Freihand 816">
                <a:extLst>
                  <a:ext uri="{FF2B5EF4-FFF2-40B4-BE49-F238E27FC236}">
                    <a16:creationId xmlns:a16="http://schemas.microsoft.com/office/drawing/2014/main" id="{0CED287A-6175-403E-A546-7CE5D9C6A262}"/>
                  </a:ext>
                </a:extLst>
              </p14:cNvPr>
              <p14:cNvContentPartPr/>
              <p14:nvPr/>
            </p14:nvContentPartPr>
            <p14:xfrm>
              <a:off x="7856013" y="5301787"/>
              <a:ext cx="536760" cy="79200"/>
            </p14:xfrm>
          </p:contentPart>
        </mc:Choice>
        <mc:Fallback xmlns="">
          <p:pic>
            <p:nvPicPr>
              <p:cNvPr id="817" name="Freihand 816">
                <a:extLst>
                  <a:ext uri="{FF2B5EF4-FFF2-40B4-BE49-F238E27FC236}">
                    <a16:creationId xmlns:a16="http://schemas.microsoft.com/office/drawing/2014/main" id="{0CED287A-6175-403E-A546-7CE5D9C6A262}"/>
                  </a:ext>
                </a:extLst>
              </p:cNvPr>
              <p:cNvPicPr/>
              <p:nvPr/>
            </p:nvPicPr>
            <p:blipFill>
              <a:blip r:embed="rId79"/>
              <a:stretch>
                <a:fillRect/>
              </a:stretch>
            </p:blipFill>
            <p:spPr>
              <a:xfrm>
                <a:off x="7851693" y="5297467"/>
                <a:ext cx="5454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822" name="Freihand 821">
                <a:extLst>
                  <a:ext uri="{FF2B5EF4-FFF2-40B4-BE49-F238E27FC236}">
                    <a16:creationId xmlns:a16="http://schemas.microsoft.com/office/drawing/2014/main" id="{99F6ED8D-12A2-4DE3-9B70-7FCE15CCB9D1}"/>
                  </a:ext>
                </a:extLst>
              </p14:cNvPr>
              <p14:cNvContentPartPr/>
              <p14:nvPr/>
            </p14:nvContentPartPr>
            <p14:xfrm>
              <a:off x="1022133" y="1368067"/>
              <a:ext cx="42840" cy="113040"/>
            </p14:xfrm>
          </p:contentPart>
        </mc:Choice>
        <mc:Fallback xmlns="">
          <p:pic>
            <p:nvPicPr>
              <p:cNvPr id="822" name="Freihand 821">
                <a:extLst>
                  <a:ext uri="{FF2B5EF4-FFF2-40B4-BE49-F238E27FC236}">
                    <a16:creationId xmlns:a16="http://schemas.microsoft.com/office/drawing/2014/main" id="{99F6ED8D-12A2-4DE3-9B70-7FCE15CCB9D1}"/>
                  </a:ext>
                </a:extLst>
              </p:cNvPr>
              <p:cNvPicPr/>
              <p:nvPr/>
            </p:nvPicPr>
            <p:blipFill>
              <a:blip r:embed="rId81"/>
              <a:stretch>
                <a:fillRect/>
              </a:stretch>
            </p:blipFill>
            <p:spPr>
              <a:xfrm>
                <a:off x="1017813" y="1363747"/>
                <a:ext cx="514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841" name="Freihand 840">
                <a:extLst>
                  <a:ext uri="{FF2B5EF4-FFF2-40B4-BE49-F238E27FC236}">
                    <a16:creationId xmlns:a16="http://schemas.microsoft.com/office/drawing/2014/main" id="{3798ABFC-FB1A-4A6A-9E07-02B1DE395D27}"/>
                  </a:ext>
                </a:extLst>
              </p14:cNvPr>
              <p14:cNvContentPartPr/>
              <p14:nvPr/>
            </p14:nvContentPartPr>
            <p14:xfrm>
              <a:off x="2336853" y="4381627"/>
              <a:ext cx="53640" cy="107280"/>
            </p14:xfrm>
          </p:contentPart>
        </mc:Choice>
        <mc:Fallback xmlns="">
          <p:pic>
            <p:nvPicPr>
              <p:cNvPr id="841" name="Freihand 840">
                <a:extLst>
                  <a:ext uri="{FF2B5EF4-FFF2-40B4-BE49-F238E27FC236}">
                    <a16:creationId xmlns:a16="http://schemas.microsoft.com/office/drawing/2014/main" id="{3798ABFC-FB1A-4A6A-9E07-02B1DE395D27}"/>
                  </a:ext>
                </a:extLst>
              </p:cNvPr>
              <p:cNvPicPr/>
              <p:nvPr/>
            </p:nvPicPr>
            <p:blipFill>
              <a:blip r:embed="rId83"/>
              <a:stretch>
                <a:fillRect/>
              </a:stretch>
            </p:blipFill>
            <p:spPr>
              <a:xfrm>
                <a:off x="2332533" y="4377307"/>
                <a:ext cx="62280" cy="115920"/>
              </a:xfrm>
              <a:prstGeom prst="rect">
                <a:avLst/>
              </a:prstGeom>
            </p:spPr>
          </p:pic>
        </mc:Fallback>
      </mc:AlternateContent>
      <p:grpSp>
        <p:nvGrpSpPr>
          <p:cNvPr id="867" name="Gruppieren 866">
            <a:extLst>
              <a:ext uri="{FF2B5EF4-FFF2-40B4-BE49-F238E27FC236}">
                <a16:creationId xmlns:a16="http://schemas.microsoft.com/office/drawing/2014/main" id="{A6799211-01C7-458F-972E-126FF72B0470}"/>
              </a:ext>
            </a:extLst>
          </p:cNvPr>
          <p:cNvGrpSpPr/>
          <p:nvPr/>
        </p:nvGrpSpPr>
        <p:grpSpPr>
          <a:xfrm>
            <a:off x="2992413" y="3625987"/>
            <a:ext cx="1524240" cy="820800"/>
            <a:chOff x="2992413" y="3625987"/>
            <a:chExt cx="1524240" cy="820800"/>
          </a:xfrm>
        </p:grpSpPr>
        <mc:AlternateContent xmlns:mc="http://schemas.openxmlformats.org/markup-compatibility/2006" xmlns:p14="http://schemas.microsoft.com/office/powerpoint/2010/main">
          <mc:Choice Requires="p14">
            <p:contentPart p14:bwMode="auto" r:id="rId84">
              <p14:nvContentPartPr>
                <p14:cNvPr id="843" name="Freihand 842">
                  <a:extLst>
                    <a:ext uri="{FF2B5EF4-FFF2-40B4-BE49-F238E27FC236}">
                      <a16:creationId xmlns:a16="http://schemas.microsoft.com/office/drawing/2014/main" id="{0DCFDE9A-6DF0-4B3E-9E42-B8F9016634E6}"/>
                    </a:ext>
                  </a:extLst>
                </p14:cNvPr>
                <p14:cNvContentPartPr/>
                <p14:nvPr/>
              </p14:nvContentPartPr>
              <p14:xfrm>
                <a:off x="3271773" y="3699787"/>
                <a:ext cx="820800" cy="692280"/>
              </p14:xfrm>
            </p:contentPart>
          </mc:Choice>
          <mc:Fallback xmlns="">
            <p:pic>
              <p:nvPicPr>
                <p:cNvPr id="843" name="Freihand 842">
                  <a:extLst>
                    <a:ext uri="{FF2B5EF4-FFF2-40B4-BE49-F238E27FC236}">
                      <a16:creationId xmlns:a16="http://schemas.microsoft.com/office/drawing/2014/main" id="{0DCFDE9A-6DF0-4B3E-9E42-B8F9016634E6}"/>
                    </a:ext>
                  </a:extLst>
                </p:cNvPr>
                <p:cNvPicPr/>
                <p:nvPr/>
              </p:nvPicPr>
              <p:blipFill>
                <a:blip r:embed="rId85"/>
                <a:stretch>
                  <a:fillRect/>
                </a:stretch>
              </p:blipFill>
              <p:spPr>
                <a:xfrm>
                  <a:off x="3267453" y="3695467"/>
                  <a:ext cx="829440" cy="7009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844" name="Freihand 843">
                  <a:extLst>
                    <a:ext uri="{FF2B5EF4-FFF2-40B4-BE49-F238E27FC236}">
                      <a16:creationId xmlns:a16="http://schemas.microsoft.com/office/drawing/2014/main" id="{FACA1A8B-D99A-4846-9D28-13B7921CAA04}"/>
                    </a:ext>
                  </a:extLst>
                </p14:cNvPr>
                <p14:cNvContentPartPr/>
                <p14:nvPr/>
              </p14:nvContentPartPr>
              <p14:xfrm>
                <a:off x="3330093" y="3625987"/>
                <a:ext cx="873000" cy="725760"/>
              </p14:xfrm>
            </p:contentPart>
          </mc:Choice>
          <mc:Fallback xmlns="">
            <p:pic>
              <p:nvPicPr>
                <p:cNvPr id="844" name="Freihand 843">
                  <a:extLst>
                    <a:ext uri="{FF2B5EF4-FFF2-40B4-BE49-F238E27FC236}">
                      <a16:creationId xmlns:a16="http://schemas.microsoft.com/office/drawing/2014/main" id="{FACA1A8B-D99A-4846-9D28-13B7921CAA04}"/>
                    </a:ext>
                  </a:extLst>
                </p:cNvPr>
                <p:cNvPicPr/>
                <p:nvPr/>
              </p:nvPicPr>
              <p:blipFill>
                <a:blip r:embed="rId87"/>
                <a:stretch>
                  <a:fillRect/>
                </a:stretch>
              </p:blipFill>
              <p:spPr>
                <a:xfrm>
                  <a:off x="3325773" y="3621667"/>
                  <a:ext cx="881640" cy="7344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845" name="Freihand 844">
                  <a:extLst>
                    <a:ext uri="{FF2B5EF4-FFF2-40B4-BE49-F238E27FC236}">
                      <a16:creationId xmlns:a16="http://schemas.microsoft.com/office/drawing/2014/main" id="{3F73C071-FCF1-4976-B690-7F4B85EA376F}"/>
                    </a:ext>
                  </a:extLst>
                </p14:cNvPr>
                <p14:cNvContentPartPr/>
                <p14:nvPr/>
              </p14:nvContentPartPr>
              <p14:xfrm>
                <a:off x="4308573" y="4286227"/>
                <a:ext cx="32040" cy="108360"/>
              </p14:xfrm>
            </p:contentPart>
          </mc:Choice>
          <mc:Fallback xmlns="">
            <p:pic>
              <p:nvPicPr>
                <p:cNvPr id="845" name="Freihand 844">
                  <a:extLst>
                    <a:ext uri="{FF2B5EF4-FFF2-40B4-BE49-F238E27FC236}">
                      <a16:creationId xmlns:a16="http://schemas.microsoft.com/office/drawing/2014/main" id="{3F73C071-FCF1-4976-B690-7F4B85EA376F}"/>
                    </a:ext>
                  </a:extLst>
                </p:cNvPr>
                <p:cNvPicPr/>
                <p:nvPr/>
              </p:nvPicPr>
              <p:blipFill>
                <a:blip r:embed="rId89"/>
                <a:stretch>
                  <a:fillRect/>
                </a:stretch>
              </p:blipFill>
              <p:spPr>
                <a:xfrm>
                  <a:off x="4304253" y="4281907"/>
                  <a:ext cx="406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846" name="Freihand 845">
                  <a:extLst>
                    <a:ext uri="{FF2B5EF4-FFF2-40B4-BE49-F238E27FC236}">
                      <a16:creationId xmlns:a16="http://schemas.microsoft.com/office/drawing/2014/main" id="{03231DB0-1130-47D5-B983-EA156250E69B}"/>
                    </a:ext>
                  </a:extLst>
                </p14:cNvPr>
                <p14:cNvContentPartPr/>
                <p14:nvPr/>
              </p14:nvContentPartPr>
              <p14:xfrm>
                <a:off x="4280853" y="4381267"/>
                <a:ext cx="103680" cy="28800"/>
              </p14:xfrm>
            </p:contentPart>
          </mc:Choice>
          <mc:Fallback xmlns="">
            <p:pic>
              <p:nvPicPr>
                <p:cNvPr id="846" name="Freihand 845">
                  <a:extLst>
                    <a:ext uri="{FF2B5EF4-FFF2-40B4-BE49-F238E27FC236}">
                      <a16:creationId xmlns:a16="http://schemas.microsoft.com/office/drawing/2014/main" id="{03231DB0-1130-47D5-B983-EA156250E69B}"/>
                    </a:ext>
                  </a:extLst>
                </p:cNvPr>
                <p:cNvPicPr/>
                <p:nvPr/>
              </p:nvPicPr>
              <p:blipFill>
                <a:blip r:embed="rId91"/>
                <a:stretch>
                  <a:fillRect/>
                </a:stretch>
              </p:blipFill>
              <p:spPr>
                <a:xfrm>
                  <a:off x="4276533" y="4376947"/>
                  <a:ext cx="1123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47" name="Freihand 846">
                  <a:extLst>
                    <a:ext uri="{FF2B5EF4-FFF2-40B4-BE49-F238E27FC236}">
                      <a16:creationId xmlns:a16="http://schemas.microsoft.com/office/drawing/2014/main" id="{57E8B4D7-2B30-48F6-BAAD-1E910BAD0B78}"/>
                    </a:ext>
                  </a:extLst>
                </p14:cNvPr>
                <p14:cNvContentPartPr/>
                <p14:nvPr/>
              </p14:nvContentPartPr>
              <p14:xfrm>
                <a:off x="4248813" y="4239787"/>
                <a:ext cx="154080" cy="34560"/>
              </p14:xfrm>
            </p:contentPart>
          </mc:Choice>
          <mc:Fallback xmlns="">
            <p:pic>
              <p:nvPicPr>
                <p:cNvPr id="847" name="Freihand 846">
                  <a:extLst>
                    <a:ext uri="{FF2B5EF4-FFF2-40B4-BE49-F238E27FC236}">
                      <a16:creationId xmlns:a16="http://schemas.microsoft.com/office/drawing/2014/main" id="{57E8B4D7-2B30-48F6-BAAD-1E910BAD0B78}"/>
                    </a:ext>
                  </a:extLst>
                </p:cNvPr>
                <p:cNvPicPr/>
                <p:nvPr/>
              </p:nvPicPr>
              <p:blipFill>
                <a:blip r:embed="rId93"/>
                <a:stretch>
                  <a:fillRect/>
                </a:stretch>
              </p:blipFill>
              <p:spPr>
                <a:xfrm>
                  <a:off x="4244493" y="4235467"/>
                  <a:ext cx="1627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49" name="Freihand 848">
                  <a:extLst>
                    <a:ext uri="{FF2B5EF4-FFF2-40B4-BE49-F238E27FC236}">
                      <a16:creationId xmlns:a16="http://schemas.microsoft.com/office/drawing/2014/main" id="{043FA2E2-A019-4C95-B306-1CF84CE0DFE4}"/>
                    </a:ext>
                  </a:extLst>
                </p14:cNvPr>
                <p14:cNvContentPartPr/>
                <p14:nvPr/>
              </p14:nvContentPartPr>
              <p14:xfrm>
                <a:off x="4388493" y="4367227"/>
                <a:ext cx="48600" cy="79560"/>
              </p14:xfrm>
            </p:contentPart>
          </mc:Choice>
          <mc:Fallback xmlns="">
            <p:pic>
              <p:nvPicPr>
                <p:cNvPr id="849" name="Freihand 848">
                  <a:extLst>
                    <a:ext uri="{FF2B5EF4-FFF2-40B4-BE49-F238E27FC236}">
                      <a16:creationId xmlns:a16="http://schemas.microsoft.com/office/drawing/2014/main" id="{043FA2E2-A019-4C95-B306-1CF84CE0DFE4}"/>
                    </a:ext>
                  </a:extLst>
                </p:cNvPr>
                <p:cNvPicPr/>
                <p:nvPr/>
              </p:nvPicPr>
              <p:blipFill>
                <a:blip r:embed="rId95"/>
                <a:stretch>
                  <a:fillRect/>
                </a:stretch>
              </p:blipFill>
              <p:spPr>
                <a:xfrm>
                  <a:off x="4384173" y="4362907"/>
                  <a:ext cx="572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50" name="Freihand 849">
                  <a:extLst>
                    <a:ext uri="{FF2B5EF4-FFF2-40B4-BE49-F238E27FC236}">
                      <a16:creationId xmlns:a16="http://schemas.microsoft.com/office/drawing/2014/main" id="{87921728-BF2F-494E-A67B-3BA4B3C9FA4D}"/>
                    </a:ext>
                  </a:extLst>
                </p14:cNvPr>
                <p14:cNvContentPartPr/>
                <p14:nvPr/>
              </p14:nvContentPartPr>
              <p14:xfrm>
                <a:off x="4409373" y="4357507"/>
                <a:ext cx="57240" cy="83160"/>
              </p14:xfrm>
            </p:contentPart>
          </mc:Choice>
          <mc:Fallback xmlns="">
            <p:pic>
              <p:nvPicPr>
                <p:cNvPr id="850" name="Freihand 849">
                  <a:extLst>
                    <a:ext uri="{FF2B5EF4-FFF2-40B4-BE49-F238E27FC236}">
                      <a16:creationId xmlns:a16="http://schemas.microsoft.com/office/drawing/2014/main" id="{87921728-BF2F-494E-A67B-3BA4B3C9FA4D}"/>
                    </a:ext>
                  </a:extLst>
                </p:cNvPr>
                <p:cNvPicPr/>
                <p:nvPr/>
              </p:nvPicPr>
              <p:blipFill>
                <a:blip r:embed="rId97"/>
                <a:stretch>
                  <a:fillRect/>
                </a:stretch>
              </p:blipFill>
              <p:spPr>
                <a:xfrm>
                  <a:off x="4405053" y="4353187"/>
                  <a:ext cx="658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51" name="Freihand 850">
                  <a:extLst>
                    <a:ext uri="{FF2B5EF4-FFF2-40B4-BE49-F238E27FC236}">
                      <a16:creationId xmlns:a16="http://schemas.microsoft.com/office/drawing/2014/main" id="{A3C9339F-5286-44C7-93EA-BE9BAD0CADC9}"/>
                    </a:ext>
                  </a:extLst>
                </p14:cNvPr>
                <p14:cNvContentPartPr/>
                <p14:nvPr/>
              </p14:nvContentPartPr>
              <p14:xfrm>
                <a:off x="4484253" y="4310707"/>
                <a:ext cx="32400" cy="47160"/>
              </p14:xfrm>
            </p:contentPart>
          </mc:Choice>
          <mc:Fallback xmlns="">
            <p:pic>
              <p:nvPicPr>
                <p:cNvPr id="851" name="Freihand 850">
                  <a:extLst>
                    <a:ext uri="{FF2B5EF4-FFF2-40B4-BE49-F238E27FC236}">
                      <a16:creationId xmlns:a16="http://schemas.microsoft.com/office/drawing/2014/main" id="{A3C9339F-5286-44C7-93EA-BE9BAD0CADC9}"/>
                    </a:ext>
                  </a:extLst>
                </p:cNvPr>
                <p:cNvPicPr/>
                <p:nvPr/>
              </p:nvPicPr>
              <p:blipFill>
                <a:blip r:embed="rId99"/>
                <a:stretch>
                  <a:fillRect/>
                </a:stretch>
              </p:blipFill>
              <p:spPr>
                <a:xfrm>
                  <a:off x="4479933" y="4306387"/>
                  <a:ext cx="410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53" name="Freihand 852">
                  <a:extLst>
                    <a:ext uri="{FF2B5EF4-FFF2-40B4-BE49-F238E27FC236}">
                      <a16:creationId xmlns:a16="http://schemas.microsoft.com/office/drawing/2014/main" id="{5BEB5378-514F-479D-86B3-46DA9A172202}"/>
                    </a:ext>
                  </a:extLst>
                </p14:cNvPr>
                <p14:cNvContentPartPr/>
                <p14:nvPr/>
              </p14:nvContentPartPr>
              <p14:xfrm>
                <a:off x="3045333" y="3714547"/>
                <a:ext cx="20880" cy="89640"/>
              </p14:xfrm>
            </p:contentPart>
          </mc:Choice>
          <mc:Fallback xmlns="">
            <p:pic>
              <p:nvPicPr>
                <p:cNvPr id="853" name="Freihand 852">
                  <a:extLst>
                    <a:ext uri="{FF2B5EF4-FFF2-40B4-BE49-F238E27FC236}">
                      <a16:creationId xmlns:a16="http://schemas.microsoft.com/office/drawing/2014/main" id="{5BEB5378-514F-479D-86B3-46DA9A172202}"/>
                    </a:ext>
                  </a:extLst>
                </p:cNvPr>
                <p:cNvPicPr/>
                <p:nvPr/>
              </p:nvPicPr>
              <p:blipFill>
                <a:blip r:embed="rId101"/>
                <a:stretch>
                  <a:fillRect/>
                </a:stretch>
              </p:blipFill>
              <p:spPr>
                <a:xfrm>
                  <a:off x="3041013" y="3710227"/>
                  <a:ext cx="295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54" name="Freihand 853">
                  <a:extLst>
                    <a:ext uri="{FF2B5EF4-FFF2-40B4-BE49-F238E27FC236}">
                      <a16:creationId xmlns:a16="http://schemas.microsoft.com/office/drawing/2014/main" id="{38317411-9CF9-423E-8492-83C3CC782C32}"/>
                    </a:ext>
                  </a:extLst>
                </p14:cNvPr>
                <p14:cNvContentPartPr/>
                <p14:nvPr/>
              </p14:nvContentPartPr>
              <p14:xfrm>
                <a:off x="3004653" y="3781147"/>
                <a:ext cx="95760" cy="21960"/>
              </p14:xfrm>
            </p:contentPart>
          </mc:Choice>
          <mc:Fallback xmlns="">
            <p:pic>
              <p:nvPicPr>
                <p:cNvPr id="854" name="Freihand 853">
                  <a:extLst>
                    <a:ext uri="{FF2B5EF4-FFF2-40B4-BE49-F238E27FC236}">
                      <a16:creationId xmlns:a16="http://schemas.microsoft.com/office/drawing/2014/main" id="{38317411-9CF9-423E-8492-83C3CC782C32}"/>
                    </a:ext>
                  </a:extLst>
                </p:cNvPr>
                <p:cNvPicPr/>
                <p:nvPr/>
              </p:nvPicPr>
              <p:blipFill>
                <a:blip r:embed="rId103"/>
                <a:stretch>
                  <a:fillRect/>
                </a:stretch>
              </p:blipFill>
              <p:spPr>
                <a:xfrm>
                  <a:off x="3000333" y="3776827"/>
                  <a:ext cx="1044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55" name="Freihand 854">
                  <a:extLst>
                    <a:ext uri="{FF2B5EF4-FFF2-40B4-BE49-F238E27FC236}">
                      <a16:creationId xmlns:a16="http://schemas.microsoft.com/office/drawing/2014/main" id="{4FA3D0F0-6B72-4F4B-96ED-59576322F983}"/>
                    </a:ext>
                  </a:extLst>
                </p14:cNvPr>
                <p14:cNvContentPartPr/>
                <p14:nvPr/>
              </p14:nvContentPartPr>
              <p14:xfrm>
                <a:off x="2992413" y="3687907"/>
                <a:ext cx="128160" cy="128160"/>
              </p14:xfrm>
            </p:contentPart>
          </mc:Choice>
          <mc:Fallback xmlns="">
            <p:pic>
              <p:nvPicPr>
                <p:cNvPr id="855" name="Freihand 854">
                  <a:extLst>
                    <a:ext uri="{FF2B5EF4-FFF2-40B4-BE49-F238E27FC236}">
                      <a16:creationId xmlns:a16="http://schemas.microsoft.com/office/drawing/2014/main" id="{4FA3D0F0-6B72-4F4B-96ED-59576322F983}"/>
                    </a:ext>
                  </a:extLst>
                </p:cNvPr>
                <p:cNvPicPr/>
                <p:nvPr/>
              </p:nvPicPr>
              <p:blipFill>
                <a:blip r:embed="rId105"/>
                <a:stretch>
                  <a:fillRect/>
                </a:stretch>
              </p:blipFill>
              <p:spPr>
                <a:xfrm>
                  <a:off x="2988093" y="3683587"/>
                  <a:ext cx="1368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56" name="Freihand 855">
                  <a:extLst>
                    <a:ext uri="{FF2B5EF4-FFF2-40B4-BE49-F238E27FC236}">
                      <a16:creationId xmlns:a16="http://schemas.microsoft.com/office/drawing/2014/main" id="{516A1933-173F-457A-90A1-D60B2A71D366}"/>
                    </a:ext>
                  </a:extLst>
                </p14:cNvPr>
                <p14:cNvContentPartPr/>
                <p14:nvPr/>
              </p14:nvContentPartPr>
              <p14:xfrm>
                <a:off x="3087093" y="3737947"/>
                <a:ext cx="94320" cy="97920"/>
              </p14:xfrm>
            </p:contentPart>
          </mc:Choice>
          <mc:Fallback xmlns="">
            <p:pic>
              <p:nvPicPr>
                <p:cNvPr id="856" name="Freihand 855">
                  <a:extLst>
                    <a:ext uri="{FF2B5EF4-FFF2-40B4-BE49-F238E27FC236}">
                      <a16:creationId xmlns:a16="http://schemas.microsoft.com/office/drawing/2014/main" id="{516A1933-173F-457A-90A1-D60B2A71D366}"/>
                    </a:ext>
                  </a:extLst>
                </p:cNvPr>
                <p:cNvPicPr/>
                <p:nvPr/>
              </p:nvPicPr>
              <p:blipFill>
                <a:blip r:embed="rId107"/>
                <a:stretch>
                  <a:fillRect/>
                </a:stretch>
              </p:blipFill>
              <p:spPr>
                <a:xfrm>
                  <a:off x="3082773" y="3733627"/>
                  <a:ext cx="1029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57" name="Freihand 856">
                  <a:extLst>
                    <a:ext uri="{FF2B5EF4-FFF2-40B4-BE49-F238E27FC236}">
                      <a16:creationId xmlns:a16="http://schemas.microsoft.com/office/drawing/2014/main" id="{2611827D-AA78-4B4C-BCFA-A527DA94E291}"/>
                    </a:ext>
                  </a:extLst>
                </p14:cNvPr>
                <p14:cNvContentPartPr/>
                <p14:nvPr/>
              </p14:nvContentPartPr>
              <p14:xfrm>
                <a:off x="3137493" y="3677467"/>
                <a:ext cx="48240" cy="61920"/>
              </p14:xfrm>
            </p:contentPart>
          </mc:Choice>
          <mc:Fallback xmlns="">
            <p:pic>
              <p:nvPicPr>
                <p:cNvPr id="857" name="Freihand 856">
                  <a:extLst>
                    <a:ext uri="{FF2B5EF4-FFF2-40B4-BE49-F238E27FC236}">
                      <a16:creationId xmlns:a16="http://schemas.microsoft.com/office/drawing/2014/main" id="{2611827D-AA78-4B4C-BCFA-A527DA94E291}"/>
                    </a:ext>
                  </a:extLst>
                </p:cNvPr>
                <p:cNvPicPr/>
                <p:nvPr/>
              </p:nvPicPr>
              <p:blipFill>
                <a:blip r:embed="rId109"/>
                <a:stretch>
                  <a:fillRect/>
                </a:stretch>
              </p:blipFill>
              <p:spPr>
                <a:xfrm>
                  <a:off x="3133173" y="3673147"/>
                  <a:ext cx="568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59" name="Freihand 858">
                  <a:extLst>
                    <a:ext uri="{FF2B5EF4-FFF2-40B4-BE49-F238E27FC236}">
                      <a16:creationId xmlns:a16="http://schemas.microsoft.com/office/drawing/2014/main" id="{70417EB1-8D56-4956-AABE-55D9782385C1}"/>
                    </a:ext>
                  </a:extLst>
                </p14:cNvPr>
                <p14:cNvContentPartPr/>
                <p14:nvPr/>
              </p14:nvContentPartPr>
              <p14:xfrm>
                <a:off x="3435573" y="4018747"/>
                <a:ext cx="333720" cy="312120"/>
              </p14:xfrm>
            </p:contentPart>
          </mc:Choice>
          <mc:Fallback xmlns="">
            <p:pic>
              <p:nvPicPr>
                <p:cNvPr id="859" name="Freihand 858">
                  <a:extLst>
                    <a:ext uri="{FF2B5EF4-FFF2-40B4-BE49-F238E27FC236}">
                      <a16:creationId xmlns:a16="http://schemas.microsoft.com/office/drawing/2014/main" id="{70417EB1-8D56-4956-AABE-55D9782385C1}"/>
                    </a:ext>
                  </a:extLst>
                </p:cNvPr>
                <p:cNvPicPr/>
                <p:nvPr/>
              </p:nvPicPr>
              <p:blipFill>
                <a:blip r:embed="rId111"/>
                <a:stretch>
                  <a:fillRect/>
                </a:stretch>
              </p:blipFill>
              <p:spPr>
                <a:xfrm>
                  <a:off x="3431253" y="4014427"/>
                  <a:ext cx="342360" cy="3207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60" name="Freihand 859">
                  <a:extLst>
                    <a:ext uri="{FF2B5EF4-FFF2-40B4-BE49-F238E27FC236}">
                      <a16:creationId xmlns:a16="http://schemas.microsoft.com/office/drawing/2014/main" id="{11945C90-A69F-465B-99AF-D2D182E90228}"/>
                    </a:ext>
                  </a:extLst>
                </p14:cNvPr>
                <p14:cNvContentPartPr/>
                <p14:nvPr/>
              </p14:nvContentPartPr>
              <p14:xfrm>
                <a:off x="3281493" y="4191907"/>
                <a:ext cx="199440" cy="250560"/>
              </p14:xfrm>
            </p:contentPart>
          </mc:Choice>
          <mc:Fallback xmlns="">
            <p:pic>
              <p:nvPicPr>
                <p:cNvPr id="860" name="Freihand 859">
                  <a:extLst>
                    <a:ext uri="{FF2B5EF4-FFF2-40B4-BE49-F238E27FC236}">
                      <a16:creationId xmlns:a16="http://schemas.microsoft.com/office/drawing/2014/main" id="{11945C90-A69F-465B-99AF-D2D182E90228}"/>
                    </a:ext>
                  </a:extLst>
                </p:cNvPr>
                <p:cNvPicPr/>
                <p:nvPr/>
              </p:nvPicPr>
              <p:blipFill>
                <a:blip r:embed="rId113"/>
                <a:stretch>
                  <a:fillRect/>
                </a:stretch>
              </p:blipFill>
              <p:spPr>
                <a:xfrm>
                  <a:off x="3277173" y="4187587"/>
                  <a:ext cx="20808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62" name="Freihand 861">
                  <a:extLst>
                    <a:ext uri="{FF2B5EF4-FFF2-40B4-BE49-F238E27FC236}">
                      <a16:creationId xmlns:a16="http://schemas.microsoft.com/office/drawing/2014/main" id="{924FC679-F29D-46E2-A21D-E3755B52A60F}"/>
                    </a:ext>
                  </a:extLst>
                </p14:cNvPr>
                <p14:cNvContentPartPr/>
                <p14:nvPr/>
              </p14:nvContentPartPr>
              <p14:xfrm>
                <a:off x="3264573" y="3836947"/>
                <a:ext cx="492480" cy="458640"/>
              </p14:xfrm>
            </p:contentPart>
          </mc:Choice>
          <mc:Fallback xmlns="">
            <p:pic>
              <p:nvPicPr>
                <p:cNvPr id="862" name="Freihand 861">
                  <a:extLst>
                    <a:ext uri="{FF2B5EF4-FFF2-40B4-BE49-F238E27FC236}">
                      <a16:creationId xmlns:a16="http://schemas.microsoft.com/office/drawing/2014/main" id="{924FC679-F29D-46E2-A21D-E3755B52A60F}"/>
                    </a:ext>
                  </a:extLst>
                </p:cNvPr>
                <p:cNvPicPr/>
                <p:nvPr/>
              </p:nvPicPr>
              <p:blipFill>
                <a:blip r:embed="rId115"/>
                <a:stretch>
                  <a:fillRect/>
                </a:stretch>
              </p:blipFill>
              <p:spPr>
                <a:xfrm>
                  <a:off x="3260253" y="3832627"/>
                  <a:ext cx="501120" cy="4672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63" name="Freihand 862">
                  <a:extLst>
                    <a:ext uri="{FF2B5EF4-FFF2-40B4-BE49-F238E27FC236}">
                      <a16:creationId xmlns:a16="http://schemas.microsoft.com/office/drawing/2014/main" id="{BFFDEBC3-590E-40BD-AA14-0436AF783F3F}"/>
                    </a:ext>
                  </a:extLst>
                </p14:cNvPr>
                <p14:cNvContentPartPr/>
                <p14:nvPr/>
              </p14:nvContentPartPr>
              <p14:xfrm>
                <a:off x="3542133" y="3993187"/>
                <a:ext cx="42120" cy="77760"/>
              </p14:xfrm>
            </p:contentPart>
          </mc:Choice>
          <mc:Fallback xmlns="">
            <p:pic>
              <p:nvPicPr>
                <p:cNvPr id="863" name="Freihand 862">
                  <a:extLst>
                    <a:ext uri="{FF2B5EF4-FFF2-40B4-BE49-F238E27FC236}">
                      <a16:creationId xmlns:a16="http://schemas.microsoft.com/office/drawing/2014/main" id="{BFFDEBC3-590E-40BD-AA14-0436AF783F3F}"/>
                    </a:ext>
                  </a:extLst>
                </p:cNvPr>
                <p:cNvPicPr/>
                <p:nvPr/>
              </p:nvPicPr>
              <p:blipFill>
                <a:blip r:embed="rId117"/>
                <a:stretch>
                  <a:fillRect/>
                </a:stretch>
              </p:blipFill>
              <p:spPr>
                <a:xfrm>
                  <a:off x="3537813" y="3988867"/>
                  <a:ext cx="507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65" name="Freihand 864">
                  <a:extLst>
                    <a:ext uri="{FF2B5EF4-FFF2-40B4-BE49-F238E27FC236}">
                      <a16:creationId xmlns:a16="http://schemas.microsoft.com/office/drawing/2014/main" id="{7D0D0BF6-E1FB-47D3-9BAA-C5596B076D1A}"/>
                    </a:ext>
                  </a:extLst>
                </p14:cNvPr>
                <p14:cNvContentPartPr/>
                <p14:nvPr/>
              </p14:nvContentPartPr>
              <p14:xfrm>
                <a:off x="3564813" y="4099747"/>
                <a:ext cx="73440" cy="340200"/>
              </p14:xfrm>
            </p:contentPart>
          </mc:Choice>
          <mc:Fallback xmlns="">
            <p:pic>
              <p:nvPicPr>
                <p:cNvPr id="865" name="Freihand 864">
                  <a:extLst>
                    <a:ext uri="{FF2B5EF4-FFF2-40B4-BE49-F238E27FC236}">
                      <a16:creationId xmlns:a16="http://schemas.microsoft.com/office/drawing/2014/main" id="{7D0D0BF6-E1FB-47D3-9BAA-C5596B076D1A}"/>
                    </a:ext>
                  </a:extLst>
                </p:cNvPr>
                <p:cNvPicPr/>
                <p:nvPr/>
              </p:nvPicPr>
              <p:blipFill>
                <a:blip r:embed="rId119"/>
                <a:stretch>
                  <a:fillRect/>
                </a:stretch>
              </p:blipFill>
              <p:spPr>
                <a:xfrm>
                  <a:off x="3560493" y="4095427"/>
                  <a:ext cx="82080" cy="3488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66" name="Freihand 865">
                  <a:extLst>
                    <a:ext uri="{FF2B5EF4-FFF2-40B4-BE49-F238E27FC236}">
                      <a16:creationId xmlns:a16="http://schemas.microsoft.com/office/drawing/2014/main" id="{E631BDC6-37E4-4B89-ABF7-EBD36489E190}"/>
                    </a:ext>
                  </a:extLst>
                </p14:cNvPr>
                <p14:cNvContentPartPr/>
                <p14:nvPr/>
              </p14:nvContentPartPr>
              <p14:xfrm>
                <a:off x="3510453" y="4057627"/>
                <a:ext cx="121680" cy="103320"/>
              </p14:xfrm>
            </p:contentPart>
          </mc:Choice>
          <mc:Fallback xmlns="">
            <p:pic>
              <p:nvPicPr>
                <p:cNvPr id="866" name="Freihand 865">
                  <a:extLst>
                    <a:ext uri="{FF2B5EF4-FFF2-40B4-BE49-F238E27FC236}">
                      <a16:creationId xmlns:a16="http://schemas.microsoft.com/office/drawing/2014/main" id="{E631BDC6-37E4-4B89-ABF7-EBD36489E190}"/>
                    </a:ext>
                  </a:extLst>
                </p:cNvPr>
                <p:cNvPicPr/>
                <p:nvPr/>
              </p:nvPicPr>
              <p:blipFill>
                <a:blip r:embed="rId121"/>
                <a:stretch>
                  <a:fillRect/>
                </a:stretch>
              </p:blipFill>
              <p:spPr>
                <a:xfrm>
                  <a:off x="3506133" y="4053307"/>
                  <a:ext cx="130320" cy="111960"/>
                </a:xfrm>
                <a:prstGeom prst="rect">
                  <a:avLst/>
                </a:prstGeom>
              </p:spPr>
            </p:pic>
          </mc:Fallback>
        </mc:AlternateContent>
      </p:grpSp>
      <p:grpSp>
        <p:nvGrpSpPr>
          <p:cNvPr id="889" name="Gruppieren 888">
            <a:extLst>
              <a:ext uri="{FF2B5EF4-FFF2-40B4-BE49-F238E27FC236}">
                <a16:creationId xmlns:a16="http://schemas.microsoft.com/office/drawing/2014/main" id="{1F382A15-2278-423D-AC87-2709AF590C6C}"/>
              </a:ext>
            </a:extLst>
          </p:cNvPr>
          <p:cNvGrpSpPr/>
          <p:nvPr/>
        </p:nvGrpSpPr>
        <p:grpSpPr>
          <a:xfrm>
            <a:off x="3549693" y="4524907"/>
            <a:ext cx="1390680" cy="641160"/>
            <a:chOff x="3549693" y="4524907"/>
            <a:chExt cx="1390680" cy="641160"/>
          </a:xfrm>
        </p:grpSpPr>
        <mc:AlternateContent xmlns:mc="http://schemas.openxmlformats.org/markup-compatibility/2006" xmlns:p14="http://schemas.microsoft.com/office/powerpoint/2010/main">
          <mc:Choice Requires="p14">
            <p:contentPart p14:bwMode="auto" r:id="rId122">
              <p14:nvContentPartPr>
                <p14:cNvPr id="868" name="Freihand 867">
                  <a:extLst>
                    <a:ext uri="{FF2B5EF4-FFF2-40B4-BE49-F238E27FC236}">
                      <a16:creationId xmlns:a16="http://schemas.microsoft.com/office/drawing/2014/main" id="{EC7B8126-8AF3-4A89-A97E-371ACE364C09}"/>
                    </a:ext>
                  </a:extLst>
                </p14:cNvPr>
                <p14:cNvContentPartPr/>
                <p14:nvPr/>
              </p14:nvContentPartPr>
              <p14:xfrm>
                <a:off x="3641853" y="4704907"/>
                <a:ext cx="14760" cy="164880"/>
              </p14:xfrm>
            </p:contentPart>
          </mc:Choice>
          <mc:Fallback xmlns="">
            <p:pic>
              <p:nvPicPr>
                <p:cNvPr id="868" name="Freihand 867">
                  <a:extLst>
                    <a:ext uri="{FF2B5EF4-FFF2-40B4-BE49-F238E27FC236}">
                      <a16:creationId xmlns:a16="http://schemas.microsoft.com/office/drawing/2014/main" id="{EC7B8126-8AF3-4A89-A97E-371ACE364C09}"/>
                    </a:ext>
                  </a:extLst>
                </p:cNvPr>
                <p:cNvPicPr/>
                <p:nvPr/>
              </p:nvPicPr>
              <p:blipFill>
                <a:blip r:embed="rId123"/>
                <a:stretch>
                  <a:fillRect/>
                </a:stretch>
              </p:blipFill>
              <p:spPr>
                <a:xfrm>
                  <a:off x="3637533" y="4700587"/>
                  <a:ext cx="234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69" name="Freihand 868">
                  <a:extLst>
                    <a:ext uri="{FF2B5EF4-FFF2-40B4-BE49-F238E27FC236}">
                      <a16:creationId xmlns:a16="http://schemas.microsoft.com/office/drawing/2014/main" id="{87DF5AAB-2F5E-478F-AB6A-28BFE7282F1F}"/>
                    </a:ext>
                  </a:extLst>
                </p14:cNvPr>
                <p14:cNvContentPartPr/>
                <p14:nvPr/>
              </p14:nvContentPartPr>
              <p14:xfrm>
                <a:off x="3549693" y="4676467"/>
                <a:ext cx="131760" cy="96120"/>
              </p14:xfrm>
            </p:contentPart>
          </mc:Choice>
          <mc:Fallback xmlns="">
            <p:pic>
              <p:nvPicPr>
                <p:cNvPr id="869" name="Freihand 868">
                  <a:extLst>
                    <a:ext uri="{FF2B5EF4-FFF2-40B4-BE49-F238E27FC236}">
                      <a16:creationId xmlns:a16="http://schemas.microsoft.com/office/drawing/2014/main" id="{87DF5AAB-2F5E-478F-AB6A-28BFE7282F1F}"/>
                    </a:ext>
                  </a:extLst>
                </p:cNvPr>
                <p:cNvPicPr/>
                <p:nvPr/>
              </p:nvPicPr>
              <p:blipFill>
                <a:blip r:embed="rId125"/>
                <a:stretch>
                  <a:fillRect/>
                </a:stretch>
              </p:blipFill>
              <p:spPr>
                <a:xfrm>
                  <a:off x="3545373" y="4672147"/>
                  <a:ext cx="1404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70" name="Freihand 869">
                  <a:extLst>
                    <a:ext uri="{FF2B5EF4-FFF2-40B4-BE49-F238E27FC236}">
                      <a16:creationId xmlns:a16="http://schemas.microsoft.com/office/drawing/2014/main" id="{FEBEA562-DE5F-4BB4-9C94-DEB6C28010ED}"/>
                    </a:ext>
                  </a:extLst>
                </p14:cNvPr>
                <p14:cNvContentPartPr/>
                <p14:nvPr/>
              </p14:nvContentPartPr>
              <p14:xfrm>
                <a:off x="3678213" y="4756387"/>
                <a:ext cx="203040" cy="111600"/>
              </p14:xfrm>
            </p:contentPart>
          </mc:Choice>
          <mc:Fallback xmlns="">
            <p:pic>
              <p:nvPicPr>
                <p:cNvPr id="870" name="Freihand 869">
                  <a:extLst>
                    <a:ext uri="{FF2B5EF4-FFF2-40B4-BE49-F238E27FC236}">
                      <a16:creationId xmlns:a16="http://schemas.microsoft.com/office/drawing/2014/main" id="{FEBEA562-DE5F-4BB4-9C94-DEB6C28010ED}"/>
                    </a:ext>
                  </a:extLst>
                </p:cNvPr>
                <p:cNvPicPr/>
                <p:nvPr/>
              </p:nvPicPr>
              <p:blipFill>
                <a:blip r:embed="rId127"/>
                <a:stretch>
                  <a:fillRect/>
                </a:stretch>
              </p:blipFill>
              <p:spPr>
                <a:xfrm>
                  <a:off x="3673893" y="4752067"/>
                  <a:ext cx="2116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71" name="Freihand 870">
                  <a:extLst>
                    <a:ext uri="{FF2B5EF4-FFF2-40B4-BE49-F238E27FC236}">
                      <a16:creationId xmlns:a16="http://schemas.microsoft.com/office/drawing/2014/main" id="{2E15C317-F0FC-424D-92FE-913A166B5B03}"/>
                    </a:ext>
                  </a:extLst>
                </p14:cNvPr>
                <p14:cNvContentPartPr/>
                <p14:nvPr/>
              </p14:nvContentPartPr>
              <p14:xfrm>
                <a:off x="3855693" y="4668187"/>
                <a:ext cx="116640" cy="156240"/>
              </p14:xfrm>
            </p:contentPart>
          </mc:Choice>
          <mc:Fallback xmlns="">
            <p:pic>
              <p:nvPicPr>
                <p:cNvPr id="871" name="Freihand 870">
                  <a:extLst>
                    <a:ext uri="{FF2B5EF4-FFF2-40B4-BE49-F238E27FC236}">
                      <a16:creationId xmlns:a16="http://schemas.microsoft.com/office/drawing/2014/main" id="{2E15C317-F0FC-424D-92FE-913A166B5B03}"/>
                    </a:ext>
                  </a:extLst>
                </p:cNvPr>
                <p:cNvPicPr/>
                <p:nvPr/>
              </p:nvPicPr>
              <p:blipFill>
                <a:blip r:embed="rId129"/>
                <a:stretch>
                  <a:fillRect/>
                </a:stretch>
              </p:blipFill>
              <p:spPr>
                <a:xfrm>
                  <a:off x="3851373" y="4663867"/>
                  <a:ext cx="1252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72" name="Freihand 871">
                  <a:extLst>
                    <a:ext uri="{FF2B5EF4-FFF2-40B4-BE49-F238E27FC236}">
                      <a16:creationId xmlns:a16="http://schemas.microsoft.com/office/drawing/2014/main" id="{42938804-AF51-49E5-A65D-6AF1189E4582}"/>
                    </a:ext>
                  </a:extLst>
                </p14:cNvPr>
                <p14:cNvContentPartPr/>
                <p14:nvPr/>
              </p14:nvContentPartPr>
              <p14:xfrm>
                <a:off x="4042893" y="4720387"/>
                <a:ext cx="74160" cy="81720"/>
              </p14:xfrm>
            </p:contentPart>
          </mc:Choice>
          <mc:Fallback xmlns="">
            <p:pic>
              <p:nvPicPr>
                <p:cNvPr id="872" name="Freihand 871">
                  <a:extLst>
                    <a:ext uri="{FF2B5EF4-FFF2-40B4-BE49-F238E27FC236}">
                      <a16:creationId xmlns:a16="http://schemas.microsoft.com/office/drawing/2014/main" id="{42938804-AF51-49E5-A65D-6AF1189E4582}"/>
                    </a:ext>
                  </a:extLst>
                </p:cNvPr>
                <p:cNvPicPr/>
                <p:nvPr/>
              </p:nvPicPr>
              <p:blipFill>
                <a:blip r:embed="rId131"/>
                <a:stretch>
                  <a:fillRect/>
                </a:stretch>
              </p:blipFill>
              <p:spPr>
                <a:xfrm>
                  <a:off x="4038573" y="4716067"/>
                  <a:ext cx="828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73" name="Freihand 872">
                  <a:extLst>
                    <a:ext uri="{FF2B5EF4-FFF2-40B4-BE49-F238E27FC236}">
                      <a16:creationId xmlns:a16="http://schemas.microsoft.com/office/drawing/2014/main" id="{9DEC2939-4127-4A1B-BCD3-0EEAB72739C5}"/>
                    </a:ext>
                  </a:extLst>
                </p14:cNvPr>
                <p14:cNvContentPartPr/>
                <p14:nvPr/>
              </p14:nvContentPartPr>
              <p14:xfrm>
                <a:off x="4144773" y="4685827"/>
                <a:ext cx="77400" cy="81360"/>
              </p14:xfrm>
            </p:contentPart>
          </mc:Choice>
          <mc:Fallback xmlns="">
            <p:pic>
              <p:nvPicPr>
                <p:cNvPr id="873" name="Freihand 872">
                  <a:extLst>
                    <a:ext uri="{FF2B5EF4-FFF2-40B4-BE49-F238E27FC236}">
                      <a16:creationId xmlns:a16="http://schemas.microsoft.com/office/drawing/2014/main" id="{9DEC2939-4127-4A1B-BCD3-0EEAB72739C5}"/>
                    </a:ext>
                  </a:extLst>
                </p:cNvPr>
                <p:cNvPicPr/>
                <p:nvPr/>
              </p:nvPicPr>
              <p:blipFill>
                <a:blip r:embed="rId133"/>
                <a:stretch>
                  <a:fillRect/>
                </a:stretch>
              </p:blipFill>
              <p:spPr>
                <a:xfrm>
                  <a:off x="4140453" y="4681507"/>
                  <a:ext cx="860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74" name="Freihand 873">
                  <a:extLst>
                    <a:ext uri="{FF2B5EF4-FFF2-40B4-BE49-F238E27FC236}">
                      <a16:creationId xmlns:a16="http://schemas.microsoft.com/office/drawing/2014/main" id="{D8DF6136-7E24-46CF-B9F4-935999F61C89}"/>
                    </a:ext>
                  </a:extLst>
                </p14:cNvPr>
                <p14:cNvContentPartPr/>
                <p14:nvPr/>
              </p14:nvContentPartPr>
              <p14:xfrm>
                <a:off x="4224333" y="4598707"/>
                <a:ext cx="47880" cy="202680"/>
              </p14:xfrm>
            </p:contentPart>
          </mc:Choice>
          <mc:Fallback xmlns="">
            <p:pic>
              <p:nvPicPr>
                <p:cNvPr id="874" name="Freihand 873">
                  <a:extLst>
                    <a:ext uri="{FF2B5EF4-FFF2-40B4-BE49-F238E27FC236}">
                      <a16:creationId xmlns:a16="http://schemas.microsoft.com/office/drawing/2014/main" id="{D8DF6136-7E24-46CF-B9F4-935999F61C89}"/>
                    </a:ext>
                  </a:extLst>
                </p:cNvPr>
                <p:cNvPicPr/>
                <p:nvPr/>
              </p:nvPicPr>
              <p:blipFill>
                <a:blip r:embed="rId135"/>
                <a:stretch>
                  <a:fillRect/>
                </a:stretch>
              </p:blipFill>
              <p:spPr>
                <a:xfrm>
                  <a:off x="4220013" y="4594387"/>
                  <a:ext cx="5652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75" name="Freihand 874">
                  <a:extLst>
                    <a:ext uri="{FF2B5EF4-FFF2-40B4-BE49-F238E27FC236}">
                      <a16:creationId xmlns:a16="http://schemas.microsoft.com/office/drawing/2014/main" id="{5BE46406-19EC-43CF-A24E-E172C62E82A5}"/>
                    </a:ext>
                  </a:extLst>
                </p14:cNvPr>
                <p14:cNvContentPartPr/>
                <p14:nvPr/>
              </p14:nvContentPartPr>
              <p14:xfrm>
                <a:off x="4171053" y="4587187"/>
                <a:ext cx="63360" cy="209160"/>
              </p14:xfrm>
            </p:contentPart>
          </mc:Choice>
          <mc:Fallback xmlns="">
            <p:pic>
              <p:nvPicPr>
                <p:cNvPr id="875" name="Freihand 874">
                  <a:extLst>
                    <a:ext uri="{FF2B5EF4-FFF2-40B4-BE49-F238E27FC236}">
                      <a16:creationId xmlns:a16="http://schemas.microsoft.com/office/drawing/2014/main" id="{5BE46406-19EC-43CF-A24E-E172C62E82A5}"/>
                    </a:ext>
                  </a:extLst>
                </p:cNvPr>
                <p:cNvPicPr/>
                <p:nvPr/>
              </p:nvPicPr>
              <p:blipFill>
                <a:blip r:embed="rId137"/>
                <a:stretch>
                  <a:fillRect/>
                </a:stretch>
              </p:blipFill>
              <p:spPr>
                <a:xfrm>
                  <a:off x="4166733" y="4582867"/>
                  <a:ext cx="7200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76" name="Freihand 875">
                  <a:extLst>
                    <a:ext uri="{FF2B5EF4-FFF2-40B4-BE49-F238E27FC236}">
                      <a16:creationId xmlns:a16="http://schemas.microsoft.com/office/drawing/2014/main" id="{845CB848-B785-430E-9E25-A1959DF3CEF5}"/>
                    </a:ext>
                  </a:extLst>
                </p14:cNvPr>
                <p14:cNvContentPartPr/>
                <p14:nvPr/>
              </p14:nvContentPartPr>
              <p14:xfrm>
                <a:off x="4147293" y="4652707"/>
                <a:ext cx="108360" cy="91440"/>
              </p14:xfrm>
            </p:contentPart>
          </mc:Choice>
          <mc:Fallback xmlns="">
            <p:pic>
              <p:nvPicPr>
                <p:cNvPr id="876" name="Freihand 875">
                  <a:extLst>
                    <a:ext uri="{FF2B5EF4-FFF2-40B4-BE49-F238E27FC236}">
                      <a16:creationId xmlns:a16="http://schemas.microsoft.com/office/drawing/2014/main" id="{845CB848-B785-430E-9E25-A1959DF3CEF5}"/>
                    </a:ext>
                  </a:extLst>
                </p:cNvPr>
                <p:cNvPicPr/>
                <p:nvPr/>
              </p:nvPicPr>
              <p:blipFill>
                <a:blip r:embed="rId139"/>
                <a:stretch>
                  <a:fillRect/>
                </a:stretch>
              </p:blipFill>
              <p:spPr>
                <a:xfrm>
                  <a:off x="4142973" y="4648387"/>
                  <a:ext cx="1170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77" name="Freihand 876">
                  <a:extLst>
                    <a:ext uri="{FF2B5EF4-FFF2-40B4-BE49-F238E27FC236}">
                      <a16:creationId xmlns:a16="http://schemas.microsoft.com/office/drawing/2014/main" id="{AE01F388-C102-4CE4-A031-25863D2F749F}"/>
                    </a:ext>
                  </a:extLst>
                </p14:cNvPr>
                <p14:cNvContentPartPr/>
                <p14:nvPr/>
              </p14:nvContentPartPr>
              <p14:xfrm>
                <a:off x="4261053" y="4600507"/>
                <a:ext cx="98280" cy="202680"/>
              </p14:xfrm>
            </p:contentPart>
          </mc:Choice>
          <mc:Fallback xmlns="">
            <p:pic>
              <p:nvPicPr>
                <p:cNvPr id="877" name="Freihand 876">
                  <a:extLst>
                    <a:ext uri="{FF2B5EF4-FFF2-40B4-BE49-F238E27FC236}">
                      <a16:creationId xmlns:a16="http://schemas.microsoft.com/office/drawing/2014/main" id="{AE01F388-C102-4CE4-A031-25863D2F749F}"/>
                    </a:ext>
                  </a:extLst>
                </p:cNvPr>
                <p:cNvPicPr/>
                <p:nvPr/>
              </p:nvPicPr>
              <p:blipFill>
                <a:blip r:embed="rId141"/>
                <a:stretch>
                  <a:fillRect/>
                </a:stretch>
              </p:blipFill>
              <p:spPr>
                <a:xfrm>
                  <a:off x="4256733" y="4596187"/>
                  <a:ext cx="10692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78" name="Freihand 877">
                  <a:extLst>
                    <a:ext uri="{FF2B5EF4-FFF2-40B4-BE49-F238E27FC236}">
                      <a16:creationId xmlns:a16="http://schemas.microsoft.com/office/drawing/2014/main" id="{093C0B89-927C-49AA-9EAF-81366ED8012D}"/>
                    </a:ext>
                  </a:extLst>
                </p14:cNvPr>
                <p14:cNvContentPartPr/>
                <p14:nvPr/>
              </p14:nvContentPartPr>
              <p14:xfrm>
                <a:off x="4339893" y="4587907"/>
                <a:ext cx="101160" cy="120600"/>
              </p14:xfrm>
            </p:contentPart>
          </mc:Choice>
          <mc:Fallback xmlns="">
            <p:pic>
              <p:nvPicPr>
                <p:cNvPr id="878" name="Freihand 877">
                  <a:extLst>
                    <a:ext uri="{FF2B5EF4-FFF2-40B4-BE49-F238E27FC236}">
                      <a16:creationId xmlns:a16="http://schemas.microsoft.com/office/drawing/2014/main" id="{093C0B89-927C-49AA-9EAF-81366ED8012D}"/>
                    </a:ext>
                  </a:extLst>
                </p:cNvPr>
                <p:cNvPicPr/>
                <p:nvPr/>
              </p:nvPicPr>
              <p:blipFill>
                <a:blip r:embed="rId143"/>
                <a:stretch>
                  <a:fillRect/>
                </a:stretch>
              </p:blipFill>
              <p:spPr>
                <a:xfrm>
                  <a:off x="4335573" y="4583587"/>
                  <a:ext cx="1098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79" name="Freihand 878">
                  <a:extLst>
                    <a:ext uri="{FF2B5EF4-FFF2-40B4-BE49-F238E27FC236}">
                      <a16:creationId xmlns:a16="http://schemas.microsoft.com/office/drawing/2014/main" id="{7F18C793-FC5B-4673-BA2D-48F2CB594D6D}"/>
                    </a:ext>
                  </a:extLst>
                </p14:cNvPr>
                <p14:cNvContentPartPr/>
                <p14:nvPr/>
              </p14:nvContentPartPr>
              <p14:xfrm>
                <a:off x="4438533" y="4624987"/>
                <a:ext cx="30240" cy="75960"/>
              </p14:xfrm>
            </p:contentPart>
          </mc:Choice>
          <mc:Fallback xmlns="">
            <p:pic>
              <p:nvPicPr>
                <p:cNvPr id="879" name="Freihand 878">
                  <a:extLst>
                    <a:ext uri="{FF2B5EF4-FFF2-40B4-BE49-F238E27FC236}">
                      <a16:creationId xmlns:a16="http://schemas.microsoft.com/office/drawing/2014/main" id="{7F18C793-FC5B-4673-BA2D-48F2CB594D6D}"/>
                    </a:ext>
                  </a:extLst>
                </p:cNvPr>
                <p:cNvPicPr/>
                <p:nvPr/>
              </p:nvPicPr>
              <p:blipFill>
                <a:blip r:embed="rId145"/>
                <a:stretch>
                  <a:fillRect/>
                </a:stretch>
              </p:blipFill>
              <p:spPr>
                <a:xfrm>
                  <a:off x="4434213" y="4620667"/>
                  <a:ext cx="388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80" name="Freihand 879">
                  <a:extLst>
                    <a:ext uri="{FF2B5EF4-FFF2-40B4-BE49-F238E27FC236}">
                      <a16:creationId xmlns:a16="http://schemas.microsoft.com/office/drawing/2014/main" id="{5A61621F-66F2-4745-924B-D765B193A748}"/>
                    </a:ext>
                  </a:extLst>
                </p14:cNvPr>
                <p14:cNvContentPartPr/>
                <p14:nvPr/>
              </p14:nvContentPartPr>
              <p14:xfrm>
                <a:off x="4460133" y="4524907"/>
                <a:ext cx="195840" cy="152280"/>
              </p14:xfrm>
            </p:contentPart>
          </mc:Choice>
          <mc:Fallback xmlns="">
            <p:pic>
              <p:nvPicPr>
                <p:cNvPr id="880" name="Freihand 879">
                  <a:extLst>
                    <a:ext uri="{FF2B5EF4-FFF2-40B4-BE49-F238E27FC236}">
                      <a16:creationId xmlns:a16="http://schemas.microsoft.com/office/drawing/2014/main" id="{5A61621F-66F2-4745-924B-D765B193A748}"/>
                    </a:ext>
                  </a:extLst>
                </p:cNvPr>
                <p:cNvPicPr/>
                <p:nvPr/>
              </p:nvPicPr>
              <p:blipFill>
                <a:blip r:embed="rId147"/>
                <a:stretch>
                  <a:fillRect/>
                </a:stretch>
              </p:blipFill>
              <p:spPr>
                <a:xfrm>
                  <a:off x="4455813" y="4520587"/>
                  <a:ext cx="2044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81" name="Freihand 880">
                  <a:extLst>
                    <a:ext uri="{FF2B5EF4-FFF2-40B4-BE49-F238E27FC236}">
                      <a16:creationId xmlns:a16="http://schemas.microsoft.com/office/drawing/2014/main" id="{3738FFBF-421F-4D60-801A-94DE54AAF013}"/>
                    </a:ext>
                  </a:extLst>
                </p14:cNvPr>
                <p14:cNvContentPartPr/>
                <p14:nvPr/>
              </p14:nvContentPartPr>
              <p14:xfrm>
                <a:off x="4115253" y="4839907"/>
                <a:ext cx="287640" cy="214200"/>
              </p14:xfrm>
            </p:contentPart>
          </mc:Choice>
          <mc:Fallback xmlns="">
            <p:pic>
              <p:nvPicPr>
                <p:cNvPr id="881" name="Freihand 880">
                  <a:extLst>
                    <a:ext uri="{FF2B5EF4-FFF2-40B4-BE49-F238E27FC236}">
                      <a16:creationId xmlns:a16="http://schemas.microsoft.com/office/drawing/2014/main" id="{3738FFBF-421F-4D60-801A-94DE54AAF013}"/>
                    </a:ext>
                  </a:extLst>
                </p:cNvPr>
                <p:cNvPicPr/>
                <p:nvPr/>
              </p:nvPicPr>
              <p:blipFill>
                <a:blip r:embed="rId149"/>
                <a:stretch>
                  <a:fillRect/>
                </a:stretch>
              </p:blipFill>
              <p:spPr>
                <a:xfrm>
                  <a:off x="4110933" y="4835587"/>
                  <a:ext cx="29628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82" name="Freihand 881">
                  <a:extLst>
                    <a:ext uri="{FF2B5EF4-FFF2-40B4-BE49-F238E27FC236}">
                      <a16:creationId xmlns:a16="http://schemas.microsoft.com/office/drawing/2014/main" id="{EB223BB2-7496-4CE9-8D3A-902DFB93721F}"/>
                    </a:ext>
                  </a:extLst>
                </p14:cNvPr>
                <p14:cNvContentPartPr/>
                <p14:nvPr/>
              </p14:nvContentPartPr>
              <p14:xfrm>
                <a:off x="4409013" y="4864387"/>
                <a:ext cx="83520" cy="171000"/>
              </p14:xfrm>
            </p:contentPart>
          </mc:Choice>
          <mc:Fallback xmlns="">
            <p:pic>
              <p:nvPicPr>
                <p:cNvPr id="882" name="Freihand 881">
                  <a:extLst>
                    <a:ext uri="{FF2B5EF4-FFF2-40B4-BE49-F238E27FC236}">
                      <a16:creationId xmlns:a16="http://schemas.microsoft.com/office/drawing/2014/main" id="{EB223BB2-7496-4CE9-8D3A-902DFB93721F}"/>
                    </a:ext>
                  </a:extLst>
                </p:cNvPr>
                <p:cNvPicPr/>
                <p:nvPr/>
              </p:nvPicPr>
              <p:blipFill>
                <a:blip r:embed="rId151"/>
                <a:stretch>
                  <a:fillRect/>
                </a:stretch>
              </p:blipFill>
              <p:spPr>
                <a:xfrm>
                  <a:off x="4404693" y="4860067"/>
                  <a:ext cx="921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83" name="Freihand 882">
                  <a:extLst>
                    <a:ext uri="{FF2B5EF4-FFF2-40B4-BE49-F238E27FC236}">
                      <a16:creationId xmlns:a16="http://schemas.microsoft.com/office/drawing/2014/main" id="{843584B1-64BE-441A-BB3D-928D49896EBB}"/>
                    </a:ext>
                  </a:extLst>
                </p14:cNvPr>
                <p14:cNvContentPartPr/>
                <p14:nvPr/>
              </p14:nvContentPartPr>
              <p14:xfrm>
                <a:off x="4518093" y="4749187"/>
                <a:ext cx="139320" cy="170280"/>
              </p14:xfrm>
            </p:contentPart>
          </mc:Choice>
          <mc:Fallback xmlns="">
            <p:pic>
              <p:nvPicPr>
                <p:cNvPr id="883" name="Freihand 882">
                  <a:extLst>
                    <a:ext uri="{FF2B5EF4-FFF2-40B4-BE49-F238E27FC236}">
                      <a16:creationId xmlns:a16="http://schemas.microsoft.com/office/drawing/2014/main" id="{843584B1-64BE-441A-BB3D-928D49896EBB}"/>
                    </a:ext>
                  </a:extLst>
                </p:cNvPr>
                <p:cNvPicPr/>
                <p:nvPr/>
              </p:nvPicPr>
              <p:blipFill>
                <a:blip r:embed="rId153"/>
                <a:stretch>
                  <a:fillRect/>
                </a:stretch>
              </p:blipFill>
              <p:spPr>
                <a:xfrm>
                  <a:off x="4513773" y="4744867"/>
                  <a:ext cx="1479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84" name="Freihand 883">
                  <a:extLst>
                    <a:ext uri="{FF2B5EF4-FFF2-40B4-BE49-F238E27FC236}">
                      <a16:creationId xmlns:a16="http://schemas.microsoft.com/office/drawing/2014/main" id="{C9144BE2-1A9B-4326-94B9-FEDCFAB130E3}"/>
                    </a:ext>
                  </a:extLst>
                </p14:cNvPr>
                <p14:cNvContentPartPr/>
                <p14:nvPr/>
              </p14:nvContentPartPr>
              <p14:xfrm>
                <a:off x="4559853" y="5010547"/>
                <a:ext cx="61920" cy="155520"/>
              </p14:xfrm>
            </p:contentPart>
          </mc:Choice>
          <mc:Fallback xmlns="">
            <p:pic>
              <p:nvPicPr>
                <p:cNvPr id="884" name="Freihand 883">
                  <a:extLst>
                    <a:ext uri="{FF2B5EF4-FFF2-40B4-BE49-F238E27FC236}">
                      <a16:creationId xmlns:a16="http://schemas.microsoft.com/office/drawing/2014/main" id="{C9144BE2-1A9B-4326-94B9-FEDCFAB130E3}"/>
                    </a:ext>
                  </a:extLst>
                </p:cNvPr>
                <p:cNvPicPr/>
                <p:nvPr/>
              </p:nvPicPr>
              <p:blipFill>
                <a:blip r:embed="rId155"/>
                <a:stretch>
                  <a:fillRect/>
                </a:stretch>
              </p:blipFill>
              <p:spPr>
                <a:xfrm>
                  <a:off x="4555533" y="5006227"/>
                  <a:ext cx="705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885" name="Freihand 884">
                  <a:extLst>
                    <a:ext uri="{FF2B5EF4-FFF2-40B4-BE49-F238E27FC236}">
                      <a16:creationId xmlns:a16="http://schemas.microsoft.com/office/drawing/2014/main" id="{2E51A11E-79C0-4B32-BE0A-6DC051CBE7E5}"/>
                    </a:ext>
                  </a:extLst>
                </p14:cNvPr>
                <p14:cNvContentPartPr/>
                <p14:nvPr/>
              </p14:nvContentPartPr>
              <p14:xfrm>
                <a:off x="4624293" y="5016667"/>
                <a:ext cx="110160" cy="112680"/>
              </p14:xfrm>
            </p:contentPart>
          </mc:Choice>
          <mc:Fallback xmlns="">
            <p:pic>
              <p:nvPicPr>
                <p:cNvPr id="885" name="Freihand 884">
                  <a:extLst>
                    <a:ext uri="{FF2B5EF4-FFF2-40B4-BE49-F238E27FC236}">
                      <a16:creationId xmlns:a16="http://schemas.microsoft.com/office/drawing/2014/main" id="{2E51A11E-79C0-4B32-BE0A-6DC051CBE7E5}"/>
                    </a:ext>
                  </a:extLst>
                </p:cNvPr>
                <p:cNvPicPr/>
                <p:nvPr/>
              </p:nvPicPr>
              <p:blipFill>
                <a:blip r:embed="rId157"/>
                <a:stretch>
                  <a:fillRect/>
                </a:stretch>
              </p:blipFill>
              <p:spPr>
                <a:xfrm>
                  <a:off x="4619973" y="5012347"/>
                  <a:ext cx="1188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886" name="Freihand 885">
                  <a:extLst>
                    <a:ext uri="{FF2B5EF4-FFF2-40B4-BE49-F238E27FC236}">
                      <a16:creationId xmlns:a16="http://schemas.microsoft.com/office/drawing/2014/main" id="{4DB7D9B7-CDFF-4F90-A60C-684E60A886C7}"/>
                    </a:ext>
                  </a:extLst>
                </p14:cNvPr>
                <p14:cNvContentPartPr/>
                <p14:nvPr/>
              </p14:nvContentPartPr>
              <p14:xfrm>
                <a:off x="4743453" y="5002987"/>
                <a:ext cx="64800" cy="107640"/>
              </p14:xfrm>
            </p:contentPart>
          </mc:Choice>
          <mc:Fallback xmlns="">
            <p:pic>
              <p:nvPicPr>
                <p:cNvPr id="886" name="Freihand 885">
                  <a:extLst>
                    <a:ext uri="{FF2B5EF4-FFF2-40B4-BE49-F238E27FC236}">
                      <a16:creationId xmlns:a16="http://schemas.microsoft.com/office/drawing/2014/main" id="{4DB7D9B7-CDFF-4F90-A60C-684E60A886C7}"/>
                    </a:ext>
                  </a:extLst>
                </p:cNvPr>
                <p:cNvPicPr/>
                <p:nvPr/>
              </p:nvPicPr>
              <p:blipFill>
                <a:blip r:embed="rId159"/>
                <a:stretch>
                  <a:fillRect/>
                </a:stretch>
              </p:blipFill>
              <p:spPr>
                <a:xfrm>
                  <a:off x="4739133" y="4998667"/>
                  <a:ext cx="734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887" name="Freihand 886">
                  <a:extLst>
                    <a:ext uri="{FF2B5EF4-FFF2-40B4-BE49-F238E27FC236}">
                      <a16:creationId xmlns:a16="http://schemas.microsoft.com/office/drawing/2014/main" id="{3CC020EB-6A76-406D-B705-3CF483664601}"/>
                    </a:ext>
                  </a:extLst>
                </p14:cNvPr>
                <p14:cNvContentPartPr/>
                <p14:nvPr/>
              </p14:nvContentPartPr>
              <p14:xfrm>
                <a:off x="4823733" y="4969867"/>
                <a:ext cx="90000" cy="99720"/>
              </p14:xfrm>
            </p:contentPart>
          </mc:Choice>
          <mc:Fallback xmlns="">
            <p:pic>
              <p:nvPicPr>
                <p:cNvPr id="887" name="Freihand 886">
                  <a:extLst>
                    <a:ext uri="{FF2B5EF4-FFF2-40B4-BE49-F238E27FC236}">
                      <a16:creationId xmlns:a16="http://schemas.microsoft.com/office/drawing/2014/main" id="{3CC020EB-6A76-406D-B705-3CF483664601}"/>
                    </a:ext>
                  </a:extLst>
                </p:cNvPr>
                <p:cNvPicPr/>
                <p:nvPr/>
              </p:nvPicPr>
              <p:blipFill>
                <a:blip r:embed="rId161"/>
                <a:stretch>
                  <a:fillRect/>
                </a:stretch>
              </p:blipFill>
              <p:spPr>
                <a:xfrm>
                  <a:off x="4819413" y="4965547"/>
                  <a:ext cx="986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888" name="Freihand 887">
                  <a:extLst>
                    <a:ext uri="{FF2B5EF4-FFF2-40B4-BE49-F238E27FC236}">
                      <a16:creationId xmlns:a16="http://schemas.microsoft.com/office/drawing/2014/main" id="{12D69343-9DDD-44A7-A602-A53868406C68}"/>
                    </a:ext>
                  </a:extLst>
                </p14:cNvPr>
                <p14:cNvContentPartPr/>
                <p14:nvPr/>
              </p14:nvContentPartPr>
              <p14:xfrm>
                <a:off x="4889973" y="4881667"/>
                <a:ext cx="50400" cy="164160"/>
              </p14:xfrm>
            </p:contentPart>
          </mc:Choice>
          <mc:Fallback xmlns="">
            <p:pic>
              <p:nvPicPr>
                <p:cNvPr id="888" name="Freihand 887">
                  <a:extLst>
                    <a:ext uri="{FF2B5EF4-FFF2-40B4-BE49-F238E27FC236}">
                      <a16:creationId xmlns:a16="http://schemas.microsoft.com/office/drawing/2014/main" id="{12D69343-9DDD-44A7-A602-A53868406C68}"/>
                    </a:ext>
                  </a:extLst>
                </p:cNvPr>
                <p:cNvPicPr/>
                <p:nvPr/>
              </p:nvPicPr>
              <p:blipFill>
                <a:blip r:embed="rId163"/>
                <a:stretch>
                  <a:fillRect/>
                </a:stretch>
              </p:blipFill>
              <p:spPr>
                <a:xfrm>
                  <a:off x="4885653" y="4877347"/>
                  <a:ext cx="59040" cy="172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4">
            <p14:nvContentPartPr>
              <p14:cNvPr id="963" name="Freihand 962">
                <a:extLst>
                  <a:ext uri="{FF2B5EF4-FFF2-40B4-BE49-F238E27FC236}">
                    <a16:creationId xmlns:a16="http://schemas.microsoft.com/office/drawing/2014/main" id="{5C21D3AA-1ABF-4B62-B098-DCAE61715243}"/>
                  </a:ext>
                </a:extLst>
              </p14:cNvPr>
              <p14:cNvContentPartPr/>
              <p14:nvPr/>
            </p14:nvContentPartPr>
            <p14:xfrm>
              <a:off x="1455213" y="2455627"/>
              <a:ext cx="5148720" cy="831240"/>
            </p14:xfrm>
          </p:contentPart>
        </mc:Choice>
        <mc:Fallback xmlns="">
          <p:pic>
            <p:nvPicPr>
              <p:cNvPr id="963" name="Freihand 962">
                <a:extLst>
                  <a:ext uri="{FF2B5EF4-FFF2-40B4-BE49-F238E27FC236}">
                    <a16:creationId xmlns:a16="http://schemas.microsoft.com/office/drawing/2014/main" id="{5C21D3AA-1ABF-4B62-B098-DCAE61715243}"/>
                  </a:ext>
                </a:extLst>
              </p:cNvPr>
              <p:cNvPicPr/>
              <p:nvPr/>
            </p:nvPicPr>
            <p:blipFill>
              <a:blip r:embed="rId165"/>
              <a:stretch>
                <a:fillRect/>
              </a:stretch>
            </p:blipFill>
            <p:spPr>
              <a:xfrm>
                <a:off x="1450893" y="2451307"/>
                <a:ext cx="5157360" cy="839880"/>
              </a:xfrm>
              <a:prstGeom prst="rect">
                <a:avLst/>
              </a:prstGeom>
            </p:spPr>
          </p:pic>
        </mc:Fallback>
      </mc:AlternateContent>
      <p:grpSp>
        <p:nvGrpSpPr>
          <p:cNvPr id="966" name="Gruppieren 965">
            <a:extLst>
              <a:ext uri="{FF2B5EF4-FFF2-40B4-BE49-F238E27FC236}">
                <a16:creationId xmlns:a16="http://schemas.microsoft.com/office/drawing/2014/main" id="{5E0BBA07-EA16-45C4-9169-2EE7BC2CFFF8}"/>
              </a:ext>
            </a:extLst>
          </p:cNvPr>
          <p:cNvGrpSpPr/>
          <p:nvPr/>
        </p:nvGrpSpPr>
        <p:grpSpPr>
          <a:xfrm>
            <a:off x="128973" y="412267"/>
            <a:ext cx="11813040" cy="5685120"/>
            <a:chOff x="128973" y="412267"/>
            <a:chExt cx="11813040" cy="5685120"/>
          </a:xfrm>
        </p:grpSpPr>
        <mc:AlternateContent xmlns:mc="http://schemas.openxmlformats.org/markup-compatibility/2006" xmlns:p14="http://schemas.microsoft.com/office/powerpoint/2010/main">
          <mc:Choice Requires="p14">
            <p:contentPart p14:bwMode="auto" r:id="rId166">
              <p14:nvContentPartPr>
                <p14:cNvPr id="54" name="Freihand 53">
                  <a:extLst>
                    <a:ext uri="{FF2B5EF4-FFF2-40B4-BE49-F238E27FC236}">
                      <a16:creationId xmlns:a16="http://schemas.microsoft.com/office/drawing/2014/main" id="{6E36D46B-48EC-45BD-B32D-F304E3BD01EF}"/>
                    </a:ext>
                  </a:extLst>
                </p14:cNvPr>
                <p14:cNvContentPartPr/>
                <p14:nvPr/>
              </p14:nvContentPartPr>
              <p14:xfrm>
                <a:off x="8384133" y="1274827"/>
                <a:ext cx="181080" cy="82080"/>
              </p14:xfrm>
            </p:contentPart>
          </mc:Choice>
          <mc:Fallback xmlns="">
            <p:pic>
              <p:nvPicPr>
                <p:cNvPr id="54" name="Freihand 53">
                  <a:extLst>
                    <a:ext uri="{FF2B5EF4-FFF2-40B4-BE49-F238E27FC236}">
                      <a16:creationId xmlns:a16="http://schemas.microsoft.com/office/drawing/2014/main" id="{6E36D46B-48EC-45BD-B32D-F304E3BD01EF}"/>
                    </a:ext>
                  </a:extLst>
                </p:cNvPr>
                <p:cNvPicPr/>
                <p:nvPr/>
              </p:nvPicPr>
              <p:blipFill>
                <a:blip r:embed="rId167"/>
                <a:stretch>
                  <a:fillRect/>
                </a:stretch>
              </p:blipFill>
              <p:spPr>
                <a:xfrm>
                  <a:off x="8379813" y="1270507"/>
                  <a:ext cx="1897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55" name="Freihand 54">
                  <a:extLst>
                    <a:ext uri="{FF2B5EF4-FFF2-40B4-BE49-F238E27FC236}">
                      <a16:creationId xmlns:a16="http://schemas.microsoft.com/office/drawing/2014/main" id="{3925A238-E3A0-4A10-9256-57F053DF6531}"/>
                    </a:ext>
                  </a:extLst>
                </p14:cNvPr>
                <p14:cNvContentPartPr/>
                <p14:nvPr/>
              </p14:nvContentPartPr>
              <p14:xfrm>
                <a:off x="8612373" y="1296067"/>
                <a:ext cx="144720" cy="70920"/>
              </p14:xfrm>
            </p:contentPart>
          </mc:Choice>
          <mc:Fallback xmlns="">
            <p:pic>
              <p:nvPicPr>
                <p:cNvPr id="55" name="Freihand 54">
                  <a:extLst>
                    <a:ext uri="{FF2B5EF4-FFF2-40B4-BE49-F238E27FC236}">
                      <a16:creationId xmlns:a16="http://schemas.microsoft.com/office/drawing/2014/main" id="{3925A238-E3A0-4A10-9256-57F053DF6531}"/>
                    </a:ext>
                  </a:extLst>
                </p:cNvPr>
                <p:cNvPicPr/>
                <p:nvPr/>
              </p:nvPicPr>
              <p:blipFill>
                <a:blip r:embed="rId169"/>
                <a:stretch>
                  <a:fillRect/>
                </a:stretch>
              </p:blipFill>
              <p:spPr>
                <a:xfrm>
                  <a:off x="8608053" y="1291747"/>
                  <a:ext cx="1533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56" name="Freihand 55">
                  <a:extLst>
                    <a:ext uri="{FF2B5EF4-FFF2-40B4-BE49-F238E27FC236}">
                      <a16:creationId xmlns:a16="http://schemas.microsoft.com/office/drawing/2014/main" id="{95ECA08E-116D-4E37-A037-83B310555BD0}"/>
                    </a:ext>
                  </a:extLst>
                </p14:cNvPr>
                <p14:cNvContentPartPr/>
                <p14:nvPr/>
              </p14:nvContentPartPr>
              <p14:xfrm>
                <a:off x="8727933" y="1226587"/>
                <a:ext cx="360" cy="360"/>
              </p14:xfrm>
            </p:contentPart>
          </mc:Choice>
          <mc:Fallback xmlns="">
            <p:pic>
              <p:nvPicPr>
                <p:cNvPr id="56" name="Freihand 55">
                  <a:extLst>
                    <a:ext uri="{FF2B5EF4-FFF2-40B4-BE49-F238E27FC236}">
                      <a16:creationId xmlns:a16="http://schemas.microsoft.com/office/drawing/2014/main" id="{95ECA08E-116D-4E37-A037-83B310555BD0}"/>
                    </a:ext>
                  </a:extLst>
                </p:cNvPr>
                <p:cNvPicPr/>
                <p:nvPr/>
              </p:nvPicPr>
              <p:blipFill>
                <a:blip r:embed="rId4"/>
                <a:stretch>
                  <a:fillRect/>
                </a:stretch>
              </p:blipFill>
              <p:spPr>
                <a:xfrm>
                  <a:off x="8723613" y="12222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57" name="Freihand 56">
                  <a:extLst>
                    <a:ext uri="{FF2B5EF4-FFF2-40B4-BE49-F238E27FC236}">
                      <a16:creationId xmlns:a16="http://schemas.microsoft.com/office/drawing/2014/main" id="{59C795A6-7902-47A0-A11A-C1261CC6EF2E}"/>
                    </a:ext>
                  </a:extLst>
                </p14:cNvPr>
                <p14:cNvContentPartPr/>
                <p14:nvPr/>
              </p14:nvContentPartPr>
              <p14:xfrm>
                <a:off x="8864733" y="1275187"/>
                <a:ext cx="123480" cy="57960"/>
              </p14:xfrm>
            </p:contentPart>
          </mc:Choice>
          <mc:Fallback xmlns="">
            <p:pic>
              <p:nvPicPr>
                <p:cNvPr id="57" name="Freihand 56">
                  <a:extLst>
                    <a:ext uri="{FF2B5EF4-FFF2-40B4-BE49-F238E27FC236}">
                      <a16:creationId xmlns:a16="http://schemas.microsoft.com/office/drawing/2014/main" id="{59C795A6-7902-47A0-A11A-C1261CC6EF2E}"/>
                    </a:ext>
                  </a:extLst>
                </p:cNvPr>
                <p:cNvPicPr/>
                <p:nvPr/>
              </p:nvPicPr>
              <p:blipFill>
                <a:blip r:embed="rId172"/>
                <a:stretch>
                  <a:fillRect/>
                </a:stretch>
              </p:blipFill>
              <p:spPr>
                <a:xfrm>
                  <a:off x="8860413" y="1270867"/>
                  <a:ext cx="1321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58" name="Freihand 57">
                  <a:extLst>
                    <a:ext uri="{FF2B5EF4-FFF2-40B4-BE49-F238E27FC236}">
                      <a16:creationId xmlns:a16="http://schemas.microsoft.com/office/drawing/2014/main" id="{AFC06A4C-62A3-44EB-AE81-05CE1320300C}"/>
                    </a:ext>
                  </a:extLst>
                </p14:cNvPr>
                <p14:cNvContentPartPr/>
                <p14:nvPr/>
              </p14:nvContentPartPr>
              <p14:xfrm>
                <a:off x="9014853" y="1210027"/>
                <a:ext cx="70920" cy="131400"/>
              </p14:xfrm>
            </p:contentPart>
          </mc:Choice>
          <mc:Fallback xmlns="">
            <p:pic>
              <p:nvPicPr>
                <p:cNvPr id="58" name="Freihand 57">
                  <a:extLst>
                    <a:ext uri="{FF2B5EF4-FFF2-40B4-BE49-F238E27FC236}">
                      <a16:creationId xmlns:a16="http://schemas.microsoft.com/office/drawing/2014/main" id="{AFC06A4C-62A3-44EB-AE81-05CE1320300C}"/>
                    </a:ext>
                  </a:extLst>
                </p:cNvPr>
                <p:cNvPicPr/>
                <p:nvPr/>
              </p:nvPicPr>
              <p:blipFill>
                <a:blip r:embed="rId174"/>
                <a:stretch>
                  <a:fillRect/>
                </a:stretch>
              </p:blipFill>
              <p:spPr>
                <a:xfrm>
                  <a:off x="9010533" y="1205707"/>
                  <a:ext cx="795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59" name="Freihand 58">
                  <a:extLst>
                    <a:ext uri="{FF2B5EF4-FFF2-40B4-BE49-F238E27FC236}">
                      <a16:creationId xmlns:a16="http://schemas.microsoft.com/office/drawing/2014/main" id="{D6608C95-07D7-4607-A404-A5940C99D505}"/>
                    </a:ext>
                  </a:extLst>
                </p14:cNvPr>
                <p14:cNvContentPartPr/>
                <p14:nvPr/>
              </p14:nvContentPartPr>
              <p14:xfrm>
                <a:off x="9109533" y="1241707"/>
                <a:ext cx="92160" cy="69840"/>
              </p14:xfrm>
            </p:contentPart>
          </mc:Choice>
          <mc:Fallback xmlns="">
            <p:pic>
              <p:nvPicPr>
                <p:cNvPr id="59" name="Freihand 58">
                  <a:extLst>
                    <a:ext uri="{FF2B5EF4-FFF2-40B4-BE49-F238E27FC236}">
                      <a16:creationId xmlns:a16="http://schemas.microsoft.com/office/drawing/2014/main" id="{D6608C95-07D7-4607-A404-A5940C99D505}"/>
                    </a:ext>
                  </a:extLst>
                </p:cNvPr>
                <p:cNvPicPr/>
                <p:nvPr/>
              </p:nvPicPr>
              <p:blipFill>
                <a:blip r:embed="rId176"/>
                <a:stretch>
                  <a:fillRect/>
                </a:stretch>
              </p:blipFill>
              <p:spPr>
                <a:xfrm>
                  <a:off x="9105213" y="1237387"/>
                  <a:ext cx="1008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60" name="Freihand 59">
                  <a:extLst>
                    <a:ext uri="{FF2B5EF4-FFF2-40B4-BE49-F238E27FC236}">
                      <a16:creationId xmlns:a16="http://schemas.microsoft.com/office/drawing/2014/main" id="{A84FAB95-A3F4-4F17-B34A-2C001ECE71C6}"/>
                    </a:ext>
                  </a:extLst>
                </p14:cNvPr>
                <p14:cNvContentPartPr/>
                <p14:nvPr/>
              </p14:nvContentPartPr>
              <p14:xfrm>
                <a:off x="9163173" y="1295347"/>
                <a:ext cx="29880" cy="43560"/>
              </p14:xfrm>
            </p:contentPart>
          </mc:Choice>
          <mc:Fallback xmlns="">
            <p:pic>
              <p:nvPicPr>
                <p:cNvPr id="60" name="Freihand 59">
                  <a:extLst>
                    <a:ext uri="{FF2B5EF4-FFF2-40B4-BE49-F238E27FC236}">
                      <a16:creationId xmlns:a16="http://schemas.microsoft.com/office/drawing/2014/main" id="{A84FAB95-A3F4-4F17-B34A-2C001ECE71C6}"/>
                    </a:ext>
                  </a:extLst>
                </p:cNvPr>
                <p:cNvPicPr/>
                <p:nvPr/>
              </p:nvPicPr>
              <p:blipFill>
                <a:blip r:embed="rId178"/>
                <a:stretch>
                  <a:fillRect/>
                </a:stretch>
              </p:blipFill>
              <p:spPr>
                <a:xfrm>
                  <a:off x="9158853" y="1291027"/>
                  <a:ext cx="385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61" name="Freihand 60">
                  <a:extLst>
                    <a:ext uri="{FF2B5EF4-FFF2-40B4-BE49-F238E27FC236}">
                      <a16:creationId xmlns:a16="http://schemas.microsoft.com/office/drawing/2014/main" id="{1DA47F2E-8B4E-4C8F-AA22-91746BA0DC3F}"/>
                    </a:ext>
                  </a:extLst>
                </p14:cNvPr>
                <p14:cNvContentPartPr/>
                <p14:nvPr/>
              </p14:nvContentPartPr>
              <p14:xfrm>
                <a:off x="9250653" y="1306147"/>
                <a:ext cx="6840" cy="68400"/>
              </p14:xfrm>
            </p:contentPart>
          </mc:Choice>
          <mc:Fallback xmlns="">
            <p:pic>
              <p:nvPicPr>
                <p:cNvPr id="61" name="Freihand 60">
                  <a:extLst>
                    <a:ext uri="{FF2B5EF4-FFF2-40B4-BE49-F238E27FC236}">
                      <a16:creationId xmlns:a16="http://schemas.microsoft.com/office/drawing/2014/main" id="{1DA47F2E-8B4E-4C8F-AA22-91746BA0DC3F}"/>
                    </a:ext>
                  </a:extLst>
                </p:cNvPr>
                <p:cNvPicPr/>
                <p:nvPr/>
              </p:nvPicPr>
              <p:blipFill>
                <a:blip r:embed="rId180"/>
                <a:stretch>
                  <a:fillRect/>
                </a:stretch>
              </p:blipFill>
              <p:spPr>
                <a:xfrm>
                  <a:off x="9246333" y="1301827"/>
                  <a:ext cx="154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62" name="Freihand 61">
                  <a:extLst>
                    <a:ext uri="{FF2B5EF4-FFF2-40B4-BE49-F238E27FC236}">
                      <a16:creationId xmlns:a16="http://schemas.microsoft.com/office/drawing/2014/main" id="{6B78737F-5C50-403F-A9A5-B6648689114D}"/>
                    </a:ext>
                  </a:extLst>
                </p14:cNvPr>
                <p14:cNvContentPartPr/>
                <p14:nvPr/>
              </p14:nvContentPartPr>
              <p14:xfrm>
                <a:off x="9305013" y="1222267"/>
                <a:ext cx="76320" cy="90720"/>
              </p14:xfrm>
            </p:contentPart>
          </mc:Choice>
          <mc:Fallback xmlns="">
            <p:pic>
              <p:nvPicPr>
                <p:cNvPr id="62" name="Freihand 61">
                  <a:extLst>
                    <a:ext uri="{FF2B5EF4-FFF2-40B4-BE49-F238E27FC236}">
                      <a16:creationId xmlns:a16="http://schemas.microsoft.com/office/drawing/2014/main" id="{6B78737F-5C50-403F-A9A5-B6648689114D}"/>
                    </a:ext>
                  </a:extLst>
                </p:cNvPr>
                <p:cNvPicPr/>
                <p:nvPr/>
              </p:nvPicPr>
              <p:blipFill>
                <a:blip r:embed="rId182"/>
                <a:stretch>
                  <a:fillRect/>
                </a:stretch>
              </p:blipFill>
              <p:spPr>
                <a:xfrm>
                  <a:off x="9300693" y="1217947"/>
                  <a:ext cx="849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63" name="Freihand 62">
                  <a:extLst>
                    <a:ext uri="{FF2B5EF4-FFF2-40B4-BE49-F238E27FC236}">
                      <a16:creationId xmlns:a16="http://schemas.microsoft.com/office/drawing/2014/main" id="{58B675C2-8BF1-421B-901E-B7405FE1CC3D}"/>
                    </a:ext>
                  </a:extLst>
                </p14:cNvPr>
                <p14:cNvContentPartPr/>
                <p14:nvPr/>
              </p14:nvContentPartPr>
              <p14:xfrm>
                <a:off x="9410493" y="1182667"/>
                <a:ext cx="36720" cy="159120"/>
              </p14:xfrm>
            </p:contentPart>
          </mc:Choice>
          <mc:Fallback xmlns="">
            <p:pic>
              <p:nvPicPr>
                <p:cNvPr id="63" name="Freihand 62">
                  <a:extLst>
                    <a:ext uri="{FF2B5EF4-FFF2-40B4-BE49-F238E27FC236}">
                      <a16:creationId xmlns:a16="http://schemas.microsoft.com/office/drawing/2014/main" id="{58B675C2-8BF1-421B-901E-B7405FE1CC3D}"/>
                    </a:ext>
                  </a:extLst>
                </p:cNvPr>
                <p:cNvPicPr/>
                <p:nvPr/>
              </p:nvPicPr>
              <p:blipFill>
                <a:blip r:embed="rId184"/>
                <a:stretch>
                  <a:fillRect/>
                </a:stretch>
              </p:blipFill>
              <p:spPr>
                <a:xfrm>
                  <a:off x="9406173" y="1178347"/>
                  <a:ext cx="453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65" name="Freihand 64">
                  <a:extLst>
                    <a:ext uri="{FF2B5EF4-FFF2-40B4-BE49-F238E27FC236}">
                      <a16:creationId xmlns:a16="http://schemas.microsoft.com/office/drawing/2014/main" id="{7FAEAE3A-A26C-4F76-B8C7-297A378254A5}"/>
                    </a:ext>
                  </a:extLst>
                </p14:cNvPr>
                <p14:cNvContentPartPr/>
                <p14:nvPr/>
              </p14:nvContentPartPr>
              <p14:xfrm>
                <a:off x="9719733" y="1228387"/>
                <a:ext cx="113400" cy="95760"/>
              </p14:xfrm>
            </p:contentPart>
          </mc:Choice>
          <mc:Fallback xmlns="">
            <p:pic>
              <p:nvPicPr>
                <p:cNvPr id="65" name="Freihand 64">
                  <a:extLst>
                    <a:ext uri="{FF2B5EF4-FFF2-40B4-BE49-F238E27FC236}">
                      <a16:creationId xmlns:a16="http://schemas.microsoft.com/office/drawing/2014/main" id="{7FAEAE3A-A26C-4F76-B8C7-297A378254A5}"/>
                    </a:ext>
                  </a:extLst>
                </p:cNvPr>
                <p:cNvPicPr/>
                <p:nvPr/>
              </p:nvPicPr>
              <p:blipFill>
                <a:blip r:embed="rId186"/>
                <a:stretch>
                  <a:fillRect/>
                </a:stretch>
              </p:blipFill>
              <p:spPr>
                <a:xfrm>
                  <a:off x="9715413" y="1224067"/>
                  <a:ext cx="1220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66" name="Freihand 65">
                  <a:extLst>
                    <a:ext uri="{FF2B5EF4-FFF2-40B4-BE49-F238E27FC236}">
                      <a16:creationId xmlns:a16="http://schemas.microsoft.com/office/drawing/2014/main" id="{6CBC5106-8307-4EDB-89B7-AD125988D3F1}"/>
                    </a:ext>
                  </a:extLst>
                </p14:cNvPr>
                <p14:cNvContentPartPr/>
                <p14:nvPr/>
              </p14:nvContentPartPr>
              <p14:xfrm>
                <a:off x="9882813" y="1303987"/>
                <a:ext cx="5040" cy="4680"/>
              </p14:xfrm>
            </p:contentPart>
          </mc:Choice>
          <mc:Fallback xmlns="">
            <p:pic>
              <p:nvPicPr>
                <p:cNvPr id="66" name="Freihand 65">
                  <a:extLst>
                    <a:ext uri="{FF2B5EF4-FFF2-40B4-BE49-F238E27FC236}">
                      <a16:creationId xmlns:a16="http://schemas.microsoft.com/office/drawing/2014/main" id="{6CBC5106-8307-4EDB-89B7-AD125988D3F1}"/>
                    </a:ext>
                  </a:extLst>
                </p:cNvPr>
                <p:cNvPicPr/>
                <p:nvPr/>
              </p:nvPicPr>
              <p:blipFill>
                <a:blip r:embed="rId188"/>
                <a:stretch>
                  <a:fillRect/>
                </a:stretch>
              </p:blipFill>
              <p:spPr>
                <a:xfrm>
                  <a:off x="9878493" y="1299667"/>
                  <a:ext cx="136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67" name="Freihand 66">
                  <a:extLst>
                    <a:ext uri="{FF2B5EF4-FFF2-40B4-BE49-F238E27FC236}">
                      <a16:creationId xmlns:a16="http://schemas.microsoft.com/office/drawing/2014/main" id="{EBD6BBAB-9E2B-4D2B-99D4-E2FAB8F1AE91}"/>
                    </a:ext>
                  </a:extLst>
                </p14:cNvPr>
                <p14:cNvContentPartPr/>
                <p14:nvPr/>
              </p14:nvContentPartPr>
              <p14:xfrm>
                <a:off x="9892893" y="1178347"/>
                <a:ext cx="118440" cy="149760"/>
              </p14:xfrm>
            </p:contentPart>
          </mc:Choice>
          <mc:Fallback xmlns="">
            <p:pic>
              <p:nvPicPr>
                <p:cNvPr id="67" name="Freihand 66">
                  <a:extLst>
                    <a:ext uri="{FF2B5EF4-FFF2-40B4-BE49-F238E27FC236}">
                      <a16:creationId xmlns:a16="http://schemas.microsoft.com/office/drawing/2014/main" id="{EBD6BBAB-9E2B-4D2B-99D4-E2FAB8F1AE91}"/>
                    </a:ext>
                  </a:extLst>
                </p:cNvPr>
                <p:cNvPicPr/>
                <p:nvPr/>
              </p:nvPicPr>
              <p:blipFill>
                <a:blip r:embed="rId190"/>
                <a:stretch>
                  <a:fillRect/>
                </a:stretch>
              </p:blipFill>
              <p:spPr>
                <a:xfrm>
                  <a:off x="9888573" y="1174027"/>
                  <a:ext cx="1270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68" name="Freihand 67">
                  <a:extLst>
                    <a:ext uri="{FF2B5EF4-FFF2-40B4-BE49-F238E27FC236}">
                      <a16:creationId xmlns:a16="http://schemas.microsoft.com/office/drawing/2014/main" id="{CA1916D6-17F4-40B8-A8C7-8C276D445AC4}"/>
                    </a:ext>
                  </a:extLst>
                </p14:cNvPr>
                <p14:cNvContentPartPr/>
                <p14:nvPr/>
              </p14:nvContentPartPr>
              <p14:xfrm>
                <a:off x="10072893" y="1301107"/>
                <a:ext cx="7920" cy="18360"/>
              </p14:xfrm>
            </p:contentPart>
          </mc:Choice>
          <mc:Fallback xmlns="">
            <p:pic>
              <p:nvPicPr>
                <p:cNvPr id="68" name="Freihand 67">
                  <a:extLst>
                    <a:ext uri="{FF2B5EF4-FFF2-40B4-BE49-F238E27FC236}">
                      <a16:creationId xmlns:a16="http://schemas.microsoft.com/office/drawing/2014/main" id="{CA1916D6-17F4-40B8-A8C7-8C276D445AC4}"/>
                    </a:ext>
                  </a:extLst>
                </p:cNvPr>
                <p:cNvPicPr/>
                <p:nvPr/>
              </p:nvPicPr>
              <p:blipFill>
                <a:blip r:embed="rId192"/>
                <a:stretch>
                  <a:fillRect/>
                </a:stretch>
              </p:blipFill>
              <p:spPr>
                <a:xfrm>
                  <a:off x="10068573" y="1296787"/>
                  <a:ext cx="165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69" name="Freihand 68">
                  <a:extLst>
                    <a:ext uri="{FF2B5EF4-FFF2-40B4-BE49-F238E27FC236}">
                      <a16:creationId xmlns:a16="http://schemas.microsoft.com/office/drawing/2014/main" id="{03B6A82D-2FA8-44B7-A8CA-7CAB93DE1535}"/>
                    </a:ext>
                  </a:extLst>
                </p14:cNvPr>
                <p14:cNvContentPartPr/>
                <p14:nvPr/>
              </p14:nvContentPartPr>
              <p14:xfrm>
                <a:off x="10323093" y="1173667"/>
                <a:ext cx="92880" cy="115920"/>
              </p14:xfrm>
            </p:contentPart>
          </mc:Choice>
          <mc:Fallback xmlns="">
            <p:pic>
              <p:nvPicPr>
                <p:cNvPr id="69" name="Freihand 68">
                  <a:extLst>
                    <a:ext uri="{FF2B5EF4-FFF2-40B4-BE49-F238E27FC236}">
                      <a16:creationId xmlns:a16="http://schemas.microsoft.com/office/drawing/2014/main" id="{03B6A82D-2FA8-44B7-A8CA-7CAB93DE1535}"/>
                    </a:ext>
                  </a:extLst>
                </p:cNvPr>
                <p:cNvPicPr/>
                <p:nvPr/>
              </p:nvPicPr>
              <p:blipFill>
                <a:blip r:embed="rId194"/>
                <a:stretch>
                  <a:fillRect/>
                </a:stretch>
              </p:blipFill>
              <p:spPr>
                <a:xfrm>
                  <a:off x="10318773" y="1169347"/>
                  <a:ext cx="1015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70" name="Freihand 69">
                  <a:extLst>
                    <a:ext uri="{FF2B5EF4-FFF2-40B4-BE49-F238E27FC236}">
                      <a16:creationId xmlns:a16="http://schemas.microsoft.com/office/drawing/2014/main" id="{E3F80FAE-100E-4D4F-9C61-9AFF07945099}"/>
                    </a:ext>
                  </a:extLst>
                </p14:cNvPr>
                <p14:cNvContentPartPr/>
                <p14:nvPr/>
              </p14:nvContentPartPr>
              <p14:xfrm>
                <a:off x="10412373" y="1173667"/>
                <a:ext cx="37800" cy="129600"/>
              </p14:xfrm>
            </p:contentPart>
          </mc:Choice>
          <mc:Fallback xmlns="">
            <p:pic>
              <p:nvPicPr>
                <p:cNvPr id="70" name="Freihand 69">
                  <a:extLst>
                    <a:ext uri="{FF2B5EF4-FFF2-40B4-BE49-F238E27FC236}">
                      <a16:creationId xmlns:a16="http://schemas.microsoft.com/office/drawing/2014/main" id="{E3F80FAE-100E-4D4F-9C61-9AFF07945099}"/>
                    </a:ext>
                  </a:extLst>
                </p:cNvPr>
                <p:cNvPicPr/>
                <p:nvPr/>
              </p:nvPicPr>
              <p:blipFill>
                <a:blip r:embed="rId196"/>
                <a:stretch>
                  <a:fillRect/>
                </a:stretch>
              </p:blipFill>
              <p:spPr>
                <a:xfrm>
                  <a:off x="10408053" y="1169347"/>
                  <a:ext cx="464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71" name="Freihand 70">
                  <a:extLst>
                    <a:ext uri="{FF2B5EF4-FFF2-40B4-BE49-F238E27FC236}">
                      <a16:creationId xmlns:a16="http://schemas.microsoft.com/office/drawing/2014/main" id="{CF008060-5288-42C3-AF39-09C9647CECF7}"/>
                    </a:ext>
                  </a:extLst>
                </p14:cNvPr>
                <p14:cNvContentPartPr/>
                <p14:nvPr/>
              </p14:nvContentPartPr>
              <p14:xfrm>
                <a:off x="10357293" y="1255747"/>
                <a:ext cx="70200" cy="12240"/>
              </p14:xfrm>
            </p:contentPart>
          </mc:Choice>
          <mc:Fallback xmlns="">
            <p:pic>
              <p:nvPicPr>
                <p:cNvPr id="71" name="Freihand 70">
                  <a:extLst>
                    <a:ext uri="{FF2B5EF4-FFF2-40B4-BE49-F238E27FC236}">
                      <a16:creationId xmlns:a16="http://schemas.microsoft.com/office/drawing/2014/main" id="{CF008060-5288-42C3-AF39-09C9647CECF7}"/>
                    </a:ext>
                  </a:extLst>
                </p:cNvPr>
                <p:cNvPicPr/>
                <p:nvPr/>
              </p:nvPicPr>
              <p:blipFill>
                <a:blip r:embed="rId198"/>
                <a:stretch>
                  <a:fillRect/>
                </a:stretch>
              </p:blipFill>
              <p:spPr>
                <a:xfrm>
                  <a:off x="10352973" y="1251427"/>
                  <a:ext cx="788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72" name="Freihand 71">
                  <a:extLst>
                    <a:ext uri="{FF2B5EF4-FFF2-40B4-BE49-F238E27FC236}">
                      <a16:creationId xmlns:a16="http://schemas.microsoft.com/office/drawing/2014/main" id="{8FB1A2C2-BC01-4467-96A3-F93882D650B0}"/>
                    </a:ext>
                  </a:extLst>
                </p14:cNvPr>
                <p14:cNvContentPartPr/>
                <p14:nvPr/>
              </p14:nvContentPartPr>
              <p14:xfrm>
                <a:off x="10539093" y="1208947"/>
                <a:ext cx="155520" cy="47880"/>
              </p14:xfrm>
            </p:contentPart>
          </mc:Choice>
          <mc:Fallback xmlns="">
            <p:pic>
              <p:nvPicPr>
                <p:cNvPr id="72" name="Freihand 71">
                  <a:extLst>
                    <a:ext uri="{FF2B5EF4-FFF2-40B4-BE49-F238E27FC236}">
                      <a16:creationId xmlns:a16="http://schemas.microsoft.com/office/drawing/2014/main" id="{8FB1A2C2-BC01-4467-96A3-F93882D650B0}"/>
                    </a:ext>
                  </a:extLst>
                </p:cNvPr>
                <p:cNvPicPr/>
                <p:nvPr/>
              </p:nvPicPr>
              <p:blipFill>
                <a:blip r:embed="rId200"/>
                <a:stretch>
                  <a:fillRect/>
                </a:stretch>
              </p:blipFill>
              <p:spPr>
                <a:xfrm>
                  <a:off x="10534773" y="1204627"/>
                  <a:ext cx="1641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75" name="Freihand 74">
                  <a:extLst>
                    <a:ext uri="{FF2B5EF4-FFF2-40B4-BE49-F238E27FC236}">
                      <a16:creationId xmlns:a16="http://schemas.microsoft.com/office/drawing/2014/main" id="{B4E0D9A8-7BB4-4FA5-B6DB-A4F3214E1BCF}"/>
                    </a:ext>
                  </a:extLst>
                </p14:cNvPr>
                <p14:cNvContentPartPr/>
                <p14:nvPr/>
              </p14:nvContentPartPr>
              <p14:xfrm>
                <a:off x="10784253" y="1125427"/>
                <a:ext cx="81720" cy="122760"/>
              </p14:xfrm>
            </p:contentPart>
          </mc:Choice>
          <mc:Fallback xmlns="">
            <p:pic>
              <p:nvPicPr>
                <p:cNvPr id="75" name="Freihand 74">
                  <a:extLst>
                    <a:ext uri="{FF2B5EF4-FFF2-40B4-BE49-F238E27FC236}">
                      <a16:creationId xmlns:a16="http://schemas.microsoft.com/office/drawing/2014/main" id="{B4E0D9A8-7BB4-4FA5-B6DB-A4F3214E1BCF}"/>
                    </a:ext>
                  </a:extLst>
                </p:cNvPr>
                <p:cNvPicPr/>
                <p:nvPr/>
              </p:nvPicPr>
              <p:blipFill>
                <a:blip r:embed="rId202"/>
                <a:stretch>
                  <a:fillRect/>
                </a:stretch>
              </p:blipFill>
              <p:spPr>
                <a:xfrm>
                  <a:off x="10779933" y="1121107"/>
                  <a:ext cx="903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76" name="Freihand 75">
                  <a:extLst>
                    <a:ext uri="{FF2B5EF4-FFF2-40B4-BE49-F238E27FC236}">
                      <a16:creationId xmlns:a16="http://schemas.microsoft.com/office/drawing/2014/main" id="{3FAC95DE-5C08-431D-BF46-79721B215739}"/>
                    </a:ext>
                  </a:extLst>
                </p14:cNvPr>
                <p14:cNvContentPartPr/>
                <p14:nvPr/>
              </p14:nvContentPartPr>
              <p14:xfrm>
                <a:off x="10864173" y="1116427"/>
                <a:ext cx="37800" cy="150840"/>
              </p14:xfrm>
            </p:contentPart>
          </mc:Choice>
          <mc:Fallback xmlns="">
            <p:pic>
              <p:nvPicPr>
                <p:cNvPr id="76" name="Freihand 75">
                  <a:extLst>
                    <a:ext uri="{FF2B5EF4-FFF2-40B4-BE49-F238E27FC236}">
                      <a16:creationId xmlns:a16="http://schemas.microsoft.com/office/drawing/2014/main" id="{3FAC95DE-5C08-431D-BF46-79721B215739}"/>
                    </a:ext>
                  </a:extLst>
                </p:cNvPr>
                <p:cNvPicPr/>
                <p:nvPr/>
              </p:nvPicPr>
              <p:blipFill>
                <a:blip r:embed="rId204"/>
                <a:stretch>
                  <a:fillRect/>
                </a:stretch>
              </p:blipFill>
              <p:spPr>
                <a:xfrm>
                  <a:off x="10859853" y="1112107"/>
                  <a:ext cx="464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77" name="Freihand 76">
                  <a:extLst>
                    <a:ext uri="{FF2B5EF4-FFF2-40B4-BE49-F238E27FC236}">
                      <a16:creationId xmlns:a16="http://schemas.microsoft.com/office/drawing/2014/main" id="{A53FB12C-6DAB-41EE-A21D-CCDCB0E3843D}"/>
                    </a:ext>
                  </a:extLst>
                </p14:cNvPr>
                <p14:cNvContentPartPr/>
                <p14:nvPr/>
              </p14:nvContentPartPr>
              <p14:xfrm>
                <a:off x="10791813" y="1194187"/>
                <a:ext cx="113040" cy="15120"/>
              </p14:xfrm>
            </p:contentPart>
          </mc:Choice>
          <mc:Fallback xmlns="">
            <p:pic>
              <p:nvPicPr>
                <p:cNvPr id="77" name="Freihand 76">
                  <a:extLst>
                    <a:ext uri="{FF2B5EF4-FFF2-40B4-BE49-F238E27FC236}">
                      <a16:creationId xmlns:a16="http://schemas.microsoft.com/office/drawing/2014/main" id="{A53FB12C-6DAB-41EE-A21D-CCDCB0E3843D}"/>
                    </a:ext>
                  </a:extLst>
                </p:cNvPr>
                <p:cNvPicPr/>
                <p:nvPr/>
              </p:nvPicPr>
              <p:blipFill>
                <a:blip r:embed="rId206"/>
                <a:stretch>
                  <a:fillRect/>
                </a:stretch>
              </p:blipFill>
              <p:spPr>
                <a:xfrm>
                  <a:off x="10787493" y="1189867"/>
                  <a:ext cx="1216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78" name="Freihand 77">
                  <a:extLst>
                    <a:ext uri="{FF2B5EF4-FFF2-40B4-BE49-F238E27FC236}">
                      <a16:creationId xmlns:a16="http://schemas.microsoft.com/office/drawing/2014/main" id="{34A35CC1-91F2-4013-963A-7D3347ABC441}"/>
                    </a:ext>
                  </a:extLst>
                </p14:cNvPr>
                <p14:cNvContentPartPr/>
                <p14:nvPr/>
              </p14:nvContentPartPr>
              <p14:xfrm>
                <a:off x="10765893" y="1063147"/>
                <a:ext cx="166680" cy="33480"/>
              </p14:xfrm>
            </p:contentPart>
          </mc:Choice>
          <mc:Fallback xmlns="">
            <p:pic>
              <p:nvPicPr>
                <p:cNvPr id="78" name="Freihand 77">
                  <a:extLst>
                    <a:ext uri="{FF2B5EF4-FFF2-40B4-BE49-F238E27FC236}">
                      <a16:creationId xmlns:a16="http://schemas.microsoft.com/office/drawing/2014/main" id="{34A35CC1-91F2-4013-963A-7D3347ABC441}"/>
                    </a:ext>
                  </a:extLst>
                </p:cNvPr>
                <p:cNvPicPr/>
                <p:nvPr/>
              </p:nvPicPr>
              <p:blipFill>
                <a:blip r:embed="rId208"/>
                <a:stretch>
                  <a:fillRect/>
                </a:stretch>
              </p:blipFill>
              <p:spPr>
                <a:xfrm>
                  <a:off x="10761573" y="1058827"/>
                  <a:ext cx="1753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84" name="Freihand 83">
                  <a:extLst>
                    <a:ext uri="{FF2B5EF4-FFF2-40B4-BE49-F238E27FC236}">
                      <a16:creationId xmlns:a16="http://schemas.microsoft.com/office/drawing/2014/main" id="{901006AA-EA9C-4311-AACD-426AB62E0320}"/>
                    </a:ext>
                  </a:extLst>
                </p14:cNvPr>
                <p14:cNvContentPartPr/>
                <p14:nvPr/>
              </p14:nvContentPartPr>
              <p14:xfrm>
                <a:off x="602373" y="627907"/>
                <a:ext cx="66240" cy="1324440"/>
              </p14:xfrm>
            </p:contentPart>
          </mc:Choice>
          <mc:Fallback xmlns="">
            <p:pic>
              <p:nvPicPr>
                <p:cNvPr id="84" name="Freihand 83">
                  <a:extLst>
                    <a:ext uri="{FF2B5EF4-FFF2-40B4-BE49-F238E27FC236}">
                      <a16:creationId xmlns:a16="http://schemas.microsoft.com/office/drawing/2014/main" id="{901006AA-EA9C-4311-AACD-426AB62E0320}"/>
                    </a:ext>
                  </a:extLst>
                </p:cNvPr>
                <p:cNvPicPr/>
                <p:nvPr/>
              </p:nvPicPr>
              <p:blipFill>
                <a:blip r:embed="rId210"/>
                <a:stretch>
                  <a:fillRect/>
                </a:stretch>
              </p:blipFill>
              <p:spPr>
                <a:xfrm>
                  <a:off x="598053" y="623587"/>
                  <a:ext cx="74880" cy="13330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85" name="Freihand 84">
                  <a:extLst>
                    <a:ext uri="{FF2B5EF4-FFF2-40B4-BE49-F238E27FC236}">
                      <a16:creationId xmlns:a16="http://schemas.microsoft.com/office/drawing/2014/main" id="{B00EEC9D-230D-4571-BCD6-C336B2917FD5}"/>
                    </a:ext>
                  </a:extLst>
                </p14:cNvPr>
                <p14:cNvContentPartPr/>
                <p14:nvPr/>
              </p14:nvContentPartPr>
              <p14:xfrm>
                <a:off x="505533" y="1900507"/>
                <a:ext cx="1666080" cy="50400"/>
              </p14:xfrm>
            </p:contentPart>
          </mc:Choice>
          <mc:Fallback xmlns="">
            <p:pic>
              <p:nvPicPr>
                <p:cNvPr id="85" name="Freihand 84">
                  <a:extLst>
                    <a:ext uri="{FF2B5EF4-FFF2-40B4-BE49-F238E27FC236}">
                      <a16:creationId xmlns:a16="http://schemas.microsoft.com/office/drawing/2014/main" id="{B00EEC9D-230D-4571-BCD6-C336B2917FD5}"/>
                    </a:ext>
                  </a:extLst>
                </p:cNvPr>
                <p:cNvPicPr/>
                <p:nvPr/>
              </p:nvPicPr>
              <p:blipFill>
                <a:blip r:embed="rId212"/>
                <a:stretch>
                  <a:fillRect/>
                </a:stretch>
              </p:blipFill>
              <p:spPr>
                <a:xfrm>
                  <a:off x="501213" y="1896187"/>
                  <a:ext cx="16747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86" name="Freihand 85">
                  <a:extLst>
                    <a:ext uri="{FF2B5EF4-FFF2-40B4-BE49-F238E27FC236}">
                      <a16:creationId xmlns:a16="http://schemas.microsoft.com/office/drawing/2014/main" id="{F76AE72A-375A-47DF-9AFC-EEE471BEB1E4}"/>
                    </a:ext>
                  </a:extLst>
                </p14:cNvPr>
                <p14:cNvContentPartPr/>
                <p14:nvPr/>
              </p14:nvContentPartPr>
              <p14:xfrm>
                <a:off x="2168373" y="1876387"/>
                <a:ext cx="116280" cy="127800"/>
              </p14:xfrm>
            </p:contentPart>
          </mc:Choice>
          <mc:Fallback xmlns="">
            <p:pic>
              <p:nvPicPr>
                <p:cNvPr id="86" name="Freihand 85">
                  <a:extLst>
                    <a:ext uri="{FF2B5EF4-FFF2-40B4-BE49-F238E27FC236}">
                      <a16:creationId xmlns:a16="http://schemas.microsoft.com/office/drawing/2014/main" id="{F76AE72A-375A-47DF-9AFC-EEE471BEB1E4}"/>
                    </a:ext>
                  </a:extLst>
                </p:cNvPr>
                <p:cNvPicPr/>
                <p:nvPr/>
              </p:nvPicPr>
              <p:blipFill>
                <a:blip r:embed="rId214"/>
                <a:stretch>
                  <a:fillRect/>
                </a:stretch>
              </p:blipFill>
              <p:spPr>
                <a:xfrm>
                  <a:off x="2164053" y="1872067"/>
                  <a:ext cx="1249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87" name="Freihand 86">
                  <a:extLst>
                    <a:ext uri="{FF2B5EF4-FFF2-40B4-BE49-F238E27FC236}">
                      <a16:creationId xmlns:a16="http://schemas.microsoft.com/office/drawing/2014/main" id="{71E236E6-02A8-4AEE-A8BE-04E7411B630C}"/>
                    </a:ext>
                  </a:extLst>
                </p14:cNvPr>
                <p14:cNvContentPartPr/>
                <p14:nvPr/>
              </p14:nvContentPartPr>
              <p14:xfrm>
                <a:off x="548733" y="474187"/>
                <a:ext cx="194400" cy="183600"/>
              </p14:xfrm>
            </p:contentPart>
          </mc:Choice>
          <mc:Fallback xmlns="">
            <p:pic>
              <p:nvPicPr>
                <p:cNvPr id="87" name="Freihand 86">
                  <a:extLst>
                    <a:ext uri="{FF2B5EF4-FFF2-40B4-BE49-F238E27FC236}">
                      <a16:creationId xmlns:a16="http://schemas.microsoft.com/office/drawing/2014/main" id="{71E236E6-02A8-4AEE-A8BE-04E7411B630C}"/>
                    </a:ext>
                  </a:extLst>
                </p:cNvPr>
                <p:cNvPicPr/>
                <p:nvPr/>
              </p:nvPicPr>
              <p:blipFill>
                <a:blip r:embed="rId22"/>
                <a:stretch>
                  <a:fillRect/>
                </a:stretch>
              </p:blipFill>
              <p:spPr>
                <a:xfrm>
                  <a:off x="544413" y="469867"/>
                  <a:ext cx="2030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89" name="Freihand 88">
                  <a:extLst>
                    <a:ext uri="{FF2B5EF4-FFF2-40B4-BE49-F238E27FC236}">
                      <a16:creationId xmlns:a16="http://schemas.microsoft.com/office/drawing/2014/main" id="{2C1EB827-0633-4F76-9948-9574317E11F1}"/>
                    </a:ext>
                  </a:extLst>
                </p14:cNvPr>
                <p14:cNvContentPartPr/>
                <p14:nvPr/>
              </p14:nvContentPartPr>
              <p14:xfrm>
                <a:off x="347853" y="412267"/>
                <a:ext cx="87120" cy="107280"/>
              </p14:xfrm>
            </p:contentPart>
          </mc:Choice>
          <mc:Fallback xmlns="">
            <p:pic>
              <p:nvPicPr>
                <p:cNvPr id="89" name="Freihand 88">
                  <a:extLst>
                    <a:ext uri="{FF2B5EF4-FFF2-40B4-BE49-F238E27FC236}">
                      <a16:creationId xmlns:a16="http://schemas.microsoft.com/office/drawing/2014/main" id="{2C1EB827-0633-4F76-9948-9574317E11F1}"/>
                    </a:ext>
                  </a:extLst>
                </p:cNvPr>
                <p:cNvPicPr/>
                <p:nvPr/>
              </p:nvPicPr>
              <p:blipFill>
                <a:blip r:embed="rId24"/>
                <a:stretch>
                  <a:fillRect/>
                </a:stretch>
              </p:blipFill>
              <p:spPr>
                <a:xfrm>
                  <a:off x="343533" y="407947"/>
                  <a:ext cx="957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90" name="Freihand 89">
                  <a:extLst>
                    <a:ext uri="{FF2B5EF4-FFF2-40B4-BE49-F238E27FC236}">
                      <a16:creationId xmlns:a16="http://schemas.microsoft.com/office/drawing/2014/main" id="{F8A631C6-568A-4CDC-B29E-2011D45A75BB}"/>
                    </a:ext>
                  </a:extLst>
                </p14:cNvPr>
                <p14:cNvContentPartPr/>
                <p14:nvPr/>
              </p14:nvContentPartPr>
              <p14:xfrm>
                <a:off x="401853" y="469507"/>
                <a:ext cx="61920" cy="48960"/>
              </p14:xfrm>
            </p:contentPart>
          </mc:Choice>
          <mc:Fallback xmlns="">
            <p:pic>
              <p:nvPicPr>
                <p:cNvPr id="90" name="Freihand 89">
                  <a:extLst>
                    <a:ext uri="{FF2B5EF4-FFF2-40B4-BE49-F238E27FC236}">
                      <a16:creationId xmlns:a16="http://schemas.microsoft.com/office/drawing/2014/main" id="{F8A631C6-568A-4CDC-B29E-2011D45A75BB}"/>
                    </a:ext>
                  </a:extLst>
                </p:cNvPr>
                <p:cNvPicPr/>
                <p:nvPr/>
              </p:nvPicPr>
              <p:blipFill>
                <a:blip r:embed="rId26"/>
                <a:stretch>
                  <a:fillRect/>
                </a:stretch>
              </p:blipFill>
              <p:spPr>
                <a:xfrm>
                  <a:off x="397533" y="465187"/>
                  <a:ext cx="705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14" name="Freihand 113">
                  <a:extLst>
                    <a:ext uri="{FF2B5EF4-FFF2-40B4-BE49-F238E27FC236}">
                      <a16:creationId xmlns:a16="http://schemas.microsoft.com/office/drawing/2014/main" id="{A060532C-092A-4B07-91C4-A0055D4D06CA}"/>
                    </a:ext>
                  </a:extLst>
                </p14:cNvPr>
                <p14:cNvContentPartPr/>
                <p14:nvPr/>
              </p14:nvContentPartPr>
              <p14:xfrm>
                <a:off x="851133" y="619987"/>
                <a:ext cx="1005120" cy="1069200"/>
              </p14:xfrm>
            </p:contentPart>
          </mc:Choice>
          <mc:Fallback xmlns="">
            <p:pic>
              <p:nvPicPr>
                <p:cNvPr id="114" name="Freihand 113">
                  <a:extLst>
                    <a:ext uri="{FF2B5EF4-FFF2-40B4-BE49-F238E27FC236}">
                      <a16:creationId xmlns:a16="http://schemas.microsoft.com/office/drawing/2014/main" id="{A060532C-092A-4B07-91C4-A0055D4D06CA}"/>
                    </a:ext>
                  </a:extLst>
                </p:cNvPr>
                <p:cNvPicPr/>
                <p:nvPr/>
              </p:nvPicPr>
              <p:blipFill>
                <a:blip r:embed="rId28"/>
                <a:stretch>
                  <a:fillRect/>
                </a:stretch>
              </p:blipFill>
              <p:spPr>
                <a:xfrm>
                  <a:off x="846813" y="615667"/>
                  <a:ext cx="1013760" cy="10778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16" name="Freihand 115">
                  <a:extLst>
                    <a:ext uri="{FF2B5EF4-FFF2-40B4-BE49-F238E27FC236}">
                      <a16:creationId xmlns:a16="http://schemas.microsoft.com/office/drawing/2014/main" id="{E844D852-4EA8-4DF9-9C63-82448C6C3CDF}"/>
                    </a:ext>
                  </a:extLst>
                </p14:cNvPr>
                <p14:cNvContentPartPr/>
                <p14:nvPr/>
              </p14:nvContentPartPr>
              <p14:xfrm>
                <a:off x="2044173" y="1608547"/>
                <a:ext cx="22320" cy="104400"/>
              </p14:xfrm>
            </p:contentPart>
          </mc:Choice>
          <mc:Fallback xmlns="">
            <p:pic>
              <p:nvPicPr>
                <p:cNvPr id="116" name="Freihand 115">
                  <a:extLst>
                    <a:ext uri="{FF2B5EF4-FFF2-40B4-BE49-F238E27FC236}">
                      <a16:creationId xmlns:a16="http://schemas.microsoft.com/office/drawing/2014/main" id="{E844D852-4EA8-4DF9-9C63-82448C6C3CDF}"/>
                    </a:ext>
                  </a:extLst>
                </p:cNvPr>
                <p:cNvPicPr/>
                <p:nvPr/>
              </p:nvPicPr>
              <p:blipFill>
                <a:blip r:embed="rId220"/>
                <a:stretch>
                  <a:fillRect/>
                </a:stretch>
              </p:blipFill>
              <p:spPr>
                <a:xfrm>
                  <a:off x="2039853" y="1604227"/>
                  <a:ext cx="309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17" name="Freihand 116">
                  <a:extLst>
                    <a:ext uri="{FF2B5EF4-FFF2-40B4-BE49-F238E27FC236}">
                      <a16:creationId xmlns:a16="http://schemas.microsoft.com/office/drawing/2014/main" id="{A3AF9A8D-CA97-4690-B480-BE9443BF5EA8}"/>
                    </a:ext>
                  </a:extLst>
                </p14:cNvPr>
                <p14:cNvContentPartPr/>
                <p14:nvPr/>
              </p14:nvContentPartPr>
              <p14:xfrm>
                <a:off x="1997013" y="1698547"/>
                <a:ext cx="126000" cy="32760"/>
              </p14:xfrm>
            </p:contentPart>
          </mc:Choice>
          <mc:Fallback xmlns="">
            <p:pic>
              <p:nvPicPr>
                <p:cNvPr id="117" name="Freihand 116">
                  <a:extLst>
                    <a:ext uri="{FF2B5EF4-FFF2-40B4-BE49-F238E27FC236}">
                      <a16:creationId xmlns:a16="http://schemas.microsoft.com/office/drawing/2014/main" id="{A3AF9A8D-CA97-4690-B480-BE9443BF5EA8}"/>
                    </a:ext>
                  </a:extLst>
                </p:cNvPr>
                <p:cNvPicPr/>
                <p:nvPr/>
              </p:nvPicPr>
              <p:blipFill>
                <a:blip r:embed="rId30"/>
                <a:stretch>
                  <a:fillRect/>
                </a:stretch>
              </p:blipFill>
              <p:spPr>
                <a:xfrm>
                  <a:off x="1992693" y="1694227"/>
                  <a:ext cx="1346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18" name="Freihand 117">
                  <a:extLst>
                    <a:ext uri="{FF2B5EF4-FFF2-40B4-BE49-F238E27FC236}">
                      <a16:creationId xmlns:a16="http://schemas.microsoft.com/office/drawing/2014/main" id="{46E62D3E-2E16-4CED-9CD8-CFBB872C02BF}"/>
                    </a:ext>
                  </a:extLst>
                </p14:cNvPr>
                <p14:cNvContentPartPr/>
                <p14:nvPr/>
              </p14:nvContentPartPr>
              <p14:xfrm>
                <a:off x="1988373" y="1570027"/>
                <a:ext cx="144360" cy="38520"/>
              </p14:xfrm>
            </p:contentPart>
          </mc:Choice>
          <mc:Fallback xmlns="">
            <p:pic>
              <p:nvPicPr>
                <p:cNvPr id="118" name="Freihand 117">
                  <a:extLst>
                    <a:ext uri="{FF2B5EF4-FFF2-40B4-BE49-F238E27FC236}">
                      <a16:creationId xmlns:a16="http://schemas.microsoft.com/office/drawing/2014/main" id="{46E62D3E-2E16-4CED-9CD8-CFBB872C02BF}"/>
                    </a:ext>
                  </a:extLst>
                </p:cNvPr>
                <p:cNvPicPr/>
                <p:nvPr/>
              </p:nvPicPr>
              <p:blipFill>
                <a:blip r:embed="rId223"/>
                <a:stretch>
                  <a:fillRect/>
                </a:stretch>
              </p:blipFill>
              <p:spPr>
                <a:xfrm>
                  <a:off x="1984053" y="1565707"/>
                  <a:ext cx="1530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19" name="Freihand 118">
                  <a:extLst>
                    <a:ext uri="{FF2B5EF4-FFF2-40B4-BE49-F238E27FC236}">
                      <a16:creationId xmlns:a16="http://schemas.microsoft.com/office/drawing/2014/main" id="{05D694C4-25CF-490A-B9B4-54EE05296C72}"/>
                    </a:ext>
                  </a:extLst>
                </p14:cNvPr>
                <p14:cNvContentPartPr/>
                <p14:nvPr/>
              </p14:nvContentPartPr>
              <p14:xfrm>
                <a:off x="2128053" y="1653187"/>
                <a:ext cx="65520" cy="106200"/>
              </p14:xfrm>
            </p:contentPart>
          </mc:Choice>
          <mc:Fallback xmlns="">
            <p:pic>
              <p:nvPicPr>
                <p:cNvPr id="119" name="Freihand 118">
                  <a:extLst>
                    <a:ext uri="{FF2B5EF4-FFF2-40B4-BE49-F238E27FC236}">
                      <a16:creationId xmlns:a16="http://schemas.microsoft.com/office/drawing/2014/main" id="{05D694C4-25CF-490A-B9B4-54EE05296C72}"/>
                    </a:ext>
                  </a:extLst>
                </p:cNvPr>
                <p:cNvPicPr/>
                <p:nvPr/>
              </p:nvPicPr>
              <p:blipFill>
                <a:blip r:embed="rId225"/>
                <a:stretch>
                  <a:fillRect/>
                </a:stretch>
              </p:blipFill>
              <p:spPr>
                <a:xfrm>
                  <a:off x="2123733" y="1648867"/>
                  <a:ext cx="741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21" name="Freihand 120">
                  <a:extLst>
                    <a:ext uri="{FF2B5EF4-FFF2-40B4-BE49-F238E27FC236}">
                      <a16:creationId xmlns:a16="http://schemas.microsoft.com/office/drawing/2014/main" id="{1072EC32-30CD-495D-B7B9-FD14B6E57B0C}"/>
                    </a:ext>
                  </a:extLst>
                </p14:cNvPr>
                <p14:cNvContentPartPr/>
                <p14:nvPr/>
              </p14:nvContentPartPr>
              <p14:xfrm>
                <a:off x="2131653" y="1603507"/>
                <a:ext cx="111240" cy="125640"/>
              </p14:xfrm>
            </p:contentPart>
          </mc:Choice>
          <mc:Fallback xmlns="">
            <p:pic>
              <p:nvPicPr>
                <p:cNvPr id="121" name="Freihand 120">
                  <a:extLst>
                    <a:ext uri="{FF2B5EF4-FFF2-40B4-BE49-F238E27FC236}">
                      <a16:creationId xmlns:a16="http://schemas.microsoft.com/office/drawing/2014/main" id="{1072EC32-30CD-495D-B7B9-FD14B6E57B0C}"/>
                    </a:ext>
                  </a:extLst>
                </p:cNvPr>
                <p:cNvPicPr/>
                <p:nvPr/>
              </p:nvPicPr>
              <p:blipFill>
                <a:blip r:embed="rId32"/>
                <a:stretch>
                  <a:fillRect/>
                </a:stretch>
              </p:blipFill>
              <p:spPr>
                <a:xfrm>
                  <a:off x="2127333" y="1599187"/>
                  <a:ext cx="1198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73" name="Freihand 172">
                  <a:extLst>
                    <a:ext uri="{FF2B5EF4-FFF2-40B4-BE49-F238E27FC236}">
                      <a16:creationId xmlns:a16="http://schemas.microsoft.com/office/drawing/2014/main" id="{523B93E4-7EE2-41A9-808F-7D4740F29584}"/>
                    </a:ext>
                  </a:extLst>
                </p14:cNvPr>
                <p14:cNvContentPartPr/>
                <p14:nvPr/>
              </p14:nvContentPartPr>
              <p14:xfrm>
                <a:off x="496893" y="2228107"/>
                <a:ext cx="106920" cy="78840"/>
              </p14:xfrm>
            </p:contentPart>
          </mc:Choice>
          <mc:Fallback xmlns="">
            <p:pic>
              <p:nvPicPr>
                <p:cNvPr id="173" name="Freihand 172">
                  <a:extLst>
                    <a:ext uri="{FF2B5EF4-FFF2-40B4-BE49-F238E27FC236}">
                      <a16:creationId xmlns:a16="http://schemas.microsoft.com/office/drawing/2014/main" id="{523B93E4-7EE2-41A9-808F-7D4740F29584}"/>
                    </a:ext>
                  </a:extLst>
                </p:cNvPr>
                <p:cNvPicPr/>
                <p:nvPr/>
              </p:nvPicPr>
              <p:blipFill>
                <a:blip r:embed="rId228"/>
                <a:stretch>
                  <a:fillRect/>
                </a:stretch>
              </p:blipFill>
              <p:spPr>
                <a:xfrm>
                  <a:off x="492573" y="2223787"/>
                  <a:ext cx="1155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74" name="Freihand 173">
                  <a:extLst>
                    <a:ext uri="{FF2B5EF4-FFF2-40B4-BE49-F238E27FC236}">
                      <a16:creationId xmlns:a16="http://schemas.microsoft.com/office/drawing/2014/main" id="{1FCD5E5B-1836-45EE-9B1D-BCDA15AC07EE}"/>
                    </a:ext>
                  </a:extLst>
                </p14:cNvPr>
                <p14:cNvContentPartPr/>
                <p14:nvPr/>
              </p14:nvContentPartPr>
              <p14:xfrm>
                <a:off x="592293" y="2233867"/>
                <a:ext cx="84240" cy="82440"/>
              </p14:xfrm>
            </p:contentPart>
          </mc:Choice>
          <mc:Fallback xmlns="">
            <p:pic>
              <p:nvPicPr>
                <p:cNvPr id="174" name="Freihand 173">
                  <a:extLst>
                    <a:ext uri="{FF2B5EF4-FFF2-40B4-BE49-F238E27FC236}">
                      <a16:creationId xmlns:a16="http://schemas.microsoft.com/office/drawing/2014/main" id="{1FCD5E5B-1836-45EE-9B1D-BCDA15AC07EE}"/>
                    </a:ext>
                  </a:extLst>
                </p:cNvPr>
                <p:cNvPicPr/>
                <p:nvPr/>
              </p:nvPicPr>
              <p:blipFill>
                <a:blip r:embed="rId230"/>
                <a:stretch>
                  <a:fillRect/>
                </a:stretch>
              </p:blipFill>
              <p:spPr>
                <a:xfrm>
                  <a:off x="587973" y="2229547"/>
                  <a:ext cx="928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77" name="Freihand 176">
                  <a:extLst>
                    <a:ext uri="{FF2B5EF4-FFF2-40B4-BE49-F238E27FC236}">
                      <a16:creationId xmlns:a16="http://schemas.microsoft.com/office/drawing/2014/main" id="{654C3B36-06E3-4422-9D2A-266984C7B865}"/>
                    </a:ext>
                  </a:extLst>
                </p14:cNvPr>
                <p14:cNvContentPartPr/>
                <p14:nvPr/>
              </p14:nvContentPartPr>
              <p14:xfrm>
                <a:off x="951213" y="2239627"/>
                <a:ext cx="147600" cy="60120"/>
              </p14:xfrm>
            </p:contentPart>
          </mc:Choice>
          <mc:Fallback xmlns="">
            <p:pic>
              <p:nvPicPr>
                <p:cNvPr id="177" name="Freihand 176">
                  <a:extLst>
                    <a:ext uri="{FF2B5EF4-FFF2-40B4-BE49-F238E27FC236}">
                      <a16:creationId xmlns:a16="http://schemas.microsoft.com/office/drawing/2014/main" id="{654C3B36-06E3-4422-9D2A-266984C7B865}"/>
                    </a:ext>
                  </a:extLst>
                </p:cNvPr>
                <p:cNvPicPr/>
                <p:nvPr/>
              </p:nvPicPr>
              <p:blipFill>
                <a:blip r:embed="rId232"/>
                <a:stretch>
                  <a:fillRect/>
                </a:stretch>
              </p:blipFill>
              <p:spPr>
                <a:xfrm>
                  <a:off x="946893" y="2235307"/>
                  <a:ext cx="1562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78" name="Freihand 177">
                  <a:extLst>
                    <a:ext uri="{FF2B5EF4-FFF2-40B4-BE49-F238E27FC236}">
                      <a16:creationId xmlns:a16="http://schemas.microsoft.com/office/drawing/2014/main" id="{587FC2D2-1489-4093-9994-987ECA04E07B}"/>
                    </a:ext>
                  </a:extLst>
                </p14:cNvPr>
                <p14:cNvContentPartPr/>
                <p14:nvPr/>
              </p14:nvContentPartPr>
              <p14:xfrm>
                <a:off x="1131573" y="2237467"/>
                <a:ext cx="131760" cy="55080"/>
              </p14:xfrm>
            </p:contentPart>
          </mc:Choice>
          <mc:Fallback xmlns="">
            <p:pic>
              <p:nvPicPr>
                <p:cNvPr id="178" name="Freihand 177">
                  <a:extLst>
                    <a:ext uri="{FF2B5EF4-FFF2-40B4-BE49-F238E27FC236}">
                      <a16:creationId xmlns:a16="http://schemas.microsoft.com/office/drawing/2014/main" id="{587FC2D2-1489-4093-9994-987ECA04E07B}"/>
                    </a:ext>
                  </a:extLst>
                </p:cNvPr>
                <p:cNvPicPr/>
                <p:nvPr/>
              </p:nvPicPr>
              <p:blipFill>
                <a:blip r:embed="rId234"/>
                <a:stretch>
                  <a:fillRect/>
                </a:stretch>
              </p:blipFill>
              <p:spPr>
                <a:xfrm>
                  <a:off x="1127253" y="2233147"/>
                  <a:ext cx="1404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79" name="Freihand 178">
                  <a:extLst>
                    <a:ext uri="{FF2B5EF4-FFF2-40B4-BE49-F238E27FC236}">
                      <a16:creationId xmlns:a16="http://schemas.microsoft.com/office/drawing/2014/main" id="{95FB1BDB-FFDD-48AD-9951-ED1CB26424A4}"/>
                    </a:ext>
                  </a:extLst>
                </p14:cNvPr>
                <p14:cNvContentPartPr/>
                <p14:nvPr/>
              </p14:nvContentPartPr>
              <p14:xfrm>
                <a:off x="1255773" y="2177347"/>
                <a:ext cx="360" cy="360"/>
              </p14:xfrm>
            </p:contentPart>
          </mc:Choice>
          <mc:Fallback xmlns="">
            <p:pic>
              <p:nvPicPr>
                <p:cNvPr id="179" name="Freihand 178">
                  <a:extLst>
                    <a:ext uri="{FF2B5EF4-FFF2-40B4-BE49-F238E27FC236}">
                      <a16:creationId xmlns:a16="http://schemas.microsoft.com/office/drawing/2014/main" id="{95FB1BDB-FFDD-48AD-9951-ED1CB26424A4}"/>
                    </a:ext>
                  </a:extLst>
                </p:cNvPr>
                <p:cNvPicPr/>
                <p:nvPr/>
              </p:nvPicPr>
              <p:blipFill>
                <a:blip r:embed="rId4"/>
                <a:stretch>
                  <a:fillRect/>
                </a:stretch>
              </p:blipFill>
              <p:spPr>
                <a:xfrm>
                  <a:off x="1251453" y="21730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80" name="Freihand 179">
                  <a:extLst>
                    <a:ext uri="{FF2B5EF4-FFF2-40B4-BE49-F238E27FC236}">
                      <a16:creationId xmlns:a16="http://schemas.microsoft.com/office/drawing/2014/main" id="{0D2E7011-515B-4392-807E-7D06234EFB7F}"/>
                    </a:ext>
                  </a:extLst>
                </p14:cNvPr>
                <p14:cNvContentPartPr/>
                <p14:nvPr/>
              </p14:nvContentPartPr>
              <p14:xfrm>
                <a:off x="1323093" y="2232427"/>
                <a:ext cx="16920" cy="55440"/>
              </p14:xfrm>
            </p:contentPart>
          </mc:Choice>
          <mc:Fallback xmlns="">
            <p:pic>
              <p:nvPicPr>
                <p:cNvPr id="180" name="Freihand 179">
                  <a:extLst>
                    <a:ext uri="{FF2B5EF4-FFF2-40B4-BE49-F238E27FC236}">
                      <a16:creationId xmlns:a16="http://schemas.microsoft.com/office/drawing/2014/main" id="{0D2E7011-515B-4392-807E-7D06234EFB7F}"/>
                    </a:ext>
                  </a:extLst>
                </p:cNvPr>
                <p:cNvPicPr/>
                <p:nvPr/>
              </p:nvPicPr>
              <p:blipFill>
                <a:blip r:embed="rId237"/>
                <a:stretch>
                  <a:fillRect/>
                </a:stretch>
              </p:blipFill>
              <p:spPr>
                <a:xfrm>
                  <a:off x="1318773" y="2228107"/>
                  <a:ext cx="255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81" name="Freihand 180">
                  <a:extLst>
                    <a:ext uri="{FF2B5EF4-FFF2-40B4-BE49-F238E27FC236}">
                      <a16:creationId xmlns:a16="http://schemas.microsoft.com/office/drawing/2014/main" id="{B624EE86-C0B5-4B82-A6A5-84A8F3184FE7}"/>
                    </a:ext>
                  </a:extLst>
                </p14:cNvPr>
                <p14:cNvContentPartPr/>
                <p14:nvPr/>
              </p14:nvContentPartPr>
              <p14:xfrm>
                <a:off x="1379613" y="2235307"/>
                <a:ext cx="115560" cy="57600"/>
              </p14:xfrm>
            </p:contentPart>
          </mc:Choice>
          <mc:Fallback xmlns="">
            <p:pic>
              <p:nvPicPr>
                <p:cNvPr id="181" name="Freihand 180">
                  <a:extLst>
                    <a:ext uri="{FF2B5EF4-FFF2-40B4-BE49-F238E27FC236}">
                      <a16:creationId xmlns:a16="http://schemas.microsoft.com/office/drawing/2014/main" id="{B624EE86-C0B5-4B82-A6A5-84A8F3184FE7}"/>
                    </a:ext>
                  </a:extLst>
                </p:cNvPr>
                <p:cNvPicPr/>
                <p:nvPr/>
              </p:nvPicPr>
              <p:blipFill>
                <a:blip r:embed="rId239"/>
                <a:stretch>
                  <a:fillRect/>
                </a:stretch>
              </p:blipFill>
              <p:spPr>
                <a:xfrm>
                  <a:off x="1375293" y="2230987"/>
                  <a:ext cx="1242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82" name="Freihand 181">
                  <a:extLst>
                    <a:ext uri="{FF2B5EF4-FFF2-40B4-BE49-F238E27FC236}">
                      <a16:creationId xmlns:a16="http://schemas.microsoft.com/office/drawing/2014/main" id="{4C170948-E215-42E3-985A-AC16DE68FE4A}"/>
                    </a:ext>
                  </a:extLst>
                </p14:cNvPr>
                <p14:cNvContentPartPr/>
                <p14:nvPr/>
              </p14:nvContentPartPr>
              <p14:xfrm>
                <a:off x="1520373" y="2241067"/>
                <a:ext cx="50400" cy="56160"/>
              </p14:xfrm>
            </p:contentPart>
          </mc:Choice>
          <mc:Fallback xmlns="">
            <p:pic>
              <p:nvPicPr>
                <p:cNvPr id="182" name="Freihand 181">
                  <a:extLst>
                    <a:ext uri="{FF2B5EF4-FFF2-40B4-BE49-F238E27FC236}">
                      <a16:creationId xmlns:a16="http://schemas.microsoft.com/office/drawing/2014/main" id="{4C170948-E215-42E3-985A-AC16DE68FE4A}"/>
                    </a:ext>
                  </a:extLst>
                </p:cNvPr>
                <p:cNvPicPr/>
                <p:nvPr/>
              </p:nvPicPr>
              <p:blipFill>
                <a:blip r:embed="rId241"/>
                <a:stretch>
                  <a:fillRect/>
                </a:stretch>
              </p:blipFill>
              <p:spPr>
                <a:xfrm>
                  <a:off x="1516053" y="2236747"/>
                  <a:ext cx="590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83" name="Freihand 182">
                  <a:extLst>
                    <a:ext uri="{FF2B5EF4-FFF2-40B4-BE49-F238E27FC236}">
                      <a16:creationId xmlns:a16="http://schemas.microsoft.com/office/drawing/2014/main" id="{B128E2DF-44E6-44B2-B437-5A0A6950219B}"/>
                    </a:ext>
                  </a:extLst>
                </p14:cNvPr>
                <p14:cNvContentPartPr/>
                <p14:nvPr/>
              </p14:nvContentPartPr>
              <p14:xfrm>
                <a:off x="1586613" y="2224147"/>
                <a:ext cx="66240" cy="70560"/>
              </p14:xfrm>
            </p:contentPart>
          </mc:Choice>
          <mc:Fallback xmlns="">
            <p:pic>
              <p:nvPicPr>
                <p:cNvPr id="183" name="Freihand 182">
                  <a:extLst>
                    <a:ext uri="{FF2B5EF4-FFF2-40B4-BE49-F238E27FC236}">
                      <a16:creationId xmlns:a16="http://schemas.microsoft.com/office/drawing/2014/main" id="{B128E2DF-44E6-44B2-B437-5A0A6950219B}"/>
                    </a:ext>
                  </a:extLst>
                </p:cNvPr>
                <p:cNvPicPr/>
                <p:nvPr/>
              </p:nvPicPr>
              <p:blipFill>
                <a:blip r:embed="rId243"/>
                <a:stretch>
                  <a:fillRect/>
                </a:stretch>
              </p:blipFill>
              <p:spPr>
                <a:xfrm>
                  <a:off x="1582293" y="2219827"/>
                  <a:ext cx="748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84" name="Freihand 183">
                  <a:extLst>
                    <a:ext uri="{FF2B5EF4-FFF2-40B4-BE49-F238E27FC236}">
                      <a16:creationId xmlns:a16="http://schemas.microsoft.com/office/drawing/2014/main" id="{0CD5BC14-2C44-4B94-9F0F-2D87D337F505}"/>
                    </a:ext>
                  </a:extLst>
                </p14:cNvPr>
                <p14:cNvContentPartPr/>
                <p14:nvPr/>
              </p14:nvContentPartPr>
              <p14:xfrm>
                <a:off x="1583013" y="2235667"/>
                <a:ext cx="142200" cy="61200"/>
              </p14:xfrm>
            </p:contentPart>
          </mc:Choice>
          <mc:Fallback xmlns="">
            <p:pic>
              <p:nvPicPr>
                <p:cNvPr id="184" name="Freihand 183">
                  <a:extLst>
                    <a:ext uri="{FF2B5EF4-FFF2-40B4-BE49-F238E27FC236}">
                      <a16:creationId xmlns:a16="http://schemas.microsoft.com/office/drawing/2014/main" id="{0CD5BC14-2C44-4B94-9F0F-2D87D337F505}"/>
                    </a:ext>
                  </a:extLst>
                </p:cNvPr>
                <p:cNvPicPr/>
                <p:nvPr/>
              </p:nvPicPr>
              <p:blipFill>
                <a:blip r:embed="rId245"/>
                <a:stretch>
                  <a:fillRect/>
                </a:stretch>
              </p:blipFill>
              <p:spPr>
                <a:xfrm>
                  <a:off x="1578693" y="2231347"/>
                  <a:ext cx="1508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85" name="Freihand 184">
                  <a:extLst>
                    <a:ext uri="{FF2B5EF4-FFF2-40B4-BE49-F238E27FC236}">
                      <a16:creationId xmlns:a16="http://schemas.microsoft.com/office/drawing/2014/main" id="{B679ADD1-56B6-449A-BD62-688DFBAAEA0C}"/>
                    </a:ext>
                  </a:extLst>
                </p14:cNvPr>
                <p14:cNvContentPartPr/>
                <p14:nvPr/>
              </p14:nvContentPartPr>
              <p14:xfrm>
                <a:off x="1745733" y="2175907"/>
                <a:ext cx="74520" cy="110160"/>
              </p14:xfrm>
            </p:contentPart>
          </mc:Choice>
          <mc:Fallback xmlns="">
            <p:pic>
              <p:nvPicPr>
                <p:cNvPr id="185" name="Freihand 184">
                  <a:extLst>
                    <a:ext uri="{FF2B5EF4-FFF2-40B4-BE49-F238E27FC236}">
                      <a16:creationId xmlns:a16="http://schemas.microsoft.com/office/drawing/2014/main" id="{B679ADD1-56B6-449A-BD62-688DFBAAEA0C}"/>
                    </a:ext>
                  </a:extLst>
                </p:cNvPr>
                <p:cNvPicPr/>
                <p:nvPr/>
              </p:nvPicPr>
              <p:blipFill>
                <a:blip r:embed="rId247"/>
                <a:stretch>
                  <a:fillRect/>
                </a:stretch>
              </p:blipFill>
              <p:spPr>
                <a:xfrm>
                  <a:off x="1741413" y="2171587"/>
                  <a:ext cx="831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86" name="Freihand 185">
                  <a:extLst>
                    <a:ext uri="{FF2B5EF4-FFF2-40B4-BE49-F238E27FC236}">
                      <a16:creationId xmlns:a16="http://schemas.microsoft.com/office/drawing/2014/main" id="{839BD790-37E8-49C4-BEB4-542BF45FEFD0}"/>
                    </a:ext>
                  </a:extLst>
                </p14:cNvPr>
                <p14:cNvContentPartPr/>
                <p14:nvPr/>
              </p14:nvContentPartPr>
              <p14:xfrm>
                <a:off x="1824213" y="2198227"/>
                <a:ext cx="16200" cy="39960"/>
              </p14:xfrm>
            </p:contentPart>
          </mc:Choice>
          <mc:Fallback xmlns="">
            <p:pic>
              <p:nvPicPr>
                <p:cNvPr id="186" name="Freihand 185">
                  <a:extLst>
                    <a:ext uri="{FF2B5EF4-FFF2-40B4-BE49-F238E27FC236}">
                      <a16:creationId xmlns:a16="http://schemas.microsoft.com/office/drawing/2014/main" id="{839BD790-37E8-49C4-BEB4-542BF45FEFD0}"/>
                    </a:ext>
                  </a:extLst>
                </p:cNvPr>
                <p:cNvPicPr/>
                <p:nvPr/>
              </p:nvPicPr>
              <p:blipFill>
                <a:blip r:embed="rId249"/>
                <a:stretch>
                  <a:fillRect/>
                </a:stretch>
              </p:blipFill>
              <p:spPr>
                <a:xfrm>
                  <a:off x="1819893" y="2193907"/>
                  <a:ext cx="2484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87" name="Freihand 186">
                  <a:extLst>
                    <a:ext uri="{FF2B5EF4-FFF2-40B4-BE49-F238E27FC236}">
                      <a16:creationId xmlns:a16="http://schemas.microsoft.com/office/drawing/2014/main" id="{C62A6D72-FD29-4331-8D95-67F2BE8997A7}"/>
                    </a:ext>
                  </a:extLst>
                </p14:cNvPr>
                <p14:cNvContentPartPr/>
                <p14:nvPr/>
              </p14:nvContentPartPr>
              <p14:xfrm>
                <a:off x="1854813" y="2246107"/>
                <a:ext cx="75960" cy="52200"/>
              </p14:xfrm>
            </p:contentPart>
          </mc:Choice>
          <mc:Fallback xmlns="">
            <p:pic>
              <p:nvPicPr>
                <p:cNvPr id="187" name="Freihand 186">
                  <a:extLst>
                    <a:ext uri="{FF2B5EF4-FFF2-40B4-BE49-F238E27FC236}">
                      <a16:creationId xmlns:a16="http://schemas.microsoft.com/office/drawing/2014/main" id="{C62A6D72-FD29-4331-8D95-67F2BE8997A7}"/>
                    </a:ext>
                  </a:extLst>
                </p:cNvPr>
                <p:cNvPicPr/>
                <p:nvPr/>
              </p:nvPicPr>
              <p:blipFill>
                <a:blip r:embed="rId251"/>
                <a:stretch>
                  <a:fillRect/>
                </a:stretch>
              </p:blipFill>
              <p:spPr>
                <a:xfrm>
                  <a:off x="1850493" y="2241787"/>
                  <a:ext cx="846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9" name="Freihand 8">
                  <a:extLst>
                    <a:ext uri="{FF2B5EF4-FFF2-40B4-BE49-F238E27FC236}">
                      <a16:creationId xmlns:a16="http://schemas.microsoft.com/office/drawing/2014/main" id="{D48BAC3C-4BFE-42C5-B8ED-AA86EA4707BB}"/>
                    </a:ext>
                  </a:extLst>
                </p14:cNvPr>
                <p14:cNvContentPartPr/>
                <p14:nvPr/>
              </p14:nvContentPartPr>
              <p14:xfrm>
                <a:off x="8690493" y="565267"/>
                <a:ext cx="17640" cy="140040"/>
              </p14:xfrm>
            </p:contentPart>
          </mc:Choice>
          <mc:Fallback xmlns="">
            <p:pic>
              <p:nvPicPr>
                <p:cNvPr id="9" name="Freihand 8">
                  <a:extLst>
                    <a:ext uri="{FF2B5EF4-FFF2-40B4-BE49-F238E27FC236}">
                      <a16:creationId xmlns:a16="http://schemas.microsoft.com/office/drawing/2014/main" id="{D48BAC3C-4BFE-42C5-B8ED-AA86EA4707BB}"/>
                    </a:ext>
                  </a:extLst>
                </p:cNvPr>
                <p:cNvPicPr/>
                <p:nvPr/>
              </p:nvPicPr>
              <p:blipFill>
                <a:blip r:embed="rId253"/>
                <a:stretch>
                  <a:fillRect/>
                </a:stretch>
              </p:blipFill>
              <p:spPr>
                <a:xfrm>
                  <a:off x="8686173" y="560947"/>
                  <a:ext cx="262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0" name="Freihand 9">
                  <a:extLst>
                    <a:ext uri="{FF2B5EF4-FFF2-40B4-BE49-F238E27FC236}">
                      <a16:creationId xmlns:a16="http://schemas.microsoft.com/office/drawing/2014/main" id="{FF95EDC0-4EAF-4E10-9F20-DB6A038EE89F}"/>
                    </a:ext>
                  </a:extLst>
                </p14:cNvPr>
                <p14:cNvContentPartPr/>
                <p14:nvPr/>
              </p14:nvContentPartPr>
              <p14:xfrm>
                <a:off x="8604453" y="545107"/>
                <a:ext cx="168120" cy="11880"/>
              </p14:xfrm>
            </p:contentPart>
          </mc:Choice>
          <mc:Fallback xmlns="">
            <p:pic>
              <p:nvPicPr>
                <p:cNvPr id="10" name="Freihand 9">
                  <a:extLst>
                    <a:ext uri="{FF2B5EF4-FFF2-40B4-BE49-F238E27FC236}">
                      <a16:creationId xmlns:a16="http://schemas.microsoft.com/office/drawing/2014/main" id="{FF95EDC0-4EAF-4E10-9F20-DB6A038EE89F}"/>
                    </a:ext>
                  </a:extLst>
                </p:cNvPr>
                <p:cNvPicPr/>
                <p:nvPr/>
              </p:nvPicPr>
              <p:blipFill>
                <a:blip r:embed="rId255"/>
                <a:stretch>
                  <a:fillRect/>
                </a:stretch>
              </p:blipFill>
              <p:spPr>
                <a:xfrm>
                  <a:off x="8600133" y="540787"/>
                  <a:ext cx="1767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1" name="Freihand 10">
                  <a:extLst>
                    <a:ext uri="{FF2B5EF4-FFF2-40B4-BE49-F238E27FC236}">
                      <a16:creationId xmlns:a16="http://schemas.microsoft.com/office/drawing/2014/main" id="{C1F97DDD-2F96-49B4-89D1-A3C329BB8B67}"/>
                    </a:ext>
                  </a:extLst>
                </p14:cNvPr>
                <p14:cNvContentPartPr/>
                <p14:nvPr/>
              </p14:nvContentPartPr>
              <p14:xfrm>
                <a:off x="8587893" y="624667"/>
                <a:ext cx="164880" cy="9360"/>
              </p14:xfrm>
            </p:contentPart>
          </mc:Choice>
          <mc:Fallback xmlns="">
            <p:pic>
              <p:nvPicPr>
                <p:cNvPr id="11" name="Freihand 10">
                  <a:extLst>
                    <a:ext uri="{FF2B5EF4-FFF2-40B4-BE49-F238E27FC236}">
                      <a16:creationId xmlns:a16="http://schemas.microsoft.com/office/drawing/2014/main" id="{C1F97DDD-2F96-49B4-89D1-A3C329BB8B67}"/>
                    </a:ext>
                  </a:extLst>
                </p:cNvPr>
                <p:cNvPicPr/>
                <p:nvPr/>
              </p:nvPicPr>
              <p:blipFill>
                <a:blip r:embed="rId257"/>
                <a:stretch>
                  <a:fillRect/>
                </a:stretch>
              </p:blipFill>
              <p:spPr>
                <a:xfrm>
                  <a:off x="8583573" y="620347"/>
                  <a:ext cx="1735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2" name="Freihand 11">
                  <a:extLst>
                    <a:ext uri="{FF2B5EF4-FFF2-40B4-BE49-F238E27FC236}">
                      <a16:creationId xmlns:a16="http://schemas.microsoft.com/office/drawing/2014/main" id="{7BFF89B8-EF80-4963-9FAF-20F5EF494F10}"/>
                    </a:ext>
                  </a:extLst>
                </p14:cNvPr>
                <p14:cNvContentPartPr/>
                <p14:nvPr/>
              </p14:nvContentPartPr>
              <p14:xfrm>
                <a:off x="8701293" y="745987"/>
                <a:ext cx="360" cy="360"/>
              </p14:xfrm>
            </p:contentPart>
          </mc:Choice>
          <mc:Fallback xmlns="">
            <p:pic>
              <p:nvPicPr>
                <p:cNvPr id="12" name="Freihand 11">
                  <a:extLst>
                    <a:ext uri="{FF2B5EF4-FFF2-40B4-BE49-F238E27FC236}">
                      <a16:creationId xmlns:a16="http://schemas.microsoft.com/office/drawing/2014/main" id="{7BFF89B8-EF80-4963-9FAF-20F5EF494F10}"/>
                    </a:ext>
                  </a:extLst>
                </p:cNvPr>
                <p:cNvPicPr/>
                <p:nvPr/>
              </p:nvPicPr>
              <p:blipFill>
                <a:blip r:embed="rId4"/>
                <a:stretch>
                  <a:fillRect/>
                </a:stretch>
              </p:blipFill>
              <p:spPr>
                <a:xfrm>
                  <a:off x="8696973" y="7416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3" name="Freihand 12">
                  <a:extLst>
                    <a:ext uri="{FF2B5EF4-FFF2-40B4-BE49-F238E27FC236}">
                      <a16:creationId xmlns:a16="http://schemas.microsoft.com/office/drawing/2014/main" id="{6A3739ED-51C4-4988-B248-3E706C44DACF}"/>
                    </a:ext>
                  </a:extLst>
                </p14:cNvPr>
                <p14:cNvContentPartPr/>
                <p14:nvPr/>
              </p14:nvContentPartPr>
              <p14:xfrm>
                <a:off x="8724693" y="685147"/>
                <a:ext cx="72000" cy="91080"/>
              </p14:xfrm>
            </p:contentPart>
          </mc:Choice>
          <mc:Fallback xmlns="">
            <p:pic>
              <p:nvPicPr>
                <p:cNvPr id="13" name="Freihand 12">
                  <a:extLst>
                    <a:ext uri="{FF2B5EF4-FFF2-40B4-BE49-F238E27FC236}">
                      <a16:creationId xmlns:a16="http://schemas.microsoft.com/office/drawing/2014/main" id="{6A3739ED-51C4-4988-B248-3E706C44DACF}"/>
                    </a:ext>
                  </a:extLst>
                </p:cNvPr>
                <p:cNvPicPr/>
                <p:nvPr/>
              </p:nvPicPr>
              <p:blipFill>
                <a:blip r:embed="rId260"/>
                <a:stretch>
                  <a:fillRect/>
                </a:stretch>
              </p:blipFill>
              <p:spPr>
                <a:xfrm>
                  <a:off x="8720373" y="680827"/>
                  <a:ext cx="806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4" name="Freihand 13">
                  <a:extLst>
                    <a:ext uri="{FF2B5EF4-FFF2-40B4-BE49-F238E27FC236}">
                      <a16:creationId xmlns:a16="http://schemas.microsoft.com/office/drawing/2014/main" id="{3CDF84FE-51E9-4E83-A4C5-0C739E383CEA}"/>
                    </a:ext>
                  </a:extLst>
                </p14:cNvPr>
                <p14:cNvContentPartPr/>
                <p14:nvPr/>
              </p14:nvContentPartPr>
              <p14:xfrm>
                <a:off x="8794173" y="672547"/>
                <a:ext cx="19440" cy="116280"/>
              </p14:xfrm>
            </p:contentPart>
          </mc:Choice>
          <mc:Fallback xmlns="">
            <p:pic>
              <p:nvPicPr>
                <p:cNvPr id="14" name="Freihand 13">
                  <a:extLst>
                    <a:ext uri="{FF2B5EF4-FFF2-40B4-BE49-F238E27FC236}">
                      <a16:creationId xmlns:a16="http://schemas.microsoft.com/office/drawing/2014/main" id="{3CDF84FE-51E9-4E83-A4C5-0C739E383CEA}"/>
                    </a:ext>
                  </a:extLst>
                </p:cNvPr>
                <p:cNvPicPr/>
                <p:nvPr/>
              </p:nvPicPr>
              <p:blipFill>
                <a:blip r:embed="rId262"/>
                <a:stretch>
                  <a:fillRect/>
                </a:stretch>
              </p:blipFill>
              <p:spPr>
                <a:xfrm>
                  <a:off x="8789853" y="668227"/>
                  <a:ext cx="280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5" name="Freihand 14">
                  <a:extLst>
                    <a:ext uri="{FF2B5EF4-FFF2-40B4-BE49-F238E27FC236}">
                      <a16:creationId xmlns:a16="http://schemas.microsoft.com/office/drawing/2014/main" id="{304B092F-B1A0-4A3E-8E0F-E6473BDA2353}"/>
                    </a:ext>
                  </a:extLst>
                </p14:cNvPr>
                <p14:cNvContentPartPr/>
                <p14:nvPr/>
              </p14:nvContentPartPr>
              <p14:xfrm>
                <a:off x="8749533" y="747427"/>
                <a:ext cx="82440" cy="8640"/>
              </p14:xfrm>
            </p:contentPart>
          </mc:Choice>
          <mc:Fallback xmlns="">
            <p:pic>
              <p:nvPicPr>
                <p:cNvPr id="15" name="Freihand 14">
                  <a:extLst>
                    <a:ext uri="{FF2B5EF4-FFF2-40B4-BE49-F238E27FC236}">
                      <a16:creationId xmlns:a16="http://schemas.microsoft.com/office/drawing/2014/main" id="{304B092F-B1A0-4A3E-8E0F-E6473BDA2353}"/>
                    </a:ext>
                  </a:extLst>
                </p:cNvPr>
                <p:cNvPicPr/>
                <p:nvPr/>
              </p:nvPicPr>
              <p:blipFill>
                <a:blip r:embed="rId264"/>
                <a:stretch>
                  <a:fillRect/>
                </a:stretch>
              </p:blipFill>
              <p:spPr>
                <a:xfrm>
                  <a:off x="8745213" y="743107"/>
                  <a:ext cx="910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7" name="Freihand 16">
                  <a:extLst>
                    <a:ext uri="{FF2B5EF4-FFF2-40B4-BE49-F238E27FC236}">
                      <a16:creationId xmlns:a16="http://schemas.microsoft.com/office/drawing/2014/main" id="{A92234C8-7040-4B75-A5CA-B52744A7218A}"/>
                    </a:ext>
                  </a:extLst>
                </p14:cNvPr>
                <p14:cNvContentPartPr/>
                <p14:nvPr/>
              </p14:nvContentPartPr>
              <p14:xfrm>
                <a:off x="8886693" y="495067"/>
                <a:ext cx="65880" cy="213480"/>
              </p14:xfrm>
            </p:contentPart>
          </mc:Choice>
          <mc:Fallback xmlns="">
            <p:pic>
              <p:nvPicPr>
                <p:cNvPr id="17" name="Freihand 16">
                  <a:extLst>
                    <a:ext uri="{FF2B5EF4-FFF2-40B4-BE49-F238E27FC236}">
                      <a16:creationId xmlns:a16="http://schemas.microsoft.com/office/drawing/2014/main" id="{A92234C8-7040-4B75-A5CA-B52744A7218A}"/>
                    </a:ext>
                  </a:extLst>
                </p:cNvPr>
                <p:cNvPicPr/>
                <p:nvPr/>
              </p:nvPicPr>
              <p:blipFill>
                <a:blip r:embed="rId266"/>
                <a:stretch>
                  <a:fillRect/>
                </a:stretch>
              </p:blipFill>
              <p:spPr>
                <a:xfrm>
                  <a:off x="8882373" y="490747"/>
                  <a:ext cx="7452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8" name="Freihand 17">
                  <a:extLst>
                    <a:ext uri="{FF2B5EF4-FFF2-40B4-BE49-F238E27FC236}">
                      <a16:creationId xmlns:a16="http://schemas.microsoft.com/office/drawing/2014/main" id="{2060AB9A-8FD7-4364-9A47-D3E153A0E8D6}"/>
                    </a:ext>
                  </a:extLst>
                </p14:cNvPr>
                <p14:cNvContentPartPr/>
                <p14:nvPr/>
              </p14:nvContentPartPr>
              <p14:xfrm>
                <a:off x="8986773" y="523867"/>
                <a:ext cx="104760" cy="114480"/>
              </p14:xfrm>
            </p:contentPart>
          </mc:Choice>
          <mc:Fallback xmlns="">
            <p:pic>
              <p:nvPicPr>
                <p:cNvPr id="18" name="Freihand 17">
                  <a:extLst>
                    <a:ext uri="{FF2B5EF4-FFF2-40B4-BE49-F238E27FC236}">
                      <a16:creationId xmlns:a16="http://schemas.microsoft.com/office/drawing/2014/main" id="{2060AB9A-8FD7-4364-9A47-D3E153A0E8D6}"/>
                    </a:ext>
                  </a:extLst>
                </p:cNvPr>
                <p:cNvPicPr/>
                <p:nvPr/>
              </p:nvPicPr>
              <p:blipFill>
                <a:blip r:embed="rId268"/>
                <a:stretch>
                  <a:fillRect/>
                </a:stretch>
              </p:blipFill>
              <p:spPr>
                <a:xfrm>
                  <a:off x="8982453" y="519547"/>
                  <a:ext cx="1134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9" name="Freihand 18">
                  <a:extLst>
                    <a:ext uri="{FF2B5EF4-FFF2-40B4-BE49-F238E27FC236}">
                      <a16:creationId xmlns:a16="http://schemas.microsoft.com/office/drawing/2014/main" id="{15FF96ED-5935-4B53-9524-21499F1DA339}"/>
                    </a:ext>
                  </a:extLst>
                </p14:cNvPr>
                <p14:cNvContentPartPr/>
                <p14:nvPr/>
              </p14:nvContentPartPr>
              <p14:xfrm>
                <a:off x="9026373" y="613147"/>
                <a:ext cx="45360" cy="34920"/>
              </p14:xfrm>
            </p:contentPart>
          </mc:Choice>
          <mc:Fallback xmlns="">
            <p:pic>
              <p:nvPicPr>
                <p:cNvPr id="19" name="Freihand 18">
                  <a:extLst>
                    <a:ext uri="{FF2B5EF4-FFF2-40B4-BE49-F238E27FC236}">
                      <a16:creationId xmlns:a16="http://schemas.microsoft.com/office/drawing/2014/main" id="{15FF96ED-5935-4B53-9524-21499F1DA339}"/>
                    </a:ext>
                  </a:extLst>
                </p:cNvPr>
                <p:cNvPicPr/>
                <p:nvPr/>
              </p:nvPicPr>
              <p:blipFill>
                <a:blip r:embed="rId270"/>
                <a:stretch>
                  <a:fillRect/>
                </a:stretch>
              </p:blipFill>
              <p:spPr>
                <a:xfrm>
                  <a:off x="9022053" y="608827"/>
                  <a:ext cx="540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0" name="Freihand 19">
                  <a:extLst>
                    <a:ext uri="{FF2B5EF4-FFF2-40B4-BE49-F238E27FC236}">
                      <a16:creationId xmlns:a16="http://schemas.microsoft.com/office/drawing/2014/main" id="{727AEAF0-69C4-4422-891C-940E5A065F70}"/>
                    </a:ext>
                  </a:extLst>
                </p14:cNvPr>
                <p14:cNvContentPartPr/>
                <p14:nvPr/>
              </p14:nvContentPartPr>
              <p14:xfrm>
                <a:off x="9122493" y="630427"/>
                <a:ext cx="19080" cy="90000"/>
              </p14:xfrm>
            </p:contentPart>
          </mc:Choice>
          <mc:Fallback xmlns="">
            <p:pic>
              <p:nvPicPr>
                <p:cNvPr id="20" name="Freihand 19">
                  <a:extLst>
                    <a:ext uri="{FF2B5EF4-FFF2-40B4-BE49-F238E27FC236}">
                      <a16:creationId xmlns:a16="http://schemas.microsoft.com/office/drawing/2014/main" id="{727AEAF0-69C4-4422-891C-940E5A065F70}"/>
                    </a:ext>
                  </a:extLst>
                </p:cNvPr>
                <p:cNvPicPr/>
                <p:nvPr/>
              </p:nvPicPr>
              <p:blipFill>
                <a:blip r:embed="rId272"/>
                <a:stretch>
                  <a:fillRect/>
                </a:stretch>
              </p:blipFill>
              <p:spPr>
                <a:xfrm>
                  <a:off x="9118173" y="626107"/>
                  <a:ext cx="277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1" name="Freihand 20">
                  <a:extLst>
                    <a:ext uri="{FF2B5EF4-FFF2-40B4-BE49-F238E27FC236}">
                      <a16:creationId xmlns:a16="http://schemas.microsoft.com/office/drawing/2014/main" id="{EBE793CF-05CC-4B6F-AD15-28F694D8A570}"/>
                    </a:ext>
                  </a:extLst>
                </p14:cNvPr>
                <p14:cNvContentPartPr/>
                <p14:nvPr/>
              </p14:nvContentPartPr>
              <p14:xfrm>
                <a:off x="9189093" y="542587"/>
                <a:ext cx="98640" cy="114120"/>
              </p14:xfrm>
            </p:contentPart>
          </mc:Choice>
          <mc:Fallback xmlns="">
            <p:pic>
              <p:nvPicPr>
                <p:cNvPr id="21" name="Freihand 20">
                  <a:extLst>
                    <a:ext uri="{FF2B5EF4-FFF2-40B4-BE49-F238E27FC236}">
                      <a16:creationId xmlns:a16="http://schemas.microsoft.com/office/drawing/2014/main" id="{EBE793CF-05CC-4B6F-AD15-28F694D8A570}"/>
                    </a:ext>
                  </a:extLst>
                </p:cNvPr>
                <p:cNvPicPr/>
                <p:nvPr/>
              </p:nvPicPr>
              <p:blipFill>
                <a:blip r:embed="rId274"/>
                <a:stretch>
                  <a:fillRect/>
                </a:stretch>
              </p:blipFill>
              <p:spPr>
                <a:xfrm>
                  <a:off x="9184773" y="538267"/>
                  <a:ext cx="1072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2" name="Freihand 21">
                  <a:extLst>
                    <a:ext uri="{FF2B5EF4-FFF2-40B4-BE49-F238E27FC236}">
                      <a16:creationId xmlns:a16="http://schemas.microsoft.com/office/drawing/2014/main" id="{3756CC81-43AC-402C-9F57-0D7F3248D03B}"/>
                    </a:ext>
                  </a:extLst>
                </p14:cNvPr>
                <p14:cNvContentPartPr/>
                <p14:nvPr/>
              </p14:nvContentPartPr>
              <p14:xfrm>
                <a:off x="9274773" y="508027"/>
                <a:ext cx="83160" cy="222840"/>
              </p14:xfrm>
            </p:contentPart>
          </mc:Choice>
          <mc:Fallback xmlns="">
            <p:pic>
              <p:nvPicPr>
                <p:cNvPr id="22" name="Freihand 21">
                  <a:extLst>
                    <a:ext uri="{FF2B5EF4-FFF2-40B4-BE49-F238E27FC236}">
                      <a16:creationId xmlns:a16="http://schemas.microsoft.com/office/drawing/2014/main" id="{3756CC81-43AC-402C-9F57-0D7F3248D03B}"/>
                    </a:ext>
                  </a:extLst>
                </p:cNvPr>
                <p:cNvPicPr/>
                <p:nvPr/>
              </p:nvPicPr>
              <p:blipFill>
                <a:blip r:embed="rId276"/>
                <a:stretch>
                  <a:fillRect/>
                </a:stretch>
              </p:blipFill>
              <p:spPr>
                <a:xfrm>
                  <a:off x="9270453" y="503707"/>
                  <a:ext cx="9180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4" name="Freihand 23">
                  <a:extLst>
                    <a:ext uri="{FF2B5EF4-FFF2-40B4-BE49-F238E27FC236}">
                      <a16:creationId xmlns:a16="http://schemas.microsoft.com/office/drawing/2014/main" id="{1454424A-2A5F-49D7-AFAA-D28736749913}"/>
                    </a:ext>
                  </a:extLst>
                </p14:cNvPr>
                <p14:cNvContentPartPr/>
                <p14:nvPr/>
              </p14:nvContentPartPr>
              <p14:xfrm>
                <a:off x="9486813" y="571387"/>
                <a:ext cx="150120" cy="22320"/>
              </p14:xfrm>
            </p:contentPart>
          </mc:Choice>
          <mc:Fallback xmlns="">
            <p:pic>
              <p:nvPicPr>
                <p:cNvPr id="24" name="Freihand 23">
                  <a:extLst>
                    <a:ext uri="{FF2B5EF4-FFF2-40B4-BE49-F238E27FC236}">
                      <a16:creationId xmlns:a16="http://schemas.microsoft.com/office/drawing/2014/main" id="{1454424A-2A5F-49D7-AFAA-D28736749913}"/>
                    </a:ext>
                  </a:extLst>
                </p:cNvPr>
                <p:cNvPicPr/>
                <p:nvPr/>
              </p:nvPicPr>
              <p:blipFill>
                <a:blip r:embed="rId278"/>
                <a:stretch>
                  <a:fillRect/>
                </a:stretch>
              </p:blipFill>
              <p:spPr>
                <a:xfrm>
                  <a:off x="9482493" y="567067"/>
                  <a:ext cx="1587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5" name="Freihand 24">
                  <a:extLst>
                    <a:ext uri="{FF2B5EF4-FFF2-40B4-BE49-F238E27FC236}">
                      <a16:creationId xmlns:a16="http://schemas.microsoft.com/office/drawing/2014/main" id="{EA44FD46-42A2-4853-8383-C2A8FA5F41E2}"/>
                    </a:ext>
                  </a:extLst>
                </p14:cNvPr>
                <p14:cNvContentPartPr/>
                <p14:nvPr/>
              </p14:nvContentPartPr>
              <p14:xfrm>
                <a:off x="9495813" y="630067"/>
                <a:ext cx="131760" cy="8280"/>
              </p14:xfrm>
            </p:contentPart>
          </mc:Choice>
          <mc:Fallback xmlns="">
            <p:pic>
              <p:nvPicPr>
                <p:cNvPr id="25" name="Freihand 24">
                  <a:extLst>
                    <a:ext uri="{FF2B5EF4-FFF2-40B4-BE49-F238E27FC236}">
                      <a16:creationId xmlns:a16="http://schemas.microsoft.com/office/drawing/2014/main" id="{EA44FD46-42A2-4853-8383-C2A8FA5F41E2}"/>
                    </a:ext>
                  </a:extLst>
                </p:cNvPr>
                <p:cNvPicPr/>
                <p:nvPr/>
              </p:nvPicPr>
              <p:blipFill>
                <a:blip r:embed="rId280"/>
                <a:stretch>
                  <a:fillRect/>
                </a:stretch>
              </p:blipFill>
              <p:spPr>
                <a:xfrm>
                  <a:off x="9491493" y="625747"/>
                  <a:ext cx="1404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6" name="Freihand 25">
                  <a:extLst>
                    <a:ext uri="{FF2B5EF4-FFF2-40B4-BE49-F238E27FC236}">
                      <a16:creationId xmlns:a16="http://schemas.microsoft.com/office/drawing/2014/main" id="{A8E4F09E-5B90-41D5-BC71-28368BFDFF77}"/>
                    </a:ext>
                  </a:extLst>
                </p14:cNvPr>
                <p14:cNvContentPartPr/>
                <p14:nvPr/>
              </p14:nvContentPartPr>
              <p14:xfrm>
                <a:off x="9706773" y="537547"/>
                <a:ext cx="154080" cy="137520"/>
              </p14:xfrm>
            </p:contentPart>
          </mc:Choice>
          <mc:Fallback xmlns="">
            <p:pic>
              <p:nvPicPr>
                <p:cNvPr id="26" name="Freihand 25">
                  <a:extLst>
                    <a:ext uri="{FF2B5EF4-FFF2-40B4-BE49-F238E27FC236}">
                      <a16:creationId xmlns:a16="http://schemas.microsoft.com/office/drawing/2014/main" id="{A8E4F09E-5B90-41D5-BC71-28368BFDFF77}"/>
                    </a:ext>
                  </a:extLst>
                </p:cNvPr>
                <p:cNvPicPr/>
                <p:nvPr/>
              </p:nvPicPr>
              <p:blipFill>
                <a:blip r:embed="rId282"/>
                <a:stretch>
                  <a:fillRect/>
                </a:stretch>
              </p:blipFill>
              <p:spPr>
                <a:xfrm>
                  <a:off x="9702453" y="533227"/>
                  <a:ext cx="1627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7" name="Freihand 26">
                  <a:extLst>
                    <a:ext uri="{FF2B5EF4-FFF2-40B4-BE49-F238E27FC236}">
                      <a16:creationId xmlns:a16="http://schemas.microsoft.com/office/drawing/2014/main" id="{1ECFFA00-A210-498A-84A7-EE6168CFCE88}"/>
                    </a:ext>
                  </a:extLst>
                </p14:cNvPr>
                <p14:cNvContentPartPr/>
                <p14:nvPr/>
              </p14:nvContentPartPr>
              <p14:xfrm>
                <a:off x="9765093" y="530347"/>
                <a:ext cx="126000" cy="122400"/>
              </p14:xfrm>
            </p:contentPart>
          </mc:Choice>
          <mc:Fallback xmlns="">
            <p:pic>
              <p:nvPicPr>
                <p:cNvPr id="27" name="Freihand 26">
                  <a:extLst>
                    <a:ext uri="{FF2B5EF4-FFF2-40B4-BE49-F238E27FC236}">
                      <a16:creationId xmlns:a16="http://schemas.microsoft.com/office/drawing/2014/main" id="{1ECFFA00-A210-498A-84A7-EE6168CFCE88}"/>
                    </a:ext>
                  </a:extLst>
                </p:cNvPr>
                <p:cNvPicPr/>
                <p:nvPr/>
              </p:nvPicPr>
              <p:blipFill>
                <a:blip r:embed="rId284"/>
                <a:stretch>
                  <a:fillRect/>
                </a:stretch>
              </p:blipFill>
              <p:spPr>
                <a:xfrm>
                  <a:off x="9760773" y="526027"/>
                  <a:ext cx="1346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9" name="Freihand 28">
                  <a:extLst>
                    <a:ext uri="{FF2B5EF4-FFF2-40B4-BE49-F238E27FC236}">
                      <a16:creationId xmlns:a16="http://schemas.microsoft.com/office/drawing/2014/main" id="{FAF0C447-8383-464E-A4AF-BCA34E40F2AA}"/>
                    </a:ext>
                  </a:extLst>
                </p14:cNvPr>
                <p14:cNvContentPartPr/>
                <p14:nvPr/>
              </p14:nvContentPartPr>
              <p14:xfrm>
                <a:off x="8325453" y="951907"/>
                <a:ext cx="108720" cy="86400"/>
              </p14:xfrm>
            </p:contentPart>
          </mc:Choice>
          <mc:Fallback xmlns="">
            <p:pic>
              <p:nvPicPr>
                <p:cNvPr id="29" name="Freihand 28">
                  <a:extLst>
                    <a:ext uri="{FF2B5EF4-FFF2-40B4-BE49-F238E27FC236}">
                      <a16:creationId xmlns:a16="http://schemas.microsoft.com/office/drawing/2014/main" id="{FAF0C447-8383-464E-A4AF-BCA34E40F2AA}"/>
                    </a:ext>
                  </a:extLst>
                </p:cNvPr>
                <p:cNvPicPr/>
                <p:nvPr/>
              </p:nvPicPr>
              <p:blipFill>
                <a:blip r:embed="rId286"/>
                <a:stretch>
                  <a:fillRect/>
                </a:stretch>
              </p:blipFill>
              <p:spPr>
                <a:xfrm>
                  <a:off x="8321133" y="947587"/>
                  <a:ext cx="1173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30" name="Freihand 29">
                  <a:extLst>
                    <a:ext uri="{FF2B5EF4-FFF2-40B4-BE49-F238E27FC236}">
                      <a16:creationId xmlns:a16="http://schemas.microsoft.com/office/drawing/2014/main" id="{451474D7-4ED0-415B-8299-ADFA6AFE9786}"/>
                    </a:ext>
                  </a:extLst>
                </p14:cNvPr>
                <p14:cNvContentPartPr/>
                <p14:nvPr/>
              </p14:nvContentPartPr>
              <p14:xfrm>
                <a:off x="8448213" y="970987"/>
                <a:ext cx="91800" cy="48960"/>
              </p14:xfrm>
            </p:contentPart>
          </mc:Choice>
          <mc:Fallback xmlns="">
            <p:pic>
              <p:nvPicPr>
                <p:cNvPr id="30" name="Freihand 29">
                  <a:extLst>
                    <a:ext uri="{FF2B5EF4-FFF2-40B4-BE49-F238E27FC236}">
                      <a16:creationId xmlns:a16="http://schemas.microsoft.com/office/drawing/2014/main" id="{451474D7-4ED0-415B-8299-ADFA6AFE9786}"/>
                    </a:ext>
                  </a:extLst>
                </p:cNvPr>
                <p:cNvPicPr/>
                <p:nvPr/>
              </p:nvPicPr>
              <p:blipFill>
                <a:blip r:embed="rId288"/>
                <a:stretch>
                  <a:fillRect/>
                </a:stretch>
              </p:blipFill>
              <p:spPr>
                <a:xfrm>
                  <a:off x="8443893" y="966667"/>
                  <a:ext cx="1004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31" name="Freihand 30">
                  <a:extLst>
                    <a:ext uri="{FF2B5EF4-FFF2-40B4-BE49-F238E27FC236}">
                      <a16:creationId xmlns:a16="http://schemas.microsoft.com/office/drawing/2014/main" id="{6C8437C0-75B5-4E8A-A9EB-09A5788DC99F}"/>
                    </a:ext>
                  </a:extLst>
                </p14:cNvPr>
                <p14:cNvContentPartPr/>
                <p14:nvPr/>
              </p14:nvContentPartPr>
              <p14:xfrm>
                <a:off x="8540733" y="958747"/>
                <a:ext cx="91080" cy="85320"/>
              </p14:xfrm>
            </p:contentPart>
          </mc:Choice>
          <mc:Fallback xmlns="">
            <p:pic>
              <p:nvPicPr>
                <p:cNvPr id="31" name="Freihand 30">
                  <a:extLst>
                    <a:ext uri="{FF2B5EF4-FFF2-40B4-BE49-F238E27FC236}">
                      <a16:creationId xmlns:a16="http://schemas.microsoft.com/office/drawing/2014/main" id="{6C8437C0-75B5-4E8A-A9EB-09A5788DC99F}"/>
                    </a:ext>
                  </a:extLst>
                </p:cNvPr>
                <p:cNvPicPr/>
                <p:nvPr/>
              </p:nvPicPr>
              <p:blipFill>
                <a:blip r:embed="rId290"/>
                <a:stretch>
                  <a:fillRect/>
                </a:stretch>
              </p:blipFill>
              <p:spPr>
                <a:xfrm>
                  <a:off x="8536413" y="954427"/>
                  <a:ext cx="997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32" name="Freihand 31">
                  <a:extLst>
                    <a:ext uri="{FF2B5EF4-FFF2-40B4-BE49-F238E27FC236}">
                      <a16:creationId xmlns:a16="http://schemas.microsoft.com/office/drawing/2014/main" id="{18668CED-DA1B-4A27-8A84-97E38E54D19A}"/>
                    </a:ext>
                  </a:extLst>
                </p14:cNvPr>
                <p14:cNvContentPartPr/>
                <p14:nvPr/>
              </p14:nvContentPartPr>
              <p14:xfrm>
                <a:off x="8641893" y="904387"/>
                <a:ext cx="76680" cy="122040"/>
              </p14:xfrm>
            </p:contentPart>
          </mc:Choice>
          <mc:Fallback xmlns="">
            <p:pic>
              <p:nvPicPr>
                <p:cNvPr id="32" name="Freihand 31">
                  <a:extLst>
                    <a:ext uri="{FF2B5EF4-FFF2-40B4-BE49-F238E27FC236}">
                      <a16:creationId xmlns:a16="http://schemas.microsoft.com/office/drawing/2014/main" id="{18668CED-DA1B-4A27-8A84-97E38E54D19A}"/>
                    </a:ext>
                  </a:extLst>
                </p:cNvPr>
                <p:cNvPicPr/>
                <p:nvPr/>
              </p:nvPicPr>
              <p:blipFill>
                <a:blip r:embed="rId292"/>
                <a:stretch>
                  <a:fillRect/>
                </a:stretch>
              </p:blipFill>
              <p:spPr>
                <a:xfrm>
                  <a:off x="8637573" y="900067"/>
                  <a:ext cx="853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33" name="Freihand 32">
                  <a:extLst>
                    <a:ext uri="{FF2B5EF4-FFF2-40B4-BE49-F238E27FC236}">
                      <a16:creationId xmlns:a16="http://schemas.microsoft.com/office/drawing/2014/main" id="{4E438DD4-2F6F-466B-8A8B-9333B05A49F9}"/>
                    </a:ext>
                  </a:extLst>
                </p14:cNvPr>
                <p14:cNvContentPartPr/>
                <p14:nvPr/>
              </p14:nvContentPartPr>
              <p14:xfrm>
                <a:off x="8726493" y="938227"/>
                <a:ext cx="101880" cy="81360"/>
              </p14:xfrm>
            </p:contentPart>
          </mc:Choice>
          <mc:Fallback xmlns="">
            <p:pic>
              <p:nvPicPr>
                <p:cNvPr id="33" name="Freihand 32">
                  <a:extLst>
                    <a:ext uri="{FF2B5EF4-FFF2-40B4-BE49-F238E27FC236}">
                      <a16:creationId xmlns:a16="http://schemas.microsoft.com/office/drawing/2014/main" id="{4E438DD4-2F6F-466B-8A8B-9333B05A49F9}"/>
                    </a:ext>
                  </a:extLst>
                </p:cNvPr>
                <p:cNvPicPr/>
                <p:nvPr/>
              </p:nvPicPr>
              <p:blipFill>
                <a:blip r:embed="rId294"/>
                <a:stretch>
                  <a:fillRect/>
                </a:stretch>
              </p:blipFill>
              <p:spPr>
                <a:xfrm>
                  <a:off x="8722173" y="933907"/>
                  <a:ext cx="1105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35" name="Freihand 34">
                  <a:extLst>
                    <a:ext uri="{FF2B5EF4-FFF2-40B4-BE49-F238E27FC236}">
                      <a16:creationId xmlns:a16="http://schemas.microsoft.com/office/drawing/2014/main" id="{548F7301-F9D3-4B27-9E7A-B106015699B1}"/>
                    </a:ext>
                  </a:extLst>
                </p14:cNvPr>
                <p14:cNvContentPartPr/>
                <p14:nvPr/>
              </p14:nvContentPartPr>
              <p14:xfrm>
                <a:off x="9098733" y="887827"/>
                <a:ext cx="98640" cy="109440"/>
              </p14:xfrm>
            </p:contentPart>
          </mc:Choice>
          <mc:Fallback xmlns="">
            <p:pic>
              <p:nvPicPr>
                <p:cNvPr id="35" name="Freihand 34">
                  <a:extLst>
                    <a:ext uri="{FF2B5EF4-FFF2-40B4-BE49-F238E27FC236}">
                      <a16:creationId xmlns:a16="http://schemas.microsoft.com/office/drawing/2014/main" id="{548F7301-F9D3-4B27-9E7A-B106015699B1}"/>
                    </a:ext>
                  </a:extLst>
                </p:cNvPr>
                <p:cNvPicPr/>
                <p:nvPr/>
              </p:nvPicPr>
              <p:blipFill>
                <a:blip r:embed="rId296"/>
                <a:stretch>
                  <a:fillRect/>
                </a:stretch>
              </p:blipFill>
              <p:spPr>
                <a:xfrm>
                  <a:off x="9094413" y="883507"/>
                  <a:ext cx="1072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36" name="Freihand 35">
                  <a:extLst>
                    <a:ext uri="{FF2B5EF4-FFF2-40B4-BE49-F238E27FC236}">
                      <a16:creationId xmlns:a16="http://schemas.microsoft.com/office/drawing/2014/main" id="{F64CB121-0616-44FF-906A-95604DACDF69}"/>
                    </a:ext>
                  </a:extLst>
                </p14:cNvPr>
                <p14:cNvContentPartPr/>
                <p14:nvPr/>
              </p14:nvContentPartPr>
              <p14:xfrm>
                <a:off x="9278733" y="830947"/>
                <a:ext cx="69120" cy="160920"/>
              </p14:xfrm>
            </p:contentPart>
          </mc:Choice>
          <mc:Fallback xmlns="">
            <p:pic>
              <p:nvPicPr>
                <p:cNvPr id="36" name="Freihand 35">
                  <a:extLst>
                    <a:ext uri="{FF2B5EF4-FFF2-40B4-BE49-F238E27FC236}">
                      <a16:creationId xmlns:a16="http://schemas.microsoft.com/office/drawing/2014/main" id="{F64CB121-0616-44FF-906A-95604DACDF69}"/>
                    </a:ext>
                  </a:extLst>
                </p:cNvPr>
                <p:cNvPicPr/>
                <p:nvPr/>
              </p:nvPicPr>
              <p:blipFill>
                <a:blip r:embed="rId298"/>
                <a:stretch>
                  <a:fillRect/>
                </a:stretch>
              </p:blipFill>
              <p:spPr>
                <a:xfrm>
                  <a:off x="9274413" y="826627"/>
                  <a:ext cx="777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38" name="Freihand 37">
                  <a:extLst>
                    <a:ext uri="{FF2B5EF4-FFF2-40B4-BE49-F238E27FC236}">
                      <a16:creationId xmlns:a16="http://schemas.microsoft.com/office/drawing/2014/main" id="{53765B37-D12B-4FB5-978C-8EF8F01EFDDD}"/>
                    </a:ext>
                  </a:extLst>
                </p14:cNvPr>
                <p14:cNvContentPartPr/>
                <p14:nvPr/>
              </p14:nvContentPartPr>
              <p14:xfrm>
                <a:off x="9410493" y="848587"/>
                <a:ext cx="88200" cy="85680"/>
              </p14:xfrm>
            </p:contentPart>
          </mc:Choice>
          <mc:Fallback xmlns="">
            <p:pic>
              <p:nvPicPr>
                <p:cNvPr id="38" name="Freihand 37">
                  <a:extLst>
                    <a:ext uri="{FF2B5EF4-FFF2-40B4-BE49-F238E27FC236}">
                      <a16:creationId xmlns:a16="http://schemas.microsoft.com/office/drawing/2014/main" id="{53765B37-D12B-4FB5-978C-8EF8F01EFDDD}"/>
                    </a:ext>
                  </a:extLst>
                </p:cNvPr>
                <p:cNvPicPr/>
                <p:nvPr/>
              </p:nvPicPr>
              <p:blipFill>
                <a:blip r:embed="rId300"/>
                <a:stretch>
                  <a:fillRect/>
                </a:stretch>
              </p:blipFill>
              <p:spPr>
                <a:xfrm>
                  <a:off x="9405813" y="844267"/>
                  <a:ext cx="968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39" name="Freihand 38">
                  <a:extLst>
                    <a:ext uri="{FF2B5EF4-FFF2-40B4-BE49-F238E27FC236}">
                      <a16:creationId xmlns:a16="http://schemas.microsoft.com/office/drawing/2014/main" id="{6CD1C74D-8701-428F-8588-B7EEC0BB52BD}"/>
                    </a:ext>
                  </a:extLst>
                </p14:cNvPr>
                <p14:cNvContentPartPr/>
                <p14:nvPr/>
              </p14:nvContentPartPr>
              <p14:xfrm>
                <a:off x="9460533" y="900787"/>
                <a:ext cx="48960" cy="55800"/>
              </p14:xfrm>
            </p:contentPart>
          </mc:Choice>
          <mc:Fallback xmlns="">
            <p:pic>
              <p:nvPicPr>
                <p:cNvPr id="39" name="Freihand 38">
                  <a:extLst>
                    <a:ext uri="{FF2B5EF4-FFF2-40B4-BE49-F238E27FC236}">
                      <a16:creationId xmlns:a16="http://schemas.microsoft.com/office/drawing/2014/main" id="{6CD1C74D-8701-428F-8588-B7EEC0BB52BD}"/>
                    </a:ext>
                  </a:extLst>
                </p:cNvPr>
                <p:cNvPicPr/>
                <p:nvPr/>
              </p:nvPicPr>
              <p:blipFill>
                <a:blip r:embed="rId302"/>
                <a:stretch>
                  <a:fillRect/>
                </a:stretch>
              </p:blipFill>
              <p:spPr>
                <a:xfrm>
                  <a:off x="9456213" y="896467"/>
                  <a:ext cx="576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40" name="Freihand 39">
                  <a:extLst>
                    <a:ext uri="{FF2B5EF4-FFF2-40B4-BE49-F238E27FC236}">
                      <a16:creationId xmlns:a16="http://schemas.microsoft.com/office/drawing/2014/main" id="{32AC512D-92B4-4026-9FDB-DB85E16B3BC7}"/>
                    </a:ext>
                  </a:extLst>
                </p14:cNvPr>
                <p14:cNvContentPartPr/>
                <p14:nvPr/>
              </p14:nvContentPartPr>
              <p14:xfrm>
                <a:off x="9541173" y="947587"/>
                <a:ext cx="2160" cy="38880"/>
              </p14:xfrm>
            </p:contentPart>
          </mc:Choice>
          <mc:Fallback xmlns="">
            <p:pic>
              <p:nvPicPr>
                <p:cNvPr id="40" name="Freihand 39">
                  <a:extLst>
                    <a:ext uri="{FF2B5EF4-FFF2-40B4-BE49-F238E27FC236}">
                      <a16:creationId xmlns:a16="http://schemas.microsoft.com/office/drawing/2014/main" id="{32AC512D-92B4-4026-9FDB-DB85E16B3BC7}"/>
                    </a:ext>
                  </a:extLst>
                </p:cNvPr>
                <p:cNvPicPr/>
                <p:nvPr/>
              </p:nvPicPr>
              <p:blipFill>
                <a:blip r:embed="rId304"/>
                <a:stretch>
                  <a:fillRect/>
                </a:stretch>
              </p:blipFill>
              <p:spPr>
                <a:xfrm>
                  <a:off x="9536853" y="943267"/>
                  <a:ext cx="108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41" name="Freihand 40">
                  <a:extLst>
                    <a:ext uri="{FF2B5EF4-FFF2-40B4-BE49-F238E27FC236}">
                      <a16:creationId xmlns:a16="http://schemas.microsoft.com/office/drawing/2014/main" id="{11212C64-232F-449A-8DDC-F243BE97FBC4}"/>
                    </a:ext>
                  </a:extLst>
                </p14:cNvPr>
                <p14:cNvContentPartPr/>
                <p14:nvPr/>
              </p14:nvContentPartPr>
              <p14:xfrm>
                <a:off x="9605613" y="831307"/>
                <a:ext cx="128880" cy="152280"/>
              </p14:xfrm>
            </p:contentPart>
          </mc:Choice>
          <mc:Fallback xmlns="">
            <p:pic>
              <p:nvPicPr>
                <p:cNvPr id="41" name="Freihand 40">
                  <a:extLst>
                    <a:ext uri="{FF2B5EF4-FFF2-40B4-BE49-F238E27FC236}">
                      <a16:creationId xmlns:a16="http://schemas.microsoft.com/office/drawing/2014/main" id="{11212C64-232F-449A-8DDC-F243BE97FBC4}"/>
                    </a:ext>
                  </a:extLst>
                </p:cNvPr>
                <p:cNvPicPr/>
                <p:nvPr/>
              </p:nvPicPr>
              <p:blipFill>
                <a:blip r:embed="rId306"/>
                <a:stretch>
                  <a:fillRect/>
                </a:stretch>
              </p:blipFill>
              <p:spPr>
                <a:xfrm>
                  <a:off x="9601293" y="826987"/>
                  <a:ext cx="1375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42" name="Freihand 41">
                  <a:extLst>
                    <a:ext uri="{FF2B5EF4-FFF2-40B4-BE49-F238E27FC236}">
                      <a16:creationId xmlns:a16="http://schemas.microsoft.com/office/drawing/2014/main" id="{C8D6B479-1768-4A1F-AF47-017F002FD899}"/>
                    </a:ext>
                  </a:extLst>
                </p14:cNvPr>
                <p14:cNvContentPartPr/>
                <p14:nvPr/>
              </p14:nvContentPartPr>
              <p14:xfrm>
                <a:off x="9823413" y="907267"/>
                <a:ext cx="141840" cy="9360"/>
              </p14:xfrm>
            </p:contentPart>
          </mc:Choice>
          <mc:Fallback xmlns="">
            <p:pic>
              <p:nvPicPr>
                <p:cNvPr id="42" name="Freihand 41">
                  <a:extLst>
                    <a:ext uri="{FF2B5EF4-FFF2-40B4-BE49-F238E27FC236}">
                      <a16:creationId xmlns:a16="http://schemas.microsoft.com/office/drawing/2014/main" id="{C8D6B479-1768-4A1F-AF47-017F002FD899}"/>
                    </a:ext>
                  </a:extLst>
                </p:cNvPr>
                <p:cNvPicPr/>
                <p:nvPr/>
              </p:nvPicPr>
              <p:blipFill>
                <a:blip r:embed="rId308"/>
                <a:stretch>
                  <a:fillRect/>
                </a:stretch>
              </p:blipFill>
              <p:spPr>
                <a:xfrm>
                  <a:off x="9819093" y="902947"/>
                  <a:ext cx="1504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43" name="Freihand 42">
                  <a:extLst>
                    <a:ext uri="{FF2B5EF4-FFF2-40B4-BE49-F238E27FC236}">
                      <a16:creationId xmlns:a16="http://schemas.microsoft.com/office/drawing/2014/main" id="{9F003399-259A-44BB-A5CA-29C03BF55839}"/>
                    </a:ext>
                  </a:extLst>
                </p14:cNvPr>
                <p14:cNvContentPartPr/>
                <p14:nvPr/>
              </p14:nvContentPartPr>
              <p14:xfrm>
                <a:off x="9857613" y="946867"/>
                <a:ext cx="103680" cy="2880"/>
              </p14:xfrm>
            </p:contentPart>
          </mc:Choice>
          <mc:Fallback xmlns="">
            <p:pic>
              <p:nvPicPr>
                <p:cNvPr id="43" name="Freihand 42">
                  <a:extLst>
                    <a:ext uri="{FF2B5EF4-FFF2-40B4-BE49-F238E27FC236}">
                      <a16:creationId xmlns:a16="http://schemas.microsoft.com/office/drawing/2014/main" id="{9F003399-259A-44BB-A5CA-29C03BF55839}"/>
                    </a:ext>
                  </a:extLst>
                </p:cNvPr>
                <p:cNvPicPr/>
                <p:nvPr/>
              </p:nvPicPr>
              <p:blipFill>
                <a:blip r:embed="rId310"/>
                <a:stretch>
                  <a:fillRect/>
                </a:stretch>
              </p:blipFill>
              <p:spPr>
                <a:xfrm>
                  <a:off x="9853293" y="942547"/>
                  <a:ext cx="11232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44" name="Freihand 43">
                  <a:extLst>
                    <a:ext uri="{FF2B5EF4-FFF2-40B4-BE49-F238E27FC236}">
                      <a16:creationId xmlns:a16="http://schemas.microsoft.com/office/drawing/2014/main" id="{4613683F-5A15-47BF-A32E-340A796B8DC0}"/>
                    </a:ext>
                  </a:extLst>
                </p14:cNvPr>
                <p14:cNvContentPartPr/>
                <p14:nvPr/>
              </p14:nvContentPartPr>
              <p14:xfrm>
                <a:off x="10099893" y="855427"/>
                <a:ext cx="150840" cy="95760"/>
              </p14:xfrm>
            </p:contentPart>
          </mc:Choice>
          <mc:Fallback xmlns="">
            <p:pic>
              <p:nvPicPr>
                <p:cNvPr id="44" name="Freihand 43">
                  <a:extLst>
                    <a:ext uri="{FF2B5EF4-FFF2-40B4-BE49-F238E27FC236}">
                      <a16:creationId xmlns:a16="http://schemas.microsoft.com/office/drawing/2014/main" id="{4613683F-5A15-47BF-A32E-340A796B8DC0}"/>
                    </a:ext>
                  </a:extLst>
                </p:cNvPr>
                <p:cNvPicPr/>
                <p:nvPr/>
              </p:nvPicPr>
              <p:blipFill>
                <a:blip r:embed="rId312"/>
                <a:stretch>
                  <a:fillRect/>
                </a:stretch>
              </p:blipFill>
              <p:spPr>
                <a:xfrm>
                  <a:off x="10095573" y="851107"/>
                  <a:ext cx="1594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46" name="Freihand 45">
                  <a:extLst>
                    <a:ext uri="{FF2B5EF4-FFF2-40B4-BE49-F238E27FC236}">
                      <a16:creationId xmlns:a16="http://schemas.microsoft.com/office/drawing/2014/main" id="{CA33225B-AE39-4234-A479-6826CDBCD863}"/>
                    </a:ext>
                  </a:extLst>
                </p14:cNvPr>
                <p14:cNvContentPartPr/>
                <p14:nvPr/>
              </p14:nvContentPartPr>
              <p14:xfrm>
                <a:off x="10295733" y="828787"/>
                <a:ext cx="104400" cy="101880"/>
              </p14:xfrm>
            </p:contentPart>
          </mc:Choice>
          <mc:Fallback xmlns="">
            <p:pic>
              <p:nvPicPr>
                <p:cNvPr id="46" name="Freihand 45">
                  <a:extLst>
                    <a:ext uri="{FF2B5EF4-FFF2-40B4-BE49-F238E27FC236}">
                      <a16:creationId xmlns:a16="http://schemas.microsoft.com/office/drawing/2014/main" id="{CA33225B-AE39-4234-A479-6826CDBCD863}"/>
                    </a:ext>
                  </a:extLst>
                </p:cNvPr>
                <p:cNvPicPr/>
                <p:nvPr/>
              </p:nvPicPr>
              <p:blipFill>
                <a:blip r:embed="rId314"/>
                <a:stretch>
                  <a:fillRect/>
                </a:stretch>
              </p:blipFill>
              <p:spPr>
                <a:xfrm>
                  <a:off x="10291413" y="824467"/>
                  <a:ext cx="1130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47" name="Freihand 46">
                  <a:extLst>
                    <a:ext uri="{FF2B5EF4-FFF2-40B4-BE49-F238E27FC236}">
                      <a16:creationId xmlns:a16="http://schemas.microsoft.com/office/drawing/2014/main" id="{F2BC5670-03F8-4132-90E7-A76E282FD744}"/>
                    </a:ext>
                  </a:extLst>
                </p14:cNvPr>
                <p14:cNvContentPartPr/>
                <p14:nvPr/>
              </p14:nvContentPartPr>
              <p14:xfrm>
                <a:off x="10492293" y="863347"/>
                <a:ext cx="11160" cy="89640"/>
              </p14:xfrm>
            </p:contentPart>
          </mc:Choice>
          <mc:Fallback xmlns="">
            <p:pic>
              <p:nvPicPr>
                <p:cNvPr id="47" name="Freihand 46">
                  <a:extLst>
                    <a:ext uri="{FF2B5EF4-FFF2-40B4-BE49-F238E27FC236}">
                      <a16:creationId xmlns:a16="http://schemas.microsoft.com/office/drawing/2014/main" id="{F2BC5670-03F8-4132-90E7-A76E282FD744}"/>
                    </a:ext>
                  </a:extLst>
                </p:cNvPr>
                <p:cNvPicPr/>
                <p:nvPr/>
              </p:nvPicPr>
              <p:blipFill>
                <a:blip r:embed="rId316"/>
                <a:stretch>
                  <a:fillRect/>
                </a:stretch>
              </p:blipFill>
              <p:spPr>
                <a:xfrm>
                  <a:off x="10487973" y="859027"/>
                  <a:ext cx="198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48" name="Freihand 47">
                  <a:extLst>
                    <a:ext uri="{FF2B5EF4-FFF2-40B4-BE49-F238E27FC236}">
                      <a16:creationId xmlns:a16="http://schemas.microsoft.com/office/drawing/2014/main" id="{9C11C3D0-100C-42EC-AF7C-33858F67D321}"/>
                    </a:ext>
                  </a:extLst>
                </p14:cNvPr>
                <p14:cNvContentPartPr/>
                <p14:nvPr/>
              </p14:nvContentPartPr>
              <p14:xfrm>
                <a:off x="10456653" y="902587"/>
                <a:ext cx="97200" cy="7200"/>
              </p14:xfrm>
            </p:contentPart>
          </mc:Choice>
          <mc:Fallback xmlns="">
            <p:pic>
              <p:nvPicPr>
                <p:cNvPr id="48" name="Freihand 47">
                  <a:extLst>
                    <a:ext uri="{FF2B5EF4-FFF2-40B4-BE49-F238E27FC236}">
                      <a16:creationId xmlns:a16="http://schemas.microsoft.com/office/drawing/2014/main" id="{9C11C3D0-100C-42EC-AF7C-33858F67D321}"/>
                    </a:ext>
                  </a:extLst>
                </p:cNvPr>
                <p:cNvPicPr/>
                <p:nvPr/>
              </p:nvPicPr>
              <p:blipFill>
                <a:blip r:embed="rId318"/>
                <a:stretch>
                  <a:fillRect/>
                </a:stretch>
              </p:blipFill>
              <p:spPr>
                <a:xfrm>
                  <a:off x="10452333" y="898267"/>
                  <a:ext cx="1058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49" name="Freihand 48">
                  <a:extLst>
                    <a:ext uri="{FF2B5EF4-FFF2-40B4-BE49-F238E27FC236}">
                      <a16:creationId xmlns:a16="http://schemas.microsoft.com/office/drawing/2014/main" id="{4B58AB55-0D9A-46C1-8E7A-CD44BE697DC1}"/>
                    </a:ext>
                  </a:extLst>
                </p14:cNvPr>
                <p14:cNvContentPartPr/>
                <p14:nvPr/>
              </p14:nvContentPartPr>
              <p14:xfrm>
                <a:off x="10612893" y="846427"/>
                <a:ext cx="127440" cy="79920"/>
              </p14:xfrm>
            </p:contentPart>
          </mc:Choice>
          <mc:Fallback xmlns="">
            <p:pic>
              <p:nvPicPr>
                <p:cNvPr id="49" name="Freihand 48">
                  <a:extLst>
                    <a:ext uri="{FF2B5EF4-FFF2-40B4-BE49-F238E27FC236}">
                      <a16:creationId xmlns:a16="http://schemas.microsoft.com/office/drawing/2014/main" id="{4B58AB55-0D9A-46C1-8E7A-CD44BE697DC1}"/>
                    </a:ext>
                  </a:extLst>
                </p:cNvPr>
                <p:cNvPicPr/>
                <p:nvPr/>
              </p:nvPicPr>
              <p:blipFill>
                <a:blip r:embed="rId320"/>
                <a:stretch>
                  <a:fillRect/>
                </a:stretch>
              </p:blipFill>
              <p:spPr>
                <a:xfrm>
                  <a:off x="10608573" y="842107"/>
                  <a:ext cx="1360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51" name="Freihand 50">
                  <a:extLst>
                    <a:ext uri="{FF2B5EF4-FFF2-40B4-BE49-F238E27FC236}">
                      <a16:creationId xmlns:a16="http://schemas.microsoft.com/office/drawing/2014/main" id="{412103DA-696A-452E-9279-BD1E8A830C99}"/>
                    </a:ext>
                  </a:extLst>
                </p14:cNvPr>
                <p14:cNvContentPartPr/>
                <p14:nvPr/>
              </p14:nvContentPartPr>
              <p14:xfrm>
                <a:off x="10760493" y="755347"/>
                <a:ext cx="121680" cy="166320"/>
              </p14:xfrm>
            </p:contentPart>
          </mc:Choice>
          <mc:Fallback xmlns="">
            <p:pic>
              <p:nvPicPr>
                <p:cNvPr id="51" name="Freihand 50">
                  <a:extLst>
                    <a:ext uri="{FF2B5EF4-FFF2-40B4-BE49-F238E27FC236}">
                      <a16:creationId xmlns:a16="http://schemas.microsoft.com/office/drawing/2014/main" id="{412103DA-696A-452E-9279-BD1E8A830C99}"/>
                    </a:ext>
                  </a:extLst>
                </p:cNvPr>
                <p:cNvPicPr/>
                <p:nvPr/>
              </p:nvPicPr>
              <p:blipFill>
                <a:blip r:embed="rId322"/>
                <a:stretch>
                  <a:fillRect/>
                </a:stretch>
              </p:blipFill>
              <p:spPr>
                <a:xfrm>
                  <a:off x="10756173" y="751027"/>
                  <a:ext cx="1303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52" name="Freihand 51">
                  <a:extLst>
                    <a:ext uri="{FF2B5EF4-FFF2-40B4-BE49-F238E27FC236}">
                      <a16:creationId xmlns:a16="http://schemas.microsoft.com/office/drawing/2014/main" id="{9F2F0675-8E9C-49A1-9FCF-477DADAF35A3}"/>
                    </a:ext>
                  </a:extLst>
                </p14:cNvPr>
                <p14:cNvContentPartPr/>
                <p14:nvPr/>
              </p14:nvContentPartPr>
              <p14:xfrm>
                <a:off x="10821693" y="854707"/>
                <a:ext cx="70920" cy="51120"/>
              </p14:xfrm>
            </p:contentPart>
          </mc:Choice>
          <mc:Fallback xmlns="">
            <p:pic>
              <p:nvPicPr>
                <p:cNvPr id="52" name="Freihand 51">
                  <a:extLst>
                    <a:ext uri="{FF2B5EF4-FFF2-40B4-BE49-F238E27FC236}">
                      <a16:creationId xmlns:a16="http://schemas.microsoft.com/office/drawing/2014/main" id="{9F2F0675-8E9C-49A1-9FCF-477DADAF35A3}"/>
                    </a:ext>
                  </a:extLst>
                </p:cNvPr>
                <p:cNvPicPr/>
                <p:nvPr/>
              </p:nvPicPr>
              <p:blipFill>
                <a:blip r:embed="rId324"/>
                <a:stretch>
                  <a:fillRect/>
                </a:stretch>
              </p:blipFill>
              <p:spPr>
                <a:xfrm>
                  <a:off x="10817373" y="850387"/>
                  <a:ext cx="795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80" name="Freihand 79">
                  <a:extLst>
                    <a:ext uri="{FF2B5EF4-FFF2-40B4-BE49-F238E27FC236}">
                      <a16:creationId xmlns:a16="http://schemas.microsoft.com/office/drawing/2014/main" id="{BC64AACE-2B82-4727-8BAC-64C4F0629CEA}"/>
                    </a:ext>
                  </a:extLst>
                </p14:cNvPr>
                <p14:cNvContentPartPr/>
                <p14:nvPr/>
              </p14:nvContentPartPr>
              <p14:xfrm>
                <a:off x="10114293" y="973147"/>
                <a:ext cx="30960" cy="720"/>
              </p14:xfrm>
            </p:contentPart>
          </mc:Choice>
          <mc:Fallback xmlns="">
            <p:pic>
              <p:nvPicPr>
                <p:cNvPr id="80" name="Freihand 79">
                  <a:extLst>
                    <a:ext uri="{FF2B5EF4-FFF2-40B4-BE49-F238E27FC236}">
                      <a16:creationId xmlns:a16="http://schemas.microsoft.com/office/drawing/2014/main" id="{BC64AACE-2B82-4727-8BAC-64C4F0629CEA}"/>
                    </a:ext>
                  </a:extLst>
                </p:cNvPr>
                <p:cNvPicPr/>
                <p:nvPr/>
              </p:nvPicPr>
              <p:blipFill>
                <a:blip r:embed="rId326"/>
                <a:stretch>
                  <a:fillRect/>
                </a:stretch>
              </p:blipFill>
              <p:spPr>
                <a:xfrm>
                  <a:off x="10109973" y="968827"/>
                  <a:ext cx="3960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81" name="Freihand 80">
                  <a:extLst>
                    <a:ext uri="{FF2B5EF4-FFF2-40B4-BE49-F238E27FC236}">
                      <a16:creationId xmlns:a16="http://schemas.microsoft.com/office/drawing/2014/main" id="{00C4AEE6-3A1B-4E47-B5E8-4984AE50426F}"/>
                    </a:ext>
                  </a:extLst>
                </p14:cNvPr>
                <p14:cNvContentPartPr/>
                <p14:nvPr/>
              </p14:nvContentPartPr>
              <p14:xfrm>
                <a:off x="10044453" y="998347"/>
                <a:ext cx="161640" cy="6840"/>
              </p14:xfrm>
            </p:contentPart>
          </mc:Choice>
          <mc:Fallback xmlns="">
            <p:pic>
              <p:nvPicPr>
                <p:cNvPr id="81" name="Freihand 80">
                  <a:extLst>
                    <a:ext uri="{FF2B5EF4-FFF2-40B4-BE49-F238E27FC236}">
                      <a16:creationId xmlns:a16="http://schemas.microsoft.com/office/drawing/2014/main" id="{00C4AEE6-3A1B-4E47-B5E8-4984AE50426F}"/>
                    </a:ext>
                  </a:extLst>
                </p:cNvPr>
                <p:cNvPicPr/>
                <p:nvPr/>
              </p:nvPicPr>
              <p:blipFill>
                <a:blip r:embed="rId328"/>
                <a:stretch>
                  <a:fillRect/>
                </a:stretch>
              </p:blipFill>
              <p:spPr>
                <a:xfrm>
                  <a:off x="10040133" y="994027"/>
                  <a:ext cx="1702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82" name="Freihand 81">
                  <a:extLst>
                    <a:ext uri="{FF2B5EF4-FFF2-40B4-BE49-F238E27FC236}">
                      <a16:creationId xmlns:a16="http://schemas.microsoft.com/office/drawing/2014/main" id="{C31AD899-BCD3-445B-BBDA-49AD6B24F0AF}"/>
                    </a:ext>
                  </a:extLst>
                </p14:cNvPr>
                <p14:cNvContentPartPr/>
                <p14:nvPr/>
              </p14:nvContentPartPr>
              <p14:xfrm>
                <a:off x="10574733" y="1004827"/>
                <a:ext cx="97920" cy="10080"/>
              </p14:xfrm>
            </p:contentPart>
          </mc:Choice>
          <mc:Fallback xmlns="">
            <p:pic>
              <p:nvPicPr>
                <p:cNvPr id="82" name="Freihand 81">
                  <a:extLst>
                    <a:ext uri="{FF2B5EF4-FFF2-40B4-BE49-F238E27FC236}">
                      <a16:creationId xmlns:a16="http://schemas.microsoft.com/office/drawing/2014/main" id="{C31AD899-BCD3-445B-BBDA-49AD6B24F0AF}"/>
                    </a:ext>
                  </a:extLst>
                </p:cNvPr>
                <p:cNvPicPr/>
                <p:nvPr/>
              </p:nvPicPr>
              <p:blipFill>
                <a:blip r:embed="rId330"/>
                <a:stretch>
                  <a:fillRect/>
                </a:stretch>
              </p:blipFill>
              <p:spPr>
                <a:xfrm>
                  <a:off x="10570413" y="1000507"/>
                  <a:ext cx="1065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94" name="Freihand 93">
                  <a:extLst>
                    <a:ext uri="{FF2B5EF4-FFF2-40B4-BE49-F238E27FC236}">
                      <a16:creationId xmlns:a16="http://schemas.microsoft.com/office/drawing/2014/main" id="{4DFF1340-8556-470D-9EDC-4576CCDCE5D2}"/>
                    </a:ext>
                  </a:extLst>
                </p14:cNvPr>
                <p14:cNvContentPartPr/>
                <p14:nvPr/>
              </p14:nvContentPartPr>
              <p14:xfrm>
                <a:off x="10016013" y="587587"/>
                <a:ext cx="105840" cy="7200"/>
              </p14:xfrm>
            </p:contentPart>
          </mc:Choice>
          <mc:Fallback xmlns="">
            <p:pic>
              <p:nvPicPr>
                <p:cNvPr id="94" name="Freihand 93">
                  <a:extLst>
                    <a:ext uri="{FF2B5EF4-FFF2-40B4-BE49-F238E27FC236}">
                      <a16:creationId xmlns:a16="http://schemas.microsoft.com/office/drawing/2014/main" id="{4DFF1340-8556-470D-9EDC-4576CCDCE5D2}"/>
                    </a:ext>
                  </a:extLst>
                </p:cNvPr>
                <p:cNvPicPr/>
                <p:nvPr/>
              </p:nvPicPr>
              <p:blipFill>
                <a:blip r:embed="rId332"/>
                <a:stretch>
                  <a:fillRect/>
                </a:stretch>
              </p:blipFill>
              <p:spPr>
                <a:xfrm>
                  <a:off x="10011693" y="583267"/>
                  <a:ext cx="1144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95" name="Freihand 94">
                  <a:extLst>
                    <a:ext uri="{FF2B5EF4-FFF2-40B4-BE49-F238E27FC236}">
                      <a16:creationId xmlns:a16="http://schemas.microsoft.com/office/drawing/2014/main" id="{BA4CBD5F-4039-4E6F-A2C0-B38A01BDE001}"/>
                    </a:ext>
                  </a:extLst>
                </p14:cNvPr>
                <p14:cNvContentPartPr/>
                <p14:nvPr/>
              </p14:nvContentPartPr>
              <p14:xfrm>
                <a:off x="10006293" y="624307"/>
                <a:ext cx="116640" cy="15480"/>
              </p14:xfrm>
            </p:contentPart>
          </mc:Choice>
          <mc:Fallback xmlns="">
            <p:pic>
              <p:nvPicPr>
                <p:cNvPr id="95" name="Freihand 94">
                  <a:extLst>
                    <a:ext uri="{FF2B5EF4-FFF2-40B4-BE49-F238E27FC236}">
                      <a16:creationId xmlns:a16="http://schemas.microsoft.com/office/drawing/2014/main" id="{BA4CBD5F-4039-4E6F-A2C0-B38A01BDE001}"/>
                    </a:ext>
                  </a:extLst>
                </p:cNvPr>
                <p:cNvPicPr/>
                <p:nvPr/>
              </p:nvPicPr>
              <p:blipFill>
                <a:blip r:embed="rId334"/>
                <a:stretch>
                  <a:fillRect/>
                </a:stretch>
              </p:blipFill>
              <p:spPr>
                <a:xfrm>
                  <a:off x="10001973" y="619987"/>
                  <a:ext cx="1252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96" name="Freihand 95">
                  <a:extLst>
                    <a:ext uri="{FF2B5EF4-FFF2-40B4-BE49-F238E27FC236}">
                      <a16:creationId xmlns:a16="http://schemas.microsoft.com/office/drawing/2014/main" id="{4B803269-7763-49B4-95DD-EA73604A1907}"/>
                    </a:ext>
                  </a:extLst>
                </p14:cNvPr>
                <p14:cNvContentPartPr/>
                <p14:nvPr/>
              </p14:nvContentPartPr>
              <p14:xfrm>
                <a:off x="10246773" y="542227"/>
                <a:ext cx="94320" cy="104040"/>
              </p14:xfrm>
            </p:contentPart>
          </mc:Choice>
          <mc:Fallback xmlns="">
            <p:pic>
              <p:nvPicPr>
                <p:cNvPr id="96" name="Freihand 95">
                  <a:extLst>
                    <a:ext uri="{FF2B5EF4-FFF2-40B4-BE49-F238E27FC236}">
                      <a16:creationId xmlns:a16="http://schemas.microsoft.com/office/drawing/2014/main" id="{4B803269-7763-49B4-95DD-EA73604A1907}"/>
                    </a:ext>
                  </a:extLst>
                </p:cNvPr>
                <p:cNvPicPr/>
                <p:nvPr/>
              </p:nvPicPr>
              <p:blipFill>
                <a:blip r:embed="rId336"/>
                <a:stretch>
                  <a:fillRect/>
                </a:stretch>
              </p:blipFill>
              <p:spPr>
                <a:xfrm>
                  <a:off x="10242453" y="537907"/>
                  <a:ext cx="1029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97" name="Freihand 96">
                  <a:extLst>
                    <a:ext uri="{FF2B5EF4-FFF2-40B4-BE49-F238E27FC236}">
                      <a16:creationId xmlns:a16="http://schemas.microsoft.com/office/drawing/2014/main" id="{83BFECD7-BC20-4F01-8D28-3C16742601E1}"/>
                    </a:ext>
                  </a:extLst>
                </p14:cNvPr>
                <p14:cNvContentPartPr/>
                <p14:nvPr/>
              </p14:nvContentPartPr>
              <p14:xfrm>
                <a:off x="10261893" y="561667"/>
                <a:ext cx="112320" cy="76320"/>
              </p14:xfrm>
            </p:contentPart>
          </mc:Choice>
          <mc:Fallback xmlns="">
            <p:pic>
              <p:nvPicPr>
                <p:cNvPr id="97" name="Freihand 96">
                  <a:extLst>
                    <a:ext uri="{FF2B5EF4-FFF2-40B4-BE49-F238E27FC236}">
                      <a16:creationId xmlns:a16="http://schemas.microsoft.com/office/drawing/2014/main" id="{83BFECD7-BC20-4F01-8D28-3C16742601E1}"/>
                    </a:ext>
                  </a:extLst>
                </p:cNvPr>
                <p:cNvPicPr/>
                <p:nvPr/>
              </p:nvPicPr>
              <p:blipFill>
                <a:blip r:embed="rId338"/>
                <a:stretch>
                  <a:fillRect/>
                </a:stretch>
              </p:blipFill>
              <p:spPr>
                <a:xfrm>
                  <a:off x="10257573" y="557347"/>
                  <a:ext cx="1209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98" name="Freihand 97">
                  <a:extLst>
                    <a:ext uri="{FF2B5EF4-FFF2-40B4-BE49-F238E27FC236}">
                      <a16:creationId xmlns:a16="http://schemas.microsoft.com/office/drawing/2014/main" id="{0DFB5CE7-80B2-41F7-9B94-9AD8DE9CAB8B}"/>
                    </a:ext>
                  </a:extLst>
                </p14:cNvPr>
                <p14:cNvContentPartPr/>
                <p14:nvPr/>
              </p14:nvContentPartPr>
              <p14:xfrm>
                <a:off x="10232733" y="502267"/>
                <a:ext cx="187560" cy="6480"/>
              </p14:xfrm>
            </p:contentPart>
          </mc:Choice>
          <mc:Fallback xmlns="">
            <p:pic>
              <p:nvPicPr>
                <p:cNvPr id="98" name="Freihand 97">
                  <a:extLst>
                    <a:ext uri="{FF2B5EF4-FFF2-40B4-BE49-F238E27FC236}">
                      <a16:creationId xmlns:a16="http://schemas.microsoft.com/office/drawing/2014/main" id="{0DFB5CE7-80B2-41F7-9B94-9AD8DE9CAB8B}"/>
                    </a:ext>
                  </a:extLst>
                </p:cNvPr>
                <p:cNvPicPr/>
                <p:nvPr/>
              </p:nvPicPr>
              <p:blipFill>
                <a:blip r:embed="rId340"/>
                <a:stretch>
                  <a:fillRect/>
                </a:stretch>
              </p:blipFill>
              <p:spPr>
                <a:xfrm>
                  <a:off x="10228413" y="497947"/>
                  <a:ext cx="1962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00" name="Freihand 99">
                  <a:extLst>
                    <a:ext uri="{FF2B5EF4-FFF2-40B4-BE49-F238E27FC236}">
                      <a16:creationId xmlns:a16="http://schemas.microsoft.com/office/drawing/2014/main" id="{4CD53BC9-C33D-4ED3-873D-F87DD81B23DE}"/>
                    </a:ext>
                  </a:extLst>
                </p14:cNvPr>
                <p14:cNvContentPartPr/>
                <p14:nvPr/>
              </p14:nvContentPartPr>
              <p14:xfrm>
                <a:off x="10529733" y="579307"/>
                <a:ext cx="114840" cy="7560"/>
              </p14:xfrm>
            </p:contentPart>
          </mc:Choice>
          <mc:Fallback xmlns="">
            <p:pic>
              <p:nvPicPr>
                <p:cNvPr id="100" name="Freihand 99">
                  <a:extLst>
                    <a:ext uri="{FF2B5EF4-FFF2-40B4-BE49-F238E27FC236}">
                      <a16:creationId xmlns:a16="http://schemas.microsoft.com/office/drawing/2014/main" id="{4CD53BC9-C33D-4ED3-873D-F87DD81B23DE}"/>
                    </a:ext>
                  </a:extLst>
                </p:cNvPr>
                <p:cNvPicPr/>
                <p:nvPr/>
              </p:nvPicPr>
              <p:blipFill>
                <a:blip r:embed="rId342"/>
                <a:stretch>
                  <a:fillRect/>
                </a:stretch>
              </p:blipFill>
              <p:spPr>
                <a:xfrm>
                  <a:off x="10525413" y="574987"/>
                  <a:ext cx="1234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01" name="Freihand 100">
                  <a:extLst>
                    <a:ext uri="{FF2B5EF4-FFF2-40B4-BE49-F238E27FC236}">
                      <a16:creationId xmlns:a16="http://schemas.microsoft.com/office/drawing/2014/main" id="{CFDFD9F8-C16A-4865-974E-53F5FB3FE22C}"/>
                    </a:ext>
                  </a:extLst>
                </p14:cNvPr>
                <p14:cNvContentPartPr/>
                <p14:nvPr/>
              </p14:nvContentPartPr>
              <p14:xfrm>
                <a:off x="10608213" y="525667"/>
                <a:ext cx="123840" cy="101160"/>
              </p14:xfrm>
            </p:contentPart>
          </mc:Choice>
          <mc:Fallback xmlns="">
            <p:pic>
              <p:nvPicPr>
                <p:cNvPr id="101" name="Freihand 100">
                  <a:extLst>
                    <a:ext uri="{FF2B5EF4-FFF2-40B4-BE49-F238E27FC236}">
                      <a16:creationId xmlns:a16="http://schemas.microsoft.com/office/drawing/2014/main" id="{CFDFD9F8-C16A-4865-974E-53F5FB3FE22C}"/>
                    </a:ext>
                  </a:extLst>
                </p:cNvPr>
                <p:cNvPicPr/>
                <p:nvPr/>
              </p:nvPicPr>
              <p:blipFill>
                <a:blip r:embed="rId344"/>
                <a:stretch>
                  <a:fillRect/>
                </a:stretch>
              </p:blipFill>
              <p:spPr>
                <a:xfrm>
                  <a:off x="10603893" y="521347"/>
                  <a:ext cx="1324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03" name="Freihand 102">
                  <a:extLst>
                    <a:ext uri="{FF2B5EF4-FFF2-40B4-BE49-F238E27FC236}">
                      <a16:creationId xmlns:a16="http://schemas.microsoft.com/office/drawing/2014/main" id="{214A0455-77EA-4F17-ACD0-CEC4CD97E607}"/>
                    </a:ext>
                  </a:extLst>
                </p14:cNvPr>
                <p14:cNvContentPartPr/>
                <p14:nvPr/>
              </p14:nvContentPartPr>
              <p14:xfrm>
                <a:off x="10862013" y="497587"/>
                <a:ext cx="16200" cy="116280"/>
              </p14:xfrm>
            </p:contentPart>
          </mc:Choice>
          <mc:Fallback xmlns="">
            <p:pic>
              <p:nvPicPr>
                <p:cNvPr id="103" name="Freihand 102">
                  <a:extLst>
                    <a:ext uri="{FF2B5EF4-FFF2-40B4-BE49-F238E27FC236}">
                      <a16:creationId xmlns:a16="http://schemas.microsoft.com/office/drawing/2014/main" id="{214A0455-77EA-4F17-ACD0-CEC4CD97E607}"/>
                    </a:ext>
                  </a:extLst>
                </p:cNvPr>
                <p:cNvPicPr/>
                <p:nvPr/>
              </p:nvPicPr>
              <p:blipFill>
                <a:blip r:embed="rId346"/>
                <a:stretch>
                  <a:fillRect/>
                </a:stretch>
              </p:blipFill>
              <p:spPr>
                <a:xfrm>
                  <a:off x="10857693" y="493267"/>
                  <a:ext cx="248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04" name="Freihand 103">
                  <a:extLst>
                    <a:ext uri="{FF2B5EF4-FFF2-40B4-BE49-F238E27FC236}">
                      <a16:creationId xmlns:a16="http://schemas.microsoft.com/office/drawing/2014/main" id="{2B970EED-D85E-42B2-94E6-B81B7F470158}"/>
                    </a:ext>
                  </a:extLst>
                </p14:cNvPr>
                <p14:cNvContentPartPr/>
                <p14:nvPr/>
              </p14:nvContentPartPr>
              <p14:xfrm>
                <a:off x="10784253" y="581467"/>
                <a:ext cx="168480" cy="39240"/>
              </p14:xfrm>
            </p:contentPart>
          </mc:Choice>
          <mc:Fallback xmlns="">
            <p:pic>
              <p:nvPicPr>
                <p:cNvPr id="104" name="Freihand 103">
                  <a:extLst>
                    <a:ext uri="{FF2B5EF4-FFF2-40B4-BE49-F238E27FC236}">
                      <a16:creationId xmlns:a16="http://schemas.microsoft.com/office/drawing/2014/main" id="{2B970EED-D85E-42B2-94E6-B81B7F470158}"/>
                    </a:ext>
                  </a:extLst>
                </p:cNvPr>
                <p:cNvPicPr/>
                <p:nvPr/>
              </p:nvPicPr>
              <p:blipFill>
                <a:blip r:embed="rId348"/>
                <a:stretch>
                  <a:fillRect/>
                </a:stretch>
              </p:blipFill>
              <p:spPr>
                <a:xfrm>
                  <a:off x="10779933" y="577147"/>
                  <a:ext cx="1771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05" name="Freihand 104">
                  <a:extLst>
                    <a:ext uri="{FF2B5EF4-FFF2-40B4-BE49-F238E27FC236}">
                      <a16:creationId xmlns:a16="http://schemas.microsoft.com/office/drawing/2014/main" id="{6E3A1B8E-2783-4B95-98F4-ABCD9F381827}"/>
                    </a:ext>
                  </a:extLst>
                </p14:cNvPr>
                <p14:cNvContentPartPr/>
                <p14:nvPr/>
              </p14:nvContentPartPr>
              <p14:xfrm>
                <a:off x="10792533" y="486787"/>
                <a:ext cx="147600" cy="36360"/>
              </p14:xfrm>
            </p:contentPart>
          </mc:Choice>
          <mc:Fallback xmlns="">
            <p:pic>
              <p:nvPicPr>
                <p:cNvPr id="105" name="Freihand 104">
                  <a:extLst>
                    <a:ext uri="{FF2B5EF4-FFF2-40B4-BE49-F238E27FC236}">
                      <a16:creationId xmlns:a16="http://schemas.microsoft.com/office/drawing/2014/main" id="{6E3A1B8E-2783-4B95-98F4-ABCD9F381827}"/>
                    </a:ext>
                  </a:extLst>
                </p:cNvPr>
                <p:cNvPicPr/>
                <p:nvPr/>
              </p:nvPicPr>
              <p:blipFill>
                <a:blip r:embed="rId350"/>
                <a:stretch>
                  <a:fillRect/>
                </a:stretch>
              </p:blipFill>
              <p:spPr>
                <a:xfrm>
                  <a:off x="10788213" y="482467"/>
                  <a:ext cx="1562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106" name="Freihand 105">
                  <a:extLst>
                    <a:ext uri="{FF2B5EF4-FFF2-40B4-BE49-F238E27FC236}">
                      <a16:creationId xmlns:a16="http://schemas.microsoft.com/office/drawing/2014/main" id="{81610D2C-ADBD-471F-87DD-4038EE1A8AD7}"/>
                    </a:ext>
                  </a:extLst>
                </p14:cNvPr>
                <p14:cNvContentPartPr/>
                <p14:nvPr/>
              </p14:nvContentPartPr>
              <p14:xfrm>
                <a:off x="10949853" y="533587"/>
                <a:ext cx="100440" cy="80280"/>
              </p14:xfrm>
            </p:contentPart>
          </mc:Choice>
          <mc:Fallback xmlns="">
            <p:pic>
              <p:nvPicPr>
                <p:cNvPr id="106" name="Freihand 105">
                  <a:extLst>
                    <a:ext uri="{FF2B5EF4-FFF2-40B4-BE49-F238E27FC236}">
                      <a16:creationId xmlns:a16="http://schemas.microsoft.com/office/drawing/2014/main" id="{81610D2C-ADBD-471F-87DD-4038EE1A8AD7}"/>
                    </a:ext>
                  </a:extLst>
                </p:cNvPr>
                <p:cNvPicPr/>
                <p:nvPr/>
              </p:nvPicPr>
              <p:blipFill>
                <a:blip r:embed="rId352"/>
                <a:stretch>
                  <a:fillRect/>
                </a:stretch>
              </p:blipFill>
              <p:spPr>
                <a:xfrm>
                  <a:off x="10945533" y="529267"/>
                  <a:ext cx="1090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107" name="Freihand 106">
                  <a:extLst>
                    <a:ext uri="{FF2B5EF4-FFF2-40B4-BE49-F238E27FC236}">
                      <a16:creationId xmlns:a16="http://schemas.microsoft.com/office/drawing/2014/main" id="{4FB57F41-8468-4775-87FA-49097103ADBE}"/>
                    </a:ext>
                  </a:extLst>
                </p14:cNvPr>
                <p14:cNvContentPartPr/>
                <p14:nvPr/>
              </p14:nvContentPartPr>
              <p14:xfrm>
                <a:off x="11050653" y="543307"/>
                <a:ext cx="78480" cy="51120"/>
              </p14:xfrm>
            </p:contentPart>
          </mc:Choice>
          <mc:Fallback xmlns="">
            <p:pic>
              <p:nvPicPr>
                <p:cNvPr id="107" name="Freihand 106">
                  <a:extLst>
                    <a:ext uri="{FF2B5EF4-FFF2-40B4-BE49-F238E27FC236}">
                      <a16:creationId xmlns:a16="http://schemas.microsoft.com/office/drawing/2014/main" id="{4FB57F41-8468-4775-87FA-49097103ADBE}"/>
                    </a:ext>
                  </a:extLst>
                </p:cNvPr>
                <p:cNvPicPr/>
                <p:nvPr/>
              </p:nvPicPr>
              <p:blipFill>
                <a:blip r:embed="rId354"/>
                <a:stretch>
                  <a:fillRect/>
                </a:stretch>
              </p:blipFill>
              <p:spPr>
                <a:xfrm>
                  <a:off x="11046333" y="538987"/>
                  <a:ext cx="871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108" name="Freihand 107">
                  <a:extLst>
                    <a:ext uri="{FF2B5EF4-FFF2-40B4-BE49-F238E27FC236}">
                      <a16:creationId xmlns:a16="http://schemas.microsoft.com/office/drawing/2014/main" id="{B0BF4651-076A-4B62-A6C1-61F64372E93C}"/>
                    </a:ext>
                  </a:extLst>
                </p14:cNvPr>
                <p14:cNvContentPartPr/>
                <p14:nvPr/>
              </p14:nvContentPartPr>
              <p14:xfrm>
                <a:off x="11156493" y="525307"/>
                <a:ext cx="95040" cy="185040"/>
              </p14:xfrm>
            </p:contentPart>
          </mc:Choice>
          <mc:Fallback xmlns="">
            <p:pic>
              <p:nvPicPr>
                <p:cNvPr id="108" name="Freihand 107">
                  <a:extLst>
                    <a:ext uri="{FF2B5EF4-FFF2-40B4-BE49-F238E27FC236}">
                      <a16:creationId xmlns:a16="http://schemas.microsoft.com/office/drawing/2014/main" id="{B0BF4651-076A-4B62-A6C1-61F64372E93C}"/>
                    </a:ext>
                  </a:extLst>
                </p:cNvPr>
                <p:cNvPicPr/>
                <p:nvPr/>
              </p:nvPicPr>
              <p:blipFill>
                <a:blip r:embed="rId356"/>
                <a:stretch>
                  <a:fillRect/>
                </a:stretch>
              </p:blipFill>
              <p:spPr>
                <a:xfrm>
                  <a:off x="11152173" y="520987"/>
                  <a:ext cx="1036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109" name="Freihand 108">
                  <a:extLst>
                    <a:ext uri="{FF2B5EF4-FFF2-40B4-BE49-F238E27FC236}">
                      <a16:creationId xmlns:a16="http://schemas.microsoft.com/office/drawing/2014/main" id="{71AA9BCF-3AE1-4072-B272-CA91528CD39C}"/>
                    </a:ext>
                  </a:extLst>
                </p14:cNvPr>
                <p14:cNvContentPartPr/>
                <p14:nvPr/>
              </p14:nvContentPartPr>
              <p14:xfrm>
                <a:off x="11263053" y="533947"/>
                <a:ext cx="86040" cy="62280"/>
              </p14:xfrm>
            </p:contentPart>
          </mc:Choice>
          <mc:Fallback xmlns="">
            <p:pic>
              <p:nvPicPr>
                <p:cNvPr id="109" name="Freihand 108">
                  <a:extLst>
                    <a:ext uri="{FF2B5EF4-FFF2-40B4-BE49-F238E27FC236}">
                      <a16:creationId xmlns:a16="http://schemas.microsoft.com/office/drawing/2014/main" id="{71AA9BCF-3AE1-4072-B272-CA91528CD39C}"/>
                    </a:ext>
                  </a:extLst>
                </p:cNvPr>
                <p:cNvPicPr/>
                <p:nvPr/>
              </p:nvPicPr>
              <p:blipFill>
                <a:blip r:embed="rId358"/>
                <a:stretch>
                  <a:fillRect/>
                </a:stretch>
              </p:blipFill>
              <p:spPr>
                <a:xfrm>
                  <a:off x="11258733" y="529627"/>
                  <a:ext cx="946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110" name="Freihand 109">
                  <a:extLst>
                    <a:ext uri="{FF2B5EF4-FFF2-40B4-BE49-F238E27FC236}">
                      <a16:creationId xmlns:a16="http://schemas.microsoft.com/office/drawing/2014/main" id="{41111A61-B62F-4FFB-B8DE-222CBF4D3579}"/>
                    </a:ext>
                  </a:extLst>
                </p14:cNvPr>
                <p14:cNvContentPartPr/>
                <p14:nvPr/>
              </p14:nvContentPartPr>
              <p14:xfrm>
                <a:off x="11398413" y="524587"/>
                <a:ext cx="163080" cy="54000"/>
              </p14:xfrm>
            </p:contentPart>
          </mc:Choice>
          <mc:Fallback xmlns="">
            <p:pic>
              <p:nvPicPr>
                <p:cNvPr id="110" name="Freihand 109">
                  <a:extLst>
                    <a:ext uri="{FF2B5EF4-FFF2-40B4-BE49-F238E27FC236}">
                      <a16:creationId xmlns:a16="http://schemas.microsoft.com/office/drawing/2014/main" id="{41111A61-B62F-4FFB-B8DE-222CBF4D3579}"/>
                    </a:ext>
                  </a:extLst>
                </p:cNvPr>
                <p:cNvPicPr/>
                <p:nvPr/>
              </p:nvPicPr>
              <p:blipFill>
                <a:blip r:embed="rId360"/>
                <a:stretch>
                  <a:fillRect/>
                </a:stretch>
              </p:blipFill>
              <p:spPr>
                <a:xfrm>
                  <a:off x="11394093" y="520267"/>
                  <a:ext cx="1717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111" name="Freihand 110">
                  <a:extLst>
                    <a:ext uri="{FF2B5EF4-FFF2-40B4-BE49-F238E27FC236}">
                      <a16:creationId xmlns:a16="http://schemas.microsoft.com/office/drawing/2014/main" id="{955737A0-6FCF-49B2-849C-3859F459785B}"/>
                    </a:ext>
                  </a:extLst>
                </p14:cNvPr>
                <p14:cNvContentPartPr/>
                <p14:nvPr/>
              </p14:nvContentPartPr>
              <p14:xfrm>
                <a:off x="11601813" y="452947"/>
                <a:ext cx="56880" cy="131760"/>
              </p14:xfrm>
            </p:contentPart>
          </mc:Choice>
          <mc:Fallback xmlns="">
            <p:pic>
              <p:nvPicPr>
                <p:cNvPr id="111" name="Freihand 110">
                  <a:extLst>
                    <a:ext uri="{FF2B5EF4-FFF2-40B4-BE49-F238E27FC236}">
                      <a16:creationId xmlns:a16="http://schemas.microsoft.com/office/drawing/2014/main" id="{955737A0-6FCF-49B2-849C-3859F459785B}"/>
                    </a:ext>
                  </a:extLst>
                </p:cNvPr>
                <p:cNvPicPr/>
                <p:nvPr/>
              </p:nvPicPr>
              <p:blipFill>
                <a:blip r:embed="rId362"/>
                <a:stretch>
                  <a:fillRect/>
                </a:stretch>
              </p:blipFill>
              <p:spPr>
                <a:xfrm>
                  <a:off x="11597493" y="448627"/>
                  <a:ext cx="655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112" name="Freihand 111">
                  <a:extLst>
                    <a:ext uri="{FF2B5EF4-FFF2-40B4-BE49-F238E27FC236}">
                      <a16:creationId xmlns:a16="http://schemas.microsoft.com/office/drawing/2014/main" id="{255EE9A3-8D46-4A4C-881B-E1DD36BA5C8A}"/>
                    </a:ext>
                  </a:extLst>
                </p14:cNvPr>
                <p14:cNvContentPartPr/>
                <p14:nvPr/>
              </p14:nvContentPartPr>
              <p14:xfrm>
                <a:off x="11664093" y="504067"/>
                <a:ext cx="104400" cy="84960"/>
              </p14:xfrm>
            </p:contentPart>
          </mc:Choice>
          <mc:Fallback xmlns="">
            <p:pic>
              <p:nvPicPr>
                <p:cNvPr id="112" name="Freihand 111">
                  <a:extLst>
                    <a:ext uri="{FF2B5EF4-FFF2-40B4-BE49-F238E27FC236}">
                      <a16:creationId xmlns:a16="http://schemas.microsoft.com/office/drawing/2014/main" id="{255EE9A3-8D46-4A4C-881B-E1DD36BA5C8A}"/>
                    </a:ext>
                  </a:extLst>
                </p:cNvPr>
                <p:cNvPicPr/>
                <p:nvPr/>
              </p:nvPicPr>
              <p:blipFill>
                <a:blip r:embed="rId364"/>
                <a:stretch>
                  <a:fillRect/>
                </a:stretch>
              </p:blipFill>
              <p:spPr>
                <a:xfrm>
                  <a:off x="11659773" y="499747"/>
                  <a:ext cx="1130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196" name="Freihand 195">
                  <a:extLst>
                    <a:ext uri="{FF2B5EF4-FFF2-40B4-BE49-F238E27FC236}">
                      <a16:creationId xmlns:a16="http://schemas.microsoft.com/office/drawing/2014/main" id="{3BA1711B-E747-4727-99AB-55D45A41B21C}"/>
                    </a:ext>
                  </a:extLst>
                </p14:cNvPr>
                <p14:cNvContentPartPr/>
                <p14:nvPr/>
              </p14:nvContentPartPr>
              <p14:xfrm>
                <a:off x="6806253" y="475267"/>
                <a:ext cx="2018160" cy="39960"/>
              </p14:xfrm>
            </p:contentPart>
          </mc:Choice>
          <mc:Fallback xmlns="">
            <p:pic>
              <p:nvPicPr>
                <p:cNvPr id="196" name="Freihand 195">
                  <a:extLst>
                    <a:ext uri="{FF2B5EF4-FFF2-40B4-BE49-F238E27FC236}">
                      <a16:creationId xmlns:a16="http://schemas.microsoft.com/office/drawing/2014/main" id="{3BA1711B-E747-4727-99AB-55D45A41B21C}"/>
                    </a:ext>
                  </a:extLst>
                </p:cNvPr>
                <p:cNvPicPr/>
                <p:nvPr/>
              </p:nvPicPr>
              <p:blipFill>
                <a:blip r:embed="rId366"/>
                <a:stretch>
                  <a:fillRect/>
                </a:stretch>
              </p:blipFill>
              <p:spPr>
                <a:xfrm>
                  <a:off x="6801933" y="470947"/>
                  <a:ext cx="20268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197" name="Freihand 196">
                  <a:extLst>
                    <a:ext uri="{FF2B5EF4-FFF2-40B4-BE49-F238E27FC236}">
                      <a16:creationId xmlns:a16="http://schemas.microsoft.com/office/drawing/2014/main" id="{9286E2F6-A1B4-46A6-801D-7039313E7E3B}"/>
                    </a:ext>
                  </a:extLst>
                </p14:cNvPr>
                <p14:cNvContentPartPr/>
                <p14:nvPr/>
              </p14:nvContentPartPr>
              <p14:xfrm>
                <a:off x="9227973" y="431707"/>
                <a:ext cx="2284200" cy="44640"/>
              </p14:xfrm>
            </p:contentPart>
          </mc:Choice>
          <mc:Fallback xmlns="">
            <p:pic>
              <p:nvPicPr>
                <p:cNvPr id="197" name="Freihand 196">
                  <a:extLst>
                    <a:ext uri="{FF2B5EF4-FFF2-40B4-BE49-F238E27FC236}">
                      <a16:creationId xmlns:a16="http://schemas.microsoft.com/office/drawing/2014/main" id="{9286E2F6-A1B4-46A6-801D-7039313E7E3B}"/>
                    </a:ext>
                  </a:extLst>
                </p:cNvPr>
                <p:cNvPicPr/>
                <p:nvPr/>
              </p:nvPicPr>
              <p:blipFill>
                <a:blip r:embed="rId368"/>
                <a:stretch>
                  <a:fillRect/>
                </a:stretch>
              </p:blipFill>
              <p:spPr>
                <a:xfrm>
                  <a:off x="9223653" y="427387"/>
                  <a:ext cx="22928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199" name="Freihand 198">
                  <a:extLst>
                    <a:ext uri="{FF2B5EF4-FFF2-40B4-BE49-F238E27FC236}">
                      <a16:creationId xmlns:a16="http://schemas.microsoft.com/office/drawing/2014/main" id="{2586631D-ABA1-47F0-8D55-817C18837546}"/>
                    </a:ext>
                  </a:extLst>
                </p14:cNvPr>
                <p14:cNvContentPartPr/>
                <p14:nvPr/>
              </p14:nvContentPartPr>
              <p14:xfrm>
                <a:off x="3053613" y="560227"/>
                <a:ext cx="147600" cy="85680"/>
              </p14:xfrm>
            </p:contentPart>
          </mc:Choice>
          <mc:Fallback xmlns="">
            <p:pic>
              <p:nvPicPr>
                <p:cNvPr id="199" name="Freihand 198">
                  <a:extLst>
                    <a:ext uri="{FF2B5EF4-FFF2-40B4-BE49-F238E27FC236}">
                      <a16:creationId xmlns:a16="http://schemas.microsoft.com/office/drawing/2014/main" id="{2586631D-ABA1-47F0-8D55-817C18837546}"/>
                    </a:ext>
                  </a:extLst>
                </p:cNvPr>
                <p:cNvPicPr/>
                <p:nvPr/>
              </p:nvPicPr>
              <p:blipFill>
                <a:blip r:embed="rId370"/>
                <a:stretch>
                  <a:fillRect/>
                </a:stretch>
              </p:blipFill>
              <p:spPr>
                <a:xfrm>
                  <a:off x="3049293" y="555907"/>
                  <a:ext cx="1562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00" name="Freihand 199">
                  <a:extLst>
                    <a:ext uri="{FF2B5EF4-FFF2-40B4-BE49-F238E27FC236}">
                      <a16:creationId xmlns:a16="http://schemas.microsoft.com/office/drawing/2014/main" id="{92CF0E36-5647-4923-BA98-194EF77B2404}"/>
                    </a:ext>
                  </a:extLst>
                </p14:cNvPr>
                <p14:cNvContentPartPr/>
                <p14:nvPr/>
              </p14:nvContentPartPr>
              <p14:xfrm>
                <a:off x="3023373" y="649507"/>
                <a:ext cx="152280" cy="22320"/>
              </p14:xfrm>
            </p:contentPart>
          </mc:Choice>
          <mc:Fallback xmlns="">
            <p:pic>
              <p:nvPicPr>
                <p:cNvPr id="200" name="Freihand 199">
                  <a:extLst>
                    <a:ext uri="{FF2B5EF4-FFF2-40B4-BE49-F238E27FC236}">
                      <a16:creationId xmlns:a16="http://schemas.microsoft.com/office/drawing/2014/main" id="{92CF0E36-5647-4923-BA98-194EF77B2404}"/>
                    </a:ext>
                  </a:extLst>
                </p:cNvPr>
                <p:cNvPicPr/>
                <p:nvPr/>
              </p:nvPicPr>
              <p:blipFill>
                <a:blip r:embed="rId372"/>
                <a:stretch>
                  <a:fillRect/>
                </a:stretch>
              </p:blipFill>
              <p:spPr>
                <a:xfrm>
                  <a:off x="3019053" y="645187"/>
                  <a:ext cx="1609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01" name="Freihand 200">
                  <a:extLst>
                    <a:ext uri="{FF2B5EF4-FFF2-40B4-BE49-F238E27FC236}">
                      <a16:creationId xmlns:a16="http://schemas.microsoft.com/office/drawing/2014/main" id="{EF938440-F476-48CC-92D2-868D8F8A7228}"/>
                    </a:ext>
                  </a:extLst>
                </p14:cNvPr>
                <p14:cNvContentPartPr/>
                <p14:nvPr/>
              </p14:nvContentPartPr>
              <p14:xfrm>
                <a:off x="3044973" y="702427"/>
                <a:ext cx="126720" cy="90720"/>
              </p14:xfrm>
            </p:contentPart>
          </mc:Choice>
          <mc:Fallback xmlns="">
            <p:pic>
              <p:nvPicPr>
                <p:cNvPr id="201" name="Freihand 200">
                  <a:extLst>
                    <a:ext uri="{FF2B5EF4-FFF2-40B4-BE49-F238E27FC236}">
                      <a16:creationId xmlns:a16="http://schemas.microsoft.com/office/drawing/2014/main" id="{EF938440-F476-48CC-92D2-868D8F8A7228}"/>
                    </a:ext>
                  </a:extLst>
                </p:cNvPr>
                <p:cNvPicPr/>
                <p:nvPr/>
              </p:nvPicPr>
              <p:blipFill>
                <a:blip r:embed="rId374"/>
                <a:stretch>
                  <a:fillRect/>
                </a:stretch>
              </p:blipFill>
              <p:spPr>
                <a:xfrm>
                  <a:off x="3040653" y="698107"/>
                  <a:ext cx="1353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09" name="Freihand 208">
                  <a:extLst>
                    <a:ext uri="{FF2B5EF4-FFF2-40B4-BE49-F238E27FC236}">
                      <a16:creationId xmlns:a16="http://schemas.microsoft.com/office/drawing/2014/main" id="{775CC196-2462-44BA-BDA6-4EFE9A75E64C}"/>
                    </a:ext>
                  </a:extLst>
                </p14:cNvPr>
                <p14:cNvContentPartPr/>
                <p14:nvPr/>
              </p14:nvContentPartPr>
              <p14:xfrm>
                <a:off x="3102933" y="1418107"/>
                <a:ext cx="132120" cy="93240"/>
              </p14:xfrm>
            </p:contentPart>
          </mc:Choice>
          <mc:Fallback xmlns="">
            <p:pic>
              <p:nvPicPr>
                <p:cNvPr id="209" name="Freihand 208">
                  <a:extLst>
                    <a:ext uri="{FF2B5EF4-FFF2-40B4-BE49-F238E27FC236}">
                      <a16:creationId xmlns:a16="http://schemas.microsoft.com/office/drawing/2014/main" id="{775CC196-2462-44BA-BDA6-4EFE9A75E64C}"/>
                    </a:ext>
                  </a:extLst>
                </p:cNvPr>
                <p:cNvPicPr/>
                <p:nvPr/>
              </p:nvPicPr>
              <p:blipFill>
                <a:blip r:embed="rId376"/>
                <a:stretch>
                  <a:fillRect/>
                </a:stretch>
              </p:blipFill>
              <p:spPr>
                <a:xfrm>
                  <a:off x="3098613" y="1413787"/>
                  <a:ext cx="1407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10" name="Freihand 209">
                  <a:extLst>
                    <a:ext uri="{FF2B5EF4-FFF2-40B4-BE49-F238E27FC236}">
                      <a16:creationId xmlns:a16="http://schemas.microsoft.com/office/drawing/2014/main" id="{BB02F898-AE34-4008-B48E-98D270FBFEE5}"/>
                    </a:ext>
                  </a:extLst>
                </p14:cNvPr>
                <p14:cNvContentPartPr/>
                <p14:nvPr/>
              </p14:nvContentPartPr>
              <p14:xfrm>
                <a:off x="3093213" y="1527187"/>
                <a:ext cx="114120" cy="28800"/>
              </p14:xfrm>
            </p:contentPart>
          </mc:Choice>
          <mc:Fallback xmlns="">
            <p:pic>
              <p:nvPicPr>
                <p:cNvPr id="210" name="Freihand 209">
                  <a:extLst>
                    <a:ext uri="{FF2B5EF4-FFF2-40B4-BE49-F238E27FC236}">
                      <a16:creationId xmlns:a16="http://schemas.microsoft.com/office/drawing/2014/main" id="{BB02F898-AE34-4008-B48E-98D270FBFEE5}"/>
                    </a:ext>
                  </a:extLst>
                </p:cNvPr>
                <p:cNvPicPr/>
                <p:nvPr/>
              </p:nvPicPr>
              <p:blipFill>
                <a:blip r:embed="rId378"/>
                <a:stretch>
                  <a:fillRect/>
                </a:stretch>
              </p:blipFill>
              <p:spPr>
                <a:xfrm>
                  <a:off x="3088893" y="1522867"/>
                  <a:ext cx="1227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11" name="Freihand 210">
                  <a:extLst>
                    <a:ext uri="{FF2B5EF4-FFF2-40B4-BE49-F238E27FC236}">
                      <a16:creationId xmlns:a16="http://schemas.microsoft.com/office/drawing/2014/main" id="{0F9C606B-2010-4DEE-A940-509C8B29DF21}"/>
                    </a:ext>
                  </a:extLst>
                </p14:cNvPr>
                <p14:cNvContentPartPr/>
                <p14:nvPr/>
              </p14:nvContentPartPr>
              <p14:xfrm>
                <a:off x="3114093" y="1557067"/>
                <a:ext cx="111960" cy="108000"/>
              </p14:xfrm>
            </p:contentPart>
          </mc:Choice>
          <mc:Fallback xmlns="">
            <p:pic>
              <p:nvPicPr>
                <p:cNvPr id="211" name="Freihand 210">
                  <a:extLst>
                    <a:ext uri="{FF2B5EF4-FFF2-40B4-BE49-F238E27FC236}">
                      <a16:creationId xmlns:a16="http://schemas.microsoft.com/office/drawing/2014/main" id="{0F9C606B-2010-4DEE-A940-509C8B29DF21}"/>
                    </a:ext>
                  </a:extLst>
                </p:cNvPr>
                <p:cNvPicPr/>
                <p:nvPr/>
              </p:nvPicPr>
              <p:blipFill>
                <a:blip r:embed="rId380"/>
                <a:stretch>
                  <a:fillRect/>
                </a:stretch>
              </p:blipFill>
              <p:spPr>
                <a:xfrm>
                  <a:off x="3109773" y="1552747"/>
                  <a:ext cx="1206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12" name="Freihand 211">
                  <a:extLst>
                    <a:ext uri="{FF2B5EF4-FFF2-40B4-BE49-F238E27FC236}">
                      <a16:creationId xmlns:a16="http://schemas.microsoft.com/office/drawing/2014/main" id="{1EB6F5DE-B33F-48B5-9D52-0871212E081F}"/>
                    </a:ext>
                  </a:extLst>
                </p14:cNvPr>
                <p14:cNvContentPartPr/>
                <p14:nvPr/>
              </p14:nvContentPartPr>
              <p14:xfrm>
                <a:off x="3129213" y="1419187"/>
                <a:ext cx="131760" cy="244440"/>
              </p14:xfrm>
            </p:contentPart>
          </mc:Choice>
          <mc:Fallback xmlns="">
            <p:pic>
              <p:nvPicPr>
                <p:cNvPr id="212" name="Freihand 211">
                  <a:extLst>
                    <a:ext uri="{FF2B5EF4-FFF2-40B4-BE49-F238E27FC236}">
                      <a16:creationId xmlns:a16="http://schemas.microsoft.com/office/drawing/2014/main" id="{1EB6F5DE-B33F-48B5-9D52-0871212E081F}"/>
                    </a:ext>
                  </a:extLst>
                </p:cNvPr>
                <p:cNvPicPr/>
                <p:nvPr/>
              </p:nvPicPr>
              <p:blipFill>
                <a:blip r:embed="rId382"/>
                <a:stretch>
                  <a:fillRect/>
                </a:stretch>
              </p:blipFill>
              <p:spPr>
                <a:xfrm>
                  <a:off x="3124893" y="1414867"/>
                  <a:ext cx="14040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13" name="Freihand 212">
                  <a:extLst>
                    <a:ext uri="{FF2B5EF4-FFF2-40B4-BE49-F238E27FC236}">
                      <a16:creationId xmlns:a16="http://schemas.microsoft.com/office/drawing/2014/main" id="{AF8FFC0D-5C80-4AA3-9677-8C3409AD7D93}"/>
                    </a:ext>
                  </a:extLst>
                </p14:cNvPr>
                <p14:cNvContentPartPr/>
                <p14:nvPr/>
              </p14:nvContentPartPr>
              <p14:xfrm>
                <a:off x="3005013" y="1434667"/>
                <a:ext cx="122040" cy="219600"/>
              </p14:xfrm>
            </p:contentPart>
          </mc:Choice>
          <mc:Fallback xmlns="">
            <p:pic>
              <p:nvPicPr>
                <p:cNvPr id="213" name="Freihand 212">
                  <a:extLst>
                    <a:ext uri="{FF2B5EF4-FFF2-40B4-BE49-F238E27FC236}">
                      <a16:creationId xmlns:a16="http://schemas.microsoft.com/office/drawing/2014/main" id="{AF8FFC0D-5C80-4AA3-9677-8C3409AD7D93}"/>
                    </a:ext>
                  </a:extLst>
                </p:cNvPr>
                <p:cNvPicPr/>
                <p:nvPr/>
              </p:nvPicPr>
              <p:blipFill>
                <a:blip r:embed="rId384"/>
                <a:stretch>
                  <a:fillRect/>
                </a:stretch>
              </p:blipFill>
              <p:spPr>
                <a:xfrm>
                  <a:off x="3000693" y="1430347"/>
                  <a:ext cx="13068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14" name="Freihand 213">
                  <a:extLst>
                    <a:ext uri="{FF2B5EF4-FFF2-40B4-BE49-F238E27FC236}">
                      <a16:creationId xmlns:a16="http://schemas.microsoft.com/office/drawing/2014/main" id="{84AF7D81-8024-4654-B639-E1D96E5225AB}"/>
                    </a:ext>
                  </a:extLst>
                </p14:cNvPr>
                <p14:cNvContentPartPr/>
                <p14:nvPr/>
              </p14:nvContentPartPr>
              <p14:xfrm>
                <a:off x="3268173" y="1332067"/>
                <a:ext cx="6120" cy="92880"/>
              </p14:xfrm>
            </p:contentPart>
          </mc:Choice>
          <mc:Fallback xmlns="">
            <p:pic>
              <p:nvPicPr>
                <p:cNvPr id="214" name="Freihand 213">
                  <a:extLst>
                    <a:ext uri="{FF2B5EF4-FFF2-40B4-BE49-F238E27FC236}">
                      <a16:creationId xmlns:a16="http://schemas.microsoft.com/office/drawing/2014/main" id="{84AF7D81-8024-4654-B639-E1D96E5225AB}"/>
                    </a:ext>
                  </a:extLst>
                </p:cNvPr>
                <p:cNvPicPr/>
                <p:nvPr/>
              </p:nvPicPr>
              <p:blipFill>
                <a:blip r:embed="rId386"/>
                <a:stretch>
                  <a:fillRect/>
                </a:stretch>
              </p:blipFill>
              <p:spPr>
                <a:xfrm>
                  <a:off x="3263853" y="1327747"/>
                  <a:ext cx="147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21" name="Freihand 220">
                  <a:extLst>
                    <a:ext uri="{FF2B5EF4-FFF2-40B4-BE49-F238E27FC236}">
                      <a16:creationId xmlns:a16="http://schemas.microsoft.com/office/drawing/2014/main" id="{7214A68B-ACCA-4A29-8374-70532E77243B}"/>
                    </a:ext>
                  </a:extLst>
                </p14:cNvPr>
                <p14:cNvContentPartPr/>
                <p14:nvPr/>
              </p14:nvContentPartPr>
              <p14:xfrm>
                <a:off x="4135053" y="2004547"/>
                <a:ext cx="61560" cy="72000"/>
              </p14:xfrm>
            </p:contentPart>
          </mc:Choice>
          <mc:Fallback xmlns="">
            <p:pic>
              <p:nvPicPr>
                <p:cNvPr id="221" name="Freihand 220">
                  <a:extLst>
                    <a:ext uri="{FF2B5EF4-FFF2-40B4-BE49-F238E27FC236}">
                      <a16:creationId xmlns:a16="http://schemas.microsoft.com/office/drawing/2014/main" id="{7214A68B-ACCA-4A29-8374-70532E77243B}"/>
                    </a:ext>
                  </a:extLst>
                </p:cNvPr>
                <p:cNvPicPr/>
                <p:nvPr/>
              </p:nvPicPr>
              <p:blipFill>
                <a:blip r:embed="rId388"/>
                <a:stretch>
                  <a:fillRect/>
                </a:stretch>
              </p:blipFill>
              <p:spPr>
                <a:xfrm>
                  <a:off x="4130733" y="2000227"/>
                  <a:ext cx="702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22" name="Freihand 221">
                  <a:extLst>
                    <a:ext uri="{FF2B5EF4-FFF2-40B4-BE49-F238E27FC236}">
                      <a16:creationId xmlns:a16="http://schemas.microsoft.com/office/drawing/2014/main" id="{494DA3C2-3972-4D6B-A61F-D9EA80649274}"/>
                    </a:ext>
                  </a:extLst>
                </p14:cNvPr>
                <p14:cNvContentPartPr/>
                <p14:nvPr/>
              </p14:nvContentPartPr>
              <p14:xfrm>
                <a:off x="4173933" y="2032987"/>
                <a:ext cx="38160" cy="54000"/>
              </p14:xfrm>
            </p:contentPart>
          </mc:Choice>
          <mc:Fallback xmlns="">
            <p:pic>
              <p:nvPicPr>
                <p:cNvPr id="222" name="Freihand 221">
                  <a:extLst>
                    <a:ext uri="{FF2B5EF4-FFF2-40B4-BE49-F238E27FC236}">
                      <a16:creationId xmlns:a16="http://schemas.microsoft.com/office/drawing/2014/main" id="{494DA3C2-3972-4D6B-A61F-D9EA80649274}"/>
                    </a:ext>
                  </a:extLst>
                </p:cNvPr>
                <p:cNvPicPr/>
                <p:nvPr/>
              </p:nvPicPr>
              <p:blipFill>
                <a:blip r:embed="rId390"/>
                <a:stretch>
                  <a:fillRect/>
                </a:stretch>
              </p:blipFill>
              <p:spPr>
                <a:xfrm>
                  <a:off x="4169613" y="2028667"/>
                  <a:ext cx="468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23" name="Freihand 222">
                  <a:extLst>
                    <a:ext uri="{FF2B5EF4-FFF2-40B4-BE49-F238E27FC236}">
                      <a16:creationId xmlns:a16="http://schemas.microsoft.com/office/drawing/2014/main" id="{3C356A7E-8FB8-4A0F-8CC5-5202813199BA}"/>
                    </a:ext>
                  </a:extLst>
                </p14:cNvPr>
                <p14:cNvContentPartPr/>
                <p14:nvPr/>
              </p14:nvContentPartPr>
              <p14:xfrm>
                <a:off x="4094733" y="2117587"/>
                <a:ext cx="121320" cy="17640"/>
              </p14:xfrm>
            </p:contentPart>
          </mc:Choice>
          <mc:Fallback xmlns="">
            <p:pic>
              <p:nvPicPr>
                <p:cNvPr id="223" name="Freihand 222">
                  <a:extLst>
                    <a:ext uri="{FF2B5EF4-FFF2-40B4-BE49-F238E27FC236}">
                      <a16:creationId xmlns:a16="http://schemas.microsoft.com/office/drawing/2014/main" id="{3C356A7E-8FB8-4A0F-8CC5-5202813199BA}"/>
                    </a:ext>
                  </a:extLst>
                </p:cNvPr>
                <p:cNvPicPr/>
                <p:nvPr/>
              </p:nvPicPr>
              <p:blipFill>
                <a:blip r:embed="rId392"/>
                <a:stretch>
                  <a:fillRect/>
                </a:stretch>
              </p:blipFill>
              <p:spPr>
                <a:xfrm>
                  <a:off x="4090413" y="2113267"/>
                  <a:ext cx="1299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24" name="Freihand 223">
                  <a:extLst>
                    <a:ext uri="{FF2B5EF4-FFF2-40B4-BE49-F238E27FC236}">
                      <a16:creationId xmlns:a16="http://schemas.microsoft.com/office/drawing/2014/main" id="{9FE561BE-4540-40ED-B410-043BC99FD526}"/>
                    </a:ext>
                  </a:extLst>
                </p14:cNvPr>
                <p14:cNvContentPartPr/>
                <p14:nvPr/>
              </p14:nvContentPartPr>
              <p14:xfrm>
                <a:off x="4115973" y="2157187"/>
                <a:ext cx="92160" cy="87480"/>
              </p14:xfrm>
            </p:contentPart>
          </mc:Choice>
          <mc:Fallback xmlns="">
            <p:pic>
              <p:nvPicPr>
                <p:cNvPr id="224" name="Freihand 223">
                  <a:extLst>
                    <a:ext uri="{FF2B5EF4-FFF2-40B4-BE49-F238E27FC236}">
                      <a16:creationId xmlns:a16="http://schemas.microsoft.com/office/drawing/2014/main" id="{9FE561BE-4540-40ED-B410-043BC99FD526}"/>
                    </a:ext>
                  </a:extLst>
                </p:cNvPr>
                <p:cNvPicPr/>
                <p:nvPr/>
              </p:nvPicPr>
              <p:blipFill>
                <a:blip r:embed="rId394"/>
                <a:stretch>
                  <a:fillRect/>
                </a:stretch>
              </p:blipFill>
              <p:spPr>
                <a:xfrm>
                  <a:off x="4111653" y="2152867"/>
                  <a:ext cx="1008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25" name="Freihand 224">
                  <a:extLst>
                    <a:ext uri="{FF2B5EF4-FFF2-40B4-BE49-F238E27FC236}">
                      <a16:creationId xmlns:a16="http://schemas.microsoft.com/office/drawing/2014/main" id="{6B9C4131-7DA1-4A9B-83D8-EC404B123AE2}"/>
                    </a:ext>
                  </a:extLst>
                </p14:cNvPr>
                <p14:cNvContentPartPr/>
                <p14:nvPr/>
              </p14:nvContentPartPr>
              <p14:xfrm>
                <a:off x="4173933" y="2041267"/>
                <a:ext cx="74880" cy="204480"/>
              </p14:xfrm>
            </p:contentPart>
          </mc:Choice>
          <mc:Fallback xmlns="">
            <p:pic>
              <p:nvPicPr>
                <p:cNvPr id="225" name="Freihand 224">
                  <a:extLst>
                    <a:ext uri="{FF2B5EF4-FFF2-40B4-BE49-F238E27FC236}">
                      <a16:creationId xmlns:a16="http://schemas.microsoft.com/office/drawing/2014/main" id="{6B9C4131-7DA1-4A9B-83D8-EC404B123AE2}"/>
                    </a:ext>
                  </a:extLst>
                </p:cNvPr>
                <p:cNvPicPr/>
                <p:nvPr/>
              </p:nvPicPr>
              <p:blipFill>
                <a:blip r:embed="rId396"/>
                <a:stretch>
                  <a:fillRect/>
                </a:stretch>
              </p:blipFill>
              <p:spPr>
                <a:xfrm>
                  <a:off x="4169613" y="2036947"/>
                  <a:ext cx="8352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26" name="Freihand 225">
                  <a:extLst>
                    <a:ext uri="{FF2B5EF4-FFF2-40B4-BE49-F238E27FC236}">
                      <a16:creationId xmlns:a16="http://schemas.microsoft.com/office/drawing/2014/main" id="{24B51876-D61B-44F3-A01D-F1E8A7817CA2}"/>
                    </a:ext>
                  </a:extLst>
                </p14:cNvPr>
                <p14:cNvContentPartPr/>
                <p14:nvPr/>
              </p14:nvContentPartPr>
              <p14:xfrm>
                <a:off x="4035693" y="2054227"/>
                <a:ext cx="66600" cy="178920"/>
              </p14:xfrm>
            </p:contentPart>
          </mc:Choice>
          <mc:Fallback xmlns="">
            <p:pic>
              <p:nvPicPr>
                <p:cNvPr id="226" name="Freihand 225">
                  <a:extLst>
                    <a:ext uri="{FF2B5EF4-FFF2-40B4-BE49-F238E27FC236}">
                      <a16:creationId xmlns:a16="http://schemas.microsoft.com/office/drawing/2014/main" id="{24B51876-D61B-44F3-A01D-F1E8A7817CA2}"/>
                    </a:ext>
                  </a:extLst>
                </p:cNvPr>
                <p:cNvPicPr/>
                <p:nvPr/>
              </p:nvPicPr>
              <p:blipFill>
                <a:blip r:embed="rId398"/>
                <a:stretch>
                  <a:fillRect/>
                </a:stretch>
              </p:blipFill>
              <p:spPr>
                <a:xfrm>
                  <a:off x="4031373" y="2049907"/>
                  <a:ext cx="752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27" name="Freihand 226">
                  <a:extLst>
                    <a:ext uri="{FF2B5EF4-FFF2-40B4-BE49-F238E27FC236}">
                      <a16:creationId xmlns:a16="http://schemas.microsoft.com/office/drawing/2014/main" id="{C0ACD385-1BD9-406D-87C9-53C1EBFF8290}"/>
                    </a:ext>
                  </a:extLst>
                </p14:cNvPr>
                <p14:cNvContentPartPr/>
                <p14:nvPr/>
              </p14:nvContentPartPr>
              <p14:xfrm>
                <a:off x="4199493" y="2207587"/>
                <a:ext cx="37800" cy="81720"/>
              </p14:xfrm>
            </p:contentPart>
          </mc:Choice>
          <mc:Fallback xmlns="">
            <p:pic>
              <p:nvPicPr>
                <p:cNvPr id="227" name="Freihand 226">
                  <a:extLst>
                    <a:ext uri="{FF2B5EF4-FFF2-40B4-BE49-F238E27FC236}">
                      <a16:creationId xmlns:a16="http://schemas.microsoft.com/office/drawing/2014/main" id="{C0ACD385-1BD9-406D-87C9-53C1EBFF8290}"/>
                    </a:ext>
                  </a:extLst>
                </p:cNvPr>
                <p:cNvPicPr/>
                <p:nvPr/>
              </p:nvPicPr>
              <p:blipFill>
                <a:blip r:embed="rId400"/>
                <a:stretch>
                  <a:fillRect/>
                </a:stretch>
              </p:blipFill>
              <p:spPr>
                <a:xfrm>
                  <a:off x="4195173" y="2203267"/>
                  <a:ext cx="464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28" name="Freihand 227">
                  <a:extLst>
                    <a:ext uri="{FF2B5EF4-FFF2-40B4-BE49-F238E27FC236}">
                      <a16:creationId xmlns:a16="http://schemas.microsoft.com/office/drawing/2014/main" id="{8524B39A-752D-4F56-93D9-3EDBF966F0AC}"/>
                    </a:ext>
                  </a:extLst>
                </p14:cNvPr>
                <p14:cNvContentPartPr/>
                <p14:nvPr/>
              </p14:nvContentPartPr>
              <p14:xfrm>
                <a:off x="4243413" y="2202547"/>
                <a:ext cx="10080" cy="82080"/>
              </p14:xfrm>
            </p:contentPart>
          </mc:Choice>
          <mc:Fallback xmlns="">
            <p:pic>
              <p:nvPicPr>
                <p:cNvPr id="228" name="Freihand 227">
                  <a:extLst>
                    <a:ext uri="{FF2B5EF4-FFF2-40B4-BE49-F238E27FC236}">
                      <a16:creationId xmlns:a16="http://schemas.microsoft.com/office/drawing/2014/main" id="{8524B39A-752D-4F56-93D9-3EDBF966F0AC}"/>
                    </a:ext>
                  </a:extLst>
                </p:cNvPr>
                <p:cNvPicPr/>
                <p:nvPr/>
              </p:nvPicPr>
              <p:blipFill>
                <a:blip r:embed="rId402"/>
                <a:stretch>
                  <a:fillRect/>
                </a:stretch>
              </p:blipFill>
              <p:spPr>
                <a:xfrm>
                  <a:off x="4239093" y="2198227"/>
                  <a:ext cx="187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29" name="Freihand 228">
                  <a:extLst>
                    <a:ext uri="{FF2B5EF4-FFF2-40B4-BE49-F238E27FC236}">
                      <a16:creationId xmlns:a16="http://schemas.microsoft.com/office/drawing/2014/main" id="{898B998D-6BBF-41A4-B8AB-AF3586E5FC3F}"/>
                    </a:ext>
                  </a:extLst>
                </p14:cNvPr>
                <p14:cNvContentPartPr/>
                <p14:nvPr/>
              </p14:nvContentPartPr>
              <p14:xfrm>
                <a:off x="4203453" y="2238187"/>
                <a:ext cx="65880" cy="14040"/>
              </p14:xfrm>
            </p:contentPart>
          </mc:Choice>
          <mc:Fallback xmlns="">
            <p:pic>
              <p:nvPicPr>
                <p:cNvPr id="229" name="Freihand 228">
                  <a:extLst>
                    <a:ext uri="{FF2B5EF4-FFF2-40B4-BE49-F238E27FC236}">
                      <a16:creationId xmlns:a16="http://schemas.microsoft.com/office/drawing/2014/main" id="{898B998D-6BBF-41A4-B8AB-AF3586E5FC3F}"/>
                    </a:ext>
                  </a:extLst>
                </p:cNvPr>
                <p:cNvPicPr/>
                <p:nvPr/>
              </p:nvPicPr>
              <p:blipFill>
                <a:blip r:embed="rId404"/>
                <a:stretch>
                  <a:fillRect/>
                </a:stretch>
              </p:blipFill>
              <p:spPr>
                <a:xfrm>
                  <a:off x="4199133" y="2233867"/>
                  <a:ext cx="745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30" name="Freihand 229">
                  <a:extLst>
                    <a:ext uri="{FF2B5EF4-FFF2-40B4-BE49-F238E27FC236}">
                      <a16:creationId xmlns:a16="http://schemas.microsoft.com/office/drawing/2014/main" id="{3D5345B1-1172-484E-8293-E2E812E1679C}"/>
                    </a:ext>
                  </a:extLst>
                </p14:cNvPr>
                <p14:cNvContentPartPr/>
                <p14:nvPr/>
              </p14:nvContentPartPr>
              <p14:xfrm>
                <a:off x="4284453" y="2013547"/>
                <a:ext cx="6840" cy="68400"/>
              </p14:xfrm>
            </p:contentPart>
          </mc:Choice>
          <mc:Fallback xmlns="">
            <p:pic>
              <p:nvPicPr>
                <p:cNvPr id="230" name="Freihand 229">
                  <a:extLst>
                    <a:ext uri="{FF2B5EF4-FFF2-40B4-BE49-F238E27FC236}">
                      <a16:creationId xmlns:a16="http://schemas.microsoft.com/office/drawing/2014/main" id="{3D5345B1-1172-484E-8293-E2E812E1679C}"/>
                    </a:ext>
                  </a:extLst>
                </p:cNvPr>
                <p:cNvPicPr/>
                <p:nvPr/>
              </p:nvPicPr>
              <p:blipFill>
                <a:blip r:embed="rId406"/>
                <a:stretch>
                  <a:fillRect/>
                </a:stretch>
              </p:blipFill>
              <p:spPr>
                <a:xfrm>
                  <a:off x="4280133" y="2009227"/>
                  <a:ext cx="154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45" name="Freihand 244">
                  <a:extLst>
                    <a:ext uri="{FF2B5EF4-FFF2-40B4-BE49-F238E27FC236}">
                      <a16:creationId xmlns:a16="http://schemas.microsoft.com/office/drawing/2014/main" id="{6FC585F9-6A2E-41A0-9BD2-1C62DC0ACDEA}"/>
                    </a:ext>
                  </a:extLst>
                </p14:cNvPr>
                <p14:cNvContentPartPr/>
                <p14:nvPr/>
              </p14:nvContentPartPr>
              <p14:xfrm>
                <a:off x="3816453" y="2017147"/>
                <a:ext cx="69480" cy="82800"/>
              </p14:xfrm>
            </p:contentPart>
          </mc:Choice>
          <mc:Fallback xmlns="">
            <p:pic>
              <p:nvPicPr>
                <p:cNvPr id="245" name="Freihand 244">
                  <a:extLst>
                    <a:ext uri="{FF2B5EF4-FFF2-40B4-BE49-F238E27FC236}">
                      <a16:creationId xmlns:a16="http://schemas.microsoft.com/office/drawing/2014/main" id="{6FC585F9-6A2E-41A0-9BD2-1C62DC0ACDEA}"/>
                    </a:ext>
                  </a:extLst>
                </p:cNvPr>
                <p:cNvPicPr/>
                <p:nvPr/>
              </p:nvPicPr>
              <p:blipFill>
                <a:blip r:embed="rId408"/>
                <a:stretch>
                  <a:fillRect/>
                </a:stretch>
              </p:blipFill>
              <p:spPr>
                <a:xfrm>
                  <a:off x="3812133" y="2012827"/>
                  <a:ext cx="781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46" name="Freihand 245">
                  <a:extLst>
                    <a:ext uri="{FF2B5EF4-FFF2-40B4-BE49-F238E27FC236}">
                      <a16:creationId xmlns:a16="http://schemas.microsoft.com/office/drawing/2014/main" id="{31166A0C-FBBB-4750-87CD-AAFA2063290A}"/>
                    </a:ext>
                  </a:extLst>
                </p14:cNvPr>
                <p14:cNvContentPartPr/>
                <p14:nvPr/>
              </p14:nvContentPartPr>
              <p14:xfrm>
                <a:off x="3862893" y="2065747"/>
                <a:ext cx="27000" cy="43200"/>
              </p14:xfrm>
            </p:contentPart>
          </mc:Choice>
          <mc:Fallback xmlns="">
            <p:pic>
              <p:nvPicPr>
                <p:cNvPr id="246" name="Freihand 245">
                  <a:extLst>
                    <a:ext uri="{FF2B5EF4-FFF2-40B4-BE49-F238E27FC236}">
                      <a16:creationId xmlns:a16="http://schemas.microsoft.com/office/drawing/2014/main" id="{31166A0C-FBBB-4750-87CD-AAFA2063290A}"/>
                    </a:ext>
                  </a:extLst>
                </p:cNvPr>
                <p:cNvPicPr/>
                <p:nvPr/>
              </p:nvPicPr>
              <p:blipFill>
                <a:blip r:embed="rId410"/>
                <a:stretch>
                  <a:fillRect/>
                </a:stretch>
              </p:blipFill>
              <p:spPr>
                <a:xfrm>
                  <a:off x="3858573" y="2061427"/>
                  <a:ext cx="356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47" name="Freihand 246">
                  <a:extLst>
                    <a:ext uri="{FF2B5EF4-FFF2-40B4-BE49-F238E27FC236}">
                      <a16:creationId xmlns:a16="http://schemas.microsoft.com/office/drawing/2014/main" id="{65FF7C97-A823-4F2F-A34B-2A381A141768}"/>
                    </a:ext>
                  </a:extLst>
                </p14:cNvPr>
                <p14:cNvContentPartPr/>
                <p14:nvPr/>
              </p14:nvContentPartPr>
              <p14:xfrm>
                <a:off x="3791613" y="2154307"/>
                <a:ext cx="88560" cy="18720"/>
              </p14:xfrm>
            </p:contentPart>
          </mc:Choice>
          <mc:Fallback xmlns="">
            <p:pic>
              <p:nvPicPr>
                <p:cNvPr id="247" name="Freihand 246">
                  <a:extLst>
                    <a:ext uri="{FF2B5EF4-FFF2-40B4-BE49-F238E27FC236}">
                      <a16:creationId xmlns:a16="http://schemas.microsoft.com/office/drawing/2014/main" id="{65FF7C97-A823-4F2F-A34B-2A381A141768}"/>
                    </a:ext>
                  </a:extLst>
                </p:cNvPr>
                <p:cNvPicPr/>
                <p:nvPr/>
              </p:nvPicPr>
              <p:blipFill>
                <a:blip r:embed="rId412"/>
                <a:stretch>
                  <a:fillRect/>
                </a:stretch>
              </p:blipFill>
              <p:spPr>
                <a:xfrm>
                  <a:off x="3787293" y="2149987"/>
                  <a:ext cx="972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48" name="Freihand 247">
                  <a:extLst>
                    <a:ext uri="{FF2B5EF4-FFF2-40B4-BE49-F238E27FC236}">
                      <a16:creationId xmlns:a16="http://schemas.microsoft.com/office/drawing/2014/main" id="{46747860-30DA-45DB-AC09-EAA3AFC2A4C4}"/>
                    </a:ext>
                  </a:extLst>
                </p14:cNvPr>
                <p14:cNvContentPartPr/>
                <p14:nvPr/>
              </p14:nvContentPartPr>
              <p14:xfrm>
                <a:off x="3793053" y="2180227"/>
                <a:ext cx="82440" cy="101520"/>
              </p14:xfrm>
            </p:contentPart>
          </mc:Choice>
          <mc:Fallback xmlns="">
            <p:pic>
              <p:nvPicPr>
                <p:cNvPr id="248" name="Freihand 247">
                  <a:extLst>
                    <a:ext uri="{FF2B5EF4-FFF2-40B4-BE49-F238E27FC236}">
                      <a16:creationId xmlns:a16="http://schemas.microsoft.com/office/drawing/2014/main" id="{46747860-30DA-45DB-AC09-EAA3AFC2A4C4}"/>
                    </a:ext>
                  </a:extLst>
                </p:cNvPr>
                <p:cNvPicPr/>
                <p:nvPr/>
              </p:nvPicPr>
              <p:blipFill>
                <a:blip r:embed="rId414"/>
                <a:stretch>
                  <a:fillRect/>
                </a:stretch>
              </p:blipFill>
              <p:spPr>
                <a:xfrm>
                  <a:off x="3788733" y="2175907"/>
                  <a:ext cx="910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49" name="Freihand 248">
                  <a:extLst>
                    <a:ext uri="{FF2B5EF4-FFF2-40B4-BE49-F238E27FC236}">
                      <a16:creationId xmlns:a16="http://schemas.microsoft.com/office/drawing/2014/main" id="{AF048D58-875A-42D7-BF6A-106BEEB6D703}"/>
                    </a:ext>
                  </a:extLst>
                </p14:cNvPr>
                <p14:cNvContentPartPr/>
                <p14:nvPr/>
              </p14:nvContentPartPr>
              <p14:xfrm>
                <a:off x="3831573" y="2050627"/>
                <a:ext cx="91080" cy="215640"/>
              </p14:xfrm>
            </p:contentPart>
          </mc:Choice>
          <mc:Fallback xmlns="">
            <p:pic>
              <p:nvPicPr>
                <p:cNvPr id="249" name="Freihand 248">
                  <a:extLst>
                    <a:ext uri="{FF2B5EF4-FFF2-40B4-BE49-F238E27FC236}">
                      <a16:creationId xmlns:a16="http://schemas.microsoft.com/office/drawing/2014/main" id="{AF048D58-875A-42D7-BF6A-106BEEB6D703}"/>
                    </a:ext>
                  </a:extLst>
                </p:cNvPr>
                <p:cNvPicPr/>
                <p:nvPr/>
              </p:nvPicPr>
              <p:blipFill>
                <a:blip r:embed="rId416"/>
                <a:stretch>
                  <a:fillRect/>
                </a:stretch>
              </p:blipFill>
              <p:spPr>
                <a:xfrm>
                  <a:off x="3827253" y="2046307"/>
                  <a:ext cx="9972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50" name="Freihand 249">
                  <a:extLst>
                    <a:ext uri="{FF2B5EF4-FFF2-40B4-BE49-F238E27FC236}">
                      <a16:creationId xmlns:a16="http://schemas.microsoft.com/office/drawing/2014/main" id="{5B5DBAAD-50AB-4ED5-A8FD-C2B7F8D4AE29}"/>
                    </a:ext>
                  </a:extLst>
                </p14:cNvPr>
                <p14:cNvContentPartPr/>
                <p14:nvPr/>
              </p14:nvContentPartPr>
              <p14:xfrm>
                <a:off x="3703053" y="2047747"/>
                <a:ext cx="86400" cy="212040"/>
              </p14:xfrm>
            </p:contentPart>
          </mc:Choice>
          <mc:Fallback xmlns="">
            <p:pic>
              <p:nvPicPr>
                <p:cNvPr id="250" name="Freihand 249">
                  <a:extLst>
                    <a:ext uri="{FF2B5EF4-FFF2-40B4-BE49-F238E27FC236}">
                      <a16:creationId xmlns:a16="http://schemas.microsoft.com/office/drawing/2014/main" id="{5B5DBAAD-50AB-4ED5-A8FD-C2B7F8D4AE29}"/>
                    </a:ext>
                  </a:extLst>
                </p:cNvPr>
                <p:cNvPicPr/>
                <p:nvPr/>
              </p:nvPicPr>
              <p:blipFill>
                <a:blip r:embed="rId418"/>
                <a:stretch>
                  <a:fillRect/>
                </a:stretch>
              </p:blipFill>
              <p:spPr>
                <a:xfrm>
                  <a:off x="3698733" y="2043427"/>
                  <a:ext cx="9504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53" name="Freihand 252">
                  <a:extLst>
                    <a:ext uri="{FF2B5EF4-FFF2-40B4-BE49-F238E27FC236}">
                      <a16:creationId xmlns:a16="http://schemas.microsoft.com/office/drawing/2014/main" id="{B08EB17A-FBA3-4827-934A-7A092866B887}"/>
                    </a:ext>
                  </a:extLst>
                </p14:cNvPr>
                <p14:cNvContentPartPr/>
                <p14:nvPr/>
              </p14:nvContentPartPr>
              <p14:xfrm>
                <a:off x="3909693" y="2220547"/>
                <a:ext cx="7920" cy="45000"/>
              </p14:xfrm>
            </p:contentPart>
          </mc:Choice>
          <mc:Fallback xmlns="">
            <p:pic>
              <p:nvPicPr>
                <p:cNvPr id="253" name="Freihand 252">
                  <a:extLst>
                    <a:ext uri="{FF2B5EF4-FFF2-40B4-BE49-F238E27FC236}">
                      <a16:creationId xmlns:a16="http://schemas.microsoft.com/office/drawing/2014/main" id="{B08EB17A-FBA3-4827-934A-7A092866B887}"/>
                    </a:ext>
                  </a:extLst>
                </p:cNvPr>
                <p:cNvPicPr/>
                <p:nvPr/>
              </p:nvPicPr>
              <p:blipFill>
                <a:blip r:embed="rId420"/>
                <a:stretch>
                  <a:fillRect/>
                </a:stretch>
              </p:blipFill>
              <p:spPr>
                <a:xfrm>
                  <a:off x="3905373" y="2216227"/>
                  <a:ext cx="165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54" name="Freihand 253">
                  <a:extLst>
                    <a:ext uri="{FF2B5EF4-FFF2-40B4-BE49-F238E27FC236}">
                      <a16:creationId xmlns:a16="http://schemas.microsoft.com/office/drawing/2014/main" id="{982881E4-A208-4482-9E07-4F8A4C8A0203}"/>
                    </a:ext>
                  </a:extLst>
                </p14:cNvPr>
                <p14:cNvContentPartPr/>
                <p14:nvPr/>
              </p14:nvContentPartPr>
              <p14:xfrm>
                <a:off x="3891333" y="2199667"/>
                <a:ext cx="61920" cy="91800"/>
              </p14:xfrm>
            </p:contentPart>
          </mc:Choice>
          <mc:Fallback xmlns="">
            <p:pic>
              <p:nvPicPr>
                <p:cNvPr id="254" name="Freihand 253">
                  <a:extLst>
                    <a:ext uri="{FF2B5EF4-FFF2-40B4-BE49-F238E27FC236}">
                      <a16:creationId xmlns:a16="http://schemas.microsoft.com/office/drawing/2014/main" id="{982881E4-A208-4482-9E07-4F8A4C8A0203}"/>
                    </a:ext>
                  </a:extLst>
                </p:cNvPr>
                <p:cNvPicPr/>
                <p:nvPr/>
              </p:nvPicPr>
              <p:blipFill>
                <a:blip r:embed="rId422"/>
                <a:stretch>
                  <a:fillRect/>
                </a:stretch>
              </p:blipFill>
              <p:spPr>
                <a:xfrm>
                  <a:off x="3887013" y="2195347"/>
                  <a:ext cx="705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55" name="Freihand 254">
                  <a:extLst>
                    <a:ext uri="{FF2B5EF4-FFF2-40B4-BE49-F238E27FC236}">
                      <a16:creationId xmlns:a16="http://schemas.microsoft.com/office/drawing/2014/main" id="{28988CFB-D719-498A-89CD-869790870C92}"/>
                    </a:ext>
                  </a:extLst>
                </p14:cNvPr>
                <p14:cNvContentPartPr/>
                <p14:nvPr/>
              </p14:nvContentPartPr>
              <p14:xfrm>
                <a:off x="3943893" y="2012107"/>
                <a:ext cx="8280" cy="88560"/>
              </p14:xfrm>
            </p:contentPart>
          </mc:Choice>
          <mc:Fallback xmlns="">
            <p:pic>
              <p:nvPicPr>
                <p:cNvPr id="255" name="Freihand 254">
                  <a:extLst>
                    <a:ext uri="{FF2B5EF4-FFF2-40B4-BE49-F238E27FC236}">
                      <a16:creationId xmlns:a16="http://schemas.microsoft.com/office/drawing/2014/main" id="{28988CFB-D719-498A-89CD-869790870C92}"/>
                    </a:ext>
                  </a:extLst>
                </p:cNvPr>
                <p:cNvPicPr/>
                <p:nvPr/>
              </p:nvPicPr>
              <p:blipFill>
                <a:blip r:embed="rId424"/>
                <a:stretch>
                  <a:fillRect/>
                </a:stretch>
              </p:blipFill>
              <p:spPr>
                <a:xfrm>
                  <a:off x="3939573" y="2007787"/>
                  <a:ext cx="169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57" name="Freihand 256">
                  <a:extLst>
                    <a:ext uri="{FF2B5EF4-FFF2-40B4-BE49-F238E27FC236}">
                      <a16:creationId xmlns:a16="http://schemas.microsoft.com/office/drawing/2014/main" id="{D119D68D-43C5-4CB5-A7DE-2DCCB22618A8}"/>
                    </a:ext>
                  </a:extLst>
                </p14:cNvPr>
                <p14:cNvContentPartPr/>
                <p14:nvPr/>
              </p14:nvContentPartPr>
              <p14:xfrm>
                <a:off x="3350973" y="1041547"/>
                <a:ext cx="117000" cy="17640"/>
              </p14:xfrm>
            </p:contentPart>
          </mc:Choice>
          <mc:Fallback xmlns="">
            <p:pic>
              <p:nvPicPr>
                <p:cNvPr id="257" name="Freihand 256">
                  <a:extLst>
                    <a:ext uri="{FF2B5EF4-FFF2-40B4-BE49-F238E27FC236}">
                      <a16:creationId xmlns:a16="http://schemas.microsoft.com/office/drawing/2014/main" id="{D119D68D-43C5-4CB5-A7DE-2DCCB22618A8}"/>
                    </a:ext>
                  </a:extLst>
                </p:cNvPr>
                <p:cNvPicPr/>
                <p:nvPr/>
              </p:nvPicPr>
              <p:blipFill>
                <a:blip r:embed="rId426"/>
                <a:stretch>
                  <a:fillRect/>
                </a:stretch>
              </p:blipFill>
              <p:spPr>
                <a:xfrm>
                  <a:off x="3346653" y="1037227"/>
                  <a:ext cx="1256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58" name="Freihand 257">
                  <a:extLst>
                    <a:ext uri="{FF2B5EF4-FFF2-40B4-BE49-F238E27FC236}">
                      <a16:creationId xmlns:a16="http://schemas.microsoft.com/office/drawing/2014/main" id="{5A68BB9D-4038-4A20-B60F-D2BFA4805A3F}"/>
                    </a:ext>
                  </a:extLst>
                </p14:cNvPr>
                <p14:cNvContentPartPr/>
                <p14:nvPr/>
              </p14:nvContentPartPr>
              <p14:xfrm>
                <a:off x="3106173" y="927067"/>
                <a:ext cx="100800" cy="76320"/>
              </p14:xfrm>
            </p:contentPart>
          </mc:Choice>
          <mc:Fallback xmlns="">
            <p:pic>
              <p:nvPicPr>
                <p:cNvPr id="258" name="Freihand 257">
                  <a:extLst>
                    <a:ext uri="{FF2B5EF4-FFF2-40B4-BE49-F238E27FC236}">
                      <a16:creationId xmlns:a16="http://schemas.microsoft.com/office/drawing/2014/main" id="{5A68BB9D-4038-4A20-B60F-D2BFA4805A3F}"/>
                    </a:ext>
                  </a:extLst>
                </p:cNvPr>
                <p:cNvPicPr/>
                <p:nvPr/>
              </p:nvPicPr>
              <p:blipFill>
                <a:blip r:embed="rId428"/>
                <a:stretch>
                  <a:fillRect/>
                </a:stretch>
              </p:blipFill>
              <p:spPr>
                <a:xfrm>
                  <a:off x="3101853" y="922747"/>
                  <a:ext cx="1094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60" name="Freihand 259">
                  <a:extLst>
                    <a:ext uri="{FF2B5EF4-FFF2-40B4-BE49-F238E27FC236}">
                      <a16:creationId xmlns:a16="http://schemas.microsoft.com/office/drawing/2014/main" id="{4FEFDAE7-CFEA-4F0F-A066-A44E7B658A02}"/>
                    </a:ext>
                  </a:extLst>
                </p14:cNvPr>
                <p14:cNvContentPartPr/>
                <p14:nvPr/>
              </p14:nvContentPartPr>
              <p14:xfrm>
                <a:off x="3064413" y="1027147"/>
                <a:ext cx="137520" cy="14760"/>
              </p14:xfrm>
            </p:contentPart>
          </mc:Choice>
          <mc:Fallback xmlns="">
            <p:pic>
              <p:nvPicPr>
                <p:cNvPr id="260" name="Freihand 259">
                  <a:extLst>
                    <a:ext uri="{FF2B5EF4-FFF2-40B4-BE49-F238E27FC236}">
                      <a16:creationId xmlns:a16="http://schemas.microsoft.com/office/drawing/2014/main" id="{4FEFDAE7-CFEA-4F0F-A066-A44E7B658A02}"/>
                    </a:ext>
                  </a:extLst>
                </p:cNvPr>
                <p:cNvPicPr/>
                <p:nvPr/>
              </p:nvPicPr>
              <p:blipFill>
                <a:blip r:embed="rId430"/>
                <a:stretch>
                  <a:fillRect/>
                </a:stretch>
              </p:blipFill>
              <p:spPr>
                <a:xfrm>
                  <a:off x="3060093" y="1022827"/>
                  <a:ext cx="1461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62" name="Freihand 261">
                  <a:extLst>
                    <a:ext uri="{FF2B5EF4-FFF2-40B4-BE49-F238E27FC236}">
                      <a16:creationId xmlns:a16="http://schemas.microsoft.com/office/drawing/2014/main" id="{3C3A6317-E18E-4DAC-9C14-5511E12F5143}"/>
                    </a:ext>
                  </a:extLst>
                </p14:cNvPr>
                <p14:cNvContentPartPr/>
                <p14:nvPr/>
              </p14:nvContentPartPr>
              <p14:xfrm>
                <a:off x="3095373" y="1072867"/>
                <a:ext cx="86760" cy="66240"/>
              </p14:xfrm>
            </p:contentPart>
          </mc:Choice>
          <mc:Fallback xmlns="">
            <p:pic>
              <p:nvPicPr>
                <p:cNvPr id="262" name="Freihand 261">
                  <a:extLst>
                    <a:ext uri="{FF2B5EF4-FFF2-40B4-BE49-F238E27FC236}">
                      <a16:creationId xmlns:a16="http://schemas.microsoft.com/office/drawing/2014/main" id="{3C3A6317-E18E-4DAC-9C14-5511E12F5143}"/>
                    </a:ext>
                  </a:extLst>
                </p:cNvPr>
                <p:cNvPicPr/>
                <p:nvPr/>
              </p:nvPicPr>
              <p:blipFill>
                <a:blip r:embed="rId432"/>
                <a:stretch>
                  <a:fillRect/>
                </a:stretch>
              </p:blipFill>
              <p:spPr>
                <a:xfrm>
                  <a:off x="3091053" y="1068547"/>
                  <a:ext cx="954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64" name="Freihand 263">
                  <a:extLst>
                    <a:ext uri="{FF2B5EF4-FFF2-40B4-BE49-F238E27FC236}">
                      <a16:creationId xmlns:a16="http://schemas.microsoft.com/office/drawing/2014/main" id="{7D03A88B-B4ED-4FE4-8B56-C7328CFD5478}"/>
                    </a:ext>
                  </a:extLst>
                </p14:cNvPr>
                <p14:cNvContentPartPr/>
                <p14:nvPr/>
              </p14:nvContentPartPr>
              <p14:xfrm>
                <a:off x="3196533" y="877747"/>
                <a:ext cx="61560" cy="249120"/>
              </p14:xfrm>
            </p:contentPart>
          </mc:Choice>
          <mc:Fallback xmlns="">
            <p:pic>
              <p:nvPicPr>
                <p:cNvPr id="264" name="Freihand 263">
                  <a:extLst>
                    <a:ext uri="{FF2B5EF4-FFF2-40B4-BE49-F238E27FC236}">
                      <a16:creationId xmlns:a16="http://schemas.microsoft.com/office/drawing/2014/main" id="{7D03A88B-B4ED-4FE4-8B56-C7328CFD5478}"/>
                    </a:ext>
                  </a:extLst>
                </p:cNvPr>
                <p:cNvPicPr/>
                <p:nvPr/>
              </p:nvPicPr>
              <p:blipFill>
                <a:blip r:embed="rId434"/>
                <a:stretch>
                  <a:fillRect/>
                </a:stretch>
              </p:blipFill>
              <p:spPr>
                <a:xfrm>
                  <a:off x="3192213" y="873427"/>
                  <a:ext cx="7020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65" name="Freihand 264">
                  <a:extLst>
                    <a:ext uri="{FF2B5EF4-FFF2-40B4-BE49-F238E27FC236}">
                      <a16:creationId xmlns:a16="http://schemas.microsoft.com/office/drawing/2014/main" id="{C9AA5C15-C0FA-41C8-AE05-7FB70336B0AE}"/>
                    </a:ext>
                  </a:extLst>
                </p14:cNvPr>
                <p14:cNvContentPartPr/>
                <p14:nvPr/>
              </p14:nvContentPartPr>
              <p14:xfrm>
                <a:off x="3006453" y="893587"/>
                <a:ext cx="51120" cy="246600"/>
              </p14:xfrm>
            </p:contentPart>
          </mc:Choice>
          <mc:Fallback xmlns="">
            <p:pic>
              <p:nvPicPr>
                <p:cNvPr id="265" name="Freihand 264">
                  <a:extLst>
                    <a:ext uri="{FF2B5EF4-FFF2-40B4-BE49-F238E27FC236}">
                      <a16:creationId xmlns:a16="http://schemas.microsoft.com/office/drawing/2014/main" id="{C9AA5C15-C0FA-41C8-AE05-7FB70336B0AE}"/>
                    </a:ext>
                  </a:extLst>
                </p:cNvPr>
                <p:cNvPicPr/>
                <p:nvPr/>
              </p:nvPicPr>
              <p:blipFill>
                <a:blip r:embed="rId436"/>
                <a:stretch>
                  <a:fillRect/>
                </a:stretch>
              </p:blipFill>
              <p:spPr>
                <a:xfrm>
                  <a:off x="3002133" y="889267"/>
                  <a:ext cx="5976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66" name="Freihand 265">
                  <a:extLst>
                    <a:ext uri="{FF2B5EF4-FFF2-40B4-BE49-F238E27FC236}">
                      <a16:creationId xmlns:a16="http://schemas.microsoft.com/office/drawing/2014/main" id="{4695D23D-DA10-4E08-A878-503BEF92C2C1}"/>
                    </a:ext>
                  </a:extLst>
                </p14:cNvPr>
                <p14:cNvContentPartPr/>
                <p14:nvPr/>
              </p14:nvContentPartPr>
              <p14:xfrm>
                <a:off x="3257373" y="782347"/>
                <a:ext cx="6840" cy="84600"/>
              </p14:xfrm>
            </p:contentPart>
          </mc:Choice>
          <mc:Fallback xmlns="">
            <p:pic>
              <p:nvPicPr>
                <p:cNvPr id="266" name="Freihand 265">
                  <a:extLst>
                    <a:ext uri="{FF2B5EF4-FFF2-40B4-BE49-F238E27FC236}">
                      <a16:creationId xmlns:a16="http://schemas.microsoft.com/office/drawing/2014/main" id="{4695D23D-DA10-4E08-A878-503BEF92C2C1}"/>
                    </a:ext>
                  </a:extLst>
                </p:cNvPr>
                <p:cNvPicPr/>
                <p:nvPr/>
              </p:nvPicPr>
              <p:blipFill>
                <a:blip r:embed="rId438"/>
                <a:stretch>
                  <a:fillRect/>
                </a:stretch>
              </p:blipFill>
              <p:spPr>
                <a:xfrm>
                  <a:off x="3253053" y="778027"/>
                  <a:ext cx="154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68" name="Freihand 267">
                  <a:extLst>
                    <a:ext uri="{FF2B5EF4-FFF2-40B4-BE49-F238E27FC236}">
                      <a16:creationId xmlns:a16="http://schemas.microsoft.com/office/drawing/2014/main" id="{35A2D113-4BC9-449E-939A-E06B95EAAC07}"/>
                    </a:ext>
                  </a:extLst>
                </p14:cNvPr>
                <p14:cNvContentPartPr/>
                <p14:nvPr/>
              </p14:nvContentPartPr>
              <p14:xfrm>
                <a:off x="3287253" y="781627"/>
                <a:ext cx="11160" cy="82080"/>
              </p14:xfrm>
            </p:contentPart>
          </mc:Choice>
          <mc:Fallback xmlns="">
            <p:pic>
              <p:nvPicPr>
                <p:cNvPr id="268" name="Freihand 267">
                  <a:extLst>
                    <a:ext uri="{FF2B5EF4-FFF2-40B4-BE49-F238E27FC236}">
                      <a16:creationId xmlns:a16="http://schemas.microsoft.com/office/drawing/2014/main" id="{35A2D113-4BC9-449E-939A-E06B95EAAC07}"/>
                    </a:ext>
                  </a:extLst>
                </p:cNvPr>
                <p:cNvPicPr/>
                <p:nvPr/>
              </p:nvPicPr>
              <p:blipFill>
                <a:blip r:embed="rId440"/>
                <a:stretch>
                  <a:fillRect/>
                </a:stretch>
              </p:blipFill>
              <p:spPr>
                <a:xfrm>
                  <a:off x="3282933" y="777307"/>
                  <a:ext cx="198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03" name="Freihand 202">
                  <a:extLst>
                    <a:ext uri="{FF2B5EF4-FFF2-40B4-BE49-F238E27FC236}">
                      <a16:creationId xmlns:a16="http://schemas.microsoft.com/office/drawing/2014/main" id="{B4B855C1-BA3D-4CC3-B4AD-BC64C6830A6F}"/>
                    </a:ext>
                  </a:extLst>
                </p14:cNvPr>
                <p14:cNvContentPartPr/>
                <p14:nvPr/>
              </p14:nvContentPartPr>
              <p14:xfrm>
                <a:off x="4697013" y="2058907"/>
                <a:ext cx="84240" cy="100440"/>
              </p14:xfrm>
            </p:contentPart>
          </mc:Choice>
          <mc:Fallback xmlns="">
            <p:pic>
              <p:nvPicPr>
                <p:cNvPr id="203" name="Freihand 202">
                  <a:extLst>
                    <a:ext uri="{FF2B5EF4-FFF2-40B4-BE49-F238E27FC236}">
                      <a16:creationId xmlns:a16="http://schemas.microsoft.com/office/drawing/2014/main" id="{B4B855C1-BA3D-4CC3-B4AD-BC64C6830A6F}"/>
                    </a:ext>
                  </a:extLst>
                </p:cNvPr>
                <p:cNvPicPr/>
                <p:nvPr/>
              </p:nvPicPr>
              <p:blipFill>
                <a:blip r:embed="rId442"/>
                <a:stretch>
                  <a:fillRect/>
                </a:stretch>
              </p:blipFill>
              <p:spPr>
                <a:xfrm>
                  <a:off x="4692693" y="2054587"/>
                  <a:ext cx="928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04" name="Freihand 203">
                  <a:extLst>
                    <a:ext uri="{FF2B5EF4-FFF2-40B4-BE49-F238E27FC236}">
                      <a16:creationId xmlns:a16="http://schemas.microsoft.com/office/drawing/2014/main" id="{F0CDAE94-7FD3-40D9-93F4-E195217B659F}"/>
                    </a:ext>
                  </a:extLst>
                </p14:cNvPr>
                <p14:cNvContentPartPr/>
                <p14:nvPr/>
              </p14:nvContentPartPr>
              <p14:xfrm>
                <a:off x="4736253" y="2117587"/>
                <a:ext cx="61200" cy="45720"/>
              </p14:xfrm>
            </p:contentPart>
          </mc:Choice>
          <mc:Fallback xmlns="">
            <p:pic>
              <p:nvPicPr>
                <p:cNvPr id="204" name="Freihand 203">
                  <a:extLst>
                    <a:ext uri="{FF2B5EF4-FFF2-40B4-BE49-F238E27FC236}">
                      <a16:creationId xmlns:a16="http://schemas.microsoft.com/office/drawing/2014/main" id="{F0CDAE94-7FD3-40D9-93F4-E195217B659F}"/>
                    </a:ext>
                  </a:extLst>
                </p:cNvPr>
                <p:cNvPicPr/>
                <p:nvPr/>
              </p:nvPicPr>
              <p:blipFill>
                <a:blip r:embed="rId444"/>
                <a:stretch>
                  <a:fillRect/>
                </a:stretch>
              </p:blipFill>
              <p:spPr>
                <a:xfrm>
                  <a:off x="4731933" y="2113267"/>
                  <a:ext cx="6984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05" name="Freihand 204">
                  <a:extLst>
                    <a:ext uri="{FF2B5EF4-FFF2-40B4-BE49-F238E27FC236}">
                      <a16:creationId xmlns:a16="http://schemas.microsoft.com/office/drawing/2014/main" id="{BC982BAB-AEAC-444B-AAB6-3E5590D9ED65}"/>
                    </a:ext>
                  </a:extLst>
                </p14:cNvPr>
                <p14:cNvContentPartPr/>
                <p14:nvPr/>
              </p14:nvContentPartPr>
              <p14:xfrm>
                <a:off x="4671813" y="2201467"/>
                <a:ext cx="147600" cy="12240"/>
              </p14:xfrm>
            </p:contentPart>
          </mc:Choice>
          <mc:Fallback xmlns="">
            <p:pic>
              <p:nvPicPr>
                <p:cNvPr id="205" name="Freihand 204">
                  <a:extLst>
                    <a:ext uri="{FF2B5EF4-FFF2-40B4-BE49-F238E27FC236}">
                      <a16:creationId xmlns:a16="http://schemas.microsoft.com/office/drawing/2014/main" id="{BC982BAB-AEAC-444B-AAB6-3E5590D9ED65}"/>
                    </a:ext>
                  </a:extLst>
                </p:cNvPr>
                <p:cNvPicPr/>
                <p:nvPr/>
              </p:nvPicPr>
              <p:blipFill>
                <a:blip r:embed="rId446"/>
                <a:stretch>
                  <a:fillRect/>
                </a:stretch>
              </p:blipFill>
              <p:spPr>
                <a:xfrm>
                  <a:off x="4667493" y="2197147"/>
                  <a:ext cx="1562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06" name="Freihand 205">
                  <a:extLst>
                    <a:ext uri="{FF2B5EF4-FFF2-40B4-BE49-F238E27FC236}">
                      <a16:creationId xmlns:a16="http://schemas.microsoft.com/office/drawing/2014/main" id="{146F2C80-4EC7-4B85-8515-EF00ED1A7775}"/>
                    </a:ext>
                  </a:extLst>
                </p14:cNvPr>
                <p14:cNvContentPartPr/>
                <p14:nvPr/>
              </p14:nvContentPartPr>
              <p14:xfrm>
                <a:off x="4689813" y="2227747"/>
                <a:ext cx="119160" cy="127080"/>
              </p14:xfrm>
            </p:contentPart>
          </mc:Choice>
          <mc:Fallback xmlns="">
            <p:pic>
              <p:nvPicPr>
                <p:cNvPr id="206" name="Freihand 205">
                  <a:extLst>
                    <a:ext uri="{FF2B5EF4-FFF2-40B4-BE49-F238E27FC236}">
                      <a16:creationId xmlns:a16="http://schemas.microsoft.com/office/drawing/2014/main" id="{146F2C80-4EC7-4B85-8515-EF00ED1A7775}"/>
                    </a:ext>
                  </a:extLst>
                </p:cNvPr>
                <p:cNvPicPr/>
                <p:nvPr/>
              </p:nvPicPr>
              <p:blipFill>
                <a:blip r:embed="rId448"/>
                <a:stretch>
                  <a:fillRect/>
                </a:stretch>
              </p:blipFill>
              <p:spPr>
                <a:xfrm>
                  <a:off x="4685493" y="2223427"/>
                  <a:ext cx="1278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16" name="Freihand 215">
                  <a:extLst>
                    <a:ext uri="{FF2B5EF4-FFF2-40B4-BE49-F238E27FC236}">
                      <a16:creationId xmlns:a16="http://schemas.microsoft.com/office/drawing/2014/main" id="{370349D7-2671-4599-8287-EA625B1DAC2A}"/>
                    </a:ext>
                  </a:extLst>
                </p14:cNvPr>
                <p14:cNvContentPartPr/>
                <p14:nvPr/>
              </p14:nvContentPartPr>
              <p14:xfrm>
                <a:off x="4169253" y="1491187"/>
                <a:ext cx="28080" cy="34560"/>
              </p14:xfrm>
            </p:contentPart>
          </mc:Choice>
          <mc:Fallback xmlns="">
            <p:pic>
              <p:nvPicPr>
                <p:cNvPr id="216" name="Freihand 215">
                  <a:extLst>
                    <a:ext uri="{FF2B5EF4-FFF2-40B4-BE49-F238E27FC236}">
                      <a16:creationId xmlns:a16="http://schemas.microsoft.com/office/drawing/2014/main" id="{370349D7-2671-4599-8287-EA625B1DAC2A}"/>
                    </a:ext>
                  </a:extLst>
                </p:cNvPr>
                <p:cNvPicPr/>
                <p:nvPr/>
              </p:nvPicPr>
              <p:blipFill>
                <a:blip r:embed="rId450"/>
                <a:stretch>
                  <a:fillRect/>
                </a:stretch>
              </p:blipFill>
              <p:spPr>
                <a:xfrm>
                  <a:off x="4164933" y="1486867"/>
                  <a:ext cx="367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17" name="Freihand 216">
                  <a:extLst>
                    <a:ext uri="{FF2B5EF4-FFF2-40B4-BE49-F238E27FC236}">
                      <a16:creationId xmlns:a16="http://schemas.microsoft.com/office/drawing/2014/main" id="{12739C0C-A809-4676-AD79-3B83C1006FE4}"/>
                    </a:ext>
                  </a:extLst>
                </p14:cNvPr>
                <p14:cNvContentPartPr/>
                <p14:nvPr/>
              </p14:nvContentPartPr>
              <p14:xfrm>
                <a:off x="4184733" y="1512067"/>
                <a:ext cx="12960" cy="31320"/>
              </p14:xfrm>
            </p:contentPart>
          </mc:Choice>
          <mc:Fallback xmlns="">
            <p:pic>
              <p:nvPicPr>
                <p:cNvPr id="217" name="Freihand 216">
                  <a:extLst>
                    <a:ext uri="{FF2B5EF4-FFF2-40B4-BE49-F238E27FC236}">
                      <a16:creationId xmlns:a16="http://schemas.microsoft.com/office/drawing/2014/main" id="{12739C0C-A809-4676-AD79-3B83C1006FE4}"/>
                    </a:ext>
                  </a:extLst>
                </p:cNvPr>
                <p:cNvPicPr/>
                <p:nvPr/>
              </p:nvPicPr>
              <p:blipFill>
                <a:blip r:embed="rId452"/>
                <a:stretch>
                  <a:fillRect/>
                </a:stretch>
              </p:blipFill>
              <p:spPr>
                <a:xfrm>
                  <a:off x="4180413" y="1507747"/>
                  <a:ext cx="216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18" name="Freihand 217">
                  <a:extLst>
                    <a:ext uri="{FF2B5EF4-FFF2-40B4-BE49-F238E27FC236}">
                      <a16:creationId xmlns:a16="http://schemas.microsoft.com/office/drawing/2014/main" id="{91123542-B0CB-4D18-A127-E986A0E39207}"/>
                    </a:ext>
                  </a:extLst>
                </p14:cNvPr>
                <p14:cNvContentPartPr/>
                <p14:nvPr/>
              </p14:nvContentPartPr>
              <p14:xfrm>
                <a:off x="4173573" y="1595227"/>
                <a:ext cx="10800" cy="165240"/>
              </p14:xfrm>
            </p:contentPart>
          </mc:Choice>
          <mc:Fallback xmlns="">
            <p:pic>
              <p:nvPicPr>
                <p:cNvPr id="218" name="Freihand 217">
                  <a:extLst>
                    <a:ext uri="{FF2B5EF4-FFF2-40B4-BE49-F238E27FC236}">
                      <a16:creationId xmlns:a16="http://schemas.microsoft.com/office/drawing/2014/main" id="{91123542-B0CB-4D18-A127-E986A0E39207}"/>
                    </a:ext>
                  </a:extLst>
                </p:cNvPr>
                <p:cNvPicPr/>
                <p:nvPr/>
              </p:nvPicPr>
              <p:blipFill>
                <a:blip r:embed="rId454"/>
                <a:stretch>
                  <a:fillRect/>
                </a:stretch>
              </p:blipFill>
              <p:spPr>
                <a:xfrm>
                  <a:off x="4169253" y="1590907"/>
                  <a:ext cx="194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19" name="Freihand 218">
                  <a:extLst>
                    <a:ext uri="{FF2B5EF4-FFF2-40B4-BE49-F238E27FC236}">
                      <a16:creationId xmlns:a16="http://schemas.microsoft.com/office/drawing/2014/main" id="{3A791DA0-AF10-480A-8826-AA33772D6FF1}"/>
                    </a:ext>
                  </a:extLst>
                </p14:cNvPr>
                <p14:cNvContentPartPr/>
                <p14:nvPr/>
              </p14:nvContentPartPr>
              <p14:xfrm>
                <a:off x="4181493" y="1783147"/>
                <a:ext cx="16920" cy="108720"/>
              </p14:xfrm>
            </p:contentPart>
          </mc:Choice>
          <mc:Fallback xmlns="">
            <p:pic>
              <p:nvPicPr>
                <p:cNvPr id="219" name="Freihand 218">
                  <a:extLst>
                    <a:ext uri="{FF2B5EF4-FFF2-40B4-BE49-F238E27FC236}">
                      <a16:creationId xmlns:a16="http://schemas.microsoft.com/office/drawing/2014/main" id="{3A791DA0-AF10-480A-8826-AA33772D6FF1}"/>
                    </a:ext>
                  </a:extLst>
                </p:cNvPr>
                <p:cNvPicPr/>
                <p:nvPr/>
              </p:nvPicPr>
              <p:blipFill>
                <a:blip r:embed="rId456"/>
                <a:stretch>
                  <a:fillRect/>
                </a:stretch>
              </p:blipFill>
              <p:spPr>
                <a:xfrm>
                  <a:off x="4177173" y="1778827"/>
                  <a:ext cx="255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41" name="Freihand 240">
                  <a:extLst>
                    <a:ext uri="{FF2B5EF4-FFF2-40B4-BE49-F238E27FC236}">
                      <a16:creationId xmlns:a16="http://schemas.microsoft.com/office/drawing/2014/main" id="{F8CEF5E2-A020-4A1A-B5C5-1F84D9C4BFDB}"/>
                    </a:ext>
                  </a:extLst>
                </p14:cNvPr>
                <p14:cNvContentPartPr/>
                <p14:nvPr/>
              </p14:nvContentPartPr>
              <p14:xfrm>
                <a:off x="3885933" y="1489387"/>
                <a:ext cx="33120" cy="30960"/>
              </p14:xfrm>
            </p:contentPart>
          </mc:Choice>
          <mc:Fallback xmlns="">
            <p:pic>
              <p:nvPicPr>
                <p:cNvPr id="241" name="Freihand 240">
                  <a:extLst>
                    <a:ext uri="{FF2B5EF4-FFF2-40B4-BE49-F238E27FC236}">
                      <a16:creationId xmlns:a16="http://schemas.microsoft.com/office/drawing/2014/main" id="{F8CEF5E2-A020-4A1A-B5C5-1F84D9C4BFDB}"/>
                    </a:ext>
                  </a:extLst>
                </p:cNvPr>
                <p:cNvPicPr/>
                <p:nvPr/>
              </p:nvPicPr>
              <p:blipFill>
                <a:blip r:embed="rId458"/>
                <a:stretch>
                  <a:fillRect/>
                </a:stretch>
              </p:blipFill>
              <p:spPr>
                <a:xfrm>
                  <a:off x="3881613" y="1485067"/>
                  <a:ext cx="417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42" name="Freihand 241">
                  <a:extLst>
                    <a:ext uri="{FF2B5EF4-FFF2-40B4-BE49-F238E27FC236}">
                      <a16:creationId xmlns:a16="http://schemas.microsoft.com/office/drawing/2014/main" id="{768F7F04-1AD3-418D-BE7A-DD4177FCCE03}"/>
                    </a:ext>
                  </a:extLst>
                </p14:cNvPr>
                <p14:cNvContentPartPr/>
                <p14:nvPr/>
              </p14:nvContentPartPr>
              <p14:xfrm>
                <a:off x="3884853" y="1540147"/>
                <a:ext cx="5760" cy="63000"/>
              </p14:xfrm>
            </p:contentPart>
          </mc:Choice>
          <mc:Fallback xmlns="">
            <p:pic>
              <p:nvPicPr>
                <p:cNvPr id="242" name="Freihand 241">
                  <a:extLst>
                    <a:ext uri="{FF2B5EF4-FFF2-40B4-BE49-F238E27FC236}">
                      <a16:creationId xmlns:a16="http://schemas.microsoft.com/office/drawing/2014/main" id="{768F7F04-1AD3-418D-BE7A-DD4177FCCE03}"/>
                    </a:ext>
                  </a:extLst>
                </p:cNvPr>
                <p:cNvPicPr/>
                <p:nvPr/>
              </p:nvPicPr>
              <p:blipFill>
                <a:blip r:embed="rId460"/>
                <a:stretch>
                  <a:fillRect/>
                </a:stretch>
              </p:blipFill>
              <p:spPr>
                <a:xfrm>
                  <a:off x="3880533" y="1535827"/>
                  <a:ext cx="144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43" name="Freihand 242">
                  <a:extLst>
                    <a:ext uri="{FF2B5EF4-FFF2-40B4-BE49-F238E27FC236}">
                      <a16:creationId xmlns:a16="http://schemas.microsoft.com/office/drawing/2014/main" id="{00D0EAD7-138E-4DF2-B3D7-FB264A0A5575}"/>
                    </a:ext>
                  </a:extLst>
                </p14:cNvPr>
                <p14:cNvContentPartPr/>
                <p14:nvPr/>
              </p14:nvContentPartPr>
              <p14:xfrm>
                <a:off x="3892413" y="1654987"/>
                <a:ext cx="19800" cy="151920"/>
              </p14:xfrm>
            </p:contentPart>
          </mc:Choice>
          <mc:Fallback xmlns="">
            <p:pic>
              <p:nvPicPr>
                <p:cNvPr id="243" name="Freihand 242">
                  <a:extLst>
                    <a:ext uri="{FF2B5EF4-FFF2-40B4-BE49-F238E27FC236}">
                      <a16:creationId xmlns:a16="http://schemas.microsoft.com/office/drawing/2014/main" id="{00D0EAD7-138E-4DF2-B3D7-FB264A0A5575}"/>
                    </a:ext>
                  </a:extLst>
                </p:cNvPr>
                <p:cNvPicPr/>
                <p:nvPr/>
              </p:nvPicPr>
              <p:blipFill>
                <a:blip r:embed="rId462"/>
                <a:stretch>
                  <a:fillRect/>
                </a:stretch>
              </p:blipFill>
              <p:spPr>
                <a:xfrm>
                  <a:off x="3888093" y="1650667"/>
                  <a:ext cx="284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44" name="Freihand 243">
                  <a:extLst>
                    <a:ext uri="{FF2B5EF4-FFF2-40B4-BE49-F238E27FC236}">
                      <a16:creationId xmlns:a16="http://schemas.microsoft.com/office/drawing/2014/main" id="{C072C44A-B9AB-477C-A09E-4C45458F0F00}"/>
                    </a:ext>
                  </a:extLst>
                </p14:cNvPr>
                <p14:cNvContentPartPr/>
                <p14:nvPr/>
              </p14:nvContentPartPr>
              <p14:xfrm>
                <a:off x="3902493" y="1856227"/>
                <a:ext cx="5400" cy="32040"/>
              </p14:xfrm>
            </p:contentPart>
          </mc:Choice>
          <mc:Fallback xmlns="">
            <p:pic>
              <p:nvPicPr>
                <p:cNvPr id="244" name="Freihand 243">
                  <a:extLst>
                    <a:ext uri="{FF2B5EF4-FFF2-40B4-BE49-F238E27FC236}">
                      <a16:creationId xmlns:a16="http://schemas.microsoft.com/office/drawing/2014/main" id="{C072C44A-B9AB-477C-A09E-4C45458F0F00}"/>
                    </a:ext>
                  </a:extLst>
                </p:cNvPr>
                <p:cNvPicPr/>
                <p:nvPr/>
              </p:nvPicPr>
              <p:blipFill>
                <a:blip r:embed="rId464"/>
                <a:stretch>
                  <a:fillRect/>
                </a:stretch>
              </p:blipFill>
              <p:spPr>
                <a:xfrm>
                  <a:off x="3898173" y="1851907"/>
                  <a:ext cx="140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76" name="Freihand 275">
                  <a:extLst>
                    <a:ext uri="{FF2B5EF4-FFF2-40B4-BE49-F238E27FC236}">
                      <a16:creationId xmlns:a16="http://schemas.microsoft.com/office/drawing/2014/main" id="{6D3AD169-C357-4ACE-8A2B-87F6EC44CE0B}"/>
                    </a:ext>
                  </a:extLst>
                </p14:cNvPr>
                <p14:cNvContentPartPr/>
                <p14:nvPr/>
              </p14:nvContentPartPr>
              <p14:xfrm>
                <a:off x="4720053" y="1036867"/>
                <a:ext cx="10800" cy="21600"/>
              </p14:xfrm>
            </p:contentPart>
          </mc:Choice>
          <mc:Fallback xmlns="">
            <p:pic>
              <p:nvPicPr>
                <p:cNvPr id="276" name="Freihand 275">
                  <a:extLst>
                    <a:ext uri="{FF2B5EF4-FFF2-40B4-BE49-F238E27FC236}">
                      <a16:creationId xmlns:a16="http://schemas.microsoft.com/office/drawing/2014/main" id="{6D3AD169-C357-4ACE-8A2B-87F6EC44CE0B}"/>
                    </a:ext>
                  </a:extLst>
                </p:cNvPr>
                <p:cNvPicPr/>
                <p:nvPr/>
              </p:nvPicPr>
              <p:blipFill>
                <a:blip r:embed="rId466"/>
                <a:stretch>
                  <a:fillRect/>
                </a:stretch>
              </p:blipFill>
              <p:spPr>
                <a:xfrm>
                  <a:off x="4715733" y="1032547"/>
                  <a:ext cx="194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77" name="Freihand 276">
                  <a:extLst>
                    <a:ext uri="{FF2B5EF4-FFF2-40B4-BE49-F238E27FC236}">
                      <a16:creationId xmlns:a16="http://schemas.microsoft.com/office/drawing/2014/main" id="{95FFAF82-4C52-4FCD-81C3-59F6604C18BA}"/>
                    </a:ext>
                  </a:extLst>
                </p14:cNvPr>
                <p14:cNvContentPartPr/>
                <p14:nvPr/>
              </p14:nvContentPartPr>
              <p14:xfrm>
                <a:off x="4279053" y="1045147"/>
                <a:ext cx="14400" cy="16920"/>
              </p14:xfrm>
            </p:contentPart>
          </mc:Choice>
          <mc:Fallback xmlns="">
            <p:pic>
              <p:nvPicPr>
                <p:cNvPr id="277" name="Freihand 276">
                  <a:extLst>
                    <a:ext uri="{FF2B5EF4-FFF2-40B4-BE49-F238E27FC236}">
                      <a16:creationId xmlns:a16="http://schemas.microsoft.com/office/drawing/2014/main" id="{95FFAF82-4C52-4FCD-81C3-59F6604C18BA}"/>
                    </a:ext>
                  </a:extLst>
                </p:cNvPr>
                <p:cNvPicPr/>
                <p:nvPr/>
              </p:nvPicPr>
              <p:blipFill>
                <a:blip r:embed="rId468"/>
                <a:stretch>
                  <a:fillRect/>
                </a:stretch>
              </p:blipFill>
              <p:spPr>
                <a:xfrm>
                  <a:off x="4274733" y="1040827"/>
                  <a:ext cx="230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78" name="Freihand 277">
                  <a:extLst>
                    <a:ext uri="{FF2B5EF4-FFF2-40B4-BE49-F238E27FC236}">
                      <a16:creationId xmlns:a16="http://schemas.microsoft.com/office/drawing/2014/main" id="{E5CCC656-6AD8-4EFB-B24B-EEFBC26D3E67}"/>
                    </a:ext>
                  </a:extLst>
                </p14:cNvPr>
                <p14:cNvContentPartPr/>
                <p14:nvPr/>
              </p14:nvContentPartPr>
              <p14:xfrm>
                <a:off x="3557613" y="783787"/>
                <a:ext cx="1283760" cy="961920"/>
              </p14:xfrm>
            </p:contentPart>
          </mc:Choice>
          <mc:Fallback xmlns="">
            <p:pic>
              <p:nvPicPr>
                <p:cNvPr id="278" name="Freihand 277">
                  <a:extLst>
                    <a:ext uri="{FF2B5EF4-FFF2-40B4-BE49-F238E27FC236}">
                      <a16:creationId xmlns:a16="http://schemas.microsoft.com/office/drawing/2014/main" id="{E5CCC656-6AD8-4EFB-B24B-EEFBC26D3E67}"/>
                    </a:ext>
                  </a:extLst>
                </p:cNvPr>
                <p:cNvPicPr/>
                <p:nvPr/>
              </p:nvPicPr>
              <p:blipFill>
                <a:blip r:embed="rId470"/>
                <a:stretch>
                  <a:fillRect/>
                </a:stretch>
              </p:blipFill>
              <p:spPr>
                <a:xfrm>
                  <a:off x="3553293" y="779467"/>
                  <a:ext cx="1292400" cy="97056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79" name="Freihand 278">
                  <a:extLst>
                    <a:ext uri="{FF2B5EF4-FFF2-40B4-BE49-F238E27FC236}">
                      <a16:creationId xmlns:a16="http://schemas.microsoft.com/office/drawing/2014/main" id="{A52D2B41-E152-4096-A6F6-A6C323D7AD06}"/>
                    </a:ext>
                  </a:extLst>
                </p14:cNvPr>
                <p14:cNvContentPartPr/>
                <p14:nvPr/>
              </p14:nvContentPartPr>
              <p14:xfrm>
                <a:off x="3786213" y="886387"/>
                <a:ext cx="1309320" cy="944280"/>
              </p14:xfrm>
            </p:contentPart>
          </mc:Choice>
          <mc:Fallback xmlns="">
            <p:pic>
              <p:nvPicPr>
                <p:cNvPr id="279" name="Freihand 278">
                  <a:extLst>
                    <a:ext uri="{FF2B5EF4-FFF2-40B4-BE49-F238E27FC236}">
                      <a16:creationId xmlns:a16="http://schemas.microsoft.com/office/drawing/2014/main" id="{A52D2B41-E152-4096-A6F6-A6C323D7AD06}"/>
                    </a:ext>
                  </a:extLst>
                </p:cNvPr>
                <p:cNvPicPr/>
                <p:nvPr/>
              </p:nvPicPr>
              <p:blipFill>
                <a:blip r:embed="rId472"/>
                <a:stretch>
                  <a:fillRect/>
                </a:stretch>
              </p:blipFill>
              <p:spPr>
                <a:xfrm>
                  <a:off x="3781893" y="882067"/>
                  <a:ext cx="1317960" cy="95292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87" name="Freihand 286">
                  <a:extLst>
                    <a:ext uri="{FF2B5EF4-FFF2-40B4-BE49-F238E27FC236}">
                      <a16:creationId xmlns:a16="http://schemas.microsoft.com/office/drawing/2014/main" id="{0B420045-6B89-4FCA-8059-4D6906FC004C}"/>
                    </a:ext>
                  </a:extLst>
                </p14:cNvPr>
                <p14:cNvContentPartPr/>
                <p14:nvPr/>
              </p14:nvContentPartPr>
              <p14:xfrm>
                <a:off x="5170773" y="803227"/>
                <a:ext cx="92520" cy="165960"/>
              </p14:xfrm>
            </p:contentPart>
          </mc:Choice>
          <mc:Fallback xmlns="">
            <p:pic>
              <p:nvPicPr>
                <p:cNvPr id="287" name="Freihand 286">
                  <a:extLst>
                    <a:ext uri="{FF2B5EF4-FFF2-40B4-BE49-F238E27FC236}">
                      <a16:creationId xmlns:a16="http://schemas.microsoft.com/office/drawing/2014/main" id="{0B420045-6B89-4FCA-8059-4D6906FC004C}"/>
                    </a:ext>
                  </a:extLst>
                </p:cNvPr>
                <p:cNvPicPr/>
                <p:nvPr/>
              </p:nvPicPr>
              <p:blipFill>
                <a:blip r:embed="rId474"/>
                <a:stretch>
                  <a:fillRect/>
                </a:stretch>
              </p:blipFill>
              <p:spPr>
                <a:xfrm>
                  <a:off x="5166453" y="798907"/>
                  <a:ext cx="1011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88" name="Freihand 287">
                  <a:extLst>
                    <a:ext uri="{FF2B5EF4-FFF2-40B4-BE49-F238E27FC236}">
                      <a16:creationId xmlns:a16="http://schemas.microsoft.com/office/drawing/2014/main" id="{ED90BCD6-E4A2-4FEE-8587-FA6E3BAF6AC8}"/>
                    </a:ext>
                  </a:extLst>
                </p14:cNvPr>
                <p14:cNvContentPartPr/>
                <p14:nvPr/>
              </p14:nvContentPartPr>
              <p14:xfrm>
                <a:off x="5258253" y="827707"/>
                <a:ext cx="15480" cy="119160"/>
              </p14:xfrm>
            </p:contentPart>
          </mc:Choice>
          <mc:Fallback xmlns="">
            <p:pic>
              <p:nvPicPr>
                <p:cNvPr id="288" name="Freihand 287">
                  <a:extLst>
                    <a:ext uri="{FF2B5EF4-FFF2-40B4-BE49-F238E27FC236}">
                      <a16:creationId xmlns:a16="http://schemas.microsoft.com/office/drawing/2014/main" id="{ED90BCD6-E4A2-4FEE-8587-FA6E3BAF6AC8}"/>
                    </a:ext>
                  </a:extLst>
                </p:cNvPr>
                <p:cNvPicPr/>
                <p:nvPr/>
              </p:nvPicPr>
              <p:blipFill>
                <a:blip r:embed="rId476"/>
                <a:stretch>
                  <a:fillRect/>
                </a:stretch>
              </p:blipFill>
              <p:spPr>
                <a:xfrm>
                  <a:off x="5253933" y="823387"/>
                  <a:ext cx="241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89" name="Freihand 288">
                  <a:extLst>
                    <a:ext uri="{FF2B5EF4-FFF2-40B4-BE49-F238E27FC236}">
                      <a16:creationId xmlns:a16="http://schemas.microsoft.com/office/drawing/2014/main" id="{86107745-B448-4076-83CB-A73B0BE126B7}"/>
                    </a:ext>
                  </a:extLst>
                </p14:cNvPr>
                <p14:cNvContentPartPr/>
                <p14:nvPr/>
              </p14:nvContentPartPr>
              <p14:xfrm>
                <a:off x="5192733" y="882427"/>
                <a:ext cx="103680" cy="39960"/>
              </p14:xfrm>
            </p:contentPart>
          </mc:Choice>
          <mc:Fallback xmlns="">
            <p:pic>
              <p:nvPicPr>
                <p:cNvPr id="289" name="Freihand 288">
                  <a:extLst>
                    <a:ext uri="{FF2B5EF4-FFF2-40B4-BE49-F238E27FC236}">
                      <a16:creationId xmlns:a16="http://schemas.microsoft.com/office/drawing/2014/main" id="{86107745-B448-4076-83CB-A73B0BE126B7}"/>
                    </a:ext>
                  </a:extLst>
                </p:cNvPr>
                <p:cNvPicPr/>
                <p:nvPr/>
              </p:nvPicPr>
              <p:blipFill>
                <a:blip r:embed="rId478"/>
                <a:stretch>
                  <a:fillRect/>
                </a:stretch>
              </p:blipFill>
              <p:spPr>
                <a:xfrm>
                  <a:off x="5188413" y="878107"/>
                  <a:ext cx="1123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90" name="Freihand 289">
                  <a:extLst>
                    <a:ext uri="{FF2B5EF4-FFF2-40B4-BE49-F238E27FC236}">
                      <a16:creationId xmlns:a16="http://schemas.microsoft.com/office/drawing/2014/main" id="{17FB7903-2BEA-410A-9E77-02DCD90EB4A8}"/>
                    </a:ext>
                  </a:extLst>
                </p14:cNvPr>
                <p14:cNvContentPartPr/>
                <p14:nvPr/>
              </p14:nvContentPartPr>
              <p14:xfrm>
                <a:off x="5028933" y="627547"/>
                <a:ext cx="1440" cy="96480"/>
              </p14:xfrm>
            </p:contentPart>
          </mc:Choice>
          <mc:Fallback xmlns="">
            <p:pic>
              <p:nvPicPr>
                <p:cNvPr id="290" name="Freihand 289">
                  <a:extLst>
                    <a:ext uri="{FF2B5EF4-FFF2-40B4-BE49-F238E27FC236}">
                      <a16:creationId xmlns:a16="http://schemas.microsoft.com/office/drawing/2014/main" id="{17FB7903-2BEA-410A-9E77-02DCD90EB4A8}"/>
                    </a:ext>
                  </a:extLst>
                </p:cNvPr>
                <p:cNvPicPr/>
                <p:nvPr/>
              </p:nvPicPr>
              <p:blipFill>
                <a:blip r:embed="rId480"/>
                <a:stretch>
                  <a:fillRect/>
                </a:stretch>
              </p:blipFill>
              <p:spPr>
                <a:xfrm>
                  <a:off x="5024613" y="623227"/>
                  <a:ext cx="100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91" name="Freihand 290">
                  <a:extLst>
                    <a:ext uri="{FF2B5EF4-FFF2-40B4-BE49-F238E27FC236}">
                      <a16:creationId xmlns:a16="http://schemas.microsoft.com/office/drawing/2014/main" id="{FEE29DC1-9825-48DA-8B20-B90950671E35}"/>
                    </a:ext>
                  </a:extLst>
                </p14:cNvPr>
                <p14:cNvContentPartPr/>
                <p14:nvPr/>
              </p14:nvContentPartPr>
              <p14:xfrm>
                <a:off x="4967733" y="594787"/>
                <a:ext cx="141120" cy="169560"/>
              </p14:xfrm>
            </p:contentPart>
          </mc:Choice>
          <mc:Fallback xmlns="">
            <p:pic>
              <p:nvPicPr>
                <p:cNvPr id="291" name="Freihand 290">
                  <a:extLst>
                    <a:ext uri="{FF2B5EF4-FFF2-40B4-BE49-F238E27FC236}">
                      <a16:creationId xmlns:a16="http://schemas.microsoft.com/office/drawing/2014/main" id="{FEE29DC1-9825-48DA-8B20-B90950671E35}"/>
                    </a:ext>
                  </a:extLst>
                </p:cNvPr>
                <p:cNvPicPr/>
                <p:nvPr/>
              </p:nvPicPr>
              <p:blipFill>
                <a:blip r:embed="rId482"/>
                <a:stretch>
                  <a:fillRect/>
                </a:stretch>
              </p:blipFill>
              <p:spPr>
                <a:xfrm>
                  <a:off x="4963413" y="590467"/>
                  <a:ext cx="1497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293" name="Freihand 292">
                  <a:extLst>
                    <a:ext uri="{FF2B5EF4-FFF2-40B4-BE49-F238E27FC236}">
                      <a16:creationId xmlns:a16="http://schemas.microsoft.com/office/drawing/2014/main" id="{70BB0325-CAF1-4312-9315-210705F6B7E6}"/>
                    </a:ext>
                  </a:extLst>
                </p14:cNvPr>
                <p14:cNvContentPartPr/>
                <p14:nvPr/>
              </p14:nvContentPartPr>
              <p14:xfrm>
                <a:off x="5426013" y="847867"/>
                <a:ext cx="93240" cy="63000"/>
              </p14:xfrm>
            </p:contentPart>
          </mc:Choice>
          <mc:Fallback xmlns="">
            <p:pic>
              <p:nvPicPr>
                <p:cNvPr id="293" name="Freihand 292">
                  <a:extLst>
                    <a:ext uri="{FF2B5EF4-FFF2-40B4-BE49-F238E27FC236}">
                      <a16:creationId xmlns:a16="http://schemas.microsoft.com/office/drawing/2014/main" id="{70BB0325-CAF1-4312-9315-210705F6B7E6}"/>
                    </a:ext>
                  </a:extLst>
                </p:cNvPr>
                <p:cNvPicPr/>
                <p:nvPr/>
              </p:nvPicPr>
              <p:blipFill>
                <a:blip r:embed="rId484"/>
                <a:stretch>
                  <a:fillRect/>
                </a:stretch>
              </p:blipFill>
              <p:spPr>
                <a:xfrm>
                  <a:off x="5421693" y="843547"/>
                  <a:ext cx="1018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294" name="Freihand 293">
                  <a:extLst>
                    <a:ext uri="{FF2B5EF4-FFF2-40B4-BE49-F238E27FC236}">
                      <a16:creationId xmlns:a16="http://schemas.microsoft.com/office/drawing/2014/main" id="{35664342-14DC-4F09-89E7-9F54599E8867}"/>
                    </a:ext>
                  </a:extLst>
                </p14:cNvPr>
                <p14:cNvContentPartPr/>
                <p14:nvPr/>
              </p14:nvContentPartPr>
              <p14:xfrm>
                <a:off x="5518173" y="845707"/>
                <a:ext cx="68040" cy="71640"/>
              </p14:xfrm>
            </p:contentPart>
          </mc:Choice>
          <mc:Fallback xmlns="">
            <p:pic>
              <p:nvPicPr>
                <p:cNvPr id="294" name="Freihand 293">
                  <a:extLst>
                    <a:ext uri="{FF2B5EF4-FFF2-40B4-BE49-F238E27FC236}">
                      <a16:creationId xmlns:a16="http://schemas.microsoft.com/office/drawing/2014/main" id="{35664342-14DC-4F09-89E7-9F54599E8867}"/>
                    </a:ext>
                  </a:extLst>
                </p:cNvPr>
                <p:cNvPicPr/>
                <p:nvPr/>
              </p:nvPicPr>
              <p:blipFill>
                <a:blip r:embed="rId486"/>
                <a:stretch>
                  <a:fillRect/>
                </a:stretch>
              </p:blipFill>
              <p:spPr>
                <a:xfrm>
                  <a:off x="5513853" y="841387"/>
                  <a:ext cx="766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295" name="Freihand 294">
                  <a:extLst>
                    <a:ext uri="{FF2B5EF4-FFF2-40B4-BE49-F238E27FC236}">
                      <a16:creationId xmlns:a16="http://schemas.microsoft.com/office/drawing/2014/main" id="{1DE289AD-A92E-4ECB-B050-D9A6B4E74278}"/>
                    </a:ext>
                  </a:extLst>
                </p14:cNvPr>
                <p14:cNvContentPartPr/>
                <p14:nvPr/>
              </p14:nvContentPartPr>
              <p14:xfrm>
                <a:off x="5572893" y="847507"/>
                <a:ext cx="88200" cy="167040"/>
              </p14:xfrm>
            </p:contentPart>
          </mc:Choice>
          <mc:Fallback xmlns="">
            <p:pic>
              <p:nvPicPr>
                <p:cNvPr id="295" name="Freihand 294">
                  <a:extLst>
                    <a:ext uri="{FF2B5EF4-FFF2-40B4-BE49-F238E27FC236}">
                      <a16:creationId xmlns:a16="http://schemas.microsoft.com/office/drawing/2014/main" id="{1DE289AD-A92E-4ECB-B050-D9A6B4E74278}"/>
                    </a:ext>
                  </a:extLst>
                </p:cNvPr>
                <p:cNvPicPr/>
                <p:nvPr/>
              </p:nvPicPr>
              <p:blipFill>
                <a:blip r:embed="rId488"/>
                <a:stretch>
                  <a:fillRect/>
                </a:stretch>
              </p:blipFill>
              <p:spPr>
                <a:xfrm>
                  <a:off x="5568573" y="843187"/>
                  <a:ext cx="968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296" name="Freihand 295">
                  <a:extLst>
                    <a:ext uri="{FF2B5EF4-FFF2-40B4-BE49-F238E27FC236}">
                      <a16:creationId xmlns:a16="http://schemas.microsoft.com/office/drawing/2014/main" id="{745E782C-2767-46AD-86DA-EFBE3232A80E}"/>
                    </a:ext>
                  </a:extLst>
                </p14:cNvPr>
                <p14:cNvContentPartPr/>
                <p14:nvPr/>
              </p14:nvContentPartPr>
              <p14:xfrm>
                <a:off x="5674413" y="843547"/>
                <a:ext cx="48600" cy="72360"/>
              </p14:xfrm>
            </p:contentPart>
          </mc:Choice>
          <mc:Fallback xmlns="">
            <p:pic>
              <p:nvPicPr>
                <p:cNvPr id="296" name="Freihand 295">
                  <a:extLst>
                    <a:ext uri="{FF2B5EF4-FFF2-40B4-BE49-F238E27FC236}">
                      <a16:creationId xmlns:a16="http://schemas.microsoft.com/office/drawing/2014/main" id="{745E782C-2767-46AD-86DA-EFBE3232A80E}"/>
                    </a:ext>
                  </a:extLst>
                </p:cNvPr>
                <p:cNvPicPr/>
                <p:nvPr/>
              </p:nvPicPr>
              <p:blipFill>
                <a:blip r:embed="rId490"/>
                <a:stretch>
                  <a:fillRect/>
                </a:stretch>
              </p:blipFill>
              <p:spPr>
                <a:xfrm>
                  <a:off x="5670093" y="839227"/>
                  <a:ext cx="572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297" name="Freihand 296">
                  <a:extLst>
                    <a:ext uri="{FF2B5EF4-FFF2-40B4-BE49-F238E27FC236}">
                      <a16:creationId xmlns:a16="http://schemas.microsoft.com/office/drawing/2014/main" id="{3A111865-5CFB-4C5B-B7DC-A1C36AA129D3}"/>
                    </a:ext>
                  </a:extLst>
                </p14:cNvPr>
                <p14:cNvContentPartPr/>
                <p14:nvPr/>
              </p14:nvContentPartPr>
              <p14:xfrm>
                <a:off x="5733453" y="771547"/>
                <a:ext cx="67320" cy="125640"/>
              </p14:xfrm>
            </p:contentPart>
          </mc:Choice>
          <mc:Fallback xmlns="">
            <p:pic>
              <p:nvPicPr>
                <p:cNvPr id="297" name="Freihand 296">
                  <a:extLst>
                    <a:ext uri="{FF2B5EF4-FFF2-40B4-BE49-F238E27FC236}">
                      <a16:creationId xmlns:a16="http://schemas.microsoft.com/office/drawing/2014/main" id="{3A111865-5CFB-4C5B-B7DC-A1C36AA129D3}"/>
                    </a:ext>
                  </a:extLst>
                </p:cNvPr>
                <p:cNvPicPr/>
                <p:nvPr/>
              </p:nvPicPr>
              <p:blipFill>
                <a:blip r:embed="rId492"/>
                <a:stretch>
                  <a:fillRect/>
                </a:stretch>
              </p:blipFill>
              <p:spPr>
                <a:xfrm>
                  <a:off x="5729133" y="767227"/>
                  <a:ext cx="759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298" name="Freihand 297">
                  <a:extLst>
                    <a:ext uri="{FF2B5EF4-FFF2-40B4-BE49-F238E27FC236}">
                      <a16:creationId xmlns:a16="http://schemas.microsoft.com/office/drawing/2014/main" id="{C5C98B89-58AC-4D34-B644-09FE09D9B387}"/>
                    </a:ext>
                  </a:extLst>
                </p14:cNvPr>
                <p14:cNvContentPartPr/>
                <p14:nvPr/>
              </p14:nvContentPartPr>
              <p14:xfrm>
                <a:off x="5795733" y="838867"/>
                <a:ext cx="87840" cy="61560"/>
              </p14:xfrm>
            </p:contentPart>
          </mc:Choice>
          <mc:Fallback xmlns="">
            <p:pic>
              <p:nvPicPr>
                <p:cNvPr id="298" name="Freihand 297">
                  <a:extLst>
                    <a:ext uri="{FF2B5EF4-FFF2-40B4-BE49-F238E27FC236}">
                      <a16:creationId xmlns:a16="http://schemas.microsoft.com/office/drawing/2014/main" id="{C5C98B89-58AC-4D34-B644-09FE09D9B387}"/>
                    </a:ext>
                  </a:extLst>
                </p:cNvPr>
                <p:cNvPicPr/>
                <p:nvPr/>
              </p:nvPicPr>
              <p:blipFill>
                <a:blip r:embed="rId494"/>
                <a:stretch>
                  <a:fillRect/>
                </a:stretch>
              </p:blipFill>
              <p:spPr>
                <a:xfrm>
                  <a:off x="5791413" y="834547"/>
                  <a:ext cx="964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299" name="Freihand 298">
                  <a:extLst>
                    <a:ext uri="{FF2B5EF4-FFF2-40B4-BE49-F238E27FC236}">
                      <a16:creationId xmlns:a16="http://schemas.microsoft.com/office/drawing/2014/main" id="{E00A70E1-C9E2-45EA-B559-A8B85B1C3CEE}"/>
                    </a:ext>
                  </a:extLst>
                </p14:cNvPr>
                <p14:cNvContentPartPr/>
                <p14:nvPr/>
              </p14:nvContentPartPr>
              <p14:xfrm>
                <a:off x="5888613" y="757147"/>
                <a:ext cx="15120" cy="148320"/>
              </p14:xfrm>
            </p:contentPart>
          </mc:Choice>
          <mc:Fallback xmlns="">
            <p:pic>
              <p:nvPicPr>
                <p:cNvPr id="299" name="Freihand 298">
                  <a:extLst>
                    <a:ext uri="{FF2B5EF4-FFF2-40B4-BE49-F238E27FC236}">
                      <a16:creationId xmlns:a16="http://schemas.microsoft.com/office/drawing/2014/main" id="{E00A70E1-C9E2-45EA-B559-A8B85B1C3CEE}"/>
                    </a:ext>
                  </a:extLst>
                </p:cNvPr>
                <p:cNvPicPr/>
                <p:nvPr/>
              </p:nvPicPr>
              <p:blipFill>
                <a:blip r:embed="rId496"/>
                <a:stretch>
                  <a:fillRect/>
                </a:stretch>
              </p:blipFill>
              <p:spPr>
                <a:xfrm>
                  <a:off x="5884293" y="752827"/>
                  <a:ext cx="237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00" name="Freihand 299">
                  <a:extLst>
                    <a:ext uri="{FF2B5EF4-FFF2-40B4-BE49-F238E27FC236}">
                      <a16:creationId xmlns:a16="http://schemas.microsoft.com/office/drawing/2014/main" id="{9DDE25CD-DC9A-49C7-90F3-E25F4D59E203}"/>
                    </a:ext>
                  </a:extLst>
                </p14:cNvPr>
                <p14:cNvContentPartPr/>
                <p14:nvPr/>
              </p14:nvContentPartPr>
              <p14:xfrm>
                <a:off x="5975013" y="846787"/>
                <a:ext cx="142920" cy="56520"/>
              </p14:xfrm>
            </p:contentPart>
          </mc:Choice>
          <mc:Fallback xmlns="">
            <p:pic>
              <p:nvPicPr>
                <p:cNvPr id="300" name="Freihand 299">
                  <a:extLst>
                    <a:ext uri="{FF2B5EF4-FFF2-40B4-BE49-F238E27FC236}">
                      <a16:creationId xmlns:a16="http://schemas.microsoft.com/office/drawing/2014/main" id="{9DDE25CD-DC9A-49C7-90F3-E25F4D59E203}"/>
                    </a:ext>
                  </a:extLst>
                </p:cNvPr>
                <p:cNvPicPr/>
                <p:nvPr/>
              </p:nvPicPr>
              <p:blipFill>
                <a:blip r:embed="rId498"/>
                <a:stretch>
                  <a:fillRect/>
                </a:stretch>
              </p:blipFill>
              <p:spPr>
                <a:xfrm>
                  <a:off x="5970693" y="842467"/>
                  <a:ext cx="15156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01" name="Freihand 300">
                  <a:extLst>
                    <a:ext uri="{FF2B5EF4-FFF2-40B4-BE49-F238E27FC236}">
                      <a16:creationId xmlns:a16="http://schemas.microsoft.com/office/drawing/2014/main" id="{87651428-DC2E-44F7-B344-8D3DF1C6C554}"/>
                    </a:ext>
                  </a:extLst>
                </p14:cNvPr>
                <p14:cNvContentPartPr/>
                <p14:nvPr/>
              </p14:nvContentPartPr>
              <p14:xfrm>
                <a:off x="6155373" y="773707"/>
                <a:ext cx="176040" cy="128520"/>
              </p14:xfrm>
            </p:contentPart>
          </mc:Choice>
          <mc:Fallback xmlns="">
            <p:pic>
              <p:nvPicPr>
                <p:cNvPr id="301" name="Freihand 300">
                  <a:extLst>
                    <a:ext uri="{FF2B5EF4-FFF2-40B4-BE49-F238E27FC236}">
                      <a16:creationId xmlns:a16="http://schemas.microsoft.com/office/drawing/2014/main" id="{87651428-DC2E-44F7-B344-8D3DF1C6C554}"/>
                    </a:ext>
                  </a:extLst>
                </p:cNvPr>
                <p:cNvPicPr/>
                <p:nvPr/>
              </p:nvPicPr>
              <p:blipFill>
                <a:blip r:embed="rId500"/>
                <a:stretch>
                  <a:fillRect/>
                </a:stretch>
              </p:blipFill>
              <p:spPr>
                <a:xfrm>
                  <a:off x="6151053" y="769387"/>
                  <a:ext cx="1846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02" name="Freihand 301">
                  <a:extLst>
                    <a:ext uri="{FF2B5EF4-FFF2-40B4-BE49-F238E27FC236}">
                      <a16:creationId xmlns:a16="http://schemas.microsoft.com/office/drawing/2014/main" id="{53E499A3-900C-493E-986E-0AF329140A49}"/>
                    </a:ext>
                  </a:extLst>
                </p14:cNvPr>
                <p14:cNvContentPartPr/>
                <p14:nvPr/>
              </p14:nvContentPartPr>
              <p14:xfrm>
                <a:off x="6335733" y="833107"/>
                <a:ext cx="81360" cy="82440"/>
              </p14:xfrm>
            </p:contentPart>
          </mc:Choice>
          <mc:Fallback xmlns="">
            <p:pic>
              <p:nvPicPr>
                <p:cNvPr id="302" name="Freihand 301">
                  <a:extLst>
                    <a:ext uri="{FF2B5EF4-FFF2-40B4-BE49-F238E27FC236}">
                      <a16:creationId xmlns:a16="http://schemas.microsoft.com/office/drawing/2014/main" id="{53E499A3-900C-493E-986E-0AF329140A49}"/>
                    </a:ext>
                  </a:extLst>
                </p:cNvPr>
                <p:cNvPicPr/>
                <p:nvPr/>
              </p:nvPicPr>
              <p:blipFill>
                <a:blip r:embed="rId502"/>
                <a:stretch>
                  <a:fillRect/>
                </a:stretch>
              </p:blipFill>
              <p:spPr>
                <a:xfrm>
                  <a:off x="6331413" y="828787"/>
                  <a:ext cx="900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03" name="Freihand 302">
                  <a:extLst>
                    <a:ext uri="{FF2B5EF4-FFF2-40B4-BE49-F238E27FC236}">
                      <a16:creationId xmlns:a16="http://schemas.microsoft.com/office/drawing/2014/main" id="{1E7AC089-F8A4-40BC-8F6A-DBB2307E1F95}"/>
                    </a:ext>
                  </a:extLst>
                </p14:cNvPr>
                <p14:cNvContentPartPr/>
                <p14:nvPr/>
              </p14:nvContentPartPr>
              <p14:xfrm>
                <a:off x="6418173" y="840667"/>
                <a:ext cx="15120" cy="68040"/>
              </p14:xfrm>
            </p:contentPart>
          </mc:Choice>
          <mc:Fallback xmlns="">
            <p:pic>
              <p:nvPicPr>
                <p:cNvPr id="303" name="Freihand 302">
                  <a:extLst>
                    <a:ext uri="{FF2B5EF4-FFF2-40B4-BE49-F238E27FC236}">
                      <a16:creationId xmlns:a16="http://schemas.microsoft.com/office/drawing/2014/main" id="{1E7AC089-F8A4-40BC-8F6A-DBB2307E1F95}"/>
                    </a:ext>
                  </a:extLst>
                </p:cNvPr>
                <p:cNvPicPr/>
                <p:nvPr/>
              </p:nvPicPr>
              <p:blipFill>
                <a:blip r:embed="rId504"/>
                <a:stretch>
                  <a:fillRect/>
                </a:stretch>
              </p:blipFill>
              <p:spPr>
                <a:xfrm>
                  <a:off x="6413853" y="836347"/>
                  <a:ext cx="237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04" name="Freihand 303">
                  <a:extLst>
                    <a:ext uri="{FF2B5EF4-FFF2-40B4-BE49-F238E27FC236}">
                      <a16:creationId xmlns:a16="http://schemas.microsoft.com/office/drawing/2014/main" id="{181A5806-C8D5-4CF8-9488-18B5F4FFC14E}"/>
                    </a:ext>
                  </a:extLst>
                </p14:cNvPr>
                <p14:cNvContentPartPr/>
                <p14:nvPr/>
              </p14:nvContentPartPr>
              <p14:xfrm>
                <a:off x="6478653" y="835267"/>
                <a:ext cx="83160" cy="78840"/>
              </p14:xfrm>
            </p:contentPart>
          </mc:Choice>
          <mc:Fallback xmlns="">
            <p:pic>
              <p:nvPicPr>
                <p:cNvPr id="304" name="Freihand 303">
                  <a:extLst>
                    <a:ext uri="{FF2B5EF4-FFF2-40B4-BE49-F238E27FC236}">
                      <a16:creationId xmlns:a16="http://schemas.microsoft.com/office/drawing/2014/main" id="{181A5806-C8D5-4CF8-9488-18B5F4FFC14E}"/>
                    </a:ext>
                  </a:extLst>
                </p:cNvPr>
                <p:cNvPicPr/>
                <p:nvPr/>
              </p:nvPicPr>
              <p:blipFill>
                <a:blip r:embed="rId506"/>
                <a:stretch>
                  <a:fillRect/>
                </a:stretch>
              </p:blipFill>
              <p:spPr>
                <a:xfrm>
                  <a:off x="6474333" y="830947"/>
                  <a:ext cx="918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05" name="Freihand 304">
                  <a:extLst>
                    <a:ext uri="{FF2B5EF4-FFF2-40B4-BE49-F238E27FC236}">
                      <a16:creationId xmlns:a16="http://schemas.microsoft.com/office/drawing/2014/main" id="{AB8C5018-BAA7-4712-9B4E-6307499AC9FF}"/>
                    </a:ext>
                  </a:extLst>
                </p14:cNvPr>
                <p14:cNvContentPartPr/>
                <p14:nvPr/>
              </p14:nvContentPartPr>
              <p14:xfrm>
                <a:off x="6570453" y="820867"/>
                <a:ext cx="71280" cy="64440"/>
              </p14:xfrm>
            </p:contentPart>
          </mc:Choice>
          <mc:Fallback xmlns="">
            <p:pic>
              <p:nvPicPr>
                <p:cNvPr id="305" name="Freihand 304">
                  <a:extLst>
                    <a:ext uri="{FF2B5EF4-FFF2-40B4-BE49-F238E27FC236}">
                      <a16:creationId xmlns:a16="http://schemas.microsoft.com/office/drawing/2014/main" id="{AB8C5018-BAA7-4712-9B4E-6307499AC9FF}"/>
                    </a:ext>
                  </a:extLst>
                </p:cNvPr>
                <p:cNvPicPr/>
                <p:nvPr/>
              </p:nvPicPr>
              <p:blipFill>
                <a:blip r:embed="rId508"/>
                <a:stretch>
                  <a:fillRect/>
                </a:stretch>
              </p:blipFill>
              <p:spPr>
                <a:xfrm>
                  <a:off x="6566133" y="816547"/>
                  <a:ext cx="799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06" name="Freihand 305">
                  <a:extLst>
                    <a:ext uri="{FF2B5EF4-FFF2-40B4-BE49-F238E27FC236}">
                      <a16:creationId xmlns:a16="http://schemas.microsoft.com/office/drawing/2014/main" id="{60B9C50E-6F3D-4566-A4B8-6905E93B483F}"/>
                    </a:ext>
                  </a:extLst>
                </p14:cNvPr>
                <p14:cNvContentPartPr/>
                <p14:nvPr/>
              </p14:nvContentPartPr>
              <p14:xfrm>
                <a:off x="6491253" y="738787"/>
                <a:ext cx="21240" cy="4680"/>
              </p14:xfrm>
            </p:contentPart>
          </mc:Choice>
          <mc:Fallback xmlns="">
            <p:pic>
              <p:nvPicPr>
                <p:cNvPr id="306" name="Freihand 305">
                  <a:extLst>
                    <a:ext uri="{FF2B5EF4-FFF2-40B4-BE49-F238E27FC236}">
                      <a16:creationId xmlns:a16="http://schemas.microsoft.com/office/drawing/2014/main" id="{60B9C50E-6F3D-4566-A4B8-6905E93B483F}"/>
                    </a:ext>
                  </a:extLst>
                </p:cNvPr>
                <p:cNvPicPr/>
                <p:nvPr/>
              </p:nvPicPr>
              <p:blipFill>
                <a:blip r:embed="rId510"/>
                <a:stretch>
                  <a:fillRect/>
                </a:stretch>
              </p:blipFill>
              <p:spPr>
                <a:xfrm>
                  <a:off x="6486933" y="734467"/>
                  <a:ext cx="298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08" name="Freihand 307">
                  <a:extLst>
                    <a:ext uri="{FF2B5EF4-FFF2-40B4-BE49-F238E27FC236}">
                      <a16:creationId xmlns:a16="http://schemas.microsoft.com/office/drawing/2014/main" id="{8ACB2EBA-4647-4A47-A944-05625FF4E7D5}"/>
                    </a:ext>
                  </a:extLst>
                </p14:cNvPr>
                <p14:cNvContentPartPr/>
                <p14:nvPr/>
              </p14:nvContentPartPr>
              <p14:xfrm>
                <a:off x="5291373" y="543667"/>
                <a:ext cx="56160" cy="122400"/>
              </p14:xfrm>
            </p:contentPart>
          </mc:Choice>
          <mc:Fallback xmlns="">
            <p:pic>
              <p:nvPicPr>
                <p:cNvPr id="308" name="Freihand 307">
                  <a:extLst>
                    <a:ext uri="{FF2B5EF4-FFF2-40B4-BE49-F238E27FC236}">
                      <a16:creationId xmlns:a16="http://schemas.microsoft.com/office/drawing/2014/main" id="{8ACB2EBA-4647-4A47-A944-05625FF4E7D5}"/>
                    </a:ext>
                  </a:extLst>
                </p:cNvPr>
                <p:cNvPicPr/>
                <p:nvPr/>
              </p:nvPicPr>
              <p:blipFill>
                <a:blip r:embed="rId512"/>
                <a:stretch>
                  <a:fillRect/>
                </a:stretch>
              </p:blipFill>
              <p:spPr>
                <a:xfrm>
                  <a:off x="5287053" y="539347"/>
                  <a:ext cx="648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09" name="Freihand 308">
                  <a:extLst>
                    <a:ext uri="{FF2B5EF4-FFF2-40B4-BE49-F238E27FC236}">
                      <a16:creationId xmlns:a16="http://schemas.microsoft.com/office/drawing/2014/main" id="{558E00CD-9A9F-4F06-863E-0B4481B69576}"/>
                    </a:ext>
                  </a:extLst>
                </p14:cNvPr>
                <p14:cNvContentPartPr/>
                <p14:nvPr/>
              </p14:nvContentPartPr>
              <p14:xfrm>
                <a:off x="5346093" y="609547"/>
                <a:ext cx="101520" cy="50040"/>
              </p14:xfrm>
            </p:contentPart>
          </mc:Choice>
          <mc:Fallback xmlns="">
            <p:pic>
              <p:nvPicPr>
                <p:cNvPr id="309" name="Freihand 308">
                  <a:extLst>
                    <a:ext uri="{FF2B5EF4-FFF2-40B4-BE49-F238E27FC236}">
                      <a16:creationId xmlns:a16="http://schemas.microsoft.com/office/drawing/2014/main" id="{558E00CD-9A9F-4F06-863E-0B4481B69576}"/>
                    </a:ext>
                  </a:extLst>
                </p:cNvPr>
                <p:cNvPicPr/>
                <p:nvPr/>
              </p:nvPicPr>
              <p:blipFill>
                <a:blip r:embed="rId514"/>
                <a:stretch>
                  <a:fillRect/>
                </a:stretch>
              </p:blipFill>
              <p:spPr>
                <a:xfrm>
                  <a:off x="5341773" y="605227"/>
                  <a:ext cx="1101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10" name="Freihand 309">
                  <a:extLst>
                    <a:ext uri="{FF2B5EF4-FFF2-40B4-BE49-F238E27FC236}">
                      <a16:creationId xmlns:a16="http://schemas.microsoft.com/office/drawing/2014/main" id="{0597EBE1-0237-422F-B27E-9F2E952E5306}"/>
                    </a:ext>
                  </a:extLst>
                </p14:cNvPr>
                <p14:cNvContentPartPr/>
                <p14:nvPr/>
              </p14:nvContentPartPr>
              <p14:xfrm>
                <a:off x="5459853" y="534667"/>
                <a:ext cx="75240" cy="137880"/>
              </p14:xfrm>
            </p:contentPart>
          </mc:Choice>
          <mc:Fallback xmlns="">
            <p:pic>
              <p:nvPicPr>
                <p:cNvPr id="310" name="Freihand 309">
                  <a:extLst>
                    <a:ext uri="{FF2B5EF4-FFF2-40B4-BE49-F238E27FC236}">
                      <a16:creationId xmlns:a16="http://schemas.microsoft.com/office/drawing/2014/main" id="{0597EBE1-0237-422F-B27E-9F2E952E5306}"/>
                    </a:ext>
                  </a:extLst>
                </p:cNvPr>
                <p:cNvPicPr/>
                <p:nvPr/>
              </p:nvPicPr>
              <p:blipFill>
                <a:blip r:embed="rId516"/>
                <a:stretch>
                  <a:fillRect/>
                </a:stretch>
              </p:blipFill>
              <p:spPr>
                <a:xfrm>
                  <a:off x="5455533" y="530347"/>
                  <a:ext cx="838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11" name="Freihand 310">
                  <a:extLst>
                    <a:ext uri="{FF2B5EF4-FFF2-40B4-BE49-F238E27FC236}">
                      <a16:creationId xmlns:a16="http://schemas.microsoft.com/office/drawing/2014/main" id="{737337F8-7ED2-4E7B-904D-7FEAE680D55F}"/>
                    </a:ext>
                  </a:extLst>
                </p14:cNvPr>
                <p14:cNvContentPartPr/>
                <p14:nvPr/>
              </p14:nvContentPartPr>
              <p14:xfrm>
                <a:off x="5533293" y="581467"/>
                <a:ext cx="142920" cy="52920"/>
              </p14:xfrm>
            </p:contentPart>
          </mc:Choice>
          <mc:Fallback xmlns="">
            <p:pic>
              <p:nvPicPr>
                <p:cNvPr id="311" name="Freihand 310">
                  <a:extLst>
                    <a:ext uri="{FF2B5EF4-FFF2-40B4-BE49-F238E27FC236}">
                      <a16:creationId xmlns:a16="http://schemas.microsoft.com/office/drawing/2014/main" id="{737337F8-7ED2-4E7B-904D-7FEAE680D55F}"/>
                    </a:ext>
                  </a:extLst>
                </p:cNvPr>
                <p:cNvPicPr/>
                <p:nvPr/>
              </p:nvPicPr>
              <p:blipFill>
                <a:blip r:embed="rId518"/>
                <a:stretch>
                  <a:fillRect/>
                </a:stretch>
              </p:blipFill>
              <p:spPr>
                <a:xfrm>
                  <a:off x="5528973" y="577147"/>
                  <a:ext cx="1515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12" name="Freihand 311">
                  <a:extLst>
                    <a:ext uri="{FF2B5EF4-FFF2-40B4-BE49-F238E27FC236}">
                      <a16:creationId xmlns:a16="http://schemas.microsoft.com/office/drawing/2014/main" id="{10154FBD-3120-4DB7-BA8E-3EE793B78D12}"/>
                    </a:ext>
                  </a:extLst>
                </p14:cNvPr>
                <p14:cNvContentPartPr/>
                <p14:nvPr/>
              </p14:nvContentPartPr>
              <p14:xfrm>
                <a:off x="5742813" y="577147"/>
                <a:ext cx="150480" cy="50760"/>
              </p14:xfrm>
            </p:contentPart>
          </mc:Choice>
          <mc:Fallback xmlns="">
            <p:pic>
              <p:nvPicPr>
                <p:cNvPr id="312" name="Freihand 311">
                  <a:extLst>
                    <a:ext uri="{FF2B5EF4-FFF2-40B4-BE49-F238E27FC236}">
                      <a16:creationId xmlns:a16="http://schemas.microsoft.com/office/drawing/2014/main" id="{10154FBD-3120-4DB7-BA8E-3EE793B78D12}"/>
                    </a:ext>
                  </a:extLst>
                </p:cNvPr>
                <p:cNvPicPr/>
                <p:nvPr/>
              </p:nvPicPr>
              <p:blipFill>
                <a:blip r:embed="rId520"/>
                <a:stretch>
                  <a:fillRect/>
                </a:stretch>
              </p:blipFill>
              <p:spPr>
                <a:xfrm>
                  <a:off x="5738493" y="572827"/>
                  <a:ext cx="1591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13" name="Freihand 312">
                  <a:extLst>
                    <a:ext uri="{FF2B5EF4-FFF2-40B4-BE49-F238E27FC236}">
                      <a16:creationId xmlns:a16="http://schemas.microsoft.com/office/drawing/2014/main" id="{0F36F5DE-E42B-4052-A93B-E2EC0E241EDF}"/>
                    </a:ext>
                  </a:extLst>
                </p14:cNvPr>
                <p14:cNvContentPartPr/>
                <p14:nvPr/>
              </p14:nvContentPartPr>
              <p14:xfrm>
                <a:off x="5852613" y="500467"/>
                <a:ext cx="21600" cy="16200"/>
              </p14:xfrm>
            </p:contentPart>
          </mc:Choice>
          <mc:Fallback xmlns="">
            <p:pic>
              <p:nvPicPr>
                <p:cNvPr id="313" name="Freihand 312">
                  <a:extLst>
                    <a:ext uri="{FF2B5EF4-FFF2-40B4-BE49-F238E27FC236}">
                      <a16:creationId xmlns:a16="http://schemas.microsoft.com/office/drawing/2014/main" id="{0F36F5DE-E42B-4052-A93B-E2EC0E241EDF}"/>
                    </a:ext>
                  </a:extLst>
                </p:cNvPr>
                <p:cNvPicPr/>
                <p:nvPr/>
              </p:nvPicPr>
              <p:blipFill>
                <a:blip r:embed="rId522"/>
                <a:stretch>
                  <a:fillRect/>
                </a:stretch>
              </p:blipFill>
              <p:spPr>
                <a:xfrm>
                  <a:off x="5848293" y="496147"/>
                  <a:ext cx="302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14" name="Freihand 313">
                  <a:extLst>
                    <a:ext uri="{FF2B5EF4-FFF2-40B4-BE49-F238E27FC236}">
                      <a16:creationId xmlns:a16="http://schemas.microsoft.com/office/drawing/2014/main" id="{FA50E4B6-D4B8-492A-BA35-EF1D536000ED}"/>
                    </a:ext>
                  </a:extLst>
                </p14:cNvPr>
                <p14:cNvContentPartPr/>
                <p14:nvPr/>
              </p14:nvContentPartPr>
              <p14:xfrm>
                <a:off x="5926773" y="484267"/>
                <a:ext cx="198720" cy="127080"/>
              </p14:xfrm>
            </p:contentPart>
          </mc:Choice>
          <mc:Fallback xmlns="">
            <p:pic>
              <p:nvPicPr>
                <p:cNvPr id="314" name="Freihand 313">
                  <a:extLst>
                    <a:ext uri="{FF2B5EF4-FFF2-40B4-BE49-F238E27FC236}">
                      <a16:creationId xmlns:a16="http://schemas.microsoft.com/office/drawing/2014/main" id="{FA50E4B6-D4B8-492A-BA35-EF1D536000ED}"/>
                    </a:ext>
                  </a:extLst>
                </p:cNvPr>
                <p:cNvPicPr/>
                <p:nvPr/>
              </p:nvPicPr>
              <p:blipFill>
                <a:blip r:embed="rId524"/>
                <a:stretch>
                  <a:fillRect/>
                </a:stretch>
              </p:blipFill>
              <p:spPr>
                <a:xfrm>
                  <a:off x="5922453" y="479947"/>
                  <a:ext cx="2073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15" name="Freihand 314">
                  <a:extLst>
                    <a:ext uri="{FF2B5EF4-FFF2-40B4-BE49-F238E27FC236}">
                      <a16:creationId xmlns:a16="http://schemas.microsoft.com/office/drawing/2014/main" id="{7AD4C85A-6780-44B3-A6F1-8B48DF1800EC}"/>
                    </a:ext>
                  </a:extLst>
                </p14:cNvPr>
                <p14:cNvContentPartPr/>
                <p14:nvPr/>
              </p14:nvContentPartPr>
              <p14:xfrm>
                <a:off x="6137733" y="542227"/>
                <a:ext cx="70920" cy="57240"/>
              </p14:xfrm>
            </p:contentPart>
          </mc:Choice>
          <mc:Fallback xmlns="">
            <p:pic>
              <p:nvPicPr>
                <p:cNvPr id="315" name="Freihand 314">
                  <a:extLst>
                    <a:ext uri="{FF2B5EF4-FFF2-40B4-BE49-F238E27FC236}">
                      <a16:creationId xmlns:a16="http://schemas.microsoft.com/office/drawing/2014/main" id="{7AD4C85A-6780-44B3-A6F1-8B48DF1800EC}"/>
                    </a:ext>
                  </a:extLst>
                </p:cNvPr>
                <p:cNvPicPr/>
                <p:nvPr/>
              </p:nvPicPr>
              <p:blipFill>
                <a:blip r:embed="rId526"/>
                <a:stretch>
                  <a:fillRect/>
                </a:stretch>
              </p:blipFill>
              <p:spPr>
                <a:xfrm>
                  <a:off x="6133413" y="537907"/>
                  <a:ext cx="795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16" name="Freihand 315">
                  <a:extLst>
                    <a:ext uri="{FF2B5EF4-FFF2-40B4-BE49-F238E27FC236}">
                      <a16:creationId xmlns:a16="http://schemas.microsoft.com/office/drawing/2014/main" id="{D8AE7E2A-E331-41DE-863F-6CC666066729}"/>
                    </a:ext>
                  </a:extLst>
                </p14:cNvPr>
                <p14:cNvContentPartPr/>
                <p14:nvPr/>
              </p14:nvContentPartPr>
              <p14:xfrm>
                <a:off x="6224133" y="495427"/>
                <a:ext cx="30600" cy="87840"/>
              </p14:xfrm>
            </p:contentPart>
          </mc:Choice>
          <mc:Fallback xmlns="">
            <p:pic>
              <p:nvPicPr>
                <p:cNvPr id="316" name="Freihand 315">
                  <a:extLst>
                    <a:ext uri="{FF2B5EF4-FFF2-40B4-BE49-F238E27FC236}">
                      <a16:creationId xmlns:a16="http://schemas.microsoft.com/office/drawing/2014/main" id="{D8AE7E2A-E331-41DE-863F-6CC666066729}"/>
                    </a:ext>
                  </a:extLst>
                </p:cNvPr>
                <p:cNvPicPr/>
                <p:nvPr/>
              </p:nvPicPr>
              <p:blipFill>
                <a:blip r:embed="rId528"/>
                <a:stretch>
                  <a:fillRect/>
                </a:stretch>
              </p:blipFill>
              <p:spPr>
                <a:xfrm>
                  <a:off x="6219813" y="491107"/>
                  <a:ext cx="392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17" name="Freihand 316">
                  <a:extLst>
                    <a:ext uri="{FF2B5EF4-FFF2-40B4-BE49-F238E27FC236}">
                      <a16:creationId xmlns:a16="http://schemas.microsoft.com/office/drawing/2014/main" id="{7B327ACF-DA0B-4573-8A8F-1FAC84B6BFCE}"/>
                    </a:ext>
                  </a:extLst>
                </p14:cNvPr>
                <p14:cNvContentPartPr/>
                <p14:nvPr/>
              </p14:nvContentPartPr>
              <p14:xfrm>
                <a:off x="6258693" y="506947"/>
                <a:ext cx="197280" cy="79560"/>
              </p14:xfrm>
            </p:contentPart>
          </mc:Choice>
          <mc:Fallback xmlns="">
            <p:pic>
              <p:nvPicPr>
                <p:cNvPr id="317" name="Freihand 316">
                  <a:extLst>
                    <a:ext uri="{FF2B5EF4-FFF2-40B4-BE49-F238E27FC236}">
                      <a16:creationId xmlns:a16="http://schemas.microsoft.com/office/drawing/2014/main" id="{7B327ACF-DA0B-4573-8A8F-1FAC84B6BFCE}"/>
                    </a:ext>
                  </a:extLst>
                </p:cNvPr>
                <p:cNvPicPr/>
                <p:nvPr/>
              </p:nvPicPr>
              <p:blipFill>
                <a:blip r:embed="rId530"/>
                <a:stretch>
                  <a:fillRect/>
                </a:stretch>
              </p:blipFill>
              <p:spPr>
                <a:xfrm>
                  <a:off x="6254373" y="502627"/>
                  <a:ext cx="2059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139" name="Freihand 138">
                  <a:extLst>
                    <a:ext uri="{FF2B5EF4-FFF2-40B4-BE49-F238E27FC236}">
                      <a16:creationId xmlns:a16="http://schemas.microsoft.com/office/drawing/2014/main" id="{77C72D8F-E1E2-4C8B-A9F5-78239D9AD3AE}"/>
                    </a:ext>
                  </a:extLst>
                </p14:cNvPr>
                <p14:cNvContentPartPr/>
                <p14:nvPr/>
              </p14:nvContentPartPr>
              <p14:xfrm>
                <a:off x="1626933" y="507307"/>
                <a:ext cx="65160" cy="99000"/>
              </p14:xfrm>
            </p:contentPart>
          </mc:Choice>
          <mc:Fallback xmlns="">
            <p:pic>
              <p:nvPicPr>
                <p:cNvPr id="139" name="Freihand 138">
                  <a:extLst>
                    <a:ext uri="{FF2B5EF4-FFF2-40B4-BE49-F238E27FC236}">
                      <a16:creationId xmlns:a16="http://schemas.microsoft.com/office/drawing/2014/main" id="{77C72D8F-E1E2-4C8B-A9F5-78239D9AD3AE}"/>
                    </a:ext>
                  </a:extLst>
                </p:cNvPr>
                <p:cNvPicPr/>
                <p:nvPr/>
              </p:nvPicPr>
              <p:blipFill>
                <a:blip r:embed="rId532"/>
                <a:stretch>
                  <a:fillRect/>
                </a:stretch>
              </p:blipFill>
              <p:spPr>
                <a:xfrm>
                  <a:off x="1622613" y="502987"/>
                  <a:ext cx="738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140" name="Freihand 139">
                  <a:extLst>
                    <a:ext uri="{FF2B5EF4-FFF2-40B4-BE49-F238E27FC236}">
                      <a16:creationId xmlns:a16="http://schemas.microsoft.com/office/drawing/2014/main" id="{E5F477AB-3608-4FFD-814E-47281DFEA395}"/>
                    </a:ext>
                  </a:extLst>
                </p14:cNvPr>
                <p14:cNvContentPartPr/>
                <p14:nvPr/>
              </p14:nvContentPartPr>
              <p14:xfrm>
                <a:off x="1662933" y="569227"/>
                <a:ext cx="70560" cy="28440"/>
              </p14:xfrm>
            </p:contentPart>
          </mc:Choice>
          <mc:Fallback xmlns="">
            <p:pic>
              <p:nvPicPr>
                <p:cNvPr id="140" name="Freihand 139">
                  <a:extLst>
                    <a:ext uri="{FF2B5EF4-FFF2-40B4-BE49-F238E27FC236}">
                      <a16:creationId xmlns:a16="http://schemas.microsoft.com/office/drawing/2014/main" id="{E5F477AB-3608-4FFD-814E-47281DFEA395}"/>
                    </a:ext>
                  </a:extLst>
                </p:cNvPr>
                <p:cNvPicPr/>
                <p:nvPr/>
              </p:nvPicPr>
              <p:blipFill>
                <a:blip r:embed="rId534"/>
                <a:stretch>
                  <a:fillRect/>
                </a:stretch>
              </p:blipFill>
              <p:spPr>
                <a:xfrm>
                  <a:off x="1658613" y="564907"/>
                  <a:ext cx="792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141" name="Freihand 140">
                  <a:extLst>
                    <a:ext uri="{FF2B5EF4-FFF2-40B4-BE49-F238E27FC236}">
                      <a16:creationId xmlns:a16="http://schemas.microsoft.com/office/drawing/2014/main" id="{A54D8316-FDA3-4CF9-B3AE-ABD0B17E6503}"/>
                    </a:ext>
                  </a:extLst>
                </p14:cNvPr>
                <p14:cNvContentPartPr/>
                <p14:nvPr/>
              </p14:nvContentPartPr>
              <p14:xfrm>
                <a:off x="1597413" y="616387"/>
                <a:ext cx="159840" cy="46440"/>
              </p14:xfrm>
            </p:contentPart>
          </mc:Choice>
          <mc:Fallback xmlns="">
            <p:pic>
              <p:nvPicPr>
                <p:cNvPr id="141" name="Freihand 140">
                  <a:extLst>
                    <a:ext uri="{FF2B5EF4-FFF2-40B4-BE49-F238E27FC236}">
                      <a16:creationId xmlns:a16="http://schemas.microsoft.com/office/drawing/2014/main" id="{A54D8316-FDA3-4CF9-B3AE-ABD0B17E6503}"/>
                    </a:ext>
                  </a:extLst>
                </p:cNvPr>
                <p:cNvPicPr/>
                <p:nvPr/>
              </p:nvPicPr>
              <p:blipFill>
                <a:blip r:embed="rId536"/>
                <a:stretch>
                  <a:fillRect/>
                </a:stretch>
              </p:blipFill>
              <p:spPr>
                <a:xfrm>
                  <a:off x="1593093" y="612067"/>
                  <a:ext cx="1684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552" name="Freihand 551">
                  <a:extLst>
                    <a:ext uri="{FF2B5EF4-FFF2-40B4-BE49-F238E27FC236}">
                      <a16:creationId xmlns:a16="http://schemas.microsoft.com/office/drawing/2014/main" id="{FACE6039-C64C-4571-B0B7-DE826A60A7B8}"/>
                    </a:ext>
                  </a:extLst>
                </p14:cNvPr>
                <p14:cNvContentPartPr/>
                <p14:nvPr/>
              </p14:nvContentPartPr>
              <p14:xfrm>
                <a:off x="1665453" y="722227"/>
                <a:ext cx="111960" cy="38520"/>
              </p14:xfrm>
            </p:contentPart>
          </mc:Choice>
          <mc:Fallback xmlns="">
            <p:pic>
              <p:nvPicPr>
                <p:cNvPr id="552" name="Freihand 551">
                  <a:extLst>
                    <a:ext uri="{FF2B5EF4-FFF2-40B4-BE49-F238E27FC236}">
                      <a16:creationId xmlns:a16="http://schemas.microsoft.com/office/drawing/2014/main" id="{FACE6039-C64C-4571-B0B7-DE826A60A7B8}"/>
                    </a:ext>
                  </a:extLst>
                </p:cNvPr>
                <p:cNvPicPr/>
                <p:nvPr/>
              </p:nvPicPr>
              <p:blipFill>
                <a:blip r:embed="rId538"/>
                <a:stretch>
                  <a:fillRect/>
                </a:stretch>
              </p:blipFill>
              <p:spPr>
                <a:xfrm>
                  <a:off x="1661133" y="717907"/>
                  <a:ext cx="1206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553" name="Freihand 552">
                  <a:extLst>
                    <a:ext uri="{FF2B5EF4-FFF2-40B4-BE49-F238E27FC236}">
                      <a16:creationId xmlns:a16="http://schemas.microsoft.com/office/drawing/2014/main" id="{A107C277-0FDF-4AA9-97A5-460F480D0618}"/>
                    </a:ext>
                  </a:extLst>
                </p14:cNvPr>
                <p14:cNvContentPartPr/>
                <p14:nvPr/>
              </p14:nvContentPartPr>
              <p14:xfrm>
                <a:off x="1783533" y="462307"/>
                <a:ext cx="46440" cy="189720"/>
              </p14:xfrm>
            </p:contentPart>
          </mc:Choice>
          <mc:Fallback xmlns="">
            <p:pic>
              <p:nvPicPr>
                <p:cNvPr id="553" name="Freihand 552">
                  <a:extLst>
                    <a:ext uri="{FF2B5EF4-FFF2-40B4-BE49-F238E27FC236}">
                      <a16:creationId xmlns:a16="http://schemas.microsoft.com/office/drawing/2014/main" id="{A107C277-0FDF-4AA9-97A5-460F480D0618}"/>
                    </a:ext>
                  </a:extLst>
                </p:cNvPr>
                <p:cNvPicPr/>
                <p:nvPr/>
              </p:nvPicPr>
              <p:blipFill>
                <a:blip r:embed="rId540"/>
                <a:stretch>
                  <a:fillRect/>
                </a:stretch>
              </p:blipFill>
              <p:spPr>
                <a:xfrm>
                  <a:off x="1779213" y="457987"/>
                  <a:ext cx="550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554" name="Freihand 553">
                  <a:extLst>
                    <a:ext uri="{FF2B5EF4-FFF2-40B4-BE49-F238E27FC236}">
                      <a16:creationId xmlns:a16="http://schemas.microsoft.com/office/drawing/2014/main" id="{A031E553-3800-4BAE-A18E-C00C4B86E3FC}"/>
                    </a:ext>
                  </a:extLst>
                </p14:cNvPr>
                <p14:cNvContentPartPr/>
                <p14:nvPr/>
              </p14:nvContentPartPr>
              <p14:xfrm>
                <a:off x="1855893" y="589027"/>
                <a:ext cx="28080" cy="122760"/>
              </p14:xfrm>
            </p:contentPart>
          </mc:Choice>
          <mc:Fallback xmlns="">
            <p:pic>
              <p:nvPicPr>
                <p:cNvPr id="554" name="Freihand 553">
                  <a:extLst>
                    <a:ext uri="{FF2B5EF4-FFF2-40B4-BE49-F238E27FC236}">
                      <a16:creationId xmlns:a16="http://schemas.microsoft.com/office/drawing/2014/main" id="{A031E553-3800-4BAE-A18E-C00C4B86E3FC}"/>
                    </a:ext>
                  </a:extLst>
                </p:cNvPr>
                <p:cNvPicPr/>
                <p:nvPr/>
              </p:nvPicPr>
              <p:blipFill>
                <a:blip r:embed="rId542"/>
                <a:stretch>
                  <a:fillRect/>
                </a:stretch>
              </p:blipFill>
              <p:spPr>
                <a:xfrm>
                  <a:off x="1851573" y="584707"/>
                  <a:ext cx="367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555" name="Freihand 554">
                  <a:extLst>
                    <a:ext uri="{FF2B5EF4-FFF2-40B4-BE49-F238E27FC236}">
                      <a16:creationId xmlns:a16="http://schemas.microsoft.com/office/drawing/2014/main" id="{DDF30C82-3F23-4FD5-8EF6-9219355A40D0}"/>
                    </a:ext>
                  </a:extLst>
                </p14:cNvPr>
                <p14:cNvContentPartPr/>
                <p14:nvPr/>
              </p14:nvContentPartPr>
              <p14:xfrm>
                <a:off x="1871733" y="576067"/>
                <a:ext cx="90720" cy="97200"/>
              </p14:xfrm>
            </p:contentPart>
          </mc:Choice>
          <mc:Fallback xmlns="">
            <p:pic>
              <p:nvPicPr>
                <p:cNvPr id="555" name="Freihand 554">
                  <a:extLst>
                    <a:ext uri="{FF2B5EF4-FFF2-40B4-BE49-F238E27FC236}">
                      <a16:creationId xmlns:a16="http://schemas.microsoft.com/office/drawing/2014/main" id="{DDF30C82-3F23-4FD5-8EF6-9219355A40D0}"/>
                    </a:ext>
                  </a:extLst>
                </p:cNvPr>
                <p:cNvPicPr/>
                <p:nvPr/>
              </p:nvPicPr>
              <p:blipFill>
                <a:blip r:embed="rId544"/>
                <a:stretch>
                  <a:fillRect/>
                </a:stretch>
              </p:blipFill>
              <p:spPr>
                <a:xfrm>
                  <a:off x="1867413" y="571747"/>
                  <a:ext cx="993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162" name="Freihand 161">
                  <a:extLst>
                    <a:ext uri="{FF2B5EF4-FFF2-40B4-BE49-F238E27FC236}">
                      <a16:creationId xmlns:a16="http://schemas.microsoft.com/office/drawing/2014/main" id="{7D771398-43A7-4315-A0D3-F3D7ECA32128}"/>
                    </a:ext>
                  </a:extLst>
                </p14:cNvPr>
                <p14:cNvContentPartPr/>
                <p14:nvPr/>
              </p14:nvContentPartPr>
              <p14:xfrm>
                <a:off x="2141733" y="923827"/>
                <a:ext cx="61560" cy="108720"/>
              </p14:xfrm>
            </p:contentPart>
          </mc:Choice>
          <mc:Fallback xmlns="">
            <p:pic>
              <p:nvPicPr>
                <p:cNvPr id="162" name="Freihand 161">
                  <a:extLst>
                    <a:ext uri="{FF2B5EF4-FFF2-40B4-BE49-F238E27FC236}">
                      <a16:creationId xmlns:a16="http://schemas.microsoft.com/office/drawing/2014/main" id="{7D771398-43A7-4315-A0D3-F3D7ECA32128}"/>
                    </a:ext>
                  </a:extLst>
                </p:cNvPr>
                <p:cNvPicPr/>
                <p:nvPr/>
              </p:nvPicPr>
              <p:blipFill>
                <a:blip r:embed="rId546"/>
                <a:stretch>
                  <a:fillRect/>
                </a:stretch>
              </p:blipFill>
              <p:spPr>
                <a:xfrm>
                  <a:off x="2137413" y="919507"/>
                  <a:ext cx="702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163" name="Freihand 162">
                  <a:extLst>
                    <a:ext uri="{FF2B5EF4-FFF2-40B4-BE49-F238E27FC236}">
                      <a16:creationId xmlns:a16="http://schemas.microsoft.com/office/drawing/2014/main" id="{3C058C8F-7B66-44AB-BF17-BE81C38166DF}"/>
                    </a:ext>
                  </a:extLst>
                </p14:cNvPr>
                <p14:cNvContentPartPr/>
                <p14:nvPr/>
              </p14:nvContentPartPr>
              <p14:xfrm>
                <a:off x="2173413" y="989347"/>
                <a:ext cx="59400" cy="22320"/>
              </p14:xfrm>
            </p:contentPart>
          </mc:Choice>
          <mc:Fallback xmlns="">
            <p:pic>
              <p:nvPicPr>
                <p:cNvPr id="163" name="Freihand 162">
                  <a:extLst>
                    <a:ext uri="{FF2B5EF4-FFF2-40B4-BE49-F238E27FC236}">
                      <a16:creationId xmlns:a16="http://schemas.microsoft.com/office/drawing/2014/main" id="{3C058C8F-7B66-44AB-BF17-BE81C38166DF}"/>
                    </a:ext>
                  </a:extLst>
                </p:cNvPr>
                <p:cNvPicPr/>
                <p:nvPr/>
              </p:nvPicPr>
              <p:blipFill>
                <a:blip r:embed="rId548"/>
                <a:stretch>
                  <a:fillRect/>
                </a:stretch>
              </p:blipFill>
              <p:spPr>
                <a:xfrm>
                  <a:off x="2169093" y="985027"/>
                  <a:ext cx="680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164" name="Freihand 163">
                  <a:extLst>
                    <a:ext uri="{FF2B5EF4-FFF2-40B4-BE49-F238E27FC236}">
                      <a16:creationId xmlns:a16="http://schemas.microsoft.com/office/drawing/2014/main" id="{FDA52AC4-E2FE-4DAD-9334-BACF15D831C0}"/>
                    </a:ext>
                  </a:extLst>
                </p14:cNvPr>
                <p14:cNvContentPartPr/>
                <p14:nvPr/>
              </p14:nvContentPartPr>
              <p14:xfrm>
                <a:off x="2120493" y="1058107"/>
                <a:ext cx="123480" cy="24840"/>
              </p14:xfrm>
            </p:contentPart>
          </mc:Choice>
          <mc:Fallback xmlns="">
            <p:pic>
              <p:nvPicPr>
                <p:cNvPr id="164" name="Freihand 163">
                  <a:extLst>
                    <a:ext uri="{FF2B5EF4-FFF2-40B4-BE49-F238E27FC236}">
                      <a16:creationId xmlns:a16="http://schemas.microsoft.com/office/drawing/2014/main" id="{FDA52AC4-E2FE-4DAD-9334-BACF15D831C0}"/>
                    </a:ext>
                  </a:extLst>
                </p:cNvPr>
                <p:cNvPicPr/>
                <p:nvPr/>
              </p:nvPicPr>
              <p:blipFill>
                <a:blip r:embed="rId550"/>
                <a:stretch>
                  <a:fillRect/>
                </a:stretch>
              </p:blipFill>
              <p:spPr>
                <a:xfrm>
                  <a:off x="2116173" y="1053787"/>
                  <a:ext cx="1321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165" name="Freihand 164">
                  <a:extLst>
                    <a:ext uri="{FF2B5EF4-FFF2-40B4-BE49-F238E27FC236}">
                      <a16:creationId xmlns:a16="http://schemas.microsoft.com/office/drawing/2014/main" id="{DF99BE15-7CA8-4573-B460-B7C344F0BECB}"/>
                    </a:ext>
                  </a:extLst>
                </p14:cNvPr>
                <p14:cNvContentPartPr/>
                <p14:nvPr/>
              </p14:nvContentPartPr>
              <p14:xfrm>
                <a:off x="2148213" y="1123987"/>
                <a:ext cx="77040" cy="97560"/>
              </p14:xfrm>
            </p:contentPart>
          </mc:Choice>
          <mc:Fallback xmlns="">
            <p:pic>
              <p:nvPicPr>
                <p:cNvPr id="165" name="Freihand 164">
                  <a:extLst>
                    <a:ext uri="{FF2B5EF4-FFF2-40B4-BE49-F238E27FC236}">
                      <a16:creationId xmlns:a16="http://schemas.microsoft.com/office/drawing/2014/main" id="{DF99BE15-7CA8-4573-B460-B7C344F0BECB}"/>
                    </a:ext>
                  </a:extLst>
                </p:cNvPr>
                <p:cNvPicPr/>
                <p:nvPr/>
              </p:nvPicPr>
              <p:blipFill>
                <a:blip r:embed="rId552"/>
                <a:stretch>
                  <a:fillRect/>
                </a:stretch>
              </p:blipFill>
              <p:spPr>
                <a:xfrm>
                  <a:off x="2143893" y="1119667"/>
                  <a:ext cx="856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166" name="Freihand 165">
                  <a:extLst>
                    <a:ext uri="{FF2B5EF4-FFF2-40B4-BE49-F238E27FC236}">
                      <a16:creationId xmlns:a16="http://schemas.microsoft.com/office/drawing/2014/main" id="{C2F43A15-B153-491A-83D4-AF61B4C65C0D}"/>
                    </a:ext>
                  </a:extLst>
                </p14:cNvPr>
                <p14:cNvContentPartPr/>
                <p14:nvPr/>
              </p14:nvContentPartPr>
              <p14:xfrm>
                <a:off x="2201133" y="888907"/>
                <a:ext cx="70200" cy="329760"/>
              </p14:xfrm>
            </p:contentPart>
          </mc:Choice>
          <mc:Fallback xmlns="">
            <p:pic>
              <p:nvPicPr>
                <p:cNvPr id="166" name="Freihand 165">
                  <a:extLst>
                    <a:ext uri="{FF2B5EF4-FFF2-40B4-BE49-F238E27FC236}">
                      <a16:creationId xmlns:a16="http://schemas.microsoft.com/office/drawing/2014/main" id="{C2F43A15-B153-491A-83D4-AF61B4C65C0D}"/>
                    </a:ext>
                  </a:extLst>
                </p:cNvPr>
                <p:cNvPicPr/>
                <p:nvPr/>
              </p:nvPicPr>
              <p:blipFill>
                <a:blip r:embed="rId554"/>
                <a:stretch>
                  <a:fillRect/>
                </a:stretch>
              </p:blipFill>
              <p:spPr>
                <a:xfrm>
                  <a:off x="2196813" y="884587"/>
                  <a:ext cx="7884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167" name="Freihand 166">
                  <a:extLst>
                    <a:ext uri="{FF2B5EF4-FFF2-40B4-BE49-F238E27FC236}">
                      <a16:creationId xmlns:a16="http://schemas.microsoft.com/office/drawing/2014/main" id="{8081F28B-1689-466C-9EB2-FBA8CBA0EF4E}"/>
                    </a:ext>
                  </a:extLst>
                </p14:cNvPr>
                <p14:cNvContentPartPr/>
                <p14:nvPr/>
              </p14:nvContentPartPr>
              <p14:xfrm>
                <a:off x="2041653" y="887467"/>
                <a:ext cx="90000" cy="375480"/>
              </p14:xfrm>
            </p:contentPart>
          </mc:Choice>
          <mc:Fallback xmlns="">
            <p:pic>
              <p:nvPicPr>
                <p:cNvPr id="167" name="Freihand 166">
                  <a:extLst>
                    <a:ext uri="{FF2B5EF4-FFF2-40B4-BE49-F238E27FC236}">
                      <a16:creationId xmlns:a16="http://schemas.microsoft.com/office/drawing/2014/main" id="{8081F28B-1689-466C-9EB2-FBA8CBA0EF4E}"/>
                    </a:ext>
                  </a:extLst>
                </p:cNvPr>
                <p:cNvPicPr/>
                <p:nvPr/>
              </p:nvPicPr>
              <p:blipFill>
                <a:blip r:embed="rId556"/>
                <a:stretch>
                  <a:fillRect/>
                </a:stretch>
              </p:blipFill>
              <p:spPr>
                <a:xfrm>
                  <a:off x="2037333" y="883147"/>
                  <a:ext cx="98640" cy="38412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232" name="Freihand 231">
                  <a:extLst>
                    <a:ext uri="{FF2B5EF4-FFF2-40B4-BE49-F238E27FC236}">
                      <a16:creationId xmlns:a16="http://schemas.microsoft.com/office/drawing/2014/main" id="{5BA8DBBF-3BAA-429B-966A-1528DC312517}"/>
                    </a:ext>
                  </a:extLst>
                </p14:cNvPr>
                <p14:cNvContentPartPr/>
                <p14:nvPr/>
              </p14:nvContentPartPr>
              <p14:xfrm>
                <a:off x="2061453" y="839227"/>
                <a:ext cx="11520" cy="6120"/>
              </p14:xfrm>
            </p:contentPart>
          </mc:Choice>
          <mc:Fallback xmlns="">
            <p:pic>
              <p:nvPicPr>
                <p:cNvPr id="232" name="Freihand 231">
                  <a:extLst>
                    <a:ext uri="{FF2B5EF4-FFF2-40B4-BE49-F238E27FC236}">
                      <a16:creationId xmlns:a16="http://schemas.microsoft.com/office/drawing/2014/main" id="{5BA8DBBF-3BAA-429B-966A-1528DC312517}"/>
                    </a:ext>
                  </a:extLst>
                </p:cNvPr>
                <p:cNvPicPr/>
                <p:nvPr/>
              </p:nvPicPr>
              <p:blipFill>
                <a:blip r:embed="rId47"/>
                <a:stretch>
                  <a:fillRect/>
                </a:stretch>
              </p:blipFill>
              <p:spPr>
                <a:xfrm>
                  <a:off x="2057133" y="834907"/>
                  <a:ext cx="2016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233" name="Freihand 232">
                  <a:extLst>
                    <a:ext uri="{FF2B5EF4-FFF2-40B4-BE49-F238E27FC236}">
                      <a16:creationId xmlns:a16="http://schemas.microsoft.com/office/drawing/2014/main" id="{9D209918-91D3-4FE6-A7D9-F100AB50F17F}"/>
                    </a:ext>
                  </a:extLst>
                </p14:cNvPr>
                <p14:cNvContentPartPr/>
                <p14:nvPr/>
              </p14:nvContentPartPr>
              <p14:xfrm>
                <a:off x="2046333" y="844987"/>
                <a:ext cx="26640" cy="6840"/>
              </p14:xfrm>
            </p:contentPart>
          </mc:Choice>
          <mc:Fallback xmlns="">
            <p:pic>
              <p:nvPicPr>
                <p:cNvPr id="233" name="Freihand 232">
                  <a:extLst>
                    <a:ext uri="{FF2B5EF4-FFF2-40B4-BE49-F238E27FC236}">
                      <a16:creationId xmlns:a16="http://schemas.microsoft.com/office/drawing/2014/main" id="{9D209918-91D3-4FE6-A7D9-F100AB50F17F}"/>
                    </a:ext>
                  </a:extLst>
                </p:cNvPr>
                <p:cNvPicPr/>
                <p:nvPr/>
              </p:nvPicPr>
              <p:blipFill>
                <a:blip r:embed="rId49"/>
                <a:stretch>
                  <a:fillRect/>
                </a:stretch>
              </p:blipFill>
              <p:spPr>
                <a:xfrm>
                  <a:off x="2042013" y="840667"/>
                  <a:ext cx="352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556" name="Freihand 555">
                  <a:extLst>
                    <a:ext uri="{FF2B5EF4-FFF2-40B4-BE49-F238E27FC236}">
                      <a16:creationId xmlns:a16="http://schemas.microsoft.com/office/drawing/2014/main" id="{C052C32B-BEC0-4E90-A2D0-58EFF699D340}"/>
                    </a:ext>
                  </a:extLst>
                </p14:cNvPr>
                <p14:cNvContentPartPr/>
                <p14:nvPr/>
              </p14:nvContentPartPr>
              <p14:xfrm>
                <a:off x="2313093" y="1089067"/>
                <a:ext cx="158040" cy="205200"/>
              </p14:xfrm>
            </p:contentPart>
          </mc:Choice>
          <mc:Fallback xmlns="">
            <p:pic>
              <p:nvPicPr>
                <p:cNvPr id="556" name="Freihand 555">
                  <a:extLst>
                    <a:ext uri="{FF2B5EF4-FFF2-40B4-BE49-F238E27FC236}">
                      <a16:creationId xmlns:a16="http://schemas.microsoft.com/office/drawing/2014/main" id="{C052C32B-BEC0-4E90-A2D0-58EFF699D340}"/>
                    </a:ext>
                  </a:extLst>
                </p:cNvPr>
                <p:cNvPicPr/>
                <p:nvPr/>
              </p:nvPicPr>
              <p:blipFill>
                <a:blip r:embed="rId560"/>
                <a:stretch>
                  <a:fillRect/>
                </a:stretch>
              </p:blipFill>
              <p:spPr>
                <a:xfrm>
                  <a:off x="2308773" y="1084747"/>
                  <a:ext cx="16668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584" name="Freihand 583">
                  <a:extLst>
                    <a:ext uri="{FF2B5EF4-FFF2-40B4-BE49-F238E27FC236}">
                      <a16:creationId xmlns:a16="http://schemas.microsoft.com/office/drawing/2014/main" id="{B6B61305-BFB3-4713-96DD-64A63141F220}"/>
                    </a:ext>
                  </a:extLst>
                </p14:cNvPr>
                <p14:cNvContentPartPr/>
                <p14:nvPr/>
              </p14:nvContentPartPr>
              <p14:xfrm>
                <a:off x="789933" y="3186427"/>
                <a:ext cx="89640" cy="171720"/>
              </p14:xfrm>
            </p:contentPart>
          </mc:Choice>
          <mc:Fallback xmlns="">
            <p:pic>
              <p:nvPicPr>
                <p:cNvPr id="584" name="Freihand 583">
                  <a:extLst>
                    <a:ext uri="{FF2B5EF4-FFF2-40B4-BE49-F238E27FC236}">
                      <a16:creationId xmlns:a16="http://schemas.microsoft.com/office/drawing/2014/main" id="{B6B61305-BFB3-4713-96DD-64A63141F220}"/>
                    </a:ext>
                  </a:extLst>
                </p:cNvPr>
                <p:cNvPicPr/>
                <p:nvPr/>
              </p:nvPicPr>
              <p:blipFill>
                <a:blip r:embed="rId562"/>
                <a:stretch>
                  <a:fillRect/>
                </a:stretch>
              </p:blipFill>
              <p:spPr>
                <a:xfrm>
                  <a:off x="785613" y="3182107"/>
                  <a:ext cx="982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585" name="Freihand 584">
                  <a:extLst>
                    <a:ext uri="{FF2B5EF4-FFF2-40B4-BE49-F238E27FC236}">
                      <a16:creationId xmlns:a16="http://schemas.microsoft.com/office/drawing/2014/main" id="{2321247A-739A-4868-BBD5-8638798C7AD5}"/>
                    </a:ext>
                  </a:extLst>
                </p14:cNvPr>
                <p14:cNvContentPartPr/>
                <p14:nvPr/>
              </p14:nvContentPartPr>
              <p14:xfrm>
                <a:off x="824853" y="3281467"/>
                <a:ext cx="85680" cy="50400"/>
              </p14:xfrm>
            </p:contentPart>
          </mc:Choice>
          <mc:Fallback xmlns="">
            <p:pic>
              <p:nvPicPr>
                <p:cNvPr id="585" name="Freihand 584">
                  <a:extLst>
                    <a:ext uri="{FF2B5EF4-FFF2-40B4-BE49-F238E27FC236}">
                      <a16:creationId xmlns:a16="http://schemas.microsoft.com/office/drawing/2014/main" id="{2321247A-739A-4868-BBD5-8638798C7AD5}"/>
                    </a:ext>
                  </a:extLst>
                </p:cNvPr>
                <p:cNvPicPr/>
                <p:nvPr/>
              </p:nvPicPr>
              <p:blipFill>
                <a:blip r:embed="rId564"/>
                <a:stretch>
                  <a:fillRect/>
                </a:stretch>
              </p:blipFill>
              <p:spPr>
                <a:xfrm>
                  <a:off x="820533" y="3277147"/>
                  <a:ext cx="943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434" name="Freihand 433">
                  <a:extLst>
                    <a:ext uri="{FF2B5EF4-FFF2-40B4-BE49-F238E27FC236}">
                      <a16:creationId xmlns:a16="http://schemas.microsoft.com/office/drawing/2014/main" id="{55FD65E4-1B41-467B-89CD-3B197DF654B9}"/>
                    </a:ext>
                  </a:extLst>
                </p14:cNvPr>
                <p14:cNvContentPartPr/>
                <p14:nvPr/>
              </p14:nvContentPartPr>
              <p14:xfrm>
                <a:off x="6061773" y="1786027"/>
                <a:ext cx="103320" cy="159840"/>
              </p14:xfrm>
            </p:contentPart>
          </mc:Choice>
          <mc:Fallback xmlns="">
            <p:pic>
              <p:nvPicPr>
                <p:cNvPr id="434" name="Freihand 433">
                  <a:extLst>
                    <a:ext uri="{FF2B5EF4-FFF2-40B4-BE49-F238E27FC236}">
                      <a16:creationId xmlns:a16="http://schemas.microsoft.com/office/drawing/2014/main" id="{55FD65E4-1B41-467B-89CD-3B197DF654B9}"/>
                    </a:ext>
                  </a:extLst>
                </p:cNvPr>
                <p:cNvPicPr/>
                <p:nvPr/>
              </p:nvPicPr>
              <p:blipFill>
                <a:blip r:embed="rId566"/>
                <a:stretch>
                  <a:fillRect/>
                </a:stretch>
              </p:blipFill>
              <p:spPr>
                <a:xfrm>
                  <a:off x="6057453" y="1781707"/>
                  <a:ext cx="1119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435" name="Freihand 434">
                  <a:extLst>
                    <a:ext uri="{FF2B5EF4-FFF2-40B4-BE49-F238E27FC236}">
                      <a16:creationId xmlns:a16="http://schemas.microsoft.com/office/drawing/2014/main" id="{C7CDE866-FA16-4E49-814F-4D4775FA0A40}"/>
                    </a:ext>
                  </a:extLst>
                </p14:cNvPr>
                <p14:cNvContentPartPr/>
                <p14:nvPr/>
              </p14:nvContentPartPr>
              <p14:xfrm>
                <a:off x="6188493" y="1867747"/>
                <a:ext cx="167400" cy="83520"/>
              </p14:xfrm>
            </p:contentPart>
          </mc:Choice>
          <mc:Fallback xmlns="">
            <p:pic>
              <p:nvPicPr>
                <p:cNvPr id="435" name="Freihand 434">
                  <a:extLst>
                    <a:ext uri="{FF2B5EF4-FFF2-40B4-BE49-F238E27FC236}">
                      <a16:creationId xmlns:a16="http://schemas.microsoft.com/office/drawing/2014/main" id="{C7CDE866-FA16-4E49-814F-4D4775FA0A40}"/>
                    </a:ext>
                  </a:extLst>
                </p:cNvPr>
                <p:cNvPicPr/>
                <p:nvPr/>
              </p:nvPicPr>
              <p:blipFill>
                <a:blip r:embed="rId568"/>
                <a:stretch>
                  <a:fillRect/>
                </a:stretch>
              </p:blipFill>
              <p:spPr>
                <a:xfrm>
                  <a:off x="6184173" y="1863427"/>
                  <a:ext cx="1760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436" name="Freihand 435">
                  <a:extLst>
                    <a:ext uri="{FF2B5EF4-FFF2-40B4-BE49-F238E27FC236}">
                      <a16:creationId xmlns:a16="http://schemas.microsoft.com/office/drawing/2014/main" id="{0AE7BFBC-DB06-4F20-9A4C-E5D9F7324896}"/>
                    </a:ext>
                  </a:extLst>
                </p14:cNvPr>
                <p14:cNvContentPartPr/>
                <p14:nvPr/>
              </p14:nvContentPartPr>
              <p14:xfrm>
                <a:off x="6317733" y="1790707"/>
                <a:ext cx="360" cy="360"/>
              </p14:xfrm>
            </p:contentPart>
          </mc:Choice>
          <mc:Fallback xmlns="">
            <p:pic>
              <p:nvPicPr>
                <p:cNvPr id="436" name="Freihand 435">
                  <a:extLst>
                    <a:ext uri="{FF2B5EF4-FFF2-40B4-BE49-F238E27FC236}">
                      <a16:creationId xmlns:a16="http://schemas.microsoft.com/office/drawing/2014/main" id="{0AE7BFBC-DB06-4F20-9A4C-E5D9F7324896}"/>
                    </a:ext>
                  </a:extLst>
                </p:cNvPr>
                <p:cNvPicPr/>
                <p:nvPr/>
              </p:nvPicPr>
              <p:blipFill>
                <a:blip r:embed="rId4"/>
                <a:stretch>
                  <a:fillRect/>
                </a:stretch>
              </p:blipFill>
              <p:spPr>
                <a:xfrm>
                  <a:off x="6313413" y="17863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437" name="Freihand 436">
                  <a:extLst>
                    <a:ext uri="{FF2B5EF4-FFF2-40B4-BE49-F238E27FC236}">
                      <a16:creationId xmlns:a16="http://schemas.microsoft.com/office/drawing/2014/main" id="{31811F62-EA39-4D5B-AB83-37C6A24BF6F5}"/>
                    </a:ext>
                  </a:extLst>
                </p14:cNvPr>
                <p14:cNvContentPartPr/>
                <p14:nvPr/>
              </p14:nvContentPartPr>
              <p14:xfrm>
                <a:off x="6417453" y="1860547"/>
                <a:ext cx="102960" cy="105480"/>
              </p14:xfrm>
            </p:contentPart>
          </mc:Choice>
          <mc:Fallback xmlns="">
            <p:pic>
              <p:nvPicPr>
                <p:cNvPr id="437" name="Freihand 436">
                  <a:extLst>
                    <a:ext uri="{FF2B5EF4-FFF2-40B4-BE49-F238E27FC236}">
                      <a16:creationId xmlns:a16="http://schemas.microsoft.com/office/drawing/2014/main" id="{31811F62-EA39-4D5B-AB83-37C6A24BF6F5}"/>
                    </a:ext>
                  </a:extLst>
                </p:cNvPr>
                <p:cNvPicPr/>
                <p:nvPr/>
              </p:nvPicPr>
              <p:blipFill>
                <a:blip r:embed="rId571"/>
                <a:stretch>
                  <a:fillRect/>
                </a:stretch>
              </p:blipFill>
              <p:spPr>
                <a:xfrm>
                  <a:off x="6413133" y="1856227"/>
                  <a:ext cx="1116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438" name="Freihand 437">
                  <a:extLst>
                    <a:ext uri="{FF2B5EF4-FFF2-40B4-BE49-F238E27FC236}">
                      <a16:creationId xmlns:a16="http://schemas.microsoft.com/office/drawing/2014/main" id="{088BBD8E-A6BF-44E2-AEF3-A0C22D135381}"/>
                    </a:ext>
                  </a:extLst>
                </p14:cNvPr>
                <p14:cNvContentPartPr/>
                <p14:nvPr/>
              </p14:nvContentPartPr>
              <p14:xfrm>
                <a:off x="6536613" y="1847227"/>
                <a:ext cx="146520" cy="107280"/>
              </p14:xfrm>
            </p:contentPart>
          </mc:Choice>
          <mc:Fallback xmlns="">
            <p:pic>
              <p:nvPicPr>
                <p:cNvPr id="438" name="Freihand 437">
                  <a:extLst>
                    <a:ext uri="{FF2B5EF4-FFF2-40B4-BE49-F238E27FC236}">
                      <a16:creationId xmlns:a16="http://schemas.microsoft.com/office/drawing/2014/main" id="{088BBD8E-A6BF-44E2-AEF3-A0C22D135381}"/>
                    </a:ext>
                  </a:extLst>
                </p:cNvPr>
                <p:cNvPicPr/>
                <p:nvPr/>
              </p:nvPicPr>
              <p:blipFill>
                <a:blip r:embed="rId573"/>
                <a:stretch>
                  <a:fillRect/>
                </a:stretch>
              </p:blipFill>
              <p:spPr>
                <a:xfrm>
                  <a:off x="6532293" y="1842907"/>
                  <a:ext cx="1551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440" name="Freihand 439">
                  <a:extLst>
                    <a:ext uri="{FF2B5EF4-FFF2-40B4-BE49-F238E27FC236}">
                      <a16:creationId xmlns:a16="http://schemas.microsoft.com/office/drawing/2014/main" id="{D57C0E5A-8185-4E5B-8BB9-31910FE91C6C}"/>
                    </a:ext>
                  </a:extLst>
                </p14:cNvPr>
                <p14:cNvContentPartPr/>
                <p14:nvPr/>
              </p14:nvContentPartPr>
              <p14:xfrm>
                <a:off x="6855213" y="1850467"/>
                <a:ext cx="255600" cy="105840"/>
              </p14:xfrm>
            </p:contentPart>
          </mc:Choice>
          <mc:Fallback xmlns="">
            <p:pic>
              <p:nvPicPr>
                <p:cNvPr id="440" name="Freihand 439">
                  <a:extLst>
                    <a:ext uri="{FF2B5EF4-FFF2-40B4-BE49-F238E27FC236}">
                      <a16:creationId xmlns:a16="http://schemas.microsoft.com/office/drawing/2014/main" id="{D57C0E5A-8185-4E5B-8BB9-31910FE91C6C}"/>
                    </a:ext>
                  </a:extLst>
                </p:cNvPr>
                <p:cNvPicPr/>
                <p:nvPr/>
              </p:nvPicPr>
              <p:blipFill>
                <a:blip r:embed="rId575"/>
                <a:stretch>
                  <a:fillRect/>
                </a:stretch>
              </p:blipFill>
              <p:spPr>
                <a:xfrm>
                  <a:off x="6850893" y="1846147"/>
                  <a:ext cx="2642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441" name="Freihand 440">
                  <a:extLst>
                    <a:ext uri="{FF2B5EF4-FFF2-40B4-BE49-F238E27FC236}">
                      <a16:creationId xmlns:a16="http://schemas.microsoft.com/office/drawing/2014/main" id="{6E1D1909-DAB9-4B91-B334-8C0170AC7C55}"/>
                    </a:ext>
                  </a:extLst>
                </p14:cNvPr>
                <p14:cNvContentPartPr/>
                <p14:nvPr/>
              </p14:nvContentPartPr>
              <p14:xfrm>
                <a:off x="7215213" y="1751827"/>
                <a:ext cx="145800" cy="173880"/>
              </p14:xfrm>
            </p:contentPart>
          </mc:Choice>
          <mc:Fallback xmlns="">
            <p:pic>
              <p:nvPicPr>
                <p:cNvPr id="441" name="Freihand 440">
                  <a:extLst>
                    <a:ext uri="{FF2B5EF4-FFF2-40B4-BE49-F238E27FC236}">
                      <a16:creationId xmlns:a16="http://schemas.microsoft.com/office/drawing/2014/main" id="{6E1D1909-DAB9-4B91-B334-8C0170AC7C55}"/>
                    </a:ext>
                  </a:extLst>
                </p:cNvPr>
                <p:cNvPicPr/>
                <p:nvPr/>
              </p:nvPicPr>
              <p:blipFill>
                <a:blip r:embed="rId577"/>
                <a:stretch>
                  <a:fillRect/>
                </a:stretch>
              </p:blipFill>
              <p:spPr>
                <a:xfrm>
                  <a:off x="7210893" y="1747507"/>
                  <a:ext cx="1544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442" name="Freihand 441">
                  <a:extLst>
                    <a:ext uri="{FF2B5EF4-FFF2-40B4-BE49-F238E27FC236}">
                      <a16:creationId xmlns:a16="http://schemas.microsoft.com/office/drawing/2014/main" id="{BB6B60C0-09C5-4767-8859-6E149820E143}"/>
                    </a:ext>
                  </a:extLst>
                </p14:cNvPr>
                <p14:cNvContentPartPr/>
                <p14:nvPr/>
              </p14:nvContentPartPr>
              <p14:xfrm>
                <a:off x="7367853" y="1842187"/>
                <a:ext cx="98280" cy="90000"/>
              </p14:xfrm>
            </p:contentPart>
          </mc:Choice>
          <mc:Fallback xmlns="">
            <p:pic>
              <p:nvPicPr>
                <p:cNvPr id="442" name="Freihand 441">
                  <a:extLst>
                    <a:ext uri="{FF2B5EF4-FFF2-40B4-BE49-F238E27FC236}">
                      <a16:creationId xmlns:a16="http://schemas.microsoft.com/office/drawing/2014/main" id="{BB6B60C0-09C5-4767-8859-6E149820E143}"/>
                    </a:ext>
                  </a:extLst>
                </p:cNvPr>
                <p:cNvPicPr/>
                <p:nvPr/>
              </p:nvPicPr>
              <p:blipFill>
                <a:blip r:embed="rId579"/>
                <a:stretch>
                  <a:fillRect/>
                </a:stretch>
              </p:blipFill>
              <p:spPr>
                <a:xfrm>
                  <a:off x="7363533" y="1837867"/>
                  <a:ext cx="1069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443" name="Freihand 442">
                  <a:extLst>
                    <a:ext uri="{FF2B5EF4-FFF2-40B4-BE49-F238E27FC236}">
                      <a16:creationId xmlns:a16="http://schemas.microsoft.com/office/drawing/2014/main" id="{7EA558C0-0283-4D6D-9B34-CA37A85113B2}"/>
                    </a:ext>
                  </a:extLst>
                </p14:cNvPr>
                <p14:cNvContentPartPr/>
                <p14:nvPr/>
              </p14:nvContentPartPr>
              <p14:xfrm>
                <a:off x="7495293" y="1816627"/>
                <a:ext cx="202680" cy="105840"/>
              </p14:xfrm>
            </p:contentPart>
          </mc:Choice>
          <mc:Fallback xmlns="">
            <p:pic>
              <p:nvPicPr>
                <p:cNvPr id="443" name="Freihand 442">
                  <a:extLst>
                    <a:ext uri="{FF2B5EF4-FFF2-40B4-BE49-F238E27FC236}">
                      <a16:creationId xmlns:a16="http://schemas.microsoft.com/office/drawing/2014/main" id="{7EA558C0-0283-4D6D-9B34-CA37A85113B2}"/>
                    </a:ext>
                  </a:extLst>
                </p:cNvPr>
                <p:cNvPicPr/>
                <p:nvPr/>
              </p:nvPicPr>
              <p:blipFill>
                <a:blip r:embed="rId581"/>
                <a:stretch>
                  <a:fillRect/>
                </a:stretch>
              </p:blipFill>
              <p:spPr>
                <a:xfrm>
                  <a:off x="7490973" y="1812307"/>
                  <a:ext cx="2113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445" name="Freihand 444">
                  <a:extLst>
                    <a:ext uri="{FF2B5EF4-FFF2-40B4-BE49-F238E27FC236}">
                      <a16:creationId xmlns:a16="http://schemas.microsoft.com/office/drawing/2014/main" id="{4355EB6C-7D89-4080-8F5B-BA988E2FC2AE}"/>
                    </a:ext>
                  </a:extLst>
                </p14:cNvPr>
                <p14:cNvContentPartPr/>
                <p14:nvPr/>
              </p14:nvContentPartPr>
              <p14:xfrm>
                <a:off x="7907133" y="1692427"/>
                <a:ext cx="235440" cy="158040"/>
              </p14:xfrm>
            </p:contentPart>
          </mc:Choice>
          <mc:Fallback xmlns="">
            <p:pic>
              <p:nvPicPr>
                <p:cNvPr id="445" name="Freihand 444">
                  <a:extLst>
                    <a:ext uri="{FF2B5EF4-FFF2-40B4-BE49-F238E27FC236}">
                      <a16:creationId xmlns:a16="http://schemas.microsoft.com/office/drawing/2014/main" id="{4355EB6C-7D89-4080-8F5B-BA988E2FC2AE}"/>
                    </a:ext>
                  </a:extLst>
                </p:cNvPr>
                <p:cNvPicPr/>
                <p:nvPr/>
              </p:nvPicPr>
              <p:blipFill>
                <a:blip r:embed="rId583"/>
                <a:stretch>
                  <a:fillRect/>
                </a:stretch>
              </p:blipFill>
              <p:spPr>
                <a:xfrm>
                  <a:off x="7902813" y="1688107"/>
                  <a:ext cx="2440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446" name="Freihand 445">
                  <a:extLst>
                    <a:ext uri="{FF2B5EF4-FFF2-40B4-BE49-F238E27FC236}">
                      <a16:creationId xmlns:a16="http://schemas.microsoft.com/office/drawing/2014/main" id="{7F619641-54CA-40B2-8681-AA4ADC9D38BD}"/>
                    </a:ext>
                  </a:extLst>
                </p14:cNvPr>
                <p14:cNvContentPartPr/>
                <p14:nvPr/>
              </p14:nvContentPartPr>
              <p14:xfrm>
                <a:off x="8307093" y="1754347"/>
                <a:ext cx="189720" cy="152640"/>
              </p14:xfrm>
            </p:contentPart>
          </mc:Choice>
          <mc:Fallback xmlns="">
            <p:pic>
              <p:nvPicPr>
                <p:cNvPr id="446" name="Freihand 445">
                  <a:extLst>
                    <a:ext uri="{FF2B5EF4-FFF2-40B4-BE49-F238E27FC236}">
                      <a16:creationId xmlns:a16="http://schemas.microsoft.com/office/drawing/2014/main" id="{7F619641-54CA-40B2-8681-AA4ADC9D38BD}"/>
                    </a:ext>
                  </a:extLst>
                </p:cNvPr>
                <p:cNvPicPr/>
                <p:nvPr/>
              </p:nvPicPr>
              <p:blipFill>
                <a:blip r:embed="rId585"/>
                <a:stretch>
                  <a:fillRect/>
                </a:stretch>
              </p:blipFill>
              <p:spPr>
                <a:xfrm>
                  <a:off x="8302773" y="1750027"/>
                  <a:ext cx="1983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447" name="Freihand 446">
                  <a:extLst>
                    <a:ext uri="{FF2B5EF4-FFF2-40B4-BE49-F238E27FC236}">
                      <a16:creationId xmlns:a16="http://schemas.microsoft.com/office/drawing/2014/main" id="{1EFCAFDE-0131-4EA4-B29B-A04BEE6534A8}"/>
                    </a:ext>
                  </a:extLst>
                </p14:cNvPr>
                <p14:cNvContentPartPr/>
                <p14:nvPr/>
              </p14:nvContentPartPr>
              <p14:xfrm>
                <a:off x="8483853" y="1752547"/>
                <a:ext cx="113040" cy="129600"/>
              </p14:xfrm>
            </p:contentPart>
          </mc:Choice>
          <mc:Fallback xmlns="">
            <p:pic>
              <p:nvPicPr>
                <p:cNvPr id="447" name="Freihand 446">
                  <a:extLst>
                    <a:ext uri="{FF2B5EF4-FFF2-40B4-BE49-F238E27FC236}">
                      <a16:creationId xmlns:a16="http://schemas.microsoft.com/office/drawing/2014/main" id="{1EFCAFDE-0131-4EA4-B29B-A04BEE6534A8}"/>
                    </a:ext>
                  </a:extLst>
                </p:cNvPr>
                <p:cNvPicPr/>
                <p:nvPr/>
              </p:nvPicPr>
              <p:blipFill>
                <a:blip r:embed="rId587"/>
                <a:stretch>
                  <a:fillRect/>
                </a:stretch>
              </p:blipFill>
              <p:spPr>
                <a:xfrm>
                  <a:off x="8479533" y="1748227"/>
                  <a:ext cx="1216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448" name="Freihand 447">
                  <a:extLst>
                    <a:ext uri="{FF2B5EF4-FFF2-40B4-BE49-F238E27FC236}">
                      <a16:creationId xmlns:a16="http://schemas.microsoft.com/office/drawing/2014/main" id="{3863F188-8A42-4C4B-A1B3-9968D6A9BEBD}"/>
                    </a:ext>
                  </a:extLst>
                </p14:cNvPr>
                <p14:cNvContentPartPr/>
                <p14:nvPr/>
              </p14:nvContentPartPr>
              <p14:xfrm>
                <a:off x="8597253" y="1773427"/>
                <a:ext cx="286560" cy="86400"/>
              </p14:xfrm>
            </p:contentPart>
          </mc:Choice>
          <mc:Fallback xmlns="">
            <p:pic>
              <p:nvPicPr>
                <p:cNvPr id="448" name="Freihand 447">
                  <a:extLst>
                    <a:ext uri="{FF2B5EF4-FFF2-40B4-BE49-F238E27FC236}">
                      <a16:creationId xmlns:a16="http://schemas.microsoft.com/office/drawing/2014/main" id="{3863F188-8A42-4C4B-A1B3-9968D6A9BEBD}"/>
                    </a:ext>
                  </a:extLst>
                </p:cNvPr>
                <p:cNvPicPr/>
                <p:nvPr/>
              </p:nvPicPr>
              <p:blipFill>
                <a:blip r:embed="rId589"/>
                <a:stretch>
                  <a:fillRect/>
                </a:stretch>
              </p:blipFill>
              <p:spPr>
                <a:xfrm>
                  <a:off x="8592933" y="1769107"/>
                  <a:ext cx="2952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449" name="Freihand 448">
                  <a:extLst>
                    <a:ext uri="{FF2B5EF4-FFF2-40B4-BE49-F238E27FC236}">
                      <a16:creationId xmlns:a16="http://schemas.microsoft.com/office/drawing/2014/main" id="{1C80A467-5A17-4533-89B8-895E893D7F5A}"/>
                    </a:ext>
                  </a:extLst>
                </p14:cNvPr>
                <p14:cNvContentPartPr/>
                <p14:nvPr/>
              </p14:nvContentPartPr>
              <p14:xfrm>
                <a:off x="8894613" y="1779187"/>
                <a:ext cx="76680" cy="57600"/>
              </p14:xfrm>
            </p:contentPart>
          </mc:Choice>
          <mc:Fallback xmlns="">
            <p:pic>
              <p:nvPicPr>
                <p:cNvPr id="449" name="Freihand 448">
                  <a:extLst>
                    <a:ext uri="{FF2B5EF4-FFF2-40B4-BE49-F238E27FC236}">
                      <a16:creationId xmlns:a16="http://schemas.microsoft.com/office/drawing/2014/main" id="{1C80A467-5A17-4533-89B8-895E893D7F5A}"/>
                    </a:ext>
                  </a:extLst>
                </p:cNvPr>
                <p:cNvPicPr/>
                <p:nvPr/>
              </p:nvPicPr>
              <p:blipFill>
                <a:blip r:embed="rId591"/>
                <a:stretch>
                  <a:fillRect/>
                </a:stretch>
              </p:blipFill>
              <p:spPr>
                <a:xfrm>
                  <a:off x="8890293" y="1774867"/>
                  <a:ext cx="8532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450" name="Freihand 449">
                  <a:extLst>
                    <a:ext uri="{FF2B5EF4-FFF2-40B4-BE49-F238E27FC236}">
                      <a16:creationId xmlns:a16="http://schemas.microsoft.com/office/drawing/2014/main" id="{51F01C53-8C8D-44D2-8306-0E0595511FD8}"/>
                    </a:ext>
                  </a:extLst>
                </p14:cNvPr>
                <p14:cNvContentPartPr/>
                <p14:nvPr/>
              </p14:nvContentPartPr>
              <p14:xfrm>
                <a:off x="9011253" y="1779187"/>
                <a:ext cx="101520" cy="65520"/>
              </p14:xfrm>
            </p:contentPart>
          </mc:Choice>
          <mc:Fallback xmlns="">
            <p:pic>
              <p:nvPicPr>
                <p:cNvPr id="450" name="Freihand 449">
                  <a:extLst>
                    <a:ext uri="{FF2B5EF4-FFF2-40B4-BE49-F238E27FC236}">
                      <a16:creationId xmlns:a16="http://schemas.microsoft.com/office/drawing/2014/main" id="{51F01C53-8C8D-44D2-8306-0E0595511FD8}"/>
                    </a:ext>
                  </a:extLst>
                </p:cNvPr>
                <p:cNvPicPr/>
                <p:nvPr/>
              </p:nvPicPr>
              <p:blipFill>
                <a:blip r:embed="rId593"/>
                <a:stretch>
                  <a:fillRect/>
                </a:stretch>
              </p:blipFill>
              <p:spPr>
                <a:xfrm>
                  <a:off x="9006933" y="1774867"/>
                  <a:ext cx="1101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451" name="Freihand 450">
                  <a:extLst>
                    <a:ext uri="{FF2B5EF4-FFF2-40B4-BE49-F238E27FC236}">
                      <a16:creationId xmlns:a16="http://schemas.microsoft.com/office/drawing/2014/main" id="{5E16952F-683A-4605-94D1-7E2EB2955A0C}"/>
                    </a:ext>
                  </a:extLst>
                </p14:cNvPr>
                <p14:cNvContentPartPr/>
                <p14:nvPr/>
              </p14:nvContentPartPr>
              <p14:xfrm>
                <a:off x="9343533" y="1742827"/>
                <a:ext cx="105840" cy="110880"/>
              </p14:xfrm>
            </p:contentPart>
          </mc:Choice>
          <mc:Fallback xmlns="">
            <p:pic>
              <p:nvPicPr>
                <p:cNvPr id="451" name="Freihand 450">
                  <a:extLst>
                    <a:ext uri="{FF2B5EF4-FFF2-40B4-BE49-F238E27FC236}">
                      <a16:creationId xmlns:a16="http://schemas.microsoft.com/office/drawing/2014/main" id="{5E16952F-683A-4605-94D1-7E2EB2955A0C}"/>
                    </a:ext>
                  </a:extLst>
                </p:cNvPr>
                <p:cNvPicPr/>
                <p:nvPr/>
              </p:nvPicPr>
              <p:blipFill>
                <a:blip r:embed="rId595"/>
                <a:stretch>
                  <a:fillRect/>
                </a:stretch>
              </p:blipFill>
              <p:spPr>
                <a:xfrm>
                  <a:off x="9339213" y="1738507"/>
                  <a:ext cx="1144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452" name="Freihand 451">
                  <a:extLst>
                    <a:ext uri="{FF2B5EF4-FFF2-40B4-BE49-F238E27FC236}">
                      <a16:creationId xmlns:a16="http://schemas.microsoft.com/office/drawing/2014/main" id="{3541A7EC-B1E4-42C3-8123-F88FED07C6A1}"/>
                    </a:ext>
                  </a:extLst>
                </p14:cNvPr>
                <p14:cNvContentPartPr/>
                <p14:nvPr/>
              </p14:nvContentPartPr>
              <p14:xfrm>
                <a:off x="9467013" y="1756147"/>
                <a:ext cx="193320" cy="77040"/>
              </p14:xfrm>
            </p:contentPart>
          </mc:Choice>
          <mc:Fallback xmlns="">
            <p:pic>
              <p:nvPicPr>
                <p:cNvPr id="452" name="Freihand 451">
                  <a:extLst>
                    <a:ext uri="{FF2B5EF4-FFF2-40B4-BE49-F238E27FC236}">
                      <a16:creationId xmlns:a16="http://schemas.microsoft.com/office/drawing/2014/main" id="{3541A7EC-B1E4-42C3-8123-F88FED07C6A1}"/>
                    </a:ext>
                  </a:extLst>
                </p:cNvPr>
                <p:cNvPicPr/>
                <p:nvPr/>
              </p:nvPicPr>
              <p:blipFill>
                <a:blip r:embed="rId597"/>
                <a:stretch>
                  <a:fillRect/>
                </a:stretch>
              </p:blipFill>
              <p:spPr>
                <a:xfrm>
                  <a:off x="9462693" y="1751827"/>
                  <a:ext cx="2019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453" name="Freihand 452">
                  <a:extLst>
                    <a:ext uri="{FF2B5EF4-FFF2-40B4-BE49-F238E27FC236}">
                      <a16:creationId xmlns:a16="http://schemas.microsoft.com/office/drawing/2014/main" id="{6D245DC8-92E4-41C3-8F4F-6E3190535A42}"/>
                    </a:ext>
                  </a:extLst>
                </p14:cNvPr>
                <p14:cNvContentPartPr/>
                <p14:nvPr/>
              </p14:nvContentPartPr>
              <p14:xfrm>
                <a:off x="9692013" y="1724827"/>
                <a:ext cx="97200" cy="107640"/>
              </p14:xfrm>
            </p:contentPart>
          </mc:Choice>
          <mc:Fallback xmlns="">
            <p:pic>
              <p:nvPicPr>
                <p:cNvPr id="453" name="Freihand 452">
                  <a:extLst>
                    <a:ext uri="{FF2B5EF4-FFF2-40B4-BE49-F238E27FC236}">
                      <a16:creationId xmlns:a16="http://schemas.microsoft.com/office/drawing/2014/main" id="{6D245DC8-92E4-41C3-8F4F-6E3190535A42}"/>
                    </a:ext>
                  </a:extLst>
                </p:cNvPr>
                <p:cNvPicPr/>
                <p:nvPr/>
              </p:nvPicPr>
              <p:blipFill>
                <a:blip r:embed="rId599"/>
                <a:stretch>
                  <a:fillRect/>
                </a:stretch>
              </p:blipFill>
              <p:spPr>
                <a:xfrm>
                  <a:off x="9687693" y="1720507"/>
                  <a:ext cx="1058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454" name="Freihand 453">
                  <a:extLst>
                    <a:ext uri="{FF2B5EF4-FFF2-40B4-BE49-F238E27FC236}">
                      <a16:creationId xmlns:a16="http://schemas.microsoft.com/office/drawing/2014/main" id="{87A07926-C145-4450-9278-E97080EB1B62}"/>
                    </a:ext>
                  </a:extLst>
                </p14:cNvPr>
                <p14:cNvContentPartPr/>
                <p14:nvPr/>
              </p14:nvContentPartPr>
              <p14:xfrm>
                <a:off x="9802173" y="1636627"/>
                <a:ext cx="117720" cy="158040"/>
              </p14:xfrm>
            </p:contentPart>
          </mc:Choice>
          <mc:Fallback xmlns="">
            <p:pic>
              <p:nvPicPr>
                <p:cNvPr id="454" name="Freihand 453">
                  <a:extLst>
                    <a:ext uri="{FF2B5EF4-FFF2-40B4-BE49-F238E27FC236}">
                      <a16:creationId xmlns:a16="http://schemas.microsoft.com/office/drawing/2014/main" id="{87A07926-C145-4450-9278-E97080EB1B62}"/>
                    </a:ext>
                  </a:extLst>
                </p:cNvPr>
                <p:cNvPicPr/>
                <p:nvPr/>
              </p:nvPicPr>
              <p:blipFill>
                <a:blip r:embed="rId601"/>
                <a:stretch>
                  <a:fillRect/>
                </a:stretch>
              </p:blipFill>
              <p:spPr>
                <a:xfrm>
                  <a:off x="9797853" y="1632307"/>
                  <a:ext cx="1263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455" name="Freihand 454">
                  <a:extLst>
                    <a:ext uri="{FF2B5EF4-FFF2-40B4-BE49-F238E27FC236}">
                      <a16:creationId xmlns:a16="http://schemas.microsoft.com/office/drawing/2014/main" id="{A5DD738F-8151-409F-9EB0-D95B1A583D29}"/>
                    </a:ext>
                  </a:extLst>
                </p14:cNvPr>
                <p14:cNvContentPartPr/>
                <p14:nvPr/>
              </p14:nvContentPartPr>
              <p14:xfrm>
                <a:off x="9947613" y="1721587"/>
                <a:ext cx="244800" cy="74160"/>
              </p14:xfrm>
            </p:contentPart>
          </mc:Choice>
          <mc:Fallback xmlns="">
            <p:pic>
              <p:nvPicPr>
                <p:cNvPr id="455" name="Freihand 454">
                  <a:extLst>
                    <a:ext uri="{FF2B5EF4-FFF2-40B4-BE49-F238E27FC236}">
                      <a16:creationId xmlns:a16="http://schemas.microsoft.com/office/drawing/2014/main" id="{A5DD738F-8151-409F-9EB0-D95B1A583D29}"/>
                    </a:ext>
                  </a:extLst>
                </p:cNvPr>
                <p:cNvPicPr/>
                <p:nvPr/>
              </p:nvPicPr>
              <p:blipFill>
                <a:blip r:embed="rId603"/>
                <a:stretch>
                  <a:fillRect/>
                </a:stretch>
              </p:blipFill>
              <p:spPr>
                <a:xfrm>
                  <a:off x="9943293" y="1717267"/>
                  <a:ext cx="2534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456" name="Freihand 455">
                  <a:extLst>
                    <a:ext uri="{FF2B5EF4-FFF2-40B4-BE49-F238E27FC236}">
                      <a16:creationId xmlns:a16="http://schemas.microsoft.com/office/drawing/2014/main" id="{DAB8145F-FA5F-4B5F-8B1C-E3FDE7C7F748}"/>
                    </a:ext>
                  </a:extLst>
                </p14:cNvPr>
                <p14:cNvContentPartPr/>
                <p14:nvPr/>
              </p14:nvContentPartPr>
              <p14:xfrm>
                <a:off x="10168653" y="1623667"/>
                <a:ext cx="360" cy="360"/>
              </p14:xfrm>
            </p:contentPart>
          </mc:Choice>
          <mc:Fallback xmlns="">
            <p:pic>
              <p:nvPicPr>
                <p:cNvPr id="456" name="Freihand 455">
                  <a:extLst>
                    <a:ext uri="{FF2B5EF4-FFF2-40B4-BE49-F238E27FC236}">
                      <a16:creationId xmlns:a16="http://schemas.microsoft.com/office/drawing/2014/main" id="{DAB8145F-FA5F-4B5F-8B1C-E3FDE7C7F748}"/>
                    </a:ext>
                  </a:extLst>
                </p:cNvPr>
                <p:cNvPicPr/>
                <p:nvPr/>
              </p:nvPicPr>
              <p:blipFill>
                <a:blip r:embed="rId4"/>
                <a:stretch>
                  <a:fillRect/>
                </a:stretch>
              </p:blipFill>
              <p:spPr>
                <a:xfrm>
                  <a:off x="10164333" y="16193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457" name="Freihand 456">
                  <a:extLst>
                    <a:ext uri="{FF2B5EF4-FFF2-40B4-BE49-F238E27FC236}">
                      <a16:creationId xmlns:a16="http://schemas.microsoft.com/office/drawing/2014/main" id="{B0E3C567-3E75-4386-81DC-6FF30CBF090B}"/>
                    </a:ext>
                  </a:extLst>
                </p14:cNvPr>
                <p14:cNvContentPartPr/>
                <p14:nvPr/>
              </p14:nvContentPartPr>
              <p14:xfrm>
                <a:off x="10221573" y="1580467"/>
                <a:ext cx="155520" cy="207000"/>
              </p14:xfrm>
            </p:contentPart>
          </mc:Choice>
          <mc:Fallback xmlns="">
            <p:pic>
              <p:nvPicPr>
                <p:cNvPr id="457" name="Freihand 456">
                  <a:extLst>
                    <a:ext uri="{FF2B5EF4-FFF2-40B4-BE49-F238E27FC236}">
                      <a16:creationId xmlns:a16="http://schemas.microsoft.com/office/drawing/2014/main" id="{B0E3C567-3E75-4386-81DC-6FF30CBF090B}"/>
                    </a:ext>
                  </a:extLst>
                </p:cNvPr>
                <p:cNvPicPr/>
                <p:nvPr/>
              </p:nvPicPr>
              <p:blipFill>
                <a:blip r:embed="rId606"/>
                <a:stretch>
                  <a:fillRect/>
                </a:stretch>
              </p:blipFill>
              <p:spPr>
                <a:xfrm>
                  <a:off x="10217253" y="1576147"/>
                  <a:ext cx="16416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465" name="Freihand 464">
                  <a:extLst>
                    <a:ext uri="{FF2B5EF4-FFF2-40B4-BE49-F238E27FC236}">
                      <a16:creationId xmlns:a16="http://schemas.microsoft.com/office/drawing/2014/main" id="{135E5DE4-24A1-467A-A4E8-8D163BF5B2B7}"/>
                    </a:ext>
                  </a:extLst>
                </p14:cNvPr>
                <p14:cNvContentPartPr/>
                <p14:nvPr/>
              </p14:nvContentPartPr>
              <p14:xfrm>
                <a:off x="5396853" y="2104267"/>
                <a:ext cx="113760" cy="190800"/>
              </p14:xfrm>
            </p:contentPart>
          </mc:Choice>
          <mc:Fallback xmlns="">
            <p:pic>
              <p:nvPicPr>
                <p:cNvPr id="465" name="Freihand 464">
                  <a:extLst>
                    <a:ext uri="{FF2B5EF4-FFF2-40B4-BE49-F238E27FC236}">
                      <a16:creationId xmlns:a16="http://schemas.microsoft.com/office/drawing/2014/main" id="{135E5DE4-24A1-467A-A4E8-8D163BF5B2B7}"/>
                    </a:ext>
                  </a:extLst>
                </p:cNvPr>
                <p:cNvPicPr/>
                <p:nvPr/>
              </p:nvPicPr>
              <p:blipFill>
                <a:blip r:embed="rId608"/>
                <a:stretch>
                  <a:fillRect/>
                </a:stretch>
              </p:blipFill>
              <p:spPr>
                <a:xfrm>
                  <a:off x="5392533" y="2099947"/>
                  <a:ext cx="1224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466" name="Freihand 465">
                  <a:extLst>
                    <a:ext uri="{FF2B5EF4-FFF2-40B4-BE49-F238E27FC236}">
                      <a16:creationId xmlns:a16="http://schemas.microsoft.com/office/drawing/2014/main" id="{8ADDF404-3998-4670-A4B4-1ED100BF6454}"/>
                    </a:ext>
                  </a:extLst>
                </p14:cNvPr>
                <p14:cNvContentPartPr/>
                <p14:nvPr/>
              </p14:nvContentPartPr>
              <p14:xfrm>
                <a:off x="5501253" y="2197507"/>
                <a:ext cx="143280" cy="68760"/>
              </p14:xfrm>
            </p:contentPart>
          </mc:Choice>
          <mc:Fallback xmlns="">
            <p:pic>
              <p:nvPicPr>
                <p:cNvPr id="466" name="Freihand 465">
                  <a:extLst>
                    <a:ext uri="{FF2B5EF4-FFF2-40B4-BE49-F238E27FC236}">
                      <a16:creationId xmlns:a16="http://schemas.microsoft.com/office/drawing/2014/main" id="{8ADDF404-3998-4670-A4B4-1ED100BF6454}"/>
                    </a:ext>
                  </a:extLst>
                </p:cNvPr>
                <p:cNvPicPr/>
                <p:nvPr/>
              </p:nvPicPr>
              <p:blipFill>
                <a:blip r:embed="rId610"/>
                <a:stretch>
                  <a:fillRect/>
                </a:stretch>
              </p:blipFill>
              <p:spPr>
                <a:xfrm>
                  <a:off x="5496933" y="2193187"/>
                  <a:ext cx="1519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467" name="Freihand 466">
                  <a:extLst>
                    <a:ext uri="{FF2B5EF4-FFF2-40B4-BE49-F238E27FC236}">
                      <a16:creationId xmlns:a16="http://schemas.microsoft.com/office/drawing/2014/main" id="{BF4F69DB-5485-45B9-94FE-759FAF3CA9E0}"/>
                    </a:ext>
                  </a:extLst>
                </p14:cNvPr>
                <p14:cNvContentPartPr/>
                <p14:nvPr/>
              </p14:nvContentPartPr>
              <p14:xfrm>
                <a:off x="5639493" y="2119027"/>
                <a:ext cx="114480" cy="120960"/>
              </p14:xfrm>
            </p:contentPart>
          </mc:Choice>
          <mc:Fallback xmlns="">
            <p:pic>
              <p:nvPicPr>
                <p:cNvPr id="467" name="Freihand 466">
                  <a:extLst>
                    <a:ext uri="{FF2B5EF4-FFF2-40B4-BE49-F238E27FC236}">
                      <a16:creationId xmlns:a16="http://schemas.microsoft.com/office/drawing/2014/main" id="{BF4F69DB-5485-45B9-94FE-759FAF3CA9E0}"/>
                    </a:ext>
                  </a:extLst>
                </p:cNvPr>
                <p:cNvPicPr/>
                <p:nvPr/>
              </p:nvPicPr>
              <p:blipFill>
                <a:blip r:embed="rId612"/>
                <a:stretch>
                  <a:fillRect/>
                </a:stretch>
              </p:blipFill>
              <p:spPr>
                <a:xfrm>
                  <a:off x="5635173" y="2114707"/>
                  <a:ext cx="1231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468" name="Freihand 467">
                  <a:extLst>
                    <a:ext uri="{FF2B5EF4-FFF2-40B4-BE49-F238E27FC236}">
                      <a16:creationId xmlns:a16="http://schemas.microsoft.com/office/drawing/2014/main" id="{165DB10A-CBF9-46F0-BBA3-09D07A168025}"/>
                    </a:ext>
                  </a:extLst>
                </p14:cNvPr>
                <p14:cNvContentPartPr/>
                <p14:nvPr/>
              </p14:nvContentPartPr>
              <p14:xfrm>
                <a:off x="5733453" y="2171947"/>
                <a:ext cx="75960" cy="217440"/>
              </p14:xfrm>
            </p:contentPart>
          </mc:Choice>
          <mc:Fallback xmlns="">
            <p:pic>
              <p:nvPicPr>
                <p:cNvPr id="468" name="Freihand 467">
                  <a:extLst>
                    <a:ext uri="{FF2B5EF4-FFF2-40B4-BE49-F238E27FC236}">
                      <a16:creationId xmlns:a16="http://schemas.microsoft.com/office/drawing/2014/main" id="{165DB10A-CBF9-46F0-BBA3-09D07A168025}"/>
                    </a:ext>
                  </a:extLst>
                </p:cNvPr>
                <p:cNvPicPr/>
                <p:nvPr/>
              </p:nvPicPr>
              <p:blipFill>
                <a:blip r:embed="rId614"/>
                <a:stretch>
                  <a:fillRect/>
                </a:stretch>
              </p:blipFill>
              <p:spPr>
                <a:xfrm>
                  <a:off x="5729133" y="2167627"/>
                  <a:ext cx="8460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469" name="Freihand 468">
                  <a:extLst>
                    <a:ext uri="{FF2B5EF4-FFF2-40B4-BE49-F238E27FC236}">
                      <a16:creationId xmlns:a16="http://schemas.microsoft.com/office/drawing/2014/main" id="{BC7B6BF7-2457-48E8-96B8-05EF0916A537}"/>
                    </a:ext>
                  </a:extLst>
                </p14:cNvPr>
                <p14:cNvContentPartPr/>
                <p14:nvPr/>
              </p14:nvContentPartPr>
              <p14:xfrm>
                <a:off x="5837493" y="2149627"/>
                <a:ext cx="92160" cy="140040"/>
              </p14:xfrm>
            </p:contentPart>
          </mc:Choice>
          <mc:Fallback xmlns="">
            <p:pic>
              <p:nvPicPr>
                <p:cNvPr id="469" name="Freihand 468">
                  <a:extLst>
                    <a:ext uri="{FF2B5EF4-FFF2-40B4-BE49-F238E27FC236}">
                      <a16:creationId xmlns:a16="http://schemas.microsoft.com/office/drawing/2014/main" id="{BC7B6BF7-2457-48E8-96B8-05EF0916A537}"/>
                    </a:ext>
                  </a:extLst>
                </p:cNvPr>
                <p:cNvPicPr/>
                <p:nvPr/>
              </p:nvPicPr>
              <p:blipFill>
                <a:blip r:embed="rId616"/>
                <a:stretch>
                  <a:fillRect/>
                </a:stretch>
              </p:blipFill>
              <p:spPr>
                <a:xfrm>
                  <a:off x="5833173" y="2145307"/>
                  <a:ext cx="1008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470" name="Freihand 469">
                  <a:extLst>
                    <a:ext uri="{FF2B5EF4-FFF2-40B4-BE49-F238E27FC236}">
                      <a16:creationId xmlns:a16="http://schemas.microsoft.com/office/drawing/2014/main" id="{98612B71-912E-497D-83FB-0D9E8421918F}"/>
                    </a:ext>
                  </a:extLst>
                </p14:cNvPr>
                <p14:cNvContentPartPr/>
                <p14:nvPr/>
              </p14:nvContentPartPr>
              <p14:xfrm>
                <a:off x="6012453" y="2182387"/>
                <a:ext cx="17640" cy="83160"/>
              </p14:xfrm>
            </p:contentPart>
          </mc:Choice>
          <mc:Fallback xmlns="">
            <p:pic>
              <p:nvPicPr>
                <p:cNvPr id="470" name="Freihand 469">
                  <a:extLst>
                    <a:ext uri="{FF2B5EF4-FFF2-40B4-BE49-F238E27FC236}">
                      <a16:creationId xmlns:a16="http://schemas.microsoft.com/office/drawing/2014/main" id="{98612B71-912E-497D-83FB-0D9E8421918F}"/>
                    </a:ext>
                  </a:extLst>
                </p:cNvPr>
                <p:cNvPicPr/>
                <p:nvPr/>
              </p:nvPicPr>
              <p:blipFill>
                <a:blip r:embed="rId618"/>
                <a:stretch>
                  <a:fillRect/>
                </a:stretch>
              </p:blipFill>
              <p:spPr>
                <a:xfrm>
                  <a:off x="6008133" y="2178067"/>
                  <a:ext cx="262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460" name="Freihand 459">
                  <a:extLst>
                    <a:ext uri="{FF2B5EF4-FFF2-40B4-BE49-F238E27FC236}">
                      <a16:creationId xmlns:a16="http://schemas.microsoft.com/office/drawing/2014/main" id="{D7CDEBBC-4FCA-4AED-A8DB-15F2638C698C}"/>
                    </a:ext>
                  </a:extLst>
                </p14:cNvPr>
                <p14:cNvContentPartPr/>
                <p14:nvPr/>
              </p14:nvContentPartPr>
              <p14:xfrm>
                <a:off x="6296853" y="2137027"/>
                <a:ext cx="147600" cy="205920"/>
              </p14:xfrm>
            </p:contentPart>
          </mc:Choice>
          <mc:Fallback xmlns="">
            <p:pic>
              <p:nvPicPr>
                <p:cNvPr id="460" name="Freihand 459">
                  <a:extLst>
                    <a:ext uri="{FF2B5EF4-FFF2-40B4-BE49-F238E27FC236}">
                      <a16:creationId xmlns:a16="http://schemas.microsoft.com/office/drawing/2014/main" id="{D7CDEBBC-4FCA-4AED-A8DB-15F2638C698C}"/>
                    </a:ext>
                  </a:extLst>
                </p:cNvPr>
                <p:cNvPicPr/>
                <p:nvPr/>
              </p:nvPicPr>
              <p:blipFill>
                <a:blip r:embed="rId620"/>
                <a:stretch>
                  <a:fillRect/>
                </a:stretch>
              </p:blipFill>
              <p:spPr>
                <a:xfrm>
                  <a:off x="6292533" y="2132707"/>
                  <a:ext cx="15624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461" name="Freihand 460">
                  <a:extLst>
                    <a:ext uri="{FF2B5EF4-FFF2-40B4-BE49-F238E27FC236}">
                      <a16:creationId xmlns:a16="http://schemas.microsoft.com/office/drawing/2014/main" id="{24C35D17-101E-4062-A987-66F61E8ED404}"/>
                    </a:ext>
                  </a:extLst>
                </p14:cNvPr>
                <p14:cNvContentPartPr/>
                <p14:nvPr/>
              </p14:nvContentPartPr>
              <p14:xfrm>
                <a:off x="6449133" y="2256547"/>
                <a:ext cx="114840" cy="135360"/>
              </p14:xfrm>
            </p:contentPart>
          </mc:Choice>
          <mc:Fallback xmlns="">
            <p:pic>
              <p:nvPicPr>
                <p:cNvPr id="461" name="Freihand 460">
                  <a:extLst>
                    <a:ext uri="{FF2B5EF4-FFF2-40B4-BE49-F238E27FC236}">
                      <a16:creationId xmlns:a16="http://schemas.microsoft.com/office/drawing/2014/main" id="{24C35D17-101E-4062-A987-66F61E8ED404}"/>
                    </a:ext>
                  </a:extLst>
                </p:cNvPr>
                <p:cNvPicPr/>
                <p:nvPr/>
              </p:nvPicPr>
              <p:blipFill>
                <a:blip r:embed="rId622"/>
                <a:stretch>
                  <a:fillRect/>
                </a:stretch>
              </p:blipFill>
              <p:spPr>
                <a:xfrm>
                  <a:off x="6444813" y="2252227"/>
                  <a:ext cx="1234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462" name="Freihand 461">
                  <a:extLst>
                    <a:ext uri="{FF2B5EF4-FFF2-40B4-BE49-F238E27FC236}">
                      <a16:creationId xmlns:a16="http://schemas.microsoft.com/office/drawing/2014/main" id="{A376F80C-38FB-40E8-8682-56639F6108F2}"/>
                    </a:ext>
                  </a:extLst>
                </p14:cNvPr>
                <p14:cNvContentPartPr/>
                <p14:nvPr/>
              </p14:nvContentPartPr>
              <p14:xfrm>
                <a:off x="6542373" y="2271307"/>
                <a:ext cx="38880" cy="122040"/>
              </p14:xfrm>
            </p:contentPart>
          </mc:Choice>
          <mc:Fallback xmlns="">
            <p:pic>
              <p:nvPicPr>
                <p:cNvPr id="462" name="Freihand 461">
                  <a:extLst>
                    <a:ext uri="{FF2B5EF4-FFF2-40B4-BE49-F238E27FC236}">
                      <a16:creationId xmlns:a16="http://schemas.microsoft.com/office/drawing/2014/main" id="{A376F80C-38FB-40E8-8682-56639F6108F2}"/>
                    </a:ext>
                  </a:extLst>
                </p:cNvPr>
                <p:cNvPicPr/>
                <p:nvPr/>
              </p:nvPicPr>
              <p:blipFill>
                <a:blip r:embed="rId624"/>
                <a:stretch>
                  <a:fillRect/>
                </a:stretch>
              </p:blipFill>
              <p:spPr>
                <a:xfrm>
                  <a:off x="6538053" y="2266987"/>
                  <a:ext cx="475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463" name="Freihand 462">
                  <a:extLst>
                    <a:ext uri="{FF2B5EF4-FFF2-40B4-BE49-F238E27FC236}">
                      <a16:creationId xmlns:a16="http://schemas.microsoft.com/office/drawing/2014/main" id="{71AB9BA6-92FA-47F2-B870-A78C65C147C7}"/>
                    </a:ext>
                  </a:extLst>
                </p14:cNvPr>
                <p14:cNvContentPartPr/>
                <p14:nvPr/>
              </p14:nvContentPartPr>
              <p14:xfrm>
                <a:off x="6487653" y="2341867"/>
                <a:ext cx="90000" cy="8280"/>
              </p14:xfrm>
            </p:contentPart>
          </mc:Choice>
          <mc:Fallback xmlns="">
            <p:pic>
              <p:nvPicPr>
                <p:cNvPr id="463" name="Freihand 462">
                  <a:extLst>
                    <a:ext uri="{FF2B5EF4-FFF2-40B4-BE49-F238E27FC236}">
                      <a16:creationId xmlns:a16="http://schemas.microsoft.com/office/drawing/2014/main" id="{71AB9BA6-92FA-47F2-B870-A78C65C147C7}"/>
                    </a:ext>
                  </a:extLst>
                </p:cNvPr>
                <p:cNvPicPr/>
                <p:nvPr/>
              </p:nvPicPr>
              <p:blipFill>
                <a:blip r:embed="rId626"/>
                <a:stretch>
                  <a:fillRect/>
                </a:stretch>
              </p:blipFill>
              <p:spPr>
                <a:xfrm>
                  <a:off x="6483333" y="2337547"/>
                  <a:ext cx="986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472" name="Freihand 471">
                  <a:extLst>
                    <a:ext uri="{FF2B5EF4-FFF2-40B4-BE49-F238E27FC236}">
                      <a16:creationId xmlns:a16="http://schemas.microsoft.com/office/drawing/2014/main" id="{5E040DB1-1825-4A82-A12D-6A4E358A2E5D}"/>
                    </a:ext>
                  </a:extLst>
                </p14:cNvPr>
                <p14:cNvContentPartPr/>
                <p14:nvPr/>
              </p14:nvContentPartPr>
              <p14:xfrm>
                <a:off x="6748653" y="2268067"/>
                <a:ext cx="4320" cy="7920"/>
              </p14:xfrm>
            </p:contentPart>
          </mc:Choice>
          <mc:Fallback xmlns="">
            <p:pic>
              <p:nvPicPr>
                <p:cNvPr id="472" name="Freihand 471">
                  <a:extLst>
                    <a:ext uri="{FF2B5EF4-FFF2-40B4-BE49-F238E27FC236}">
                      <a16:creationId xmlns:a16="http://schemas.microsoft.com/office/drawing/2014/main" id="{5E040DB1-1825-4A82-A12D-6A4E358A2E5D}"/>
                    </a:ext>
                  </a:extLst>
                </p:cNvPr>
                <p:cNvPicPr/>
                <p:nvPr/>
              </p:nvPicPr>
              <p:blipFill>
                <a:blip r:embed="rId628"/>
                <a:stretch>
                  <a:fillRect/>
                </a:stretch>
              </p:blipFill>
              <p:spPr>
                <a:xfrm>
                  <a:off x="6744333" y="2263747"/>
                  <a:ext cx="129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473" name="Freihand 472">
                  <a:extLst>
                    <a:ext uri="{FF2B5EF4-FFF2-40B4-BE49-F238E27FC236}">
                      <a16:creationId xmlns:a16="http://schemas.microsoft.com/office/drawing/2014/main" id="{CC8D8CDD-2169-4600-A42E-F67EED5C07AA}"/>
                    </a:ext>
                  </a:extLst>
                </p14:cNvPr>
                <p14:cNvContentPartPr/>
                <p14:nvPr/>
              </p14:nvContentPartPr>
              <p14:xfrm>
                <a:off x="6794373" y="2186347"/>
                <a:ext cx="13320" cy="119520"/>
              </p14:xfrm>
            </p:contentPart>
          </mc:Choice>
          <mc:Fallback xmlns="">
            <p:pic>
              <p:nvPicPr>
                <p:cNvPr id="473" name="Freihand 472">
                  <a:extLst>
                    <a:ext uri="{FF2B5EF4-FFF2-40B4-BE49-F238E27FC236}">
                      <a16:creationId xmlns:a16="http://schemas.microsoft.com/office/drawing/2014/main" id="{CC8D8CDD-2169-4600-A42E-F67EED5C07AA}"/>
                    </a:ext>
                  </a:extLst>
                </p:cNvPr>
                <p:cNvPicPr/>
                <p:nvPr/>
              </p:nvPicPr>
              <p:blipFill>
                <a:blip r:embed="rId630"/>
                <a:stretch>
                  <a:fillRect/>
                </a:stretch>
              </p:blipFill>
              <p:spPr>
                <a:xfrm>
                  <a:off x="6790053" y="2182027"/>
                  <a:ext cx="219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474" name="Freihand 473">
                  <a:extLst>
                    <a:ext uri="{FF2B5EF4-FFF2-40B4-BE49-F238E27FC236}">
                      <a16:creationId xmlns:a16="http://schemas.microsoft.com/office/drawing/2014/main" id="{CBB02A54-B79D-44A1-A545-F35233F039B3}"/>
                    </a:ext>
                  </a:extLst>
                </p14:cNvPr>
                <p14:cNvContentPartPr/>
                <p14:nvPr/>
              </p14:nvContentPartPr>
              <p14:xfrm>
                <a:off x="6727413" y="2236027"/>
                <a:ext cx="154800" cy="1800"/>
              </p14:xfrm>
            </p:contentPart>
          </mc:Choice>
          <mc:Fallback xmlns="">
            <p:pic>
              <p:nvPicPr>
                <p:cNvPr id="474" name="Freihand 473">
                  <a:extLst>
                    <a:ext uri="{FF2B5EF4-FFF2-40B4-BE49-F238E27FC236}">
                      <a16:creationId xmlns:a16="http://schemas.microsoft.com/office/drawing/2014/main" id="{CBB02A54-B79D-44A1-A545-F35233F039B3}"/>
                    </a:ext>
                  </a:extLst>
                </p:cNvPr>
                <p:cNvPicPr/>
                <p:nvPr/>
              </p:nvPicPr>
              <p:blipFill>
                <a:blip r:embed="rId632"/>
                <a:stretch>
                  <a:fillRect/>
                </a:stretch>
              </p:blipFill>
              <p:spPr>
                <a:xfrm>
                  <a:off x="6723093" y="2231707"/>
                  <a:ext cx="16344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475" name="Freihand 474">
                  <a:extLst>
                    <a:ext uri="{FF2B5EF4-FFF2-40B4-BE49-F238E27FC236}">
                      <a16:creationId xmlns:a16="http://schemas.microsoft.com/office/drawing/2014/main" id="{AA95944F-7E8E-40F3-9049-7FE9A93A8C4D}"/>
                    </a:ext>
                  </a:extLst>
                </p14:cNvPr>
                <p14:cNvContentPartPr/>
                <p14:nvPr/>
              </p14:nvContentPartPr>
              <p14:xfrm>
                <a:off x="6939093" y="2131627"/>
                <a:ext cx="141480" cy="168120"/>
              </p14:xfrm>
            </p:contentPart>
          </mc:Choice>
          <mc:Fallback xmlns="">
            <p:pic>
              <p:nvPicPr>
                <p:cNvPr id="475" name="Freihand 474">
                  <a:extLst>
                    <a:ext uri="{FF2B5EF4-FFF2-40B4-BE49-F238E27FC236}">
                      <a16:creationId xmlns:a16="http://schemas.microsoft.com/office/drawing/2014/main" id="{AA95944F-7E8E-40F3-9049-7FE9A93A8C4D}"/>
                    </a:ext>
                  </a:extLst>
                </p:cNvPr>
                <p:cNvPicPr/>
                <p:nvPr/>
              </p:nvPicPr>
              <p:blipFill>
                <a:blip r:embed="rId634"/>
                <a:stretch>
                  <a:fillRect/>
                </a:stretch>
              </p:blipFill>
              <p:spPr>
                <a:xfrm>
                  <a:off x="6934773" y="2127307"/>
                  <a:ext cx="1501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476" name="Freihand 475">
                  <a:extLst>
                    <a:ext uri="{FF2B5EF4-FFF2-40B4-BE49-F238E27FC236}">
                      <a16:creationId xmlns:a16="http://schemas.microsoft.com/office/drawing/2014/main" id="{05F469DB-50F8-4C22-A97F-F5F8DE0BF9F5}"/>
                    </a:ext>
                  </a:extLst>
                </p14:cNvPr>
                <p14:cNvContentPartPr/>
                <p14:nvPr/>
              </p14:nvContentPartPr>
              <p14:xfrm>
                <a:off x="7169493" y="2247907"/>
                <a:ext cx="16920" cy="117360"/>
              </p14:xfrm>
            </p:contentPart>
          </mc:Choice>
          <mc:Fallback xmlns="">
            <p:pic>
              <p:nvPicPr>
                <p:cNvPr id="476" name="Freihand 475">
                  <a:extLst>
                    <a:ext uri="{FF2B5EF4-FFF2-40B4-BE49-F238E27FC236}">
                      <a16:creationId xmlns:a16="http://schemas.microsoft.com/office/drawing/2014/main" id="{05F469DB-50F8-4C22-A97F-F5F8DE0BF9F5}"/>
                    </a:ext>
                  </a:extLst>
                </p:cNvPr>
                <p:cNvPicPr/>
                <p:nvPr/>
              </p:nvPicPr>
              <p:blipFill>
                <a:blip r:embed="rId636"/>
                <a:stretch>
                  <a:fillRect/>
                </a:stretch>
              </p:blipFill>
              <p:spPr>
                <a:xfrm>
                  <a:off x="7165173" y="2243587"/>
                  <a:ext cx="255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477" name="Freihand 476">
                  <a:extLst>
                    <a:ext uri="{FF2B5EF4-FFF2-40B4-BE49-F238E27FC236}">
                      <a16:creationId xmlns:a16="http://schemas.microsoft.com/office/drawing/2014/main" id="{808D1B0F-5A7E-4DE5-B6AF-B9E93C1B1FE9}"/>
                    </a:ext>
                  </a:extLst>
                </p14:cNvPr>
                <p14:cNvContentPartPr/>
                <p14:nvPr/>
              </p14:nvContentPartPr>
              <p14:xfrm>
                <a:off x="7122693" y="2214067"/>
                <a:ext cx="174240" cy="183600"/>
              </p14:xfrm>
            </p:contentPart>
          </mc:Choice>
          <mc:Fallback xmlns="">
            <p:pic>
              <p:nvPicPr>
                <p:cNvPr id="477" name="Freihand 476">
                  <a:extLst>
                    <a:ext uri="{FF2B5EF4-FFF2-40B4-BE49-F238E27FC236}">
                      <a16:creationId xmlns:a16="http://schemas.microsoft.com/office/drawing/2014/main" id="{808D1B0F-5A7E-4DE5-B6AF-B9E93C1B1FE9}"/>
                    </a:ext>
                  </a:extLst>
                </p:cNvPr>
                <p:cNvPicPr/>
                <p:nvPr/>
              </p:nvPicPr>
              <p:blipFill>
                <a:blip r:embed="rId638"/>
                <a:stretch>
                  <a:fillRect/>
                </a:stretch>
              </p:blipFill>
              <p:spPr>
                <a:xfrm>
                  <a:off x="7118373" y="2209747"/>
                  <a:ext cx="1828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478" name="Freihand 477">
                  <a:extLst>
                    <a:ext uri="{FF2B5EF4-FFF2-40B4-BE49-F238E27FC236}">
                      <a16:creationId xmlns:a16="http://schemas.microsoft.com/office/drawing/2014/main" id="{3AD5AF4A-758B-458D-ACC3-5214FA2D4E60}"/>
                    </a:ext>
                  </a:extLst>
                </p14:cNvPr>
                <p14:cNvContentPartPr/>
                <p14:nvPr/>
              </p14:nvContentPartPr>
              <p14:xfrm>
                <a:off x="7438053" y="2189947"/>
                <a:ext cx="178560" cy="6840"/>
              </p14:xfrm>
            </p:contentPart>
          </mc:Choice>
          <mc:Fallback xmlns="">
            <p:pic>
              <p:nvPicPr>
                <p:cNvPr id="478" name="Freihand 477">
                  <a:extLst>
                    <a:ext uri="{FF2B5EF4-FFF2-40B4-BE49-F238E27FC236}">
                      <a16:creationId xmlns:a16="http://schemas.microsoft.com/office/drawing/2014/main" id="{3AD5AF4A-758B-458D-ACC3-5214FA2D4E60}"/>
                    </a:ext>
                  </a:extLst>
                </p:cNvPr>
                <p:cNvPicPr/>
                <p:nvPr/>
              </p:nvPicPr>
              <p:blipFill>
                <a:blip r:embed="rId640"/>
                <a:stretch>
                  <a:fillRect/>
                </a:stretch>
              </p:blipFill>
              <p:spPr>
                <a:xfrm>
                  <a:off x="7433733" y="2185627"/>
                  <a:ext cx="1872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479" name="Freihand 478">
                  <a:extLst>
                    <a:ext uri="{FF2B5EF4-FFF2-40B4-BE49-F238E27FC236}">
                      <a16:creationId xmlns:a16="http://schemas.microsoft.com/office/drawing/2014/main" id="{0E41496F-412A-4AB6-9D83-7F8A709007B1}"/>
                    </a:ext>
                  </a:extLst>
                </p14:cNvPr>
                <p14:cNvContentPartPr/>
                <p14:nvPr/>
              </p14:nvContentPartPr>
              <p14:xfrm>
                <a:off x="7455693" y="2225587"/>
                <a:ext cx="165600" cy="18360"/>
              </p14:xfrm>
            </p:contentPart>
          </mc:Choice>
          <mc:Fallback xmlns="">
            <p:pic>
              <p:nvPicPr>
                <p:cNvPr id="479" name="Freihand 478">
                  <a:extLst>
                    <a:ext uri="{FF2B5EF4-FFF2-40B4-BE49-F238E27FC236}">
                      <a16:creationId xmlns:a16="http://schemas.microsoft.com/office/drawing/2014/main" id="{0E41496F-412A-4AB6-9D83-7F8A709007B1}"/>
                    </a:ext>
                  </a:extLst>
                </p:cNvPr>
                <p:cNvPicPr/>
                <p:nvPr/>
              </p:nvPicPr>
              <p:blipFill>
                <a:blip r:embed="rId642"/>
                <a:stretch>
                  <a:fillRect/>
                </a:stretch>
              </p:blipFill>
              <p:spPr>
                <a:xfrm>
                  <a:off x="7451373" y="2221267"/>
                  <a:ext cx="1742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481" name="Freihand 480">
                  <a:extLst>
                    <a:ext uri="{FF2B5EF4-FFF2-40B4-BE49-F238E27FC236}">
                      <a16:creationId xmlns:a16="http://schemas.microsoft.com/office/drawing/2014/main" id="{8827ACE5-2EC9-4031-85D8-A905C61129AD}"/>
                    </a:ext>
                  </a:extLst>
                </p14:cNvPr>
                <p14:cNvContentPartPr/>
                <p14:nvPr/>
              </p14:nvContentPartPr>
              <p14:xfrm>
                <a:off x="7769973" y="2216227"/>
                <a:ext cx="24840" cy="28080"/>
              </p14:xfrm>
            </p:contentPart>
          </mc:Choice>
          <mc:Fallback xmlns="">
            <p:pic>
              <p:nvPicPr>
                <p:cNvPr id="481" name="Freihand 480">
                  <a:extLst>
                    <a:ext uri="{FF2B5EF4-FFF2-40B4-BE49-F238E27FC236}">
                      <a16:creationId xmlns:a16="http://schemas.microsoft.com/office/drawing/2014/main" id="{8827ACE5-2EC9-4031-85D8-A905C61129AD}"/>
                    </a:ext>
                  </a:extLst>
                </p:cNvPr>
                <p:cNvPicPr/>
                <p:nvPr/>
              </p:nvPicPr>
              <p:blipFill>
                <a:blip r:embed="rId644"/>
                <a:stretch>
                  <a:fillRect/>
                </a:stretch>
              </p:blipFill>
              <p:spPr>
                <a:xfrm>
                  <a:off x="7765653" y="2211907"/>
                  <a:ext cx="334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482" name="Freihand 481">
                  <a:extLst>
                    <a:ext uri="{FF2B5EF4-FFF2-40B4-BE49-F238E27FC236}">
                      <a16:creationId xmlns:a16="http://schemas.microsoft.com/office/drawing/2014/main" id="{21BD5F31-CB93-4CD3-AB93-8DFE9E246023}"/>
                    </a:ext>
                  </a:extLst>
                </p14:cNvPr>
                <p14:cNvContentPartPr/>
                <p14:nvPr/>
              </p14:nvContentPartPr>
              <p14:xfrm>
                <a:off x="7759533" y="2090587"/>
                <a:ext cx="144720" cy="191520"/>
              </p14:xfrm>
            </p:contentPart>
          </mc:Choice>
          <mc:Fallback xmlns="">
            <p:pic>
              <p:nvPicPr>
                <p:cNvPr id="482" name="Freihand 481">
                  <a:extLst>
                    <a:ext uri="{FF2B5EF4-FFF2-40B4-BE49-F238E27FC236}">
                      <a16:creationId xmlns:a16="http://schemas.microsoft.com/office/drawing/2014/main" id="{21BD5F31-CB93-4CD3-AB93-8DFE9E246023}"/>
                    </a:ext>
                  </a:extLst>
                </p:cNvPr>
                <p:cNvPicPr/>
                <p:nvPr/>
              </p:nvPicPr>
              <p:blipFill>
                <a:blip r:embed="rId646"/>
                <a:stretch>
                  <a:fillRect/>
                </a:stretch>
              </p:blipFill>
              <p:spPr>
                <a:xfrm>
                  <a:off x="7755213" y="2086267"/>
                  <a:ext cx="15336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484" name="Freihand 483">
                  <a:extLst>
                    <a:ext uri="{FF2B5EF4-FFF2-40B4-BE49-F238E27FC236}">
                      <a16:creationId xmlns:a16="http://schemas.microsoft.com/office/drawing/2014/main" id="{85A5405D-92FD-470B-8741-0D28B1DA93D1}"/>
                    </a:ext>
                  </a:extLst>
                </p14:cNvPr>
                <p14:cNvContentPartPr/>
                <p14:nvPr/>
              </p14:nvContentPartPr>
              <p14:xfrm>
                <a:off x="7900293" y="2219467"/>
                <a:ext cx="82080" cy="104040"/>
              </p14:xfrm>
            </p:contentPart>
          </mc:Choice>
          <mc:Fallback xmlns="">
            <p:pic>
              <p:nvPicPr>
                <p:cNvPr id="484" name="Freihand 483">
                  <a:extLst>
                    <a:ext uri="{FF2B5EF4-FFF2-40B4-BE49-F238E27FC236}">
                      <a16:creationId xmlns:a16="http://schemas.microsoft.com/office/drawing/2014/main" id="{85A5405D-92FD-470B-8741-0D28B1DA93D1}"/>
                    </a:ext>
                  </a:extLst>
                </p:cNvPr>
                <p:cNvPicPr/>
                <p:nvPr/>
              </p:nvPicPr>
              <p:blipFill>
                <a:blip r:embed="rId648"/>
                <a:stretch>
                  <a:fillRect/>
                </a:stretch>
              </p:blipFill>
              <p:spPr>
                <a:xfrm>
                  <a:off x="7895973" y="2215147"/>
                  <a:ext cx="907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485" name="Freihand 484">
                  <a:extLst>
                    <a:ext uri="{FF2B5EF4-FFF2-40B4-BE49-F238E27FC236}">
                      <a16:creationId xmlns:a16="http://schemas.microsoft.com/office/drawing/2014/main" id="{AF4EDD52-C285-4D89-A531-075FCFF7A38D}"/>
                    </a:ext>
                  </a:extLst>
                </p14:cNvPr>
                <p14:cNvContentPartPr/>
                <p14:nvPr/>
              </p14:nvContentPartPr>
              <p14:xfrm>
                <a:off x="7709493" y="2034787"/>
                <a:ext cx="234720" cy="24120"/>
              </p14:xfrm>
            </p:contentPart>
          </mc:Choice>
          <mc:Fallback xmlns="">
            <p:pic>
              <p:nvPicPr>
                <p:cNvPr id="485" name="Freihand 484">
                  <a:extLst>
                    <a:ext uri="{FF2B5EF4-FFF2-40B4-BE49-F238E27FC236}">
                      <a16:creationId xmlns:a16="http://schemas.microsoft.com/office/drawing/2014/main" id="{AF4EDD52-C285-4D89-A531-075FCFF7A38D}"/>
                    </a:ext>
                  </a:extLst>
                </p:cNvPr>
                <p:cNvPicPr/>
                <p:nvPr/>
              </p:nvPicPr>
              <p:blipFill>
                <a:blip r:embed="rId650"/>
                <a:stretch>
                  <a:fillRect/>
                </a:stretch>
              </p:blipFill>
              <p:spPr>
                <a:xfrm>
                  <a:off x="7705173" y="2030467"/>
                  <a:ext cx="2433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492" name="Freihand 491">
                  <a:extLst>
                    <a:ext uri="{FF2B5EF4-FFF2-40B4-BE49-F238E27FC236}">
                      <a16:creationId xmlns:a16="http://schemas.microsoft.com/office/drawing/2014/main" id="{EAD2D56E-B7DF-489F-B06F-FA6F39CC0733}"/>
                    </a:ext>
                  </a:extLst>
                </p14:cNvPr>
                <p14:cNvContentPartPr/>
                <p14:nvPr/>
              </p14:nvContentPartPr>
              <p14:xfrm>
                <a:off x="6460653" y="2075467"/>
                <a:ext cx="72720" cy="92880"/>
              </p14:xfrm>
            </p:contentPart>
          </mc:Choice>
          <mc:Fallback xmlns="">
            <p:pic>
              <p:nvPicPr>
                <p:cNvPr id="492" name="Freihand 491">
                  <a:extLst>
                    <a:ext uri="{FF2B5EF4-FFF2-40B4-BE49-F238E27FC236}">
                      <a16:creationId xmlns:a16="http://schemas.microsoft.com/office/drawing/2014/main" id="{EAD2D56E-B7DF-489F-B06F-FA6F39CC0733}"/>
                    </a:ext>
                  </a:extLst>
                </p:cNvPr>
                <p:cNvPicPr/>
                <p:nvPr/>
              </p:nvPicPr>
              <p:blipFill>
                <a:blip r:embed="rId652"/>
                <a:stretch>
                  <a:fillRect/>
                </a:stretch>
              </p:blipFill>
              <p:spPr>
                <a:xfrm>
                  <a:off x="6456333" y="2071147"/>
                  <a:ext cx="813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493" name="Freihand 492">
                  <a:extLst>
                    <a:ext uri="{FF2B5EF4-FFF2-40B4-BE49-F238E27FC236}">
                      <a16:creationId xmlns:a16="http://schemas.microsoft.com/office/drawing/2014/main" id="{7544680D-4F31-4F88-B47F-1E3339375E30}"/>
                    </a:ext>
                  </a:extLst>
                </p14:cNvPr>
                <p14:cNvContentPartPr/>
                <p14:nvPr/>
              </p14:nvContentPartPr>
              <p14:xfrm>
                <a:off x="7082373" y="2062147"/>
                <a:ext cx="65520" cy="73440"/>
              </p14:xfrm>
            </p:contentPart>
          </mc:Choice>
          <mc:Fallback xmlns="">
            <p:pic>
              <p:nvPicPr>
                <p:cNvPr id="493" name="Freihand 492">
                  <a:extLst>
                    <a:ext uri="{FF2B5EF4-FFF2-40B4-BE49-F238E27FC236}">
                      <a16:creationId xmlns:a16="http://schemas.microsoft.com/office/drawing/2014/main" id="{7544680D-4F31-4F88-B47F-1E3339375E30}"/>
                    </a:ext>
                  </a:extLst>
                </p:cNvPr>
                <p:cNvPicPr/>
                <p:nvPr/>
              </p:nvPicPr>
              <p:blipFill>
                <a:blip r:embed="rId654"/>
                <a:stretch>
                  <a:fillRect/>
                </a:stretch>
              </p:blipFill>
              <p:spPr>
                <a:xfrm>
                  <a:off x="7078053" y="2057827"/>
                  <a:ext cx="741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487" name="Freihand 486">
                  <a:extLst>
                    <a:ext uri="{FF2B5EF4-FFF2-40B4-BE49-F238E27FC236}">
                      <a16:creationId xmlns:a16="http://schemas.microsoft.com/office/drawing/2014/main" id="{10DB3403-1956-40D3-A601-A5F695415296}"/>
                    </a:ext>
                  </a:extLst>
                </p14:cNvPr>
                <p14:cNvContentPartPr/>
                <p14:nvPr/>
              </p14:nvContentPartPr>
              <p14:xfrm>
                <a:off x="8750973" y="2065387"/>
                <a:ext cx="143280" cy="162720"/>
              </p14:xfrm>
            </p:contentPart>
          </mc:Choice>
          <mc:Fallback xmlns="">
            <p:pic>
              <p:nvPicPr>
                <p:cNvPr id="487" name="Freihand 486">
                  <a:extLst>
                    <a:ext uri="{FF2B5EF4-FFF2-40B4-BE49-F238E27FC236}">
                      <a16:creationId xmlns:a16="http://schemas.microsoft.com/office/drawing/2014/main" id="{10DB3403-1956-40D3-A601-A5F695415296}"/>
                    </a:ext>
                  </a:extLst>
                </p:cNvPr>
                <p:cNvPicPr/>
                <p:nvPr/>
              </p:nvPicPr>
              <p:blipFill>
                <a:blip r:embed="rId656"/>
                <a:stretch>
                  <a:fillRect/>
                </a:stretch>
              </p:blipFill>
              <p:spPr>
                <a:xfrm>
                  <a:off x="8746653" y="2061067"/>
                  <a:ext cx="1519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488" name="Freihand 487">
                  <a:extLst>
                    <a:ext uri="{FF2B5EF4-FFF2-40B4-BE49-F238E27FC236}">
                      <a16:creationId xmlns:a16="http://schemas.microsoft.com/office/drawing/2014/main" id="{524123EF-EA0E-48A8-A37C-F127543F2CF2}"/>
                    </a:ext>
                  </a:extLst>
                </p14:cNvPr>
                <p14:cNvContentPartPr/>
                <p14:nvPr/>
              </p14:nvContentPartPr>
              <p14:xfrm>
                <a:off x="8808213" y="2159707"/>
                <a:ext cx="68040" cy="69480"/>
              </p14:xfrm>
            </p:contentPart>
          </mc:Choice>
          <mc:Fallback xmlns="">
            <p:pic>
              <p:nvPicPr>
                <p:cNvPr id="488" name="Freihand 487">
                  <a:extLst>
                    <a:ext uri="{FF2B5EF4-FFF2-40B4-BE49-F238E27FC236}">
                      <a16:creationId xmlns:a16="http://schemas.microsoft.com/office/drawing/2014/main" id="{524123EF-EA0E-48A8-A37C-F127543F2CF2}"/>
                    </a:ext>
                  </a:extLst>
                </p:cNvPr>
                <p:cNvPicPr/>
                <p:nvPr/>
              </p:nvPicPr>
              <p:blipFill>
                <a:blip r:embed="rId658"/>
                <a:stretch>
                  <a:fillRect/>
                </a:stretch>
              </p:blipFill>
              <p:spPr>
                <a:xfrm>
                  <a:off x="8803893" y="2155387"/>
                  <a:ext cx="766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489" name="Freihand 488">
                  <a:extLst>
                    <a:ext uri="{FF2B5EF4-FFF2-40B4-BE49-F238E27FC236}">
                      <a16:creationId xmlns:a16="http://schemas.microsoft.com/office/drawing/2014/main" id="{DCE568D0-1A8D-4798-9640-11EB314B5660}"/>
                    </a:ext>
                  </a:extLst>
                </p14:cNvPr>
                <p14:cNvContentPartPr/>
                <p14:nvPr/>
              </p14:nvContentPartPr>
              <p14:xfrm>
                <a:off x="8908293" y="2184907"/>
                <a:ext cx="70560" cy="123480"/>
              </p14:xfrm>
            </p:contentPart>
          </mc:Choice>
          <mc:Fallback xmlns="">
            <p:pic>
              <p:nvPicPr>
                <p:cNvPr id="489" name="Freihand 488">
                  <a:extLst>
                    <a:ext uri="{FF2B5EF4-FFF2-40B4-BE49-F238E27FC236}">
                      <a16:creationId xmlns:a16="http://schemas.microsoft.com/office/drawing/2014/main" id="{DCE568D0-1A8D-4798-9640-11EB314B5660}"/>
                    </a:ext>
                  </a:extLst>
                </p:cNvPr>
                <p:cNvPicPr/>
                <p:nvPr/>
              </p:nvPicPr>
              <p:blipFill>
                <a:blip r:embed="rId660"/>
                <a:stretch>
                  <a:fillRect/>
                </a:stretch>
              </p:blipFill>
              <p:spPr>
                <a:xfrm>
                  <a:off x="8903973" y="2180587"/>
                  <a:ext cx="792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490" name="Freihand 489">
                  <a:extLst>
                    <a:ext uri="{FF2B5EF4-FFF2-40B4-BE49-F238E27FC236}">
                      <a16:creationId xmlns:a16="http://schemas.microsoft.com/office/drawing/2014/main" id="{4EBF8675-E320-4AA2-B562-9F826CEA74C5}"/>
                    </a:ext>
                  </a:extLst>
                </p14:cNvPr>
                <p14:cNvContentPartPr/>
                <p14:nvPr/>
              </p14:nvContentPartPr>
              <p14:xfrm>
                <a:off x="8939613" y="2192107"/>
                <a:ext cx="61560" cy="109440"/>
              </p14:xfrm>
            </p:contentPart>
          </mc:Choice>
          <mc:Fallback xmlns="">
            <p:pic>
              <p:nvPicPr>
                <p:cNvPr id="490" name="Freihand 489">
                  <a:extLst>
                    <a:ext uri="{FF2B5EF4-FFF2-40B4-BE49-F238E27FC236}">
                      <a16:creationId xmlns:a16="http://schemas.microsoft.com/office/drawing/2014/main" id="{4EBF8675-E320-4AA2-B562-9F826CEA74C5}"/>
                    </a:ext>
                  </a:extLst>
                </p:cNvPr>
                <p:cNvPicPr/>
                <p:nvPr/>
              </p:nvPicPr>
              <p:blipFill>
                <a:blip r:embed="rId662"/>
                <a:stretch>
                  <a:fillRect/>
                </a:stretch>
              </p:blipFill>
              <p:spPr>
                <a:xfrm>
                  <a:off x="8935293" y="2187787"/>
                  <a:ext cx="702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494" name="Freihand 493">
                  <a:extLst>
                    <a:ext uri="{FF2B5EF4-FFF2-40B4-BE49-F238E27FC236}">
                      <a16:creationId xmlns:a16="http://schemas.microsoft.com/office/drawing/2014/main" id="{A1CCECCC-CF2D-4080-A4F1-29B2DE8B43E6}"/>
                    </a:ext>
                  </a:extLst>
                </p14:cNvPr>
                <p14:cNvContentPartPr/>
                <p14:nvPr/>
              </p14:nvContentPartPr>
              <p14:xfrm>
                <a:off x="8957253" y="2007427"/>
                <a:ext cx="41400" cy="68400"/>
              </p14:xfrm>
            </p:contentPart>
          </mc:Choice>
          <mc:Fallback xmlns="">
            <p:pic>
              <p:nvPicPr>
                <p:cNvPr id="494" name="Freihand 493">
                  <a:extLst>
                    <a:ext uri="{FF2B5EF4-FFF2-40B4-BE49-F238E27FC236}">
                      <a16:creationId xmlns:a16="http://schemas.microsoft.com/office/drawing/2014/main" id="{A1CCECCC-CF2D-4080-A4F1-29B2DE8B43E6}"/>
                    </a:ext>
                  </a:extLst>
                </p:cNvPr>
                <p:cNvPicPr/>
                <p:nvPr/>
              </p:nvPicPr>
              <p:blipFill>
                <a:blip r:embed="rId664"/>
                <a:stretch>
                  <a:fillRect/>
                </a:stretch>
              </p:blipFill>
              <p:spPr>
                <a:xfrm>
                  <a:off x="8952933" y="2003107"/>
                  <a:ext cx="500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495" name="Freihand 494">
                  <a:extLst>
                    <a:ext uri="{FF2B5EF4-FFF2-40B4-BE49-F238E27FC236}">
                      <a16:creationId xmlns:a16="http://schemas.microsoft.com/office/drawing/2014/main" id="{13339868-1546-48F9-BDD9-7DA5CEACB06E}"/>
                    </a:ext>
                  </a:extLst>
                </p14:cNvPr>
                <p14:cNvContentPartPr/>
                <p14:nvPr/>
              </p14:nvContentPartPr>
              <p14:xfrm>
                <a:off x="9188373" y="2105707"/>
                <a:ext cx="7560" cy="101160"/>
              </p14:xfrm>
            </p:contentPart>
          </mc:Choice>
          <mc:Fallback xmlns="">
            <p:pic>
              <p:nvPicPr>
                <p:cNvPr id="495" name="Freihand 494">
                  <a:extLst>
                    <a:ext uri="{FF2B5EF4-FFF2-40B4-BE49-F238E27FC236}">
                      <a16:creationId xmlns:a16="http://schemas.microsoft.com/office/drawing/2014/main" id="{13339868-1546-48F9-BDD9-7DA5CEACB06E}"/>
                    </a:ext>
                  </a:extLst>
                </p:cNvPr>
                <p:cNvPicPr/>
                <p:nvPr/>
              </p:nvPicPr>
              <p:blipFill>
                <a:blip r:embed="rId666"/>
                <a:stretch>
                  <a:fillRect/>
                </a:stretch>
              </p:blipFill>
              <p:spPr>
                <a:xfrm>
                  <a:off x="9184053" y="2101387"/>
                  <a:ext cx="162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496" name="Freihand 495">
                  <a:extLst>
                    <a:ext uri="{FF2B5EF4-FFF2-40B4-BE49-F238E27FC236}">
                      <a16:creationId xmlns:a16="http://schemas.microsoft.com/office/drawing/2014/main" id="{04274773-FAEA-4E1D-9432-FD4689EA4A3F}"/>
                    </a:ext>
                  </a:extLst>
                </p14:cNvPr>
                <p14:cNvContentPartPr/>
                <p14:nvPr/>
              </p14:nvContentPartPr>
              <p14:xfrm>
                <a:off x="9150213" y="2153227"/>
                <a:ext cx="115560" cy="6840"/>
              </p14:xfrm>
            </p:contentPart>
          </mc:Choice>
          <mc:Fallback xmlns="">
            <p:pic>
              <p:nvPicPr>
                <p:cNvPr id="496" name="Freihand 495">
                  <a:extLst>
                    <a:ext uri="{FF2B5EF4-FFF2-40B4-BE49-F238E27FC236}">
                      <a16:creationId xmlns:a16="http://schemas.microsoft.com/office/drawing/2014/main" id="{04274773-FAEA-4E1D-9432-FD4689EA4A3F}"/>
                    </a:ext>
                  </a:extLst>
                </p:cNvPr>
                <p:cNvPicPr/>
                <p:nvPr/>
              </p:nvPicPr>
              <p:blipFill>
                <a:blip r:embed="rId668"/>
                <a:stretch>
                  <a:fillRect/>
                </a:stretch>
              </p:blipFill>
              <p:spPr>
                <a:xfrm>
                  <a:off x="9145893" y="2148907"/>
                  <a:ext cx="1242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498" name="Freihand 497">
                  <a:extLst>
                    <a:ext uri="{FF2B5EF4-FFF2-40B4-BE49-F238E27FC236}">
                      <a16:creationId xmlns:a16="http://schemas.microsoft.com/office/drawing/2014/main" id="{470E11E7-AB7F-45E1-9AF2-6B47F762CE98}"/>
                    </a:ext>
                  </a:extLst>
                </p14:cNvPr>
                <p14:cNvContentPartPr/>
                <p14:nvPr/>
              </p14:nvContentPartPr>
              <p14:xfrm>
                <a:off x="9404733" y="2065747"/>
                <a:ext cx="114480" cy="131760"/>
              </p14:xfrm>
            </p:contentPart>
          </mc:Choice>
          <mc:Fallback xmlns="">
            <p:pic>
              <p:nvPicPr>
                <p:cNvPr id="498" name="Freihand 497">
                  <a:extLst>
                    <a:ext uri="{FF2B5EF4-FFF2-40B4-BE49-F238E27FC236}">
                      <a16:creationId xmlns:a16="http://schemas.microsoft.com/office/drawing/2014/main" id="{470E11E7-AB7F-45E1-9AF2-6B47F762CE98}"/>
                    </a:ext>
                  </a:extLst>
                </p:cNvPr>
                <p:cNvPicPr/>
                <p:nvPr/>
              </p:nvPicPr>
              <p:blipFill>
                <a:blip r:embed="rId670"/>
                <a:stretch>
                  <a:fillRect/>
                </a:stretch>
              </p:blipFill>
              <p:spPr>
                <a:xfrm>
                  <a:off x="9400413" y="2061427"/>
                  <a:ext cx="1231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499" name="Freihand 498">
                  <a:extLst>
                    <a:ext uri="{FF2B5EF4-FFF2-40B4-BE49-F238E27FC236}">
                      <a16:creationId xmlns:a16="http://schemas.microsoft.com/office/drawing/2014/main" id="{5C18ACA4-690D-4405-B2C1-DEBFA9C4C85E}"/>
                    </a:ext>
                  </a:extLst>
                </p14:cNvPr>
                <p14:cNvContentPartPr/>
                <p14:nvPr/>
              </p14:nvContentPartPr>
              <p14:xfrm>
                <a:off x="9469893" y="2124067"/>
                <a:ext cx="62640" cy="63720"/>
              </p14:xfrm>
            </p:contentPart>
          </mc:Choice>
          <mc:Fallback xmlns="">
            <p:pic>
              <p:nvPicPr>
                <p:cNvPr id="499" name="Freihand 498">
                  <a:extLst>
                    <a:ext uri="{FF2B5EF4-FFF2-40B4-BE49-F238E27FC236}">
                      <a16:creationId xmlns:a16="http://schemas.microsoft.com/office/drawing/2014/main" id="{5C18ACA4-690D-4405-B2C1-DEBFA9C4C85E}"/>
                    </a:ext>
                  </a:extLst>
                </p:cNvPr>
                <p:cNvPicPr/>
                <p:nvPr/>
              </p:nvPicPr>
              <p:blipFill>
                <a:blip r:embed="rId672"/>
                <a:stretch>
                  <a:fillRect/>
                </a:stretch>
              </p:blipFill>
              <p:spPr>
                <a:xfrm>
                  <a:off x="9465573" y="2119747"/>
                  <a:ext cx="712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501" name="Freihand 500">
                  <a:extLst>
                    <a:ext uri="{FF2B5EF4-FFF2-40B4-BE49-F238E27FC236}">
                      <a16:creationId xmlns:a16="http://schemas.microsoft.com/office/drawing/2014/main" id="{41CE01E5-035B-486C-BA0C-110E2C969C5F}"/>
                    </a:ext>
                  </a:extLst>
                </p14:cNvPr>
                <p14:cNvContentPartPr/>
                <p14:nvPr/>
              </p14:nvContentPartPr>
              <p14:xfrm>
                <a:off x="9580053" y="2183827"/>
                <a:ext cx="6120" cy="84240"/>
              </p14:xfrm>
            </p:contentPart>
          </mc:Choice>
          <mc:Fallback xmlns="">
            <p:pic>
              <p:nvPicPr>
                <p:cNvPr id="501" name="Freihand 500">
                  <a:extLst>
                    <a:ext uri="{FF2B5EF4-FFF2-40B4-BE49-F238E27FC236}">
                      <a16:creationId xmlns:a16="http://schemas.microsoft.com/office/drawing/2014/main" id="{41CE01E5-035B-486C-BA0C-110E2C969C5F}"/>
                    </a:ext>
                  </a:extLst>
                </p:cNvPr>
                <p:cNvPicPr/>
                <p:nvPr/>
              </p:nvPicPr>
              <p:blipFill>
                <a:blip r:embed="rId674"/>
                <a:stretch>
                  <a:fillRect/>
                </a:stretch>
              </p:blipFill>
              <p:spPr>
                <a:xfrm>
                  <a:off x="9575733" y="2179507"/>
                  <a:ext cx="147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502" name="Freihand 501">
                  <a:extLst>
                    <a:ext uri="{FF2B5EF4-FFF2-40B4-BE49-F238E27FC236}">
                      <a16:creationId xmlns:a16="http://schemas.microsoft.com/office/drawing/2014/main" id="{8B578C44-9E41-4A35-9ADA-A24ABA99168E}"/>
                    </a:ext>
                  </a:extLst>
                </p14:cNvPr>
                <p14:cNvContentPartPr/>
                <p14:nvPr/>
              </p14:nvContentPartPr>
              <p14:xfrm>
                <a:off x="9554853" y="2169787"/>
                <a:ext cx="70200" cy="112320"/>
              </p14:xfrm>
            </p:contentPart>
          </mc:Choice>
          <mc:Fallback xmlns="">
            <p:pic>
              <p:nvPicPr>
                <p:cNvPr id="502" name="Freihand 501">
                  <a:extLst>
                    <a:ext uri="{FF2B5EF4-FFF2-40B4-BE49-F238E27FC236}">
                      <a16:creationId xmlns:a16="http://schemas.microsoft.com/office/drawing/2014/main" id="{8B578C44-9E41-4A35-9ADA-A24ABA99168E}"/>
                    </a:ext>
                  </a:extLst>
                </p:cNvPr>
                <p:cNvPicPr/>
                <p:nvPr/>
              </p:nvPicPr>
              <p:blipFill>
                <a:blip r:embed="rId676"/>
                <a:stretch>
                  <a:fillRect/>
                </a:stretch>
              </p:blipFill>
              <p:spPr>
                <a:xfrm>
                  <a:off x="9550533" y="2165467"/>
                  <a:ext cx="788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503" name="Freihand 502">
                  <a:extLst>
                    <a:ext uri="{FF2B5EF4-FFF2-40B4-BE49-F238E27FC236}">
                      <a16:creationId xmlns:a16="http://schemas.microsoft.com/office/drawing/2014/main" id="{D5364A29-7C23-4E82-B5AB-E28A8FFD2416}"/>
                    </a:ext>
                  </a:extLst>
                </p14:cNvPr>
                <p14:cNvContentPartPr/>
                <p14:nvPr/>
              </p14:nvContentPartPr>
              <p14:xfrm>
                <a:off x="9553773" y="1959187"/>
                <a:ext cx="81000" cy="98280"/>
              </p14:xfrm>
            </p:contentPart>
          </mc:Choice>
          <mc:Fallback xmlns="">
            <p:pic>
              <p:nvPicPr>
                <p:cNvPr id="503" name="Freihand 502">
                  <a:extLst>
                    <a:ext uri="{FF2B5EF4-FFF2-40B4-BE49-F238E27FC236}">
                      <a16:creationId xmlns:a16="http://schemas.microsoft.com/office/drawing/2014/main" id="{D5364A29-7C23-4E82-B5AB-E28A8FFD2416}"/>
                    </a:ext>
                  </a:extLst>
                </p:cNvPr>
                <p:cNvPicPr/>
                <p:nvPr/>
              </p:nvPicPr>
              <p:blipFill>
                <a:blip r:embed="rId678"/>
                <a:stretch>
                  <a:fillRect/>
                </a:stretch>
              </p:blipFill>
              <p:spPr>
                <a:xfrm>
                  <a:off x="9549453" y="1954867"/>
                  <a:ext cx="896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504" name="Freihand 503">
                  <a:extLst>
                    <a:ext uri="{FF2B5EF4-FFF2-40B4-BE49-F238E27FC236}">
                      <a16:creationId xmlns:a16="http://schemas.microsoft.com/office/drawing/2014/main" id="{EF951D79-E6CB-426B-8891-4FB623153DA2}"/>
                    </a:ext>
                  </a:extLst>
                </p14:cNvPr>
                <p14:cNvContentPartPr/>
                <p14:nvPr/>
              </p14:nvContentPartPr>
              <p14:xfrm>
                <a:off x="9751413" y="2117587"/>
                <a:ext cx="145080" cy="11160"/>
              </p14:xfrm>
            </p:contentPart>
          </mc:Choice>
          <mc:Fallback xmlns="">
            <p:pic>
              <p:nvPicPr>
                <p:cNvPr id="504" name="Freihand 503">
                  <a:extLst>
                    <a:ext uri="{FF2B5EF4-FFF2-40B4-BE49-F238E27FC236}">
                      <a16:creationId xmlns:a16="http://schemas.microsoft.com/office/drawing/2014/main" id="{EF951D79-E6CB-426B-8891-4FB623153DA2}"/>
                    </a:ext>
                  </a:extLst>
                </p:cNvPr>
                <p:cNvPicPr/>
                <p:nvPr/>
              </p:nvPicPr>
              <p:blipFill>
                <a:blip r:embed="rId680"/>
                <a:stretch>
                  <a:fillRect/>
                </a:stretch>
              </p:blipFill>
              <p:spPr>
                <a:xfrm>
                  <a:off x="9747093" y="2113267"/>
                  <a:ext cx="1537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505" name="Freihand 504">
                  <a:extLst>
                    <a:ext uri="{FF2B5EF4-FFF2-40B4-BE49-F238E27FC236}">
                      <a16:creationId xmlns:a16="http://schemas.microsoft.com/office/drawing/2014/main" id="{58BD6385-1FA0-42DA-B622-1DFBBB79BCC2}"/>
                    </a:ext>
                  </a:extLst>
                </p14:cNvPr>
                <p14:cNvContentPartPr/>
                <p14:nvPr/>
              </p14:nvContentPartPr>
              <p14:xfrm>
                <a:off x="9769413" y="2164027"/>
                <a:ext cx="137880" cy="15480"/>
              </p14:xfrm>
            </p:contentPart>
          </mc:Choice>
          <mc:Fallback xmlns="">
            <p:pic>
              <p:nvPicPr>
                <p:cNvPr id="505" name="Freihand 504">
                  <a:extLst>
                    <a:ext uri="{FF2B5EF4-FFF2-40B4-BE49-F238E27FC236}">
                      <a16:creationId xmlns:a16="http://schemas.microsoft.com/office/drawing/2014/main" id="{58BD6385-1FA0-42DA-B622-1DFBBB79BCC2}"/>
                    </a:ext>
                  </a:extLst>
                </p:cNvPr>
                <p:cNvPicPr/>
                <p:nvPr/>
              </p:nvPicPr>
              <p:blipFill>
                <a:blip r:embed="rId682"/>
                <a:stretch>
                  <a:fillRect/>
                </a:stretch>
              </p:blipFill>
              <p:spPr>
                <a:xfrm>
                  <a:off x="9765093" y="2159707"/>
                  <a:ext cx="1465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507" name="Freihand 506">
                  <a:extLst>
                    <a:ext uri="{FF2B5EF4-FFF2-40B4-BE49-F238E27FC236}">
                      <a16:creationId xmlns:a16="http://schemas.microsoft.com/office/drawing/2014/main" id="{84955BB7-4037-46CB-B290-3183C4F2BAEB}"/>
                    </a:ext>
                  </a:extLst>
                </p14:cNvPr>
                <p14:cNvContentPartPr/>
                <p14:nvPr/>
              </p14:nvContentPartPr>
              <p14:xfrm>
                <a:off x="10058493" y="2029027"/>
                <a:ext cx="40320" cy="171360"/>
              </p14:xfrm>
            </p:contentPart>
          </mc:Choice>
          <mc:Fallback xmlns="">
            <p:pic>
              <p:nvPicPr>
                <p:cNvPr id="507" name="Freihand 506">
                  <a:extLst>
                    <a:ext uri="{FF2B5EF4-FFF2-40B4-BE49-F238E27FC236}">
                      <a16:creationId xmlns:a16="http://schemas.microsoft.com/office/drawing/2014/main" id="{84955BB7-4037-46CB-B290-3183C4F2BAEB}"/>
                    </a:ext>
                  </a:extLst>
                </p:cNvPr>
                <p:cNvPicPr/>
                <p:nvPr/>
              </p:nvPicPr>
              <p:blipFill>
                <a:blip r:embed="rId684"/>
                <a:stretch>
                  <a:fillRect/>
                </a:stretch>
              </p:blipFill>
              <p:spPr>
                <a:xfrm>
                  <a:off x="10054173" y="2024707"/>
                  <a:ext cx="489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508" name="Freihand 507">
                  <a:extLst>
                    <a:ext uri="{FF2B5EF4-FFF2-40B4-BE49-F238E27FC236}">
                      <a16:creationId xmlns:a16="http://schemas.microsoft.com/office/drawing/2014/main" id="{69F9162B-952B-416F-BA17-6DB00325D490}"/>
                    </a:ext>
                  </a:extLst>
                </p14:cNvPr>
                <p14:cNvContentPartPr/>
                <p14:nvPr/>
              </p14:nvContentPartPr>
              <p14:xfrm>
                <a:off x="10081533" y="2058547"/>
                <a:ext cx="117720" cy="82800"/>
              </p14:xfrm>
            </p:contentPart>
          </mc:Choice>
          <mc:Fallback xmlns="">
            <p:pic>
              <p:nvPicPr>
                <p:cNvPr id="508" name="Freihand 507">
                  <a:extLst>
                    <a:ext uri="{FF2B5EF4-FFF2-40B4-BE49-F238E27FC236}">
                      <a16:creationId xmlns:a16="http://schemas.microsoft.com/office/drawing/2014/main" id="{69F9162B-952B-416F-BA17-6DB00325D490}"/>
                    </a:ext>
                  </a:extLst>
                </p:cNvPr>
                <p:cNvPicPr/>
                <p:nvPr/>
              </p:nvPicPr>
              <p:blipFill>
                <a:blip r:embed="rId686"/>
                <a:stretch>
                  <a:fillRect/>
                </a:stretch>
              </p:blipFill>
              <p:spPr>
                <a:xfrm>
                  <a:off x="10077213" y="2054227"/>
                  <a:ext cx="1263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509" name="Freihand 508">
                  <a:extLst>
                    <a:ext uri="{FF2B5EF4-FFF2-40B4-BE49-F238E27FC236}">
                      <a16:creationId xmlns:a16="http://schemas.microsoft.com/office/drawing/2014/main" id="{08EC45D5-FD42-4ABD-8A8B-57472ADA8D9D}"/>
                    </a:ext>
                  </a:extLst>
                </p14:cNvPr>
                <p14:cNvContentPartPr/>
                <p14:nvPr/>
              </p14:nvContentPartPr>
              <p14:xfrm>
                <a:off x="10104213" y="2117587"/>
                <a:ext cx="91800" cy="122400"/>
              </p14:xfrm>
            </p:contentPart>
          </mc:Choice>
          <mc:Fallback xmlns="">
            <p:pic>
              <p:nvPicPr>
                <p:cNvPr id="509" name="Freihand 508">
                  <a:extLst>
                    <a:ext uri="{FF2B5EF4-FFF2-40B4-BE49-F238E27FC236}">
                      <a16:creationId xmlns:a16="http://schemas.microsoft.com/office/drawing/2014/main" id="{08EC45D5-FD42-4ABD-8A8B-57472ADA8D9D}"/>
                    </a:ext>
                  </a:extLst>
                </p:cNvPr>
                <p:cNvPicPr/>
                <p:nvPr/>
              </p:nvPicPr>
              <p:blipFill>
                <a:blip r:embed="rId688"/>
                <a:stretch>
                  <a:fillRect/>
                </a:stretch>
              </p:blipFill>
              <p:spPr>
                <a:xfrm>
                  <a:off x="10099893" y="2113267"/>
                  <a:ext cx="1004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511" name="Freihand 510">
                  <a:extLst>
                    <a:ext uri="{FF2B5EF4-FFF2-40B4-BE49-F238E27FC236}">
                      <a16:creationId xmlns:a16="http://schemas.microsoft.com/office/drawing/2014/main" id="{BDA36EC8-81AE-47DF-9B0A-D627873E00F8}"/>
                    </a:ext>
                  </a:extLst>
                </p14:cNvPr>
                <p14:cNvContentPartPr/>
                <p14:nvPr/>
              </p14:nvContentPartPr>
              <p14:xfrm>
                <a:off x="10214733" y="2182027"/>
                <a:ext cx="77040" cy="86760"/>
              </p14:xfrm>
            </p:contentPart>
          </mc:Choice>
          <mc:Fallback xmlns="">
            <p:pic>
              <p:nvPicPr>
                <p:cNvPr id="511" name="Freihand 510">
                  <a:extLst>
                    <a:ext uri="{FF2B5EF4-FFF2-40B4-BE49-F238E27FC236}">
                      <a16:creationId xmlns:a16="http://schemas.microsoft.com/office/drawing/2014/main" id="{BDA36EC8-81AE-47DF-9B0A-D627873E00F8}"/>
                    </a:ext>
                  </a:extLst>
                </p:cNvPr>
                <p:cNvPicPr/>
                <p:nvPr/>
              </p:nvPicPr>
              <p:blipFill>
                <a:blip r:embed="rId690"/>
                <a:stretch>
                  <a:fillRect/>
                </a:stretch>
              </p:blipFill>
              <p:spPr>
                <a:xfrm>
                  <a:off x="10210413" y="2177707"/>
                  <a:ext cx="856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513" name="Freihand 512">
                  <a:extLst>
                    <a:ext uri="{FF2B5EF4-FFF2-40B4-BE49-F238E27FC236}">
                      <a16:creationId xmlns:a16="http://schemas.microsoft.com/office/drawing/2014/main" id="{34A6E29A-EEEF-4ACE-9C8E-282204ECB7C7}"/>
                    </a:ext>
                  </a:extLst>
                </p14:cNvPr>
                <p14:cNvContentPartPr/>
                <p14:nvPr/>
              </p14:nvContentPartPr>
              <p14:xfrm>
                <a:off x="10005933" y="1939747"/>
                <a:ext cx="179640" cy="45000"/>
              </p14:xfrm>
            </p:contentPart>
          </mc:Choice>
          <mc:Fallback xmlns="">
            <p:pic>
              <p:nvPicPr>
                <p:cNvPr id="513" name="Freihand 512">
                  <a:extLst>
                    <a:ext uri="{FF2B5EF4-FFF2-40B4-BE49-F238E27FC236}">
                      <a16:creationId xmlns:a16="http://schemas.microsoft.com/office/drawing/2014/main" id="{34A6E29A-EEEF-4ACE-9C8E-282204ECB7C7}"/>
                    </a:ext>
                  </a:extLst>
                </p:cNvPr>
                <p:cNvPicPr/>
                <p:nvPr/>
              </p:nvPicPr>
              <p:blipFill>
                <a:blip r:embed="rId692"/>
                <a:stretch>
                  <a:fillRect/>
                </a:stretch>
              </p:blipFill>
              <p:spPr>
                <a:xfrm>
                  <a:off x="10001613" y="1935427"/>
                  <a:ext cx="18828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514" name="Freihand 513">
                  <a:extLst>
                    <a:ext uri="{FF2B5EF4-FFF2-40B4-BE49-F238E27FC236}">
                      <a16:creationId xmlns:a16="http://schemas.microsoft.com/office/drawing/2014/main" id="{9AE677EC-753D-4622-A4F6-4B9B44442E81}"/>
                    </a:ext>
                  </a:extLst>
                </p14:cNvPr>
                <p14:cNvContentPartPr/>
                <p14:nvPr/>
              </p14:nvContentPartPr>
              <p14:xfrm>
                <a:off x="6766653" y="2520427"/>
                <a:ext cx="119160" cy="184680"/>
              </p14:xfrm>
            </p:contentPart>
          </mc:Choice>
          <mc:Fallback xmlns="">
            <p:pic>
              <p:nvPicPr>
                <p:cNvPr id="514" name="Freihand 513">
                  <a:extLst>
                    <a:ext uri="{FF2B5EF4-FFF2-40B4-BE49-F238E27FC236}">
                      <a16:creationId xmlns:a16="http://schemas.microsoft.com/office/drawing/2014/main" id="{9AE677EC-753D-4622-A4F6-4B9B44442E81}"/>
                    </a:ext>
                  </a:extLst>
                </p:cNvPr>
                <p:cNvPicPr/>
                <p:nvPr/>
              </p:nvPicPr>
              <p:blipFill>
                <a:blip r:embed="rId694"/>
                <a:stretch>
                  <a:fillRect/>
                </a:stretch>
              </p:blipFill>
              <p:spPr>
                <a:xfrm>
                  <a:off x="6762333" y="2516107"/>
                  <a:ext cx="1278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515" name="Freihand 514">
                  <a:extLst>
                    <a:ext uri="{FF2B5EF4-FFF2-40B4-BE49-F238E27FC236}">
                      <a16:creationId xmlns:a16="http://schemas.microsoft.com/office/drawing/2014/main" id="{C9C6F393-913A-4908-BC03-AD33B711E33F}"/>
                    </a:ext>
                  </a:extLst>
                </p14:cNvPr>
                <p14:cNvContentPartPr/>
                <p14:nvPr/>
              </p14:nvContentPartPr>
              <p14:xfrm>
                <a:off x="6931893" y="2585947"/>
                <a:ext cx="258480" cy="97920"/>
              </p14:xfrm>
            </p:contentPart>
          </mc:Choice>
          <mc:Fallback xmlns="">
            <p:pic>
              <p:nvPicPr>
                <p:cNvPr id="515" name="Freihand 514">
                  <a:extLst>
                    <a:ext uri="{FF2B5EF4-FFF2-40B4-BE49-F238E27FC236}">
                      <a16:creationId xmlns:a16="http://schemas.microsoft.com/office/drawing/2014/main" id="{C9C6F393-913A-4908-BC03-AD33B711E33F}"/>
                    </a:ext>
                  </a:extLst>
                </p:cNvPr>
                <p:cNvPicPr/>
                <p:nvPr/>
              </p:nvPicPr>
              <p:blipFill>
                <a:blip r:embed="rId696"/>
                <a:stretch>
                  <a:fillRect/>
                </a:stretch>
              </p:blipFill>
              <p:spPr>
                <a:xfrm>
                  <a:off x="6927573" y="2581627"/>
                  <a:ext cx="2671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517" name="Freihand 516">
                  <a:extLst>
                    <a:ext uri="{FF2B5EF4-FFF2-40B4-BE49-F238E27FC236}">
                      <a16:creationId xmlns:a16="http://schemas.microsoft.com/office/drawing/2014/main" id="{6C791897-D8E0-4290-A4A9-1D6D030F93F9}"/>
                    </a:ext>
                  </a:extLst>
                </p14:cNvPr>
                <p14:cNvContentPartPr/>
                <p14:nvPr/>
              </p14:nvContentPartPr>
              <p14:xfrm>
                <a:off x="7422933" y="2534107"/>
                <a:ext cx="149400" cy="124920"/>
              </p14:xfrm>
            </p:contentPart>
          </mc:Choice>
          <mc:Fallback xmlns="">
            <p:pic>
              <p:nvPicPr>
                <p:cNvPr id="517" name="Freihand 516">
                  <a:extLst>
                    <a:ext uri="{FF2B5EF4-FFF2-40B4-BE49-F238E27FC236}">
                      <a16:creationId xmlns:a16="http://schemas.microsoft.com/office/drawing/2014/main" id="{6C791897-D8E0-4290-A4A9-1D6D030F93F9}"/>
                    </a:ext>
                  </a:extLst>
                </p:cNvPr>
                <p:cNvPicPr/>
                <p:nvPr/>
              </p:nvPicPr>
              <p:blipFill>
                <a:blip r:embed="rId698"/>
                <a:stretch>
                  <a:fillRect/>
                </a:stretch>
              </p:blipFill>
              <p:spPr>
                <a:xfrm>
                  <a:off x="7418613" y="2529787"/>
                  <a:ext cx="1580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518" name="Freihand 517">
                  <a:extLst>
                    <a:ext uri="{FF2B5EF4-FFF2-40B4-BE49-F238E27FC236}">
                      <a16:creationId xmlns:a16="http://schemas.microsoft.com/office/drawing/2014/main" id="{5EEDD7E6-A523-40C7-9D2D-68B1CA451AF8}"/>
                    </a:ext>
                  </a:extLst>
                </p14:cNvPr>
                <p14:cNvContentPartPr/>
                <p14:nvPr/>
              </p14:nvContentPartPr>
              <p14:xfrm>
                <a:off x="7597173" y="2590987"/>
                <a:ext cx="69120" cy="60120"/>
              </p14:xfrm>
            </p:contentPart>
          </mc:Choice>
          <mc:Fallback xmlns="">
            <p:pic>
              <p:nvPicPr>
                <p:cNvPr id="518" name="Freihand 517">
                  <a:extLst>
                    <a:ext uri="{FF2B5EF4-FFF2-40B4-BE49-F238E27FC236}">
                      <a16:creationId xmlns:a16="http://schemas.microsoft.com/office/drawing/2014/main" id="{5EEDD7E6-A523-40C7-9D2D-68B1CA451AF8}"/>
                    </a:ext>
                  </a:extLst>
                </p:cNvPr>
                <p:cNvPicPr/>
                <p:nvPr/>
              </p:nvPicPr>
              <p:blipFill>
                <a:blip r:embed="rId700"/>
                <a:stretch>
                  <a:fillRect/>
                </a:stretch>
              </p:blipFill>
              <p:spPr>
                <a:xfrm>
                  <a:off x="7592853" y="2586667"/>
                  <a:ext cx="777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520" name="Freihand 519">
                  <a:extLst>
                    <a:ext uri="{FF2B5EF4-FFF2-40B4-BE49-F238E27FC236}">
                      <a16:creationId xmlns:a16="http://schemas.microsoft.com/office/drawing/2014/main" id="{6316C785-6B96-4E7A-AE88-8A8CB22F2B7B}"/>
                    </a:ext>
                  </a:extLst>
                </p14:cNvPr>
                <p14:cNvContentPartPr/>
                <p14:nvPr/>
              </p14:nvContentPartPr>
              <p14:xfrm>
                <a:off x="7902093" y="2546347"/>
                <a:ext cx="333360" cy="110880"/>
              </p14:xfrm>
            </p:contentPart>
          </mc:Choice>
          <mc:Fallback xmlns="">
            <p:pic>
              <p:nvPicPr>
                <p:cNvPr id="520" name="Freihand 519">
                  <a:extLst>
                    <a:ext uri="{FF2B5EF4-FFF2-40B4-BE49-F238E27FC236}">
                      <a16:creationId xmlns:a16="http://schemas.microsoft.com/office/drawing/2014/main" id="{6316C785-6B96-4E7A-AE88-8A8CB22F2B7B}"/>
                    </a:ext>
                  </a:extLst>
                </p:cNvPr>
                <p:cNvPicPr/>
                <p:nvPr/>
              </p:nvPicPr>
              <p:blipFill>
                <a:blip r:embed="rId702"/>
                <a:stretch>
                  <a:fillRect/>
                </a:stretch>
              </p:blipFill>
              <p:spPr>
                <a:xfrm>
                  <a:off x="7897773" y="2542027"/>
                  <a:ext cx="3420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521" name="Freihand 520">
                  <a:extLst>
                    <a:ext uri="{FF2B5EF4-FFF2-40B4-BE49-F238E27FC236}">
                      <a16:creationId xmlns:a16="http://schemas.microsoft.com/office/drawing/2014/main" id="{D20C59D0-EEE3-4352-AF8B-0A69D39A464B}"/>
                    </a:ext>
                  </a:extLst>
                </p14:cNvPr>
                <p14:cNvContentPartPr/>
                <p14:nvPr/>
              </p14:nvContentPartPr>
              <p14:xfrm>
                <a:off x="8477013" y="2494507"/>
                <a:ext cx="154800" cy="139680"/>
              </p14:xfrm>
            </p:contentPart>
          </mc:Choice>
          <mc:Fallback xmlns="">
            <p:pic>
              <p:nvPicPr>
                <p:cNvPr id="521" name="Freihand 520">
                  <a:extLst>
                    <a:ext uri="{FF2B5EF4-FFF2-40B4-BE49-F238E27FC236}">
                      <a16:creationId xmlns:a16="http://schemas.microsoft.com/office/drawing/2014/main" id="{D20C59D0-EEE3-4352-AF8B-0A69D39A464B}"/>
                    </a:ext>
                  </a:extLst>
                </p:cNvPr>
                <p:cNvPicPr/>
                <p:nvPr/>
              </p:nvPicPr>
              <p:blipFill>
                <a:blip r:embed="rId704"/>
                <a:stretch>
                  <a:fillRect/>
                </a:stretch>
              </p:blipFill>
              <p:spPr>
                <a:xfrm>
                  <a:off x="8472693" y="2490187"/>
                  <a:ext cx="1634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522" name="Freihand 521">
                  <a:extLst>
                    <a:ext uri="{FF2B5EF4-FFF2-40B4-BE49-F238E27FC236}">
                      <a16:creationId xmlns:a16="http://schemas.microsoft.com/office/drawing/2014/main" id="{8E518B04-57DF-4705-8712-E9748C1D833D}"/>
                    </a:ext>
                  </a:extLst>
                </p14:cNvPr>
                <p14:cNvContentPartPr/>
                <p14:nvPr/>
              </p14:nvContentPartPr>
              <p14:xfrm>
                <a:off x="8661693" y="2545627"/>
                <a:ext cx="8640" cy="66240"/>
              </p14:xfrm>
            </p:contentPart>
          </mc:Choice>
          <mc:Fallback xmlns="">
            <p:pic>
              <p:nvPicPr>
                <p:cNvPr id="522" name="Freihand 521">
                  <a:extLst>
                    <a:ext uri="{FF2B5EF4-FFF2-40B4-BE49-F238E27FC236}">
                      <a16:creationId xmlns:a16="http://schemas.microsoft.com/office/drawing/2014/main" id="{8E518B04-57DF-4705-8712-E9748C1D833D}"/>
                    </a:ext>
                  </a:extLst>
                </p:cNvPr>
                <p:cNvPicPr/>
                <p:nvPr/>
              </p:nvPicPr>
              <p:blipFill>
                <a:blip r:embed="rId706"/>
                <a:stretch>
                  <a:fillRect/>
                </a:stretch>
              </p:blipFill>
              <p:spPr>
                <a:xfrm>
                  <a:off x="8657373" y="2541307"/>
                  <a:ext cx="172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523" name="Freihand 522">
                  <a:extLst>
                    <a:ext uri="{FF2B5EF4-FFF2-40B4-BE49-F238E27FC236}">
                      <a16:creationId xmlns:a16="http://schemas.microsoft.com/office/drawing/2014/main" id="{D30A350A-0D57-4A01-ACFB-8F7BBD2FDB7A}"/>
                    </a:ext>
                  </a:extLst>
                </p14:cNvPr>
                <p14:cNvContentPartPr/>
                <p14:nvPr/>
              </p14:nvContentPartPr>
              <p14:xfrm>
                <a:off x="8678613" y="2454547"/>
                <a:ext cx="4680" cy="17640"/>
              </p14:xfrm>
            </p:contentPart>
          </mc:Choice>
          <mc:Fallback xmlns="">
            <p:pic>
              <p:nvPicPr>
                <p:cNvPr id="523" name="Freihand 522">
                  <a:extLst>
                    <a:ext uri="{FF2B5EF4-FFF2-40B4-BE49-F238E27FC236}">
                      <a16:creationId xmlns:a16="http://schemas.microsoft.com/office/drawing/2014/main" id="{D30A350A-0D57-4A01-ACFB-8F7BBD2FDB7A}"/>
                    </a:ext>
                  </a:extLst>
                </p:cNvPr>
                <p:cNvPicPr/>
                <p:nvPr/>
              </p:nvPicPr>
              <p:blipFill>
                <a:blip r:embed="rId708"/>
                <a:stretch>
                  <a:fillRect/>
                </a:stretch>
              </p:blipFill>
              <p:spPr>
                <a:xfrm>
                  <a:off x="8674293" y="2450227"/>
                  <a:ext cx="133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524" name="Freihand 523">
                  <a:extLst>
                    <a:ext uri="{FF2B5EF4-FFF2-40B4-BE49-F238E27FC236}">
                      <a16:creationId xmlns:a16="http://schemas.microsoft.com/office/drawing/2014/main" id="{A8481016-AD18-49CA-BA44-F3896722662E}"/>
                    </a:ext>
                  </a:extLst>
                </p14:cNvPr>
                <p14:cNvContentPartPr/>
                <p14:nvPr/>
              </p14:nvContentPartPr>
              <p14:xfrm>
                <a:off x="8717133" y="2508907"/>
                <a:ext cx="192960" cy="105120"/>
              </p14:xfrm>
            </p:contentPart>
          </mc:Choice>
          <mc:Fallback xmlns="">
            <p:pic>
              <p:nvPicPr>
                <p:cNvPr id="524" name="Freihand 523">
                  <a:extLst>
                    <a:ext uri="{FF2B5EF4-FFF2-40B4-BE49-F238E27FC236}">
                      <a16:creationId xmlns:a16="http://schemas.microsoft.com/office/drawing/2014/main" id="{A8481016-AD18-49CA-BA44-F3896722662E}"/>
                    </a:ext>
                  </a:extLst>
                </p:cNvPr>
                <p:cNvPicPr/>
                <p:nvPr/>
              </p:nvPicPr>
              <p:blipFill>
                <a:blip r:embed="rId710"/>
                <a:stretch>
                  <a:fillRect/>
                </a:stretch>
              </p:blipFill>
              <p:spPr>
                <a:xfrm>
                  <a:off x="8712813" y="2504587"/>
                  <a:ext cx="2016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525" name="Freihand 524">
                  <a:extLst>
                    <a:ext uri="{FF2B5EF4-FFF2-40B4-BE49-F238E27FC236}">
                      <a16:creationId xmlns:a16="http://schemas.microsoft.com/office/drawing/2014/main" id="{C2CC60DE-356C-4F44-B585-3B1B9C9B7B3B}"/>
                    </a:ext>
                  </a:extLst>
                </p14:cNvPr>
                <p14:cNvContentPartPr/>
                <p14:nvPr/>
              </p14:nvContentPartPr>
              <p14:xfrm>
                <a:off x="8912253" y="2470387"/>
                <a:ext cx="11880" cy="29520"/>
              </p14:xfrm>
            </p:contentPart>
          </mc:Choice>
          <mc:Fallback xmlns="">
            <p:pic>
              <p:nvPicPr>
                <p:cNvPr id="525" name="Freihand 524">
                  <a:extLst>
                    <a:ext uri="{FF2B5EF4-FFF2-40B4-BE49-F238E27FC236}">
                      <a16:creationId xmlns:a16="http://schemas.microsoft.com/office/drawing/2014/main" id="{C2CC60DE-356C-4F44-B585-3B1B9C9B7B3B}"/>
                    </a:ext>
                  </a:extLst>
                </p:cNvPr>
                <p:cNvPicPr/>
                <p:nvPr/>
              </p:nvPicPr>
              <p:blipFill>
                <a:blip r:embed="rId712"/>
                <a:stretch>
                  <a:fillRect/>
                </a:stretch>
              </p:blipFill>
              <p:spPr>
                <a:xfrm>
                  <a:off x="8907933" y="2466067"/>
                  <a:ext cx="205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526" name="Freihand 525">
                  <a:extLst>
                    <a:ext uri="{FF2B5EF4-FFF2-40B4-BE49-F238E27FC236}">
                      <a16:creationId xmlns:a16="http://schemas.microsoft.com/office/drawing/2014/main" id="{E4265921-0040-4277-8608-7CC4CF25BC85}"/>
                    </a:ext>
                  </a:extLst>
                </p14:cNvPr>
                <p14:cNvContentPartPr/>
                <p14:nvPr/>
              </p14:nvContentPartPr>
              <p14:xfrm>
                <a:off x="8941773" y="2459587"/>
                <a:ext cx="101880" cy="126360"/>
              </p14:xfrm>
            </p:contentPart>
          </mc:Choice>
          <mc:Fallback xmlns="">
            <p:pic>
              <p:nvPicPr>
                <p:cNvPr id="526" name="Freihand 525">
                  <a:extLst>
                    <a:ext uri="{FF2B5EF4-FFF2-40B4-BE49-F238E27FC236}">
                      <a16:creationId xmlns:a16="http://schemas.microsoft.com/office/drawing/2014/main" id="{E4265921-0040-4277-8608-7CC4CF25BC85}"/>
                    </a:ext>
                  </a:extLst>
                </p:cNvPr>
                <p:cNvPicPr/>
                <p:nvPr/>
              </p:nvPicPr>
              <p:blipFill>
                <a:blip r:embed="rId714"/>
                <a:stretch>
                  <a:fillRect/>
                </a:stretch>
              </p:blipFill>
              <p:spPr>
                <a:xfrm>
                  <a:off x="8937453" y="2455267"/>
                  <a:ext cx="1105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527" name="Freihand 526">
                  <a:extLst>
                    <a:ext uri="{FF2B5EF4-FFF2-40B4-BE49-F238E27FC236}">
                      <a16:creationId xmlns:a16="http://schemas.microsoft.com/office/drawing/2014/main" id="{86030655-0985-4B76-9281-8735FBEEE584}"/>
                    </a:ext>
                  </a:extLst>
                </p14:cNvPr>
                <p14:cNvContentPartPr/>
                <p14:nvPr/>
              </p14:nvContentPartPr>
              <p14:xfrm>
                <a:off x="9077493" y="2513227"/>
                <a:ext cx="74880" cy="55440"/>
              </p14:xfrm>
            </p:contentPart>
          </mc:Choice>
          <mc:Fallback xmlns="">
            <p:pic>
              <p:nvPicPr>
                <p:cNvPr id="527" name="Freihand 526">
                  <a:extLst>
                    <a:ext uri="{FF2B5EF4-FFF2-40B4-BE49-F238E27FC236}">
                      <a16:creationId xmlns:a16="http://schemas.microsoft.com/office/drawing/2014/main" id="{86030655-0985-4B76-9281-8735FBEEE584}"/>
                    </a:ext>
                  </a:extLst>
                </p:cNvPr>
                <p:cNvPicPr/>
                <p:nvPr/>
              </p:nvPicPr>
              <p:blipFill>
                <a:blip r:embed="rId716"/>
                <a:stretch>
                  <a:fillRect/>
                </a:stretch>
              </p:blipFill>
              <p:spPr>
                <a:xfrm>
                  <a:off x="9073173" y="2508907"/>
                  <a:ext cx="8352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528" name="Freihand 527">
                  <a:extLst>
                    <a:ext uri="{FF2B5EF4-FFF2-40B4-BE49-F238E27FC236}">
                      <a16:creationId xmlns:a16="http://schemas.microsoft.com/office/drawing/2014/main" id="{F4FAA881-2C8B-4531-A9F4-6BAA38273BB3}"/>
                    </a:ext>
                  </a:extLst>
                </p14:cNvPr>
                <p14:cNvContentPartPr/>
                <p14:nvPr/>
              </p14:nvContentPartPr>
              <p14:xfrm>
                <a:off x="9316893" y="2457787"/>
                <a:ext cx="109080" cy="138600"/>
              </p14:xfrm>
            </p:contentPart>
          </mc:Choice>
          <mc:Fallback xmlns="">
            <p:pic>
              <p:nvPicPr>
                <p:cNvPr id="528" name="Freihand 527">
                  <a:extLst>
                    <a:ext uri="{FF2B5EF4-FFF2-40B4-BE49-F238E27FC236}">
                      <a16:creationId xmlns:a16="http://schemas.microsoft.com/office/drawing/2014/main" id="{F4FAA881-2C8B-4531-A9F4-6BAA38273BB3}"/>
                    </a:ext>
                  </a:extLst>
                </p:cNvPr>
                <p:cNvPicPr/>
                <p:nvPr/>
              </p:nvPicPr>
              <p:blipFill>
                <a:blip r:embed="rId718"/>
                <a:stretch>
                  <a:fillRect/>
                </a:stretch>
              </p:blipFill>
              <p:spPr>
                <a:xfrm>
                  <a:off x="9312573" y="2453467"/>
                  <a:ext cx="1177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529" name="Freihand 528">
                  <a:extLst>
                    <a:ext uri="{FF2B5EF4-FFF2-40B4-BE49-F238E27FC236}">
                      <a16:creationId xmlns:a16="http://schemas.microsoft.com/office/drawing/2014/main" id="{0414AD5D-6761-41BF-B8F5-3999335AB198}"/>
                    </a:ext>
                  </a:extLst>
                </p14:cNvPr>
                <p14:cNvContentPartPr/>
                <p14:nvPr/>
              </p14:nvContentPartPr>
              <p14:xfrm>
                <a:off x="9441093" y="2513947"/>
                <a:ext cx="114120" cy="79920"/>
              </p14:xfrm>
            </p:contentPart>
          </mc:Choice>
          <mc:Fallback xmlns="">
            <p:pic>
              <p:nvPicPr>
                <p:cNvPr id="529" name="Freihand 528">
                  <a:extLst>
                    <a:ext uri="{FF2B5EF4-FFF2-40B4-BE49-F238E27FC236}">
                      <a16:creationId xmlns:a16="http://schemas.microsoft.com/office/drawing/2014/main" id="{0414AD5D-6761-41BF-B8F5-3999335AB198}"/>
                    </a:ext>
                  </a:extLst>
                </p:cNvPr>
                <p:cNvPicPr/>
                <p:nvPr/>
              </p:nvPicPr>
              <p:blipFill>
                <a:blip r:embed="rId720"/>
                <a:stretch>
                  <a:fillRect/>
                </a:stretch>
              </p:blipFill>
              <p:spPr>
                <a:xfrm>
                  <a:off x="9436773" y="2509627"/>
                  <a:ext cx="1227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530" name="Freihand 529">
                  <a:extLst>
                    <a:ext uri="{FF2B5EF4-FFF2-40B4-BE49-F238E27FC236}">
                      <a16:creationId xmlns:a16="http://schemas.microsoft.com/office/drawing/2014/main" id="{D2C9FFDC-CF33-4793-B0BE-EB14499C22AA}"/>
                    </a:ext>
                  </a:extLst>
                </p14:cNvPr>
                <p14:cNvContentPartPr/>
                <p14:nvPr/>
              </p14:nvContentPartPr>
              <p14:xfrm>
                <a:off x="9590493" y="2403787"/>
                <a:ext cx="192240" cy="159840"/>
              </p14:xfrm>
            </p:contentPart>
          </mc:Choice>
          <mc:Fallback xmlns="">
            <p:pic>
              <p:nvPicPr>
                <p:cNvPr id="530" name="Freihand 529">
                  <a:extLst>
                    <a:ext uri="{FF2B5EF4-FFF2-40B4-BE49-F238E27FC236}">
                      <a16:creationId xmlns:a16="http://schemas.microsoft.com/office/drawing/2014/main" id="{D2C9FFDC-CF33-4793-B0BE-EB14499C22AA}"/>
                    </a:ext>
                  </a:extLst>
                </p:cNvPr>
                <p:cNvPicPr/>
                <p:nvPr/>
              </p:nvPicPr>
              <p:blipFill>
                <a:blip r:embed="rId722"/>
                <a:stretch>
                  <a:fillRect/>
                </a:stretch>
              </p:blipFill>
              <p:spPr>
                <a:xfrm>
                  <a:off x="9586173" y="2399467"/>
                  <a:ext cx="2008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531" name="Freihand 530">
                  <a:extLst>
                    <a:ext uri="{FF2B5EF4-FFF2-40B4-BE49-F238E27FC236}">
                      <a16:creationId xmlns:a16="http://schemas.microsoft.com/office/drawing/2014/main" id="{6366DB9E-D88B-4565-87D5-38C4C7495176}"/>
                    </a:ext>
                  </a:extLst>
                </p14:cNvPr>
                <p14:cNvContentPartPr/>
                <p14:nvPr/>
              </p14:nvContentPartPr>
              <p14:xfrm>
                <a:off x="9950133" y="2377867"/>
                <a:ext cx="99000" cy="186120"/>
              </p14:xfrm>
            </p:contentPart>
          </mc:Choice>
          <mc:Fallback xmlns="">
            <p:pic>
              <p:nvPicPr>
                <p:cNvPr id="531" name="Freihand 530">
                  <a:extLst>
                    <a:ext uri="{FF2B5EF4-FFF2-40B4-BE49-F238E27FC236}">
                      <a16:creationId xmlns:a16="http://schemas.microsoft.com/office/drawing/2014/main" id="{6366DB9E-D88B-4565-87D5-38C4C7495176}"/>
                    </a:ext>
                  </a:extLst>
                </p:cNvPr>
                <p:cNvPicPr/>
                <p:nvPr/>
              </p:nvPicPr>
              <p:blipFill>
                <a:blip r:embed="rId724"/>
                <a:stretch>
                  <a:fillRect/>
                </a:stretch>
              </p:blipFill>
              <p:spPr>
                <a:xfrm>
                  <a:off x="9945813" y="2373547"/>
                  <a:ext cx="1076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532" name="Freihand 531">
                  <a:extLst>
                    <a:ext uri="{FF2B5EF4-FFF2-40B4-BE49-F238E27FC236}">
                      <a16:creationId xmlns:a16="http://schemas.microsoft.com/office/drawing/2014/main" id="{CC3ACF3D-5CA2-4345-9C18-6231FF1E489E}"/>
                    </a:ext>
                  </a:extLst>
                </p14:cNvPr>
                <p14:cNvContentPartPr/>
                <p14:nvPr/>
              </p14:nvContentPartPr>
              <p14:xfrm>
                <a:off x="10067133" y="2456707"/>
                <a:ext cx="107280" cy="73800"/>
              </p14:xfrm>
            </p:contentPart>
          </mc:Choice>
          <mc:Fallback xmlns="">
            <p:pic>
              <p:nvPicPr>
                <p:cNvPr id="532" name="Freihand 531">
                  <a:extLst>
                    <a:ext uri="{FF2B5EF4-FFF2-40B4-BE49-F238E27FC236}">
                      <a16:creationId xmlns:a16="http://schemas.microsoft.com/office/drawing/2014/main" id="{CC3ACF3D-5CA2-4345-9C18-6231FF1E489E}"/>
                    </a:ext>
                  </a:extLst>
                </p:cNvPr>
                <p:cNvPicPr/>
                <p:nvPr/>
              </p:nvPicPr>
              <p:blipFill>
                <a:blip r:embed="rId726"/>
                <a:stretch>
                  <a:fillRect/>
                </a:stretch>
              </p:blipFill>
              <p:spPr>
                <a:xfrm>
                  <a:off x="10062813" y="2452387"/>
                  <a:ext cx="1159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533" name="Freihand 532">
                  <a:extLst>
                    <a:ext uri="{FF2B5EF4-FFF2-40B4-BE49-F238E27FC236}">
                      <a16:creationId xmlns:a16="http://schemas.microsoft.com/office/drawing/2014/main" id="{D8E35583-9921-406E-ACB1-41DA7DA4597C}"/>
                    </a:ext>
                  </a:extLst>
                </p14:cNvPr>
                <p14:cNvContentPartPr/>
                <p14:nvPr/>
              </p14:nvContentPartPr>
              <p14:xfrm>
                <a:off x="10178013" y="2460667"/>
                <a:ext cx="96120" cy="40320"/>
              </p14:xfrm>
            </p:contentPart>
          </mc:Choice>
          <mc:Fallback xmlns="">
            <p:pic>
              <p:nvPicPr>
                <p:cNvPr id="533" name="Freihand 532">
                  <a:extLst>
                    <a:ext uri="{FF2B5EF4-FFF2-40B4-BE49-F238E27FC236}">
                      <a16:creationId xmlns:a16="http://schemas.microsoft.com/office/drawing/2014/main" id="{D8E35583-9921-406E-ACB1-41DA7DA4597C}"/>
                    </a:ext>
                  </a:extLst>
                </p:cNvPr>
                <p:cNvPicPr/>
                <p:nvPr/>
              </p:nvPicPr>
              <p:blipFill>
                <a:blip r:embed="rId728"/>
                <a:stretch>
                  <a:fillRect/>
                </a:stretch>
              </p:blipFill>
              <p:spPr>
                <a:xfrm>
                  <a:off x="10173693" y="2456347"/>
                  <a:ext cx="1047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534" name="Freihand 533">
                  <a:extLst>
                    <a:ext uri="{FF2B5EF4-FFF2-40B4-BE49-F238E27FC236}">
                      <a16:creationId xmlns:a16="http://schemas.microsoft.com/office/drawing/2014/main" id="{54E4E0BC-2599-4449-AF22-9FC672097F91}"/>
                    </a:ext>
                  </a:extLst>
                </p14:cNvPr>
                <p14:cNvContentPartPr/>
                <p14:nvPr/>
              </p14:nvContentPartPr>
              <p14:xfrm>
                <a:off x="10318773" y="2363827"/>
                <a:ext cx="48600" cy="155520"/>
              </p14:xfrm>
            </p:contentPart>
          </mc:Choice>
          <mc:Fallback xmlns="">
            <p:pic>
              <p:nvPicPr>
                <p:cNvPr id="534" name="Freihand 533">
                  <a:extLst>
                    <a:ext uri="{FF2B5EF4-FFF2-40B4-BE49-F238E27FC236}">
                      <a16:creationId xmlns:a16="http://schemas.microsoft.com/office/drawing/2014/main" id="{54E4E0BC-2599-4449-AF22-9FC672097F91}"/>
                    </a:ext>
                  </a:extLst>
                </p:cNvPr>
                <p:cNvPicPr/>
                <p:nvPr/>
              </p:nvPicPr>
              <p:blipFill>
                <a:blip r:embed="rId730"/>
                <a:stretch>
                  <a:fillRect/>
                </a:stretch>
              </p:blipFill>
              <p:spPr>
                <a:xfrm>
                  <a:off x="10314453" y="2359507"/>
                  <a:ext cx="572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535" name="Freihand 534">
                  <a:extLst>
                    <a:ext uri="{FF2B5EF4-FFF2-40B4-BE49-F238E27FC236}">
                      <a16:creationId xmlns:a16="http://schemas.microsoft.com/office/drawing/2014/main" id="{17162704-5B4D-47E9-A127-BF23521784C5}"/>
                    </a:ext>
                  </a:extLst>
                </p14:cNvPr>
                <p14:cNvContentPartPr/>
                <p14:nvPr/>
              </p14:nvContentPartPr>
              <p14:xfrm>
                <a:off x="10391853" y="2410267"/>
                <a:ext cx="143280" cy="65160"/>
              </p14:xfrm>
            </p:contentPart>
          </mc:Choice>
          <mc:Fallback xmlns="">
            <p:pic>
              <p:nvPicPr>
                <p:cNvPr id="535" name="Freihand 534">
                  <a:extLst>
                    <a:ext uri="{FF2B5EF4-FFF2-40B4-BE49-F238E27FC236}">
                      <a16:creationId xmlns:a16="http://schemas.microsoft.com/office/drawing/2014/main" id="{17162704-5B4D-47E9-A127-BF23521784C5}"/>
                    </a:ext>
                  </a:extLst>
                </p:cNvPr>
                <p:cNvPicPr/>
                <p:nvPr/>
              </p:nvPicPr>
              <p:blipFill>
                <a:blip r:embed="rId732"/>
                <a:stretch>
                  <a:fillRect/>
                </a:stretch>
              </p:blipFill>
              <p:spPr>
                <a:xfrm>
                  <a:off x="10387533" y="2405947"/>
                  <a:ext cx="1519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536" name="Freihand 535">
                  <a:extLst>
                    <a:ext uri="{FF2B5EF4-FFF2-40B4-BE49-F238E27FC236}">
                      <a16:creationId xmlns:a16="http://schemas.microsoft.com/office/drawing/2014/main" id="{245259CD-F85C-495E-A9B9-23D8923A6C4B}"/>
                    </a:ext>
                  </a:extLst>
                </p14:cNvPr>
                <p14:cNvContentPartPr/>
                <p14:nvPr/>
              </p14:nvContentPartPr>
              <p14:xfrm>
                <a:off x="10567533" y="2376427"/>
                <a:ext cx="99000" cy="106200"/>
              </p14:xfrm>
            </p:contentPart>
          </mc:Choice>
          <mc:Fallback xmlns="">
            <p:pic>
              <p:nvPicPr>
                <p:cNvPr id="536" name="Freihand 535">
                  <a:extLst>
                    <a:ext uri="{FF2B5EF4-FFF2-40B4-BE49-F238E27FC236}">
                      <a16:creationId xmlns:a16="http://schemas.microsoft.com/office/drawing/2014/main" id="{245259CD-F85C-495E-A9B9-23D8923A6C4B}"/>
                    </a:ext>
                  </a:extLst>
                </p:cNvPr>
                <p:cNvPicPr/>
                <p:nvPr/>
              </p:nvPicPr>
              <p:blipFill>
                <a:blip r:embed="rId734"/>
                <a:stretch>
                  <a:fillRect/>
                </a:stretch>
              </p:blipFill>
              <p:spPr>
                <a:xfrm>
                  <a:off x="10563213" y="2372107"/>
                  <a:ext cx="1076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539" name="Freihand 538">
                  <a:extLst>
                    <a:ext uri="{FF2B5EF4-FFF2-40B4-BE49-F238E27FC236}">
                      <a16:creationId xmlns:a16="http://schemas.microsoft.com/office/drawing/2014/main" id="{C2CAE695-DB3E-42C5-AA83-B535FE1C0BD2}"/>
                    </a:ext>
                  </a:extLst>
                </p14:cNvPr>
                <p14:cNvContentPartPr/>
                <p14:nvPr/>
              </p14:nvContentPartPr>
              <p14:xfrm>
                <a:off x="10848333" y="2235667"/>
                <a:ext cx="111240" cy="216000"/>
              </p14:xfrm>
            </p:contentPart>
          </mc:Choice>
          <mc:Fallback xmlns="">
            <p:pic>
              <p:nvPicPr>
                <p:cNvPr id="539" name="Freihand 538">
                  <a:extLst>
                    <a:ext uri="{FF2B5EF4-FFF2-40B4-BE49-F238E27FC236}">
                      <a16:creationId xmlns:a16="http://schemas.microsoft.com/office/drawing/2014/main" id="{C2CAE695-DB3E-42C5-AA83-B535FE1C0BD2}"/>
                    </a:ext>
                  </a:extLst>
                </p:cNvPr>
                <p:cNvPicPr/>
                <p:nvPr/>
              </p:nvPicPr>
              <p:blipFill>
                <a:blip r:embed="rId736"/>
                <a:stretch>
                  <a:fillRect/>
                </a:stretch>
              </p:blipFill>
              <p:spPr>
                <a:xfrm>
                  <a:off x="10844013" y="2231347"/>
                  <a:ext cx="11988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540" name="Freihand 539">
                  <a:extLst>
                    <a:ext uri="{FF2B5EF4-FFF2-40B4-BE49-F238E27FC236}">
                      <a16:creationId xmlns:a16="http://schemas.microsoft.com/office/drawing/2014/main" id="{DC0CDD57-15DE-4BA3-942B-7C5AC37ACA70}"/>
                    </a:ext>
                  </a:extLst>
                </p14:cNvPr>
                <p14:cNvContentPartPr/>
                <p14:nvPr/>
              </p14:nvContentPartPr>
              <p14:xfrm>
                <a:off x="10969653" y="2307307"/>
                <a:ext cx="150480" cy="145440"/>
              </p14:xfrm>
            </p:contentPart>
          </mc:Choice>
          <mc:Fallback xmlns="">
            <p:pic>
              <p:nvPicPr>
                <p:cNvPr id="540" name="Freihand 539">
                  <a:extLst>
                    <a:ext uri="{FF2B5EF4-FFF2-40B4-BE49-F238E27FC236}">
                      <a16:creationId xmlns:a16="http://schemas.microsoft.com/office/drawing/2014/main" id="{DC0CDD57-15DE-4BA3-942B-7C5AC37ACA70}"/>
                    </a:ext>
                  </a:extLst>
                </p:cNvPr>
                <p:cNvPicPr/>
                <p:nvPr/>
              </p:nvPicPr>
              <p:blipFill>
                <a:blip r:embed="rId738"/>
                <a:stretch>
                  <a:fillRect/>
                </a:stretch>
              </p:blipFill>
              <p:spPr>
                <a:xfrm>
                  <a:off x="10965333" y="2302987"/>
                  <a:ext cx="1591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541" name="Freihand 540">
                  <a:extLst>
                    <a:ext uri="{FF2B5EF4-FFF2-40B4-BE49-F238E27FC236}">
                      <a16:creationId xmlns:a16="http://schemas.microsoft.com/office/drawing/2014/main" id="{A220306E-A6B3-4DFA-AF8A-DAFCB94E7617}"/>
                    </a:ext>
                  </a:extLst>
                </p14:cNvPr>
                <p14:cNvContentPartPr/>
                <p14:nvPr/>
              </p14:nvContentPartPr>
              <p14:xfrm>
                <a:off x="11094213" y="2220187"/>
                <a:ext cx="550080" cy="257400"/>
              </p14:xfrm>
            </p:contentPart>
          </mc:Choice>
          <mc:Fallback xmlns="">
            <p:pic>
              <p:nvPicPr>
                <p:cNvPr id="541" name="Freihand 540">
                  <a:extLst>
                    <a:ext uri="{FF2B5EF4-FFF2-40B4-BE49-F238E27FC236}">
                      <a16:creationId xmlns:a16="http://schemas.microsoft.com/office/drawing/2014/main" id="{A220306E-A6B3-4DFA-AF8A-DAFCB94E7617}"/>
                    </a:ext>
                  </a:extLst>
                </p:cNvPr>
                <p:cNvPicPr/>
                <p:nvPr/>
              </p:nvPicPr>
              <p:blipFill>
                <a:blip r:embed="rId740"/>
                <a:stretch>
                  <a:fillRect/>
                </a:stretch>
              </p:blipFill>
              <p:spPr>
                <a:xfrm>
                  <a:off x="11089893" y="2215867"/>
                  <a:ext cx="55872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542" name="Freihand 541">
                  <a:extLst>
                    <a:ext uri="{FF2B5EF4-FFF2-40B4-BE49-F238E27FC236}">
                      <a16:creationId xmlns:a16="http://schemas.microsoft.com/office/drawing/2014/main" id="{C061A720-40D0-489C-8AF2-814404289338}"/>
                    </a:ext>
                  </a:extLst>
                </p14:cNvPr>
                <p14:cNvContentPartPr/>
                <p14:nvPr/>
              </p14:nvContentPartPr>
              <p14:xfrm>
                <a:off x="11677053" y="2318107"/>
                <a:ext cx="90720" cy="81360"/>
              </p14:xfrm>
            </p:contentPart>
          </mc:Choice>
          <mc:Fallback xmlns="">
            <p:pic>
              <p:nvPicPr>
                <p:cNvPr id="542" name="Freihand 541">
                  <a:extLst>
                    <a:ext uri="{FF2B5EF4-FFF2-40B4-BE49-F238E27FC236}">
                      <a16:creationId xmlns:a16="http://schemas.microsoft.com/office/drawing/2014/main" id="{C061A720-40D0-489C-8AF2-814404289338}"/>
                    </a:ext>
                  </a:extLst>
                </p:cNvPr>
                <p:cNvPicPr/>
                <p:nvPr/>
              </p:nvPicPr>
              <p:blipFill>
                <a:blip r:embed="rId742"/>
                <a:stretch>
                  <a:fillRect/>
                </a:stretch>
              </p:blipFill>
              <p:spPr>
                <a:xfrm>
                  <a:off x="11672733" y="2313787"/>
                  <a:ext cx="993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544" name="Freihand 543">
                  <a:extLst>
                    <a:ext uri="{FF2B5EF4-FFF2-40B4-BE49-F238E27FC236}">
                      <a16:creationId xmlns:a16="http://schemas.microsoft.com/office/drawing/2014/main" id="{51E75ECB-EB23-489A-A71F-2BDE014F3356}"/>
                    </a:ext>
                  </a:extLst>
                </p14:cNvPr>
                <p14:cNvContentPartPr/>
                <p14:nvPr/>
              </p14:nvContentPartPr>
              <p14:xfrm>
                <a:off x="7942413" y="2790427"/>
                <a:ext cx="104040" cy="179640"/>
              </p14:xfrm>
            </p:contentPart>
          </mc:Choice>
          <mc:Fallback xmlns="">
            <p:pic>
              <p:nvPicPr>
                <p:cNvPr id="544" name="Freihand 543">
                  <a:extLst>
                    <a:ext uri="{FF2B5EF4-FFF2-40B4-BE49-F238E27FC236}">
                      <a16:creationId xmlns:a16="http://schemas.microsoft.com/office/drawing/2014/main" id="{51E75ECB-EB23-489A-A71F-2BDE014F3356}"/>
                    </a:ext>
                  </a:extLst>
                </p:cNvPr>
                <p:cNvPicPr/>
                <p:nvPr/>
              </p:nvPicPr>
              <p:blipFill>
                <a:blip r:embed="rId744"/>
                <a:stretch>
                  <a:fillRect/>
                </a:stretch>
              </p:blipFill>
              <p:spPr>
                <a:xfrm>
                  <a:off x="7938093" y="2786107"/>
                  <a:ext cx="1126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545" name="Freihand 544">
                  <a:extLst>
                    <a:ext uri="{FF2B5EF4-FFF2-40B4-BE49-F238E27FC236}">
                      <a16:creationId xmlns:a16="http://schemas.microsoft.com/office/drawing/2014/main" id="{CB63E2FE-C9B2-4236-A1C1-ECF299470704}"/>
                    </a:ext>
                  </a:extLst>
                </p14:cNvPr>
                <p14:cNvContentPartPr/>
                <p14:nvPr/>
              </p14:nvContentPartPr>
              <p14:xfrm>
                <a:off x="8031693" y="2785747"/>
                <a:ext cx="32760" cy="171360"/>
              </p14:xfrm>
            </p:contentPart>
          </mc:Choice>
          <mc:Fallback xmlns="">
            <p:pic>
              <p:nvPicPr>
                <p:cNvPr id="545" name="Freihand 544">
                  <a:extLst>
                    <a:ext uri="{FF2B5EF4-FFF2-40B4-BE49-F238E27FC236}">
                      <a16:creationId xmlns:a16="http://schemas.microsoft.com/office/drawing/2014/main" id="{CB63E2FE-C9B2-4236-A1C1-ECF299470704}"/>
                    </a:ext>
                  </a:extLst>
                </p:cNvPr>
                <p:cNvPicPr/>
                <p:nvPr/>
              </p:nvPicPr>
              <p:blipFill>
                <a:blip r:embed="rId746"/>
                <a:stretch>
                  <a:fillRect/>
                </a:stretch>
              </p:blipFill>
              <p:spPr>
                <a:xfrm>
                  <a:off x="8027373" y="2781427"/>
                  <a:ext cx="414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546" name="Freihand 545">
                  <a:extLst>
                    <a:ext uri="{FF2B5EF4-FFF2-40B4-BE49-F238E27FC236}">
                      <a16:creationId xmlns:a16="http://schemas.microsoft.com/office/drawing/2014/main" id="{9EC4E2CC-9DF8-4337-8BCD-38B7A5A7EDA9}"/>
                    </a:ext>
                  </a:extLst>
                </p14:cNvPr>
                <p14:cNvContentPartPr/>
                <p14:nvPr/>
              </p14:nvContentPartPr>
              <p14:xfrm>
                <a:off x="7976253" y="2886187"/>
                <a:ext cx="99000" cy="16200"/>
              </p14:xfrm>
            </p:contentPart>
          </mc:Choice>
          <mc:Fallback xmlns="">
            <p:pic>
              <p:nvPicPr>
                <p:cNvPr id="546" name="Freihand 545">
                  <a:extLst>
                    <a:ext uri="{FF2B5EF4-FFF2-40B4-BE49-F238E27FC236}">
                      <a16:creationId xmlns:a16="http://schemas.microsoft.com/office/drawing/2014/main" id="{9EC4E2CC-9DF8-4337-8BCD-38B7A5A7EDA9}"/>
                    </a:ext>
                  </a:extLst>
                </p:cNvPr>
                <p:cNvPicPr/>
                <p:nvPr/>
              </p:nvPicPr>
              <p:blipFill>
                <a:blip r:embed="rId748"/>
                <a:stretch>
                  <a:fillRect/>
                </a:stretch>
              </p:blipFill>
              <p:spPr>
                <a:xfrm>
                  <a:off x="7971933" y="2881867"/>
                  <a:ext cx="1076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547" name="Freihand 546">
                  <a:extLst>
                    <a:ext uri="{FF2B5EF4-FFF2-40B4-BE49-F238E27FC236}">
                      <a16:creationId xmlns:a16="http://schemas.microsoft.com/office/drawing/2014/main" id="{2943519F-A16A-4752-B015-E276F8218074}"/>
                    </a:ext>
                  </a:extLst>
                </p14:cNvPr>
                <p14:cNvContentPartPr/>
                <p14:nvPr/>
              </p14:nvContentPartPr>
              <p14:xfrm>
                <a:off x="8229333" y="2840827"/>
                <a:ext cx="254520" cy="89280"/>
              </p14:xfrm>
            </p:contentPart>
          </mc:Choice>
          <mc:Fallback xmlns="">
            <p:pic>
              <p:nvPicPr>
                <p:cNvPr id="547" name="Freihand 546">
                  <a:extLst>
                    <a:ext uri="{FF2B5EF4-FFF2-40B4-BE49-F238E27FC236}">
                      <a16:creationId xmlns:a16="http://schemas.microsoft.com/office/drawing/2014/main" id="{2943519F-A16A-4752-B015-E276F8218074}"/>
                    </a:ext>
                  </a:extLst>
                </p:cNvPr>
                <p:cNvPicPr/>
                <p:nvPr/>
              </p:nvPicPr>
              <p:blipFill>
                <a:blip r:embed="rId750"/>
                <a:stretch>
                  <a:fillRect/>
                </a:stretch>
              </p:blipFill>
              <p:spPr>
                <a:xfrm>
                  <a:off x="8225013" y="2836507"/>
                  <a:ext cx="2631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548" name="Freihand 547">
                  <a:extLst>
                    <a:ext uri="{FF2B5EF4-FFF2-40B4-BE49-F238E27FC236}">
                      <a16:creationId xmlns:a16="http://schemas.microsoft.com/office/drawing/2014/main" id="{55A3C352-748B-4AFE-9E8F-21016C238C41}"/>
                    </a:ext>
                  </a:extLst>
                </p14:cNvPr>
                <p14:cNvContentPartPr/>
                <p14:nvPr/>
              </p14:nvContentPartPr>
              <p14:xfrm>
                <a:off x="8506533" y="2774227"/>
                <a:ext cx="160200" cy="114840"/>
              </p14:xfrm>
            </p:contentPart>
          </mc:Choice>
          <mc:Fallback xmlns="">
            <p:pic>
              <p:nvPicPr>
                <p:cNvPr id="548" name="Freihand 547">
                  <a:extLst>
                    <a:ext uri="{FF2B5EF4-FFF2-40B4-BE49-F238E27FC236}">
                      <a16:creationId xmlns:a16="http://schemas.microsoft.com/office/drawing/2014/main" id="{55A3C352-748B-4AFE-9E8F-21016C238C41}"/>
                    </a:ext>
                  </a:extLst>
                </p:cNvPr>
                <p:cNvPicPr/>
                <p:nvPr/>
              </p:nvPicPr>
              <p:blipFill>
                <a:blip r:embed="rId752"/>
                <a:stretch>
                  <a:fillRect/>
                </a:stretch>
              </p:blipFill>
              <p:spPr>
                <a:xfrm>
                  <a:off x="8502213" y="2769907"/>
                  <a:ext cx="1688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549" name="Freihand 548">
                  <a:extLst>
                    <a:ext uri="{FF2B5EF4-FFF2-40B4-BE49-F238E27FC236}">
                      <a16:creationId xmlns:a16="http://schemas.microsoft.com/office/drawing/2014/main" id="{2BF92265-7AE3-4128-A2F3-9974A800EF9E}"/>
                    </a:ext>
                  </a:extLst>
                </p14:cNvPr>
                <p14:cNvContentPartPr/>
                <p14:nvPr/>
              </p14:nvContentPartPr>
              <p14:xfrm>
                <a:off x="8800653" y="2756587"/>
                <a:ext cx="4680" cy="123840"/>
              </p14:xfrm>
            </p:contentPart>
          </mc:Choice>
          <mc:Fallback xmlns="">
            <p:pic>
              <p:nvPicPr>
                <p:cNvPr id="549" name="Freihand 548">
                  <a:extLst>
                    <a:ext uri="{FF2B5EF4-FFF2-40B4-BE49-F238E27FC236}">
                      <a16:creationId xmlns:a16="http://schemas.microsoft.com/office/drawing/2014/main" id="{2BF92265-7AE3-4128-A2F3-9974A800EF9E}"/>
                    </a:ext>
                  </a:extLst>
                </p:cNvPr>
                <p:cNvPicPr/>
                <p:nvPr/>
              </p:nvPicPr>
              <p:blipFill>
                <a:blip r:embed="rId754"/>
                <a:stretch>
                  <a:fillRect/>
                </a:stretch>
              </p:blipFill>
              <p:spPr>
                <a:xfrm>
                  <a:off x="8796333" y="2752267"/>
                  <a:ext cx="133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550" name="Freihand 549">
                  <a:extLst>
                    <a:ext uri="{FF2B5EF4-FFF2-40B4-BE49-F238E27FC236}">
                      <a16:creationId xmlns:a16="http://schemas.microsoft.com/office/drawing/2014/main" id="{4399B952-7D58-4385-A466-1DB85F8CF200}"/>
                    </a:ext>
                  </a:extLst>
                </p14:cNvPr>
                <p14:cNvContentPartPr/>
                <p14:nvPr/>
              </p14:nvContentPartPr>
              <p14:xfrm>
                <a:off x="8748453" y="2726707"/>
                <a:ext cx="162000" cy="183960"/>
              </p14:xfrm>
            </p:contentPart>
          </mc:Choice>
          <mc:Fallback xmlns="">
            <p:pic>
              <p:nvPicPr>
                <p:cNvPr id="550" name="Freihand 549">
                  <a:extLst>
                    <a:ext uri="{FF2B5EF4-FFF2-40B4-BE49-F238E27FC236}">
                      <a16:creationId xmlns:a16="http://schemas.microsoft.com/office/drawing/2014/main" id="{4399B952-7D58-4385-A466-1DB85F8CF200}"/>
                    </a:ext>
                  </a:extLst>
                </p:cNvPr>
                <p:cNvPicPr/>
                <p:nvPr/>
              </p:nvPicPr>
              <p:blipFill>
                <a:blip r:embed="rId756"/>
                <a:stretch>
                  <a:fillRect/>
                </a:stretch>
              </p:blipFill>
              <p:spPr>
                <a:xfrm>
                  <a:off x="8744133" y="2722387"/>
                  <a:ext cx="1706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587" name="Freihand 586">
                  <a:extLst>
                    <a:ext uri="{FF2B5EF4-FFF2-40B4-BE49-F238E27FC236}">
                      <a16:creationId xmlns:a16="http://schemas.microsoft.com/office/drawing/2014/main" id="{F23F5B06-B57F-421A-AD19-6D1A835BCFF0}"/>
                    </a:ext>
                  </a:extLst>
                </p14:cNvPr>
                <p14:cNvContentPartPr/>
                <p14:nvPr/>
              </p14:nvContentPartPr>
              <p14:xfrm>
                <a:off x="7706253" y="2368147"/>
                <a:ext cx="323640" cy="80280"/>
              </p14:xfrm>
            </p:contentPart>
          </mc:Choice>
          <mc:Fallback xmlns="">
            <p:pic>
              <p:nvPicPr>
                <p:cNvPr id="587" name="Freihand 586">
                  <a:extLst>
                    <a:ext uri="{FF2B5EF4-FFF2-40B4-BE49-F238E27FC236}">
                      <a16:creationId xmlns:a16="http://schemas.microsoft.com/office/drawing/2014/main" id="{F23F5B06-B57F-421A-AD19-6D1A835BCFF0}"/>
                    </a:ext>
                  </a:extLst>
                </p:cNvPr>
                <p:cNvPicPr/>
                <p:nvPr/>
              </p:nvPicPr>
              <p:blipFill>
                <a:blip r:embed="rId758"/>
                <a:stretch>
                  <a:fillRect/>
                </a:stretch>
              </p:blipFill>
              <p:spPr>
                <a:xfrm>
                  <a:off x="7701933" y="2363827"/>
                  <a:ext cx="3322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588" name="Freihand 587">
                  <a:extLst>
                    <a:ext uri="{FF2B5EF4-FFF2-40B4-BE49-F238E27FC236}">
                      <a16:creationId xmlns:a16="http://schemas.microsoft.com/office/drawing/2014/main" id="{0192E00D-9A03-4A8C-993F-3C462267ED36}"/>
                    </a:ext>
                  </a:extLst>
                </p14:cNvPr>
                <p14:cNvContentPartPr/>
                <p14:nvPr/>
              </p14:nvContentPartPr>
              <p14:xfrm>
                <a:off x="9976053" y="2333947"/>
                <a:ext cx="371520" cy="10800"/>
              </p14:xfrm>
            </p:contentPart>
          </mc:Choice>
          <mc:Fallback xmlns="">
            <p:pic>
              <p:nvPicPr>
                <p:cNvPr id="588" name="Freihand 587">
                  <a:extLst>
                    <a:ext uri="{FF2B5EF4-FFF2-40B4-BE49-F238E27FC236}">
                      <a16:creationId xmlns:a16="http://schemas.microsoft.com/office/drawing/2014/main" id="{0192E00D-9A03-4A8C-993F-3C462267ED36}"/>
                    </a:ext>
                  </a:extLst>
                </p:cNvPr>
                <p:cNvPicPr/>
                <p:nvPr/>
              </p:nvPicPr>
              <p:blipFill>
                <a:blip r:embed="rId760"/>
                <a:stretch>
                  <a:fillRect/>
                </a:stretch>
              </p:blipFill>
              <p:spPr>
                <a:xfrm>
                  <a:off x="9971733" y="2329627"/>
                  <a:ext cx="3801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571" name="Freihand 570">
                  <a:extLst>
                    <a:ext uri="{FF2B5EF4-FFF2-40B4-BE49-F238E27FC236}">
                      <a16:creationId xmlns:a16="http://schemas.microsoft.com/office/drawing/2014/main" id="{1F98C63A-9792-4E7A-A7FD-9ECBC299D077}"/>
                    </a:ext>
                  </a:extLst>
                </p14:cNvPr>
                <p14:cNvContentPartPr/>
                <p14:nvPr/>
              </p14:nvContentPartPr>
              <p14:xfrm>
                <a:off x="727653" y="5545147"/>
                <a:ext cx="136440" cy="199800"/>
              </p14:xfrm>
            </p:contentPart>
          </mc:Choice>
          <mc:Fallback xmlns="">
            <p:pic>
              <p:nvPicPr>
                <p:cNvPr id="571" name="Freihand 570">
                  <a:extLst>
                    <a:ext uri="{FF2B5EF4-FFF2-40B4-BE49-F238E27FC236}">
                      <a16:creationId xmlns:a16="http://schemas.microsoft.com/office/drawing/2014/main" id="{1F98C63A-9792-4E7A-A7FD-9ECBC299D077}"/>
                    </a:ext>
                  </a:extLst>
                </p:cNvPr>
                <p:cNvPicPr/>
                <p:nvPr/>
              </p:nvPicPr>
              <p:blipFill>
                <a:blip r:embed="rId762"/>
                <a:stretch>
                  <a:fillRect/>
                </a:stretch>
              </p:blipFill>
              <p:spPr>
                <a:xfrm>
                  <a:off x="723333" y="5540827"/>
                  <a:ext cx="14508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572" name="Freihand 571">
                  <a:extLst>
                    <a:ext uri="{FF2B5EF4-FFF2-40B4-BE49-F238E27FC236}">
                      <a16:creationId xmlns:a16="http://schemas.microsoft.com/office/drawing/2014/main" id="{AD6DBCE6-EB4B-40FE-977B-2EFFB8D1D546}"/>
                    </a:ext>
                  </a:extLst>
                </p14:cNvPr>
                <p14:cNvContentPartPr/>
                <p14:nvPr/>
              </p14:nvContentPartPr>
              <p14:xfrm>
                <a:off x="767973" y="5642707"/>
                <a:ext cx="126720" cy="32760"/>
              </p14:xfrm>
            </p:contentPart>
          </mc:Choice>
          <mc:Fallback xmlns="">
            <p:pic>
              <p:nvPicPr>
                <p:cNvPr id="572" name="Freihand 571">
                  <a:extLst>
                    <a:ext uri="{FF2B5EF4-FFF2-40B4-BE49-F238E27FC236}">
                      <a16:creationId xmlns:a16="http://schemas.microsoft.com/office/drawing/2014/main" id="{AD6DBCE6-EB4B-40FE-977B-2EFFB8D1D546}"/>
                    </a:ext>
                  </a:extLst>
                </p:cNvPr>
                <p:cNvPicPr/>
                <p:nvPr/>
              </p:nvPicPr>
              <p:blipFill>
                <a:blip r:embed="rId764"/>
                <a:stretch>
                  <a:fillRect/>
                </a:stretch>
              </p:blipFill>
              <p:spPr>
                <a:xfrm>
                  <a:off x="763653" y="5638387"/>
                  <a:ext cx="1353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590" name="Freihand 589">
                  <a:extLst>
                    <a:ext uri="{FF2B5EF4-FFF2-40B4-BE49-F238E27FC236}">
                      <a16:creationId xmlns:a16="http://schemas.microsoft.com/office/drawing/2014/main" id="{1A7B0745-3FFE-4FF2-9E11-01FCC909A126}"/>
                    </a:ext>
                  </a:extLst>
                </p14:cNvPr>
                <p14:cNvContentPartPr/>
                <p14:nvPr/>
              </p14:nvContentPartPr>
              <p14:xfrm>
                <a:off x="1017453" y="5739907"/>
                <a:ext cx="20880" cy="207720"/>
              </p14:xfrm>
            </p:contentPart>
          </mc:Choice>
          <mc:Fallback xmlns="">
            <p:pic>
              <p:nvPicPr>
                <p:cNvPr id="590" name="Freihand 589">
                  <a:extLst>
                    <a:ext uri="{FF2B5EF4-FFF2-40B4-BE49-F238E27FC236}">
                      <a16:creationId xmlns:a16="http://schemas.microsoft.com/office/drawing/2014/main" id="{1A7B0745-3FFE-4FF2-9E11-01FCC909A126}"/>
                    </a:ext>
                  </a:extLst>
                </p:cNvPr>
                <p:cNvPicPr/>
                <p:nvPr/>
              </p:nvPicPr>
              <p:blipFill>
                <a:blip r:embed="rId766"/>
                <a:stretch>
                  <a:fillRect/>
                </a:stretch>
              </p:blipFill>
              <p:spPr>
                <a:xfrm>
                  <a:off x="1013133" y="5735587"/>
                  <a:ext cx="2952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591" name="Freihand 590">
                  <a:extLst>
                    <a:ext uri="{FF2B5EF4-FFF2-40B4-BE49-F238E27FC236}">
                      <a16:creationId xmlns:a16="http://schemas.microsoft.com/office/drawing/2014/main" id="{F3B4587D-02C4-4A71-923E-2F8BE9151FAC}"/>
                    </a:ext>
                  </a:extLst>
                </p14:cNvPr>
                <p14:cNvContentPartPr/>
                <p14:nvPr/>
              </p14:nvContentPartPr>
              <p14:xfrm>
                <a:off x="1080813" y="5825587"/>
                <a:ext cx="4245480" cy="92880"/>
              </p14:xfrm>
            </p:contentPart>
          </mc:Choice>
          <mc:Fallback xmlns="">
            <p:pic>
              <p:nvPicPr>
                <p:cNvPr id="591" name="Freihand 590">
                  <a:extLst>
                    <a:ext uri="{FF2B5EF4-FFF2-40B4-BE49-F238E27FC236}">
                      <a16:creationId xmlns:a16="http://schemas.microsoft.com/office/drawing/2014/main" id="{F3B4587D-02C4-4A71-923E-2F8BE9151FAC}"/>
                    </a:ext>
                  </a:extLst>
                </p:cNvPr>
                <p:cNvPicPr/>
                <p:nvPr/>
              </p:nvPicPr>
              <p:blipFill>
                <a:blip r:embed="rId768"/>
                <a:stretch>
                  <a:fillRect/>
                </a:stretch>
              </p:blipFill>
              <p:spPr>
                <a:xfrm>
                  <a:off x="1076493" y="5821267"/>
                  <a:ext cx="42541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592" name="Freihand 591">
                  <a:extLst>
                    <a:ext uri="{FF2B5EF4-FFF2-40B4-BE49-F238E27FC236}">
                      <a16:creationId xmlns:a16="http://schemas.microsoft.com/office/drawing/2014/main" id="{71E317A3-8F35-4783-BE01-0B45E865AD77}"/>
                    </a:ext>
                  </a:extLst>
                </p14:cNvPr>
                <p14:cNvContentPartPr/>
                <p14:nvPr/>
              </p14:nvContentPartPr>
              <p14:xfrm>
                <a:off x="5321613" y="5802907"/>
                <a:ext cx="24120" cy="147240"/>
              </p14:xfrm>
            </p:contentPart>
          </mc:Choice>
          <mc:Fallback xmlns="">
            <p:pic>
              <p:nvPicPr>
                <p:cNvPr id="592" name="Freihand 591">
                  <a:extLst>
                    <a:ext uri="{FF2B5EF4-FFF2-40B4-BE49-F238E27FC236}">
                      <a16:creationId xmlns:a16="http://schemas.microsoft.com/office/drawing/2014/main" id="{71E317A3-8F35-4783-BE01-0B45E865AD77}"/>
                    </a:ext>
                  </a:extLst>
                </p:cNvPr>
                <p:cNvPicPr/>
                <p:nvPr/>
              </p:nvPicPr>
              <p:blipFill>
                <a:blip r:embed="rId770"/>
                <a:stretch>
                  <a:fillRect/>
                </a:stretch>
              </p:blipFill>
              <p:spPr>
                <a:xfrm>
                  <a:off x="5317293" y="5798587"/>
                  <a:ext cx="327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594" name="Freihand 593">
                  <a:extLst>
                    <a:ext uri="{FF2B5EF4-FFF2-40B4-BE49-F238E27FC236}">
                      <a16:creationId xmlns:a16="http://schemas.microsoft.com/office/drawing/2014/main" id="{6A4D5362-2BF5-4BB4-AF3E-A40990BD2256}"/>
                    </a:ext>
                  </a:extLst>
                </p14:cNvPr>
                <p14:cNvContentPartPr/>
                <p14:nvPr/>
              </p14:nvContentPartPr>
              <p14:xfrm>
                <a:off x="3147213" y="5984707"/>
                <a:ext cx="103680" cy="112680"/>
              </p14:xfrm>
            </p:contentPart>
          </mc:Choice>
          <mc:Fallback xmlns="">
            <p:pic>
              <p:nvPicPr>
                <p:cNvPr id="594" name="Freihand 593">
                  <a:extLst>
                    <a:ext uri="{FF2B5EF4-FFF2-40B4-BE49-F238E27FC236}">
                      <a16:creationId xmlns:a16="http://schemas.microsoft.com/office/drawing/2014/main" id="{6A4D5362-2BF5-4BB4-AF3E-A40990BD2256}"/>
                    </a:ext>
                  </a:extLst>
                </p:cNvPr>
                <p:cNvPicPr/>
                <p:nvPr/>
              </p:nvPicPr>
              <p:blipFill>
                <a:blip r:embed="rId772"/>
                <a:stretch>
                  <a:fillRect/>
                </a:stretch>
              </p:blipFill>
              <p:spPr>
                <a:xfrm>
                  <a:off x="3142893" y="5980387"/>
                  <a:ext cx="1123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595" name="Freihand 594">
                  <a:extLst>
                    <a:ext uri="{FF2B5EF4-FFF2-40B4-BE49-F238E27FC236}">
                      <a16:creationId xmlns:a16="http://schemas.microsoft.com/office/drawing/2014/main" id="{C82D8F71-4C98-41BA-B911-0726D1A7C988}"/>
                    </a:ext>
                  </a:extLst>
                </p14:cNvPr>
                <p14:cNvContentPartPr/>
                <p14:nvPr/>
              </p14:nvContentPartPr>
              <p14:xfrm>
                <a:off x="3066573" y="5927827"/>
                <a:ext cx="185400" cy="10800"/>
              </p14:xfrm>
            </p:contentPart>
          </mc:Choice>
          <mc:Fallback xmlns="">
            <p:pic>
              <p:nvPicPr>
                <p:cNvPr id="595" name="Freihand 594">
                  <a:extLst>
                    <a:ext uri="{FF2B5EF4-FFF2-40B4-BE49-F238E27FC236}">
                      <a16:creationId xmlns:a16="http://schemas.microsoft.com/office/drawing/2014/main" id="{C82D8F71-4C98-41BA-B911-0726D1A7C988}"/>
                    </a:ext>
                  </a:extLst>
                </p:cNvPr>
                <p:cNvPicPr/>
                <p:nvPr/>
              </p:nvPicPr>
              <p:blipFill>
                <a:blip r:embed="rId774"/>
                <a:stretch>
                  <a:fillRect/>
                </a:stretch>
              </p:blipFill>
              <p:spPr>
                <a:xfrm>
                  <a:off x="3062253" y="5923507"/>
                  <a:ext cx="19404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603" name="Freihand 602">
                  <a:extLst>
                    <a:ext uri="{FF2B5EF4-FFF2-40B4-BE49-F238E27FC236}">
                      <a16:creationId xmlns:a16="http://schemas.microsoft.com/office/drawing/2014/main" id="{114D2DB2-2D6C-438E-8218-518B3443AEA0}"/>
                    </a:ext>
                  </a:extLst>
                </p14:cNvPr>
                <p14:cNvContentPartPr/>
                <p14:nvPr/>
              </p14:nvContentPartPr>
              <p14:xfrm>
                <a:off x="519573" y="3583507"/>
                <a:ext cx="84240" cy="1611360"/>
              </p14:xfrm>
            </p:contentPart>
          </mc:Choice>
          <mc:Fallback xmlns="">
            <p:pic>
              <p:nvPicPr>
                <p:cNvPr id="603" name="Freihand 602">
                  <a:extLst>
                    <a:ext uri="{FF2B5EF4-FFF2-40B4-BE49-F238E27FC236}">
                      <a16:creationId xmlns:a16="http://schemas.microsoft.com/office/drawing/2014/main" id="{114D2DB2-2D6C-438E-8218-518B3443AEA0}"/>
                    </a:ext>
                  </a:extLst>
                </p:cNvPr>
                <p:cNvPicPr/>
                <p:nvPr/>
              </p:nvPicPr>
              <p:blipFill>
                <a:blip r:embed="rId776"/>
                <a:stretch>
                  <a:fillRect/>
                </a:stretch>
              </p:blipFill>
              <p:spPr>
                <a:xfrm>
                  <a:off x="515253" y="3579187"/>
                  <a:ext cx="92880" cy="162000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604" name="Freihand 603">
                  <a:extLst>
                    <a:ext uri="{FF2B5EF4-FFF2-40B4-BE49-F238E27FC236}">
                      <a16:creationId xmlns:a16="http://schemas.microsoft.com/office/drawing/2014/main" id="{0A75F706-E048-4721-A972-139044D771EC}"/>
                    </a:ext>
                  </a:extLst>
                </p14:cNvPr>
                <p14:cNvContentPartPr/>
                <p14:nvPr/>
              </p14:nvContentPartPr>
              <p14:xfrm>
                <a:off x="416253" y="5272987"/>
                <a:ext cx="167760" cy="41040"/>
              </p14:xfrm>
            </p:contentPart>
          </mc:Choice>
          <mc:Fallback xmlns="">
            <p:pic>
              <p:nvPicPr>
                <p:cNvPr id="604" name="Freihand 603">
                  <a:extLst>
                    <a:ext uri="{FF2B5EF4-FFF2-40B4-BE49-F238E27FC236}">
                      <a16:creationId xmlns:a16="http://schemas.microsoft.com/office/drawing/2014/main" id="{0A75F706-E048-4721-A972-139044D771EC}"/>
                    </a:ext>
                  </a:extLst>
                </p:cNvPr>
                <p:cNvPicPr/>
                <p:nvPr/>
              </p:nvPicPr>
              <p:blipFill>
                <a:blip r:embed="rId778"/>
                <a:stretch>
                  <a:fillRect/>
                </a:stretch>
              </p:blipFill>
              <p:spPr>
                <a:xfrm>
                  <a:off x="411933" y="5268667"/>
                  <a:ext cx="1764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605" name="Freihand 604">
                  <a:extLst>
                    <a:ext uri="{FF2B5EF4-FFF2-40B4-BE49-F238E27FC236}">
                      <a16:creationId xmlns:a16="http://schemas.microsoft.com/office/drawing/2014/main" id="{4EE99D53-B446-49D7-B028-F7374E326FB9}"/>
                    </a:ext>
                  </a:extLst>
                </p14:cNvPr>
                <p14:cNvContentPartPr/>
                <p14:nvPr/>
              </p14:nvContentPartPr>
              <p14:xfrm>
                <a:off x="507333" y="3520507"/>
                <a:ext cx="180000" cy="56880"/>
              </p14:xfrm>
            </p:contentPart>
          </mc:Choice>
          <mc:Fallback xmlns="">
            <p:pic>
              <p:nvPicPr>
                <p:cNvPr id="605" name="Freihand 604">
                  <a:extLst>
                    <a:ext uri="{FF2B5EF4-FFF2-40B4-BE49-F238E27FC236}">
                      <a16:creationId xmlns:a16="http://schemas.microsoft.com/office/drawing/2014/main" id="{4EE99D53-B446-49D7-B028-F7374E326FB9}"/>
                    </a:ext>
                  </a:extLst>
                </p:cNvPr>
                <p:cNvPicPr/>
                <p:nvPr/>
              </p:nvPicPr>
              <p:blipFill>
                <a:blip r:embed="rId780"/>
                <a:stretch>
                  <a:fillRect/>
                </a:stretch>
              </p:blipFill>
              <p:spPr>
                <a:xfrm>
                  <a:off x="503013" y="3516187"/>
                  <a:ext cx="1886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607" name="Freihand 606">
                  <a:extLst>
                    <a:ext uri="{FF2B5EF4-FFF2-40B4-BE49-F238E27FC236}">
                      <a16:creationId xmlns:a16="http://schemas.microsoft.com/office/drawing/2014/main" id="{4684A80C-A59E-48CA-9690-D0BA8FCF0ADF}"/>
                    </a:ext>
                  </a:extLst>
                </p14:cNvPr>
                <p14:cNvContentPartPr/>
                <p14:nvPr/>
              </p14:nvContentPartPr>
              <p14:xfrm>
                <a:off x="162453" y="4048267"/>
                <a:ext cx="105840" cy="173160"/>
              </p14:xfrm>
            </p:contentPart>
          </mc:Choice>
          <mc:Fallback xmlns="">
            <p:pic>
              <p:nvPicPr>
                <p:cNvPr id="607" name="Freihand 606">
                  <a:extLst>
                    <a:ext uri="{FF2B5EF4-FFF2-40B4-BE49-F238E27FC236}">
                      <a16:creationId xmlns:a16="http://schemas.microsoft.com/office/drawing/2014/main" id="{4684A80C-A59E-48CA-9690-D0BA8FCF0ADF}"/>
                    </a:ext>
                  </a:extLst>
                </p:cNvPr>
                <p:cNvPicPr/>
                <p:nvPr/>
              </p:nvPicPr>
              <p:blipFill>
                <a:blip r:embed="rId782"/>
                <a:stretch>
                  <a:fillRect/>
                </a:stretch>
              </p:blipFill>
              <p:spPr>
                <a:xfrm>
                  <a:off x="158133" y="4043947"/>
                  <a:ext cx="11448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608" name="Freihand 607">
                  <a:extLst>
                    <a:ext uri="{FF2B5EF4-FFF2-40B4-BE49-F238E27FC236}">
                      <a16:creationId xmlns:a16="http://schemas.microsoft.com/office/drawing/2014/main" id="{06F0D41F-7F5C-4F99-9F6F-1B65367115D5}"/>
                    </a:ext>
                  </a:extLst>
                </p14:cNvPr>
                <p14:cNvContentPartPr/>
                <p14:nvPr/>
              </p14:nvContentPartPr>
              <p14:xfrm>
                <a:off x="234453" y="4145827"/>
                <a:ext cx="84240" cy="36000"/>
              </p14:xfrm>
            </p:contentPart>
          </mc:Choice>
          <mc:Fallback xmlns="">
            <p:pic>
              <p:nvPicPr>
                <p:cNvPr id="608" name="Freihand 607">
                  <a:extLst>
                    <a:ext uri="{FF2B5EF4-FFF2-40B4-BE49-F238E27FC236}">
                      <a16:creationId xmlns:a16="http://schemas.microsoft.com/office/drawing/2014/main" id="{06F0D41F-7F5C-4F99-9F6F-1B65367115D5}"/>
                    </a:ext>
                  </a:extLst>
                </p:cNvPr>
                <p:cNvPicPr/>
                <p:nvPr/>
              </p:nvPicPr>
              <p:blipFill>
                <a:blip r:embed="rId784"/>
                <a:stretch>
                  <a:fillRect/>
                </a:stretch>
              </p:blipFill>
              <p:spPr>
                <a:xfrm>
                  <a:off x="230133" y="4141507"/>
                  <a:ext cx="928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609" name="Freihand 608">
                  <a:extLst>
                    <a:ext uri="{FF2B5EF4-FFF2-40B4-BE49-F238E27FC236}">
                      <a16:creationId xmlns:a16="http://schemas.microsoft.com/office/drawing/2014/main" id="{C1753B31-A181-43F4-B50E-68EA8865842A}"/>
                    </a:ext>
                  </a:extLst>
                </p14:cNvPr>
                <p14:cNvContentPartPr/>
                <p14:nvPr/>
              </p14:nvContentPartPr>
              <p14:xfrm>
                <a:off x="128973" y="3916147"/>
                <a:ext cx="191520" cy="25560"/>
              </p14:xfrm>
            </p:contentPart>
          </mc:Choice>
          <mc:Fallback xmlns="">
            <p:pic>
              <p:nvPicPr>
                <p:cNvPr id="609" name="Freihand 608">
                  <a:extLst>
                    <a:ext uri="{FF2B5EF4-FFF2-40B4-BE49-F238E27FC236}">
                      <a16:creationId xmlns:a16="http://schemas.microsoft.com/office/drawing/2014/main" id="{C1753B31-A181-43F4-B50E-68EA8865842A}"/>
                    </a:ext>
                  </a:extLst>
                </p:cNvPr>
                <p:cNvPicPr/>
                <p:nvPr/>
              </p:nvPicPr>
              <p:blipFill>
                <a:blip r:embed="rId786"/>
                <a:stretch>
                  <a:fillRect/>
                </a:stretch>
              </p:blipFill>
              <p:spPr>
                <a:xfrm>
                  <a:off x="124653" y="3911827"/>
                  <a:ext cx="2001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621" name="Freihand 620">
                  <a:extLst>
                    <a:ext uri="{FF2B5EF4-FFF2-40B4-BE49-F238E27FC236}">
                      <a16:creationId xmlns:a16="http://schemas.microsoft.com/office/drawing/2014/main" id="{F9BF605C-49D4-4574-A877-B4F4F0D4A58C}"/>
                    </a:ext>
                  </a:extLst>
                </p14:cNvPr>
                <p14:cNvContentPartPr/>
                <p14:nvPr/>
              </p14:nvContentPartPr>
              <p14:xfrm>
                <a:off x="5582613" y="3646147"/>
                <a:ext cx="156600" cy="23040"/>
              </p14:xfrm>
            </p:contentPart>
          </mc:Choice>
          <mc:Fallback xmlns="">
            <p:pic>
              <p:nvPicPr>
                <p:cNvPr id="621" name="Freihand 620">
                  <a:extLst>
                    <a:ext uri="{FF2B5EF4-FFF2-40B4-BE49-F238E27FC236}">
                      <a16:creationId xmlns:a16="http://schemas.microsoft.com/office/drawing/2014/main" id="{F9BF605C-49D4-4574-A877-B4F4F0D4A58C}"/>
                    </a:ext>
                  </a:extLst>
                </p:cNvPr>
                <p:cNvPicPr/>
                <p:nvPr/>
              </p:nvPicPr>
              <p:blipFill>
                <a:blip r:embed="rId788"/>
                <a:stretch>
                  <a:fillRect/>
                </a:stretch>
              </p:blipFill>
              <p:spPr>
                <a:xfrm>
                  <a:off x="5578293" y="3641827"/>
                  <a:ext cx="1652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622" name="Freihand 621">
                  <a:extLst>
                    <a:ext uri="{FF2B5EF4-FFF2-40B4-BE49-F238E27FC236}">
                      <a16:creationId xmlns:a16="http://schemas.microsoft.com/office/drawing/2014/main" id="{96E4196A-10E0-42CE-AC3E-46FCD4F4346E}"/>
                    </a:ext>
                  </a:extLst>
                </p14:cNvPr>
                <p14:cNvContentPartPr/>
                <p14:nvPr/>
              </p14:nvContentPartPr>
              <p14:xfrm>
                <a:off x="5706813" y="3588907"/>
                <a:ext cx="136080" cy="174240"/>
              </p14:xfrm>
            </p:contentPart>
          </mc:Choice>
          <mc:Fallback xmlns="">
            <p:pic>
              <p:nvPicPr>
                <p:cNvPr id="622" name="Freihand 621">
                  <a:extLst>
                    <a:ext uri="{FF2B5EF4-FFF2-40B4-BE49-F238E27FC236}">
                      <a16:creationId xmlns:a16="http://schemas.microsoft.com/office/drawing/2014/main" id="{96E4196A-10E0-42CE-AC3E-46FCD4F4346E}"/>
                    </a:ext>
                  </a:extLst>
                </p:cNvPr>
                <p:cNvPicPr/>
                <p:nvPr/>
              </p:nvPicPr>
              <p:blipFill>
                <a:blip r:embed="rId790"/>
                <a:stretch>
                  <a:fillRect/>
                </a:stretch>
              </p:blipFill>
              <p:spPr>
                <a:xfrm>
                  <a:off x="5702493" y="3584587"/>
                  <a:ext cx="1447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643" name="Freihand 642">
                  <a:extLst>
                    <a:ext uri="{FF2B5EF4-FFF2-40B4-BE49-F238E27FC236}">
                      <a16:creationId xmlns:a16="http://schemas.microsoft.com/office/drawing/2014/main" id="{158C0D3A-2F59-41A6-BD70-B528B7774788}"/>
                    </a:ext>
                  </a:extLst>
                </p14:cNvPr>
                <p14:cNvContentPartPr/>
                <p14:nvPr/>
              </p14:nvContentPartPr>
              <p14:xfrm>
                <a:off x="8570253" y="3475147"/>
                <a:ext cx="5040" cy="5400"/>
              </p14:xfrm>
            </p:contentPart>
          </mc:Choice>
          <mc:Fallback xmlns="">
            <p:pic>
              <p:nvPicPr>
                <p:cNvPr id="643" name="Freihand 642">
                  <a:extLst>
                    <a:ext uri="{FF2B5EF4-FFF2-40B4-BE49-F238E27FC236}">
                      <a16:creationId xmlns:a16="http://schemas.microsoft.com/office/drawing/2014/main" id="{158C0D3A-2F59-41A6-BD70-B528B7774788}"/>
                    </a:ext>
                  </a:extLst>
                </p:cNvPr>
                <p:cNvPicPr/>
                <p:nvPr/>
              </p:nvPicPr>
              <p:blipFill>
                <a:blip r:embed="rId792"/>
                <a:stretch>
                  <a:fillRect/>
                </a:stretch>
              </p:blipFill>
              <p:spPr>
                <a:xfrm>
                  <a:off x="8565933" y="3470827"/>
                  <a:ext cx="1368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644" name="Freihand 643">
                  <a:extLst>
                    <a:ext uri="{FF2B5EF4-FFF2-40B4-BE49-F238E27FC236}">
                      <a16:creationId xmlns:a16="http://schemas.microsoft.com/office/drawing/2014/main" id="{CB41E2E1-6A3B-41BF-B2A3-6DB632150BDC}"/>
                    </a:ext>
                  </a:extLst>
                </p14:cNvPr>
                <p14:cNvContentPartPr/>
                <p14:nvPr/>
              </p14:nvContentPartPr>
              <p14:xfrm>
                <a:off x="8578533" y="3346267"/>
                <a:ext cx="75960" cy="197640"/>
              </p14:xfrm>
            </p:contentPart>
          </mc:Choice>
          <mc:Fallback xmlns="">
            <p:pic>
              <p:nvPicPr>
                <p:cNvPr id="644" name="Freihand 643">
                  <a:extLst>
                    <a:ext uri="{FF2B5EF4-FFF2-40B4-BE49-F238E27FC236}">
                      <a16:creationId xmlns:a16="http://schemas.microsoft.com/office/drawing/2014/main" id="{CB41E2E1-6A3B-41BF-B2A3-6DB632150BDC}"/>
                    </a:ext>
                  </a:extLst>
                </p:cNvPr>
                <p:cNvPicPr/>
                <p:nvPr/>
              </p:nvPicPr>
              <p:blipFill>
                <a:blip r:embed="rId794"/>
                <a:stretch>
                  <a:fillRect/>
                </a:stretch>
              </p:blipFill>
              <p:spPr>
                <a:xfrm>
                  <a:off x="8574213" y="3341947"/>
                  <a:ext cx="846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645" name="Freihand 644">
                  <a:extLst>
                    <a:ext uri="{FF2B5EF4-FFF2-40B4-BE49-F238E27FC236}">
                      <a16:creationId xmlns:a16="http://schemas.microsoft.com/office/drawing/2014/main" id="{DF84CC38-91B3-48F3-9DC2-E7D35B6ACB45}"/>
                    </a:ext>
                  </a:extLst>
                </p14:cNvPr>
                <p14:cNvContentPartPr/>
                <p14:nvPr/>
              </p14:nvContentPartPr>
              <p14:xfrm>
                <a:off x="8673213" y="3451027"/>
                <a:ext cx="78480" cy="75240"/>
              </p14:xfrm>
            </p:contentPart>
          </mc:Choice>
          <mc:Fallback xmlns="">
            <p:pic>
              <p:nvPicPr>
                <p:cNvPr id="645" name="Freihand 644">
                  <a:extLst>
                    <a:ext uri="{FF2B5EF4-FFF2-40B4-BE49-F238E27FC236}">
                      <a16:creationId xmlns:a16="http://schemas.microsoft.com/office/drawing/2014/main" id="{DF84CC38-91B3-48F3-9DC2-E7D35B6ACB45}"/>
                    </a:ext>
                  </a:extLst>
                </p:cNvPr>
                <p:cNvPicPr/>
                <p:nvPr/>
              </p:nvPicPr>
              <p:blipFill>
                <a:blip r:embed="rId796"/>
                <a:stretch>
                  <a:fillRect/>
                </a:stretch>
              </p:blipFill>
              <p:spPr>
                <a:xfrm>
                  <a:off x="8668893" y="3446707"/>
                  <a:ext cx="871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646" name="Freihand 645">
                  <a:extLst>
                    <a:ext uri="{FF2B5EF4-FFF2-40B4-BE49-F238E27FC236}">
                      <a16:creationId xmlns:a16="http://schemas.microsoft.com/office/drawing/2014/main" id="{BBF43612-EC77-41BC-8166-BB12E272632F}"/>
                    </a:ext>
                  </a:extLst>
                </p14:cNvPr>
                <p14:cNvContentPartPr/>
                <p14:nvPr/>
              </p14:nvContentPartPr>
              <p14:xfrm>
                <a:off x="8768973" y="3423307"/>
                <a:ext cx="75240" cy="102960"/>
              </p14:xfrm>
            </p:contentPart>
          </mc:Choice>
          <mc:Fallback xmlns="">
            <p:pic>
              <p:nvPicPr>
                <p:cNvPr id="646" name="Freihand 645">
                  <a:extLst>
                    <a:ext uri="{FF2B5EF4-FFF2-40B4-BE49-F238E27FC236}">
                      <a16:creationId xmlns:a16="http://schemas.microsoft.com/office/drawing/2014/main" id="{BBF43612-EC77-41BC-8166-BB12E272632F}"/>
                    </a:ext>
                  </a:extLst>
                </p:cNvPr>
                <p:cNvPicPr/>
                <p:nvPr/>
              </p:nvPicPr>
              <p:blipFill>
                <a:blip r:embed="rId798"/>
                <a:stretch>
                  <a:fillRect/>
                </a:stretch>
              </p:blipFill>
              <p:spPr>
                <a:xfrm>
                  <a:off x="8764653" y="3418987"/>
                  <a:ext cx="838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647" name="Freihand 646">
                  <a:extLst>
                    <a:ext uri="{FF2B5EF4-FFF2-40B4-BE49-F238E27FC236}">
                      <a16:creationId xmlns:a16="http://schemas.microsoft.com/office/drawing/2014/main" id="{E8910F9D-461A-465D-BD13-1B7CE36CBF9D}"/>
                    </a:ext>
                  </a:extLst>
                </p14:cNvPr>
                <p14:cNvContentPartPr/>
                <p14:nvPr/>
              </p14:nvContentPartPr>
              <p14:xfrm>
                <a:off x="8889933" y="3337987"/>
                <a:ext cx="108360" cy="145440"/>
              </p14:xfrm>
            </p:contentPart>
          </mc:Choice>
          <mc:Fallback xmlns="">
            <p:pic>
              <p:nvPicPr>
                <p:cNvPr id="647" name="Freihand 646">
                  <a:extLst>
                    <a:ext uri="{FF2B5EF4-FFF2-40B4-BE49-F238E27FC236}">
                      <a16:creationId xmlns:a16="http://schemas.microsoft.com/office/drawing/2014/main" id="{E8910F9D-461A-465D-BD13-1B7CE36CBF9D}"/>
                    </a:ext>
                  </a:extLst>
                </p:cNvPr>
                <p:cNvPicPr/>
                <p:nvPr/>
              </p:nvPicPr>
              <p:blipFill>
                <a:blip r:embed="rId800"/>
                <a:stretch>
                  <a:fillRect/>
                </a:stretch>
              </p:blipFill>
              <p:spPr>
                <a:xfrm>
                  <a:off x="8885613" y="3333667"/>
                  <a:ext cx="1170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648" name="Freihand 647">
                  <a:extLst>
                    <a:ext uri="{FF2B5EF4-FFF2-40B4-BE49-F238E27FC236}">
                      <a16:creationId xmlns:a16="http://schemas.microsoft.com/office/drawing/2014/main" id="{72EBE822-34D4-474D-A5CB-1CAE6C1066EC}"/>
                    </a:ext>
                  </a:extLst>
                </p14:cNvPr>
                <p14:cNvContentPartPr/>
                <p14:nvPr/>
              </p14:nvContentPartPr>
              <p14:xfrm>
                <a:off x="8948973" y="3452467"/>
                <a:ext cx="41040" cy="47160"/>
              </p14:xfrm>
            </p:contentPart>
          </mc:Choice>
          <mc:Fallback xmlns="">
            <p:pic>
              <p:nvPicPr>
                <p:cNvPr id="648" name="Freihand 647">
                  <a:extLst>
                    <a:ext uri="{FF2B5EF4-FFF2-40B4-BE49-F238E27FC236}">
                      <a16:creationId xmlns:a16="http://schemas.microsoft.com/office/drawing/2014/main" id="{72EBE822-34D4-474D-A5CB-1CAE6C1066EC}"/>
                    </a:ext>
                  </a:extLst>
                </p:cNvPr>
                <p:cNvPicPr/>
                <p:nvPr/>
              </p:nvPicPr>
              <p:blipFill>
                <a:blip r:embed="rId802"/>
                <a:stretch>
                  <a:fillRect/>
                </a:stretch>
              </p:blipFill>
              <p:spPr>
                <a:xfrm>
                  <a:off x="8944653" y="3448147"/>
                  <a:ext cx="496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649" name="Freihand 648">
                  <a:extLst>
                    <a:ext uri="{FF2B5EF4-FFF2-40B4-BE49-F238E27FC236}">
                      <a16:creationId xmlns:a16="http://schemas.microsoft.com/office/drawing/2014/main" id="{CA61A525-7E8F-48A3-9315-8C02EE3DE63D}"/>
                    </a:ext>
                  </a:extLst>
                </p14:cNvPr>
                <p14:cNvContentPartPr/>
                <p14:nvPr/>
              </p14:nvContentPartPr>
              <p14:xfrm>
                <a:off x="9007653" y="3311707"/>
                <a:ext cx="191880" cy="178560"/>
              </p14:xfrm>
            </p:contentPart>
          </mc:Choice>
          <mc:Fallback xmlns="">
            <p:pic>
              <p:nvPicPr>
                <p:cNvPr id="649" name="Freihand 648">
                  <a:extLst>
                    <a:ext uri="{FF2B5EF4-FFF2-40B4-BE49-F238E27FC236}">
                      <a16:creationId xmlns:a16="http://schemas.microsoft.com/office/drawing/2014/main" id="{CA61A525-7E8F-48A3-9315-8C02EE3DE63D}"/>
                    </a:ext>
                  </a:extLst>
                </p:cNvPr>
                <p:cNvPicPr/>
                <p:nvPr/>
              </p:nvPicPr>
              <p:blipFill>
                <a:blip r:embed="rId804"/>
                <a:stretch>
                  <a:fillRect/>
                </a:stretch>
              </p:blipFill>
              <p:spPr>
                <a:xfrm>
                  <a:off x="9003333" y="3307387"/>
                  <a:ext cx="2005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650" name="Freihand 649">
                  <a:extLst>
                    <a:ext uri="{FF2B5EF4-FFF2-40B4-BE49-F238E27FC236}">
                      <a16:creationId xmlns:a16="http://schemas.microsoft.com/office/drawing/2014/main" id="{D7BC0017-ED65-41C6-9CFB-500E77078DE9}"/>
                    </a:ext>
                  </a:extLst>
                </p14:cNvPr>
                <p14:cNvContentPartPr/>
                <p14:nvPr/>
              </p14:nvContentPartPr>
              <p14:xfrm>
                <a:off x="9302493" y="3317467"/>
                <a:ext cx="191880" cy="252720"/>
              </p14:xfrm>
            </p:contentPart>
          </mc:Choice>
          <mc:Fallback xmlns="">
            <p:pic>
              <p:nvPicPr>
                <p:cNvPr id="650" name="Freihand 649">
                  <a:extLst>
                    <a:ext uri="{FF2B5EF4-FFF2-40B4-BE49-F238E27FC236}">
                      <a16:creationId xmlns:a16="http://schemas.microsoft.com/office/drawing/2014/main" id="{D7BC0017-ED65-41C6-9CFB-500E77078DE9}"/>
                    </a:ext>
                  </a:extLst>
                </p:cNvPr>
                <p:cNvPicPr/>
                <p:nvPr/>
              </p:nvPicPr>
              <p:blipFill>
                <a:blip r:embed="rId806"/>
                <a:stretch>
                  <a:fillRect/>
                </a:stretch>
              </p:blipFill>
              <p:spPr>
                <a:xfrm>
                  <a:off x="9298173" y="3313147"/>
                  <a:ext cx="20052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652" name="Freihand 651">
                  <a:extLst>
                    <a:ext uri="{FF2B5EF4-FFF2-40B4-BE49-F238E27FC236}">
                      <a16:creationId xmlns:a16="http://schemas.microsoft.com/office/drawing/2014/main" id="{79236832-0BFB-4B57-87D5-D7EAB920AA2D}"/>
                    </a:ext>
                  </a:extLst>
                </p14:cNvPr>
                <p14:cNvContentPartPr/>
                <p14:nvPr/>
              </p14:nvContentPartPr>
              <p14:xfrm>
                <a:off x="9614613" y="3370027"/>
                <a:ext cx="106560" cy="182880"/>
              </p14:xfrm>
            </p:contentPart>
          </mc:Choice>
          <mc:Fallback xmlns="">
            <p:pic>
              <p:nvPicPr>
                <p:cNvPr id="652" name="Freihand 651">
                  <a:extLst>
                    <a:ext uri="{FF2B5EF4-FFF2-40B4-BE49-F238E27FC236}">
                      <a16:creationId xmlns:a16="http://schemas.microsoft.com/office/drawing/2014/main" id="{79236832-0BFB-4B57-87D5-D7EAB920AA2D}"/>
                    </a:ext>
                  </a:extLst>
                </p:cNvPr>
                <p:cNvPicPr/>
                <p:nvPr/>
              </p:nvPicPr>
              <p:blipFill>
                <a:blip r:embed="rId808"/>
                <a:stretch>
                  <a:fillRect/>
                </a:stretch>
              </p:blipFill>
              <p:spPr>
                <a:xfrm>
                  <a:off x="9610293" y="3365707"/>
                  <a:ext cx="11520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653" name="Freihand 652">
                  <a:extLst>
                    <a:ext uri="{FF2B5EF4-FFF2-40B4-BE49-F238E27FC236}">
                      <a16:creationId xmlns:a16="http://schemas.microsoft.com/office/drawing/2014/main" id="{8685037C-F9CC-46F3-9824-80A5C19D8D3C}"/>
                    </a:ext>
                  </a:extLst>
                </p14:cNvPr>
                <p14:cNvContentPartPr/>
                <p14:nvPr/>
              </p14:nvContentPartPr>
              <p14:xfrm>
                <a:off x="9719373" y="3348787"/>
                <a:ext cx="91800" cy="95400"/>
              </p14:xfrm>
            </p:contentPart>
          </mc:Choice>
          <mc:Fallback xmlns="">
            <p:pic>
              <p:nvPicPr>
                <p:cNvPr id="653" name="Freihand 652">
                  <a:extLst>
                    <a:ext uri="{FF2B5EF4-FFF2-40B4-BE49-F238E27FC236}">
                      <a16:creationId xmlns:a16="http://schemas.microsoft.com/office/drawing/2014/main" id="{8685037C-F9CC-46F3-9824-80A5C19D8D3C}"/>
                    </a:ext>
                  </a:extLst>
                </p:cNvPr>
                <p:cNvPicPr/>
                <p:nvPr/>
              </p:nvPicPr>
              <p:blipFill>
                <a:blip r:embed="rId810"/>
                <a:stretch>
                  <a:fillRect/>
                </a:stretch>
              </p:blipFill>
              <p:spPr>
                <a:xfrm>
                  <a:off x="9715053" y="3344467"/>
                  <a:ext cx="1004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654" name="Freihand 653">
                  <a:extLst>
                    <a:ext uri="{FF2B5EF4-FFF2-40B4-BE49-F238E27FC236}">
                      <a16:creationId xmlns:a16="http://schemas.microsoft.com/office/drawing/2014/main" id="{3DBBCC0E-D003-4DBC-ADD8-BF0487AEA75E}"/>
                    </a:ext>
                  </a:extLst>
                </p14:cNvPr>
                <p14:cNvContentPartPr/>
                <p14:nvPr/>
              </p14:nvContentPartPr>
              <p14:xfrm>
                <a:off x="9809733" y="3346267"/>
                <a:ext cx="60840" cy="68400"/>
              </p14:xfrm>
            </p:contentPart>
          </mc:Choice>
          <mc:Fallback xmlns="">
            <p:pic>
              <p:nvPicPr>
                <p:cNvPr id="654" name="Freihand 653">
                  <a:extLst>
                    <a:ext uri="{FF2B5EF4-FFF2-40B4-BE49-F238E27FC236}">
                      <a16:creationId xmlns:a16="http://schemas.microsoft.com/office/drawing/2014/main" id="{3DBBCC0E-D003-4DBC-ADD8-BF0487AEA75E}"/>
                    </a:ext>
                  </a:extLst>
                </p:cNvPr>
                <p:cNvPicPr/>
                <p:nvPr/>
              </p:nvPicPr>
              <p:blipFill>
                <a:blip r:embed="rId812"/>
                <a:stretch>
                  <a:fillRect/>
                </a:stretch>
              </p:blipFill>
              <p:spPr>
                <a:xfrm>
                  <a:off x="9805413" y="3341947"/>
                  <a:ext cx="694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655" name="Freihand 654">
                  <a:extLst>
                    <a:ext uri="{FF2B5EF4-FFF2-40B4-BE49-F238E27FC236}">
                      <a16:creationId xmlns:a16="http://schemas.microsoft.com/office/drawing/2014/main" id="{E76DD853-FDEF-4751-A65A-29C0B11E0B3E}"/>
                    </a:ext>
                  </a:extLst>
                </p14:cNvPr>
                <p14:cNvContentPartPr/>
                <p14:nvPr/>
              </p14:nvContentPartPr>
              <p14:xfrm>
                <a:off x="9890373" y="3263107"/>
                <a:ext cx="223920" cy="131760"/>
              </p14:xfrm>
            </p:contentPart>
          </mc:Choice>
          <mc:Fallback xmlns="">
            <p:pic>
              <p:nvPicPr>
                <p:cNvPr id="655" name="Freihand 654">
                  <a:extLst>
                    <a:ext uri="{FF2B5EF4-FFF2-40B4-BE49-F238E27FC236}">
                      <a16:creationId xmlns:a16="http://schemas.microsoft.com/office/drawing/2014/main" id="{E76DD853-FDEF-4751-A65A-29C0B11E0B3E}"/>
                    </a:ext>
                  </a:extLst>
                </p:cNvPr>
                <p:cNvPicPr/>
                <p:nvPr/>
              </p:nvPicPr>
              <p:blipFill>
                <a:blip r:embed="rId814"/>
                <a:stretch>
                  <a:fillRect/>
                </a:stretch>
              </p:blipFill>
              <p:spPr>
                <a:xfrm>
                  <a:off x="9886053" y="3258787"/>
                  <a:ext cx="2325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656" name="Freihand 655">
                  <a:extLst>
                    <a:ext uri="{FF2B5EF4-FFF2-40B4-BE49-F238E27FC236}">
                      <a16:creationId xmlns:a16="http://schemas.microsoft.com/office/drawing/2014/main" id="{B849059F-B503-4537-9523-8CACE169506D}"/>
                    </a:ext>
                  </a:extLst>
                </p14:cNvPr>
                <p14:cNvContentPartPr/>
                <p14:nvPr/>
              </p14:nvContentPartPr>
              <p14:xfrm>
                <a:off x="10130133" y="3316387"/>
                <a:ext cx="98640" cy="57240"/>
              </p14:xfrm>
            </p:contentPart>
          </mc:Choice>
          <mc:Fallback xmlns="">
            <p:pic>
              <p:nvPicPr>
                <p:cNvPr id="656" name="Freihand 655">
                  <a:extLst>
                    <a:ext uri="{FF2B5EF4-FFF2-40B4-BE49-F238E27FC236}">
                      <a16:creationId xmlns:a16="http://schemas.microsoft.com/office/drawing/2014/main" id="{B849059F-B503-4537-9523-8CACE169506D}"/>
                    </a:ext>
                  </a:extLst>
                </p:cNvPr>
                <p:cNvPicPr/>
                <p:nvPr/>
              </p:nvPicPr>
              <p:blipFill>
                <a:blip r:embed="rId816"/>
                <a:stretch>
                  <a:fillRect/>
                </a:stretch>
              </p:blipFill>
              <p:spPr>
                <a:xfrm>
                  <a:off x="10125813" y="3312067"/>
                  <a:ext cx="1072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657" name="Freihand 656">
                  <a:extLst>
                    <a:ext uri="{FF2B5EF4-FFF2-40B4-BE49-F238E27FC236}">
                      <a16:creationId xmlns:a16="http://schemas.microsoft.com/office/drawing/2014/main" id="{8CBE2084-8599-413B-A0C7-643DB60AF617}"/>
                    </a:ext>
                  </a:extLst>
                </p14:cNvPr>
                <p14:cNvContentPartPr/>
                <p14:nvPr/>
              </p14:nvContentPartPr>
              <p14:xfrm>
                <a:off x="10245333" y="3209827"/>
                <a:ext cx="127440" cy="168840"/>
              </p14:xfrm>
            </p:contentPart>
          </mc:Choice>
          <mc:Fallback xmlns="">
            <p:pic>
              <p:nvPicPr>
                <p:cNvPr id="657" name="Freihand 656">
                  <a:extLst>
                    <a:ext uri="{FF2B5EF4-FFF2-40B4-BE49-F238E27FC236}">
                      <a16:creationId xmlns:a16="http://schemas.microsoft.com/office/drawing/2014/main" id="{8CBE2084-8599-413B-A0C7-643DB60AF617}"/>
                    </a:ext>
                  </a:extLst>
                </p:cNvPr>
                <p:cNvPicPr/>
                <p:nvPr/>
              </p:nvPicPr>
              <p:blipFill>
                <a:blip r:embed="rId818"/>
                <a:stretch>
                  <a:fillRect/>
                </a:stretch>
              </p:blipFill>
              <p:spPr>
                <a:xfrm>
                  <a:off x="10241013" y="3205507"/>
                  <a:ext cx="1360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658" name="Freihand 657">
                  <a:extLst>
                    <a:ext uri="{FF2B5EF4-FFF2-40B4-BE49-F238E27FC236}">
                      <a16:creationId xmlns:a16="http://schemas.microsoft.com/office/drawing/2014/main" id="{9149BD2C-FF47-4939-9B5D-B7CA5FE22508}"/>
                    </a:ext>
                  </a:extLst>
                </p14:cNvPr>
                <p14:cNvContentPartPr/>
                <p14:nvPr/>
              </p14:nvContentPartPr>
              <p14:xfrm>
                <a:off x="10353333" y="3228547"/>
                <a:ext cx="30960" cy="63360"/>
              </p14:xfrm>
            </p:contentPart>
          </mc:Choice>
          <mc:Fallback xmlns="">
            <p:pic>
              <p:nvPicPr>
                <p:cNvPr id="658" name="Freihand 657">
                  <a:extLst>
                    <a:ext uri="{FF2B5EF4-FFF2-40B4-BE49-F238E27FC236}">
                      <a16:creationId xmlns:a16="http://schemas.microsoft.com/office/drawing/2014/main" id="{9149BD2C-FF47-4939-9B5D-B7CA5FE22508}"/>
                    </a:ext>
                  </a:extLst>
                </p:cNvPr>
                <p:cNvPicPr/>
                <p:nvPr/>
              </p:nvPicPr>
              <p:blipFill>
                <a:blip r:embed="rId820"/>
                <a:stretch>
                  <a:fillRect/>
                </a:stretch>
              </p:blipFill>
              <p:spPr>
                <a:xfrm>
                  <a:off x="10349013" y="3224227"/>
                  <a:ext cx="396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659" name="Freihand 658">
                  <a:extLst>
                    <a:ext uri="{FF2B5EF4-FFF2-40B4-BE49-F238E27FC236}">
                      <a16:creationId xmlns:a16="http://schemas.microsoft.com/office/drawing/2014/main" id="{1E9F3055-C636-42B3-A0D4-9C2E7225A124}"/>
                    </a:ext>
                  </a:extLst>
                </p14:cNvPr>
                <p14:cNvContentPartPr/>
                <p14:nvPr/>
              </p14:nvContentPartPr>
              <p14:xfrm>
                <a:off x="10388973" y="3290467"/>
                <a:ext cx="162000" cy="63720"/>
              </p14:xfrm>
            </p:contentPart>
          </mc:Choice>
          <mc:Fallback xmlns="">
            <p:pic>
              <p:nvPicPr>
                <p:cNvPr id="659" name="Freihand 658">
                  <a:extLst>
                    <a:ext uri="{FF2B5EF4-FFF2-40B4-BE49-F238E27FC236}">
                      <a16:creationId xmlns:a16="http://schemas.microsoft.com/office/drawing/2014/main" id="{1E9F3055-C636-42B3-A0D4-9C2E7225A124}"/>
                    </a:ext>
                  </a:extLst>
                </p:cNvPr>
                <p:cNvPicPr/>
                <p:nvPr/>
              </p:nvPicPr>
              <p:blipFill>
                <a:blip r:embed="rId822"/>
                <a:stretch>
                  <a:fillRect/>
                </a:stretch>
              </p:blipFill>
              <p:spPr>
                <a:xfrm>
                  <a:off x="10384653" y="3286147"/>
                  <a:ext cx="1706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660" name="Freihand 659">
                  <a:extLst>
                    <a:ext uri="{FF2B5EF4-FFF2-40B4-BE49-F238E27FC236}">
                      <a16:creationId xmlns:a16="http://schemas.microsoft.com/office/drawing/2014/main" id="{111E2C84-CF0D-4D9C-9AB0-3A5EA006780F}"/>
                    </a:ext>
                  </a:extLst>
                </p14:cNvPr>
                <p14:cNvContentPartPr/>
                <p14:nvPr/>
              </p14:nvContentPartPr>
              <p14:xfrm>
                <a:off x="10676973" y="3192187"/>
                <a:ext cx="188280" cy="264240"/>
              </p14:xfrm>
            </p:contentPart>
          </mc:Choice>
          <mc:Fallback xmlns="">
            <p:pic>
              <p:nvPicPr>
                <p:cNvPr id="660" name="Freihand 659">
                  <a:extLst>
                    <a:ext uri="{FF2B5EF4-FFF2-40B4-BE49-F238E27FC236}">
                      <a16:creationId xmlns:a16="http://schemas.microsoft.com/office/drawing/2014/main" id="{111E2C84-CF0D-4D9C-9AB0-3A5EA006780F}"/>
                    </a:ext>
                  </a:extLst>
                </p:cNvPr>
                <p:cNvPicPr/>
                <p:nvPr/>
              </p:nvPicPr>
              <p:blipFill>
                <a:blip r:embed="rId824"/>
                <a:stretch>
                  <a:fillRect/>
                </a:stretch>
              </p:blipFill>
              <p:spPr>
                <a:xfrm>
                  <a:off x="10672653" y="3187867"/>
                  <a:ext cx="19692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661" name="Freihand 660">
                  <a:extLst>
                    <a:ext uri="{FF2B5EF4-FFF2-40B4-BE49-F238E27FC236}">
                      <a16:creationId xmlns:a16="http://schemas.microsoft.com/office/drawing/2014/main" id="{3B180617-3648-454E-94A8-91CF8A373A30}"/>
                    </a:ext>
                  </a:extLst>
                </p14:cNvPr>
                <p14:cNvContentPartPr/>
                <p14:nvPr/>
              </p14:nvContentPartPr>
              <p14:xfrm>
                <a:off x="11030493" y="3173107"/>
                <a:ext cx="94320" cy="159480"/>
              </p14:xfrm>
            </p:contentPart>
          </mc:Choice>
          <mc:Fallback xmlns="">
            <p:pic>
              <p:nvPicPr>
                <p:cNvPr id="661" name="Freihand 660">
                  <a:extLst>
                    <a:ext uri="{FF2B5EF4-FFF2-40B4-BE49-F238E27FC236}">
                      <a16:creationId xmlns:a16="http://schemas.microsoft.com/office/drawing/2014/main" id="{3B180617-3648-454E-94A8-91CF8A373A30}"/>
                    </a:ext>
                  </a:extLst>
                </p:cNvPr>
                <p:cNvPicPr/>
                <p:nvPr/>
              </p:nvPicPr>
              <p:blipFill>
                <a:blip r:embed="rId826"/>
                <a:stretch>
                  <a:fillRect/>
                </a:stretch>
              </p:blipFill>
              <p:spPr>
                <a:xfrm>
                  <a:off x="11026173" y="3168787"/>
                  <a:ext cx="1029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662" name="Freihand 661">
                  <a:extLst>
                    <a:ext uri="{FF2B5EF4-FFF2-40B4-BE49-F238E27FC236}">
                      <a16:creationId xmlns:a16="http://schemas.microsoft.com/office/drawing/2014/main" id="{A06F2106-263A-4F1A-AA4F-AA67DB96BD32}"/>
                    </a:ext>
                  </a:extLst>
                </p14:cNvPr>
                <p14:cNvContentPartPr/>
                <p14:nvPr/>
              </p14:nvContentPartPr>
              <p14:xfrm>
                <a:off x="11166573" y="3232867"/>
                <a:ext cx="241200" cy="65160"/>
              </p14:xfrm>
            </p:contentPart>
          </mc:Choice>
          <mc:Fallback xmlns="">
            <p:pic>
              <p:nvPicPr>
                <p:cNvPr id="662" name="Freihand 661">
                  <a:extLst>
                    <a:ext uri="{FF2B5EF4-FFF2-40B4-BE49-F238E27FC236}">
                      <a16:creationId xmlns:a16="http://schemas.microsoft.com/office/drawing/2014/main" id="{A06F2106-263A-4F1A-AA4F-AA67DB96BD32}"/>
                    </a:ext>
                  </a:extLst>
                </p:cNvPr>
                <p:cNvPicPr/>
                <p:nvPr/>
              </p:nvPicPr>
              <p:blipFill>
                <a:blip r:embed="rId828"/>
                <a:stretch>
                  <a:fillRect/>
                </a:stretch>
              </p:blipFill>
              <p:spPr>
                <a:xfrm>
                  <a:off x="11162253" y="3228547"/>
                  <a:ext cx="2498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663" name="Freihand 662">
                  <a:extLst>
                    <a:ext uri="{FF2B5EF4-FFF2-40B4-BE49-F238E27FC236}">
                      <a16:creationId xmlns:a16="http://schemas.microsoft.com/office/drawing/2014/main" id="{7D4B0B03-78D5-4317-B34E-D01C61D3EA0E}"/>
                    </a:ext>
                  </a:extLst>
                </p14:cNvPr>
                <p14:cNvContentPartPr/>
                <p14:nvPr/>
              </p14:nvContentPartPr>
              <p14:xfrm>
                <a:off x="11438013" y="3177787"/>
                <a:ext cx="108360" cy="109440"/>
              </p14:xfrm>
            </p:contentPart>
          </mc:Choice>
          <mc:Fallback xmlns="">
            <p:pic>
              <p:nvPicPr>
                <p:cNvPr id="663" name="Freihand 662">
                  <a:extLst>
                    <a:ext uri="{FF2B5EF4-FFF2-40B4-BE49-F238E27FC236}">
                      <a16:creationId xmlns:a16="http://schemas.microsoft.com/office/drawing/2014/main" id="{7D4B0B03-78D5-4317-B34E-D01C61D3EA0E}"/>
                    </a:ext>
                  </a:extLst>
                </p:cNvPr>
                <p:cNvPicPr/>
                <p:nvPr/>
              </p:nvPicPr>
              <p:blipFill>
                <a:blip r:embed="rId830"/>
                <a:stretch>
                  <a:fillRect/>
                </a:stretch>
              </p:blipFill>
              <p:spPr>
                <a:xfrm>
                  <a:off x="11433693" y="3173467"/>
                  <a:ext cx="1170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664" name="Freihand 663">
                  <a:extLst>
                    <a:ext uri="{FF2B5EF4-FFF2-40B4-BE49-F238E27FC236}">
                      <a16:creationId xmlns:a16="http://schemas.microsoft.com/office/drawing/2014/main" id="{835B6CDF-A587-4D46-AE39-E69C1FED3E55}"/>
                    </a:ext>
                  </a:extLst>
                </p14:cNvPr>
                <p14:cNvContentPartPr/>
                <p14:nvPr/>
              </p14:nvContentPartPr>
              <p14:xfrm>
                <a:off x="11655813" y="3163387"/>
                <a:ext cx="17640" cy="127440"/>
              </p14:xfrm>
            </p:contentPart>
          </mc:Choice>
          <mc:Fallback xmlns="">
            <p:pic>
              <p:nvPicPr>
                <p:cNvPr id="664" name="Freihand 663">
                  <a:extLst>
                    <a:ext uri="{FF2B5EF4-FFF2-40B4-BE49-F238E27FC236}">
                      <a16:creationId xmlns:a16="http://schemas.microsoft.com/office/drawing/2014/main" id="{835B6CDF-A587-4D46-AE39-E69C1FED3E55}"/>
                    </a:ext>
                  </a:extLst>
                </p:cNvPr>
                <p:cNvPicPr/>
                <p:nvPr/>
              </p:nvPicPr>
              <p:blipFill>
                <a:blip r:embed="rId832"/>
                <a:stretch>
                  <a:fillRect/>
                </a:stretch>
              </p:blipFill>
              <p:spPr>
                <a:xfrm>
                  <a:off x="11651493" y="3159067"/>
                  <a:ext cx="262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665" name="Freihand 664">
                  <a:extLst>
                    <a:ext uri="{FF2B5EF4-FFF2-40B4-BE49-F238E27FC236}">
                      <a16:creationId xmlns:a16="http://schemas.microsoft.com/office/drawing/2014/main" id="{A2889E42-F180-4A15-B553-AB3257B1A6B5}"/>
                    </a:ext>
                  </a:extLst>
                </p14:cNvPr>
                <p14:cNvContentPartPr/>
                <p14:nvPr/>
              </p14:nvContentPartPr>
              <p14:xfrm>
                <a:off x="11577333" y="3125587"/>
                <a:ext cx="154080" cy="191880"/>
              </p14:xfrm>
            </p:contentPart>
          </mc:Choice>
          <mc:Fallback xmlns="">
            <p:pic>
              <p:nvPicPr>
                <p:cNvPr id="665" name="Freihand 664">
                  <a:extLst>
                    <a:ext uri="{FF2B5EF4-FFF2-40B4-BE49-F238E27FC236}">
                      <a16:creationId xmlns:a16="http://schemas.microsoft.com/office/drawing/2014/main" id="{A2889E42-F180-4A15-B553-AB3257B1A6B5}"/>
                    </a:ext>
                  </a:extLst>
                </p:cNvPr>
                <p:cNvPicPr/>
                <p:nvPr/>
              </p:nvPicPr>
              <p:blipFill>
                <a:blip r:embed="rId834"/>
                <a:stretch>
                  <a:fillRect/>
                </a:stretch>
              </p:blipFill>
              <p:spPr>
                <a:xfrm>
                  <a:off x="11573013" y="3121267"/>
                  <a:ext cx="1627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668" name="Freihand 667">
                  <a:extLst>
                    <a:ext uri="{FF2B5EF4-FFF2-40B4-BE49-F238E27FC236}">
                      <a16:creationId xmlns:a16="http://schemas.microsoft.com/office/drawing/2014/main" id="{2D24D4DA-9B0F-4D57-A2CA-EEA486702969}"/>
                    </a:ext>
                  </a:extLst>
                </p14:cNvPr>
                <p14:cNvContentPartPr/>
                <p14:nvPr/>
              </p14:nvContentPartPr>
              <p14:xfrm>
                <a:off x="11812053" y="3037387"/>
                <a:ext cx="129960" cy="131760"/>
              </p14:xfrm>
            </p:contentPart>
          </mc:Choice>
          <mc:Fallback xmlns="">
            <p:pic>
              <p:nvPicPr>
                <p:cNvPr id="668" name="Freihand 667">
                  <a:extLst>
                    <a:ext uri="{FF2B5EF4-FFF2-40B4-BE49-F238E27FC236}">
                      <a16:creationId xmlns:a16="http://schemas.microsoft.com/office/drawing/2014/main" id="{2D24D4DA-9B0F-4D57-A2CA-EEA486702969}"/>
                    </a:ext>
                  </a:extLst>
                </p:cNvPr>
                <p:cNvPicPr/>
                <p:nvPr/>
              </p:nvPicPr>
              <p:blipFill>
                <a:blip r:embed="rId836"/>
                <a:stretch>
                  <a:fillRect/>
                </a:stretch>
              </p:blipFill>
              <p:spPr>
                <a:xfrm>
                  <a:off x="11807733" y="3033067"/>
                  <a:ext cx="1386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669" name="Freihand 668">
                  <a:extLst>
                    <a:ext uri="{FF2B5EF4-FFF2-40B4-BE49-F238E27FC236}">
                      <a16:creationId xmlns:a16="http://schemas.microsoft.com/office/drawing/2014/main" id="{4F8C1CBF-0973-44BF-A3E7-2036F29A6A08}"/>
                    </a:ext>
                  </a:extLst>
                </p14:cNvPr>
                <p14:cNvContentPartPr/>
                <p14:nvPr/>
              </p14:nvContentPartPr>
              <p14:xfrm>
                <a:off x="11857053" y="3249427"/>
                <a:ext cx="29160" cy="12240"/>
              </p14:xfrm>
            </p:contentPart>
          </mc:Choice>
          <mc:Fallback xmlns="">
            <p:pic>
              <p:nvPicPr>
                <p:cNvPr id="669" name="Freihand 668">
                  <a:extLst>
                    <a:ext uri="{FF2B5EF4-FFF2-40B4-BE49-F238E27FC236}">
                      <a16:creationId xmlns:a16="http://schemas.microsoft.com/office/drawing/2014/main" id="{4F8C1CBF-0973-44BF-A3E7-2036F29A6A08}"/>
                    </a:ext>
                  </a:extLst>
                </p:cNvPr>
                <p:cNvPicPr/>
                <p:nvPr/>
              </p:nvPicPr>
              <p:blipFill>
                <a:blip r:embed="rId838"/>
                <a:stretch>
                  <a:fillRect/>
                </a:stretch>
              </p:blipFill>
              <p:spPr>
                <a:xfrm>
                  <a:off x="11852733" y="3245107"/>
                  <a:ext cx="378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624" name="Freihand 623">
                  <a:extLst>
                    <a:ext uri="{FF2B5EF4-FFF2-40B4-BE49-F238E27FC236}">
                      <a16:creationId xmlns:a16="http://schemas.microsoft.com/office/drawing/2014/main" id="{82753881-FB5A-4ADB-9C80-EC789AF20B77}"/>
                    </a:ext>
                  </a:extLst>
                </p14:cNvPr>
                <p14:cNvContentPartPr/>
                <p14:nvPr/>
              </p14:nvContentPartPr>
              <p14:xfrm>
                <a:off x="5952693" y="3613747"/>
                <a:ext cx="88920" cy="91440"/>
              </p14:xfrm>
            </p:contentPart>
          </mc:Choice>
          <mc:Fallback xmlns="">
            <p:pic>
              <p:nvPicPr>
                <p:cNvPr id="624" name="Freihand 623">
                  <a:extLst>
                    <a:ext uri="{FF2B5EF4-FFF2-40B4-BE49-F238E27FC236}">
                      <a16:creationId xmlns:a16="http://schemas.microsoft.com/office/drawing/2014/main" id="{82753881-FB5A-4ADB-9C80-EC789AF20B77}"/>
                    </a:ext>
                  </a:extLst>
                </p:cNvPr>
                <p:cNvPicPr/>
                <p:nvPr/>
              </p:nvPicPr>
              <p:blipFill>
                <a:blip r:embed="rId840"/>
                <a:stretch>
                  <a:fillRect/>
                </a:stretch>
              </p:blipFill>
              <p:spPr>
                <a:xfrm>
                  <a:off x="5948373" y="3609427"/>
                  <a:ext cx="975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625" name="Freihand 624">
                  <a:extLst>
                    <a:ext uri="{FF2B5EF4-FFF2-40B4-BE49-F238E27FC236}">
                      <a16:creationId xmlns:a16="http://schemas.microsoft.com/office/drawing/2014/main" id="{D8F857EB-E3E2-4082-B95B-6228B80D0723}"/>
                    </a:ext>
                  </a:extLst>
                </p14:cNvPr>
                <p14:cNvContentPartPr/>
                <p14:nvPr/>
              </p14:nvContentPartPr>
              <p14:xfrm>
                <a:off x="6067893" y="3598627"/>
                <a:ext cx="68760" cy="115920"/>
              </p14:xfrm>
            </p:contentPart>
          </mc:Choice>
          <mc:Fallback xmlns="">
            <p:pic>
              <p:nvPicPr>
                <p:cNvPr id="625" name="Freihand 624">
                  <a:extLst>
                    <a:ext uri="{FF2B5EF4-FFF2-40B4-BE49-F238E27FC236}">
                      <a16:creationId xmlns:a16="http://schemas.microsoft.com/office/drawing/2014/main" id="{D8F857EB-E3E2-4082-B95B-6228B80D0723}"/>
                    </a:ext>
                  </a:extLst>
                </p:cNvPr>
                <p:cNvPicPr/>
                <p:nvPr/>
              </p:nvPicPr>
              <p:blipFill>
                <a:blip r:embed="rId842"/>
                <a:stretch>
                  <a:fillRect/>
                </a:stretch>
              </p:blipFill>
              <p:spPr>
                <a:xfrm>
                  <a:off x="6063573" y="3594307"/>
                  <a:ext cx="774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626" name="Freihand 625">
                  <a:extLst>
                    <a:ext uri="{FF2B5EF4-FFF2-40B4-BE49-F238E27FC236}">
                      <a16:creationId xmlns:a16="http://schemas.microsoft.com/office/drawing/2014/main" id="{8EED3CD6-C62F-4CA7-B0CE-6E3F1286BD43}"/>
                    </a:ext>
                  </a:extLst>
                </p14:cNvPr>
                <p14:cNvContentPartPr/>
                <p14:nvPr/>
              </p14:nvContentPartPr>
              <p14:xfrm>
                <a:off x="6166173" y="3530227"/>
                <a:ext cx="302760" cy="149760"/>
              </p14:xfrm>
            </p:contentPart>
          </mc:Choice>
          <mc:Fallback xmlns="">
            <p:pic>
              <p:nvPicPr>
                <p:cNvPr id="626" name="Freihand 625">
                  <a:extLst>
                    <a:ext uri="{FF2B5EF4-FFF2-40B4-BE49-F238E27FC236}">
                      <a16:creationId xmlns:a16="http://schemas.microsoft.com/office/drawing/2014/main" id="{8EED3CD6-C62F-4CA7-B0CE-6E3F1286BD43}"/>
                    </a:ext>
                  </a:extLst>
                </p:cNvPr>
                <p:cNvPicPr/>
                <p:nvPr/>
              </p:nvPicPr>
              <p:blipFill>
                <a:blip r:embed="rId844"/>
                <a:stretch>
                  <a:fillRect/>
                </a:stretch>
              </p:blipFill>
              <p:spPr>
                <a:xfrm>
                  <a:off x="6161853" y="3525907"/>
                  <a:ext cx="3114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845">
              <p14:nvContentPartPr>
                <p14:cNvPr id="627" name="Freihand 626">
                  <a:extLst>
                    <a:ext uri="{FF2B5EF4-FFF2-40B4-BE49-F238E27FC236}">
                      <a16:creationId xmlns:a16="http://schemas.microsoft.com/office/drawing/2014/main" id="{7E155A41-D35F-4D64-A17E-01B5B1AD9D8B}"/>
                    </a:ext>
                  </a:extLst>
                </p14:cNvPr>
                <p14:cNvContentPartPr/>
                <p14:nvPr/>
              </p14:nvContentPartPr>
              <p14:xfrm>
                <a:off x="6487653" y="3573067"/>
                <a:ext cx="32760" cy="12240"/>
              </p14:xfrm>
            </p:contentPart>
          </mc:Choice>
          <mc:Fallback xmlns="">
            <p:pic>
              <p:nvPicPr>
                <p:cNvPr id="627" name="Freihand 626">
                  <a:extLst>
                    <a:ext uri="{FF2B5EF4-FFF2-40B4-BE49-F238E27FC236}">
                      <a16:creationId xmlns:a16="http://schemas.microsoft.com/office/drawing/2014/main" id="{7E155A41-D35F-4D64-A17E-01B5B1AD9D8B}"/>
                    </a:ext>
                  </a:extLst>
                </p:cNvPr>
                <p:cNvPicPr/>
                <p:nvPr/>
              </p:nvPicPr>
              <p:blipFill>
                <a:blip r:embed="rId846"/>
                <a:stretch>
                  <a:fillRect/>
                </a:stretch>
              </p:blipFill>
              <p:spPr>
                <a:xfrm>
                  <a:off x="6483333" y="3568747"/>
                  <a:ext cx="414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628" name="Freihand 627">
                  <a:extLst>
                    <a:ext uri="{FF2B5EF4-FFF2-40B4-BE49-F238E27FC236}">
                      <a16:creationId xmlns:a16="http://schemas.microsoft.com/office/drawing/2014/main" id="{9382670D-0B1C-4376-8753-D82A842E5CE7}"/>
                    </a:ext>
                  </a:extLst>
                </p14:cNvPr>
                <p14:cNvContentPartPr/>
                <p14:nvPr/>
              </p14:nvContentPartPr>
              <p14:xfrm>
                <a:off x="6524733" y="3516907"/>
                <a:ext cx="242280" cy="149400"/>
              </p14:xfrm>
            </p:contentPart>
          </mc:Choice>
          <mc:Fallback xmlns="">
            <p:pic>
              <p:nvPicPr>
                <p:cNvPr id="628" name="Freihand 627">
                  <a:extLst>
                    <a:ext uri="{FF2B5EF4-FFF2-40B4-BE49-F238E27FC236}">
                      <a16:creationId xmlns:a16="http://schemas.microsoft.com/office/drawing/2014/main" id="{9382670D-0B1C-4376-8753-D82A842E5CE7}"/>
                    </a:ext>
                  </a:extLst>
                </p:cNvPr>
                <p:cNvPicPr/>
                <p:nvPr/>
              </p:nvPicPr>
              <p:blipFill>
                <a:blip r:embed="rId848"/>
                <a:stretch>
                  <a:fillRect/>
                </a:stretch>
              </p:blipFill>
              <p:spPr>
                <a:xfrm>
                  <a:off x="6520413" y="3512587"/>
                  <a:ext cx="2509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849">
              <p14:nvContentPartPr>
                <p14:cNvPr id="630" name="Freihand 629">
                  <a:extLst>
                    <a:ext uri="{FF2B5EF4-FFF2-40B4-BE49-F238E27FC236}">
                      <a16:creationId xmlns:a16="http://schemas.microsoft.com/office/drawing/2014/main" id="{5558C58A-853D-468A-BD6B-5E20876DC84F}"/>
                    </a:ext>
                  </a:extLst>
                </p14:cNvPr>
                <p14:cNvContentPartPr/>
                <p14:nvPr/>
              </p14:nvContentPartPr>
              <p14:xfrm>
                <a:off x="6952773" y="3566227"/>
                <a:ext cx="96480" cy="226080"/>
              </p14:xfrm>
            </p:contentPart>
          </mc:Choice>
          <mc:Fallback xmlns="">
            <p:pic>
              <p:nvPicPr>
                <p:cNvPr id="630" name="Freihand 629">
                  <a:extLst>
                    <a:ext uri="{FF2B5EF4-FFF2-40B4-BE49-F238E27FC236}">
                      <a16:creationId xmlns:a16="http://schemas.microsoft.com/office/drawing/2014/main" id="{5558C58A-853D-468A-BD6B-5E20876DC84F}"/>
                    </a:ext>
                  </a:extLst>
                </p:cNvPr>
                <p:cNvPicPr/>
                <p:nvPr/>
              </p:nvPicPr>
              <p:blipFill>
                <a:blip r:embed="rId850"/>
                <a:stretch>
                  <a:fillRect/>
                </a:stretch>
              </p:blipFill>
              <p:spPr>
                <a:xfrm>
                  <a:off x="6948453" y="3561907"/>
                  <a:ext cx="10512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851">
              <p14:nvContentPartPr>
                <p14:cNvPr id="631" name="Freihand 630">
                  <a:extLst>
                    <a:ext uri="{FF2B5EF4-FFF2-40B4-BE49-F238E27FC236}">
                      <a16:creationId xmlns:a16="http://schemas.microsoft.com/office/drawing/2014/main" id="{9E25A07B-C38C-4CFC-8FCD-727B234121E0}"/>
                    </a:ext>
                  </a:extLst>
                </p14:cNvPr>
                <p14:cNvContentPartPr/>
                <p14:nvPr/>
              </p14:nvContentPartPr>
              <p14:xfrm>
                <a:off x="7085613" y="3553987"/>
                <a:ext cx="225360" cy="96480"/>
              </p14:xfrm>
            </p:contentPart>
          </mc:Choice>
          <mc:Fallback xmlns="">
            <p:pic>
              <p:nvPicPr>
                <p:cNvPr id="631" name="Freihand 630">
                  <a:extLst>
                    <a:ext uri="{FF2B5EF4-FFF2-40B4-BE49-F238E27FC236}">
                      <a16:creationId xmlns:a16="http://schemas.microsoft.com/office/drawing/2014/main" id="{9E25A07B-C38C-4CFC-8FCD-727B234121E0}"/>
                    </a:ext>
                  </a:extLst>
                </p:cNvPr>
                <p:cNvPicPr/>
                <p:nvPr/>
              </p:nvPicPr>
              <p:blipFill>
                <a:blip r:embed="rId852"/>
                <a:stretch>
                  <a:fillRect/>
                </a:stretch>
              </p:blipFill>
              <p:spPr>
                <a:xfrm>
                  <a:off x="7081293" y="3549667"/>
                  <a:ext cx="2340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853">
              <p14:nvContentPartPr>
                <p14:cNvPr id="632" name="Freihand 631">
                  <a:extLst>
                    <a:ext uri="{FF2B5EF4-FFF2-40B4-BE49-F238E27FC236}">
                      <a16:creationId xmlns:a16="http://schemas.microsoft.com/office/drawing/2014/main" id="{FE35E279-7267-443F-ADD5-780AECF24479}"/>
                    </a:ext>
                  </a:extLst>
                </p14:cNvPr>
                <p14:cNvContentPartPr/>
                <p14:nvPr/>
              </p14:nvContentPartPr>
              <p14:xfrm>
                <a:off x="7316013" y="3461107"/>
                <a:ext cx="66240" cy="173520"/>
              </p14:xfrm>
            </p:contentPart>
          </mc:Choice>
          <mc:Fallback xmlns="">
            <p:pic>
              <p:nvPicPr>
                <p:cNvPr id="632" name="Freihand 631">
                  <a:extLst>
                    <a:ext uri="{FF2B5EF4-FFF2-40B4-BE49-F238E27FC236}">
                      <a16:creationId xmlns:a16="http://schemas.microsoft.com/office/drawing/2014/main" id="{FE35E279-7267-443F-ADD5-780AECF24479}"/>
                    </a:ext>
                  </a:extLst>
                </p:cNvPr>
                <p:cNvPicPr/>
                <p:nvPr/>
              </p:nvPicPr>
              <p:blipFill>
                <a:blip r:embed="rId854"/>
                <a:stretch>
                  <a:fillRect/>
                </a:stretch>
              </p:blipFill>
              <p:spPr>
                <a:xfrm>
                  <a:off x="7311693" y="3456787"/>
                  <a:ext cx="748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855">
              <p14:nvContentPartPr>
                <p14:cNvPr id="633" name="Freihand 632">
                  <a:extLst>
                    <a:ext uri="{FF2B5EF4-FFF2-40B4-BE49-F238E27FC236}">
                      <a16:creationId xmlns:a16="http://schemas.microsoft.com/office/drawing/2014/main" id="{47A82DF4-FAA7-4F6E-985A-0AB337146EA5}"/>
                    </a:ext>
                  </a:extLst>
                </p14:cNvPr>
                <p14:cNvContentPartPr/>
                <p14:nvPr/>
              </p14:nvContentPartPr>
              <p14:xfrm>
                <a:off x="7387293" y="3532027"/>
                <a:ext cx="63720" cy="63720"/>
              </p14:xfrm>
            </p:contentPart>
          </mc:Choice>
          <mc:Fallback xmlns="">
            <p:pic>
              <p:nvPicPr>
                <p:cNvPr id="633" name="Freihand 632">
                  <a:extLst>
                    <a:ext uri="{FF2B5EF4-FFF2-40B4-BE49-F238E27FC236}">
                      <a16:creationId xmlns:a16="http://schemas.microsoft.com/office/drawing/2014/main" id="{47A82DF4-FAA7-4F6E-985A-0AB337146EA5}"/>
                    </a:ext>
                  </a:extLst>
                </p:cNvPr>
                <p:cNvPicPr/>
                <p:nvPr/>
              </p:nvPicPr>
              <p:blipFill>
                <a:blip r:embed="rId856"/>
                <a:stretch>
                  <a:fillRect/>
                </a:stretch>
              </p:blipFill>
              <p:spPr>
                <a:xfrm>
                  <a:off x="7382973" y="3527707"/>
                  <a:ext cx="723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857">
              <p14:nvContentPartPr>
                <p14:cNvPr id="634" name="Freihand 633">
                  <a:extLst>
                    <a:ext uri="{FF2B5EF4-FFF2-40B4-BE49-F238E27FC236}">
                      <a16:creationId xmlns:a16="http://schemas.microsoft.com/office/drawing/2014/main" id="{DA73DDBA-BA01-452A-BEA1-A74CD4E762FE}"/>
                    </a:ext>
                  </a:extLst>
                </p14:cNvPr>
                <p14:cNvContentPartPr/>
                <p14:nvPr/>
              </p14:nvContentPartPr>
              <p14:xfrm>
                <a:off x="7547853" y="3506467"/>
                <a:ext cx="148320" cy="127800"/>
              </p14:xfrm>
            </p:contentPart>
          </mc:Choice>
          <mc:Fallback xmlns="">
            <p:pic>
              <p:nvPicPr>
                <p:cNvPr id="634" name="Freihand 633">
                  <a:extLst>
                    <a:ext uri="{FF2B5EF4-FFF2-40B4-BE49-F238E27FC236}">
                      <a16:creationId xmlns:a16="http://schemas.microsoft.com/office/drawing/2014/main" id="{DA73DDBA-BA01-452A-BEA1-A74CD4E762FE}"/>
                    </a:ext>
                  </a:extLst>
                </p:cNvPr>
                <p:cNvPicPr/>
                <p:nvPr/>
              </p:nvPicPr>
              <p:blipFill>
                <a:blip r:embed="rId858"/>
                <a:stretch>
                  <a:fillRect/>
                </a:stretch>
              </p:blipFill>
              <p:spPr>
                <a:xfrm>
                  <a:off x="7543533" y="3502147"/>
                  <a:ext cx="1569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635" name="Freihand 634">
                  <a:extLst>
                    <a:ext uri="{FF2B5EF4-FFF2-40B4-BE49-F238E27FC236}">
                      <a16:creationId xmlns:a16="http://schemas.microsoft.com/office/drawing/2014/main" id="{7D7840FF-6044-4DBF-8BD3-D102E92645F0}"/>
                    </a:ext>
                  </a:extLst>
                </p14:cNvPr>
                <p14:cNvContentPartPr/>
                <p14:nvPr/>
              </p14:nvContentPartPr>
              <p14:xfrm>
                <a:off x="7697613" y="3417187"/>
                <a:ext cx="218520" cy="245880"/>
              </p14:xfrm>
            </p:contentPart>
          </mc:Choice>
          <mc:Fallback xmlns="">
            <p:pic>
              <p:nvPicPr>
                <p:cNvPr id="635" name="Freihand 634">
                  <a:extLst>
                    <a:ext uri="{FF2B5EF4-FFF2-40B4-BE49-F238E27FC236}">
                      <a16:creationId xmlns:a16="http://schemas.microsoft.com/office/drawing/2014/main" id="{7D7840FF-6044-4DBF-8BD3-D102E92645F0}"/>
                    </a:ext>
                  </a:extLst>
                </p:cNvPr>
                <p:cNvPicPr/>
                <p:nvPr/>
              </p:nvPicPr>
              <p:blipFill>
                <a:blip r:embed="rId860"/>
                <a:stretch>
                  <a:fillRect/>
                </a:stretch>
              </p:blipFill>
              <p:spPr>
                <a:xfrm>
                  <a:off x="7693293" y="3412867"/>
                  <a:ext cx="22716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861">
              <p14:nvContentPartPr>
                <p14:cNvPr id="636" name="Freihand 635">
                  <a:extLst>
                    <a:ext uri="{FF2B5EF4-FFF2-40B4-BE49-F238E27FC236}">
                      <a16:creationId xmlns:a16="http://schemas.microsoft.com/office/drawing/2014/main" id="{220F75B7-98DB-4C3C-8226-7111289F31AF}"/>
                    </a:ext>
                  </a:extLst>
                </p14:cNvPr>
                <p14:cNvContentPartPr/>
                <p14:nvPr/>
              </p14:nvContentPartPr>
              <p14:xfrm>
                <a:off x="7914333" y="3442747"/>
                <a:ext cx="7920" cy="26280"/>
              </p14:xfrm>
            </p:contentPart>
          </mc:Choice>
          <mc:Fallback xmlns="">
            <p:pic>
              <p:nvPicPr>
                <p:cNvPr id="636" name="Freihand 635">
                  <a:extLst>
                    <a:ext uri="{FF2B5EF4-FFF2-40B4-BE49-F238E27FC236}">
                      <a16:creationId xmlns:a16="http://schemas.microsoft.com/office/drawing/2014/main" id="{220F75B7-98DB-4C3C-8226-7111289F31AF}"/>
                    </a:ext>
                  </a:extLst>
                </p:cNvPr>
                <p:cNvPicPr/>
                <p:nvPr/>
              </p:nvPicPr>
              <p:blipFill>
                <a:blip r:embed="rId862"/>
                <a:stretch>
                  <a:fillRect/>
                </a:stretch>
              </p:blipFill>
              <p:spPr>
                <a:xfrm>
                  <a:off x="7910013" y="3438427"/>
                  <a:ext cx="165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863">
              <p14:nvContentPartPr>
                <p14:cNvPr id="637" name="Freihand 636">
                  <a:extLst>
                    <a:ext uri="{FF2B5EF4-FFF2-40B4-BE49-F238E27FC236}">
                      <a16:creationId xmlns:a16="http://schemas.microsoft.com/office/drawing/2014/main" id="{30B7A6FA-156D-44DF-9FE9-51A0E82B3C96}"/>
                    </a:ext>
                  </a:extLst>
                </p14:cNvPr>
                <p14:cNvContentPartPr/>
                <p14:nvPr/>
              </p14:nvContentPartPr>
              <p14:xfrm>
                <a:off x="7928373" y="3485947"/>
                <a:ext cx="132840" cy="101160"/>
              </p14:xfrm>
            </p:contentPart>
          </mc:Choice>
          <mc:Fallback xmlns="">
            <p:pic>
              <p:nvPicPr>
                <p:cNvPr id="637" name="Freihand 636">
                  <a:extLst>
                    <a:ext uri="{FF2B5EF4-FFF2-40B4-BE49-F238E27FC236}">
                      <a16:creationId xmlns:a16="http://schemas.microsoft.com/office/drawing/2014/main" id="{30B7A6FA-156D-44DF-9FE9-51A0E82B3C96}"/>
                    </a:ext>
                  </a:extLst>
                </p:cNvPr>
                <p:cNvPicPr/>
                <p:nvPr/>
              </p:nvPicPr>
              <p:blipFill>
                <a:blip r:embed="rId864"/>
                <a:stretch>
                  <a:fillRect/>
                </a:stretch>
              </p:blipFill>
              <p:spPr>
                <a:xfrm>
                  <a:off x="7924053" y="3481627"/>
                  <a:ext cx="1414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865">
              <p14:nvContentPartPr>
                <p14:cNvPr id="638" name="Freihand 637">
                  <a:extLst>
                    <a:ext uri="{FF2B5EF4-FFF2-40B4-BE49-F238E27FC236}">
                      <a16:creationId xmlns:a16="http://schemas.microsoft.com/office/drawing/2014/main" id="{01FDF538-19C8-40B0-9C53-829A95FE5726}"/>
                    </a:ext>
                  </a:extLst>
                </p14:cNvPr>
                <p14:cNvContentPartPr/>
                <p14:nvPr/>
              </p14:nvContentPartPr>
              <p14:xfrm>
                <a:off x="8095053" y="3510787"/>
                <a:ext cx="360" cy="360"/>
              </p14:xfrm>
            </p:contentPart>
          </mc:Choice>
          <mc:Fallback xmlns="">
            <p:pic>
              <p:nvPicPr>
                <p:cNvPr id="638" name="Freihand 637">
                  <a:extLst>
                    <a:ext uri="{FF2B5EF4-FFF2-40B4-BE49-F238E27FC236}">
                      <a16:creationId xmlns:a16="http://schemas.microsoft.com/office/drawing/2014/main" id="{01FDF538-19C8-40B0-9C53-829A95FE5726}"/>
                    </a:ext>
                  </a:extLst>
                </p:cNvPr>
                <p:cNvPicPr/>
                <p:nvPr/>
              </p:nvPicPr>
              <p:blipFill>
                <a:blip r:embed="rId4"/>
                <a:stretch>
                  <a:fillRect/>
                </a:stretch>
              </p:blipFill>
              <p:spPr>
                <a:xfrm>
                  <a:off x="8090733" y="35064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639" name="Freihand 638">
                  <a:extLst>
                    <a:ext uri="{FF2B5EF4-FFF2-40B4-BE49-F238E27FC236}">
                      <a16:creationId xmlns:a16="http://schemas.microsoft.com/office/drawing/2014/main" id="{2956101B-59B1-4077-BFB4-F77F4D90B4E9}"/>
                    </a:ext>
                  </a:extLst>
                </p14:cNvPr>
                <p14:cNvContentPartPr/>
                <p14:nvPr/>
              </p14:nvContentPartPr>
              <p14:xfrm>
                <a:off x="8095053" y="3474787"/>
                <a:ext cx="193320" cy="89640"/>
              </p14:xfrm>
            </p:contentPart>
          </mc:Choice>
          <mc:Fallback xmlns="">
            <p:pic>
              <p:nvPicPr>
                <p:cNvPr id="639" name="Freihand 638">
                  <a:extLst>
                    <a:ext uri="{FF2B5EF4-FFF2-40B4-BE49-F238E27FC236}">
                      <a16:creationId xmlns:a16="http://schemas.microsoft.com/office/drawing/2014/main" id="{2956101B-59B1-4077-BFB4-F77F4D90B4E9}"/>
                    </a:ext>
                  </a:extLst>
                </p:cNvPr>
                <p:cNvPicPr/>
                <p:nvPr/>
              </p:nvPicPr>
              <p:blipFill>
                <a:blip r:embed="rId867"/>
                <a:stretch>
                  <a:fillRect/>
                </a:stretch>
              </p:blipFill>
              <p:spPr>
                <a:xfrm>
                  <a:off x="8090733" y="3470467"/>
                  <a:ext cx="2019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640" name="Freihand 639">
                  <a:extLst>
                    <a:ext uri="{FF2B5EF4-FFF2-40B4-BE49-F238E27FC236}">
                      <a16:creationId xmlns:a16="http://schemas.microsoft.com/office/drawing/2014/main" id="{A5C8BEAD-4839-4F7B-9D7F-009F4B03FC55}"/>
                    </a:ext>
                  </a:extLst>
                </p14:cNvPr>
                <p14:cNvContentPartPr/>
                <p14:nvPr/>
              </p14:nvContentPartPr>
              <p14:xfrm>
                <a:off x="8317173" y="3388747"/>
                <a:ext cx="104400" cy="156240"/>
              </p14:xfrm>
            </p:contentPart>
          </mc:Choice>
          <mc:Fallback xmlns="">
            <p:pic>
              <p:nvPicPr>
                <p:cNvPr id="640" name="Freihand 639">
                  <a:extLst>
                    <a:ext uri="{FF2B5EF4-FFF2-40B4-BE49-F238E27FC236}">
                      <a16:creationId xmlns:a16="http://schemas.microsoft.com/office/drawing/2014/main" id="{A5C8BEAD-4839-4F7B-9D7F-009F4B03FC55}"/>
                    </a:ext>
                  </a:extLst>
                </p:cNvPr>
                <p:cNvPicPr/>
                <p:nvPr/>
              </p:nvPicPr>
              <p:blipFill>
                <a:blip r:embed="rId869"/>
                <a:stretch>
                  <a:fillRect/>
                </a:stretch>
              </p:blipFill>
              <p:spPr>
                <a:xfrm>
                  <a:off x="8312853" y="3384427"/>
                  <a:ext cx="1130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641" name="Freihand 640">
                  <a:extLst>
                    <a:ext uri="{FF2B5EF4-FFF2-40B4-BE49-F238E27FC236}">
                      <a16:creationId xmlns:a16="http://schemas.microsoft.com/office/drawing/2014/main" id="{50A2540C-AC79-4826-8977-DA314397F08F}"/>
                    </a:ext>
                  </a:extLst>
                </p14:cNvPr>
                <p14:cNvContentPartPr/>
                <p14:nvPr/>
              </p14:nvContentPartPr>
              <p14:xfrm>
                <a:off x="8178573" y="3337267"/>
                <a:ext cx="19800" cy="1080"/>
              </p14:xfrm>
            </p:contentPart>
          </mc:Choice>
          <mc:Fallback xmlns="">
            <p:pic>
              <p:nvPicPr>
                <p:cNvPr id="641" name="Freihand 640">
                  <a:extLst>
                    <a:ext uri="{FF2B5EF4-FFF2-40B4-BE49-F238E27FC236}">
                      <a16:creationId xmlns:a16="http://schemas.microsoft.com/office/drawing/2014/main" id="{50A2540C-AC79-4826-8977-DA314397F08F}"/>
                    </a:ext>
                  </a:extLst>
                </p:cNvPr>
                <p:cNvPicPr/>
                <p:nvPr/>
              </p:nvPicPr>
              <p:blipFill>
                <a:blip r:embed="rId871"/>
                <a:stretch>
                  <a:fillRect/>
                </a:stretch>
              </p:blipFill>
              <p:spPr>
                <a:xfrm>
                  <a:off x="8174253" y="3332947"/>
                  <a:ext cx="2844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671" name="Freihand 670">
                  <a:extLst>
                    <a:ext uri="{FF2B5EF4-FFF2-40B4-BE49-F238E27FC236}">
                      <a16:creationId xmlns:a16="http://schemas.microsoft.com/office/drawing/2014/main" id="{510C004E-327F-47EC-8F34-940DD8F26C18}"/>
                    </a:ext>
                  </a:extLst>
                </p14:cNvPr>
                <p14:cNvContentPartPr/>
                <p14:nvPr/>
              </p14:nvContentPartPr>
              <p14:xfrm>
                <a:off x="6872133" y="3650467"/>
                <a:ext cx="1509480" cy="153000"/>
              </p14:xfrm>
            </p:contentPart>
          </mc:Choice>
          <mc:Fallback xmlns="">
            <p:pic>
              <p:nvPicPr>
                <p:cNvPr id="671" name="Freihand 670">
                  <a:extLst>
                    <a:ext uri="{FF2B5EF4-FFF2-40B4-BE49-F238E27FC236}">
                      <a16:creationId xmlns:a16="http://schemas.microsoft.com/office/drawing/2014/main" id="{510C004E-327F-47EC-8F34-940DD8F26C18}"/>
                    </a:ext>
                  </a:extLst>
                </p:cNvPr>
                <p:cNvPicPr/>
                <p:nvPr/>
              </p:nvPicPr>
              <p:blipFill>
                <a:blip r:embed="rId873"/>
                <a:stretch>
                  <a:fillRect/>
                </a:stretch>
              </p:blipFill>
              <p:spPr>
                <a:xfrm>
                  <a:off x="6867813" y="3646147"/>
                  <a:ext cx="15181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673" name="Freihand 672">
                  <a:extLst>
                    <a:ext uri="{FF2B5EF4-FFF2-40B4-BE49-F238E27FC236}">
                      <a16:creationId xmlns:a16="http://schemas.microsoft.com/office/drawing/2014/main" id="{3FDAA572-EC2D-4DA6-8951-F65666E23AD3}"/>
                    </a:ext>
                  </a:extLst>
                </p14:cNvPr>
                <p14:cNvContentPartPr/>
                <p14:nvPr/>
              </p14:nvContentPartPr>
              <p14:xfrm>
                <a:off x="6994173" y="3909667"/>
                <a:ext cx="135720" cy="25920"/>
              </p14:xfrm>
            </p:contentPart>
          </mc:Choice>
          <mc:Fallback xmlns="">
            <p:pic>
              <p:nvPicPr>
                <p:cNvPr id="673" name="Freihand 672">
                  <a:extLst>
                    <a:ext uri="{FF2B5EF4-FFF2-40B4-BE49-F238E27FC236}">
                      <a16:creationId xmlns:a16="http://schemas.microsoft.com/office/drawing/2014/main" id="{3FDAA572-EC2D-4DA6-8951-F65666E23AD3}"/>
                    </a:ext>
                  </a:extLst>
                </p:cNvPr>
                <p:cNvPicPr/>
                <p:nvPr/>
              </p:nvPicPr>
              <p:blipFill>
                <a:blip r:embed="rId875"/>
                <a:stretch>
                  <a:fillRect/>
                </a:stretch>
              </p:blipFill>
              <p:spPr>
                <a:xfrm>
                  <a:off x="6989853" y="3905347"/>
                  <a:ext cx="1443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674" name="Freihand 673">
                  <a:extLst>
                    <a:ext uri="{FF2B5EF4-FFF2-40B4-BE49-F238E27FC236}">
                      <a16:creationId xmlns:a16="http://schemas.microsoft.com/office/drawing/2014/main" id="{E14DD776-5EFD-4BD6-979B-A632B195EEE9}"/>
                    </a:ext>
                  </a:extLst>
                </p14:cNvPr>
                <p14:cNvContentPartPr/>
                <p14:nvPr/>
              </p14:nvContentPartPr>
              <p14:xfrm>
                <a:off x="7124853" y="3860707"/>
                <a:ext cx="132120" cy="155160"/>
              </p14:xfrm>
            </p:contentPart>
          </mc:Choice>
          <mc:Fallback xmlns="">
            <p:pic>
              <p:nvPicPr>
                <p:cNvPr id="674" name="Freihand 673">
                  <a:extLst>
                    <a:ext uri="{FF2B5EF4-FFF2-40B4-BE49-F238E27FC236}">
                      <a16:creationId xmlns:a16="http://schemas.microsoft.com/office/drawing/2014/main" id="{E14DD776-5EFD-4BD6-979B-A632B195EEE9}"/>
                    </a:ext>
                  </a:extLst>
                </p:cNvPr>
                <p:cNvPicPr/>
                <p:nvPr/>
              </p:nvPicPr>
              <p:blipFill>
                <a:blip r:embed="rId877"/>
                <a:stretch>
                  <a:fillRect/>
                </a:stretch>
              </p:blipFill>
              <p:spPr>
                <a:xfrm>
                  <a:off x="7120533" y="3856387"/>
                  <a:ext cx="1407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676" name="Freihand 675">
                  <a:extLst>
                    <a:ext uri="{FF2B5EF4-FFF2-40B4-BE49-F238E27FC236}">
                      <a16:creationId xmlns:a16="http://schemas.microsoft.com/office/drawing/2014/main" id="{CA85AF07-2DF3-4736-BFD2-1C4E8A44ACDE}"/>
                    </a:ext>
                  </a:extLst>
                </p14:cNvPr>
                <p14:cNvContentPartPr/>
                <p14:nvPr/>
              </p14:nvContentPartPr>
              <p14:xfrm>
                <a:off x="7385493" y="3868627"/>
                <a:ext cx="136080" cy="80280"/>
              </p14:xfrm>
            </p:contentPart>
          </mc:Choice>
          <mc:Fallback xmlns="">
            <p:pic>
              <p:nvPicPr>
                <p:cNvPr id="676" name="Freihand 675">
                  <a:extLst>
                    <a:ext uri="{FF2B5EF4-FFF2-40B4-BE49-F238E27FC236}">
                      <a16:creationId xmlns:a16="http://schemas.microsoft.com/office/drawing/2014/main" id="{CA85AF07-2DF3-4736-BFD2-1C4E8A44ACDE}"/>
                    </a:ext>
                  </a:extLst>
                </p:cNvPr>
                <p:cNvPicPr/>
                <p:nvPr/>
              </p:nvPicPr>
              <p:blipFill>
                <a:blip r:embed="rId879"/>
                <a:stretch>
                  <a:fillRect/>
                </a:stretch>
              </p:blipFill>
              <p:spPr>
                <a:xfrm>
                  <a:off x="7381173" y="3864307"/>
                  <a:ext cx="1447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677" name="Freihand 676">
                  <a:extLst>
                    <a:ext uri="{FF2B5EF4-FFF2-40B4-BE49-F238E27FC236}">
                      <a16:creationId xmlns:a16="http://schemas.microsoft.com/office/drawing/2014/main" id="{72056569-969C-4911-B6C2-2BC50D5F9D7C}"/>
                    </a:ext>
                  </a:extLst>
                </p14:cNvPr>
                <p14:cNvContentPartPr/>
                <p14:nvPr/>
              </p14:nvContentPartPr>
              <p14:xfrm>
                <a:off x="7525893" y="3862507"/>
                <a:ext cx="64800" cy="71640"/>
              </p14:xfrm>
            </p:contentPart>
          </mc:Choice>
          <mc:Fallback xmlns="">
            <p:pic>
              <p:nvPicPr>
                <p:cNvPr id="677" name="Freihand 676">
                  <a:extLst>
                    <a:ext uri="{FF2B5EF4-FFF2-40B4-BE49-F238E27FC236}">
                      <a16:creationId xmlns:a16="http://schemas.microsoft.com/office/drawing/2014/main" id="{72056569-969C-4911-B6C2-2BC50D5F9D7C}"/>
                    </a:ext>
                  </a:extLst>
                </p:cNvPr>
                <p:cNvPicPr/>
                <p:nvPr/>
              </p:nvPicPr>
              <p:blipFill>
                <a:blip r:embed="rId881"/>
                <a:stretch>
                  <a:fillRect/>
                </a:stretch>
              </p:blipFill>
              <p:spPr>
                <a:xfrm>
                  <a:off x="7521573" y="3858187"/>
                  <a:ext cx="734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678" name="Freihand 677">
                  <a:extLst>
                    <a:ext uri="{FF2B5EF4-FFF2-40B4-BE49-F238E27FC236}">
                      <a16:creationId xmlns:a16="http://schemas.microsoft.com/office/drawing/2014/main" id="{DA007EBA-7F15-40DE-9726-CC09C95E2949}"/>
                    </a:ext>
                  </a:extLst>
                </p14:cNvPr>
                <p14:cNvContentPartPr/>
                <p14:nvPr/>
              </p14:nvContentPartPr>
              <p14:xfrm>
                <a:off x="7725333" y="3851347"/>
                <a:ext cx="161280" cy="84960"/>
              </p14:xfrm>
            </p:contentPart>
          </mc:Choice>
          <mc:Fallback xmlns="">
            <p:pic>
              <p:nvPicPr>
                <p:cNvPr id="678" name="Freihand 677">
                  <a:extLst>
                    <a:ext uri="{FF2B5EF4-FFF2-40B4-BE49-F238E27FC236}">
                      <a16:creationId xmlns:a16="http://schemas.microsoft.com/office/drawing/2014/main" id="{DA007EBA-7F15-40DE-9726-CC09C95E2949}"/>
                    </a:ext>
                  </a:extLst>
                </p:cNvPr>
                <p:cNvPicPr/>
                <p:nvPr/>
              </p:nvPicPr>
              <p:blipFill>
                <a:blip r:embed="rId883"/>
                <a:stretch>
                  <a:fillRect/>
                </a:stretch>
              </p:blipFill>
              <p:spPr>
                <a:xfrm>
                  <a:off x="7721013" y="3847027"/>
                  <a:ext cx="1699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679" name="Freihand 678">
                  <a:extLst>
                    <a:ext uri="{FF2B5EF4-FFF2-40B4-BE49-F238E27FC236}">
                      <a16:creationId xmlns:a16="http://schemas.microsoft.com/office/drawing/2014/main" id="{E9A77B75-666C-4546-B217-D5F5C79548C2}"/>
                    </a:ext>
                  </a:extLst>
                </p14:cNvPr>
                <p14:cNvContentPartPr/>
                <p14:nvPr/>
              </p14:nvContentPartPr>
              <p14:xfrm>
                <a:off x="7916133" y="3852067"/>
                <a:ext cx="125640" cy="76680"/>
              </p14:xfrm>
            </p:contentPart>
          </mc:Choice>
          <mc:Fallback xmlns="">
            <p:pic>
              <p:nvPicPr>
                <p:cNvPr id="679" name="Freihand 678">
                  <a:extLst>
                    <a:ext uri="{FF2B5EF4-FFF2-40B4-BE49-F238E27FC236}">
                      <a16:creationId xmlns:a16="http://schemas.microsoft.com/office/drawing/2014/main" id="{E9A77B75-666C-4546-B217-D5F5C79548C2}"/>
                    </a:ext>
                  </a:extLst>
                </p:cNvPr>
                <p:cNvPicPr/>
                <p:nvPr/>
              </p:nvPicPr>
              <p:blipFill>
                <a:blip r:embed="rId885"/>
                <a:stretch>
                  <a:fillRect/>
                </a:stretch>
              </p:blipFill>
              <p:spPr>
                <a:xfrm>
                  <a:off x="7911813" y="3847747"/>
                  <a:ext cx="1342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680" name="Freihand 679">
                  <a:extLst>
                    <a:ext uri="{FF2B5EF4-FFF2-40B4-BE49-F238E27FC236}">
                      <a16:creationId xmlns:a16="http://schemas.microsoft.com/office/drawing/2014/main" id="{3FFC7F9F-10B1-4762-8CBE-C63072928199}"/>
                    </a:ext>
                  </a:extLst>
                </p14:cNvPr>
                <p14:cNvContentPartPr/>
                <p14:nvPr/>
              </p14:nvContentPartPr>
              <p14:xfrm>
                <a:off x="8023773" y="3829027"/>
                <a:ext cx="69480" cy="96840"/>
              </p14:xfrm>
            </p:contentPart>
          </mc:Choice>
          <mc:Fallback xmlns="">
            <p:pic>
              <p:nvPicPr>
                <p:cNvPr id="680" name="Freihand 679">
                  <a:extLst>
                    <a:ext uri="{FF2B5EF4-FFF2-40B4-BE49-F238E27FC236}">
                      <a16:creationId xmlns:a16="http://schemas.microsoft.com/office/drawing/2014/main" id="{3FFC7F9F-10B1-4762-8CBE-C63072928199}"/>
                    </a:ext>
                  </a:extLst>
                </p:cNvPr>
                <p:cNvPicPr/>
                <p:nvPr/>
              </p:nvPicPr>
              <p:blipFill>
                <a:blip r:embed="rId887"/>
                <a:stretch>
                  <a:fillRect/>
                </a:stretch>
              </p:blipFill>
              <p:spPr>
                <a:xfrm>
                  <a:off x="8019453" y="3824707"/>
                  <a:ext cx="781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681" name="Freihand 680">
                  <a:extLst>
                    <a:ext uri="{FF2B5EF4-FFF2-40B4-BE49-F238E27FC236}">
                      <a16:creationId xmlns:a16="http://schemas.microsoft.com/office/drawing/2014/main" id="{F51B3A8B-3793-47A9-987C-0AD9647C3DFA}"/>
                    </a:ext>
                  </a:extLst>
                </p14:cNvPr>
                <p14:cNvContentPartPr/>
                <p14:nvPr/>
              </p14:nvContentPartPr>
              <p14:xfrm>
                <a:off x="8117733" y="3746947"/>
                <a:ext cx="283680" cy="145080"/>
              </p14:xfrm>
            </p:contentPart>
          </mc:Choice>
          <mc:Fallback xmlns="">
            <p:pic>
              <p:nvPicPr>
                <p:cNvPr id="681" name="Freihand 680">
                  <a:extLst>
                    <a:ext uri="{FF2B5EF4-FFF2-40B4-BE49-F238E27FC236}">
                      <a16:creationId xmlns:a16="http://schemas.microsoft.com/office/drawing/2014/main" id="{F51B3A8B-3793-47A9-987C-0AD9647C3DFA}"/>
                    </a:ext>
                  </a:extLst>
                </p:cNvPr>
                <p:cNvPicPr/>
                <p:nvPr/>
              </p:nvPicPr>
              <p:blipFill>
                <a:blip r:embed="rId889"/>
                <a:stretch>
                  <a:fillRect/>
                </a:stretch>
              </p:blipFill>
              <p:spPr>
                <a:xfrm>
                  <a:off x="8113413" y="3742627"/>
                  <a:ext cx="2923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682" name="Freihand 681">
                  <a:extLst>
                    <a:ext uri="{FF2B5EF4-FFF2-40B4-BE49-F238E27FC236}">
                      <a16:creationId xmlns:a16="http://schemas.microsoft.com/office/drawing/2014/main" id="{F92FF4F1-C588-4960-9877-8672B78D6313}"/>
                    </a:ext>
                  </a:extLst>
                </p14:cNvPr>
                <p14:cNvContentPartPr/>
                <p14:nvPr/>
              </p14:nvContentPartPr>
              <p14:xfrm>
                <a:off x="8365053" y="3785107"/>
                <a:ext cx="63720" cy="12600"/>
              </p14:xfrm>
            </p:contentPart>
          </mc:Choice>
          <mc:Fallback xmlns="">
            <p:pic>
              <p:nvPicPr>
                <p:cNvPr id="682" name="Freihand 681">
                  <a:extLst>
                    <a:ext uri="{FF2B5EF4-FFF2-40B4-BE49-F238E27FC236}">
                      <a16:creationId xmlns:a16="http://schemas.microsoft.com/office/drawing/2014/main" id="{F92FF4F1-C588-4960-9877-8672B78D6313}"/>
                    </a:ext>
                  </a:extLst>
                </p:cNvPr>
                <p:cNvPicPr/>
                <p:nvPr/>
              </p:nvPicPr>
              <p:blipFill>
                <a:blip r:embed="rId891"/>
                <a:stretch>
                  <a:fillRect/>
                </a:stretch>
              </p:blipFill>
              <p:spPr>
                <a:xfrm>
                  <a:off x="8360733" y="3780787"/>
                  <a:ext cx="723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683" name="Freihand 682">
                  <a:extLst>
                    <a:ext uri="{FF2B5EF4-FFF2-40B4-BE49-F238E27FC236}">
                      <a16:creationId xmlns:a16="http://schemas.microsoft.com/office/drawing/2014/main" id="{D6CA9720-1E23-427E-893A-2801D6FC896E}"/>
                    </a:ext>
                  </a:extLst>
                </p14:cNvPr>
                <p14:cNvContentPartPr/>
                <p14:nvPr/>
              </p14:nvContentPartPr>
              <p14:xfrm>
                <a:off x="8437413" y="3796267"/>
                <a:ext cx="65160" cy="164520"/>
              </p14:xfrm>
            </p:contentPart>
          </mc:Choice>
          <mc:Fallback xmlns="">
            <p:pic>
              <p:nvPicPr>
                <p:cNvPr id="683" name="Freihand 682">
                  <a:extLst>
                    <a:ext uri="{FF2B5EF4-FFF2-40B4-BE49-F238E27FC236}">
                      <a16:creationId xmlns:a16="http://schemas.microsoft.com/office/drawing/2014/main" id="{D6CA9720-1E23-427E-893A-2801D6FC896E}"/>
                    </a:ext>
                  </a:extLst>
                </p:cNvPr>
                <p:cNvPicPr/>
                <p:nvPr/>
              </p:nvPicPr>
              <p:blipFill>
                <a:blip r:embed="rId893"/>
                <a:stretch>
                  <a:fillRect/>
                </a:stretch>
              </p:blipFill>
              <p:spPr>
                <a:xfrm>
                  <a:off x="8433093" y="3791947"/>
                  <a:ext cx="738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684" name="Freihand 683">
                  <a:extLst>
                    <a:ext uri="{FF2B5EF4-FFF2-40B4-BE49-F238E27FC236}">
                      <a16:creationId xmlns:a16="http://schemas.microsoft.com/office/drawing/2014/main" id="{DA918AF6-C7BD-4ECE-AC76-BEA23BCF4E28}"/>
                    </a:ext>
                  </a:extLst>
                </p14:cNvPr>
                <p14:cNvContentPartPr/>
                <p14:nvPr/>
              </p14:nvContentPartPr>
              <p14:xfrm>
                <a:off x="8604453" y="3699787"/>
                <a:ext cx="221400" cy="204120"/>
              </p14:xfrm>
            </p:contentPart>
          </mc:Choice>
          <mc:Fallback xmlns="">
            <p:pic>
              <p:nvPicPr>
                <p:cNvPr id="684" name="Freihand 683">
                  <a:extLst>
                    <a:ext uri="{FF2B5EF4-FFF2-40B4-BE49-F238E27FC236}">
                      <a16:creationId xmlns:a16="http://schemas.microsoft.com/office/drawing/2014/main" id="{DA918AF6-C7BD-4ECE-AC76-BEA23BCF4E28}"/>
                    </a:ext>
                  </a:extLst>
                </p:cNvPr>
                <p:cNvPicPr/>
                <p:nvPr/>
              </p:nvPicPr>
              <p:blipFill>
                <a:blip r:embed="rId895"/>
                <a:stretch>
                  <a:fillRect/>
                </a:stretch>
              </p:blipFill>
              <p:spPr>
                <a:xfrm>
                  <a:off x="8600133" y="3695467"/>
                  <a:ext cx="2300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685" name="Freihand 684">
                  <a:extLst>
                    <a:ext uri="{FF2B5EF4-FFF2-40B4-BE49-F238E27FC236}">
                      <a16:creationId xmlns:a16="http://schemas.microsoft.com/office/drawing/2014/main" id="{37612D19-F1E4-49AE-8A8C-5316F207BB81}"/>
                    </a:ext>
                  </a:extLst>
                </p14:cNvPr>
                <p14:cNvContentPartPr/>
                <p14:nvPr/>
              </p14:nvContentPartPr>
              <p14:xfrm>
                <a:off x="7333293" y="3997147"/>
                <a:ext cx="97920" cy="68760"/>
              </p14:xfrm>
            </p:contentPart>
          </mc:Choice>
          <mc:Fallback xmlns="">
            <p:pic>
              <p:nvPicPr>
                <p:cNvPr id="685" name="Freihand 684">
                  <a:extLst>
                    <a:ext uri="{FF2B5EF4-FFF2-40B4-BE49-F238E27FC236}">
                      <a16:creationId xmlns:a16="http://schemas.microsoft.com/office/drawing/2014/main" id="{37612D19-F1E4-49AE-8A8C-5316F207BB81}"/>
                    </a:ext>
                  </a:extLst>
                </p:cNvPr>
                <p:cNvPicPr/>
                <p:nvPr/>
              </p:nvPicPr>
              <p:blipFill>
                <a:blip r:embed="rId897"/>
                <a:stretch>
                  <a:fillRect/>
                </a:stretch>
              </p:blipFill>
              <p:spPr>
                <a:xfrm>
                  <a:off x="7328973" y="3992827"/>
                  <a:ext cx="1065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686" name="Freihand 685">
                  <a:extLst>
                    <a:ext uri="{FF2B5EF4-FFF2-40B4-BE49-F238E27FC236}">
                      <a16:creationId xmlns:a16="http://schemas.microsoft.com/office/drawing/2014/main" id="{E4513842-6FA9-451A-8EFF-049C5405D29F}"/>
                    </a:ext>
                  </a:extLst>
                </p14:cNvPr>
                <p14:cNvContentPartPr/>
                <p14:nvPr/>
              </p14:nvContentPartPr>
              <p14:xfrm>
                <a:off x="8925573" y="3700147"/>
                <a:ext cx="168480" cy="109440"/>
              </p14:xfrm>
            </p:contentPart>
          </mc:Choice>
          <mc:Fallback xmlns="">
            <p:pic>
              <p:nvPicPr>
                <p:cNvPr id="686" name="Freihand 685">
                  <a:extLst>
                    <a:ext uri="{FF2B5EF4-FFF2-40B4-BE49-F238E27FC236}">
                      <a16:creationId xmlns:a16="http://schemas.microsoft.com/office/drawing/2014/main" id="{E4513842-6FA9-451A-8EFF-049C5405D29F}"/>
                    </a:ext>
                  </a:extLst>
                </p:cNvPr>
                <p:cNvPicPr/>
                <p:nvPr/>
              </p:nvPicPr>
              <p:blipFill>
                <a:blip r:embed="rId899"/>
                <a:stretch>
                  <a:fillRect/>
                </a:stretch>
              </p:blipFill>
              <p:spPr>
                <a:xfrm>
                  <a:off x="8921253" y="3695827"/>
                  <a:ext cx="1771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687" name="Freihand 686">
                  <a:extLst>
                    <a:ext uri="{FF2B5EF4-FFF2-40B4-BE49-F238E27FC236}">
                      <a16:creationId xmlns:a16="http://schemas.microsoft.com/office/drawing/2014/main" id="{DEA042F9-010E-4B13-BDF1-0399919C6030}"/>
                    </a:ext>
                  </a:extLst>
                </p14:cNvPr>
                <p14:cNvContentPartPr/>
                <p14:nvPr/>
              </p14:nvContentPartPr>
              <p14:xfrm>
                <a:off x="9075693" y="3712027"/>
                <a:ext cx="114840" cy="89640"/>
              </p14:xfrm>
            </p:contentPart>
          </mc:Choice>
          <mc:Fallback xmlns="">
            <p:pic>
              <p:nvPicPr>
                <p:cNvPr id="687" name="Freihand 686">
                  <a:extLst>
                    <a:ext uri="{FF2B5EF4-FFF2-40B4-BE49-F238E27FC236}">
                      <a16:creationId xmlns:a16="http://schemas.microsoft.com/office/drawing/2014/main" id="{DEA042F9-010E-4B13-BDF1-0399919C6030}"/>
                    </a:ext>
                  </a:extLst>
                </p:cNvPr>
                <p:cNvPicPr/>
                <p:nvPr/>
              </p:nvPicPr>
              <p:blipFill>
                <a:blip r:embed="rId901"/>
                <a:stretch>
                  <a:fillRect/>
                </a:stretch>
              </p:blipFill>
              <p:spPr>
                <a:xfrm>
                  <a:off x="9071373" y="3707707"/>
                  <a:ext cx="1234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688" name="Freihand 687">
                  <a:extLst>
                    <a:ext uri="{FF2B5EF4-FFF2-40B4-BE49-F238E27FC236}">
                      <a16:creationId xmlns:a16="http://schemas.microsoft.com/office/drawing/2014/main" id="{D00D17BF-37FE-4BC6-B127-F41A3726AF31}"/>
                    </a:ext>
                  </a:extLst>
                </p14:cNvPr>
                <p14:cNvContentPartPr/>
                <p14:nvPr/>
              </p14:nvContentPartPr>
              <p14:xfrm>
                <a:off x="9184053" y="3672787"/>
                <a:ext cx="317880" cy="100080"/>
              </p14:xfrm>
            </p:contentPart>
          </mc:Choice>
          <mc:Fallback xmlns="">
            <p:pic>
              <p:nvPicPr>
                <p:cNvPr id="688" name="Freihand 687">
                  <a:extLst>
                    <a:ext uri="{FF2B5EF4-FFF2-40B4-BE49-F238E27FC236}">
                      <a16:creationId xmlns:a16="http://schemas.microsoft.com/office/drawing/2014/main" id="{D00D17BF-37FE-4BC6-B127-F41A3726AF31}"/>
                    </a:ext>
                  </a:extLst>
                </p:cNvPr>
                <p:cNvPicPr/>
                <p:nvPr/>
              </p:nvPicPr>
              <p:blipFill>
                <a:blip r:embed="rId903"/>
                <a:stretch>
                  <a:fillRect/>
                </a:stretch>
              </p:blipFill>
              <p:spPr>
                <a:xfrm>
                  <a:off x="9179733" y="3668467"/>
                  <a:ext cx="3265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689" name="Freihand 688">
                  <a:extLst>
                    <a:ext uri="{FF2B5EF4-FFF2-40B4-BE49-F238E27FC236}">
                      <a16:creationId xmlns:a16="http://schemas.microsoft.com/office/drawing/2014/main" id="{0086028C-DE49-4306-980D-36439F899A98}"/>
                    </a:ext>
                  </a:extLst>
                </p14:cNvPr>
                <p14:cNvContentPartPr/>
                <p14:nvPr/>
              </p14:nvContentPartPr>
              <p14:xfrm>
                <a:off x="9505893" y="3662347"/>
                <a:ext cx="64440" cy="74520"/>
              </p14:xfrm>
            </p:contentPart>
          </mc:Choice>
          <mc:Fallback xmlns="">
            <p:pic>
              <p:nvPicPr>
                <p:cNvPr id="689" name="Freihand 688">
                  <a:extLst>
                    <a:ext uri="{FF2B5EF4-FFF2-40B4-BE49-F238E27FC236}">
                      <a16:creationId xmlns:a16="http://schemas.microsoft.com/office/drawing/2014/main" id="{0086028C-DE49-4306-980D-36439F899A98}"/>
                    </a:ext>
                  </a:extLst>
                </p:cNvPr>
                <p:cNvPicPr/>
                <p:nvPr/>
              </p:nvPicPr>
              <p:blipFill>
                <a:blip r:embed="rId905"/>
                <a:stretch>
                  <a:fillRect/>
                </a:stretch>
              </p:blipFill>
              <p:spPr>
                <a:xfrm>
                  <a:off x="9501573" y="3658027"/>
                  <a:ext cx="730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690" name="Freihand 689">
                  <a:extLst>
                    <a:ext uri="{FF2B5EF4-FFF2-40B4-BE49-F238E27FC236}">
                      <a16:creationId xmlns:a16="http://schemas.microsoft.com/office/drawing/2014/main" id="{C4DB9390-B3E9-46BA-861B-C237ABEE80D8}"/>
                    </a:ext>
                  </a:extLst>
                </p14:cNvPr>
                <p14:cNvContentPartPr/>
                <p14:nvPr/>
              </p14:nvContentPartPr>
              <p14:xfrm>
                <a:off x="9585093" y="3637507"/>
                <a:ext cx="105480" cy="77040"/>
              </p14:xfrm>
            </p:contentPart>
          </mc:Choice>
          <mc:Fallback xmlns="">
            <p:pic>
              <p:nvPicPr>
                <p:cNvPr id="690" name="Freihand 689">
                  <a:extLst>
                    <a:ext uri="{FF2B5EF4-FFF2-40B4-BE49-F238E27FC236}">
                      <a16:creationId xmlns:a16="http://schemas.microsoft.com/office/drawing/2014/main" id="{C4DB9390-B3E9-46BA-861B-C237ABEE80D8}"/>
                    </a:ext>
                  </a:extLst>
                </p:cNvPr>
                <p:cNvPicPr/>
                <p:nvPr/>
              </p:nvPicPr>
              <p:blipFill>
                <a:blip r:embed="rId907"/>
                <a:stretch>
                  <a:fillRect/>
                </a:stretch>
              </p:blipFill>
              <p:spPr>
                <a:xfrm>
                  <a:off x="9580773" y="3633187"/>
                  <a:ext cx="1141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691" name="Freihand 690">
                  <a:extLst>
                    <a:ext uri="{FF2B5EF4-FFF2-40B4-BE49-F238E27FC236}">
                      <a16:creationId xmlns:a16="http://schemas.microsoft.com/office/drawing/2014/main" id="{1E55C88D-3E3A-4F1E-9BF4-B682B4C2BBB7}"/>
                    </a:ext>
                  </a:extLst>
                </p14:cNvPr>
                <p14:cNvContentPartPr/>
                <p14:nvPr/>
              </p14:nvContentPartPr>
              <p14:xfrm>
                <a:off x="9704973" y="3629227"/>
                <a:ext cx="112320" cy="108720"/>
              </p14:xfrm>
            </p:contentPart>
          </mc:Choice>
          <mc:Fallback xmlns="">
            <p:pic>
              <p:nvPicPr>
                <p:cNvPr id="691" name="Freihand 690">
                  <a:extLst>
                    <a:ext uri="{FF2B5EF4-FFF2-40B4-BE49-F238E27FC236}">
                      <a16:creationId xmlns:a16="http://schemas.microsoft.com/office/drawing/2014/main" id="{1E55C88D-3E3A-4F1E-9BF4-B682B4C2BBB7}"/>
                    </a:ext>
                  </a:extLst>
                </p:cNvPr>
                <p:cNvPicPr/>
                <p:nvPr/>
              </p:nvPicPr>
              <p:blipFill>
                <a:blip r:embed="rId909"/>
                <a:stretch>
                  <a:fillRect/>
                </a:stretch>
              </p:blipFill>
              <p:spPr>
                <a:xfrm>
                  <a:off x="9700653" y="3624907"/>
                  <a:ext cx="1209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693" name="Freihand 692">
                  <a:extLst>
                    <a:ext uri="{FF2B5EF4-FFF2-40B4-BE49-F238E27FC236}">
                      <a16:creationId xmlns:a16="http://schemas.microsoft.com/office/drawing/2014/main" id="{108F8455-48EF-432E-BC9B-793C044119DC}"/>
                    </a:ext>
                  </a:extLst>
                </p14:cNvPr>
                <p14:cNvContentPartPr/>
                <p14:nvPr/>
              </p14:nvContentPartPr>
              <p14:xfrm>
                <a:off x="5584773" y="4422307"/>
                <a:ext cx="154800" cy="23040"/>
              </p14:xfrm>
            </p:contentPart>
          </mc:Choice>
          <mc:Fallback xmlns="">
            <p:pic>
              <p:nvPicPr>
                <p:cNvPr id="693" name="Freihand 692">
                  <a:extLst>
                    <a:ext uri="{FF2B5EF4-FFF2-40B4-BE49-F238E27FC236}">
                      <a16:creationId xmlns:a16="http://schemas.microsoft.com/office/drawing/2014/main" id="{108F8455-48EF-432E-BC9B-793C044119DC}"/>
                    </a:ext>
                  </a:extLst>
                </p:cNvPr>
                <p:cNvPicPr/>
                <p:nvPr/>
              </p:nvPicPr>
              <p:blipFill>
                <a:blip r:embed="rId911"/>
                <a:stretch>
                  <a:fillRect/>
                </a:stretch>
              </p:blipFill>
              <p:spPr>
                <a:xfrm>
                  <a:off x="5580453" y="4417987"/>
                  <a:ext cx="1634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694" name="Freihand 693">
                  <a:extLst>
                    <a:ext uri="{FF2B5EF4-FFF2-40B4-BE49-F238E27FC236}">
                      <a16:creationId xmlns:a16="http://schemas.microsoft.com/office/drawing/2014/main" id="{F3E6A52A-9DC3-4790-93B7-F85773CF36EE}"/>
                    </a:ext>
                  </a:extLst>
                </p14:cNvPr>
                <p14:cNvContentPartPr/>
                <p14:nvPr/>
              </p14:nvContentPartPr>
              <p14:xfrm>
                <a:off x="5703933" y="4369747"/>
                <a:ext cx="125640" cy="142920"/>
              </p14:xfrm>
            </p:contentPart>
          </mc:Choice>
          <mc:Fallback xmlns="">
            <p:pic>
              <p:nvPicPr>
                <p:cNvPr id="694" name="Freihand 693">
                  <a:extLst>
                    <a:ext uri="{FF2B5EF4-FFF2-40B4-BE49-F238E27FC236}">
                      <a16:creationId xmlns:a16="http://schemas.microsoft.com/office/drawing/2014/main" id="{F3E6A52A-9DC3-4790-93B7-F85773CF36EE}"/>
                    </a:ext>
                  </a:extLst>
                </p:cNvPr>
                <p:cNvPicPr/>
                <p:nvPr/>
              </p:nvPicPr>
              <p:blipFill>
                <a:blip r:embed="rId913"/>
                <a:stretch>
                  <a:fillRect/>
                </a:stretch>
              </p:blipFill>
              <p:spPr>
                <a:xfrm>
                  <a:off x="5699613" y="4365427"/>
                  <a:ext cx="1342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696" name="Freihand 695">
                  <a:extLst>
                    <a:ext uri="{FF2B5EF4-FFF2-40B4-BE49-F238E27FC236}">
                      <a16:creationId xmlns:a16="http://schemas.microsoft.com/office/drawing/2014/main" id="{436D074D-931A-4FB2-AE61-C6FE8294DD40}"/>
                    </a:ext>
                  </a:extLst>
                </p14:cNvPr>
                <p14:cNvContentPartPr/>
                <p14:nvPr/>
              </p14:nvContentPartPr>
              <p14:xfrm>
                <a:off x="5976093" y="4381267"/>
                <a:ext cx="173520" cy="64440"/>
              </p14:xfrm>
            </p:contentPart>
          </mc:Choice>
          <mc:Fallback xmlns="">
            <p:pic>
              <p:nvPicPr>
                <p:cNvPr id="696" name="Freihand 695">
                  <a:extLst>
                    <a:ext uri="{FF2B5EF4-FFF2-40B4-BE49-F238E27FC236}">
                      <a16:creationId xmlns:a16="http://schemas.microsoft.com/office/drawing/2014/main" id="{436D074D-931A-4FB2-AE61-C6FE8294DD40}"/>
                    </a:ext>
                  </a:extLst>
                </p:cNvPr>
                <p:cNvPicPr/>
                <p:nvPr/>
              </p:nvPicPr>
              <p:blipFill>
                <a:blip r:embed="rId915"/>
                <a:stretch>
                  <a:fillRect/>
                </a:stretch>
              </p:blipFill>
              <p:spPr>
                <a:xfrm>
                  <a:off x="5971773" y="4376947"/>
                  <a:ext cx="1821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697" name="Freihand 696">
                  <a:extLst>
                    <a:ext uri="{FF2B5EF4-FFF2-40B4-BE49-F238E27FC236}">
                      <a16:creationId xmlns:a16="http://schemas.microsoft.com/office/drawing/2014/main" id="{104BA802-7349-404A-97AC-9631329C5984}"/>
                    </a:ext>
                  </a:extLst>
                </p14:cNvPr>
                <p14:cNvContentPartPr/>
                <p14:nvPr/>
              </p14:nvContentPartPr>
              <p14:xfrm>
                <a:off x="6142413" y="4382347"/>
                <a:ext cx="125640" cy="72720"/>
              </p14:xfrm>
            </p:contentPart>
          </mc:Choice>
          <mc:Fallback xmlns="">
            <p:pic>
              <p:nvPicPr>
                <p:cNvPr id="697" name="Freihand 696">
                  <a:extLst>
                    <a:ext uri="{FF2B5EF4-FFF2-40B4-BE49-F238E27FC236}">
                      <a16:creationId xmlns:a16="http://schemas.microsoft.com/office/drawing/2014/main" id="{104BA802-7349-404A-97AC-9631329C5984}"/>
                    </a:ext>
                  </a:extLst>
                </p:cNvPr>
                <p:cNvPicPr/>
                <p:nvPr/>
              </p:nvPicPr>
              <p:blipFill>
                <a:blip r:embed="rId917"/>
                <a:stretch>
                  <a:fillRect/>
                </a:stretch>
              </p:blipFill>
              <p:spPr>
                <a:xfrm>
                  <a:off x="6138093" y="4378027"/>
                  <a:ext cx="1342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698" name="Freihand 697">
                  <a:extLst>
                    <a:ext uri="{FF2B5EF4-FFF2-40B4-BE49-F238E27FC236}">
                      <a16:creationId xmlns:a16="http://schemas.microsoft.com/office/drawing/2014/main" id="{3E290D37-CBA3-41BC-9158-AD11C845B485}"/>
                    </a:ext>
                  </a:extLst>
                </p14:cNvPr>
                <p14:cNvContentPartPr/>
                <p14:nvPr/>
              </p14:nvContentPartPr>
              <p14:xfrm>
                <a:off x="6281733" y="4346347"/>
                <a:ext cx="101160" cy="108360"/>
              </p14:xfrm>
            </p:contentPart>
          </mc:Choice>
          <mc:Fallback xmlns="">
            <p:pic>
              <p:nvPicPr>
                <p:cNvPr id="698" name="Freihand 697">
                  <a:extLst>
                    <a:ext uri="{FF2B5EF4-FFF2-40B4-BE49-F238E27FC236}">
                      <a16:creationId xmlns:a16="http://schemas.microsoft.com/office/drawing/2014/main" id="{3E290D37-CBA3-41BC-9158-AD11C845B485}"/>
                    </a:ext>
                  </a:extLst>
                </p:cNvPr>
                <p:cNvPicPr/>
                <p:nvPr/>
              </p:nvPicPr>
              <p:blipFill>
                <a:blip r:embed="rId919"/>
                <a:stretch>
                  <a:fillRect/>
                </a:stretch>
              </p:blipFill>
              <p:spPr>
                <a:xfrm>
                  <a:off x="6277413" y="4342027"/>
                  <a:ext cx="1098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700" name="Freihand 699">
                  <a:extLst>
                    <a:ext uri="{FF2B5EF4-FFF2-40B4-BE49-F238E27FC236}">
                      <a16:creationId xmlns:a16="http://schemas.microsoft.com/office/drawing/2014/main" id="{8109602E-87A0-4DEC-B028-6CA88E80C763}"/>
                    </a:ext>
                  </a:extLst>
                </p14:cNvPr>
                <p14:cNvContentPartPr/>
                <p14:nvPr/>
              </p14:nvContentPartPr>
              <p14:xfrm>
                <a:off x="6536253" y="4465507"/>
                <a:ext cx="360" cy="360"/>
              </p14:xfrm>
            </p:contentPart>
          </mc:Choice>
          <mc:Fallback xmlns="">
            <p:pic>
              <p:nvPicPr>
                <p:cNvPr id="700" name="Freihand 699">
                  <a:extLst>
                    <a:ext uri="{FF2B5EF4-FFF2-40B4-BE49-F238E27FC236}">
                      <a16:creationId xmlns:a16="http://schemas.microsoft.com/office/drawing/2014/main" id="{8109602E-87A0-4DEC-B028-6CA88E80C763}"/>
                    </a:ext>
                  </a:extLst>
                </p:cNvPr>
                <p:cNvPicPr/>
                <p:nvPr/>
              </p:nvPicPr>
              <p:blipFill>
                <a:blip r:embed="rId4"/>
                <a:stretch>
                  <a:fillRect/>
                </a:stretch>
              </p:blipFill>
              <p:spPr>
                <a:xfrm>
                  <a:off x="6531933" y="44611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21">
              <p14:nvContentPartPr>
                <p14:cNvPr id="701" name="Freihand 700">
                  <a:extLst>
                    <a:ext uri="{FF2B5EF4-FFF2-40B4-BE49-F238E27FC236}">
                      <a16:creationId xmlns:a16="http://schemas.microsoft.com/office/drawing/2014/main" id="{4E5CAAF3-C5D1-4B2E-AC2B-A20FE082E343}"/>
                    </a:ext>
                  </a:extLst>
                </p14:cNvPr>
                <p14:cNvContentPartPr/>
                <p14:nvPr/>
              </p14:nvContentPartPr>
              <p14:xfrm>
                <a:off x="6509613" y="4352107"/>
                <a:ext cx="100800" cy="185040"/>
              </p14:xfrm>
            </p:contentPart>
          </mc:Choice>
          <mc:Fallback xmlns="">
            <p:pic>
              <p:nvPicPr>
                <p:cNvPr id="701" name="Freihand 700">
                  <a:extLst>
                    <a:ext uri="{FF2B5EF4-FFF2-40B4-BE49-F238E27FC236}">
                      <a16:creationId xmlns:a16="http://schemas.microsoft.com/office/drawing/2014/main" id="{4E5CAAF3-C5D1-4B2E-AC2B-A20FE082E343}"/>
                    </a:ext>
                  </a:extLst>
                </p:cNvPr>
                <p:cNvPicPr/>
                <p:nvPr/>
              </p:nvPicPr>
              <p:blipFill>
                <a:blip r:embed="rId922"/>
                <a:stretch>
                  <a:fillRect/>
                </a:stretch>
              </p:blipFill>
              <p:spPr>
                <a:xfrm>
                  <a:off x="6505293" y="4347787"/>
                  <a:ext cx="10944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923">
              <p14:nvContentPartPr>
                <p14:cNvPr id="702" name="Freihand 701">
                  <a:extLst>
                    <a:ext uri="{FF2B5EF4-FFF2-40B4-BE49-F238E27FC236}">
                      <a16:creationId xmlns:a16="http://schemas.microsoft.com/office/drawing/2014/main" id="{5E4DC461-CF43-4494-AEAC-1699299586B6}"/>
                    </a:ext>
                  </a:extLst>
                </p14:cNvPr>
                <p14:cNvContentPartPr/>
                <p14:nvPr/>
              </p14:nvContentPartPr>
              <p14:xfrm>
                <a:off x="6633453" y="4350667"/>
                <a:ext cx="61920" cy="75240"/>
              </p14:xfrm>
            </p:contentPart>
          </mc:Choice>
          <mc:Fallback xmlns="">
            <p:pic>
              <p:nvPicPr>
                <p:cNvPr id="702" name="Freihand 701">
                  <a:extLst>
                    <a:ext uri="{FF2B5EF4-FFF2-40B4-BE49-F238E27FC236}">
                      <a16:creationId xmlns:a16="http://schemas.microsoft.com/office/drawing/2014/main" id="{5E4DC461-CF43-4494-AEAC-1699299586B6}"/>
                    </a:ext>
                  </a:extLst>
                </p:cNvPr>
                <p:cNvPicPr/>
                <p:nvPr/>
              </p:nvPicPr>
              <p:blipFill>
                <a:blip r:embed="rId924"/>
                <a:stretch>
                  <a:fillRect/>
                </a:stretch>
              </p:blipFill>
              <p:spPr>
                <a:xfrm>
                  <a:off x="6629133" y="4346347"/>
                  <a:ext cx="705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925">
              <p14:nvContentPartPr>
                <p14:cNvPr id="703" name="Freihand 702">
                  <a:extLst>
                    <a:ext uri="{FF2B5EF4-FFF2-40B4-BE49-F238E27FC236}">
                      <a16:creationId xmlns:a16="http://schemas.microsoft.com/office/drawing/2014/main" id="{0D049799-4283-4D9A-A3D9-7E25DAEC8E0C}"/>
                    </a:ext>
                  </a:extLst>
                </p14:cNvPr>
                <p14:cNvContentPartPr/>
                <p14:nvPr/>
              </p14:nvContentPartPr>
              <p14:xfrm>
                <a:off x="6705813" y="4345627"/>
                <a:ext cx="65520" cy="43200"/>
              </p14:xfrm>
            </p:contentPart>
          </mc:Choice>
          <mc:Fallback xmlns="">
            <p:pic>
              <p:nvPicPr>
                <p:cNvPr id="703" name="Freihand 702">
                  <a:extLst>
                    <a:ext uri="{FF2B5EF4-FFF2-40B4-BE49-F238E27FC236}">
                      <a16:creationId xmlns:a16="http://schemas.microsoft.com/office/drawing/2014/main" id="{0D049799-4283-4D9A-A3D9-7E25DAEC8E0C}"/>
                    </a:ext>
                  </a:extLst>
                </p:cNvPr>
                <p:cNvPicPr/>
                <p:nvPr/>
              </p:nvPicPr>
              <p:blipFill>
                <a:blip r:embed="rId926"/>
                <a:stretch>
                  <a:fillRect/>
                </a:stretch>
              </p:blipFill>
              <p:spPr>
                <a:xfrm>
                  <a:off x="6701133" y="4341307"/>
                  <a:ext cx="7416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927">
              <p14:nvContentPartPr>
                <p14:cNvPr id="704" name="Freihand 703">
                  <a:extLst>
                    <a:ext uri="{FF2B5EF4-FFF2-40B4-BE49-F238E27FC236}">
                      <a16:creationId xmlns:a16="http://schemas.microsoft.com/office/drawing/2014/main" id="{0F432246-8CF8-4F60-B8F3-36601F81B6A8}"/>
                    </a:ext>
                  </a:extLst>
                </p14:cNvPr>
                <p14:cNvContentPartPr/>
                <p14:nvPr/>
              </p14:nvContentPartPr>
              <p14:xfrm>
                <a:off x="6806613" y="4272187"/>
                <a:ext cx="251640" cy="125280"/>
              </p14:xfrm>
            </p:contentPart>
          </mc:Choice>
          <mc:Fallback xmlns="">
            <p:pic>
              <p:nvPicPr>
                <p:cNvPr id="704" name="Freihand 703">
                  <a:extLst>
                    <a:ext uri="{FF2B5EF4-FFF2-40B4-BE49-F238E27FC236}">
                      <a16:creationId xmlns:a16="http://schemas.microsoft.com/office/drawing/2014/main" id="{0F432246-8CF8-4F60-B8F3-36601F81B6A8}"/>
                    </a:ext>
                  </a:extLst>
                </p:cNvPr>
                <p:cNvPicPr/>
                <p:nvPr/>
              </p:nvPicPr>
              <p:blipFill>
                <a:blip r:embed="rId928"/>
                <a:stretch>
                  <a:fillRect/>
                </a:stretch>
              </p:blipFill>
              <p:spPr>
                <a:xfrm>
                  <a:off x="6802293" y="4267867"/>
                  <a:ext cx="2602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929">
              <p14:nvContentPartPr>
                <p14:cNvPr id="705" name="Freihand 704">
                  <a:extLst>
                    <a:ext uri="{FF2B5EF4-FFF2-40B4-BE49-F238E27FC236}">
                      <a16:creationId xmlns:a16="http://schemas.microsoft.com/office/drawing/2014/main" id="{D1A7192B-0E0B-4119-8261-55C522D3A2AC}"/>
                    </a:ext>
                  </a:extLst>
                </p14:cNvPr>
                <p14:cNvContentPartPr/>
                <p14:nvPr/>
              </p14:nvContentPartPr>
              <p14:xfrm>
                <a:off x="7067613" y="4233307"/>
                <a:ext cx="257400" cy="152640"/>
              </p14:xfrm>
            </p:contentPart>
          </mc:Choice>
          <mc:Fallback xmlns="">
            <p:pic>
              <p:nvPicPr>
                <p:cNvPr id="705" name="Freihand 704">
                  <a:extLst>
                    <a:ext uri="{FF2B5EF4-FFF2-40B4-BE49-F238E27FC236}">
                      <a16:creationId xmlns:a16="http://schemas.microsoft.com/office/drawing/2014/main" id="{D1A7192B-0E0B-4119-8261-55C522D3A2AC}"/>
                    </a:ext>
                  </a:extLst>
                </p:cNvPr>
                <p:cNvPicPr/>
                <p:nvPr/>
              </p:nvPicPr>
              <p:blipFill>
                <a:blip r:embed="rId930"/>
                <a:stretch>
                  <a:fillRect/>
                </a:stretch>
              </p:blipFill>
              <p:spPr>
                <a:xfrm>
                  <a:off x="7063293" y="4228987"/>
                  <a:ext cx="2660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931">
              <p14:nvContentPartPr>
                <p14:cNvPr id="706" name="Freihand 705">
                  <a:extLst>
                    <a:ext uri="{FF2B5EF4-FFF2-40B4-BE49-F238E27FC236}">
                      <a16:creationId xmlns:a16="http://schemas.microsoft.com/office/drawing/2014/main" id="{AE88E1F6-9A11-40E3-A3E7-2F213B38CE47}"/>
                    </a:ext>
                  </a:extLst>
                </p14:cNvPr>
                <p14:cNvContentPartPr/>
                <p14:nvPr/>
              </p14:nvContentPartPr>
              <p14:xfrm>
                <a:off x="7290093" y="4247347"/>
                <a:ext cx="43200" cy="16200"/>
              </p14:xfrm>
            </p:contentPart>
          </mc:Choice>
          <mc:Fallback xmlns="">
            <p:pic>
              <p:nvPicPr>
                <p:cNvPr id="706" name="Freihand 705">
                  <a:extLst>
                    <a:ext uri="{FF2B5EF4-FFF2-40B4-BE49-F238E27FC236}">
                      <a16:creationId xmlns:a16="http://schemas.microsoft.com/office/drawing/2014/main" id="{AE88E1F6-9A11-40E3-A3E7-2F213B38CE47}"/>
                    </a:ext>
                  </a:extLst>
                </p:cNvPr>
                <p:cNvPicPr/>
                <p:nvPr/>
              </p:nvPicPr>
              <p:blipFill>
                <a:blip r:embed="rId932"/>
                <a:stretch>
                  <a:fillRect/>
                </a:stretch>
              </p:blipFill>
              <p:spPr>
                <a:xfrm>
                  <a:off x="7285773" y="4243027"/>
                  <a:ext cx="518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933">
              <p14:nvContentPartPr>
                <p14:cNvPr id="707" name="Freihand 706">
                  <a:extLst>
                    <a:ext uri="{FF2B5EF4-FFF2-40B4-BE49-F238E27FC236}">
                      <a16:creationId xmlns:a16="http://schemas.microsoft.com/office/drawing/2014/main" id="{0A5EE9C9-46AD-405B-B144-AC9CD98B8BF9}"/>
                    </a:ext>
                  </a:extLst>
                </p14:cNvPr>
                <p14:cNvContentPartPr/>
                <p14:nvPr/>
              </p14:nvContentPartPr>
              <p14:xfrm>
                <a:off x="7331133" y="4277227"/>
                <a:ext cx="195120" cy="79560"/>
              </p14:xfrm>
            </p:contentPart>
          </mc:Choice>
          <mc:Fallback xmlns="">
            <p:pic>
              <p:nvPicPr>
                <p:cNvPr id="707" name="Freihand 706">
                  <a:extLst>
                    <a:ext uri="{FF2B5EF4-FFF2-40B4-BE49-F238E27FC236}">
                      <a16:creationId xmlns:a16="http://schemas.microsoft.com/office/drawing/2014/main" id="{0A5EE9C9-46AD-405B-B144-AC9CD98B8BF9}"/>
                    </a:ext>
                  </a:extLst>
                </p:cNvPr>
                <p:cNvPicPr/>
                <p:nvPr/>
              </p:nvPicPr>
              <p:blipFill>
                <a:blip r:embed="rId934"/>
                <a:stretch>
                  <a:fillRect/>
                </a:stretch>
              </p:blipFill>
              <p:spPr>
                <a:xfrm>
                  <a:off x="7326813" y="4272907"/>
                  <a:ext cx="2037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935">
              <p14:nvContentPartPr>
                <p14:cNvPr id="708" name="Freihand 707">
                  <a:extLst>
                    <a:ext uri="{FF2B5EF4-FFF2-40B4-BE49-F238E27FC236}">
                      <a16:creationId xmlns:a16="http://schemas.microsoft.com/office/drawing/2014/main" id="{CB31C688-8B39-456E-A869-BD78BD492AEF}"/>
                    </a:ext>
                  </a:extLst>
                </p14:cNvPr>
                <p14:cNvContentPartPr/>
                <p14:nvPr/>
              </p14:nvContentPartPr>
              <p14:xfrm>
                <a:off x="7706613" y="4185787"/>
                <a:ext cx="178200" cy="288000"/>
              </p14:xfrm>
            </p:contentPart>
          </mc:Choice>
          <mc:Fallback xmlns="">
            <p:pic>
              <p:nvPicPr>
                <p:cNvPr id="708" name="Freihand 707">
                  <a:extLst>
                    <a:ext uri="{FF2B5EF4-FFF2-40B4-BE49-F238E27FC236}">
                      <a16:creationId xmlns:a16="http://schemas.microsoft.com/office/drawing/2014/main" id="{CB31C688-8B39-456E-A869-BD78BD492AEF}"/>
                    </a:ext>
                  </a:extLst>
                </p:cNvPr>
                <p:cNvPicPr/>
                <p:nvPr/>
              </p:nvPicPr>
              <p:blipFill>
                <a:blip r:embed="rId936"/>
                <a:stretch>
                  <a:fillRect/>
                </a:stretch>
              </p:blipFill>
              <p:spPr>
                <a:xfrm>
                  <a:off x="7702293" y="4181467"/>
                  <a:ext cx="18684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937">
              <p14:nvContentPartPr>
                <p14:cNvPr id="709" name="Freihand 708">
                  <a:extLst>
                    <a:ext uri="{FF2B5EF4-FFF2-40B4-BE49-F238E27FC236}">
                      <a16:creationId xmlns:a16="http://schemas.microsoft.com/office/drawing/2014/main" id="{19CCAB09-79F4-400C-9603-C51637DE8379}"/>
                    </a:ext>
                  </a:extLst>
                </p14:cNvPr>
                <p14:cNvContentPartPr/>
                <p14:nvPr/>
              </p14:nvContentPartPr>
              <p14:xfrm>
                <a:off x="7995693" y="4171027"/>
                <a:ext cx="124920" cy="147240"/>
              </p14:xfrm>
            </p:contentPart>
          </mc:Choice>
          <mc:Fallback xmlns="">
            <p:pic>
              <p:nvPicPr>
                <p:cNvPr id="709" name="Freihand 708">
                  <a:extLst>
                    <a:ext uri="{FF2B5EF4-FFF2-40B4-BE49-F238E27FC236}">
                      <a16:creationId xmlns:a16="http://schemas.microsoft.com/office/drawing/2014/main" id="{19CCAB09-79F4-400C-9603-C51637DE8379}"/>
                    </a:ext>
                  </a:extLst>
                </p:cNvPr>
                <p:cNvPicPr/>
                <p:nvPr/>
              </p:nvPicPr>
              <p:blipFill>
                <a:blip r:embed="rId938"/>
                <a:stretch>
                  <a:fillRect/>
                </a:stretch>
              </p:blipFill>
              <p:spPr>
                <a:xfrm>
                  <a:off x="7991373" y="4166707"/>
                  <a:ext cx="1335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939">
              <p14:nvContentPartPr>
                <p14:cNvPr id="710" name="Freihand 709">
                  <a:extLst>
                    <a:ext uri="{FF2B5EF4-FFF2-40B4-BE49-F238E27FC236}">
                      <a16:creationId xmlns:a16="http://schemas.microsoft.com/office/drawing/2014/main" id="{FAC43DD8-0404-41C0-A7A3-853A6CA226EC}"/>
                    </a:ext>
                  </a:extLst>
                </p14:cNvPr>
                <p14:cNvContentPartPr/>
                <p14:nvPr/>
              </p14:nvContentPartPr>
              <p14:xfrm>
                <a:off x="8044293" y="4192267"/>
                <a:ext cx="146160" cy="143640"/>
              </p14:xfrm>
            </p:contentPart>
          </mc:Choice>
          <mc:Fallback xmlns="">
            <p:pic>
              <p:nvPicPr>
                <p:cNvPr id="710" name="Freihand 709">
                  <a:extLst>
                    <a:ext uri="{FF2B5EF4-FFF2-40B4-BE49-F238E27FC236}">
                      <a16:creationId xmlns:a16="http://schemas.microsoft.com/office/drawing/2014/main" id="{FAC43DD8-0404-41C0-A7A3-853A6CA226EC}"/>
                    </a:ext>
                  </a:extLst>
                </p:cNvPr>
                <p:cNvPicPr/>
                <p:nvPr/>
              </p:nvPicPr>
              <p:blipFill>
                <a:blip r:embed="rId940"/>
                <a:stretch>
                  <a:fillRect/>
                </a:stretch>
              </p:blipFill>
              <p:spPr>
                <a:xfrm>
                  <a:off x="8039973" y="4187947"/>
                  <a:ext cx="1548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941">
              <p14:nvContentPartPr>
                <p14:cNvPr id="713" name="Freihand 712">
                  <a:extLst>
                    <a:ext uri="{FF2B5EF4-FFF2-40B4-BE49-F238E27FC236}">
                      <a16:creationId xmlns:a16="http://schemas.microsoft.com/office/drawing/2014/main" id="{843EA49C-DA91-408F-9EC6-E4B77EF75749}"/>
                    </a:ext>
                  </a:extLst>
                </p14:cNvPr>
                <p14:cNvContentPartPr/>
                <p14:nvPr/>
              </p14:nvContentPartPr>
              <p14:xfrm>
                <a:off x="5999853" y="4723627"/>
                <a:ext cx="360" cy="360"/>
              </p14:xfrm>
            </p:contentPart>
          </mc:Choice>
          <mc:Fallback xmlns="">
            <p:pic>
              <p:nvPicPr>
                <p:cNvPr id="713" name="Freihand 712">
                  <a:extLst>
                    <a:ext uri="{FF2B5EF4-FFF2-40B4-BE49-F238E27FC236}">
                      <a16:creationId xmlns:a16="http://schemas.microsoft.com/office/drawing/2014/main" id="{843EA49C-DA91-408F-9EC6-E4B77EF75749}"/>
                    </a:ext>
                  </a:extLst>
                </p:cNvPr>
                <p:cNvPicPr/>
                <p:nvPr/>
              </p:nvPicPr>
              <p:blipFill>
                <a:blip r:embed="rId4"/>
                <a:stretch>
                  <a:fillRect/>
                </a:stretch>
              </p:blipFill>
              <p:spPr>
                <a:xfrm>
                  <a:off x="5995533" y="47193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42">
              <p14:nvContentPartPr>
                <p14:cNvPr id="714" name="Freihand 713">
                  <a:extLst>
                    <a:ext uri="{FF2B5EF4-FFF2-40B4-BE49-F238E27FC236}">
                      <a16:creationId xmlns:a16="http://schemas.microsoft.com/office/drawing/2014/main" id="{92FCA919-5890-4062-AD8F-FC376C403243}"/>
                    </a:ext>
                  </a:extLst>
                </p14:cNvPr>
                <p14:cNvContentPartPr/>
                <p14:nvPr/>
              </p14:nvContentPartPr>
              <p14:xfrm>
                <a:off x="5976453" y="4675747"/>
                <a:ext cx="81360" cy="268920"/>
              </p14:xfrm>
            </p:contentPart>
          </mc:Choice>
          <mc:Fallback xmlns="">
            <p:pic>
              <p:nvPicPr>
                <p:cNvPr id="714" name="Freihand 713">
                  <a:extLst>
                    <a:ext uri="{FF2B5EF4-FFF2-40B4-BE49-F238E27FC236}">
                      <a16:creationId xmlns:a16="http://schemas.microsoft.com/office/drawing/2014/main" id="{92FCA919-5890-4062-AD8F-FC376C403243}"/>
                    </a:ext>
                  </a:extLst>
                </p:cNvPr>
                <p:cNvPicPr/>
                <p:nvPr/>
              </p:nvPicPr>
              <p:blipFill>
                <a:blip r:embed="rId943"/>
                <a:stretch>
                  <a:fillRect/>
                </a:stretch>
              </p:blipFill>
              <p:spPr>
                <a:xfrm>
                  <a:off x="5972133" y="4671427"/>
                  <a:ext cx="9000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944">
              <p14:nvContentPartPr>
                <p14:cNvPr id="715" name="Freihand 714">
                  <a:extLst>
                    <a:ext uri="{FF2B5EF4-FFF2-40B4-BE49-F238E27FC236}">
                      <a16:creationId xmlns:a16="http://schemas.microsoft.com/office/drawing/2014/main" id="{6B0CD928-E700-4B5A-9416-DADF2436FFA3}"/>
                    </a:ext>
                  </a:extLst>
                </p14:cNvPr>
                <p14:cNvContentPartPr/>
                <p14:nvPr/>
              </p14:nvContentPartPr>
              <p14:xfrm>
                <a:off x="6105693" y="4669987"/>
                <a:ext cx="9720" cy="95400"/>
              </p14:xfrm>
            </p:contentPart>
          </mc:Choice>
          <mc:Fallback xmlns="">
            <p:pic>
              <p:nvPicPr>
                <p:cNvPr id="715" name="Freihand 714">
                  <a:extLst>
                    <a:ext uri="{FF2B5EF4-FFF2-40B4-BE49-F238E27FC236}">
                      <a16:creationId xmlns:a16="http://schemas.microsoft.com/office/drawing/2014/main" id="{6B0CD928-E700-4B5A-9416-DADF2436FFA3}"/>
                    </a:ext>
                  </a:extLst>
                </p:cNvPr>
                <p:cNvPicPr/>
                <p:nvPr/>
              </p:nvPicPr>
              <p:blipFill>
                <a:blip r:embed="rId945"/>
                <a:stretch>
                  <a:fillRect/>
                </a:stretch>
              </p:blipFill>
              <p:spPr>
                <a:xfrm>
                  <a:off x="6101373" y="4665667"/>
                  <a:ext cx="183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946">
              <p14:nvContentPartPr>
                <p14:cNvPr id="716" name="Freihand 715">
                  <a:extLst>
                    <a:ext uri="{FF2B5EF4-FFF2-40B4-BE49-F238E27FC236}">
                      <a16:creationId xmlns:a16="http://schemas.microsoft.com/office/drawing/2014/main" id="{4B1D1972-AF16-4125-9CDC-5F5D23EC974C}"/>
                    </a:ext>
                  </a:extLst>
                </p14:cNvPr>
                <p14:cNvContentPartPr/>
                <p14:nvPr/>
              </p14:nvContentPartPr>
              <p14:xfrm>
                <a:off x="6163293" y="4661347"/>
                <a:ext cx="296280" cy="105120"/>
              </p14:xfrm>
            </p:contentPart>
          </mc:Choice>
          <mc:Fallback xmlns="">
            <p:pic>
              <p:nvPicPr>
                <p:cNvPr id="716" name="Freihand 715">
                  <a:extLst>
                    <a:ext uri="{FF2B5EF4-FFF2-40B4-BE49-F238E27FC236}">
                      <a16:creationId xmlns:a16="http://schemas.microsoft.com/office/drawing/2014/main" id="{4B1D1972-AF16-4125-9CDC-5F5D23EC974C}"/>
                    </a:ext>
                  </a:extLst>
                </p:cNvPr>
                <p:cNvPicPr/>
                <p:nvPr/>
              </p:nvPicPr>
              <p:blipFill>
                <a:blip r:embed="rId947"/>
                <a:stretch>
                  <a:fillRect/>
                </a:stretch>
              </p:blipFill>
              <p:spPr>
                <a:xfrm>
                  <a:off x="6158973" y="4657027"/>
                  <a:ext cx="3049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948">
              <p14:nvContentPartPr>
                <p14:cNvPr id="717" name="Freihand 716">
                  <a:extLst>
                    <a:ext uri="{FF2B5EF4-FFF2-40B4-BE49-F238E27FC236}">
                      <a16:creationId xmlns:a16="http://schemas.microsoft.com/office/drawing/2014/main" id="{4F5A59DE-885B-42F9-B75D-272FF0743620}"/>
                    </a:ext>
                  </a:extLst>
                </p14:cNvPr>
                <p14:cNvContentPartPr/>
                <p14:nvPr/>
              </p14:nvContentPartPr>
              <p14:xfrm>
                <a:off x="6593133" y="4657747"/>
                <a:ext cx="134640" cy="73080"/>
              </p14:xfrm>
            </p:contentPart>
          </mc:Choice>
          <mc:Fallback xmlns="">
            <p:pic>
              <p:nvPicPr>
                <p:cNvPr id="717" name="Freihand 716">
                  <a:extLst>
                    <a:ext uri="{FF2B5EF4-FFF2-40B4-BE49-F238E27FC236}">
                      <a16:creationId xmlns:a16="http://schemas.microsoft.com/office/drawing/2014/main" id="{4F5A59DE-885B-42F9-B75D-272FF0743620}"/>
                    </a:ext>
                  </a:extLst>
                </p:cNvPr>
                <p:cNvPicPr/>
                <p:nvPr/>
              </p:nvPicPr>
              <p:blipFill>
                <a:blip r:embed="rId949"/>
                <a:stretch>
                  <a:fillRect/>
                </a:stretch>
              </p:blipFill>
              <p:spPr>
                <a:xfrm>
                  <a:off x="6588813" y="4653427"/>
                  <a:ext cx="1432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950">
              <p14:nvContentPartPr>
                <p14:cNvPr id="718" name="Freihand 717">
                  <a:extLst>
                    <a:ext uri="{FF2B5EF4-FFF2-40B4-BE49-F238E27FC236}">
                      <a16:creationId xmlns:a16="http://schemas.microsoft.com/office/drawing/2014/main" id="{04DFC3A6-5BA8-44FC-B768-589C40C7D434}"/>
                    </a:ext>
                  </a:extLst>
                </p14:cNvPr>
                <p14:cNvContentPartPr/>
                <p14:nvPr/>
              </p14:nvContentPartPr>
              <p14:xfrm>
                <a:off x="6903453" y="4602307"/>
                <a:ext cx="137160" cy="201600"/>
              </p14:xfrm>
            </p:contentPart>
          </mc:Choice>
          <mc:Fallback xmlns="">
            <p:pic>
              <p:nvPicPr>
                <p:cNvPr id="718" name="Freihand 717">
                  <a:extLst>
                    <a:ext uri="{FF2B5EF4-FFF2-40B4-BE49-F238E27FC236}">
                      <a16:creationId xmlns:a16="http://schemas.microsoft.com/office/drawing/2014/main" id="{04DFC3A6-5BA8-44FC-B768-589C40C7D434}"/>
                    </a:ext>
                  </a:extLst>
                </p:cNvPr>
                <p:cNvPicPr/>
                <p:nvPr/>
              </p:nvPicPr>
              <p:blipFill>
                <a:blip r:embed="rId951"/>
                <a:stretch>
                  <a:fillRect/>
                </a:stretch>
              </p:blipFill>
              <p:spPr>
                <a:xfrm>
                  <a:off x="6899133" y="4597987"/>
                  <a:ext cx="14580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952">
              <p14:nvContentPartPr>
                <p14:cNvPr id="719" name="Freihand 718">
                  <a:extLst>
                    <a:ext uri="{FF2B5EF4-FFF2-40B4-BE49-F238E27FC236}">
                      <a16:creationId xmlns:a16="http://schemas.microsoft.com/office/drawing/2014/main" id="{EE704FDA-CAA0-4C1F-B4CA-908B728F4F52}"/>
                    </a:ext>
                  </a:extLst>
                </p14:cNvPr>
                <p14:cNvContentPartPr/>
                <p14:nvPr/>
              </p14:nvContentPartPr>
              <p14:xfrm>
                <a:off x="7032693" y="4594387"/>
                <a:ext cx="360" cy="360"/>
              </p14:xfrm>
            </p:contentPart>
          </mc:Choice>
          <mc:Fallback xmlns="">
            <p:pic>
              <p:nvPicPr>
                <p:cNvPr id="719" name="Freihand 718">
                  <a:extLst>
                    <a:ext uri="{FF2B5EF4-FFF2-40B4-BE49-F238E27FC236}">
                      <a16:creationId xmlns:a16="http://schemas.microsoft.com/office/drawing/2014/main" id="{EE704FDA-CAA0-4C1F-B4CA-908B728F4F52}"/>
                    </a:ext>
                  </a:extLst>
                </p:cNvPr>
                <p:cNvPicPr/>
                <p:nvPr/>
              </p:nvPicPr>
              <p:blipFill>
                <a:blip r:embed="rId4"/>
                <a:stretch>
                  <a:fillRect/>
                </a:stretch>
              </p:blipFill>
              <p:spPr>
                <a:xfrm>
                  <a:off x="7028373" y="4590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720" name="Freihand 719">
                  <a:extLst>
                    <a:ext uri="{FF2B5EF4-FFF2-40B4-BE49-F238E27FC236}">
                      <a16:creationId xmlns:a16="http://schemas.microsoft.com/office/drawing/2014/main" id="{56689EE4-F3EB-4504-87E1-0C299343A645}"/>
                    </a:ext>
                  </a:extLst>
                </p14:cNvPr>
                <p14:cNvContentPartPr/>
                <p14:nvPr/>
              </p14:nvContentPartPr>
              <p14:xfrm>
                <a:off x="7056453" y="4637227"/>
                <a:ext cx="99360" cy="91080"/>
              </p14:xfrm>
            </p:contentPart>
          </mc:Choice>
          <mc:Fallback xmlns="">
            <p:pic>
              <p:nvPicPr>
                <p:cNvPr id="720" name="Freihand 719">
                  <a:extLst>
                    <a:ext uri="{FF2B5EF4-FFF2-40B4-BE49-F238E27FC236}">
                      <a16:creationId xmlns:a16="http://schemas.microsoft.com/office/drawing/2014/main" id="{56689EE4-F3EB-4504-87E1-0C299343A645}"/>
                    </a:ext>
                  </a:extLst>
                </p:cNvPr>
                <p:cNvPicPr/>
                <p:nvPr/>
              </p:nvPicPr>
              <p:blipFill>
                <a:blip r:embed="rId954"/>
                <a:stretch>
                  <a:fillRect/>
                </a:stretch>
              </p:blipFill>
              <p:spPr>
                <a:xfrm>
                  <a:off x="7052133" y="4632907"/>
                  <a:ext cx="1080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955">
              <p14:nvContentPartPr>
                <p14:cNvPr id="721" name="Freihand 720">
                  <a:extLst>
                    <a:ext uri="{FF2B5EF4-FFF2-40B4-BE49-F238E27FC236}">
                      <a16:creationId xmlns:a16="http://schemas.microsoft.com/office/drawing/2014/main" id="{41C8BC1F-9E18-4D1E-BCCC-9BC66B8CE8EE}"/>
                    </a:ext>
                  </a:extLst>
                </p14:cNvPr>
                <p14:cNvContentPartPr/>
                <p14:nvPr/>
              </p14:nvContentPartPr>
              <p14:xfrm>
                <a:off x="7067613" y="4610587"/>
                <a:ext cx="82800" cy="127440"/>
              </p14:xfrm>
            </p:contentPart>
          </mc:Choice>
          <mc:Fallback xmlns="">
            <p:pic>
              <p:nvPicPr>
                <p:cNvPr id="721" name="Freihand 720">
                  <a:extLst>
                    <a:ext uri="{FF2B5EF4-FFF2-40B4-BE49-F238E27FC236}">
                      <a16:creationId xmlns:a16="http://schemas.microsoft.com/office/drawing/2014/main" id="{41C8BC1F-9E18-4D1E-BCCC-9BC66B8CE8EE}"/>
                    </a:ext>
                  </a:extLst>
                </p:cNvPr>
                <p:cNvPicPr/>
                <p:nvPr/>
              </p:nvPicPr>
              <p:blipFill>
                <a:blip r:embed="rId956"/>
                <a:stretch>
                  <a:fillRect/>
                </a:stretch>
              </p:blipFill>
              <p:spPr>
                <a:xfrm>
                  <a:off x="7063293" y="4606267"/>
                  <a:ext cx="914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957">
              <p14:nvContentPartPr>
                <p14:cNvPr id="722" name="Freihand 721">
                  <a:extLst>
                    <a:ext uri="{FF2B5EF4-FFF2-40B4-BE49-F238E27FC236}">
                      <a16:creationId xmlns:a16="http://schemas.microsoft.com/office/drawing/2014/main" id="{FEEB789F-A6D5-458D-92D3-22A3B7DA42D5}"/>
                    </a:ext>
                  </a:extLst>
                </p14:cNvPr>
                <p14:cNvContentPartPr/>
                <p14:nvPr/>
              </p14:nvContentPartPr>
              <p14:xfrm>
                <a:off x="7070133" y="4636867"/>
                <a:ext cx="114840" cy="92880"/>
              </p14:xfrm>
            </p:contentPart>
          </mc:Choice>
          <mc:Fallback xmlns="">
            <p:pic>
              <p:nvPicPr>
                <p:cNvPr id="722" name="Freihand 721">
                  <a:extLst>
                    <a:ext uri="{FF2B5EF4-FFF2-40B4-BE49-F238E27FC236}">
                      <a16:creationId xmlns:a16="http://schemas.microsoft.com/office/drawing/2014/main" id="{FEEB789F-A6D5-458D-92D3-22A3B7DA42D5}"/>
                    </a:ext>
                  </a:extLst>
                </p:cNvPr>
                <p:cNvPicPr/>
                <p:nvPr/>
              </p:nvPicPr>
              <p:blipFill>
                <a:blip r:embed="rId958"/>
                <a:stretch>
                  <a:fillRect/>
                </a:stretch>
              </p:blipFill>
              <p:spPr>
                <a:xfrm>
                  <a:off x="7065813" y="4632547"/>
                  <a:ext cx="1234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959">
              <p14:nvContentPartPr>
                <p14:cNvPr id="723" name="Freihand 722">
                  <a:extLst>
                    <a:ext uri="{FF2B5EF4-FFF2-40B4-BE49-F238E27FC236}">
                      <a16:creationId xmlns:a16="http://schemas.microsoft.com/office/drawing/2014/main" id="{EAEB724A-EFCD-4537-A23B-E8B888063087}"/>
                    </a:ext>
                  </a:extLst>
                </p14:cNvPr>
                <p14:cNvContentPartPr/>
                <p14:nvPr/>
              </p14:nvContentPartPr>
              <p14:xfrm>
                <a:off x="7162653" y="4636147"/>
                <a:ext cx="124560" cy="72000"/>
              </p14:xfrm>
            </p:contentPart>
          </mc:Choice>
          <mc:Fallback xmlns="">
            <p:pic>
              <p:nvPicPr>
                <p:cNvPr id="723" name="Freihand 722">
                  <a:extLst>
                    <a:ext uri="{FF2B5EF4-FFF2-40B4-BE49-F238E27FC236}">
                      <a16:creationId xmlns:a16="http://schemas.microsoft.com/office/drawing/2014/main" id="{EAEB724A-EFCD-4537-A23B-E8B888063087}"/>
                    </a:ext>
                  </a:extLst>
                </p:cNvPr>
                <p:cNvPicPr/>
                <p:nvPr/>
              </p:nvPicPr>
              <p:blipFill>
                <a:blip r:embed="rId960"/>
                <a:stretch>
                  <a:fillRect/>
                </a:stretch>
              </p:blipFill>
              <p:spPr>
                <a:xfrm>
                  <a:off x="7158333" y="4631827"/>
                  <a:ext cx="1332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961">
              <p14:nvContentPartPr>
                <p14:cNvPr id="724" name="Freihand 723">
                  <a:extLst>
                    <a:ext uri="{FF2B5EF4-FFF2-40B4-BE49-F238E27FC236}">
                      <a16:creationId xmlns:a16="http://schemas.microsoft.com/office/drawing/2014/main" id="{FA1A4BF6-41FD-4BBF-8E7A-B282B8BF52C2}"/>
                    </a:ext>
                  </a:extLst>
                </p14:cNvPr>
                <p14:cNvContentPartPr/>
                <p14:nvPr/>
              </p14:nvContentPartPr>
              <p14:xfrm>
                <a:off x="7290453" y="4581067"/>
                <a:ext cx="114840" cy="116640"/>
              </p14:xfrm>
            </p:contentPart>
          </mc:Choice>
          <mc:Fallback xmlns="">
            <p:pic>
              <p:nvPicPr>
                <p:cNvPr id="724" name="Freihand 723">
                  <a:extLst>
                    <a:ext uri="{FF2B5EF4-FFF2-40B4-BE49-F238E27FC236}">
                      <a16:creationId xmlns:a16="http://schemas.microsoft.com/office/drawing/2014/main" id="{FA1A4BF6-41FD-4BBF-8E7A-B282B8BF52C2}"/>
                    </a:ext>
                  </a:extLst>
                </p:cNvPr>
                <p:cNvPicPr/>
                <p:nvPr/>
              </p:nvPicPr>
              <p:blipFill>
                <a:blip r:embed="rId962"/>
                <a:stretch>
                  <a:fillRect/>
                </a:stretch>
              </p:blipFill>
              <p:spPr>
                <a:xfrm>
                  <a:off x="7286133" y="4576747"/>
                  <a:ext cx="1234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963">
              <p14:nvContentPartPr>
                <p14:cNvPr id="725" name="Freihand 724">
                  <a:extLst>
                    <a:ext uri="{FF2B5EF4-FFF2-40B4-BE49-F238E27FC236}">
                      <a16:creationId xmlns:a16="http://schemas.microsoft.com/office/drawing/2014/main" id="{6415EBE0-3657-46B4-B4BE-016BA69A46D8}"/>
                    </a:ext>
                  </a:extLst>
                </p14:cNvPr>
                <p14:cNvContentPartPr/>
                <p14:nvPr/>
              </p14:nvContentPartPr>
              <p14:xfrm>
                <a:off x="7557213" y="4595107"/>
                <a:ext cx="307800" cy="86400"/>
              </p14:xfrm>
            </p:contentPart>
          </mc:Choice>
          <mc:Fallback xmlns="">
            <p:pic>
              <p:nvPicPr>
                <p:cNvPr id="725" name="Freihand 724">
                  <a:extLst>
                    <a:ext uri="{FF2B5EF4-FFF2-40B4-BE49-F238E27FC236}">
                      <a16:creationId xmlns:a16="http://schemas.microsoft.com/office/drawing/2014/main" id="{6415EBE0-3657-46B4-B4BE-016BA69A46D8}"/>
                    </a:ext>
                  </a:extLst>
                </p:cNvPr>
                <p:cNvPicPr/>
                <p:nvPr/>
              </p:nvPicPr>
              <p:blipFill>
                <a:blip r:embed="rId964"/>
                <a:stretch>
                  <a:fillRect/>
                </a:stretch>
              </p:blipFill>
              <p:spPr>
                <a:xfrm>
                  <a:off x="7552893" y="4590787"/>
                  <a:ext cx="3164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965">
              <p14:nvContentPartPr>
                <p14:cNvPr id="728" name="Freihand 727">
                  <a:extLst>
                    <a:ext uri="{FF2B5EF4-FFF2-40B4-BE49-F238E27FC236}">
                      <a16:creationId xmlns:a16="http://schemas.microsoft.com/office/drawing/2014/main" id="{9B0C8DD4-7C02-4CBD-817F-0A9373A19E8A}"/>
                    </a:ext>
                  </a:extLst>
                </p14:cNvPr>
                <p14:cNvContentPartPr/>
                <p14:nvPr/>
              </p14:nvContentPartPr>
              <p14:xfrm>
                <a:off x="7890933" y="4597987"/>
                <a:ext cx="297360" cy="63720"/>
              </p14:xfrm>
            </p:contentPart>
          </mc:Choice>
          <mc:Fallback xmlns="">
            <p:pic>
              <p:nvPicPr>
                <p:cNvPr id="728" name="Freihand 727">
                  <a:extLst>
                    <a:ext uri="{FF2B5EF4-FFF2-40B4-BE49-F238E27FC236}">
                      <a16:creationId xmlns:a16="http://schemas.microsoft.com/office/drawing/2014/main" id="{9B0C8DD4-7C02-4CBD-817F-0A9373A19E8A}"/>
                    </a:ext>
                  </a:extLst>
                </p:cNvPr>
                <p:cNvPicPr/>
                <p:nvPr/>
              </p:nvPicPr>
              <p:blipFill>
                <a:blip r:embed="rId966"/>
                <a:stretch>
                  <a:fillRect/>
                </a:stretch>
              </p:blipFill>
              <p:spPr>
                <a:xfrm>
                  <a:off x="7886613" y="4593667"/>
                  <a:ext cx="3060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967">
              <p14:nvContentPartPr>
                <p14:cNvPr id="729" name="Freihand 728">
                  <a:extLst>
                    <a:ext uri="{FF2B5EF4-FFF2-40B4-BE49-F238E27FC236}">
                      <a16:creationId xmlns:a16="http://schemas.microsoft.com/office/drawing/2014/main" id="{2B3872E7-D553-44B6-9D3E-84B5EEBBE853}"/>
                    </a:ext>
                  </a:extLst>
                </p14:cNvPr>
                <p14:cNvContentPartPr/>
                <p14:nvPr/>
              </p14:nvContentPartPr>
              <p14:xfrm>
                <a:off x="8221773" y="4565227"/>
                <a:ext cx="50400" cy="46440"/>
              </p14:xfrm>
            </p:contentPart>
          </mc:Choice>
          <mc:Fallback xmlns="">
            <p:pic>
              <p:nvPicPr>
                <p:cNvPr id="729" name="Freihand 728">
                  <a:extLst>
                    <a:ext uri="{FF2B5EF4-FFF2-40B4-BE49-F238E27FC236}">
                      <a16:creationId xmlns:a16="http://schemas.microsoft.com/office/drawing/2014/main" id="{2B3872E7-D553-44B6-9D3E-84B5EEBBE853}"/>
                    </a:ext>
                  </a:extLst>
                </p:cNvPr>
                <p:cNvPicPr/>
                <p:nvPr/>
              </p:nvPicPr>
              <p:blipFill>
                <a:blip r:embed="rId968"/>
                <a:stretch>
                  <a:fillRect/>
                </a:stretch>
              </p:blipFill>
              <p:spPr>
                <a:xfrm>
                  <a:off x="8217453" y="4560907"/>
                  <a:ext cx="590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969">
              <p14:nvContentPartPr>
                <p14:cNvPr id="730" name="Freihand 729">
                  <a:extLst>
                    <a:ext uri="{FF2B5EF4-FFF2-40B4-BE49-F238E27FC236}">
                      <a16:creationId xmlns:a16="http://schemas.microsoft.com/office/drawing/2014/main" id="{480A11A4-7150-45B4-BB6C-2228960B31D0}"/>
                    </a:ext>
                  </a:extLst>
                </p14:cNvPr>
                <p14:cNvContentPartPr/>
                <p14:nvPr/>
              </p14:nvContentPartPr>
              <p14:xfrm>
                <a:off x="8228613" y="4488907"/>
                <a:ext cx="105840" cy="172080"/>
              </p14:xfrm>
            </p:contentPart>
          </mc:Choice>
          <mc:Fallback xmlns="">
            <p:pic>
              <p:nvPicPr>
                <p:cNvPr id="730" name="Freihand 729">
                  <a:extLst>
                    <a:ext uri="{FF2B5EF4-FFF2-40B4-BE49-F238E27FC236}">
                      <a16:creationId xmlns:a16="http://schemas.microsoft.com/office/drawing/2014/main" id="{480A11A4-7150-45B4-BB6C-2228960B31D0}"/>
                    </a:ext>
                  </a:extLst>
                </p:cNvPr>
                <p:cNvPicPr/>
                <p:nvPr/>
              </p:nvPicPr>
              <p:blipFill>
                <a:blip r:embed="rId970"/>
                <a:stretch>
                  <a:fillRect/>
                </a:stretch>
              </p:blipFill>
              <p:spPr>
                <a:xfrm>
                  <a:off x="8224293" y="4484587"/>
                  <a:ext cx="1144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971">
              <p14:nvContentPartPr>
                <p14:cNvPr id="731" name="Freihand 730">
                  <a:extLst>
                    <a:ext uri="{FF2B5EF4-FFF2-40B4-BE49-F238E27FC236}">
                      <a16:creationId xmlns:a16="http://schemas.microsoft.com/office/drawing/2014/main" id="{2B2A426E-12BB-4094-A402-A51E84AE4CDF}"/>
                    </a:ext>
                  </a:extLst>
                </p14:cNvPr>
                <p14:cNvContentPartPr/>
                <p14:nvPr/>
              </p14:nvContentPartPr>
              <p14:xfrm>
                <a:off x="6143493" y="4922707"/>
                <a:ext cx="197640" cy="249840"/>
              </p14:xfrm>
            </p:contentPart>
          </mc:Choice>
          <mc:Fallback xmlns="">
            <p:pic>
              <p:nvPicPr>
                <p:cNvPr id="731" name="Freihand 730">
                  <a:extLst>
                    <a:ext uri="{FF2B5EF4-FFF2-40B4-BE49-F238E27FC236}">
                      <a16:creationId xmlns:a16="http://schemas.microsoft.com/office/drawing/2014/main" id="{2B2A426E-12BB-4094-A402-A51E84AE4CDF}"/>
                    </a:ext>
                  </a:extLst>
                </p:cNvPr>
                <p:cNvPicPr/>
                <p:nvPr/>
              </p:nvPicPr>
              <p:blipFill>
                <a:blip r:embed="rId972"/>
                <a:stretch>
                  <a:fillRect/>
                </a:stretch>
              </p:blipFill>
              <p:spPr>
                <a:xfrm>
                  <a:off x="6139173" y="4918387"/>
                  <a:ext cx="20628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973">
              <p14:nvContentPartPr>
                <p14:cNvPr id="732" name="Freihand 731">
                  <a:extLst>
                    <a:ext uri="{FF2B5EF4-FFF2-40B4-BE49-F238E27FC236}">
                      <a16:creationId xmlns:a16="http://schemas.microsoft.com/office/drawing/2014/main" id="{B27924F8-BA99-4EAC-9EC5-0E9E3D033BD4}"/>
                    </a:ext>
                  </a:extLst>
                </p14:cNvPr>
                <p14:cNvContentPartPr/>
                <p14:nvPr/>
              </p14:nvContentPartPr>
              <p14:xfrm>
                <a:off x="6501333" y="4919107"/>
                <a:ext cx="28800" cy="126720"/>
              </p14:xfrm>
            </p:contentPart>
          </mc:Choice>
          <mc:Fallback xmlns="">
            <p:pic>
              <p:nvPicPr>
                <p:cNvPr id="732" name="Freihand 731">
                  <a:extLst>
                    <a:ext uri="{FF2B5EF4-FFF2-40B4-BE49-F238E27FC236}">
                      <a16:creationId xmlns:a16="http://schemas.microsoft.com/office/drawing/2014/main" id="{B27924F8-BA99-4EAC-9EC5-0E9E3D033BD4}"/>
                    </a:ext>
                  </a:extLst>
                </p:cNvPr>
                <p:cNvPicPr/>
                <p:nvPr/>
              </p:nvPicPr>
              <p:blipFill>
                <a:blip r:embed="rId974"/>
                <a:stretch>
                  <a:fillRect/>
                </a:stretch>
              </p:blipFill>
              <p:spPr>
                <a:xfrm>
                  <a:off x="6497013" y="4914787"/>
                  <a:ext cx="374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975">
              <p14:nvContentPartPr>
                <p14:cNvPr id="733" name="Freihand 732">
                  <a:extLst>
                    <a:ext uri="{FF2B5EF4-FFF2-40B4-BE49-F238E27FC236}">
                      <a16:creationId xmlns:a16="http://schemas.microsoft.com/office/drawing/2014/main" id="{B48059E9-2D3C-4CFD-A987-B8BB4E72F5D7}"/>
                    </a:ext>
                  </a:extLst>
                </p14:cNvPr>
                <p14:cNvContentPartPr/>
                <p14:nvPr/>
              </p14:nvContentPartPr>
              <p14:xfrm>
                <a:off x="6446253" y="4894627"/>
                <a:ext cx="177120" cy="185040"/>
              </p14:xfrm>
            </p:contentPart>
          </mc:Choice>
          <mc:Fallback xmlns="">
            <p:pic>
              <p:nvPicPr>
                <p:cNvPr id="733" name="Freihand 732">
                  <a:extLst>
                    <a:ext uri="{FF2B5EF4-FFF2-40B4-BE49-F238E27FC236}">
                      <a16:creationId xmlns:a16="http://schemas.microsoft.com/office/drawing/2014/main" id="{B48059E9-2D3C-4CFD-A987-B8BB4E72F5D7}"/>
                    </a:ext>
                  </a:extLst>
                </p:cNvPr>
                <p:cNvPicPr/>
                <p:nvPr/>
              </p:nvPicPr>
              <p:blipFill>
                <a:blip r:embed="rId976"/>
                <a:stretch>
                  <a:fillRect/>
                </a:stretch>
              </p:blipFill>
              <p:spPr>
                <a:xfrm>
                  <a:off x="6441933" y="4890307"/>
                  <a:ext cx="18576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977">
              <p14:nvContentPartPr>
                <p14:cNvPr id="736" name="Freihand 735">
                  <a:extLst>
                    <a:ext uri="{FF2B5EF4-FFF2-40B4-BE49-F238E27FC236}">
                      <a16:creationId xmlns:a16="http://schemas.microsoft.com/office/drawing/2014/main" id="{A713727E-AF72-4385-9FFA-05C8E4275C0E}"/>
                    </a:ext>
                  </a:extLst>
                </p14:cNvPr>
                <p14:cNvContentPartPr/>
                <p14:nvPr/>
              </p14:nvContentPartPr>
              <p14:xfrm>
                <a:off x="6073293" y="5329507"/>
                <a:ext cx="173520" cy="84240"/>
              </p14:xfrm>
            </p:contentPart>
          </mc:Choice>
          <mc:Fallback xmlns="">
            <p:pic>
              <p:nvPicPr>
                <p:cNvPr id="736" name="Freihand 735">
                  <a:extLst>
                    <a:ext uri="{FF2B5EF4-FFF2-40B4-BE49-F238E27FC236}">
                      <a16:creationId xmlns:a16="http://schemas.microsoft.com/office/drawing/2014/main" id="{A713727E-AF72-4385-9FFA-05C8E4275C0E}"/>
                    </a:ext>
                  </a:extLst>
                </p:cNvPr>
                <p:cNvPicPr/>
                <p:nvPr/>
              </p:nvPicPr>
              <p:blipFill>
                <a:blip r:embed="rId978"/>
                <a:stretch>
                  <a:fillRect/>
                </a:stretch>
              </p:blipFill>
              <p:spPr>
                <a:xfrm>
                  <a:off x="6068973" y="5325187"/>
                  <a:ext cx="1821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979">
              <p14:nvContentPartPr>
                <p14:cNvPr id="737" name="Freihand 736">
                  <a:extLst>
                    <a:ext uri="{FF2B5EF4-FFF2-40B4-BE49-F238E27FC236}">
                      <a16:creationId xmlns:a16="http://schemas.microsoft.com/office/drawing/2014/main" id="{22303558-46F8-4BA5-AC96-74BF66FFF39D}"/>
                    </a:ext>
                  </a:extLst>
                </p14:cNvPr>
                <p14:cNvContentPartPr/>
                <p14:nvPr/>
              </p14:nvContentPartPr>
              <p14:xfrm>
                <a:off x="6295773" y="5320147"/>
                <a:ext cx="90720" cy="91800"/>
              </p14:xfrm>
            </p:contentPart>
          </mc:Choice>
          <mc:Fallback xmlns="">
            <p:pic>
              <p:nvPicPr>
                <p:cNvPr id="737" name="Freihand 736">
                  <a:extLst>
                    <a:ext uri="{FF2B5EF4-FFF2-40B4-BE49-F238E27FC236}">
                      <a16:creationId xmlns:a16="http://schemas.microsoft.com/office/drawing/2014/main" id="{22303558-46F8-4BA5-AC96-74BF66FFF39D}"/>
                    </a:ext>
                  </a:extLst>
                </p:cNvPr>
                <p:cNvPicPr/>
                <p:nvPr/>
              </p:nvPicPr>
              <p:blipFill>
                <a:blip r:embed="rId980"/>
                <a:stretch>
                  <a:fillRect/>
                </a:stretch>
              </p:blipFill>
              <p:spPr>
                <a:xfrm>
                  <a:off x="6291453" y="5315827"/>
                  <a:ext cx="993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981">
              <p14:nvContentPartPr>
                <p14:cNvPr id="738" name="Freihand 737">
                  <a:extLst>
                    <a:ext uri="{FF2B5EF4-FFF2-40B4-BE49-F238E27FC236}">
                      <a16:creationId xmlns:a16="http://schemas.microsoft.com/office/drawing/2014/main" id="{CC161125-BA12-4886-B8BC-3369C19F4C5C}"/>
                    </a:ext>
                  </a:extLst>
                </p14:cNvPr>
                <p14:cNvContentPartPr/>
                <p14:nvPr/>
              </p14:nvContentPartPr>
              <p14:xfrm>
                <a:off x="6436173" y="5301427"/>
                <a:ext cx="62640" cy="104400"/>
              </p14:xfrm>
            </p:contentPart>
          </mc:Choice>
          <mc:Fallback xmlns="">
            <p:pic>
              <p:nvPicPr>
                <p:cNvPr id="738" name="Freihand 737">
                  <a:extLst>
                    <a:ext uri="{FF2B5EF4-FFF2-40B4-BE49-F238E27FC236}">
                      <a16:creationId xmlns:a16="http://schemas.microsoft.com/office/drawing/2014/main" id="{CC161125-BA12-4886-B8BC-3369C19F4C5C}"/>
                    </a:ext>
                  </a:extLst>
                </p:cNvPr>
                <p:cNvPicPr/>
                <p:nvPr/>
              </p:nvPicPr>
              <p:blipFill>
                <a:blip r:embed="rId982"/>
                <a:stretch>
                  <a:fillRect/>
                </a:stretch>
              </p:blipFill>
              <p:spPr>
                <a:xfrm>
                  <a:off x="6431853" y="5297107"/>
                  <a:ext cx="712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983">
              <p14:nvContentPartPr>
                <p14:cNvPr id="739" name="Freihand 738">
                  <a:extLst>
                    <a:ext uri="{FF2B5EF4-FFF2-40B4-BE49-F238E27FC236}">
                      <a16:creationId xmlns:a16="http://schemas.microsoft.com/office/drawing/2014/main" id="{48C095C2-4AD7-4865-89E7-489F96332621}"/>
                    </a:ext>
                  </a:extLst>
                </p14:cNvPr>
                <p14:cNvContentPartPr/>
                <p14:nvPr/>
              </p14:nvContentPartPr>
              <p14:xfrm>
                <a:off x="6436173" y="5327347"/>
                <a:ext cx="81000" cy="71640"/>
              </p14:xfrm>
            </p:contentPart>
          </mc:Choice>
          <mc:Fallback xmlns="">
            <p:pic>
              <p:nvPicPr>
                <p:cNvPr id="739" name="Freihand 738">
                  <a:extLst>
                    <a:ext uri="{FF2B5EF4-FFF2-40B4-BE49-F238E27FC236}">
                      <a16:creationId xmlns:a16="http://schemas.microsoft.com/office/drawing/2014/main" id="{48C095C2-4AD7-4865-89E7-489F96332621}"/>
                    </a:ext>
                  </a:extLst>
                </p:cNvPr>
                <p:cNvPicPr/>
                <p:nvPr/>
              </p:nvPicPr>
              <p:blipFill>
                <a:blip r:embed="rId984"/>
                <a:stretch>
                  <a:fillRect/>
                </a:stretch>
              </p:blipFill>
              <p:spPr>
                <a:xfrm>
                  <a:off x="6431853" y="5323027"/>
                  <a:ext cx="896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985">
              <p14:nvContentPartPr>
                <p14:cNvPr id="741" name="Freihand 740">
                  <a:extLst>
                    <a:ext uri="{FF2B5EF4-FFF2-40B4-BE49-F238E27FC236}">
                      <a16:creationId xmlns:a16="http://schemas.microsoft.com/office/drawing/2014/main" id="{141BFF32-4463-4B5D-8D4B-CB5C919F4601}"/>
                    </a:ext>
                  </a:extLst>
                </p14:cNvPr>
                <p14:cNvContentPartPr/>
                <p14:nvPr/>
              </p14:nvContentPartPr>
              <p14:xfrm>
                <a:off x="6677013" y="5258227"/>
                <a:ext cx="24120" cy="131760"/>
              </p14:xfrm>
            </p:contentPart>
          </mc:Choice>
          <mc:Fallback xmlns="">
            <p:pic>
              <p:nvPicPr>
                <p:cNvPr id="741" name="Freihand 740">
                  <a:extLst>
                    <a:ext uri="{FF2B5EF4-FFF2-40B4-BE49-F238E27FC236}">
                      <a16:creationId xmlns:a16="http://schemas.microsoft.com/office/drawing/2014/main" id="{141BFF32-4463-4B5D-8D4B-CB5C919F4601}"/>
                    </a:ext>
                  </a:extLst>
                </p:cNvPr>
                <p:cNvPicPr/>
                <p:nvPr/>
              </p:nvPicPr>
              <p:blipFill>
                <a:blip r:embed="rId986"/>
                <a:stretch>
                  <a:fillRect/>
                </a:stretch>
              </p:blipFill>
              <p:spPr>
                <a:xfrm>
                  <a:off x="6672693" y="5253907"/>
                  <a:ext cx="327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987">
              <p14:nvContentPartPr>
                <p14:cNvPr id="742" name="Freihand 741">
                  <a:extLst>
                    <a:ext uri="{FF2B5EF4-FFF2-40B4-BE49-F238E27FC236}">
                      <a16:creationId xmlns:a16="http://schemas.microsoft.com/office/drawing/2014/main" id="{3E836B9E-9805-4B0D-B873-8D69D376F388}"/>
                    </a:ext>
                  </a:extLst>
                </p14:cNvPr>
                <p14:cNvContentPartPr/>
                <p14:nvPr/>
              </p14:nvContentPartPr>
              <p14:xfrm>
                <a:off x="6615453" y="5253547"/>
                <a:ext cx="150480" cy="2880"/>
              </p14:xfrm>
            </p:contentPart>
          </mc:Choice>
          <mc:Fallback xmlns="">
            <p:pic>
              <p:nvPicPr>
                <p:cNvPr id="742" name="Freihand 741">
                  <a:extLst>
                    <a:ext uri="{FF2B5EF4-FFF2-40B4-BE49-F238E27FC236}">
                      <a16:creationId xmlns:a16="http://schemas.microsoft.com/office/drawing/2014/main" id="{3E836B9E-9805-4B0D-B873-8D69D376F388}"/>
                    </a:ext>
                  </a:extLst>
                </p:cNvPr>
                <p:cNvPicPr/>
                <p:nvPr/>
              </p:nvPicPr>
              <p:blipFill>
                <a:blip r:embed="rId988"/>
                <a:stretch>
                  <a:fillRect/>
                </a:stretch>
              </p:blipFill>
              <p:spPr>
                <a:xfrm>
                  <a:off x="6611133" y="5249227"/>
                  <a:ext cx="15912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989">
              <p14:nvContentPartPr>
                <p14:cNvPr id="743" name="Freihand 742">
                  <a:extLst>
                    <a:ext uri="{FF2B5EF4-FFF2-40B4-BE49-F238E27FC236}">
                      <a16:creationId xmlns:a16="http://schemas.microsoft.com/office/drawing/2014/main" id="{0DD4455E-690C-4B8F-BEBB-1AFE0607DA0B}"/>
                    </a:ext>
                  </a:extLst>
                </p14:cNvPr>
                <p14:cNvContentPartPr/>
                <p14:nvPr/>
              </p14:nvContentPartPr>
              <p14:xfrm>
                <a:off x="6609333" y="5309707"/>
                <a:ext cx="151200" cy="21600"/>
              </p14:xfrm>
            </p:contentPart>
          </mc:Choice>
          <mc:Fallback xmlns="">
            <p:pic>
              <p:nvPicPr>
                <p:cNvPr id="743" name="Freihand 742">
                  <a:extLst>
                    <a:ext uri="{FF2B5EF4-FFF2-40B4-BE49-F238E27FC236}">
                      <a16:creationId xmlns:a16="http://schemas.microsoft.com/office/drawing/2014/main" id="{0DD4455E-690C-4B8F-BEBB-1AFE0607DA0B}"/>
                    </a:ext>
                  </a:extLst>
                </p:cNvPr>
                <p:cNvPicPr/>
                <p:nvPr/>
              </p:nvPicPr>
              <p:blipFill>
                <a:blip r:embed="rId990"/>
                <a:stretch>
                  <a:fillRect/>
                </a:stretch>
              </p:blipFill>
              <p:spPr>
                <a:xfrm>
                  <a:off x="6605013" y="5305387"/>
                  <a:ext cx="1598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991">
              <p14:nvContentPartPr>
                <p14:cNvPr id="744" name="Freihand 743">
                  <a:extLst>
                    <a:ext uri="{FF2B5EF4-FFF2-40B4-BE49-F238E27FC236}">
                      <a16:creationId xmlns:a16="http://schemas.microsoft.com/office/drawing/2014/main" id="{D5724F0F-37AD-434B-B0D5-B4264C1563E8}"/>
                    </a:ext>
                  </a:extLst>
                </p14:cNvPr>
                <p14:cNvContentPartPr/>
                <p14:nvPr/>
              </p14:nvContentPartPr>
              <p14:xfrm>
                <a:off x="6675933" y="5357587"/>
                <a:ext cx="79560" cy="96480"/>
              </p14:xfrm>
            </p:contentPart>
          </mc:Choice>
          <mc:Fallback xmlns="">
            <p:pic>
              <p:nvPicPr>
                <p:cNvPr id="744" name="Freihand 743">
                  <a:extLst>
                    <a:ext uri="{FF2B5EF4-FFF2-40B4-BE49-F238E27FC236}">
                      <a16:creationId xmlns:a16="http://schemas.microsoft.com/office/drawing/2014/main" id="{D5724F0F-37AD-434B-B0D5-B4264C1563E8}"/>
                    </a:ext>
                  </a:extLst>
                </p:cNvPr>
                <p:cNvPicPr/>
                <p:nvPr/>
              </p:nvPicPr>
              <p:blipFill>
                <a:blip r:embed="rId992"/>
                <a:stretch>
                  <a:fillRect/>
                </a:stretch>
              </p:blipFill>
              <p:spPr>
                <a:xfrm>
                  <a:off x="6671613" y="5353267"/>
                  <a:ext cx="882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993">
              <p14:nvContentPartPr>
                <p14:cNvPr id="745" name="Freihand 744">
                  <a:extLst>
                    <a:ext uri="{FF2B5EF4-FFF2-40B4-BE49-F238E27FC236}">
                      <a16:creationId xmlns:a16="http://schemas.microsoft.com/office/drawing/2014/main" id="{C3B2DB4E-FA7A-471E-8B30-E6252AB2BA8F}"/>
                    </a:ext>
                  </a:extLst>
                </p14:cNvPr>
                <p14:cNvContentPartPr/>
                <p14:nvPr/>
              </p14:nvContentPartPr>
              <p14:xfrm>
                <a:off x="6714453" y="5335987"/>
                <a:ext cx="78120" cy="127440"/>
              </p14:xfrm>
            </p:contentPart>
          </mc:Choice>
          <mc:Fallback xmlns="">
            <p:pic>
              <p:nvPicPr>
                <p:cNvPr id="745" name="Freihand 744">
                  <a:extLst>
                    <a:ext uri="{FF2B5EF4-FFF2-40B4-BE49-F238E27FC236}">
                      <a16:creationId xmlns:a16="http://schemas.microsoft.com/office/drawing/2014/main" id="{C3B2DB4E-FA7A-471E-8B30-E6252AB2BA8F}"/>
                    </a:ext>
                  </a:extLst>
                </p:cNvPr>
                <p:cNvPicPr/>
                <p:nvPr/>
              </p:nvPicPr>
              <p:blipFill>
                <a:blip r:embed="rId994"/>
                <a:stretch>
                  <a:fillRect/>
                </a:stretch>
              </p:blipFill>
              <p:spPr>
                <a:xfrm>
                  <a:off x="6710133" y="5331667"/>
                  <a:ext cx="867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995">
              <p14:nvContentPartPr>
                <p14:cNvPr id="746" name="Freihand 745">
                  <a:extLst>
                    <a:ext uri="{FF2B5EF4-FFF2-40B4-BE49-F238E27FC236}">
                      <a16:creationId xmlns:a16="http://schemas.microsoft.com/office/drawing/2014/main" id="{439CB4BF-7B0A-46B4-8F4D-3B220606DA31}"/>
                    </a:ext>
                  </a:extLst>
                </p14:cNvPr>
                <p14:cNvContentPartPr/>
                <p14:nvPr/>
              </p14:nvContentPartPr>
              <p14:xfrm>
                <a:off x="6838653" y="5218987"/>
                <a:ext cx="76680" cy="198720"/>
              </p14:xfrm>
            </p:contentPart>
          </mc:Choice>
          <mc:Fallback xmlns="">
            <p:pic>
              <p:nvPicPr>
                <p:cNvPr id="746" name="Freihand 745">
                  <a:extLst>
                    <a:ext uri="{FF2B5EF4-FFF2-40B4-BE49-F238E27FC236}">
                      <a16:creationId xmlns:a16="http://schemas.microsoft.com/office/drawing/2014/main" id="{439CB4BF-7B0A-46B4-8F4D-3B220606DA31}"/>
                    </a:ext>
                  </a:extLst>
                </p:cNvPr>
                <p:cNvPicPr/>
                <p:nvPr/>
              </p:nvPicPr>
              <p:blipFill>
                <a:blip r:embed="rId996"/>
                <a:stretch>
                  <a:fillRect/>
                </a:stretch>
              </p:blipFill>
              <p:spPr>
                <a:xfrm>
                  <a:off x="6834333" y="5214667"/>
                  <a:ext cx="8532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997">
              <p14:nvContentPartPr>
                <p14:cNvPr id="748" name="Freihand 747">
                  <a:extLst>
                    <a:ext uri="{FF2B5EF4-FFF2-40B4-BE49-F238E27FC236}">
                      <a16:creationId xmlns:a16="http://schemas.microsoft.com/office/drawing/2014/main" id="{9BDE040C-6FBA-426E-A11C-4D9F9765079F}"/>
                    </a:ext>
                  </a:extLst>
                </p14:cNvPr>
                <p14:cNvContentPartPr/>
                <p14:nvPr/>
              </p14:nvContentPartPr>
              <p14:xfrm>
                <a:off x="6971133" y="5234827"/>
                <a:ext cx="85680" cy="113040"/>
              </p14:xfrm>
            </p:contentPart>
          </mc:Choice>
          <mc:Fallback xmlns="">
            <p:pic>
              <p:nvPicPr>
                <p:cNvPr id="748" name="Freihand 747">
                  <a:extLst>
                    <a:ext uri="{FF2B5EF4-FFF2-40B4-BE49-F238E27FC236}">
                      <a16:creationId xmlns:a16="http://schemas.microsoft.com/office/drawing/2014/main" id="{9BDE040C-6FBA-426E-A11C-4D9F9765079F}"/>
                    </a:ext>
                  </a:extLst>
                </p:cNvPr>
                <p:cNvPicPr/>
                <p:nvPr/>
              </p:nvPicPr>
              <p:blipFill>
                <a:blip r:embed="rId998"/>
                <a:stretch>
                  <a:fillRect/>
                </a:stretch>
              </p:blipFill>
              <p:spPr>
                <a:xfrm>
                  <a:off x="6966813" y="5230507"/>
                  <a:ext cx="943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999">
              <p14:nvContentPartPr>
                <p14:cNvPr id="749" name="Freihand 748">
                  <a:extLst>
                    <a:ext uri="{FF2B5EF4-FFF2-40B4-BE49-F238E27FC236}">
                      <a16:creationId xmlns:a16="http://schemas.microsoft.com/office/drawing/2014/main" id="{EF23C876-DA29-44E2-B4B6-CA2F4AB28A98}"/>
                    </a:ext>
                  </a:extLst>
                </p14:cNvPr>
                <p14:cNvContentPartPr/>
                <p14:nvPr/>
              </p14:nvContentPartPr>
              <p14:xfrm>
                <a:off x="7012173" y="5296027"/>
                <a:ext cx="91800" cy="93600"/>
              </p14:xfrm>
            </p:contentPart>
          </mc:Choice>
          <mc:Fallback xmlns="">
            <p:pic>
              <p:nvPicPr>
                <p:cNvPr id="749" name="Freihand 748">
                  <a:extLst>
                    <a:ext uri="{FF2B5EF4-FFF2-40B4-BE49-F238E27FC236}">
                      <a16:creationId xmlns:a16="http://schemas.microsoft.com/office/drawing/2014/main" id="{EF23C876-DA29-44E2-B4B6-CA2F4AB28A98}"/>
                    </a:ext>
                  </a:extLst>
                </p:cNvPr>
                <p:cNvPicPr/>
                <p:nvPr/>
              </p:nvPicPr>
              <p:blipFill>
                <a:blip r:embed="rId1000"/>
                <a:stretch>
                  <a:fillRect/>
                </a:stretch>
              </p:blipFill>
              <p:spPr>
                <a:xfrm>
                  <a:off x="7007853" y="5291707"/>
                  <a:ext cx="1004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001">
              <p14:nvContentPartPr>
                <p14:cNvPr id="750" name="Freihand 749">
                  <a:extLst>
                    <a:ext uri="{FF2B5EF4-FFF2-40B4-BE49-F238E27FC236}">
                      <a16:creationId xmlns:a16="http://schemas.microsoft.com/office/drawing/2014/main" id="{00499A16-BE2C-4A4D-888E-E919DFD5070E}"/>
                    </a:ext>
                  </a:extLst>
                </p14:cNvPr>
                <p14:cNvContentPartPr/>
                <p14:nvPr/>
              </p14:nvContentPartPr>
              <p14:xfrm>
                <a:off x="7134573" y="5235187"/>
                <a:ext cx="105480" cy="117000"/>
              </p14:xfrm>
            </p:contentPart>
          </mc:Choice>
          <mc:Fallback xmlns="">
            <p:pic>
              <p:nvPicPr>
                <p:cNvPr id="750" name="Freihand 749">
                  <a:extLst>
                    <a:ext uri="{FF2B5EF4-FFF2-40B4-BE49-F238E27FC236}">
                      <a16:creationId xmlns:a16="http://schemas.microsoft.com/office/drawing/2014/main" id="{00499A16-BE2C-4A4D-888E-E919DFD5070E}"/>
                    </a:ext>
                  </a:extLst>
                </p:cNvPr>
                <p:cNvPicPr/>
                <p:nvPr/>
              </p:nvPicPr>
              <p:blipFill>
                <a:blip r:embed="rId1002"/>
                <a:stretch>
                  <a:fillRect/>
                </a:stretch>
              </p:blipFill>
              <p:spPr>
                <a:xfrm>
                  <a:off x="7130253" y="5230867"/>
                  <a:ext cx="1141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003">
              <p14:nvContentPartPr>
                <p14:cNvPr id="751" name="Freihand 750">
                  <a:extLst>
                    <a:ext uri="{FF2B5EF4-FFF2-40B4-BE49-F238E27FC236}">
                      <a16:creationId xmlns:a16="http://schemas.microsoft.com/office/drawing/2014/main" id="{87510941-862E-4E46-8941-37F51813267A}"/>
                    </a:ext>
                  </a:extLst>
                </p14:cNvPr>
                <p14:cNvContentPartPr/>
                <p14:nvPr/>
              </p14:nvContentPartPr>
              <p14:xfrm>
                <a:off x="7224933" y="5185507"/>
                <a:ext cx="61200" cy="250920"/>
              </p14:xfrm>
            </p:contentPart>
          </mc:Choice>
          <mc:Fallback xmlns="">
            <p:pic>
              <p:nvPicPr>
                <p:cNvPr id="751" name="Freihand 750">
                  <a:extLst>
                    <a:ext uri="{FF2B5EF4-FFF2-40B4-BE49-F238E27FC236}">
                      <a16:creationId xmlns:a16="http://schemas.microsoft.com/office/drawing/2014/main" id="{87510941-862E-4E46-8941-37F51813267A}"/>
                    </a:ext>
                  </a:extLst>
                </p:cNvPr>
                <p:cNvPicPr/>
                <p:nvPr/>
              </p:nvPicPr>
              <p:blipFill>
                <a:blip r:embed="rId1004"/>
                <a:stretch>
                  <a:fillRect/>
                </a:stretch>
              </p:blipFill>
              <p:spPr>
                <a:xfrm>
                  <a:off x="7220613" y="5181187"/>
                  <a:ext cx="6984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1005">
              <p14:nvContentPartPr>
                <p14:cNvPr id="753" name="Freihand 752">
                  <a:extLst>
                    <a:ext uri="{FF2B5EF4-FFF2-40B4-BE49-F238E27FC236}">
                      <a16:creationId xmlns:a16="http://schemas.microsoft.com/office/drawing/2014/main" id="{35243AAB-B52C-467D-A771-A6471EFA57F4}"/>
                    </a:ext>
                  </a:extLst>
                </p14:cNvPr>
                <p14:cNvContentPartPr/>
                <p14:nvPr/>
              </p14:nvContentPartPr>
              <p14:xfrm>
                <a:off x="7407813" y="5234827"/>
                <a:ext cx="115200" cy="113400"/>
              </p14:xfrm>
            </p:contentPart>
          </mc:Choice>
          <mc:Fallback xmlns="">
            <p:pic>
              <p:nvPicPr>
                <p:cNvPr id="753" name="Freihand 752">
                  <a:extLst>
                    <a:ext uri="{FF2B5EF4-FFF2-40B4-BE49-F238E27FC236}">
                      <a16:creationId xmlns:a16="http://schemas.microsoft.com/office/drawing/2014/main" id="{35243AAB-B52C-467D-A771-A6471EFA57F4}"/>
                    </a:ext>
                  </a:extLst>
                </p:cNvPr>
                <p:cNvPicPr/>
                <p:nvPr/>
              </p:nvPicPr>
              <p:blipFill>
                <a:blip r:embed="rId1006"/>
                <a:stretch>
                  <a:fillRect/>
                </a:stretch>
              </p:blipFill>
              <p:spPr>
                <a:xfrm>
                  <a:off x="7403493" y="5230507"/>
                  <a:ext cx="1238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007">
              <p14:nvContentPartPr>
                <p14:cNvPr id="754" name="Freihand 753">
                  <a:extLst>
                    <a:ext uri="{FF2B5EF4-FFF2-40B4-BE49-F238E27FC236}">
                      <a16:creationId xmlns:a16="http://schemas.microsoft.com/office/drawing/2014/main" id="{F73174D0-0462-44CF-B902-F5A150A2D340}"/>
                    </a:ext>
                  </a:extLst>
                </p14:cNvPr>
                <p14:cNvContentPartPr/>
                <p14:nvPr/>
              </p14:nvContentPartPr>
              <p14:xfrm>
                <a:off x="7541013" y="5311507"/>
                <a:ext cx="4680" cy="12960"/>
              </p14:xfrm>
            </p:contentPart>
          </mc:Choice>
          <mc:Fallback xmlns="">
            <p:pic>
              <p:nvPicPr>
                <p:cNvPr id="754" name="Freihand 753">
                  <a:extLst>
                    <a:ext uri="{FF2B5EF4-FFF2-40B4-BE49-F238E27FC236}">
                      <a16:creationId xmlns:a16="http://schemas.microsoft.com/office/drawing/2014/main" id="{F73174D0-0462-44CF-B902-F5A150A2D340}"/>
                    </a:ext>
                  </a:extLst>
                </p:cNvPr>
                <p:cNvPicPr/>
                <p:nvPr/>
              </p:nvPicPr>
              <p:blipFill>
                <a:blip r:embed="rId1008"/>
                <a:stretch>
                  <a:fillRect/>
                </a:stretch>
              </p:blipFill>
              <p:spPr>
                <a:xfrm>
                  <a:off x="7536693" y="5307187"/>
                  <a:ext cx="133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009">
              <p14:nvContentPartPr>
                <p14:cNvPr id="755" name="Freihand 754">
                  <a:extLst>
                    <a:ext uri="{FF2B5EF4-FFF2-40B4-BE49-F238E27FC236}">
                      <a16:creationId xmlns:a16="http://schemas.microsoft.com/office/drawing/2014/main" id="{9413EB61-223E-4500-828B-250F73030B72}"/>
                    </a:ext>
                  </a:extLst>
                </p14:cNvPr>
                <p14:cNvContentPartPr/>
                <p14:nvPr/>
              </p14:nvContentPartPr>
              <p14:xfrm>
                <a:off x="7625973" y="5142667"/>
                <a:ext cx="78840" cy="182880"/>
              </p14:xfrm>
            </p:contentPart>
          </mc:Choice>
          <mc:Fallback xmlns="">
            <p:pic>
              <p:nvPicPr>
                <p:cNvPr id="755" name="Freihand 754">
                  <a:extLst>
                    <a:ext uri="{FF2B5EF4-FFF2-40B4-BE49-F238E27FC236}">
                      <a16:creationId xmlns:a16="http://schemas.microsoft.com/office/drawing/2014/main" id="{9413EB61-223E-4500-828B-250F73030B72}"/>
                    </a:ext>
                  </a:extLst>
                </p:cNvPr>
                <p:cNvPicPr/>
                <p:nvPr/>
              </p:nvPicPr>
              <p:blipFill>
                <a:blip r:embed="rId1010"/>
                <a:stretch>
                  <a:fillRect/>
                </a:stretch>
              </p:blipFill>
              <p:spPr>
                <a:xfrm>
                  <a:off x="7621653" y="5138347"/>
                  <a:ext cx="874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011">
              <p14:nvContentPartPr>
                <p14:cNvPr id="756" name="Freihand 755">
                  <a:extLst>
                    <a:ext uri="{FF2B5EF4-FFF2-40B4-BE49-F238E27FC236}">
                      <a16:creationId xmlns:a16="http://schemas.microsoft.com/office/drawing/2014/main" id="{35CACF7D-432B-41A4-9E2E-CBF3CECA5171}"/>
                    </a:ext>
                  </a:extLst>
                </p14:cNvPr>
                <p14:cNvContentPartPr/>
                <p14:nvPr/>
              </p14:nvContentPartPr>
              <p14:xfrm>
                <a:off x="7593213" y="5216467"/>
                <a:ext cx="109440" cy="4320"/>
              </p14:xfrm>
            </p:contentPart>
          </mc:Choice>
          <mc:Fallback xmlns="">
            <p:pic>
              <p:nvPicPr>
                <p:cNvPr id="756" name="Freihand 755">
                  <a:extLst>
                    <a:ext uri="{FF2B5EF4-FFF2-40B4-BE49-F238E27FC236}">
                      <a16:creationId xmlns:a16="http://schemas.microsoft.com/office/drawing/2014/main" id="{35CACF7D-432B-41A4-9E2E-CBF3CECA5171}"/>
                    </a:ext>
                  </a:extLst>
                </p:cNvPr>
                <p:cNvPicPr/>
                <p:nvPr/>
              </p:nvPicPr>
              <p:blipFill>
                <a:blip r:embed="rId1012"/>
                <a:stretch>
                  <a:fillRect/>
                </a:stretch>
              </p:blipFill>
              <p:spPr>
                <a:xfrm>
                  <a:off x="7588893" y="5212147"/>
                  <a:ext cx="11808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1013">
              <p14:nvContentPartPr>
                <p14:cNvPr id="757" name="Freihand 756">
                  <a:extLst>
                    <a:ext uri="{FF2B5EF4-FFF2-40B4-BE49-F238E27FC236}">
                      <a16:creationId xmlns:a16="http://schemas.microsoft.com/office/drawing/2014/main" id="{C3CD27CD-130C-4E1E-B743-A2FCCDD76A43}"/>
                    </a:ext>
                  </a:extLst>
                </p14:cNvPr>
                <p14:cNvContentPartPr/>
                <p14:nvPr/>
              </p14:nvContentPartPr>
              <p14:xfrm>
                <a:off x="7785093" y="5314747"/>
                <a:ext cx="6840" cy="3600"/>
              </p14:xfrm>
            </p:contentPart>
          </mc:Choice>
          <mc:Fallback xmlns="">
            <p:pic>
              <p:nvPicPr>
                <p:cNvPr id="757" name="Freihand 756">
                  <a:extLst>
                    <a:ext uri="{FF2B5EF4-FFF2-40B4-BE49-F238E27FC236}">
                      <a16:creationId xmlns:a16="http://schemas.microsoft.com/office/drawing/2014/main" id="{C3CD27CD-130C-4E1E-B743-A2FCCDD76A43}"/>
                    </a:ext>
                  </a:extLst>
                </p:cNvPr>
                <p:cNvPicPr/>
                <p:nvPr/>
              </p:nvPicPr>
              <p:blipFill>
                <a:blip r:embed="rId1014"/>
                <a:stretch>
                  <a:fillRect/>
                </a:stretch>
              </p:blipFill>
              <p:spPr>
                <a:xfrm>
                  <a:off x="7780773" y="5310427"/>
                  <a:ext cx="154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015">
              <p14:nvContentPartPr>
                <p14:cNvPr id="759" name="Freihand 758">
                  <a:extLst>
                    <a:ext uri="{FF2B5EF4-FFF2-40B4-BE49-F238E27FC236}">
                      <a16:creationId xmlns:a16="http://schemas.microsoft.com/office/drawing/2014/main" id="{3EB9B31C-16E4-471A-855A-5BA7AA3219F4}"/>
                    </a:ext>
                  </a:extLst>
                </p14:cNvPr>
                <p14:cNvContentPartPr/>
                <p14:nvPr/>
              </p14:nvContentPartPr>
              <p14:xfrm>
                <a:off x="7948533" y="5194507"/>
                <a:ext cx="15120" cy="95040"/>
              </p14:xfrm>
            </p:contentPart>
          </mc:Choice>
          <mc:Fallback xmlns="">
            <p:pic>
              <p:nvPicPr>
                <p:cNvPr id="759" name="Freihand 758">
                  <a:extLst>
                    <a:ext uri="{FF2B5EF4-FFF2-40B4-BE49-F238E27FC236}">
                      <a16:creationId xmlns:a16="http://schemas.microsoft.com/office/drawing/2014/main" id="{3EB9B31C-16E4-471A-855A-5BA7AA3219F4}"/>
                    </a:ext>
                  </a:extLst>
                </p:cNvPr>
                <p:cNvPicPr/>
                <p:nvPr/>
              </p:nvPicPr>
              <p:blipFill>
                <a:blip r:embed="rId1016"/>
                <a:stretch>
                  <a:fillRect/>
                </a:stretch>
              </p:blipFill>
              <p:spPr>
                <a:xfrm>
                  <a:off x="7944213" y="5190187"/>
                  <a:ext cx="237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017">
              <p14:nvContentPartPr>
                <p14:cNvPr id="760" name="Freihand 759">
                  <a:extLst>
                    <a:ext uri="{FF2B5EF4-FFF2-40B4-BE49-F238E27FC236}">
                      <a16:creationId xmlns:a16="http://schemas.microsoft.com/office/drawing/2014/main" id="{9BF2361F-A689-428F-89C7-A4D56CAE7682}"/>
                    </a:ext>
                  </a:extLst>
                </p14:cNvPr>
                <p14:cNvContentPartPr/>
                <p14:nvPr/>
              </p14:nvContentPartPr>
              <p14:xfrm>
                <a:off x="7886613" y="5171827"/>
                <a:ext cx="132120" cy="150840"/>
              </p14:xfrm>
            </p:contentPart>
          </mc:Choice>
          <mc:Fallback xmlns="">
            <p:pic>
              <p:nvPicPr>
                <p:cNvPr id="760" name="Freihand 759">
                  <a:extLst>
                    <a:ext uri="{FF2B5EF4-FFF2-40B4-BE49-F238E27FC236}">
                      <a16:creationId xmlns:a16="http://schemas.microsoft.com/office/drawing/2014/main" id="{9BF2361F-A689-428F-89C7-A4D56CAE7682}"/>
                    </a:ext>
                  </a:extLst>
                </p:cNvPr>
                <p:cNvPicPr/>
                <p:nvPr/>
              </p:nvPicPr>
              <p:blipFill>
                <a:blip r:embed="rId1018"/>
                <a:stretch>
                  <a:fillRect/>
                </a:stretch>
              </p:blipFill>
              <p:spPr>
                <a:xfrm>
                  <a:off x="7882293" y="5167507"/>
                  <a:ext cx="1407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019">
              <p14:nvContentPartPr>
                <p14:cNvPr id="761" name="Freihand 760">
                  <a:extLst>
                    <a:ext uri="{FF2B5EF4-FFF2-40B4-BE49-F238E27FC236}">
                      <a16:creationId xmlns:a16="http://schemas.microsoft.com/office/drawing/2014/main" id="{EBE9FFB4-D0FD-435A-B0A0-8744792A41BD}"/>
                    </a:ext>
                  </a:extLst>
                </p14:cNvPr>
                <p14:cNvContentPartPr/>
                <p14:nvPr/>
              </p14:nvContentPartPr>
              <p14:xfrm>
                <a:off x="8072373" y="5221867"/>
                <a:ext cx="134640" cy="8640"/>
              </p14:xfrm>
            </p:contentPart>
          </mc:Choice>
          <mc:Fallback xmlns="">
            <p:pic>
              <p:nvPicPr>
                <p:cNvPr id="761" name="Freihand 760">
                  <a:extLst>
                    <a:ext uri="{FF2B5EF4-FFF2-40B4-BE49-F238E27FC236}">
                      <a16:creationId xmlns:a16="http://schemas.microsoft.com/office/drawing/2014/main" id="{EBE9FFB4-D0FD-435A-B0A0-8744792A41BD}"/>
                    </a:ext>
                  </a:extLst>
                </p:cNvPr>
                <p:cNvPicPr/>
                <p:nvPr/>
              </p:nvPicPr>
              <p:blipFill>
                <a:blip r:embed="rId1020"/>
                <a:stretch>
                  <a:fillRect/>
                </a:stretch>
              </p:blipFill>
              <p:spPr>
                <a:xfrm>
                  <a:off x="8068053" y="5217547"/>
                  <a:ext cx="1432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021">
              <p14:nvContentPartPr>
                <p14:cNvPr id="762" name="Freihand 761">
                  <a:extLst>
                    <a:ext uri="{FF2B5EF4-FFF2-40B4-BE49-F238E27FC236}">
                      <a16:creationId xmlns:a16="http://schemas.microsoft.com/office/drawing/2014/main" id="{575C7AD1-B296-4357-B5E9-AF8D19904966}"/>
                    </a:ext>
                  </a:extLst>
                </p14:cNvPr>
                <p14:cNvContentPartPr/>
                <p14:nvPr/>
              </p14:nvContentPartPr>
              <p14:xfrm>
                <a:off x="8083893" y="5267587"/>
                <a:ext cx="114840" cy="11160"/>
              </p14:xfrm>
            </p:contentPart>
          </mc:Choice>
          <mc:Fallback xmlns="">
            <p:pic>
              <p:nvPicPr>
                <p:cNvPr id="762" name="Freihand 761">
                  <a:extLst>
                    <a:ext uri="{FF2B5EF4-FFF2-40B4-BE49-F238E27FC236}">
                      <a16:creationId xmlns:a16="http://schemas.microsoft.com/office/drawing/2014/main" id="{575C7AD1-B296-4357-B5E9-AF8D19904966}"/>
                    </a:ext>
                  </a:extLst>
                </p:cNvPr>
                <p:cNvPicPr/>
                <p:nvPr/>
              </p:nvPicPr>
              <p:blipFill>
                <a:blip r:embed="rId1022"/>
                <a:stretch>
                  <a:fillRect/>
                </a:stretch>
              </p:blipFill>
              <p:spPr>
                <a:xfrm>
                  <a:off x="8079573" y="5263267"/>
                  <a:ext cx="1234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023">
              <p14:nvContentPartPr>
                <p14:cNvPr id="763" name="Freihand 762">
                  <a:extLst>
                    <a:ext uri="{FF2B5EF4-FFF2-40B4-BE49-F238E27FC236}">
                      <a16:creationId xmlns:a16="http://schemas.microsoft.com/office/drawing/2014/main" id="{F6D7BC0D-1BCB-4101-A735-ABD9B516DB8C}"/>
                    </a:ext>
                  </a:extLst>
                </p14:cNvPr>
                <p14:cNvContentPartPr/>
                <p14:nvPr/>
              </p14:nvContentPartPr>
              <p14:xfrm>
                <a:off x="8299893" y="5187307"/>
                <a:ext cx="1080" cy="104400"/>
              </p14:xfrm>
            </p:contentPart>
          </mc:Choice>
          <mc:Fallback xmlns="">
            <p:pic>
              <p:nvPicPr>
                <p:cNvPr id="763" name="Freihand 762">
                  <a:extLst>
                    <a:ext uri="{FF2B5EF4-FFF2-40B4-BE49-F238E27FC236}">
                      <a16:creationId xmlns:a16="http://schemas.microsoft.com/office/drawing/2014/main" id="{F6D7BC0D-1BCB-4101-A735-ABD9B516DB8C}"/>
                    </a:ext>
                  </a:extLst>
                </p:cNvPr>
                <p:cNvPicPr/>
                <p:nvPr/>
              </p:nvPicPr>
              <p:blipFill>
                <a:blip r:embed="rId1024"/>
                <a:stretch>
                  <a:fillRect/>
                </a:stretch>
              </p:blipFill>
              <p:spPr>
                <a:xfrm>
                  <a:off x="8295573" y="5182987"/>
                  <a:ext cx="97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025">
              <p14:nvContentPartPr>
                <p14:cNvPr id="764" name="Freihand 763">
                  <a:extLst>
                    <a:ext uri="{FF2B5EF4-FFF2-40B4-BE49-F238E27FC236}">
                      <a16:creationId xmlns:a16="http://schemas.microsoft.com/office/drawing/2014/main" id="{BB5F4617-65A2-44FA-8731-1CCB71A120B3}"/>
                    </a:ext>
                  </a:extLst>
                </p14:cNvPr>
                <p14:cNvContentPartPr/>
                <p14:nvPr/>
              </p14:nvContentPartPr>
              <p14:xfrm>
                <a:off x="8241573" y="5160307"/>
                <a:ext cx="137160" cy="140400"/>
              </p14:xfrm>
            </p:contentPart>
          </mc:Choice>
          <mc:Fallback xmlns="">
            <p:pic>
              <p:nvPicPr>
                <p:cNvPr id="764" name="Freihand 763">
                  <a:extLst>
                    <a:ext uri="{FF2B5EF4-FFF2-40B4-BE49-F238E27FC236}">
                      <a16:creationId xmlns:a16="http://schemas.microsoft.com/office/drawing/2014/main" id="{BB5F4617-65A2-44FA-8731-1CCB71A120B3}"/>
                    </a:ext>
                  </a:extLst>
                </p:cNvPr>
                <p:cNvPicPr/>
                <p:nvPr/>
              </p:nvPicPr>
              <p:blipFill>
                <a:blip r:embed="rId1026"/>
                <a:stretch>
                  <a:fillRect/>
                </a:stretch>
              </p:blipFill>
              <p:spPr>
                <a:xfrm>
                  <a:off x="8237253" y="5155987"/>
                  <a:ext cx="1458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027">
              <p14:nvContentPartPr>
                <p14:cNvPr id="771" name="Freihand 770">
                  <a:extLst>
                    <a:ext uri="{FF2B5EF4-FFF2-40B4-BE49-F238E27FC236}">
                      <a16:creationId xmlns:a16="http://schemas.microsoft.com/office/drawing/2014/main" id="{EF0D2DA1-CE61-48CA-8DD1-398D9174766A}"/>
                    </a:ext>
                  </a:extLst>
                </p14:cNvPr>
                <p14:cNvContentPartPr/>
                <p14:nvPr/>
              </p14:nvContentPartPr>
              <p14:xfrm>
                <a:off x="7451373" y="5473867"/>
                <a:ext cx="77760" cy="105480"/>
              </p14:xfrm>
            </p:contentPart>
          </mc:Choice>
          <mc:Fallback xmlns="">
            <p:pic>
              <p:nvPicPr>
                <p:cNvPr id="771" name="Freihand 770">
                  <a:extLst>
                    <a:ext uri="{FF2B5EF4-FFF2-40B4-BE49-F238E27FC236}">
                      <a16:creationId xmlns:a16="http://schemas.microsoft.com/office/drawing/2014/main" id="{EF0D2DA1-CE61-48CA-8DD1-398D9174766A}"/>
                    </a:ext>
                  </a:extLst>
                </p:cNvPr>
                <p:cNvPicPr/>
                <p:nvPr/>
              </p:nvPicPr>
              <p:blipFill>
                <a:blip r:embed="rId1028"/>
                <a:stretch>
                  <a:fillRect/>
                </a:stretch>
              </p:blipFill>
              <p:spPr>
                <a:xfrm>
                  <a:off x="7447053" y="5469547"/>
                  <a:ext cx="864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029">
              <p14:nvContentPartPr>
                <p14:cNvPr id="772" name="Freihand 771">
                  <a:extLst>
                    <a:ext uri="{FF2B5EF4-FFF2-40B4-BE49-F238E27FC236}">
                      <a16:creationId xmlns:a16="http://schemas.microsoft.com/office/drawing/2014/main" id="{2E0D233E-5AE4-4E6D-B20E-0EC4CD0ACB2A}"/>
                    </a:ext>
                  </a:extLst>
                </p14:cNvPr>
                <p14:cNvContentPartPr/>
                <p14:nvPr/>
              </p14:nvContentPartPr>
              <p14:xfrm>
                <a:off x="7637853" y="5437147"/>
                <a:ext cx="14040" cy="141840"/>
              </p14:xfrm>
            </p:contentPart>
          </mc:Choice>
          <mc:Fallback xmlns="">
            <p:pic>
              <p:nvPicPr>
                <p:cNvPr id="772" name="Freihand 771">
                  <a:extLst>
                    <a:ext uri="{FF2B5EF4-FFF2-40B4-BE49-F238E27FC236}">
                      <a16:creationId xmlns:a16="http://schemas.microsoft.com/office/drawing/2014/main" id="{2E0D233E-5AE4-4E6D-B20E-0EC4CD0ACB2A}"/>
                    </a:ext>
                  </a:extLst>
                </p:cNvPr>
                <p:cNvPicPr/>
                <p:nvPr/>
              </p:nvPicPr>
              <p:blipFill>
                <a:blip r:embed="rId1030"/>
                <a:stretch>
                  <a:fillRect/>
                </a:stretch>
              </p:blipFill>
              <p:spPr>
                <a:xfrm>
                  <a:off x="7633533" y="5432827"/>
                  <a:ext cx="226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031">
              <p14:nvContentPartPr>
                <p14:cNvPr id="773" name="Freihand 772">
                  <a:extLst>
                    <a:ext uri="{FF2B5EF4-FFF2-40B4-BE49-F238E27FC236}">
                      <a16:creationId xmlns:a16="http://schemas.microsoft.com/office/drawing/2014/main" id="{3939AAFD-9CE1-4FBB-BE5D-DFB5AD27E468}"/>
                    </a:ext>
                  </a:extLst>
                </p14:cNvPr>
                <p14:cNvContentPartPr/>
                <p14:nvPr/>
              </p14:nvContentPartPr>
              <p14:xfrm>
                <a:off x="7600053" y="5485027"/>
                <a:ext cx="140040" cy="74160"/>
              </p14:xfrm>
            </p:contentPart>
          </mc:Choice>
          <mc:Fallback xmlns="">
            <p:pic>
              <p:nvPicPr>
                <p:cNvPr id="773" name="Freihand 772">
                  <a:extLst>
                    <a:ext uri="{FF2B5EF4-FFF2-40B4-BE49-F238E27FC236}">
                      <a16:creationId xmlns:a16="http://schemas.microsoft.com/office/drawing/2014/main" id="{3939AAFD-9CE1-4FBB-BE5D-DFB5AD27E468}"/>
                    </a:ext>
                  </a:extLst>
                </p:cNvPr>
                <p:cNvPicPr/>
                <p:nvPr/>
              </p:nvPicPr>
              <p:blipFill>
                <a:blip r:embed="rId1032"/>
                <a:stretch>
                  <a:fillRect/>
                </a:stretch>
              </p:blipFill>
              <p:spPr>
                <a:xfrm>
                  <a:off x="7595733" y="5480707"/>
                  <a:ext cx="1486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033">
              <p14:nvContentPartPr>
                <p14:cNvPr id="775" name="Freihand 774">
                  <a:extLst>
                    <a:ext uri="{FF2B5EF4-FFF2-40B4-BE49-F238E27FC236}">
                      <a16:creationId xmlns:a16="http://schemas.microsoft.com/office/drawing/2014/main" id="{395D79D3-B7D4-4931-B2A4-A0968575F24A}"/>
                    </a:ext>
                  </a:extLst>
                </p14:cNvPr>
                <p14:cNvContentPartPr/>
                <p14:nvPr/>
              </p14:nvContentPartPr>
              <p14:xfrm>
                <a:off x="7843053" y="5430307"/>
                <a:ext cx="90000" cy="117720"/>
              </p14:xfrm>
            </p:contentPart>
          </mc:Choice>
          <mc:Fallback xmlns="">
            <p:pic>
              <p:nvPicPr>
                <p:cNvPr id="775" name="Freihand 774">
                  <a:extLst>
                    <a:ext uri="{FF2B5EF4-FFF2-40B4-BE49-F238E27FC236}">
                      <a16:creationId xmlns:a16="http://schemas.microsoft.com/office/drawing/2014/main" id="{395D79D3-B7D4-4931-B2A4-A0968575F24A}"/>
                    </a:ext>
                  </a:extLst>
                </p:cNvPr>
                <p:cNvPicPr/>
                <p:nvPr/>
              </p:nvPicPr>
              <p:blipFill>
                <a:blip r:embed="rId1034"/>
                <a:stretch>
                  <a:fillRect/>
                </a:stretch>
              </p:blipFill>
              <p:spPr>
                <a:xfrm>
                  <a:off x="7838733" y="5425987"/>
                  <a:ext cx="986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035">
              <p14:nvContentPartPr>
                <p14:cNvPr id="776" name="Freihand 775">
                  <a:extLst>
                    <a:ext uri="{FF2B5EF4-FFF2-40B4-BE49-F238E27FC236}">
                      <a16:creationId xmlns:a16="http://schemas.microsoft.com/office/drawing/2014/main" id="{1B387699-2F8A-4D08-9395-0E6F47369898}"/>
                    </a:ext>
                  </a:extLst>
                </p14:cNvPr>
                <p14:cNvContentPartPr/>
                <p14:nvPr/>
              </p14:nvContentPartPr>
              <p14:xfrm>
                <a:off x="7923333" y="5503387"/>
                <a:ext cx="64080" cy="93960"/>
              </p14:xfrm>
            </p:contentPart>
          </mc:Choice>
          <mc:Fallback xmlns="">
            <p:pic>
              <p:nvPicPr>
                <p:cNvPr id="776" name="Freihand 775">
                  <a:extLst>
                    <a:ext uri="{FF2B5EF4-FFF2-40B4-BE49-F238E27FC236}">
                      <a16:creationId xmlns:a16="http://schemas.microsoft.com/office/drawing/2014/main" id="{1B387699-2F8A-4D08-9395-0E6F47369898}"/>
                    </a:ext>
                  </a:extLst>
                </p:cNvPr>
                <p:cNvPicPr/>
                <p:nvPr/>
              </p:nvPicPr>
              <p:blipFill>
                <a:blip r:embed="rId1036"/>
                <a:stretch>
                  <a:fillRect/>
                </a:stretch>
              </p:blipFill>
              <p:spPr>
                <a:xfrm>
                  <a:off x="7919013" y="5499067"/>
                  <a:ext cx="727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037">
              <p14:nvContentPartPr>
                <p14:cNvPr id="777" name="Freihand 776">
                  <a:extLst>
                    <a:ext uri="{FF2B5EF4-FFF2-40B4-BE49-F238E27FC236}">
                      <a16:creationId xmlns:a16="http://schemas.microsoft.com/office/drawing/2014/main" id="{4076CE5A-6F74-438F-B601-5D50CADD99BA}"/>
                    </a:ext>
                  </a:extLst>
                </p14:cNvPr>
                <p14:cNvContentPartPr/>
                <p14:nvPr/>
              </p14:nvContentPartPr>
              <p14:xfrm>
                <a:off x="7982373" y="5504107"/>
                <a:ext cx="39600" cy="74520"/>
              </p14:xfrm>
            </p:contentPart>
          </mc:Choice>
          <mc:Fallback xmlns="">
            <p:pic>
              <p:nvPicPr>
                <p:cNvPr id="777" name="Freihand 776">
                  <a:extLst>
                    <a:ext uri="{FF2B5EF4-FFF2-40B4-BE49-F238E27FC236}">
                      <a16:creationId xmlns:a16="http://schemas.microsoft.com/office/drawing/2014/main" id="{4076CE5A-6F74-438F-B601-5D50CADD99BA}"/>
                    </a:ext>
                  </a:extLst>
                </p:cNvPr>
                <p:cNvPicPr/>
                <p:nvPr/>
              </p:nvPicPr>
              <p:blipFill>
                <a:blip r:embed="rId1038"/>
                <a:stretch>
                  <a:fillRect/>
                </a:stretch>
              </p:blipFill>
              <p:spPr>
                <a:xfrm>
                  <a:off x="7978053" y="5499787"/>
                  <a:ext cx="482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039">
              <p14:nvContentPartPr>
                <p14:cNvPr id="778" name="Freihand 777">
                  <a:extLst>
                    <a:ext uri="{FF2B5EF4-FFF2-40B4-BE49-F238E27FC236}">
                      <a16:creationId xmlns:a16="http://schemas.microsoft.com/office/drawing/2014/main" id="{ED7B4FEB-286F-4AF1-9A00-7471C789B024}"/>
                    </a:ext>
                  </a:extLst>
                </p14:cNvPr>
                <p14:cNvContentPartPr/>
                <p14:nvPr/>
              </p14:nvContentPartPr>
              <p14:xfrm>
                <a:off x="7960413" y="5557387"/>
                <a:ext cx="59760" cy="3600"/>
              </p14:xfrm>
            </p:contentPart>
          </mc:Choice>
          <mc:Fallback xmlns="">
            <p:pic>
              <p:nvPicPr>
                <p:cNvPr id="778" name="Freihand 777">
                  <a:extLst>
                    <a:ext uri="{FF2B5EF4-FFF2-40B4-BE49-F238E27FC236}">
                      <a16:creationId xmlns:a16="http://schemas.microsoft.com/office/drawing/2014/main" id="{ED7B4FEB-286F-4AF1-9A00-7471C789B024}"/>
                    </a:ext>
                  </a:extLst>
                </p:cNvPr>
                <p:cNvPicPr/>
                <p:nvPr/>
              </p:nvPicPr>
              <p:blipFill>
                <a:blip r:embed="rId1040"/>
                <a:stretch>
                  <a:fillRect/>
                </a:stretch>
              </p:blipFill>
              <p:spPr>
                <a:xfrm>
                  <a:off x="7956093" y="5553067"/>
                  <a:ext cx="684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041">
              <p14:nvContentPartPr>
                <p14:cNvPr id="779" name="Freihand 778">
                  <a:extLst>
                    <a:ext uri="{FF2B5EF4-FFF2-40B4-BE49-F238E27FC236}">
                      <a16:creationId xmlns:a16="http://schemas.microsoft.com/office/drawing/2014/main" id="{9997717F-0505-4837-85BD-879D4DCA9416}"/>
                    </a:ext>
                  </a:extLst>
                </p14:cNvPr>
                <p14:cNvContentPartPr/>
                <p14:nvPr/>
              </p14:nvContentPartPr>
              <p14:xfrm>
                <a:off x="8048973" y="5454067"/>
                <a:ext cx="78120" cy="87480"/>
              </p14:xfrm>
            </p:contentPart>
          </mc:Choice>
          <mc:Fallback xmlns="">
            <p:pic>
              <p:nvPicPr>
                <p:cNvPr id="779" name="Freihand 778">
                  <a:extLst>
                    <a:ext uri="{FF2B5EF4-FFF2-40B4-BE49-F238E27FC236}">
                      <a16:creationId xmlns:a16="http://schemas.microsoft.com/office/drawing/2014/main" id="{9997717F-0505-4837-85BD-879D4DCA9416}"/>
                    </a:ext>
                  </a:extLst>
                </p:cNvPr>
                <p:cNvPicPr/>
                <p:nvPr/>
              </p:nvPicPr>
              <p:blipFill>
                <a:blip r:embed="rId1042"/>
                <a:stretch>
                  <a:fillRect/>
                </a:stretch>
              </p:blipFill>
              <p:spPr>
                <a:xfrm>
                  <a:off x="8044653" y="5449747"/>
                  <a:ext cx="867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043">
              <p14:nvContentPartPr>
                <p14:cNvPr id="780" name="Freihand 779">
                  <a:extLst>
                    <a:ext uri="{FF2B5EF4-FFF2-40B4-BE49-F238E27FC236}">
                      <a16:creationId xmlns:a16="http://schemas.microsoft.com/office/drawing/2014/main" id="{0E9B6CEA-4C9F-467D-B075-721EE5A33CA8}"/>
                    </a:ext>
                  </a:extLst>
                </p14:cNvPr>
                <p14:cNvContentPartPr/>
                <p14:nvPr/>
              </p14:nvContentPartPr>
              <p14:xfrm>
                <a:off x="8154093" y="5410147"/>
                <a:ext cx="71640" cy="102960"/>
              </p14:xfrm>
            </p:contentPart>
          </mc:Choice>
          <mc:Fallback xmlns="">
            <p:pic>
              <p:nvPicPr>
                <p:cNvPr id="780" name="Freihand 779">
                  <a:extLst>
                    <a:ext uri="{FF2B5EF4-FFF2-40B4-BE49-F238E27FC236}">
                      <a16:creationId xmlns:a16="http://schemas.microsoft.com/office/drawing/2014/main" id="{0E9B6CEA-4C9F-467D-B075-721EE5A33CA8}"/>
                    </a:ext>
                  </a:extLst>
                </p:cNvPr>
                <p:cNvPicPr/>
                <p:nvPr/>
              </p:nvPicPr>
              <p:blipFill>
                <a:blip r:embed="rId1044"/>
                <a:stretch>
                  <a:fillRect/>
                </a:stretch>
              </p:blipFill>
              <p:spPr>
                <a:xfrm>
                  <a:off x="8149773" y="5405827"/>
                  <a:ext cx="802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045">
              <p14:nvContentPartPr>
                <p14:cNvPr id="781" name="Freihand 780">
                  <a:extLst>
                    <a:ext uri="{FF2B5EF4-FFF2-40B4-BE49-F238E27FC236}">
                      <a16:creationId xmlns:a16="http://schemas.microsoft.com/office/drawing/2014/main" id="{635D1654-7104-4C48-BB47-3A6D6834928D}"/>
                    </a:ext>
                  </a:extLst>
                </p14:cNvPr>
                <p14:cNvContentPartPr/>
                <p14:nvPr/>
              </p14:nvContentPartPr>
              <p14:xfrm>
                <a:off x="8245533" y="5502307"/>
                <a:ext cx="13680" cy="83520"/>
              </p14:xfrm>
            </p:contentPart>
          </mc:Choice>
          <mc:Fallback xmlns="">
            <p:pic>
              <p:nvPicPr>
                <p:cNvPr id="781" name="Freihand 780">
                  <a:extLst>
                    <a:ext uri="{FF2B5EF4-FFF2-40B4-BE49-F238E27FC236}">
                      <a16:creationId xmlns:a16="http://schemas.microsoft.com/office/drawing/2014/main" id="{635D1654-7104-4C48-BB47-3A6D6834928D}"/>
                    </a:ext>
                  </a:extLst>
                </p:cNvPr>
                <p:cNvPicPr/>
                <p:nvPr/>
              </p:nvPicPr>
              <p:blipFill>
                <a:blip r:embed="rId1046"/>
                <a:stretch>
                  <a:fillRect/>
                </a:stretch>
              </p:blipFill>
              <p:spPr>
                <a:xfrm>
                  <a:off x="8241213" y="5497987"/>
                  <a:ext cx="223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047">
              <p14:nvContentPartPr>
                <p14:cNvPr id="782" name="Freihand 781">
                  <a:extLst>
                    <a:ext uri="{FF2B5EF4-FFF2-40B4-BE49-F238E27FC236}">
                      <a16:creationId xmlns:a16="http://schemas.microsoft.com/office/drawing/2014/main" id="{C2EBDE4C-6ECE-4390-8D7C-D6B408B21F76}"/>
                    </a:ext>
                  </a:extLst>
                </p14:cNvPr>
                <p14:cNvContentPartPr/>
                <p14:nvPr/>
              </p14:nvContentPartPr>
              <p14:xfrm>
                <a:off x="8214573" y="5488267"/>
                <a:ext cx="73080" cy="111960"/>
              </p14:xfrm>
            </p:contentPart>
          </mc:Choice>
          <mc:Fallback xmlns="">
            <p:pic>
              <p:nvPicPr>
                <p:cNvPr id="782" name="Freihand 781">
                  <a:extLst>
                    <a:ext uri="{FF2B5EF4-FFF2-40B4-BE49-F238E27FC236}">
                      <a16:creationId xmlns:a16="http://schemas.microsoft.com/office/drawing/2014/main" id="{C2EBDE4C-6ECE-4390-8D7C-D6B408B21F76}"/>
                    </a:ext>
                  </a:extLst>
                </p:cNvPr>
                <p:cNvPicPr/>
                <p:nvPr/>
              </p:nvPicPr>
              <p:blipFill>
                <a:blip r:embed="rId1048"/>
                <a:stretch>
                  <a:fillRect/>
                </a:stretch>
              </p:blipFill>
              <p:spPr>
                <a:xfrm>
                  <a:off x="8210253" y="5483947"/>
                  <a:ext cx="817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049">
              <p14:nvContentPartPr>
                <p14:cNvPr id="783" name="Freihand 782">
                  <a:extLst>
                    <a:ext uri="{FF2B5EF4-FFF2-40B4-BE49-F238E27FC236}">
                      <a16:creationId xmlns:a16="http://schemas.microsoft.com/office/drawing/2014/main" id="{7F86A73D-B526-4063-BD55-1D5AB221A4FF}"/>
                    </a:ext>
                  </a:extLst>
                </p14:cNvPr>
                <p14:cNvContentPartPr/>
                <p14:nvPr/>
              </p14:nvContentPartPr>
              <p14:xfrm>
                <a:off x="8321493" y="5448307"/>
                <a:ext cx="110880" cy="43560"/>
              </p14:xfrm>
            </p:contentPart>
          </mc:Choice>
          <mc:Fallback xmlns="">
            <p:pic>
              <p:nvPicPr>
                <p:cNvPr id="783" name="Freihand 782">
                  <a:extLst>
                    <a:ext uri="{FF2B5EF4-FFF2-40B4-BE49-F238E27FC236}">
                      <a16:creationId xmlns:a16="http://schemas.microsoft.com/office/drawing/2014/main" id="{7F86A73D-B526-4063-BD55-1D5AB221A4FF}"/>
                    </a:ext>
                  </a:extLst>
                </p:cNvPr>
                <p:cNvPicPr/>
                <p:nvPr/>
              </p:nvPicPr>
              <p:blipFill>
                <a:blip r:embed="rId1050"/>
                <a:stretch>
                  <a:fillRect/>
                </a:stretch>
              </p:blipFill>
              <p:spPr>
                <a:xfrm>
                  <a:off x="8317173" y="5443987"/>
                  <a:ext cx="1195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051">
              <p14:nvContentPartPr>
                <p14:cNvPr id="784" name="Freihand 783">
                  <a:extLst>
                    <a:ext uri="{FF2B5EF4-FFF2-40B4-BE49-F238E27FC236}">
                      <a16:creationId xmlns:a16="http://schemas.microsoft.com/office/drawing/2014/main" id="{13ACB731-81B3-4E6F-9EBE-FDE7728E0920}"/>
                    </a:ext>
                  </a:extLst>
                </p14:cNvPr>
                <p14:cNvContentPartPr/>
                <p14:nvPr/>
              </p14:nvContentPartPr>
              <p14:xfrm>
                <a:off x="8417973" y="5344627"/>
                <a:ext cx="173160" cy="147960"/>
              </p14:xfrm>
            </p:contentPart>
          </mc:Choice>
          <mc:Fallback xmlns="">
            <p:pic>
              <p:nvPicPr>
                <p:cNvPr id="784" name="Freihand 783">
                  <a:extLst>
                    <a:ext uri="{FF2B5EF4-FFF2-40B4-BE49-F238E27FC236}">
                      <a16:creationId xmlns:a16="http://schemas.microsoft.com/office/drawing/2014/main" id="{13ACB731-81B3-4E6F-9EBE-FDE7728E0920}"/>
                    </a:ext>
                  </a:extLst>
                </p:cNvPr>
                <p:cNvPicPr/>
                <p:nvPr/>
              </p:nvPicPr>
              <p:blipFill>
                <a:blip r:embed="rId1052"/>
                <a:stretch>
                  <a:fillRect/>
                </a:stretch>
              </p:blipFill>
              <p:spPr>
                <a:xfrm>
                  <a:off x="8413653" y="5340307"/>
                  <a:ext cx="1818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053">
              <p14:nvContentPartPr>
                <p14:cNvPr id="786" name="Freihand 785">
                  <a:extLst>
                    <a:ext uri="{FF2B5EF4-FFF2-40B4-BE49-F238E27FC236}">
                      <a16:creationId xmlns:a16="http://schemas.microsoft.com/office/drawing/2014/main" id="{B87FF43C-0320-4656-A0B9-5D000D1B4049}"/>
                    </a:ext>
                  </a:extLst>
                </p14:cNvPr>
                <p14:cNvContentPartPr/>
                <p14:nvPr/>
              </p14:nvContentPartPr>
              <p14:xfrm>
                <a:off x="7449933" y="5684467"/>
                <a:ext cx="83520" cy="93600"/>
              </p14:xfrm>
            </p:contentPart>
          </mc:Choice>
          <mc:Fallback xmlns="">
            <p:pic>
              <p:nvPicPr>
                <p:cNvPr id="786" name="Freihand 785">
                  <a:extLst>
                    <a:ext uri="{FF2B5EF4-FFF2-40B4-BE49-F238E27FC236}">
                      <a16:creationId xmlns:a16="http://schemas.microsoft.com/office/drawing/2014/main" id="{B87FF43C-0320-4656-A0B9-5D000D1B4049}"/>
                    </a:ext>
                  </a:extLst>
                </p:cNvPr>
                <p:cNvPicPr/>
                <p:nvPr/>
              </p:nvPicPr>
              <p:blipFill>
                <a:blip r:embed="rId1054"/>
                <a:stretch>
                  <a:fillRect/>
                </a:stretch>
              </p:blipFill>
              <p:spPr>
                <a:xfrm>
                  <a:off x="7445613" y="5680147"/>
                  <a:ext cx="921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055">
              <p14:nvContentPartPr>
                <p14:cNvPr id="787" name="Freihand 786">
                  <a:extLst>
                    <a:ext uri="{FF2B5EF4-FFF2-40B4-BE49-F238E27FC236}">
                      <a16:creationId xmlns:a16="http://schemas.microsoft.com/office/drawing/2014/main" id="{6033A0EE-B5CC-4ACA-9C0B-38CA011F1053}"/>
                    </a:ext>
                  </a:extLst>
                </p14:cNvPr>
                <p14:cNvContentPartPr/>
                <p14:nvPr/>
              </p14:nvContentPartPr>
              <p14:xfrm>
                <a:off x="7600773" y="5625427"/>
                <a:ext cx="41760" cy="156240"/>
              </p14:xfrm>
            </p:contentPart>
          </mc:Choice>
          <mc:Fallback xmlns="">
            <p:pic>
              <p:nvPicPr>
                <p:cNvPr id="787" name="Freihand 786">
                  <a:extLst>
                    <a:ext uri="{FF2B5EF4-FFF2-40B4-BE49-F238E27FC236}">
                      <a16:creationId xmlns:a16="http://schemas.microsoft.com/office/drawing/2014/main" id="{6033A0EE-B5CC-4ACA-9C0B-38CA011F1053}"/>
                    </a:ext>
                  </a:extLst>
                </p:cNvPr>
                <p:cNvPicPr/>
                <p:nvPr/>
              </p:nvPicPr>
              <p:blipFill>
                <a:blip r:embed="rId1056"/>
                <a:stretch>
                  <a:fillRect/>
                </a:stretch>
              </p:blipFill>
              <p:spPr>
                <a:xfrm>
                  <a:off x="7596453" y="5621107"/>
                  <a:ext cx="504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057">
              <p14:nvContentPartPr>
                <p14:cNvPr id="788" name="Freihand 787">
                  <a:extLst>
                    <a:ext uri="{FF2B5EF4-FFF2-40B4-BE49-F238E27FC236}">
                      <a16:creationId xmlns:a16="http://schemas.microsoft.com/office/drawing/2014/main" id="{9209C2F4-E681-4925-BFCF-2F07771D6847}"/>
                    </a:ext>
                  </a:extLst>
                </p14:cNvPr>
                <p14:cNvContentPartPr/>
                <p14:nvPr/>
              </p14:nvContentPartPr>
              <p14:xfrm>
                <a:off x="7554333" y="5673307"/>
                <a:ext cx="126720" cy="22680"/>
              </p14:xfrm>
            </p:contentPart>
          </mc:Choice>
          <mc:Fallback xmlns="">
            <p:pic>
              <p:nvPicPr>
                <p:cNvPr id="788" name="Freihand 787">
                  <a:extLst>
                    <a:ext uri="{FF2B5EF4-FFF2-40B4-BE49-F238E27FC236}">
                      <a16:creationId xmlns:a16="http://schemas.microsoft.com/office/drawing/2014/main" id="{9209C2F4-E681-4925-BFCF-2F07771D6847}"/>
                    </a:ext>
                  </a:extLst>
                </p:cNvPr>
                <p:cNvPicPr/>
                <p:nvPr/>
              </p:nvPicPr>
              <p:blipFill>
                <a:blip r:embed="rId1058"/>
                <a:stretch>
                  <a:fillRect/>
                </a:stretch>
              </p:blipFill>
              <p:spPr>
                <a:xfrm>
                  <a:off x="7550013" y="5668987"/>
                  <a:ext cx="1353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059">
              <p14:nvContentPartPr>
                <p14:cNvPr id="789" name="Freihand 788">
                  <a:extLst>
                    <a:ext uri="{FF2B5EF4-FFF2-40B4-BE49-F238E27FC236}">
                      <a16:creationId xmlns:a16="http://schemas.microsoft.com/office/drawing/2014/main" id="{630D4710-C733-4581-ADA5-3714AED012D7}"/>
                    </a:ext>
                  </a:extLst>
                </p14:cNvPr>
                <p14:cNvContentPartPr/>
                <p14:nvPr/>
              </p14:nvContentPartPr>
              <p14:xfrm>
                <a:off x="7544253" y="5746027"/>
                <a:ext cx="167040" cy="11880"/>
              </p14:xfrm>
            </p:contentPart>
          </mc:Choice>
          <mc:Fallback xmlns="">
            <p:pic>
              <p:nvPicPr>
                <p:cNvPr id="789" name="Freihand 788">
                  <a:extLst>
                    <a:ext uri="{FF2B5EF4-FFF2-40B4-BE49-F238E27FC236}">
                      <a16:creationId xmlns:a16="http://schemas.microsoft.com/office/drawing/2014/main" id="{630D4710-C733-4581-ADA5-3714AED012D7}"/>
                    </a:ext>
                  </a:extLst>
                </p:cNvPr>
                <p:cNvPicPr/>
                <p:nvPr/>
              </p:nvPicPr>
              <p:blipFill>
                <a:blip r:embed="rId1060"/>
                <a:stretch>
                  <a:fillRect/>
                </a:stretch>
              </p:blipFill>
              <p:spPr>
                <a:xfrm>
                  <a:off x="7539933" y="5741707"/>
                  <a:ext cx="1756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061">
              <p14:nvContentPartPr>
                <p14:cNvPr id="790" name="Freihand 789">
                  <a:extLst>
                    <a:ext uri="{FF2B5EF4-FFF2-40B4-BE49-F238E27FC236}">
                      <a16:creationId xmlns:a16="http://schemas.microsoft.com/office/drawing/2014/main" id="{71693E7C-CE12-46E9-A965-5558D3618964}"/>
                    </a:ext>
                  </a:extLst>
                </p14:cNvPr>
                <p14:cNvContentPartPr/>
                <p14:nvPr/>
              </p14:nvContentPartPr>
              <p14:xfrm>
                <a:off x="7842333" y="5653507"/>
                <a:ext cx="85680" cy="96120"/>
              </p14:xfrm>
            </p:contentPart>
          </mc:Choice>
          <mc:Fallback xmlns="">
            <p:pic>
              <p:nvPicPr>
                <p:cNvPr id="790" name="Freihand 789">
                  <a:extLst>
                    <a:ext uri="{FF2B5EF4-FFF2-40B4-BE49-F238E27FC236}">
                      <a16:creationId xmlns:a16="http://schemas.microsoft.com/office/drawing/2014/main" id="{71693E7C-CE12-46E9-A965-5558D3618964}"/>
                    </a:ext>
                  </a:extLst>
                </p:cNvPr>
                <p:cNvPicPr/>
                <p:nvPr/>
              </p:nvPicPr>
              <p:blipFill>
                <a:blip r:embed="rId1062"/>
                <a:stretch>
                  <a:fillRect/>
                </a:stretch>
              </p:blipFill>
              <p:spPr>
                <a:xfrm>
                  <a:off x="7838013" y="5649187"/>
                  <a:ext cx="943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063">
              <p14:nvContentPartPr>
                <p14:cNvPr id="792" name="Freihand 791">
                  <a:extLst>
                    <a:ext uri="{FF2B5EF4-FFF2-40B4-BE49-F238E27FC236}">
                      <a16:creationId xmlns:a16="http://schemas.microsoft.com/office/drawing/2014/main" id="{16BF994D-CE12-4CF3-A248-5E73D225295A}"/>
                    </a:ext>
                  </a:extLst>
                </p14:cNvPr>
                <p14:cNvContentPartPr/>
                <p14:nvPr/>
              </p14:nvContentPartPr>
              <p14:xfrm>
                <a:off x="7833693" y="5640547"/>
                <a:ext cx="87840" cy="80280"/>
              </p14:xfrm>
            </p:contentPart>
          </mc:Choice>
          <mc:Fallback xmlns="">
            <p:pic>
              <p:nvPicPr>
                <p:cNvPr id="792" name="Freihand 791">
                  <a:extLst>
                    <a:ext uri="{FF2B5EF4-FFF2-40B4-BE49-F238E27FC236}">
                      <a16:creationId xmlns:a16="http://schemas.microsoft.com/office/drawing/2014/main" id="{16BF994D-CE12-4CF3-A248-5E73D225295A}"/>
                    </a:ext>
                  </a:extLst>
                </p:cNvPr>
                <p:cNvPicPr/>
                <p:nvPr/>
              </p:nvPicPr>
              <p:blipFill>
                <a:blip r:embed="rId1064"/>
                <a:stretch>
                  <a:fillRect/>
                </a:stretch>
              </p:blipFill>
              <p:spPr>
                <a:xfrm>
                  <a:off x="7829373" y="5636227"/>
                  <a:ext cx="964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065">
              <p14:nvContentPartPr>
                <p14:cNvPr id="793" name="Freihand 792">
                  <a:extLst>
                    <a:ext uri="{FF2B5EF4-FFF2-40B4-BE49-F238E27FC236}">
                      <a16:creationId xmlns:a16="http://schemas.microsoft.com/office/drawing/2014/main" id="{B709D606-29CD-4C1D-8F91-306A7F498673}"/>
                    </a:ext>
                  </a:extLst>
                </p14:cNvPr>
                <p14:cNvContentPartPr/>
                <p14:nvPr/>
              </p14:nvContentPartPr>
              <p14:xfrm>
                <a:off x="7871493" y="5687707"/>
                <a:ext cx="67680" cy="66240"/>
              </p14:xfrm>
            </p:contentPart>
          </mc:Choice>
          <mc:Fallback xmlns="">
            <p:pic>
              <p:nvPicPr>
                <p:cNvPr id="793" name="Freihand 792">
                  <a:extLst>
                    <a:ext uri="{FF2B5EF4-FFF2-40B4-BE49-F238E27FC236}">
                      <a16:creationId xmlns:a16="http://schemas.microsoft.com/office/drawing/2014/main" id="{B709D606-29CD-4C1D-8F91-306A7F498673}"/>
                    </a:ext>
                  </a:extLst>
                </p:cNvPr>
                <p:cNvPicPr/>
                <p:nvPr/>
              </p:nvPicPr>
              <p:blipFill>
                <a:blip r:embed="rId1066"/>
                <a:stretch>
                  <a:fillRect/>
                </a:stretch>
              </p:blipFill>
              <p:spPr>
                <a:xfrm>
                  <a:off x="7867173" y="5683387"/>
                  <a:ext cx="763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067">
              <p14:nvContentPartPr>
                <p14:cNvPr id="794" name="Freihand 793">
                  <a:extLst>
                    <a:ext uri="{FF2B5EF4-FFF2-40B4-BE49-F238E27FC236}">
                      <a16:creationId xmlns:a16="http://schemas.microsoft.com/office/drawing/2014/main" id="{7E3A0A62-A2C3-4708-A450-42BD220301A2}"/>
                    </a:ext>
                  </a:extLst>
                </p14:cNvPr>
                <p14:cNvContentPartPr/>
                <p14:nvPr/>
              </p14:nvContentPartPr>
              <p14:xfrm>
                <a:off x="7940973" y="5718667"/>
                <a:ext cx="53280" cy="72360"/>
              </p14:xfrm>
            </p:contentPart>
          </mc:Choice>
          <mc:Fallback xmlns="">
            <p:pic>
              <p:nvPicPr>
                <p:cNvPr id="794" name="Freihand 793">
                  <a:extLst>
                    <a:ext uri="{FF2B5EF4-FFF2-40B4-BE49-F238E27FC236}">
                      <a16:creationId xmlns:a16="http://schemas.microsoft.com/office/drawing/2014/main" id="{7E3A0A62-A2C3-4708-A450-42BD220301A2}"/>
                    </a:ext>
                  </a:extLst>
                </p:cNvPr>
                <p:cNvPicPr/>
                <p:nvPr/>
              </p:nvPicPr>
              <p:blipFill>
                <a:blip r:embed="rId1068"/>
                <a:stretch>
                  <a:fillRect/>
                </a:stretch>
              </p:blipFill>
              <p:spPr>
                <a:xfrm>
                  <a:off x="7936653" y="5714347"/>
                  <a:ext cx="619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069">
              <p14:nvContentPartPr>
                <p14:cNvPr id="795" name="Freihand 794">
                  <a:extLst>
                    <a:ext uri="{FF2B5EF4-FFF2-40B4-BE49-F238E27FC236}">
                      <a16:creationId xmlns:a16="http://schemas.microsoft.com/office/drawing/2014/main" id="{B16F49E7-9B73-4872-9C66-93D5D23AEE2E}"/>
                    </a:ext>
                  </a:extLst>
                </p14:cNvPr>
                <p14:cNvContentPartPr/>
                <p14:nvPr/>
              </p14:nvContentPartPr>
              <p14:xfrm>
                <a:off x="7989933" y="5687347"/>
                <a:ext cx="18720" cy="107640"/>
              </p14:xfrm>
            </p:contentPart>
          </mc:Choice>
          <mc:Fallback xmlns="">
            <p:pic>
              <p:nvPicPr>
                <p:cNvPr id="795" name="Freihand 794">
                  <a:extLst>
                    <a:ext uri="{FF2B5EF4-FFF2-40B4-BE49-F238E27FC236}">
                      <a16:creationId xmlns:a16="http://schemas.microsoft.com/office/drawing/2014/main" id="{B16F49E7-9B73-4872-9C66-93D5D23AEE2E}"/>
                    </a:ext>
                  </a:extLst>
                </p:cNvPr>
                <p:cNvPicPr/>
                <p:nvPr/>
              </p:nvPicPr>
              <p:blipFill>
                <a:blip r:embed="rId1070"/>
                <a:stretch>
                  <a:fillRect/>
                </a:stretch>
              </p:blipFill>
              <p:spPr>
                <a:xfrm>
                  <a:off x="7985613" y="5683027"/>
                  <a:ext cx="273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071">
              <p14:nvContentPartPr>
                <p14:cNvPr id="796" name="Freihand 795">
                  <a:extLst>
                    <a:ext uri="{FF2B5EF4-FFF2-40B4-BE49-F238E27FC236}">
                      <a16:creationId xmlns:a16="http://schemas.microsoft.com/office/drawing/2014/main" id="{45DC76CD-A2C3-4CDA-AA58-4A4C8FD54DC9}"/>
                    </a:ext>
                  </a:extLst>
                </p14:cNvPr>
                <p14:cNvContentPartPr/>
                <p14:nvPr/>
              </p14:nvContentPartPr>
              <p14:xfrm>
                <a:off x="7970493" y="5654227"/>
                <a:ext cx="133200" cy="96840"/>
              </p14:xfrm>
            </p:contentPart>
          </mc:Choice>
          <mc:Fallback xmlns="">
            <p:pic>
              <p:nvPicPr>
                <p:cNvPr id="796" name="Freihand 795">
                  <a:extLst>
                    <a:ext uri="{FF2B5EF4-FFF2-40B4-BE49-F238E27FC236}">
                      <a16:creationId xmlns:a16="http://schemas.microsoft.com/office/drawing/2014/main" id="{45DC76CD-A2C3-4CDA-AA58-4A4C8FD54DC9}"/>
                    </a:ext>
                  </a:extLst>
                </p:cNvPr>
                <p:cNvPicPr/>
                <p:nvPr/>
              </p:nvPicPr>
              <p:blipFill>
                <a:blip r:embed="rId1072"/>
                <a:stretch>
                  <a:fillRect/>
                </a:stretch>
              </p:blipFill>
              <p:spPr>
                <a:xfrm>
                  <a:off x="7966173" y="5649907"/>
                  <a:ext cx="1418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073">
              <p14:nvContentPartPr>
                <p14:cNvPr id="797" name="Freihand 796">
                  <a:extLst>
                    <a:ext uri="{FF2B5EF4-FFF2-40B4-BE49-F238E27FC236}">
                      <a16:creationId xmlns:a16="http://schemas.microsoft.com/office/drawing/2014/main" id="{871FB151-CA05-4C03-A0C7-914A45DDC33F}"/>
                    </a:ext>
                  </a:extLst>
                </p14:cNvPr>
                <p14:cNvContentPartPr/>
                <p14:nvPr/>
              </p14:nvContentPartPr>
              <p14:xfrm>
                <a:off x="8055453" y="5693827"/>
                <a:ext cx="80640" cy="3600"/>
              </p14:xfrm>
            </p:contentPart>
          </mc:Choice>
          <mc:Fallback xmlns="">
            <p:pic>
              <p:nvPicPr>
                <p:cNvPr id="797" name="Freihand 796">
                  <a:extLst>
                    <a:ext uri="{FF2B5EF4-FFF2-40B4-BE49-F238E27FC236}">
                      <a16:creationId xmlns:a16="http://schemas.microsoft.com/office/drawing/2014/main" id="{871FB151-CA05-4C03-A0C7-914A45DDC33F}"/>
                    </a:ext>
                  </a:extLst>
                </p:cNvPr>
                <p:cNvPicPr/>
                <p:nvPr/>
              </p:nvPicPr>
              <p:blipFill>
                <a:blip r:embed="rId1074"/>
                <a:stretch>
                  <a:fillRect/>
                </a:stretch>
              </p:blipFill>
              <p:spPr>
                <a:xfrm>
                  <a:off x="8051133" y="5689507"/>
                  <a:ext cx="892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075">
              <p14:nvContentPartPr>
                <p14:cNvPr id="798" name="Freihand 797">
                  <a:extLst>
                    <a:ext uri="{FF2B5EF4-FFF2-40B4-BE49-F238E27FC236}">
                      <a16:creationId xmlns:a16="http://schemas.microsoft.com/office/drawing/2014/main" id="{0CAB531D-AD1E-4E53-9857-6FDB48F61FF8}"/>
                    </a:ext>
                  </a:extLst>
                </p14:cNvPr>
                <p14:cNvContentPartPr/>
                <p14:nvPr/>
              </p14:nvContentPartPr>
              <p14:xfrm>
                <a:off x="8190093" y="5649187"/>
                <a:ext cx="72360" cy="96120"/>
              </p14:xfrm>
            </p:contentPart>
          </mc:Choice>
          <mc:Fallback xmlns="">
            <p:pic>
              <p:nvPicPr>
                <p:cNvPr id="798" name="Freihand 797">
                  <a:extLst>
                    <a:ext uri="{FF2B5EF4-FFF2-40B4-BE49-F238E27FC236}">
                      <a16:creationId xmlns:a16="http://schemas.microsoft.com/office/drawing/2014/main" id="{0CAB531D-AD1E-4E53-9857-6FDB48F61FF8}"/>
                    </a:ext>
                  </a:extLst>
                </p:cNvPr>
                <p:cNvPicPr/>
                <p:nvPr/>
              </p:nvPicPr>
              <p:blipFill>
                <a:blip r:embed="rId1076"/>
                <a:stretch>
                  <a:fillRect/>
                </a:stretch>
              </p:blipFill>
              <p:spPr>
                <a:xfrm>
                  <a:off x="8185773" y="5644867"/>
                  <a:ext cx="810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077">
              <p14:nvContentPartPr>
                <p14:cNvPr id="799" name="Freihand 798">
                  <a:extLst>
                    <a:ext uri="{FF2B5EF4-FFF2-40B4-BE49-F238E27FC236}">
                      <a16:creationId xmlns:a16="http://schemas.microsoft.com/office/drawing/2014/main" id="{46EBC921-996F-4518-8302-091F3976D3F8}"/>
                    </a:ext>
                  </a:extLst>
                </p14:cNvPr>
                <p14:cNvContentPartPr/>
                <p14:nvPr/>
              </p14:nvContentPartPr>
              <p14:xfrm>
                <a:off x="8241933" y="5690227"/>
                <a:ext cx="24120" cy="45000"/>
              </p14:xfrm>
            </p:contentPart>
          </mc:Choice>
          <mc:Fallback xmlns="">
            <p:pic>
              <p:nvPicPr>
                <p:cNvPr id="799" name="Freihand 798">
                  <a:extLst>
                    <a:ext uri="{FF2B5EF4-FFF2-40B4-BE49-F238E27FC236}">
                      <a16:creationId xmlns:a16="http://schemas.microsoft.com/office/drawing/2014/main" id="{46EBC921-996F-4518-8302-091F3976D3F8}"/>
                    </a:ext>
                  </a:extLst>
                </p:cNvPr>
                <p:cNvPicPr/>
                <p:nvPr/>
              </p:nvPicPr>
              <p:blipFill>
                <a:blip r:embed="rId1078"/>
                <a:stretch>
                  <a:fillRect/>
                </a:stretch>
              </p:blipFill>
              <p:spPr>
                <a:xfrm>
                  <a:off x="8237613" y="5685907"/>
                  <a:ext cx="327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079">
              <p14:nvContentPartPr>
                <p14:cNvPr id="800" name="Freihand 799">
                  <a:extLst>
                    <a:ext uri="{FF2B5EF4-FFF2-40B4-BE49-F238E27FC236}">
                      <a16:creationId xmlns:a16="http://schemas.microsoft.com/office/drawing/2014/main" id="{06D9946E-14DB-4857-9C4D-2795007720F9}"/>
                    </a:ext>
                  </a:extLst>
                </p14:cNvPr>
                <p14:cNvContentPartPr/>
                <p14:nvPr/>
              </p14:nvContentPartPr>
              <p14:xfrm>
                <a:off x="8278653" y="5718667"/>
                <a:ext cx="12600" cy="60480"/>
              </p14:xfrm>
            </p:contentPart>
          </mc:Choice>
          <mc:Fallback xmlns="">
            <p:pic>
              <p:nvPicPr>
                <p:cNvPr id="800" name="Freihand 799">
                  <a:extLst>
                    <a:ext uri="{FF2B5EF4-FFF2-40B4-BE49-F238E27FC236}">
                      <a16:creationId xmlns:a16="http://schemas.microsoft.com/office/drawing/2014/main" id="{06D9946E-14DB-4857-9C4D-2795007720F9}"/>
                    </a:ext>
                  </a:extLst>
                </p:cNvPr>
                <p:cNvPicPr/>
                <p:nvPr/>
              </p:nvPicPr>
              <p:blipFill>
                <a:blip r:embed="rId1080"/>
                <a:stretch>
                  <a:fillRect/>
                </a:stretch>
              </p:blipFill>
              <p:spPr>
                <a:xfrm>
                  <a:off x="8274333" y="5714347"/>
                  <a:ext cx="212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081">
              <p14:nvContentPartPr>
                <p14:cNvPr id="801" name="Freihand 800">
                  <a:extLst>
                    <a:ext uri="{FF2B5EF4-FFF2-40B4-BE49-F238E27FC236}">
                      <a16:creationId xmlns:a16="http://schemas.microsoft.com/office/drawing/2014/main" id="{63B57A1D-E7FA-433F-9566-1F1F5066D073}"/>
                    </a:ext>
                  </a:extLst>
                </p14:cNvPr>
                <p14:cNvContentPartPr/>
                <p14:nvPr/>
              </p14:nvContentPartPr>
              <p14:xfrm>
                <a:off x="8260293" y="5690587"/>
                <a:ext cx="82800" cy="91440"/>
              </p14:xfrm>
            </p:contentPart>
          </mc:Choice>
          <mc:Fallback xmlns="">
            <p:pic>
              <p:nvPicPr>
                <p:cNvPr id="801" name="Freihand 800">
                  <a:extLst>
                    <a:ext uri="{FF2B5EF4-FFF2-40B4-BE49-F238E27FC236}">
                      <a16:creationId xmlns:a16="http://schemas.microsoft.com/office/drawing/2014/main" id="{63B57A1D-E7FA-433F-9566-1F1F5066D073}"/>
                    </a:ext>
                  </a:extLst>
                </p:cNvPr>
                <p:cNvPicPr/>
                <p:nvPr/>
              </p:nvPicPr>
              <p:blipFill>
                <a:blip r:embed="rId1082"/>
                <a:stretch>
                  <a:fillRect/>
                </a:stretch>
              </p:blipFill>
              <p:spPr>
                <a:xfrm>
                  <a:off x="8255973" y="5686267"/>
                  <a:ext cx="914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083">
              <p14:nvContentPartPr>
                <p14:cNvPr id="802" name="Freihand 801">
                  <a:extLst>
                    <a:ext uri="{FF2B5EF4-FFF2-40B4-BE49-F238E27FC236}">
                      <a16:creationId xmlns:a16="http://schemas.microsoft.com/office/drawing/2014/main" id="{EB935FD3-7962-413E-8D4C-E459EEF708D9}"/>
                    </a:ext>
                  </a:extLst>
                </p14:cNvPr>
                <p14:cNvContentPartPr/>
                <p14:nvPr/>
              </p14:nvContentPartPr>
              <p14:xfrm>
                <a:off x="8367573" y="5671507"/>
                <a:ext cx="93600" cy="6840"/>
              </p14:xfrm>
            </p:contentPart>
          </mc:Choice>
          <mc:Fallback xmlns="">
            <p:pic>
              <p:nvPicPr>
                <p:cNvPr id="802" name="Freihand 801">
                  <a:extLst>
                    <a:ext uri="{FF2B5EF4-FFF2-40B4-BE49-F238E27FC236}">
                      <a16:creationId xmlns:a16="http://schemas.microsoft.com/office/drawing/2014/main" id="{EB935FD3-7962-413E-8D4C-E459EEF708D9}"/>
                    </a:ext>
                  </a:extLst>
                </p:cNvPr>
                <p:cNvPicPr/>
                <p:nvPr/>
              </p:nvPicPr>
              <p:blipFill>
                <a:blip r:embed="rId1084"/>
                <a:stretch>
                  <a:fillRect/>
                </a:stretch>
              </p:blipFill>
              <p:spPr>
                <a:xfrm>
                  <a:off x="8363253" y="5667187"/>
                  <a:ext cx="1022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085">
              <p14:nvContentPartPr>
                <p14:cNvPr id="803" name="Freihand 802">
                  <a:extLst>
                    <a:ext uri="{FF2B5EF4-FFF2-40B4-BE49-F238E27FC236}">
                      <a16:creationId xmlns:a16="http://schemas.microsoft.com/office/drawing/2014/main" id="{7B1EB8E6-A330-429A-8FB4-A7C19CF18E62}"/>
                    </a:ext>
                  </a:extLst>
                </p14:cNvPr>
                <p14:cNvContentPartPr/>
                <p14:nvPr/>
              </p14:nvContentPartPr>
              <p14:xfrm>
                <a:off x="8384133" y="5707147"/>
                <a:ext cx="69480" cy="10080"/>
              </p14:xfrm>
            </p:contentPart>
          </mc:Choice>
          <mc:Fallback xmlns="">
            <p:pic>
              <p:nvPicPr>
                <p:cNvPr id="803" name="Freihand 802">
                  <a:extLst>
                    <a:ext uri="{FF2B5EF4-FFF2-40B4-BE49-F238E27FC236}">
                      <a16:creationId xmlns:a16="http://schemas.microsoft.com/office/drawing/2014/main" id="{7B1EB8E6-A330-429A-8FB4-A7C19CF18E62}"/>
                    </a:ext>
                  </a:extLst>
                </p:cNvPr>
                <p:cNvPicPr/>
                <p:nvPr/>
              </p:nvPicPr>
              <p:blipFill>
                <a:blip r:embed="rId1086"/>
                <a:stretch>
                  <a:fillRect/>
                </a:stretch>
              </p:blipFill>
              <p:spPr>
                <a:xfrm>
                  <a:off x="8379813" y="5702827"/>
                  <a:ext cx="781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087">
              <p14:nvContentPartPr>
                <p14:cNvPr id="804" name="Freihand 803">
                  <a:extLst>
                    <a:ext uri="{FF2B5EF4-FFF2-40B4-BE49-F238E27FC236}">
                      <a16:creationId xmlns:a16="http://schemas.microsoft.com/office/drawing/2014/main" id="{FA8A6079-016A-49F5-90A9-518A6D4E4916}"/>
                    </a:ext>
                  </a:extLst>
                </p14:cNvPr>
                <p14:cNvContentPartPr/>
                <p14:nvPr/>
              </p14:nvContentPartPr>
              <p14:xfrm>
                <a:off x="8511213" y="5615707"/>
                <a:ext cx="92520" cy="96120"/>
              </p14:xfrm>
            </p:contentPart>
          </mc:Choice>
          <mc:Fallback xmlns="">
            <p:pic>
              <p:nvPicPr>
                <p:cNvPr id="804" name="Freihand 803">
                  <a:extLst>
                    <a:ext uri="{FF2B5EF4-FFF2-40B4-BE49-F238E27FC236}">
                      <a16:creationId xmlns:a16="http://schemas.microsoft.com/office/drawing/2014/main" id="{FA8A6079-016A-49F5-90A9-518A6D4E4916}"/>
                    </a:ext>
                  </a:extLst>
                </p:cNvPr>
                <p:cNvPicPr/>
                <p:nvPr/>
              </p:nvPicPr>
              <p:blipFill>
                <a:blip r:embed="rId1088"/>
                <a:stretch>
                  <a:fillRect/>
                </a:stretch>
              </p:blipFill>
              <p:spPr>
                <a:xfrm>
                  <a:off x="8506893" y="5611387"/>
                  <a:ext cx="1011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089">
              <p14:nvContentPartPr>
                <p14:cNvPr id="805" name="Freihand 804">
                  <a:extLst>
                    <a:ext uri="{FF2B5EF4-FFF2-40B4-BE49-F238E27FC236}">
                      <a16:creationId xmlns:a16="http://schemas.microsoft.com/office/drawing/2014/main" id="{94749B53-B8F9-4C4D-B5AE-1BC8E43FCAD3}"/>
                    </a:ext>
                  </a:extLst>
                </p14:cNvPr>
                <p14:cNvContentPartPr/>
                <p14:nvPr/>
              </p14:nvContentPartPr>
              <p14:xfrm>
                <a:off x="8572053" y="5657827"/>
                <a:ext cx="29160" cy="48240"/>
              </p14:xfrm>
            </p:contentPart>
          </mc:Choice>
          <mc:Fallback xmlns="">
            <p:pic>
              <p:nvPicPr>
                <p:cNvPr id="805" name="Freihand 804">
                  <a:extLst>
                    <a:ext uri="{FF2B5EF4-FFF2-40B4-BE49-F238E27FC236}">
                      <a16:creationId xmlns:a16="http://schemas.microsoft.com/office/drawing/2014/main" id="{94749B53-B8F9-4C4D-B5AE-1BC8E43FCAD3}"/>
                    </a:ext>
                  </a:extLst>
                </p:cNvPr>
                <p:cNvPicPr/>
                <p:nvPr/>
              </p:nvPicPr>
              <p:blipFill>
                <a:blip r:embed="rId1090"/>
                <a:stretch>
                  <a:fillRect/>
                </a:stretch>
              </p:blipFill>
              <p:spPr>
                <a:xfrm>
                  <a:off x="8567733" y="5653507"/>
                  <a:ext cx="378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091">
              <p14:nvContentPartPr>
                <p14:cNvPr id="807" name="Freihand 806">
                  <a:extLst>
                    <a:ext uri="{FF2B5EF4-FFF2-40B4-BE49-F238E27FC236}">
                      <a16:creationId xmlns:a16="http://schemas.microsoft.com/office/drawing/2014/main" id="{71CB064E-143E-47A9-9F5F-F4F40C98F611}"/>
                    </a:ext>
                  </a:extLst>
                </p14:cNvPr>
                <p14:cNvContentPartPr/>
                <p14:nvPr/>
              </p14:nvContentPartPr>
              <p14:xfrm>
                <a:off x="8452173" y="5536147"/>
                <a:ext cx="186840" cy="36360"/>
              </p14:xfrm>
            </p:contentPart>
          </mc:Choice>
          <mc:Fallback xmlns="">
            <p:pic>
              <p:nvPicPr>
                <p:cNvPr id="807" name="Freihand 806">
                  <a:extLst>
                    <a:ext uri="{FF2B5EF4-FFF2-40B4-BE49-F238E27FC236}">
                      <a16:creationId xmlns:a16="http://schemas.microsoft.com/office/drawing/2014/main" id="{71CB064E-143E-47A9-9F5F-F4F40C98F611}"/>
                    </a:ext>
                  </a:extLst>
                </p:cNvPr>
                <p:cNvPicPr/>
                <p:nvPr/>
              </p:nvPicPr>
              <p:blipFill>
                <a:blip r:embed="rId1092"/>
                <a:stretch>
                  <a:fillRect/>
                </a:stretch>
              </p:blipFill>
              <p:spPr>
                <a:xfrm>
                  <a:off x="8447853" y="5531827"/>
                  <a:ext cx="1954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093">
              <p14:nvContentPartPr>
                <p14:cNvPr id="136" name="Freihand 135">
                  <a:extLst>
                    <a:ext uri="{FF2B5EF4-FFF2-40B4-BE49-F238E27FC236}">
                      <a16:creationId xmlns:a16="http://schemas.microsoft.com/office/drawing/2014/main" id="{B26DC43F-8A9C-45ED-A4EC-026792EFA86F}"/>
                    </a:ext>
                  </a:extLst>
                </p14:cNvPr>
                <p14:cNvContentPartPr/>
                <p14:nvPr/>
              </p14:nvContentPartPr>
              <p14:xfrm>
                <a:off x="744933" y="866227"/>
                <a:ext cx="635040" cy="731880"/>
              </p14:xfrm>
            </p:contentPart>
          </mc:Choice>
          <mc:Fallback xmlns="">
            <p:pic>
              <p:nvPicPr>
                <p:cNvPr id="136" name="Freihand 135">
                  <a:extLst>
                    <a:ext uri="{FF2B5EF4-FFF2-40B4-BE49-F238E27FC236}">
                      <a16:creationId xmlns:a16="http://schemas.microsoft.com/office/drawing/2014/main" id="{B26DC43F-8A9C-45ED-A4EC-026792EFA86F}"/>
                    </a:ext>
                  </a:extLst>
                </p:cNvPr>
                <p:cNvPicPr/>
                <p:nvPr/>
              </p:nvPicPr>
              <p:blipFill>
                <a:blip r:embed="rId34"/>
                <a:stretch>
                  <a:fillRect/>
                </a:stretch>
              </p:blipFill>
              <p:spPr>
                <a:xfrm>
                  <a:off x="740613" y="861907"/>
                  <a:ext cx="643680" cy="740520"/>
                </a:xfrm>
                <a:prstGeom prst="rect">
                  <a:avLst/>
                </a:prstGeom>
              </p:spPr>
            </p:pic>
          </mc:Fallback>
        </mc:AlternateContent>
        <mc:AlternateContent xmlns:mc="http://schemas.openxmlformats.org/markup-compatibility/2006" xmlns:p14="http://schemas.microsoft.com/office/powerpoint/2010/main">
          <mc:Choice Requires="p14">
            <p:contentPart p14:bwMode="auto" r:id="rId1094">
              <p14:nvContentPartPr>
                <p14:cNvPr id="137" name="Freihand 136">
                  <a:extLst>
                    <a:ext uri="{FF2B5EF4-FFF2-40B4-BE49-F238E27FC236}">
                      <a16:creationId xmlns:a16="http://schemas.microsoft.com/office/drawing/2014/main" id="{77EF9B75-D618-4377-A1FD-2F62029134A1}"/>
                    </a:ext>
                  </a:extLst>
                </p14:cNvPr>
                <p14:cNvContentPartPr/>
                <p14:nvPr/>
              </p14:nvContentPartPr>
              <p14:xfrm>
                <a:off x="1027893" y="1352227"/>
                <a:ext cx="42120" cy="92520"/>
              </p14:xfrm>
            </p:contentPart>
          </mc:Choice>
          <mc:Fallback xmlns="">
            <p:pic>
              <p:nvPicPr>
                <p:cNvPr id="137" name="Freihand 136">
                  <a:extLst>
                    <a:ext uri="{FF2B5EF4-FFF2-40B4-BE49-F238E27FC236}">
                      <a16:creationId xmlns:a16="http://schemas.microsoft.com/office/drawing/2014/main" id="{77EF9B75-D618-4377-A1FD-2F62029134A1}"/>
                    </a:ext>
                  </a:extLst>
                </p:cNvPr>
                <p:cNvPicPr/>
                <p:nvPr/>
              </p:nvPicPr>
              <p:blipFill>
                <a:blip r:embed="rId36"/>
                <a:stretch>
                  <a:fillRect/>
                </a:stretch>
              </p:blipFill>
              <p:spPr>
                <a:xfrm>
                  <a:off x="1023573" y="1347907"/>
                  <a:ext cx="507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095">
              <p14:nvContentPartPr>
                <p14:cNvPr id="159" name="Freihand 158">
                  <a:extLst>
                    <a:ext uri="{FF2B5EF4-FFF2-40B4-BE49-F238E27FC236}">
                      <a16:creationId xmlns:a16="http://schemas.microsoft.com/office/drawing/2014/main" id="{56D55097-1C69-4B2F-B210-F78466F33F01}"/>
                    </a:ext>
                  </a:extLst>
                </p14:cNvPr>
                <p14:cNvContentPartPr/>
                <p14:nvPr/>
              </p14:nvContentPartPr>
              <p14:xfrm>
                <a:off x="1339653" y="1243147"/>
                <a:ext cx="217800" cy="363240"/>
              </p14:xfrm>
            </p:contentPart>
          </mc:Choice>
          <mc:Fallback xmlns="">
            <p:pic>
              <p:nvPicPr>
                <p:cNvPr id="159" name="Freihand 158">
                  <a:extLst>
                    <a:ext uri="{FF2B5EF4-FFF2-40B4-BE49-F238E27FC236}">
                      <a16:creationId xmlns:a16="http://schemas.microsoft.com/office/drawing/2014/main" id="{56D55097-1C69-4B2F-B210-F78466F33F01}"/>
                    </a:ext>
                  </a:extLst>
                </p:cNvPr>
                <p:cNvPicPr/>
                <p:nvPr/>
              </p:nvPicPr>
              <p:blipFill>
                <a:blip r:embed="rId38"/>
                <a:stretch>
                  <a:fillRect/>
                </a:stretch>
              </p:blipFill>
              <p:spPr>
                <a:xfrm>
                  <a:off x="1335333" y="1238827"/>
                  <a:ext cx="226440" cy="371880"/>
                </a:xfrm>
                <a:prstGeom prst="rect">
                  <a:avLst/>
                </a:prstGeom>
              </p:spPr>
            </p:pic>
          </mc:Fallback>
        </mc:AlternateContent>
        <mc:AlternateContent xmlns:mc="http://schemas.openxmlformats.org/markup-compatibility/2006" xmlns:p14="http://schemas.microsoft.com/office/powerpoint/2010/main">
          <mc:Choice Requires="p14">
            <p:contentPart p14:bwMode="auto" r:id="rId1096">
              <p14:nvContentPartPr>
                <p14:cNvPr id="160" name="Freihand 159">
                  <a:extLst>
                    <a:ext uri="{FF2B5EF4-FFF2-40B4-BE49-F238E27FC236}">
                      <a16:creationId xmlns:a16="http://schemas.microsoft.com/office/drawing/2014/main" id="{8BED0A54-9131-48A5-AA25-8C4C3B188778}"/>
                    </a:ext>
                  </a:extLst>
                </p14:cNvPr>
                <p14:cNvContentPartPr/>
                <p14:nvPr/>
              </p14:nvContentPartPr>
              <p14:xfrm>
                <a:off x="1133013" y="1412347"/>
                <a:ext cx="203760" cy="247320"/>
              </p14:xfrm>
            </p:contentPart>
          </mc:Choice>
          <mc:Fallback xmlns="">
            <p:pic>
              <p:nvPicPr>
                <p:cNvPr id="160" name="Freihand 159">
                  <a:extLst>
                    <a:ext uri="{FF2B5EF4-FFF2-40B4-BE49-F238E27FC236}">
                      <a16:creationId xmlns:a16="http://schemas.microsoft.com/office/drawing/2014/main" id="{8BED0A54-9131-48A5-AA25-8C4C3B188778}"/>
                    </a:ext>
                  </a:extLst>
                </p:cNvPr>
                <p:cNvPicPr/>
                <p:nvPr/>
              </p:nvPicPr>
              <p:blipFill>
                <a:blip r:embed="rId40"/>
                <a:stretch>
                  <a:fillRect/>
                </a:stretch>
              </p:blipFill>
              <p:spPr>
                <a:xfrm>
                  <a:off x="1128693" y="1408027"/>
                  <a:ext cx="21240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1097">
              <p14:nvContentPartPr>
                <p14:cNvPr id="171" name="Freihand 170">
                  <a:extLst>
                    <a:ext uri="{FF2B5EF4-FFF2-40B4-BE49-F238E27FC236}">
                      <a16:creationId xmlns:a16="http://schemas.microsoft.com/office/drawing/2014/main" id="{C94FDBB5-B5E2-400C-8051-092EBA9A88E8}"/>
                    </a:ext>
                  </a:extLst>
                </p14:cNvPr>
                <p14:cNvContentPartPr/>
                <p14:nvPr/>
              </p14:nvContentPartPr>
              <p14:xfrm>
                <a:off x="1158933" y="1566067"/>
                <a:ext cx="58680" cy="34560"/>
              </p14:xfrm>
            </p:contentPart>
          </mc:Choice>
          <mc:Fallback xmlns="">
            <p:pic>
              <p:nvPicPr>
                <p:cNvPr id="171" name="Freihand 170">
                  <a:extLst>
                    <a:ext uri="{FF2B5EF4-FFF2-40B4-BE49-F238E27FC236}">
                      <a16:creationId xmlns:a16="http://schemas.microsoft.com/office/drawing/2014/main" id="{C94FDBB5-B5E2-400C-8051-092EBA9A88E8}"/>
                    </a:ext>
                  </a:extLst>
                </p:cNvPr>
                <p:cNvPicPr/>
                <p:nvPr/>
              </p:nvPicPr>
              <p:blipFill>
                <a:blip r:embed="rId42"/>
                <a:stretch>
                  <a:fillRect/>
                </a:stretch>
              </p:blipFill>
              <p:spPr>
                <a:xfrm>
                  <a:off x="1154613" y="1561747"/>
                  <a:ext cx="673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098">
              <p14:nvContentPartPr>
                <p14:cNvPr id="172" name="Freihand 171">
                  <a:extLst>
                    <a:ext uri="{FF2B5EF4-FFF2-40B4-BE49-F238E27FC236}">
                      <a16:creationId xmlns:a16="http://schemas.microsoft.com/office/drawing/2014/main" id="{C3CE646A-0FAB-447E-9927-D3E8B24996D4}"/>
                    </a:ext>
                  </a:extLst>
                </p14:cNvPr>
                <p14:cNvContentPartPr/>
                <p14:nvPr/>
              </p14:nvContentPartPr>
              <p14:xfrm>
                <a:off x="1356573" y="1453747"/>
                <a:ext cx="32760" cy="20160"/>
              </p14:xfrm>
            </p:contentPart>
          </mc:Choice>
          <mc:Fallback xmlns="">
            <p:pic>
              <p:nvPicPr>
                <p:cNvPr id="172" name="Freihand 171">
                  <a:extLst>
                    <a:ext uri="{FF2B5EF4-FFF2-40B4-BE49-F238E27FC236}">
                      <a16:creationId xmlns:a16="http://schemas.microsoft.com/office/drawing/2014/main" id="{C3CE646A-0FAB-447E-9927-D3E8B24996D4}"/>
                    </a:ext>
                  </a:extLst>
                </p:cNvPr>
                <p:cNvPicPr/>
                <p:nvPr/>
              </p:nvPicPr>
              <p:blipFill>
                <a:blip r:embed="rId44"/>
                <a:stretch>
                  <a:fillRect/>
                </a:stretch>
              </p:blipFill>
              <p:spPr>
                <a:xfrm>
                  <a:off x="1352253" y="1449427"/>
                  <a:ext cx="414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099">
              <p14:nvContentPartPr>
                <p14:cNvPr id="601" name="Freihand 600">
                  <a:extLst>
                    <a:ext uri="{FF2B5EF4-FFF2-40B4-BE49-F238E27FC236}">
                      <a16:creationId xmlns:a16="http://schemas.microsoft.com/office/drawing/2014/main" id="{A6164724-F1BC-463B-8CC6-E43B95D282CC}"/>
                    </a:ext>
                  </a:extLst>
                </p14:cNvPr>
                <p14:cNvContentPartPr/>
                <p14:nvPr/>
              </p14:nvContentPartPr>
              <p14:xfrm>
                <a:off x="5329533" y="5437867"/>
                <a:ext cx="24480" cy="24480"/>
              </p14:xfrm>
            </p:contentPart>
          </mc:Choice>
          <mc:Fallback xmlns="">
            <p:pic>
              <p:nvPicPr>
                <p:cNvPr id="601" name="Freihand 600">
                  <a:extLst>
                    <a:ext uri="{FF2B5EF4-FFF2-40B4-BE49-F238E27FC236}">
                      <a16:creationId xmlns:a16="http://schemas.microsoft.com/office/drawing/2014/main" id="{A6164724-F1BC-463B-8CC6-E43B95D282CC}"/>
                    </a:ext>
                  </a:extLst>
                </p:cNvPr>
                <p:cNvPicPr/>
                <p:nvPr/>
              </p:nvPicPr>
              <p:blipFill>
                <a:blip r:embed="rId1100"/>
                <a:stretch>
                  <a:fillRect/>
                </a:stretch>
              </p:blipFill>
              <p:spPr>
                <a:xfrm>
                  <a:off x="5325213" y="5433547"/>
                  <a:ext cx="331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101">
              <p14:nvContentPartPr>
                <p14:cNvPr id="602" name="Freihand 601">
                  <a:extLst>
                    <a:ext uri="{FF2B5EF4-FFF2-40B4-BE49-F238E27FC236}">
                      <a16:creationId xmlns:a16="http://schemas.microsoft.com/office/drawing/2014/main" id="{5AC9A974-CBCC-42E9-B59E-7BA3611C8B38}"/>
                    </a:ext>
                  </a:extLst>
                </p14:cNvPr>
                <p14:cNvContentPartPr/>
                <p14:nvPr/>
              </p14:nvContentPartPr>
              <p14:xfrm>
                <a:off x="1035093" y="3422947"/>
                <a:ext cx="27720" cy="37800"/>
              </p14:xfrm>
            </p:contentPart>
          </mc:Choice>
          <mc:Fallback xmlns="">
            <p:pic>
              <p:nvPicPr>
                <p:cNvPr id="602" name="Freihand 601">
                  <a:extLst>
                    <a:ext uri="{FF2B5EF4-FFF2-40B4-BE49-F238E27FC236}">
                      <a16:creationId xmlns:a16="http://schemas.microsoft.com/office/drawing/2014/main" id="{5AC9A974-CBCC-42E9-B59E-7BA3611C8B38}"/>
                    </a:ext>
                  </a:extLst>
                </p:cNvPr>
                <p:cNvPicPr/>
                <p:nvPr/>
              </p:nvPicPr>
              <p:blipFill>
                <a:blip r:embed="rId1102"/>
                <a:stretch>
                  <a:fillRect/>
                </a:stretch>
              </p:blipFill>
              <p:spPr>
                <a:xfrm>
                  <a:off x="1030773" y="3418627"/>
                  <a:ext cx="363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103">
              <p14:nvContentPartPr>
                <p14:cNvPr id="899" name="Freihand 898">
                  <a:extLst>
                    <a:ext uri="{FF2B5EF4-FFF2-40B4-BE49-F238E27FC236}">
                      <a16:creationId xmlns:a16="http://schemas.microsoft.com/office/drawing/2014/main" id="{CBF4AD43-F3F4-4B62-AC1B-10A741A11017}"/>
                    </a:ext>
                  </a:extLst>
                </p14:cNvPr>
                <p14:cNvContentPartPr/>
                <p14:nvPr/>
              </p14:nvContentPartPr>
              <p14:xfrm>
                <a:off x="4411893" y="3718147"/>
                <a:ext cx="199440" cy="181800"/>
              </p14:xfrm>
            </p:contentPart>
          </mc:Choice>
          <mc:Fallback xmlns="">
            <p:pic>
              <p:nvPicPr>
                <p:cNvPr id="899" name="Freihand 898">
                  <a:extLst>
                    <a:ext uri="{FF2B5EF4-FFF2-40B4-BE49-F238E27FC236}">
                      <a16:creationId xmlns:a16="http://schemas.microsoft.com/office/drawing/2014/main" id="{CBF4AD43-F3F4-4B62-AC1B-10A741A11017}"/>
                    </a:ext>
                  </a:extLst>
                </p:cNvPr>
                <p:cNvPicPr/>
                <p:nvPr/>
              </p:nvPicPr>
              <p:blipFill>
                <a:blip r:embed="rId1104"/>
                <a:stretch>
                  <a:fillRect/>
                </a:stretch>
              </p:blipFill>
              <p:spPr>
                <a:xfrm>
                  <a:off x="4407573" y="3713827"/>
                  <a:ext cx="2080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105">
              <p14:nvContentPartPr>
                <p14:cNvPr id="900" name="Freihand 899">
                  <a:extLst>
                    <a:ext uri="{FF2B5EF4-FFF2-40B4-BE49-F238E27FC236}">
                      <a16:creationId xmlns:a16="http://schemas.microsoft.com/office/drawing/2014/main" id="{EB62B651-35B2-44B5-A82B-593E3AE93130}"/>
                    </a:ext>
                  </a:extLst>
                </p14:cNvPr>
                <p14:cNvContentPartPr/>
                <p14:nvPr/>
              </p14:nvContentPartPr>
              <p14:xfrm>
                <a:off x="4511613" y="3692587"/>
                <a:ext cx="200160" cy="157680"/>
              </p14:xfrm>
            </p:contentPart>
          </mc:Choice>
          <mc:Fallback xmlns="">
            <p:pic>
              <p:nvPicPr>
                <p:cNvPr id="900" name="Freihand 899">
                  <a:extLst>
                    <a:ext uri="{FF2B5EF4-FFF2-40B4-BE49-F238E27FC236}">
                      <a16:creationId xmlns:a16="http://schemas.microsoft.com/office/drawing/2014/main" id="{EB62B651-35B2-44B5-A82B-593E3AE93130}"/>
                    </a:ext>
                  </a:extLst>
                </p:cNvPr>
                <p:cNvPicPr/>
                <p:nvPr/>
              </p:nvPicPr>
              <p:blipFill>
                <a:blip r:embed="rId1106"/>
                <a:stretch>
                  <a:fillRect/>
                </a:stretch>
              </p:blipFill>
              <p:spPr>
                <a:xfrm>
                  <a:off x="4507293" y="3688267"/>
                  <a:ext cx="2088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107">
              <p14:nvContentPartPr>
                <p14:cNvPr id="575" name="Freihand 574">
                  <a:extLst>
                    <a:ext uri="{FF2B5EF4-FFF2-40B4-BE49-F238E27FC236}">
                      <a16:creationId xmlns:a16="http://schemas.microsoft.com/office/drawing/2014/main" id="{2563BA7C-7982-4700-82E2-111A56720527}"/>
                    </a:ext>
                  </a:extLst>
                </p14:cNvPr>
                <p14:cNvContentPartPr/>
                <p14:nvPr/>
              </p14:nvContentPartPr>
              <p14:xfrm>
                <a:off x="3031653" y="5118907"/>
                <a:ext cx="10440" cy="132840"/>
              </p14:xfrm>
            </p:contentPart>
          </mc:Choice>
          <mc:Fallback xmlns="">
            <p:pic>
              <p:nvPicPr>
                <p:cNvPr id="575" name="Freihand 574">
                  <a:extLst>
                    <a:ext uri="{FF2B5EF4-FFF2-40B4-BE49-F238E27FC236}">
                      <a16:creationId xmlns:a16="http://schemas.microsoft.com/office/drawing/2014/main" id="{2563BA7C-7982-4700-82E2-111A56720527}"/>
                    </a:ext>
                  </a:extLst>
                </p:cNvPr>
                <p:cNvPicPr/>
                <p:nvPr/>
              </p:nvPicPr>
              <p:blipFill>
                <a:blip r:embed="rId1108"/>
                <a:stretch>
                  <a:fillRect/>
                </a:stretch>
              </p:blipFill>
              <p:spPr>
                <a:xfrm>
                  <a:off x="3027333" y="5114587"/>
                  <a:ext cx="190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109">
              <p14:nvContentPartPr>
                <p14:cNvPr id="576" name="Freihand 575">
                  <a:extLst>
                    <a:ext uri="{FF2B5EF4-FFF2-40B4-BE49-F238E27FC236}">
                      <a16:creationId xmlns:a16="http://schemas.microsoft.com/office/drawing/2014/main" id="{E0C288FD-45D2-441D-BE49-C7C4E28CBD67}"/>
                    </a:ext>
                  </a:extLst>
                </p14:cNvPr>
                <p14:cNvContentPartPr/>
                <p14:nvPr/>
              </p14:nvContentPartPr>
              <p14:xfrm>
                <a:off x="2971173" y="5256427"/>
                <a:ext cx="135360" cy="9000"/>
              </p14:xfrm>
            </p:contentPart>
          </mc:Choice>
          <mc:Fallback xmlns="">
            <p:pic>
              <p:nvPicPr>
                <p:cNvPr id="576" name="Freihand 575">
                  <a:extLst>
                    <a:ext uri="{FF2B5EF4-FFF2-40B4-BE49-F238E27FC236}">
                      <a16:creationId xmlns:a16="http://schemas.microsoft.com/office/drawing/2014/main" id="{E0C288FD-45D2-441D-BE49-C7C4E28CBD67}"/>
                    </a:ext>
                  </a:extLst>
                </p:cNvPr>
                <p:cNvPicPr/>
                <p:nvPr/>
              </p:nvPicPr>
              <p:blipFill>
                <a:blip r:embed="rId1110"/>
                <a:stretch>
                  <a:fillRect/>
                </a:stretch>
              </p:blipFill>
              <p:spPr>
                <a:xfrm>
                  <a:off x="2966853" y="5252107"/>
                  <a:ext cx="1440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111">
              <p14:nvContentPartPr>
                <p14:cNvPr id="577" name="Freihand 576">
                  <a:extLst>
                    <a:ext uri="{FF2B5EF4-FFF2-40B4-BE49-F238E27FC236}">
                      <a16:creationId xmlns:a16="http://schemas.microsoft.com/office/drawing/2014/main" id="{EA418F7E-C546-4178-ADC2-BD161EBB1F0E}"/>
                    </a:ext>
                  </a:extLst>
                </p14:cNvPr>
                <p14:cNvContentPartPr/>
                <p14:nvPr/>
              </p14:nvContentPartPr>
              <p14:xfrm>
                <a:off x="2963613" y="5098747"/>
                <a:ext cx="138600" cy="26280"/>
              </p14:xfrm>
            </p:contentPart>
          </mc:Choice>
          <mc:Fallback xmlns="">
            <p:pic>
              <p:nvPicPr>
                <p:cNvPr id="577" name="Freihand 576">
                  <a:extLst>
                    <a:ext uri="{FF2B5EF4-FFF2-40B4-BE49-F238E27FC236}">
                      <a16:creationId xmlns:a16="http://schemas.microsoft.com/office/drawing/2014/main" id="{EA418F7E-C546-4178-ADC2-BD161EBB1F0E}"/>
                    </a:ext>
                  </a:extLst>
                </p:cNvPr>
                <p:cNvPicPr/>
                <p:nvPr/>
              </p:nvPicPr>
              <p:blipFill>
                <a:blip r:embed="rId1112"/>
                <a:stretch>
                  <a:fillRect/>
                </a:stretch>
              </p:blipFill>
              <p:spPr>
                <a:xfrm>
                  <a:off x="2959293" y="5094427"/>
                  <a:ext cx="1472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113">
              <p14:nvContentPartPr>
                <p14:cNvPr id="578" name="Freihand 577">
                  <a:extLst>
                    <a:ext uri="{FF2B5EF4-FFF2-40B4-BE49-F238E27FC236}">
                      <a16:creationId xmlns:a16="http://schemas.microsoft.com/office/drawing/2014/main" id="{CD37129D-FE54-468D-A46D-D7A0BBF6D6B9}"/>
                    </a:ext>
                  </a:extLst>
                </p14:cNvPr>
                <p14:cNvContentPartPr/>
                <p14:nvPr/>
              </p14:nvContentPartPr>
              <p14:xfrm>
                <a:off x="3112293" y="5221867"/>
                <a:ext cx="84240" cy="105120"/>
              </p14:xfrm>
            </p:contentPart>
          </mc:Choice>
          <mc:Fallback xmlns="">
            <p:pic>
              <p:nvPicPr>
                <p:cNvPr id="578" name="Freihand 577">
                  <a:extLst>
                    <a:ext uri="{FF2B5EF4-FFF2-40B4-BE49-F238E27FC236}">
                      <a16:creationId xmlns:a16="http://schemas.microsoft.com/office/drawing/2014/main" id="{CD37129D-FE54-468D-A46D-D7A0BBF6D6B9}"/>
                    </a:ext>
                  </a:extLst>
                </p:cNvPr>
                <p:cNvPicPr/>
                <p:nvPr/>
              </p:nvPicPr>
              <p:blipFill>
                <a:blip r:embed="rId1114"/>
                <a:stretch>
                  <a:fillRect/>
                </a:stretch>
              </p:blipFill>
              <p:spPr>
                <a:xfrm>
                  <a:off x="3107973" y="5217547"/>
                  <a:ext cx="928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115">
              <p14:nvContentPartPr>
                <p14:cNvPr id="579" name="Freihand 578">
                  <a:extLst>
                    <a:ext uri="{FF2B5EF4-FFF2-40B4-BE49-F238E27FC236}">
                      <a16:creationId xmlns:a16="http://schemas.microsoft.com/office/drawing/2014/main" id="{FC0BF3D9-737B-4809-98F5-67F5A9533DF6}"/>
                    </a:ext>
                  </a:extLst>
                </p14:cNvPr>
                <p14:cNvContentPartPr/>
                <p14:nvPr/>
              </p14:nvContentPartPr>
              <p14:xfrm>
                <a:off x="3180333" y="5230867"/>
                <a:ext cx="6840" cy="92160"/>
              </p14:xfrm>
            </p:contentPart>
          </mc:Choice>
          <mc:Fallback xmlns="">
            <p:pic>
              <p:nvPicPr>
                <p:cNvPr id="579" name="Freihand 578">
                  <a:extLst>
                    <a:ext uri="{FF2B5EF4-FFF2-40B4-BE49-F238E27FC236}">
                      <a16:creationId xmlns:a16="http://schemas.microsoft.com/office/drawing/2014/main" id="{FC0BF3D9-737B-4809-98F5-67F5A9533DF6}"/>
                    </a:ext>
                  </a:extLst>
                </p:cNvPr>
                <p:cNvPicPr/>
                <p:nvPr/>
              </p:nvPicPr>
              <p:blipFill>
                <a:blip r:embed="rId1116"/>
                <a:stretch>
                  <a:fillRect/>
                </a:stretch>
              </p:blipFill>
              <p:spPr>
                <a:xfrm>
                  <a:off x="3176013" y="5226547"/>
                  <a:ext cx="154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117">
              <p14:nvContentPartPr>
                <p14:cNvPr id="580" name="Freihand 579">
                  <a:extLst>
                    <a:ext uri="{FF2B5EF4-FFF2-40B4-BE49-F238E27FC236}">
                      <a16:creationId xmlns:a16="http://schemas.microsoft.com/office/drawing/2014/main" id="{C801D459-9559-4917-9180-6D233F1F0F77}"/>
                    </a:ext>
                  </a:extLst>
                </p14:cNvPr>
                <p14:cNvContentPartPr/>
                <p14:nvPr/>
              </p14:nvContentPartPr>
              <p14:xfrm>
                <a:off x="3141453" y="5285227"/>
                <a:ext cx="70200" cy="7200"/>
              </p14:xfrm>
            </p:contentPart>
          </mc:Choice>
          <mc:Fallback xmlns="">
            <p:pic>
              <p:nvPicPr>
                <p:cNvPr id="580" name="Freihand 579">
                  <a:extLst>
                    <a:ext uri="{FF2B5EF4-FFF2-40B4-BE49-F238E27FC236}">
                      <a16:creationId xmlns:a16="http://schemas.microsoft.com/office/drawing/2014/main" id="{C801D459-9559-4917-9180-6D233F1F0F77}"/>
                    </a:ext>
                  </a:extLst>
                </p:cNvPr>
                <p:cNvPicPr/>
                <p:nvPr/>
              </p:nvPicPr>
              <p:blipFill>
                <a:blip r:embed="rId1118"/>
                <a:stretch>
                  <a:fillRect/>
                </a:stretch>
              </p:blipFill>
              <p:spPr>
                <a:xfrm>
                  <a:off x="3137133" y="5280907"/>
                  <a:ext cx="788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119">
              <p14:nvContentPartPr>
                <p14:cNvPr id="581" name="Freihand 580">
                  <a:extLst>
                    <a:ext uri="{FF2B5EF4-FFF2-40B4-BE49-F238E27FC236}">
                      <a16:creationId xmlns:a16="http://schemas.microsoft.com/office/drawing/2014/main" id="{12BE4D43-466E-4357-9934-31DD29E18713}"/>
                    </a:ext>
                  </a:extLst>
                </p14:cNvPr>
                <p14:cNvContentPartPr/>
                <p14:nvPr/>
              </p14:nvContentPartPr>
              <p14:xfrm>
                <a:off x="3236493" y="5168587"/>
                <a:ext cx="3240" cy="67680"/>
              </p14:xfrm>
            </p:contentPart>
          </mc:Choice>
          <mc:Fallback xmlns="">
            <p:pic>
              <p:nvPicPr>
                <p:cNvPr id="581" name="Freihand 580">
                  <a:extLst>
                    <a:ext uri="{FF2B5EF4-FFF2-40B4-BE49-F238E27FC236}">
                      <a16:creationId xmlns:a16="http://schemas.microsoft.com/office/drawing/2014/main" id="{12BE4D43-466E-4357-9934-31DD29E18713}"/>
                    </a:ext>
                  </a:extLst>
                </p:cNvPr>
                <p:cNvPicPr/>
                <p:nvPr/>
              </p:nvPicPr>
              <p:blipFill>
                <a:blip r:embed="rId1120"/>
                <a:stretch>
                  <a:fillRect/>
                </a:stretch>
              </p:blipFill>
              <p:spPr>
                <a:xfrm>
                  <a:off x="3232173" y="5164267"/>
                  <a:ext cx="118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121">
              <p14:nvContentPartPr>
                <p14:cNvPr id="614" name="Freihand 613">
                  <a:extLst>
                    <a:ext uri="{FF2B5EF4-FFF2-40B4-BE49-F238E27FC236}">
                      <a16:creationId xmlns:a16="http://schemas.microsoft.com/office/drawing/2014/main" id="{8484CB74-BDB8-4C42-A9E5-06581CE83CA6}"/>
                    </a:ext>
                  </a:extLst>
                </p14:cNvPr>
                <p14:cNvContentPartPr/>
                <p14:nvPr/>
              </p14:nvContentPartPr>
              <p14:xfrm>
                <a:off x="1195653" y="3869707"/>
                <a:ext cx="17280" cy="148680"/>
              </p14:xfrm>
            </p:contentPart>
          </mc:Choice>
          <mc:Fallback xmlns="">
            <p:pic>
              <p:nvPicPr>
                <p:cNvPr id="614" name="Freihand 613">
                  <a:extLst>
                    <a:ext uri="{FF2B5EF4-FFF2-40B4-BE49-F238E27FC236}">
                      <a16:creationId xmlns:a16="http://schemas.microsoft.com/office/drawing/2014/main" id="{8484CB74-BDB8-4C42-A9E5-06581CE83CA6}"/>
                    </a:ext>
                  </a:extLst>
                </p:cNvPr>
                <p:cNvPicPr/>
                <p:nvPr/>
              </p:nvPicPr>
              <p:blipFill>
                <a:blip r:embed="rId1122"/>
                <a:stretch>
                  <a:fillRect/>
                </a:stretch>
              </p:blipFill>
              <p:spPr>
                <a:xfrm>
                  <a:off x="1191333" y="3865387"/>
                  <a:ext cx="259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123">
              <p14:nvContentPartPr>
                <p14:cNvPr id="615" name="Freihand 614">
                  <a:extLst>
                    <a:ext uri="{FF2B5EF4-FFF2-40B4-BE49-F238E27FC236}">
                      <a16:creationId xmlns:a16="http://schemas.microsoft.com/office/drawing/2014/main" id="{09063210-59BF-4EC0-AF94-5DB5D53E1E68}"/>
                    </a:ext>
                  </a:extLst>
                </p14:cNvPr>
                <p14:cNvContentPartPr/>
                <p14:nvPr/>
              </p14:nvContentPartPr>
              <p14:xfrm>
                <a:off x="1151733" y="3994987"/>
                <a:ext cx="101520" cy="38160"/>
              </p14:xfrm>
            </p:contentPart>
          </mc:Choice>
          <mc:Fallback xmlns="">
            <p:pic>
              <p:nvPicPr>
                <p:cNvPr id="615" name="Freihand 614">
                  <a:extLst>
                    <a:ext uri="{FF2B5EF4-FFF2-40B4-BE49-F238E27FC236}">
                      <a16:creationId xmlns:a16="http://schemas.microsoft.com/office/drawing/2014/main" id="{09063210-59BF-4EC0-AF94-5DB5D53E1E68}"/>
                    </a:ext>
                  </a:extLst>
                </p:cNvPr>
                <p:cNvPicPr/>
                <p:nvPr/>
              </p:nvPicPr>
              <p:blipFill>
                <a:blip r:embed="rId1124"/>
                <a:stretch>
                  <a:fillRect/>
                </a:stretch>
              </p:blipFill>
              <p:spPr>
                <a:xfrm>
                  <a:off x="1147413" y="3990667"/>
                  <a:ext cx="1101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125">
              <p14:nvContentPartPr>
                <p14:cNvPr id="616" name="Freihand 615">
                  <a:extLst>
                    <a:ext uri="{FF2B5EF4-FFF2-40B4-BE49-F238E27FC236}">
                      <a16:creationId xmlns:a16="http://schemas.microsoft.com/office/drawing/2014/main" id="{52B69F95-3827-45CC-8768-EFDC633B3AF8}"/>
                    </a:ext>
                  </a:extLst>
                </p14:cNvPr>
                <p14:cNvContentPartPr/>
                <p14:nvPr/>
              </p14:nvContentPartPr>
              <p14:xfrm>
                <a:off x="1127973" y="3856387"/>
                <a:ext cx="119160" cy="28080"/>
              </p14:xfrm>
            </p:contentPart>
          </mc:Choice>
          <mc:Fallback xmlns="">
            <p:pic>
              <p:nvPicPr>
                <p:cNvPr id="616" name="Freihand 615">
                  <a:extLst>
                    <a:ext uri="{FF2B5EF4-FFF2-40B4-BE49-F238E27FC236}">
                      <a16:creationId xmlns:a16="http://schemas.microsoft.com/office/drawing/2014/main" id="{52B69F95-3827-45CC-8768-EFDC633B3AF8}"/>
                    </a:ext>
                  </a:extLst>
                </p:cNvPr>
                <p:cNvPicPr/>
                <p:nvPr/>
              </p:nvPicPr>
              <p:blipFill>
                <a:blip r:embed="rId1126"/>
                <a:stretch>
                  <a:fillRect/>
                </a:stretch>
              </p:blipFill>
              <p:spPr>
                <a:xfrm>
                  <a:off x="1123653" y="3852067"/>
                  <a:ext cx="1278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127">
              <p14:nvContentPartPr>
                <p14:cNvPr id="617" name="Freihand 616">
                  <a:extLst>
                    <a:ext uri="{FF2B5EF4-FFF2-40B4-BE49-F238E27FC236}">
                      <a16:creationId xmlns:a16="http://schemas.microsoft.com/office/drawing/2014/main" id="{02EC7007-4D17-41B8-A19D-193B3072FB31}"/>
                    </a:ext>
                  </a:extLst>
                </p14:cNvPr>
                <p14:cNvContentPartPr/>
                <p14:nvPr/>
              </p14:nvContentPartPr>
              <p14:xfrm>
                <a:off x="1266933" y="3965107"/>
                <a:ext cx="8640" cy="65160"/>
              </p14:xfrm>
            </p:contentPart>
          </mc:Choice>
          <mc:Fallback xmlns="">
            <p:pic>
              <p:nvPicPr>
                <p:cNvPr id="617" name="Freihand 616">
                  <a:extLst>
                    <a:ext uri="{FF2B5EF4-FFF2-40B4-BE49-F238E27FC236}">
                      <a16:creationId xmlns:a16="http://schemas.microsoft.com/office/drawing/2014/main" id="{02EC7007-4D17-41B8-A19D-193B3072FB31}"/>
                    </a:ext>
                  </a:extLst>
                </p:cNvPr>
                <p:cNvPicPr/>
                <p:nvPr/>
              </p:nvPicPr>
              <p:blipFill>
                <a:blip r:embed="rId1128"/>
                <a:stretch>
                  <a:fillRect/>
                </a:stretch>
              </p:blipFill>
              <p:spPr>
                <a:xfrm>
                  <a:off x="1262613" y="3960787"/>
                  <a:ext cx="172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129">
              <p14:nvContentPartPr>
                <p14:cNvPr id="618" name="Freihand 617">
                  <a:extLst>
                    <a:ext uri="{FF2B5EF4-FFF2-40B4-BE49-F238E27FC236}">
                      <a16:creationId xmlns:a16="http://schemas.microsoft.com/office/drawing/2014/main" id="{E21E90C9-CA6F-4593-82D8-264D9AB425C2}"/>
                    </a:ext>
                  </a:extLst>
                </p14:cNvPr>
                <p14:cNvContentPartPr/>
                <p14:nvPr/>
              </p14:nvContentPartPr>
              <p14:xfrm>
                <a:off x="1238493" y="3936667"/>
                <a:ext cx="83160" cy="141120"/>
              </p14:xfrm>
            </p:contentPart>
          </mc:Choice>
          <mc:Fallback xmlns="">
            <p:pic>
              <p:nvPicPr>
                <p:cNvPr id="618" name="Freihand 617">
                  <a:extLst>
                    <a:ext uri="{FF2B5EF4-FFF2-40B4-BE49-F238E27FC236}">
                      <a16:creationId xmlns:a16="http://schemas.microsoft.com/office/drawing/2014/main" id="{E21E90C9-CA6F-4593-82D8-264D9AB425C2}"/>
                    </a:ext>
                  </a:extLst>
                </p:cNvPr>
                <p:cNvPicPr/>
                <p:nvPr/>
              </p:nvPicPr>
              <p:blipFill>
                <a:blip r:embed="rId1130"/>
                <a:stretch>
                  <a:fillRect/>
                </a:stretch>
              </p:blipFill>
              <p:spPr>
                <a:xfrm>
                  <a:off x="1234173" y="3932347"/>
                  <a:ext cx="918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131">
              <p14:nvContentPartPr>
                <p14:cNvPr id="619" name="Freihand 618">
                  <a:extLst>
                    <a:ext uri="{FF2B5EF4-FFF2-40B4-BE49-F238E27FC236}">
                      <a16:creationId xmlns:a16="http://schemas.microsoft.com/office/drawing/2014/main" id="{F8D23DFA-7D1B-4912-9428-42EBB1B8F6A9}"/>
                    </a:ext>
                  </a:extLst>
                </p14:cNvPr>
                <p14:cNvContentPartPr/>
                <p14:nvPr/>
              </p14:nvContentPartPr>
              <p14:xfrm>
                <a:off x="1315893" y="3891667"/>
                <a:ext cx="21600" cy="90000"/>
              </p14:xfrm>
            </p:contentPart>
          </mc:Choice>
          <mc:Fallback xmlns="">
            <p:pic>
              <p:nvPicPr>
                <p:cNvPr id="619" name="Freihand 618">
                  <a:extLst>
                    <a:ext uri="{FF2B5EF4-FFF2-40B4-BE49-F238E27FC236}">
                      <a16:creationId xmlns:a16="http://schemas.microsoft.com/office/drawing/2014/main" id="{F8D23DFA-7D1B-4912-9428-42EBB1B8F6A9}"/>
                    </a:ext>
                  </a:extLst>
                </p:cNvPr>
                <p:cNvPicPr/>
                <p:nvPr/>
              </p:nvPicPr>
              <p:blipFill>
                <a:blip r:embed="rId1132"/>
                <a:stretch>
                  <a:fillRect/>
                </a:stretch>
              </p:blipFill>
              <p:spPr>
                <a:xfrm>
                  <a:off x="1311573" y="3887347"/>
                  <a:ext cx="302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133">
              <p14:nvContentPartPr>
                <p14:cNvPr id="896" name="Freihand 895">
                  <a:extLst>
                    <a:ext uri="{FF2B5EF4-FFF2-40B4-BE49-F238E27FC236}">
                      <a16:creationId xmlns:a16="http://schemas.microsoft.com/office/drawing/2014/main" id="{B13F0779-8228-450E-9385-0499368B2C05}"/>
                    </a:ext>
                  </a:extLst>
                </p14:cNvPr>
                <p14:cNvContentPartPr/>
                <p14:nvPr/>
              </p14:nvContentPartPr>
              <p14:xfrm>
                <a:off x="1388613" y="4984267"/>
                <a:ext cx="221040" cy="226800"/>
              </p14:xfrm>
            </p:contentPart>
          </mc:Choice>
          <mc:Fallback xmlns="">
            <p:pic>
              <p:nvPicPr>
                <p:cNvPr id="896" name="Freihand 895">
                  <a:extLst>
                    <a:ext uri="{FF2B5EF4-FFF2-40B4-BE49-F238E27FC236}">
                      <a16:creationId xmlns:a16="http://schemas.microsoft.com/office/drawing/2014/main" id="{B13F0779-8228-450E-9385-0499368B2C05}"/>
                    </a:ext>
                  </a:extLst>
                </p:cNvPr>
                <p:cNvPicPr/>
                <p:nvPr/>
              </p:nvPicPr>
              <p:blipFill>
                <a:blip r:embed="rId1134"/>
                <a:stretch>
                  <a:fillRect/>
                </a:stretch>
              </p:blipFill>
              <p:spPr>
                <a:xfrm>
                  <a:off x="1384293" y="4979947"/>
                  <a:ext cx="22968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1135">
              <p14:nvContentPartPr>
                <p14:cNvPr id="897" name="Freihand 896">
                  <a:extLst>
                    <a:ext uri="{FF2B5EF4-FFF2-40B4-BE49-F238E27FC236}">
                      <a16:creationId xmlns:a16="http://schemas.microsoft.com/office/drawing/2014/main" id="{57992B5D-3FDA-457C-829C-CCF5781285E3}"/>
                    </a:ext>
                  </a:extLst>
                </p14:cNvPr>
                <p14:cNvContentPartPr/>
                <p14:nvPr/>
              </p14:nvContentPartPr>
              <p14:xfrm>
                <a:off x="1457013" y="4970947"/>
                <a:ext cx="250200" cy="165960"/>
              </p14:xfrm>
            </p:contentPart>
          </mc:Choice>
          <mc:Fallback xmlns="">
            <p:pic>
              <p:nvPicPr>
                <p:cNvPr id="897" name="Freihand 896">
                  <a:extLst>
                    <a:ext uri="{FF2B5EF4-FFF2-40B4-BE49-F238E27FC236}">
                      <a16:creationId xmlns:a16="http://schemas.microsoft.com/office/drawing/2014/main" id="{57992B5D-3FDA-457C-829C-CCF5781285E3}"/>
                    </a:ext>
                  </a:extLst>
                </p:cNvPr>
                <p:cNvPicPr/>
                <p:nvPr/>
              </p:nvPicPr>
              <p:blipFill>
                <a:blip r:embed="rId1136"/>
                <a:stretch>
                  <a:fillRect/>
                </a:stretch>
              </p:blipFill>
              <p:spPr>
                <a:xfrm>
                  <a:off x="1452693" y="4966627"/>
                  <a:ext cx="2588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137">
              <p14:nvContentPartPr>
                <p14:cNvPr id="902" name="Freihand 901">
                  <a:extLst>
                    <a:ext uri="{FF2B5EF4-FFF2-40B4-BE49-F238E27FC236}">
                      <a16:creationId xmlns:a16="http://schemas.microsoft.com/office/drawing/2014/main" id="{A0A9EC30-92B4-4194-890F-1158A8E75088}"/>
                    </a:ext>
                  </a:extLst>
                </p14:cNvPr>
                <p14:cNvContentPartPr/>
                <p14:nvPr/>
              </p14:nvContentPartPr>
              <p14:xfrm>
                <a:off x="1025013" y="3900307"/>
                <a:ext cx="3047040" cy="1563480"/>
              </p14:xfrm>
            </p:contentPart>
          </mc:Choice>
          <mc:Fallback xmlns="">
            <p:pic>
              <p:nvPicPr>
                <p:cNvPr id="902" name="Freihand 901">
                  <a:extLst>
                    <a:ext uri="{FF2B5EF4-FFF2-40B4-BE49-F238E27FC236}">
                      <a16:creationId xmlns:a16="http://schemas.microsoft.com/office/drawing/2014/main" id="{A0A9EC30-92B4-4194-890F-1158A8E75088}"/>
                    </a:ext>
                  </a:extLst>
                </p:cNvPr>
                <p:cNvPicPr/>
                <p:nvPr/>
              </p:nvPicPr>
              <p:blipFill>
                <a:blip r:embed="rId1138"/>
                <a:stretch>
                  <a:fillRect/>
                </a:stretch>
              </p:blipFill>
              <p:spPr>
                <a:xfrm>
                  <a:off x="1020693" y="3895987"/>
                  <a:ext cx="3055680" cy="1572120"/>
                </a:xfrm>
                <a:prstGeom prst="rect">
                  <a:avLst/>
                </a:prstGeom>
              </p:spPr>
            </p:pic>
          </mc:Fallback>
        </mc:AlternateContent>
        <mc:AlternateContent xmlns:mc="http://schemas.openxmlformats.org/markup-compatibility/2006" xmlns:p14="http://schemas.microsoft.com/office/powerpoint/2010/main">
          <mc:Choice Requires="p14">
            <p:contentPart p14:bwMode="auto" r:id="rId1139">
              <p14:nvContentPartPr>
                <p14:cNvPr id="904" name="Freihand 903">
                  <a:extLst>
                    <a:ext uri="{FF2B5EF4-FFF2-40B4-BE49-F238E27FC236}">
                      <a16:creationId xmlns:a16="http://schemas.microsoft.com/office/drawing/2014/main" id="{2216CE75-ED9E-4E03-9BDE-82EB7096287A}"/>
                    </a:ext>
                  </a:extLst>
                </p14:cNvPr>
                <p14:cNvContentPartPr/>
                <p14:nvPr/>
              </p14:nvContentPartPr>
              <p14:xfrm>
                <a:off x="4009413" y="3426187"/>
                <a:ext cx="1364760" cy="502560"/>
              </p14:xfrm>
            </p:contentPart>
          </mc:Choice>
          <mc:Fallback xmlns="">
            <p:pic>
              <p:nvPicPr>
                <p:cNvPr id="904" name="Freihand 903">
                  <a:extLst>
                    <a:ext uri="{FF2B5EF4-FFF2-40B4-BE49-F238E27FC236}">
                      <a16:creationId xmlns:a16="http://schemas.microsoft.com/office/drawing/2014/main" id="{2216CE75-ED9E-4E03-9BDE-82EB7096287A}"/>
                    </a:ext>
                  </a:extLst>
                </p:cNvPr>
                <p:cNvPicPr/>
                <p:nvPr/>
              </p:nvPicPr>
              <p:blipFill>
                <a:blip r:embed="rId1140"/>
                <a:stretch>
                  <a:fillRect/>
                </a:stretch>
              </p:blipFill>
              <p:spPr>
                <a:xfrm>
                  <a:off x="4005093" y="3421867"/>
                  <a:ext cx="1373400" cy="511200"/>
                </a:xfrm>
                <a:prstGeom prst="rect">
                  <a:avLst/>
                </a:prstGeom>
              </p:spPr>
            </p:pic>
          </mc:Fallback>
        </mc:AlternateContent>
        <mc:AlternateContent xmlns:mc="http://schemas.openxmlformats.org/markup-compatibility/2006" xmlns:p14="http://schemas.microsoft.com/office/powerpoint/2010/main">
          <mc:Choice Requires="p14">
            <p:contentPart p14:bwMode="auto" r:id="rId1141">
              <p14:nvContentPartPr>
                <p14:cNvPr id="819" name="Freihand 818">
                  <a:extLst>
                    <a:ext uri="{FF2B5EF4-FFF2-40B4-BE49-F238E27FC236}">
                      <a16:creationId xmlns:a16="http://schemas.microsoft.com/office/drawing/2014/main" id="{0355F923-18C7-4234-B37F-F8A94E8E3E7C}"/>
                    </a:ext>
                  </a:extLst>
                </p14:cNvPr>
                <p14:cNvContentPartPr/>
                <p14:nvPr/>
              </p14:nvContentPartPr>
              <p14:xfrm>
                <a:off x="1996653" y="4075627"/>
                <a:ext cx="540360" cy="478080"/>
              </p14:xfrm>
            </p:contentPart>
          </mc:Choice>
          <mc:Fallback xmlns="">
            <p:pic>
              <p:nvPicPr>
                <p:cNvPr id="819" name="Freihand 818">
                  <a:extLst>
                    <a:ext uri="{FF2B5EF4-FFF2-40B4-BE49-F238E27FC236}">
                      <a16:creationId xmlns:a16="http://schemas.microsoft.com/office/drawing/2014/main" id="{0355F923-18C7-4234-B37F-F8A94E8E3E7C}"/>
                    </a:ext>
                  </a:extLst>
                </p:cNvPr>
                <p:cNvPicPr/>
                <p:nvPr/>
              </p:nvPicPr>
              <p:blipFill>
                <a:blip r:embed="rId1142"/>
                <a:stretch>
                  <a:fillRect/>
                </a:stretch>
              </p:blipFill>
              <p:spPr>
                <a:xfrm>
                  <a:off x="1992333" y="4071307"/>
                  <a:ext cx="549000" cy="486720"/>
                </a:xfrm>
                <a:prstGeom prst="rect">
                  <a:avLst/>
                </a:prstGeom>
              </p:spPr>
            </p:pic>
          </mc:Fallback>
        </mc:AlternateContent>
        <mc:AlternateContent xmlns:mc="http://schemas.openxmlformats.org/markup-compatibility/2006" xmlns:p14="http://schemas.microsoft.com/office/powerpoint/2010/main">
          <mc:Choice Requires="p14">
            <p:contentPart p14:bwMode="auto" r:id="rId1143">
              <p14:nvContentPartPr>
                <p14:cNvPr id="820" name="Freihand 819">
                  <a:extLst>
                    <a:ext uri="{FF2B5EF4-FFF2-40B4-BE49-F238E27FC236}">
                      <a16:creationId xmlns:a16="http://schemas.microsoft.com/office/drawing/2014/main" id="{93FB5923-7CE0-4482-8AC2-13E9110593A0}"/>
                    </a:ext>
                  </a:extLst>
                </p14:cNvPr>
                <p14:cNvContentPartPr/>
                <p14:nvPr/>
              </p14:nvContentPartPr>
              <p14:xfrm>
                <a:off x="2507853" y="3928387"/>
                <a:ext cx="170280" cy="147240"/>
              </p14:xfrm>
            </p:contentPart>
          </mc:Choice>
          <mc:Fallback xmlns="">
            <p:pic>
              <p:nvPicPr>
                <p:cNvPr id="820" name="Freihand 819">
                  <a:extLst>
                    <a:ext uri="{FF2B5EF4-FFF2-40B4-BE49-F238E27FC236}">
                      <a16:creationId xmlns:a16="http://schemas.microsoft.com/office/drawing/2014/main" id="{93FB5923-7CE0-4482-8AC2-13E9110593A0}"/>
                    </a:ext>
                  </a:extLst>
                </p:cNvPr>
                <p:cNvPicPr/>
                <p:nvPr/>
              </p:nvPicPr>
              <p:blipFill>
                <a:blip r:embed="rId1144"/>
                <a:stretch>
                  <a:fillRect/>
                </a:stretch>
              </p:blipFill>
              <p:spPr>
                <a:xfrm>
                  <a:off x="2503533" y="3924067"/>
                  <a:ext cx="1789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145">
              <p14:nvContentPartPr>
                <p14:cNvPr id="824" name="Freihand 823">
                  <a:extLst>
                    <a:ext uri="{FF2B5EF4-FFF2-40B4-BE49-F238E27FC236}">
                      <a16:creationId xmlns:a16="http://schemas.microsoft.com/office/drawing/2014/main" id="{5EA108F6-AA37-4330-BDB3-1D28EF0624FE}"/>
                    </a:ext>
                  </a:extLst>
                </p14:cNvPr>
                <p14:cNvContentPartPr/>
                <p14:nvPr/>
              </p14:nvContentPartPr>
              <p14:xfrm>
                <a:off x="1905933" y="3746947"/>
                <a:ext cx="888120" cy="996120"/>
              </p14:xfrm>
            </p:contentPart>
          </mc:Choice>
          <mc:Fallback xmlns="">
            <p:pic>
              <p:nvPicPr>
                <p:cNvPr id="824" name="Freihand 823">
                  <a:extLst>
                    <a:ext uri="{FF2B5EF4-FFF2-40B4-BE49-F238E27FC236}">
                      <a16:creationId xmlns:a16="http://schemas.microsoft.com/office/drawing/2014/main" id="{5EA108F6-AA37-4330-BDB3-1D28EF0624FE}"/>
                    </a:ext>
                  </a:extLst>
                </p:cNvPr>
                <p:cNvPicPr/>
                <p:nvPr/>
              </p:nvPicPr>
              <p:blipFill>
                <a:blip r:embed="rId1146"/>
                <a:stretch>
                  <a:fillRect/>
                </a:stretch>
              </p:blipFill>
              <p:spPr>
                <a:xfrm>
                  <a:off x="1901613" y="3742627"/>
                  <a:ext cx="896760" cy="1004760"/>
                </a:xfrm>
                <a:prstGeom prst="rect">
                  <a:avLst/>
                </a:prstGeom>
              </p:spPr>
            </p:pic>
          </mc:Fallback>
        </mc:AlternateContent>
        <mc:AlternateContent xmlns:mc="http://schemas.openxmlformats.org/markup-compatibility/2006" xmlns:p14="http://schemas.microsoft.com/office/powerpoint/2010/main">
          <mc:Choice Requires="p14">
            <p:contentPart p14:bwMode="auto" r:id="rId1147">
              <p14:nvContentPartPr>
                <p14:cNvPr id="826" name="Freihand 825">
                  <a:extLst>
                    <a:ext uri="{FF2B5EF4-FFF2-40B4-BE49-F238E27FC236}">
                      <a16:creationId xmlns:a16="http://schemas.microsoft.com/office/drawing/2014/main" id="{3C1C8317-2250-4C07-87C5-03B57D832D12}"/>
                    </a:ext>
                  </a:extLst>
                </p14:cNvPr>
                <p14:cNvContentPartPr/>
                <p14:nvPr/>
              </p14:nvContentPartPr>
              <p14:xfrm>
                <a:off x="2346573" y="4457947"/>
                <a:ext cx="360" cy="360"/>
              </p14:xfrm>
            </p:contentPart>
          </mc:Choice>
          <mc:Fallback xmlns="">
            <p:pic>
              <p:nvPicPr>
                <p:cNvPr id="826" name="Freihand 825">
                  <a:extLst>
                    <a:ext uri="{FF2B5EF4-FFF2-40B4-BE49-F238E27FC236}">
                      <a16:creationId xmlns:a16="http://schemas.microsoft.com/office/drawing/2014/main" id="{3C1C8317-2250-4C07-87C5-03B57D832D12}"/>
                    </a:ext>
                  </a:extLst>
                </p:cNvPr>
                <p:cNvPicPr/>
                <p:nvPr/>
              </p:nvPicPr>
              <p:blipFill>
                <a:blip r:embed="rId4"/>
                <a:stretch>
                  <a:fillRect/>
                </a:stretch>
              </p:blipFill>
              <p:spPr>
                <a:xfrm>
                  <a:off x="2342253" y="44536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48">
              <p14:nvContentPartPr>
                <p14:cNvPr id="827" name="Freihand 826">
                  <a:extLst>
                    <a:ext uri="{FF2B5EF4-FFF2-40B4-BE49-F238E27FC236}">
                      <a16:creationId xmlns:a16="http://schemas.microsoft.com/office/drawing/2014/main" id="{006B45C8-58BC-4852-B0A8-4E3A874700C5}"/>
                    </a:ext>
                  </a:extLst>
                </p14:cNvPr>
                <p14:cNvContentPartPr/>
                <p14:nvPr/>
              </p14:nvContentPartPr>
              <p14:xfrm>
                <a:off x="2328933" y="4393507"/>
                <a:ext cx="53640" cy="127440"/>
              </p14:xfrm>
            </p:contentPart>
          </mc:Choice>
          <mc:Fallback xmlns="">
            <p:pic>
              <p:nvPicPr>
                <p:cNvPr id="827" name="Freihand 826">
                  <a:extLst>
                    <a:ext uri="{FF2B5EF4-FFF2-40B4-BE49-F238E27FC236}">
                      <a16:creationId xmlns:a16="http://schemas.microsoft.com/office/drawing/2014/main" id="{006B45C8-58BC-4852-B0A8-4E3A874700C5}"/>
                    </a:ext>
                  </a:extLst>
                </p:cNvPr>
                <p:cNvPicPr/>
                <p:nvPr/>
              </p:nvPicPr>
              <p:blipFill>
                <a:blip r:embed="rId1149"/>
                <a:stretch>
                  <a:fillRect/>
                </a:stretch>
              </p:blipFill>
              <p:spPr>
                <a:xfrm>
                  <a:off x="2324613" y="4389187"/>
                  <a:ext cx="622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150">
              <p14:nvContentPartPr>
                <p14:cNvPr id="829" name="Freihand 828">
                  <a:extLst>
                    <a:ext uri="{FF2B5EF4-FFF2-40B4-BE49-F238E27FC236}">
                      <a16:creationId xmlns:a16="http://schemas.microsoft.com/office/drawing/2014/main" id="{D574039E-7388-419C-BCFE-32410C25BBDA}"/>
                    </a:ext>
                  </a:extLst>
                </p14:cNvPr>
                <p14:cNvContentPartPr/>
                <p14:nvPr/>
              </p14:nvContentPartPr>
              <p14:xfrm>
                <a:off x="2968653" y="4649467"/>
                <a:ext cx="5760" cy="110160"/>
              </p14:xfrm>
            </p:contentPart>
          </mc:Choice>
          <mc:Fallback xmlns="">
            <p:pic>
              <p:nvPicPr>
                <p:cNvPr id="829" name="Freihand 828">
                  <a:extLst>
                    <a:ext uri="{FF2B5EF4-FFF2-40B4-BE49-F238E27FC236}">
                      <a16:creationId xmlns:a16="http://schemas.microsoft.com/office/drawing/2014/main" id="{D574039E-7388-419C-BCFE-32410C25BBDA}"/>
                    </a:ext>
                  </a:extLst>
                </p:cNvPr>
                <p:cNvPicPr/>
                <p:nvPr/>
              </p:nvPicPr>
              <p:blipFill>
                <a:blip r:embed="rId1151"/>
                <a:stretch>
                  <a:fillRect/>
                </a:stretch>
              </p:blipFill>
              <p:spPr>
                <a:xfrm>
                  <a:off x="2964333" y="4645147"/>
                  <a:ext cx="144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152">
              <p14:nvContentPartPr>
                <p14:cNvPr id="830" name="Freihand 829">
                  <a:extLst>
                    <a:ext uri="{FF2B5EF4-FFF2-40B4-BE49-F238E27FC236}">
                      <a16:creationId xmlns:a16="http://schemas.microsoft.com/office/drawing/2014/main" id="{BA45CAC3-5C68-4F0A-91A2-618336158E56}"/>
                    </a:ext>
                  </a:extLst>
                </p14:cNvPr>
                <p14:cNvContentPartPr/>
                <p14:nvPr/>
              </p14:nvContentPartPr>
              <p14:xfrm>
                <a:off x="2885493" y="4745227"/>
                <a:ext cx="131760" cy="12240"/>
              </p14:xfrm>
            </p:contentPart>
          </mc:Choice>
          <mc:Fallback xmlns="">
            <p:pic>
              <p:nvPicPr>
                <p:cNvPr id="830" name="Freihand 829">
                  <a:extLst>
                    <a:ext uri="{FF2B5EF4-FFF2-40B4-BE49-F238E27FC236}">
                      <a16:creationId xmlns:a16="http://schemas.microsoft.com/office/drawing/2014/main" id="{BA45CAC3-5C68-4F0A-91A2-618336158E56}"/>
                    </a:ext>
                  </a:extLst>
                </p:cNvPr>
                <p:cNvPicPr/>
                <p:nvPr/>
              </p:nvPicPr>
              <p:blipFill>
                <a:blip r:embed="rId1153"/>
                <a:stretch>
                  <a:fillRect/>
                </a:stretch>
              </p:blipFill>
              <p:spPr>
                <a:xfrm>
                  <a:off x="2881173" y="4740907"/>
                  <a:ext cx="1404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154">
              <p14:nvContentPartPr>
                <p14:cNvPr id="832" name="Freihand 831">
                  <a:extLst>
                    <a:ext uri="{FF2B5EF4-FFF2-40B4-BE49-F238E27FC236}">
                      <a16:creationId xmlns:a16="http://schemas.microsoft.com/office/drawing/2014/main" id="{50CBEB07-6634-4D49-AE4C-9613A56139B7}"/>
                    </a:ext>
                  </a:extLst>
                </p14:cNvPr>
                <p14:cNvContentPartPr/>
                <p14:nvPr/>
              </p14:nvContentPartPr>
              <p14:xfrm>
                <a:off x="2871813" y="4626067"/>
                <a:ext cx="187560" cy="24120"/>
              </p14:xfrm>
            </p:contentPart>
          </mc:Choice>
          <mc:Fallback xmlns="">
            <p:pic>
              <p:nvPicPr>
                <p:cNvPr id="832" name="Freihand 831">
                  <a:extLst>
                    <a:ext uri="{FF2B5EF4-FFF2-40B4-BE49-F238E27FC236}">
                      <a16:creationId xmlns:a16="http://schemas.microsoft.com/office/drawing/2014/main" id="{50CBEB07-6634-4D49-AE4C-9613A56139B7}"/>
                    </a:ext>
                  </a:extLst>
                </p:cNvPr>
                <p:cNvPicPr/>
                <p:nvPr/>
              </p:nvPicPr>
              <p:blipFill>
                <a:blip r:embed="rId1155"/>
                <a:stretch>
                  <a:fillRect/>
                </a:stretch>
              </p:blipFill>
              <p:spPr>
                <a:xfrm>
                  <a:off x="2867493" y="4621747"/>
                  <a:ext cx="1962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156">
              <p14:nvContentPartPr>
                <p14:cNvPr id="833" name="Freihand 832">
                  <a:extLst>
                    <a:ext uri="{FF2B5EF4-FFF2-40B4-BE49-F238E27FC236}">
                      <a16:creationId xmlns:a16="http://schemas.microsoft.com/office/drawing/2014/main" id="{1F432E79-8EB6-4EED-BF77-A36E3D620B29}"/>
                    </a:ext>
                  </a:extLst>
                </p14:cNvPr>
                <p14:cNvContentPartPr/>
                <p14:nvPr/>
              </p14:nvContentPartPr>
              <p14:xfrm>
                <a:off x="3093213" y="4745227"/>
                <a:ext cx="360" cy="360"/>
              </p14:xfrm>
            </p:contentPart>
          </mc:Choice>
          <mc:Fallback xmlns="">
            <p:pic>
              <p:nvPicPr>
                <p:cNvPr id="833" name="Freihand 832">
                  <a:extLst>
                    <a:ext uri="{FF2B5EF4-FFF2-40B4-BE49-F238E27FC236}">
                      <a16:creationId xmlns:a16="http://schemas.microsoft.com/office/drawing/2014/main" id="{1F432E79-8EB6-4EED-BF77-A36E3D620B29}"/>
                    </a:ext>
                  </a:extLst>
                </p:cNvPr>
                <p:cNvPicPr/>
                <p:nvPr/>
              </p:nvPicPr>
              <p:blipFill>
                <a:blip r:embed="rId4"/>
                <a:stretch>
                  <a:fillRect/>
                </a:stretch>
              </p:blipFill>
              <p:spPr>
                <a:xfrm>
                  <a:off x="3088893" y="47409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57">
              <p14:nvContentPartPr>
                <p14:cNvPr id="834" name="Freihand 833">
                  <a:extLst>
                    <a:ext uri="{FF2B5EF4-FFF2-40B4-BE49-F238E27FC236}">
                      <a16:creationId xmlns:a16="http://schemas.microsoft.com/office/drawing/2014/main" id="{05B22D9F-5503-4132-94BA-E44DB7743B12}"/>
                    </a:ext>
                  </a:extLst>
                </p14:cNvPr>
                <p14:cNvContentPartPr/>
                <p14:nvPr/>
              </p14:nvContentPartPr>
              <p14:xfrm>
                <a:off x="3077373" y="4745227"/>
                <a:ext cx="16200" cy="12960"/>
              </p14:xfrm>
            </p:contentPart>
          </mc:Choice>
          <mc:Fallback xmlns="">
            <p:pic>
              <p:nvPicPr>
                <p:cNvPr id="834" name="Freihand 833">
                  <a:extLst>
                    <a:ext uri="{FF2B5EF4-FFF2-40B4-BE49-F238E27FC236}">
                      <a16:creationId xmlns:a16="http://schemas.microsoft.com/office/drawing/2014/main" id="{05B22D9F-5503-4132-94BA-E44DB7743B12}"/>
                    </a:ext>
                  </a:extLst>
                </p:cNvPr>
                <p:cNvPicPr/>
                <p:nvPr/>
              </p:nvPicPr>
              <p:blipFill>
                <a:blip r:embed="rId1158"/>
                <a:stretch>
                  <a:fillRect/>
                </a:stretch>
              </p:blipFill>
              <p:spPr>
                <a:xfrm>
                  <a:off x="3073053" y="4740907"/>
                  <a:ext cx="248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159">
              <p14:nvContentPartPr>
                <p14:cNvPr id="835" name="Freihand 834">
                  <a:extLst>
                    <a:ext uri="{FF2B5EF4-FFF2-40B4-BE49-F238E27FC236}">
                      <a16:creationId xmlns:a16="http://schemas.microsoft.com/office/drawing/2014/main" id="{739E55A1-2E71-4560-8D57-EFBA986CA84F}"/>
                    </a:ext>
                  </a:extLst>
                </p14:cNvPr>
                <p14:cNvContentPartPr/>
                <p14:nvPr/>
              </p14:nvContentPartPr>
              <p14:xfrm>
                <a:off x="3034173" y="4722187"/>
                <a:ext cx="66960" cy="107640"/>
              </p14:xfrm>
            </p:contentPart>
          </mc:Choice>
          <mc:Fallback xmlns="">
            <p:pic>
              <p:nvPicPr>
                <p:cNvPr id="835" name="Freihand 834">
                  <a:extLst>
                    <a:ext uri="{FF2B5EF4-FFF2-40B4-BE49-F238E27FC236}">
                      <a16:creationId xmlns:a16="http://schemas.microsoft.com/office/drawing/2014/main" id="{739E55A1-2E71-4560-8D57-EFBA986CA84F}"/>
                    </a:ext>
                  </a:extLst>
                </p:cNvPr>
                <p:cNvPicPr/>
                <p:nvPr/>
              </p:nvPicPr>
              <p:blipFill>
                <a:blip r:embed="rId1160"/>
                <a:stretch>
                  <a:fillRect/>
                </a:stretch>
              </p:blipFill>
              <p:spPr>
                <a:xfrm>
                  <a:off x="3029853" y="4717867"/>
                  <a:ext cx="756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161">
              <p14:nvContentPartPr>
                <p14:cNvPr id="836" name="Freihand 835">
                  <a:extLst>
                    <a:ext uri="{FF2B5EF4-FFF2-40B4-BE49-F238E27FC236}">
                      <a16:creationId xmlns:a16="http://schemas.microsoft.com/office/drawing/2014/main" id="{6CC7AFDC-B1C1-45B1-B3F2-51E4FAED4774}"/>
                    </a:ext>
                  </a:extLst>
                </p14:cNvPr>
                <p14:cNvContentPartPr/>
                <p14:nvPr/>
              </p14:nvContentPartPr>
              <p14:xfrm>
                <a:off x="3100773" y="4727947"/>
                <a:ext cx="59400" cy="87480"/>
              </p14:xfrm>
            </p:contentPart>
          </mc:Choice>
          <mc:Fallback xmlns="">
            <p:pic>
              <p:nvPicPr>
                <p:cNvPr id="836" name="Freihand 835">
                  <a:extLst>
                    <a:ext uri="{FF2B5EF4-FFF2-40B4-BE49-F238E27FC236}">
                      <a16:creationId xmlns:a16="http://schemas.microsoft.com/office/drawing/2014/main" id="{6CC7AFDC-B1C1-45B1-B3F2-51E4FAED4774}"/>
                    </a:ext>
                  </a:extLst>
                </p:cNvPr>
                <p:cNvPicPr/>
                <p:nvPr/>
              </p:nvPicPr>
              <p:blipFill>
                <a:blip r:embed="rId1162"/>
                <a:stretch>
                  <a:fillRect/>
                </a:stretch>
              </p:blipFill>
              <p:spPr>
                <a:xfrm>
                  <a:off x="3096453" y="4723627"/>
                  <a:ext cx="680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163">
              <p14:nvContentPartPr>
                <p14:cNvPr id="837" name="Freihand 836">
                  <a:extLst>
                    <a:ext uri="{FF2B5EF4-FFF2-40B4-BE49-F238E27FC236}">
                      <a16:creationId xmlns:a16="http://schemas.microsoft.com/office/drawing/2014/main" id="{2532BDCF-7097-4D6B-8E13-37FA3638F88E}"/>
                    </a:ext>
                  </a:extLst>
                </p14:cNvPr>
                <p14:cNvContentPartPr/>
                <p14:nvPr/>
              </p14:nvContentPartPr>
              <p14:xfrm>
                <a:off x="3074133" y="4780147"/>
                <a:ext cx="73440" cy="15840"/>
              </p14:xfrm>
            </p:contentPart>
          </mc:Choice>
          <mc:Fallback xmlns="">
            <p:pic>
              <p:nvPicPr>
                <p:cNvPr id="837" name="Freihand 836">
                  <a:extLst>
                    <a:ext uri="{FF2B5EF4-FFF2-40B4-BE49-F238E27FC236}">
                      <a16:creationId xmlns:a16="http://schemas.microsoft.com/office/drawing/2014/main" id="{2532BDCF-7097-4D6B-8E13-37FA3638F88E}"/>
                    </a:ext>
                  </a:extLst>
                </p:cNvPr>
                <p:cNvPicPr/>
                <p:nvPr/>
              </p:nvPicPr>
              <p:blipFill>
                <a:blip r:embed="rId1164"/>
                <a:stretch>
                  <a:fillRect/>
                </a:stretch>
              </p:blipFill>
              <p:spPr>
                <a:xfrm>
                  <a:off x="3069813" y="4775827"/>
                  <a:ext cx="820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165">
              <p14:nvContentPartPr>
                <p14:cNvPr id="839" name="Freihand 838">
                  <a:extLst>
                    <a:ext uri="{FF2B5EF4-FFF2-40B4-BE49-F238E27FC236}">
                      <a16:creationId xmlns:a16="http://schemas.microsoft.com/office/drawing/2014/main" id="{00C976EF-3F25-45ED-A431-C56C96A4888B}"/>
                    </a:ext>
                  </a:extLst>
                </p14:cNvPr>
                <p14:cNvContentPartPr/>
                <p14:nvPr/>
              </p14:nvContentPartPr>
              <p14:xfrm>
                <a:off x="3065133" y="4560907"/>
                <a:ext cx="116280" cy="81720"/>
              </p14:xfrm>
            </p:contentPart>
          </mc:Choice>
          <mc:Fallback xmlns="">
            <p:pic>
              <p:nvPicPr>
                <p:cNvPr id="839" name="Freihand 838">
                  <a:extLst>
                    <a:ext uri="{FF2B5EF4-FFF2-40B4-BE49-F238E27FC236}">
                      <a16:creationId xmlns:a16="http://schemas.microsoft.com/office/drawing/2014/main" id="{00C976EF-3F25-45ED-A431-C56C96A4888B}"/>
                    </a:ext>
                  </a:extLst>
                </p:cNvPr>
                <p:cNvPicPr/>
                <p:nvPr/>
              </p:nvPicPr>
              <p:blipFill>
                <a:blip r:embed="rId1166"/>
                <a:stretch>
                  <a:fillRect/>
                </a:stretch>
              </p:blipFill>
              <p:spPr>
                <a:xfrm>
                  <a:off x="3060813" y="4556587"/>
                  <a:ext cx="1249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167">
              <p14:nvContentPartPr>
                <p14:cNvPr id="890" name="Freihand 889">
                  <a:extLst>
                    <a:ext uri="{FF2B5EF4-FFF2-40B4-BE49-F238E27FC236}">
                      <a16:creationId xmlns:a16="http://schemas.microsoft.com/office/drawing/2014/main" id="{98BC660C-F9A8-4AD4-8BEF-4DEDBF3DF6AF}"/>
                    </a:ext>
                  </a:extLst>
                </p14:cNvPr>
                <p14:cNvContentPartPr/>
                <p14:nvPr/>
              </p14:nvContentPartPr>
              <p14:xfrm>
                <a:off x="2478333" y="4402507"/>
                <a:ext cx="1074600" cy="122040"/>
              </p14:xfrm>
            </p:contentPart>
          </mc:Choice>
          <mc:Fallback xmlns="">
            <p:pic>
              <p:nvPicPr>
                <p:cNvPr id="890" name="Freihand 889">
                  <a:extLst>
                    <a:ext uri="{FF2B5EF4-FFF2-40B4-BE49-F238E27FC236}">
                      <a16:creationId xmlns:a16="http://schemas.microsoft.com/office/drawing/2014/main" id="{98BC660C-F9A8-4AD4-8BEF-4DEDBF3DF6AF}"/>
                    </a:ext>
                  </a:extLst>
                </p:cNvPr>
                <p:cNvPicPr/>
                <p:nvPr/>
              </p:nvPicPr>
              <p:blipFill>
                <a:blip r:embed="rId1168"/>
                <a:stretch>
                  <a:fillRect/>
                </a:stretch>
              </p:blipFill>
              <p:spPr>
                <a:xfrm>
                  <a:off x="2474013" y="4398187"/>
                  <a:ext cx="10832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169">
              <p14:nvContentPartPr>
                <p14:cNvPr id="891" name="Freihand 890">
                  <a:extLst>
                    <a:ext uri="{FF2B5EF4-FFF2-40B4-BE49-F238E27FC236}">
                      <a16:creationId xmlns:a16="http://schemas.microsoft.com/office/drawing/2014/main" id="{D235F0F1-2C04-4B23-A181-8AF77A93098A}"/>
                    </a:ext>
                  </a:extLst>
                </p14:cNvPr>
                <p14:cNvContentPartPr/>
                <p14:nvPr/>
              </p14:nvContentPartPr>
              <p14:xfrm>
                <a:off x="2409573" y="4342027"/>
                <a:ext cx="242280" cy="124560"/>
              </p14:xfrm>
            </p:contentPart>
          </mc:Choice>
          <mc:Fallback xmlns="">
            <p:pic>
              <p:nvPicPr>
                <p:cNvPr id="891" name="Freihand 890">
                  <a:extLst>
                    <a:ext uri="{FF2B5EF4-FFF2-40B4-BE49-F238E27FC236}">
                      <a16:creationId xmlns:a16="http://schemas.microsoft.com/office/drawing/2014/main" id="{D235F0F1-2C04-4B23-A181-8AF77A93098A}"/>
                    </a:ext>
                  </a:extLst>
                </p:cNvPr>
                <p:cNvPicPr/>
                <p:nvPr/>
              </p:nvPicPr>
              <p:blipFill>
                <a:blip r:embed="rId1170"/>
                <a:stretch>
                  <a:fillRect/>
                </a:stretch>
              </p:blipFill>
              <p:spPr>
                <a:xfrm>
                  <a:off x="2405253" y="4337707"/>
                  <a:ext cx="2509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171">
              <p14:nvContentPartPr>
                <p14:cNvPr id="893" name="Freihand 892">
                  <a:extLst>
                    <a:ext uri="{FF2B5EF4-FFF2-40B4-BE49-F238E27FC236}">
                      <a16:creationId xmlns:a16="http://schemas.microsoft.com/office/drawing/2014/main" id="{76210638-603B-4623-928E-F53A1CCF3B4F}"/>
                    </a:ext>
                  </a:extLst>
                </p14:cNvPr>
                <p14:cNvContentPartPr/>
                <p14:nvPr/>
              </p14:nvContentPartPr>
              <p14:xfrm>
                <a:off x="2795133" y="4196227"/>
                <a:ext cx="189360" cy="143280"/>
              </p14:xfrm>
            </p:contentPart>
          </mc:Choice>
          <mc:Fallback xmlns="">
            <p:pic>
              <p:nvPicPr>
                <p:cNvPr id="893" name="Freihand 892">
                  <a:extLst>
                    <a:ext uri="{FF2B5EF4-FFF2-40B4-BE49-F238E27FC236}">
                      <a16:creationId xmlns:a16="http://schemas.microsoft.com/office/drawing/2014/main" id="{76210638-603B-4623-928E-F53A1CCF3B4F}"/>
                    </a:ext>
                  </a:extLst>
                </p:cNvPr>
                <p:cNvPicPr/>
                <p:nvPr/>
              </p:nvPicPr>
              <p:blipFill>
                <a:blip r:embed="rId1172"/>
                <a:stretch>
                  <a:fillRect/>
                </a:stretch>
              </p:blipFill>
              <p:spPr>
                <a:xfrm>
                  <a:off x="2790813" y="4191907"/>
                  <a:ext cx="1980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173">
              <p14:nvContentPartPr>
                <p14:cNvPr id="894" name="Freihand 893">
                  <a:extLst>
                    <a:ext uri="{FF2B5EF4-FFF2-40B4-BE49-F238E27FC236}">
                      <a16:creationId xmlns:a16="http://schemas.microsoft.com/office/drawing/2014/main" id="{AB2B06A4-C0B5-4D4D-86DB-817E857FC650}"/>
                    </a:ext>
                  </a:extLst>
                </p14:cNvPr>
                <p14:cNvContentPartPr/>
                <p14:nvPr/>
              </p14:nvContentPartPr>
              <p14:xfrm>
                <a:off x="2864253" y="4149787"/>
                <a:ext cx="213480" cy="145440"/>
              </p14:xfrm>
            </p:contentPart>
          </mc:Choice>
          <mc:Fallback xmlns="">
            <p:pic>
              <p:nvPicPr>
                <p:cNvPr id="894" name="Freihand 893">
                  <a:extLst>
                    <a:ext uri="{FF2B5EF4-FFF2-40B4-BE49-F238E27FC236}">
                      <a16:creationId xmlns:a16="http://schemas.microsoft.com/office/drawing/2014/main" id="{AB2B06A4-C0B5-4D4D-86DB-817E857FC650}"/>
                    </a:ext>
                  </a:extLst>
                </p:cNvPr>
                <p:cNvPicPr/>
                <p:nvPr/>
              </p:nvPicPr>
              <p:blipFill>
                <a:blip r:embed="rId1174"/>
                <a:stretch>
                  <a:fillRect/>
                </a:stretch>
              </p:blipFill>
              <p:spPr>
                <a:xfrm>
                  <a:off x="2859933" y="4145467"/>
                  <a:ext cx="2221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175">
              <p14:nvContentPartPr>
                <p14:cNvPr id="906" name="Freihand 905">
                  <a:extLst>
                    <a:ext uri="{FF2B5EF4-FFF2-40B4-BE49-F238E27FC236}">
                      <a16:creationId xmlns:a16="http://schemas.microsoft.com/office/drawing/2014/main" id="{5514EF57-0884-4BDE-BA81-0DE463164939}"/>
                    </a:ext>
                  </a:extLst>
                </p14:cNvPr>
                <p14:cNvContentPartPr/>
                <p14:nvPr/>
              </p14:nvContentPartPr>
              <p14:xfrm>
                <a:off x="2545293" y="3118027"/>
                <a:ext cx="440640" cy="994320"/>
              </p14:xfrm>
            </p:contentPart>
          </mc:Choice>
          <mc:Fallback xmlns="">
            <p:pic>
              <p:nvPicPr>
                <p:cNvPr id="906" name="Freihand 905">
                  <a:extLst>
                    <a:ext uri="{FF2B5EF4-FFF2-40B4-BE49-F238E27FC236}">
                      <a16:creationId xmlns:a16="http://schemas.microsoft.com/office/drawing/2014/main" id="{5514EF57-0884-4BDE-BA81-0DE463164939}"/>
                    </a:ext>
                  </a:extLst>
                </p:cNvPr>
                <p:cNvPicPr/>
                <p:nvPr/>
              </p:nvPicPr>
              <p:blipFill>
                <a:blip r:embed="rId1176"/>
                <a:stretch>
                  <a:fillRect/>
                </a:stretch>
              </p:blipFill>
              <p:spPr>
                <a:xfrm>
                  <a:off x="2540973" y="3113707"/>
                  <a:ext cx="449280" cy="1002960"/>
                </a:xfrm>
                <a:prstGeom prst="rect">
                  <a:avLst/>
                </a:prstGeom>
              </p:spPr>
            </p:pic>
          </mc:Fallback>
        </mc:AlternateContent>
        <mc:AlternateContent xmlns:mc="http://schemas.openxmlformats.org/markup-compatibility/2006" xmlns:p14="http://schemas.microsoft.com/office/powerpoint/2010/main">
          <mc:Choice Requires="p14">
            <p:contentPart p14:bwMode="auto" r:id="rId1177">
              <p14:nvContentPartPr>
                <p14:cNvPr id="907" name="Freihand 906">
                  <a:extLst>
                    <a:ext uri="{FF2B5EF4-FFF2-40B4-BE49-F238E27FC236}">
                      <a16:creationId xmlns:a16="http://schemas.microsoft.com/office/drawing/2014/main" id="{37129094-47ED-4545-BBB5-5DF6D47B1782}"/>
                    </a:ext>
                  </a:extLst>
                </p14:cNvPr>
                <p14:cNvContentPartPr/>
                <p14:nvPr/>
              </p14:nvContentPartPr>
              <p14:xfrm>
                <a:off x="2782173" y="3890227"/>
                <a:ext cx="199800" cy="271080"/>
              </p14:xfrm>
            </p:contentPart>
          </mc:Choice>
          <mc:Fallback xmlns="">
            <p:pic>
              <p:nvPicPr>
                <p:cNvPr id="907" name="Freihand 906">
                  <a:extLst>
                    <a:ext uri="{FF2B5EF4-FFF2-40B4-BE49-F238E27FC236}">
                      <a16:creationId xmlns:a16="http://schemas.microsoft.com/office/drawing/2014/main" id="{37129094-47ED-4545-BBB5-5DF6D47B1782}"/>
                    </a:ext>
                  </a:extLst>
                </p:cNvPr>
                <p:cNvPicPr/>
                <p:nvPr/>
              </p:nvPicPr>
              <p:blipFill>
                <a:blip r:embed="rId1178"/>
                <a:stretch>
                  <a:fillRect/>
                </a:stretch>
              </p:blipFill>
              <p:spPr>
                <a:xfrm>
                  <a:off x="2777853" y="3885907"/>
                  <a:ext cx="20844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1179">
              <p14:nvContentPartPr>
                <p14:cNvPr id="909" name="Freihand 908">
                  <a:extLst>
                    <a:ext uri="{FF2B5EF4-FFF2-40B4-BE49-F238E27FC236}">
                      <a16:creationId xmlns:a16="http://schemas.microsoft.com/office/drawing/2014/main" id="{DAF62905-3452-4501-9ED4-F54D7D63DAF6}"/>
                    </a:ext>
                  </a:extLst>
                </p14:cNvPr>
                <p14:cNvContentPartPr/>
                <p14:nvPr/>
              </p14:nvContentPartPr>
              <p14:xfrm>
                <a:off x="1852653" y="2803027"/>
                <a:ext cx="129960" cy="146880"/>
              </p14:xfrm>
            </p:contentPart>
          </mc:Choice>
          <mc:Fallback xmlns="">
            <p:pic>
              <p:nvPicPr>
                <p:cNvPr id="909" name="Freihand 908">
                  <a:extLst>
                    <a:ext uri="{FF2B5EF4-FFF2-40B4-BE49-F238E27FC236}">
                      <a16:creationId xmlns:a16="http://schemas.microsoft.com/office/drawing/2014/main" id="{DAF62905-3452-4501-9ED4-F54D7D63DAF6}"/>
                    </a:ext>
                  </a:extLst>
                </p:cNvPr>
                <p:cNvPicPr/>
                <p:nvPr/>
              </p:nvPicPr>
              <p:blipFill>
                <a:blip r:embed="rId1180"/>
                <a:stretch>
                  <a:fillRect/>
                </a:stretch>
              </p:blipFill>
              <p:spPr>
                <a:xfrm>
                  <a:off x="1848333" y="2798707"/>
                  <a:ext cx="1386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181">
              <p14:nvContentPartPr>
                <p14:cNvPr id="910" name="Freihand 909">
                  <a:extLst>
                    <a:ext uri="{FF2B5EF4-FFF2-40B4-BE49-F238E27FC236}">
                      <a16:creationId xmlns:a16="http://schemas.microsoft.com/office/drawing/2014/main" id="{AC947C97-DE12-4A88-86C2-5A1B8CF72DCA}"/>
                    </a:ext>
                  </a:extLst>
                </p14:cNvPr>
                <p14:cNvContentPartPr/>
                <p14:nvPr/>
              </p14:nvContentPartPr>
              <p14:xfrm>
                <a:off x="2011773" y="2809867"/>
                <a:ext cx="194760" cy="88200"/>
              </p14:xfrm>
            </p:contentPart>
          </mc:Choice>
          <mc:Fallback xmlns="">
            <p:pic>
              <p:nvPicPr>
                <p:cNvPr id="910" name="Freihand 909">
                  <a:extLst>
                    <a:ext uri="{FF2B5EF4-FFF2-40B4-BE49-F238E27FC236}">
                      <a16:creationId xmlns:a16="http://schemas.microsoft.com/office/drawing/2014/main" id="{AC947C97-DE12-4A88-86C2-5A1B8CF72DCA}"/>
                    </a:ext>
                  </a:extLst>
                </p:cNvPr>
                <p:cNvPicPr/>
                <p:nvPr/>
              </p:nvPicPr>
              <p:blipFill>
                <a:blip r:embed="rId1182"/>
                <a:stretch>
                  <a:fillRect/>
                </a:stretch>
              </p:blipFill>
              <p:spPr>
                <a:xfrm>
                  <a:off x="2007453" y="2805547"/>
                  <a:ext cx="2034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183">
              <p14:nvContentPartPr>
                <p14:cNvPr id="911" name="Freihand 910">
                  <a:extLst>
                    <a:ext uri="{FF2B5EF4-FFF2-40B4-BE49-F238E27FC236}">
                      <a16:creationId xmlns:a16="http://schemas.microsoft.com/office/drawing/2014/main" id="{765AD15D-7840-4A79-8A25-09874F44C8B0}"/>
                    </a:ext>
                  </a:extLst>
                </p14:cNvPr>
                <p14:cNvContentPartPr/>
                <p14:nvPr/>
              </p14:nvContentPartPr>
              <p14:xfrm>
                <a:off x="2214453" y="2701147"/>
                <a:ext cx="136440" cy="179640"/>
              </p14:xfrm>
            </p:contentPart>
          </mc:Choice>
          <mc:Fallback xmlns="">
            <p:pic>
              <p:nvPicPr>
                <p:cNvPr id="911" name="Freihand 910">
                  <a:extLst>
                    <a:ext uri="{FF2B5EF4-FFF2-40B4-BE49-F238E27FC236}">
                      <a16:creationId xmlns:a16="http://schemas.microsoft.com/office/drawing/2014/main" id="{765AD15D-7840-4A79-8A25-09874F44C8B0}"/>
                    </a:ext>
                  </a:extLst>
                </p:cNvPr>
                <p:cNvPicPr/>
                <p:nvPr/>
              </p:nvPicPr>
              <p:blipFill>
                <a:blip r:embed="rId1184"/>
                <a:stretch>
                  <a:fillRect/>
                </a:stretch>
              </p:blipFill>
              <p:spPr>
                <a:xfrm>
                  <a:off x="2210133" y="2696827"/>
                  <a:ext cx="1450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185">
              <p14:nvContentPartPr>
                <p14:cNvPr id="912" name="Freihand 911">
                  <a:extLst>
                    <a:ext uri="{FF2B5EF4-FFF2-40B4-BE49-F238E27FC236}">
                      <a16:creationId xmlns:a16="http://schemas.microsoft.com/office/drawing/2014/main" id="{3F24FD46-66C6-490B-A226-DEE3C39862A8}"/>
                    </a:ext>
                  </a:extLst>
                </p14:cNvPr>
                <p14:cNvContentPartPr/>
                <p14:nvPr/>
              </p14:nvContentPartPr>
              <p14:xfrm>
                <a:off x="2369253" y="2764147"/>
                <a:ext cx="72360" cy="89280"/>
              </p14:xfrm>
            </p:contentPart>
          </mc:Choice>
          <mc:Fallback xmlns="">
            <p:pic>
              <p:nvPicPr>
                <p:cNvPr id="912" name="Freihand 911">
                  <a:extLst>
                    <a:ext uri="{FF2B5EF4-FFF2-40B4-BE49-F238E27FC236}">
                      <a16:creationId xmlns:a16="http://schemas.microsoft.com/office/drawing/2014/main" id="{3F24FD46-66C6-490B-A226-DEE3C39862A8}"/>
                    </a:ext>
                  </a:extLst>
                </p:cNvPr>
                <p:cNvPicPr/>
                <p:nvPr/>
              </p:nvPicPr>
              <p:blipFill>
                <a:blip r:embed="rId1186"/>
                <a:stretch>
                  <a:fillRect/>
                </a:stretch>
              </p:blipFill>
              <p:spPr>
                <a:xfrm>
                  <a:off x="2364933" y="2759827"/>
                  <a:ext cx="810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187">
              <p14:nvContentPartPr>
                <p14:cNvPr id="914" name="Freihand 913">
                  <a:extLst>
                    <a:ext uri="{FF2B5EF4-FFF2-40B4-BE49-F238E27FC236}">
                      <a16:creationId xmlns:a16="http://schemas.microsoft.com/office/drawing/2014/main" id="{3CD03367-466F-4639-942E-150A4A224AFF}"/>
                    </a:ext>
                  </a:extLst>
                </p14:cNvPr>
                <p14:cNvContentPartPr/>
                <p14:nvPr/>
              </p14:nvContentPartPr>
              <p14:xfrm>
                <a:off x="2403093" y="2750827"/>
                <a:ext cx="58680" cy="87840"/>
              </p14:xfrm>
            </p:contentPart>
          </mc:Choice>
          <mc:Fallback xmlns="">
            <p:pic>
              <p:nvPicPr>
                <p:cNvPr id="914" name="Freihand 913">
                  <a:extLst>
                    <a:ext uri="{FF2B5EF4-FFF2-40B4-BE49-F238E27FC236}">
                      <a16:creationId xmlns:a16="http://schemas.microsoft.com/office/drawing/2014/main" id="{3CD03367-466F-4639-942E-150A4A224AFF}"/>
                    </a:ext>
                  </a:extLst>
                </p:cNvPr>
                <p:cNvPicPr/>
                <p:nvPr/>
              </p:nvPicPr>
              <p:blipFill>
                <a:blip r:embed="rId1188"/>
                <a:stretch>
                  <a:fillRect/>
                </a:stretch>
              </p:blipFill>
              <p:spPr>
                <a:xfrm>
                  <a:off x="2398773" y="2746507"/>
                  <a:ext cx="673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189">
              <p14:nvContentPartPr>
                <p14:cNvPr id="915" name="Freihand 914">
                  <a:extLst>
                    <a:ext uri="{FF2B5EF4-FFF2-40B4-BE49-F238E27FC236}">
                      <a16:creationId xmlns:a16="http://schemas.microsoft.com/office/drawing/2014/main" id="{433C1AE5-C5E3-4A55-BDB3-F5A14D50E55D}"/>
                    </a:ext>
                  </a:extLst>
                </p14:cNvPr>
                <p14:cNvContentPartPr/>
                <p14:nvPr/>
              </p14:nvContentPartPr>
              <p14:xfrm>
                <a:off x="2468253" y="2740027"/>
                <a:ext cx="87480" cy="89640"/>
              </p14:xfrm>
            </p:contentPart>
          </mc:Choice>
          <mc:Fallback xmlns="">
            <p:pic>
              <p:nvPicPr>
                <p:cNvPr id="915" name="Freihand 914">
                  <a:extLst>
                    <a:ext uri="{FF2B5EF4-FFF2-40B4-BE49-F238E27FC236}">
                      <a16:creationId xmlns:a16="http://schemas.microsoft.com/office/drawing/2014/main" id="{433C1AE5-C5E3-4A55-BDB3-F5A14D50E55D}"/>
                    </a:ext>
                  </a:extLst>
                </p:cNvPr>
                <p:cNvPicPr/>
                <p:nvPr/>
              </p:nvPicPr>
              <p:blipFill>
                <a:blip r:embed="rId1190"/>
                <a:stretch>
                  <a:fillRect/>
                </a:stretch>
              </p:blipFill>
              <p:spPr>
                <a:xfrm>
                  <a:off x="2463933" y="2735707"/>
                  <a:ext cx="961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191">
              <p14:nvContentPartPr>
                <p14:cNvPr id="916" name="Freihand 915">
                  <a:extLst>
                    <a:ext uri="{FF2B5EF4-FFF2-40B4-BE49-F238E27FC236}">
                      <a16:creationId xmlns:a16="http://schemas.microsoft.com/office/drawing/2014/main" id="{CB63ECF2-128A-449E-94B0-92745B2880D7}"/>
                    </a:ext>
                  </a:extLst>
                </p14:cNvPr>
                <p14:cNvContentPartPr/>
                <p14:nvPr/>
              </p14:nvContentPartPr>
              <p14:xfrm>
                <a:off x="2525133" y="2656147"/>
                <a:ext cx="108000" cy="150480"/>
              </p14:xfrm>
            </p:contentPart>
          </mc:Choice>
          <mc:Fallback xmlns="">
            <p:pic>
              <p:nvPicPr>
                <p:cNvPr id="916" name="Freihand 915">
                  <a:extLst>
                    <a:ext uri="{FF2B5EF4-FFF2-40B4-BE49-F238E27FC236}">
                      <a16:creationId xmlns:a16="http://schemas.microsoft.com/office/drawing/2014/main" id="{CB63ECF2-128A-449E-94B0-92745B2880D7}"/>
                    </a:ext>
                  </a:extLst>
                </p:cNvPr>
                <p:cNvPicPr/>
                <p:nvPr/>
              </p:nvPicPr>
              <p:blipFill>
                <a:blip r:embed="rId1192"/>
                <a:stretch>
                  <a:fillRect/>
                </a:stretch>
              </p:blipFill>
              <p:spPr>
                <a:xfrm>
                  <a:off x="2520813" y="2651827"/>
                  <a:ext cx="1166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193">
              <p14:nvContentPartPr>
                <p14:cNvPr id="917" name="Freihand 916">
                  <a:extLst>
                    <a:ext uri="{FF2B5EF4-FFF2-40B4-BE49-F238E27FC236}">
                      <a16:creationId xmlns:a16="http://schemas.microsoft.com/office/drawing/2014/main" id="{70A7A8A1-75E5-4AD5-AB8D-10FB99C7C3B8}"/>
                    </a:ext>
                  </a:extLst>
                </p14:cNvPr>
                <p14:cNvContentPartPr/>
                <p14:nvPr/>
              </p14:nvContentPartPr>
              <p14:xfrm>
                <a:off x="2706933" y="2792947"/>
                <a:ext cx="120960" cy="117720"/>
              </p14:xfrm>
            </p:contentPart>
          </mc:Choice>
          <mc:Fallback xmlns="">
            <p:pic>
              <p:nvPicPr>
                <p:cNvPr id="917" name="Freihand 916">
                  <a:extLst>
                    <a:ext uri="{FF2B5EF4-FFF2-40B4-BE49-F238E27FC236}">
                      <a16:creationId xmlns:a16="http://schemas.microsoft.com/office/drawing/2014/main" id="{70A7A8A1-75E5-4AD5-AB8D-10FB99C7C3B8}"/>
                    </a:ext>
                  </a:extLst>
                </p:cNvPr>
                <p:cNvPicPr/>
                <p:nvPr/>
              </p:nvPicPr>
              <p:blipFill>
                <a:blip r:embed="rId1194"/>
                <a:stretch>
                  <a:fillRect/>
                </a:stretch>
              </p:blipFill>
              <p:spPr>
                <a:xfrm>
                  <a:off x="2702613" y="2788627"/>
                  <a:ext cx="1296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195">
              <p14:nvContentPartPr>
                <p14:cNvPr id="919" name="Freihand 918">
                  <a:extLst>
                    <a:ext uri="{FF2B5EF4-FFF2-40B4-BE49-F238E27FC236}">
                      <a16:creationId xmlns:a16="http://schemas.microsoft.com/office/drawing/2014/main" id="{FCF0ED92-CEA3-4F70-9F4D-780C626BFC32}"/>
                    </a:ext>
                  </a:extLst>
                </p14:cNvPr>
                <p14:cNvContentPartPr/>
                <p14:nvPr/>
              </p14:nvContentPartPr>
              <p14:xfrm>
                <a:off x="2815653" y="2819227"/>
                <a:ext cx="161640" cy="88200"/>
              </p14:xfrm>
            </p:contentPart>
          </mc:Choice>
          <mc:Fallback xmlns="">
            <p:pic>
              <p:nvPicPr>
                <p:cNvPr id="919" name="Freihand 918">
                  <a:extLst>
                    <a:ext uri="{FF2B5EF4-FFF2-40B4-BE49-F238E27FC236}">
                      <a16:creationId xmlns:a16="http://schemas.microsoft.com/office/drawing/2014/main" id="{FCF0ED92-CEA3-4F70-9F4D-780C626BFC32}"/>
                    </a:ext>
                  </a:extLst>
                </p:cNvPr>
                <p:cNvPicPr/>
                <p:nvPr/>
              </p:nvPicPr>
              <p:blipFill>
                <a:blip r:embed="rId1196"/>
                <a:stretch>
                  <a:fillRect/>
                </a:stretch>
              </p:blipFill>
              <p:spPr>
                <a:xfrm>
                  <a:off x="2811333" y="2814907"/>
                  <a:ext cx="1702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197">
              <p14:nvContentPartPr>
                <p14:cNvPr id="920" name="Freihand 919">
                  <a:extLst>
                    <a:ext uri="{FF2B5EF4-FFF2-40B4-BE49-F238E27FC236}">
                      <a16:creationId xmlns:a16="http://schemas.microsoft.com/office/drawing/2014/main" id="{06CCB513-2643-4D9F-8087-85942BC328B1}"/>
                    </a:ext>
                  </a:extLst>
                </p14:cNvPr>
                <p14:cNvContentPartPr/>
                <p14:nvPr/>
              </p14:nvContentPartPr>
              <p14:xfrm>
                <a:off x="2972613" y="2808787"/>
                <a:ext cx="210600" cy="123840"/>
              </p14:xfrm>
            </p:contentPart>
          </mc:Choice>
          <mc:Fallback xmlns="">
            <p:pic>
              <p:nvPicPr>
                <p:cNvPr id="920" name="Freihand 919">
                  <a:extLst>
                    <a:ext uri="{FF2B5EF4-FFF2-40B4-BE49-F238E27FC236}">
                      <a16:creationId xmlns:a16="http://schemas.microsoft.com/office/drawing/2014/main" id="{06CCB513-2643-4D9F-8087-85942BC328B1}"/>
                    </a:ext>
                  </a:extLst>
                </p:cNvPr>
                <p:cNvPicPr/>
                <p:nvPr/>
              </p:nvPicPr>
              <p:blipFill>
                <a:blip r:embed="rId1198"/>
                <a:stretch>
                  <a:fillRect/>
                </a:stretch>
              </p:blipFill>
              <p:spPr>
                <a:xfrm>
                  <a:off x="2968293" y="2804467"/>
                  <a:ext cx="2192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199">
              <p14:nvContentPartPr>
                <p14:cNvPr id="598" name="Freihand 597">
                  <a:extLst>
                    <a:ext uri="{FF2B5EF4-FFF2-40B4-BE49-F238E27FC236}">
                      <a16:creationId xmlns:a16="http://schemas.microsoft.com/office/drawing/2014/main" id="{AE9B59B7-AFB9-4A40-9744-EA6593F560A0}"/>
                    </a:ext>
                  </a:extLst>
                </p14:cNvPr>
                <p14:cNvContentPartPr/>
                <p14:nvPr/>
              </p14:nvContentPartPr>
              <p14:xfrm>
                <a:off x="5458773" y="3215227"/>
                <a:ext cx="8640" cy="99720"/>
              </p14:xfrm>
            </p:contentPart>
          </mc:Choice>
          <mc:Fallback xmlns="">
            <p:pic>
              <p:nvPicPr>
                <p:cNvPr id="598" name="Freihand 597">
                  <a:extLst>
                    <a:ext uri="{FF2B5EF4-FFF2-40B4-BE49-F238E27FC236}">
                      <a16:creationId xmlns:a16="http://schemas.microsoft.com/office/drawing/2014/main" id="{AE9B59B7-AFB9-4A40-9744-EA6593F560A0}"/>
                    </a:ext>
                  </a:extLst>
                </p:cNvPr>
                <p:cNvPicPr/>
                <p:nvPr/>
              </p:nvPicPr>
              <p:blipFill>
                <a:blip r:embed="rId1200"/>
                <a:stretch>
                  <a:fillRect/>
                </a:stretch>
              </p:blipFill>
              <p:spPr>
                <a:xfrm>
                  <a:off x="5454453" y="3210907"/>
                  <a:ext cx="172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201">
              <p14:nvContentPartPr>
                <p14:cNvPr id="599" name="Freihand 598">
                  <a:extLst>
                    <a:ext uri="{FF2B5EF4-FFF2-40B4-BE49-F238E27FC236}">
                      <a16:creationId xmlns:a16="http://schemas.microsoft.com/office/drawing/2014/main" id="{0CCA083D-BE35-46F3-B17F-2CDEB3285D99}"/>
                    </a:ext>
                  </a:extLst>
                </p14:cNvPr>
                <p14:cNvContentPartPr/>
                <p14:nvPr/>
              </p14:nvContentPartPr>
              <p14:xfrm>
                <a:off x="5392533" y="3162667"/>
                <a:ext cx="174600" cy="168480"/>
              </p14:xfrm>
            </p:contentPart>
          </mc:Choice>
          <mc:Fallback xmlns="">
            <p:pic>
              <p:nvPicPr>
                <p:cNvPr id="599" name="Freihand 598">
                  <a:extLst>
                    <a:ext uri="{FF2B5EF4-FFF2-40B4-BE49-F238E27FC236}">
                      <a16:creationId xmlns:a16="http://schemas.microsoft.com/office/drawing/2014/main" id="{0CCA083D-BE35-46F3-B17F-2CDEB3285D99}"/>
                    </a:ext>
                  </a:extLst>
                </p:cNvPr>
                <p:cNvPicPr/>
                <p:nvPr/>
              </p:nvPicPr>
              <p:blipFill>
                <a:blip r:embed="rId1202"/>
                <a:stretch>
                  <a:fillRect/>
                </a:stretch>
              </p:blipFill>
              <p:spPr>
                <a:xfrm>
                  <a:off x="5388213" y="3158347"/>
                  <a:ext cx="18324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203">
              <p14:nvContentPartPr>
                <p14:cNvPr id="922" name="Freihand 921">
                  <a:extLst>
                    <a:ext uri="{FF2B5EF4-FFF2-40B4-BE49-F238E27FC236}">
                      <a16:creationId xmlns:a16="http://schemas.microsoft.com/office/drawing/2014/main" id="{DB6809A2-B49A-496C-B660-6D53004A244D}"/>
                    </a:ext>
                  </a:extLst>
                </p14:cNvPr>
                <p14:cNvContentPartPr/>
                <p14:nvPr/>
              </p14:nvContentPartPr>
              <p14:xfrm>
                <a:off x="3283293" y="2853067"/>
                <a:ext cx="174960" cy="27000"/>
              </p14:xfrm>
            </p:contentPart>
          </mc:Choice>
          <mc:Fallback xmlns="">
            <p:pic>
              <p:nvPicPr>
                <p:cNvPr id="922" name="Freihand 921">
                  <a:extLst>
                    <a:ext uri="{FF2B5EF4-FFF2-40B4-BE49-F238E27FC236}">
                      <a16:creationId xmlns:a16="http://schemas.microsoft.com/office/drawing/2014/main" id="{DB6809A2-B49A-496C-B660-6D53004A244D}"/>
                    </a:ext>
                  </a:extLst>
                </p:cNvPr>
                <p:cNvPicPr/>
                <p:nvPr/>
              </p:nvPicPr>
              <p:blipFill>
                <a:blip r:embed="rId1204"/>
                <a:stretch>
                  <a:fillRect/>
                </a:stretch>
              </p:blipFill>
              <p:spPr>
                <a:xfrm>
                  <a:off x="3278973" y="2848747"/>
                  <a:ext cx="1836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205">
              <p14:nvContentPartPr>
                <p14:cNvPr id="923" name="Freihand 922">
                  <a:extLst>
                    <a:ext uri="{FF2B5EF4-FFF2-40B4-BE49-F238E27FC236}">
                      <a16:creationId xmlns:a16="http://schemas.microsoft.com/office/drawing/2014/main" id="{CF4DC091-544B-4336-A858-3B6368635C1C}"/>
                    </a:ext>
                  </a:extLst>
                </p14:cNvPr>
                <p14:cNvContentPartPr/>
                <p14:nvPr/>
              </p14:nvContentPartPr>
              <p14:xfrm>
                <a:off x="3303453" y="2917147"/>
                <a:ext cx="130680" cy="28080"/>
              </p14:xfrm>
            </p:contentPart>
          </mc:Choice>
          <mc:Fallback xmlns="">
            <p:pic>
              <p:nvPicPr>
                <p:cNvPr id="923" name="Freihand 922">
                  <a:extLst>
                    <a:ext uri="{FF2B5EF4-FFF2-40B4-BE49-F238E27FC236}">
                      <a16:creationId xmlns:a16="http://schemas.microsoft.com/office/drawing/2014/main" id="{CF4DC091-544B-4336-A858-3B6368635C1C}"/>
                    </a:ext>
                  </a:extLst>
                </p:cNvPr>
                <p:cNvPicPr/>
                <p:nvPr/>
              </p:nvPicPr>
              <p:blipFill>
                <a:blip r:embed="rId1206"/>
                <a:stretch>
                  <a:fillRect/>
                </a:stretch>
              </p:blipFill>
              <p:spPr>
                <a:xfrm>
                  <a:off x="3299133" y="2912827"/>
                  <a:ext cx="1393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207">
              <p14:nvContentPartPr>
                <p14:cNvPr id="924" name="Freihand 923">
                  <a:extLst>
                    <a:ext uri="{FF2B5EF4-FFF2-40B4-BE49-F238E27FC236}">
                      <a16:creationId xmlns:a16="http://schemas.microsoft.com/office/drawing/2014/main" id="{5537BE0A-0627-423E-8D29-968FBB68F4EC}"/>
                    </a:ext>
                  </a:extLst>
                </p14:cNvPr>
                <p14:cNvContentPartPr/>
                <p14:nvPr/>
              </p14:nvContentPartPr>
              <p14:xfrm>
                <a:off x="3255933" y="2730307"/>
                <a:ext cx="209520" cy="104040"/>
              </p14:xfrm>
            </p:contentPart>
          </mc:Choice>
          <mc:Fallback xmlns="">
            <p:pic>
              <p:nvPicPr>
                <p:cNvPr id="924" name="Freihand 923">
                  <a:extLst>
                    <a:ext uri="{FF2B5EF4-FFF2-40B4-BE49-F238E27FC236}">
                      <a16:creationId xmlns:a16="http://schemas.microsoft.com/office/drawing/2014/main" id="{5537BE0A-0627-423E-8D29-968FBB68F4EC}"/>
                    </a:ext>
                  </a:extLst>
                </p:cNvPr>
                <p:cNvPicPr/>
                <p:nvPr/>
              </p:nvPicPr>
              <p:blipFill>
                <a:blip r:embed="rId1208"/>
                <a:stretch>
                  <a:fillRect/>
                </a:stretch>
              </p:blipFill>
              <p:spPr>
                <a:xfrm>
                  <a:off x="3251613" y="2725987"/>
                  <a:ext cx="2181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209">
              <p14:nvContentPartPr>
                <p14:cNvPr id="925" name="Freihand 924">
                  <a:extLst>
                    <a:ext uri="{FF2B5EF4-FFF2-40B4-BE49-F238E27FC236}">
                      <a16:creationId xmlns:a16="http://schemas.microsoft.com/office/drawing/2014/main" id="{76A69F24-313A-4370-8FF1-93DA45401924}"/>
                    </a:ext>
                  </a:extLst>
                </p14:cNvPr>
                <p14:cNvContentPartPr/>
                <p14:nvPr/>
              </p14:nvContentPartPr>
              <p14:xfrm>
                <a:off x="3591453" y="2756587"/>
                <a:ext cx="110880" cy="183960"/>
              </p14:xfrm>
            </p:contentPart>
          </mc:Choice>
          <mc:Fallback xmlns="">
            <p:pic>
              <p:nvPicPr>
                <p:cNvPr id="925" name="Freihand 924">
                  <a:extLst>
                    <a:ext uri="{FF2B5EF4-FFF2-40B4-BE49-F238E27FC236}">
                      <a16:creationId xmlns:a16="http://schemas.microsoft.com/office/drawing/2014/main" id="{76A69F24-313A-4370-8FF1-93DA45401924}"/>
                    </a:ext>
                  </a:extLst>
                </p:cNvPr>
                <p:cNvPicPr/>
                <p:nvPr/>
              </p:nvPicPr>
              <p:blipFill>
                <a:blip r:embed="rId1210"/>
                <a:stretch>
                  <a:fillRect/>
                </a:stretch>
              </p:blipFill>
              <p:spPr>
                <a:xfrm>
                  <a:off x="3587133" y="2752267"/>
                  <a:ext cx="1195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211">
              <p14:nvContentPartPr>
                <p14:cNvPr id="926" name="Freihand 925">
                  <a:extLst>
                    <a:ext uri="{FF2B5EF4-FFF2-40B4-BE49-F238E27FC236}">
                      <a16:creationId xmlns:a16="http://schemas.microsoft.com/office/drawing/2014/main" id="{743AA8E7-A87C-40D8-9ADA-7434FDC80A19}"/>
                    </a:ext>
                  </a:extLst>
                </p14:cNvPr>
                <p14:cNvContentPartPr/>
                <p14:nvPr/>
              </p14:nvContentPartPr>
              <p14:xfrm>
                <a:off x="3628533" y="2777467"/>
                <a:ext cx="109080" cy="170640"/>
              </p14:xfrm>
            </p:contentPart>
          </mc:Choice>
          <mc:Fallback xmlns="">
            <p:pic>
              <p:nvPicPr>
                <p:cNvPr id="926" name="Freihand 925">
                  <a:extLst>
                    <a:ext uri="{FF2B5EF4-FFF2-40B4-BE49-F238E27FC236}">
                      <a16:creationId xmlns:a16="http://schemas.microsoft.com/office/drawing/2014/main" id="{743AA8E7-A87C-40D8-9ADA-7434FDC80A19}"/>
                    </a:ext>
                  </a:extLst>
                </p:cNvPr>
                <p:cNvPicPr/>
                <p:nvPr/>
              </p:nvPicPr>
              <p:blipFill>
                <a:blip r:embed="rId1212"/>
                <a:stretch>
                  <a:fillRect/>
                </a:stretch>
              </p:blipFill>
              <p:spPr>
                <a:xfrm>
                  <a:off x="3624213" y="2773147"/>
                  <a:ext cx="1177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213">
              <p14:nvContentPartPr>
                <p14:cNvPr id="927" name="Freihand 926">
                  <a:extLst>
                    <a:ext uri="{FF2B5EF4-FFF2-40B4-BE49-F238E27FC236}">
                      <a16:creationId xmlns:a16="http://schemas.microsoft.com/office/drawing/2014/main" id="{6538D8A5-0C3F-4532-994D-65E269BB3B46}"/>
                    </a:ext>
                  </a:extLst>
                </p14:cNvPr>
                <p14:cNvContentPartPr/>
                <p14:nvPr/>
              </p14:nvContentPartPr>
              <p14:xfrm>
                <a:off x="3771813" y="2772787"/>
                <a:ext cx="105480" cy="153000"/>
              </p14:xfrm>
            </p:contentPart>
          </mc:Choice>
          <mc:Fallback xmlns="">
            <p:pic>
              <p:nvPicPr>
                <p:cNvPr id="927" name="Freihand 926">
                  <a:extLst>
                    <a:ext uri="{FF2B5EF4-FFF2-40B4-BE49-F238E27FC236}">
                      <a16:creationId xmlns:a16="http://schemas.microsoft.com/office/drawing/2014/main" id="{6538D8A5-0C3F-4532-994D-65E269BB3B46}"/>
                    </a:ext>
                  </a:extLst>
                </p:cNvPr>
                <p:cNvPicPr/>
                <p:nvPr/>
              </p:nvPicPr>
              <p:blipFill>
                <a:blip r:embed="rId1214"/>
                <a:stretch>
                  <a:fillRect/>
                </a:stretch>
              </p:blipFill>
              <p:spPr>
                <a:xfrm>
                  <a:off x="3767493" y="2768467"/>
                  <a:ext cx="1141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215">
              <p14:nvContentPartPr>
                <p14:cNvPr id="928" name="Freihand 927">
                  <a:extLst>
                    <a:ext uri="{FF2B5EF4-FFF2-40B4-BE49-F238E27FC236}">
                      <a16:creationId xmlns:a16="http://schemas.microsoft.com/office/drawing/2014/main" id="{95277309-C0A1-4BCD-BC12-8A3EE233CFF0}"/>
                    </a:ext>
                  </a:extLst>
                </p14:cNvPr>
                <p14:cNvContentPartPr/>
                <p14:nvPr/>
              </p14:nvContentPartPr>
              <p14:xfrm>
                <a:off x="3979533" y="2832187"/>
                <a:ext cx="247320" cy="95760"/>
              </p14:xfrm>
            </p:contentPart>
          </mc:Choice>
          <mc:Fallback xmlns="">
            <p:pic>
              <p:nvPicPr>
                <p:cNvPr id="928" name="Freihand 927">
                  <a:extLst>
                    <a:ext uri="{FF2B5EF4-FFF2-40B4-BE49-F238E27FC236}">
                      <a16:creationId xmlns:a16="http://schemas.microsoft.com/office/drawing/2014/main" id="{95277309-C0A1-4BCD-BC12-8A3EE233CFF0}"/>
                    </a:ext>
                  </a:extLst>
                </p:cNvPr>
                <p:cNvPicPr/>
                <p:nvPr/>
              </p:nvPicPr>
              <p:blipFill>
                <a:blip r:embed="rId1216"/>
                <a:stretch>
                  <a:fillRect/>
                </a:stretch>
              </p:blipFill>
              <p:spPr>
                <a:xfrm>
                  <a:off x="3975213" y="2827867"/>
                  <a:ext cx="2559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217">
              <p14:nvContentPartPr>
                <p14:cNvPr id="929" name="Freihand 928">
                  <a:extLst>
                    <a:ext uri="{FF2B5EF4-FFF2-40B4-BE49-F238E27FC236}">
                      <a16:creationId xmlns:a16="http://schemas.microsoft.com/office/drawing/2014/main" id="{4B96046A-0FB9-448E-9B3D-F45167F10009}"/>
                    </a:ext>
                  </a:extLst>
                </p14:cNvPr>
                <p14:cNvContentPartPr/>
                <p14:nvPr/>
              </p14:nvContentPartPr>
              <p14:xfrm>
                <a:off x="3968733" y="2814907"/>
                <a:ext cx="141480" cy="230400"/>
              </p14:xfrm>
            </p:contentPart>
          </mc:Choice>
          <mc:Fallback xmlns="">
            <p:pic>
              <p:nvPicPr>
                <p:cNvPr id="929" name="Freihand 928">
                  <a:extLst>
                    <a:ext uri="{FF2B5EF4-FFF2-40B4-BE49-F238E27FC236}">
                      <a16:creationId xmlns:a16="http://schemas.microsoft.com/office/drawing/2014/main" id="{4B96046A-0FB9-448E-9B3D-F45167F10009}"/>
                    </a:ext>
                  </a:extLst>
                </p:cNvPr>
                <p:cNvPicPr/>
                <p:nvPr/>
              </p:nvPicPr>
              <p:blipFill>
                <a:blip r:embed="rId1218"/>
                <a:stretch>
                  <a:fillRect/>
                </a:stretch>
              </p:blipFill>
              <p:spPr>
                <a:xfrm>
                  <a:off x="3964413" y="2810587"/>
                  <a:ext cx="15012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1219">
              <p14:nvContentPartPr>
                <p14:cNvPr id="931" name="Freihand 930">
                  <a:extLst>
                    <a:ext uri="{FF2B5EF4-FFF2-40B4-BE49-F238E27FC236}">
                      <a16:creationId xmlns:a16="http://schemas.microsoft.com/office/drawing/2014/main" id="{DB703B3D-5FE9-49B8-8B3C-BA8DFA96D725}"/>
                    </a:ext>
                  </a:extLst>
                </p14:cNvPr>
                <p14:cNvContentPartPr/>
                <p14:nvPr/>
              </p14:nvContentPartPr>
              <p14:xfrm>
                <a:off x="4135773" y="2737147"/>
                <a:ext cx="299160" cy="180000"/>
              </p14:xfrm>
            </p:contentPart>
          </mc:Choice>
          <mc:Fallback xmlns="">
            <p:pic>
              <p:nvPicPr>
                <p:cNvPr id="931" name="Freihand 930">
                  <a:extLst>
                    <a:ext uri="{FF2B5EF4-FFF2-40B4-BE49-F238E27FC236}">
                      <a16:creationId xmlns:a16="http://schemas.microsoft.com/office/drawing/2014/main" id="{DB703B3D-5FE9-49B8-8B3C-BA8DFA96D725}"/>
                    </a:ext>
                  </a:extLst>
                </p:cNvPr>
                <p:cNvPicPr/>
                <p:nvPr/>
              </p:nvPicPr>
              <p:blipFill>
                <a:blip r:embed="rId1220"/>
                <a:stretch>
                  <a:fillRect/>
                </a:stretch>
              </p:blipFill>
              <p:spPr>
                <a:xfrm>
                  <a:off x="4131453" y="2732827"/>
                  <a:ext cx="3078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221">
              <p14:nvContentPartPr>
                <p14:cNvPr id="932" name="Freihand 931">
                  <a:extLst>
                    <a:ext uri="{FF2B5EF4-FFF2-40B4-BE49-F238E27FC236}">
                      <a16:creationId xmlns:a16="http://schemas.microsoft.com/office/drawing/2014/main" id="{20842DB7-71FE-44FC-B743-923F4E056D52}"/>
                    </a:ext>
                  </a:extLst>
                </p14:cNvPr>
                <p14:cNvContentPartPr/>
                <p14:nvPr/>
              </p14:nvContentPartPr>
              <p14:xfrm>
                <a:off x="4438173" y="2811307"/>
                <a:ext cx="91080" cy="82080"/>
              </p14:xfrm>
            </p:contentPart>
          </mc:Choice>
          <mc:Fallback xmlns="">
            <p:pic>
              <p:nvPicPr>
                <p:cNvPr id="932" name="Freihand 931">
                  <a:extLst>
                    <a:ext uri="{FF2B5EF4-FFF2-40B4-BE49-F238E27FC236}">
                      <a16:creationId xmlns:a16="http://schemas.microsoft.com/office/drawing/2014/main" id="{20842DB7-71FE-44FC-B743-923F4E056D52}"/>
                    </a:ext>
                  </a:extLst>
                </p:cNvPr>
                <p:cNvPicPr/>
                <p:nvPr/>
              </p:nvPicPr>
              <p:blipFill>
                <a:blip r:embed="rId1222"/>
                <a:stretch>
                  <a:fillRect/>
                </a:stretch>
              </p:blipFill>
              <p:spPr>
                <a:xfrm>
                  <a:off x="4433853" y="2806987"/>
                  <a:ext cx="997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223">
              <p14:nvContentPartPr>
                <p14:cNvPr id="933" name="Freihand 932">
                  <a:extLst>
                    <a:ext uri="{FF2B5EF4-FFF2-40B4-BE49-F238E27FC236}">
                      <a16:creationId xmlns:a16="http://schemas.microsoft.com/office/drawing/2014/main" id="{BA1F1F21-C9D5-411E-82AD-3EA7F37F9621}"/>
                    </a:ext>
                  </a:extLst>
                </p14:cNvPr>
                <p14:cNvContentPartPr/>
                <p14:nvPr/>
              </p14:nvContentPartPr>
              <p14:xfrm>
                <a:off x="4622493" y="2803387"/>
                <a:ext cx="159120" cy="88560"/>
              </p14:xfrm>
            </p:contentPart>
          </mc:Choice>
          <mc:Fallback xmlns="">
            <p:pic>
              <p:nvPicPr>
                <p:cNvPr id="933" name="Freihand 932">
                  <a:extLst>
                    <a:ext uri="{FF2B5EF4-FFF2-40B4-BE49-F238E27FC236}">
                      <a16:creationId xmlns:a16="http://schemas.microsoft.com/office/drawing/2014/main" id="{BA1F1F21-C9D5-411E-82AD-3EA7F37F9621}"/>
                    </a:ext>
                  </a:extLst>
                </p:cNvPr>
                <p:cNvPicPr/>
                <p:nvPr/>
              </p:nvPicPr>
              <p:blipFill>
                <a:blip r:embed="rId1224"/>
                <a:stretch>
                  <a:fillRect/>
                </a:stretch>
              </p:blipFill>
              <p:spPr>
                <a:xfrm>
                  <a:off x="4618173" y="2799067"/>
                  <a:ext cx="1677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225">
              <p14:nvContentPartPr>
                <p14:cNvPr id="934" name="Freihand 933">
                  <a:extLst>
                    <a:ext uri="{FF2B5EF4-FFF2-40B4-BE49-F238E27FC236}">
                      <a16:creationId xmlns:a16="http://schemas.microsoft.com/office/drawing/2014/main" id="{FC863E9B-DC90-4081-8425-69C1035A82DD}"/>
                    </a:ext>
                  </a:extLst>
                </p14:cNvPr>
                <p14:cNvContentPartPr/>
                <p14:nvPr/>
              </p14:nvContentPartPr>
              <p14:xfrm>
                <a:off x="4785933" y="2691787"/>
                <a:ext cx="222120" cy="300240"/>
              </p14:xfrm>
            </p:contentPart>
          </mc:Choice>
          <mc:Fallback xmlns="">
            <p:pic>
              <p:nvPicPr>
                <p:cNvPr id="934" name="Freihand 933">
                  <a:extLst>
                    <a:ext uri="{FF2B5EF4-FFF2-40B4-BE49-F238E27FC236}">
                      <a16:creationId xmlns:a16="http://schemas.microsoft.com/office/drawing/2014/main" id="{FC863E9B-DC90-4081-8425-69C1035A82DD}"/>
                    </a:ext>
                  </a:extLst>
                </p:cNvPr>
                <p:cNvPicPr/>
                <p:nvPr/>
              </p:nvPicPr>
              <p:blipFill>
                <a:blip r:embed="rId1226"/>
                <a:stretch>
                  <a:fillRect/>
                </a:stretch>
              </p:blipFill>
              <p:spPr>
                <a:xfrm>
                  <a:off x="4781613" y="2687467"/>
                  <a:ext cx="23076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1227">
              <p14:nvContentPartPr>
                <p14:cNvPr id="935" name="Freihand 934">
                  <a:extLst>
                    <a:ext uri="{FF2B5EF4-FFF2-40B4-BE49-F238E27FC236}">
                      <a16:creationId xmlns:a16="http://schemas.microsoft.com/office/drawing/2014/main" id="{D2A439D6-CCE2-4328-ACC8-BB46967E08C2}"/>
                    </a:ext>
                  </a:extLst>
                </p14:cNvPr>
                <p14:cNvContentPartPr/>
                <p14:nvPr/>
              </p14:nvContentPartPr>
              <p14:xfrm>
                <a:off x="4995453" y="2715907"/>
                <a:ext cx="18000" cy="60840"/>
              </p14:xfrm>
            </p:contentPart>
          </mc:Choice>
          <mc:Fallback xmlns="">
            <p:pic>
              <p:nvPicPr>
                <p:cNvPr id="935" name="Freihand 934">
                  <a:extLst>
                    <a:ext uri="{FF2B5EF4-FFF2-40B4-BE49-F238E27FC236}">
                      <a16:creationId xmlns:a16="http://schemas.microsoft.com/office/drawing/2014/main" id="{D2A439D6-CCE2-4328-ACC8-BB46967E08C2}"/>
                    </a:ext>
                  </a:extLst>
                </p:cNvPr>
                <p:cNvPicPr/>
                <p:nvPr/>
              </p:nvPicPr>
              <p:blipFill>
                <a:blip r:embed="rId1228"/>
                <a:stretch>
                  <a:fillRect/>
                </a:stretch>
              </p:blipFill>
              <p:spPr>
                <a:xfrm>
                  <a:off x="4991133" y="2711587"/>
                  <a:ext cx="266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229">
              <p14:nvContentPartPr>
                <p14:cNvPr id="936" name="Freihand 935">
                  <a:extLst>
                    <a:ext uri="{FF2B5EF4-FFF2-40B4-BE49-F238E27FC236}">
                      <a16:creationId xmlns:a16="http://schemas.microsoft.com/office/drawing/2014/main" id="{AF43B631-57B4-4EA0-BF82-2FD537203000}"/>
                    </a:ext>
                  </a:extLst>
                </p14:cNvPr>
                <p14:cNvContentPartPr/>
                <p14:nvPr/>
              </p14:nvContentPartPr>
              <p14:xfrm>
                <a:off x="5052333" y="2782147"/>
                <a:ext cx="131760" cy="92880"/>
              </p14:xfrm>
            </p:contentPart>
          </mc:Choice>
          <mc:Fallback xmlns="">
            <p:pic>
              <p:nvPicPr>
                <p:cNvPr id="936" name="Freihand 935">
                  <a:extLst>
                    <a:ext uri="{FF2B5EF4-FFF2-40B4-BE49-F238E27FC236}">
                      <a16:creationId xmlns:a16="http://schemas.microsoft.com/office/drawing/2014/main" id="{AF43B631-57B4-4EA0-BF82-2FD537203000}"/>
                    </a:ext>
                  </a:extLst>
                </p:cNvPr>
                <p:cNvPicPr/>
                <p:nvPr/>
              </p:nvPicPr>
              <p:blipFill>
                <a:blip r:embed="rId1230"/>
                <a:stretch>
                  <a:fillRect/>
                </a:stretch>
              </p:blipFill>
              <p:spPr>
                <a:xfrm>
                  <a:off x="5048013" y="2777827"/>
                  <a:ext cx="1404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231">
              <p14:nvContentPartPr>
                <p14:cNvPr id="937" name="Freihand 936">
                  <a:extLst>
                    <a:ext uri="{FF2B5EF4-FFF2-40B4-BE49-F238E27FC236}">
                      <a16:creationId xmlns:a16="http://schemas.microsoft.com/office/drawing/2014/main" id="{29895D01-7F64-4370-8406-56D39019182D}"/>
                    </a:ext>
                  </a:extLst>
                </p14:cNvPr>
                <p14:cNvContentPartPr/>
                <p14:nvPr/>
              </p14:nvContentPartPr>
              <p14:xfrm>
                <a:off x="5193093" y="2800507"/>
                <a:ext cx="19440" cy="44280"/>
              </p14:xfrm>
            </p:contentPart>
          </mc:Choice>
          <mc:Fallback xmlns="">
            <p:pic>
              <p:nvPicPr>
                <p:cNvPr id="937" name="Freihand 936">
                  <a:extLst>
                    <a:ext uri="{FF2B5EF4-FFF2-40B4-BE49-F238E27FC236}">
                      <a16:creationId xmlns:a16="http://schemas.microsoft.com/office/drawing/2014/main" id="{29895D01-7F64-4370-8406-56D39019182D}"/>
                    </a:ext>
                  </a:extLst>
                </p:cNvPr>
                <p:cNvPicPr/>
                <p:nvPr/>
              </p:nvPicPr>
              <p:blipFill>
                <a:blip r:embed="rId1232"/>
                <a:stretch>
                  <a:fillRect/>
                </a:stretch>
              </p:blipFill>
              <p:spPr>
                <a:xfrm>
                  <a:off x="5188773" y="2796187"/>
                  <a:ext cx="280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233">
              <p14:nvContentPartPr>
                <p14:cNvPr id="938" name="Freihand 937">
                  <a:extLst>
                    <a:ext uri="{FF2B5EF4-FFF2-40B4-BE49-F238E27FC236}">
                      <a16:creationId xmlns:a16="http://schemas.microsoft.com/office/drawing/2014/main" id="{1F63CDD5-EDA8-4D29-BDB6-968DD1A3FA6F}"/>
                    </a:ext>
                  </a:extLst>
                </p14:cNvPr>
                <p14:cNvContentPartPr/>
                <p14:nvPr/>
              </p14:nvContentPartPr>
              <p14:xfrm>
                <a:off x="5233413" y="2745787"/>
                <a:ext cx="258840" cy="135360"/>
              </p14:xfrm>
            </p:contentPart>
          </mc:Choice>
          <mc:Fallback xmlns="">
            <p:pic>
              <p:nvPicPr>
                <p:cNvPr id="938" name="Freihand 937">
                  <a:extLst>
                    <a:ext uri="{FF2B5EF4-FFF2-40B4-BE49-F238E27FC236}">
                      <a16:creationId xmlns:a16="http://schemas.microsoft.com/office/drawing/2014/main" id="{1F63CDD5-EDA8-4D29-BDB6-968DD1A3FA6F}"/>
                    </a:ext>
                  </a:extLst>
                </p:cNvPr>
                <p:cNvPicPr/>
                <p:nvPr/>
              </p:nvPicPr>
              <p:blipFill>
                <a:blip r:embed="rId1234"/>
                <a:stretch>
                  <a:fillRect/>
                </a:stretch>
              </p:blipFill>
              <p:spPr>
                <a:xfrm>
                  <a:off x="5229093" y="2741467"/>
                  <a:ext cx="2674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235">
              <p14:nvContentPartPr>
                <p14:cNvPr id="939" name="Freihand 938">
                  <a:extLst>
                    <a:ext uri="{FF2B5EF4-FFF2-40B4-BE49-F238E27FC236}">
                      <a16:creationId xmlns:a16="http://schemas.microsoft.com/office/drawing/2014/main" id="{DD57B201-6FA7-4992-8D24-EF35E4282D63}"/>
                    </a:ext>
                  </a:extLst>
                </p14:cNvPr>
                <p14:cNvContentPartPr/>
                <p14:nvPr/>
              </p14:nvContentPartPr>
              <p14:xfrm>
                <a:off x="5279853" y="2697547"/>
                <a:ext cx="36000" cy="5040"/>
              </p14:xfrm>
            </p:contentPart>
          </mc:Choice>
          <mc:Fallback xmlns="">
            <p:pic>
              <p:nvPicPr>
                <p:cNvPr id="939" name="Freihand 938">
                  <a:extLst>
                    <a:ext uri="{FF2B5EF4-FFF2-40B4-BE49-F238E27FC236}">
                      <a16:creationId xmlns:a16="http://schemas.microsoft.com/office/drawing/2014/main" id="{DD57B201-6FA7-4992-8D24-EF35E4282D63}"/>
                    </a:ext>
                  </a:extLst>
                </p:cNvPr>
                <p:cNvPicPr/>
                <p:nvPr/>
              </p:nvPicPr>
              <p:blipFill>
                <a:blip r:embed="rId1236"/>
                <a:stretch>
                  <a:fillRect/>
                </a:stretch>
              </p:blipFill>
              <p:spPr>
                <a:xfrm>
                  <a:off x="5275533" y="2693227"/>
                  <a:ext cx="446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237">
              <p14:nvContentPartPr>
                <p14:cNvPr id="940" name="Freihand 939">
                  <a:extLst>
                    <a:ext uri="{FF2B5EF4-FFF2-40B4-BE49-F238E27FC236}">
                      <a16:creationId xmlns:a16="http://schemas.microsoft.com/office/drawing/2014/main" id="{84E05B2D-1A9D-4008-AD3E-2710ED2C6ABE}"/>
                    </a:ext>
                  </a:extLst>
                </p14:cNvPr>
                <p14:cNvContentPartPr/>
                <p14:nvPr/>
              </p14:nvContentPartPr>
              <p14:xfrm>
                <a:off x="3640053" y="3096427"/>
                <a:ext cx="110160" cy="107640"/>
              </p14:xfrm>
            </p:contentPart>
          </mc:Choice>
          <mc:Fallback xmlns="">
            <p:pic>
              <p:nvPicPr>
                <p:cNvPr id="940" name="Freihand 939">
                  <a:extLst>
                    <a:ext uri="{FF2B5EF4-FFF2-40B4-BE49-F238E27FC236}">
                      <a16:creationId xmlns:a16="http://schemas.microsoft.com/office/drawing/2014/main" id="{84E05B2D-1A9D-4008-AD3E-2710ED2C6ABE}"/>
                    </a:ext>
                  </a:extLst>
                </p:cNvPr>
                <p:cNvPicPr/>
                <p:nvPr/>
              </p:nvPicPr>
              <p:blipFill>
                <a:blip r:embed="rId1238"/>
                <a:stretch>
                  <a:fillRect/>
                </a:stretch>
              </p:blipFill>
              <p:spPr>
                <a:xfrm>
                  <a:off x="3635733" y="3092107"/>
                  <a:ext cx="1188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239">
              <p14:nvContentPartPr>
                <p14:cNvPr id="941" name="Freihand 940">
                  <a:extLst>
                    <a:ext uri="{FF2B5EF4-FFF2-40B4-BE49-F238E27FC236}">
                      <a16:creationId xmlns:a16="http://schemas.microsoft.com/office/drawing/2014/main" id="{9871AE34-E353-4490-AC49-6AC333314594}"/>
                    </a:ext>
                  </a:extLst>
                </p14:cNvPr>
                <p14:cNvContentPartPr/>
                <p14:nvPr/>
              </p14:nvContentPartPr>
              <p14:xfrm>
                <a:off x="3785853" y="3059707"/>
                <a:ext cx="208080" cy="140400"/>
              </p14:xfrm>
            </p:contentPart>
          </mc:Choice>
          <mc:Fallback xmlns="">
            <p:pic>
              <p:nvPicPr>
                <p:cNvPr id="941" name="Freihand 940">
                  <a:extLst>
                    <a:ext uri="{FF2B5EF4-FFF2-40B4-BE49-F238E27FC236}">
                      <a16:creationId xmlns:a16="http://schemas.microsoft.com/office/drawing/2014/main" id="{9871AE34-E353-4490-AC49-6AC333314594}"/>
                    </a:ext>
                  </a:extLst>
                </p:cNvPr>
                <p:cNvPicPr/>
                <p:nvPr/>
              </p:nvPicPr>
              <p:blipFill>
                <a:blip r:embed="rId1240"/>
                <a:stretch>
                  <a:fillRect/>
                </a:stretch>
              </p:blipFill>
              <p:spPr>
                <a:xfrm>
                  <a:off x="3781533" y="3055387"/>
                  <a:ext cx="2167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241">
              <p14:nvContentPartPr>
                <p14:cNvPr id="942" name="Freihand 941">
                  <a:extLst>
                    <a:ext uri="{FF2B5EF4-FFF2-40B4-BE49-F238E27FC236}">
                      <a16:creationId xmlns:a16="http://schemas.microsoft.com/office/drawing/2014/main" id="{C9725932-D1E0-465B-86B9-1D1997C9B348}"/>
                    </a:ext>
                  </a:extLst>
                </p14:cNvPr>
                <p14:cNvContentPartPr/>
                <p14:nvPr/>
              </p14:nvContentPartPr>
              <p14:xfrm>
                <a:off x="4012653" y="3093907"/>
                <a:ext cx="80640" cy="187560"/>
              </p14:xfrm>
            </p:contentPart>
          </mc:Choice>
          <mc:Fallback xmlns="">
            <p:pic>
              <p:nvPicPr>
                <p:cNvPr id="942" name="Freihand 941">
                  <a:extLst>
                    <a:ext uri="{FF2B5EF4-FFF2-40B4-BE49-F238E27FC236}">
                      <a16:creationId xmlns:a16="http://schemas.microsoft.com/office/drawing/2014/main" id="{C9725932-D1E0-465B-86B9-1D1997C9B348}"/>
                    </a:ext>
                  </a:extLst>
                </p:cNvPr>
                <p:cNvPicPr/>
                <p:nvPr/>
              </p:nvPicPr>
              <p:blipFill>
                <a:blip r:embed="rId1242"/>
                <a:stretch>
                  <a:fillRect/>
                </a:stretch>
              </p:blipFill>
              <p:spPr>
                <a:xfrm>
                  <a:off x="4008333" y="3089587"/>
                  <a:ext cx="8928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243">
              <p14:nvContentPartPr>
                <p14:cNvPr id="943" name="Freihand 942">
                  <a:extLst>
                    <a:ext uri="{FF2B5EF4-FFF2-40B4-BE49-F238E27FC236}">
                      <a16:creationId xmlns:a16="http://schemas.microsoft.com/office/drawing/2014/main" id="{290DCAA9-6E4E-45A1-B329-9827105127C4}"/>
                    </a:ext>
                  </a:extLst>
                </p14:cNvPr>
                <p14:cNvContentPartPr/>
                <p14:nvPr/>
              </p14:nvContentPartPr>
              <p14:xfrm>
                <a:off x="4118133" y="3010027"/>
                <a:ext cx="218880" cy="149040"/>
              </p14:xfrm>
            </p:contentPart>
          </mc:Choice>
          <mc:Fallback xmlns="">
            <p:pic>
              <p:nvPicPr>
                <p:cNvPr id="943" name="Freihand 942">
                  <a:extLst>
                    <a:ext uri="{FF2B5EF4-FFF2-40B4-BE49-F238E27FC236}">
                      <a16:creationId xmlns:a16="http://schemas.microsoft.com/office/drawing/2014/main" id="{290DCAA9-6E4E-45A1-B329-9827105127C4}"/>
                    </a:ext>
                  </a:extLst>
                </p:cNvPr>
                <p:cNvPicPr/>
                <p:nvPr/>
              </p:nvPicPr>
              <p:blipFill>
                <a:blip r:embed="rId1244"/>
                <a:stretch>
                  <a:fillRect/>
                </a:stretch>
              </p:blipFill>
              <p:spPr>
                <a:xfrm>
                  <a:off x="4113813" y="3005707"/>
                  <a:ext cx="2275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245">
              <p14:nvContentPartPr>
                <p14:cNvPr id="944" name="Freihand 943">
                  <a:extLst>
                    <a:ext uri="{FF2B5EF4-FFF2-40B4-BE49-F238E27FC236}">
                      <a16:creationId xmlns:a16="http://schemas.microsoft.com/office/drawing/2014/main" id="{CE5D7817-7781-4DE6-9F73-FDD7735AFA87}"/>
                    </a:ext>
                  </a:extLst>
                </p14:cNvPr>
                <p14:cNvContentPartPr/>
                <p14:nvPr/>
              </p14:nvContentPartPr>
              <p14:xfrm>
                <a:off x="4420173" y="3082387"/>
                <a:ext cx="108000" cy="91800"/>
              </p14:xfrm>
            </p:contentPart>
          </mc:Choice>
          <mc:Fallback xmlns="">
            <p:pic>
              <p:nvPicPr>
                <p:cNvPr id="944" name="Freihand 943">
                  <a:extLst>
                    <a:ext uri="{FF2B5EF4-FFF2-40B4-BE49-F238E27FC236}">
                      <a16:creationId xmlns:a16="http://schemas.microsoft.com/office/drawing/2014/main" id="{CE5D7817-7781-4DE6-9F73-FDD7735AFA87}"/>
                    </a:ext>
                  </a:extLst>
                </p:cNvPr>
                <p:cNvPicPr/>
                <p:nvPr/>
              </p:nvPicPr>
              <p:blipFill>
                <a:blip r:embed="rId1246"/>
                <a:stretch>
                  <a:fillRect/>
                </a:stretch>
              </p:blipFill>
              <p:spPr>
                <a:xfrm>
                  <a:off x="4415853" y="3078067"/>
                  <a:ext cx="1166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247">
              <p14:nvContentPartPr>
                <p14:cNvPr id="945" name="Freihand 944">
                  <a:extLst>
                    <a:ext uri="{FF2B5EF4-FFF2-40B4-BE49-F238E27FC236}">
                      <a16:creationId xmlns:a16="http://schemas.microsoft.com/office/drawing/2014/main" id="{6EED2917-00F1-4A68-8D32-33FF9E8269B0}"/>
                    </a:ext>
                  </a:extLst>
                </p14:cNvPr>
                <p14:cNvContentPartPr/>
                <p14:nvPr/>
              </p14:nvContentPartPr>
              <p14:xfrm>
                <a:off x="4515933" y="3092107"/>
                <a:ext cx="296640" cy="73440"/>
              </p14:xfrm>
            </p:contentPart>
          </mc:Choice>
          <mc:Fallback xmlns="">
            <p:pic>
              <p:nvPicPr>
                <p:cNvPr id="945" name="Freihand 944">
                  <a:extLst>
                    <a:ext uri="{FF2B5EF4-FFF2-40B4-BE49-F238E27FC236}">
                      <a16:creationId xmlns:a16="http://schemas.microsoft.com/office/drawing/2014/main" id="{6EED2917-00F1-4A68-8D32-33FF9E8269B0}"/>
                    </a:ext>
                  </a:extLst>
                </p:cNvPr>
                <p:cNvPicPr/>
                <p:nvPr/>
              </p:nvPicPr>
              <p:blipFill>
                <a:blip r:embed="rId1248"/>
                <a:stretch>
                  <a:fillRect/>
                </a:stretch>
              </p:blipFill>
              <p:spPr>
                <a:xfrm>
                  <a:off x="4511613" y="3087787"/>
                  <a:ext cx="3052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249">
              <p14:nvContentPartPr>
                <p14:cNvPr id="946" name="Freihand 945">
                  <a:extLst>
                    <a:ext uri="{FF2B5EF4-FFF2-40B4-BE49-F238E27FC236}">
                      <a16:creationId xmlns:a16="http://schemas.microsoft.com/office/drawing/2014/main" id="{76CC2CA9-A6E8-4ADC-89C1-C8B1F6013D45}"/>
                    </a:ext>
                  </a:extLst>
                </p14:cNvPr>
                <p14:cNvContentPartPr/>
                <p14:nvPr/>
              </p14:nvContentPartPr>
              <p14:xfrm>
                <a:off x="4821933" y="3002107"/>
                <a:ext cx="109440" cy="140040"/>
              </p14:xfrm>
            </p:contentPart>
          </mc:Choice>
          <mc:Fallback xmlns="">
            <p:pic>
              <p:nvPicPr>
                <p:cNvPr id="946" name="Freihand 945">
                  <a:extLst>
                    <a:ext uri="{FF2B5EF4-FFF2-40B4-BE49-F238E27FC236}">
                      <a16:creationId xmlns:a16="http://schemas.microsoft.com/office/drawing/2014/main" id="{76CC2CA9-A6E8-4ADC-89C1-C8B1F6013D45}"/>
                    </a:ext>
                  </a:extLst>
                </p:cNvPr>
                <p:cNvPicPr/>
                <p:nvPr/>
              </p:nvPicPr>
              <p:blipFill>
                <a:blip r:embed="rId1250"/>
                <a:stretch>
                  <a:fillRect/>
                </a:stretch>
              </p:blipFill>
              <p:spPr>
                <a:xfrm>
                  <a:off x="4817613" y="2997787"/>
                  <a:ext cx="1180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251">
              <p14:nvContentPartPr>
                <p14:cNvPr id="947" name="Freihand 946">
                  <a:extLst>
                    <a:ext uri="{FF2B5EF4-FFF2-40B4-BE49-F238E27FC236}">
                      <a16:creationId xmlns:a16="http://schemas.microsoft.com/office/drawing/2014/main" id="{ED038C1B-E4C5-4B05-927D-5874B80643CB}"/>
                    </a:ext>
                  </a:extLst>
                </p14:cNvPr>
                <p14:cNvContentPartPr/>
                <p14:nvPr/>
              </p14:nvContentPartPr>
              <p14:xfrm>
                <a:off x="4967373" y="3071227"/>
                <a:ext cx="11520" cy="42120"/>
              </p14:xfrm>
            </p:contentPart>
          </mc:Choice>
          <mc:Fallback xmlns="">
            <p:pic>
              <p:nvPicPr>
                <p:cNvPr id="947" name="Freihand 946">
                  <a:extLst>
                    <a:ext uri="{FF2B5EF4-FFF2-40B4-BE49-F238E27FC236}">
                      <a16:creationId xmlns:a16="http://schemas.microsoft.com/office/drawing/2014/main" id="{ED038C1B-E4C5-4B05-927D-5874B80643CB}"/>
                    </a:ext>
                  </a:extLst>
                </p:cNvPr>
                <p:cNvPicPr/>
                <p:nvPr/>
              </p:nvPicPr>
              <p:blipFill>
                <a:blip r:embed="rId1252"/>
                <a:stretch>
                  <a:fillRect/>
                </a:stretch>
              </p:blipFill>
              <p:spPr>
                <a:xfrm>
                  <a:off x="4963053" y="3066907"/>
                  <a:ext cx="2016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253">
              <p14:nvContentPartPr>
                <p14:cNvPr id="948" name="Freihand 947">
                  <a:extLst>
                    <a:ext uri="{FF2B5EF4-FFF2-40B4-BE49-F238E27FC236}">
                      <a16:creationId xmlns:a16="http://schemas.microsoft.com/office/drawing/2014/main" id="{6F3C38DB-C642-47F7-92C5-2B3033818F05}"/>
                    </a:ext>
                  </a:extLst>
                </p14:cNvPr>
                <p14:cNvContentPartPr/>
                <p14:nvPr/>
              </p14:nvContentPartPr>
              <p14:xfrm>
                <a:off x="5021733" y="3048907"/>
                <a:ext cx="141480" cy="82440"/>
              </p14:xfrm>
            </p:contentPart>
          </mc:Choice>
          <mc:Fallback xmlns="">
            <p:pic>
              <p:nvPicPr>
                <p:cNvPr id="948" name="Freihand 947">
                  <a:extLst>
                    <a:ext uri="{FF2B5EF4-FFF2-40B4-BE49-F238E27FC236}">
                      <a16:creationId xmlns:a16="http://schemas.microsoft.com/office/drawing/2014/main" id="{6F3C38DB-C642-47F7-92C5-2B3033818F05}"/>
                    </a:ext>
                  </a:extLst>
                </p:cNvPr>
                <p:cNvPicPr/>
                <p:nvPr/>
              </p:nvPicPr>
              <p:blipFill>
                <a:blip r:embed="rId1254"/>
                <a:stretch>
                  <a:fillRect/>
                </a:stretch>
              </p:blipFill>
              <p:spPr>
                <a:xfrm>
                  <a:off x="5017413" y="3044587"/>
                  <a:ext cx="1501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255">
              <p14:nvContentPartPr>
                <p14:cNvPr id="949" name="Freihand 948">
                  <a:extLst>
                    <a:ext uri="{FF2B5EF4-FFF2-40B4-BE49-F238E27FC236}">
                      <a16:creationId xmlns:a16="http://schemas.microsoft.com/office/drawing/2014/main" id="{FD686D3C-3381-40F1-A0E7-B00566448568}"/>
                    </a:ext>
                  </a:extLst>
                </p14:cNvPr>
                <p14:cNvContentPartPr/>
                <p14:nvPr/>
              </p14:nvContentPartPr>
              <p14:xfrm>
                <a:off x="5144133" y="2955667"/>
                <a:ext cx="295920" cy="137880"/>
              </p14:xfrm>
            </p:contentPart>
          </mc:Choice>
          <mc:Fallback xmlns="">
            <p:pic>
              <p:nvPicPr>
                <p:cNvPr id="949" name="Freihand 948">
                  <a:extLst>
                    <a:ext uri="{FF2B5EF4-FFF2-40B4-BE49-F238E27FC236}">
                      <a16:creationId xmlns:a16="http://schemas.microsoft.com/office/drawing/2014/main" id="{FD686D3C-3381-40F1-A0E7-B00566448568}"/>
                    </a:ext>
                  </a:extLst>
                </p:cNvPr>
                <p:cNvPicPr/>
                <p:nvPr/>
              </p:nvPicPr>
              <p:blipFill>
                <a:blip r:embed="rId1256"/>
                <a:stretch>
                  <a:fillRect/>
                </a:stretch>
              </p:blipFill>
              <p:spPr>
                <a:xfrm>
                  <a:off x="5139813" y="2951347"/>
                  <a:ext cx="3045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257">
              <p14:nvContentPartPr>
                <p14:cNvPr id="950" name="Freihand 949">
                  <a:extLst>
                    <a:ext uri="{FF2B5EF4-FFF2-40B4-BE49-F238E27FC236}">
                      <a16:creationId xmlns:a16="http://schemas.microsoft.com/office/drawing/2014/main" id="{C3860859-74BF-4F13-997B-75E5065EF1FA}"/>
                    </a:ext>
                  </a:extLst>
                </p14:cNvPr>
                <p14:cNvContentPartPr/>
                <p14:nvPr/>
              </p14:nvContentPartPr>
              <p14:xfrm>
                <a:off x="5393973" y="2913907"/>
                <a:ext cx="32040" cy="66240"/>
              </p14:xfrm>
            </p:contentPart>
          </mc:Choice>
          <mc:Fallback xmlns="">
            <p:pic>
              <p:nvPicPr>
                <p:cNvPr id="950" name="Freihand 949">
                  <a:extLst>
                    <a:ext uri="{FF2B5EF4-FFF2-40B4-BE49-F238E27FC236}">
                      <a16:creationId xmlns:a16="http://schemas.microsoft.com/office/drawing/2014/main" id="{C3860859-74BF-4F13-997B-75E5065EF1FA}"/>
                    </a:ext>
                  </a:extLst>
                </p:cNvPr>
                <p:cNvPicPr/>
                <p:nvPr/>
              </p:nvPicPr>
              <p:blipFill>
                <a:blip r:embed="rId1258"/>
                <a:stretch>
                  <a:fillRect/>
                </a:stretch>
              </p:blipFill>
              <p:spPr>
                <a:xfrm>
                  <a:off x="5389653" y="2909587"/>
                  <a:ext cx="406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259">
              <p14:nvContentPartPr>
                <p14:cNvPr id="951" name="Freihand 950">
                  <a:extLst>
                    <a:ext uri="{FF2B5EF4-FFF2-40B4-BE49-F238E27FC236}">
                      <a16:creationId xmlns:a16="http://schemas.microsoft.com/office/drawing/2014/main" id="{5006F615-9C4D-442F-B930-55CBC2B5BEF6}"/>
                    </a:ext>
                  </a:extLst>
                </p14:cNvPr>
                <p14:cNvContentPartPr/>
                <p14:nvPr/>
              </p14:nvContentPartPr>
              <p14:xfrm>
                <a:off x="5449413" y="2975107"/>
                <a:ext cx="149400" cy="48600"/>
              </p14:xfrm>
            </p:contentPart>
          </mc:Choice>
          <mc:Fallback xmlns="">
            <p:pic>
              <p:nvPicPr>
                <p:cNvPr id="951" name="Freihand 950">
                  <a:extLst>
                    <a:ext uri="{FF2B5EF4-FFF2-40B4-BE49-F238E27FC236}">
                      <a16:creationId xmlns:a16="http://schemas.microsoft.com/office/drawing/2014/main" id="{5006F615-9C4D-442F-B930-55CBC2B5BEF6}"/>
                    </a:ext>
                  </a:extLst>
                </p:cNvPr>
                <p:cNvPicPr/>
                <p:nvPr/>
              </p:nvPicPr>
              <p:blipFill>
                <a:blip r:embed="rId1260"/>
                <a:stretch>
                  <a:fillRect/>
                </a:stretch>
              </p:blipFill>
              <p:spPr>
                <a:xfrm>
                  <a:off x="5445093" y="2970787"/>
                  <a:ext cx="1580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261">
              <p14:nvContentPartPr>
                <p14:cNvPr id="952" name="Freihand 951">
                  <a:extLst>
                    <a:ext uri="{FF2B5EF4-FFF2-40B4-BE49-F238E27FC236}">
                      <a16:creationId xmlns:a16="http://schemas.microsoft.com/office/drawing/2014/main" id="{250A6EA5-9C33-49FF-AD24-51A9D7AFAAB4}"/>
                    </a:ext>
                  </a:extLst>
                </p14:cNvPr>
                <p14:cNvContentPartPr/>
                <p14:nvPr/>
              </p14:nvContentPartPr>
              <p14:xfrm>
                <a:off x="5630493" y="2939467"/>
                <a:ext cx="85680" cy="72720"/>
              </p14:xfrm>
            </p:contentPart>
          </mc:Choice>
          <mc:Fallback xmlns="">
            <p:pic>
              <p:nvPicPr>
                <p:cNvPr id="952" name="Freihand 951">
                  <a:extLst>
                    <a:ext uri="{FF2B5EF4-FFF2-40B4-BE49-F238E27FC236}">
                      <a16:creationId xmlns:a16="http://schemas.microsoft.com/office/drawing/2014/main" id="{250A6EA5-9C33-49FF-AD24-51A9D7AFAAB4}"/>
                    </a:ext>
                  </a:extLst>
                </p:cNvPr>
                <p:cNvPicPr/>
                <p:nvPr/>
              </p:nvPicPr>
              <p:blipFill>
                <a:blip r:embed="rId1262"/>
                <a:stretch>
                  <a:fillRect/>
                </a:stretch>
              </p:blipFill>
              <p:spPr>
                <a:xfrm>
                  <a:off x="5626173" y="2935147"/>
                  <a:ext cx="943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263">
              <p14:nvContentPartPr>
                <p14:cNvPr id="954" name="Freihand 953">
                  <a:extLst>
                    <a:ext uri="{FF2B5EF4-FFF2-40B4-BE49-F238E27FC236}">
                      <a16:creationId xmlns:a16="http://schemas.microsoft.com/office/drawing/2014/main" id="{57AA59D8-3B32-4DE0-A53C-278EAFB7DECA}"/>
                    </a:ext>
                  </a:extLst>
                </p14:cNvPr>
                <p14:cNvContentPartPr/>
                <p14:nvPr/>
              </p14:nvContentPartPr>
              <p14:xfrm>
                <a:off x="5814813" y="2899507"/>
                <a:ext cx="205920" cy="221400"/>
              </p14:xfrm>
            </p:contentPart>
          </mc:Choice>
          <mc:Fallback xmlns="">
            <p:pic>
              <p:nvPicPr>
                <p:cNvPr id="954" name="Freihand 953">
                  <a:extLst>
                    <a:ext uri="{FF2B5EF4-FFF2-40B4-BE49-F238E27FC236}">
                      <a16:creationId xmlns:a16="http://schemas.microsoft.com/office/drawing/2014/main" id="{57AA59D8-3B32-4DE0-A53C-278EAFB7DECA}"/>
                    </a:ext>
                  </a:extLst>
                </p:cNvPr>
                <p:cNvPicPr/>
                <p:nvPr/>
              </p:nvPicPr>
              <p:blipFill>
                <a:blip r:embed="rId1264"/>
                <a:stretch>
                  <a:fillRect/>
                </a:stretch>
              </p:blipFill>
              <p:spPr>
                <a:xfrm>
                  <a:off x="5810493" y="2895187"/>
                  <a:ext cx="21456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265">
              <p14:nvContentPartPr>
                <p14:cNvPr id="955" name="Freihand 954">
                  <a:extLst>
                    <a:ext uri="{FF2B5EF4-FFF2-40B4-BE49-F238E27FC236}">
                      <a16:creationId xmlns:a16="http://schemas.microsoft.com/office/drawing/2014/main" id="{1737D95F-4314-447E-8C09-56E853F5969F}"/>
                    </a:ext>
                  </a:extLst>
                </p14:cNvPr>
                <p14:cNvContentPartPr/>
                <p14:nvPr/>
              </p14:nvContentPartPr>
              <p14:xfrm>
                <a:off x="6065733" y="2759107"/>
                <a:ext cx="55080" cy="170280"/>
              </p14:xfrm>
            </p:contentPart>
          </mc:Choice>
          <mc:Fallback xmlns="">
            <p:pic>
              <p:nvPicPr>
                <p:cNvPr id="955" name="Freihand 954">
                  <a:extLst>
                    <a:ext uri="{FF2B5EF4-FFF2-40B4-BE49-F238E27FC236}">
                      <a16:creationId xmlns:a16="http://schemas.microsoft.com/office/drawing/2014/main" id="{1737D95F-4314-447E-8C09-56E853F5969F}"/>
                    </a:ext>
                  </a:extLst>
                </p:cNvPr>
                <p:cNvPicPr/>
                <p:nvPr/>
              </p:nvPicPr>
              <p:blipFill>
                <a:blip r:embed="rId1266"/>
                <a:stretch>
                  <a:fillRect/>
                </a:stretch>
              </p:blipFill>
              <p:spPr>
                <a:xfrm>
                  <a:off x="6061413" y="2754787"/>
                  <a:ext cx="637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267">
              <p14:nvContentPartPr>
                <p14:cNvPr id="956" name="Freihand 955">
                  <a:extLst>
                    <a:ext uri="{FF2B5EF4-FFF2-40B4-BE49-F238E27FC236}">
                      <a16:creationId xmlns:a16="http://schemas.microsoft.com/office/drawing/2014/main" id="{123F1009-C9A6-4E8E-A428-7EB040E632FF}"/>
                    </a:ext>
                  </a:extLst>
                </p14:cNvPr>
                <p14:cNvContentPartPr/>
                <p14:nvPr/>
              </p14:nvContentPartPr>
              <p14:xfrm>
                <a:off x="6076893" y="2768107"/>
                <a:ext cx="68040" cy="160560"/>
              </p14:xfrm>
            </p:contentPart>
          </mc:Choice>
          <mc:Fallback xmlns="">
            <p:pic>
              <p:nvPicPr>
                <p:cNvPr id="956" name="Freihand 955">
                  <a:extLst>
                    <a:ext uri="{FF2B5EF4-FFF2-40B4-BE49-F238E27FC236}">
                      <a16:creationId xmlns:a16="http://schemas.microsoft.com/office/drawing/2014/main" id="{123F1009-C9A6-4E8E-A428-7EB040E632FF}"/>
                    </a:ext>
                  </a:extLst>
                </p:cNvPr>
                <p:cNvPicPr/>
                <p:nvPr/>
              </p:nvPicPr>
              <p:blipFill>
                <a:blip r:embed="rId1268"/>
                <a:stretch>
                  <a:fillRect/>
                </a:stretch>
              </p:blipFill>
              <p:spPr>
                <a:xfrm>
                  <a:off x="6072573" y="2763787"/>
                  <a:ext cx="766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269">
              <p14:nvContentPartPr>
                <p14:cNvPr id="957" name="Freihand 956">
                  <a:extLst>
                    <a:ext uri="{FF2B5EF4-FFF2-40B4-BE49-F238E27FC236}">
                      <a16:creationId xmlns:a16="http://schemas.microsoft.com/office/drawing/2014/main" id="{3CD14FEA-755C-45F3-A424-FD1F65B5BAE6}"/>
                    </a:ext>
                  </a:extLst>
                </p14:cNvPr>
                <p14:cNvContentPartPr/>
                <p14:nvPr/>
              </p14:nvContentPartPr>
              <p14:xfrm>
                <a:off x="6207933" y="2878987"/>
                <a:ext cx="15840" cy="106560"/>
              </p14:xfrm>
            </p:contentPart>
          </mc:Choice>
          <mc:Fallback xmlns="">
            <p:pic>
              <p:nvPicPr>
                <p:cNvPr id="957" name="Freihand 956">
                  <a:extLst>
                    <a:ext uri="{FF2B5EF4-FFF2-40B4-BE49-F238E27FC236}">
                      <a16:creationId xmlns:a16="http://schemas.microsoft.com/office/drawing/2014/main" id="{3CD14FEA-755C-45F3-A424-FD1F65B5BAE6}"/>
                    </a:ext>
                  </a:extLst>
                </p:cNvPr>
                <p:cNvPicPr/>
                <p:nvPr/>
              </p:nvPicPr>
              <p:blipFill>
                <a:blip r:embed="rId1270"/>
                <a:stretch>
                  <a:fillRect/>
                </a:stretch>
              </p:blipFill>
              <p:spPr>
                <a:xfrm>
                  <a:off x="6203613" y="2874667"/>
                  <a:ext cx="244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271">
              <p14:nvContentPartPr>
                <p14:cNvPr id="958" name="Freihand 957">
                  <a:extLst>
                    <a:ext uri="{FF2B5EF4-FFF2-40B4-BE49-F238E27FC236}">
                      <a16:creationId xmlns:a16="http://schemas.microsoft.com/office/drawing/2014/main" id="{97572B77-DFC0-48F5-9346-A36ECF6B8536}"/>
                    </a:ext>
                  </a:extLst>
                </p14:cNvPr>
                <p14:cNvContentPartPr/>
                <p14:nvPr/>
              </p14:nvContentPartPr>
              <p14:xfrm>
                <a:off x="6269133" y="2784307"/>
                <a:ext cx="9360" cy="139680"/>
              </p14:xfrm>
            </p:contentPart>
          </mc:Choice>
          <mc:Fallback xmlns="">
            <p:pic>
              <p:nvPicPr>
                <p:cNvPr id="958" name="Freihand 957">
                  <a:extLst>
                    <a:ext uri="{FF2B5EF4-FFF2-40B4-BE49-F238E27FC236}">
                      <a16:creationId xmlns:a16="http://schemas.microsoft.com/office/drawing/2014/main" id="{97572B77-DFC0-48F5-9346-A36ECF6B8536}"/>
                    </a:ext>
                  </a:extLst>
                </p:cNvPr>
                <p:cNvPicPr/>
                <p:nvPr/>
              </p:nvPicPr>
              <p:blipFill>
                <a:blip r:embed="rId1272"/>
                <a:stretch>
                  <a:fillRect/>
                </a:stretch>
              </p:blipFill>
              <p:spPr>
                <a:xfrm>
                  <a:off x="6264813" y="2779987"/>
                  <a:ext cx="180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273">
              <p14:nvContentPartPr>
                <p14:cNvPr id="959" name="Freihand 958">
                  <a:extLst>
                    <a:ext uri="{FF2B5EF4-FFF2-40B4-BE49-F238E27FC236}">
                      <a16:creationId xmlns:a16="http://schemas.microsoft.com/office/drawing/2014/main" id="{9CE2F8D7-9F9F-414C-94D2-198EFE8FE4E2}"/>
                    </a:ext>
                  </a:extLst>
                </p14:cNvPr>
                <p14:cNvContentPartPr/>
                <p14:nvPr/>
              </p14:nvContentPartPr>
              <p14:xfrm>
                <a:off x="6207933" y="2741467"/>
                <a:ext cx="150480" cy="197280"/>
              </p14:xfrm>
            </p:contentPart>
          </mc:Choice>
          <mc:Fallback xmlns="">
            <p:pic>
              <p:nvPicPr>
                <p:cNvPr id="959" name="Freihand 958">
                  <a:extLst>
                    <a:ext uri="{FF2B5EF4-FFF2-40B4-BE49-F238E27FC236}">
                      <a16:creationId xmlns:a16="http://schemas.microsoft.com/office/drawing/2014/main" id="{9CE2F8D7-9F9F-414C-94D2-198EFE8FE4E2}"/>
                    </a:ext>
                  </a:extLst>
                </p:cNvPr>
                <p:cNvPicPr/>
                <p:nvPr/>
              </p:nvPicPr>
              <p:blipFill>
                <a:blip r:embed="rId1274"/>
                <a:stretch>
                  <a:fillRect/>
                </a:stretch>
              </p:blipFill>
              <p:spPr>
                <a:xfrm>
                  <a:off x="6203613" y="2737147"/>
                  <a:ext cx="15912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275">
              <p14:nvContentPartPr>
                <p14:cNvPr id="960" name="Freihand 959">
                  <a:extLst>
                    <a:ext uri="{FF2B5EF4-FFF2-40B4-BE49-F238E27FC236}">
                      <a16:creationId xmlns:a16="http://schemas.microsoft.com/office/drawing/2014/main" id="{54CB7DC6-E5B4-42E4-BA50-1EC0F073B199}"/>
                    </a:ext>
                  </a:extLst>
                </p14:cNvPr>
                <p14:cNvContentPartPr/>
                <p14:nvPr/>
              </p14:nvContentPartPr>
              <p14:xfrm>
                <a:off x="6251493" y="2700787"/>
                <a:ext cx="144720" cy="317160"/>
              </p14:xfrm>
            </p:contentPart>
          </mc:Choice>
          <mc:Fallback xmlns="">
            <p:pic>
              <p:nvPicPr>
                <p:cNvPr id="960" name="Freihand 959">
                  <a:extLst>
                    <a:ext uri="{FF2B5EF4-FFF2-40B4-BE49-F238E27FC236}">
                      <a16:creationId xmlns:a16="http://schemas.microsoft.com/office/drawing/2014/main" id="{54CB7DC6-E5B4-42E4-BA50-1EC0F073B199}"/>
                    </a:ext>
                  </a:extLst>
                </p:cNvPr>
                <p:cNvPicPr/>
                <p:nvPr/>
              </p:nvPicPr>
              <p:blipFill>
                <a:blip r:embed="rId1276"/>
                <a:stretch>
                  <a:fillRect/>
                </a:stretch>
              </p:blipFill>
              <p:spPr>
                <a:xfrm>
                  <a:off x="6247173" y="2696467"/>
                  <a:ext cx="15336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1277">
              <p14:nvContentPartPr>
                <p14:cNvPr id="961" name="Freihand 960">
                  <a:extLst>
                    <a:ext uri="{FF2B5EF4-FFF2-40B4-BE49-F238E27FC236}">
                      <a16:creationId xmlns:a16="http://schemas.microsoft.com/office/drawing/2014/main" id="{D460C658-089D-4EF5-8015-DEC5B830C197}"/>
                    </a:ext>
                  </a:extLst>
                </p14:cNvPr>
                <p14:cNvContentPartPr/>
                <p14:nvPr/>
              </p14:nvContentPartPr>
              <p14:xfrm>
                <a:off x="6009573" y="2677027"/>
                <a:ext cx="160920" cy="337680"/>
              </p14:xfrm>
            </p:contentPart>
          </mc:Choice>
          <mc:Fallback xmlns="">
            <p:pic>
              <p:nvPicPr>
                <p:cNvPr id="961" name="Freihand 960">
                  <a:extLst>
                    <a:ext uri="{FF2B5EF4-FFF2-40B4-BE49-F238E27FC236}">
                      <a16:creationId xmlns:a16="http://schemas.microsoft.com/office/drawing/2014/main" id="{D460C658-089D-4EF5-8015-DEC5B830C197}"/>
                    </a:ext>
                  </a:extLst>
                </p:cNvPr>
                <p:cNvPicPr/>
                <p:nvPr/>
              </p:nvPicPr>
              <p:blipFill>
                <a:blip r:embed="rId1278"/>
                <a:stretch>
                  <a:fillRect/>
                </a:stretch>
              </p:blipFill>
              <p:spPr>
                <a:xfrm>
                  <a:off x="6005253" y="2672707"/>
                  <a:ext cx="16956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1279">
              <p14:nvContentPartPr>
                <p14:cNvPr id="965" name="Freihand 964">
                  <a:extLst>
                    <a:ext uri="{FF2B5EF4-FFF2-40B4-BE49-F238E27FC236}">
                      <a16:creationId xmlns:a16="http://schemas.microsoft.com/office/drawing/2014/main" id="{98B690FE-25ED-450C-8AC1-2902F8DAA7E2}"/>
                    </a:ext>
                  </a:extLst>
                </p14:cNvPr>
                <p14:cNvContentPartPr/>
                <p14:nvPr/>
              </p14:nvContentPartPr>
              <p14:xfrm>
                <a:off x="1480773" y="2476507"/>
                <a:ext cx="5177880" cy="798480"/>
              </p14:xfrm>
            </p:contentPart>
          </mc:Choice>
          <mc:Fallback xmlns="">
            <p:pic>
              <p:nvPicPr>
                <p:cNvPr id="965" name="Freihand 964">
                  <a:extLst>
                    <a:ext uri="{FF2B5EF4-FFF2-40B4-BE49-F238E27FC236}">
                      <a16:creationId xmlns:a16="http://schemas.microsoft.com/office/drawing/2014/main" id="{98B690FE-25ED-450C-8AC1-2902F8DAA7E2}"/>
                    </a:ext>
                  </a:extLst>
                </p:cNvPr>
                <p:cNvPicPr/>
                <p:nvPr/>
              </p:nvPicPr>
              <p:blipFill>
                <a:blip r:embed="rId1280"/>
                <a:stretch>
                  <a:fillRect/>
                </a:stretch>
              </p:blipFill>
              <p:spPr>
                <a:xfrm>
                  <a:off x="1476453" y="2472187"/>
                  <a:ext cx="5186520" cy="807120"/>
                </a:xfrm>
                <a:prstGeom prst="rect">
                  <a:avLst/>
                </a:prstGeom>
              </p:spPr>
            </p:pic>
          </mc:Fallback>
        </mc:AlternateContent>
      </p:grpSp>
      <p:grpSp>
        <p:nvGrpSpPr>
          <p:cNvPr id="969" name="Gruppieren 968">
            <a:extLst>
              <a:ext uri="{FF2B5EF4-FFF2-40B4-BE49-F238E27FC236}">
                <a16:creationId xmlns:a16="http://schemas.microsoft.com/office/drawing/2014/main" id="{44923A36-E029-4CF7-9DC7-D901D8FBCF98}"/>
              </a:ext>
            </a:extLst>
          </p:cNvPr>
          <p:cNvGrpSpPr/>
          <p:nvPr/>
        </p:nvGrpSpPr>
        <p:grpSpPr>
          <a:xfrm>
            <a:off x="2384373" y="1338547"/>
            <a:ext cx="418320" cy="224280"/>
            <a:chOff x="2384373" y="1338547"/>
            <a:chExt cx="418320" cy="224280"/>
          </a:xfrm>
        </p:grpSpPr>
        <mc:AlternateContent xmlns:mc="http://schemas.openxmlformats.org/markup-compatibility/2006" xmlns:p14="http://schemas.microsoft.com/office/powerpoint/2010/main">
          <mc:Choice Requires="p14">
            <p:contentPart p14:bwMode="auto" r:id="rId1281">
              <p14:nvContentPartPr>
                <p14:cNvPr id="967" name="Freihand 966">
                  <a:extLst>
                    <a:ext uri="{FF2B5EF4-FFF2-40B4-BE49-F238E27FC236}">
                      <a16:creationId xmlns:a16="http://schemas.microsoft.com/office/drawing/2014/main" id="{285B2190-69B5-42D3-9C93-FA2EACAF3303}"/>
                    </a:ext>
                  </a:extLst>
                </p14:cNvPr>
                <p14:cNvContentPartPr/>
                <p14:nvPr/>
              </p14:nvContentPartPr>
              <p14:xfrm>
                <a:off x="2384373" y="1439347"/>
                <a:ext cx="291600" cy="31320"/>
              </p14:xfrm>
            </p:contentPart>
          </mc:Choice>
          <mc:Fallback xmlns="">
            <p:pic>
              <p:nvPicPr>
                <p:cNvPr id="967" name="Freihand 966">
                  <a:extLst>
                    <a:ext uri="{FF2B5EF4-FFF2-40B4-BE49-F238E27FC236}">
                      <a16:creationId xmlns:a16="http://schemas.microsoft.com/office/drawing/2014/main" id="{285B2190-69B5-42D3-9C93-FA2EACAF3303}"/>
                    </a:ext>
                  </a:extLst>
                </p:cNvPr>
                <p:cNvPicPr/>
                <p:nvPr/>
              </p:nvPicPr>
              <p:blipFill>
                <a:blip r:embed="rId1282"/>
                <a:stretch>
                  <a:fillRect/>
                </a:stretch>
              </p:blipFill>
              <p:spPr>
                <a:xfrm>
                  <a:off x="2380053" y="1435027"/>
                  <a:ext cx="3002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283">
              <p14:nvContentPartPr>
                <p14:cNvPr id="968" name="Freihand 967">
                  <a:extLst>
                    <a:ext uri="{FF2B5EF4-FFF2-40B4-BE49-F238E27FC236}">
                      <a16:creationId xmlns:a16="http://schemas.microsoft.com/office/drawing/2014/main" id="{4768472A-DA09-4E29-A907-20ED219AE90C}"/>
                    </a:ext>
                  </a:extLst>
                </p14:cNvPr>
                <p14:cNvContentPartPr/>
                <p14:nvPr/>
              </p14:nvContentPartPr>
              <p14:xfrm>
                <a:off x="2575893" y="1338547"/>
                <a:ext cx="226800" cy="224280"/>
              </p14:xfrm>
            </p:contentPart>
          </mc:Choice>
          <mc:Fallback xmlns="">
            <p:pic>
              <p:nvPicPr>
                <p:cNvPr id="968" name="Freihand 967">
                  <a:extLst>
                    <a:ext uri="{FF2B5EF4-FFF2-40B4-BE49-F238E27FC236}">
                      <a16:creationId xmlns:a16="http://schemas.microsoft.com/office/drawing/2014/main" id="{4768472A-DA09-4E29-A907-20ED219AE90C}"/>
                    </a:ext>
                  </a:extLst>
                </p:cNvPr>
                <p:cNvPicPr/>
                <p:nvPr/>
              </p:nvPicPr>
              <p:blipFill>
                <a:blip r:embed="rId1284"/>
                <a:stretch>
                  <a:fillRect/>
                </a:stretch>
              </p:blipFill>
              <p:spPr>
                <a:xfrm>
                  <a:off x="2571573" y="1334227"/>
                  <a:ext cx="235440" cy="232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85">
            <p14:nvContentPartPr>
              <p14:cNvPr id="5" name="Freihand 4">
                <a:extLst>
                  <a:ext uri="{FF2B5EF4-FFF2-40B4-BE49-F238E27FC236}">
                    <a16:creationId xmlns:a16="http://schemas.microsoft.com/office/drawing/2014/main" id="{F1ED9338-7B3E-47F0-9EDB-F2440268E2D1}"/>
                  </a:ext>
                </a:extLst>
              </p14:cNvPr>
              <p14:cNvContentPartPr/>
              <p14:nvPr/>
            </p14:nvContentPartPr>
            <p14:xfrm>
              <a:off x="2948853" y="808267"/>
              <a:ext cx="221040" cy="36720"/>
            </p14:xfrm>
          </p:contentPart>
        </mc:Choice>
        <mc:Fallback>
          <p:pic>
            <p:nvPicPr>
              <p:cNvPr id="5" name="Freihand 4">
                <a:extLst>
                  <a:ext uri="{FF2B5EF4-FFF2-40B4-BE49-F238E27FC236}">
                    <a16:creationId xmlns:a16="http://schemas.microsoft.com/office/drawing/2014/main" id="{F1ED9338-7B3E-47F0-9EDB-F2440268E2D1}"/>
                  </a:ext>
                </a:extLst>
              </p:cNvPr>
              <p:cNvPicPr/>
              <p:nvPr/>
            </p:nvPicPr>
            <p:blipFill>
              <a:blip r:embed="rId1286"/>
              <a:stretch>
                <a:fillRect/>
              </a:stretch>
            </p:blipFill>
            <p:spPr>
              <a:xfrm>
                <a:off x="2944533" y="803947"/>
                <a:ext cx="22968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287">
            <p14:nvContentPartPr>
              <p14:cNvPr id="6" name="Freihand 5">
                <a:extLst>
                  <a:ext uri="{FF2B5EF4-FFF2-40B4-BE49-F238E27FC236}">
                    <a16:creationId xmlns:a16="http://schemas.microsoft.com/office/drawing/2014/main" id="{601AC533-BE85-4B67-BAB8-080C5679AC54}"/>
                  </a:ext>
                </a:extLst>
              </p14:cNvPr>
              <p14:cNvContentPartPr/>
              <p14:nvPr/>
            </p14:nvContentPartPr>
            <p14:xfrm>
              <a:off x="4684773" y="2262307"/>
              <a:ext cx="274680" cy="198000"/>
            </p14:xfrm>
          </p:contentPart>
        </mc:Choice>
        <mc:Fallback>
          <p:pic>
            <p:nvPicPr>
              <p:cNvPr id="6" name="Freihand 5">
                <a:extLst>
                  <a:ext uri="{FF2B5EF4-FFF2-40B4-BE49-F238E27FC236}">
                    <a16:creationId xmlns:a16="http://schemas.microsoft.com/office/drawing/2014/main" id="{601AC533-BE85-4B67-BAB8-080C5679AC54}"/>
                  </a:ext>
                </a:extLst>
              </p:cNvPr>
              <p:cNvPicPr/>
              <p:nvPr/>
            </p:nvPicPr>
            <p:blipFill>
              <a:blip r:embed="rId1288"/>
              <a:stretch>
                <a:fillRect/>
              </a:stretch>
            </p:blipFill>
            <p:spPr>
              <a:xfrm>
                <a:off x="4680453" y="2257987"/>
                <a:ext cx="28332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1289">
            <p14:nvContentPartPr>
              <p14:cNvPr id="7" name="Freihand 6">
                <a:extLst>
                  <a:ext uri="{FF2B5EF4-FFF2-40B4-BE49-F238E27FC236}">
                    <a16:creationId xmlns:a16="http://schemas.microsoft.com/office/drawing/2014/main" id="{22F142BF-A4A1-41D1-B850-853B97FBD106}"/>
                  </a:ext>
                </a:extLst>
              </p14:cNvPr>
              <p14:cNvContentPartPr/>
              <p14:nvPr/>
            </p14:nvContentPartPr>
            <p14:xfrm>
              <a:off x="5181573" y="959107"/>
              <a:ext cx="148680" cy="173160"/>
            </p14:xfrm>
          </p:contentPart>
        </mc:Choice>
        <mc:Fallback>
          <p:pic>
            <p:nvPicPr>
              <p:cNvPr id="7" name="Freihand 6">
                <a:extLst>
                  <a:ext uri="{FF2B5EF4-FFF2-40B4-BE49-F238E27FC236}">
                    <a16:creationId xmlns:a16="http://schemas.microsoft.com/office/drawing/2014/main" id="{22F142BF-A4A1-41D1-B850-853B97FBD106}"/>
                  </a:ext>
                </a:extLst>
              </p:cNvPr>
              <p:cNvPicPr/>
              <p:nvPr/>
            </p:nvPicPr>
            <p:blipFill>
              <a:blip r:embed="rId1290"/>
              <a:stretch>
                <a:fillRect/>
              </a:stretch>
            </p:blipFill>
            <p:spPr>
              <a:xfrm>
                <a:off x="5177253" y="954787"/>
                <a:ext cx="15732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291">
            <p14:nvContentPartPr>
              <p14:cNvPr id="8" name="Freihand 7">
                <a:extLst>
                  <a:ext uri="{FF2B5EF4-FFF2-40B4-BE49-F238E27FC236}">
                    <a16:creationId xmlns:a16="http://schemas.microsoft.com/office/drawing/2014/main" id="{1EAE94A7-006E-444E-A8D3-CFFD4910B43B}"/>
                  </a:ext>
                </a:extLst>
              </p14:cNvPr>
              <p14:cNvContentPartPr/>
              <p14:nvPr/>
            </p14:nvContentPartPr>
            <p14:xfrm>
              <a:off x="3321093" y="1522507"/>
              <a:ext cx="121680" cy="33840"/>
            </p14:xfrm>
          </p:contentPart>
        </mc:Choice>
        <mc:Fallback>
          <p:pic>
            <p:nvPicPr>
              <p:cNvPr id="8" name="Freihand 7">
                <a:extLst>
                  <a:ext uri="{FF2B5EF4-FFF2-40B4-BE49-F238E27FC236}">
                    <a16:creationId xmlns:a16="http://schemas.microsoft.com/office/drawing/2014/main" id="{1EAE94A7-006E-444E-A8D3-CFFD4910B43B}"/>
                  </a:ext>
                </a:extLst>
              </p:cNvPr>
              <p:cNvPicPr/>
              <p:nvPr/>
            </p:nvPicPr>
            <p:blipFill>
              <a:blip r:embed="rId1292"/>
              <a:stretch>
                <a:fillRect/>
              </a:stretch>
            </p:blipFill>
            <p:spPr>
              <a:xfrm>
                <a:off x="3316773" y="1518187"/>
                <a:ext cx="13032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293">
            <p14:nvContentPartPr>
              <p14:cNvPr id="16" name="Freihand 15">
                <a:extLst>
                  <a:ext uri="{FF2B5EF4-FFF2-40B4-BE49-F238E27FC236}">
                    <a16:creationId xmlns:a16="http://schemas.microsoft.com/office/drawing/2014/main" id="{9B25CBD6-F6ED-492A-99F8-6AD19E5FDEF8}"/>
                  </a:ext>
                </a:extLst>
              </p14:cNvPr>
              <p14:cNvContentPartPr/>
              <p14:nvPr/>
            </p14:nvContentPartPr>
            <p14:xfrm>
              <a:off x="4134333" y="1486507"/>
              <a:ext cx="109800" cy="42480"/>
            </p14:xfrm>
          </p:contentPart>
        </mc:Choice>
        <mc:Fallback>
          <p:pic>
            <p:nvPicPr>
              <p:cNvPr id="16" name="Freihand 15">
                <a:extLst>
                  <a:ext uri="{FF2B5EF4-FFF2-40B4-BE49-F238E27FC236}">
                    <a16:creationId xmlns:a16="http://schemas.microsoft.com/office/drawing/2014/main" id="{9B25CBD6-F6ED-492A-99F8-6AD19E5FDEF8}"/>
                  </a:ext>
                </a:extLst>
              </p:cNvPr>
              <p:cNvPicPr/>
              <p:nvPr/>
            </p:nvPicPr>
            <p:blipFill>
              <a:blip r:embed="rId1294"/>
              <a:stretch>
                <a:fillRect/>
              </a:stretch>
            </p:blipFill>
            <p:spPr>
              <a:xfrm>
                <a:off x="4130013" y="1482187"/>
                <a:ext cx="11844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295">
            <p14:nvContentPartPr>
              <p14:cNvPr id="23" name="Freihand 22">
                <a:extLst>
                  <a:ext uri="{FF2B5EF4-FFF2-40B4-BE49-F238E27FC236}">
                    <a16:creationId xmlns:a16="http://schemas.microsoft.com/office/drawing/2014/main" id="{AE72FE80-D0A6-46CC-90C1-2F0D39BA062A}"/>
                  </a:ext>
                </a:extLst>
              </p14:cNvPr>
              <p14:cNvContentPartPr/>
              <p14:nvPr/>
            </p14:nvContentPartPr>
            <p14:xfrm>
              <a:off x="4135413" y="1500187"/>
              <a:ext cx="96480" cy="15840"/>
            </p14:xfrm>
          </p:contentPart>
        </mc:Choice>
        <mc:Fallback>
          <p:pic>
            <p:nvPicPr>
              <p:cNvPr id="23" name="Freihand 22">
                <a:extLst>
                  <a:ext uri="{FF2B5EF4-FFF2-40B4-BE49-F238E27FC236}">
                    <a16:creationId xmlns:a16="http://schemas.microsoft.com/office/drawing/2014/main" id="{AE72FE80-D0A6-46CC-90C1-2F0D39BA062A}"/>
                  </a:ext>
                </a:extLst>
              </p:cNvPr>
              <p:cNvPicPr/>
              <p:nvPr/>
            </p:nvPicPr>
            <p:blipFill>
              <a:blip r:embed="rId1296"/>
              <a:stretch>
                <a:fillRect/>
              </a:stretch>
            </p:blipFill>
            <p:spPr>
              <a:xfrm>
                <a:off x="4131093" y="1495867"/>
                <a:ext cx="1051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297">
            <p14:nvContentPartPr>
              <p14:cNvPr id="28" name="Freihand 27">
                <a:extLst>
                  <a:ext uri="{FF2B5EF4-FFF2-40B4-BE49-F238E27FC236}">
                    <a16:creationId xmlns:a16="http://schemas.microsoft.com/office/drawing/2014/main" id="{5CBCD9DD-28C0-4348-BFE1-0E115FAB402A}"/>
                  </a:ext>
                </a:extLst>
              </p14:cNvPr>
              <p14:cNvContentPartPr/>
              <p14:nvPr/>
            </p14:nvContentPartPr>
            <p14:xfrm>
              <a:off x="1021413" y="5432107"/>
              <a:ext cx="44640" cy="43200"/>
            </p14:xfrm>
          </p:contentPart>
        </mc:Choice>
        <mc:Fallback>
          <p:pic>
            <p:nvPicPr>
              <p:cNvPr id="28" name="Freihand 27">
                <a:extLst>
                  <a:ext uri="{FF2B5EF4-FFF2-40B4-BE49-F238E27FC236}">
                    <a16:creationId xmlns:a16="http://schemas.microsoft.com/office/drawing/2014/main" id="{5CBCD9DD-28C0-4348-BFE1-0E115FAB402A}"/>
                  </a:ext>
                </a:extLst>
              </p:cNvPr>
              <p:cNvPicPr/>
              <p:nvPr/>
            </p:nvPicPr>
            <p:blipFill>
              <a:blip r:embed="rId1298"/>
              <a:stretch>
                <a:fillRect/>
              </a:stretch>
            </p:blipFill>
            <p:spPr>
              <a:xfrm>
                <a:off x="1017093" y="5427787"/>
                <a:ext cx="5328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299">
            <p14:nvContentPartPr>
              <p14:cNvPr id="34" name="Freihand 33">
                <a:extLst>
                  <a:ext uri="{FF2B5EF4-FFF2-40B4-BE49-F238E27FC236}">
                    <a16:creationId xmlns:a16="http://schemas.microsoft.com/office/drawing/2014/main" id="{FAB6BF8A-E1DF-4E6B-91BA-D8B294AC74E0}"/>
                  </a:ext>
                </a:extLst>
              </p14:cNvPr>
              <p14:cNvContentPartPr/>
              <p14:nvPr/>
            </p14:nvContentPartPr>
            <p14:xfrm>
              <a:off x="5331693" y="3436987"/>
              <a:ext cx="45000" cy="47520"/>
            </p14:xfrm>
          </p:contentPart>
        </mc:Choice>
        <mc:Fallback>
          <p:pic>
            <p:nvPicPr>
              <p:cNvPr id="34" name="Freihand 33">
                <a:extLst>
                  <a:ext uri="{FF2B5EF4-FFF2-40B4-BE49-F238E27FC236}">
                    <a16:creationId xmlns:a16="http://schemas.microsoft.com/office/drawing/2014/main" id="{FAB6BF8A-E1DF-4E6B-91BA-D8B294AC74E0}"/>
                  </a:ext>
                </a:extLst>
              </p:cNvPr>
              <p:cNvPicPr/>
              <p:nvPr/>
            </p:nvPicPr>
            <p:blipFill>
              <a:blip r:embed="rId1300"/>
              <a:stretch>
                <a:fillRect/>
              </a:stretch>
            </p:blipFill>
            <p:spPr>
              <a:xfrm>
                <a:off x="5327373" y="3432667"/>
                <a:ext cx="5364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301">
            <p14:nvContentPartPr>
              <p14:cNvPr id="37" name="Freihand 36">
                <a:extLst>
                  <a:ext uri="{FF2B5EF4-FFF2-40B4-BE49-F238E27FC236}">
                    <a16:creationId xmlns:a16="http://schemas.microsoft.com/office/drawing/2014/main" id="{CF7B29FA-0189-429A-84F1-2A385B10C63A}"/>
                  </a:ext>
                </a:extLst>
              </p14:cNvPr>
              <p14:cNvContentPartPr/>
              <p14:nvPr/>
            </p14:nvContentPartPr>
            <p14:xfrm>
              <a:off x="1586253" y="3949987"/>
              <a:ext cx="1093680" cy="1028520"/>
            </p14:xfrm>
          </p:contentPart>
        </mc:Choice>
        <mc:Fallback>
          <p:pic>
            <p:nvPicPr>
              <p:cNvPr id="37" name="Freihand 36">
                <a:extLst>
                  <a:ext uri="{FF2B5EF4-FFF2-40B4-BE49-F238E27FC236}">
                    <a16:creationId xmlns:a16="http://schemas.microsoft.com/office/drawing/2014/main" id="{CF7B29FA-0189-429A-84F1-2A385B10C63A}"/>
                  </a:ext>
                </a:extLst>
              </p:cNvPr>
              <p:cNvPicPr/>
              <p:nvPr/>
            </p:nvPicPr>
            <p:blipFill>
              <a:blip r:embed="rId1302"/>
              <a:stretch>
                <a:fillRect/>
              </a:stretch>
            </p:blipFill>
            <p:spPr>
              <a:xfrm>
                <a:off x="1581933" y="3945667"/>
                <a:ext cx="1102320" cy="1037160"/>
              </a:xfrm>
              <a:prstGeom prst="rect">
                <a:avLst/>
              </a:prstGeom>
            </p:spPr>
          </p:pic>
        </mc:Fallback>
      </mc:AlternateContent>
      <mc:AlternateContent xmlns:mc="http://schemas.openxmlformats.org/markup-compatibility/2006">
        <mc:Choice xmlns:p14="http://schemas.microsoft.com/office/powerpoint/2010/main" Requires="p14">
          <p:contentPart p14:bwMode="auto" r:id="rId1303">
            <p14:nvContentPartPr>
              <p14:cNvPr id="45" name="Freihand 44">
                <a:extLst>
                  <a:ext uri="{FF2B5EF4-FFF2-40B4-BE49-F238E27FC236}">
                    <a16:creationId xmlns:a16="http://schemas.microsoft.com/office/drawing/2014/main" id="{30A45B1C-C2C1-42DF-9137-C2BF3B3CAC71}"/>
                  </a:ext>
                </a:extLst>
              </p14:cNvPr>
              <p14:cNvContentPartPr/>
              <p14:nvPr/>
            </p14:nvContentPartPr>
            <p14:xfrm>
              <a:off x="2368893" y="4379827"/>
              <a:ext cx="51840" cy="89640"/>
            </p14:xfrm>
          </p:contentPart>
        </mc:Choice>
        <mc:Fallback>
          <p:pic>
            <p:nvPicPr>
              <p:cNvPr id="45" name="Freihand 44">
                <a:extLst>
                  <a:ext uri="{FF2B5EF4-FFF2-40B4-BE49-F238E27FC236}">
                    <a16:creationId xmlns:a16="http://schemas.microsoft.com/office/drawing/2014/main" id="{30A45B1C-C2C1-42DF-9137-C2BF3B3CAC71}"/>
                  </a:ext>
                </a:extLst>
              </p:cNvPr>
              <p:cNvPicPr/>
              <p:nvPr/>
            </p:nvPicPr>
            <p:blipFill>
              <a:blip r:embed="rId1304"/>
              <a:stretch>
                <a:fillRect/>
              </a:stretch>
            </p:blipFill>
            <p:spPr>
              <a:xfrm>
                <a:off x="2364573" y="4375507"/>
                <a:ext cx="604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305">
            <p14:nvContentPartPr>
              <p14:cNvPr id="50" name="Freihand 49">
                <a:extLst>
                  <a:ext uri="{FF2B5EF4-FFF2-40B4-BE49-F238E27FC236}">
                    <a16:creationId xmlns:a16="http://schemas.microsoft.com/office/drawing/2014/main" id="{A2FE577E-3150-4BE3-977D-3AC43FC83342}"/>
                  </a:ext>
                </a:extLst>
              </p14:cNvPr>
              <p14:cNvContentPartPr/>
              <p14:nvPr/>
            </p14:nvContentPartPr>
            <p14:xfrm>
              <a:off x="1823133" y="4026667"/>
              <a:ext cx="702000" cy="703800"/>
            </p14:xfrm>
          </p:contentPart>
        </mc:Choice>
        <mc:Fallback>
          <p:pic>
            <p:nvPicPr>
              <p:cNvPr id="50" name="Freihand 49">
                <a:extLst>
                  <a:ext uri="{FF2B5EF4-FFF2-40B4-BE49-F238E27FC236}">
                    <a16:creationId xmlns:a16="http://schemas.microsoft.com/office/drawing/2014/main" id="{A2FE577E-3150-4BE3-977D-3AC43FC83342}"/>
                  </a:ext>
                </a:extLst>
              </p:cNvPr>
              <p:cNvPicPr/>
              <p:nvPr/>
            </p:nvPicPr>
            <p:blipFill>
              <a:blip r:embed="rId1306"/>
              <a:stretch>
                <a:fillRect/>
              </a:stretch>
            </p:blipFill>
            <p:spPr>
              <a:xfrm>
                <a:off x="1818813" y="4022347"/>
                <a:ext cx="710640" cy="712440"/>
              </a:xfrm>
              <a:prstGeom prst="rect">
                <a:avLst/>
              </a:prstGeom>
            </p:spPr>
          </p:pic>
        </mc:Fallback>
      </mc:AlternateContent>
      <mc:AlternateContent xmlns:mc="http://schemas.openxmlformats.org/markup-compatibility/2006">
        <mc:Choice xmlns:p14="http://schemas.microsoft.com/office/powerpoint/2010/main" Requires="p14">
          <p:contentPart p14:bwMode="auto" r:id="rId1307">
            <p14:nvContentPartPr>
              <p14:cNvPr id="53" name="Freihand 52">
                <a:extLst>
                  <a:ext uri="{FF2B5EF4-FFF2-40B4-BE49-F238E27FC236}">
                    <a16:creationId xmlns:a16="http://schemas.microsoft.com/office/drawing/2014/main" id="{0171677C-3248-4F60-8421-3DAAA1EEEA91}"/>
                  </a:ext>
                </a:extLst>
              </p14:cNvPr>
              <p14:cNvContentPartPr/>
              <p14:nvPr/>
            </p14:nvContentPartPr>
            <p14:xfrm>
              <a:off x="3708813" y="3885547"/>
              <a:ext cx="158400" cy="162360"/>
            </p14:xfrm>
          </p:contentPart>
        </mc:Choice>
        <mc:Fallback>
          <p:pic>
            <p:nvPicPr>
              <p:cNvPr id="53" name="Freihand 52">
                <a:extLst>
                  <a:ext uri="{FF2B5EF4-FFF2-40B4-BE49-F238E27FC236}">
                    <a16:creationId xmlns:a16="http://schemas.microsoft.com/office/drawing/2014/main" id="{0171677C-3248-4F60-8421-3DAAA1EEEA91}"/>
                  </a:ext>
                </a:extLst>
              </p:cNvPr>
              <p:cNvPicPr/>
              <p:nvPr/>
            </p:nvPicPr>
            <p:blipFill>
              <a:blip r:embed="rId1308"/>
              <a:stretch>
                <a:fillRect/>
              </a:stretch>
            </p:blipFill>
            <p:spPr>
              <a:xfrm>
                <a:off x="3704493" y="3881227"/>
                <a:ext cx="1670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309">
            <p14:nvContentPartPr>
              <p14:cNvPr id="79" name="Freihand 78">
                <a:extLst>
                  <a:ext uri="{FF2B5EF4-FFF2-40B4-BE49-F238E27FC236}">
                    <a16:creationId xmlns:a16="http://schemas.microsoft.com/office/drawing/2014/main" id="{0195AF86-3A71-49BC-BADA-97D53D4A57A2}"/>
                  </a:ext>
                </a:extLst>
              </p14:cNvPr>
              <p14:cNvContentPartPr/>
              <p14:nvPr/>
            </p14:nvContentPartPr>
            <p14:xfrm>
              <a:off x="108813" y="229747"/>
              <a:ext cx="2674800" cy="2174400"/>
            </p14:xfrm>
          </p:contentPart>
        </mc:Choice>
        <mc:Fallback>
          <p:pic>
            <p:nvPicPr>
              <p:cNvPr id="79" name="Freihand 78">
                <a:extLst>
                  <a:ext uri="{FF2B5EF4-FFF2-40B4-BE49-F238E27FC236}">
                    <a16:creationId xmlns:a16="http://schemas.microsoft.com/office/drawing/2014/main" id="{0195AF86-3A71-49BC-BADA-97D53D4A57A2}"/>
                  </a:ext>
                </a:extLst>
              </p:cNvPr>
              <p:cNvPicPr/>
              <p:nvPr/>
            </p:nvPicPr>
            <p:blipFill>
              <a:blip r:embed="rId1310"/>
              <a:stretch>
                <a:fillRect/>
              </a:stretch>
            </p:blipFill>
            <p:spPr>
              <a:xfrm>
                <a:off x="104493" y="225427"/>
                <a:ext cx="2683440" cy="2183040"/>
              </a:xfrm>
              <a:prstGeom prst="rect">
                <a:avLst/>
              </a:prstGeom>
            </p:spPr>
          </p:pic>
        </mc:Fallback>
      </mc:AlternateContent>
      <p:grpSp>
        <p:nvGrpSpPr>
          <p:cNvPr id="99" name="Gruppieren 98">
            <a:extLst>
              <a:ext uri="{FF2B5EF4-FFF2-40B4-BE49-F238E27FC236}">
                <a16:creationId xmlns:a16="http://schemas.microsoft.com/office/drawing/2014/main" id="{0A5384C2-49E9-4BEF-8030-D52331AFF6F0}"/>
              </a:ext>
            </a:extLst>
          </p:cNvPr>
          <p:cNvGrpSpPr/>
          <p:nvPr/>
        </p:nvGrpSpPr>
        <p:grpSpPr>
          <a:xfrm>
            <a:off x="603093" y="336667"/>
            <a:ext cx="1278000" cy="1589400"/>
            <a:chOff x="603093" y="336667"/>
            <a:chExt cx="1278000" cy="1589400"/>
          </a:xfrm>
        </p:grpSpPr>
        <mc:AlternateContent xmlns:mc="http://schemas.openxmlformats.org/markup-compatibility/2006">
          <mc:Choice xmlns:p14="http://schemas.microsoft.com/office/powerpoint/2010/main" Requires="p14">
            <p:contentPart p14:bwMode="auto" r:id="rId1311">
              <p14:nvContentPartPr>
                <p14:cNvPr id="64" name="Freihand 63">
                  <a:extLst>
                    <a:ext uri="{FF2B5EF4-FFF2-40B4-BE49-F238E27FC236}">
                      <a16:creationId xmlns:a16="http://schemas.microsoft.com/office/drawing/2014/main" id="{F4D70EC1-BD92-45C2-A7F2-19B10D7A6F19}"/>
                    </a:ext>
                  </a:extLst>
                </p14:cNvPr>
                <p14:cNvContentPartPr/>
                <p14:nvPr/>
              </p14:nvContentPartPr>
              <p14:xfrm>
                <a:off x="705693" y="756427"/>
                <a:ext cx="837720" cy="1065240"/>
              </p14:xfrm>
            </p:contentPart>
          </mc:Choice>
          <mc:Fallback>
            <p:pic>
              <p:nvPicPr>
                <p:cNvPr id="64" name="Freihand 63">
                  <a:extLst>
                    <a:ext uri="{FF2B5EF4-FFF2-40B4-BE49-F238E27FC236}">
                      <a16:creationId xmlns:a16="http://schemas.microsoft.com/office/drawing/2014/main" id="{F4D70EC1-BD92-45C2-A7F2-19B10D7A6F19}"/>
                    </a:ext>
                  </a:extLst>
                </p:cNvPr>
                <p:cNvPicPr/>
                <p:nvPr/>
              </p:nvPicPr>
              <p:blipFill>
                <a:blip r:embed="rId1312"/>
                <a:stretch>
                  <a:fillRect/>
                </a:stretch>
              </p:blipFill>
              <p:spPr>
                <a:xfrm>
                  <a:off x="701373" y="752107"/>
                  <a:ext cx="846360" cy="1073880"/>
                </a:xfrm>
                <a:prstGeom prst="rect">
                  <a:avLst/>
                </a:prstGeom>
              </p:spPr>
            </p:pic>
          </mc:Fallback>
        </mc:AlternateContent>
        <mc:AlternateContent xmlns:mc="http://schemas.openxmlformats.org/markup-compatibility/2006">
          <mc:Choice xmlns:p14="http://schemas.microsoft.com/office/powerpoint/2010/main" Requires="p14">
            <p:contentPart p14:bwMode="auto" r:id="rId1313">
              <p14:nvContentPartPr>
                <p14:cNvPr id="73" name="Freihand 72">
                  <a:extLst>
                    <a:ext uri="{FF2B5EF4-FFF2-40B4-BE49-F238E27FC236}">
                      <a16:creationId xmlns:a16="http://schemas.microsoft.com/office/drawing/2014/main" id="{2A08066F-2199-43EB-860D-394923F5B61B}"/>
                    </a:ext>
                  </a:extLst>
                </p14:cNvPr>
                <p14:cNvContentPartPr/>
                <p14:nvPr/>
              </p14:nvContentPartPr>
              <p14:xfrm>
                <a:off x="1456653" y="336667"/>
                <a:ext cx="424440" cy="508320"/>
              </p14:xfrm>
            </p:contentPart>
          </mc:Choice>
          <mc:Fallback>
            <p:pic>
              <p:nvPicPr>
                <p:cNvPr id="73" name="Freihand 72">
                  <a:extLst>
                    <a:ext uri="{FF2B5EF4-FFF2-40B4-BE49-F238E27FC236}">
                      <a16:creationId xmlns:a16="http://schemas.microsoft.com/office/drawing/2014/main" id="{2A08066F-2199-43EB-860D-394923F5B61B}"/>
                    </a:ext>
                  </a:extLst>
                </p:cNvPr>
                <p:cNvPicPr/>
                <p:nvPr/>
              </p:nvPicPr>
              <p:blipFill>
                <a:blip r:embed="rId1314"/>
                <a:stretch>
                  <a:fillRect/>
                </a:stretch>
              </p:blipFill>
              <p:spPr>
                <a:xfrm>
                  <a:off x="1452333" y="332347"/>
                  <a:ext cx="433080" cy="516960"/>
                </a:xfrm>
                <a:prstGeom prst="rect">
                  <a:avLst/>
                </a:prstGeom>
              </p:spPr>
            </p:pic>
          </mc:Fallback>
        </mc:AlternateContent>
        <mc:AlternateContent xmlns:mc="http://schemas.openxmlformats.org/markup-compatibility/2006">
          <mc:Choice xmlns:p14="http://schemas.microsoft.com/office/powerpoint/2010/main" Requires="p14">
            <p:contentPart p14:bwMode="auto" r:id="rId1315">
              <p14:nvContentPartPr>
                <p14:cNvPr id="88" name="Freihand 87">
                  <a:extLst>
                    <a:ext uri="{FF2B5EF4-FFF2-40B4-BE49-F238E27FC236}">
                      <a16:creationId xmlns:a16="http://schemas.microsoft.com/office/drawing/2014/main" id="{77690CDA-3956-4271-9DF7-343F915CAA5C}"/>
                    </a:ext>
                  </a:extLst>
                </p14:cNvPr>
                <p14:cNvContentPartPr/>
                <p14:nvPr/>
              </p14:nvContentPartPr>
              <p14:xfrm>
                <a:off x="696693" y="1077907"/>
                <a:ext cx="98280" cy="118080"/>
              </p14:xfrm>
            </p:contentPart>
          </mc:Choice>
          <mc:Fallback>
            <p:pic>
              <p:nvPicPr>
                <p:cNvPr id="88" name="Freihand 87">
                  <a:extLst>
                    <a:ext uri="{FF2B5EF4-FFF2-40B4-BE49-F238E27FC236}">
                      <a16:creationId xmlns:a16="http://schemas.microsoft.com/office/drawing/2014/main" id="{77690CDA-3956-4271-9DF7-343F915CAA5C}"/>
                    </a:ext>
                  </a:extLst>
                </p:cNvPr>
                <p:cNvPicPr/>
                <p:nvPr/>
              </p:nvPicPr>
              <p:blipFill>
                <a:blip r:embed="rId1316"/>
                <a:stretch>
                  <a:fillRect/>
                </a:stretch>
              </p:blipFill>
              <p:spPr>
                <a:xfrm>
                  <a:off x="692373" y="1073587"/>
                  <a:ext cx="1069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317">
              <p14:nvContentPartPr>
                <p14:cNvPr id="91" name="Freihand 90">
                  <a:extLst>
                    <a:ext uri="{FF2B5EF4-FFF2-40B4-BE49-F238E27FC236}">
                      <a16:creationId xmlns:a16="http://schemas.microsoft.com/office/drawing/2014/main" id="{C0FACE55-072A-44EB-8EB5-98E9D61922D5}"/>
                    </a:ext>
                  </a:extLst>
                </p14:cNvPr>
                <p14:cNvContentPartPr/>
                <p14:nvPr/>
              </p14:nvContentPartPr>
              <p14:xfrm>
                <a:off x="1427493" y="1795387"/>
                <a:ext cx="127800" cy="130680"/>
              </p14:xfrm>
            </p:contentPart>
          </mc:Choice>
          <mc:Fallback>
            <p:pic>
              <p:nvPicPr>
                <p:cNvPr id="91" name="Freihand 90">
                  <a:extLst>
                    <a:ext uri="{FF2B5EF4-FFF2-40B4-BE49-F238E27FC236}">
                      <a16:creationId xmlns:a16="http://schemas.microsoft.com/office/drawing/2014/main" id="{C0FACE55-072A-44EB-8EB5-98E9D61922D5}"/>
                    </a:ext>
                  </a:extLst>
                </p:cNvPr>
                <p:cNvPicPr/>
                <p:nvPr/>
              </p:nvPicPr>
              <p:blipFill>
                <a:blip r:embed="rId1318"/>
                <a:stretch>
                  <a:fillRect/>
                </a:stretch>
              </p:blipFill>
              <p:spPr>
                <a:xfrm>
                  <a:off x="1423173" y="1791067"/>
                  <a:ext cx="1364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319">
              <p14:nvContentPartPr>
                <p14:cNvPr id="92" name="Freihand 91">
                  <a:extLst>
                    <a:ext uri="{FF2B5EF4-FFF2-40B4-BE49-F238E27FC236}">
                      <a16:creationId xmlns:a16="http://schemas.microsoft.com/office/drawing/2014/main" id="{60E3438A-BD0E-4112-826A-4BA2AF910F42}"/>
                    </a:ext>
                  </a:extLst>
                </p14:cNvPr>
                <p14:cNvContentPartPr/>
                <p14:nvPr/>
              </p14:nvContentPartPr>
              <p14:xfrm>
                <a:off x="603093" y="1865947"/>
                <a:ext cx="38520" cy="31320"/>
              </p14:xfrm>
            </p:contentPart>
          </mc:Choice>
          <mc:Fallback>
            <p:pic>
              <p:nvPicPr>
                <p:cNvPr id="92" name="Freihand 91">
                  <a:extLst>
                    <a:ext uri="{FF2B5EF4-FFF2-40B4-BE49-F238E27FC236}">
                      <a16:creationId xmlns:a16="http://schemas.microsoft.com/office/drawing/2014/main" id="{60E3438A-BD0E-4112-826A-4BA2AF910F42}"/>
                    </a:ext>
                  </a:extLst>
                </p:cNvPr>
                <p:cNvPicPr/>
                <p:nvPr/>
              </p:nvPicPr>
              <p:blipFill>
                <a:blip r:embed="rId1320"/>
                <a:stretch>
                  <a:fillRect/>
                </a:stretch>
              </p:blipFill>
              <p:spPr>
                <a:xfrm>
                  <a:off x="598773" y="1861627"/>
                  <a:ext cx="471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321">
              <p14:nvContentPartPr>
                <p14:cNvPr id="93" name="Freihand 92">
                  <a:extLst>
                    <a:ext uri="{FF2B5EF4-FFF2-40B4-BE49-F238E27FC236}">
                      <a16:creationId xmlns:a16="http://schemas.microsoft.com/office/drawing/2014/main" id="{FEC17D9F-4432-42A0-9892-883966A75E94}"/>
                    </a:ext>
                  </a:extLst>
                </p14:cNvPr>
                <p14:cNvContentPartPr/>
                <p14:nvPr/>
              </p14:nvContentPartPr>
              <p14:xfrm>
                <a:off x="1504173" y="344587"/>
                <a:ext cx="329400" cy="471600"/>
              </p14:xfrm>
            </p:contentPart>
          </mc:Choice>
          <mc:Fallback>
            <p:pic>
              <p:nvPicPr>
                <p:cNvPr id="93" name="Freihand 92">
                  <a:extLst>
                    <a:ext uri="{FF2B5EF4-FFF2-40B4-BE49-F238E27FC236}">
                      <a16:creationId xmlns:a16="http://schemas.microsoft.com/office/drawing/2014/main" id="{FEC17D9F-4432-42A0-9892-883966A75E94}"/>
                    </a:ext>
                  </a:extLst>
                </p:cNvPr>
                <p:cNvPicPr/>
                <p:nvPr/>
              </p:nvPicPr>
              <p:blipFill>
                <a:blip r:embed="rId1322"/>
                <a:stretch>
                  <a:fillRect/>
                </a:stretch>
              </p:blipFill>
              <p:spPr>
                <a:xfrm>
                  <a:off x="1499853" y="340267"/>
                  <a:ext cx="338040" cy="480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23">
            <p14:nvContentPartPr>
              <p14:cNvPr id="102" name="Freihand 101">
                <a:extLst>
                  <a:ext uri="{FF2B5EF4-FFF2-40B4-BE49-F238E27FC236}">
                    <a16:creationId xmlns:a16="http://schemas.microsoft.com/office/drawing/2014/main" id="{89708E91-4CA1-402C-B9CD-35C357718E7A}"/>
                  </a:ext>
                </a:extLst>
              </p14:cNvPr>
              <p14:cNvContentPartPr/>
              <p14:nvPr/>
            </p14:nvContentPartPr>
            <p14:xfrm>
              <a:off x="2771373" y="457627"/>
              <a:ext cx="3194280" cy="2066040"/>
            </p14:xfrm>
          </p:contentPart>
        </mc:Choice>
        <mc:Fallback>
          <p:pic>
            <p:nvPicPr>
              <p:cNvPr id="102" name="Freihand 101">
                <a:extLst>
                  <a:ext uri="{FF2B5EF4-FFF2-40B4-BE49-F238E27FC236}">
                    <a16:creationId xmlns:a16="http://schemas.microsoft.com/office/drawing/2014/main" id="{89708E91-4CA1-402C-B9CD-35C357718E7A}"/>
                  </a:ext>
                </a:extLst>
              </p:cNvPr>
              <p:cNvPicPr/>
              <p:nvPr/>
            </p:nvPicPr>
            <p:blipFill>
              <a:blip r:embed="rId1324"/>
              <a:stretch>
                <a:fillRect/>
              </a:stretch>
            </p:blipFill>
            <p:spPr>
              <a:xfrm>
                <a:off x="2767053" y="453307"/>
                <a:ext cx="3202920" cy="2074680"/>
              </a:xfrm>
              <a:prstGeom prst="rect">
                <a:avLst/>
              </a:prstGeom>
            </p:spPr>
          </p:pic>
        </mc:Fallback>
      </mc:AlternateContent>
    </p:spTree>
    <p:extLst>
      <p:ext uri="{BB962C8B-B14F-4D97-AF65-F5344CB8AC3E}">
        <p14:creationId xmlns:p14="http://schemas.microsoft.com/office/powerpoint/2010/main" val="1761477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86CD1-84C6-ECF8-9000-535C1A47FD31}"/>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9B63472F-409E-9DA1-A717-94FCE2B52C6C}"/>
              </a:ext>
            </a:extLst>
          </p:cNvPr>
          <p:cNvSpPr txBox="1">
            <a:spLocks/>
          </p:cNvSpPr>
          <p:nvPr/>
        </p:nvSpPr>
        <p:spPr>
          <a:xfrm>
            <a:off x="506895" y="82926"/>
            <a:ext cx="10952922" cy="449797"/>
          </a:xfrm>
          <a:prstGeom prst="rect">
            <a:avLst/>
          </a:prstGeom>
        </p:spPr>
        <p:txBody>
          <a:bodyPr>
            <a:normAutofit fontScale="90000" lnSpcReduction="10000"/>
          </a:bodyPr>
          <a:lstStyle>
            <a:lvl1pPr algn="ctr" rtl="0" hangingPunct="0">
              <a:tabLst/>
              <a:defRPr lang="de-DE" sz="4400" b="0" i="0" u="none" strike="noStrike" kern="1200">
                <a:ln>
                  <a:noFill/>
                </a:ln>
                <a:latin typeface="Arial" pitchFamily="18"/>
              </a:defRPr>
            </a:lvl1pPr>
          </a:lstStyle>
          <a:p>
            <a:r>
              <a:rPr lang="en-US" sz="2631" b="1" dirty="0">
                <a:solidFill>
                  <a:sysClr val="windowText" lastClr="000000"/>
                </a:solidFill>
                <a:latin typeface="Times New Roman" panose="02020603050405020304" pitchFamily="18" charset="0"/>
                <a:cs typeface="Times New Roman" panose="02020603050405020304" pitchFamily="18" charset="0"/>
              </a:rPr>
              <a:t>Heckscher Ohlin Model </a:t>
            </a:r>
            <a:r>
              <a:rPr lang="en-US" sz="2631" dirty="0">
                <a:solidFill>
                  <a:sysClr val="windowText" lastClr="000000"/>
                </a:solidFill>
                <a:latin typeface="Times New Roman" panose="02020603050405020304" pitchFamily="18" charset="0"/>
                <a:cs typeface="Times New Roman" panose="02020603050405020304" pitchFamily="18" charset="0"/>
              </a:rPr>
              <a:t>– Contract Curve – Transformation curve</a:t>
            </a:r>
          </a:p>
        </p:txBody>
      </p:sp>
      <p:sp>
        <p:nvSpPr>
          <p:cNvPr id="2" name="Rechteck 1">
            <a:extLst>
              <a:ext uri="{FF2B5EF4-FFF2-40B4-BE49-F238E27FC236}">
                <a16:creationId xmlns:a16="http://schemas.microsoft.com/office/drawing/2014/main" id="{474E20EF-4644-1AE2-60BE-5AC3F3BDFF5F}"/>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179" name="Freihand 178">
                <a:extLst>
                  <a:ext uri="{FF2B5EF4-FFF2-40B4-BE49-F238E27FC236}">
                    <a16:creationId xmlns:a16="http://schemas.microsoft.com/office/drawing/2014/main" id="{C36B6CB8-D569-43B1-8171-D7D3AA0D86EE}"/>
                  </a:ext>
                </a:extLst>
              </p14:cNvPr>
              <p14:cNvContentPartPr/>
              <p14:nvPr/>
            </p14:nvContentPartPr>
            <p14:xfrm>
              <a:off x="1924293" y="2278507"/>
              <a:ext cx="21600" cy="73080"/>
            </p14:xfrm>
          </p:contentPart>
        </mc:Choice>
        <mc:Fallback xmlns="">
          <p:pic>
            <p:nvPicPr>
              <p:cNvPr id="179" name="Freihand 178">
                <a:extLst>
                  <a:ext uri="{FF2B5EF4-FFF2-40B4-BE49-F238E27FC236}">
                    <a16:creationId xmlns:a16="http://schemas.microsoft.com/office/drawing/2014/main" id="{C36B6CB8-D569-43B1-8171-D7D3AA0D86EE}"/>
                  </a:ext>
                </a:extLst>
              </p:cNvPr>
              <p:cNvPicPr/>
              <p:nvPr/>
            </p:nvPicPr>
            <p:blipFill>
              <a:blip r:embed="rId4"/>
              <a:stretch>
                <a:fillRect/>
              </a:stretch>
            </p:blipFill>
            <p:spPr>
              <a:xfrm>
                <a:off x="1919973" y="2274187"/>
                <a:ext cx="302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81" name="Freihand 180">
                <a:extLst>
                  <a:ext uri="{FF2B5EF4-FFF2-40B4-BE49-F238E27FC236}">
                    <a16:creationId xmlns:a16="http://schemas.microsoft.com/office/drawing/2014/main" id="{AA3FF77C-23E3-48B6-844B-94E21C1AC758}"/>
                  </a:ext>
                </a:extLst>
              </p14:cNvPr>
              <p14:cNvContentPartPr/>
              <p14:nvPr/>
            </p14:nvContentPartPr>
            <p14:xfrm>
              <a:off x="1923213" y="2275987"/>
              <a:ext cx="27360" cy="59760"/>
            </p14:xfrm>
          </p:contentPart>
        </mc:Choice>
        <mc:Fallback xmlns="">
          <p:pic>
            <p:nvPicPr>
              <p:cNvPr id="181" name="Freihand 180">
                <a:extLst>
                  <a:ext uri="{FF2B5EF4-FFF2-40B4-BE49-F238E27FC236}">
                    <a16:creationId xmlns:a16="http://schemas.microsoft.com/office/drawing/2014/main" id="{AA3FF77C-23E3-48B6-844B-94E21C1AC758}"/>
                  </a:ext>
                </a:extLst>
              </p:cNvPr>
              <p:cNvPicPr/>
              <p:nvPr/>
            </p:nvPicPr>
            <p:blipFill>
              <a:blip r:embed="rId6"/>
              <a:stretch>
                <a:fillRect/>
              </a:stretch>
            </p:blipFill>
            <p:spPr>
              <a:xfrm>
                <a:off x="1918893" y="2271667"/>
                <a:ext cx="36000" cy="68400"/>
              </a:xfrm>
              <a:prstGeom prst="rect">
                <a:avLst/>
              </a:prstGeom>
            </p:spPr>
          </p:pic>
        </mc:Fallback>
      </mc:AlternateContent>
      <p:grpSp>
        <p:nvGrpSpPr>
          <p:cNvPr id="335" name="Gruppieren 334">
            <a:extLst>
              <a:ext uri="{FF2B5EF4-FFF2-40B4-BE49-F238E27FC236}">
                <a16:creationId xmlns:a16="http://schemas.microsoft.com/office/drawing/2014/main" id="{CF582B6C-A7D1-49C5-ABD8-24A09FC29956}"/>
              </a:ext>
            </a:extLst>
          </p:cNvPr>
          <p:cNvGrpSpPr/>
          <p:nvPr/>
        </p:nvGrpSpPr>
        <p:grpSpPr>
          <a:xfrm>
            <a:off x="774093" y="649867"/>
            <a:ext cx="8524800" cy="5675400"/>
            <a:chOff x="774093" y="649867"/>
            <a:chExt cx="8524800" cy="5675400"/>
          </a:xfrm>
        </p:grpSpPr>
        <mc:AlternateContent xmlns:mc="http://schemas.openxmlformats.org/markup-compatibility/2006" xmlns:p14="http://schemas.microsoft.com/office/powerpoint/2010/main">
          <mc:Choice Requires="p14">
            <p:contentPart p14:bwMode="auto" r:id="rId7">
              <p14:nvContentPartPr>
                <p14:cNvPr id="115" name="Freihand 114">
                  <a:extLst>
                    <a:ext uri="{FF2B5EF4-FFF2-40B4-BE49-F238E27FC236}">
                      <a16:creationId xmlns:a16="http://schemas.microsoft.com/office/drawing/2014/main" id="{F7C498C6-EDB4-44B6-8678-15853B2BA7AD}"/>
                    </a:ext>
                  </a:extLst>
                </p14:cNvPr>
                <p14:cNvContentPartPr/>
                <p14:nvPr/>
              </p14:nvContentPartPr>
              <p14:xfrm>
                <a:off x="1352973" y="778747"/>
                <a:ext cx="43920" cy="2110680"/>
              </p14:xfrm>
            </p:contentPart>
          </mc:Choice>
          <mc:Fallback xmlns="">
            <p:pic>
              <p:nvPicPr>
                <p:cNvPr id="115" name="Freihand 114">
                  <a:extLst>
                    <a:ext uri="{FF2B5EF4-FFF2-40B4-BE49-F238E27FC236}">
                      <a16:creationId xmlns:a16="http://schemas.microsoft.com/office/drawing/2014/main" id="{F7C498C6-EDB4-44B6-8678-15853B2BA7AD}"/>
                    </a:ext>
                  </a:extLst>
                </p:cNvPr>
                <p:cNvPicPr/>
                <p:nvPr/>
              </p:nvPicPr>
              <p:blipFill>
                <a:blip r:embed="rId8"/>
                <a:stretch>
                  <a:fillRect/>
                </a:stretch>
              </p:blipFill>
              <p:spPr>
                <a:xfrm>
                  <a:off x="1348653" y="774427"/>
                  <a:ext cx="52560" cy="2119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6" name="Freihand 115">
                  <a:extLst>
                    <a:ext uri="{FF2B5EF4-FFF2-40B4-BE49-F238E27FC236}">
                      <a16:creationId xmlns:a16="http://schemas.microsoft.com/office/drawing/2014/main" id="{433973CD-74B6-4398-93E1-194885FBB986}"/>
                    </a:ext>
                  </a:extLst>
                </p14:cNvPr>
                <p14:cNvContentPartPr/>
                <p14:nvPr/>
              </p14:nvContentPartPr>
              <p14:xfrm>
                <a:off x="1118253" y="2821387"/>
                <a:ext cx="3787920" cy="147960"/>
              </p14:xfrm>
            </p:contentPart>
          </mc:Choice>
          <mc:Fallback xmlns="">
            <p:pic>
              <p:nvPicPr>
                <p:cNvPr id="116" name="Freihand 115">
                  <a:extLst>
                    <a:ext uri="{FF2B5EF4-FFF2-40B4-BE49-F238E27FC236}">
                      <a16:creationId xmlns:a16="http://schemas.microsoft.com/office/drawing/2014/main" id="{433973CD-74B6-4398-93E1-194885FBB986}"/>
                    </a:ext>
                  </a:extLst>
                </p:cNvPr>
                <p:cNvPicPr/>
                <p:nvPr/>
              </p:nvPicPr>
              <p:blipFill>
                <a:blip r:embed="rId10"/>
                <a:stretch>
                  <a:fillRect/>
                </a:stretch>
              </p:blipFill>
              <p:spPr>
                <a:xfrm>
                  <a:off x="1113933" y="2817067"/>
                  <a:ext cx="37965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7" name="Freihand 116">
                  <a:extLst>
                    <a:ext uri="{FF2B5EF4-FFF2-40B4-BE49-F238E27FC236}">
                      <a16:creationId xmlns:a16="http://schemas.microsoft.com/office/drawing/2014/main" id="{55265883-6A4B-45BD-8FF2-5C1F42E73D29}"/>
                    </a:ext>
                  </a:extLst>
                </p14:cNvPr>
                <p14:cNvContentPartPr/>
                <p14:nvPr/>
              </p14:nvContentPartPr>
              <p14:xfrm>
                <a:off x="4878813" y="2849107"/>
                <a:ext cx="183240" cy="220680"/>
              </p14:xfrm>
            </p:contentPart>
          </mc:Choice>
          <mc:Fallback xmlns="">
            <p:pic>
              <p:nvPicPr>
                <p:cNvPr id="117" name="Freihand 116">
                  <a:extLst>
                    <a:ext uri="{FF2B5EF4-FFF2-40B4-BE49-F238E27FC236}">
                      <a16:creationId xmlns:a16="http://schemas.microsoft.com/office/drawing/2014/main" id="{55265883-6A4B-45BD-8FF2-5C1F42E73D29}"/>
                    </a:ext>
                  </a:extLst>
                </p:cNvPr>
                <p:cNvPicPr/>
                <p:nvPr/>
              </p:nvPicPr>
              <p:blipFill>
                <a:blip r:embed="rId12"/>
                <a:stretch>
                  <a:fillRect/>
                </a:stretch>
              </p:blipFill>
              <p:spPr>
                <a:xfrm>
                  <a:off x="4874493" y="2844787"/>
                  <a:ext cx="19188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9" name="Freihand 118">
                  <a:extLst>
                    <a:ext uri="{FF2B5EF4-FFF2-40B4-BE49-F238E27FC236}">
                      <a16:creationId xmlns:a16="http://schemas.microsoft.com/office/drawing/2014/main" id="{55AF8FE0-0F77-4273-9616-B58318BE5E35}"/>
                    </a:ext>
                  </a:extLst>
                </p14:cNvPr>
                <p14:cNvContentPartPr/>
                <p14:nvPr/>
              </p14:nvContentPartPr>
              <p14:xfrm>
                <a:off x="1078653" y="914827"/>
                <a:ext cx="4101480" cy="72360"/>
              </p14:xfrm>
            </p:contentPart>
          </mc:Choice>
          <mc:Fallback xmlns="">
            <p:pic>
              <p:nvPicPr>
                <p:cNvPr id="119" name="Freihand 118">
                  <a:extLst>
                    <a:ext uri="{FF2B5EF4-FFF2-40B4-BE49-F238E27FC236}">
                      <a16:creationId xmlns:a16="http://schemas.microsoft.com/office/drawing/2014/main" id="{55AF8FE0-0F77-4273-9616-B58318BE5E35}"/>
                    </a:ext>
                  </a:extLst>
                </p:cNvPr>
                <p:cNvPicPr/>
                <p:nvPr/>
              </p:nvPicPr>
              <p:blipFill>
                <a:blip r:embed="rId14"/>
                <a:stretch>
                  <a:fillRect/>
                </a:stretch>
              </p:blipFill>
              <p:spPr>
                <a:xfrm>
                  <a:off x="1074333" y="910507"/>
                  <a:ext cx="41101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0" name="Freihand 119">
                  <a:extLst>
                    <a:ext uri="{FF2B5EF4-FFF2-40B4-BE49-F238E27FC236}">
                      <a16:creationId xmlns:a16="http://schemas.microsoft.com/office/drawing/2014/main" id="{7BF96429-2F91-4E40-89D3-6AD89CFE7A19}"/>
                    </a:ext>
                  </a:extLst>
                </p14:cNvPr>
                <p14:cNvContentPartPr/>
                <p14:nvPr/>
              </p14:nvContentPartPr>
              <p14:xfrm>
                <a:off x="4508013" y="798547"/>
                <a:ext cx="298080" cy="2343960"/>
              </p14:xfrm>
            </p:contentPart>
          </mc:Choice>
          <mc:Fallback xmlns="">
            <p:pic>
              <p:nvPicPr>
                <p:cNvPr id="120" name="Freihand 119">
                  <a:extLst>
                    <a:ext uri="{FF2B5EF4-FFF2-40B4-BE49-F238E27FC236}">
                      <a16:creationId xmlns:a16="http://schemas.microsoft.com/office/drawing/2014/main" id="{7BF96429-2F91-4E40-89D3-6AD89CFE7A19}"/>
                    </a:ext>
                  </a:extLst>
                </p:cNvPr>
                <p:cNvPicPr/>
                <p:nvPr/>
              </p:nvPicPr>
              <p:blipFill>
                <a:blip r:embed="rId16"/>
                <a:stretch>
                  <a:fillRect/>
                </a:stretch>
              </p:blipFill>
              <p:spPr>
                <a:xfrm>
                  <a:off x="4503693" y="794227"/>
                  <a:ext cx="306720" cy="2352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1" name="Freihand 120">
                  <a:extLst>
                    <a:ext uri="{FF2B5EF4-FFF2-40B4-BE49-F238E27FC236}">
                      <a16:creationId xmlns:a16="http://schemas.microsoft.com/office/drawing/2014/main" id="{925ABE62-A636-4EE5-B937-9C7C72F7BB87}"/>
                    </a:ext>
                  </a:extLst>
                </p14:cNvPr>
                <p14:cNvContentPartPr/>
                <p14:nvPr/>
              </p14:nvContentPartPr>
              <p14:xfrm>
                <a:off x="4357533" y="3106507"/>
                <a:ext cx="244080" cy="216000"/>
              </p14:xfrm>
            </p:contentPart>
          </mc:Choice>
          <mc:Fallback xmlns="">
            <p:pic>
              <p:nvPicPr>
                <p:cNvPr id="121" name="Freihand 120">
                  <a:extLst>
                    <a:ext uri="{FF2B5EF4-FFF2-40B4-BE49-F238E27FC236}">
                      <a16:creationId xmlns:a16="http://schemas.microsoft.com/office/drawing/2014/main" id="{925ABE62-A636-4EE5-B937-9C7C72F7BB87}"/>
                    </a:ext>
                  </a:extLst>
                </p:cNvPr>
                <p:cNvPicPr/>
                <p:nvPr/>
              </p:nvPicPr>
              <p:blipFill>
                <a:blip r:embed="rId18"/>
                <a:stretch>
                  <a:fillRect/>
                </a:stretch>
              </p:blipFill>
              <p:spPr>
                <a:xfrm>
                  <a:off x="4353213" y="3102187"/>
                  <a:ext cx="25272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3" name="Freihand 122">
                  <a:extLst>
                    <a:ext uri="{FF2B5EF4-FFF2-40B4-BE49-F238E27FC236}">
                      <a16:creationId xmlns:a16="http://schemas.microsoft.com/office/drawing/2014/main" id="{4B41528A-790F-4BDA-9A4D-E1A89D70139E}"/>
                    </a:ext>
                  </a:extLst>
                </p14:cNvPr>
                <p14:cNvContentPartPr/>
                <p14:nvPr/>
              </p14:nvContentPartPr>
              <p14:xfrm>
                <a:off x="3046413" y="3105067"/>
                <a:ext cx="181080" cy="217440"/>
              </p14:xfrm>
            </p:contentPart>
          </mc:Choice>
          <mc:Fallback xmlns="">
            <p:pic>
              <p:nvPicPr>
                <p:cNvPr id="123" name="Freihand 122">
                  <a:extLst>
                    <a:ext uri="{FF2B5EF4-FFF2-40B4-BE49-F238E27FC236}">
                      <a16:creationId xmlns:a16="http://schemas.microsoft.com/office/drawing/2014/main" id="{4B41528A-790F-4BDA-9A4D-E1A89D70139E}"/>
                    </a:ext>
                  </a:extLst>
                </p:cNvPr>
                <p:cNvPicPr/>
                <p:nvPr/>
              </p:nvPicPr>
              <p:blipFill>
                <a:blip r:embed="rId20"/>
                <a:stretch>
                  <a:fillRect/>
                </a:stretch>
              </p:blipFill>
              <p:spPr>
                <a:xfrm>
                  <a:off x="3042093" y="3100747"/>
                  <a:ext cx="18972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4" name="Freihand 123">
                  <a:extLst>
                    <a:ext uri="{FF2B5EF4-FFF2-40B4-BE49-F238E27FC236}">
                      <a16:creationId xmlns:a16="http://schemas.microsoft.com/office/drawing/2014/main" id="{689A9B46-CA63-40D7-BE7B-89295310639B}"/>
                    </a:ext>
                  </a:extLst>
                </p14:cNvPr>
                <p14:cNvContentPartPr/>
                <p14:nvPr/>
              </p14:nvContentPartPr>
              <p14:xfrm>
                <a:off x="774093" y="1572547"/>
                <a:ext cx="215280" cy="224280"/>
              </p14:xfrm>
            </p:contentPart>
          </mc:Choice>
          <mc:Fallback xmlns="">
            <p:pic>
              <p:nvPicPr>
                <p:cNvPr id="124" name="Freihand 123">
                  <a:extLst>
                    <a:ext uri="{FF2B5EF4-FFF2-40B4-BE49-F238E27FC236}">
                      <a16:creationId xmlns:a16="http://schemas.microsoft.com/office/drawing/2014/main" id="{689A9B46-CA63-40D7-BE7B-89295310639B}"/>
                    </a:ext>
                  </a:extLst>
                </p:cNvPr>
                <p:cNvPicPr/>
                <p:nvPr/>
              </p:nvPicPr>
              <p:blipFill>
                <a:blip r:embed="rId22"/>
                <a:stretch>
                  <a:fillRect/>
                </a:stretch>
              </p:blipFill>
              <p:spPr>
                <a:xfrm>
                  <a:off x="769773" y="1568227"/>
                  <a:ext cx="22392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5" name="Freihand 124">
                  <a:extLst>
                    <a:ext uri="{FF2B5EF4-FFF2-40B4-BE49-F238E27FC236}">
                      <a16:creationId xmlns:a16="http://schemas.microsoft.com/office/drawing/2014/main" id="{3ACBD3D2-1C29-41B5-9AF5-634C9D6AE60E}"/>
                    </a:ext>
                  </a:extLst>
                </p14:cNvPr>
                <p14:cNvContentPartPr/>
                <p14:nvPr/>
              </p14:nvContentPartPr>
              <p14:xfrm>
                <a:off x="881013" y="1693867"/>
                <a:ext cx="124200" cy="29520"/>
              </p14:xfrm>
            </p:contentPart>
          </mc:Choice>
          <mc:Fallback xmlns="">
            <p:pic>
              <p:nvPicPr>
                <p:cNvPr id="125" name="Freihand 124">
                  <a:extLst>
                    <a:ext uri="{FF2B5EF4-FFF2-40B4-BE49-F238E27FC236}">
                      <a16:creationId xmlns:a16="http://schemas.microsoft.com/office/drawing/2014/main" id="{3ACBD3D2-1C29-41B5-9AF5-634C9D6AE60E}"/>
                    </a:ext>
                  </a:extLst>
                </p:cNvPr>
                <p:cNvPicPr/>
                <p:nvPr/>
              </p:nvPicPr>
              <p:blipFill>
                <a:blip r:embed="rId24"/>
                <a:stretch>
                  <a:fillRect/>
                </a:stretch>
              </p:blipFill>
              <p:spPr>
                <a:xfrm>
                  <a:off x="876693" y="1689547"/>
                  <a:ext cx="1328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27" name="Freihand 126">
                  <a:extLst>
                    <a:ext uri="{FF2B5EF4-FFF2-40B4-BE49-F238E27FC236}">
                      <a16:creationId xmlns:a16="http://schemas.microsoft.com/office/drawing/2014/main" id="{32F9890C-26AC-4DB3-B927-DE77D472571D}"/>
                    </a:ext>
                  </a:extLst>
                </p14:cNvPr>
                <p14:cNvContentPartPr/>
                <p14:nvPr/>
              </p14:nvContentPartPr>
              <p14:xfrm>
                <a:off x="4967733" y="699907"/>
                <a:ext cx="11160" cy="115200"/>
              </p14:xfrm>
            </p:contentPart>
          </mc:Choice>
          <mc:Fallback xmlns="">
            <p:pic>
              <p:nvPicPr>
                <p:cNvPr id="127" name="Freihand 126">
                  <a:extLst>
                    <a:ext uri="{FF2B5EF4-FFF2-40B4-BE49-F238E27FC236}">
                      <a16:creationId xmlns:a16="http://schemas.microsoft.com/office/drawing/2014/main" id="{32F9890C-26AC-4DB3-B927-DE77D472571D}"/>
                    </a:ext>
                  </a:extLst>
                </p:cNvPr>
                <p:cNvPicPr/>
                <p:nvPr/>
              </p:nvPicPr>
              <p:blipFill>
                <a:blip r:embed="rId26"/>
                <a:stretch>
                  <a:fillRect/>
                </a:stretch>
              </p:blipFill>
              <p:spPr>
                <a:xfrm>
                  <a:off x="4963413" y="695587"/>
                  <a:ext cx="198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28" name="Freihand 127">
                  <a:extLst>
                    <a:ext uri="{FF2B5EF4-FFF2-40B4-BE49-F238E27FC236}">
                      <a16:creationId xmlns:a16="http://schemas.microsoft.com/office/drawing/2014/main" id="{FD10CF16-ED28-4234-8B58-636CE233E7B0}"/>
                    </a:ext>
                  </a:extLst>
                </p14:cNvPr>
                <p14:cNvContentPartPr/>
                <p14:nvPr/>
              </p14:nvContentPartPr>
              <p14:xfrm>
                <a:off x="4884213" y="649867"/>
                <a:ext cx="171360" cy="214560"/>
              </p14:xfrm>
            </p:contentPart>
          </mc:Choice>
          <mc:Fallback xmlns="">
            <p:pic>
              <p:nvPicPr>
                <p:cNvPr id="128" name="Freihand 127">
                  <a:extLst>
                    <a:ext uri="{FF2B5EF4-FFF2-40B4-BE49-F238E27FC236}">
                      <a16:creationId xmlns:a16="http://schemas.microsoft.com/office/drawing/2014/main" id="{FD10CF16-ED28-4234-8B58-636CE233E7B0}"/>
                    </a:ext>
                  </a:extLst>
                </p:cNvPr>
                <p:cNvPicPr/>
                <p:nvPr/>
              </p:nvPicPr>
              <p:blipFill>
                <a:blip r:embed="rId28"/>
                <a:stretch>
                  <a:fillRect/>
                </a:stretch>
              </p:blipFill>
              <p:spPr>
                <a:xfrm>
                  <a:off x="4879893" y="645547"/>
                  <a:ext cx="18000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30" name="Freihand 129">
                  <a:extLst>
                    <a:ext uri="{FF2B5EF4-FFF2-40B4-BE49-F238E27FC236}">
                      <a16:creationId xmlns:a16="http://schemas.microsoft.com/office/drawing/2014/main" id="{08680E9A-46ED-48F1-AB4F-BB60D96F7CCD}"/>
                    </a:ext>
                  </a:extLst>
                </p14:cNvPr>
                <p14:cNvContentPartPr/>
                <p14:nvPr/>
              </p14:nvContentPartPr>
              <p14:xfrm>
                <a:off x="1004133" y="2938027"/>
                <a:ext cx="121320" cy="163800"/>
              </p14:xfrm>
            </p:contentPart>
          </mc:Choice>
          <mc:Fallback xmlns="">
            <p:pic>
              <p:nvPicPr>
                <p:cNvPr id="130" name="Freihand 129">
                  <a:extLst>
                    <a:ext uri="{FF2B5EF4-FFF2-40B4-BE49-F238E27FC236}">
                      <a16:creationId xmlns:a16="http://schemas.microsoft.com/office/drawing/2014/main" id="{08680E9A-46ED-48F1-AB4F-BB60D96F7CCD}"/>
                    </a:ext>
                  </a:extLst>
                </p:cNvPr>
                <p:cNvPicPr/>
                <p:nvPr/>
              </p:nvPicPr>
              <p:blipFill>
                <a:blip r:embed="rId30"/>
                <a:stretch>
                  <a:fillRect/>
                </a:stretch>
              </p:blipFill>
              <p:spPr>
                <a:xfrm>
                  <a:off x="999813" y="2933707"/>
                  <a:ext cx="1299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31" name="Freihand 130">
                  <a:extLst>
                    <a:ext uri="{FF2B5EF4-FFF2-40B4-BE49-F238E27FC236}">
                      <a16:creationId xmlns:a16="http://schemas.microsoft.com/office/drawing/2014/main" id="{1B36C776-3EEB-4BC4-A159-66C6F9D978C2}"/>
                    </a:ext>
                  </a:extLst>
                </p14:cNvPr>
                <p14:cNvContentPartPr/>
                <p14:nvPr/>
              </p14:nvContentPartPr>
              <p14:xfrm>
                <a:off x="1050933" y="2925427"/>
                <a:ext cx="141120" cy="199800"/>
              </p14:xfrm>
            </p:contentPart>
          </mc:Choice>
          <mc:Fallback xmlns="">
            <p:pic>
              <p:nvPicPr>
                <p:cNvPr id="131" name="Freihand 130">
                  <a:extLst>
                    <a:ext uri="{FF2B5EF4-FFF2-40B4-BE49-F238E27FC236}">
                      <a16:creationId xmlns:a16="http://schemas.microsoft.com/office/drawing/2014/main" id="{1B36C776-3EEB-4BC4-A159-66C6F9D978C2}"/>
                    </a:ext>
                  </a:extLst>
                </p:cNvPr>
                <p:cNvPicPr/>
                <p:nvPr/>
              </p:nvPicPr>
              <p:blipFill>
                <a:blip r:embed="rId32"/>
                <a:stretch>
                  <a:fillRect/>
                </a:stretch>
              </p:blipFill>
              <p:spPr>
                <a:xfrm>
                  <a:off x="1046613" y="2921107"/>
                  <a:ext cx="14976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33" name="Freihand 132">
                  <a:extLst>
                    <a:ext uri="{FF2B5EF4-FFF2-40B4-BE49-F238E27FC236}">
                      <a16:creationId xmlns:a16="http://schemas.microsoft.com/office/drawing/2014/main" id="{3FDDFD85-5BCB-46F2-B4ED-85DF7A876C77}"/>
                    </a:ext>
                  </a:extLst>
                </p14:cNvPr>
                <p14:cNvContentPartPr/>
                <p14:nvPr/>
              </p14:nvContentPartPr>
              <p14:xfrm>
                <a:off x="1356933" y="945787"/>
                <a:ext cx="3368880" cy="1918080"/>
              </p14:xfrm>
            </p:contentPart>
          </mc:Choice>
          <mc:Fallback xmlns="">
            <p:pic>
              <p:nvPicPr>
                <p:cNvPr id="133" name="Freihand 132">
                  <a:extLst>
                    <a:ext uri="{FF2B5EF4-FFF2-40B4-BE49-F238E27FC236}">
                      <a16:creationId xmlns:a16="http://schemas.microsoft.com/office/drawing/2014/main" id="{3FDDFD85-5BCB-46F2-B4ED-85DF7A876C77}"/>
                    </a:ext>
                  </a:extLst>
                </p:cNvPr>
                <p:cNvPicPr/>
                <p:nvPr/>
              </p:nvPicPr>
              <p:blipFill>
                <a:blip r:embed="rId34"/>
                <a:stretch>
                  <a:fillRect/>
                </a:stretch>
              </p:blipFill>
              <p:spPr>
                <a:xfrm>
                  <a:off x="1352613" y="941467"/>
                  <a:ext cx="3377520" cy="19267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35" name="Freihand 134">
                  <a:extLst>
                    <a:ext uri="{FF2B5EF4-FFF2-40B4-BE49-F238E27FC236}">
                      <a16:creationId xmlns:a16="http://schemas.microsoft.com/office/drawing/2014/main" id="{3560AE49-4B74-4912-B1D8-4F646D2D5812}"/>
                    </a:ext>
                  </a:extLst>
                </p14:cNvPr>
                <p14:cNvContentPartPr/>
                <p14:nvPr/>
              </p14:nvContentPartPr>
              <p14:xfrm>
                <a:off x="3762813" y="1379587"/>
                <a:ext cx="158400" cy="275400"/>
              </p14:xfrm>
            </p:contentPart>
          </mc:Choice>
          <mc:Fallback xmlns="">
            <p:pic>
              <p:nvPicPr>
                <p:cNvPr id="135" name="Freihand 134">
                  <a:extLst>
                    <a:ext uri="{FF2B5EF4-FFF2-40B4-BE49-F238E27FC236}">
                      <a16:creationId xmlns:a16="http://schemas.microsoft.com/office/drawing/2014/main" id="{3560AE49-4B74-4912-B1D8-4F646D2D5812}"/>
                    </a:ext>
                  </a:extLst>
                </p:cNvPr>
                <p:cNvPicPr/>
                <p:nvPr/>
              </p:nvPicPr>
              <p:blipFill>
                <a:blip r:embed="rId36"/>
                <a:stretch>
                  <a:fillRect/>
                </a:stretch>
              </p:blipFill>
              <p:spPr>
                <a:xfrm>
                  <a:off x="3758493" y="1375267"/>
                  <a:ext cx="16704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36" name="Freihand 135">
                  <a:extLst>
                    <a:ext uri="{FF2B5EF4-FFF2-40B4-BE49-F238E27FC236}">
                      <a16:creationId xmlns:a16="http://schemas.microsoft.com/office/drawing/2014/main" id="{6AABB98D-891A-42DA-B14B-525BA0E32EB2}"/>
                    </a:ext>
                  </a:extLst>
                </p14:cNvPr>
                <p14:cNvContentPartPr/>
                <p14:nvPr/>
              </p14:nvContentPartPr>
              <p14:xfrm>
                <a:off x="3872253" y="1385707"/>
                <a:ext cx="160560" cy="239040"/>
              </p14:xfrm>
            </p:contentPart>
          </mc:Choice>
          <mc:Fallback xmlns="">
            <p:pic>
              <p:nvPicPr>
                <p:cNvPr id="136" name="Freihand 135">
                  <a:extLst>
                    <a:ext uri="{FF2B5EF4-FFF2-40B4-BE49-F238E27FC236}">
                      <a16:creationId xmlns:a16="http://schemas.microsoft.com/office/drawing/2014/main" id="{6AABB98D-891A-42DA-B14B-525BA0E32EB2}"/>
                    </a:ext>
                  </a:extLst>
                </p:cNvPr>
                <p:cNvPicPr/>
                <p:nvPr/>
              </p:nvPicPr>
              <p:blipFill>
                <a:blip r:embed="rId38"/>
                <a:stretch>
                  <a:fillRect/>
                </a:stretch>
              </p:blipFill>
              <p:spPr>
                <a:xfrm>
                  <a:off x="3867933" y="1381387"/>
                  <a:ext cx="16920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37" name="Freihand 136">
                  <a:extLst>
                    <a:ext uri="{FF2B5EF4-FFF2-40B4-BE49-F238E27FC236}">
                      <a16:creationId xmlns:a16="http://schemas.microsoft.com/office/drawing/2014/main" id="{B6629337-EB5E-473D-9D36-65CA6224917B}"/>
                    </a:ext>
                  </a:extLst>
                </p14:cNvPr>
                <p14:cNvContentPartPr/>
                <p14:nvPr/>
              </p14:nvContentPartPr>
              <p14:xfrm>
                <a:off x="2419653" y="1930027"/>
                <a:ext cx="145080" cy="243000"/>
              </p14:xfrm>
            </p:contentPart>
          </mc:Choice>
          <mc:Fallback xmlns="">
            <p:pic>
              <p:nvPicPr>
                <p:cNvPr id="137" name="Freihand 136">
                  <a:extLst>
                    <a:ext uri="{FF2B5EF4-FFF2-40B4-BE49-F238E27FC236}">
                      <a16:creationId xmlns:a16="http://schemas.microsoft.com/office/drawing/2014/main" id="{B6629337-EB5E-473D-9D36-65CA6224917B}"/>
                    </a:ext>
                  </a:extLst>
                </p:cNvPr>
                <p:cNvPicPr/>
                <p:nvPr/>
              </p:nvPicPr>
              <p:blipFill>
                <a:blip r:embed="rId40"/>
                <a:stretch>
                  <a:fillRect/>
                </a:stretch>
              </p:blipFill>
              <p:spPr>
                <a:xfrm>
                  <a:off x="2415333" y="1925707"/>
                  <a:ext cx="15372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38" name="Freihand 137">
                  <a:extLst>
                    <a:ext uri="{FF2B5EF4-FFF2-40B4-BE49-F238E27FC236}">
                      <a16:creationId xmlns:a16="http://schemas.microsoft.com/office/drawing/2014/main" id="{31C3F054-A7DD-440B-A00C-325F4B918F81}"/>
                    </a:ext>
                  </a:extLst>
                </p14:cNvPr>
                <p14:cNvContentPartPr/>
                <p14:nvPr/>
              </p14:nvContentPartPr>
              <p14:xfrm>
                <a:off x="2497773" y="1878187"/>
                <a:ext cx="198720" cy="220320"/>
              </p14:xfrm>
            </p:contentPart>
          </mc:Choice>
          <mc:Fallback xmlns="">
            <p:pic>
              <p:nvPicPr>
                <p:cNvPr id="138" name="Freihand 137">
                  <a:extLst>
                    <a:ext uri="{FF2B5EF4-FFF2-40B4-BE49-F238E27FC236}">
                      <a16:creationId xmlns:a16="http://schemas.microsoft.com/office/drawing/2014/main" id="{31C3F054-A7DD-440B-A00C-325F4B918F81}"/>
                    </a:ext>
                  </a:extLst>
                </p:cNvPr>
                <p:cNvPicPr/>
                <p:nvPr/>
              </p:nvPicPr>
              <p:blipFill>
                <a:blip r:embed="rId42"/>
                <a:stretch>
                  <a:fillRect/>
                </a:stretch>
              </p:blipFill>
              <p:spPr>
                <a:xfrm>
                  <a:off x="2493453" y="1873867"/>
                  <a:ext cx="20736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39" name="Freihand 138">
                  <a:extLst>
                    <a:ext uri="{FF2B5EF4-FFF2-40B4-BE49-F238E27FC236}">
                      <a16:creationId xmlns:a16="http://schemas.microsoft.com/office/drawing/2014/main" id="{F5B5862C-2B78-4AE4-B33A-534C3F773C48}"/>
                    </a:ext>
                  </a:extLst>
                </p14:cNvPr>
                <p14:cNvContentPartPr/>
                <p14:nvPr/>
              </p14:nvContentPartPr>
              <p14:xfrm>
                <a:off x="1769853" y="2248267"/>
                <a:ext cx="208080" cy="211680"/>
              </p14:xfrm>
            </p:contentPart>
          </mc:Choice>
          <mc:Fallback xmlns="">
            <p:pic>
              <p:nvPicPr>
                <p:cNvPr id="139" name="Freihand 138">
                  <a:extLst>
                    <a:ext uri="{FF2B5EF4-FFF2-40B4-BE49-F238E27FC236}">
                      <a16:creationId xmlns:a16="http://schemas.microsoft.com/office/drawing/2014/main" id="{F5B5862C-2B78-4AE4-B33A-534C3F773C48}"/>
                    </a:ext>
                  </a:extLst>
                </p:cNvPr>
                <p:cNvPicPr/>
                <p:nvPr/>
              </p:nvPicPr>
              <p:blipFill>
                <a:blip r:embed="rId44"/>
                <a:stretch>
                  <a:fillRect/>
                </a:stretch>
              </p:blipFill>
              <p:spPr>
                <a:xfrm>
                  <a:off x="1765533" y="2243947"/>
                  <a:ext cx="21672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40" name="Freihand 139">
                  <a:extLst>
                    <a:ext uri="{FF2B5EF4-FFF2-40B4-BE49-F238E27FC236}">
                      <a16:creationId xmlns:a16="http://schemas.microsoft.com/office/drawing/2014/main" id="{980EF268-55EB-4D55-BD96-C6E672A0FC62}"/>
                    </a:ext>
                  </a:extLst>
                </p14:cNvPr>
                <p14:cNvContentPartPr/>
                <p14:nvPr/>
              </p14:nvContentPartPr>
              <p14:xfrm>
                <a:off x="1857693" y="2198587"/>
                <a:ext cx="259560" cy="212400"/>
              </p14:xfrm>
            </p:contentPart>
          </mc:Choice>
          <mc:Fallback xmlns="">
            <p:pic>
              <p:nvPicPr>
                <p:cNvPr id="140" name="Freihand 139">
                  <a:extLst>
                    <a:ext uri="{FF2B5EF4-FFF2-40B4-BE49-F238E27FC236}">
                      <a16:creationId xmlns:a16="http://schemas.microsoft.com/office/drawing/2014/main" id="{980EF268-55EB-4D55-BD96-C6E672A0FC62}"/>
                    </a:ext>
                  </a:extLst>
                </p:cNvPr>
                <p:cNvPicPr/>
                <p:nvPr/>
              </p:nvPicPr>
              <p:blipFill>
                <a:blip r:embed="rId46"/>
                <a:stretch>
                  <a:fillRect/>
                </a:stretch>
              </p:blipFill>
              <p:spPr>
                <a:xfrm>
                  <a:off x="1853373" y="2194267"/>
                  <a:ext cx="26820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42" name="Freihand 141">
                  <a:extLst>
                    <a:ext uri="{FF2B5EF4-FFF2-40B4-BE49-F238E27FC236}">
                      <a16:creationId xmlns:a16="http://schemas.microsoft.com/office/drawing/2014/main" id="{CBA3B4B3-FE58-4B05-802D-A0F2F5B7A449}"/>
                    </a:ext>
                  </a:extLst>
                </p14:cNvPr>
                <p14:cNvContentPartPr/>
                <p14:nvPr/>
              </p14:nvContentPartPr>
              <p14:xfrm>
                <a:off x="1891893" y="2410987"/>
                <a:ext cx="12240" cy="123840"/>
              </p14:xfrm>
            </p:contentPart>
          </mc:Choice>
          <mc:Fallback xmlns="">
            <p:pic>
              <p:nvPicPr>
                <p:cNvPr id="142" name="Freihand 141">
                  <a:extLst>
                    <a:ext uri="{FF2B5EF4-FFF2-40B4-BE49-F238E27FC236}">
                      <a16:creationId xmlns:a16="http://schemas.microsoft.com/office/drawing/2014/main" id="{CBA3B4B3-FE58-4B05-802D-A0F2F5B7A449}"/>
                    </a:ext>
                  </a:extLst>
                </p:cNvPr>
                <p:cNvPicPr/>
                <p:nvPr/>
              </p:nvPicPr>
              <p:blipFill>
                <a:blip r:embed="rId48"/>
                <a:stretch>
                  <a:fillRect/>
                </a:stretch>
              </p:blipFill>
              <p:spPr>
                <a:xfrm>
                  <a:off x="1887573" y="2406667"/>
                  <a:ext cx="208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43" name="Freihand 142">
                  <a:extLst>
                    <a:ext uri="{FF2B5EF4-FFF2-40B4-BE49-F238E27FC236}">
                      <a16:creationId xmlns:a16="http://schemas.microsoft.com/office/drawing/2014/main" id="{E7F4EE28-A165-4B00-9A67-F8B05CFE0F07}"/>
                    </a:ext>
                  </a:extLst>
                </p14:cNvPr>
                <p14:cNvContentPartPr/>
                <p14:nvPr/>
              </p14:nvContentPartPr>
              <p14:xfrm>
                <a:off x="1849413" y="2371027"/>
                <a:ext cx="99720" cy="77760"/>
              </p14:xfrm>
            </p:contentPart>
          </mc:Choice>
          <mc:Fallback xmlns="">
            <p:pic>
              <p:nvPicPr>
                <p:cNvPr id="143" name="Freihand 142">
                  <a:extLst>
                    <a:ext uri="{FF2B5EF4-FFF2-40B4-BE49-F238E27FC236}">
                      <a16:creationId xmlns:a16="http://schemas.microsoft.com/office/drawing/2014/main" id="{E7F4EE28-A165-4B00-9A67-F8B05CFE0F07}"/>
                    </a:ext>
                  </a:extLst>
                </p:cNvPr>
                <p:cNvPicPr/>
                <p:nvPr/>
              </p:nvPicPr>
              <p:blipFill>
                <a:blip r:embed="rId50"/>
                <a:stretch>
                  <a:fillRect/>
                </a:stretch>
              </p:blipFill>
              <p:spPr>
                <a:xfrm>
                  <a:off x="1845093" y="2366707"/>
                  <a:ext cx="1083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44" name="Freihand 143">
                  <a:extLst>
                    <a:ext uri="{FF2B5EF4-FFF2-40B4-BE49-F238E27FC236}">
                      <a16:creationId xmlns:a16="http://schemas.microsoft.com/office/drawing/2014/main" id="{01F0CFA4-B0BB-4931-8A36-89722CDE04E9}"/>
                    </a:ext>
                  </a:extLst>
                </p14:cNvPr>
                <p14:cNvContentPartPr/>
                <p14:nvPr/>
              </p14:nvContentPartPr>
              <p14:xfrm>
                <a:off x="1802253" y="2589547"/>
                <a:ext cx="28080" cy="95400"/>
              </p14:xfrm>
            </p:contentPart>
          </mc:Choice>
          <mc:Fallback xmlns="">
            <p:pic>
              <p:nvPicPr>
                <p:cNvPr id="144" name="Freihand 143">
                  <a:extLst>
                    <a:ext uri="{FF2B5EF4-FFF2-40B4-BE49-F238E27FC236}">
                      <a16:creationId xmlns:a16="http://schemas.microsoft.com/office/drawing/2014/main" id="{01F0CFA4-B0BB-4931-8A36-89722CDE04E9}"/>
                    </a:ext>
                  </a:extLst>
                </p:cNvPr>
                <p:cNvPicPr/>
                <p:nvPr/>
              </p:nvPicPr>
              <p:blipFill>
                <a:blip r:embed="rId52"/>
                <a:stretch>
                  <a:fillRect/>
                </a:stretch>
              </p:blipFill>
              <p:spPr>
                <a:xfrm>
                  <a:off x="1797933" y="2585227"/>
                  <a:ext cx="367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45" name="Freihand 144">
                  <a:extLst>
                    <a:ext uri="{FF2B5EF4-FFF2-40B4-BE49-F238E27FC236}">
                      <a16:creationId xmlns:a16="http://schemas.microsoft.com/office/drawing/2014/main" id="{DB6C6126-9D15-4886-B9A3-3F58B231B028}"/>
                    </a:ext>
                  </a:extLst>
                </p14:cNvPr>
                <p14:cNvContentPartPr/>
                <p14:nvPr/>
              </p14:nvContentPartPr>
              <p14:xfrm>
                <a:off x="1801173" y="2581267"/>
                <a:ext cx="69840" cy="104040"/>
              </p14:xfrm>
            </p:contentPart>
          </mc:Choice>
          <mc:Fallback xmlns="">
            <p:pic>
              <p:nvPicPr>
                <p:cNvPr id="145" name="Freihand 144">
                  <a:extLst>
                    <a:ext uri="{FF2B5EF4-FFF2-40B4-BE49-F238E27FC236}">
                      <a16:creationId xmlns:a16="http://schemas.microsoft.com/office/drawing/2014/main" id="{DB6C6126-9D15-4886-B9A3-3F58B231B028}"/>
                    </a:ext>
                  </a:extLst>
                </p:cNvPr>
                <p:cNvPicPr/>
                <p:nvPr/>
              </p:nvPicPr>
              <p:blipFill>
                <a:blip r:embed="rId54"/>
                <a:stretch>
                  <a:fillRect/>
                </a:stretch>
              </p:blipFill>
              <p:spPr>
                <a:xfrm>
                  <a:off x="1796853" y="2576947"/>
                  <a:ext cx="784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46" name="Freihand 145">
                  <a:extLst>
                    <a:ext uri="{FF2B5EF4-FFF2-40B4-BE49-F238E27FC236}">
                      <a16:creationId xmlns:a16="http://schemas.microsoft.com/office/drawing/2014/main" id="{4906A3EA-072B-4C83-9093-E2528DDAF3D4}"/>
                    </a:ext>
                  </a:extLst>
                </p14:cNvPr>
                <p14:cNvContentPartPr/>
                <p14:nvPr/>
              </p14:nvContentPartPr>
              <p14:xfrm>
                <a:off x="1886853" y="2632027"/>
                <a:ext cx="46080" cy="76320"/>
              </p14:xfrm>
            </p:contentPart>
          </mc:Choice>
          <mc:Fallback xmlns="">
            <p:pic>
              <p:nvPicPr>
                <p:cNvPr id="146" name="Freihand 145">
                  <a:extLst>
                    <a:ext uri="{FF2B5EF4-FFF2-40B4-BE49-F238E27FC236}">
                      <a16:creationId xmlns:a16="http://schemas.microsoft.com/office/drawing/2014/main" id="{4906A3EA-072B-4C83-9093-E2528DDAF3D4}"/>
                    </a:ext>
                  </a:extLst>
                </p:cNvPr>
                <p:cNvPicPr/>
                <p:nvPr/>
              </p:nvPicPr>
              <p:blipFill>
                <a:blip r:embed="rId56"/>
                <a:stretch>
                  <a:fillRect/>
                </a:stretch>
              </p:blipFill>
              <p:spPr>
                <a:xfrm>
                  <a:off x="1882533" y="2627707"/>
                  <a:ext cx="547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47" name="Freihand 146">
                  <a:extLst>
                    <a:ext uri="{FF2B5EF4-FFF2-40B4-BE49-F238E27FC236}">
                      <a16:creationId xmlns:a16="http://schemas.microsoft.com/office/drawing/2014/main" id="{6C4E0CBB-8C93-4161-9B41-D7DD2354C58D}"/>
                    </a:ext>
                  </a:extLst>
                </p14:cNvPr>
                <p14:cNvContentPartPr/>
                <p14:nvPr/>
              </p14:nvContentPartPr>
              <p14:xfrm>
                <a:off x="1983333" y="2647507"/>
                <a:ext cx="6480" cy="73800"/>
              </p14:xfrm>
            </p:contentPart>
          </mc:Choice>
          <mc:Fallback xmlns="">
            <p:pic>
              <p:nvPicPr>
                <p:cNvPr id="147" name="Freihand 146">
                  <a:extLst>
                    <a:ext uri="{FF2B5EF4-FFF2-40B4-BE49-F238E27FC236}">
                      <a16:creationId xmlns:a16="http://schemas.microsoft.com/office/drawing/2014/main" id="{6C4E0CBB-8C93-4161-9B41-D7DD2354C58D}"/>
                    </a:ext>
                  </a:extLst>
                </p:cNvPr>
                <p:cNvPicPr/>
                <p:nvPr/>
              </p:nvPicPr>
              <p:blipFill>
                <a:blip r:embed="rId58"/>
                <a:stretch>
                  <a:fillRect/>
                </a:stretch>
              </p:blipFill>
              <p:spPr>
                <a:xfrm>
                  <a:off x="1979013" y="2643187"/>
                  <a:ext cx="151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48" name="Freihand 147">
                  <a:extLst>
                    <a:ext uri="{FF2B5EF4-FFF2-40B4-BE49-F238E27FC236}">
                      <a16:creationId xmlns:a16="http://schemas.microsoft.com/office/drawing/2014/main" id="{5189E0CE-48CD-42F1-8514-798568623A32}"/>
                    </a:ext>
                  </a:extLst>
                </p14:cNvPr>
                <p14:cNvContentPartPr/>
                <p14:nvPr/>
              </p14:nvContentPartPr>
              <p14:xfrm>
                <a:off x="2029053" y="2576587"/>
                <a:ext cx="7920" cy="109080"/>
              </p14:xfrm>
            </p:contentPart>
          </mc:Choice>
          <mc:Fallback xmlns="">
            <p:pic>
              <p:nvPicPr>
                <p:cNvPr id="148" name="Freihand 147">
                  <a:extLst>
                    <a:ext uri="{FF2B5EF4-FFF2-40B4-BE49-F238E27FC236}">
                      <a16:creationId xmlns:a16="http://schemas.microsoft.com/office/drawing/2014/main" id="{5189E0CE-48CD-42F1-8514-798568623A32}"/>
                    </a:ext>
                  </a:extLst>
                </p:cNvPr>
                <p:cNvPicPr/>
                <p:nvPr/>
              </p:nvPicPr>
              <p:blipFill>
                <a:blip r:embed="rId60"/>
                <a:stretch>
                  <a:fillRect/>
                </a:stretch>
              </p:blipFill>
              <p:spPr>
                <a:xfrm>
                  <a:off x="2024733" y="2572267"/>
                  <a:ext cx="165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49" name="Freihand 148">
                  <a:extLst>
                    <a:ext uri="{FF2B5EF4-FFF2-40B4-BE49-F238E27FC236}">
                      <a16:creationId xmlns:a16="http://schemas.microsoft.com/office/drawing/2014/main" id="{2E8715F6-783E-4B23-9364-16A7D4F235FB}"/>
                    </a:ext>
                  </a:extLst>
                </p14:cNvPr>
                <p14:cNvContentPartPr/>
                <p14:nvPr/>
              </p14:nvContentPartPr>
              <p14:xfrm>
                <a:off x="1986213" y="2560027"/>
                <a:ext cx="106920" cy="132120"/>
              </p14:xfrm>
            </p:contentPart>
          </mc:Choice>
          <mc:Fallback xmlns="">
            <p:pic>
              <p:nvPicPr>
                <p:cNvPr id="149" name="Freihand 148">
                  <a:extLst>
                    <a:ext uri="{FF2B5EF4-FFF2-40B4-BE49-F238E27FC236}">
                      <a16:creationId xmlns:a16="http://schemas.microsoft.com/office/drawing/2014/main" id="{2E8715F6-783E-4B23-9364-16A7D4F235FB}"/>
                    </a:ext>
                  </a:extLst>
                </p:cNvPr>
                <p:cNvPicPr/>
                <p:nvPr/>
              </p:nvPicPr>
              <p:blipFill>
                <a:blip r:embed="rId62"/>
                <a:stretch>
                  <a:fillRect/>
                </a:stretch>
              </p:blipFill>
              <p:spPr>
                <a:xfrm>
                  <a:off x="1981893" y="2555707"/>
                  <a:ext cx="1155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50" name="Freihand 149">
                  <a:extLst>
                    <a:ext uri="{FF2B5EF4-FFF2-40B4-BE49-F238E27FC236}">
                      <a16:creationId xmlns:a16="http://schemas.microsoft.com/office/drawing/2014/main" id="{D3591E9E-98D1-4F66-A264-59525EAB8E43}"/>
                    </a:ext>
                  </a:extLst>
                </p14:cNvPr>
                <p14:cNvContentPartPr/>
                <p14:nvPr/>
              </p14:nvContentPartPr>
              <p14:xfrm>
                <a:off x="2132733" y="2655067"/>
                <a:ext cx="10800" cy="62640"/>
              </p14:xfrm>
            </p:contentPart>
          </mc:Choice>
          <mc:Fallback xmlns="">
            <p:pic>
              <p:nvPicPr>
                <p:cNvPr id="150" name="Freihand 149">
                  <a:extLst>
                    <a:ext uri="{FF2B5EF4-FFF2-40B4-BE49-F238E27FC236}">
                      <a16:creationId xmlns:a16="http://schemas.microsoft.com/office/drawing/2014/main" id="{D3591E9E-98D1-4F66-A264-59525EAB8E43}"/>
                    </a:ext>
                  </a:extLst>
                </p:cNvPr>
                <p:cNvPicPr/>
                <p:nvPr/>
              </p:nvPicPr>
              <p:blipFill>
                <a:blip r:embed="rId64"/>
                <a:stretch>
                  <a:fillRect/>
                </a:stretch>
              </p:blipFill>
              <p:spPr>
                <a:xfrm>
                  <a:off x="2128413" y="2650747"/>
                  <a:ext cx="194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51" name="Freihand 150">
                  <a:extLst>
                    <a:ext uri="{FF2B5EF4-FFF2-40B4-BE49-F238E27FC236}">
                      <a16:creationId xmlns:a16="http://schemas.microsoft.com/office/drawing/2014/main" id="{2198ABE6-82B0-438B-9D1F-89EA8F784928}"/>
                    </a:ext>
                  </a:extLst>
                </p14:cNvPr>
                <p14:cNvContentPartPr/>
                <p14:nvPr/>
              </p14:nvContentPartPr>
              <p14:xfrm>
                <a:off x="2463573" y="2304427"/>
                <a:ext cx="46440" cy="92520"/>
              </p14:xfrm>
            </p:contentPart>
          </mc:Choice>
          <mc:Fallback xmlns="">
            <p:pic>
              <p:nvPicPr>
                <p:cNvPr id="151" name="Freihand 150">
                  <a:extLst>
                    <a:ext uri="{FF2B5EF4-FFF2-40B4-BE49-F238E27FC236}">
                      <a16:creationId xmlns:a16="http://schemas.microsoft.com/office/drawing/2014/main" id="{2198ABE6-82B0-438B-9D1F-89EA8F784928}"/>
                    </a:ext>
                  </a:extLst>
                </p:cNvPr>
                <p:cNvPicPr/>
                <p:nvPr/>
              </p:nvPicPr>
              <p:blipFill>
                <a:blip r:embed="rId66"/>
                <a:stretch>
                  <a:fillRect/>
                </a:stretch>
              </p:blipFill>
              <p:spPr>
                <a:xfrm>
                  <a:off x="2459253" y="2300107"/>
                  <a:ext cx="550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52" name="Freihand 151">
                  <a:extLst>
                    <a:ext uri="{FF2B5EF4-FFF2-40B4-BE49-F238E27FC236}">
                      <a16:creationId xmlns:a16="http://schemas.microsoft.com/office/drawing/2014/main" id="{D1E96F64-22DF-4B9F-8227-E0B34E144233}"/>
                    </a:ext>
                  </a:extLst>
                </p14:cNvPr>
                <p14:cNvContentPartPr/>
                <p14:nvPr/>
              </p14:nvContentPartPr>
              <p14:xfrm>
                <a:off x="2508213" y="2274547"/>
                <a:ext cx="39240" cy="110880"/>
              </p14:xfrm>
            </p:contentPart>
          </mc:Choice>
          <mc:Fallback xmlns="">
            <p:pic>
              <p:nvPicPr>
                <p:cNvPr id="152" name="Freihand 151">
                  <a:extLst>
                    <a:ext uri="{FF2B5EF4-FFF2-40B4-BE49-F238E27FC236}">
                      <a16:creationId xmlns:a16="http://schemas.microsoft.com/office/drawing/2014/main" id="{D1E96F64-22DF-4B9F-8227-E0B34E144233}"/>
                    </a:ext>
                  </a:extLst>
                </p:cNvPr>
                <p:cNvPicPr/>
                <p:nvPr/>
              </p:nvPicPr>
              <p:blipFill>
                <a:blip r:embed="rId68"/>
                <a:stretch>
                  <a:fillRect/>
                </a:stretch>
              </p:blipFill>
              <p:spPr>
                <a:xfrm>
                  <a:off x="2503893" y="2270227"/>
                  <a:ext cx="478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53" name="Freihand 152">
                  <a:extLst>
                    <a:ext uri="{FF2B5EF4-FFF2-40B4-BE49-F238E27FC236}">
                      <a16:creationId xmlns:a16="http://schemas.microsoft.com/office/drawing/2014/main" id="{8C73D60D-E5AD-4053-81E4-86E7B375B607}"/>
                    </a:ext>
                  </a:extLst>
                </p14:cNvPr>
                <p14:cNvContentPartPr/>
                <p14:nvPr/>
              </p14:nvContentPartPr>
              <p14:xfrm>
                <a:off x="2509653" y="2341147"/>
                <a:ext cx="55080" cy="14400"/>
              </p14:xfrm>
            </p:contentPart>
          </mc:Choice>
          <mc:Fallback xmlns="">
            <p:pic>
              <p:nvPicPr>
                <p:cNvPr id="153" name="Freihand 152">
                  <a:extLst>
                    <a:ext uri="{FF2B5EF4-FFF2-40B4-BE49-F238E27FC236}">
                      <a16:creationId xmlns:a16="http://schemas.microsoft.com/office/drawing/2014/main" id="{8C73D60D-E5AD-4053-81E4-86E7B375B607}"/>
                    </a:ext>
                  </a:extLst>
                </p:cNvPr>
                <p:cNvPicPr/>
                <p:nvPr/>
              </p:nvPicPr>
              <p:blipFill>
                <a:blip r:embed="rId70"/>
                <a:stretch>
                  <a:fillRect/>
                </a:stretch>
              </p:blipFill>
              <p:spPr>
                <a:xfrm>
                  <a:off x="2505333" y="2336827"/>
                  <a:ext cx="637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54" name="Freihand 153">
                  <a:extLst>
                    <a:ext uri="{FF2B5EF4-FFF2-40B4-BE49-F238E27FC236}">
                      <a16:creationId xmlns:a16="http://schemas.microsoft.com/office/drawing/2014/main" id="{208A29B9-F3FE-4389-941C-CE4122F482EF}"/>
                    </a:ext>
                  </a:extLst>
                </p14:cNvPr>
                <p14:cNvContentPartPr/>
                <p14:nvPr/>
              </p14:nvContentPartPr>
              <p14:xfrm>
                <a:off x="2566893" y="2349427"/>
                <a:ext cx="91800" cy="69840"/>
              </p14:xfrm>
            </p:contentPart>
          </mc:Choice>
          <mc:Fallback xmlns="">
            <p:pic>
              <p:nvPicPr>
                <p:cNvPr id="154" name="Freihand 153">
                  <a:extLst>
                    <a:ext uri="{FF2B5EF4-FFF2-40B4-BE49-F238E27FC236}">
                      <a16:creationId xmlns:a16="http://schemas.microsoft.com/office/drawing/2014/main" id="{208A29B9-F3FE-4389-941C-CE4122F482EF}"/>
                    </a:ext>
                  </a:extLst>
                </p:cNvPr>
                <p:cNvPicPr/>
                <p:nvPr/>
              </p:nvPicPr>
              <p:blipFill>
                <a:blip r:embed="rId72"/>
                <a:stretch>
                  <a:fillRect/>
                </a:stretch>
              </p:blipFill>
              <p:spPr>
                <a:xfrm>
                  <a:off x="2562573" y="2345107"/>
                  <a:ext cx="1004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55" name="Freihand 154">
                  <a:extLst>
                    <a:ext uri="{FF2B5EF4-FFF2-40B4-BE49-F238E27FC236}">
                      <a16:creationId xmlns:a16="http://schemas.microsoft.com/office/drawing/2014/main" id="{779326B5-77A0-404D-BFA6-69B9DE48C7E9}"/>
                    </a:ext>
                  </a:extLst>
                </p14:cNvPr>
                <p14:cNvContentPartPr/>
                <p14:nvPr/>
              </p14:nvContentPartPr>
              <p14:xfrm>
                <a:off x="2726733" y="2256907"/>
                <a:ext cx="720" cy="116640"/>
              </p14:xfrm>
            </p:contentPart>
          </mc:Choice>
          <mc:Fallback xmlns="">
            <p:pic>
              <p:nvPicPr>
                <p:cNvPr id="155" name="Freihand 154">
                  <a:extLst>
                    <a:ext uri="{FF2B5EF4-FFF2-40B4-BE49-F238E27FC236}">
                      <a16:creationId xmlns:a16="http://schemas.microsoft.com/office/drawing/2014/main" id="{779326B5-77A0-404D-BFA6-69B9DE48C7E9}"/>
                    </a:ext>
                  </a:extLst>
                </p:cNvPr>
                <p:cNvPicPr/>
                <p:nvPr/>
              </p:nvPicPr>
              <p:blipFill>
                <a:blip r:embed="rId74"/>
                <a:stretch>
                  <a:fillRect/>
                </a:stretch>
              </p:blipFill>
              <p:spPr>
                <a:xfrm>
                  <a:off x="2722413" y="2252587"/>
                  <a:ext cx="93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56" name="Freihand 155">
                  <a:extLst>
                    <a:ext uri="{FF2B5EF4-FFF2-40B4-BE49-F238E27FC236}">
                      <a16:creationId xmlns:a16="http://schemas.microsoft.com/office/drawing/2014/main" id="{1E152A14-288E-4609-A6A4-1E1DD9911973}"/>
                    </a:ext>
                  </a:extLst>
                </p14:cNvPr>
                <p14:cNvContentPartPr/>
                <p14:nvPr/>
              </p14:nvContentPartPr>
              <p14:xfrm>
                <a:off x="2685693" y="2225227"/>
                <a:ext cx="107640" cy="150120"/>
              </p14:xfrm>
            </p:contentPart>
          </mc:Choice>
          <mc:Fallback xmlns="">
            <p:pic>
              <p:nvPicPr>
                <p:cNvPr id="156" name="Freihand 155">
                  <a:extLst>
                    <a:ext uri="{FF2B5EF4-FFF2-40B4-BE49-F238E27FC236}">
                      <a16:creationId xmlns:a16="http://schemas.microsoft.com/office/drawing/2014/main" id="{1E152A14-288E-4609-A6A4-1E1DD9911973}"/>
                    </a:ext>
                  </a:extLst>
                </p:cNvPr>
                <p:cNvPicPr/>
                <p:nvPr/>
              </p:nvPicPr>
              <p:blipFill>
                <a:blip r:embed="rId76"/>
                <a:stretch>
                  <a:fillRect/>
                </a:stretch>
              </p:blipFill>
              <p:spPr>
                <a:xfrm>
                  <a:off x="2681373" y="2220907"/>
                  <a:ext cx="1162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57" name="Freihand 156">
                  <a:extLst>
                    <a:ext uri="{FF2B5EF4-FFF2-40B4-BE49-F238E27FC236}">
                      <a16:creationId xmlns:a16="http://schemas.microsoft.com/office/drawing/2014/main" id="{5EDBBEAE-F87C-42D0-A86E-11B8B538D54F}"/>
                    </a:ext>
                  </a:extLst>
                </p14:cNvPr>
                <p14:cNvContentPartPr/>
                <p14:nvPr/>
              </p14:nvContentPartPr>
              <p14:xfrm>
                <a:off x="2776053" y="2302267"/>
                <a:ext cx="102600" cy="102600"/>
              </p14:xfrm>
            </p:contentPart>
          </mc:Choice>
          <mc:Fallback xmlns="">
            <p:pic>
              <p:nvPicPr>
                <p:cNvPr id="157" name="Freihand 156">
                  <a:extLst>
                    <a:ext uri="{FF2B5EF4-FFF2-40B4-BE49-F238E27FC236}">
                      <a16:creationId xmlns:a16="http://schemas.microsoft.com/office/drawing/2014/main" id="{5EDBBEAE-F87C-42D0-A86E-11B8B538D54F}"/>
                    </a:ext>
                  </a:extLst>
                </p:cNvPr>
                <p:cNvPicPr/>
                <p:nvPr/>
              </p:nvPicPr>
              <p:blipFill>
                <a:blip r:embed="rId78"/>
                <a:stretch>
                  <a:fillRect/>
                </a:stretch>
              </p:blipFill>
              <p:spPr>
                <a:xfrm>
                  <a:off x="2771733" y="2297947"/>
                  <a:ext cx="1112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58" name="Freihand 157">
                  <a:extLst>
                    <a:ext uri="{FF2B5EF4-FFF2-40B4-BE49-F238E27FC236}">
                      <a16:creationId xmlns:a16="http://schemas.microsoft.com/office/drawing/2014/main" id="{BB6C93CA-D84C-4FF6-88A8-C85F853BBCF7}"/>
                    </a:ext>
                  </a:extLst>
                </p14:cNvPr>
                <p14:cNvContentPartPr/>
                <p14:nvPr/>
              </p14:nvContentPartPr>
              <p14:xfrm>
                <a:off x="3814293" y="1772707"/>
                <a:ext cx="40320" cy="101520"/>
              </p14:xfrm>
            </p:contentPart>
          </mc:Choice>
          <mc:Fallback xmlns="">
            <p:pic>
              <p:nvPicPr>
                <p:cNvPr id="158" name="Freihand 157">
                  <a:extLst>
                    <a:ext uri="{FF2B5EF4-FFF2-40B4-BE49-F238E27FC236}">
                      <a16:creationId xmlns:a16="http://schemas.microsoft.com/office/drawing/2014/main" id="{BB6C93CA-D84C-4FF6-88A8-C85F853BBCF7}"/>
                    </a:ext>
                  </a:extLst>
                </p:cNvPr>
                <p:cNvPicPr/>
                <p:nvPr/>
              </p:nvPicPr>
              <p:blipFill>
                <a:blip r:embed="rId80"/>
                <a:stretch>
                  <a:fillRect/>
                </a:stretch>
              </p:blipFill>
              <p:spPr>
                <a:xfrm>
                  <a:off x="3809973" y="1768387"/>
                  <a:ext cx="489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59" name="Freihand 158">
                  <a:extLst>
                    <a:ext uri="{FF2B5EF4-FFF2-40B4-BE49-F238E27FC236}">
                      <a16:creationId xmlns:a16="http://schemas.microsoft.com/office/drawing/2014/main" id="{BF81FD4B-8047-4749-B64F-1ABB2F20F002}"/>
                    </a:ext>
                  </a:extLst>
                </p14:cNvPr>
                <p14:cNvContentPartPr/>
                <p14:nvPr/>
              </p14:nvContentPartPr>
              <p14:xfrm>
                <a:off x="3820413" y="1754707"/>
                <a:ext cx="106920" cy="115560"/>
              </p14:xfrm>
            </p:contentPart>
          </mc:Choice>
          <mc:Fallback xmlns="">
            <p:pic>
              <p:nvPicPr>
                <p:cNvPr id="159" name="Freihand 158">
                  <a:extLst>
                    <a:ext uri="{FF2B5EF4-FFF2-40B4-BE49-F238E27FC236}">
                      <a16:creationId xmlns:a16="http://schemas.microsoft.com/office/drawing/2014/main" id="{BF81FD4B-8047-4749-B64F-1ABB2F20F002}"/>
                    </a:ext>
                  </a:extLst>
                </p:cNvPr>
                <p:cNvPicPr/>
                <p:nvPr/>
              </p:nvPicPr>
              <p:blipFill>
                <a:blip r:embed="rId82"/>
                <a:stretch>
                  <a:fillRect/>
                </a:stretch>
              </p:blipFill>
              <p:spPr>
                <a:xfrm>
                  <a:off x="3816093" y="1750387"/>
                  <a:ext cx="1155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60" name="Freihand 159">
                  <a:extLst>
                    <a:ext uri="{FF2B5EF4-FFF2-40B4-BE49-F238E27FC236}">
                      <a16:creationId xmlns:a16="http://schemas.microsoft.com/office/drawing/2014/main" id="{D26066CA-2673-418E-962A-5DFE22800E49}"/>
                    </a:ext>
                  </a:extLst>
                </p14:cNvPr>
                <p14:cNvContentPartPr/>
                <p14:nvPr/>
              </p14:nvContentPartPr>
              <p14:xfrm>
                <a:off x="3953973" y="1807627"/>
                <a:ext cx="7200" cy="39600"/>
              </p14:xfrm>
            </p:contentPart>
          </mc:Choice>
          <mc:Fallback xmlns="">
            <p:pic>
              <p:nvPicPr>
                <p:cNvPr id="160" name="Freihand 159">
                  <a:extLst>
                    <a:ext uri="{FF2B5EF4-FFF2-40B4-BE49-F238E27FC236}">
                      <a16:creationId xmlns:a16="http://schemas.microsoft.com/office/drawing/2014/main" id="{D26066CA-2673-418E-962A-5DFE22800E49}"/>
                    </a:ext>
                  </a:extLst>
                </p:cNvPr>
                <p:cNvPicPr/>
                <p:nvPr/>
              </p:nvPicPr>
              <p:blipFill>
                <a:blip r:embed="rId84"/>
                <a:stretch>
                  <a:fillRect/>
                </a:stretch>
              </p:blipFill>
              <p:spPr>
                <a:xfrm>
                  <a:off x="3949653" y="1803307"/>
                  <a:ext cx="158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61" name="Freihand 160">
                  <a:extLst>
                    <a:ext uri="{FF2B5EF4-FFF2-40B4-BE49-F238E27FC236}">
                      <a16:creationId xmlns:a16="http://schemas.microsoft.com/office/drawing/2014/main" id="{147B3F32-4A66-41DC-83EF-37CF629C3B5C}"/>
                    </a:ext>
                  </a:extLst>
                </p14:cNvPr>
                <p14:cNvContentPartPr/>
                <p14:nvPr/>
              </p14:nvContentPartPr>
              <p14:xfrm>
                <a:off x="3904653" y="1819867"/>
                <a:ext cx="79920" cy="104760"/>
              </p14:xfrm>
            </p:contentPart>
          </mc:Choice>
          <mc:Fallback xmlns="">
            <p:pic>
              <p:nvPicPr>
                <p:cNvPr id="161" name="Freihand 160">
                  <a:extLst>
                    <a:ext uri="{FF2B5EF4-FFF2-40B4-BE49-F238E27FC236}">
                      <a16:creationId xmlns:a16="http://schemas.microsoft.com/office/drawing/2014/main" id="{147B3F32-4A66-41DC-83EF-37CF629C3B5C}"/>
                    </a:ext>
                  </a:extLst>
                </p:cNvPr>
                <p:cNvPicPr/>
                <p:nvPr/>
              </p:nvPicPr>
              <p:blipFill>
                <a:blip r:embed="rId86"/>
                <a:stretch>
                  <a:fillRect/>
                </a:stretch>
              </p:blipFill>
              <p:spPr>
                <a:xfrm>
                  <a:off x="3900333" y="1815547"/>
                  <a:ext cx="885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62" name="Freihand 161">
                  <a:extLst>
                    <a:ext uri="{FF2B5EF4-FFF2-40B4-BE49-F238E27FC236}">
                      <a16:creationId xmlns:a16="http://schemas.microsoft.com/office/drawing/2014/main" id="{1320C54B-3DA4-45F7-8D93-94CAE2E6C7C8}"/>
                    </a:ext>
                  </a:extLst>
                </p14:cNvPr>
                <p14:cNvContentPartPr/>
                <p14:nvPr/>
              </p14:nvContentPartPr>
              <p14:xfrm>
                <a:off x="4019133" y="1830307"/>
                <a:ext cx="8640" cy="77400"/>
              </p14:xfrm>
            </p:contentPart>
          </mc:Choice>
          <mc:Fallback xmlns="">
            <p:pic>
              <p:nvPicPr>
                <p:cNvPr id="162" name="Freihand 161">
                  <a:extLst>
                    <a:ext uri="{FF2B5EF4-FFF2-40B4-BE49-F238E27FC236}">
                      <a16:creationId xmlns:a16="http://schemas.microsoft.com/office/drawing/2014/main" id="{1320C54B-3DA4-45F7-8D93-94CAE2E6C7C8}"/>
                    </a:ext>
                  </a:extLst>
                </p:cNvPr>
                <p:cNvPicPr/>
                <p:nvPr/>
              </p:nvPicPr>
              <p:blipFill>
                <a:blip r:embed="rId88"/>
                <a:stretch>
                  <a:fillRect/>
                </a:stretch>
              </p:blipFill>
              <p:spPr>
                <a:xfrm>
                  <a:off x="4014813" y="1825987"/>
                  <a:ext cx="172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63" name="Freihand 162">
                  <a:extLst>
                    <a:ext uri="{FF2B5EF4-FFF2-40B4-BE49-F238E27FC236}">
                      <a16:creationId xmlns:a16="http://schemas.microsoft.com/office/drawing/2014/main" id="{87725563-DE11-4401-94D3-98F5557411D3}"/>
                    </a:ext>
                  </a:extLst>
                </p14:cNvPr>
                <p14:cNvContentPartPr/>
                <p14:nvPr/>
              </p14:nvContentPartPr>
              <p14:xfrm>
                <a:off x="4104813" y="1729867"/>
                <a:ext cx="7920" cy="129960"/>
              </p14:xfrm>
            </p:contentPart>
          </mc:Choice>
          <mc:Fallback xmlns="">
            <p:pic>
              <p:nvPicPr>
                <p:cNvPr id="163" name="Freihand 162">
                  <a:extLst>
                    <a:ext uri="{FF2B5EF4-FFF2-40B4-BE49-F238E27FC236}">
                      <a16:creationId xmlns:a16="http://schemas.microsoft.com/office/drawing/2014/main" id="{87725563-DE11-4401-94D3-98F5557411D3}"/>
                    </a:ext>
                  </a:extLst>
                </p:cNvPr>
                <p:cNvPicPr/>
                <p:nvPr/>
              </p:nvPicPr>
              <p:blipFill>
                <a:blip r:embed="rId90"/>
                <a:stretch>
                  <a:fillRect/>
                </a:stretch>
              </p:blipFill>
              <p:spPr>
                <a:xfrm>
                  <a:off x="4100493" y="1725547"/>
                  <a:ext cx="165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64" name="Freihand 163">
                  <a:extLst>
                    <a:ext uri="{FF2B5EF4-FFF2-40B4-BE49-F238E27FC236}">
                      <a16:creationId xmlns:a16="http://schemas.microsoft.com/office/drawing/2014/main" id="{5BA92CF7-FF20-4606-8627-F4A777F4B4F8}"/>
                    </a:ext>
                  </a:extLst>
                </p14:cNvPr>
                <p14:cNvContentPartPr/>
                <p14:nvPr/>
              </p14:nvContentPartPr>
              <p14:xfrm>
                <a:off x="4028133" y="1695307"/>
                <a:ext cx="134280" cy="165600"/>
              </p14:xfrm>
            </p:contentPart>
          </mc:Choice>
          <mc:Fallback xmlns="">
            <p:pic>
              <p:nvPicPr>
                <p:cNvPr id="164" name="Freihand 163">
                  <a:extLst>
                    <a:ext uri="{FF2B5EF4-FFF2-40B4-BE49-F238E27FC236}">
                      <a16:creationId xmlns:a16="http://schemas.microsoft.com/office/drawing/2014/main" id="{5BA92CF7-FF20-4606-8627-F4A777F4B4F8}"/>
                    </a:ext>
                  </a:extLst>
                </p:cNvPr>
                <p:cNvPicPr/>
                <p:nvPr/>
              </p:nvPicPr>
              <p:blipFill>
                <a:blip r:embed="rId92"/>
                <a:stretch>
                  <a:fillRect/>
                </a:stretch>
              </p:blipFill>
              <p:spPr>
                <a:xfrm>
                  <a:off x="4023813" y="1690987"/>
                  <a:ext cx="1429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65" name="Freihand 164">
                  <a:extLst>
                    <a:ext uri="{FF2B5EF4-FFF2-40B4-BE49-F238E27FC236}">
                      <a16:creationId xmlns:a16="http://schemas.microsoft.com/office/drawing/2014/main" id="{63F143B9-F94E-4DAE-A13E-3AC0EDAFF8E3}"/>
                    </a:ext>
                  </a:extLst>
                </p14:cNvPr>
                <p14:cNvContentPartPr/>
                <p14:nvPr/>
              </p14:nvContentPartPr>
              <p14:xfrm>
                <a:off x="4153773" y="1840027"/>
                <a:ext cx="360" cy="360"/>
              </p14:xfrm>
            </p:contentPart>
          </mc:Choice>
          <mc:Fallback xmlns="">
            <p:pic>
              <p:nvPicPr>
                <p:cNvPr id="165" name="Freihand 164">
                  <a:extLst>
                    <a:ext uri="{FF2B5EF4-FFF2-40B4-BE49-F238E27FC236}">
                      <a16:creationId xmlns:a16="http://schemas.microsoft.com/office/drawing/2014/main" id="{63F143B9-F94E-4DAE-A13E-3AC0EDAFF8E3}"/>
                    </a:ext>
                  </a:extLst>
                </p:cNvPr>
                <p:cNvPicPr/>
                <p:nvPr/>
              </p:nvPicPr>
              <p:blipFill>
                <a:blip r:embed="rId94"/>
                <a:stretch>
                  <a:fillRect/>
                </a:stretch>
              </p:blipFill>
              <p:spPr>
                <a:xfrm>
                  <a:off x="4149453" y="18357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66" name="Freihand 165">
                  <a:extLst>
                    <a:ext uri="{FF2B5EF4-FFF2-40B4-BE49-F238E27FC236}">
                      <a16:creationId xmlns:a16="http://schemas.microsoft.com/office/drawing/2014/main" id="{3A6C187F-BF7E-4D58-BE62-1D96AB245DBD}"/>
                    </a:ext>
                  </a:extLst>
                </p14:cNvPr>
                <p14:cNvContentPartPr/>
                <p14:nvPr/>
              </p14:nvContentPartPr>
              <p14:xfrm>
                <a:off x="4149453" y="1800427"/>
                <a:ext cx="108000" cy="115560"/>
              </p14:xfrm>
            </p:contentPart>
          </mc:Choice>
          <mc:Fallback xmlns="">
            <p:pic>
              <p:nvPicPr>
                <p:cNvPr id="166" name="Freihand 165">
                  <a:extLst>
                    <a:ext uri="{FF2B5EF4-FFF2-40B4-BE49-F238E27FC236}">
                      <a16:creationId xmlns:a16="http://schemas.microsoft.com/office/drawing/2014/main" id="{3A6C187F-BF7E-4D58-BE62-1D96AB245DBD}"/>
                    </a:ext>
                  </a:extLst>
                </p:cNvPr>
                <p:cNvPicPr/>
                <p:nvPr/>
              </p:nvPicPr>
              <p:blipFill>
                <a:blip r:embed="rId96"/>
                <a:stretch>
                  <a:fillRect/>
                </a:stretch>
              </p:blipFill>
              <p:spPr>
                <a:xfrm>
                  <a:off x="4145133" y="1796107"/>
                  <a:ext cx="1166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68" name="Freihand 167">
                  <a:extLst>
                    <a:ext uri="{FF2B5EF4-FFF2-40B4-BE49-F238E27FC236}">
                      <a16:creationId xmlns:a16="http://schemas.microsoft.com/office/drawing/2014/main" id="{4EACF35B-D120-4CC5-9387-06CFF037C445}"/>
                    </a:ext>
                  </a:extLst>
                </p14:cNvPr>
                <p14:cNvContentPartPr/>
                <p14:nvPr/>
              </p14:nvContentPartPr>
              <p14:xfrm>
                <a:off x="1299693" y="3540307"/>
                <a:ext cx="96120" cy="2594160"/>
              </p14:xfrm>
            </p:contentPart>
          </mc:Choice>
          <mc:Fallback xmlns="">
            <p:pic>
              <p:nvPicPr>
                <p:cNvPr id="168" name="Freihand 167">
                  <a:extLst>
                    <a:ext uri="{FF2B5EF4-FFF2-40B4-BE49-F238E27FC236}">
                      <a16:creationId xmlns:a16="http://schemas.microsoft.com/office/drawing/2014/main" id="{4EACF35B-D120-4CC5-9387-06CFF037C445}"/>
                    </a:ext>
                  </a:extLst>
                </p:cNvPr>
                <p:cNvPicPr/>
                <p:nvPr/>
              </p:nvPicPr>
              <p:blipFill>
                <a:blip r:embed="rId98"/>
                <a:stretch>
                  <a:fillRect/>
                </a:stretch>
              </p:blipFill>
              <p:spPr>
                <a:xfrm>
                  <a:off x="1295373" y="3535987"/>
                  <a:ext cx="104760" cy="26028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69" name="Freihand 168">
                  <a:extLst>
                    <a:ext uri="{FF2B5EF4-FFF2-40B4-BE49-F238E27FC236}">
                      <a16:creationId xmlns:a16="http://schemas.microsoft.com/office/drawing/2014/main" id="{269DF310-E408-4E3F-A763-075FC47B6AC4}"/>
                    </a:ext>
                  </a:extLst>
                </p14:cNvPr>
                <p14:cNvContentPartPr/>
                <p14:nvPr/>
              </p14:nvContentPartPr>
              <p14:xfrm>
                <a:off x="1037253" y="5972827"/>
                <a:ext cx="4122360" cy="86400"/>
              </p14:xfrm>
            </p:contentPart>
          </mc:Choice>
          <mc:Fallback xmlns="">
            <p:pic>
              <p:nvPicPr>
                <p:cNvPr id="169" name="Freihand 168">
                  <a:extLst>
                    <a:ext uri="{FF2B5EF4-FFF2-40B4-BE49-F238E27FC236}">
                      <a16:creationId xmlns:a16="http://schemas.microsoft.com/office/drawing/2014/main" id="{269DF310-E408-4E3F-A763-075FC47B6AC4}"/>
                    </a:ext>
                  </a:extLst>
                </p:cNvPr>
                <p:cNvPicPr/>
                <p:nvPr/>
              </p:nvPicPr>
              <p:blipFill>
                <a:blip r:embed="rId100"/>
                <a:stretch>
                  <a:fillRect/>
                </a:stretch>
              </p:blipFill>
              <p:spPr>
                <a:xfrm>
                  <a:off x="1032933" y="5968507"/>
                  <a:ext cx="41310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70" name="Freihand 169">
                  <a:extLst>
                    <a:ext uri="{FF2B5EF4-FFF2-40B4-BE49-F238E27FC236}">
                      <a16:creationId xmlns:a16="http://schemas.microsoft.com/office/drawing/2014/main" id="{5E318BDD-45EC-48A7-87FD-FA170B696221}"/>
                    </a:ext>
                  </a:extLst>
                </p14:cNvPr>
                <p14:cNvContentPartPr/>
                <p14:nvPr/>
              </p14:nvContentPartPr>
              <p14:xfrm>
                <a:off x="5134773" y="5896867"/>
                <a:ext cx="110880" cy="135360"/>
              </p14:xfrm>
            </p:contentPart>
          </mc:Choice>
          <mc:Fallback xmlns="">
            <p:pic>
              <p:nvPicPr>
                <p:cNvPr id="170" name="Freihand 169">
                  <a:extLst>
                    <a:ext uri="{FF2B5EF4-FFF2-40B4-BE49-F238E27FC236}">
                      <a16:creationId xmlns:a16="http://schemas.microsoft.com/office/drawing/2014/main" id="{5E318BDD-45EC-48A7-87FD-FA170B696221}"/>
                    </a:ext>
                  </a:extLst>
                </p:cNvPr>
                <p:cNvPicPr/>
                <p:nvPr/>
              </p:nvPicPr>
              <p:blipFill>
                <a:blip r:embed="rId102"/>
                <a:stretch>
                  <a:fillRect/>
                </a:stretch>
              </p:blipFill>
              <p:spPr>
                <a:xfrm>
                  <a:off x="5130453" y="5892547"/>
                  <a:ext cx="1195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72" name="Freihand 171">
                  <a:extLst>
                    <a:ext uri="{FF2B5EF4-FFF2-40B4-BE49-F238E27FC236}">
                      <a16:creationId xmlns:a16="http://schemas.microsoft.com/office/drawing/2014/main" id="{6295B4FC-B8B3-482E-82EF-CE7028AA54BD}"/>
                    </a:ext>
                  </a:extLst>
                </p14:cNvPr>
                <p14:cNvContentPartPr/>
                <p14:nvPr/>
              </p14:nvContentPartPr>
              <p14:xfrm>
                <a:off x="1188093" y="3345547"/>
                <a:ext cx="287640" cy="253080"/>
              </p14:xfrm>
            </p:contentPart>
          </mc:Choice>
          <mc:Fallback xmlns="">
            <p:pic>
              <p:nvPicPr>
                <p:cNvPr id="172" name="Freihand 171">
                  <a:extLst>
                    <a:ext uri="{FF2B5EF4-FFF2-40B4-BE49-F238E27FC236}">
                      <a16:creationId xmlns:a16="http://schemas.microsoft.com/office/drawing/2014/main" id="{6295B4FC-B8B3-482E-82EF-CE7028AA54BD}"/>
                    </a:ext>
                  </a:extLst>
                </p:cNvPr>
                <p:cNvPicPr/>
                <p:nvPr/>
              </p:nvPicPr>
              <p:blipFill>
                <a:blip r:embed="rId104"/>
                <a:stretch>
                  <a:fillRect/>
                </a:stretch>
              </p:blipFill>
              <p:spPr>
                <a:xfrm>
                  <a:off x="1183773" y="3341227"/>
                  <a:ext cx="29628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73" name="Freihand 172">
                  <a:extLst>
                    <a:ext uri="{FF2B5EF4-FFF2-40B4-BE49-F238E27FC236}">
                      <a16:creationId xmlns:a16="http://schemas.microsoft.com/office/drawing/2014/main" id="{C09CDA3B-C02A-482E-AB73-4895B6E99B59}"/>
                    </a:ext>
                  </a:extLst>
                </p14:cNvPr>
                <p14:cNvContentPartPr/>
                <p14:nvPr/>
              </p14:nvContentPartPr>
              <p14:xfrm>
                <a:off x="985413" y="3359947"/>
                <a:ext cx="37080" cy="129600"/>
              </p14:xfrm>
            </p:contentPart>
          </mc:Choice>
          <mc:Fallback xmlns="">
            <p:pic>
              <p:nvPicPr>
                <p:cNvPr id="173" name="Freihand 172">
                  <a:extLst>
                    <a:ext uri="{FF2B5EF4-FFF2-40B4-BE49-F238E27FC236}">
                      <a16:creationId xmlns:a16="http://schemas.microsoft.com/office/drawing/2014/main" id="{C09CDA3B-C02A-482E-AB73-4895B6E99B59}"/>
                    </a:ext>
                  </a:extLst>
                </p:cNvPr>
                <p:cNvPicPr/>
                <p:nvPr/>
              </p:nvPicPr>
              <p:blipFill>
                <a:blip r:embed="rId106"/>
                <a:stretch>
                  <a:fillRect/>
                </a:stretch>
              </p:blipFill>
              <p:spPr>
                <a:xfrm>
                  <a:off x="981093" y="3355627"/>
                  <a:ext cx="457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74" name="Freihand 173">
                  <a:extLst>
                    <a:ext uri="{FF2B5EF4-FFF2-40B4-BE49-F238E27FC236}">
                      <a16:creationId xmlns:a16="http://schemas.microsoft.com/office/drawing/2014/main" id="{10EEB1D7-66B6-4C6B-8BC3-DB1F62CEDDB2}"/>
                    </a:ext>
                  </a:extLst>
                </p14:cNvPr>
                <p14:cNvContentPartPr/>
                <p14:nvPr/>
              </p14:nvContentPartPr>
              <p14:xfrm>
                <a:off x="927453" y="3300907"/>
                <a:ext cx="184680" cy="249480"/>
              </p14:xfrm>
            </p:contentPart>
          </mc:Choice>
          <mc:Fallback xmlns="">
            <p:pic>
              <p:nvPicPr>
                <p:cNvPr id="174" name="Freihand 173">
                  <a:extLst>
                    <a:ext uri="{FF2B5EF4-FFF2-40B4-BE49-F238E27FC236}">
                      <a16:creationId xmlns:a16="http://schemas.microsoft.com/office/drawing/2014/main" id="{10EEB1D7-66B6-4C6B-8BC3-DB1F62CEDDB2}"/>
                    </a:ext>
                  </a:extLst>
                </p:cNvPr>
                <p:cNvPicPr/>
                <p:nvPr/>
              </p:nvPicPr>
              <p:blipFill>
                <a:blip r:embed="rId108"/>
                <a:stretch>
                  <a:fillRect/>
                </a:stretch>
              </p:blipFill>
              <p:spPr>
                <a:xfrm>
                  <a:off x="923133" y="3296587"/>
                  <a:ext cx="19332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76" name="Freihand 175">
                  <a:extLst>
                    <a:ext uri="{FF2B5EF4-FFF2-40B4-BE49-F238E27FC236}">
                      <a16:creationId xmlns:a16="http://schemas.microsoft.com/office/drawing/2014/main" id="{BE284AE4-058E-4F20-BB43-81632AB7695E}"/>
                    </a:ext>
                  </a:extLst>
                </p14:cNvPr>
                <p14:cNvContentPartPr/>
                <p14:nvPr/>
              </p14:nvContentPartPr>
              <p14:xfrm>
                <a:off x="4929933" y="6094507"/>
                <a:ext cx="213840" cy="230760"/>
              </p14:xfrm>
            </p:contentPart>
          </mc:Choice>
          <mc:Fallback xmlns="">
            <p:pic>
              <p:nvPicPr>
                <p:cNvPr id="176" name="Freihand 175">
                  <a:extLst>
                    <a:ext uri="{FF2B5EF4-FFF2-40B4-BE49-F238E27FC236}">
                      <a16:creationId xmlns:a16="http://schemas.microsoft.com/office/drawing/2014/main" id="{BE284AE4-058E-4F20-BB43-81632AB7695E}"/>
                    </a:ext>
                  </a:extLst>
                </p:cNvPr>
                <p:cNvPicPr/>
                <p:nvPr/>
              </p:nvPicPr>
              <p:blipFill>
                <a:blip r:embed="rId110"/>
                <a:stretch>
                  <a:fillRect/>
                </a:stretch>
              </p:blipFill>
              <p:spPr>
                <a:xfrm>
                  <a:off x="4925613" y="6090187"/>
                  <a:ext cx="22248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77" name="Freihand 176">
                  <a:extLst>
                    <a:ext uri="{FF2B5EF4-FFF2-40B4-BE49-F238E27FC236}">
                      <a16:creationId xmlns:a16="http://schemas.microsoft.com/office/drawing/2014/main" id="{4E5D2DCB-67C9-40A6-8273-004F521C5DFD}"/>
                    </a:ext>
                  </a:extLst>
                </p14:cNvPr>
                <p14:cNvContentPartPr/>
                <p14:nvPr/>
              </p14:nvContentPartPr>
              <p14:xfrm>
                <a:off x="5049813" y="6225187"/>
                <a:ext cx="104400" cy="11880"/>
              </p14:xfrm>
            </p:contentPart>
          </mc:Choice>
          <mc:Fallback xmlns="">
            <p:pic>
              <p:nvPicPr>
                <p:cNvPr id="177" name="Freihand 176">
                  <a:extLst>
                    <a:ext uri="{FF2B5EF4-FFF2-40B4-BE49-F238E27FC236}">
                      <a16:creationId xmlns:a16="http://schemas.microsoft.com/office/drawing/2014/main" id="{4E5D2DCB-67C9-40A6-8273-004F521C5DFD}"/>
                    </a:ext>
                  </a:extLst>
                </p:cNvPr>
                <p:cNvPicPr/>
                <p:nvPr/>
              </p:nvPicPr>
              <p:blipFill>
                <a:blip r:embed="rId112"/>
                <a:stretch>
                  <a:fillRect/>
                </a:stretch>
              </p:blipFill>
              <p:spPr>
                <a:xfrm>
                  <a:off x="5045493" y="6220867"/>
                  <a:ext cx="1130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83" name="Freihand 182">
                  <a:extLst>
                    <a:ext uri="{FF2B5EF4-FFF2-40B4-BE49-F238E27FC236}">
                      <a16:creationId xmlns:a16="http://schemas.microsoft.com/office/drawing/2014/main" id="{E38520E5-F517-4D12-BF7D-514730E106EC}"/>
                    </a:ext>
                  </a:extLst>
                </p14:cNvPr>
                <p14:cNvContentPartPr/>
                <p14:nvPr/>
              </p14:nvContentPartPr>
              <p14:xfrm>
                <a:off x="1919613" y="2331427"/>
                <a:ext cx="5040" cy="89640"/>
              </p14:xfrm>
            </p:contentPart>
          </mc:Choice>
          <mc:Fallback xmlns="">
            <p:pic>
              <p:nvPicPr>
                <p:cNvPr id="183" name="Freihand 182">
                  <a:extLst>
                    <a:ext uri="{FF2B5EF4-FFF2-40B4-BE49-F238E27FC236}">
                      <a16:creationId xmlns:a16="http://schemas.microsoft.com/office/drawing/2014/main" id="{E38520E5-F517-4D12-BF7D-514730E106EC}"/>
                    </a:ext>
                  </a:extLst>
                </p:cNvPr>
                <p:cNvPicPr/>
                <p:nvPr/>
              </p:nvPicPr>
              <p:blipFill>
                <a:blip r:embed="rId114"/>
                <a:stretch>
                  <a:fillRect/>
                </a:stretch>
              </p:blipFill>
              <p:spPr>
                <a:xfrm>
                  <a:off x="1915293" y="2327107"/>
                  <a:ext cx="136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84" name="Freihand 183">
                  <a:extLst>
                    <a:ext uri="{FF2B5EF4-FFF2-40B4-BE49-F238E27FC236}">
                      <a16:creationId xmlns:a16="http://schemas.microsoft.com/office/drawing/2014/main" id="{06B8380F-7993-4821-82E2-4D2E34CD67DB}"/>
                    </a:ext>
                  </a:extLst>
                </p14:cNvPr>
                <p14:cNvContentPartPr/>
                <p14:nvPr/>
              </p14:nvContentPartPr>
              <p14:xfrm>
                <a:off x="1869213" y="2548507"/>
                <a:ext cx="40320" cy="203400"/>
              </p14:xfrm>
            </p:contentPart>
          </mc:Choice>
          <mc:Fallback xmlns="">
            <p:pic>
              <p:nvPicPr>
                <p:cNvPr id="184" name="Freihand 183">
                  <a:extLst>
                    <a:ext uri="{FF2B5EF4-FFF2-40B4-BE49-F238E27FC236}">
                      <a16:creationId xmlns:a16="http://schemas.microsoft.com/office/drawing/2014/main" id="{06B8380F-7993-4821-82E2-4D2E34CD67DB}"/>
                    </a:ext>
                  </a:extLst>
                </p:cNvPr>
                <p:cNvPicPr/>
                <p:nvPr/>
              </p:nvPicPr>
              <p:blipFill>
                <a:blip r:embed="rId116"/>
                <a:stretch>
                  <a:fillRect/>
                </a:stretch>
              </p:blipFill>
              <p:spPr>
                <a:xfrm>
                  <a:off x="1864893" y="2544187"/>
                  <a:ext cx="4896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85" name="Freihand 184">
                  <a:extLst>
                    <a:ext uri="{FF2B5EF4-FFF2-40B4-BE49-F238E27FC236}">
                      <a16:creationId xmlns:a16="http://schemas.microsoft.com/office/drawing/2014/main" id="{9BE315CD-3B37-4AF0-B649-812AE02F4A94}"/>
                    </a:ext>
                  </a:extLst>
                </p14:cNvPr>
                <p14:cNvContentPartPr/>
                <p14:nvPr/>
              </p14:nvContentPartPr>
              <p14:xfrm>
                <a:off x="1863813" y="2789347"/>
                <a:ext cx="3240" cy="27720"/>
              </p14:xfrm>
            </p:contentPart>
          </mc:Choice>
          <mc:Fallback xmlns="">
            <p:pic>
              <p:nvPicPr>
                <p:cNvPr id="185" name="Freihand 184">
                  <a:extLst>
                    <a:ext uri="{FF2B5EF4-FFF2-40B4-BE49-F238E27FC236}">
                      <a16:creationId xmlns:a16="http://schemas.microsoft.com/office/drawing/2014/main" id="{9BE315CD-3B37-4AF0-B649-812AE02F4A94}"/>
                    </a:ext>
                  </a:extLst>
                </p:cNvPr>
                <p:cNvPicPr/>
                <p:nvPr/>
              </p:nvPicPr>
              <p:blipFill>
                <a:blip r:embed="rId118"/>
                <a:stretch>
                  <a:fillRect/>
                </a:stretch>
              </p:blipFill>
              <p:spPr>
                <a:xfrm>
                  <a:off x="1859493" y="2785027"/>
                  <a:ext cx="118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86" name="Freihand 185">
                  <a:extLst>
                    <a:ext uri="{FF2B5EF4-FFF2-40B4-BE49-F238E27FC236}">
                      <a16:creationId xmlns:a16="http://schemas.microsoft.com/office/drawing/2014/main" id="{03C56265-FCEB-47BE-AC7D-D9032919BDD0}"/>
                    </a:ext>
                  </a:extLst>
                </p14:cNvPr>
                <p14:cNvContentPartPr/>
                <p14:nvPr/>
              </p14:nvContentPartPr>
              <p14:xfrm>
                <a:off x="1377093" y="2263027"/>
                <a:ext cx="576720" cy="83520"/>
              </p14:xfrm>
            </p:contentPart>
          </mc:Choice>
          <mc:Fallback xmlns="">
            <p:pic>
              <p:nvPicPr>
                <p:cNvPr id="186" name="Freihand 185">
                  <a:extLst>
                    <a:ext uri="{FF2B5EF4-FFF2-40B4-BE49-F238E27FC236}">
                      <a16:creationId xmlns:a16="http://schemas.microsoft.com/office/drawing/2014/main" id="{03C56265-FCEB-47BE-AC7D-D9032919BDD0}"/>
                    </a:ext>
                  </a:extLst>
                </p:cNvPr>
                <p:cNvPicPr/>
                <p:nvPr/>
              </p:nvPicPr>
              <p:blipFill>
                <a:blip r:embed="rId120"/>
                <a:stretch>
                  <a:fillRect/>
                </a:stretch>
              </p:blipFill>
              <p:spPr>
                <a:xfrm>
                  <a:off x="1372773" y="2258707"/>
                  <a:ext cx="5853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88" name="Freihand 187">
                  <a:extLst>
                    <a:ext uri="{FF2B5EF4-FFF2-40B4-BE49-F238E27FC236}">
                      <a16:creationId xmlns:a16="http://schemas.microsoft.com/office/drawing/2014/main" id="{F178CDE9-C0B1-4EC5-9B47-444ACC7D3C19}"/>
                    </a:ext>
                  </a:extLst>
                </p14:cNvPr>
                <p14:cNvContentPartPr/>
                <p14:nvPr/>
              </p14:nvContentPartPr>
              <p14:xfrm>
                <a:off x="1425693" y="2891227"/>
                <a:ext cx="105480" cy="106200"/>
              </p14:xfrm>
            </p:contentPart>
          </mc:Choice>
          <mc:Fallback xmlns="">
            <p:pic>
              <p:nvPicPr>
                <p:cNvPr id="188" name="Freihand 187">
                  <a:extLst>
                    <a:ext uri="{FF2B5EF4-FFF2-40B4-BE49-F238E27FC236}">
                      <a16:creationId xmlns:a16="http://schemas.microsoft.com/office/drawing/2014/main" id="{F178CDE9-C0B1-4EC5-9B47-444ACC7D3C19}"/>
                    </a:ext>
                  </a:extLst>
                </p:cNvPr>
                <p:cNvPicPr/>
                <p:nvPr/>
              </p:nvPicPr>
              <p:blipFill>
                <a:blip r:embed="rId122"/>
                <a:stretch>
                  <a:fillRect/>
                </a:stretch>
              </p:blipFill>
              <p:spPr>
                <a:xfrm>
                  <a:off x="1421373" y="2886907"/>
                  <a:ext cx="1141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89" name="Freihand 188">
                  <a:extLst>
                    <a:ext uri="{FF2B5EF4-FFF2-40B4-BE49-F238E27FC236}">
                      <a16:creationId xmlns:a16="http://schemas.microsoft.com/office/drawing/2014/main" id="{54A24BBF-29D8-4300-8439-2CEB934F43C0}"/>
                    </a:ext>
                  </a:extLst>
                </p14:cNvPr>
                <p14:cNvContentPartPr/>
                <p14:nvPr/>
              </p14:nvContentPartPr>
              <p14:xfrm>
                <a:off x="1519293" y="2935867"/>
                <a:ext cx="63000" cy="79920"/>
              </p14:xfrm>
            </p:contentPart>
          </mc:Choice>
          <mc:Fallback xmlns="">
            <p:pic>
              <p:nvPicPr>
                <p:cNvPr id="189" name="Freihand 188">
                  <a:extLst>
                    <a:ext uri="{FF2B5EF4-FFF2-40B4-BE49-F238E27FC236}">
                      <a16:creationId xmlns:a16="http://schemas.microsoft.com/office/drawing/2014/main" id="{54A24BBF-29D8-4300-8439-2CEB934F43C0}"/>
                    </a:ext>
                  </a:extLst>
                </p:cNvPr>
                <p:cNvPicPr/>
                <p:nvPr/>
              </p:nvPicPr>
              <p:blipFill>
                <a:blip r:embed="rId124"/>
                <a:stretch>
                  <a:fillRect/>
                </a:stretch>
              </p:blipFill>
              <p:spPr>
                <a:xfrm>
                  <a:off x="1514973" y="2931547"/>
                  <a:ext cx="716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90" name="Freihand 189">
                  <a:extLst>
                    <a:ext uri="{FF2B5EF4-FFF2-40B4-BE49-F238E27FC236}">
                      <a16:creationId xmlns:a16="http://schemas.microsoft.com/office/drawing/2014/main" id="{A039ED20-3EAC-4F2C-8EBB-3F8D1C2FB2D0}"/>
                    </a:ext>
                  </a:extLst>
                </p14:cNvPr>
                <p14:cNvContentPartPr/>
                <p14:nvPr/>
              </p14:nvContentPartPr>
              <p14:xfrm>
                <a:off x="1587693" y="2920027"/>
                <a:ext cx="20160" cy="91080"/>
              </p14:xfrm>
            </p:contentPart>
          </mc:Choice>
          <mc:Fallback xmlns="">
            <p:pic>
              <p:nvPicPr>
                <p:cNvPr id="190" name="Freihand 189">
                  <a:extLst>
                    <a:ext uri="{FF2B5EF4-FFF2-40B4-BE49-F238E27FC236}">
                      <a16:creationId xmlns:a16="http://schemas.microsoft.com/office/drawing/2014/main" id="{A039ED20-3EAC-4F2C-8EBB-3F8D1C2FB2D0}"/>
                    </a:ext>
                  </a:extLst>
                </p:cNvPr>
                <p:cNvPicPr/>
                <p:nvPr/>
              </p:nvPicPr>
              <p:blipFill>
                <a:blip r:embed="rId126"/>
                <a:stretch>
                  <a:fillRect/>
                </a:stretch>
              </p:blipFill>
              <p:spPr>
                <a:xfrm>
                  <a:off x="1583373" y="2915707"/>
                  <a:ext cx="288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91" name="Freihand 190">
                  <a:extLst>
                    <a:ext uri="{FF2B5EF4-FFF2-40B4-BE49-F238E27FC236}">
                      <a16:creationId xmlns:a16="http://schemas.microsoft.com/office/drawing/2014/main" id="{E529BA9F-E79F-42E2-931E-29801F5C0278}"/>
                    </a:ext>
                  </a:extLst>
                </p14:cNvPr>
                <p14:cNvContentPartPr/>
                <p14:nvPr/>
              </p14:nvContentPartPr>
              <p14:xfrm>
                <a:off x="1557093" y="2968627"/>
                <a:ext cx="66240" cy="11880"/>
              </p14:xfrm>
            </p:contentPart>
          </mc:Choice>
          <mc:Fallback xmlns="">
            <p:pic>
              <p:nvPicPr>
                <p:cNvPr id="191" name="Freihand 190">
                  <a:extLst>
                    <a:ext uri="{FF2B5EF4-FFF2-40B4-BE49-F238E27FC236}">
                      <a16:creationId xmlns:a16="http://schemas.microsoft.com/office/drawing/2014/main" id="{E529BA9F-E79F-42E2-931E-29801F5C0278}"/>
                    </a:ext>
                  </a:extLst>
                </p:cNvPr>
                <p:cNvPicPr/>
                <p:nvPr/>
              </p:nvPicPr>
              <p:blipFill>
                <a:blip r:embed="rId128"/>
                <a:stretch>
                  <a:fillRect/>
                </a:stretch>
              </p:blipFill>
              <p:spPr>
                <a:xfrm>
                  <a:off x="1552773" y="2964307"/>
                  <a:ext cx="748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93" name="Freihand 192">
                  <a:extLst>
                    <a:ext uri="{FF2B5EF4-FFF2-40B4-BE49-F238E27FC236}">
                      <a16:creationId xmlns:a16="http://schemas.microsoft.com/office/drawing/2014/main" id="{EA2FA7C2-3841-45AF-BF55-27B32A64E825}"/>
                    </a:ext>
                  </a:extLst>
                </p14:cNvPr>
                <p14:cNvContentPartPr/>
                <p14:nvPr/>
              </p14:nvContentPartPr>
              <p14:xfrm>
                <a:off x="1607493" y="2967187"/>
                <a:ext cx="55800" cy="63720"/>
              </p14:xfrm>
            </p:contentPart>
          </mc:Choice>
          <mc:Fallback xmlns="">
            <p:pic>
              <p:nvPicPr>
                <p:cNvPr id="193" name="Freihand 192">
                  <a:extLst>
                    <a:ext uri="{FF2B5EF4-FFF2-40B4-BE49-F238E27FC236}">
                      <a16:creationId xmlns:a16="http://schemas.microsoft.com/office/drawing/2014/main" id="{EA2FA7C2-3841-45AF-BF55-27B32A64E825}"/>
                    </a:ext>
                  </a:extLst>
                </p:cNvPr>
                <p:cNvPicPr/>
                <p:nvPr/>
              </p:nvPicPr>
              <p:blipFill>
                <a:blip r:embed="rId130"/>
                <a:stretch>
                  <a:fillRect/>
                </a:stretch>
              </p:blipFill>
              <p:spPr>
                <a:xfrm>
                  <a:off x="1603173" y="2962867"/>
                  <a:ext cx="644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95" name="Freihand 194">
                  <a:extLst>
                    <a:ext uri="{FF2B5EF4-FFF2-40B4-BE49-F238E27FC236}">
                      <a16:creationId xmlns:a16="http://schemas.microsoft.com/office/drawing/2014/main" id="{1C689857-9189-4660-AAEF-AEAAECD7145A}"/>
                    </a:ext>
                  </a:extLst>
                </p14:cNvPr>
                <p14:cNvContentPartPr/>
                <p14:nvPr/>
              </p14:nvContentPartPr>
              <p14:xfrm>
                <a:off x="1130493" y="2470747"/>
                <a:ext cx="72720" cy="88560"/>
              </p14:xfrm>
            </p:contentPart>
          </mc:Choice>
          <mc:Fallback xmlns="">
            <p:pic>
              <p:nvPicPr>
                <p:cNvPr id="195" name="Freihand 194">
                  <a:extLst>
                    <a:ext uri="{FF2B5EF4-FFF2-40B4-BE49-F238E27FC236}">
                      <a16:creationId xmlns:a16="http://schemas.microsoft.com/office/drawing/2014/main" id="{1C689857-9189-4660-AAEF-AEAAECD7145A}"/>
                    </a:ext>
                  </a:extLst>
                </p:cNvPr>
                <p:cNvPicPr/>
                <p:nvPr/>
              </p:nvPicPr>
              <p:blipFill>
                <a:blip r:embed="rId132"/>
                <a:stretch>
                  <a:fillRect/>
                </a:stretch>
              </p:blipFill>
              <p:spPr>
                <a:xfrm>
                  <a:off x="1126173" y="2466427"/>
                  <a:ext cx="813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96" name="Freihand 195">
                  <a:extLst>
                    <a:ext uri="{FF2B5EF4-FFF2-40B4-BE49-F238E27FC236}">
                      <a16:creationId xmlns:a16="http://schemas.microsoft.com/office/drawing/2014/main" id="{C2AF259D-74BC-4B55-B56D-BC09D1E15354}"/>
                    </a:ext>
                  </a:extLst>
                </p14:cNvPr>
                <p14:cNvContentPartPr/>
                <p14:nvPr/>
              </p14:nvContentPartPr>
              <p14:xfrm>
                <a:off x="1176213" y="2514307"/>
                <a:ext cx="37800" cy="49680"/>
              </p14:xfrm>
            </p:contentPart>
          </mc:Choice>
          <mc:Fallback xmlns="">
            <p:pic>
              <p:nvPicPr>
                <p:cNvPr id="196" name="Freihand 195">
                  <a:extLst>
                    <a:ext uri="{FF2B5EF4-FFF2-40B4-BE49-F238E27FC236}">
                      <a16:creationId xmlns:a16="http://schemas.microsoft.com/office/drawing/2014/main" id="{C2AF259D-74BC-4B55-B56D-BC09D1E15354}"/>
                    </a:ext>
                  </a:extLst>
                </p:cNvPr>
                <p:cNvPicPr/>
                <p:nvPr/>
              </p:nvPicPr>
              <p:blipFill>
                <a:blip r:embed="rId134"/>
                <a:stretch>
                  <a:fillRect/>
                </a:stretch>
              </p:blipFill>
              <p:spPr>
                <a:xfrm>
                  <a:off x="1171893" y="2509987"/>
                  <a:ext cx="464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97" name="Freihand 196">
                  <a:extLst>
                    <a:ext uri="{FF2B5EF4-FFF2-40B4-BE49-F238E27FC236}">
                      <a16:creationId xmlns:a16="http://schemas.microsoft.com/office/drawing/2014/main" id="{FDEFE963-C416-4CE4-AF15-C5A3F1E0BA0B}"/>
                    </a:ext>
                  </a:extLst>
                </p14:cNvPr>
                <p14:cNvContentPartPr/>
                <p14:nvPr/>
              </p14:nvContentPartPr>
              <p14:xfrm>
                <a:off x="1191693" y="2519347"/>
                <a:ext cx="58320" cy="84600"/>
              </p14:xfrm>
            </p:contentPart>
          </mc:Choice>
          <mc:Fallback xmlns="">
            <p:pic>
              <p:nvPicPr>
                <p:cNvPr id="197" name="Freihand 196">
                  <a:extLst>
                    <a:ext uri="{FF2B5EF4-FFF2-40B4-BE49-F238E27FC236}">
                      <a16:creationId xmlns:a16="http://schemas.microsoft.com/office/drawing/2014/main" id="{FDEFE963-C416-4CE4-AF15-C5A3F1E0BA0B}"/>
                    </a:ext>
                  </a:extLst>
                </p:cNvPr>
                <p:cNvPicPr/>
                <p:nvPr/>
              </p:nvPicPr>
              <p:blipFill>
                <a:blip r:embed="rId136"/>
                <a:stretch>
                  <a:fillRect/>
                </a:stretch>
              </p:blipFill>
              <p:spPr>
                <a:xfrm>
                  <a:off x="1187373" y="2515027"/>
                  <a:ext cx="669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98" name="Freihand 197">
                  <a:extLst>
                    <a:ext uri="{FF2B5EF4-FFF2-40B4-BE49-F238E27FC236}">
                      <a16:creationId xmlns:a16="http://schemas.microsoft.com/office/drawing/2014/main" id="{C186DD94-FEAE-4DE2-9715-0FA628A49BC5}"/>
                    </a:ext>
                  </a:extLst>
                </p14:cNvPr>
                <p14:cNvContentPartPr/>
                <p14:nvPr/>
              </p14:nvContentPartPr>
              <p14:xfrm>
                <a:off x="1204293" y="2557147"/>
                <a:ext cx="65160" cy="6120"/>
              </p14:xfrm>
            </p:contentPart>
          </mc:Choice>
          <mc:Fallback xmlns="">
            <p:pic>
              <p:nvPicPr>
                <p:cNvPr id="198" name="Freihand 197">
                  <a:extLst>
                    <a:ext uri="{FF2B5EF4-FFF2-40B4-BE49-F238E27FC236}">
                      <a16:creationId xmlns:a16="http://schemas.microsoft.com/office/drawing/2014/main" id="{C186DD94-FEAE-4DE2-9715-0FA628A49BC5}"/>
                    </a:ext>
                  </a:extLst>
                </p:cNvPr>
                <p:cNvPicPr/>
                <p:nvPr/>
              </p:nvPicPr>
              <p:blipFill>
                <a:blip r:embed="rId138"/>
                <a:stretch>
                  <a:fillRect/>
                </a:stretch>
              </p:blipFill>
              <p:spPr>
                <a:xfrm>
                  <a:off x="1199973" y="2552827"/>
                  <a:ext cx="738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99" name="Freihand 198">
                  <a:extLst>
                    <a:ext uri="{FF2B5EF4-FFF2-40B4-BE49-F238E27FC236}">
                      <a16:creationId xmlns:a16="http://schemas.microsoft.com/office/drawing/2014/main" id="{45093888-308B-4A5C-B303-84426708B377}"/>
                    </a:ext>
                  </a:extLst>
                </p14:cNvPr>
                <p14:cNvContentPartPr/>
                <p14:nvPr/>
              </p14:nvContentPartPr>
              <p14:xfrm>
                <a:off x="1229853" y="2568667"/>
                <a:ext cx="59760" cy="79920"/>
              </p14:xfrm>
            </p:contentPart>
          </mc:Choice>
          <mc:Fallback xmlns="">
            <p:pic>
              <p:nvPicPr>
                <p:cNvPr id="199" name="Freihand 198">
                  <a:extLst>
                    <a:ext uri="{FF2B5EF4-FFF2-40B4-BE49-F238E27FC236}">
                      <a16:creationId xmlns:a16="http://schemas.microsoft.com/office/drawing/2014/main" id="{45093888-308B-4A5C-B303-84426708B377}"/>
                    </a:ext>
                  </a:extLst>
                </p:cNvPr>
                <p:cNvPicPr/>
                <p:nvPr/>
              </p:nvPicPr>
              <p:blipFill>
                <a:blip r:embed="rId140"/>
                <a:stretch>
                  <a:fillRect/>
                </a:stretch>
              </p:blipFill>
              <p:spPr>
                <a:xfrm>
                  <a:off x="1225533" y="2564347"/>
                  <a:ext cx="684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201" name="Freihand 200">
                  <a:extLst>
                    <a:ext uri="{FF2B5EF4-FFF2-40B4-BE49-F238E27FC236}">
                      <a16:creationId xmlns:a16="http://schemas.microsoft.com/office/drawing/2014/main" id="{49F316D3-BD00-43ED-807C-083FC1911B35}"/>
                    </a:ext>
                  </a:extLst>
                </p14:cNvPr>
                <p14:cNvContentPartPr/>
                <p14:nvPr/>
              </p14:nvContentPartPr>
              <p14:xfrm>
                <a:off x="1867053" y="2823907"/>
                <a:ext cx="4680" cy="36720"/>
              </p14:xfrm>
            </p:contentPart>
          </mc:Choice>
          <mc:Fallback xmlns="">
            <p:pic>
              <p:nvPicPr>
                <p:cNvPr id="201" name="Freihand 200">
                  <a:extLst>
                    <a:ext uri="{FF2B5EF4-FFF2-40B4-BE49-F238E27FC236}">
                      <a16:creationId xmlns:a16="http://schemas.microsoft.com/office/drawing/2014/main" id="{49F316D3-BD00-43ED-807C-083FC1911B35}"/>
                    </a:ext>
                  </a:extLst>
                </p:cNvPr>
                <p:cNvPicPr/>
                <p:nvPr/>
              </p:nvPicPr>
              <p:blipFill>
                <a:blip r:embed="rId142"/>
                <a:stretch>
                  <a:fillRect/>
                </a:stretch>
              </p:blipFill>
              <p:spPr>
                <a:xfrm>
                  <a:off x="1862733" y="2819587"/>
                  <a:ext cx="133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202" name="Freihand 201">
                  <a:extLst>
                    <a:ext uri="{FF2B5EF4-FFF2-40B4-BE49-F238E27FC236}">
                      <a16:creationId xmlns:a16="http://schemas.microsoft.com/office/drawing/2014/main" id="{10A69735-1B33-4028-95F8-82D413BD6531}"/>
                    </a:ext>
                  </a:extLst>
                </p14:cNvPr>
                <p14:cNvContentPartPr/>
                <p14:nvPr/>
              </p14:nvContentPartPr>
              <p14:xfrm>
                <a:off x="1861293" y="3095707"/>
                <a:ext cx="6840" cy="66240"/>
              </p14:xfrm>
            </p:contentPart>
          </mc:Choice>
          <mc:Fallback xmlns="">
            <p:pic>
              <p:nvPicPr>
                <p:cNvPr id="202" name="Freihand 201">
                  <a:extLst>
                    <a:ext uri="{FF2B5EF4-FFF2-40B4-BE49-F238E27FC236}">
                      <a16:creationId xmlns:a16="http://schemas.microsoft.com/office/drawing/2014/main" id="{10A69735-1B33-4028-95F8-82D413BD6531}"/>
                    </a:ext>
                  </a:extLst>
                </p:cNvPr>
                <p:cNvPicPr/>
                <p:nvPr/>
              </p:nvPicPr>
              <p:blipFill>
                <a:blip r:embed="rId144"/>
                <a:stretch>
                  <a:fillRect/>
                </a:stretch>
              </p:blipFill>
              <p:spPr>
                <a:xfrm>
                  <a:off x="1856973" y="3091387"/>
                  <a:ext cx="154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203" name="Freihand 202">
                  <a:extLst>
                    <a:ext uri="{FF2B5EF4-FFF2-40B4-BE49-F238E27FC236}">
                      <a16:creationId xmlns:a16="http://schemas.microsoft.com/office/drawing/2014/main" id="{E39369B9-0966-4584-80FB-53CE3410A4DE}"/>
                    </a:ext>
                  </a:extLst>
                </p14:cNvPr>
                <p14:cNvContentPartPr/>
                <p14:nvPr/>
              </p14:nvContentPartPr>
              <p14:xfrm>
                <a:off x="1819893" y="3277867"/>
                <a:ext cx="38520" cy="264240"/>
              </p14:xfrm>
            </p:contentPart>
          </mc:Choice>
          <mc:Fallback xmlns="">
            <p:pic>
              <p:nvPicPr>
                <p:cNvPr id="203" name="Freihand 202">
                  <a:extLst>
                    <a:ext uri="{FF2B5EF4-FFF2-40B4-BE49-F238E27FC236}">
                      <a16:creationId xmlns:a16="http://schemas.microsoft.com/office/drawing/2014/main" id="{E39369B9-0966-4584-80FB-53CE3410A4DE}"/>
                    </a:ext>
                  </a:extLst>
                </p:cNvPr>
                <p:cNvPicPr/>
                <p:nvPr/>
              </p:nvPicPr>
              <p:blipFill>
                <a:blip r:embed="rId146"/>
                <a:stretch>
                  <a:fillRect/>
                </a:stretch>
              </p:blipFill>
              <p:spPr>
                <a:xfrm>
                  <a:off x="1815573" y="3273547"/>
                  <a:ext cx="4716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204" name="Freihand 203">
                  <a:extLst>
                    <a:ext uri="{FF2B5EF4-FFF2-40B4-BE49-F238E27FC236}">
                      <a16:creationId xmlns:a16="http://schemas.microsoft.com/office/drawing/2014/main" id="{F45015F0-34A3-4933-9A16-9C3F86B98DD7}"/>
                    </a:ext>
                  </a:extLst>
                </p14:cNvPr>
                <p14:cNvContentPartPr/>
                <p14:nvPr/>
              </p14:nvContentPartPr>
              <p14:xfrm>
                <a:off x="1823493" y="3629587"/>
                <a:ext cx="3960" cy="92520"/>
              </p14:xfrm>
            </p:contentPart>
          </mc:Choice>
          <mc:Fallback xmlns="">
            <p:pic>
              <p:nvPicPr>
                <p:cNvPr id="204" name="Freihand 203">
                  <a:extLst>
                    <a:ext uri="{FF2B5EF4-FFF2-40B4-BE49-F238E27FC236}">
                      <a16:creationId xmlns:a16="http://schemas.microsoft.com/office/drawing/2014/main" id="{F45015F0-34A3-4933-9A16-9C3F86B98DD7}"/>
                    </a:ext>
                  </a:extLst>
                </p:cNvPr>
                <p:cNvPicPr/>
                <p:nvPr/>
              </p:nvPicPr>
              <p:blipFill>
                <a:blip r:embed="rId148"/>
                <a:stretch>
                  <a:fillRect/>
                </a:stretch>
              </p:blipFill>
              <p:spPr>
                <a:xfrm>
                  <a:off x="1819173" y="3625267"/>
                  <a:ext cx="126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205" name="Freihand 204">
                  <a:extLst>
                    <a:ext uri="{FF2B5EF4-FFF2-40B4-BE49-F238E27FC236}">
                      <a16:creationId xmlns:a16="http://schemas.microsoft.com/office/drawing/2014/main" id="{FC53798D-398B-446E-9A5D-A71B19994E45}"/>
                    </a:ext>
                  </a:extLst>
                </p14:cNvPr>
                <p14:cNvContentPartPr/>
                <p14:nvPr/>
              </p14:nvContentPartPr>
              <p14:xfrm>
                <a:off x="1773453" y="3976267"/>
                <a:ext cx="30960" cy="52200"/>
              </p14:xfrm>
            </p:contentPart>
          </mc:Choice>
          <mc:Fallback xmlns="">
            <p:pic>
              <p:nvPicPr>
                <p:cNvPr id="205" name="Freihand 204">
                  <a:extLst>
                    <a:ext uri="{FF2B5EF4-FFF2-40B4-BE49-F238E27FC236}">
                      <a16:creationId xmlns:a16="http://schemas.microsoft.com/office/drawing/2014/main" id="{FC53798D-398B-446E-9A5D-A71B19994E45}"/>
                    </a:ext>
                  </a:extLst>
                </p:cNvPr>
                <p:cNvPicPr/>
                <p:nvPr/>
              </p:nvPicPr>
              <p:blipFill>
                <a:blip r:embed="rId150"/>
                <a:stretch>
                  <a:fillRect/>
                </a:stretch>
              </p:blipFill>
              <p:spPr>
                <a:xfrm>
                  <a:off x="1769133" y="3971947"/>
                  <a:ext cx="396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207" name="Freihand 206">
                  <a:extLst>
                    <a:ext uri="{FF2B5EF4-FFF2-40B4-BE49-F238E27FC236}">
                      <a16:creationId xmlns:a16="http://schemas.microsoft.com/office/drawing/2014/main" id="{67B5A72A-EF6D-4989-A3C9-956A4989EC04}"/>
                    </a:ext>
                  </a:extLst>
                </p14:cNvPr>
                <p14:cNvContentPartPr/>
                <p14:nvPr/>
              </p14:nvContentPartPr>
              <p14:xfrm>
                <a:off x="2550693" y="2146387"/>
                <a:ext cx="9360" cy="41760"/>
              </p14:xfrm>
            </p:contentPart>
          </mc:Choice>
          <mc:Fallback xmlns="">
            <p:pic>
              <p:nvPicPr>
                <p:cNvPr id="207" name="Freihand 206">
                  <a:extLst>
                    <a:ext uri="{FF2B5EF4-FFF2-40B4-BE49-F238E27FC236}">
                      <a16:creationId xmlns:a16="http://schemas.microsoft.com/office/drawing/2014/main" id="{67B5A72A-EF6D-4989-A3C9-956A4989EC04}"/>
                    </a:ext>
                  </a:extLst>
                </p:cNvPr>
                <p:cNvPicPr/>
                <p:nvPr/>
              </p:nvPicPr>
              <p:blipFill>
                <a:blip r:embed="rId152"/>
                <a:stretch>
                  <a:fillRect/>
                </a:stretch>
              </p:blipFill>
              <p:spPr>
                <a:xfrm>
                  <a:off x="2546373" y="2142067"/>
                  <a:ext cx="1800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208" name="Freihand 207">
                  <a:extLst>
                    <a:ext uri="{FF2B5EF4-FFF2-40B4-BE49-F238E27FC236}">
                      <a16:creationId xmlns:a16="http://schemas.microsoft.com/office/drawing/2014/main" id="{8DF650EF-A89B-4152-A636-03A8BE37A54E}"/>
                    </a:ext>
                  </a:extLst>
                </p14:cNvPr>
                <p14:cNvContentPartPr/>
                <p14:nvPr/>
              </p14:nvContentPartPr>
              <p14:xfrm>
                <a:off x="2580933" y="2464627"/>
                <a:ext cx="3240" cy="128160"/>
              </p14:xfrm>
            </p:contentPart>
          </mc:Choice>
          <mc:Fallback xmlns="">
            <p:pic>
              <p:nvPicPr>
                <p:cNvPr id="208" name="Freihand 207">
                  <a:extLst>
                    <a:ext uri="{FF2B5EF4-FFF2-40B4-BE49-F238E27FC236}">
                      <a16:creationId xmlns:a16="http://schemas.microsoft.com/office/drawing/2014/main" id="{8DF650EF-A89B-4152-A636-03A8BE37A54E}"/>
                    </a:ext>
                  </a:extLst>
                </p:cNvPr>
                <p:cNvPicPr/>
                <p:nvPr/>
              </p:nvPicPr>
              <p:blipFill>
                <a:blip r:embed="rId154"/>
                <a:stretch>
                  <a:fillRect/>
                </a:stretch>
              </p:blipFill>
              <p:spPr>
                <a:xfrm>
                  <a:off x="2576613" y="2460307"/>
                  <a:ext cx="118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209" name="Freihand 208">
                  <a:extLst>
                    <a:ext uri="{FF2B5EF4-FFF2-40B4-BE49-F238E27FC236}">
                      <a16:creationId xmlns:a16="http://schemas.microsoft.com/office/drawing/2014/main" id="{C4328342-6D09-4100-8DB1-C86B862C325E}"/>
                    </a:ext>
                  </a:extLst>
                </p14:cNvPr>
                <p14:cNvContentPartPr/>
                <p14:nvPr/>
              </p14:nvContentPartPr>
              <p14:xfrm>
                <a:off x="2560773" y="3091027"/>
                <a:ext cx="12960" cy="452520"/>
              </p14:xfrm>
            </p:contentPart>
          </mc:Choice>
          <mc:Fallback xmlns="">
            <p:pic>
              <p:nvPicPr>
                <p:cNvPr id="209" name="Freihand 208">
                  <a:extLst>
                    <a:ext uri="{FF2B5EF4-FFF2-40B4-BE49-F238E27FC236}">
                      <a16:creationId xmlns:a16="http://schemas.microsoft.com/office/drawing/2014/main" id="{C4328342-6D09-4100-8DB1-C86B862C325E}"/>
                    </a:ext>
                  </a:extLst>
                </p:cNvPr>
                <p:cNvPicPr/>
                <p:nvPr/>
              </p:nvPicPr>
              <p:blipFill>
                <a:blip r:embed="rId156"/>
                <a:stretch>
                  <a:fillRect/>
                </a:stretch>
              </p:blipFill>
              <p:spPr>
                <a:xfrm>
                  <a:off x="2556453" y="3086707"/>
                  <a:ext cx="21600" cy="4611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210" name="Freihand 209">
                  <a:extLst>
                    <a:ext uri="{FF2B5EF4-FFF2-40B4-BE49-F238E27FC236}">
                      <a16:creationId xmlns:a16="http://schemas.microsoft.com/office/drawing/2014/main" id="{E255EF34-B357-4203-8521-6A66D111CA82}"/>
                    </a:ext>
                  </a:extLst>
                </p14:cNvPr>
                <p14:cNvContentPartPr/>
                <p14:nvPr/>
              </p14:nvContentPartPr>
              <p14:xfrm>
                <a:off x="2552493" y="3559387"/>
                <a:ext cx="13320" cy="316440"/>
              </p14:xfrm>
            </p:contentPart>
          </mc:Choice>
          <mc:Fallback xmlns="">
            <p:pic>
              <p:nvPicPr>
                <p:cNvPr id="210" name="Freihand 209">
                  <a:extLst>
                    <a:ext uri="{FF2B5EF4-FFF2-40B4-BE49-F238E27FC236}">
                      <a16:creationId xmlns:a16="http://schemas.microsoft.com/office/drawing/2014/main" id="{E255EF34-B357-4203-8521-6A66D111CA82}"/>
                    </a:ext>
                  </a:extLst>
                </p:cNvPr>
                <p:cNvPicPr/>
                <p:nvPr/>
              </p:nvPicPr>
              <p:blipFill>
                <a:blip r:embed="rId158"/>
                <a:stretch>
                  <a:fillRect/>
                </a:stretch>
              </p:blipFill>
              <p:spPr>
                <a:xfrm>
                  <a:off x="2548173" y="3555067"/>
                  <a:ext cx="2196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211" name="Freihand 210">
                  <a:extLst>
                    <a:ext uri="{FF2B5EF4-FFF2-40B4-BE49-F238E27FC236}">
                      <a16:creationId xmlns:a16="http://schemas.microsoft.com/office/drawing/2014/main" id="{8153B992-D092-49D2-8A76-01152897A74B}"/>
                    </a:ext>
                  </a:extLst>
                </p14:cNvPr>
                <p14:cNvContentPartPr/>
                <p14:nvPr/>
              </p14:nvContentPartPr>
              <p14:xfrm>
                <a:off x="2519373" y="3893467"/>
                <a:ext cx="3600" cy="131040"/>
              </p14:xfrm>
            </p:contentPart>
          </mc:Choice>
          <mc:Fallback xmlns="">
            <p:pic>
              <p:nvPicPr>
                <p:cNvPr id="211" name="Freihand 210">
                  <a:extLst>
                    <a:ext uri="{FF2B5EF4-FFF2-40B4-BE49-F238E27FC236}">
                      <a16:creationId xmlns:a16="http://schemas.microsoft.com/office/drawing/2014/main" id="{8153B992-D092-49D2-8A76-01152897A74B}"/>
                    </a:ext>
                  </a:extLst>
                </p:cNvPr>
                <p:cNvPicPr/>
                <p:nvPr/>
              </p:nvPicPr>
              <p:blipFill>
                <a:blip r:embed="rId160"/>
                <a:stretch>
                  <a:fillRect/>
                </a:stretch>
              </p:blipFill>
              <p:spPr>
                <a:xfrm>
                  <a:off x="2515053" y="3889147"/>
                  <a:ext cx="122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212" name="Freihand 211">
                  <a:extLst>
                    <a:ext uri="{FF2B5EF4-FFF2-40B4-BE49-F238E27FC236}">
                      <a16:creationId xmlns:a16="http://schemas.microsoft.com/office/drawing/2014/main" id="{F85E414A-286E-4285-88E2-D93539650CC6}"/>
                    </a:ext>
                  </a:extLst>
                </p14:cNvPr>
                <p14:cNvContentPartPr/>
                <p14:nvPr/>
              </p14:nvContentPartPr>
              <p14:xfrm>
                <a:off x="2517213" y="4156627"/>
                <a:ext cx="16560" cy="156240"/>
              </p14:xfrm>
            </p:contentPart>
          </mc:Choice>
          <mc:Fallback xmlns="">
            <p:pic>
              <p:nvPicPr>
                <p:cNvPr id="212" name="Freihand 211">
                  <a:extLst>
                    <a:ext uri="{FF2B5EF4-FFF2-40B4-BE49-F238E27FC236}">
                      <a16:creationId xmlns:a16="http://schemas.microsoft.com/office/drawing/2014/main" id="{F85E414A-286E-4285-88E2-D93539650CC6}"/>
                    </a:ext>
                  </a:extLst>
                </p:cNvPr>
                <p:cNvPicPr/>
                <p:nvPr/>
              </p:nvPicPr>
              <p:blipFill>
                <a:blip r:embed="rId162"/>
                <a:stretch>
                  <a:fillRect/>
                </a:stretch>
              </p:blipFill>
              <p:spPr>
                <a:xfrm>
                  <a:off x="2512893" y="4152307"/>
                  <a:ext cx="252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215" name="Freihand 214">
                  <a:extLst>
                    <a:ext uri="{FF2B5EF4-FFF2-40B4-BE49-F238E27FC236}">
                      <a16:creationId xmlns:a16="http://schemas.microsoft.com/office/drawing/2014/main" id="{C67B8A71-71D0-460F-A5D6-4C4A98055DED}"/>
                    </a:ext>
                  </a:extLst>
                </p14:cNvPr>
                <p14:cNvContentPartPr/>
                <p14:nvPr/>
              </p14:nvContentPartPr>
              <p14:xfrm>
                <a:off x="2567973" y="4286227"/>
                <a:ext cx="360" cy="360"/>
              </p14:xfrm>
            </p:contentPart>
          </mc:Choice>
          <mc:Fallback xmlns="">
            <p:pic>
              <p:nvPicPr>
                <p:cNvPr id="215" name="Freihand 214">
                  <a:extLst>
                    <a:ext uri="{FF2B5EF4-FFF2-40B4-BE49-F238E27FC236}">
                      <a16:creationId xmlns:a16="http://schemas.microsoft.com/office/drawing/2014/main" id="{C67B8A71-71D0-460F-A5D6-4C4A98055DED}"/>
                    </a:ext>
                  </a:extLst>
                </p:cNvPr>
                <p:cNvPicPr/>
                <p:nvPr/>
              </p:nvPicPr>
              <p:blipFill>
                <a:blip r:embed="rId94"/>
                <a:stretch>
                  <a:fillRect/>
                </a:stretch>
              </p:blipFill>
              <p:spPr>
                <a:xfrm>
                  <a:off x="2563653" y="42819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216" name="Freihand 215">
                  <a:extLst>
                    <a:ext uri="{FF2B5EF4-FFF2-40B4-BE49-F238E27FC236}">
                      <a16:creationId xmlns:a16="http://schemas.microsoft.com/office/drawing/2014/main" id="{0644E107-01BE-4F95-984C-6C175BD752FF}"/>
                    </a:ext>
                  </a:extLst>
                </p14:cNvPr>
                <p14:cNvContentPartPr/>
                <p14:nvPr/>
              </p14:nvContentPartPr>
              <p14:xfrm>
                <a:off x="2547093" y="4219267"/>
                <a:ext cx="31680" cy="86040"/>
              </p14:xfrm>
            </p:contentPart>
          </mc:Choice>
          <mc:Fallback xmlns="">
            <p:pic>
              <p:nvPicPr>
                <p:cNvPr id="216" name="Freihand 215">
                  <a:extLst>
                    <a:ext uri="{FF2B5EF4-FFF2-40B4-BE49-F238E27FC236}">
                      <a16:creationId xmlns:a16="http://schemas.microsoft.com/office/drawing/2014/main" id="{0644E107-01BE-4F95-984C-6C175BD752FF}"/>
                    </a:ext>
                  </a:extLst>
                </p:cNvPr>
                <p:cNvPicPr/>
                <p:nvPr/>
              </p:nvPicPr>
              <p:blipFill>
                <a:blip r:embed="rId165"/>
                <a:stretch>
                  <a:fillRect/>
                </a:stretch>
              </p:blipFill>
              <p:spPr>
                <a:xfrm>
                  <a:off x="2542773" y="4214947"/>
                  <a:ext cx="403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218" name="Freihand 217">
                  <a:extLst>
                    <a:ext uri="{FF2B5EF4-FFF2-40B4-BE49-F238E27FC236}">
                      <a16:creationId xmlns:a16="http://schemas.microsoft.com/office/drawing/2014/main" id="{F9CFBA20-3B4C-4BE5-834F-F25D7C216529}"/>
                    </a:ext>
                  </a:extLst>
                </p14:cNvPr>
                <p14:cNvContentPartPr/>
                <p14:nvPr/>
              </p14:nvContentPartPr>
              <p14:xfrm>
                <a:off x="3899253" y="1644907"/>
                <a:ext cx="21600" cy="101160"/>
              </p14:xfrm>
            </p:contentPart>
          </mc:Choice>
          <mc:Fallback xmlns="">
            <p:pic>
              <p:nvPicPr>
                <p:cNvPr id="218" name="Freihand 217">
                  <a:extLst>
                    <a:ext uri="{FF2B5EF4-FFF2-40B4-BE49-F238E27FC236}">
                      <a16:creationId xmlns:a16="http://schemas.microsoft.com/office/drawing/2014/main" id="{F9CFBA20-3B4C-4BE5-834F-F25D7C216529}"/>
                    </a:ext>
                  </a:extLst>
                </p:cNvPr>
                <p:cNvPicPr/>
                <p:nvPr/>
              </p:nvPicPr>
              <p:blipFill>
                <a:blip r:embed="rId167"/>
                <a:stretch>
                  <a:fillRect/>
                </a:stretch>
              </p:blipFill>
              <p:spPr>
                <a:xfrm>
                  <a:off x="3894933" y="1640587"/>
                  <a:ext cx="302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219" name="Freihand 218">
                  <a:extLst>
                    <a:ext uri="{FF2B5EF4-FFF2-40B4-BE49-F238E27FC236}">
                      <a16:creationId xmlns:a16="http://schemas.microsoft.com/office/drawing/2014/main" id="{86AF824B-B5E4-453A-9BFF-B10207C2A075}"/>
                    </a:ext>
                  </a:extLst>
                </p14:cNvPr>
                <p14:cNvContentPartPr/>
                <p14:nvPr/>
              </p14:nvContentPartPr>
              <p14:xfrm>
                <a:off x="3901773" y="2004907"/>
                <a:ext cx="20880" cy="97920"/>
              </p14:xfrm>
            </p:contentPart>
          </mc:Choice>
          <mc:Fallback xmlns="">
            <p:pic>
              <p:nvPicPr>
                <p:cNvPr id="219" name="Freihand 218">
                  <a:extLst>
                    <a:ext uri="{FF2B5EF4-FFF2-40B4-BE49-F238E27FC236}">
                      <a16:creationId xmlns:a16="http://schemas.microsoft.com/office/drawing/2014/main" id="{86AF824B-B5E4-453A-9BFF-B10207C2A075}"/>
                    </a:ext>
                  </a:extLst>
                </p:cNvPr>
                <p:cNvPicPr/>
                <p:nvPr/>
              </p:nvPicPr>
              <p:blipFill>
                <a:blip r:embed="rId169"/>
                <a:stretch>
                  <a:fillRect/>
                </a:stretch>
              </p:blipFill>
              <p:spPr>
                <a:xfrm>
                  <a:off x="3897453" y="2000587"/>
                  <a:ext cx="295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220" name="Freihand 219">
                  <a:extLst>
                    <a:ext uri="{FF2B5EF4-FFF2-40B4-BE49-F238E27FC236}">
                      <a16:creationId xmlns:a16="http://schemas.microsoft.com/office/drawing/2014/main" id="{DEC74B14-1EA3-4CC3-8212-A37CB502501E}"/>
                    </a:ext>
                  </a:extLst>
                </p14:cNvPr>
                <p14:cNvContentPartPr/>
                <p14:nvPr/>
              </p14:nvContentPartPr>
              <p14:xfrm>
                <a:off x="3866853" y="2970427"/>
                <a:ext cx="15840" cy="189360"/>
              </p14:xfrm>
            </p:contentPart>
          </mc:Choice>
          <mc:Fallback xmlns="">
            <p:pic>
              <p:nvPicPr>
                <p:cNvPr id="220" name="Freihand 219">
                  <a:extLst>
                    <a:ext uri="{FF2B5EF4-FFF2-40B4-BE49-F238E27FC236}">
                      <a16:creationId xmlns:a16="http://schemas.microsoft.com/office/drawing/2014/main" id="{DEC74B14-1EA3-4CC3-8212-A37CB502501E}"/>
                    </a:ext>
                  </a:extLst>
                </p:cNvPr>
                <p:cNvPicPr/>
                <p:nvPr/>
              </p:nvPicPr>
              <p:blipFill>
                <a:blip r:embed="rId171"/>
                <a:stretch>
                  <a:fillRect/>
                </a:stretch>
              </p:blipFill>
              <p:spPr>
                <a:xfrm>
                  <a:off x="3862533" y="2966107"/>
                  <a:ext cx="2448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221" name="Freihand 220">
                  <a:extLst>
                    <a:ext uri="{FF2B5EF4-FFF2-40B4-BE49-F238E27FC236}">
                      <a16:creationId xmlns:a16="http://schemas.microsoft.com/office/drawing/2014/main" id="{446E1188-05B9-4C1E-B58E-9AD186D66EEF}"/>
                    </a:ext>
                  </a:extLst>
                </p14:cNvPr>
                <p14:cNvContentPartPr/>
                <p14:nvPr/>
              </p14:nvContentPartPr>
              <p14:xfrm>
                <a:off x="3881253" y="3364627"/>
                <a:ext cx="20160" cy="617760"/>
              </p14:xfrm>
            </p:contentPart>
          </mc:Choice>
          <mc:Fallback xmlns="">
            <p:pic>
              <p:nvPicPr>
                <p:cNvPr id="221" name="Freihand 220">
                  <a:extLst>
                    <a:ext uri="{FF2B5EF4-FFF2-40B4-BE49-F238E27FC236}">
                      <a16:creationId xmlns:a16="http://schemas.microsoft.com/office/drawing/2014/main" id="{446E1188-05B9-4C1E-B58E-9AD186D66EEF}"/>
                    </a:ext>
                  </a:extLst>
                </p:cNvPr>
                <p:cNvPicPr/>
                <p:nvPr/>
              </p:nvPicPr>
              <p:blipFill>
                <a:blip r:embed="rId173"/>
                <a:stretch>
                  <a:fillRect/>
                </a:stretch>
              </p:blipFill>
              <p:spPr>
                <a:xfrm>
                  <a:off x="3876933" y="3360307"/>
                  <a:ext cx="28800" cy="6264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222" name="Freihand 221">
                  <a:extLst>
                    <a:ext uri="{FF2B5EF4-FFF2-40B4-BE49-F238E27FC236}">
                      <a16:creationId xmlns:a16="http://schemas.microsoft.com/office/drawing/2014/main" id="{6F68A0C9-1D88-4BFA-9971-E55C4F5E060D}"/>
                    </a:ext>
                  </a:extLst>
                </p14:cNvPr>
                <p14:cNvContentPartPr/>
                <p14:nvPr/>
              </p14:nvContentPartPr>
              <p14:xfrm>
                <a:off x="3903573" y="4141147"/>
                <a:ext cx="18720" cy="320400"/>
              </p14:xfrm>
            </p:contentPart>
          </mc:Choice>
          <mc:Fallback xmlns="">
            <p:pic>
              <p:nvPicPr>
                <p:cNvPr id="222" name="Freihand 221">
                  <a:extLst>
                    <a:ext uri="{FF2B5EF4-FFF2-40B4-BE49-F238E27FC236}">
                      <a16:creationId xmlns:a16="http://schemas.microsoft.com/office/drawing/2014/main" id="{6F68A0C9-1D88-4BFA-9971-E55C4F5E060D}"/>
                    </a:ext>
                  </a:extLst>
                </p:cNvPr>
                <p:cNvPicPr/>
                <p:nvPr/>
              </p:nvPicPr>
              <p:blipFill>
                <a:blip r:embed="rId175"/>
                <a:stretch>
                  <a:fillRect/>
                </a:stretch>
              </p:blipFill>
              <p:spPr>
                <a:xfrm>
                  <a:off x="3899253" y="4136827"/>
                  <a:ext cx="2736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225" name="Freihand 224">
                  <a:extLst>
                    <a:ext uri="{FF2B5EF4-FFF2-40B4-BE49-F238E27FC236}">
                      <a16:creationId xmlns:a16="http://schemas.microsoft.com/office/drawing/2014/main" id="{D5519189-00F2-4689-92DD-F0A8418A8EC4}"/>
                    </a:ext>
                  </a:extLst>
                </p14:cNvPr>
                <p14:cNvContentPartPr/>
                <p14:nvPr/>
              </p14:nvContentPartPr>
              <p14:xfrm>
                <a:off x="3791253" y="5230867"/>
                <a:ext cx="31320" cy="75960"/>
              </p14:xfrm>
            </p:contentPart>
          </mc:Choice>
          <mc:Fallback xmlns="">
            <p:pic>
              <p:nvPicPr>
                <p:cNvPr id="225" name="Freihand 224">
                  <a:extLst>
                    <a:ext uri="{FF2B5EF4-FFF2-40B4-BE49-F238E27FC236}">
                      <a16:creationId xmlns:a16="http://schemas.microsoft.com/office/drawing/2014/main" id="{D5519189-00F2-4689-92DD-F0A8418A8EC4}"/>
                    </a:ext>
                  </a:extLst>
                </p:cNvPr>
                <p:cNvPicPr/>
                <p:nvPr/>
              </p:nvPicPr>
              <p:blipFill>
                <a:blip r:embed="rId177"/>
                <a:stretch>
                  <a:fillRect/>
                </a:stretch>
              </p:blipFill>
              <p:spPr>
                <a:xfrm>
                  <a:off x="3786933" y="5226547"/>
                  <a:ext cx="399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228" name="Freihand 227">
                  <a:extLst>
                    <a:ext uri="{FF2B5EF4-FFF2-40B4-BE49-F238E27FC236}">
                      <a16:creationId xmlns:a16="http://schemas.microsoft.com/office/drawing/2014/main" id="{350C1E44-99E1-4B42-B575-78AC50340765}"/>
                    </a:ext>
                  </a:extLst>
                </p14:cNvPr>
                <p14:cNvContentPartPr/>
                <p14:nvPr/>
              </p14:nvContentPartPr>
              <p14:xfrm>
                <a:off x="3326493" y="1679827"/>
                <a:ext cx="19440" cy="19440"/>
              </p14:xfrm>
            </p:contentPart>
          </mc:Choice>
          <mc:Fallback xmlns="">
            <p:pic>
              <p:nvPicPr>
                <p:cNvPr id="228" name="Freihand 227">
                  <a:extLst>
                    <a:ext uri="{FF2B5EF4-FFF2-40B4-BE49-F238E27FC236}">
                      <a16:creationId xmlns:a16="http://schemas.microsoft.com/office/drawing/2014/main" id="{350C1E44-99E1-4B42-B575-78AC50340765}"/>
                    </a:ext>
                  </a:extLst>
                </p:cNvPr>
                <p:cNvPicPr/>
                <p:nvPr/>
              </p:nvPicPr>
              <p:blipFill>
                <a:blip r:embed="rId179"/>
                <a:stretch>
                  <a:fillRect/>
                </a:stretch>
              </p:blipFill>
              <p:spPr>
                <a:xfrm>
                  <a:off x="3322173" y="1675507"/>
                  <a:ext cx="280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229" name="Freihand 228">
                  <a:extLst>
                    <a:ext uri="{FF2B5EF4-FFF2-40B4-BE49-F238E27FC236}">
                      <a16:creationId xmlns:a16="http://schemas.microsoft.com/office/drawing/2014/main" id="{64FE2CAF-6287-45BB-864E-9F43D9089DAB}"/>
                    </a:ext>
                  </a:extLst>
                </p14:cNvPr>
                <p14:cNvContentPartPr/>
                <p14:nvPr/>
              </p14:nvContentPartPr>
              <p14:xfrm>
                <a:off x="3590733" y="1603147"/>
                <a:ext cx="17280" cy="7920"/>
              </p14:xfrm>
            </p:contentPart>
          </mc:Choice>
          <mc:Fallback xmlns="">
            <p:pic>
              <p:nvPicPr>
                <p:cNvPr id="229" name="Freihand 228">
                  <a:extLst>
                    <a:ext uri="{FF2B5EF4-FFF2-40B4-BE49-F238E27FC236}">
                      <a16:creationId xmlns:a16="http://schemas.microsoft.com/office/drawing/2014/main" id="{64FE2CAF-6287-45BB-864E-9F43D9089DAB}"/>
                    </a:ext>
                  </a:extLst>
                </p:cNvPr>
                <p:cNvPicPr/>
                <p:nvPr/>
              </p:nvPicPr>
              <p:blipFill>
                <a:blip r:embed="rId181"/>
                <a:stretch>
                  <a:fillRect/>
                </a:stretch>
              </p:blipFill>
              <p:spPr>
                <a:xfrm>
                  <a:off x="3586413" y="1598827"/>
                  <a:ext cx="259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230" name="Freihand 229">
                  <a:extLst>
                    <a:ext uri="{FF2B5EF4-FFF2-40B4-BE49-F238E27FC236}">
                      <a16:creationId xmlns:a16="http://schemas.microsoft.com/office/drawing/2014/main" id="{2114AF54-72A9-427B-99D2-33BF8DABBDCA}"/>
                    </a:ext>
                  </a:extLst>
                </p14:cNvPr>
                <p14:cNvContentPartPr/>
                <p14:nvPr/>
              </p14:nvContentPartPr>
              <p14:xfrm>
                <a:off x="4428093" y="1279147"/>
                <a:ext cx="3240" cy="19440"/>
              </p14:xfrm>
            </p:contentPart>
          </mc:Choice>
          <mc:Fallback xmlns="">
            <p:pic>
              <p:nvPicPr>
                <p:cNvPr id="230" name="Freihand 229">
                  <a:extLst>
                    <a:ext uri="{FF2B5EF4-FFF2-40B4-BE49-F238E27FC236}">
                      <a16:creationId xmlns:a16="http://schemas.microsoft.com/office/drawing/2014/main" id="{2114AF54-72A9-427B-99D2-33BF8DABBDCA}"/>
                    </a:ext>
                  </a:extLst>
                </p:cNvPr>
                <p:cNvPicPr/>
                <p:nvPr/>
              </p:nvPicPr>
              <p:blipFill>
                <a:blip r:embed="rId183"/>
                <a:stretch>
                  <a:fillRect/>
                </a:stretch>
              </p:blipFill>
              <p:spPr>
                <a:xfrm>
                  <a:off x="4423773" y="1274827"/>
                  <a:ext cx="118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232" name="Freihand 231">
                  <a:extLst>
                    <a:ext uri="{FF2B5EF4-FFF2-40B4-BE49-F238E27FC236}">
                      <a16:creationId xmlns:a16="http://schemas.microsoft.com/office/drawing/2014/main" id="{98ADC929-A659-40D1-9F5B-4AF005E25707}"/>
                    </a:ext>
                  </a:extLst>
                </p14:cNvPr>
                <p14:cNvContentPartPr/>
                <p14:nvPr/>
              </p14:nvContentPartPr>
              <p14:xfrm>
                <a:off x="1348653" y="3856027"/>
                <a:ext cx="41400" cy="12960"/>
              </p14:xfrm>
            </p:contentPart>
          </mc:Choice>
          <mc:Fallback xmlns="">
            <p:pic>
              <p:nvPicPr>
                <p:cNvPr id="232" name="Freihand 231">
                  <a:extLst>
                    <a:ext uri="{FF2B5EF4-FFF2-40B4-BE49-F238E27FC236}">
                      <a16:creationId xmlns:a16="http://schemas.microsoft.com/office/drawing/2014/main" id="{98ADC929-A659-40D1-9F5B-4AF005E25707}"/>
                    </a:ext>
                  </a:extLst>
                </p:cNvPr>
                <p:cNvPicPr/>
                <p:nvPr/>
              </p:nvPicPr>
              <p:blipFill>
                <a:blip r:embed="rId185"/>
                <a:stretch>
                  <a:fillRect/>
                </a:stretch>
              </p:blipFill>
              <p:spPr>
                <a:xfrm>
                  <a:off x="1344333" y="3851707"/>
                  <a:ext cx="500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233" name="Freihand 232">
                  <a:extLst>
                    <a:ext uri="{FF2B5EF4-FFF2-40B4-BE49-F238E27FC236}">
                      <a16:creationId xmlns:a16="http://schemas.microsoft.com/office/drawing/2014/main" id="{B323BA7E-798F-4169-84A7-C445A2BE0923}"/>
                    </a:ext>
                  </a:extLst>
                </p14:cNvPr>
                <p14:cNvContentPartPr/>
                <p14:nvPr/>
              </p14:nvContentPartPr>
              <p14:xfrm>
                <a:off x="1359453" y="3879787"/>
                <a:ext cx="469080" cy="85680"/>
              </p14:xfrm>
            </p:contentPart>
          </mc:Choice>
          <mc:Fallback xmlns="">
            <p:pic>
              <p:nvPicPr>
                <p:cNvPr id="233" name="Freihand 232">
                  <a:extLst>
                    <a:ext uri="{FF2B5EF4-FFF2-40B4-BE49-F238E27FC236}">
                      <a16:creationId xmlns:a16="http://schemas.microsoft.com/office/drawing/2014/main" id="{B323BA7E-798F-4169-84A7-C445A2BE0923}"/>
                    </a:ext>
                  </a:extLst>
                </p:cNvPr>
                <p:cNvPicPr/>
                <p:nvPr/>
              </p:nvPicPr>
              <p:blipFill>
                <a:blip r:embed="rId187"/>
                <a:stretch>
                  <a:fillRect/>
                </a:stretch>
              </p:blipFill>
              <p:spPr>
                <a:xfrm>
                  <a:off x="1355133" y="3875467"/>
                  <a:ext cx="4777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234" name="Freihand 233">
                  <a:extLst>
                    <a:ext uri="{FF2B5EF4-FFF2-40B4-BE49-F238E27FC236}">
                      <a16:creationId xmlns:a16="http://schemas.microsoft.com/office/drawing/2014/main" id="{CD929B3C-A7F4-46B5-8E65-20DFF15A8E5A}"/>
                    </a:ext>
                  </a:extLst>
                </p14:cNvPr>
                <p14:cNvContentPartPr/>
                <p14:nvPr/>
              </p14:nvContentPartPr>
              <p14:xfrm>
                <a:off x="1766613" y="3925507"/>
                <a:ext cx="840240" cy="331200"/>
              </p14:xfrm>
            </p:contentPart>
          </mc:Choice>
          <mc:Fallback xmlns="">
            <p:pic>
              <p:nvPicPr>
                <p:cNvPr id="234" name="Freihand 233">
                  <a:extLst>
                    <a:ext uri="{FF2B5EF4-FFF2-40B4-BE49-F238E27FC236}">
                      <a16:creationId xmlns:a16="http://schemas.microsoft.com/office/drawing/2014/main" id="{CD929B3C-A7F4-46B5-8E65-20DFF15A8E5A}"/>
                    </a:ext>
                  </a:extLst>
                </p:cNvPr>
                <p:cNvPicPr/>
                <p:nvPr/>
              </p:nvPicPr>
              <p:blipFill>
                <a:blip r:embed="rId189"/>
                <a:stretch>
                  <a:fillRect/>
                </a:stretch>
              </p:blipFill>
              <p:spPr>
                <a:xfrm>
                  <a:off x="1762293" y="3921187"/>
                  <a:ext cx="84888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235" name="Freihand 234">
                  <a:extLst>
                    <a:ext uri="{FF2B5EF4-FFF2-40B4-BE49-F238E27FC236}">
                      <a16:creationId xmlns:a16="http://schemas.microsoft.com/office/drawing/2014/main" id="{3311E117-6DF7-4717-B6ED-355C0E9081E9}"/>
                    </a:ext>
                  </a:extLst>
                </p14:cNvPr>
                <p14:cNvContentPartPr/>
                <p14:nvPr/>
              </p14:nvContentPartPr>
              <p14:xfrm>
                <a:off x="2560053" y="4228987"/>
                <a:ext cx="707400" cy="473040"/>
              </p14:xfrm>
            </p:contentPart>
          </mc:Choice>
          <mc:Fallback xmlns="">
            <p:pic>
              <p:nvPicPr>
                <p:cNvPr id="235" name="Freihand 234">
                  <a:extLst>
                    <a:ext uri="{FF2B5EF4-FFF2-40B4-BE49-F238E27FC236}">
                      <a16:creationId xmlns:a16="http://schemas.microsoft.com/office/drawing/2014/main" id="{3311E117-6DF7-4717-B6ED-355C0E9081E9}"/>
                    </a:ext>
                  </a:extLst>
                </p:cNvPr>
                <p:cNvPicPr/>
                <p:nvPr/>
              </p:nvPicPr>
              <p:blipFill>
                <a:blip r:embed="rId191"/>
                <a:stretch>
                  <a:fillRect/>
                </a:stretch>
              </p:blipFill>
              <p:spPr>
                <a:xfrm>
                  <a:off x="2555733" y="4224667"/>
                  <a:ext cx="716040" cy="4816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237" name="Freihand 236">
                  <a:extLst>
                    <a:ext uri="{FF2B5EF4-FFF2-40B4-BE49-F238E27FC236}">
                      <a16:creationId xmlns:a16="http://schemas.microsoft.com/office/drawing/2014/main" id="{88E129CB-3D24-49BE-90EB-8B5FFB29C021}"/>
                    </a:ext>
                  </a:extLst>
                </p14:cNvPr>
                <p14:cNvContentPartPr/>
                <p14:nvPr/>
              </p14:nvContentPartPr>
              <p14:xfrm>
                <a:off x="3251973" y="4673947"/>
                <a:ext cx="847080" cy="1328040"/>
              </p14:xfrm>
            </p:contentPart>
          </mc:Choice>
          <mc:Fallback xmlns="">
            <p:pic>
              <p:nvPicPr>
                <p:cNvPr id="237" name="Freihand 236">
                  <a:extLst>
                    <a:ext uri="{FF2B5EF4-FFF2-40B4-BE49-F238E27FC236}">
                      <a16:creationId xmlns:a16="http://schemas.microsoft.com/office/drawing/2014/main" id="{88E129CB-3D24-49BE-90EB-8B5FFB29C021}"/>
                    </a:ext>
                  </a:extLst>
                </p:cNvPr>
                <p:cNvPicPr/>
                <p:nvPr/>
              </p:nvPicPr>
              <p:blipFill>
                <a:blip r:embed="rId193"/>
                <a:stretch>
                  <a:fillRect/>
                </a:stretch>
              </p:blipFill>
              <p:spPr>
                <a:xfrm>
                  <a:off x="3247653" y="4669627"/>
                  <a:ext cx="855720" cy="13366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239" name="Freihand 238">
                  <a:extLst>
                    <a:ext uri="{FF2B5EF4-FFF2-40B4-BE49-F238E27FC236}">
                      <a16:creationId xmlns:a16="http://schemas.microsoft.com/office/drawing/2014/main" id="{7F6A3A21-4C48-4564-BA13-8AE84E92DFB2}"/>
                    </a:ext>
                  </a:extLst>
                </p14:cNvPr>
                <p14:cNvContentPartPr/>
                <p14:nvPr/>
              </p14:nvContentPartPr>
              <p14:xfrm>
                <a:off x="3366453" y="3647947"/>
                <a:ext cx="5400" cy="133920"/>
              </p14:xfrm>
            </p:contentPart>
          </mc:Choice>
          <mc:Fallback xmlns="">
            <p:pic>
              <p:nvPicPr>
                <p:cNvPr id="239" name="Freihand 238">
                  <a:extLst>
                    <a:ext uri="{FF2B5EF4-FFF2-40B4-BE49-F238E27FC236}">
                      <a16:creationId xmlns:a16="http://schemas.microsoft.com/office/drawing/2014/main" id="{7F6A3A21-4C48-4564-BA13-8AE84E92DFB2}"/>
                    </a:ext>
                  </a:extLst>
                </p:cNvPr>
                <p:cNvPicPr/>
                <p:nvPr/>
              </p:nvPicPr>
              <p:blipFill>
                <a:blip r:embed="rId195"/>
                <a:stretch>
                  <a:fillRect/>
                </a:stretch>
              </p:blipFill>
              <p:spPr>
                <a:xfrm>
                  <a:off x="3362133" y="3643627"/>
                  <a:ext cx="140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240" name="Freihand 239">
                  <a:extLst>
                    <a:ext uri="{FF2B5EF4-FFF2-40B4-BE49-F238E27FC236}">
                      <a16:creationId xmlns:a16="http://schemas.microsoft.com/office/drawing/2014/main" id="{D18A2706-4DBB-40D5-A422-902F53B38212}"/>
                    </a:ext>
                  </a:extLst>
                </p14:cNvPr>
                <p14:cNvContentPartPr/>
                <p14:nvPr/>
              </p14:nvContentPartPr>
              <p14:xfrm>
                <a:off x="3249093" y="3569467"/>
                <a:ext cx="213840" cy="47160"/>
              </p14:xfrm>
            </p:contentPart>
          </mc:Choice>
          <mc:Fallback xmlns="">
            <p:pic>
              <p:nvPicPr>
                <p:cNvPr id="240" name="Freihand 239">
                  <a:extLst>
                    <a:ext uri="{FF2B5EF4-FFF2-40B4-BE49-F238E27FC236}">
                      <a16:creationId xmlns:a16="http://schemas.microsoft.com/office/drawing/2014/main" id="{D18A2706-4DBB-40D5-A422-902F53B38212}"/>
                    </a:ext>
                  </a:extLst>
                </p:cNvPr>
                <p:cNvPicPr/>
                <p:nvPr/>
              </p:nvPicPr>
              <p:blipFill>
                <a:blip r:embed="rId197"/>
                <a:stretch>
                  <a:fillRect/>
                </a:stretch>
              </p:blipFill>
              <p:spPr>
                <a:xfrm>
                  <a:off x="3244773" y="3565147"/>
                  <a:ext cx="2224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241" name="Freihand 240">
                  <a:extLst>
                    <a:ext uri="{FF2B5EF4-FFF2-40B4-BE49-F238E27FC236}">
                      <a16:creationId xmlns:a16="http://schemas.microsoft.com/office/drawing/2014/main" id="{E3FD175A-CE49-4C67-B2CD-37F4DED6D161}"/>
                    </a:ext>
                  </a:extLst>
                </p14:cNvPr>
                <p14:cNvContentPartPr/>
                <p14:nvPr/>
              </p14:nvContentPartPr>
              <p14:xfrm>
                <a:off x="3467973" y="3629587"/>
                <a:ext cx="78480" cy="111960"/>
              </p14:xfrm>
            </p:contentPart>
          </mc:Choice>
          <mc:Fallback xmlns="">
            <p:pic>
              <p:nvPicPr>
                <p:cNvPr id="241" name="Freihand 240">
                  <a:extLst>
                    <a:ext uri="{FF2B5EF4-FFF2-40B4-BE49-F238E27FC236}">
                      <a16:creationId xmlns:a16="http://schemas.microsoft.com/office/drawing/2014/main" id="{E3FD175A-CE49-4C67-B2CD-37F4DED6D161}"/>
                    </a:ext>
                  </a:extLst>
                </p:cNvPr>
                <p:cNvPicPr/>
                <p:nvPr/>
              </p:nvPicPr>
              <p:blipFill>
                <a:blip r:embed="rId199"/>
                <a:stretch>
                  <a:fillRect/>
                </a:stretch>
              </p:blipFill>
              <p:spPr>
                <a:xfrm>
                  <a:off x="3463653" y="3625267"/>
                  <a:ext cx="871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242" name="Freihand 241">
                  <a:extLst>
                    <a:ext uri="{FF2B5EF4-FFF2-40B4-BE49-F238E27FC236}">
                      <a16:creationId xmlns:a16="http://schemas.microsoft.com/office/drawing/2014/main" id="{0EAFD95B-7198-4631-B314-48D2C46019F9}"/>
                    </a:ext>
                  </a:extLst>
                </p14:cNvPr>
                <p14:cNvContentPartPr/>
                <p14:nvPr/>
              </p14:nvContentPartPr>
              <p14:xfrm>
                <a:off x="3570933" y="3611587"/>
                <a:ext cx="196920" cy="75240"/>
              </p14:xfrm>
            </p:contentPart>
          </mc:Choice>
          <mc:Fallback xmlns="">
            <p:pic>
              <p:nvPicPr>
                <p:cNvPr id="242" name="Freihand 241">
                  <a:extLst>
                    <a:ext uri="{FF2B5EF4-FFF2-40B4-BE49-F238E27FC236}">
                      <a16:creationId xmlns:a16="http://schemas.microsoft.com/office/drawing/2014/main" id="{0EAFD95B-7198-4631-B314-48D2C46019F9}"/>
                    </a:ext>
                  </a:extLst>
                </p:cNvPr>
                <p:cNvPicPr/>
                <p:nvPr/>
              </p:nvPicPr>
              <p:blipFill>
                <a:blip r:embed="rId201"/>
                <a:stretch>
                  <a:fillRect/>
                </a:stretch>
              </p:blipFill>
              <p:spPr>
                <a:xfrm>
                  <a:off x="3566613" y="3607267"/>
                  <a:ext cx="2055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243" name="Freihand 242">
                  <a:extLst>
                    <a:ext uri="{FF2B5EF4-FFF2-40B4-BE49-F238E27FC236}">
                      <a16:creationId xmlns:a16="http://schemas.microsoft.com/office/drawing/2014/main" id="{026902A2-E58F-4853-B6FA-B6F16A34821D}"/>
                    </a:ext>
                  </a:extLst>
                </p14:cNvPr>
                <p14:cNvContentPartPr/>
                <p14:nvPr/>
              </p14:nvContentPartPr>
              <p14:xfrm>
                <a:off x="3774333" y="3562627"/>
                <a:ext cx="77760" cy="113040"/>
              </p14:xfrm>
            </p:contentPart>
          </mc:Choice>
          <mc:Fallback xmlns="">
            <p:pic>
              <p:nvPicPr>
                <p:cNvPr id="243" name="Freihand 242">
                  <a:extLst>
                    <a:ext uri="{FF2B5EF4-FFF2-40B4-BE49-F238E27FC236}">
                      <a16:creationId xmlns:a16="http://schemas.microsoft.com/office/drawing/2014/main" id="{026902A2-E58F-4853-B6FA-B6F16A34821D}"/>
                    </a:ext>
                  </a:extLst>
                </p:cNvPr>
                <p:cNvPicPr/>
                <p:nvPr/>
              </p:nvPicPr>
              <p:blipFill>
                <a:blip r:embed="rId203"/>
                <a:stretch>
                  <a:fillRect/>
                </a:stretch>
              </p:blipFill>
              <p:spPr>
                <a:xfrm>
                  <a:off x="3770013" y="3558307"/>
                  <a:ext cx="864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244" name="Freihand 243">
                  <a:extLst>
                    <a:ext uri="{FF2B5EF4-FFF2-40B4-BE49-F238E27FC236}">
                      <a16:creationId xmlns:a16="http://schemas.microsoft.com/office/drawing/2014/main" id="{2D24FE88-20FB-48A3-B65C-A9CE58F7187D}"/>
                    </a:ext>
                  </a:extLst>
                </p14:cNvPr>
                <p14:cNvContentPartPr/>
                <p14:nvPr/>
              </p14:nvContentPartPr>
              <p14:xfrm>
                <a:off x="3891333" y="3456787"/>
                <a:ext cx="124920" cy="259920"/>
              </p14:xfrm>
            </p:contentPart>
          </mc:Choice>
          <mc:Fallback xmlns="">
            <p:pic>
              <p:nvPicPr>
                <p:cNvPr id="244" name="Freihand 243">
                  <a:extLst>
                    <a:ext uri="{FF2B5EF4-FFF2-40B4-BE49-F238E27FC236}">
                      <a16:creationId xmlns:a16="http://schemas.microsoft.com/office/drawing/2014/main" id="{2D24FE88-20FB-48A3-B65C-A9CE58F7187D}"/>
                    </a:ext>
                  </a:extLst>
                </p:cNvPr>
                <p:cNvPicPr/>
                <p:nvPr/>
              </p:nvPicPr>
              <p:blipFill>
                <a:blip r:embed="rId205"/>
                <a:stretch>
                  <a:fillRect/>
                </a:stretch>
              </p:blipFill>
              <p:spPr>
                <a:xfrm>
                  <a:off x="3887013" y="3452467"/>
                  <a:ext cx="13356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245" name="Freihand 244">
                  <a:extLst>
                    <a:ext uri="{FF2B5EF4-FFF2-40B4-BE49-F238E27FC236}">
                      <a16:creationId xmlns:a16="http://schemas.microsoft.com/office/drawing/2014/main" id="{65EE4CA2-300B-4C07-9880-F0B175D022F0}"/>
                    </a:ext>
                  </a:extLst>
                </p14:cNvPr>
                <p14:cNvContentPartPr/>
                <p14:nvPr/>
              </p14:nvContentPartPr>
              <p14:xfrm>
                <a:off x="4001133" y="3494227"/>
                <a:ext cx="155160" cy="93600"/>
              </p14:xfrm>
            </p:contentPart>
          </mc:Choice>
          <mc:Fallback xmlns="">
            <p:pic>
              <p:nvPicPr>
                <p:cNvPr id="245" name="Freihand 244">
                  <a:extLst>
                    <a:ext uri="{FF2B5EF4-FFF2-40B4-BE49-F238E27FC236}">
                      <a16:creationId xmlns:a16="http://schemas.microsoft.com/office/drawing/2014/main" id="{65EE4CA2-300B-4C07-9880-F0B175D022F0}"/>
                    </a:ext>
                  </a:extLst>
                </p:cNvPr>
                <p:cNvPicPr/>
                <p:nvPr/>
              </p:nvPicPr>
              <p:blipFill>
                <a:blip r:embed="rId207"/>
                <a:stretch>
                  <a:fillRect/>
                </a:stretch>
              </p:blipFill>
              <p:spPr>
                <a:xfrm>
                  <a:off x="3996813" y="3489907"/>
                  <a:ext cx="1638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246" name="Freihand 245">
                  <a:extLst>
                    <a:ext uri="{FF2B5EF4-FFF2-40B4-BE49-F238E27FC236}">
                      <a16:creationId xmlns:a16="http://schemas.microsoft.com/office/drawing/2014/main" id="{16CD104F-4246-423D-9000-06F83E58D717}"/>
                    </a:ext>
                  </a:extLst>
                </p14:cNvPr>
                <p14:cNvContentPartPr/>
                <p14:nvPr/>
              </p14:nvContentPartPr>
              <p14:xfrm>
                <a:off x="4209213" y="3467227"/>
                <a:ext cx="226440" cy="73080"/>
              </p14:xfrm>
            </p:contentPart>
          </mc:Choice>
          <mc:Fallback xmlns="">
            <p:pic>
              <p:nvPicPr>
                <p:cNvPr id="246" name="Freihand 245">
                  <a:extLst>
                    <a:ext uri="{FF2B5EF4-FFF2-40B4-BE49-F238E27FC236}">
                      <a16:creationId xmlns:a16="http://schemas.microsoft.com/office/drawing/2014/main" id="{16CD104F-4246-423D-9000-06F83E58D717}"/>
                    </a:ext>
                  </a:extLst>
                </p:cNvPr>
                <p:cNvPicPr/>
                <p:nvPr/>
              </p:nvPicPr>
              <p:blipFill>
                <a:blip r:embed="rId209"/>
                <a:stretch>
                  <a:fillRect/>
                </a:stretch>
              </p:blipFill>
              <p:spPr>
                <a:xfrm>
                  <a:off x="4204893" y="3462907"/>
                  <a:ext cx="2350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247" name="Freihand 246">
                  <a:extLst>
                    <a:ext uri="{FF2B5EF4-FFF2-40B4-BE49-F238E27FC236}">
                      <a16:creationId xmlns:a16="http://schemas.microsoft.com/office/drawing/2014/main" id="{044C283A-D9D2-4FAF-81BA-820EC9563D54}"/>
                    </a:ext>
                  </a:extLst>
                </p14:cNvPr>
                <p14:cNvContentPartPr/>
                <p14:nvPr/>
              </p14:nvContentPartPr>
              <p14:xfrm>
                <a:off x="4426653" y="3327187"/>
                <a:ext cx="275400" cy="168840"/>
              </p14:xfrm>
            </p:contentPart>
          </mc:Choice>
          <mc:Fallback xmlns="">
            <p:pic>
              <p:nvPicPr>
                <p:cNvPr id="247" name="Freihand 246">
                  <a:extLst>
                    <a:ext uri="{FF2B5EF4-FFF2-40B4-BE49-F238E27FC236}">
                      <a16:creationId xmlns:a16="http://schemas.microsoft.com/office/drawing/2014/main" id="{044C283A-D9D2-4FAF-81BA-820EC9563D54}"/>
                    </a:ext>
                  </a:extLst>
                </p:cNvPr>
                <p:cNvPicPr/>
                <p:nvPr/>
              </p:nvPicPr>
              <p:blipFill>
                <a:blip r:embed="rId211"/>
                <a:stretch>
                  <a:fillRect/>
                </a:stretch>
              </p:blipFill>
              <p:spPr>
                <a:xfrm>
                  <a:off x="4422333" y="3322867"/>
                  <a:ext cx="2840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248" name="Freihand 247">
                  <a:extLst>
                    <a:ext uri="{FF2B5EF4-FFF2-40B4-BE49-F238E27FC236}">
                      <a16:creationId xmlns:a16="http://schemas.microsoft.com/office/drawing/2014/main" id="{747D42B5-C69D-45FE-8641-397F3238B0AA}"/>
                    </a:ext>
                  </a:extLst>
                </p14:cNvPr>
                <p14:cNvContentPartPr/>
                <p14:nvPr/>
              </p14:nvContentPartPr>
              <p14:xfrm>
                <a:off x="4679733" y="3312067"/>
                <a:ext cx="20520" cy="31680"/>
              </p14:xfrm>
            </p:contentPart>
          </mc:Choice>
          <mc:Fallback xmlns="">
            <p:pic>
              <p:nvPicPr>
                <p:cNvPr id="248" name="Freihand 247">
                  <a:extLst>
                    <a:ext uri="{FF2B5EF4-FFF2-40B4-BE49-F238E27FC236}">
                      <a16:creationId xmlns:a16="http://schemas.microsoft.com/office/drawing/2014/main" id="{747D42B5-C69D-45FE-8641-397F3238B0AA}"/>
                    </a:ext>
                  </a:extLst>
                </p:cNvPr>
                <p:cNvPicPr/>
                <p:nvPr/>
              </p:nvPicPr>
              <p:blipFill>
                <a:blip r:embed="rId213"/>
                <a:stretch>
                  <a:fillRect/>
                </a:stretch>
              </p:blipFill>
              <p:spPr>
                <a:xfrm>
                  <a:off x="4675413" y="3307747"/>
                  <a:ext cx="291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249" name="Freihand 248">
                  <a:extLst>
                    <a:ext uri="{FF2B5EF4-FFF2-40B4-BE49-F238E27FC236}">
                      <a16:creationId xmlns:a16="http://schemas.microsoft.com/office/drawing/2014/main" id="{7140961B-929D-4362-AF2C-3E9BFF689495}"/>
                    </a:ext>
                  </a:extLst>
                </p14:cNvPr>
                <p14:cNvContentPartPr/>
                <p14:nvPr/>
              </p14:nvContentPartPr>
              <p14:xfrm>
                <a:off x="4734813" y="3377587"/>
                <a:ext cx="151920" cy="25920"/>
              </p14:xfrm>
            </p:contentPart>
          </mc:Choice>
          <mc:Fallback xmlns="">
            <p:pic>
              <p:nvPicPr>
                <p:cNvPr id="249" name="Freihand 248">
                  <a:extLst>
                    <a:ext uri="{FF2B5EF4-FFF2-40B4-BE49-F238E27FC236}">
                      <a16:creationId xmlns:a16="http://schemas.microsoft.com/office/drawing/2014/main" id="{7140961B-929D-4362-AF2C-3E9BFF689495}"/>
                    </a:ext>
                  </a:extLst>
                </p:cNvPr>
                <p:cNvPicPr/>
                <p:nvPr/>
              </p:nvPicPr>
              <p:blipFill>
                <a:blip r:embed="rId215"/>
                <a:stretch>
                  <a:fillRect/>
                </a:stretch>
              </p:blipFill>
              <p:spPr>
                <a:xfrm>
                  <a:off x="4730493" y="3373267"/>
                  <a:ext cx="1605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250" name="Freihand 249">
                  <a:extLst>
                    <a:ext uri="{FF2B5EF4-FFF2-40B4-BE49-F238E27FC236}">
                      <a16:creationId xmlns:a16="http://schemas.microsoft.com/office/drawing/2014/main" id="{E4376A74-19A8-4137-82C6-31A57E7A7021}"/>
                    </a:ext>
                  </a:extLst>
                </p14:cNvPr>
                <p14:cNvContentPartPr/>
                <p14:nvPr/>
              </p14:nvContentPartPr>
              <p14:xfrm>
                <a:off x="4924893" y="3315667"/>
                <a:ext cx="37800" cy="30600"/>
              </p14:xfrm>
            </p:contentPart>
          </mc:Choice>
          <mc:Fallback xmlns="">
            <p:pic>
              <p:nvPicPr>
                <p:cNvPr id="250" name="Freihand 249">
                  <a:extLst>
                    <a:ext uri="{FF2B5EF4-FFF2-40B4-BE49-F238E27FC236}">
                      <a16:creationId xmlns:a16="http://schemas.microsoft.com/office/drawing/2014/main" id="{E4376A74-19A8-4137-82C6-31A57E7A7021}"/>
                    </a:ext>
                  </a:extLst>
                </p:cNvPr>
                <p:cNvPicPr/>
                <p:nvPr/>
              </p:nvPicPr>
              <p:blipFill>
                <a:blip r:embed="rId217"/>
                <a:stretch>
                  <a:fillRect/>
                </a:stretch>
              </p:blipFill>
              <p:spPr>
                <a:xfrm>
                  <a:off x="4920573" y="3311347"/>
                  <a:ext cx="464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252" name="Freihand 251">
                  <a:extLst>
                    <a:ext uri="{FF2B5EF4-FFF2-40B4-BE49-F238E27FC236}">
                      <a16:creationId xmlns:a16="http://schemas.microsoft.com/office/drawing/2014/main" id="{2466AB5C-A92A-409A-8003-3202A810C076}"/>
                    </a:ext>
                  </a:extLst>
                </p14:cNvPr>
                <p14:cNvContentPartPr/>
                <p14:nvPr/>
              </p14:nvContentPartPr>
              <p14:xfrm>
                <a:off x="5077893" y="3297307"/>
                <a:ext cx="99720" cy="108360"/>
              </p14:xfrm>
            </p:contentPart>
          </mc:Choice>
          <mc:Fallback xmlns="">
            <p:pic>
              <p:nvPicPr>
                <p:cNvPr id="252" name="Freihand 251">
                  <a:extLst>
                    <a:ext uri="{FF2B5EF4-FFF2-40B4-BE49-F238E27FC236}">
                      <a16:creationId xmlns:a16="http://schemas.microsoft.com/office/drawing/2014/main" id="{2466AB5C-A92A-409A-8003-3202A810C076}"/>
                    </a:ext>
                  </a:extLst>
                </p:cNvPr>
                <p:cNvPicPr/>
                <p:nvPr/>
              </p:nvPicPr>
              <p:blipFill>
                <a:blip r:embed="rId219"/>
                <a:stretch>
                  <a:fillRect/>
                </a:stretch>
              </p:blipFill>
              <p:spPr>
                <a:xfrm>
                  <a:off x="5073573" y="3292987"/>
                  <a:ext cx="1083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253" name="Freihand 252">
                  <a:extLst>
                    <a:ext uri="{FF2B5EF4-FFF2-40B4-BE49-F238E27FC236}">
                      <a16:creationId xmlns:a16="http://schemas.microsoft.com/office/drawing/2014/main" id="{B6806021-AFB2-416C-AF32-A21416796C1C}"/>
                    </a:ext>
                  </a:extLst>
                </p14:cNvPr>
                <p14:cNvContentPartPr/>
                <p14:nvPr/>
              </p14:nvContentPartPr>
              <p14:xfrm>
                <a:off x="5179413" y="3274267"/>
                <a:ext cx="202680" cy="90360"/>
              </p14:xfrm>
            </p:contentPart>
          </mc:Choice>
          <mc:Fallback xmlns="">
            <p:pic>
              <p:nvPicPr>
                <p:cNvPr id="253" name="Freihand 252">
                  <a:extLst>
                    <a:ext uri="{FF2B5EF4-FFF2-40B4-BE49-F238E27FC236}">
                      <a16:creationId xmlns:a16="http://schemas.microsoft.com/office/drawing/2014/main" id="{B6806021-AFB2-416C-AF32-A21416796C1C}"/>
                    </a:ext>
                  </a:extLst>
                </p:cNvPr>
                <p:cNvPicPr/>
                <p:nvPr/>
              </p:nvPicPr>
              <p:blipFill>
                <a:blip r:embed="rId221"/>
                <a:stretch>
                  <a:fillRect/>
                </a:stretch>
              </p:blipFill>
              <p:spPr>
                <a:xfrm>
                  <a:off x="5175093" y="3269947"/>
                  <a:ext cx="2113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254" name="Freihand 253">
                  <a:extLst>
                    <a:ext uri="{FF2B5EF4-FFF2-40B4-BE49-F238E27FC236}">
                      <a16:creationId xmlns:a16="http://schemas.microsoft.com/office/drawing/2014/main" id="{DE2477C7-90EE-485A-AA26-DBF9F605E9FA}"/>
                    </a:ext>
                  </a:extLst>
                </p14:cNvPr>
                <p14:cNvContentPartPr/>
                <p14:nvPr/>
              </p14:nvContentPartPr>
              <p14:xfrm>
                <a:off x="5402973" y="3223147"/>
                <a:ext cx="253800" cy="117720"/>
              </p14:xfrm>
            </p:contentPart>
          </mc:Choice>
          <mc:Fallback xmlns="">
            <p:pic>
              <p:nvPicPr>
                <p:cNvPr id="254" name="Freihand 253">
                  <a:extLst>
                    <a:ext uri="{FF2B5EF4-FFF2-40B4-BE49-F238E27FC236}">
                      <a16:creationId xmlns:a16="http://schemas.microsoft.com/office/drawing/2014/main" id="{DE2477C7-90EE-485A-AA26-DBF9F605E9FA}"/>
                    </a:ext>
                  </a:extLst>
                </p:cNvPr>
                <p:cNvPicPr/>
                <p:nvPr/>
              </p:nvPicPr>
              <p:blipFill>
                <a:blip r:embed="rId223"/>
                <a:stretch>
                  <a:fillRect/>
                </a:stretch>
              </p:blipFill>
              <p:spPr>
                <a:xfrm>
                  <a:off x="5398653" y="3218827"/>
                  <a:ext cx="2624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256" name="Freihand 255">
                  <a:extLst>
                    <a:ext uri="{FF2B5EF4-FFF2-40B4-BE49-F238E27FC236}">
                      <a16:creationId xmlns:a16="http://schemas.microsoft.com/office/drawing/2014/main" id="{E6ACE1A2-8D20-422A-8A00-0C47E23B4C7C}"/>
                    </a:ext>
                  </a:extLst>
                </p14:cNvPr>
                <p14:cNvContentPartPr/>
                <p14:nvPr/>
              </p14:nvContentPartPr>
              <p14:xfrm>
                <a:off x="4306413" y="3665947"/>
                <a:ext cx="153360" cy="315720"/>
              </p14:xfrm>
            </p:contentPart>
          </mc:Choice>
          <mc:Fallback xmlns="">
            <p:pic>
              <p:nvPicPr>
                <p:cNvPr id="256" name="Freihand 255">
                  <a:extLst>
                    <a:ext uri="{FF2B5EF4-FFF2-40B4-BE49-F238E27FC236}">
                      <a16:creationId xmlns:a16="http://schemas.microsoft.com/office/drawing/2014/main" id="{E6ACE1A2-8D20-422A-8A00-0C47E23B4C7C}"/>
                    </a:ext>
                  </a:extLst>
                </p:cNvPr>
                <p:cNvPicPr/>
                <p:nvPr/>
              </p:nvPicPr>
              <p:blipFill>
                <a:blip r:embed="rId225"/>
                <a:stretch>
                  <a:fillRect/>
                </a:stretch>
              </p:blipFill>
              <p:spPr>
                <a:xfrm>
                  <a:off x="4302093" y="3661627"/>
                  <a:ext cx="16200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257" name="Freihand 256">
                  <a:extLst>
                    <a:ext uri="{FF2B5EF4-FFF2-40B4-BE49-F238E27FC236}">
                      <a16:creationId xmlns:a16="http://schemas.microsoft.com/office/drawing/2014/main" id="{E8D44824-347F-4F62-A13E-B88B8C288A27}"/>
                    </a:ext>
                  </a:extLst>
                </p14:cNvPr>
                <p14:cNvContentPartPr/>
                <p14:nvPr/>
              </p14:nvContentPartPr>
              <p14:xfrm>
                <a:off x="4472373" y="3697267"/>
                <a:ext cx="166320" cy="96480"/>
              </p14:xfrm>
            </p:contentPart>
          </mc:Choice>
          <mc:Fallback xmlns="">
            <p:pic>
              <p:nvPicPr>
                <p:cNvPr id="257" name="Freihand 256">
                  <a:extLst>
                    <a:ext uri="{FF2B5EF4-FFF2-40B4-BE49-F238E27FC236}">
                      <a16:creationId xmlns:a16="http://schemas.microsoft.com/office/drawing/2014/main" id="{E8D44824-347F-4F62-A13E-B88B8C288A27}"/>
                    </a:ext>
                  </a:extLst>
                </p:cNvPr>
                <p:cNvPicPr/>
                <p:nvPr/>
              </p:nvPicPr>
              <p:blipFill>
                <a:blip r:embed="rId227"/>
                <a:stretch>
                  <a:fillRect/>
                </a:stretch>
              </p:blipFill>
              <p:spPr>
                <a:xfrm>
                  <a:off x="4468053" y="3692947"/>
                  <a:ext cx="1749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259" name="Freihand 258">
                  <a:extLst>
                    <a:ext uri="{FF2B5EF4-FFF2-40B4-BE49-F238E27FC236}">
                      <a16:creationId xmlns:a16="http://schemas.microsoft.com/office/drawing/2014/main" id="{F1D3F924-8C25-4083-B958-7C83AA3761AA}"/>
                    </a:ext>
                  </a:extLst>
                </p14:cNvPr>
                <p14:cNvContentPartPr/>
                <p14:nvPr/>
              </p14:nvContentPartPr>
              <p14:xfrm>
                <a:off x="4858293" y="3583507"/>
                <a:ext cx="58320" cy="168480"/>
              </p14:xfrm>
            </p:contentPart>
          </mc:Choice>
          <mc:Fallback xmlns="">
            <p:pic>
              <p:nvPicPr>
                <p:cNvPr id="259" name="Freihand 258">
                  <a:extLst>
                    <a:ext uri="{FF2B5EF4-FFF2-40B4-BE49-F238E27FC236}">
                      <a16:creationId xmlns:a16="http://schemas.microsoft.com/office/drawing/2014/main" id="{F1D3F924-8C25-4083-B958-7C83AA3761AA}"/>
                    </a:ext>
                  </a:extLst>
                </p:cNvPr>
                <p:cNvPicPr/>
                <p:nvPr/>
              </p:nvPicPr>
              <p:blipFill>
                <a:blip r:embed="rId229"/>
                <a:stretch>
                  <a:fillRect/>
                </a:stretch>
              </p:blipFill>
              <p:spPr>
                <a:xfrm>
                  <a:off x="4853973" y="3579187"/>
                  <a:ext cx="669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260" name="Freihand 259">
                  <a:extLst>
                    <a:ext uri="{FF2B5EF4-FFF2-40B4-BE49-F238E27FC236}">
                      <a16:creationId xmlns:a16="http://schemas.microsoft.com/office/drawing/2014/main" id="{BDFF4733-F955-4C68-A040-8C76259EA22D}"/>
                    </a:ext>
                  </a:extLst>
                </p14:cNvPr>
                <p14:cNvContentPartPr/>
                <p14:nvPr/>
              </p14:nvContentPartPr>
              <p14:xfrm>
                <a:off x="4876293" y="3592147"/>
                <a:ext cx="92880" cy="136080"/>
              </p14:xfrm>
            </p:contentPart>
          </mc:Choice>
          <mc:Fallback xmlns="">
            <p:pic>
              <p:nvPicPr>
                <p:cNvPr id="260" name="Freihand 259">
                  <a:extLst>
                    <a:ext uri="{FF2B5EF4-FFF2-40B4-BE49-F238E27FC236}">
                      <a16:creationId xmlns:a16="http://schemas.microsoft.com/office/drawing/2014/main" id="{BDFF4733-F955-4C68-A040-8C76259EA22D}"/>
                    </a:ext>
                  </a:extLst>
                </p:cNvPr>
                <p:cNvPicPr/>
                <p:nvPr/>
              </p:nvPicPr>
              <p:blipFill>
                <a:blip r:embed="rId231"/>
                <a:stretch>
                  <a:fillRect/>
                </a:stretch>
              </p:blipFill>
              <p:spPr>
                <a:xfrm>
                  <a:off x="4871973" y="3587827"/>
                  <a:ext cx="1015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261" name="Freihand 260">
                  <a:extLst>
                    <a:ext uri="{FF2B5EF4-FFF2-40B4-BE49-F238E27FC236}">
                      <a16:creationId xmlns:a16="http://schemas.microsoft.com/office/drawing/2014/main" id="{4425B6D4-BE3A-4669-856F-2F1D47F116BF}"/>
                    </a:ext>
                  </a:extLst>
                </p14:cNvPr>
                <p14:cNvContentPartPr/>
                <p14:nvPr/>
              </p14:nvContentPartPr>
              <p14:xfrm>
                <a:off x="5057013" y="3604387"/>
                <a:ext cx="191160" cy="78840"/>
              </p14:xfrm>
            </p:contentPart>
          </mc:Choice>
          <mc:Fallback xmlns="">
            <p:pic>
              <p:nvPicPr>
                <p:cNvPr id="261" name="Freihand 260">
                  <a:extLst>
                    <a:ext uri="{FF2B5EF4-FFF2-40B4-BE49-F238E27FC236}">
                      <a16:creationId xmlns:a16="http://schemas.microsoft.com/office/drawing/2014/main" id="{4425B6D4-BE3A-4669-856F-2F1D47F116BF}"/>
                    </a:ext>
                  </a:extLst>
                </p:cNvPr>
                <p:cNvPicPr/>
                <p:nvPr/>
              </p:nvPicPr>
              <p:blipFill>
                <a:blip r:embed="rId233"/>
                <a:stretch>
                  <a:fillRect/>
                </a:stretch>
              </p:blipFill>
              <p:spPr>
                <a:xfrm>
                  <a:off x="5052693" y="3600067"/>
                  <a:ext cx="1998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262" name="Freihand 261">
                  <a:extLst>
                    <a:ext uri="{FF2B5EF4-FFF2-40B4-BE49-F238E27FC236}">
                      <a16:creationId xmlns:a16="http://schemas.microsoft.com/office/drawing/2014/main" id="{3B3764EA-DAB3-4DD1-BCA1-AB870D58A719}"/>
                    </a:ext>
                  </a:extLst>
                </p14:cNvPr>
                <p14:cNvContentPartPr/>
                <p14:nvPr/>
              </p14:nvContentPartPr>
              <p14:xfrm>
                <a:off x="5311173" y="3530227"/>
                <a:ext cx="133200" cy="82800"/>
              </p14:xfrm>
            </p:contentPart>
          </mc:Choice>
          <mc:Fallback xmlns="">
            <p:pic>
              <p:nvPicPr>
                <p:cNvPr id="262" name="Freihand 261">
                  <a:extLst>
                    <a:ext uri="{FF2B5EF4-FFF2-40B4-BE49-F238E27FC236}">
                      <a16:creationId xmlns:a16="http://schemas.microsoft.com/office/drawing/2014/main" id="{3B3764EA-DAB3-4DD1-BCA1-AB870D58A719}"/>
                    </a:ext>
                  </a:extLst>
                </p:cNvPr>
                <p:cNvPicPr/>
                <p:nvPr/>
              </p:nvPicPr>
              <p:blipFill>
                <a:blip r:embed="rId235"/>
                <a:stretch>
                  <a:fillRect/>
                </a:stretch>
              </p:blipFill>
              <p:spPr>
                <a:xfrm>
                  <a:off x="5306853" y="3525907"/>
                  <a:ext cx="1418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263" name="Freihand 262">
                  <a:extLst>
                    <a:ext uri="{FF2B5EF4-FFF2-40B4-BE49-F238E27FC236}">
                      <a16:creationId xmlns:a16="http://schemas.microsoft.com/office/drawing/2014/main" id="{B073DD32-6A2B-4D76-BB70-92A21A3C5DC9}"/>
                    </a:ext>
                  </a:extLst>
                </p14:cNvPr>
                <p14:cNvContentPartPr/>
                <p14:nvPr/>
              </p14:nvContentPartPr>
              <p14:xfrm>
                <a:off x="5534013" y="3484867"/>
                <a:ext cx="39240" cy="132480"/>
              </p14:xfrm>
            </p:contentPart>
          </mc:Choice>
          <mc:Fallback xmlns="">
            <p:pic>
              <p:nvPicPr>
                <p:cNvPr id="263" name="Freihand 262">
                  <a:extLst>
                    <a:ext uri="{FF2B5EF4-FFF2-40B4-BE49-F238E27FC236}">
                      <a16:creationId xmlns:a16="http://schemas.microsoft.com/office/drawing/2014/main" id="{B073DD32-6A2B-4D76-BB70-92A21A3C5DC9}"/>
                    </a:ext>
                  </a:extLst>
                </p:cNvPr>
                <p:cNvPicPr/>
                <p:nvPr/>
              </p:nvPicPr>
              <p:blipFill>
                <a:blip r:embed="rId237"/>
                <a:stretch>
                  <a:fillRect/>
                </a:stretch>
              </p:blipFill>
              <p:spPr>
                <a:xfrm>
                  <a:off x="5529693" y="3480547"/>
                  <a:ext cx="478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264" name="Freihand 263">
                  <a:extLst>
                    <a:ext uri="{FF2B5EF4-FFF2-40B4-BE49-F238E27FC236}">
                      <a16:creationId xmlns:a16="http://schemas.microsoft.com/office/drawing/2014/main" id="{A4342ABE-884E-43B7-A077-62563AA8ADDA}"/>
                    </a:ext>
                  </a:extLst>
                </p14:cNvPr>
                <p14:cNvContentPartPr/>
                <p14:nvPr/>
              </p14:nvContentPartPr>
              <p14:xfrm>
                <a:off x="5509173" y="3456067"/>
                <a:ext cx="166680" cy="174600"/>
              </p14:xfrm>
            </p:contentPart>
          </mc:Choice>
          <mc:Fallback xmlns="">
            <p:pic>
              <p:nvPicPr>
                <p:cNvPr id="264" name="Freihand 263">
                  <a:extLst>
                    <a:ext uri="{FF2B5EF4-FFF2-40B4-BE49-F238E27FC236}">
                      <a16:creationId xmlns:a16="http://schemas.microsoft.com/office/drawing/2014/main" id="{A4342ABE-884E-43B7-A077-62563AA8ADDA}"/>
                    </a:ext>
                  </a:extLst>
                </p:cNvPr>
                <p:cNvPicPr/>
                <p:nvPr/>
              </p:nvPicPr>
              <p:blipFill>
                <a:blip r:embed="rId239"/>
                <a:stretch>
                  <a:fillRect/>
                </a:stretch>
              </p:blipFill>
              <p:spPr>
                <a:xfrm>
                  <a:off x="5504853" y="3451747"/>
                  <a:ext cx="1753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266" name="Freihand 265">
                  <a:extLst>
                    <a:ext uri="{FF2B5EF4-FFF2-40B4-BE49-F238E27FC236}">
                      <a16:creationId xmlns:a16="http://schemas.microsoft.com/office/drawing/2014/main" id="{E97DE577-A5F2-43B6-936F-0C1614B7C453}"/>
                    </a:ext>
                  </a:extLst>
                </p14:cNvPr>
                <p14:cNvContentPartPr/>
                <p14:nvPr/>
              </p14:nvContentPartPr>
              <p14:xfrm>
                <a:off x="3891333" y="4205227"/>
                <a:ext cx="209160" cy="164880"/>
              </p14:xfrm>
            </p:contentPart>
          </mc:Choice>
          <mc:Fallback xmlns="">
            <p:pic>
              <p:nvPicPr>
                <p:cNvPr id="266" name="Freihand 265">
                  <a:extLst>
                    <a:ext uri="{FF2B5EF4-FFF2-40B4-BE49-F238E27FC236}">
                      <a16:creationId xmlns:a16="http://schemas.microsoft.com/office/drawing/2014/main" id="{E97DE577-A5F2-43B6-936F-0C1614B7C453}"/>
                    </a:ext>
                  </a:extLst>
                </p:cNvPr>
                <p:cNvPicPr/>
                <p:nvPr/>
              </p:nvPicPr>
              <p:blipFill>
                <a:blip r:embed="rId241"/>
                <a:stretch>
                  <a:fillRect/>
                </a:stretch>
              </p:blipFill>
              <p:spPr>
                <a:xfrm>
                  <a:off x="3887013" y="4200907"/>
                  <a:ext cx="2178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267" name="Freihand 266">
                  <a:extLst>
                    <a:ext uri="{FF2B5EF4-FFF2-40B4-BE49-F238E27FC236}">
                      <a16:creationId xmlns:a16="http://schemas.microsoft.com/office/drawing/2014/main" id="{F3478FC7-2727-4E97-9B2E-76A5B6AAF082}"/>
                    </a:ext>
                  </a:extLst>
                </p14:cNvPr>
                <p14:cNvContentPartPr/>
                <p14:nvPr/>
              </p14:nvContentPartPr>
              <p14:xfrm>
                <a:off x="4136493" y="4201267"/>
                <a:ext cx="177120" cy="72000"/>
              </p14:xfrm>
            </p:contentPart>
          </mc:Choice>
          <mc:Fallback xmlns="">
            <p:pic>
              <p:nvPicPr>
                <p:cNvPr id="267" name="Freihand 266">
                  <a:extLst>
                    <a:ext uri="{FF2B5EF4-FFF2-40B4-BE49-F238E27FC236}">
                      <a16:creationId xmlns:a16="http://schemas.microsoft.com/office/drawing/2014/main" id="{F3478FC7-2727-4E97-9B2E-76A5B6AAF082}"/>
                    </a:ext>
                  </a:extLst>
                </p:cNvPr>
                <p:cNvPicPr/>
                <p:nvPr/>
              </p:nvPicPr>
              <p:blipFill>
                <a:blip r:embed="rId243"/>
                <a:stretch>
                  <a:fillRect/>
                </a:stretch>
              </p:blipFill>
              <p:spPr>
                <a:xfrm>
                  <a:off x="4132173" y="4196947"/>
                  <a:ext cx="1857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268" name="Freihand 267">
                  <a:extLst>
                    <a:ext uri="{FF2B5EF4-FFF2-40B4-BE49-F238E27FC236}">
                      <a16:creationId xmlns:a16="http://schemas.microsoft.com/office/drawing/2014/main" id="{C4FB1B92-E0A9-4D43-9215-528A7AD54FBA}"/>
                    </a:ext>
                  </a:extLst>
                </p14:cNvPr>
                <p14:cNvContentPartPr/>
                <p14:nvPr/>
              </p14:nvContentPartPr>
              <p14:xfrm>
                <a:off x="4346013" y="4157347"/>
                <a:ext cx="54360" cy="61560"/>
              </p14:xfrm>
            </p:contentPart>
          </mc:Choice>
          <mc:Fallback xmlns="">
            <p:pic>
              <p:nvPicPr>
                <p:cNvPr id="268" name="Freihand 267">
                  <a:extLst>
                    <a:ext uri="{FF2B5EF4-FFF2-40B4-BE49-F238E27FC236}">
                      <a16:creationId xmlns:a16="http://schemas.microsoft.com/office/drawing/2014/main" id="{C4FB1B92-E0A9-4D43-9215-528A7AD54FBA}"/>
                    </a:ext>
                  </a:extLst>
                </p:cNvPr>
                <p:cNvPicPr/>
                <p:nvPr/>
              </p:nvPicPr>
              <p:blipFill>
                <a:blip r:embed="rId245"/>
                <a:stretch>
                  <a:fillRect/>
                </a:stretch>
              </p:blipFill>
              <p:spPr>
                <a:xfrm>
                  <a:off x="4341693" y="4153027"/>
                  <a:ext cx="630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269" name="Freihand 268">
                  <a:extLst>
                    <a:ext uri="{FF2B5EF4-FFF2-40B4-BE49-F238E27FC236}">
                      <a16:creationId xmlns:a16="http://schemas.microsoft.com/office/drawing/2014/main" id="{A379A271-AFD2-4D4D-8348-66A1792A78F5}"/>
                    </a:ext>
                  </a:extLst>
                </p14:cNvPr>
                <p14:cNvContentPartPr/>
                <p14:nvPr/>
              </p14:nvContentPartPr>
              <p14:xfrm>
                <a:off x="4442853" y="4039267"/>
                <a:ext cx="80280" cy="131400"/>
              </p14:xfrm>
            </p:contentPart>
          </mc:Choice>
          <mc:Fallback xmlns="">
            <p:pic>
              <p:nvPicPr>
                <p:cNvPr id="269" name="Freihand 268">
                  <a:extLst>
                    <a:ext uri="{FF2B5EF4-FFF2-40B4-BE49-F238E27FC236}">
                      <a16:creationId xmlns:a16="http://schemas.microsoft.com/office/drawing/2014/main" id="{A379A271-AFD2-4D4D-8348-66A1792A78F5}"/>
                    </a:ext>
                  </a:extLst>
                </p:cNvPr>
                <p:cNvPicPr/>
                <p:nvPr/>
              </p:nvPicPr>
              <p:blipFill>
                <a:blip r:embed="rId247"/>
                <a:stretch>
                  <a:fillRect/>
                </a:stretch>
              </p:blipFill>
              <p:spPr>
                <a:xfrm>
                  <a:off x="4438533" y="4034947"/>
                  <a:ext cx="889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270" name="Freihand 269">
                  <a:extLst>
                    <a:ext uri="{FF2B5EF4-FFF2-40B4-BE49-F238E27FC236}">
                      <a16:creationId xmlns:a16="http://schemas.microsoft.com/office/drawing/2014/main" id="{F83941E5-BA25-4673-B568-A74515EFA61E}"/>
                    </a:ext>
                  </a:extLst>
                </p14:cNvPr>
                <p14:cNvContentPartPr/>
                <p14:nvPr/>
              </p14:nvContentPartPr>
              <p14:xfrm>
                <a:off x="4560573" y="4032067"/>
                <a:ext cx="227160" cy="106560"/>
              </p14:xfrm>
            </p:contentPart>
          </mc:Choice>
          <mc:Fallback xmlns="">
            <p:pic>
              <p:nvPicPr>
                <p:cNvPr id="270" name="Freihand 269">
                  <a:extLst>
                    <a:ext uri="{FF2B5EF4-FFF2-40B4-BE49-F238E27FC236}">
                      <a16:creationId xmlns:a16="http://schemas.microsoft.com/office/drawing/2014/main" id="{F83941E5-BA25-4673-B568-A74515EFA61E}"/>
                    </a:ext>
                  </a:extLst>
                </p:cNvPr>
                <p:cNvPicPr/>
                <p:nvPr/>
              </p:nvPicPr>
              <p:blipFill>
                <a:blip r:embed="rId249"/>
                <a:stretch>
                  <a:fillRect/>
                </a:stretch>
              </p:blipFill>
              <p:spPr>
                <a:xfrm>
                  <a:off x="4556253" y="4027747"/>
                  <a:ext cx="2358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271" name="Freihand 270">
                  <a:extLst>
                    <a:ext uri="{FF2B5EF4-FFF2-40B4-BE49-F238E27FC236}">
                      <a16:creationId xmlns:a16="http://schemas.microsoft.com/office/drawing/2014/main" id="{693DC293-AF9F-48C2-97FD-30DC6429B073}"/>
                    </a:ext>
                  </a:extLst>
                </p14:cNvPr>
                <p14:cNvContentPartPr/>
                <p14:nvPr/>
              </p14:nvContentPartPr>
              <p14:xfrm>
                <a:off x="4769013" y="3969427"/>
                <a:ext cx="17640" cy="28440"/>
              </p14:xfrm>
            </p:contentPart>
          </mc:Choice>
          <mc:Fallback xmlns="">
            <p:pic>
              <p:nvPicPr>
                <p:cNvPr id="271" name="Freihand 270">
                  <a:extLst>
                    <a:ext uri="{FF2B5EF4-FFF2-40B4-BE49-F238E27FC236}">
                      <a16:creationId xmlns:a16="http://schemas.microsoft.com/office/drawing/2014/main" id="{693DC293-AF9F-48C2-97FD-30DC6429B073}"/>
                    </a:ext>
                  </a:extLst>
                </p:cNvPr>
                <p:cNvPicPr/>
                <p:nvPr/>
              </p:nvPicPr>
              <p:blipFill>
                <a:blip r:embed="rId251"/>
                <a:stretch>
                  <a:fillRect/>
                </a:stretch>
              </p:blipFill>
              <p:spPr>
                <a:xfrm>
                  <a:off x="4764693" y="3965107"/>
                  <a:ext cx="262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272" name="Freihand 271">
                  <a:extLst>
                    <a:ext uri="{FF2B5EF4-FFF2-40B4-BE49-F238E27FC236}">
                      <a16:creationId xmlns:a16="http://schemas.microsoft.com/office/drawing/2014/main" id="{4EBE5A56-455B-4815-993D-1A66EF2DAAA3}"/>
                    </a:ext>
                  </a:extLst>
                </p14:cNvPr>
                <p14:cNvContentPartPr/>
                <p14:nvPr/>
              </p14:nvContentPartPr>
              <p14:xfrm>
                <a:off x="4828413" y="4004707"/>
                <a:ext cx="88920" cy="72720"/>
              </p14:xfrm>
            </p:contentPart>
          </mc:Choice>
          <mc:Fallback xmlns="">
            <p:pic>
              <p:nvPicPr>
                <p:cNvPr id="272" name="Freihand 271">
                  <a:extLst>
                    <a:ext uri="{FF2B5EF4-FFF2-40B4-BE49-F238E27FC236}">
                      <a16:creationId xmlns:a16="http://schemas.microsoft.com/office/drawing/2014/main" id="{4EBE5A56-455B-4815-993D-1A66EF2DAAA3}"/>
                    </a:ext>
                  </a:extLst>
                </p:cNvPr>
                <p:cNvPicPr/>
                <p:nvPr/>
              </p:nvPicPr>
              <p:blipFill>
                <a:blip r:embed="rId253"/>
                <a:stretch>
                  <a:fillRect/>
                </a:stretch>
              </p:blipFill>
              <p:spPr>
                <a:xfrm>
                  <a:off x="4824093" y="4000387"/>
                  <a:ext cx="975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273" name="Freihand 272">
                  <a:extLst>
                    <a:ext uri="{FF2B5EF4-FFF2-40B4-BE49-F238E27FC236}">
                      <a16:creationId xmlns:a16="http://schemas.microsoft.com/office/drawing/2014/main" id="{E06BAAF9-9CB0-4652-B857-B6D5F76DCD79}"/>
                    </a:ext>
                  </a:extLst>
                </p14:cNvPr>
                <p14:cNvContentPartPr/>
                <p14:nvPr/>
              </p14:nvContentPartPr>
              <p14:xfrm>
                <a:off x="4915173" y="3988147"/>
                <a:ext cx="102240" cy="71280"/>
              </p14:xfrm>
            </p:contentPart>
          </mc:Choice>
          <mc:Fallback xmlns="">
            <p:pic>
              <p:nvPicPr>
                <p:cNvPr id="273" name="Freihand 272">
                  <a:extLst>
                    <a:ext uri="{FF2B5EF4-FFF2-40B4-BE49-F238E27FC236}">
                      <a16:creationId xmlns:a16="http://schemas.microsoft.com/office/drawing/2014/main" id="{E06BAAF9-9CB0-4652-B857-B6D5F76DCD79}"/>
                    </a:ext>
                  </a:extLst>
                </p:cNvPr>
                <p:cNvPicPr/>
                <p:nvPr/>
              </p:nvPicPr>
              <p:blipFill>
                <a:blip r:embed="rId255"/>
                <a:stretch>
                  <a:fillRect/>
                </a:stretch>
              </p:blipFill>
              <p:spPr>
                <a:xfrm>
                  <a:off x="4910853" y="3983827"/>
                  <a:ext cx="1108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274" name="Freihand 273">
                  <a:extLst>
                    <a:ext uri="{FF2B5EF4-FFF2-40B4-BE49-F238E27FC236}">
                      <a16:creationId xmlns:a16="http://schemas.microsoft.com/office/drawing/2014/main" id="{BB1FE7BD-DD31-41C9-9F30-46DBCDAEE4C8}"/>
                    </a:ext>
                  </a:extLst>
                </p14:cNvPr>
                <p14:cNvContentPartPr/>
                <p14:nvPr/>
              </p14:nvContentPartPr>
              <p14:xfrm>
                <a:off x="5056653" y="3886627"/>
                <a:ext cx="220680" cy="262800"/>
              </p14:xfrm>
            </p:contentPart>
          </mc:Choice>
          <mc:Fallback xmlns="">
            <p:pic>
              <p:nvPicPr>
                <p:cNvPr id="274" name="Freihand 273">
                  <a:extLst>
                    <a:ext uri="{FF2B5EF4-FFF2-40B4-BE49-F238E27FC236}">
                      <a16:creationId xmlns:a16="http://schemas.microsoft.com/office/drawing/2014/main" id="{BB1FE7BD-DD31-41C9-9F30-46DBCDAEE4C8}"/>
                    </a:ext>
                  </a:extLst>
                </p:cNvPr>
                <p:cNvPicPr/>
                <p:nvPr/>
              </p:nvPicPr>
              <p:blipFill>
                <a:blip r:embed="rId257"/>
                <a:stretch>
                  <a:fillRect/>
                </a:stretch>
              </p:blipFill>
              <p:spPr>
                <a:xfrm>
                  <a:off x="5052333" y="3882307"/>
                  <a:ext cx="22932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275" name="Freihand 274">
                  <a:extLst>
                    <a:ext uri="{FF2B5EF4-FFF2-40B4-BE49-F238E27FC236}">
                      <a16:creationId xmlns:a16="http://schemas.microsoft.com/office/drawing/2014/main" id="{EDB939E0-8F46-47B2-857F-D645E48BEC8D}"/>
                    </a:ext>
                  </a:extLst>
                </p14:cNvPr>
                <p14:cNvContentPartPr/>
                <p14:nvPr/>
              </p14:nvContentPartPr>
              <p14:xfrm>
                <a:off x="5440053" y="3780427"/>
                <a:ext cx="87840" cy="207360"/>
              </p14:xfrm>
            </p:contentPart>
          </mc:Choice>
          <mc:Fallback xmlns="">
            <p:pic>
              <p:nvPicPr>
                <p:cNvPr id="275" name="Freihand 274">
                  <a:extLst>
                    <a:ext uri="{FF2B5EF4-FFF2-40B4-BE49-F238E27FC236}">
                      <a16:creationId xmlns:a16="http://schemas.microsoft.com/office/drawing/2014/main" id="{EDB939E0-8F46-47B2-857F-D645E48BEC8D}"/>
                    </a:ext>
                  </a:extLst>
                </p:cNvPr>
                <p:cNvPicPr/>
                <p:nvPr/>
              </p:nvPicPr>
              <p:blipFill>
                <a:blip r:embed="rId259"/>
                <a:stretch>
                  <a:fillRect/>
                </a:stretch>
              </p:blipFill>
              <p:spPr>
                <a:xfrm>
                  <a:off x="5435733" y="3776107"/>
                  <a:ext cx="964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276" name="Freihand 275">
                  <a:extLst>
                    <a:ext uri="{FF2B5EF4-FFF2-40B4-BE49-F238E27FC236}">
                      <a16:creationId xmlns:a16="http://schemas.microsoft.com/office/drawing/2014/main" id="{7E55C4AD-8A63-4ED9-A814-310B6B48F69A}"/>
                    </a:ext>
                  </a:extLst>
                </p14:cNvPr>
                <p14:cNvContentPartPr/>
                <p14:nvPr/>
              </p14:nvContentPartPr>
              <p14:xfrm>
                <a:off x="5550573" y="3785467"/>
                <a:ext cx="92880" cy="84960"/>
              </p14:xfrm>
            </p:contentPart>
          </mc:Choice>
          <mc:Fallback xmlns="">
            <p:pic>
              <p:nvPicPr>
                <p:cNvPr id="276" name="Freihand 275">
                  <a:extLst>
                    <a:ext uri="{FF2B5EF4-FFF2-40B4-BE49-F238E27FC236}">
                      <a16:creationId xmlns:a16="http://schemas.microsoft.com/office/drawing/2014/main" id="{7E55C4AD-8A63-4ED9-A814-310B6B48F69A}"/>
                    </a:ext>
                  </a:extLst>
                </p:cNvPr>
                <p:cNvPicPr/>
                <p:nvPr/>
              </p:nvPicPr>
              <p:blipFill>
                <a:blip r:embed="rId261"/>
                <a:stretch>
                  <a:fillRect/>
                </a:stretch>
              </p:blipFill>
              <p:spPr>
                <a:xfrm>
                  <a:off x="5546253" y="3781147"/>
                  <a:ext cx="1015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77" name="Freihand 276">
                  <a:extLst>
                    <a:ext uri="{FF2B5EF4-FFF2-40B4-BE49-F238E27FC236}">
                      <a16:creationId xmlns:a16="http://schemas.microsoft.com/office/drawing/2014/main" id="{DE3197C5-A6F2-4BDC-8C57-B0778D822A59}"/>
                    </a:ext>
                  </a:extLst>
                </p14:cNvPr>
                <p14:cNvContentPartPr/>
                <p14:nvPr/>
              </p14:nvContentPartPr>
              <p14:xfrm>
                <a:off x="5652453" y="3679267"/>
                <a:ext cx="168120" cy="139680"/>
              </p14:xfrm>
            </p:contentPart>
          </mc:Choice>
          <mc:Fallback xmlns="">
            <p:pic>
              <p:nvPicPr>
                <p:cNvPr id="277" name="Freihand 276">
                  <a:extLst>
                    <a:ext uri="{FF2B5EF4-FFF2-40B4-BE49-F238E27FC236}">
                      <a16:creationId xmlns:a16="http://schemas.microsoft.com/office/drawing/2014/main" id="{DE3197C5-A6F2-4BDC-8C57-B0778D822A59}"/>
                    </a:ext>
                  </a:extLst>
                </p:cNvPr>
                <p:cNvPicPr/>
                <p:nvPr/>
              </p:nvPicPr>
              <p:blipFill>
                <a:blip r:embed="rId263"/>
                <a:stretch>
                  <a:fillRect/>
                </a:stretch>
              </p:blipFill>
              <p:spPr>
                <a:xfrm>
                  <a:off x="5648133" y="3674947"/>
                  <a:ext cx="1767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278" name="Freihand 277">
                  <a:extLst>
                    <a:ext uri="{FF2B5EF4-FFF2-40B4-BE49-F238E27FC236}">
                      <a16:creationId xmlns:a16="http://schemas.microsoft.com/office/drawing/2014/main" id="{3D8D562E-7D2E-4C51-A1FD-89A22BA515A8}"/>
                    </a:ext>
                  </a:extLst>
                </p14:cNvPr>
                <p14:cNvContentPartPr/>
                <p14:nvPr/>
              </p14:nvContentPartPr>
              <p14:xfrm>
                <a:off x="5846853" y="3679267"/>
                <a:ext cx="117000" cy="70920"/>
              </p14:xfrm>
            </p:contentPart>
          </mc:Choice>
          <mc:Fallback xmlns="">
            <p:pic>
              <p:nvPicPr>
                <p:cNvPr id="278" name="Freihand 277">
                  <a:extLst>
                    <a:ext uri="{FF2B5EF4-FFF2-40B4-BE49-F238E27FC236}">
                      <a16:creationId xmlns:a16="http://schemas.microsoft.com/office/drawing/2014/main" id="{3D8D562E-7D2E-4C51-A1FD-89A22BA515A8}"/>
                    </a:ext>
                  </a:extLst>
                </p:cNvPr>
                <p:cNvPicPr/>
                <p:nvPr/>
              </p:nvPicPr>
              <p:blipFill>
                <a:blip r:embed="rId265"/>
                <a:stretch>
                  <a:fillRect/>
                </a:stretch>
              </p:blipFill>
              <p:spPr>
                <a:xfrm>
                  <a:off x="5842533" y="3674947"/>
                  <a:ext cx="1256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279" name="Freihand 278">
                  <a:extLst>
                    <a:ext uri="{FF2B5EF4-FFF2-40B4-BE49-F238E27FC236}">
                      <a16:creationId xmlns:a16="http://schemas.microsoft.com/office/drawing/2014/main" id="{EF48F21F-27A6-4B0F-8F49-518460BD8785}"/>
                    </a:ext>
                  </a:extLst>
                </p14:cNvPr>
                <p14:cNvContentPartPr/>
                <p14:nvPr/>
              </p14:nvContentPartPr>
              <p14:xfrm>
                <a:off x="5859093" y="3580627"/>
                <a:ext cx="54000" cy="32400"/>
              </p14:xfrm>
            </p:contentPart>
          </mc:Choice>
          <mc:Fallback xmlns="">
            <p:pic>
              <p:nvPicPr>
                <p:cNvPr id="279" name="Freihand 278">
                  <a:extLst>
                    <a:ext uri="{FF2B5EF4-FFF2-40B4-BE49-F238E27FC236}">
                      <a16:creationId xmlns:a16="http://schemas.microsoft.com/office/drawing/2014/main" id="{EF48F21F-27A6-4B0F-8F49-518460BD8785}"/>
                    </a:ext>
                  </a:extLst>
                </p:cNvPr>
                <p:cNvPicPr/>
                <p:nvPr/>
              </p:nvPicPr>
              <p:blipFill>
                <a:blip r:embed="rId267"/>
                <a:stretch>
                  <a:fillRect/>
                </a:stretch>
              </p:blipFill>
              <p:spPr>
                <a:xfrm>
                  <a:off x="5854773" y="3576307"/>
                  <a:ext cx="626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80" name="Freihand 279">
                  <a:extLst>
                    <a:ext uri="{FF2B5EF4-FFF2-40B4-BE49-F238E27FC236}">
                      <a16:creationId xmlns:a16="http://schemas.microsoft.com/office/drawing/2014/main" id="{23D17D5E-580A-4CC6-9AE7-AE16D96857B7}"/>
                    </a:ext>
                  </a:extLst>
                </p14:cNvPr>
                <p14:cNvContentPartPr/>
                <p14:nvPr/>
              </p14:nvContentPartPr>
              <p14:xfrm>
                <a:off x="5981133" y="3620587"/>
                <a:ext cx="98280" cy="248400"/>
              </p14:xfrm>
            </p:contentPart>
          </mc:Choice>
          <mc:Fallback xmlns="">
            <p:pic>
              <p:nvPicPr>
                <p:cNvPr id="280" name="Freihand 279">
                  <a:extLst>
                    <a:ext uri="{FF2B5EF4-FFF2-40B4-BE49-F238E27FC236}">
                      <a16:creationId xmlns:a16="http://schemas.microsoft.com/office/drawing/2014/main" id="{23D17D5E-580A-4CC6-9AE7-AE16D96857B7}"/>
                    </a:ext>
                  </a:extLst>
                </p:cNvPr>
                <p:cNvPicPr/>
                <p:nvPr/>
              </p:nvPicPr>
              <p:blipFill>
                <a:blip r:embed="rId269"/>
                <a:stretch>
                  <a:fillRect/>
                </a:stretch>
              </p:blipFill>
              <p:spPr>
                <a:xfrm>
                  <a:off x="5976813" y="3616267"/>
                  <a:ext cx="10692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82" name="Freihand 281">
                  <a:extLst>
                    <a:ext uri="{FF2B5EF4-FFF2-40B4-BE49-F238E27FC236}">
                      <a16:creationId xmlns:a16="http://schemas.microsoft.com/office/drawing/2014/main" id="{C8CD0EDD-749D-446D-8732-4A2EE053A8C6}"/>
                    </a:ext>
                  </a:extLst>
                </p14:cNvPr>
                <p14:cNvContentPartPr/>
                <p14:nvPr/>
              </p14:nvContentPartPr>
              <p14:xfrm>
                <a:off x="6207933" y="3398107"/>
                <a:ext cx="164880" cy="234000"/>
              </p14:xfrm>
            </p:contentPart>
          </mc:Choice>
          <mc:Fallback xmlns="">
            <p:pic>
              <p:nvPicPr>
                <p:cNvPr id="282" name="Freihand 281">
                  <a:extLst>
                    <a:ext uri="{FF2B5EF4-FFF2-40B4-BE49-F238E27FC236}">
                      <a16:creationId xmlns:a16="http://schemas.microsoft.com/office/drawing/2014/main" id="{C8CD0EDD-749D-446D-8732-4A2EE053A8C6}"/>
                    </a:ext>
                  </a:extLst>
                </p:cNvPr>
                <p:cNvPicPr/>
                <p:nvPr/>
              </p:nvPicPr>
              <p:blipFill>
                <a:blip r:embed="rId271"/>
                <a:stretch>
                  <a:fillRect/>
                </a:stretch>
              </p:blipFill>
              <p:spPr>
                <a:xfrm>
                  <a:off x="6203613" y="3393787"/>
                  <a:ext cx="17352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84" name="Freihand 283">
                  <a:extLst>
                    <a:ext uri="{FF2B5EF4-FFF2-40B4-BE49-F238E27FC236}">
                      <a16:creationId xmlns:a16="http://schemas.microsoft.com/office/drawing/2014/main" id="{8EABB217-9EA4-4973-A3AC-B82FE4484EAB}"/>
                    </a:ext>
                  </a:extLst>
                </p14:cNvPr>
                <p14:cNvContentPartPr/>
                <p14:nvPr/>
              </p14:nvContentPartPr>
              <p14:xfrm>
                <a:off x="6347973" y="3426187"/>
                <a:ext cx="87480" cy="217080"/>
              </p14:xfrm>
            </p:contentPart>
          </mc:Choice>
          <mc:Fallback xmlns="">
            <p:pic>
              <p:nvPicPr>
                <p:cNvPr id="284" name="Freihand 283">
                  <a:extLst>
                    <a:ext uri="{FF2B5EF4-FFF2-40B4-BE49-F238E27FC236}">
                      <a16:creationId xmlns:a16="http://schemas.microsoft.com/office/drawing/2014/main" id="{8EABB217-9EA4-4973-A3AC-B82FE4484EAB}"/>
                    </a:ext>
                  </a:extLst>
                </p:cNvPr>
                <p:cNvPicPr/>
                <p:nvPr/>
              </p:nvPicPr>
              <p:blipFill>
                <a:blip r:embed="rId273"/>
                <a:stretch>
                  <a:fillRect/>
                </a:stretch>
              </p:blipFill>
              <p:spPr>
                <a:xfrm>
                  <a:off x="6343653" y="3421867"/>
                  <a:ext cx="9612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85" name="Freihand 284">
                  <a:extLst>
                    <a:ext uri="{FF2B5EF4-FFF2-40B4-BE49-F238E27FC236}">
                      <a16:creationId xmlns:a16="http://schemas.microsoft.com/office/drawing/2014/main" id="{5C5B7196-332F-4782-B443-DFB0C0736B6D}"/>
                    </a:ext>
                  </a:extLst>
                </p14:cNvPr>
                <p14:cNvContentPartPr/>
                <p14:nvPr/>
              </p14:nvContentPartPr>
              <p14:xfrm>
                <a:off x="6445173" y="3397027"/>
                <a:ext cx="45720" cy="75960"/>
              </p14:xfrm>
            </p:contentPart>
          </mc:Choice>
          <mc:Fallback xmlns="">
            <p:pic>
              <p:nvPicPr>
                <p:cNvPr id="285" name="Freihand 284">
                  <a:extLst>
                    <a:ext uri="{FF2B5EF4-FFF2-40B4-BE49-F238E27FC236}">
                      <a16:creationId xmlns:a16="http://schemas.microsoft.com/office/drawing/2014/main" id="{5C5B7196-332F-4782-B443-DFB0C0736B6D}"/>
                    </a:ext>
                  </a:extLst>
                </p:cNvPr>
                <p:cNvPicPr/>
                <p:nvPr/>
              </p:nvPicPr>
              <p:blipFill>
                <a:blip r:embed="rId275"/>
                <a:stretch>
                  <a:fillRect/>
                </a:stretch>
              </p:blipFill>
              <p:spPr>
                <a:xfrm>
                  <a:off x="6440853" y="3392707"/>
                  <a:ext cx="543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86" name="Freihand 285">
                  <a:extLst>
                    <a:ext uri="{FF2B5EF4-FFF2-40B4-BE49-F238E27FC236}">
                      <a16:creationId xmlns:a16="http://schemas.microsoft.com/office/drawing/2014/main" id="{D1398F1C-42AF-46DD-BD63-4C6AF29FBF2E}"/>
                    </a:ext>
                  </a:extLst>
                </p14:cNvPr>
                <p14:cNvContentPartPr/>
                <p14:nvPr/>
              </p14:nvContentPartPr>
              <p14:xfrm>
                <a:off x="6494853" y="3349867"/>
                <a:ext cx="56880" cy="81720"/>
              </p14:xfrm>
            </p:contentPart>
          </mc:Choice>
          <mc:Fallback xmlns="">
            <p:pic>
              <p:nvPicPr>
                <p:cNvPr id="286" name="Freihand 285">
                  <a:extLst>
                    <a:ext uri="{FF2B5EF4-FFF2-40B4-BE49-F238E27FC236}">
                      <a16:creationId xmlns:a16="http://schemas.microsoft.com/office/drawing/2014/main" id="{D1398F1C-42AF-46DD-BD63-4C6AF29FBF2E}"/>
                    </a:ext>
                  </a:extLst>
                </p:cNvPr>
                <p:cNvPicPr/>
                <p:nvPr/>
              </p:nvPicPr>
              <p:blipFill>
                <a:blip r:embed="rId277"/>
                <a:stretch>
                  <a:fillRect/>
                </a:stretch>
              </p:blipFill>
              <p:spPr>
                <a:xfrm>
                  <a:off x="6490533" y="3345547"/>
                  <a:ext cx="655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87" name="Freihand 286">
                  <a:extLst>
                    <a:ext uri="{FF2B5EF4-FFF2-40B4-BE49-F238E27FC236}">
                      <a16:creationId xmlns:a16="http://schemas.microsoft.com/office/drawing/2014/main" id="{7D482EC5-DC08-4365-A7EF-C2AD09FEE9B5}"/>
                    </a:ext>
                  </a:extLst>
                </p14:cNvPr>
                <p14:cNvContentPartPr/>
                <p14:nvPr/>
              </p14:nvContentPartPr>
              <p14:xfrm>
                <a:off x="6564333" y="3299467"/>
                <a:ext cx="40320" cy="74880"/>
              </p14:xfrm>
            </p:contentPart>
          </mc:Choice>
          <mc:Fallback xmlns="">
            <p:pic>
              <p:nvPicPr>
                <p:cNvPr id="287" name="Freihand 286">
                  <a:extLst>
                    <a:ext uri="{FF2B5EF4-FFF2-40B4-BE49-F238E27FC236}">
                      <a16:creationId xmlns:a16="http://schemas.microsoft.com/office/drawing/2014/main" id="{7D482EC5-DC08-4365-A7EF-C2AD09FEE9B5}"/>
                    </a:ext>
                  </a:extLst>
                </p:cNvPr>
                <p:cNvPicPr/>
                <p:nvPr/>
              </p:nvPicPr>
              <p:blipFill>
                <a:blip r:embed="rId279"/>
                <a:stretch>
                  <a:fillRect/>
                </a:stretch>
              </p:blipFill>
              <p:spPr>
                <a:xfrm>
                  <a:off x="6560013" y="3295147"/>
                  <a:ext cx="489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88" name="Freihand 287">
                  <a:extLst>
                    <a:ext uri="{FF2B5EF4-FFF2-40B4-BE49-F238E27FC236}">
                      <a16:creationId xmlns:a16="http://schemas.microsoft.com/office/drawing/2014/main" id="{00A8D15F-FBF1-47D1-A100-77CD556D7E04}"/>
                    </a:ext>
                  </a:extLst>
                </p14:cNvPr>
                <p14:cNvContentPartPr/>
                <p14:nvPr/>
              </p14:nvContentPartPr>
              <p14:xfrm>
                <a:off x="6521853" y="3232147"/>
                <a:ext cx="15840" cy="14040"/>
              </p14:xfrm>
            </p:contentPart>
          </mc:Choice>
          <mc:Fallback xmlns="">
            <p:pic>
              <p:nvPicPr>
                <p:cNvPr id="288" name="Freihand 287">
                  <a:extLst>
                    <a:ext uri="{FF2B5EF4-FFF2-40B4-BE49-F238E27FC236}">
                      <a16:creationId xmlns:a16="http://schemas.microsoft.com/office/drawing/2014/main" id="{00A8D15F-FBF1-47D1-A100-77CD556D7E04}"/>
                    </a:ext>
                  </a:extLst>
                </p:cNvPr>
                <p:cNvPicPr/>
                <p:nvPr/>
              </p:nvPicPr>
              <p:blipFill>
                <a:blip r:embed="rId281"/>
                <a:stretch>
                  <a:fillRect/>
                </a:stretch>
              </p:blipFill>
              <p:spPr>
                <a:xfrm>
                  <a:off x="6517533" y="3227827"/>
                  <a:ext cx="244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89" name="Freihand 288">
                  <a:extLst>
                    <a:ext uri="{FF2B5EF4-FFF2-40B4-BE49-F238E27FC236}">
                      <a16:creationId xmlns:a16="http://schemas.microsoft.com/office/drawing/2014/main" id="{1423CF1F-6F47-4D2B-AFEE-418F742896E5}"/>
                    </a:ext>
                  </a:extLst>
                </p14:cNvPr>
                <p14:cNvContentPartPr/>
                <p14:nvPr/>
              </p14:nvContentPartPr>
              <p14:xfrm>
                <a:off x="6542733" y="3150067"/>
                <a:ext cx="236880" cy="187200"/>
              </p14:xfrm>
            </p:contentPart>
          </mc:Choice>
          <mc:Fallback xmlns="">
            <p:pic>
              <p:nvPicPr>
                <p:cNvPr id="289" name="Freihand 288">
                  <a:extLst>
                    <a:ext uri="{FF2B5EF4-FFF2-40B4-BE49-F238E27FC236}">
                      <a16:creationId xmlns:a16="http://schemas.microsoft.com/office/drawing/2014/main" id="{1423CF1F-6F47-4D2B-AFEE-418F742896E5}"/>
                    </a:ext>
                  </a:extLst>
                </p:cNvPr>
                <p:cNvPicPr/>
                <p:nvPr/>
              </p:nvPicPr>
              <p:blipFill>
                <a:blip r:embed="rId283"/>
                <a:stretch>
                  <a:fillRect/>
                </a:stretch>
              </p:blipFill>
              <p:spPr>
                <a:xfrm>
                  <a:off x="6538413" y="3145747"/>
                  <a:ext cx="2455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90" name="Freihand 289">
                  <a:extLst>
                    <a:ext uri="{FF2B5EF4-FFF2-40B4-BE49-F238E27FC236}">
                      <a16:creationId xmlns:a16="http://schemas.microsoft.com/office/drawing/2014/main" id="{29C1A826-0626-4CC3-AC66-7A2DCAE4B66E}"/>
                    </a:ext>
                  </a:extLst>
                </p14:cNvPr>
                <p14:cNvContentPartPr/>
                <p14:nvPr/>
              </p14:nvContentPartPr>
              <p14:xfrm>
                <a:off x="6691413" y="3108307"/>
                <a:ext cx="360" cy="360"/>
              </p14:xfrm>
            </p:contentPart>
          </mc:Choice>
          <mc:Fallback xmlns="">
            <p:pic>
              <p:nvPicPr>
                <p:cNvPr id="290" name="Freihand 289">
                  <a:extLst>
                    <a:ext uri="{FF2B5EF4-FFF2-40B4-BE49-F238E27FC236}">
                      <a16:creationId xmlns:a16="http://schemas.microsoft.com/office/drawing/2014/main" id="{29C1A826-0626-4CC3-AC66-7A2DCAE4B66E}"/>
                    </a:ext>
                  </a:extLst>
                </p:cNvPr>
                <p:cNvPicPr/>
                <p:nvPr/>
              </p:nvPicPr>
              <p:blipFill>
                <a:blip r:embed="rId94"/>
                <a:stretch>
                  <a:fillRect/>
                </a:stretch>
              </p:blipFill>
              <p:spPr>
                <a:xfrm>
                  <a:off x="6687093" y="31039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91" name="Freihand 290">
                  <a:extLst>
                    <a:ext uri="{FF2B5EF4-FFF2-40B4-BE49-F238E27FC236}">
                      <a16:creationId xmlns:a16="http://schemas.microsoft.com/office/drawing/2014/main" id="{06599C75-6DBE-49AD-B0D6-21F7F4D8B484}"/>
                    </a:ext>
                  </a:extLst>
                </p14:cNvPr>
                <p14:cNvContentPartPr/>
                <p14:nvPr/>
              </p14:nvContentPartPr>
              <p14:xfrm>
                <a:off x="6795813" y="3033787"/>
                <a:ext cx="136080" cy="152640"/>
              </p14:xfrm>
            </p:contentPart>
          </mc:Choice>
          <mc:Fallback xmlns="">
            <p:pic>
              <p:nvPicPr>
                <p:cNvPr id="291" name="Freihand 290">
                  <a:extLst>
                    <a:ext uri="{FF2B5EF4-FFF2-40B4-BE49-F238E27FC236}">
                      <a16:creationId xmlns:a16="http://schemas.microsoft.com/office/drawing/2014/main" id="{06599C75-6DBE-49AD-B0D6-21F7F4D8B484}"/>
                    </a:ext>
                  </a:extLst>
                </p:cNvPr>
                <p:cNvPicPr/>
                <p:nvPr/>
              </p:nvPicPr>
              <p:blipFill>
                <a:blip r:embed="rId286"/>
                <a:stretch>
                  <a:fillRect/>
                </a:stretch>
              </p:blipFill>
              <p:spPr>
                <a:xfrm>
                  <a:off x="6791493" y="3029467"/>
                  <a:ext cx="1447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92" name="Freihand 291">
                  <a:extLst>
                    <a:ext uri="{FF2B5EF4-FFF2-40B4-BE49-F238E27FC236}">
                      <a16:creationId xmlns:a16="http://schemas.microsoft.com/office/drawing/2014/main" id="{0999A374-BBA2-4F80-80AA-1A3AD7AF7BC6}"/>
                    </a:ext>
                  </a:extLst>
                </p14:cNvPr>
                <p14:cNvContentPartPr/>
                <p14:nvPr/>
              </p14:nvContentPartPr>
              <p14:xfrm>
                <a:off x="6954573" y="2889427"/>
                <a:ext cx="143280" cy="234000"/>
              </p14:xfrm>
            </p:contentPart>
          </mc:Choice>
          <mc:Fallback xmlns="">
            <p:pic>
              <p:nvPicPr>
                <p:cNvPr id="292" name="Freihand 291">
                  <a:extLst>
                    <a:ext uri="{FF2B5EF4-FFF2-40B4-BE49-F238E27FC236}">
                      <a16:creationId xmlns:a16="http://schemas.microsoft.com/office/drawing/2014/main" id="{0999A374-BBA2-4F80-80AA-1A3AD7AF7BC6}"/>
                    </a:ext>
                  </a:extLst>
                </p:cNvPr>
                <p:cNvPicPr/>
                <p:nvPr/>
              </p:nvPicPr>
              <p:blipFill>
                <a:blip r:embed="rId288"/>
                <a:stretch>
                  <a:fillRect/>
                </a:stretch>
              </p:blipFill>
              <p:spPr>
                <a:xfrm>
                  <a:off x="6950253" y="2885107"/>
                  <a:ext cx="15192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94" name="Freihand 293">
                  <a:extLst>
                    <a:ext uri="{FF2B5EF4-FFF2-40B4-BE49-F238E27FC236}">
                      <a16:creationId xmlns:a16="http://schemas.microsoft.com/office/drawing/2014/main" id="{8019CE88-8837-4FA2-AE7D-659FD62B7991}"/>
                    </a:ext>
                  </a:extLst>
                </p14:cNvPr>
                <p14:cNvContentPartPr/>
                <p14:nvPr/>
              </p14:nvContentPartPr>
              <p14:xfrm>
                <a:off x="7210893" y="2778547"/>
                <a:ext cx="94680" cy="197280"/>
              </p14:xfrm>
            </p:contentPart>
          </mc:Choice>
          <mc:Fallback xmlns="">
            <p:pic>
              <p:nvPicPr>
                <p:cNvPr id="294" name="Freihand 293">
                  <a:extLst>
                    <a:ext uri="{FF2B5EF4-FFF2-40B4-BE49-F238E27FC236}">
                      <a16:creationId xmlns:a16="http://schemas.microsoft.com/office/drawing/2014/main" id="{8019CE88-8837-4FA2-AE7D-659FD62B7991}"/>
                    </a:ext>
                  </a:extLst>
                </p:cNvPr>
                <p:cNvPicPr/>
                <p:nvPr/>
              </p:nvPicPr>
              <p:blipFill>
                <a:blip r:embed="rId290"/>
                <a:stretch>
                  <a:fillRect/>
                </a:stretch>
              </p:blipFill>
              <p:spPr>
                <a:xfrm>
                  <a:off x="7206573" y="2774227"/>
                  <a:ext cx="10332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95" name="Freihand 294">
                  <a:extLst>
                    <a:ext uri="{FF2B5EF4-FFF2-40B4-BE49-F238E27FC236}">
                      <a16:creationId xmlns:a16="http://schemas.microsoft.com/office/drawing/2014/main" id="{556AF427-597D-42AF-A3BA-3F49B35E4691}"/>
                    </a:ext>
                  </a:extLst>
                </p14:cNvPr>
                <p14:cNvContentPartPr/>
                <p14:nvPr/>
              </p14:nvContentPartPr>
              <p14:xfrm>
                <a:off x="7306293" y="2750107"/>
                <a:ext cx="78840" cy="126000"/>
              </p14:xfrm>
            </p:contentPart>
          </mc:Choice>
          <mc:Fallback xmlns="">
            <p:pic>
              <p:nvPicPr>
                <p:cNvPr id="295" name="Freihand 294">
                  <a:extLst>
                    <a:ext uri="{FF2B5EF4-FFF2-40B4-BE49-F238E27FC236}">
                      <a16:creationId xmlns:a16="http://schemas.microsoft.com/office/drawing/2014/main" id="{556AF427-597D-42AF-A3BA-3F49B35E4691}"/>
                    </a:ext>
                  </a:extLst>
                </p:cNvPr>
                <p:cNvPicPr/>
                <p:nvPr/>
              </p:nvPicPr>
              <p:blipFill>
                <a:blip r:embed="rId292"/>
                <a:stretch>
                  <a:fillRect/>
                </a:stretch>
              </p:blipFill>
              <p:spPr>
                <a:xfrm>
                  <a:off x="7301973" y="2745787"/>
                  <a:ext cx="874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96" name="Freihand 295">
                  <a:extLst>
                    <a:ext uri="{FF2B5EF4-FFF2-40B4-BE49-F238E27FC236}">
                      <a16:creationId xmlns:a16="http://schemas.microsoft.com/office/drawing/2014/main" id="{5680FCA9-3BF8-4928-B63B-C4EF91018966}"/>
                    </a:ext>
                  </a:extLst>
                </p14:cNvPr>
                <p14:cNvContentPartPr/>
                <p14:nvPr/>
              </p14:nvContentPartPr>
              <p14:xfrm>
                <a:off x="7423293" y="2698987"/>
                <a:ext cx="76680" cy="88200"/>
              </p14:xfrm>
            </p:contentPart>
          </mc:Choice>
          <mc:Fallback xmlns="">
            <p:pic>
              <p:nvPicPr>
                <p:cNvPr id="296" name="Freihand 295">
                  <a:extLst>
                    <a:ext uri="{FF2B5EF4-FFF2-40B4-BE49-F238E27FC236}">
                      <a16:creationId xmlns:a16="http://schemas.microsoft.com/office/drawing/2014/main" id="{5680FCA9-3BF8-4928-B63B-C4EF91018966}"/>
                    </a:ext>
                  </a:extLst>
                </p:cNvPr>
                <p:cNvPicPr/>
                <p:nvPr/>
              </p:nvPicPr>
              <p:blipFill>
                <a:blip r:embed="rId294"/>
                <a:stretch>
                  <a:fillRect/>
                </a:stretch>
              </p:blipFill>
              <p:spPr>
                <a:xfrm>
                  <a:off x="7418973" y="2694667"/>
                  <a:ext cx="853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97" name="Freihand 296">
                  <a:extLst>
                    <a:ext uri="{FF2B5EF4-FFF2-40B4-BE49-F238E27FC236}">
                      <a16:creationId xmlns:a16="http://schemas.microsoft.com/office/drawing/2014/main" id="{11EB156A-7C26-4EE9-9276-C99F45E0BEB8}"/>
                    </a:ext>
                  </a:extLst>
                </p14:cNvPr>
                <p14:cNvContentPartPr/>
                <p14:nvPr/>
              </p14:nvContentPartPr>
              <p14:xfrm>
                <a:off x="7484853" y="2584867"/>
                <a:ext cx="125280" cy="160560"/>
              </p14:xfrm>
            </p:contentPart>
          </mc:Choice>
          <mc:Fallback xmlns="">
            <p:pic>
              <p:nvPicPr>
                <p:cNvPr id="297" name="Freihand 296">
                  <a:extLst>
                    <a:ext uri="{FF2B5EF4-FFF2-40B4-BE49-F238E27FC236}">
                      <a16:creationId xmlns:a16="http://schemas.microsoft.com/office/drawing/2014/main" id="{11EB156A-7C26-4EE9-9276-C99F45E0BEB8}"/>
                    </a:ext>
                  </a:extLst>
                </p:cNvPr>
                <p:cNvPicPr/>
                <p:nvPr/>
              </p:nvPicPr>
              <p:blipFill>
                <a:blip r:embed="rId296"/>
                <a:stretch>
                  <a:fillRect/>
                </a:stretch>
              </p:blipFill>
              <p:spPr>
                <a:xfrm>
                  <a:off x="7480533" y="2580547"/>
                  <a:ext cx="1339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98" name="Freihand 297">
                  <a:extLst>
                    <a:ext uri="{FF2B5EF4-FFF2-40B4-BE49-F238E27FC236}">
                      <a16:creationId xmlns:a16="http://schemas.microsoft.com/office/drawing/2014/main" id="{09C71D8B-30FC-42D8-A0EA-684704C89D60}"/>
                    </a:ext>
                  </a:extLst>
                </p14:cNvPr>
                <p14:cNvContentPartPr/>
                <p14:nvPr/>
              </p14:nvContentPartPr>
              <p14:xfrm>
                <a:off x="7606893" y="2544187"/>
                <a:ext cx="46440" cy="110160"/>
              </p14:xfrm>
            </p:contentPart>
          </mc:Choice>
          <mc:Fallback xmlns="">
            <p:pic>
              <p:nvPicPr>
                <p:cNvPr id="298" name="Freihand 297">
                  <a:extLst>
                    <a:ext uri="{FF2B5EF4-FFF2-40B4-BE49-F238E27FC236}">
                      <a16:creationId xmlns:a16="http://schemas.microsoft.com/office/drawing/2014/main" id="{09C71D8B-30FC-42D8-A0EA-684704C89D60}"/>
                    </a:ext>
                  </a:extLst>
                </p:cNvPr>
                <p:cNvPicPr/>
                <p:nvPr/>
              </p:nvPicPr>
              <p:blipFill>
                <a:blip r:embed="rId298"/>
                <a:stretch>
                  <a:fillRect/>
                </a:stretch>
              </p:blipFill>
              <p:spPr>
                <a:xfrm>
                  <a:off x="7602573" y="2539867"/>
                  <a:ext cx="550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300" name="Freihand 299">
                  <a:extLst>
                    <a:ext uri="{FF2B5EF4-FFF2-40B4-BE49-F238E27FC236}">
                      <a16:creationId xmlns:a16="http://schemas.microsoft.com/office/drawing/2014/main" id="{F881CC8E-3993-4036-9CBD-01722E2D5ED6}"/>
                    </a:ext>
                  </a:extLst>
                </p14:cNvPr>
                <p14:cNvContentPartPr/>
                <p14:nvPr/>
              </p14:nvContentPartPr>
              <p14:xfrm>
                <a:off x="7668453" y="2491627"/>
                <a:ext cx="65880" cy="127440"/>
              </p14:xfrm>
            </p:contentPart>
          </mc:Choice>
          <mc:Fallback xmlns="">
            <p:pic>
              <p:nvPicPr>
                <p:cNvPr id="300" name="Freihand 299">
                  <a:extLst>
                    <a:ext uri="{FF2B5EF4-FFF2-40B4-BE49-F238E27FC236}">
                      <a16:creationId xmlns:a16="http://schemas.microsoft.com/office/drawing/2014/main" id="{F881CC8E-3993-4036-9CBD-01722E2D5ED6}"/>
                    </a:ext>
                  </a:extLst>
                </p:cNvPr>
                <p:cNvPicPr/>
                <p:nvPr/>
              </p:nvPicPr>
              <p:blipFill>
                <a:blip r:embed="rId300"/>
                <a:stretch>
                  <a:fillRect/>
                </a:stretch>
              </p:blipFill>
              <p:spPr>
                <a:xfrm>
                  <a:off x="7664133" y="2487307"/>
                  <a:ext cx="745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301" name="Freihand 300">
                  <a:extLst>
                    <a:ext uri="{FF2B5EF4-FFF2-40B4-BE49-F238E27FC236}">
                      <a16:creationId xmlns:a16="http://schemas.microsoft.com/office/drawing/2014/main" id="{26D1B4DD-4242-4845-B536-3436914F3A60}"/>
                    </a:ext>
                  </a:extLst>
                </p14:cNvPr>
                <p14:cNvContentPartPr/>
                <p14:nvPr/>
              </p14:nvContentPartPr>
              <p14:xfrm>
                <a:off x="7731813" y="2422507"/>
                <a:ext cx="145800" cy="110520"/>
              </p14:xfrm>
            </p:contentPart>
          </mc:Choice>
          <mc:Fallback xmlns="">
            <p:pic>
              <p:nvPicPr>
                <p:cNvPr id="301" name="Freihand 300">
                  <a:extLst>
                    <a:ext uri="{FF2B5EF4-FFF2-40B4-BE49-F238E27FC236}">
                      <a16:creationId xmlns:a16="http://schemas.microsoft.com/office/drawing/2014/main" id="{26D1B4DD-4242-4845-B536-3436914F3A60}"/>
                    </a:ext>
                  </a:extLst>
                </p:cNvPr>
                <p:cNvPicPr/>
                <p:nvPr/>
              </p:nvPicPr>
              <p:blipFill>
                <a:blip r:embed="rId302"/>
                <a:stretch>
                  <a:fillRect/>
                </a:stretch>
              </p:blipFill>
              <p:spPr>
                <a:xfrm>
                  <a:off x="7727493" y="2418187"/>
                  <a:ext cx="1544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302" name="Freihand 301">
                  <a:extLst>
                    <a:ext uri="{FF2B5EF4-FFF2-40B4-BE49-F238E27FC236}">
                      <a16:creationId xmlns:a16="http://schemas.microsoft.com/office/drawing/2014/main" id="{1C7A6148-DC64-4A96-A110-96DE4B4A70C2}"/>
                    </a:ext>
                  </a:extLst>
                </p14:cNvPr>
                <p14:cNvContentPartPr/>
                <p14:nvPr/>
              </p14:nvContentPartPr>
              <p14:xfrm>
                <a:off x="7817133" y="2352307"/>
                <a:ext cx="42120" cy="27360"/>
              </p14:xfrm>
            </p:contentPart>
          </mc:Choice>
          <mc:Fallback xmlns="">
            <p:pic>
              <p:nvPicPr>
                <p:cNvPr id="302" name="Freihand 301">
                  <a:extLst>
                    <a:ext uri="{FF2B5EF4-FFF2-40B4-BE49-F238E27FC236}">
                      <a16:creationId xmlns:a16="http://schemas.microsoft.com/office/drawing/2014/main" id="{1C7A6148-DC64-4A96-A110-96DE4B4A70C2}"/>
                    </a:ext>
                  </a:extLst>
                </p:cNvPr>
                <p:cNvPicPr/>
                <p:nvPr/>
              </p:nvPicPr>
              <p:blipFill>
                <a:blip r:embed="rId304"/>
                <a:stretch>
                  <a:fillRect/>
                </a:stretch>
              </p:blipFill>
              <p:spPr>
                <a:xfrm>
                  <a:off x="7812813" y="2347987"/>
                  <a:ext cx="507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303" name="Freihand 302">
                  <a:extLst>
                    <a:ext uri="{FF2B5EF4-FFF2-40B4-BE49-F238E27FC236}">
                      <a16:creationId xmlns:a16="http://schemas.microsoft.com/office/drawing/2014/main" id="{43E40F9F-A47F-485B-BB81-1CE5CE52EF0F}"/>
                    </a:ext>
                  </a:extLst>
                </p14:cNvPr>
                <p14:cNvContentPartPr/>
                <p14:nvPr/>
              </p14:nvContentPartPr>
              <p14:xfrm>
                <a:off x="7896693" y="2342947"/>
                <a:ext cx="130680" cy="194400"/>
              </p14:xfrm>
            </p:contentPart>
          </mc:Choice>
          <mc:Fallback xmlns="">
            <p:pic>
              <p:nvPicPr>
                <p:cNvPr id="303" name="Freihand 302">
                  <a:extLst>
                    <a:ext uri="{FF2B5EF4-FFF2-40B4-BE49-F238E27FC236}">
                      <a16:creationId xmlns:a16="http://schemas.microsoft.com/office/drawing/2014/main" id="{43E40F9F-A47F-485B-BB81-1CE5CE52EF0F}"/>
                    </a:ext>
                  </a:extLst>
                </p:cNvPr>
                <p:cNvPicPr/>
                <p:nvPr/>
              </p:nvPicPr>
              <p:blipFill>
                <a:blip r:embed="rId306"/>
                <a:stretch>
                  <a:fillRect/>
                </a:stretch>
              </p:blipFill>
              <p:spPr>
                <a:xfrm>
                  <a:off x="7892373" y="2338627"/>
                  <a:ext cx="13932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305" name="Freihand 304">
                  <a:extLst>
                    <a:ext uri="{FF2B5EF4-FFF2-40B4-BE49-F238E27FC236}">
                      <a16:creationId xmlns:a16="http://schemas.microsoft.com/office/drawing/2014/main" id="{BE0EF76A-BB37-4476-B499-13702478B59D}"/>
                    </a:ext>
                  </a:extLst>
                </p14:cNvPr>
                <p14:cNvContentPartPr/>
                <p14:nvPr/>
              </p14:nvContentPartPr>
              <p14:xfrm>
                <a:off x="8022333" y="2205787"/>
                <a:ext cx="118440" cy="110160"/>
              </p14:xfrm>
            </p:contentPart>
          </mc:Choice>
          <mc:Fallback xmlns="">
            <p:pic>
              <p:nvPicPr>
                <p:cNvPr id="305" name="Freihand 304">
                  <a:extLst>
                    <a:ext uri="{FF2B5EF4-FFF2-40B4-BE49-F238E27FC236}">
                      <a16:creationId xmlns:a16="http://schemas.microsoft.com/office/drawing/2014/main" id="{BE0EF76A-BB37-4476-B499-13702478B59D}"/>
                    </a:ext>
                  </a:extLst>
                </p:cNvPr>
                <p:cNvPicPr/>
                <p:nvPr/>
              </p:nvPicPr>
              <p:blipFill>
                <a:blip r:embed="rId308"/>
                <a:stretch>
                  <a:fillRect/>
                </a:stretch>
              </p:blipFill>
              <p:spPr>
                <a:xfrm>
                  <a:off x="8018013" y="2201467"/>
                  <a:ext cx="1270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306" name="Freihand 305">
                  <a:extLst>
                    <a:ext uri="{FF2B5EF4-FFF2-40B4-BE49-F238E27FC236}">
                      <a16:creationId xmlns:a16="http://schemas.microsoft.com/office/drawing/2014/main" id="{F9C169A8-58D5-44F1-924E-BCE2C2E25748}"/>
                    </a:ext>
                  </a:extLst>
                </p14:cNvPr>
                <p14:cNvContentPartPr/>
                <p14:nvPr/>
              </p14:nvContentPartPr>
              <p14:xfrm>
                <a:off x="8156613" y="2133427"/>
                <a:ext cx="78480" cy="80640"/>
              </p14:xfrm>
            </p:contentPart>
          </mc:Choice>
          <mc:Fallback xmlns="">
            <p:pic>
              <p:nvPicPr>
                <p:cNvPr id="306" name="Freihand 305">
                  <a:extLst>
                    <a:ext uri="{FF2B5EF4-FFF2-40B4-BE49-F238E27FC236}">
                      <a16:creationId xmlns:a16="http://schemas.microsoft.com/office/drawing/2014/main" id="{F9C169A8-58D5-44F1-924E-BCE2C2E25748}"/>
                    </a:ext>
                  </a:extLst>
                </p:cNvPr>
                <p:cNvPicPr/>
                <p:nvPr/>
              </p:nvPicPr>
              <p:blipFill>
                <a:blip r:embed="rId310"/>
                <a:stretch>
                  <a:fillRect/>
                </a:stretch>
              </p:blipFill>
              <p:spPr>
                <a:xfrm>
                  <a:off x="8152293" y="2129107"/>
                  <a:ext cx="871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307" name="Freihand 306">
                  <a:extLst>
                    <a:ext uri="{FF2B5EF4-FFF2-40B4-BE49-F238E27FC236}">
                      <a16:creationId xmlns:a16="http://schemas.microsoft.com/office/drawing/2014/main" id="{2A2D43AA-17C7-4DFC-AA9B-AD284C1C7284}"/>
                    </a:ext>
                  </a:extLst>
                </p14:cNvPr>
                <p14:cNvContentPartPr/>
                <p14:nvPr/>
              </p14:nvContentPartPr>
              <p14:xfrm>
                <a:off x="8271813" y="2084827"/>
                <a:ext cx="360" cy="360"/>
              </p14:xfrm>
            </p:contentPart>
          </mc:Choice>
          <mc:Fallback xmlns="">
            <p:pic>
              <p:nvPicPr>
                <p:cNvPr id="307" name="Freihand 306">
                  <a:extLst>
                    <a:ext uri="{FF2B5EF4-FFF2-40B4-BE49-F238E27FC236}">
                      <a16:creationId xmlns:a16="http://schemas.microsoft.com/office/drawing/2014/main" id="{2A2D43AA-17C7-4DFC-AA9B-AD284C1C7284}"/>
                    </a:ext>
                  </a:extLst>
                </p:cNvPr>
                <p:cNvPicPr/>
                <p:nvPr/>
              </p:nvPicPr>
              <p:blipFill>
                <a:blip r:embed="rId94"/>
                <a:stretch>
                  <a:fillRect/>
                </a:stretch>
              </p:blipFill>
              <p:spPr>
                <a:xfrm>
                  <a:off x="8267493" y="20805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308" name="Freihand 307">
                  <a:extLst>
                    <a:ext uri="{FF2B5EF4-FFF2-40B4-BE49-F238E27FC236}">
                      <a16:creationId xmlns:a16="http://schemas.microsoft.com/office/drawing/2014/main" id="{8D807212-1D0B-4EE1-991D-F0576C085B9E}"/>
                    </a:ext>
                  </a:extLst>
                </p14:cNvPr>
                <p14:cNvContentPartPr/>
                <p14:nvPr/>
              </p14:nvContentPartPr>
              <p14:xfrm>
                <a:off x="8205933" y="2085907"/>
                <a:ext cx="52920" cy="78840"/>
              </p14:xfrm>
            </p:contentPart>
          </mc:Choice>
          <mc:Fallback xmlns="">
            <p:pic>
              <p:nvPicPr>
                <p:cNvPr id="308" name="Freihand 307">
                  <a:extLst>
                    <a:ext uri="{FF2B5EF4-FFF2-40B4-BE49-F238E27FC236}">
                      <a16:creationId xmlns:a16="http://schemas.microsoft.com/office/drawing/2014/main" id="{8D807212-1D0B-4EE1-991D-F0576C085B9E}"/>
                    </a:ext>
                  </a:extLst>
                </p:cNvPr>
                <p:cNvPicPr/>
                <p:nvPr/>
              </p:nvPicPr>
              <p:blipFill>
                <a:blip r:embed="rId313"/>
                <a:stretch>
                  <a:fillRect/>
                </a:stretch>
              </p:blipFill>
              <p:spPr>
                <a:xfrm>
                  <a:off x="8201613" y="2081587"/>
                  <a:ext cx="615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309" name="Freihand 308">
                  <a:extLst>
                    <a:ext uri="{FF2B5EF4-FFF2-40B4-BE49-F238E27FC236}">
                      <a16:creationId xmlns:a16="http://schemas.microsoft.com/office/drawing/2014/main" id="{51739754-2433-4CAE-AB8E-42F9B70AEE40}"/>
                    </a:ext>
                  </a:extLst>
                </p14:cNvPr>
                <p14:cNvContentPartPr/>
                <p14:nvPr/>
              </p14:nvContentPartPr>
              <p14:xfrm>
                <a:off x="8266773" y="1979707"/>
                <a:ext cx="144000" cy="210960"/>
              </p14:xfrm>
            </p:contentPart>
          </mc:Choice>
          <mc:Fallback xmlns="">
            <p:pic>
              <p:nvPicPr>
                <p:cNvPr id="309" name="Freihand 308">
                  <a:extLst>
                    <a:ext uri="{FF2B5EF4-FFF2-40B4-BE49-F238E27FC236}">
                      <a16:creationId xmlns:a16="http://schemas.microsoft.com/office/drawing/2014/main" id="{51739754-2433-4CAE-AB8E-42F9B70AEE40}"/>
                    </a:ext>
                  </a:extLst>
                </p:cNvPr>
                <p:cNvPicPr/>
                <p:nvPr/>
              </p:nvPicPr>
              <p:blipFill>
                <a:blip r:embed="rId315"/>
                <a:stretch>
                  <a:fillRect/>
                </a:stretch>
              </p:blipFill>
              <p:spPr>
                <a:xfrm>
                  <a:off x="8262453" y="1975387"/>
                  <a:ext cx="15264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310" name="Freihand 309">
                  <a:extLst>
                    <a:ext uri="{FF2B5EF4-FFF2-40B4-BE49-F238E27FC236}">
                      <a16:creationId xmlns:a16="http://schemas.microsoft.com/office/drawing/2014/main" id="{FA219901-2FED-4A36-BD62-31BBAC249B5E}"/>
                    </a:ext>
                  </a:extLst>
                </p14:cNvPr>
                <p14:cNvContentPartPr/>
                <p14:nvPr/>
              </p14:nvContentPartPr>
              <p14:xfrm>
                <a:off x="8384853" y="1923907"/>
                <a:ext cx="360" cy="360"/>
              </p14:xfrm>
            </p:contentPart>
          </mc:Choice>
          <mc:Fallback xmlns="">
            <p:pic>
              <p:nvPicPr>
                <p:cNvPr id="310" name="Freihand 309">
                  <a:extLst>
                    <a:ext uri="{FF2B5EF4-FFF2-40B4-BE49-F238E27FC236}">
                      <a16:creationId xmlns:a16="http://schemas.microsoft.com/office/drawing/2014/main" id="{FA219901-2FED-4A36-BD62-31BBAC249B5E}"/>
                    </a:ext>
                  </a:extLst>
                </p:cNvPr>
                <p:cNvPicPr/>
                <p:nvPr/>
              </p:nvPicPr>
              <p:blipFill>
                <a:blip r:embed="rId94"/>
                <a:stretch>
                  <a:fillRect/>
                </a:stretch>
              </p:blipFill>
              <p:spPr>
                <a:xfrm>
                  <a:off x="8380533" y="19195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311" name="Freihand 310">
                  <a:extLst>
                    <a:ext uri="{FF2B5EF4-FFF2-40B4-BE49-F238E27FC236}">
                      <a16:creationId xmlns:a16="http://schemas.microsoft.com/office/drawing/2014/main" id="{32582168-FF80-4EEB-89D7-5BFA14EC1784}"/>
                    </a:ext>
                  </a:extLst>
                </p14:cNvPr>
                <p14:cNvContentPartPr/>
                <p14:nvPr/>
              </p14:nvContentPartPr>
              <p14:xfrm>
                <a:off x="8421573" y="1767307"/>
                <a:ext cx="158400" cy="209880"/>
              </p14:xfrm>
            </p:contentPart>
          </mc:Choice>
          <mc:Fallback xmlns="">
            <p:pic>
              <p:nvPicPr>
                <p:cNvPr id="311" name="Freihand 310">
                  <a:extLst>
                    <a:ext uri="{FF2B5EF4-FFF2-40B4-BE49-F238E27FC236}">
                      <a16:creationId xmlns:a16="http://schemas.microsoft.com/office/drawing/2014/main" id="{32582168-FF80-4EEB-89D7-5BFA14EC1784}"/>
                    </a:ext>
                  </a:extLst>
                </p:cNvPr>
                <p:cNvPicPr/>
                <p:nvPr/>
              </p:nvPicPr>
              <p:blipFill>
                <a:blip r:embed="rId318"/>
                <a:stretch>
                  <a:fillRect/>
                </a:stretch>
              </p:blipFill>
              <p:spPr>
                <a:xfrm>
                  <a:off x="8417253" y="1762987"/>
                  <a:ext cx="16704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312" name="Freihand 311">
                  <a:extLst>
                    <a:ext uri="{FF2B5EF4-FFF2-40B4-BE49-F238E27FC236}">
                      <a16:creationId xmlns:a16="http://schemas.microsoft.com/office/drawing/2014/main" id="{ECDC0009-09D6-4005-AC74-9361B36BBBA3}"/>
                    </a:ext>
                  </a:extLst>
                </p14:cNvPr>
                <p14:cNvContentPartPr/>
                <p14:nvPr/>
              </p14:nvContentPartPr>
              <p14:xfrm>
                <a:off x="8613813" y="1702507"/>
                <a:ext cx="83880" cy="200160"/>
              </p14:xfrm>
            </p:contentPart>
          </mc:Choice>
          <mc:Fallback xmlns="">
            <p:pic>
              <p:nvPicPr>
                <p:cNvPr id="312" name="Freihand 311">
                  <a:extLst>
                    <a:ext uri="{FF2B5EF4-FFF2-40B4-BE49-F238E27FC236}">
                      <a16:creationId xmlns:a16="http://schemas.microsoft.com/office/drawing/2014/main" id="{ECDC0009-09D6-4005-AC74-9361B36BBBA3}"/>
                    </a:ext>
                  </a:extLst>
                </p:cNvPr>
                <p:cNvPicPr/>
                <p:nvPr/>
              </p:nvPicPr>
              <p:blipFill>
                <a:blip r:embed="rId320"/>
                <a:stretch>
                  <a:fillRect/>
                </a:stretch>
              </p:blipFill>
              <p:spPr>
                <a:xfrm>
                  <a:off x="8609493" y="1698187"/>
                  <a:ext cx="9252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313" name="Freihand 312">
                  <a:extLst>
                    <a:ext uri="{FF2B5EF4-FFF2-40B4-BE49-F238E27FC236}">
                      <a16:creationId xmlns:a16="http://schemas.microsoft.com/office/drawing/2014/main" id="{3F337CDE-00A8-41C8-9937-76F4EEF23396}"/>
                    </a:ext>
                  </a:extLst>
                </p14:cNvPr>
                <p14:cNvContentPartPr/>
                <p14:nvPr/>
              </p14:nvContentPartPr>
              <p14:xfrm>
                <a:off x="8699493" y="1648867"/>
                <a:ext cx="48240" cy="86400"/>
              </p14:xfrm>
            </p:contentPart>
          </mc:Choice>
          <mc:Fallback xmlns="">
            <p:pic>
              <p:nvPicPr>
                <p:cNvPr id="313" name="Freihand 312">
                  <a:extLst>
                    <a:ext uri="{FF2B5EF4-FFF2-40B4-BE49-F238E27FC236}">
                      <a16:creationId xmlns:a16="http://schemas.microsoft.com/office/drawing/2014/main" id="{3F337CDE-00A8-41C8-9937-76F4EEF23396}"/>
                    </a:ext>
                  </a:extLst>
                </p:cNvPr>
                <p:cNvPicPr/>
                <p:nvPr/>
              </p:nvPicPr>
              <p:blipFill>
                <a:blip r:embed="rId322"/>
                <a:stretch>
                  <a:fillRect/>
                </a:stretch>
              </p:blipFill>
              <p:spPr>
                <a:xfrm>
                  <a:off x="8695173" y="1644547"/>
                  <a:ext cx="568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314" name="Freihand 313">
                  <a:extLst>
                    <a:ext uri="{FF2B5EF4-FFF2-40B4-BE49-F238E27FC236}">
                      <a16:creationId xmlns:a16="http://schemas.microsoft.com/office/drawing/2014/main" id="{562EBD58-E5CD-4CD5-A4EE-45F9759F960E}"/>
                    </a:ext>
                  </a:extLst>
                </p14:cNvPr>
                <p14:cNvContentPartPr/>
                <p14:nvPr/>
              </p14:nvContentPartPr>
              <p14:xfrm>
                <a:off x="8761053" y="1448347"/>
                <a:ext cx="250200" cy="218520"/>
              </p14:xfrm>
            </p:contentPart>
          </mc:Choice>
          <mc:Fallback xmlns="">
            <p:pic>
              <p:nvPicPr>
                <p:cNvPr id="314" name="Freihand 313">
                  <a:extLst>
                    <a:ext uri="{FF2B5EF4-FFF2-40B4-BE49-F238E27FC236}">
                      <a16:creationId xmlns:a16="http://schemas.microsoft.com/office/drawing/2014/main" id="{562EBD58-E5CD-4CD5-A4EE-45F9759F960E}"/>
                    </a:ext>
                  </a:extLst>
                </p:cNvPr>
                <p:cNvPicPr/>
                <p:nvPr/>
              </p:nvPicPr>
              <p:blipFill>
                <a:blip r:embed="rId324"/>
                <a:stretch>
                  <a:fillRect/>
                </a:stretch>
              </p:blipFill>
              <p:spPr>
                <a:xfrm>
                  <a:off x="8756733" y="1444027"/>
                  <a:ext cx="25884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315" name="Freihand 314">
                  <a:extLst>
                    <a:ext uri="{FF2B5EF4-FFF2-40B4-BE49-F238E27FC236}">
                      <a16:creationId xmlns:a16="http://schemas.microsoft.com/office/drawing/2014/main" id="{1363079D-F2DC-427A-9AAD-8CC2682BC5C9}"/>
                    </a:ext>
                  </a:extLst>
                </p14:cNvPr>
                <p14:cNvContentPartPr/>
                <p14:nvPr/>
              </p14:nvContentPartPr>
              <p14:xfrm>
                <a:off x="9034293" y="1387507"/>
                <a:ext cx="42120" cy="76320"/>
              </p14:xfrm>
            </p:contentPart>
          </mc:Choice>
          <mc:Fallback xmlns="">
            <p:pic>
              <p:nvPicPr>
                <p:cNvPr id="315" name="Freihand 314">
                  <a:extLst>
                    <a:ext uri="{FF2B5EF4-FFF2-40B4-BE49-F238E27FC236}">
                      <a16:creationId xmlns:a16="http://schemas.microsoft.com/office/drawing/2014/main" id="{1363079D-F2DC-427A-9AAD-8CC2682BC5C9}"/>
                    </a:ext>
                  </a:extLst>
                </p:cNvPr>
                <p:cNvPicPr/>
                <p:nvPr/>
              </p:nvPicPr>
              <p:blipFill>
                <a:blip r:embed="rId326"/>
                <a:stretch>
                  <a:fillRect/>
                </a:stretch>
              </p:blipFill>
              <p:spPr>
                <a:xfrm>
                  <a:off x="9029973" y="1383187"/>
                  <a:ext cx="507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316" name="Freihand 315">
                  <a:extLst>
                    <a:ext uri="{FF2B5EF4-FFF2-40B4-BE49-F238E27FC236}">
                      <a16:creationId xmlns:a16="http://schemas.microsoft.com/office/drawing/2014/main" id="{49AF915B-9348-4184-86CA-0F724F5DA28A}"/>
                    </a:ext>
                  </a:extLst>
                </p14:cNvPr>
                <p14:cNvContentPartPr/>
                <p14:nvPr/>
              </p14:nvContentPartPr>
              <p14:xfrm>
                <a:off x="9037893" y="1270867"/>
                <a:ext cx="102240" cy="137880"/>
              </p14:xfrm>
            </p:contentPart>
          </mc:Choice>
          <mc:Fallback xmlns="">
            <p:pic>
              <p:nvPicPr>
                <p:cNvPr id="316" name="Freihand 315">
                  <a:extLst>
                    <a:ext uri="{FF2B5EF4-FFF2-40B4-BE49-F238E27FC236}">
                      <a16:creationId xmlns:a16="http://schemas.microsoft.com/office/drawing/2014/main" id="{49AF915B-9348-4184-86CA-0F724F5DA28A}"/>
                    </a:ext>
                  </a:extLst>
                </p:cNvPr>
                <p:cNvPicPr/>
                <p:nvPr/>
              </p:nvPicPr>
              <p:blipFill>
                <a:blip r:embed="rId328"/>
                <a:stretch>
                  <a:fillRect/>
                </a:stretch>
              </p:blipFill>
              <p:spPr>
                <a:xfrm>
                  <a:off x="9033573" y="1266547"/>
                  <a:ext cx="1108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317" name="Freihand 316">
                  <a:extLst>
                    <a:ext uri="{FF2B5EF4-FFF2-40B4-BE49-F238E27FC236}">
                      <a16:creationId xmlns:a16="http://schemas.microsoft.com/office/drawing/2014/main" id="{C8E79AB7-2B8C-4C39-98B5-CCA0BEEF81EB}"/>
                    </a:ext>
                  </a:extLst>
                </p14:cNvPr>
                <p14:cNvContentPartPr/>
                <p14:nvPr/>
              </p14:nvContentPartPr>
              <p14:xfrm>
                <a:off x="9104133" y="1270507"/>
                <a:ext cx="114480" cy="107640"/>
              </p14:xfrm>
            </p:contentPart>
          </mc:Choice>
          <mc:Fallback xmlns="">
            <p:pic>
              <p:nvPicPr>
                <p:cNvPr id="317" name="Freihand 316">
                  <a:extLst>
                    <a:ext uri="{FF2B5EF4-FFF2-40B4-BE49-F238E27FC236}">
                      <a16:creationId xmlns:a16="http://schemas.microsoft.com/office/drawing/2014/main" id="{C8E79AB7-2B8C-4C39-98B5-CCA0BEEF81EB}"/>
                    </a:ext>
                  </a:extLst>
                </p:cNvPr>
                <p:cNvPicPr/>
                <p:nvPr/>
              </p:nvPicPr>
              <p:blipFill>
                <a:blip r:embed="rId330"/>
                <a:stretch>
                  <a:fillRect/>
                </a:stretch>
              </p:blipFill>
              <p:spPr>
                <a:xfrm>
                  <a:off x="9099813" y="1266187"/>
                  <a:ext cx="1231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318" name="Freihand 317">
                  <a:extLst>
                    <a:ext uri="{FF2B5EF4-FFF2-40B4-BE49-F238E27FC236}">
                      <a16:creationId xmlns:a16="http://schemas.microsoft.com/office/drawing/2014/main" id="{3C91860A-EFDE-40B5-ADE1-7ECD4A0E0425}"/>
                    </a:ext>
                  </a:extLst>
                </p14:cNvPr>
                <p14:cNvContentPartPr/>
                <p14:nvPr/>
              </p14:nvContentPartPr>
              <p14:xfrm>
                <a:off x="9186933" y="1140187"/>
                <a:ext cx="111960" cy="294840"/>
              </p14:xfrm>
            </p:contentPart>
          </mc:Choice>
          <mc:Fallback xmlns="">
            <p:pic>
              <p:nvPicPr>
                <p:cNvPr id="318" name="Freihand 317">
                  <a:extLst>
                    <a:ext uri="{FF2B5EF4-FFF2-40B4-BE49-F238E27FC236}">
                      <a16:creationId xmlns:a16="http://schemas.microsoft.com/office/drawing/2014/main" id="{3C91860A-EFDE-40B5-ADE1-7ECD4A0E0425}"/>
                    </a:ext>
                  </a:extLst>
                </p:cNvPr>
                <p:cNvPicPr/>
                <p:nvPr/>
              </p:nvPicPr>
              <p:blipFill>
                <a:blip r:embed="rId332"/>
                <a:stretch>
                  <a:fillRect/>
                </a:stretch>
              </p:blipFill>
              <p:spPr>
                <a:xfrm>
                  <a:off x="9182613" y="1135867"/>
                  <a:ext cx="12060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320" name="Freihand 319">
                  <a:extLst>
                    <a:ext uri="{FF2B5EF4-FFF2-40B4-BE49-F238E27FC236}">
                      <a16:creationId xmlns:a16="http://schemas.microsoft.com/office/drawing/2014/main" id="{7790FF51-2DBE-4961-BAEE-F01095DEC34A}"/>
                    </a:ext>
                  </a:extLst>
                </p14:cNvPr>
                <p14:cNvContentPartPr/>
                <p14:nvPr/>
              </p14:nvContentPartPr>
              <p14:xfrm>
                <a:off x="3592893" y="4336267"/>
                <a:ext cx="171000" cy="73440"/>
              </p14:xfrm>
            </p:contentPart>
          </mc:Choice>
          <mc:Fallback xmlns="">
            <p:pic>
              <p:nvPicPr>
                <p:cNvPr id="320" name="Freihand 319">
                  <a:extLst>
                    <a:ext uri="{FF2B5EF4-FFF2-40B4-BE49-F238E27FC236}">
                      <a16:creationId xmlns:a16="http://schemas.microsoft.com/office/drawing/2014/main" id="{7790FF51-2DBE-4961-BAEE-F01095DEC34A}"/>
                    </a:ext>
                  </a:extLst>
                </p:cNvPr>
                <p:cNvPicPr/>
                <p:nvPr/>
              </p:nvPicPr>
              <p:blipFill>
                <a:blip r:embed="rId334"/>
                <a:stretch>
                  <a:fillRect/>
                </a:stretch>
              </p:blipFill>
              <p:spPr>
                <a:xfrm>
                  <a:off x="3588573" y="4331947"/>
                  <a:ext cx="1796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23" name="Freihand 222">
                  <a:extLst>
                    <a:ext uri="{FF2B5EF4-FFF2-40B4-BE49-F238E27FC236}">
                      <a16:creationId xmlns:a16="http://schemas.microsoft.com/office/drawing/2014/main" id="{F821582F-0993-414D-BF73-4504C3A0E90E}"/>
                    </a:ext>
                  </a:extLst>
                </p14:cNvPr>
                <p14:cNvContentPartPr/>
                <p14:nvPr/>
              </p14:nvContentPartPr>
              <p14:xfrm>
                <a:off x="3866853" y="4662787"/>
                <a:ext cx="720" cy="39240"/>
              </p14:xfrm>
            </p:contentPart>
          </mc:Choice>
          <mc:Fallback xmlns="">
            <p:pic>
              <p:nvPicPr>
                <p:cNvPr id="223" name="Freihand 222">
                  <a:extLst>
                    <a:ext uri="{FF2B5EF4-FFF2-40B4-BE49-F238E27FC236}">
                      <a16:creationId xmlns:a16="http://schemas.microsoft.com/office/drawing/2014/main" id="{F821582F-0993-414D-BF73-4504C3A0E90E}"/>
                    </a:ext>
                  </a:extLst>
                </p:cNvPr>
                <p:cNvPicPr/>
                <p:nvPr/>
              </p:nvPicPr>
              <p:blipFill>
                <a:blip r:embed="rId336"/>
                <a:stretch>
                  <a:fillRect/>
                </a:stretch>
              </p:blipFill>
              <p:spPr>
                <a:xfrm>
                  <a:off x="3862533" y="4658467"/>
                  <a:ext cx="93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24" name="Freihand 223">
                  <a:extLst>
                    <a:ext uri="{FF2B5EF4-FFF2-40B4-BE49-F238E27FC236}">
                      <a16:creationId xmlns:a16="http://schemas.microsoft.com/office/drawing/2014/main" id="{ACF5CD02-4129-400F-BDA6-2FF7A76FA90E}"/>
                    </a:ext>
                  </a:extLst>
                </p14:cNvPr>
                <p14:cNvContentPartPr/>
                <p14:nvPr/>
              </p14:nvContentPartPr>
              <p14:xfrm>
                <a:off x="3846333" y="4775827"/>
                <a:ext cx="25200" cy="269280"/>
              </p14:xfrm>
            </p:contentPart>
          </mc:Choice>
          <mc:Fallback xmlns="">
            <p:pic>
              <p:nvPicPr>
                <p:cNvPr id="224" name="Freihand 223">
                  <a:extLst>
                    <a:ext uri="{FF2B5EF4-FFF2-40B4-BE49-F238E27FC236}">
                      <a16:creationId xmlns:a16="http://schemas.microsoft.com/office/drawing/2014/main" id="{ACF5CD02-4129-400F-BDA6-2FF7A76FA90E}"/>
                    </a:ext>
                  </a:extLst>
                </p:cNvPr>
                <p:cNvPicPr/>
                <p:nvPr/>
              </p:nvPicPr>
              <p:blipFill>
                <a:blip r:embed="rId338"/>
                <a:stretch>
                  <a:fillRect/>
                </a:stretch>
              </p:blipFill>
              <p:spPr>
                <a:xfrm>
                  <a:off x="3842013" y="4771507"/>
                  <a:ext cx="3384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321" name="Freihand 320">
                  <a:extLst>
                    <a:ext uri="{FF2B5EF4-FFF2-40B4-BE49-F238E27FC236}">
                      <a16:creationId xmlns:a16="http://schemas.microsoft.com/office/drawing/2014/main" id="{2AA59166-271B-4073-9407-444EF67FD60E}"/>
                    </a:ext>
                  </a:extLst>
                </p14:cNvPr>
                <p14:cNvContentPartPr/>
                <p14:nvPr/>
              </p14:nvContentPartPr>
              <p14:xfrm>
                <a:off x="3715653" y="4717507"/>
                <a:ext cx="210600" cy="100080"/>
              </p14:xfrm>
            </p:contentPart>
          </mc:Choice>
          <mc:Fallback xmlns="">
            <p:pic>
              <p:nvPicPr>
                <p:cNvPr id="321" name="Freihand 320">
                  <a:extLst>
                    <a:ext uri="{FF2B5EF4-FFF2-40B4-BE49-F238E27FC236}">
                      <a16:creationId xmlns:a16="http://schemas.microsoft.com/office/drawing/2014/main" id="{2AA59166-271B-4073-9407-444EF67FD60E}"/>
                    </a:ext>
                  </a:extLst>
                </p:cNvPr>
                <p:cNvPicPr/>
                <p:nvPr/>
              </p:nvPicPr>
              <p:blipFill>
                <a:blip r:embed="rId340"/>
                <a:stretch>
                  <a:fillRect/>
                </a:stretch>
              </p:blipFill>
              <p:spPr>
                <a:xfrm>
                  <a:off x="3711333" y="4713187"/>
                  <a:ext cx="2192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323" name="Freihand 322">
                  <a:extLst>
                    <a:ext uri="{FF2B5EF4-FFF2-40B4-BE49-F238E27FC236}">
                      <a16:creationId xmlns:a16="http://schemas.microsoft.com/office/drawing/2014/main" id="{CFF73300-7145-43E1-AF4C-7780C9C48034}"/>
                    </a:ext>
                  </a:extLst>
                </p14:cNvPr>
                <p14:cNvContentPartPr/>
                <p14:nvPr/>
              </p14:nvContentPartPr>
              <p14:xfrm>
                <a:off x="4130013" y="4640827"/>
                <a:ext cx="129960" cy="116280"/>
              </p14:xfrm>
            </p:contentPart>
          </mc:Choice>
          <mc:Fallback xmlns="">
            <p:pic>
              <p:nvPicPr>
                <p:cNvPr id="323" name="Freihand 322">
                  <a:extLst>
                    <a:ext uri="{FF2B5EF4-FFF2-40B4-BE49-F238E27FC236}">
                      <a16:creationId xmlns:a16="http://schemas.microsoft.com/office/drawing/2014/main" id="{CFF73300-7145-43E1-AF4C-7780C9C48034}"/>
                    </a:ext>
                  </a:extLst>
                </p:cNvPr>
                <p:cNvPicPr/>
                <p:nvPr/>
              </p:nvPicPr>
              <p:blipFill>
                <a:blip r:embed="rId342"/>
                <a:stretch>
                  <a:fillRect/>
                </a:stretch>
              </p:blipFill>
              <p:spPr>
                <a:xfrm>
                  <a:off x="4125693" y="4636507"/>
                  <a:ext cx="1386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324" name="Freihand 323">
                  <a:extLst>
                    <a:ext uri="{FF2B5EF4-FFF2-40B4-BE49-F238E27FC236}">
                      <a16:creationId xmlns:a16="http://schemas.microsoft.com/office/drawing/2014/main" id="{7FD54572-0DB0-4264-A392-4E699526F333}"/>
                    </a:ext>
                  </a:extLst>
                </p14:cNvPr>
                <p14:cNvContentPartPr/>
                <p14:nvPr/>
              </p14:nvContentPartPr>
              <p14:xfrm>
                <a:off x="4338813" y="4600867"/>
                <a:ext cx="203400" cy="78480"/>
              </p14:xfrm>
            </p:contentPart>
          </mc:Choice>
          <mc:Fallback xmlns="">
            <p:pic>
              <p:nvPicPr>
                <p:cNvPr id="324" name="Freihand 323">
                  <a:extLst>
                    <a:ext uri="{FF2B5EF4-FFF2-40B4-BE49-F238E27FC236}">
                      <a16:creationId xmlns:a16="http://schemas.microsoft.com/office/drawing/2014/main" id="{7FD54572-0DB0-4264-A392-4E699526F333}"/>
                    </a:ext>
                  </a:extLst>
                </p:cNvPr>
                <p:cNvPicPr/>
                <p:nvPr/>
              </p:nvPicPr>
              <p:blipFill>
                <a:blip r:embed="rId344"/>
                <a:stretch>
                  <a:fillRect/>
                </a:stretch>
              </p:blipFill>
              <p:spPr>
                <a:xfrm>
                  <a:off x="4334493" y="4596547"/>
                  <a:ext cx="2120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325" name="Freihand 324">
                  <a:extLst>
                    <a:ext uri="{FF2B5EF4-FFF2-40B4-BE49-F238E27FC236}">
                      <a16:creationId xmlns:a16="http://schemas.microsoft.com/office/drawing/2014/main" id="{CBB1B9FA-8315-4D8B-963D-DA1C50EB06F4}"/>
                    </a:ext>
                  </a:extLst>
                </p14:cNvPr>
                <p14:cNvContentPartPr/>
                <p14:nvPr/>
              </p14:nvContentPartPr>
              <p14:xfrm>
                <a:off x="4581093" y="4545067"/>
                <a:ext cx="114840" cy="118080"/>
              </p14:xfrm>
            </p:contentPart>
          </mc:Choice>
          <mc:Fallback xmlns="">
            <p:pic>
              <p:nvPicPr>
                <p:cNvPr id="325" name="Freihand 324">
                  <a:extLst>
                    <a:ext uri="{FF2B5EF4-FFF2-40B4-BE49-F238E27FC236}">
                      <a16:creationId xmlns:a16="http://schemas.microsoft.com/office/drawing/2014/main" id="{CBB1B9FA-8315-4D8B-963D-DA1C50EB06F4}"/>
                    </a:ext>
                  </a:extLst>
                </p:cNvPr>
                <p:cNvPicPr/>
                <p:nvPr/>
              </p:nvPicPr>
              <p:blipFill>
                <a:blip r:embed="rId346"/>
                <a:stretch>
                  <a:fillRect/>
                </a:stretch>
              </p:blipFill>
              <p:spPr>
                <a:xfrm>
                  <a:off x="4576773" y="4540747"/>
                  <a:ext cx="1234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326" name="Freihand 325">
                  <a:extLst>
                    <a:ext uri="{FF2B5EF4-FFF2-40B4-BE49-F238E27FC236}">
                      <a16:creationId xmlns:a16="http://schemas.microsoft.com/office/drawing/2014/main" id="{9A0FC5CC-31E7-4B6A-BB80-139A9389B645}"/>
                    </a:ext>
                  </a:extLst>
                </p14:cNvPr>
                <p14:cNvContentPartPr/>
                <p14:nvPr/>
              </p14:nvContentPartPr>
              <p14:xfrm>
                <a:off x="4738413" y="4515187"/>
                <a:ext cx="135360" cy="92160"/>
              </p14:xfrm>
            </p:contentPart>
          </mc:Choice>
          <mc:Fallback xmlns="">
            <p:pic>
              <p:nvPicPr>
                <p:cNvPr id="326" name="Freihand 325">
                  <a:extLst>
                    <a:ext uri="{FF2B5EF4-FFF2-40B4-BE49-F238E27FC236}">
                      <a16:creationId xmlns:a16="http://schemas.microsoft.com/office/drawing/2014/main" id="{9A0FC5CC-31E7-4B6A-BB80-139A9389B645}"/>
                    </a:ext>
                  </a:extLst>
                </p:cNvPr>
                <p:cNvPicPr/>
                <p:nvPr/>
              </p:nvPicPr>
              <p:blipFill>
                <a:blip r:embed="rId348"/>
                <a:stretch>
                  <a:fillRect/>
                </a:stretch>
              </p:blipFill>
              <p:spPr>
                <a:xfrm>
                  <a:off x="4734093" y="4510867"/>
                  <a:ext cx="1440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327" name="Freihand 326">
                  <a:extLst>
                    <a:ext uri="{FF2B5EF4-FFF2-40B4-BE49-F238E27FC236}">
                      <a16:creationId xmlns:a16="http://schemas.microsoft.com/office/drawing/2014/main" id="{6615DD5E-E793-4287-98C9-B02533C45263}"/>
                    </a:ext>
                  </a:extLst>
                </p14:cNvPr>
                <p14:cNvContentPartPr/>
                <p14:nvPr/>
              </p14:nvContentPartPr>
              <p14:xfrm>
                <a:off x="4894653" y="4425907"/>
                <a:ext cx="252720" cy="138600"/>
              </p14:xfrm>
            </p:contentPart>
          </mc:Choice>
          <mc:Fallback xmlns="">
            <p:pic>
              <p:nvPicPr>
                <p:cNvPr id="327" name="Freihand 326">
                  <a:extLst>
                    <a:ext uri="{FF2B5EF4-FFF2-40B4-BE49-F238E27FC236}">
                      <a16:creationId xmlns:a16="http://schemas.microsoft.com/office/drawing/2014/main" id="{6615DD5E-E793-4287-98C9-B02533C45263}"/>
                    </a:ext>
                  </a:extLst>
                </p:cNvPr>
                <p:cNvPicPr/>
                <p:nvPr/>
              </p:nvPicPr>
              <p:blipFill>
                <a:blip r:embed="rId350"/>
                <a:stretch>
                  <a:fillRect/>
                </a:stretch>
              </p:blipFill>
              <p:spPr>
                <a:xfrm>
                  <a:off x="4890333" y="4421587"/>
                  <a:ext cx="2613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329" name="Freihand 328">
                  <a:extLst>
                    <a:ext uri="{FF2B5EF4-FFF2-40B4-BE49-F238E27FC236}">
                      <a16:creationId xmlns:a16="http://schemas.microsoft.com/office/drawing/2014/main" id="{BFD9F2FF-B48D-4402-88EA-0B48C9CDFA5A}"/>
                    </a:ext>
                  </a:extLst>
                </p14:cNvPr>
                <p14:cNvContentPartPr/>
                <p14:nvPr/>
              </p14:nvContentPartPr>
              <p14:xfrm>
                <a:off x="5306853" y="4248427"/>
                <a:ext cx="110520" cy="241200"/>
              </p14:xfrm>
            </p:contentPart>
          </mc:Choice>
          <mc:Fallback xmlns="">
            <p:pic>
              <p:nvPicPr>
                <p:cNvPr id="329" name="Freihand 328">
                  <a:extLst>
                    <a:ext uri="{FF2B5EF4-FFF2-40B4-BE49-F238E27FC236}">
                      <a16:creationId xmlns:a16="http://schemas.microsoft.com/office/drawing/2014/main" id="{BFD9F2FF-B48D-4402-88EA-0B48C9CDFA5A}"/>
                    </a:ext>
                  </a:extLst>
                </p:cNvPr>
                <p:cNvPicPr/>
                <p:nvPr/>
              </p:nvPicPr>
              <p:blipFill>
                <a:blip r:embed="rId352"/>
                <a:stretch>
                  <a:fillRect/>
                </a:stretch>
              </p:blipFill>
              <p:spPr>
                <a:xfrm>
                  <a:off x="5302533" y="4244107"/>
                  <a:ext cx="11916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330" name="Freihand 329">
                  <a:extLst>
                    <a:ext uri="{FF2B5EF4-FFF2-40B4-BE49-F238E27FC236}">
                      <a16:creationId xmlns:a16="http://schemas.microsoft.com/office/drawing/2014/main" id="{0F1B0E02-F58E-4E19-97E0-E55428DD7D7E}"/>
                    </a:ext>
                  </a:extLst>
                </p14:cNvPr>
                <p14:cNvContentPartPr/>
                <p14:nvPr/>
              </p14:nvContentPartPr>
              <p14:xfrm>
                <a:off x="5556333" y="4252027"/>
                <a:ext cx="136800" cy="124560"/>
              </p14:xfrm>
            </p:contentPart>
          </mc:Choice>
          <mc:Fallback xmlns="">
            <p:pic>
              <p:nvPicPr>
                <p:cNvPr id="330" name="Freihand 329">
                  <a:extLst>
                    <a:ext uri="{FF2B5EF4-FFF2-40B4-BE49-F238E27FC236}">
                      <a16:creationId xmlns:a16="http://schemas.microsoft.com/office/drawing/2014/main" id="{0F1B0E02-F58E-4E19-97E0-E55428DD7D7E}"/>
                    </a:ext>
                  </a:extLst>
                </p:cNvPr>
                <p:cNvPicPr/>
                <p:nvPr/>
              </p:nvPicPr>
              <p:blipFill>
                <a:blip r:embed="rId354"/>
                <a:stretch>
                  <a:fillRect/>
                </a:stretch>
              </p:blipFill>
              <p:spPr>
                <a:xfrm>
                  <a:off x="5552013" y="4247707"/>
                  <a:ext cx="1454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331" name="Freihand 330">
                  <a:extLst>
                    <a:ext uri="{FF2B5EF4-FFF2-40B4-BE49-F238E27FC236}">
                      <a16:creationId xmlns:a16="http://schemas.microsoft.com/office/drawing/2014/main" id="{7A6B36F1-54D7-4A8C-BA49-9F5088AE5DB2}"/>
                    </a:ext>
                  </a:extLst>
                </p14:cNvPr>
                <p14:cNvContentPartPr/>
                <p14:nvPr/>
              </p14:nvContentPartPr>
              <p14:xfrm>
                <a:off x="5778453" y="4200187"/>
                <a:ext cx="19080" cy="147600"/>
              </p14:xfrm>
            </p:contentPart>
          </mc:Choice>
          <mc:Fallback xmlns="">
            <p:pic>
              <p:nvPicPr>
                <p:cNvPr id="331" name="Freihand 330">
                  <a:extLst>
                    <a:ext uri="{FF2B5EF4-FFF2-40B4-BE49-F238E27FC236}">
                      <a16:creationId xmlns:a16="http://schemas.microsoft.com/office/drawing/2014/main" id="{7A6B36F1-54D7-4A8C-BA49-9F5088AE5DB2}"/>
                    </a:ext>
                  </a:extLst>
                </p:cNvPr>
                <p:cNvPicPr/>
                <p:nvPr/>
              </p:nvPicPr>
              <p:blipFill>
                <a:blip r:embed="rId356"/>
                <a:stretch>
                  <a:fillRect/>
                </a:stretch>
              </p:blipFill>
              <p:spPr>
                <a:xfrm>
                  <a:off x="5774133" y="4195867"/>
                  <a:ext cx="277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332" name="Freihand 331">
                  <a:extLst>
                    <a:ext uri="{FF2B5EF4-FFF2-40B4-BE49-F238E27FC236}">
                      <a16:creationId xmlns:a16="http://schemas.microsoft.com/office/drawing/2014/main" id="{37670FAF-C420-482E-B137-A05D84428A86}"/>
                    </a:ext>
                  </a:extLst>
                </p14:cNvPr>
                <p14:cNvContentPartPr/>
                <p14:nvPr/>
              </p14:nvContentPartPr>
              <p14:xfrm>
                <a:off x="5690253" y="4163107"/>
                <a:ext cx="243360" cy="150120"/>
              </p14:xfrm>
            </p:contentPart>
          </mc:Choice>
          <mc:Fallback xmlns="">
            <p:pic>
              <p:nvPicPr>
                <p:cNvPr id="332" name="Freihand 331">
                  <a:extLst>
                    <a:ext uri="{FF2B5EF4-FFF2-40B4-BE49-F238E27FC236}">
                      <a16:creationId xmlns:a16="http://schemas.microsoft.com/office/drawing/2014/main" id="{37670FAF-C420-482E-B137-A05D84428A86}"/>
                    </a:ext>
                  </a:extLst>
                </p:cNvPr>
                <p:cNvPicPr/>
                <p:nvPr/>
              </p:nvPicPr>
              <p:blipFill>
                <a:blip r:embed="rId358"/>
                <a:stretch>
                  <a:fillRect/>
                </a:stretch>
              </p:blipFill>
              <p:spPr>
                <a:xfrm>
                  <a:off x="5685933" y="4158787"/>
                  <a:ext cx="2520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333" name="Freihand 332">
                  <a:extLst>
                    <a:ext uri="{FF2B5EF4-FFF2-40B4-BE49-F238E27FC236}">
                      <a16:creationId xmlns:a16="http://schemas.microsoft.com/office/drawing/2014/main" id="{1B0E2841-216A-4FCD-B2D5-2196AE7CA89B}"/>
                    </a:ext>
                  </a:extLst>
                </p14:cNvPr>
                <p14:cNvContentPartPr/>
                <p14:nvPr/>
              </p14:nvContentPartPr>
              <p14:xfrm>
                <a:off x="5952693" y="4107667"/>
                <a:ext cx="126720" cy="175680"/>
              </p14:xfrm>
            </p:contentPart>
          </mc:Choice>
          <mc:Fallback xmlns="">
            <p:pic>
              <p:nvPicPr>
                <p:cNvPr id="333" name="Freihand 332">
                  <a:extLst>
                    <a:ext uri="{FF2B5EF4-FFF2-40B4-BE49-F238E27FC236}">
                      <a16:creationId xmlns:a16="http://schemas.microsoft.com/office/drawing/2014/main" id="{1B0E2841-216A-4FCD-B2D5-2196AE7CA89B}"/>
                    </a:ext>
                  </a:extLst>
                </p:cNvPr>
                <p:cNvPicPr/>
                <p:nvPr/>
              </p:nvPicPr>
              <p:blipFill>
                <a:blip r:embed="rId360"/>
                <a:stretch>
                  <a:fillRect/>
                </a:stretch>
              </p:blipFill>
              <p:spPr>
                <a:xfrm>
                  <a:off x="5948373" y="4103347"/>
                  <a:ext cx="1353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334" name="Freihand 333">
                  <a:extLst>
                    <a:ext uri="{FF2B5EF4-FFF2-40B4-BE49-F238E27FC236}">
                      <a16:creationId xmlns:a16="http://schemas.microsoft.com/office/drawing/2014/main" id="{863821D3-5044-400A-A8BD-46D989A4DCAD}"/>
                    </a:ext>
                  </a:extLst>
                </p14:cNvPr>
                <p14:cNvContentPartPr/>
                <p14:nvPr/>
              </p14:nvContentPartPr>
              <p14:xfrm>
                <a:off x="6089853" y="3989227"/>
                <a:ext cx="96840" cy="343800"/>
              </p14:xfrm>
            </p:contentPart>
          </mc:Choice>
          <mc:Fallback xmlns="">
            <p:pic>
              <p:nvPicPr>
                <p:cNvPr id="334" name="Freihand 333">
                  <a:extLst>
                    <a:ext uri="{FF2B5EF4-FFF2-40B4-BE49-F238E27FC236}">
                      <a16:creationId xmlns:a16="http://schemas.microsoft.com/office/drawing/2014/main" id="{863821D3-5044-400A-A8BD-46D989A4DCAD}"/>
                    </a:ext>
                  </a:extLst>
                </p:cNvPr>
                <p:cNvPicPr/>
                <p:nvPr/>
              </p:nvPicPr>
              <p:blipFill>
                <a:blip r:embed="rId362"/>
                <a:stretch>
                  <a:fillRect/>
                </a:stretch>
              </p:blipFill>
              <p:spPr>
                <a:xfrm>
                  <a:off x="6085533" y="3984907"/>
                  <a:ext cx="105480" cy="352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3">
            <p14:nvContentPartPr>
              <p14:cNvPr id="3" name="Freihand 2">
                <a:extLst>
                  <a:ext uri="{FF2B5EF4-FFF2-40B4-BE49-F238E27FC236}">
                    <a16:creationId xmlns:a16="http://schemas.microsoft.com/office/drawing/2014/main" id="{035E251E-4F06-4670-AF7B-BB30F4E0EC6B}"/>
                  </a:ext>
                </a:extLst>
              </p14:cNvPr>
              <p14:cNvContentPartPr/>
              <p14:nvPr/>
            </p14:nvContentPartPr>
            <p14:xfrm>
              <a:off x="1961013" y="2352307"/>
              <a:ext cx="12960" cy="26640"/>
            </p14:xfrm>
          </p:contentPart>
        </mc:Choice>
        <mc:Fallback>
          <p:pic>
            <p:nvPicPr>
              <p:cNvPr id="3" name="Freihand 2">
                <a:extLst>
                  <a:ext uri="{FF2B5EF4-FFF2-40B4-BE49-F238E27FC236}">
                    <a16:creationId xmlns:a16="http://schemas.microsoft.com/office/drawing/2014/main" id="{035E251E-4F06-4670-AF7B-BB30F4E0EC6B}"/>
                  </a:ext>
                </a:extLst>
              </p:cNvPr>
              <p:cNvPicPr/>
              <p:nvPr/>
            </p:nvPicPr>
            <p:blipFill>
              <a:blip r:embed="rId364"/>
              <a:stretch>
                <a:fillRect/>
              </a:stretch>
            </p:blipFill>
            <p:spPr>
              <a:xfrm>
                <a:off x="1956693" y="2347987"/>
                <a:ext cx="2160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5" name="Freihand 4">
                <a:extLst>
                  <a:ext uri="{FF2B5EF4-FFF2-40B4-BE49-F238E27FC236}">
                    <a16:creationId xmlns:a16="http://schemas.microsoft.com/office/drawing/2014/main" id="{2501158F-2E26-426A-B0A4-1FF0E8772789}"/>
                  </a:ext>
                </a:extLst>
              </p14:cNvPr>
              <p14:cNvContentPartPr/>
              <p14:nvPr/>
            </p14:nvContentPartPr>
            <p14:xfrm>
              <a:off x="2542773" y="1999507"/>
              <a:ext cx="28440" cy="27360"/>
            </p14:xfrm>
          </p:contentPart>
        </mc:Choice>
        <mc:Fallback>
          <p:pic>
            <p:nvPicPr>
              <p:cNvPr id="5" name="Freihand 4">
                <a:extLst>
                  <a:ext uri="{FF2B5EF4-FFF2-40B4-BE49-F238E27FC236}">
                    <a16:creationId xmlns:a16="http://schemas.microsoft.com/office/drawing/2014/main" id="{2501158F-2E26-426A-B0A4-1FF0E8772789}"/>
                  </a:ext>
                </a:extLst>
              </p:cNvPr>
              <p:cNvPicPr/>
              <p:nvPr/>
            </p:nvPicPr>
            <p:blipFill>
              <a:blip r:embed="rId366"/>
              <a:stretch>
                <a:fillRect/>
              </a:stretch>
            </p:blipFill>
            <p:spPr>
              <a:xfrm>
                <a:off x="2538453" y="1995187"/>
                <a:ext cx="370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6" name="Freihand 5">
                <a:extLst>
                  <a:ext uri="{FF2B5EF4-FFF2-40B4-BE49-F238E27FC236}">
                    <a16:creationId xmlns:a16="http://schemas.microsoft.com/office/drawing/2014/main" id="{366027D2-E9D6-42D5-9DFA-DAE863EA112F}"/>
                  </a:ext>
                </a:extLst>
              </p14:cNvPr>
              <p14:cNvContentPartPr/>
              <p14:nvPr/>
            </p14:nvContentPartPr>
            <p14:xfrm>
              <a:off x="3926973" y="1523227"/>
              <a:ext cx="10800" cy="78480"/>
            </p14:xfrm>
          </p:contentPart>
        </mc:Choice>
        <mc:Fallback>
          <p:pic>
            <p:nvPicPr>
              <p:cNvPr id="6" name="Freihand 5">
                <a:extLst>
                  <a:ext uri="{FF2B5EF4-FFF2-40B4-BE49-F238E27FC236}">
                    <a16:creationId xmlns:a16="http://schemas.microsoft.com/office/drawing/2014/main" id="{366027D2-E9D6-42D5-9DFA-DAE863EA112F}"/>
                  </a:ext>
                </a:extLst>
              </p:cNvPr>
              <p:cNvPicPr/>
              <p:nvPr/>
            </p:nvPicPr>
            <p:blipFill>
              <a:blip r:embed="rId368"/>
              <a:stretch>
                <a:fillRect/>
              </a:stretch>
            </p:blipFill>
            <p:spPr>
              <a:xfrm>
                <a:off x="3922653" y="1518907"/>
                <a:ext cx="194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7" name="Freihand 6">
                <a:extLst>
                  <a:ext uri="{FF2B5EF4-FFF2-40B4-BE49-F238E27FC236}">
                    <a16:creationId xmlns:a16="http://schemas.microsoft.com/office/drawing/2014/main" id="{9BA55522-24B6-417B-8E95-9D1C8FA3B454}"/>
                  </a:ext>
                </a:extLst>
              </p14:cNvPr>
              <p14:cNvContentPartPr/>
              <p14:nvPr/>
            </p14:nvContentPartPr>
            <p14:xfrm>
              <a:off x="1928973" y="2281387"/>
              <a:ext cx="24840" cy="33120"/>
            </p14:xfrm>
          </p:contentPart>
        </mc:Choice>
        <mc:Fallback>
          <p:pic>
            <p:nvPicPr>
              <p:cNvPr id="7" name="Freihand 6">
                <a:extLst>
                  <a:ext uri="{FF2B5EF4-FFF2-40B4-BE49-F238E27FC236}">
                    <a16:creationId xmlns:a16="http://schemas.microsoft.com/office/drawing/2014/main" id="{9BA55522-24B6-417B-8E95-9D1C8FA3B454}"/>
                  </a:ext>
                </a:extLst>
              </p:cNvPr>
              <p:cNvPicPr/>
              <p:nvPr/>
            </p:nvPicPr>
            <p:blipFill>
              <a:blip r:embed="rId370"/>
              <a:stretch>
                <a:fillRect/>
              </a:stretch>
            </p:blipFill>
            <p:spPr>
              <a:xfrm>
                <a:off x="1924653" y="2277067"/>
                <a:ext cx="3348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8" name="Freihand 7">
                <a:extLst>
                  <a:ext uri="{FF2B5EF4-FFF2-40B4-BE49-F238E27FC236}">
                    <a16:creationId xmlns:a16="http://schemas.microsoft.com/office/drawing/2014/main" id="{806C1425-4C12-4A00-82DB-6E54C714259C}"/>
                  </a:ext>
                </a:extLst>
              </p14:cNvPr>
              <p14:cNvContentPartPr/>
              <p14:nvPr/>
            </p14:nvContentPartPr>
            <p14:xfrm>
              <a:off x="1932573" y="2310187"/>
              <a:ext cx="15480" cy="40320"/>
            </p14:xfrm>
          </p:contentPart>
        </mc:Choice>
        <mc:Fallback>
          <p:pic>
            <p:nvPicPr>
              <p:cNvPr id="8" name="Freihand 7">
                <a:extLst>
                  <a:ext uri="{FF2B5EF4-FFF2-40B4-BE49-F238E27FC236}">
                    <a16:creationId xmlns:a16="http://schemas.microsoft.com/office/drawing/2014/main" id="{806C1425-4C12-4A00-82DB-6E54C714259C}"/>
                  </a:ext>
                </a:extLst>
              </p:cNvPr>
              <p:cNvPicPr/>
              <p:nvPr/>
            </p:nvPicPr>
            <p:blipFill>
              <a:blip r:embed="rId372"/>
              <a:stretch>
                <a:fillRect/>
              </a:stretch>
            </p:blipFill>
            <p:spPr>
              <a:xfrm>
                <a:off x="1928253" y="2305867"/>
                <a:ext cx="2412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9" name="Freihand 8">
                <a:extLst>
                  <a:ext uri="{FF2B5EF4-FFF2-40B4-BE49-F238E27FC236}">
                    <a16:creationId xmlns:a16="http://schemas.microsoft.com/office/drawing/2014/main" id="{078CC20F-04A5-4B59-B409-3CC2BCAE6080}"/>
                  </a:ext>
                </a:extLst>
              </p14:cNvPr>
              <p14:cNvContentPartPr/>
              <p14:nvPr/>
            </p14:nvContentPartPr>
            <p14:xfrm>
              <a:off x="2538813" y="1989787"/>
              <a:ext cx="31320" cy="52200"/>
            </p14:xfrm>
          </p:contentPart>
        </mc:Choice>
        <mc:Fallback>
          <p:pic>
            <p:nvPicPr>
              <p:cNvPr id="9" name="Freihand 8">
                <a:extLst>
                  <a:ext uri="{FF2B5EF4-FFF2-40B4-BE49-F238E27FC236}">
                    <a16:creationId xmlns:a16="http://schemas.microsoft.com/office/drawing/2014/main" id="{078CC20F-04A5-4B59-B409-3CC2BCAE6080}"/>
                  </a:ext>
                </a:extLst>
              </p:cNvPr>
              <p:cNvPicPr/>
              <p:nvPr/>
            </p:nvPicPr>
            <p:blipFill>
              <a:blip r:embed="rId374"/>
              <a:stretch>
                <a:fillRect/>
              </a:stretch>
            </p:blipFill>
            <p:spPr>
              <a:xfrm>
                <a:off x="2534493" y="1985467"/>
                <a:ext cx="3996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10" name="Freihand 9">
                <a:extLst>
                  <a:ext uri="{FF2B5EF4-FFF2-40B4-BE49-F238E27FC236}">
                    <a16:creationId xmlns:a16="http://schemas.microsoft.com/office/drawing/2014/main" id="{5EBEEEBD-23CF-4336-BB48-B75AFC94865C}"/>
                  </a:ext>
                </a:extLst>
              </p14:cNvPr>
              <p14:cNvContentPartPr/>
              <p14:nvPr/>
            </p14:nvContentPartPr>
            <p14:xfrm>
              <a:off x="3920133" y="1507027"/>
              <a:ext cx="23760" cy="39960"/>
            </p14:xfrm>
          </p:contentPart>
        </mc:Choice>
        <mc:Fallback>
          <p:pic>
            <p:nvPicPr>
              <p:cNvPr id="10" name="Freihand 9">
                <a:extLst>
                  <a:ext uri="{FF2B5EF4-FFF2-40B4-BE49-F238E27FC236}">
                    <a16:creationId xmlns:a16="http://schemas.microsoft.com/office/drawing/2014/main" id="{5EBEEEBD-23CF-4336-BB48-B75AFC94865C}"/>
                  </a:ext>
                </a:extLst>
              </p:cNvPr>
              <p:cNvPicPr/>
              <p:nvPr/>
            </p:nvPicPr>
            <p:blipFill>
              <a:blip r:embed="rId376"/>
              <a:stretch>
                <a:fillRect/>
              </a:stretch>
            </p:blipFill>
            <p:spPr>
              <a:xfrm>
                <a:off x="3915813" y="1502707"/>
                <a:ext cx="32400" cy="48600"/>
              </a:xfrm>
              <a:prstGeom prst="rect">
                <a:avLst/>
              </a:prstGeom>
            </p:spPr>
          </p:pic>
        </mc:Fallback>
      </mc:AlternateContent>
      <p:grpSp>
        <p:nvGrpSpPr>
          <p:cNvPr id="16" name="Gruppieren 15">
            <a:extLst>
              <a:ext uri="{FF2B5EF4-FFF2-40B4-BE49-F238E27FC236}">
                <a16:creationId xmlns:a16="http://schemas.microsoft.com/office/drawing/2014/main" id="{6287E4CD-8AB1-46BE-A247-A522588C8531}"/>
              </a:ext>
            </a:extLst>
          </p:cNvPr>
          <p:cNvGrpSpPr/>
          <p:nvPr/>
        </p:nvGrpSpPr>
        <p:grpSpPr>
          <a:xfrm>
            <a:off x="1935813" y="2330707"/>
            <a:ext cx="11520" cy="15480"/>
            <a:chOff x="1935813" y="2330707"/>
            <a:chExt cx="11520" cy="15480"/>
          </a:xfrm>
        </p:grpSpPr>
        <mc:AlternateContent xmlns:mc="http://schemas.openxmlformats.org/markup-compatibility/2006">
          <mc:Choice xmlns:p14="http://schemas.microsoft.com/office/powerpoint/2010/main" Requires="p14">
            <p:contentPart p14:bwMode="auto" r:id="rId377">
              <p14:nvContentPartPr>
                <p14:cNvPr id="12" name="Freihand 11">
                  <a:extLst>
                    <a:ext uri="{FF2B5EF4-FFF2-40B4-BE49-F238E27FC236}">
                      <a16:creationId xmlns:a16="http://schemas.microsoft.com/office/drawing/2014/main" id="{5E01E3AC-C921-4660-AD68-83457ED62E5C}"/>
                    </a:ext>
                  </a:extLst>
                </p14:cNvPr>
                <p14:cNvContentPartPr/>
                <p14:nvPr/>
              </p14:nvContentPartPr>
              <p14:xfrm>
                <a:off x="1944453" y="2336107"/>
                <a:ext cx="2880" cy="10080"/>
              </p14:xfrm>
            </p:contentPart>
          </mc:Choice>
          <mc:Fallback>
            <p:pic>
              <p:nvPicPr>
                <p:cNvPr id="12" name="Freihand 11">
                  <a:extLst>
                    <a:ext uri="{FF2B5EF4-FFF2-40B4-BE49-F238E27FC236}">
                      <a16:creationId xmlns:a16="http://schemas.microsoft.com/office/drawing/2014/main" id="{5E01E3AC-C921-4660-AD68-83457ED62E5C}"/>
                    </a:ext>
                  </a:extLst>
                </p:cNvPr>
                <p:cNvPicPr/>
                <p:nvPr/>
              </p:nvPicPr>
              <p:blipFill>
                <a:blip r:embed="rId378"/>
                <a:stretch>
                  <a:fillRect/>
                </a:stretch>
              </p:blipFill>
              <p:spPr>
                <a:xfrm>
                  <a:off x="1940133" y="2331787"/>
                  <a:ext cx="115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14" name="Freihand 13">
                  <a:extLst>
                    <a:ext uri="{FF2B5EF4-FFF2-40B4-BE49-F238E27FC236}">
                      <a16:creationId xmlns:a16="http://schemas.microsoft.com/office/drawing/2014/main" id="{278BC113-50F0-47F0-B125-1F1C3BA1D1F1}"/>
                    </a:ext>
                  </a:extLst>
                </p14:cNvPr>
                <p14:cNvContentPartPr/>
                <p14:nvPr/>
              </p14:nvContentPartPr>
              <p14:xfrm>
                <a:off x="1935813" y="2330707"/>
                <a:ext cx="1440" cy="10440"/>
              </p14:xfrm>
            </p:contentPart>
          </mc:Choice>
          <mc:Fallback>
            <p:pic>
              <p:nvPicPr>
                <p:cNvPr id="14" name="Freihand 13">
                  <a:extLst>
                    <a:ext uri="{FF2B5EF4-FFF2-40B4-BE49-F238E27FC236}">
                      <a16:creationId xmlns:a16="http://schemas.microsoft.com/office/drawing/2014/main" id="{278BC113-50F0-47F0-B125-1F1C3BA1D1F1}"/>
                    </a:ext>
                  </a:extLst>
                </p:cNvPr>
                <p:cNvPicPr/>
                <p:nvPr/>
              </p:nvPicPr>
              <p:blipFill>
                <a:blip r:embed="rId380"/>
                <a:stretch>
                  <a:fillRect/>
                </a:stretch>
              </p:blipFill>
              <p:spPr>
                <a:xfrm>
                  <a:off x="1931493" y="2326387"/>
                  <a:ext cx="10080" cy="19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1">
            <p14:nvContentPartPr>
              <p14:cNvPr id="15" name="Freihand 14">
                <a:extLst>
                  <a:ext uri="{FF2B5EF4-FFF2-40B4-BE49-F238E27FC236}">
                    <a16:creationId xmlns:a16="http://schemas.microsoft.com/office/drawing/2014/main" id="{C1F3A2E9-07C5-443A-952E-674E01A9704B}"/>
                  </a:ext>
                </a:extLst>
              </p14:cNvPr>
              <p14:cNvContentPartPr/>
              <p14:nvPr/>
            </p14:nvContentPartPr>
            <p14:xfrm>
              <a:off x="1877133" y="2752627"/>
              <a:ext cx="27720" cy="110160"/>
            </p14:xfrm>
          </p:contentPart>
        </mc:Choice>
        <mc:Fallback>
          <p:pic>
            <p:nvPicPr>
              <p:cNvPr id="15" name="Freihand 14">
                <a:extLst>
                  <a:ext uri="{FF2B5EF4-FFF2-40B4-BE49-F238E27FC236}">
                    <a16:creationId xmlns:a16="http://schemas.microsoft.com/office/drawing/2014/main" id="{C1F3A2E9-07C5-443A-952E-674E01A9704B}"/>
                  </a:ext>
                </a:extLst>
              </p:cNvPr>
              <p:cNvPicPr/>
              <p:nvPr/>
            </p:nvPicPr>
            <p:blipFill>
              <a:blip r:embed="rId382"/>
              <a:stretch>
                <a:fillRect/>
              </a:stretch>
            </p:blipFill>
            <p:spPr>
              <a:xfrm>
                <a:off x="1872813" y="2748307"/>
                <a:ext cx="363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18" name="Freihand 17">
                <a:extLst>
                  <a:ext uri="{FF2B5EF4-FFF2-40B4-BE49-F238E27FC236}">
                    <a16:creationId xmlns:a16="http://schemas.microsoft.com/office/drawing/2014/main" id="{4F8F06FB-D842-4DA0-BEA2-A682988A3752}"/>
                  </a:ext>
                </a:extLst>
              </p14:cNvPr>
              <p14:cNvContentPartPr/>
              <p14:nvPr/>
            </p14:nvContentPartPr>
            <p14:xfrm>
              <a:off x="1783893" y="3935947"/>
              <a:ext cx="61560" cy="85320"/>
            </p14:xfrm>
          </p:contentPart>
        </mc:Choice>
        <mc:Fallback>
          <p:pic>
            <p:nvPicPr>
              <p:cNvPr id="18" name="Freihand 17">
                <a:extLst>
                  <a:ext uri="{FF2B5EF4-FFF2-40B4-BE49-F238E27FC236}">
                    <a16:creationId xmlns:a16="http://schemas.microsoft.com/office/drawing/2014/main" id="{4F8F06FB-D842-4DA0-BEA2-A682988A3752}"/>
                  </a:ext>
                </a:extLst>
              </p:cNvPr>
              <p:cNvPicPr/>
              <p:nvPr/>
            </p:nvPicPr>
            <p:blipFill>
              <a:blip r:embed="rId384"/>
              <a:stretch>
                <a:fillRect/>
              </a:stretch>
            </p:blipFill>
            <p:spPr>
              <a:xfrm>
                <a:off x="1779573" y="3931627"/>
                <a:ext cx="70200" cy="93960"/>
              </a:xfrm>
              <a:prstGeom prst="rect">
                <a:avLst/>
              </a:prstGeom>
            </p:spPr>
          </p:pic>
        </mc:Fallback>
      </mc:AlternateContent>
      <p:grpSp>
        <p:nvGrpSpPr>
          <p:cNvPr id="28" name="Gruppieren 27">
            <a:extLst>
              <a:ext uri="{FF2B5EF4-FFF2-40B4-BE49-F238E27FC236}">
                <a16:creationId xmlns:a16="http://schemas.microsoft.com/office/drawing/2014/main" id="{F66DE1A3-E5ED-466E-8252-F47DC59FE69A}"/>
              </a:ext>
            </a:extLst>
          </p:cNvPr>
          <p:cNvGrpSpPr/>
          <p:nvPr/>
        </p:nvGrpSpPr>
        <p:grpSpPr>
          <a:xfrm>
            <a:off x="1678773" y="5944027"/>
            <a:ext cx="17640" cy="181080"/>
            <a:chOff x="1678773" y="5944027"/>
            <a:chExt cx="17640" cy="181080"/>
          </a:xfrm>
        </p:grpSpPr>
        <mc:AlternateContent xmlns:mc="http://schemas.openxmlformats.org/markup-compatibility/2006">
          <mc:Choice xmlns:p14="http://schemas.microsoft.com/office/powerpoint/2010/main" Requires="p14">
            <p:contentPart p14:bwMode="auto" r:id="rId385">
              <p14:nvContentPartPr>
                <p14:cNvPr id="20" name="Freihand 19">
                  <a:extLst>
                    <a:ext uri="{FF2B5EF4-FFF2-40B4-BE49-F238E27FC236}">
                      <a16:creationId xmlns:a16="http://schemas.microsoft.com/office/drawing/2014/main" id="{32819967-52B7-4977-905B-C990885E146C}"/>
                    </a:ext>
                  </a:extLst>
                </p14:cNvPr>
                <p14:cNvContentPartPr/>
                <p14:nvPr/>
              </p14:nvContentPartPr>
              <p14:xfrm>
                <a:off x="1678773" y="5944027"/>
                <a:ext cx="10440" cy="181080"/>
              </p14:xfrm>
            </p:contentPart>
          </mc:Choice>
          <mc:Fallback>
            <p:pic>
              <p:nvPicPr>
                <p:cNvPr id="20" name="Freihand 19">
                  <a:extLst>
                    <a:ext uri="{FF2B5EF4-FFF2-40B4-BE49-F238E27FC236}">
                      <a16:creationId xmlns:a16="http://schemas.microsoft.com/office/drawing/2014/main" id="{32819967-52B7-4977-905B-C990885E146C}"/>
                    </a:ext>
                  </a:extLst>
                </p:cNvPr>
                <p:cNvPicPr/>
                <p:nvPr/>
              </p:nvPicPr>
              <p:blipFill>
                <a:blip r:embed="rId386"/>
                <a:stretch>
                  <a:fillRect/>
                </a:stretch>
              </p:blipFill>
              <p:spPr>
                <a:xfrm>
                  <a:off x="1674453" y="5939707"/>
                  <a:ext cx="1908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3" name="Freihand 22">
                  <a:extLst>
                    <a:ext uri="{FF2B5EF4-FFF2-40B4-BE49-F238E27FC236}">
                      <a16:creationId xmlns:a16="http://schemas.microsoft.com/office/drawing/2014/main" id="{761CA0F1-1F6A-4C0E-9648-D879A87F3D34}"/>
                    </a:ext>
                  </a:extLst>
                </p14:cNvPr>
                <p14:cNvContentPartPr/>
                <p14:nvPr/>
              </p14:nvContentPartPr>
              <p14:xfrm>
                <a:off x="1692453" y="6013147"/>
                <a:ext cx="3960" cy="72000"/>
              </p14:xfrm>
            </p:contentPart>
          </mc:Choice>
          <mc:Fallback>
            <p:pic>
              <p:nvPicPr>
                <p:cNvPr id="23" name="Freihand 22">
                  <a:extLst>
                    <a:ext uri="{FF2B5EF4-FFF2-40B4-BE49-F238E27FC236}">
                      <a16:creationId xmlns:a16="http://schemas.microsoft.com/office/drawing/2014/main" id="{761CA0F1-1F6A-4C0E-9648-D879A87F3D34}"/>
                    </a:ext>
                  </a:extLst>
                </p:cNvPr>
                <p:cNvPicPr/>
                <p:nvPr/>
              </p:nvPicPr>
              <p:blipFill>
                <a:blip r:embed="rId388"/>
                <a:stretch>
                  <a:fillRect/>
                </a:stretch>
              </p:blipFill>
              <p:spPr>
                <a:xfrm>
                  <a:off x="1688133" y="6008827"/>
                  <a:ext cx="12600" cy="80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9">
            <p14:nvContentPartPr>
              <p14:cNvPr id="24" name="Freihand 23">
                <a:extLst>
                  <a:ext uri="{FF2B5EF4-FFF2-40B4-BE49-F238E27FC236}">
                    <a16:creationId xmlns:a16="http://schemas.microsoft.com/office/drawing/2014/main" id="{B879DC12-1663-43A8-B7BE-09B95519074A}"/>
                  </a:ext>
                </a:extLst>
              </p14:cNvPr>
              <p14:cNvContentPartPr/>
              <p14:nvPr/>
            </p14:nvContentPartPr>
            <p14:xfrm>
              <a:off x="1712613" y="5165347"/>
              <a:ext cx="31680" cy="665640"/>
            </p14:xfrm>
          </p:contentPart>
        </mc:Choice>
        <mc:Fallback>
          <p:pic>
            <p:nvPicPr>
              <p:cNvPr id="24" name="Freihand 23">
                <a:extLst>
                  <a:ext uri="{FF2B5EF4-FFF2-40B4-BE49-F238E27FC236}">
                    <a16:creationId xmlns:a16="http://schemas.microsoft.com/office/drawing/2014/main" id="{B879DC12-1663-43A8-B7BE-09B95519074A}"/>
                  </a:ext>
                </a:extLst>
              </p:cNvPr>
              <p:cNvPicPr/>
              <p:nvPr/>
            </p:nvPicPr>
            <p:blipFill>
              <a:blip r:embed="rId390"/>
              <a:stretch>
                <a:fillRect/>
              </a:stretch>
            </p:blipFill>
            <p:spPr>
              <a:xfrm>
                <a:off x="1708293" y="5161027"/>
                <a:ext cx="40320" cy="67428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5" name="Freihand 24">
                <a:extLst>
                  <a:ext uri="{FF2B5EF4-FFF2-40B4-BE49-F238E27FC236}">
                    <a16:creationId xmlns:a16="http://schemas.microsoft.com/office/drawing/2014/main" id="{B86080DC-4718-4FA5-A004-FEC5F692CF92}"/>
                  </a:ext>
                </a:extLst>
              </p14:cNvPr>
              <p14:cNvContentPartPr/>
              <p14:nvPr/>
            </p14:nvContentPartPr>
            <p14:xfrm>
              <a:off x="1759773" y="4633267"/>
              <a:ext cx="16560" cy="273960"/>
            </p14:xfrm>
          </p:contentPart>
        </mc:Choice>
        <mc:Fallback>
          <p:pic>
            <p:nvPicPr>
              <p:cNvPr id="25" name="Freihand 24">
                <a:extLst>
                  <a:ext uri="{FF2B5EF4-FFF2-40B4-BE49-F238E27FC236}">
                    <a16:creationId xmlns:a16="http://schemas.microsoft.com/office/drawing/2014/main" id="{B86080DC-4718-4FA5-A004-FEC5F692CF92}"/>
                  </a:ext>
                </a:extLst>
              </p:cNvPr>
              <p:cNvPicPr/>
              <p:nvPr/>
            </p:nvPicPr>
            <p:blipFill>
              <a:blip r:embed="rId392"/>
              <a:stretch>
                <a:fillRect/>
              </a:stretch>
            </p:blipFill>
            <p:spPr>
              <a:xfrm>
                <a:off x="1755453" y="4628947"/>
                <a:ext cx="25200" cy="282600"/>
              </a:xfrm>
              <a:prstGeom prst="rect">
                <a:avLst/>
              </a:prstGeom>
            </p:spPr>
          </p:pic>
        </mc:Fallback>
      </mc:AlternateContent>
      <p:grpSp>
        <p:nvGrpSpPr>
          <p:cNvPr id="27" name="Gruppieren 26">
            <a:extLst>
              <a:ext uri="{FF2B5EF4-FFF2-40B4-BE49-F238E27FC236}">
                <a16:creationId xmlns:a16="http://schemas.microsoft.com/office/drawing/2014/main" id="{CAA466C8-10E9-47C9-BFA8-524D61473D6B}"/>
              </a:ext>
            </a:extLst>
          </p:cNvPr>
          <p:cNvGrpSpPr/>
          <p:nvPr/>
        </p:nvGrpSpPr>
        <p:grpSpPr>
          <a:xfrm>
            <a:off x="1368813" y="3883027"/>
            <a:ext cx="456840" cy="365400"/>
            <a:chOff x="1368813" y="3883027"/>
            <a:chExt cx="456840" cy="365400"/>
          </a:xfrm>
        </p:grpSpPr>
        <mc:AlternateContent xmlns:mc="http://schemas.openxmlformats.org/markup-compatibility/2006">
          <mc:Choice xmlns:p14="http://schemas.microsoft.com/office/powerpoint/2010/main" Requires="p14">
            <p:contentPart p14:bwMode="auto" r:id="rId393">
              <p14:nvContentPartPr>
                <p14:cNvPr id="11" name="Freihand 10">
                  <a:extLst>
                    <a:ext uri="{FF2B5EF4-FFF2-40B4-BE49-F238E27FC236}">
                      <a16:creationId xmlns:a16="http://schemas.microsoft.com/office/drawing/2014/main" id="{EF370BE7-CF05-4381-B2FA-CC8A5A6463B7}"/>
                    </a:ext>
                  </a:extLst>
                </p14:cNvPr>
                <p14:cNvContentPartPr/>
                <p14:nvPr/>
              </p14:nvContentPartPr>
              <p14:xfrm>
                <a:off x="1777413" y="3883027"/>
                <a:ext cx="48240" cy="89640"/>
              </p14:xfrm>
            </p:contentPart>
          </mc:Choice>
          <mc:Fallback>
            <p:pic>
              <p:nvPicPr>
                <p:cNvPr id="11" name="Freihand 10">
                  <a:extLst>
                    <a:ext uri="{FF2B5EF4-FFF2-40B4-BE49-F238E27FC236}">
                      <a16:creationId xmlns:a16="http://schemas.microsoft.com/office/drawing/2014/main" id="{EF370BE7-CF05-4381-B2FA-CC8A5A6463B7}"/>
                    </a:ext>
                  </a:extLst>
                </p:cNvPr>
                <p:cNvPicPr/>
                <p:nvPr/>
              </p:nvPicPr>
              <p:blipFill>
                <a:blip r:embed="rId394"/>
                <a:stretch>
                  <a:fillRect/>
                </a:stretch>
              </p:blipFill>
              <p:spPr>
                <a:xfrm>
                  <a:off x="1773093" y="3878707"/>
                  <a:ext cx="568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13" name="Freihand 12">
                  <a:extLst>
                    <a:ext uri="{FF2B5EF4-FFF2-40B4-BE49-F238E27FC236}">
                      <a16:creationId xmlns:a16="http://schemas.microsoft.com/office/drawing/2014/main" id="{A7987002-232D-4B04-9F35-3EF6BC8A3587}"/>
                    </a:ext>
                  </a:extLst>
                </p14:cNvPr>
                <p14:cNvContentPartPr/>
                <p14:nvPr/>
              </p14:nvContentPartPr>
              <p14:xfrm>
                <a:off x="1779573" y="3956107"/>
                <a:ext cx="34560" cy="56520"/>
              </p14:xfrm>
            </p:contentPart>
          </mc:Choice>
          <mc:Fallback>
            <p:pic>
              <p:nvPicPr>
                <p:cNvPr id="13" name="Freihand 12">
                  <a:extLst>
                    <a:ext uri="{FF2B5EF4-FFF2-40B4-BE49-F238E27FC236}">
                      <a16:creationId xmlns:a16="http://schemas.microsoft.com/office/drawing/2014/main" id="{A7987002-232D-4B04-9F35-3EF6BC8A3587}"/>
                    </a:ext>
                  </a:extLst>
                </p:cNvPr>
                <p:cNvPicPr/>
                <p:nvPr/>
              </p:nvPicPr>
              <p:blipFill>
                <a:blip r:embed="rId396"/>
                <a:stretch>
                  <a:fillRect/>
                </a:stretch>
              </p:blipFill>
              <p:spPr>
                <a:xfrm>
                  <a:off x="1775253" y="3951787"/>
                  <a:ext cx="4320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1" name="Freihand 20">
                  <a:extLst>
                    <a:ext uri="{FF2B5EF4-FFF2-40B4-BE49-F238E27FC236}">
                      <a16:creationId xmlns:a16="http://schemas.microsoft.com/office/drawing/2014/main" id="{CFC7C3E5-EB6F-406D-B386-805444D28742}"/>
                    </a:ext>
                  </a:extLst>
                </p14:cNvPr>
                <p14:cNvContentPartPr/>
                <p14:nvPr/>
              </p14:nvContentPartPr>
              <p14:xfrm>
                <a:off x="1368813" y="3981307"/>
                <a:ext cx="426960" cy="28800"/>
              </p14:xfrm>
            </p:contentPart>
          </mc:Choice>
          <mc:Fallback>
            <p:pic>
              <p:nvPicPr>
                <p:cNvPr id="21" name="Freihand 20">
                  <a:extLst>
                    <a:ext uri="{FF2B5EF4-FFF2-40B4-BE49-F238E27FC236}">
                      <a16:creationId xmlns:a16="http://schemas.microsoft.com/office/drawing/2014/main" id="{CFC7C3E5-EB6F-406D-B386-805444D28742}"/>
                    </a:ext>
                  </a:extLst>
                </p:cNvPr>
                <p:cNvPicPr/>
                <p:nvPr/>
              </p:nvPicPr>
              <p:blipFill>
                <a:blip r:embed="rId398"/>
                <a:stretch>
                  <a:fillRect/>
                </a:stretch>
              </p:blipFill>
              <p:spPr>
                <a:xfrm>
                  <a:off x="1364493" y="3976987"/>
                  <a:ext cx="4356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6" name="Freihand 25">
                  <a:extLst>
                    <a:ext uri="{FF2B5EF4-FFF2-40B4-BE49-F238E27FC236}">
                      <a16:creationId xmlns:a16="http://schemas.microsoft.com/office/drawing/2014/main" id="{C5085C92-8F54-48BE-AB25-A18E76445C85}"/>
                    </a:ext>
                  </a:extLst>
                </p14:cNvPr>
                <p14:cNvContentPartPr/>
                <p14:nvPr/>
              </p14:nvContentPartPr>
              <p14:xfrm>
                <a:off x="1786413" y="4075267"/>
                <a:ext cx="21600" cy="173160"/>
              </p14:xfrm>
            </p:contentPart>
          </mc:Choice>
          <mc:Fallback>
            <p:pic>
              <p:nvPicPr>
                <p:cNvPr id="26" name="Freihand 25">
                  <a:extLst>
                    <a:ext uri="{FF2B5EF4-FFF2-40B4-BE49-F238E27FC236}">
                      <a16:creationId xmlns:a16="http://schemas.microsoft.com/office/drawing/2014/main" id="{C5085C92-8F54-48BE-AB25-A18E76445C85}"/>
                    </a:ext>
                  </a:extLst>
                </p:cNvPr>
                <p:cNvPicPr/>
                <p:nvPr/>
              </p:nvPicPr>
              <p:blipFill>
                <a:blip r:embed="rId400"/>
                <a:stretch>
                  <a:fillRect/>
                </a:stretch>
              </p:blipFill>
              <p:spPr>
                <a:xfrm>
                  <a:off x="1782093" y="4070947"/>
                  <a:ext cx="30240" cy="181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01">
            <p14:nvContentPartPr>
              <p14:cNvPr id="29" name="Freihand 28">
                <a:extLst>
                  <a:ext uri="{FF2B5EF4-FFF2-40B4-BE49-F238E27FC236}">
                    <a16:creationId xmlns:a16="http://schemas.microsoft.com/office/drawing/2014/main" id="{BA98E053-D042-47EE-8C67-6FB9DF98536A}"/>
                  </a:ext>
                </a:extLst>
              </p14:cNvPr>
              <p14:cNvContentPartPr/>
              <p14:nvPr/>
            </p14:nvContentPartPr>
            <p14:xfrm>
              <a:off x="2555373" y="2045227"/>
              <a:ext cx="8640" cy="23400"/>
            </p14:xfrm>
          </p:contentPart>
        </mc:Choice>
        <mc:Fallback>
          <p:pic>
            <p:nvPicPr>
              <p:cNvPr id="29" name="Freihand 28">
                <a:extLst>
                  <a:ext uri="{FF2B5EF4-FFF2-40B4-BE49-F238E27FC236}">
                    <a16:creationId xmlns:a16="http://schemas.microsoft.com/office/drawing/2014/main" id="{BA98E053-D042-47EE-8C67-6FB9DF98536A}"/>
                  </a:ext>
                </a:extLst>
              </p:cNvPr>
              <p:cNvPicPr/>
              <p:nvPr/>
            </p:nvPicPr>
            <p:blipFill>
              <a:blip r:embed="rId402"/>
              <a:stretch>
                <a:fillRect/>
              </a:stretch>
            </p:blipFill>
            <p:spPr>
              <a:xfrm>
                <a:off x="2551053" y="2040907"/>
                <a:ext cx="172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30" name="Freihand 29">
                <a:extLst>
                  <a:ext uri="{FF2B5EF4-FFF2-40B4-BE49-F238E27FC236}">
                    <a16:creationId xmlns:a16="http://schemas.microsoft.com/office/drawing/2014/main" id="{14F93603-F34E-4FD5-A461-FE37B2A817B9}"/>
                  </a:ext>
                </a:extLst>
              </p14:cNvPr>
              <p14:cNvContentPartPr/>
              <p14:nvPr/>
            </p14:nvContentPartPr>
            <p14:xfrm>
              <a:off x="3927333" y="1515307"/>
              <a:ext cx="5040" cy="18360"/>
            </p14:xfrm>
          </p:contentPart>
        </mc:Choice>
        <mc:Fallback>
          <p:pic>
            <p:nvPicPr>
              <p:cNvPr id="30" name="Freihand 29">
                <a:extLst>
                  <a:ext uri="{FF2B5EF4-FFF2-40B4-BE49-F238E27FC236}">
                    <a16:creationId xmlns:a16="http://schemas.microsoft.com/office/drawing/2014/main" id="{14F93603-F34E-4FD5-A461-FE37B2A817B9}"/>
                  </a:ext>
                </a:extLst>
              </p:cNvPr>
              <p:cNvPicPr/>
              <p:nvPr/>
            </p:nvPicPr>
            <p:blipFill>
              <a:blip r:embed="rId404"/>
              <a:stretch>
                <a:fillRect/>
              </a:stretch>
            </p:blipFill>
            <p:spPr>
              <a:xfrm>
                <a:off x="3923013" y="1510987"/>
                <a:ext cx="1368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31" name="Freihand 30">
                <a:extLst>
                  <a:ext uri="{FF2B5EF4-FFF2-40B4-BE49-F238E27FC236}">
                    <a16:creationId xmlns:a16="http://schemas.microsoft.com/office/drawing/2014/main" id="{146B73D7-2B34-4DDC-AD05-43F44B88FFF2}"/>
                  </a:ext>
                </a:extLst>
              </p14:cNvPr>
              <p14:cNvContentPartPr/>
              <p14:nvPr/>
            </p14:nvContentPartPr>
            <p14:xfrm>
              <a:off x="1409133" y="3806707"/>
              <a:ext cx="360" cy="360"/>
            </p14:xfrm>
          </p:contentPart>
        </mc:Choice>
        <mc:Fallback>
          <p:pic>
            <p:nvPicPr>
              <p:cNvPr id="31" name="Freihand 30">
                <a:extLst>
                  <a:ext uri="{FF2B5EF4-FFF2-40B4-BE49-F238E27FC236}">
                    <a16:creationId xmlns:a16="http://schemas.microsoft.com/office/drawing/2014/main" id="{146B73D7-2B34-4DDC-AD05-43F44B88FFF2}"/>
                  </a:ext>
                </a:extLst>
              </p:cNvPr>
              <p:cNvPicPr/>
              <p:nvPr/>
            </p:nvPicPr>
            <p:blipFill>
              <a:blip r:embed="rId406"/>
              <a:stretch>
                <a:fillRect/>
              </a:stretch>
            </p:blipFill>
            <p:spPr>
              <a:xfrm>
                <a:off x="1404813" y="38023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32" name="Freihand 31">
                <a:extLst>
                  <a:ext uri="{FF2B5EF4-FFF2-40B4-BE49-F238E27FC236}">
                    <a16:creationId xmlns:a16="http://schemas.microsoft.com/office/drawing/2014/main" id="{978E457E-2442-47BA-844F-DB82D239794C}"/>
                  </a:ext>
                </a:extLst>
              </p14:cNvPr>
              <p14:cNvContentPartPr/>
              <p14:nvPr/>
            </p14:nvContentPartPr>
            <p14:xfrm>
              <a:off x="4132173" y="5903347"/>
              <a:ext cx="6120" cy="42120"/>
            </p14:xfrm>
          </p:contentPart>
        </mc:Choice>
        <mc:Fallback>
          <p:pic>
            <p:nvPicPr>
              <p:cNvPr id="32" name="Freihand 31">
                <a:extLst>
                  <a:ext uri="{FF2B5EF4-FFF2-40B4-BE49-F238E27FC236}">
                    <a16:creationId xmlns:a16="http://schemas.microsoft.com/office/drawing/2014/main" id="{978E457E-2442-47BA-844F-DB82D239794C}"/>
                  </a:ext>
                </a:extLst>
              </p:cNvPr>
              <p:cNvPicPr/>
              <p:nvPr/>
            </p:nvPicPr>
            <p:blipFill>
              <a:blip r:embed="rId408"/>
              <a:stretch>
                <a:fillRect/>
              </a:stretch>
            </p:blipFill>
            <p:spPr>
              <a:xfrm>
                <a:off x="4127853" y="5899027"/>
                <a:ext cx="1476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33" name="Freihand 32">
                <a:extLst>
                  <a:ext uri="{FF2B5EF4-FFF2-40B4-BE49-F238E27FC236}">
                    <a16:creationId xmlns:a16="http://schemas.microsoft.com/office/drawing/2014/main" id="{5F455F31-F06C-4568-9C6E-DE3728D1D736}"/>
                  </a:ext>
                </a:extLst>
              </p14:cNvPr>
              <p14:cNvContentPartPr/>
              <p14:nvPr/>
            </p14:nvContentPartPr>
            <p14:xfrm>
              <a:off x="4495413" y="4274347"/>
              <a:ext cx="1763280" cy="592920"/>
            </p14:xfrm>
          </p:contentPart>
        </mc:Choice>
        <mc:Fallback>
          <p:pic>
            <p:nvPicPr>
              <p:cNvPr id="33" name="Freihand 32">
                <a:extLst>
                  <a:ext uri="{FF2B5EF4-FFF2-40B4-BE49-F238E27FC236}">
                    <a16:creationId xmlns:a16="http://schemas.microsoft.com/office/drawing/2014/main" id="{5F455F31-F06C-4568-9C6E-DE3728D1D736}"/>
                  </a:ext>
                </a:extLst>
              </p:cNvPr>
              <p:cNvPicPr/>
              <p:nvPr/>
            </p:nvPicPr>
            <p:blipFill>
              <a:blip r:embed="rId410"/>
              <a:stretch>
                <a:fillRect/>
              </a:stretch>
            </p:blipFill>
            <p:spPr>
              <a:xfrm>
                <a:off x="4491093" y="4270027"/>
                <a:ext cx="1771920" cy="601560"/>
              </a:xfrm>
              <a:prstGeom prst="rect">
                <a:avLst/>
              </a:prstGeom>
            </p:spPr>
          </p:pic>
        </mc:Fallback>
      </mc:AlternateContent>
    </p:spTree>
    <p:extLst>
      <p:ext uri="{BB962C8B-B14F-4D97-AF65-F5344CB8AC3E}">
        <p14:creationId xmlns:p14="http://schemas.microsoft.com/office/powerpoint/2010/main" val="2159939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7E0B2-9E78-5A23-A7BB-DFDD161CA645}"/>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DF7177C2-2DE4-8FB4-0849-807FF0814AF3}"/>
              </a:ext>
            </a:extLst>
          </p:cNvPr>
          <p:cNvSpPr txBox="1">
            <a:spLocks/>
          </p:cNvSpPr>
          <p:nvPr/>
        </p:nvSpPr>
        <p:spPr>
          <a:xfrm>
            <a:off x="496958" y="122682"/>
            <a:ext cx="11300790" cy="449797"/>
          </a:xfrm>
          <a:prstGeom prst="rect">
            <a:avLst/>
          </a:prstGeom>
        </p:spPr>
        <p:txBody>
          <a:bodyPr>
            <a:normAutofit fontScale="82500" lnSpcReduction="10000"/>
          </a:bodyPr>
          <a:lstStyle>
            <a:lvl1pPr algn="ctr" rtl="0" hangingPunct="0">
              <a:tabLst/>
              <a:defRPr lang="de-DE" sz="4400" b="0" i="0" u="none" strike="noStrike" kern="1200">
                <a:ln>
                  <a:noFill/>
                </a:ln>
                <a:latin typeface="Arial" pitchFamily="18"/>
              </a:defRPr>
            </a:lvl1pPr>
          </a:lstStyle>
          <a:p>
            <a:r>
              <a:rPr lang="en-US" sz="2631" b="1" dirty="0">
                <a:solidFill>
                  <a:sysClr val="windowText" lastClr="000000"/>
                </a:solidFill>
                <a:latin typeface="Times New Roman" panose="02020603050405020304" pitchFamily="18" charset="0"/>
                <a:cs typeface="Times New Roman" panose="02020603050405020304" pitchFamily="18" charset="0"/>
              </a:rPr>
              <a:t>Heckscher Ohlin Model </a:t>
            </a:r>
            <a:r>
              <a:rPr lang="en-US" sz="2631" dirty="0">
                <a:solidFill>
                  <a:sysClr val="windowText" lastClr="000000"/>
                </a:solidFill>
                <a:latin typeface="Times New Roman" panose="02020603050405020304" pitchFamily="18" charset="0"/>
                <a:cs typeface="Times New Roman" panose="02020603050405020304" pitchFamily="18" charset="0"/>
              </a:rPr>
              <a:t>– Factor Market Clearing – Autarky Equilibrium – relative Supply</a:t>
            </a:r>
          </a:p>
        </p:txBody>
      </p:sp>
      <p:sp>
        <p:nvSpPr>
          <p:cNvPr id="2" name="Rechteck 1">
            <a:extLst>
              <a:ext uri="{FF2B5EF4-FFF2-40B4-BE49-F238E27FC236}">
                <a16:creationId xmlns:a16="http://schemas.microsoft.com/office/drawing/2014/main" id="{7B9FDE39-5592-DD63-F311-F450BCADD504}"/>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16" name="Freihand 15">
                <a:extLst>
                  <a:ext uri="{FF2B5EF4-FFF2-40B4-BE49-F238E27FC236}">
                    <a16:creationId xmlns:a16="http://schemas.microsoft.com/office/drawing/2014/main" id="{3AB3AA16-5918-47AD-A66D-3229463E5FD8}"/>
                  </a:ext>
                </a:extLst>
              </p14:cNvPr>
              <p14:cNvContentPartPr/>
              <p14:nvPr/>
            </p14:nvContentPartPr>
            <p14:xfrm>
              <a:off x="1158933" y="1229107"/>
              <a:ext cx="1682280" cy="1685880"/>
            </p14:xfrm>
          </p:contentPart>
        </mc:Choice>
        <mc:Fallback xmlns="">
          <p:pic>
            <p:nvPicPr>
              <p:cNvPr id="16" name="Freihand 15">
                <a:extLst>
                  <a:ext uri="{FF2B5EF4-FFF2-40B4-BE49-F238E27FC236}">
                    <a16:creationId xmlns:a16="http://schemas.microsoft.com/office/drawing/2014/main" id="{3AB3AA16-5918-47AD-A66D-3229463E5FD8}"/>
                  </a:ext>
                </a:extLst>
              </p:cNvPr>
              <p:cNvPicPr/>
              <p:nvPr/>
            </p:nvPicPr>
            <p:blipFill>
              <a:blip r:embed="rId4"/>
              <a:stretch>
                <a:fillRect/>
              </a:stretch>
            </p:blipFill>
            <p:spPr>
              <a:xfrm>
                <a:off x="1154613" y="1224787"/>
                <a:ext cx="1690920" cy="1694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8" name="Freihand 17">
                <a:extLst>
                  <a:ext uri="{FF2B5EF4-FFF2-40B4-BE49-F238E27FC236}">
                    <a16:creationId xmlns:a16="http://schemas.microsoft.com/office/drawing/2014/main" id="{6ADBBCD2-25D8-4527-AC97-0F39F1CF3C75}"/>
                  </a:ext>
                </a:extLst>
              </p14:cNvPr>
              <p14:cNvContentPartPr/>
              <p14:nvPr/>
            </p14:nvContentPartPr>
            <p14:xfrm>
              <a:off x="5424933" y="649867"/>
              <a:ext cx="14760" cy="540000"/>
            </p14:xfrm>
          </p:contentPart>
        </mc:Choice>
        <mc:Fallback xmlns="">
          <p:pic>
            <p:nvPicPr>
              <p:cNvPr id="18" name="Freihand 17">
                <a:extLst>
                  <a:ext uri="{FF2B5EF4-FFF2-40B4-BE49-F238E27FC236}">
                    <a16:creationId xmlns:a16="http://schemas.microsoft.com/office/drawing/2014/main" id="{6ADBBCD2-25D8-4527-AC97-0F39F1CF3C75}"/>
                  </a:ext>
                </a:extLst>
              </p:cNvPr>
              <p:cNvPicPr/>
              <p:nvPr/>
            </p:nvPicPr>
            <p:blipFill>
              <a:blip r:embed="rId6"/>
              <a:stretch>
                <a:fillRect/>
              </a:stretch>
            </p:blipFill>
            <p:spPr>
              <a:xfrm>
                <a:off x="5420613" y="645547"/>
                <a:ext cx="23400" cy="548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49" name="Freihand 248">
                <a:extLst>
                  <a:ext uri="{FF2B5EF4-FFF2-40B4-BE49-F238E27FC236}">
                    <a16:creationId xmlns:a16="http://schemas.microsoft.com/office/drawing/2014/main" id="{1A2286F7-39B5-4775-A3C4-1085FF4718D1}"/>
                  </a:ext>
                </a:extLst>
              </p14:cNvPr>
              <p14:cNvContentPartPr/>
              <p14:nvPr/>
            </p14:nvContentPartPr>
            <p14:xfrm>
              <a:off x="5423133" y="1616827"/>
              <a:ext cx="382320" cy="288720"/>
            </p14:xfrm>
          </p:contentPart>
        </mc:Choice>
        <mc:Fallback xmlns="">
          <p:pic>
            <p:nvPicPr>
              <p:cNvPr id="249" name="Freihand 248">
                <a:extLst>
                  <a:ext uri="{FF2B5EF4-FFF2-40B4-BE49-F238E27FC236}">
                    <a16:creationId xmlns:a16="http://schemas.microsoft.com/office/drawing/2014/main" id="{1A2286F7-39B5-4775-A3C4-1085FF4718D1}"/>
                  </a:ext>
                </a:extLst>
              </p:cNvPr>
              <p:cNvPicPr/>
              <p:nvPr/>
            </p:nvPicPr>
            <p:blipFill>
              <a:blip r:embed="rId8"/>
              <a:stretch>
                <a:fillRect/>
              </a:stretch>
            </p:blipFill>
            <p:spPr>
              <a:xfrm>
                <a:off x="5418813" y="1612507"/>
                <a:ext cx="39096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38" name="Freihand 437">
                <a:extLst>
                  <a:ext uri="{FF2B5EF4-FFF2-40B4-BE49-F238E27FC236}">
                    <a16:creationId xmlns:a16="http://schemas.microsoft.com/office/drawing/2014/main" id="{89373BB9-3CAC-41C8-9A66-5F967AFF868C}"/>
                  </a:ext>
                </a:extLst>
              </p14:cNvPr>
              <p14:cNvContentPartPr/>
              <p14:nvPr/>
            </p14:nvContentPartPr>
            <p14:xfrm>
              <a:off x="9612813" y="472387"/>
              <a:ext cx="1580760" cy="25920"/>
            </p14:xfrm>
          </p:contentPart>
        </mc:Choice>
        <mc:Fallback xmlns="">
          <p:pic>
            <p:nvPicPr>
              <p:cNvPr id="438" name="Freihand 437">
                <a:extLst>
                  <a:ext uri="{FF2B5EF4-FFF2-40B4-BE49-F238E27FC236}">
                    <a16:creationId xmlns:a16="http://schemas.microsoft.com/office/drawing/2014/main" id="{89373BB9-3CAC-41C8-9A66-5F967AFF868C}"/>
                  </a:ext>
                </a:extLst>
              </p:cNvPr>
              <p:cNvPicPr/>
              <p:nvPr/>
            </p:nvPicPr>
            <p:blipFill>
              <a:blip r:embed="rId10"/>
              <a:stretch>
                <a:fillRect/>
              </a:stretch>
            </p:blipFill>
            <p:spPr>
              <a:xfrm>
                <a:off x="9608493" y="468067"/>
                <a:ext cx="1589400" cy="34560"/>
              </a:xfrm>
              <a:prstGeom prst="rect">
                <a:avLst/>
              </a:prstGeom>
            </p:spPr>
          </p:pic>
        </mc:Fallback>
      </mc:AlternateContent>
      <p:grpSp>
        <p:nvGrpSpPr>
          <p:cNvPr id="460" name="Gruppieren 459">
            <a:extLst>
              <a:ext uri="{FF2B5EF4-FFF2-40B4-BE49-F238E27FC236}">
                <a16:creationId xmlns:a16="http://schemas.microsoft.com/office/drawing/2014/main" id="{CED3B69C-2162-48E2-AF7D-AD9B13809B7B}"/>
              </a:ext>
            </a:extLst>
          </p:cNvPr>
          <p:cNvGrpSpPr/>
          <p:nvPr/>
        </p:nvGrpSpPr>
        <p:grpSpPr>
          <a:xfrm>
            <a:off x="621813" y="3528427"/>
            <a:ext cx="3493080" cy="2700720"/>
            <a:chOff x="621813" y="3528427"/>
            <a:chExt cx="3493080" cy="2700720"/>
          </a:xfrm>
        </p:grpSpPr>
        <mc:AlternateContent xmlns:mc="http://schemas.openxmlformats.org/markup-compatibility/2006" xmlns:p14="http://schemas.microsoft.com/office/powerpoint/2010/main">
          <mc:Choice Requires="p14">
            <p:contentPart p14:bwMode="auto" r:id="rId11">
              <p14:nvContentPartPr>
                <p14:cNvPr id="439" name="Freihand 438">
                  <a:extLst>
                    <a:ext uri="{FF2B5EF4-FFF2-40B4-BE49-F238E27FC236}">
                      <a16:creationId xmlns:a16="http://schemas.microsoft.com/office/drawing/2014/main" id="{FA6427D1-FA76-408E-B839-E3DE4EE04DBE}"/>
                    </a:ext>
                  </a:extLst>
                </p14:cNvPr>
                <p14:cNvContentPartPr/>
                <p14:nvPr/>
              </p14:nvContentPartPr>
              <p14:xfrm>
                <a:off x="1199613" y="3760987"/>
                <a:ext cx="48240" cy="1935720"/>
              </p14:xfrm>
            </p:contentPart>
          </mc:Choice>
          <mc:Fallback xmlns="">
            <p:pic>
              <p:nvPicPr>
                <p:cNvPr id="439" name="Freihand 438">
                  <a:extLst>
                    <a:ext uri="{FF2B5EF4-FFF2-40B4-BE49-F238E27FC236}">
                      <a16:creationId xmlns:a16="http://schemas.microsoft.com/office/drawing/2014/main" id="{FA6427D1-FA76-408E-B839-E3DE4EE04DBE}"/>
                    </a:ext>
                  </a:extLst>
                </p:cNvPr>
                <p:cNvPicPr/>
                <p:nvPr/>
              </p:nvPicPr>
              <p:blipFill>
                <a:blip r:embed="rId12"/>
                <a:stretch>
                  <a:fillRect/>
                </a:stretch>
              </p:blipFill>
              <p:spPr>
                <a:xfrm>
                  <a:off x="1195293" y="3756667"/>
                  <a:ext cx="56880" cy="1944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40" name="Freihand 439">
                  <a:extLst>
                    <a:ext uri="{FF2B5EF4-FFF2-40B4-BE49-F238E27FC236}">
                      <a16:creationId xmlns:a16="http://schemas.microsoft.com/office/drawing/2014/main" id="{71C727F6-14A6-496F-8D06-DB2DFAFEDD90}"/>
                    </a:ext>
                  </a:extLst>
                </p14:cNvPr>
                <p14:cNvContentPartPr/>
                <p14:nvPr/>
              </p14:nvContentPartPr>
              <p14:xfrm>
                <a:off x="1097733" y="5582227"/>
                <a:ext cx="2869560" cy="68400"/>
              </p14:xfrm>
            </p:contentPart>
          </mc:Choice>
          <mc:Fallback xmlns="">
            <p:pic>
              <p:nvPicPr>
                <p:cNvPr id="440" name="Freihand 439">
                  <a:extLst>
                    <a:ext uri="{FF2B5EF4-FFF2-40B4-BE49-F238E27FC236}">
                      <a16:creationId xmlns:a16="http://schemas.microsoft.com/office/drawing/2014/main" id="{71C727F6-14A6-496F-8D06-DB2DFAFEDD90}"/>
                    </a:ext>
                  </a:extLst>
                </p:cNvPr>
                <p:cNvPicPr/>
                <p:nvPr/>
              </p:nvPicPr>
              <p:blipFill>
                <a:blip r:embed="rId14"/>
                <a:stretch>
                  <a:fillRect/>
                </a:stretch>
              </p:blipFill>
              <p:spPr>
                <a:xfrm>
                  <a:off x="1093413" y="5577907"/>
                  <a:ext cx="28782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41" name="Freihand 440">
                  <a:extLst>
                    <a:ext uri="{FF2B5EF4-FFF2-40B4-BE49-F238E27FC236}">
                      <a16:creationId xmlns:a16="http://schemas.microsoft.com/office/drawing/2014/main" id="{D6BDFF53-5500-4135-90D1-C9BEC278EF5C}"/>
                    </a:ext>
                  </a:extLst>
                </p14:cNvPr>
                <p14:cNvContentPartPr/>
                <p14:nvPr/>
              </p14:nvContentPartPr>
              <p14:xfrm>
                <a:off x="3960453" y="5526787"/>
                <a:ext cx="154440" cy="185040"/>
              </p14:xfrm>
            </p:contentPart>
          </mc:Choice>
          <mc:Fallback xmlns="">
            <p:pic>
              <p:nvPicPr>
                <p:cNvPr id="441" name="Freihand 440">
                  <a:extLst>
                    <a:ext uri="{FF2B5EF4-FFF2-40B4-BE49-F238E27FC236}">
                      <a16:creationId xmlns:a16="http://schemas.microsoft.com/office/drawing/2014/main" id="{D6BDFF53-5500-4135-90D1-C9BEC278EF5C}"/>
                    </a:ext>
                  </a:extLst>
                </p:cNvPr>
                <p:cNvPicPr/>
                <p:nvPr/>
              </p:nvPicPr>
              <p:blipFill>
                <a:blip r:embed="rId16"/>
                <a:stretch>
                  <a:fillRect/>
                </a:stretch>
              </p:blipFill>
              <p:spPr>
                <a:xfrm>
                  <a:off x="3956133" y="5522467"/>
                  <a:ext cx="1630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43" name="Freihand 442">
                  <a:extLst>
                    <a:ext uri="{FF2B5EF4-FFF2-40B4-BE49-F238E27FC236}">
                      <a16:creationId xmlns:a16="http://schemas.microsoft.com/office/drawing/2014/main" id="{330D0901-E599-4F8F-8ED2-7F29A69D3980}"/>
                    </a:ext>
                  </a:extLst>
                </p14:cNvPr>
                <p14:cNvContentPartPr/>
                <p14:nvPr/>
              </p14:nvContentPartPr>
              <p14:xfrm>
                <a:off x="1084053" y="3601867"/>
                <a:ext cx="250560" cy="191880"/>
              </p14:xfrm>
            </p:contentPart>
          </mc:Choice>
          <mc:Fallback xmlns="">
            <p:pic>
              <p:nvPicPr>
                <p:cNvPr id="443" name="Freihand 442">
                  <a:extLst>
                    <a:ext uri="{FF2B5EF4-FFF2-40B4-BE49-F238E27FC236}">
                      <a16:creationId xmlns:a16="http://schemas.microsoft.com/office/drawing/2014/main" id="{330D0901-E599-4F8F-8ED2-7F29A69D3980}"/>
                    </a:ext>
                  </a:extLst>
                </p:cNvPr>
                <p:cNvPicPr/>
                <p:nvPr/>
              </p:nvPicPr>
              <p:blipFill>
                <a:blip r:embed="rId18"/>
                <a:stretch>
                  <a:fillRect/>
                </a:stretch>
              </p:blipFill>
              <p:spPr>
                <a:xfrm>
                  <a:off x="1079733" y="3597547"/>
                  <a:ext cx="25920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44" name="Freihand 443">
                  <a:extLst>
                    <a:ext uri="{FF2B5EF4-FFF2-40B4-BE49-F238E27FC236}">
                      <a16:creationId xmlns:a16="http://schemas.microsoft.com/office/drawing/2014/main" id="{C3E472E8-A5A3-40A7-8C6B-39C33CC113C8}"/>
                    </a:ext>
                  </a:extLst>
                </p14:cNvPr>
                <p14:cNvContentPartPr/>
                <p14:nvPr/>
              </p14:nvContentPartPr>
              <p14:xfrm>
                <a:off x="686973" y="3528427"/>
                <a:ext cx="128160" cy="209520"/>
              </p14:xfrm>
            </p:contentPart>
          </mc:Choice>
          <mc:Fallback xmlns="">
            <p:pic>
              <p:nvPicPr>
                <p:cNvPr id="444" name="Freihand 443">
                  <a:extLst>
                    <a:ext uri="{FF2B5EF4-FFF2-40B4-BE49-F238E27FC236}">
                      <a16:creationId xmlns:a16="http://schemas.microsoft.com/office/drawing/2014/main" id="{C3E472E8-A5A3-40A7-8C6B-39C33CC113C8}"/>
                    </a:ext>
                  </a:extLst>
                </p:cNvPr>
                <p:cNvPicPr/>
                <p:nvPr/>
              </p:nvPicPr>
              <p:blipFill>
                <a:blip r:embed="rId20"/>
                <a:stretch>
                  <a:fillRect/>
                </a:stretch>
              </p:blipFill>
              <p:spPr>
                <a:xfrm>
                  <a:off x="682653" y="3524107"/>
                  <a:ext cx="13680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45" name="Freihand 444">
                  <a:extLst>
                    <a:ext uri="{FF2B5EF4-FFF2-40B4-BE49-F238E27FC236}">
                      <a16:creationId xmlns:a16="http://schemas.microsoft.com/office/drawing/2014/main" id="{5971869D-E066-41A9-814D-63DBEC1C31A7}"/>
                    </a:ext>
                  </a:extLst>
                </p14:cNvPr>
                <p14:cNvContentPartPr/>
                <p14:nvPr/>
              </p14:nvContentPartPr>
              <p14:xfrm>
                <a:off x="807573" y="3598987"/>
                <a:ext cx="72360" cy="110520"/>
              </p14:xfrm>
            </p:contentPart>
          </mc:Choice>
          <mc:Fallback xmlns="">
            <p:pic>
              <p:nvPicPr>
                <p:cNvPr id="445" name="Freihand 444">
                  <a:extLst>
                    <a:ext uri="{FF2B5EF4-FFF2-40B4-BE49-F238E27FC236}">
                      <a16:creationId xmlns:a16="http://schemas.microsoft.com/office/drawing/2014/main" id="{5971869D-E066-41A9-814D-63DBEC1C31A7}"/>
                    </a:ext>
                  </a:extLst>
                </p:cNvPr>
                <p:cNvPicPr/>
                <p:nvPr/>
              </p:nvPicPr>
              <p:blipFill>
                <a:blip r:embed="rId22"/>
                <a:stretch>
                  <a:fillRect/>
                </a:stretch>
              </p:blipFill>
              <p:spPr>
                <a:xfrm>
                  <a:off x="803253" y="3594667"/>
                  <a:ext cx="810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46" name="Freihand 445">
                  <a:extLst>
                    <a:ext uri="{FF2B5EF4-FFF2-40B4-BE49-F238E27FC236}">
                      <a16:creationId xmlns:a16="http://schemas.microsoft.com/office/drawing/2014/main" id="{EB5E1D11-B5B4-4AE3-AB08-51131EFEC3A8}"/>
                    </a:ext>
                  </a:extLst>
                </p14:cNvPr>
                <p14:cNvContentPartPr/>
                <p14:nvPr/>
              </p14:nvContentPartPr>
              <p14:xfrm>
                <a:off x="842133" y="3587827"/>
                <a:ext cx="71640" cy="112680"/>
              </p14:xfrm>
            </p:contentPart>
          </mc:Choice>
          <mc:Fallback xmlns="">
            <p:pic>
              <p:nvPicPr>
                <p:cNvPr id="446" name="Freihand 445">
                  <a:extLst>
                    <a:ext uri="{FF2B5EF4-FFF2-40B4-BE49-F238E27FC236}">
                      <a16:creationId xmlns:a16="http://schemas.microsoft.com/office/drawing/2014/main" id="{EB5E1D11-B5B4-4AE3-AB08-51131EFEC3A8}"/>
                    </a:ext>
                  </a:extLst>
                </p:cNvPr>
                <p:cNvPicPr/>
                <p:nvPr/>
              </p:nvPicPr>
              <p:blipFill>
                <a:blip r:embed="rId24"/>
                <a:stretch>
                  <a:fillRect/>
                </a:stretch>
              </p:blipFill>
              <p:spPr>
                <a:xfrm>
                  <a:off x="837813" y="3583507"/>
                  <a:ext cx="802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47" name="Freihand 446">
                  <a:extLst>
                    <a:ext uri="{FF2B5EF4-FFF2-40B4-BE49-F238E27FC236}">
                      <a16:creationId xmlns:a16="http://schemas.microsoft.com/office/drawing/2014/main" id="{5A5EF68C-F128-4E50-A0B8-7954DE070E30}"/>
                    </a:ext>
                  </a:extLst>
                </p14:cNvPr>
                <p14:cNvContentPartPr/>
                <p14:nvPr/>
              </p14:nvContentPartPr>
              <p14:xfrm>
                <a:off x="621813" y="3750547"/>
                <a:ext cx="294480" cy="30240"/>
              </p14:xfrm>
            </p:contentPart>
          </mc:Choice>
          <mc:Fallback xmlns="">
            <p:pic>
              <p:nvPicPr>
                <p:cNvPr id="447" name="Freihand 446">
                  <a:extLst>
                    <a:ext uri="{FF2B5EF4-FFF2-40B4-BE49-F238E27FC236}">
                      <a16:creationId xmlns:a16="http://schemas.microsoft.com/office/drawing/2014/main" id="{5A5EF68C-F128-4E50-A0B8-7954DE070E30}"/>
                    </a:ext>
                  </a:extLst>
                </p:cNvPr>
                <p:cNvPicPr/>
                <p:nvPr/>
              </p:nvPicPr>
              <p:blipFill>
                <a:blip r:embed="rId26"/>
                <a:stretch>
                  <a:fillRect/>
                </a:stretch>
              </p:blipFill>
              <p:spPr>
                <a:xfrm>
                  <a:off x="617493" y="3746227"/>
                  <a:ext cx="3031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49" name="Freihand 448">
                  <a:extLst>
                    <a:ext uri="{FF2B5EF4-FFF2-40B4-BE49-F238E27FC236}">
                      <a16:creationId xmlns:a16="http://schemas.microsoft.com/office/drawing/2014/main" id="{9671E50F-A4A4-4838-AF76-3FF4026E5C8B}"/>
                    </a:ext>
                  </a:extLst>
                </p14:cNvPr>
                <p14:cNvContentPartPr/>
                <p14:nvPr/>
              </p14:nvContentPartPr>
              <p14:xfrm>
                <a:off x="706053" y="3806347"/>
                <a:ext cx="117000" cy="225360"/>
              </p14:xfrm>
            </p:contentPart>
          </mc:Choice>
          <mc:Fallback xmlns="">
            <p:pic>
              <p:nvPicPr>
                <p:cNvPr id="449" name="Freihand 448">
                  <a:extLst>
                    <a:ext uri="{FF2B5EF4-FFF2-40B4-BE49-F238E27FC236}">
                      <a16:creationId xmlns:a16="http://schemas.microsoft.com/office/drawing/2014/main" id="{9671E50F-A4A4-4838-AF76-3FF4026E5C8B}"/>
                    </a:ext>
                  </a:extLst>
                </p:cNvPr>
                <p:cNvPicPr/>
                <p:nvPr/>
              </p:nvPicPr>
              <p:blipFill>
                <a:blip r:embed="rId28"/>
                <a:stretch>
                  <a:fillRect/>
                </a:stretch>
              </p:blipFill>
              <p:spPr>
                <a:xfrm>
                  <a:off x="701733" y="3802027"/>
                  <a:ext cx="12564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51" name="Freihand 450">
                  <a:extLst>
                    <a:ext uri="{FF2B5EF4-FFF2-40B4-BE49-F238E27FC236}">
                      <a16:creationId xmlns:a16="http://schemas.microsoft.com/office/drawing/2014/main" id="{F4E1E28A-449F-42C4-B607-D46AE91705AD}"/>
                    </a:ext>
                  </a:extLst>
                </p14:cNvPr>
                <p14:cNvContentPartPr/>
                <p14:nvPr/>
              </p14:nvContentPartPr>
              <p14:xfrm>
                <a:off x="834213" y="3878707"/>
                <a:ext cx="21960" cy="102600"/>
              </p14:xfrm>
            </p:contentPart>
          </mc:Choice>
          <mc:Fallback xmlns="">
            <p:pic>
              <p:nvPicPr>
                <p:cNvPr id="451" name="Freihand 450">
                  <a:extLst>
                    <a:ext uri="{FF2B5EF4-FFF2-40B4-BE49-F238E27FC236}">
                      <a16:creationId xmlns:a16="http://schemas.microsoft.com/office/drawing/2014/main" id="{F4E1E28A-449F-42C4-B607-D46AE91705AD}"/>
                    </a:ext>
                  </a:extLst>
                </p:cNvPr>
                <p:cNvPicPr/>
                <p:nvPr/>
              </p:nvPicPr>
              <p:blipFill>
                <a:blip r:embed="rId30"/>
                <a:stretch>
                  <a:fillRect/>
                </a:stretch>
              </p:blipFill>
              <p:spPr>
                <a:xfrm>
                  <a:off x="829893" y="3874387"/>
                  <a:ext cx="306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52" name="Freihand 451">
                  <a:extLst>
                    <a:ext uri="{FF2B5EF4-FFF2-40B4-BE49-F238E27FC236}">
                      <a16:creationId xmlns:a16="http://schemas.microsoft.com/office/drawing/2014/main" id="{59C2FE03-7824-4A0E-A112-A9642B47C37B}"/>
                    </a:ext>
                  </a:extLst>
                </p14:cNvPr>
                <p14:cNvContentPartPr/>
                <p14:nvPr/>
              </p14:nvContentPartPr>
              <p14:xfrm>
                <a:off x="814413" y="3863947"/>
                <a:ext cx="122400" cy="145800"/>
              </p14:xfrm>
            </p:contentPart>
          </mc:Choice>
          <mc:Fallback xmlns="">
            <p:pic>
              <p:nvPicPr>
                <p:cNvPr id="452" name="Freihand 451">
                  <a:extLst>
                    <a:ext uri="{FF2B5EF4-FFF2-40B4-BE49-F238E27FC236}">
                      <a16:creationId xmlns:a16="http://schemas.microsoft.com/office/drawing/2014/main" id="{59C2FE03-7824-4A0E-A112-A9642B47C37B}"/>
                    </a:ext>
                  </a:extLst>
                </p:cNvPr>
                <p:cNvPicPr/>
                <p:nvPr/>
              </p:nvPicPr>
              <p:blipFill>
                <a:blip r:embed="rId32"/>
                <a:stretch>
                  <a:fillRect/>
                </a:stretch>
              </p:blipFill>
              <p:spPr>
                <a:xfrm>
                  <a:off x="810093" y="3859627"/>
                  <a:ext cx="1310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54" name="Freihand 453">
                  <a:extLst>
                    <a:ext uri="{FF2B5EF4-FFF2-40B4-BE49-F238E27FC236}">
                      <a16:creationId xmlns:a16="http://schemas.microsoft.com/office/drawing/2014/main" id="{D66B3218-10CB-40BC-9D2B-665E2E6DB4FE}"/>
                    </a:ext>
                  </a:extLst>
                </p14:cNvPr>
                <p14:cNvContentPartPr/>
                <p14:nvPr/>
              </p14:nvContentPartPr>
              <p14:xfrm>
                <a:off x="3785853" y="5738827"/>
                <a:ext cx="101880" cy="142560"/>
              </p14:xfrm>
            </p:contentPart>
          </mc:Choice>
          <mc:Fallback xmlns="">
            <p:pic>
              <p:nvPicPr>
                <p:cNvPr id="454" name="Freihand 453">
                  <a:extLst>
                    <a:ext uri="{FF2B5EF4-FFF2-40B4-BE49-F238E27FC236}">
                      <a16:creationId xmlns:a16="http://schemas.microsoft.com/office/drawing/2014/main" id="{D66B3218-10CB-40BC-9D2B-665E2E6DB4FE}"/>
                    </a:ext>
                  </a:extLst>
                </p:cNvPr>
                <p:cNvPicPr/>
                <p:nvPr/>
              </p:nvPicPr>
              <p:blipFill>
                <a:blip r:embed="rId34"/>
                <a:stretch>
                  <a:fillRect/>
                </a:stretch>
              </p:blipFill>
              <p:spPr>
                <a:xfrm>
                  <a:off x="3781533" y="5734507"/>
                  <a:ext cx="1105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55" name="Freihand 454">
                  <a:extLst>
                    <a:ext uri="{FF2B5EF4-FFF2-40B4-BE49-F238E27FC236}">
                      <a16:creationId xmlns:a16="http://schemas.microsoft.com/office/drawing/2014/main" id="{9A92C6A4-8880-48BB-8534-A3E585D1F7A4}"/>
                    </a:ext>
                  </a:extLst>
                </p14:cNvPr>
                <p14:cNvContentPartPr/>
                <p14:nvPr/>
              </p14:nvContentPartPr>
              <p14:xfrm>
                <a:off x="3872973" y="5749987"/>
                <a:ext cx="53280" cy="127800"/>
              </p14:xfrm>
            </p:contentPart>
          </mc:Choice>
          <mc:Fallback xmlns="">
            <p:pic>
              <p:nvPicPr>
                <p:cNvPr id="455" name="Freihand 454">
                  <a:extLst>
                    <a:ext uri="{FF2B5EF4-FFF2-40B4-BE49-F238E27FC236}">
                      <a16:creationId xmlns:a16="http://schemas.microsoft.com/office/drawing/2014/main" id="{9A92C6A4-8880-48BB-8534-A3E585D1F7A4}"/>
                    </a:ext>
                  </a:extLst>
                </p:cNvPr>
                <p:cNvPicPr/>
                <p:nvPr/>
              </p:nvPicPr>
              <p:blipFill>
                <a:blip r:embed="rId36"/>
                <a:stretch>
                  <a:fillRect/>
                </a:stretch>
              </p:blipFill>
              <p:spPr>
                <a:xfrm>
                  <a:off x="3868653" y="5745667"/>
                  <a:ext cx="619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56" name="Freihand 455">
                  <a:extLst>
                    <a:ext uri="{FF2B5EF4-FFF2-40B4-BE49-F238E27FC236}">
                      <a16:creationId xmlns:a16="http://schemas.microsoft.com/office/drawing/2014/main" id="{9EDB483C-8484-46B6-8E45-6BFAD7BE6094}"/>
                    </a:ext>
                  </a:extLst>
                </p14:cNvPr>
                <p14:cNvContentPartPr/>
                <p14:nvPr/>
              </p14:nvContentPartPr>
              <p14:xfrm>
                <a:off x="3818613" y="5811907"/>
                <a:ext cx="109080" cy="360"/>
              </p14:xfrm>
            </p:contentPart>
          </mc:Choice>
          <mc:Fallback xmlns="">
            <p:pic>
              <p:nvPicPr>
                <p:cNvPr id="456" name="Freihand 455">
                  <a:extLst>
                    <a:ext uri="{FF2B5EF4-FFF2-40B4-BE49-F238E27FC236}">
                      <a16:creationId xmlns:a16="http://schemas.microsoft.com/office/drawing/2014/main" id="{9EDB483C-8484-46B6-8E45-6BFAD7BE6094}"/>
                    </a:ext>
                  </a:extLst>
                </p:cNvPr>
                <p:cNvPicPr/>
                <p:nvPr/>
              </p:nvPicPr>
              <p:blipFill>
                <a:blip r:embed="rId38"/>
                <a:stretch>
                  <a:fillRect/>
                </a:stretch>
              </p:blipFill>
              <p:spPr>
                <a:xfrm>
                  <a:off x="3814293" y="5807587"/>
                  <a:ext cx="11772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57" name="Freihand 456">
                  <a:extLst>
                    <a:ext uri="{FF2B5EF4-FFF2-40B4-BE49-F238E27FC236}">
                      <a16:creationId xmlns:a16="http://schemas.microsoft.com/office/drawing/2014/main" id="{5CD94A16-FE65-4F44-B5A8-6CCF0A12D199}"/>
                    </a:ext>
                  </a:extLst>
                </p14:cNvPr>
                <p14:cNvContentPartPr/>
                <p14:nvPr/>
              </p14:nvContentPartPr>
              <p14:xfrm>
                <a:off x="3683973" y="5936107"/>
                <a:ext cx="309600" cy="26280"/>
              </p14:xfrm>
            </p:contentPart>
          </mc:Choice>
          <mc:Fallback xmlns="">
            <p:pic>
              <p:nvPicPr>
                <p:cNvPr id="457" name="Freihand 456">
                  <a:extLst>
                    <a:ext uri="{FF2B5EF4-FFF2-40B4-BE49-F238E27FC236}">
                      <a16:creationId xmlns:a16="http://schemas.microsoft.com/office/drawing/2014/main" id="{5CD94A16-FE65-4F44-B5A8-6CCF0A12D199}"/>
                    </a:ext>
                  </a:extLst>
                </p:cNvPr>
                <p:cNvPicPr/>
                <p:nvPr/>
              </p:nvPicPr>
              <p:blipFill>
                <a:blip r:embed="rId40"/>
                <a:stretch>
                  <a:fillRect/>
                </a:stretch>
              </p:blipFill>
              <p:spPr>
                <a:xfrm>
                  <a:off x="3679653" y="5931787"/>
                  <a:ext cx="3182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58" name="Freihand 457">
                  <a:extLst>
                    <a:ext uri="{FF2B5EF4-FFF2-40B4-BE49-F238E27FC236}">
                      <a16:creationId xmlns:a16="http://schemas.microsoft.com/office/drawing/2014/main" id="{AB7E8C48-7350-4954-938D-D356B551AEE3}"/>
                    </a:ext>
                  </a:extLst>
                </p14:cNvPr>
                <p14:cNvContentPartPr/>
                <p14:nvPr/>
              </p14:nvContentPartPr>
              <p14:xfrm>
                <a:off x="3815013" y="6035467"/>
                <a:ext cx="13320" cy="141840"/>
              </p14:xfrm>
            </p:contentPart>
          </mc:Choice>
          <mc:Fallback xmlns="">
            <p:pic>
              <p:nvPicPr>
                <p:cNvPr id="458" name="Freihand 457">
                  <a:extLst>
                    <a:ext uri="{FF2B5EF4-FFF2-40B4-BE49-F238E27FC236}">
                      <a16:creationId xmlns:a16="http://schemas.microsoft.com/office/drawing/2014/main" id="{AB7E8C48-7350-4954-938D-D356B551AEE3}"/>
                    </a:ext>
                  </a:extLst>
                </p:cNvPr>
                <p:cNvPicPr/>
                <p:nvPr/>
              </p:nvPicPr>
              <p:blipFill>
                <a:blip r:embed="rId42"/>
                <a:stretch>
                  <a:fillRect/>
                </a:stretch>
              </p:blipFill>
              <p:spPr>
                <a:xfrm>
                  <a:off x="3810693" y="6031147"/>
                  <a:ext cx="219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59" name="Freihand 458">
                  <a:extLst>
                    <a:ext uri="{FF2B5EF4-FFF2-40B4-BE49-F238E27FC236}">
                      <a16:creationId xmlns:a16="http://schemas.microsoft.com/office/drawing/2014/main" id="{1ADC2E1E-47F1-4C41-B1B0-BF720AEB93F5}"/>
                    </a:ext>
                  </a:extLst>
                </p14:cNvPr>
                <p14:cNvContentPartPr/>
                <p14:nvPr/>
              </p14:nvContentPartPr>
              <p14:xfrm>
                <a:off x="3719613" y="6008467"/>
                <a:ext cx="180720" cy="220680"/>
              </p14:xfrm>
            </p:contentPart>
          </mc:Choice>
          <mc:Fallback xmlns="">
            <p:pic>
              <p:nvPicPr>
                <p:cNvPr id="459" name="Freihand 458">
                  <a:extLst>
                    <a:ext uri="{FF2B5EF4-FFF2-40B4-BE49-F238E27FC236}">
                      <a16:creationId xmlns:a16="http://schemas.microsoft.com/office/drawing/2014/main" id="{1ADC2E1E-47F1-4C41-B1B0-BF720AEB93F5}"/>
                    </a:ext>
                  </a:extLst>
                </p:cNvPr>
                <p:cNvPicPr/>
                <p:nvPr/>
              </p:nvPicPr>
              <p:blipFill>
                <a:blip r:embed="rId44"/>
                <a:stretch>
                  <a:fillRect/>
                </a:stretch>
              </p:blipFill>
              <p:spPr>
                <a:xfrm>
                  <a:off x="3715293" y="6004147"/>
                  <a:ext cx="189360" cy="229320"/>
                </a:xfrm>
                <a:prstGeom prst="rect">
                  <a:avLst/>
                </a:prstGeom>
              </p:spPr>
            </p:pic>
          </mc:Fallback>
        </mc:AlternateContent>
      </p:grpSp>
      <p:grpSp>
        <p:nvGrpSpPr>
          <p:cNvPr id="471" name="Gruppieren 470">
            <a:extLst>
              <a:ext uri="{FF2B5EF4-FFF2-40B4-BE49-F238E27FC236}">
                <a16:creationId xmlns:a16="http://schemas.microsoft.com/office/drawing/2014/main" id="{71CA9899-D1B2-4EEF-9764-1A463A67A0C8}"/>
              </a:ext>
            </a:extLst>
          </p:cNvPr>
          <p:cNvGrpSpPr/>
          <p:nvPr/>
        </p:nvGrpSpPr>
        <p:grpSpPr>
          <a:xfrm>
            <a:off x="4109493" y="5774827"/>
            <a:ext cx="1287720" cy="290880"/>
            <a:chOff x="4109493" y="5774827"/>
            <a:chExt cx="1287720" cy="290880"/>
          </a:xfrm>
        </p:grpSpPr>
        <mc:AlternateContent xmlns:mc="http://schemas.openxmlformats.org/markup-compatibility/2006" xmlns:p14="http://schemas.microsoft.com/office/powerpoint/2010/main">
          <mc:Choice Requires="p14">
            <p:contentPart p14:bwMode="auto" r:id="rId45">
              <p14:nvContentPartPr>
                <p14:cNvPr id="461" name="Freihand 460">
                  <a:extLst>
                    <a:ext uri="{FF2B5EF4-FFF2-40B4-BE49-F238E27FC236}">
                      <a16:creationId xmlns:a16="http://schemas.microsoft.com/office/drawing/2014/main" id="{D1847C04-544E-441F-9545-507D046C810B}"/>
                    </a:ext>
                  </a:extLst>
                </p14:cNvPr>
                <p14:cNvContentPartPr/>
                <p14:nvPr/>
              </p14:nvContentPartPr>
              <p14:xfrm>
                <a:off x="4109493" y="5855467"/>
                <a:ext cx="96840" cy="153360"/>
              </p14:xfrm>
            </p:contentPart>
          </mc:Choice>
          <mc:Fallback xmlns="">
            <p:pic>
              <p:nvPicPr>
                <p:cNvPr id="461" name="Freihand 460">
                  <a:extLst>
                    <a:ext uri="{FF2B5EF4-FFF2-40B4-BE49-F238E27FC236}">
                      <a16:creationId xmlns:a16="http://schemas.microsoft.com/office/drawing/2014/main" id="{D1847C04-544E-441F-9545-507D046C810B}"/>
                    </a:ext>
                  </a:extLst>
                </p:cNvPr>
                <p:cNvPicPr/>
                <p:nvPr/>
              </p:nvPicPr>
              <p:blipFill>
                <a:blip r:embed="rId46"/>
                <a:stretch>
                  <a:fillRect/>
                </a:stretch>
              </p:blipFill>
              <p:spPr>
                <a:xfrm>
                  <a:off x="4105173" y="5851147"/>
                  <a:ext cx="1054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62" name="Freihand 461">
                  <a:extLst>
                    <a:ext uri="{FF2B5EF4-FFF2-40B4-BE49-F238E27FC236}">
                      <a16:creationId xmlns:a16="http://schemas.microsoft.com/office/drawing/2014/main" id="{71AD80F6-4AF2-439A-A9EE-23324D7CAC89}"/>
                    </a:ext>
                  </a:extLst>
                </p14:cNvPr>
                <p14:cNvContentPartPr/>
                <p14:nvPr/>
              </p14:nvContentPartPr>
              <p14:xfrm>
                <a:off x="4244133" y="5847547"/>
                <a:ext cx="162720" cy="160200"/>
              </p14:xfrm>
            </p:contentPart>
          </mc:Choice>
          <mc:Fallback xmlns="">
            <p:pic>
              <p:nvPicPr>
                <p:cNvPr id="462" name="Freihand 461">
                  <a:extLst>
                    <a:ext uri="{FF2B5EF4-FFF2-40B4-BE49-F238E27FC236}">
                      <a16:creationId xmlns:a16="http://schemas.microsoft.com/office/drawing/2014/main" id="{71AD80F6-4AF2-439A-A9EE-23324D7CAC89}"/>
                    </a:ext>
                  </a:extLst>
                </p:cNvPr>
                <p:cNvPicPr/>
                <p:nvPr/>
              </p:nvPicPr>
              <p:blipFill>
                <a:blip r:embed="rId48"/>
                <a:stretch>
                  <a:fillRect/>
                </a:stretch>
              </p:blipFill>
              <p:spPr>
                <a:xfrm>
                  <a:off x="4239813" y="5843227"/>
                  <a:ext cx="1713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63" name="Freihand 462">
                  <a:extLst>
                    <a:ext uri="{FF2B5EF4-FFF2-40B4-BE49-F238E27FC236}">
                      <a16:creationId xmlns:a16="http://schemas.microsoft.com/office/drawing/2014/main" id="{C0D298B4-0310-42A0-8E1C-2DF971E37A71}"/>
                    </a:ext>
                  </a:extLst>
                </p14:cNvPr>
                <p14:cNvContentPartPr/>
                <p14:nvPr/>
              </p14:nvContentPartPr>
              <p14:xfrm>
                <a:off x="4412973" y="5892907"/>
                <a:ext cx="94680" cy="172800"/>
              </p14:xfrm>
            </p:contentPart>
          </mc:Choice>
          <mc:Fallback xmlns="">
            <p:pic>
              <p:nvPicPr>
                <p:cNvPr id="463" name="Freihand 462">
                  <a:extLst>
                    <a:ext uri="{FF2B5EF4-FFF2-40B4-BE49-F238E27FC236}">
                      <a16:creationId xmlns:a16="http://schemas.microsoft.com/office/drawing/2014/main" id="{C0D298B4-0310-42A0-8E1C-2DF971E37A71}"/>
                    </a:ext>
                  </a:extLst>
                </p:cNvPr>
                <p:cNvPicPr/>
                <p:nvPr/>
              </p:nvPicPr>
              <p:blipFill>
                <a:blip r:embed="rId50"/>
                <a:stretch>
                  <a:fillRect/>
                </a:stretch>
              </p:blipFill>
              <p:spPr>
                <a:xfrm>
                  <a:off x="4408653" y="5888587"/>
                  <a:ext cx="1033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64" name="Freihand 463">
                  <a:extLst>
                    <a:ext uri="{FF2B5EF4-FFF2-40B4-BE49-F238E27FC236}">
                      <a16:creationId xmlns:a16="http://schemas.microsoft.com/office/drawing/2014/main" id="{8B5507AC-F4BC-4F63-A46A-FE85F548644F}"/>
                    </a:ext>
                  </a:extLst>
                </p14:cNvPr>
                <p14:cNvContentPartPr/>
                <p14:nvPr/>
              </p14:nvContentPartPr>
              <p14:xfrm>
                <a:off x="4533213" y="5812627"/>
                <a:ext cx="151920" cy="149400"/>
              </p14:xfrm>
            </p:contentPart>
          </mc:Choice>
          <mc:Fallback xmlns="">
            <p:pic>
              <p:nvPicPr>
                <p:cNvPr id="464" name="Freihand 463">
                  <a:extLst>
                    <a:ext uri="{FF2B5EF4-FFF2-40B4-BE49-F238E27FC236}">
                      <a16:creationId xmlns:a16="http://schemas.microsoft.com/office/drawing/2014/main" id="{8B5507AC-F4BC-4F63-A46A-FE85F548644F}"/>
                    </a:ext>
                  </a:extLst>
                </p:cNvPr>
                <p:cNvPicPr/>
                <p:nvPr/>
              </p:nvPicPr>
              <p:blipFill>
                <a:blip r:embed="rId52"/>
                <a:stretch>
                  <a:fillRect/>
                </a:stretch>
              </p:blipFill>
              <p:spPr>
                <a:xfrm>
                  <a:off x="4528893" y="5808307"/>
                  <a:ext cx="1605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65" name="Freihand 464">
                  <a:extLst>
                    <a:ext uri="{FF2B5EF4-FFF2-40B4-BE49-F238E27FC236}">
                      <a16:creationId xmlns:a16="http://schemas.microsoft.com/office/drawing/2014/main" id="{D428FAAD-C753-4CE7-8938-A6D96542761B}"/>
                    </a:ext>
                  </a:extLst>
                </p14:cNvPr>
                <p14:cNvContentPartPr/>
                <p14:nvPr/>
              </p14:nvContentPartPr>
              <p14:xfrm>
                <a:off x="4716453" y="5915587"/>
                <a:ext cx="97920" cy="9000"/>
              </p14:xfrm>
            </p:contentPart>
          </mc:Choice>
          <mc:Fallback xmlns="">
            <p:pic>
              <p:nvPicPr>
                <p:cNvPr id="465" name="Freihand 464">
                  <a:extLst>
                    <a:ext uri="{FF2B5EF4-FFF2-40B4-BE49-F238E27FC236}">
                      <a16:creationId xmlns:a16="http://schemas.microsoft.com/office/drawing/2014/main" id="{D428FAAD-C753-4CE7-8938-A6D96542761B}"/>
                    </a:ext>
                  </a:extLst>
                </p:cNvPr>
                <p:cNvPicPr/>
                <p:nvPr/>
              </p:nvPicPr>
              <p:blipFill>
                <a:blip r:embed="rId54"/>
                <a:stretch>
                  <a:fillRect/>
                </a:stretch>
              </p:blipFill>
              <p:spPr>
                <a:xfrm>
                  <a:off x="4712133" y="5911267"/>
                  <a:ext cx="1065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66" name="Freihand 465">
                  <a:extLst>
                    <a:ext uri="{FF2B5EF4-FFF2-40B4-BE49-F238E27FC236}">
                      <a16:creationId xmlns:a16="http://schemas.microsoft.com/office/drawing/2014/main" id="{C5615527-ACF9-4502-81D3-00C3F2B00EEE}"/>
                    </a:ext>
                  </a:extLst>
                </p14:cNvPr>
                <p14:cNvContentPartPr/>
                <p14:nvPr/>
              </p14:nvContentPartPr>
              <p14:xfrm>
                <a:off x="4846773" y="5855467"/>
                <a:ext cx="79560" cy="108360"/>
              </p14:xfrm>
            </p:contentPart>
          </mc:Choice>
          <mc:Fallback xmlns="">
            <p:pic>
              <p:nvPicPr>
                <p:cNvPr id="466" name="Freihand 465">
                  <a:extLst>
                    <a:ext uri="{FF2B5EF4-FFF2-40B4-BE49-F238E27FC236}">
                      <a16:creationId xmlns:a16="http://schemas.microsoft.com/office/drawing/2014/main" id="{C5615527-ACF9-4502-81D3-00C3F2B00EEE}"/>
                    </a:ext>
                  </a:extLst>
                </p:cNvPr>
                <p:cNvPicPr/>
                <p:nvPr/>
              </p:nvPicPr>
              <p:blipFill>
                <a:blip r:embed="rId56"/>
                <a:stretch>
                  <a:fillRect/>
                </a:stretch>
              </p:blipFill>
              <p:spPr>
                <a:xfrm>
                  <a:off x="4842453" y="5851147"/>
                  <a:ext cx="882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67" name="Freihand 466">
                  <a:extLst>
                    <a:ext uri="{FF2B5EF4-FFF2-40B4-BE49-F238E27FC236}">
                      <a16:creationId xmlns:a16="http://schemas.microsoft.com/office/drawing/2014/main" id="{4C912369-29CD-4545-A9A6-456DEDFE11CF}"/>
                    </a:ext>
                  </a:extLst>
                </p14:cNvPr>
                <p14:cNvContentPartPr/>
                <p14:nvPr/>
              </p14:nvContentPartPr>
              <p14:xfrm>
                <a:off x="4918053" y="5845027"/>
                <a:ext cx="142200" cy="96840"/>
              </p14:xfrm>
            </p:contentPart>
          </mc:Choice>
          <mc:Fallback xmlns="">
            <p:pic>
              <p:nvPicPr>
                <p:cNvPr id="467" name="Freihand 466">
                  <a:extLst>
                    <a:ext uri="{FF2B5EF4-FFF2-40B4-BE49-F238E27FC236}">
                      <a16:creationId xmlns:a16="http://schemas.microsoft.com/office/drawing/2014/main" id="{4C912369-29CD-4545-A9A6-456DEDFE11CF}"/>
                    </a:ext>
                  </a:extLst>
                </p:cNvPr>
                <p:cNvPicPr/>
                <p:nvPr/>
              </p:nvPicPr>
              <p:blipFill>
                <a:blip r:embed="rId58"/>
                <a:stretch>
                  <a:fillRect/>
                </a:stretch>
              </p:blipFill>
              <p:spPr>
                <a:xfrm>
                  <a:off x="4913733" y="5840707"/>
                  <a:ext cx="1508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68" name="Freihand 467">
                  <a:extLst>
                    <a:ext uri="{FF2B5EF4-FFF2-40B4-BE49-F238E27FC236}">
                      <a16:creationId xmlns:a16="http://schemas.microsoft.com/office/drawing/2014/main" id="{46D59E4B-A469-4FA7-889B-FB5F7A19E754}"/>
                    </a:ext>
                  </a:extLst>
                </p14:cNvPr>
                <p14:cNvContentPartPr/>
                <p14:nvPr/>
              </p14:nvContentPartPr>
              <p14:xfrm>
                <a:off x="5049813" y="5774827"/>
                <a:ext cx="156600" cy="160920"/>
              </p14:xfrm>
            </p:contentPart>
          </mc:Choice>
          <mc:Fallback xmlns="">
            <p:pic>
              <p:nvPicPr>
                <p:cNvPr id="468" name="Freihand 467">
                  <a:extLst>
                    <a:ext uri="{FF2B5EF4-FFF2-40B4-BE49-F238E27FC236}">
                      <a16:creationId xmlns:a16="http://schemas.microsoft.com/office/drawing/2014/main" id="{46D59E4B-A469-4FA7-889B-FB5F7A19E754}"/>
                    </a:ext>
                  </a:extLst>
                </p:cNvPr>
                <p:cNvPicPr/>
                <p:nvPr/>
              </p:nvPicPr>
              <p:blipFill>
                <a:blip r:embed="rId60"/>
                <a:stretch>
                  <a:fillRect/>
                </a:stretch>
              </p:blipFill>
              <p:spPr>
                <a:xfrm>
                  <a:off x="5045493" y="5770507"/>
                  <a:ext cx="1652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69" name="Freihand 468">
                  <a:extLst>
                    <a:ext uri="{FF2B5EF4-FFF2-40B4-BE49-F238E27FC236}">
                      <a16:creationId xmlns:a16="http://schemas.microsoft.com/office/drawing/2014/main" id="{2CF86A40-81A7-4E1C-B5E9-5D89E57FBFB5}"/>
                    </a:ext>
                  </a:extLst>
                </p14:cNvPr>
                <p14:cNvContentPartPr/>
                <p14:nvPr/>
              </p14:nvContentPartPr>
              <p14:xfrm>
                <a:off x="5156733" y="5779507"/>
                <a:ext cx="24480" cy="31680"/>
              </p14:xfrm>
            </p:contentPart>
          </mc:Choice>
          <mc:Fallback xmlns="">
            <p:pic>
              <p:nvPicPr>
                <p:cNvPr id="469" name="Freihand 468">
                  <a:extLst>
                    <a:ext uri="{FF2B5EF4-FFF2-40B4-BE49-F238E27FC236}">
                      <a16:creationId xmlns:a16="http://schemas.microsoft.com/office/drawing/2014/main" id="{2CF86A40-81A7-4E1C-B5E9-5D89E57FBFB5}"/>
                    </a:ext>
                  </a:extLst>
                </p:cNvPr>
                <p:cNvPicPr/>
                <p:nvPr/>
              </p:nvPicPr>
              <p:blipFill>
                <a:blip r:embed="rId62"/>
                <a:stretch>
                  <a:fillRect/>
                </a:stretch>
              </p:blipFill>
              <p:spPr>
                <a:xfrm>
                  <a:off x="5152413" y="5775187"/>
                  <a:ext cx="331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70" name="Freihand 469">
                  <a:extLst>
                    <a:ext uri="{FF2B5EF4-FFF2-40B4-BE49-F238E27FC236}">
                      <a16:creationId xmlns:a16="http://schemas.microsoft.com/office/drawing/2014/main" id="{05FC267D-E9CA-4569-8368-1B7D88D2F02E}"/>
                    </a:ext>
                  </a:extLst>
                </p14:cNvPr>
                <p14:cNvContentPartPr/>
                <p14:nvPr/>
              </p14:nvContentPartPr>
              <p14:xfrm>
                <a:off x="5224413" y="5849347"/>
                <a:ext cx="172800" cy="55440"/>
              </p14:xfrm>
            </p:contentPart>
          </mc:Choice>
          <mc:Fallback xmlns="">
            <p:pic>
              <p:nvPicPr>
                <p:cNvPr id="470" name="Freihand 469">
                  <a:extLst>
                    <a:ext uri="{FF2B5EF4-FFF2-40B4-BE49-F238E27FC236}">
                      <a16:creationId xmlns:a16="http://schemas.microsoft.com/office/drawing/2014/main" id="{05FC267D-E9CA-4569-8368-1B7D88D2F02E}"/>
                    </a:ext>
                  </a:extLst>
                </p:cNvPr>
                <p:cNvPicPr/>
                <p:nvPr/>
              </p:nvPicPr>
              <p:blipFill>
                <a:blip r:embed="rId64"/>
                <a:stretch>
                  <a:fillRect/>
                </a:stretch>
              </p:blipFill>
              <p:spPr>
                <a:xfrm>
                  <a:off x="5220093" y="5845027"/>
                  <a:ext cx="181440" cy="64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5">
            <p14:nvContentPartPr>
              <p14:cNvPr id="472" name="Freihand 471">
                <a:extLst>
                  <a:ext uri="{FF2B5EF4-FFF2-40B4-BE49-F238E27FC236}">
                    <a16:creationId xmlns:a16="http://schemas.microsoft.com/office/drawing/2014/main" id="{8BAB6648-7073-40E8-B10B-9137D7AD3137}"/>
                  </a:ext>
                </a:extLst>
              </p14:cNvPr>
              <p14:cNvContentPartPr/>
              <p14:nvPr/>
            </p14:nvContentPartPr>
            <p14:xfrm>
              <a:off x="11150013" y="1062067"/>
              <a:ext cx="428400" cy="56160"/>
            </p14:xfrm>
          </p:contentPart>
        </mc:Choice>
        <mc:Fallback xmlns="">
          <p:pic>
            <p:nvPicPr>
              <p:cNvPr id="472" name="Freihand 471">
                <a:extLst>
                  <a:ext uri="{FF2B5EF4-FFF2-40B4-BE49-F238E27FC236}">
                    <a16:creationId xmlns:a16="http://schemas.microsoft.com/office/drawing/2014/main" id="{8BAB6648-7073-40E8-B10B-9137D7AD3137}"/>
                  </a:ext>
                </a:extLst>
              </p:cNvPr>
              <p:cNvPicPr/>
              <p:nvPr/>
            </p:nvPicPr>
            <p:blipFill>
              <a:blip r:embed="rId66"/>
              <a:stretch>
                <a:fillRect/>
              </a:stretch>
            </p:blipFill>
            <p:spPr>
              <a:xfrm>
                <a:off x="11145693" y="1057747"/>
                <a:ext cx="437040" cy="64800"/>
              </a:xfrm>
              <a:prstGeom prst="rect">
                <a:avLst/>
              </a:prstGeom>
            </p:spPr>
          </p:pic>
        </mc:Fallback>
      </mc:AlternateContent>
      <p:grpSp>
        <p:nvGrpSpPr>
          <p:cNvPr id="486" name="Gruppieren 485">
            <a:extLst>
              <a:ext uri="{FF2B5EF4-FFF2-40B4-BE49-F238E27FC236}">
                <a16:creationId xmlns:a16="http://schemas.microsoft.com/office/drawing/2014/main" id="{AB2CF862-B2BA-4975-89FD-5B543CE7AD9F}"/>
              </a:ext>
            </a:extLst>
          </p:cNvPr>
          <p:cNvGrpSpPr/>
          <p:nvPr/>
        </p:nvGrpSpPr>
        <p:grpSpPr>
          <a:xfrm>
            <a:off x="580053" y="4474507"/>
            <a:ext cx="741600" cy="456840"/>
            <a:chOff x="580053" y="4474507"/>
            <a:chExt cx="741600" cy="456840"/>
          </a:xfrm>
        </p:grpSpPr>
        <mc:AlternateContent xmlns:mc="http://schemas.openxmlformats.org/markup-compatibility/2006" xmlns:p14="http://schemas.microsoft.com/office/powerpoint/2010/main">
          <mc:Choice Requires="p14">
            <p:contentPart p14:bwMode="auto" r:id="rId67">
              <p14:nvContentPartPr>
                <p14:cNvPr id="474" name="Freihand 473">
                  <a:extLst>
                    <a:ext uri="{FF2B5EF4-FFF2-40B4-BE49-F238E27FC236}">
                      <a16:creationId xmlns:a16="http://schemas.microsoft.com/office/drawing/2014/main" id="{8F4D73F9-FA32-4598-89C6-2A71929892E0}"/>
                    </a:ext>
                  </a:extLst>
                </p14:cNvPr>
                <p14:cNvContentPartPr/>
                <p14:nvPr/>
              </p14:nvContentPartPr>
              <p14:xfrm>
                <a:off x="1154253" y="4610947"/>
                <a:ext cx="167400" cy="21960"/>
              </p14:xfrm>
            </p:contentPart>
          </mc:Choice>
          <mc:Fallback xmlns="">
            <p:pic>
              <p:nvPicPr>
                <p:cNvPr id="474" name="Freihand 473">
                  <a:extLst>
                    <a:ext uri="{FF2B5EF4-FFF2-40B4-BE49-F238E27FC236}">
                      <a16:creationId xmlns:a16="http://schemas.microsoft.com/office/drawing/2014/main" id="{8F4D73F9-FA32-4598-89C6-2A71929892E0}"/>
                    </a:ext>
                  </a:extLst>
                </p:cNvPr>
                <p:cNvPicPr/>
                <p:nvPr/>
              </p:nvPicPr>
              <p:blipFill>
                <a:blip r:embed="rId68"/>
                <a:stretch>
                  <a:fillRect/>
                </a:stretch>
              </p:blipFill>
              <p:spPr>
                <a:xfrm>
                  <a:off x="1149933" y="4606627"/>
                  <a:ext cx="1760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75" name="Freihand 474">
                  <a:extLst>
                    <a:ext uri="{FF2B5EF4-FFF2-40B4-BE49-F238E27FC236}">
                      <a16:creationId xmlns:a16="http://schemas.microsoft.com/office/drawing/2014/main" id="{1E0D927B-40D0-4F93-AA12-BD3919059CFF}"/>
                    </a:ext>
                  </a:extLst>
                </p14:cNvPr>
                <p14:cNvContentPartPr/>
                <p14:nvPr/>
              </p14:nvContentPartPr>
              <p14:xfrm>
                <a:off x="753573" y="4593667"/>
                <a:ext cx="99000" cy="185760"/>
              </p14:xfrm>
            </p:contentPart>
          </mc:Choice>
          <mc:Fallback xmlns="">
            <p:pic>
              <p:nvPicPr>
                <p:cNvPr id="475" name="Freihand 474">
                  <a:extLst>
                    <a:ext uri="{FF2B5EF4-FFF2-40B4-BE49-F238E27FC236}">
                      <a16:creationId xmlns:a16="http://schemas.microsoft.com/office/drawing/2014/main" id="{1E0D927B-40D0-4F93-AA12-BD3919059CFF}"/>
                    </a:ext>
                  </a:extLst>
                </p:cNvPr>
                <p:cNvPicPr/>
                <p:nvPr/>
              </p:nvPicPr>
              <p:blipFill>
                <a:blip r:embed="rId70"/>
                <a:stretch>
                  <a:fillRect/>
                </a:stretch>
              </p:blipFill>
              <p:spPr>
                <a:xfrm>
                  <a:off x="749253" y="4589347"/>
                  <a:ext cx="1076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77" name="Freihand 476">
                  <a:extLst>
                    <a:ext uri="{FF2B5EF4-FFF2-40B4-BE49-F238E27FC236}">
                      <a16:creationId xmlns:a16="http://schemas.microsoft.com/office/drawing/2014/main" id="{23A29E6D-880E-4978-92A5-77687FCDF71B}"/>
                    </a:ext>
                  </a:extLst>
                </p14:cNvPr>
                <p14:cNvContentPartPr/>
                <p14:nvPr/>
              </p14:nvContentPartPr>
              <p14:xfrm>
                <a:off x="843933" y="4622107"/>
                <a:ext cx="54000" cy="88920"/>
              </p14:xfrm>
            </p:contentPart>
          </mc:Choice>
          <mc:Fallback xmlns="">
            <p:pic>
              <p:nvPicPr>
                <p:cNvPr id="477" name="Freihand 476">
                  <a:extLst>
                    <a:ext uri="{FF2B5EF4-FFF2-40B4-BE49-F238E27FC236}">
                      <a16:creationId xmlns:a16="http://schemas.microsoft.com/office/drawing/2014/main" id="{23A29E6D-880E-4978-92A5-77687FCDF71B}"/>
                    </a:ext>
                  </a:extLst>
                </p:cNvPr>
                <p:cNvPicPr/>
                <p:nvPr/>
              </p:nvPicPr>
              <p:blipFill>
                <a:blip r:embed="rId72"/>
                <a:stretch>
                  <a:fillRect/>
                </a:stretch>
              </p:blipFill>
              <p:spPr>
                <a:xfrm>
                  <a:off x="839613" y="4617787"/>
                  <a:ext cx="626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8" name="Freihand 477">
                  <a:extLst>
                    <a:ext uri="{FF2B5EF4-FFF2-40B4-BE49-F238E27FC236}">
                      <a16:creationId xmlns:a16="http://schemas.microsoft.com/office/drawing/2014/main" id="{5D72EB11-27FD-4020-8904-CB55DDE35586}"/>
                    </a:ext>
                  </a:extLst>
                </p14:cNvPr>
                <p14:cNvContentPartPr/>
                <p14:nvPr/>
              </p14:nvContentPartPr>
              <p14:xfrm>
                <a:off x="870573" y="4632187"/>
                <a:ext cx="50040" cy="81360"/>
              </p14:xfrm>
            </p:contentPart>
          </mc:Choice>
          <mc:Fallback xmlns="">
            <p:pic>
              <p:nvPicPr>
                <p:cNvPr id="478" name="Freihand 477">
                  <a:extLst>
                    <a:ext uri="{FF2B5EF4-FFF2-40B4-BE49-F238E27FC236}">
                      <a16:creationId xmlns:a16="http://schemas.microsoft.com/office/drawing/2014/main" id="{5D72EB11-27FD-4020-8904-CB55DDE35586}"/>
                    </a:ext>
                  </a:extLst>
                </p:cNvPr>
                <p:cNvPicPr/>
                <p:nvPr/>
              </p:nvPicPr>
              <p:blipFill>
                <a:blip r:embed="rId74"/>
                <a:stretch>
                  <a:fillRect/>
                </a:stretch>
              </p:blipFill>
              <p:spPr>
                <a:xfrm>
                  <a:off x="866253" y="4627867"/>
                  <a:ext cx="586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79" name="Freihand 478">
                  <a:extLst>
                    <a:ext uri="{FF2B5EF4-FFF2-40B4-BE49-F238E27FC236}">
                      <a16:creationId xmlns:a16="http://schemas.microsoft.com/office/drawing/2014/main" id="{765B8FF5-5F63-4A81-A172-CA38E8C328FD}"/>
                    </a:ext>
                  </a:extLst>
                </p14:cNvPr>
                <p14:cNvContentPartPr/>
                <p14:nvPr/>
              </p14:nvContentPartPr>
              <p14:xfrm>
                <a:off x="694533" y="4715347"/>
                <a:ext cx="207720" cy="25200"/>
              </p14:xfrm>
            </p:contentPart>
          </mc:Choice>
          <mc:Fallback xmlns="">
            <p:pic>
              <p:nvPicPr>
                <p:cNvPr id="479" name="Freihand 478">
                  <a:extLst>
                    <a:ext uri="{FF2B5EF4-FFF2-40B4-BE49-F238E27FC236}">
                      <a16:creationId xmlns:a16="http://schemas.microsoft.com/office/drawing/2014/main" id="{765B8FF5-5F63-4A81-A172-CA38E8C328FD}"/>
                    </a:ext>
                  </a:extLst>
                </p:cNvPr>
                <p:cNvPicPr/>
                <p:nvPr/>
              </p:nvPicPr>
              <p:blipFill>
                <a:blip r:embed="rId76"/>
                <a:stretch>
                  <a:fillRect/>
                </a:stretch>
              </p:blipFill>
              <p:spPr>
                <a:xfrm>
                  <a:off x="690213" y="4711027"/>
                  <a:ext cx="2163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80" name="Freihand 479">
                  <a:extLst>
                    <a:ext uri="{FF2B5EF4-FFF2-40B4-BE49-F238E27FC236}">
                      <a16:creationId xmlns:a16="http://schemas.microsoft.com/office/drawing/2014/main" id="{43394C8A-C1F1-49FE-BA14-51269DED382C}"/>
                    </a:ext>
                  </a:extLst>
                </p14:cNvPr>
                <p14:cNvContentPartPr/>
                <p14:nvPr/>
              </p14:nvContentPartPr>
              <p14:xfrm>
                <a:off x="758973" y="4751707"/>
                <a:ext cx="88920" cy="164880"/>
              </p14:xfrm>
            </p:contentPart>
          </mc:Choice>
          <mc:Fallback xmlns="">
            <p:pic>
              <p:nvPicPr>
                <p:cNvPr id="480" name="Freihand 479">
                  <a:extLst>
                    <a:ext uri="{FF2B5EF4-FFF2-40B4-BE49-F238E27FC236}">
                      <a16:creationId xmlns:a16="http://schemas.microsoft.com/office/drawing/2014/main" id="{43394C8A-C1F1-49FE-BA14-51269DED382C}"/>
                    </a:ext>
                  </a:extLst>
                </p:cNvPr>
                <p:cNvPicPr/>
                <p:nvPr/>
              </p:nvPicPr>
              <p:blipFill>
                <a:blip r:embed="rId78"/>
                <a:stretch>
                  <a:fillRect/>
                </a:stretch>
              </p:blipFill>
              <p:spPr>
                <a:xfrm>
                  <a:off x="754653" y="4747387"/>
                  <a:ext cx="975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81" name="Freihand 480">
                  <a:extLst>
                    <a:ext uri="{FF2B5EF4-FFF2-40B4-BE49-F238E27FC236}">
                      <a16:creationId xmlns:a16="http://schemas.microsoft.com/office/drawing/2014/main" id="{9860A692-ED3E-4028-99E6-9EC020AE3CB1}"/>
                    </a:ext>
                  </a:extLst>
                </p14:cNvPr>
                <p14:cNvContentPartPr/>
                <p14:nvPr/>
              </p14:nvContentPartPr>
              <p14:xfrm>
                <a:off x="857253" y="4796707"/>
                <a:ext cx="20160" cy="77040"/>
              </p14:xfrm>
            </p:contentPart>
          </mc:Choice>
          <mc:Fallback xmlns="">
            <p:pic>
              <p:nvPicPr>
                <p:cNvPr id="481" name="Freihand 480">
                  <a:extLst>
                    <a:ext uri="{FF2B5EF4-FFF2-40B4-BE49-F238E27FC236}">
                      <a16:creationId xmlns:a16="http://schemas.microsoft.com/office/drawing/2014/main" id="{9860A692-ED3E-4028-99E6-9EC020AE3CB1}"/>
                    </a:ext>
                  </a:extLst>
                </p:cNvPr>
                <p:cNvPicPr/>
                <p:nvPr/>
              </p:nvPicPr>
              <p:blipFill>
                <a:blip r:embed="rId80"/>
                <a:stretch>
                  <a:fillRect/>
                </a:stretch>
              </p:blipFill>
              <p:spPr>
                <a:xfrm>
                  <a:off x="852933" y="4792387"/>
                  <a:ext cx="288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82" name="Freihand 481">
                  <a:extLst>
                    <a:ext uri="{FF2B5EF4-FFF2-40B4-BE49-F238E27FC236}">
                      <a16:creationId xmlns:a16="http://schemas.microsoft.com/office/drawing/2014/main" id="{C171F606-00C0-475E-8BB4-BD162C76A109}"/>
                    </a:ext>
                  </a:extLst>
                </p14:cNvPr>
                <p14:cNvContentPartPr/>
                <p14:nvPr/>
              </p14:nvContentPartPr>
              <p14:xfrm>
                <a:off x="817293" y="4775467"/>
                <a:ext cx="104040" cy="115920"/>
              </p14:xfrm>
            </p:contentPart>
          </mc:Choice>
          <mc:Fallback xmlns="">
            <p:pic>
              <p:nvPicPr>
                <p:cNvPr id="482" name="Freihand 481">
                  <a:extLst>
                    <a:ext uri="{FF2B5EF4-FFF2-40B4-BE49-F238E27FC236}">
                      <a16:creationId xmlns:a16="http://schemas.microsoft.com/office/drawing/2014/main" id="{C171F606-00C0-475E-8BB4-BD162C76A109}"/>
                    </a:ext>
                  </a:extLst>
                </p:cNvPr>
                <p:cNvPicPr/>
                <p:nvPr/>
              </p:nvPicPr>
              <p:blipFill>
                <a:blip r:embed="rId82"/>
                <a:stretch>
                  <a:fillRect/>
                </a:stretch>
              </p:blipFill>
              <p:spPr>
                <a:xfrm>
                  <a:off x="812973" y="4771147"/>
                  <a:ext cx="1126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83" name="Freihand 482">
                  <a:extLst>
                    <a:ext uri="{FF2B5EF4-FFF2-40B4-BE49-F238E27FC236}">
                      <a16:creationId xmlns:a16="http://schemas.microsoft.com/office/drawing/2014/main" id="{B171B988-03DB-4B8B-916F-398E45DE55AD}"/>
                    </a:ext>
                  </a:extLst>
                </p14:cNvPr>
                <p14:cNvContentPartPr/>
                <p14:nvPr/>
              </p14:nvContentPartPr>
              <p14:xfrm>
                <a:off x="860853" y="4566667"/>
                <a:ext cx="119880" cy="332640"/>
              </p14:xfrm>
            </p:contentPart>
          </mc:Choice>
          <mc:Fallback xmlns="">
            <p:pic>
              <p:nvPicPr>
                <p:cNvPr id="483" name="Freihand 482">
                  <a:extLst>
                    <a:ext uri="{FF2B5EF4-FFF2-40B4-BE49-F238E27FC236}">
                      <a16:creationId xmlns:a16="http://schemas.microsoft.com/office/drawing/2014/main" id="{B171B988-03DB-4B8B-916F-398E45DE55AD}"/>
                    </a:ext>
                  </a:extLst>
                </p:cNvPr>
                <p:cNvPicPr/>
                <p:nvPr/>
              </p:nvPicPr>
              <p:blipFill>
                <a:blip r:embed="rId84"/>
                <a:stretch>
                  <a:fillRect/>
                </a:stretch>
              </p:blipFill>
              <p:spPr>
                <a:xfrm>
                  <a:off x="856533" y="4562347"/>
                  <a:ext cx="12852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84" name="Freihand 483">
                  <a:extLst>
                    <a:ext uri="{FF2B5EF4-FFF2-40B4-BE49-F238E27FC236}">
                      <a16:creationId xmlns:a16="http://schemas.microsoft.com/office/drawing/2014/main" id="{8E8882F0-131E-4304-999E-744A1B7D3333}"/>
                    </a:ext>
                  </a:extLst>
                </p14:cNvPr>
                <p14:cNvContentPartPr/>
                <p14:nvPr/>
              </p14:nvContentPartPr>
              <p14:xfrm>
                <a:off x="580053" y="4589347"/>
                <a:ext cx="144720" cy="342000"/>
              </p14:xfrm>
            </p:contentPart>
          </mc:Choice>
          <mc:Fallback xmlns="">
            <p:pic>
              <p:nvPicPr>
                <p:cNvPr id="484" name="Freihand 483">
                  <a:extLst>
                    <a:ext uri="{FF2B5EF4-FFF2-40B4-BE49-F238E27FC236}">
                      <a16:creationId xmlns:a16="http://schemas.microsoft.com/office/drawing/2014/main" id="{8E8882F0-131E-4304-999E-744A1B7D3333}"/>
                    </a:ext>
                  </a:extLst>
                </p:cNvPr>
                <p:cNvPicPr/>
                <p:nvPr/>
              </p:nvPicPr>
              <p:blipFill>
                <a:blip r:embed="rId86"/>
                <a:stretch>
                  <a:fillRect/>
                </a:stretch>
              </p:blipFill>
              <p:spPr>
                <a:xfrm>
                  <a:off x="575733" y="4585027"/>
                  <a:ext cx="153360" cy="3506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85" name="Freihand 484">
                  <a:extLst>
                    <a:ext uri="{FF2B5EF4-FFF2-40B4-BE49-F238E27FC236}">
                      <a16:creationId xmlns:a16="http://schemas.microsoft.com/office/drawing/2014/main" id="{F80A6E83-B5E2-482F-A1EE-72D3AE10CE89}"/>
                    </a:ext>
                  </a:extLst>
                </p14:cNvPr>
                <p14:cNvContentPartPr/>
                <p14:nvPr/>
              </p14:nvContentPartPr>
              <p14:xfrm>
                <a:off x="972813" y="4474507"/>
                <a:ext cx="6840" cy="111960"/>
              </p14:xfrm>
            </p:contentPart>
          </mc:Choice>
          <mc:Fallback xmlns="">
            <p:pic>
              <p:nvPicPr>
                <p:cNvPr id="485" name="Freihand 484">
                  <a:extLst>
                    <a:ext uri="{FF2B5EF4-FFF2-40B4-BE49-F238E27FC236}">
                      <a16:creationId xmlns:a16="http://schemas.microsoft.com/office/drawing/2014/main" id="{F80A6E83-B5E2-482F-A1EE-72D3AE10CE89}"/>
                    </a:ext>
                  </a:extLst>
                </p:cNvPr>
                <p:cNvPicPr/>
                <p:nvPr/>
              </p:nvPicPr>
              <p:blipFill>
                <a:blip r:embed="rId88"/>
                <a:stretch>
                  <a:fillRect/>
                </a:stretch>
              </p:blipFill>
              <p:spPr>
                <a:xfrm>
                  <a:off x="968493" y="4470187"/>
                  <a:ext cx="15480" cy="120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9">
            <p14:nvContentPartPr>
              <p14:cNvPr id="223" name="Freihand 222">
                <a:extLst>
                  <a:ext uri="{FF2B5EF4-FFF2-40B4-BE49-F238E27FC236}">
                    <a16:creationId xmlns:a16="http://schemas.microsoft.com/office/drawing/2014/main" id="{1C10C516-67FD-4CD9-B49A-C9AE90872EFA}"/>
                  </a:ext>
                </a:extLst>
              </p14:cNvPr>
              <p14:cNvContentPartPr/>
              <p14:nvPr/>
            </p14:nvContentPartPr>
            <p14:xfrm>
              <a:off x="11163693" y="1074667"/>
              <a:ext cx="508680" cy="22680"/>
            </p14:xfrm>
          </p:contentPart>
        </mc:Choice>
        <mc:Fallback xmlns="">
          <p:pic>
            <p:nvPicPr>
              <p:cNvPr id="223" name="Freihand 222">
                <a:extLst>
                  <a:ext uri="{FF2B5EF4-FFF2-40B4-BE49-F238E27FC236}">
                    <a16:creationId xmlns:a16="http://schemas.microsoft.com/office/drawing/2014/main" id="{1C10C516-67FD-4CD9-B49A-C9AE90872EFA}"/>
                  </a:ext>
                </a:extLst>
              </p:cNvPr>
              <p:cNvPicPr/>
              <p:nvPr/>
            </p:nvPicPr>
            <p:blipFill>
              <a:blip r:embed="rId90"/>
              <a:stretch>
                <a:fillRect/>
              </a:stretch>
            </p:blipFill>
            <p:spPr>
              <a:xfrm>
                <a:off x="11159373" y="1070347"/>
                <a:ext cx="5173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9" name="Freihand 18">
                <a:extLst>
                  <a:ext uri="{FF2B5EF4-FFF2-40B4-BE49-F238E27FC236}">
                    <a16:creationId xmlns:a16="http://schemas.microsoft.com/office/drawing/2014/main" id="{D8277BB5-6C53-41E7-835E-8253C9D41FB1}"/>
                  </a:ext>
                </a:extLst>
              </p14:cNvPr>
              <p14:cNvContentPartPr/>
              <p14:nvPr/>
            </p14:nvContentPartPr>
            <p14:xfrm>
              <a:off x="5276973" y="718987"/>
              <a:ext cx="900720" cy="30960"/>
            </p14:xfrm>
          </p:contentPart>
        </mc:Choice>
        <mc:Fallback xmlns="">
          <p:pic>
            <p:nvPicPr>
              <p:cNvPr id="19" name="Freihand 18">
                <a:extLst>
                  <a:ext uri="{FF2B5EF4-FFF2-40B4-BE49-F238E27FC236}">
                    <a16:creationId xmlns:a16="http://schemas.microsoft.com/office/drawing/2014/main" id="{D8277BB5-6C53-41E7-835E-8253C9D41FB1}"/>
                  </a:ext>
                </a:extLst>
              </p:cNvPr>
              <p:cNvPicPr/>
              <p:nvPr/>
            </p:nvPicPr>
            <p:blipFill>
              <a:blip r:embed="rId92"/>
              <a:stretch>
                <a:fillRect/>
              </a:stretch>
            </p:blipFill>
            <p:spPr>
              <a:xfrm>
                <a:off x="5272653" y="714667"/>
                <a:ext cx="9093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20" name="Freihand 19">
                <a:extLst>
                  <a:ext uri="{FF2B5EF4-FFF2-40B4-BE49-F238E27FC236}">
                    <a16:creationId xmlns:a16="http://schemas.microsoft.com/office/drawing/2014/main" id="{67EAEA9C-7098-4874-A32F-B62A9D5EA56C}"/>
                  </a:ext>
                </a:extLst>
              </p14:cNvPr>
              <p14:cNvContentPartPr/>
              <p14:nvPr/>
            </p14:nvContentPartPr>
            <p14:xfrm>
              <a:off x="6010653" y="626827"/>
              <a:ext cx="73800" cy="568440"/>
            </p14:xfrm>
          </p:contentPart>
        </mc:Choice>
        <mc:Fallback xmlns="">
          <p:pic>
            <p:nvPicPr>
              <p:cNvPr id="20" name="Freihand 19">
                <a:extLst>
                  <a:ext uri="{FF2B5EF4-FFF2-40B4-BE49-F238E27FC236}">
                    <a16:creationId xmlns:a16="http://schemas.microsoft.com/office/drawing/2014/main" id="{67EAEA9C-7098-4874-A32F-B62A9D5EA56C}"/>
                  </a:ext>
                </a:extLst>
              </p:cNvPr>
              <p:cNvPicPr/>
              <p:nvPr/>
            </p:nvPicPr>
            <p:blipFill>
              <a:blip r:embed="rId94"/>
              <a:stretch>
                <a:fillRect/>
              </a:stretch>
            </p:blipFill>
            <p:spPr>
              <a:xfrm>
                <a:off x="6006333" y="622507"/>
                <a:ext cx="82440" cy="5770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21" name="Freihand 20">
                <a:extLst>
                  <a:ext uri="{FF2B5EF4-FFF2-40B4-BE49-F238E27FC236}">
                    <a16:creationId xmlns:a16="http://schemas.microsoft.com/office/drawing/2014/main" id="{0274FF57-F775-4474-B46E-69530E47B551}"/>
                  </a:ext>
                </a:extLst>
              </p14:cNvPr>
              <p14:cNvContentPartPr/>
              <p14:nvPr/>
            </p14:nvContentPartPr>
            <p14:xfrm>
              <a:off x="5233773" y="1137307"/>
              <a:ext cx="1003680" cy="29880"/>
            </p14:xfrm>
          </p:contentPart>
        </mc:Choice>
        <mc:Fallback xmlns="">
          <p:pic>
            <p:nvPicPr>
              <p:cNvPr id="21" name="Freihand 20">
                <a:extLst>
                  <a:ext uri="{FF2B5EF4-FFF2-40B4-BE49-F238E27FC236}">
                    <a16:creationId xmlns:a16="http://schemas.microsoft.com/office/drawing/2014/main" id="{0274FF57-F775-4474-B46E-69530E47B551}"/>
                  </a:ext>
                </a:extLst>
              </p:cNvPr>
              <p:cNvPicPr/>
              <p:nvPr/>
            </p:nvPicPr>
            <p:blipFill>
              <a:blip r:embed="rId96"/>
              <a:stretch>
                <a:fillRect/>
              </a:stretch>
            </p:blipFill>
            <p:spPr>
              <a:xfrm>
                <a:off x="5229453" y="1132987"/>
                <a:ext cx="10123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2" name="Freihand 21">
                <a:extLst>
                  <a:ext uri="{FF2B5EF4-FFF2-40B4-BE49-F238E27FC236}">
                    <a16:creationId xmlns:a16="http://schemas.microsoft.com/office/drawing/2014/main" id="{E02FA2BA-6948-462A-975A-9DF74F529CCA}"/>
                  </a:ext>
                </a:extLst>
              </p14:cNvPr>
              <p14:cNvContentPartPr/>
              <p14:nvPr/>
            </p14:nvContentPartPr>
            <p14:xfrm>
              <a:off x="6217293" y="1101667"/>
              <a:ext cx="103320" cy="121320"/>
            </p14:xfrm>
          </p:contentPart>
        </mc:Choice>
        <mc:Fallback xmlns="">
          <p:pic>
            <p:nvPicPr>
              <p:cNvPr id="22" name="Freihand 21">
                <a:extLst>
                  <a:ext uri="{FF2B5EF4-FFF2-40B4-BE49-F238E27FC236}">
                    <a16:creationId xmlns:a16="http://schemas.microsoft.com/office/drawing/2014/main" id="{E02FA2BA-6948-462A-975A-9DF74F529CCA}"/>
                  </a:ext>
                </a:extLst>
              </p:cNvPr>
              <p:cNvPicPr/>
              <p:nvPr/>
            </p:nvPicPr>
            <p:blipFill>
              <a:blip r:embed="rId98"/>
              <a:stretch>
                <a:fillRect/>
              </a:stretch>
            </p:blipFill>
            <p:spPr>
              <a:xfrm>
                <a:off x="6212973" y="1097347"/>
                <a:ext cx="1119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23" name="Freihand 22">
                <a:extLst>
                  <a:ext uri="{FF2B5EF4-FFF2-40B4-BE49-F238E27FC236}">
                    <a16:creationId xmlns:a16="http://schemas.microsoft.com/office/drawing/2014/main" id="{4183121D-74E7-4197-9896-29ECE9E9447A}"/>
                  </a:ext>
                </a:extLst>
              </p14:cNvPr>
              <p14:cNvContentPartPr/>
              <p14:nvPr/>
            </p14:nvContentPartPr>
            <p14:xfrm>
              <a:off x="5425653" y="729787"/>
              <a:ext cx="605520" cy="413640"/>
            </p14:xfrm>
          </p:contentPart>
        </mc:Choice>
        <mc:Fallback xmlns="">
          <p:pic>
            <p:nvPicPr>
              <p:cNvPr id="23" name="Freihand 22">
                <a:extLst>
                  <a:ext uri="{FF2B5EF4-FFF2-40B4-BE49-F238E27FC236}">
                    <a16:creationId xmlns:a16="http://schemas.microsoft.com/office/drawing/2014/main" id="{4183121D-74E7-4197-9896-29ECE9E9447A}"/>
                  </a:ext>
                </a:extLst>
              </p:cNvPr>
              <p:cNvPicPr/>
              <p:nvPr/>
            </p:nvPicPr>
            <p:blipFill>
              <a:blip r:embed="rId100"/>
              <a:stretch>
                <a:fillRect/>
              </a:stretch>
            </p:blipFill>
            <p:spPr>
              <a:xfrm>
                <a:off x="5421333" y="725467"/>
                <a:ext cx="614160" cy="4222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5" name="Freihand 24">
                <a:extLst>
                  <a:ext uri="{FF2B5EF4-FFF2-40B4-BE49-F238E27FC236}">
                    <a16:creationId xmlns:a16="http://schemas.microsoft.com/office/drawing/2014/main" id="{82D49B8D-5571-49A7-963A-7A46A3EEDE53}"/>
                  </a:ext>
                </a:extLst>
              </p14:cNvPr>
              <p14:cNvContentPartPr/>
              <p14:nvPr/>
            </p14:nvContentPartPr>
            <p14:xfrm>
              <a:off x="6129813" y="564547"/>
              <a:ext cx="9720" cy="104400"/>
            </p14:xfrm>
          </p:contentPart>
        </mc:Choice>
        <mc:Fallback xmlns="">
          <p:pic>
            <p:nvPicPr>
              <p:cNvPr id="25" name="Freihand 24">
                <a:extLst>
                  <a:ext uri="{FF2B5EF4-FFF2-40B4-BE49-F238E27FC236}">
                    <a16:creationId xmlns:a16="http://schemas.microsoft.com/office/drawing/2014/main" id="{82D49B8D-5571-49A7-963A-7A46A3EEDE53}"/>
                  </a:ext>
                </a:extLst>
              </p:cNvPr>
              <p:cNvPicPr/>
              <p:nvPr/>
            </p:nvPicPr>
            <p:blipFill>
              <a:blip r:embed="rId102"/>
              <a:stretch>
                <a:fillRect/>
              </a:stretch>
            </p:blipFill>
            <p:spPr>
              <a:xfrm>
                <a:off x="6125493" y="560227"/>
                <a:ext cx="183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26" name="Freihand 25">
                <a:extLst>
                  <a:ext uri="{FF2B5EF4-FFF2-40B4-BE49-F238E27FC236}">
                    <a16:creationId xmlns:a16="http://schemas.microsoft.com/office/drawing/2014/main" id="{A8E9BAC0-2AC8-4934-A3EB-018DBB7A08D4}"/>
                  </a:ext>
                </a:extLst>
              </p14:cNvPr>
              <p14:cNvContentPartPr/>
              <p14:nvPr/>
            </p14:nvContentPartPr>
            <p14:xfrm>
              <a:off x="6099213" y="541147"/>
              <a:ext cx="96120" cy="160200"/>
            </p14:xfrm>
          </p:contentPart>
        </mc:Choice>
        <mc:Fallback xmlns="">
          <p:pic>
            <p:nvPicPr>
              <p:cNvPr id="26" name="Freihand 25">
                <a:extLst>
                  <a:ext uri="{FF2B5EF4-FFF2-40B4-BE49-F238E27FC236}">
                    <a16:creationId xmlns:a16="http://schemas.microsoft.com/office/drawing/2014/main" id="{A8E9BAC0-2AC8-4934-A3EB-018DBB7A08D4}"/>
                  </a:ext>
                </a:extLst>
              </p:cNvPr>
              <p:cNvPicPr/>
              <p:nvPr/>
            </p:nvPicPr>
            <p:blipFill>
              <a:blip r:embed="rId104"/>
              <a:stretch>
                <a:fillRect/>
              </a:stretch>
            </p:blipFill>
            <p:spPr>
              <a:xfrm>
                <a:off x="6094893" y="536827"/>
                <a:ext cx="1047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28" name="Freihand 27">
                <a:extLst>
                  <a:ext uri="{FF2B5EF4-FFF2-40B4-BE49-F238E27FC236}">
                    <a16:creationId xmlns:a16="http://schemas.microsoft.com/office/drawing/2014/main" id="{CF9CDAF0-A8B0-47D2-96FA-1FE6B4670D5F}"/>
                  </a:ext>
                </a:extLst>
              </p14:cNvPr>
              <p14:cNvContentPartPr/>
              <p14:nvPr/>
            </p14:nvContentPartPr>
            <p14:xfrm>
              <a:off x="5243133" y="1235947"/>
              <a:ext cx="78480" cy="94680"/>
            </p14:xfrm>
          </p:contentPart>
        </mc:Choice>
        <mc:Fallback xmlns="">
          <p:pic>
            <p:nvPicPr>
              <p:cNvPr id="28" name="Freihand 27">
                <a:extLst>
                  <a:ext uri="{FF2B5EF4-FFF2-40B4-BE49-F238E27FC236}">
                    <a16:creationId xmlns:a16="http://schemas.microsoft.com/office/drawing/2014/main" id="{CF9CDAF0-A8B0-47D2-96FA-1FE6B4670D5F}"/>
                  </a:ext>
                </a:extLst>
              </p:cNvPr>
              <p:cNvPicPr/>
              <p:nvPr/>
            </p:nvPicPr>
            <p:blipFill>
              <a:blip r:embed="rId106"/>
              <a:stretch>
                <a:fillRect/>
              </a:stretch>
            </p:blipFill>
            <p:spPr>
              <a:xfrm>
                <a:off x="5238813" y="1231627"/>
                <a:ext cx="871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29" name="Freihand 28">
                <a:extLst>
                  <a:ext uri="{FF2B5EF4-FFF2-40B4-BE49-F238E27FC236}">
                    <a16:creationId xmlns:a16="http://schemas.microsoft.com/office/drawing/2014/main" id="{0E662333-BD0D-4823-8411-DCFBC2CAAE8A}"/>
                  </a:ext>
                </a:extLst>
              </p14:cNvPr>
              <p14:cNvContentPartPr/>
              <p14:nvPr/>
            </p14:nvContentPartPr>
            <p14:xfrm>
              <a:off x="5273013" y="1243867"/>
              <a:ext cx="73440" cy="90720"/>
            </p14:xfrm>
          </p:contentPart>
        </mc:Choice>
        <mc:Fallback xmlns="">
          <p:pic>
            <p:nvPicPr>
              <p:cNvPr id="29" name="Freihand 28">
                <a:extLst>
                  <a:ext uri="{FF2B5EF4-FFF2-40B4-BE49-F238E27FC236}">
                    <a16:creationId xmlns:a16="http://schemas.microsoft.com/office/drawing/2014/main" id="{0E662333-BD0D-4823-8411-DCFBC2CAAE8A}"/>
                  </a:ext>
                </a:extLst>
              </p:cNvPr>
              <p:cNvPicPr/>
              <p:nvPr/>
            </p:nvPicPr>
            <p:blipFill>
              <a:blip r:embed="rId108"/>
              <a:stretch>
                <a:fillRect/>
              </a:stretch>
            </p:blipFill>
            <p:spPr>
              <a:xfrm>
                <a:off x="5268693" y="1239547"/>
                <a:ext cx="820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30" name="Freihand 29">
                <a:extLst>
                  <a:ext uri="{FF2B5EF4-FFF2-40B4-BE49-F238E27FC236}">
                    <a16:creationId xmlns:a16="http://schemas.microsoft.com/office/drawing/2014/main" id="{4EC74699-4986-4219-AD32-06E2B6579E89}"/>
                  </a:ext>
                </a:extLst>
              </p14:cNvPr>
              <p14:cNvContentPartPr/>
              <p14:nvPr/>
            </p14:nvContentPartPr>
            <p14:xfrm>
              <a:off x="5670093" y="1260787"/>
              <a:ext cx="99000" cy="83880"/>
            </p14:xfrm>
          </p:contentPart>
        </mc:Choice>
        <mc:Fallback xmlns="">
          <p:pic>
            <p:nvPicPr>
              <p:cNvPr id="30" name="Freihand 29">
                <a:extLst>
                  <a:ext uri="{FF2B5EF4-FFF2-40B4-BE49-F238E27FC236}">
                    <a16:creationId xmlns:a16="http://schemas.microsoft.com/office/drawing/2014/main" id="{4EC74699-4986-4219-AD32-06E2B6579E89}"/>
                  </a:ext>
                </a:extLst>
              </p:cNvPr>
              <p:cNvPicPr/>
              <p:nvPr/>
            </p:nvPicPr>
            <p:blipFill>
              <a:blip r:embed="rId110"/>
              <a:stretch>
                <a:fillRect/>
              </a:stretch>
            </p:blipFill>
            <p:spPr>
              <a:xfrm>
                <a:off x="5665773" y="1256467"/>
                <a:ext cx="1076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31" name="Freihand 30">
                <a:extLst>
                  <a:ext uri="{FF2B5EF4-FFF2-40B4-BE49-F238E27FC236}">
                    <a16:creationId xmlns:a16="http://schemas.microsoft.com/office/drawing/2014/main" id="{D597AA11-D0FC-4275-85FC-E73769F095F8}"/>
                  </a:ext>
                </a:extLst>
              </p14:cNvPr>
              <p14:cNvContentPartPr/>
              <p14:nvPr/>
            </p14:nvContentPartPr>
            <p14:xfrm>
              <a:off x="5731653" y="1294987"/>
              <a:ext cx="56160" cy="52560"/>
            </p14:xfrm>
          </p:contentPart>
        </mc:Choice>
        <mc:Fallback xmlns="">
          <p:pic>
            <p:nvPicPr>
              <p:cNvPr id="31" name="Freihand 30">
                <a:extLst>
                  <a:ext uri="{FF2B5EF4-FFF2-40B4-BE49-F238E27FC236}">
                    <a16:creationId xmlns:a16="http://schemas.microsoft.com/office/drawing/2014/main" id="{D597AA11-D0FC-4275-85FC-E73769F095F8}"/>
                  </a:ext>
                </a:extLst>
              </p:cNvPr>
              <p:cNvPicPr/>
              <p:nvPr/>
            </p:nvPicPr>
            <p:blipFill>
              <a:blip r:embed="rId112"/>
              <a:stretch>
                <a:fillRect/>
              </a:stretch>
            </p:blipFill>
            <p:spPr>
              <a:xfrm>
                <a:off x="5727333" y="1290667"/>
                <a:ext cx="648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32" name="Freihand 31">
                <a:extLst>
                  <a:ext uri="{FF2B5EF4-FFF2-40B4-BE49-F238E27FC236}">
                    <a16:creationId xmlns:a16="http://schemas.microsoft.com/office/drawing/2014/main" id="{9D190DFF-A708-4FB2-AF08-0284C5684F82}"/>
                  </a:ext>
                </a:extLst>
              </p14:cNvPr>
              <p14:cNvContentPartPr/>
              <p14:nvPr/>
            </p14:nvContentPartPr>
            <p14:xfrm>
              <a:off x="5180493" y="909787"/>
              <a:ext cx="125280" cy="80280"/>
            </p14:xfrm>
          </p:contentPart>
        </mc:Choice>
        <mc:Fallback xmlns="">
          <p:pic>
            <p:nvPicPr>
              <p:cNvPr id="32" name="Freihand 31">
                <a:extLst>
                  <a:ext uri="{FF2B5EF4-FFF2-40B4-BE49-F238E27FC236}">
                    <a16:creationId xmlns:a16="http://schemas.microsoft.com/office/drawing/2014/main" id="{9D190DFF-A708-4FB2-AF08-0284C5684F82}"/>
                  </a:ext>
                </a:extLst>
              </p:cNvPr>
              <p:cNvPicPr/>
              <p:nvPr/>
            </p:nvPicPr>
            <p:blipFill>
              <a:blip r:embed="rId114"/>
              <a:stretch>
                <a:fillRect/>
              </a:stretch>
            </p:blipFill>
            <p:spPr>
              <a:xfrm>
                <a:off x="5176173" y="905467"/>
                <a:ext cx="1339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3" name="Freihand 2">
                <a:extLst>
                  <a:ext uri="{FF2B5EF4-FFF2-40B4-BE49-F238E27FC236}">
                    <a16:creationId xmlns:a16="http://schemas.microsoft.com/office/drawing/2014/main" id="{01B8B5EE-0081-494D-9D24-5403DF8F304E}"/>
                  </a:ext>
                </a:extLst>
              </p14:cNvPr>
              <p14:cNvContentPartPr/>
              <p14:nvPr/>
            </p14:nvContentPartPr>
            <p14:xfrm>
              <a:off x="1150653" y="847147"/>
              <a:ext cx="59400" cy="2185560"/>
            </p14:xfrm>
          </p:contentPart>
        </mc:Choice>
        <mc:Fallback xmlns="">
          <p:pic>
            <p:nvPicPr>
              <p:cNvPr id="3" name="Freihand 2">
                <a:extLst>
                  <a:ext uri="{FF2B5EF4-FFF2-40B4-BE49-F238E27FC236}">
                    <a16:creationId xmlns:a16="http://schemas.microsoft.com/office/drawing/2014/main" id="{01B8B5EE-0081-494D-9D24-5403DF8F304E}"/>
                  </a:ext>
                </a:extLst>
              </p:cNvPr>
              <p:cNvPicPr/>
              <p:nvPr/>
            </p:nvPicPr>
            <p:blipFill>
              <a:blip r:embed="rId116"/>
              <a:stretch>
                <a:fillRect/>
              </a:stretch>
            </p:blipFill>
            <p:spPr>
              <a:xfrm>
                <a:off x="1146333" y="842827"/>
                <a:ext cx="68040" cy="21942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5" name="Freihand 4">
                <a:extLst>
                  <a:ext uri="{FF2B5EF4-FFF2-40B4-BE49-F238E27FC236}">
                    <a16:creationId xmlns:a16="http://schemas.microsoft.com/office/drawing/2014/main" id="{D5AF0086-D5E0-4471-8015-E0249C92B271}"/>
                  </a:ext>
                </a:extLst>
              </p14:cNvPr>
              <p14:cNvContentPartPr/>
              <p14:nvPr/>
            </p14:nvContentPartPr>
            <p14:xfrm>
              <a:off x="1018173" y="2903467"/>
              <a:ext cx="2740680" cy="97920"/>
            </p14:xfrm>
          </p:contentPart>
        </mc:Choice>
        <mc:Fallback xmlns="">
          <p:pic>
            <p:nvPicPr>
              <p:cNvPr id="5" name="Freihand 4">
                <a:extLst>
                  <a:ext uri="{FF2B5EF4-FFF2-40B4-BE49-F238E27FC236}">
                    <a16:creationId xmlns:a16="http://schemas.microsoft.com/office/drawing/2014/main" id="{D5AF0086-D5E0-4471-8015-E0249C92B271}"/>
                  </a:ext>
                </a:extLst>
              </p:cNvPr>
              <p:cNvPicPr/>
              <p:nvPr/>
            </p:nvPicPr>
            <p:blipFill>
              <a:blip r:embed="rId118"/>
              <a:stretch>
                <a:fillRect/>
              </a:stretch>
            </p:blipFill>
            <p:spPr>
              <a:xfrm>
                <a:off x="1013853" y="2899147"/>
                <a:ext cx="27493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 name="Freihand 5">
                <a:extLst>
                  <a:ext uri="{FF2B5EF4-FFF2-40B4-BE49-F238E27FC236}">
                    <a16:creationId xmlns:a16="http://schemas.microsoft.com/office/drawing/2014/main" id="{1219E495-25DA-4486-99C4-B070B18B6B0B}"/>
                  </a:ext>
                </a:extLst>
              </p14:cNvPr>
              <p14:cNvContentPartPr/>
              <p14:nvPr/>
            </p14:nvContentPartPr>
            <p14:xfrm>
              <a:off x="3757053" y="2836867"/>
              <a:ext cx="141840" cy="130680"/>
            </p14:xfrm>
          </p:contentPart>
        </mc:Choice>
        <mc:Fallback xmlns="">
          <p:pic>
            <p:nvPicPr>
              <p:cNvPr id="6" name="Freihand 5">
                <a:extLst>
                  <a:ext uri="{FF2B5EF4-FFF2-40B4-BE49-F238E27FC236}">
                    <a16:creationId xmlns:a16="http://schemas.microsoft.com/office/drawing/2014/main" id="{1219E495-25DA-4486-99C4-B070B18B6B0B}"/>
                  </a:ext>
                </a:extLst>
              </p:cNvPr>
              <p:cNvPicPr/>
              <p:nvPr/>
            </p:nvPicPr>
            <p:blipFill>
              <a:blip r:embed="rId120"/>
              <a:stretch>
                <a:fillRect/>
              </a:stretch>
            </p:blipFill>
            <p:spPr>
              <a:xfrm>
                <a:off x="3752733" y="2832547"/>
                <a:ext cx="1504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 name="Freihand 7">
                <a:extLst>
                  <a:ext uri="{FF2B5EF4-FFF2-40B4-BE49-F238E27FC236}">
                    <a16:creationId xmlns:a16="http://schemas.microsoft.com/office/drawing/2014/main" id="{CE41EE3F-77E1-4487-9EE8-4DD60D6EFDB0}"/>
                  </a:ext>
                </a:extLst>
              </p14:cNvPr>
              <p14:cNvContentPartPr/>
              <p14:nvPr/>
            </p14:nvContentPartPr>
            <p14:xfrm>
              <a:off x="1022133" y="660307"/>
              <a:ext cx="248040" cy="219960"/>
            </p14:xfrm>
          </p:contentPart>
        </mc:Choice>
        <mc:Fallback xmlns="">
          <p:pic>
            <p:nvPicPr>
              <p:cNvPr id="8" name="Freihand 7">
                <a:extLst>
                  <a:ext uri="{FF2B5EF4-FFF2-40B4-BE49-F238E27FC236}">
                    <a16:creationId xmlns:a16="http://schemas.microsoft.com/office/drawing/2014/main" id="{CE41EE3F-77E1-4487-9EE8-4DD60D6EFDB0}"/>
                  </a:ext>
                </a:extLst>
              </p:cNvPr>
              <p:cNvPicPr/>
              <p:nvPr/>
            </p:nvPicPr>
            <p:blipFill>
              <a:blip r:embed="rId122"/>
              <a:stretch>
                <a:fillRect/>
              </a:stretch>
            </p:blipFill>
            <p:spPr>
              <a:xfrm>
                <a:off x="1017813" y="655987"/>
                <a:ext cx="25668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9" name="Freihand 8">
                <a:extLst>
                  <a:ext uri="{FF2B5EF4-FFF2-40B4-BE49-F238E27FC236}">
                    <a16:creationId xmlns:a16="http://schemas.microsoft.com/office/drawing/2014/main" id="{5E61DD6B-9C0E-48A1-A59A-E0F0DD2D4976}"/>
                  </a:ext>
                </a:extLst>
              </p14:cNvPr>
              <p14:cNvContentPartPr/>
              <p14:nvPr/>
            </p14:nvContentPartPr>
            <p14:xfrm>
              <a:off x="854373" y="648067"/>
              <a:ext cx="5040" cy="133920"/>
            </p14:xfrm>
          </p:contentPart>
        </mc:Choice>
        <mc:Fallback xmlns="">
          <p:pic>
            <p:nvPicPr>
              <p:cNvPr id="9" name="Freihand 8">
                <a:extLst>
                  <a:ext uri="{FF2B5EF4-FFF2-40B4-BE49-F238E27FC236}">
                    <a16:creationId xmlns:a16="http://schemas.microsoft.com/office/drawing/2014/main" id="{5E61DD6B-9C0E-48A1-A59A-E0F0DD2D4976}"/>
                  </a:ext>
                </a:extLst>
              </p:cNvPr>
              <p:cNvPicPr/>
              <p:nvPr/>
            </p:nvPicPr>
            <p:blipFill>
              <a:blip r:embed="rId124"/>
              <a:stretch>
                <a:fillRect/>
              </a:stretch>
            </p:blipFill>
            <p:spPr>
              <a:xfrm>
                <a:off x="850053" y="643747"/>
                <a:ext cx="136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0" name="Freihand 9">
                <a:extLst>
                  <a:ext uri="{FF2B5EF4-FFF2-40B4-BE49-F238E27FC236}">
                    <a16:creationId xmlns:a16="http://schemas.microsoft.com/office/drawing/2014/main" id="{768C749D-0D59-40DC-9257-DE4D2EC59724}"/>
                  </a:ext>
                </a:extLst>
              </p14:cNvPr>
              <p14:cNvContentPartPr/>
              <p14:nvPr/>
            </p14:nvContentPartPr>
            <p14:xfrm>
              <a:off x="781653" y="620707"/>
              <a:ext cx="160560" cy="191520"/>
            </p14:xfrm>
          </p:contentPart>
        </mc:Choice>
        <mc:Fallback xmlns="">
          <p:pic>
            <p:nvPicPr>
              <p:cNvPr id="10" name="Freihand 9">
                <a:extLst>
                  <a:ext uri="{FF2B5EF4-FFF2-40B4-BE49-F238E27FC236}">
                    <a16:creationId xmlns:a16="http://schemas.microsoft.com/office/drawing/2014/main" id="{768C749D-0D59-40DC-9257-DE4D2EC59724}"/>
                  </a:ext>
                </a:extLst>
              </p:cNvPr>
              <p:cNvPicPr/>
              <p:nvPr/>
            </p:nvPicPr>
            <p:blipFill>
              <a:blip r:embed="rId126"/>
              <a:stretch>
                <a:fillRect/>
              </a:stretch>
            </p:blipFill>
            <p:spPr>
              <a:xfrm>
                <a:off x="777333" y="616387"/>
                <a:ext cx="16920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2" name="Freihand 11">
                <a:extLst>
                  <a:ext uri="{FF2B5EF4-FFF2-40B4-BE49-F238E27FC236}">
                    <a16:creationId xmlns:a16="http://schemas.microsoft.com/office/drawing/2014/main" id="{2CD2E869-5920-4A3A-9C86-1F5003CAD49A}"/>
                  </a:ext>
                </a:extLst>
              </p14:cNvPr>
              <p14:cNvContentPartPr/>
              <p14:nvPr/>
            </p14:nvContentPartPr>
            <p14:xfrm>
              <a:off x="3574173" y="3087787"/>
              <a:ext cx="186480" cy="192960"/>
            </p14:xfrm>
          </p:contentPart>
        </mc:Choice>
        <mc:Fallback xmlns="">
          <p:pic>
            <p:nvPicPr>
              <p:cNvPr id="12" name="Freihand 11">
                <a:extLst>
                  <a:ext uri="{FF2B5EF4-FFF2-40B4-BE49-F238E27FC236}">
                    <a16:creationId xmlns:a16="http://schemas.microsoft.com/office/drawing/2014/main" id="{2CD2E869-5920-4A3A-9C86-1F5003CAD49A}"/>
                  </a:ext>
                </a:extLst>
              </p:cNvPr>
              <p:cNvPicPr/>
              <p:nvPr/>
            </p:nvPicPr>
            <p:blipFill>
              <a:blip r:embed="rId128"/>
              <a:stretch>
                <a:fillRect/>
              </a:stretch>
            </p:blipFill>
            <p:spPr>
              <a:xfrm>
                <a:off x="3569853" y="3083467"/>
                <a:ext cx="1951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3" name="Freihand 12">
                <a:extLst>
                  <a:ext uri="{FF2B5EF4-FFF2-40B4-BE49-F238E27FC236}">
                    <a16:creationId xmlns:a16="http://schemas.microsoft.com/office/drawing/2014/main" id="{B9442057-94AF-4CB2-BFD2-5344B1767C44}"/>
                  </a:ext>
                </a:extLst>
              </p14:cNvPr>
              <p14:cNvContentPartPr/>
              <p14:nvPr/>
            </p14:nvContentPartPr>
            <p14:xfrm>
              <a:off x="3659133" y="3197227"/>
              <a:ext cx="120960" cy="7200"/>
            </p14:xfrm>
          </p:contentPart>
        </mc:Choice>
        <mc:Fallback xmlns="">
          <p:pic>
            <p:nvPicPr>
              <p:cNvPr id="13" name="Freihand 12">
                <a:extLst>
                  <a:ext uri="{FF2B5EF4-FFF2-40B4-BE49-F238E27FC236}">
                    <a16:creationId xmlns:a16="http://schemas.microsoft.com/office/drawing/2014/main" id="{B9442057-94AF-4CB2-BFD2-5344B1767C44}"/>
                  </a:ext>
                </a:extLst>
              </p:cNvPr>
              <p:cNvPicPr/>
              <p:nvPr/>
            </p:nvPicPr>
            <p:blipFill>
              <a:blip r:embed="rId130"/>
              <a:stretch>
                <a:fillRect/>
              </a:stretch>
            </p:blipFill>
            <p:spPr>
              <a:xfrm>
                <a:off x="3654813" y="3192907"/>
                <a:ext cx="1296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5" name="Freihand 14">
                <a:extLst>
                  <a:ext uri="{FF2B5EF4-FFF2-40B4-BE49-F238E27FC236}">
                    <a16:creationId xmlns:a16="http://schemas.microsoft.com/office/drawing/2014/main" id="{1590293A-FCFF-4146-9100-302C95BF712C}"/>
                  </a:ext>
                </a:extLst>
              </p14:cNvPr>
              <p14:cNvContentPartPr/>
              <p14:nvPr/>
            </p14:nvContentPartPr>
            <p14:xfrm>
              <a:off x="1207173" y="1249627"/>
              <a:ext cx="360" cy="360"/>
            </p14:xfrm>
          </p:contentPart>
        </mc:Choice>
        <mc:Fallback xmlns="">
          <p:pic>
            <p:nvPicPr>
              <p:cNvPr id="15" name="Freihand 14">
                <a:extLst>
                  <a:ext uri="{FF2B5EF4-FFF2-40B4-BE49-F238E27FC236}">
                    <a16:creationId xmlns:a16="http://schemas.microsoft.com/office/drawing/2014/main" id="{1590293A-FCFF-4146-9100-302C95BF712C}"/>
                  </a:ext>
                </a:extLst>
              </p:cNvPr>
              <p:cNvPicPr/>
              <p:nvPr/>
            </p:nvPicPr>
            <p:blipFill>
              <a:blip r:embed="rId132"/>
              <a:stretch>
                <a:fillRect/>
              </a:stretch>
            </p:blipFill>
            <p:spPr>
              <a:xfrm>
                <a:off x="1202853" y="12453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4" name="Freihand 103">
                <a:extLst>
                  <a:ext uri="{FF2B5EF4-FFF2-40B4-BE49-F238E27FC236}">
                    <a16:creationId xmlns:a16="http://schemas.microsoft.com/office/drawing/2014/main" id="{31826EB8-6C11-4F92-ACF5-D83C7F405DBF}"/>
                  </a:ext>
                </a:extLst>
              </p14:cNvPr>
              <p14:cNvContentPartPr/>
              <p14:nvPr/>
            </p14:nvContentPartPr>
            <p14:xfrm>
              <a:off x="2867133" y="2920027"/>
              <a:ext cx="360" cy="360"/>
            </p14:xfrm>
          </p:contentPart>
        </mc:Choice>
        <mc:Fallback xmlns="">
          <p:pic>
            <p:nvPicPr>
              <p:cNvPr id="104" name="Freihand 103">
                <a:extLst>
                  <a:ext uri="{FF2B5EF4-FFF2-40B4-BE49-F238E27FC236}">
                    <a16:creationId xmlns:a16="http://schemas.microsoft.com/office/drawing/2014/main" id="{31826EB8-6C11-4F92-ACF5-D83C7F405DBF}"/>
                  </a:ext>
                </a:extLst>
              </p:cNvPr>
              <p:cNvPicPr/>
              <p:nvPr/>
            </p:nvPicPr>
            <p:blipFill>
              <a:blip r:embed="rId132"/>
              <a:stretch>
                <a:fillRect/>
              </a:stretch>
            </p:blipFill>
            <p:spPr>
              <a:xfrm>
                <a:off x="2862813" y="29157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5" name="Freihand 104">
                <a:extLst>
                  <a:ext uri="{FF2B5EF4-FFF2-40B4-BE49-F238E27FC236}">
                    <a16:creationId xmlns:a16="http://schemas.microsoft.com/office/drawing/2014/main" id="{56362C25-87A0-43E8-BC70-9F1B5D10F55E}"/>
                  </a:ext>
                </a:extLst>
              </p14:cNvPr>
              <p14:cNvContentPartPr/>
              <p14:nvPr/>
            </p14:nvContentPartPr>
            <p14:xfrm>
              <a:off x="1922133" y="508027"/>
              <a:ext cx="14400" cy="159840"/>
            </p14:xfrm>
          </p:contentPart>
        </mc:Choice>
        <mc:Fallback xmlns="">
          <p:pic>
            <p:nvPicPr>
              <p:cNvPr id="105" name="Freihand 104">
                <a:extLst>
                  <a:ext uri="{FF2B5EF4-FFF2-40B4-BE49-F238E27FC236}">
                    <a16:creationId xmlns:a16="http://schemas.microsoft.com/office/drawing/2014/main" id="{56362C25-87A0-43E8-BC70-9F1B5D10F55E}"/>
                  </a:ext>
                </a:extLst>
              </p:cNvPr>
              <p:cNvPicPr/>
              <p:nvPr/>
            </p:nvPicPr>
            <p:blipFill>
              <a:blip r:embed="rId135"/>
              <a:stretch>
                <a:fillRect/>
              </a:stretch>
            </p:blipFill>
            <p:spPr>
              <a:xfrm>
                <a:off x="1917813" y="503707"/>
                <a:ext cx="230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6" name="Freihand 105">
                <a:extLst>
                  <a:ext uri="{FF2B5EF4-FFF2-40B4-BE49-F238E27FC236}">
                    <a16:creationId xmlns:a16="http://schemas.microsoft.com/office/drawing/2014/main" id="{744E1A40-2358-46F3-8A73-AB1851801CA3}"/>
                  </a:ext>
                </a:extLst>
              </p14:cNvPr>
              <p14:cNvContentPartPr/>
              <p14:nvPr/>
            </p14:nvContentPartPr>
            <p14:xfrm>
              <a:off x="1831053" y="488587"/>
              <a:ext cx="194400" cy="19800"/>
            </p14:xfrm>
          </p:contentPart>
        </mc:Choice>
        <mc:Fallback xmlns="">
          <p:pic>
            <p:nvPicPr>
              <p:cNvPr id="106" name="Freihand 105">
                <a:extLst>
                  <a:ext uri="{FF2B5EF4-FFF2-40B4-BE49-F238E27FC236}">
                    <a16:creationId xmlns:a16="http://schemas.microsoft.com/office/drawing/2014/main" id="{744E1A40-2358-46F3-8A73-AB1851801CA3}"/>
                  </a:ext>
                </a:extLst>
              </p:cNvPr>
              <p:cNvPicPr/>
              <p:nvPr/>
            </p:nvPicPr>
            <p:blipFill>
              <a:blip r:embed="rId137"/>
              <a:stretch>
                <a:fillRect/>
              </a:stretch>
            </p:blipFill>
            <p:spPr>
              <a:xfrm>
                <a:off x="1826733" y="484267"/>
                <a:ext cx="2030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7" name="Freihand 106">
                <a:extLst>
                  <a:ext uri="{FF2B5EF4-FFF2-40B4-BE49-F238E27FC236}">
                    <a16:creationId xmlns:a16="http://schemas.microsoft.com/office/drawing/2014/main" id="{604D70C8-E1CE-4647-9916-B7B0BE810046}"/>
                  </a:ext>
                </a:extLst>
              </p14:cNvPr>
              <p14:cNvContentPartPr/>
              <p14:nvPr/>
            </p14:nvContentPartPr>
            <p14:xfrm>
              <a:off x="2026533" y="537547"/>
              <a:ext cx="78840" cy="123120"/>
            </p14:xfrm>
          </p:contentPart>
        </mc:Choice>
        <mc:Fallback xmlns="">
          <p:pic>
            <p:nvPicPr>
              <p:cNvPr id="107" name="Freihand 106">
                <a:extLst>
                  <a:ext uri="{FF2B5EF4-FFF2-40B4-BE49-F238E27FC236}">
                    <a16:creationId xmlns:a16="http://schemas.microsoft.com/office/drawing/2014/main" id="{604D70C8-E1CE-4647-9916-B7B0BE810046}"/>
                  </a:ext>
                </a:extLst>
              </p:cNvPr>
              <p:cNvPicPr/>
              <p:nvPr/>
            </p:nvPicPr>
            <p:blipFill>
              <a:blip r:embed="rId139"/>
              <a:stretch>
                <a:fillRect/>
              </a:stretch>
            </p:blipFill>
            <p:spPr>
              <a:xfrm>
                <a:off x="2022213" y="533227"/>
                <a:ext cx="874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8" name="Freihand 107">
                <a:extLst>
                  <a:ext uri="{FF2B5EF4-FFF2-40B4-BE49-F238E27FC236}">
                    <a16:creationId xmlns:a16="http://schemas.microsoft.com/office/drawing/2014/main" id="{929C95E6-700B-42BC-AE9E-54AA6C968E38}"/>
                  </a:ext>
                </a:extLst>
              </p14:cNvPr>
              <p14:cNvContentPartPr/>
              <p14:nvPr/>
            </p14:nvContentPartPr>
            <p14:xfrm>
              <a:off x="2134893" y="559507"/>
              <a:ext cx="225720" cy="80640"/>
            </p14:xfrm>
          </p:contentPart>
        </mc:Choice>
        <mc:Fallback xmlns="">
          <p:pic>
            <p:nvPicPr>
              <p:cNvPr id="108" name="Freihand 107">
                <a:extLst>
                  <a:ext uri="{FF2B5EF4-FFF2-40B4-BE49-F238E27FC236}">
                    <a16:creationId xmlns:a16="http://schemas.microsoft.com/office/drawing/2014/main" id="{929C95E6-700B-42BC-AE9E-54AA6C968E38}"/>
                  </a:ext>
                </a:extLst>
              </p:cNvPr>
              <p:cNvPicPr/>
              <p:nvPr/>
            </p:nvPicPr>
            <p:blipFill>
              <a:blip r:embed="rId141"/>
              <a:stretch>
                <a:fillRect/>
              </a:stretch>
            </p:blipFill>
            <p:spPr>
              <a:xfrm>
                <a:off x="2130573" y="555187"/>
                <a:ext cx="2343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9" name="Freihand 108">
                <a:extLst>
                  <a:ext uri="{FF2B5EF4-FFF2-40B4-BE49-F238E27FC236}">
                    <a16:creationId xmlns:a16="http://schemas.microsoft.com/office/drawing/2014/main" id="{458F7D8B-B1E8-428E-AA38-B38992D0DF5C}"/>
                  </a:ext>
                </a:extLst>
              </p14:cNvPr>
              <p14:cNvContentPartPr/>
              <p14:nvPr/>
            </p14:nvContentPartPr>
            <p14:xfrm>
              <a:off x="2398053" y="487867"/>
              <a:ext cx="91080" cy="188640"/>
            </p14:xfrm>
          </p:contentPart>
        </mc:Choice>
        <mc:Fallback xmlns="">
          <p:pic>
            <p:nvPicPr>
              <p:cNvPr id="109" name="Freihand 108">
                <a:extLst>
                  <a:ext uri="{FF2B5EF4-FFF2-40B4-BE49-F238E27FC236}">
                    <a16:creationId xmlns:a16="http://schemas.microsoft.com/office/drawing/2014/main" id="{458F7D8B-B1E8-428E-AA38-B38992D0DF5C}"/>
                  </a:ext>
                </a:extLst>
              </p:cNvPr>
              <p:cNvPicPr/>
              <p:nvPr/>
            </p:nvPicPr>
            <p:blipFill>
              <a:blip r:embed="rId143"/>
              <a:stretch>
                <a:fillRect/>
              </a:stretch>
            </p:blipFill>
            <p:spPr>
              <a:xfrm>
                <a:off x="2393733" y="483547"/>
                <a:ext cx="9972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10" name="Freihand 109">
                <a:extLst>
                  <a:ext uri="{FF2B5EF4-FFF2-40B4-BE49-F238E27FC236}">
                    <a16:creationId xmlns:a16="http://schemas.microsoft.com/office/drawing/2014/main" id="{A99E9C61-E20F-45C6-A31B-0AC331A74F78}"/>
                  </a:ext>
                </a:extLst>
              </p14:cNvPr>
              <p14:cNvContentPartPr/>
              <p14:nvPr/>
            </p14:nvContentPartPr>
            <p14:xfrm>
              <a:off x="2485533" y="560947"/>
              <a:ext cx="305640" cy="47520"/>
            </p14:xfrm>
          </p:contentPart>
        </mc:Choice>
        <mc:Fallback xmlns="">
          <p:pic>
            <p:nvPicPr>
              <p:cNvPr id="110" name="Freihand 109">
                <a:extLst>
                  <a:ext uri="{FF2B5EF4-FFF2-40B4-BE49-F238E27FC236}">
                    <a16:creationId xmlns:a16="http://schemas.microsoft.com/office/drawing/2014/main" id="{A99E9C61-E20F-45C6-A31B-0AC331A74F78}"/>
                  </a:ext>
                </a:extLst>
              </p:cNvPr>
              <p:cNvPicPr/>
              <p:nvPr/>
            </p:nvPicPr>
            <p:blipFill>
              <a:blip r:embed="rId145"/>
              <a:stretch>
                <a:fillRect/>
              </a:stretch>
            </p:blipFill>
            <p:spPr>
              <a:xfrm>
                <a:off x="2481213" y="556627"/>
                <a:ext cx="3142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1" name="Freihand 110">
                <a:extLst>
                  <a:ext uri="{FF2B5EF4-FFF2-40B4-BE49-F238E27FC236}">
                    <a16:creationId xmlns:a16="http://schemas.microsoft.com/office/drawing/2014/main" id="{396147F7-0AC5-4084-AD0E-DB5E83C695FA}"/>
                  </a:ext>
                </a:extLst>
              </p14:cNvPr>
              <p14:cNvContentPartPr/>
              <p14:nvPr/>
            </p14:nvContentPartPr>
            <p14:xfrm>
              <a:off x="2823213" y="453667"/>
              <a:ext cx="259920" cy="129600"/>
            </p14:xfrm>
          </p:contentPart>
        </mc:Choice>
        <mc:Fallback xmlns="">
          <p:pic>
            <p:nvPicPr>
              <p:cNvPr id="111" name="Freihand 110">
                <a:extLst>
                  <a:ext uri="{FF2B5EF4-FFF2-40B4-BE49-F238E27FC236}">
                    <a16:creationId xmlns:a16="http://schemas.microsoft.com/office/drawing/2014/main" id="{396147F7-0AC5-4084-AD0E-DB5E83C695FA}"/>
                  </a:ext>
                </a:extLst>
              </p:cNvPr>
              <p:cNvPicPr/>
              <p:nvPr/>
            </p:nvPicPr>
            <p:blipFill>
              <a:blip r:embed="rId147"/>
              <a:stretch>
                <a:fillRect/>
              </a:stretch>
            </p:blipFill>
            <p:spPr>
              <a:xfrm>
                <a:off x="2818893" y="449347"/>
                <a:ext cx="2685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12" name="Freihand 111">
                <a:extLst>
                  <a:ext uri="{FF2B5EF4-FFF2-40B4-BE49-F238E27FC236}">
                    <a16:creationId xmlns:a16="http://schemas.microsoft.com/office/drawing/2014/main" id="{5F65D10E-C238-453F-8CE5-671E30909A05}"/>
                  </a:ext>
                </a:extLst>
              </p14:cNvPr>
              <p14:cNvContentPartPr/>
              <p14:nvPr/>
            </p14:nvContentPartPr>
            <p14:xfrm>
              <a:off x="3061893" y="468787"/>
              <a:ext cx="15120" cy="25560"/>
            </p14:xfrm>
          </p:contentPart>
        </mc:Choice>
        <mc:Fallback xmlns="">
          <p:pic>
            <p:nvPicPr>
              <p:cNvPr id="112" name="Freihand 111">
                <a:extLst>
                  <a:ext uri="{FF2B5EF4-FFF2-40B4-BE49-F238E27FC236}">
                    <a16:creationId xmlns:a16="http://schemas.microsoft.com/office/drawing/2014/main" id="{5F65D10E-C238-453F-8CE5-671E30909A05}"/>
                  </a:ext>
                </a:extLst>
              </p:cNvPr>
              <p:cNvPicPr/>
              <p:nvPr/>
            </p:nvPicPr>
            <p:blipFill>
              <a:blip r:embed="rId149"/>
              <a:stretch>
                <a:fillRect/>
              </a:stretch>
            </p:blipFill>
            <p:spPr>
              <a:xfrm>
                <a:off x="3057573" y="464467"/>
                <a:ext cx="237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3" name="Freihand 112">
                <a:extLst>
                  <a:ext uri="{FF2B5EF4-FFF2-40B4-BE49-F238E27FC236}">
                    <a16:creationId xmlns:a16="http://schemas.microsoft.com/office/drawing/2014/main" id="{814C20D9-18E3-46F4-8C29-079CDC0DAA6A}"/>
                  </a:ext>
                </a:extLst>
              </p14:cNvPr>
              <p14:cNvContentPartPr/>
              <p14:nvPr/>
            </p14:nvContentPartPr>
            <p14:xfrm>
              <a:off x="3104373" y="524227"/>
              <a:ext cx="156240" cy="33120"/>
            </p14:xfrm>
          </p:contentPart>
        </mc:Choice>
        <mc:Fallback xmlns="">
          <p:pic>
            <p:nvPicPr>
              <p:cNvPr id="113" name="Freihand 112">
                <a:extLst>
                  <a:ext uri="{FF2B5EF4-FFF2-40B4-BE49-F238E27FC236}">
                    <a16:creationId xmlns:a16="http://schemas.microsoft.com/office/drawing/2014/main" id="{814C20D9-18E3-46F4-8C29-079CDC0DAA6A}"/>
                  </a:ext>
                </a:extLst>
              </p:cNvPr>
              <p:cNvPicPr/>
              <p:nvPr/>
            </p:nvPicPr>
            <p:blipFill>
              <a:blip r:embed="rId151"/>
              <a:stretch>
                <a:fillRect/>
              </a:stretch>
            </p:blipFill>
            <p:spPr>
              <a:xfrm>
                <a:off x="3100053" y="519907"/>
                <a:ext cx="1648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4" name="Freihand 113">
                <a:extLst>
                  <a:ext uri="{FF2B5EF4-FFF2-40B4-BE49-F238E27FC236}">
                    <a16:creationId xmlns:a16="http://schemas.microsoft.com/office/drawing/2014/main" id="{2E6F19B1-D37F-4798-B8CD-4852C46438AE}"/>
                  </a:ext>
                </a:extLst>
              </p14:cNvPr>
              <p14:cNvContentPartPr/>
              <p14:nvPr/>
            </p14:nvContentPartPr>
            <p14:xfrm>
              <a:off x="3358893" y="524947"/>
              <a:ext cx="70560" cy="69120"/>
            </p14:xfrm>
          </p:contentPart>
        </mc:Choice>
        <mc:Fallback xmlns="">
          <p:pic>
            <p:nvPicPr>
              <p:cNvPr id="114" name="Freihand 113">
                <a:extLst>
                  <a:ext uri="{FF2B5EF4-FFF2-40B4-BE49-F238E27FC236}">
                    <a16:creationId xmlns:a16="http://schemas.microsoft.com/office/drawing/2014/main" id="{2E6F19B1-D37F-4798-B8CD-4852C46438AE}"/>
                  </a:ext>
                </a:extLst>
              </p:cNvPr>
              <p:cNvPicPr/>
              <p:nvPr/>
            </p:nvPicPr>
            <p:blipFill>
              <a:blip r:embed="rId153"/>
              <a:stretch>
                <a:fillRect/>
              </a:stretch>
            </p:blipFill>
            <p:spPr>
              <a:xfrm>
                <a:off x="3354573" y="520627"/>
                <a:ext cx="792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5" name="Freihand 114">
                <a:extLst>
                  <a:ext uri="{FF2B5EF4-FFF2-40B4-BE49-F238E27FC236}">
                    <a16:creationId xmlns:a16="http://schemas.microsoft.com/office/drawing/2014/main" id="{3349161E-E866-4FEA-BC11-415ABDC48854}"/>
                  </a:ext>
                </a:extLst>
              </p14:cNvPr>
              <p14:cNvContentPartPr/>
              <p14:nvPr/>
            </p14:nvContentPartPr>
            <p14:xfrm>
              <a:off x="3446373" y="507667"/>
              <a:ext cx="355320" cy="82080"/>
            </p14:xfrm>
          </p:contentPart>
        </mc:Choice>
        <mc:Fallback xmlns="">
          <p:pic>
            <p:nvPicPr>
              <p:cNvPr id="115" name="Freihand 114">
                <a:extLst>
                  <a:ext uri="{FF2B5EF4-FFF2-40B4-BE49-F238E27FC236}">
                    <a16:creationId xmlns:a16="http://schemas.microsoft.com/office/drawing/2014/main" id="{3349161E-E866-4FEA-BC11-415ABDC48854}"/>
                  </a:ext>
                </a:extLst>
              </p:cNvPr>
              <p:cNvPicPr/>
              <p:nvPr/>
            </p:nvPicPr>
            <p:blipFill>
              <a:blip r:embed="rId155"/>
              <a:stretch>
                <a:fillRect/>
              </a:stretch>
            </p:blipFill>
            <p:spPr>
              <a:xfrm>
                <a:off x="3442053" y="503347"/>
                <a:ext cx="3639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44" name="Freihand 143">
                <a:extLst>
                  <a:ext uri="{FF2B5EF4-FFF2-40B4-BE49-F238E27FC236}">
                    <a16:creationId xmlns:a16="http://schemas.microsoft.com/office/drawing/2014/main" id="{34050B1C-3DB7-40CE-8FA4-11677DC1AEE0}"/>
                  </a:ext>
                </a:extLst>
              </p14:cNvPr>
              <p14:cNvContentPartPr/>
              <p14:nvPr/>
            </p14:nvContentPartPr>
            <p14:xfrm>
              <a:off x="3528813" y="709267"/>
              <a:ext cx="23040" cy="131400"/>
            </p14:xfrm>
          </p:contentPart>
        </mc:Choice>
        <mc:Fallback xmlns="">
          <p:pic>
            <p:nvPicPr>
              <p:cNvPr id="144" name="Freihand 143">
                <a:extLst>
                  <a:ext uri="{FF2B5EF4-FFF2-40B4-BE49-F238E27FC236}">
                    <a16:creationId xmlns:a16="http://schemas.microsoft.com/office/drawing/2014/main" id="{34050B1C-3DB7-40CE-8FA4-11677DC1AEE0}"/>
                  </a:ext>
                </a:extLst>
              </p:cNvPr>
              <p:cNvPicPr/>
              <p:nvPr/>
            </p:nvPicPr>
            <p:blipFill>
              <a:blip r:embed="rId157"/>
              <a:stretch>
                <a:fillRect/>
              </a:stretch>
            </p:blipFill>
            <p:spPr>
              <a:xfrm>
                <a:off x="3524493" y="704947"/>
                <a:ext cx="316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45" name="Freihand 144">
                <a:extLst>
                  <a:ext uri="{FF2B5EF4-FFF2-40B4-BE49-F238E27FC236}">
                    <a16:creationId xmlns:a16="http://schemas.microsoft.com/office/drawing/2014/main" id="{463CC9BA-C907-476D-AD62-B4B691DC9001}"/>
                  </a:ext>
                </a:extLst>
              </p14:cNvPr>
              <p14:cNvContentPartPr/>
              <p14:nvPr/>
            </p14:nvContentPartPr>
            <p14:xfrm>
              <a:off x="3437733" y="679747"/>
              <a:ext cx="167400" cy="20160"/>
            </p14:xfrm>
          </p:contentPart>
        </mc:Choice>
        <mc:Fallback xmlns="">
          <p:pic>
            <p:nvPicPr>
              <p:cNvPr id="145" name="Freihand 144">
                <a:extLst>
                  <a:ext uri="{FF2B5EF4-FFF2-40B4-BE49-F238E27FC236}">
                    <a16:creationId xmlns:a16="http://schemas.microsoft.com/office/drawing/2014/main" id="{463CC9BA-C907-476D-AD62-B4B691DC9001}"/>
                  </a:ext>
                </a:extLst>
              </p:cNvPr>
              <p:cNvPicPr/>
              <p:nvPr/>
            </p:nvPicPr>
            <p:blipFill>
              <a:blip r:embed="rId159"/>
              <a:stretch>
                <a:fillRect/>
              </a:stretch>
            </p:blipFill>
            <p:spPr>
              <a:xfrm>
                <a:off x="3433413" y="675427"/>
                <a:ext cx="1760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46" name="Freihand 145">
                <a:extLst>
                  <a:ext uri="{FF2B5EF4-FFF2-40B4-BE49-F238E27FC236}">
                    <a16:creationId xmlns:a16="http://schemas.microsoft.com/office/drawing/2014/main" id="{5B34AD82-6E53-4D76-84B4-A6BD38D700D8}"/>
                  </a:ext>
                </a:extLst>
              </p14:cNvPr>
              <p14:cNvContentPartPr/>
              <p14:nvPr/>
            </p14:nvContentPartPr>
            <p14:xfrm>
              <a:off x="3618453" y="680467"/>
              <a:ext cx="211680" cy="146520"/>
            </p14:xfrm>
          </p:contentPart>
        </mc:Choice>
        <mc:Fallback xmlns="">
          <p:pic>
            <p:nvPicPr>
              <p:cNvPr id="146" name="Freihand 145">
                <a:extLst>
                  <a:ext uri="{FF2B5EF4-FFF2-40B4-BE49-F238E27FC236}">
                    <a16:creationId xmlns:a16="http://schemas.microsoft.com/office/drawing/2014/main" id="{5B34AD82-6E53-4D76-84B4-A6BD38D700D8}"/>
                  </a:ext>
                </a:extLst>
              </p:cNvPr>
              <p:cNvPicPr/>
              <p:nvPr/>
            </p:nvPicPr>
            <p:blipFill>
              <a:blip r:embed="rId161"/>
              <a:stretch>
                <a:fillRect/>
              </a:stretch>
            </p:blipFill>
            <p:spPr>
              <a:xfrm>
                <a:off x="3614133" y="676147"/>
                <a:ext cx="2203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88" name="Freihand 187">
                <a:extLst>
                  <a:ext uri="{FF2B5EF4-FFF2-40B4-BE49-F238E27FC236}">
                    <a16:creationId xmlns:a16="http://schemas.microsoft.com/office/drawing/2014/main" id="{D1C63709-3ABF-4610-91F9-EA639D93C80D}"/>
                  </a:ext>
                </a:extLst>
              </p14:cNvPr>
              <p14:cNvContentPartPr/>
              <p14:nvPr/>
            </p14:nvContentPartPr>
            <p14:xfrm>
              <a:off x="1767693" y="1262587"/>
              <a:ext cx="966240" cy="1158120"/>
            </p14:xfrm>
          </p:contentPart>
        </mc:Choice>
        <mc:Fallback xmlns="">
          <p:pic>
            <p:nvPicPr>
              <p:cNvPr id="188" name="Freihand 187">
                <a:extLst>
                  <a:ext uri="{FF2B5EF4-FFF2-40B4-BE49-F238E27FC236}">
                    <a16:creationId xmlns:a16="http://schemas.microsoft.com/office/drawing/2014/main" id="{D1C63709-3ABF-4610-91F9-EA639D93C80D}"/>
                  </a:ext>
                </a:extLst>
              </p:cNvPr>
              <p:cNvPicPr/>
              <p:nvPr/>
            </p:nvPicPr>
            <p:blipFill>
              <a:blip r:embed="rId163"/>
              <a:stretch>
                <a:fillRect/>
              </a:stretch>
            </p:blipFill>
            <p:spPr>
              <a:xfrm>
                <a:off x="1763373" y="1258267"/>
                <a:ext cx="974880" cy="11667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89" name="Freihand 188">
                <a:extLst>
                  <a:ext uri="{FF2B5EF4-FFF2-40B4-BE49-F238E27FC236}">
                    <a16:creationId xmlns:a16="http://schemas.microsoft.com/office/drawing/2014/main" id="{79E7CE5A-7B09-4624-B4EB-F270970E120C}"/>
                  </a:ext>
                </a:extLst>
              </p14:cNvPr>
              <p14:cNvContentPartPr/>
              <p14:nvPr/>
            </p14:nvContentPartPr>
            <p14:xfrm>
              <a:off x="2216973" y="1821667"/>
              <a:ext cx="56520" cy="90720"/>
            </p14:xfrm>
          </p:contentPart>
        </mc:Choice>
        <mc:Fallback xmlns="">
          <p:pic>
            <p:nvPicPr>
              <p:cNvPr id="189" name="Freihand 188">
                <a:extLst>
                  <a:ext uri="{FF2B5EF4-FFF2-40B4-BE49-F238E27FC236}">
                    <a16:creationId xmlns:a16="http://schemas.microsoft.com/office/drawing/2014/main" id="{79E7CE5A-7B09-4624-B4EB-F270970E120C}"/>
                  </a:ext>
                </a:extLst>
              </p:cNvPr>
              <p:cNvPicPr/>
              <p:nvPr/>
            </p:nvPicPr>
            <p:blipFill>
              <a:blip r:embed="rId165"/>
              <a:stretch>
                <a:fillRect/>
              </a:stretch>
            </p:blipFill>
            <p:spPr>
              <a:xfrm>
                <a:off x="2212653" y="1817347"/>
                <a:ext cx="651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91" name="Freihand 190">
                <a:extLst>
                  <a:ext uri="{FF2B5EF4-FFF2-40B4-BE49-F238E27FC236}">
                    <a16:creationId xmlns:a16="http://schemas.microsoft.com/office/drawing/2014/main" id="{87C8D960-D362-4C89-B910-1CEB495D327C}"/>
                  </a:ext>
                </a:extLst>
              </p14:cNvPr>
              <p14:cNvContentPartPr/>
              <p14:nvPr/>
            </p14:nvContentPartPr>
            <p14:xfrm>
              <a:off x="2902773" y="2325307"/>
              <a:ext cx="15120" cy="141480"/>
            </p14:xfrm>
          </p:contentPart>
        </mc:Choice>
        <mc:Fallback xmlns="">
          <p:pic>
            <p:nvPicPr>
              <p:cNvPr id="191" name="Freihand 190">
                <a:extLst>
                  <a:ext uri="{FF2B5EF4-FFF2-40B4-BE49-F238E27FC236}">
                    <a16:creationId xmlns:a16="http://schemas.microsoft.com/office/drawing/2014/main" id="{87C8D960-D362-4C89-B910-1CEB495D327C}"/>
                  </a:ext>
                </a:extLst>
              </p:cNvPr>
              <p:cNvPicPr/>
              <p:nvPr/>
            </p:nvPicPr>
            <p:blipFill>
              <a:blip r:embed="rId167"/>
              <a:stretch>
                <a:fillRect/>
              </a:stretch>
            </p:blipFill>
            <p:spPr>
              <a:xfrm>
                <a:off x="2898453" y="2320987"/>
                <a:ext cx="237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92" name="Freihand 191">
                <a:extLst>
                  <a:ext uri="{FF2B5EF4-FFF2-40B4-BE49-F238E27FC236}">
                    <a16:creationId xmlns:a16="http://schemas.microsoft.com/office/drawing/2014/main" id="{34D415A4-200F-4579-8E46-1234EFB36841}"/>
                  </a:ext>
                </a:extLst>
              </p14:cNvPr>
              <p14:cNvContentPartPr/>
              <p14:nvPr/>
            </p14:nvContentPartPr>
            <p14:xfrm>
              <a:off x="2889453" y="2286787"/>
              <a:ext cx="110520" cy="91440"/>
            </p14:xfrm>
          </p:contentPart>
        </mc:Choice>
        <mc:Fallback xmlns="">
          <p:pic>
            <p:nvPicPr>
              <p:cNvPr id="192" name="Freihand 191">
                <a:extLst>
                  <a:ext uri="{FF2B5EF4-FFF2-40B4-BE49-F238E27FC236}">
                    <a16:creationId xmlns:a16="http://schemas.microsoft.com/office/drawing/2014/main" id="{34D415A4-200F-4579-8E46-1234EFB36841}"/>
                  </a:ext>
                </a:extLst>
              </p:cNvPr>
              <p:cNvPicPr/>
              <p:nvPr/>
            </p:nvPicPr>
            <p:blipFill>
              <a:blip r:embed="rId169"/>
              <a:stretch>
                <a:fillRect/>
              </a:stretch>
            </p:blipFill>
            <p:spPr>
              <a:xfrm>
                <a:off x="2885133" y="2282467"/>
                <a:ext cx="1191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99" name="Freihand 198">
                <a:extLst>
                  <a:ext uri="{FF2B5EF4-FFF2-40B4-BE49-F238E27FC236}">
                    <a16:creationId xmlns:a16="http://schemas.microsoft.com/office/drawing/2014/main" id="{A80441FA-EC48-4A16-ABAC-42B4E2303300}"/>
                  </a:ext>
                </a:extLst>
              </p14:cNvPr>
              <p14:cNvContentPartPr/>
              <p14:nvPr/>
            </p14:nvContentPartPr>
            <p14:xfrm>
              <a:off x="3030573" y="2329987"/>
              <a:ext cx="47160" cy="78480"/>
            </p14:xfrm>
          </p:contentPart>
        </mc:Choice>
        <mc:Fallback xmlns="">
          <p:pic>
            <p:nvPicPr>
              <p:cNvPr id="199" name="Freihand 198">
                <a:extLst>
                  <a:ext uri="{FF2B5EF4-FFF2-40B4-BE49-F238E27FC236}">
                    <a16:creationId xmlns:a16="http://schemas.microsoft.com/office/drawing/2014/main" id="{A80441FA-EC48-4A16-ABAC-42B4E2303300}"/>
                  </a:ext>
                </a:extLst>
              </p:cNvPr>
              <p:cNvPicPr/>
              <p:nvPr/>
            </p:nvPicPr>
            <p:blipFill>
              <a:blip r:embed="rId171"/>
              <a:stretch>
                <a:fillRect/>
              </a:stretch>
            </p:blipFill>
            <p:spPr>
              <a:xfrm>
                <a:off x="3026253" y="2325667"/>
                <a:ext cx="558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200" name="Freihand 199">
                <a:extLst>
                  <a:ext uri="{FF2B5EF4-FFF2-40B4-BE49-F238E27FC236}">
                    <a16:creationId xmlns:a16="http://schemas.microsoft.com/office/drawing/2014/main" id="{DDECBC6F-69F2-48C0-B4AC-E9334D073A7E}"/>
                  </a:ext>
                </a:extLst>
              </p14:cNvPr>
              <p14:cNvContentPartPr/>
              <p14:nvPr/>
            </p14:nvContentPartPr>
            <p14:xfrm>
              <a:off x="3077373" y="2315227"/>
              <a:ext cx="19440" cy="88920"/>
            </p14:xfrm>
          </p:contentPart>
        </mc:Choice>
        <mc:Fallback xmlns="">
          <p:pic>
            <p:nvPicPr>
              <p:cNvPr id="200" name="Freihand 199">
                <a:extLst>
                  <a:ext uri="{FF2B5EF4-FFF2-40B4-BE49-F238E27FC236}">
                    <a16:creationId xmlns:a16="http://schemas.microsoft.com/office/drawing/2014/main" id="{DDECBC6F-69F2-48C0-B4AC-E9334D073A7E}"/>
                  </a:ext>
                </a:extLst>
              </p:cNvPr>
              <p:cNvPicPr/>
              <p:nvPr/>
            </p:nvPicPr>
            <p:blipFill>
              <a:blip r:embed="rId173"/>
              <a:stretch>
                <a:fillRect/>
              </a:stretch>
            </p:blipFill>
            <p:spPr>
              <a:xfrm>
                <a:off x="3073053" y="2310907"/>
                <a:ext cx="280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201" name="Freihand 200">
                <a:extLst>
                  <a:ext uri="{FF2B5EF4-FFF2-40B4-BE49-F238E27FC236}">
                    <a16:creationId xmlns:a16="http://schemas.microsoft.com/office/drawing/2014/main" id="{66DA33BE-0BB4-4F19-BB45-17745D2E4E85}"/>
                  </a:ext>
                </a:extLst>
              </p14:cNvPr>
              <p14:cNvContentPartPr/>
              <p14:nvPr/>
            </p14:nvContentPartPr>
            <p14:xfrm>
              <a:off x="3060093" y="2357347"/>
              <a:ext cx="55080" cy="14040"/>
            </p14:xfrm>
          </p:contentPart>
        </mc:Choice>
        <mc:Fallback xmlns="">
          <p:pic>
            <p:nvPicPr>
              <p:cNvPr id="201" name="Freihand 200">
                <a:extLst>
                  <a:ext uri="{FF2B5EF4-FFF2-40B4-BE49-F238E27FC236}">
                    <a16:creationId xmlns:a16="http://schemas.microsoft.com/office/drawing/2014/main" id="{66DA33BE-0BB4-4F19-BB45-17745D2E4E85}"/>
                  </a:ext>
                </a:extLst>
              </p:cNvPr>
              <p:cNvPicPr/>
              <p:nvPr/>
            </p:nvPicPr>
            <p:blipFill>
              <a:blip r:embed="rId175"/>
              <a:stretch>
                <a:fillRect/>
              </a:stretch>
            </p:blipFill>
            <p:spPr>
              <a:xfrm>
                <a:off x="3055773" y="2353027"/>
                <a:ext cx="637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202" name="Freihand 201">
                <a:extLst>
                  <a:ext uri="{FF2B5EF4-FFF2-40B4-BE49-F238E27FC236}">
                    <a16:creationId xmlns:a16="http://schemas.microsoft.com/office/drawing/2014/main" id="{D3C94A84-06F6-483A-912E-02A07388EA81}"/>
                  </a:ext>
                </a:extLst>
              </p14:cNvPr>
              <p14:cNvContentPartPr/>
              <p14:nvPr/>
            </p14:nvContentPartPr>
            <p14:xfrm>
              <a:off x="2864253" y="2417467"/>
              <a:ext cx="289440" cy="41040"/>
            </p14:xfrm>
          </p:contentPart>
        </mc:Choice>
        <mc:Fallback xmlns="">
          <p:pic>
            <p:nvPicPr>
              <p:cNvPr id="202" name="Freihand 201">
                <a:extLst>
                  <a:ext uri="{FF2B5EF4-FFF2-40B4-BE49-F238E27FC236}">
                    <a16:creationId xmlns:a16="http://schemas.microsoft.com/office/drawing/2014/main" id="{D3C94A84-06F6-483A-912E-02A07388EA81}"/>
                  </a:ext>
                </a:extLst>
              </p:cNvPr>
              <p:cNvPicPr/>
              <p:nvPr/>
            </p:nvPicPr>
            <p:blipFill>
              <a:blip r:embed="rId177"/>
              <a:stretch>
                <a:fillRect/>
              </a:stretch>
            </p:blipFill>
            <p:spPr>
              <a:xfrm>
                <a:off x="2859933" y="2413147"/>
                <a:ext cx="2980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203" name="Freihand 202">
                <a:extLst>
                  <a:ext uri="{FF2B5EF4-FFF2-40B4-BE49-F238E27FC236}">
                    <a16:creationId xmlns:a16="http://schemas.microsoft.com/office/drawing/2014/main" id="{5B8A69DE-0101-4B83-8D4C-C3A7C2B2EDD2}"/>
                  </a:ext>
                </a:extLst>
              </p14:cNvPr>
              <p14:cNvContentPartPr/>
              <p14:nvPr/>
            </p14:nvContentPartPr>
            <p14:xfrm>
              <a:off x="2962173" y="2470747"/>
              <a:ext cx="99360" cy="168120"/>
            </p14:xfrm>
          </p:contentPart>
        </mc:Choice>
        <mc:Fallback xmlns="">
          <p:pic>
            <p:nvPicPr>
              <p:cNvPr id="203" name="Freihand 202">
                <a:extLst>
                  <a:ext uri="{FF2B5EF4-FFF2-40B4-BE49-F238E27FC236}">
                    <a16:creationId xmlns:a16="http://schemas.microsoft.com/office/drawing/2014/main" id="{5B8A69DE-0101-4B83-8D4C-C3A7C2B2EDD2}"/>
                  </a:ext>
                </a:extLst>
              </p:cNvPr>
              <p:cNvPicPr/>
              <p:nvPr/>
            </p:nvPicPr>
            <p:blipFill>
              <a:blip r:embed="rId179"/>
              <a:stretch>
                <a:fillRect/>
              </a:stretch>
            </p:blipFill>
            <p:spPr>
              <a:xfrm>
                <a:off x="2957853" y="2466427"/>
                <a:ext cx="1080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204" name="Freihand 203">
                <a:extLst>
                  <a:ext uri="{FF2B5EF4-FFF2-40B4-BE49-F238E27FC236}">
                    <a16:creationId xmlns:a16="http://schemas.microsoft.com/office/drawing/2014/main" id="{92A25890-EEF9-4EC6-81EB-336113FDBDC7}"/>
                  </a:ext>
                </a:extLst>
              </p14:cNvPr>
              <p14:cNvContentPartPr/>
              <p14:nvPr/>
            </p14:nvContentPartPr>
            <p14:xfrm>
              <a:off x="3073413" y="2513587"/>
              <a:ext cx="21240" cy="64800"/>
            </p14:xfrm>
          </p:contentPart>
        </mc:Choice>
        <mc:Fallback xmlns="">
          <p:pic>
            <p:nvPicPr>
              <p:cNvPr id="204" name="Freihand 203">
                <a:extLst>
                  <a:ext uri="{FF2B5EF4-FFF2-40B4-BE49-F238E27FC236}">
                    <a16:creationId xmlns:a16="http://schemas.microsoft.com/office/drawing/2014/main" id="{92A25890-EEF9-4EC6-81EB-336113FDBDC7}"/>
                  </a:ext>
                </a:extLst>
              </p:cNvPr>
              <p:cNvPicPr/>
              <p:nvPr/>
            </p:nvPicPr>
            <p:blipFill>
              <a:blip r:embed="rId181"/>
              <a:stretch>
                <a:fillRect/>
              </a:stretch>
            </p:blipFill>
            <p:spPr>
              <a:xfrm>
                <a:off x="3069093" y="2509267"/>
                <a:ext cx="298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205" name="Freihand 204">
                <a:extLst>
                  <a:ext uri="{FF2B5EF4-FFF2-40B4-BE49-F238E27FC236}">
                    <a16:creationId xmlns:a16="http://schemas.microsoft.com/office/drawing/2014/main" id="{BF3E8E18-ED13-4F70-A538-011344BB7282}"/>
                  </a:ext>
                </a:extLst>
              </p14:cNvPr>
              <p14:cNvContentPartPr/>
              <p14:nvPr/>
            </p14:nvContentPartPr>
            <p14:xfrm>
              <a:off x="3065133" y="2497387"/>
              <a:ext cx="86760" cy="95760"/>
            </p14:xfrm>
          </p:contentPart>
        </mc:Choice>
        <mc:Fallback xmlns="">
          <p:pic>
            <p:nvPicPr>
              <p:cNvPr id="205" name="Freihand 204">
                <a:extLst>
                  <a:ext uri="{FF2B5EF4-FFF2-40B4-BE49-F238E27FC236}">
                    <a16:creationId xmlns:a16="http://schemas.microsoft.com/office/drawing/2014/main" id="{BF3E8E18-ED13-4F70-A538-011344BB7282}"/>
                  </a:ext>
                </a:extLst>
              </p:cNvPr>
              <p:cNvPicPr/>
              <p:nvPr/>
            </p:nvPicPr>
            <p:blipFill>
              <a:blip r:embed="rId183"/>
              <a:stretch>
                <a:fillRect/>
              </a:stretch>
            </p:blipFill>
            <p:spPr>
              <a:xfrm>
                <a:off x="3060813" y="2493067"/>
                <a:ext cx="954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206" name="Freihand 205">
                <a:extLst>
                  <a:ext uri="{FF2B5EF4-FFF2-40B4-BE49-F238E27FC236}">
                    <a16:creationId xmlns:a16="http://schemas.microsoft.com/office/drawing/2014/main" id="{BC791658-7FEC-448C-B3F5-18796975F6D6}"/>
                  </a:ext>
                </a:extLst>
              </p14:cNvPr>
              <p14:cNvContentPartPr/>
              <p14:nvPr/>
            </p14:nvContentPartPr>
            <p14:xfrm>
              <a:off x="3123453" y="2302267"/>
              <a:ext cx="99360" cy="271080"/>
            </p14:xfrm>
          </p:contentPart>
        </mc:Choice>
        <mc:Fallback xmlns="">
          <p:pic>
            <p:nvPicPr>
              <p:cNvPr id="206" name="Freihand 205">
                <a:extLst>
                  <a:ext uri="{FF2B5EF4-FFF2-40B4-BE49-F238E27FC236}">
                    <a16:creationId xmlns:a16="http://schemas.microsoft.com/office/drawing/2014/main" id="{BC791658-7FEC-448C-B3F5-18796975F6D6}"/>
                  </a:ext>
                </a:extLst>
              </p:cNvPr>
              <p:cNvPicPr/>
              <p:nvPr/>
            </p:nvPicPr>
            <p:blipFill>
              <a:blip r:embed="rId185"/>
              <a:stretch>
                <a:fillRect/>
              </a:stretch>
            </p:blipFill>
            <p:spPr>
              <a:xfrm>
                <a:off x="3119133" y="2297947"/>
                <a:ext cx="10800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207" name="Freihand 206">
                <a:extLst>
                  <a:ext uri="{FF2B5EF4-FFF2-40B4-BE49-F238E27FC236}">
                    <a16:creationId xmlns:a16="http://schemas.microsoft.com/office/drawing/2014/main" id="{2D5A53EC-D1AE-44FA-975A-52838BE573DA}"/>
                  </a:ext>
                </a:extLst>
              </p14:cNvPr>
              <p14:cNvContentPartPr/>
              <p14:nvPr/>
            </p14:nvContentPartPr>
            <p14:xfrm>
              <a:off x="2788293" y="2269507"/>
              <a:ext cx="125280" cy="331200"/>
            </p14:xfrm>
          </p:contentPart>
        </mc:Choice>
        <mc:Fallback xmlns="">
          <p:pic>
            <p:nvPicPr>
              <p:cNvPr id="207" name="Freihand 206">
                <a:extLst>
                  <a:ext uri="{FF2B5EF4-FFF2-40B4-BE49-F238E27FC236}">
                    <a16:creationId xmlns:a16="http://schemas.microsoft.com/office/drawing/2014/main" id="{2D5A53EC-D1AE-44FA-975A-52838BE573DA}"/>
                  </a:ext>
                </a:extLst>
              </p:cNvPr>
              <p:cNvPicPr/>
              <p:nvPr/>
            </p:nvPicPr>
            <p:blipFill>
              <a:blip r:embed="rId187"/>
              <a:stretch>
                <a:fillRect/>
              </a:stretch>
            </p:blipFill>
            <p:spPr>
              <a:xfrm>
                <a:off x="2783973" y="2265187"/>
                <a:ext cx="13392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208" name="Freihand 207">
                <a:extLst>
                  <a:ext uri="{FF2B5EF4-FFF2-40B4-BE49-F238E27FC236}">
                    <a16:creationId xmlns:a16="http://schemas.microsoft.com/office/drawing/2014/main" id="{01BC40D0-D01D-430D-986C-8B768197CAE6}"/>
                  </a:ext>
                </a:extLst>
              </p14:cNvPr>
              <p14:cNvContentPartPr/>
              <p14:nvPr/>
            </p14:nvContentPartPr>
            <p14:xfrm>
              <a:off x="3197253" y="2173387"/>
              <a:ext cx="16200" cy="137520"/>
            </p14:xfrm>
          </p:contentPart>
        </mc:Choice>
        <mc:Fallback xmlns="">
          <p:pic>
            <p:nvPicPr>
              <p:cNvPr id="208" name="Freihand 207">
                <a:extLst>
                  <a:ext uri="{FF2B5EF4-FFF2-40B4-BE49-F238E27FC236}">
                    <a16:creationId xmlns:a16="http://schemas.microsoft.com/office/drawing/2014/main" id="{01BC40D0-D01D-430D-986C-8B768197CAE6}"/>
                  </a:ext>
                </a:extLst>
              </p:cNvPr>
              <p:cNvPicPr/>
              <p:nvPr/>
            </p:nvPicPr>
            <p:blipFill>
              <a:blip r:embed="rId189"/>
              <a:stretch>
                <a:fillRect/>
              </a:stretch>
            </p:blipFill>
            <p:spPr>
              <a:xfrm>
                <a:off x="3192933" y="2169067"/>
                <a:ext cx="248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210" name="Freihand 209">
                <a:extLst>
                  <a:ext uri="{FF2B5EF4-FFF2-40B4-BE49-F238E27FC236}">
                    <a16:creationId xmlns:a16="http://schemas.microsoft.com/office/drawing/2014/main" id="{B012F122-A47F-4F4E-8BFD-5C34AFA2236E}"/>
                  </a:ext>
                </a:extLst>
              </p14:cNvPr>
              <p14:cNvContentPartPr/>
              <p14:nvPr/>
            </p14:nvContentPartPr>
            <p14:xfrm>
              <a:off x="2198613" y="1903387"/>
              <a:ext cx="3600" cy="198360"/>
            </p14:xfrm>
          </p:contentPart>
        </mc:Choice>
        <mc:Fallback xmlns="">
          <p:pic>
            <p:nvPicPr>
              <p:cNvPr id="210" name="Freihand 209">
                <a:extLst>
                  <a:ext uri="{FF2B5EF4-FFF2-40B4-BE49-F238E27FC236}">
                    <a16:creationId xmlns:a16="http://schemas.microsoft.com/office/drawing/2014/main" id="{B012F122-A47F-4F4E-8BFD-5C34AFA2236E}"/>
                  </a:ext>
                </a:extLst>
              </p:cNvPr>
              <p:cNvPicPr/>
              <p:nvPr/>
            </p:nvPicPr>
            <p:blipFill>
              <a:blip r:embed="rId191"/>
              <a:stretch>
                <a:fillRect/>
              </a:stretch>
            </p:blipFill>
            <p:spPr>
              <a:xfrm>
                <a:off x="2194293" y="1899067"/>
                <a:ext cx="1224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211" name="Freihand 210">
                <a:extLst>
                  <a:ext uri="{FF2B5EF4-FFF2-40B4-BE49-F238E27FC236}">
                    <a16:creationId xmlns:a16="http://schemas.microsoft.com/office/drawing/2014/main" id="{32D8F5FC-E231-4A03-8FBB-35EB703E4611}"/>
                  </a:ext>
                </a:extLst>
              </p14:cNvPr>
              <p14:cNvContentPartPr/>
              <p14:nvPr/>
            </p14:nvContentPartPr>
            <p14:xfrm>
              <a:off x="2211933" y="2253667"/>
              <a:ext cx="3240" cy="149760"/>
            </p14:xfrm>
          </p:contentPart>
        </mc:Choice>
        <mc:Fallback xmlns="">
          <p:pic>
            <p:nvPicPr>
              <p:cNvPr id="211" name="Freihand 210">
                <a:extLst>
                  <a:ext uri="{FF2B5EF4-FFF2-40B4-BE49-F238E27FC236}">
                    <a16:creationId xmlns:a16="http://schemas.microsoft.com/office/drawing/2014/main" id="{32D8F5FC-E231-4A03-8FBB-35EB703E4611}"/>
                  </a:ext>
                </a:extLst>
              </p:cNvPr>
              <p:cNvPicPr/>
              <p:nvPr/>
            </p:nvPicPr>
            <p:blipFill>
              <a:blip r:embed="rId193"/>
              <a:stretch>
                <a:fillRect/>
              </a:stretch>
            </p:blipFill>
            <p:spPr>
              <a:xfrm>
                <a:off x="2207613" y="2249347"/>
                <a:ext cx="118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213" name="Freihand 212">
                <a:extLst>
                  <a:ext uri="{FF2B5EF4-FFF2-40B4-BE49-F238E27FC236}">
                    <a16:creationId xmlns:a16="http://schemas.microsoft.com/office/drawing/2014/main" id="{1A10F4FE-6C6D-43A5-9C30-C062B655AFED}"/>
                  </a:ext>
                </a:extLst>
              </p14:cNvPr>
              <p14:cNvContentPartPr/>
              <p14:nvPr/>
            </p14:nvContentPartPr>
            <p14:xfrm>
              <a:off x="1200333" y="1913107"/>
              <a:ext cx="127440" cy="41040"/>
            </p14:xfrm>
          </p:contentPart>
        </mc:Choice>
        <mc:Fallback xmlns="">
          <p:pic>
            <p:nvPicPr>
              <p:cNvPr id="213" name="Freihand 212">
                <a:extLst>
                  <a:ext uri="{FF2B5EF4-FFF2-40B4-BE49-F238E27FC236}">
                    <a16:creationId xmlns:a16="http://schemas.microsoft.com/office/drawing/2014/main" id="{1A10F4FE-6C6D-43A5-9C30-C062B655AFED}"/>
                  </a:ext>
                </a:extLst>
              </p:cNvPr>
              <p:cNvPicPr/>
              <p:nvPr/>
            </p:nvPicPr>
            <p:blipFill>
              <a:blip r:embed="rId195"/>
              <a:stretch>
                <a:fillRect/>
              </a:stretch>
            </p:blipFill>
            <p:spPr>
              <a:xfrm>
                <a:off x="1196013" y="1908787"/>
                <a:ext cx="1360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214" name="Freihand 213">
                <a:extLst>
                  <a:ext uri="{FF2B5EF4-FFF2-40B4-BE49-F238E27FC236}">
                    <a16:creationId xmlns:a16="http://schemas.microsoft.com/office/drawing/2014/main" id="{0677BBE5-58EE-4750-80D1-8F1CAE4C0D06}"/>
                  </a:ext>
                </a:extLst>
              </p14:cNvPr>
              <p14:cNvContentPartPr/>
              <p14:nvPr/>
            </p14:nvContentPartPr>
            <p14:xfrm>
              <a:off x="1425333" y="1868467"/>
              <a:ext cx="754920" cy="63000"/>
            </p14:xfrm>
          </p:contentPart>
        </mc:Choice>
        <mc:Fallback xmlns="">
          <p:pic>
            <p:nvPicPr>
              <p:cNvPr id="214" name="Freihand 213">
                <a:extLst>
                  <a:ext uri="{FF2B5EF4-FFF2-40B4-BE49-F238E27FC236}">
                    <a16:creationId xmlns:a16="http://schemas.microsoft.com/office/drawing/2014/main" id="{0677BBE5-58EE-4750-80D1-8F1CAE4C0D06}"/>
                  </a:ext>
                </a:extLst>
              </p:cNvPr>
              <p:cNvPicPr/>
              <p:nvPr/>
            </p:nvPicPr>
            <p:blipFill>
              <a:blip r:embed="rId197"/>
              <a:stretch>
                <a:fillRect/>
              </a:stretch>
            </p:blipFill>
            <p:spPr>
              <a:xfrm>
                <a:off x="1421013" y="1864147"/>
                <a:ext cx="7635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226" name="Freihand 225">
                <a:extLst>
                  <a:ext uri="{FF2B5EF4-FFF2-40B4-BE49-F238E27FC236}">
                    <a16:creationId xmlns:a16="http://schemas.microsoft.com/office/drawing/2014/main" id="{57ED3C7D-C789-46E3-8111-F36BDC24862E}"/>
                  </a:ext>
                </a:extLst>
              </p14:cNvPr>
              <p14:cNvContentPartPr/>
              <p14:nvPr/>
            </p14:nvContentPartPr>
            <p14:xfrm>
              <a:off x="2229573" y="1855867"/>
              <a:ext cx="54000" cy="46440"/>
            </p14:xfrm>
          </p:contentPart>
        </mc:Choice>
        <mc:Fallback xmlns="">
          <p:pic>
            <p:nvPicPr>
              <p:cNvPr id="226" name="Freihand 225">
                <a:extLst>
                  <a:ext uri="{FF2B5EF4-FFF2-40B4-BE49-F238E27FC236}">
                    <a16:creationId xmlns:a16="http://schemas.microsoft.com/office/drawing/2014/main" id="{57ED3C7D-C789-46E3-8111-F36BDC24862E}"/>
                  </a:ext>
                </a:extLst>
              </p:cNvPr>
              <p:cNvPicPr/>
              <p:nvPr/>
            </p:nvPicPr>
            <p:blipFill>
              <a:blip r:embed="rId199"/>
              <a:stretch>
                <a:fillRect/>
              </a:stretch>
            </p:blipFill>
            <p:spPr>
              <a:xfrm>
                <a:off x="2225253" y="1851547"/>
                <a:ext cx="626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228" name="Freihand 227">
                <a:extLst>
                  <a:ext uri="{FF2B5EF4-FFF2-40B4-BE49-F238E27FC236}">
                    <a16:creationId xmlns:a16="http://schemas.microsoft.com/office/drawing/2014/main" id="{0A5EB8C4-EBF7-4EB3-9597-855825AE15FF}"/>
                  </a:ext>
                </a:extLst>
              </p14:cNvPr>
              <p14:cNvContentPartPr/>
              <p14:nvPr/>
            </p14:nvContentPartPr>
            <p14:xfrm>
              <a:off x="5626893" y="912307"/>
              <a:ext cx="42840" cy="38520"/>
            </p14:xfrm>
          </p:contentPart>
        </mc:Choice>
        <mc:Fallback xmlns="">
          <p:pic>
            <p:nvPicPr>
              <p:cNvPr id="228" name="Freihand 227">
                <a:extLst>
                  <a:ext uri="{FF2B5EF4-FFF2-40B4-BE49-F238E27FC236}">
                    <a16:creationId xmlns:a16="http://schemas.microsoft.com/office/drawing/2014/main" id="{0A5EB8C4-EBF7-4EB3-9597-855825AE15FF}"/>
                  </a:ext>
                </a:extLst>
              </p:cNvPr>
              <p:cNvPicPr/>
              <p:nvPr/>
            </p:nvPicPr>
            <p:blipFill>
              <a:blip r:embed="rId201"/>
              <a:stretch>
                <a:fillRect/>
              </a:stretch>
            </p:blipFill>
            <p:spPr>
              <a:xfrm>
                <a:off x="5622573" y="907987"/>
                <a:ext cx="514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229" name="Freihand 228">
                <a:extLst>
                  <a:ext uri="{FF2B5EF4-FFF2-40B4-BE49-F238E27FC236}">
                    <a16:creationId xmlns:a16="http://schemas.microsoft.com/office/drawing/2014/main" id="{2F378BAC-9B59-407E-B346-CF52BBFEB442}"/>
                  </a:ext>
                </a:extLst>
              </p14:cNvPr>
              <p14:cNvContentPartPr/>
              <p14:nvPr/>
            </p14:nvContentPartPr>
            <p14:xfrm>
              <a:off x="2362413" y="1242427"/>
              <a:ext cx="1703880" cy="588240"/>
            </p14:xfrm>
          </p:contentPart>
        </mc:Choice>
        <mc:Fallback xmlns="">
          <p:pic>
            <p:nvPicPr>
              <p:cNvPr id="229" name="Freihand 228">
                <a:extLst>
                  <a:ext uri="{FF2B5EF4-FFF2-40B4-BE49-F238E27FC236}">
                    <a16:creationId xmlns:a16="http://schemas.microsoft.com/office/drawing/2014/main" id="{2F378BAC-9B59-407E-B346-CF52BBFEB442}"/>
                  </a:ext>
                </a:extLst>
              </p:cNvPr>
              <p:cNvPicPr/>
              <p:nvPr/>
            </p:nvPicPr>
            <p:blipFill>
              <a:blip r:embed="rId203"/>
              <a:stretch>
                <a:fillRect/>
              </a:stretch>
            </p:blipFill>
            <p:spPr>
              <a:xfrm>
                <a:off x="2358093" y="1238107"/>
                <a:ext cx="1712520" cy="5968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230" name="Freihand 229">
                <a:extLst>
                  <a:ext uri="{FF2B5EF4-FFF2-40B4-BE49-F238E27FC236}">
                    <a16:creationId xmlns:a16="http://schemas.microsoft.com/office/drawing/2014/main" id="{5D48B07C-E7D2-4B92-915B-40A435EEF11D}"/>
                  </a:ext>
                </a:extLst>
              </p14:cNvPr>
              <p14:cNvContentPartPr/>
              <p14:nvPr/>
            </p14:nvContentPartPr>
            <p14:xfrm>
              <a:off x="4060533" y="845707"/>
              <a:ext cx="1529280" cy="396720"/>
            </p14:xfrm>
          </p:contentPart>
        </mc:Choice>
        <mc:Fallback xmlns="">
          <p:pic>
            <p:nvPicPr>
              <p:cNvPr id="230" name="Freihand 229">
                <a:extLst>
                  <a:ext uri="{FF2B5EF4-FFF2-40B4-BE49-F238E27FC236}">
                    <a16:creationId xmlns:a16="http://schemas.microsoft.com/office/drawing/2014/main" id="{5D48B07C-E7D2-4B92-915B-40A435EEF11D}"/>
                  </a:ext>
                </a:extLst>
              </p:cNvPr>
              <p:cNvPicPr/>
              <p:nvPr/>
            </p:nvPicPr>
            <p:blipFill>
              <a:blip r:embed="rId205"/>
              <a:stretch>
                <a:fillRect/>
              </a:stretch>
            </p:blipFill>
            <p:spPr>
              <a:xfrm>
                <a:off x="4056213" y="841387"/>
                <a:ext cx="1537920" cy="4053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231" name="Freihand 230">
                <a:extLst>
                  <a:ext uri="{FF2B5EF4-FFF2-40B4-BE49-F238E27FC236}">
                    <a16:creationId xmlns:a16="http://schemas.microsoft.com/office/drawing/2014/main" id="{52A77DAD-635D-4525-B560-432EADA93BC0}"/>
                  </a:ext>
                </a:extLst>
              </p14:cNvPr>
              <p14:cNvContentPartPr/>
              <p14:nvPr/>
            </p14:nvContentPartPr>
            <p14:xfrm>
              <a:off x="5527533" y="830947"/>
              <a:ext cx="86400" cy="78480"/>
            </p14:xfrm>
          </p:contentPart>
        </mc:Choice>
        <mc:Fallback xmlns="">
          <p:pic>
            <p:nvPicPr>
              <p:cNvPr id="231" name="Freihand 230">
                <a:extLst>
                  <a:ext uri="{FF2B5EF4-FFF2-40B4-BE49-F238E27FC236}">
                    <a16:creationId xmlns:a16="http://schemas.microsoft.com/office/drawing/2014/main" id="{52A77DAD-635D-4525-B560-432EADA93BC0}"/>
                  </a:ext>
                </a:extLst>
              </p:cNvPr>
              <p:cNvPicPr/>
              <p:nvPr/>
            </p:nvPicPr>
            <p:blipFill>
              <a:blip r:embed="rId207"/>
              <a:stretch>
                <a:fillRect/>
              </a:stretch>
            </p:blipFill>
            <p:spPr>
              <a:xfrm>
                <a:off x="5523213" y="826627"/>
                <a:ext cx="950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233" name="Freihand 232">
                <a:extLst>
                  <a:ext uri="{FF2B5EF4-FFF2-40B4-BE49-F238E27FC236}">
                    <a16:creationId xmlns:a16="http://schemas.microsoft.com/office/drawing/2014/main" id="{093B2E02-123F-42DA-986E-7D60399991E9}"/>
                  </a:ext>
                </a:extLst>
              </p14:cNvPr>
              <p14:cNvContentPartPr/>
              <p14:nvPr/>
            </p14:nvContentPartPr>
            <p14:xfrm>
              <a:off x="5570373" y="865507"/>
              <a:ext cx="110880" cy="143280"/>
            </p14:xfrm>
          </p:contentPart>
        </mc:Choice>
        <mc:Fallback xmlns="">
          <p:pic>
            <p:nvPicPr>
              <p:cNvPr id="233" name="Freihand 232">
                <a:extLst>
                  <a:ext uri="{FF2B5EF4-FFF2-40B4-BE49-F238E27FC236}">
                    <a16:creationId xmlns:a16="http://schemas.microsoft.com/office/drawing/2014/main" id="{093B2E02-123F-42DA-986E-7D60399991E9}"/>
                  </a:ext>
                </a:extLst>
              </p:cNvPr>
              <p:cNvPicPr/>
              <p:nvPr/>
            </p:nvPicPr>
            <p:blipFill>
              <a:blip r:embed="rId209"/>
              <a:stretch>
                <a:fillRect/>
              </a:stretch>
            </p:blipFill>
            <p:spPr>
              <a:xfrm>
                <a:off x="5566053" y="861187"/>
                <a:ext cx="1195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234" name="Freihand 233">
                <a:extLst>
                  <a:ext uri="{FF2B5EF4-FFF2-40B4-BE49-F238E27FC236}">
                    <a16:creationId xmlns:a16="http://schemas.microsoft.com/office/drawing/2014/main" id="{360B03AF-6798-411A-B403-FF4F25E5A392}"/>
                  </a:ext>
                </a:extLst>
              </p14:cNvPr>
              <p14:cNvContentPartPr/>
              <p14:nvPr/>
            </p14:nvContentPartPr>
            <p14:xfrm>
              <a:off x="5618613" y="839947"/>
              <a:ext cx="124560" cy="137160"/>
            </p14:xfrm>
          </p:contentPart>
        </mc:Choice>
        <mc:Fallback xmlns="">
          <p:pic>
            <p:nvPicPr>
              <p:cNvPr id="234" name="Freihand 233">
                <a:extLst>
                  <a:ext uri="{FF2B5EF4-FFF2-40B4-BE49-F238E27FC236}">
                    <a16:creationId xmlns:a16="http://schemas.microsoft.com/office/drawing/2014/main" id="{360B03AF-6798-411A-B403-FF4F25E5A392}"/>
                  </a:ext>
                </a:extLst>
              </p:cNvPr>
              <p:cNvPicPr/>
              <p:nvPr/>
            </p:nvPicPr>
            <p:blipFill>
              <a:blip r:embed="rId211"/>
              <a:stretch>
                <a:fillRect/>
              </a:stretch>
            </p:blipFill>
            <p:spPr>
              <a:xfrm>
                <a:off x="5614293" y="835627"/>
                <a:ext cx="1332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236" name="Freihand 235">
                <a:extLst>
                  <a:ext uri="{FF2B5EF4-FFF2-40B4-BE49-F238E27FC236}">
                    <a16:creationId xmlns:a16="http://schemas.microsoft.com/office/drawing/2014/main" id="{D292EB75-AB38-43FB-97FB-CB9DAA10B053}"/>
                  </a:ext>
                </a:extLst>
              </p14:cNvPr>
              <p14:cNvContentPartPr/>
              <p14:nvPr/>
            </p14:nvContentPartPr>
            <p14:xfrm>
              <a:off x="5396493" y="1497307"/>
              <a:ext cx="18000" cy="472680"/>
            </p14:xfrm>
          </p:contentPart>
        </mc:Choice>
        <mc:Fallback xmlns="">
          <p:pic>
            <p:nvPicPr>
              <p:cNvPr id="236" name="Freihand 235">
                <a:extLst>
                  <a:ext uri="{FF2B5EF4-FFF2-40B4-BE49-F238E27FC236}">
                    <a16:creationId xmlns:a16="http://schemas.microsoft.com/office/drawing/2014/main" id="{D292EB75-AB38-43FB-97FB-CB9DAA10B053}"/>
                  </a:ext>
                </a:extLst>
              </p:cNvPr>
              <p:cNvPicPr/>
              <p:nvPr/>
            </p:nvPicPr>
            <p:blipFill>
              <a:blip r:embed="rId213"/>
              <a:stretch>
                <a:fillRect/>
              </a:stretch>
            </p:blipFill>
            <p:spPr>
              <a:xfrm>
                <a:off x="5392173" y="1492987"/>
                <a:ext cx="26640" cy="4813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237" name="Freihand 236">
                <a:extLst>
                  <a:ext uri="{FF2B5EF4-FFF2-40B4-BE49-F238E27FC236}">
                    <a16:creationId xmlns:a16="http://schemas.microsoft.com/office/drawing/2014/main" id="{214A4892-DF51-4262-9F20-5E8F1965C103}"/>
                  </a:ext>
                </a:extLst>
              </p14:cNvPr>
              <p14:cNvContentPartPr/>
              <p14:nvPr/>
            </p14:nvContentPartPr>
            <p14:xfrm>
              <a:off x="5272293" y="1891147"/>
              <a:ext cx="891720" cy="22320"/>
            </p14:xfrm>
          </p:contentPart>
        </mc:Choice>
        <mc:Fallback xmlns="">
          <p:pic>
            <p:nvPicPr>
              <p:cNvPr id="237" name="Freihand 236">
                <a:extLst>
                  <a:ext uri="{FF2B5EF4-FFF2-40B4-BE49-F238E27FC236}">
                    <a16:creationId xmlns:a16="http://schemas.microsoft.com/office/drawing/2014/main" id="{214A4892-DF51-4262-9F20-5E8F1965C103}"/>
                  </a:ext>
                </a:extLst>
              </p:cNvPr>
              <p:cNvPicPr/>
              <p:nvPr/>
            </p:nvPicPr>
            <p:blipFill>
              <a:blip r:embed="rId215"/>
              <a:stretch>
                <a:fillRect/>
              </a:stretch>
            </p:blipFill>
            <p:spPr>
              <a:xfrm>
                <a:off x="5267973" y="1886827"/>
                <a:ext cx="9003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238" name="Freihand 237">
                <a:extLst>
                  <a:ext uri="{FF2B5EF4-FFF2-40B4-BE49-F238E27FC236}">
                    <a16:creationId xmlns:a16="http://schemas.microsoft.com/office/drawing/2014/main" id="{30669844-EF20-4695-8849-429B76615CB1}"/>
                  </a:ext>
                </a:extLst>
              </p14:cNvPr>
              <p14:cNvContentPartPr/>
              <p14:nvPr/>
            </p14:nvContentPartPr>
            <p14:xfrm>
              <a:off x="6161853" y="1843267"/>
              <a:ext cx="161280" cy="148320"/>
            </p14:xfrm>
          </p:contentPart>
        </mc:Choice>
        <mc:Fallback xmlns="">
          <p:pic>
            <p:nvPicPr>
              <p:cNvPr id="238" name="Freihand 237">
                <a:extLst>
                  <a:ext uri="{FF2B5EF4-FFF2-40B4-BE49-F238E27FC236}">
                    <a16:creationId xmlns:a16="http://schemas.microsoft.com/office/drawing/2014/main" id="{30669844-EF20-4695-8849-429B76615CB1}"/>
                  </a:ext>
                </a:extLst>
              </p:cNvPr>
              <p:cNvPicPr/>
              <p:nvPr/>
            </p:nvPicPr>
            <p:blipFill>
              <a:blip r:embed="rId217"/>
              <a:stretch>
                <a:fillRect/>
              </a:stretch>
            </p:blipFill>
            <p:spPr>
              <a:xfrm>
                <a:off x="6157533" y="1838947"/>
                <a:ext cx="1699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240" name="Freihand 239">
                <a:extLst>
                  <a:ext uri="{FF2B5EF4-FFF2-40B4-BE49-F238E27FC236}">
                    <a16:creationId xmlns:a16="http://schemas.microsoft.com/office/drawing/2014/main" id="{94224D49-CD70-4E6D-8165-E3E79DB0F453}"/>
                  </a:ext>
                </a:extLst>
              </p14:cNvPr>
              <p14:cNvContentPartPr/>
              <p14:nvPr/>
            </p14:nvContentPartPr>
            <p14:xfrm>
              <a:off x="5310813" y="1423507"/>
              <a:ext cx="186120" cy="103680"/>
            </p14:xfrm>
          </p:contentPart>
        </mc:Choice>
        <mc:Fallback xmlns="">
          <p:pic>
            <p:nvPicPr>
              <p:cNvPr id="240" name="Freihand 239">
                <a:extLst>
                  <a:ext uri="{FF2B5EF4-FFF2-40B4-BE49-F238E27FC236}">
                    <a16:creationId xmlns:a16="http://schemas.microsoft.com/office/drawing/2014/main" id="{94224D49-CD70-4E6D-8165-E3E79DB0F453}"/>
                  </a:ext>
                </a:extLst>
              </p:cNvPr>
              <p:cNvPicPr/>
              <p:nvPr/>
            </p:nvPicPr>
            <p:blipFill>
              <a:blip r:embed="rId219"/>
              <a:stretch>
                <a:fillRect/>
              </a:stretch>
            </p:blipFill>
            <p:spPr>
              <a:xfrm>
                <a:off x="5306493" y="1419187"/>
                <a:ext cx="1947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242" name="Freihand 241">
                <a:extLst>
                  <a:ext uri="{FF2B5EF4-FFF2-40B4-BE49-F238E27FC236}">
                    <a16:creationId xmlns:a16="http://schemas.microsoft.com/office/drawing/2014/main" id="{0CCFBF36-639A-40ED-9B69-42EC5F54DE7A}"/>
                  </a:ext>
                </a:extLst>
              </p14:cNvPr>
              <p14:cNvContentPartPr/>
              <p14:nvPr/>
            </p14:nvContentPartPr>
            <p14:xfrm>
              <a:off x="5177253" y="1420987"/>
              <a:ext cx="82080" cy="108000"/>
            </p14:xfrm>
          </p:contentPart>
        </mc:Choice>
        <mc:Fallback xmlns="">
          <p:pic>
            <p:nvPicPr>
              <p:cNvPr id="242" name="Freihand 241">
                <a:extLst>
                  <a:ext uri="{FF2B5EF4-FFF2-40B4-BE49-F238E27FC236}">
                    <a16:creationId xmlns:a16="http://schemas.microsoft.com/office/drawing/2014/main" id="{0CCFBF36-639A-40ED-9B69-42EC5F54DE7A}"/>
                  </a:ext>
                </a:extLst>
              </p:cNvPr>
              <p:cNvPicPr/>
              <p:nvPr/>
            </p:nvPicPr>
            <p:blipFill>
              <a:blip r:embed="rId221"/>
              <a:stretch>
                <a:fillRect/>
              </a:stretch>
            </p:blipFill>
            <p:spPr>
              <a:xfrm>
                <a:off x="5172933" y="1416667"/>
                <a:ext cx="907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243" name="Freihand 242">
                <a:extLst>
                  <a:ext uri="{FF2B5EF4-FFF2-40B4-BE49-F238E27FC236}">
                    <a16:creationId xmlns:a16="http://schemas.microsoft.com/office/drawing/2014/main" id="{54FA86BE-4E6E-4230-9B2E-265F8FD0DE59}"/>
                  </a:ext>
                </a:extLst>
              </p14:cNvPr>
              <p14:cNvContentPartPr/>
              <p14:nvPr/>
            </p14:nvContentPartPr>
            <p14:xfrm>
              <a:off x="5225853" y="1465267"/>
              <a:ext cx="45360" cy="42480"/>
            </p14:xfrm>
          </p:contentPart>
        </mc:Choice>
        <mc:Fallback xmlns="">
          <p:pic>
            <p:nvPicPr>
              <p:cNvPr id="243" name="Freihand 242">
                <a:extLst>
                  <a:ext uri="{FF2B5EF4-FFF2-40B4-BE49-F238E27FC236}">
                    <a16:creationId xmlns:a16="http://schemas.microsoft.com/office/drawing/2014/main" id="{54FA86BE-4E6E-4230-9B2E-265F8FD0DE59}"/>
                  </a:ext>
                </a:extLst>
              </p:cNvPr>
              <p:cNvPicPr/>
              <p:nvPr/>
            </p:nvPicPr>
            <p:blipFill>
              <a:blip r:embed="rId223"/>
              <a:stretch>
                <a:fillRect/>
              </a:stretch>
            </p:blipFill>
            <p:spPr>
              <a:xfrm>
                <a:off x="5221533" y="1460947"/>
                <a:ext cx="540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245" name="Freihand 244">
                <a:extLst>
                  <a:ext uri="{FF2B5EF4-FFF2-40B4-BE49-F238E27FC236}">
                    <a16:creationId xmlns:a16="http://schemas.microsoft.com/office/drawing/2014/main" id="{C2C44DF8-7E81-4330-8DDD-0B58B55ACD69}"/>
                  </a:ext>
                </a:extLst>
              </p14:cNvPr>
              <p14:cNvContentPartPr/>
              <p14:nvPr/>
            </p14:nvContentPartPr>
            <p14:xfrm>
              <a:off x="6050253" y="1982227"/>
              <a:ext cx="69480" cy="94320"/>
            </p14:xfrm>
          </p:contentPart>
        </mc:Choice>
        <mc:Fallback xmlns="">
          <p:pic>
            <p:nvPicPr>
              <p:cNvPr id="245" name="Freihand 244">
                <a:extLst>
                  <a:ext uri="{FF2B5EF4-FFF2-40B4-BE49-F238E27FC236}">
                    <a16:creationId xmlns:a16="http://schemas.microsoft.com/office/drawing/2014/main" id="{C2C44DF8-7E81-4330-8DDD-0B58B55ACD69}"/>
                  </a:ext>
                </a:extLst>
              </p:cNvPr>
              <p:cNvPicPr/>
              <p:nvPr/>
            </p:nvPicPr>
            <p:blipFill>
              <a:blip r:embed="rId225"/>
              <a:stretch>
                <a:fillRect/>
              </a:stretch>
            </p:blipFill>
            <p:spPr>
              <a:xfrm>
                <a:off x="6045933" y="1977907"/>
                <a:ext cx="781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246" name="Freihand 245">
                <a:extLst>
                  <a:ext uri="{FF2B5EF4-FFF2-40B4-BE49-F238E27FC236}">
                    <a16:creationId xmlns:a16="http://schemas.microsoft.com/office/drawing/2014/main" id="{1C90FD36-3922-4A57-B6F9-7873FC82E561}"/>
                  </a:ext>
                </a:extLst>
              </p14:cNvPr>
              <p14:cNvContentPartPr/>
              <p14:nvPr/>
            </p14:nvContentPartPr>
            <p14:xfrm>
              <a:off x="6108573" y="1983667"/>
              <a:ext cx="36720" cy="86400"/>
            </p14:xfrm>
          </p:contentPart>
        </mc:Choice>
        <mc:Fallback xmlns="">
          <p:pic>
            <p:nvPicPr>
              <p:cNvPr id="246" name="Freihand 245">
                <a:extLst>
                  <a:ext uri="{FF2B5EF4-FFF2-40B4-BE49-F238E27FC236}">
                    <a16:creationId xmlns:a16="http://schemas.microsoft.com/office/drawing/2014/main" id="{1C90FD36-3922-4A57-B6F9-7873FC82E561}"/>
                  </a:ext>
                </a:extLst>
              </p:cNvPr>
              <p:cNvPicPr/>
              <p:nvPr/>
            </p:nvPicPr>
            <p:blipFill>
              <a:blip r:embed="rId227"/>
              <a:stretch>
                <a:fillRect/>
              </a:stretch>
            </p:blipFill>
            <p:spPr>
              <a:xfrm>
                <a:off x="6104253" y="1979347"/>
                <a:ext cx="453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247" name="Freihand 246">
                <a:extLst>
                  <a:ext uri="{FF2B5EF4-FFF2-40B4-BE49-F238E27FC236}">
                    <a16:creationId xmlns:a16="http://schemas.microsoft.com/office/drawing/2014/main" id="{440E7560-FA46-4E6E-B60F-953E98A1C388}"/>
                  </a:ext>
                </a:extLst>
              </p14:cNvPr>
              <p14:cNvContentPartPr/>
              <p14:nvPr/>
            </p14:nvContentPartPr>
            <p14:xfrm>
              <a:off x="6085173" y="2040907"/>
              <a:ext cx="79560" cy="2520"/>
            </p14:xfrm>
          </p:contentPart>
        </mc:Choice>
        <mc:Fallback xmlns="">
          <p:pic>
            <p:nvPicPr>
              <p:cNvPr id="247" name="Freihand 246">
                <a:extLst>
                  <a:ext uri="{FF2B5EF4-FFF2-40B4-BE49-F238E27FC236}">
                    <a16:creationId xmlns:a16="http://schemas.microsoft.com/office/drawing/2014/main" id="{440E7560-FA46-4E6E-B60F-953E98A1C388}"/>
                  </a:ext>
                </a:extLst>
              </p:cNvPr>
              <p:cNvPicPr/>
              <p:nvPr/>
            </p:nvPicPr>
            <p:blipFill>
              <a:blip r:embed="rId229"/>
              <a:stretch>
                <a:fillRect/>
              </a:stretch>
            </p:blipFill>
            <p:spPr>
              <a:xfrm>
                <a:off x="6080853" y="2036587"/>
                <a:ext cx="8820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252" name="Freihand 251">
                <a:extLst>
                  <a:ext uri="{FF2B5EF4-FFF2-40B4-BE49-F238E27FC236}">
                    <a16:creationId xmlns:a16="http://schemas.microsoft.com/office/drawing/2014/main" id="{6BB10249-F51F-4D98-9AF1-9596AC4B11B1}"/>
                  </a:ext>
                </a:extLst>
              </p14:cNvPr>
              <p14:cNvContentPartPr/>
              <p14:nvPr/>
            </p14:nvContentPartPr>
            <p14:xfrm>
              <a:off x="5523573" y="1581187"/>
              <a:ext cx="218880" cy="211680"/>
            </p14:xfrm>
          </p:contentPart>
        </mc:Choice>
        <mc:Fallback xmlns="">
          <p:pic>
            <p:nvPicPr>
              <p:cNvPr id="252" name="Freihand 251">
                <a:extLst>
                  <a:ext uri="{FF2B5EF4-FFF2-40B4-BE49-F238E27FC236}">
                    <a16:creationId xmlns:a16="http://schemas.microsoft.com/office/drawing/2014/main" id="{6BB10249-F51F-4D98-9AF1-9596AC4B11B1}"/>
                  </a:ext>
                </a:extLst>
              </p:cNvPr>
              <p:cNvPicPr/>
              <p:nvPr/>
            </p:nvPicPr>
            <p:blipFill>
              <a:blip r:embed="rId231"/>
              <a:stretch>
                <a:fillRect/>
              </a:stretch>
            </p:blipFill>
            <p:spPr>
              <a:xfrm>
                <a:off x="5519253" y="1576867"/>
                <a:ext cx="22752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253" name="Freihand 252">
                <a:extLst>
                  <a:ext uri="{FF2B5EF4-FFF2-40B4-BE49-F238E27FC236}">
                    <a16:creationId xmlns:a16="http://schemas.microsoft.com/office/drawing/2014/main" id="{1E30A343-10EB-4B0D-954E-89AECAC10BF9}"/>
                  </a:ext>
                </a:extLst>
              </p14:cNvPr>
              <p14:cNvContentPartPr/>
              <p14:nvPr/>
            </p14:nvContentPartPr>
            <p14:xfrm>
              <a:off x="5585493" y="1719787"/>
              <a:ext cx="23040" cy="65520"/>
            </p14:xfrm>
          </p:contentPart>
        </mc:Choice>
        <mc:Fallback xmlns="">
          <p:pic>
            <p:nvPicPr>
              <p:cNvPr id="253" name="Freihand 252">
                <a:extLst>
                  <a:ext uri="{FF2B5EF4-FFF2-40B4-BE49-F238E27FC236}">
                    <a16:creationId xmlns:a16="http://schemas.microsoft.com/office/drawing/2014/main" id="{1E30A343-10EB-4B0D-954E-89AECAC10BF9}"/>
                  </a:ext>
                </a:extLst>
              </p:cNvPr>
              <p:cNvPicPr/>
              <p:nvPr/>
            </p:nvPicPr>
            <p:blipFill>
              <a:blip r:embed="rId233"/>
              <a:stretch>
                <a:fillRect/>
              </a:stretch>
            </p:blipFill>
            <p:spPr>
              <a:xfrm>
                <a:off x="5581173" y="1715467"/>
                <a:ext cx="316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255" name="Freihand 254">
                <a:extLst>
                  <a:ext uri="{FF2B5EF4-FFF2-40B4-BE49-F238E27FC236}">
                    <a16:creationId xmlns:a16="http://schemas.microsoft.com/office/drawing/2014/main" id="{C4BE4845-06EF-461A-A62D-D8A13C498B05}"/>
                  </a:ext>
                </a:extLst>
              </p14:cNvPr>
              <p14:cNvContentPartPr/>
              <p14:nvPr/>
            </p14:nvContentPartPr>
            <p14:xfrm>
              <a:off x="5606013" y="1235227"/>
              <a:ext cx="5400" cy="244800"/>
            </p14:xfrm>
          </p:contentPart>
        </mc:Choice>
        <mc:Fallback xmlns="">
          <p:pic>
            <p:nvPicPr>
              <p:cNvPr id="255" name="Freihand 254">
                <a:extLst>
                  <a:ext uri="{FF2B5EF4-FFF2-40B4-BE49-F238E27FC236}">
                    <a16:creationId xmlns:a16="http://schemas.microsoft.com/office/drawing/2014/main" id="{C4BE4845-06EF-461A-A62D-D8A13C498B05}"/>
                  </a:ext>
                </a:extLst>
              </p:cNvPr>
              <p:cNvPicPr/>
              <p:nvPr/>
            </p:nvPicPr>
            <p:blipFill>
              <a:blip r:embed="rId235"/>
              <a:stretch>
                <a:fillRect/>
              </a:stretch>
            </p:blipFill>
            <p:spPr>
              <a:xfrm>
                <a:off x="5601693" y="1230907"/>
                <a:ext cx="1404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256" name="Freihand 255">
                <a:extLst>
                  <a:ext uri="{FF2B5EF4-FFF2-40B4-BE49-F238E27FC236}">
                    <a16:creationId xmlns:a16="http://schemas.microsoft.com/office/drawing/2014/main" id="{1D23835E-7F05-4305-9898-F338C541711D}"/>
                  </a:ext>
                </a:extLst>
              </p14:cNvPr>
              <p14:cNvContentPartPr/>
              <p14:nvPr/>
            </p14:nvContentPartPr>
            <p14:xfrm>
              <a:off x="5569293" y="1430707"/>
              <a:ext cx="97200" cy="136080"/>
            </p14:xfrm>
          </p:contentPart>
        </mc:Choice>
        <mc:Fallback xmlns="">
          <p:pic>
            <p:nvPicPr>
              <p:cNvPr id="256" name="Freihand 255">
                <a:extLst>
                  <a:ext uri="{FF2B5EF4-FFF2-40B4-BE49-F238E27FC236}">
                    <a16:creationId xmlns:a16="http://schemas.microsoft.com/office/drawing/2014/main" id="{1D23835E-7F05-4305-9898-F338C541711D}"/>
                  </a:ext>
                </a:extLst>
              </p:cNvPr>
              <p:cNvPicPr/>
              <p:nvPr/>
            </p:nvPicPr>
            <p:blipFill>
              <a:blip r:embed="rId237"/>
              <a:stretch>
                <a:fillRect/>
              </a:stretch>
            </p:blipFill>
            <p:spPr>
              <a:xfrm>
                <a:off x="5564973" y="1426387"/>
                <a:ext cx="1058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258" name="Freihand 257">
                <a:extLst>
                  <a:ext uri="{FF2B5EF4-FFF2-40B4-BE49-F238E27FC236}">
                    <a16:creationId xmlns:a16="http://schemas.microsoft.com/office/drawing/2014/main" id="{1F0E6067-05AE-4264-B5B6-BF4876AE00DC}"/>
                  </a:ext>
                </a:extLst>
              </p14:cNvPr>
              <p14:cNvContentPartPr/>
              <p14:nvPr/>
            </p14:nvContentPartPr>
            <p14:xfrm>
              <a:off x="5771253" y="1754347"/>
              <a:ext cx="136440" cy="78840"/>
            </p14:xfrm>
          </p:contentPart>
        </mc:Choice>
        <mc:Fallback xmlns="">
          <p:pic>
            <p:nvPicPr>
              <p:cNvPr id="258" name="Freihand 257">
                <a:extLst>
                  <a:ext uri="{FF2B5EF4-FFF2-40B4-BE49-F238E27FC236}">
                    <a16:creationId xmlns:a16="http://schemas.microsoft.com/office/drawing/2014/main" id="{1F0E6067-05AE-4264-B5B6-BF4876AE00DC}"/>
                  </a:ext>
                </a:extLst>
              </p:cNvPr>
              <p:cNvPicPr/>
              <p:nvPr/>
            </p:nvPicPr>
            <p:blipFill>
              <a:blip r:embed="rId239"/>
              <a:stretch>
                <a:fillRect/>
              </a:stretch>
            </p:blipFill>
            <p:spPr>
              <a:xfrm>
                <a:off x="5766933" y="1750027"/>
                <a:ext cx="1450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259" name="Freihand 258">
                <a:extLst>
                  <a:ext uri="{FF2B5EF4-FFF2-40B4-BE49-F238E27FC236}">
                    <a16:creationId xmlns:a16="http://schemas.microsoft.com/office/drawing/2014/main" id="{BFA35508-B303-41C2-B506-955E7F66041C}"/>
                  </a:ext>
                </a:extLst>
              </p14:cNvPr>
              <p14:cNvContentPartPr/>
              <p14:nvPr/>
            </p14:nvContentPartPr>
            <p14:xfrm>
              <a:off x="5735613" y="1749307"/>
              <a:ext cx="130320" cy="103320"/>
            </p14:xfrm>
          </p:contentPart>
        </mc:Choice>
        <mc:Fallback xmlns="">
          <p:pic>
            <p:nvPicPr>
              <p:cNvPr id="259" name="Freihand 258">
                <a:extLst>
                  <a:ext uri="{FF2B5EF4-FFF2-40B4-BE49-F238E27FC236}">
                    <a16:creationId xmlns:a16="http://schemas.microsoft.com/office/drawing/2014/main" id="{BFA35508-B303-41C2-B506-955E7F66041C}"/>
                  </a:ext>
                </a:extLst>
              </p:cNvPr>
              <p:cNvPicPr/>
              <p:nvPr/>
            </p:nvPicPr>
            <p:blipFill>
              <a:blip r:embed="rId241"/>
              <a:stretch>
                <a:fillRect/>
              </a:stretch>
            </p:blipFill>
            <p:spPr>
              <a:xfrm>
                <a:off x="5731293" y="1744987"/>
                <a:ext cx="1389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261" name="Freihand 260">
                <a:extLst>
                  <a:ext uri="{FF2B5EF4-FFF2-40B4-BE49-F238E27FC236}">
                    <a16:creationId xmlns:a16="http://schemas.microsoft.com/office/drawing/2014/main" id="{28E8E53F-2BB0-4863-A91A-52C630DDA26D}"/>
                  </a:ext>
                </a:extLst>
              </p14:cNvPr>
              <p14:cNvContentPartPr/>
              <p14:nvPr/>
            </p14:nvContentPartPr>
            <p14:xfrm>
              <a:off x="6002013" y="1654987"/>
              <a:ext cx="82080" cy="65880"/>
            </p14:xfrm>
          </p:contentPart>
        </mc:Choice>
        <mc:Fallback xmlns="">
          <p:pic>
            <p:nvPicPr>
              <p:cNvPr id="261" name="Freihand 260">
                <a:extLst>
                  <a:ext uri="{FF2B5EF4-FFF2-40B4-BE49-F238E27FC236}">
                    <a16:creationId xmlns:a16="http://schemas.microsoft.com/office/drawing/2014/main" id="{28E8E53F-2BB0-4863-A91A-52C630DDA26D}"/>
                  </a:ext>
                </a:extLst>
              </p:cNvPr>
              <p:cNvPicPr/>
              <p:nvPr/>
            </p:nvPicPr>
            <p:blipFill>
              <a:blip r:embed="rId243"/>
              <a:stretch>
                <a:fillRect/>
              </a:stretch>
            </p:blipFill>
            <p:spPr>
              <a:xfrm>
                <a:off x="5997693" y="1650667"/>
                <a:ext cx="907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262" name="Freihand 261">
                <a:extLst>
                  <a:ext uri="{FF2B5EF4-FFF2-40B4-BE49-F238E27FC236}">
                    <a16:creationId xmlns:a16="http://schemas.microsoft.com/office/drawing/2014/main" id="{5BB4639E-BC1F-4D67-8A06-5732C5731453}"/>
                  </a:ext>
                </a:extLst>
              </p14:cNvPr>
              <p14:cNvContentPartPr/>
              <p14:nvPr/>
            </p14:nvContentPartPr>
            <p14:xfrm>
              <a:off x="6088773" y="1648507"/>
              <a:ext cx="51840" cy="57240"/>
            </p14:xfrm>
          </p:contentPart>
        </mc:Choice>
        <mc:Fallback xmlns="">
          <p:pic>
            <p:nvPicPr>
              <p:cNvPr id="262" name="Freihand 261">
                <a:extLst>
                  <a:ext uri="{FF2B5EF4-FFF2-40B4-BE49-F238E27FC236}">
                    <a16:creationId xmlns:a16="http://schemas.microsoft.com/office/drawing/2014/main" id="{5BB4639E-BC1F-4D67-8A06-5732C5731453}"/>
                  </a:ext>
                </a:extLst>
              </p:cNvPr>
              <p:cNvPicPr/>
              <p:nvPr/>
            </p:nvPicPr>
            <p:blipFill>
              <a:blip r:embed="rId245"/>
              <a:stretch>
                <a:fillRect/>
              </a:stretch>
            </p:blipFill>
            <p:spPr>
              <a:xfrm>
                <a:off x="6084453" y="1644187"/>
                <a:ext cx="604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263" name="Freihand 262">
                <a:extLst>
                  <a:ext uri="{FF2B5EF4-FFF2-40B4-BE49-F238E27FC236}">
                    <a16:creationId xmlns:a16="http://schemas.microsoft.com/office/drawing/2014/main" id="{83ADCCA5-E09B-42E2-BCB4-9C797CC809EA}"/>
                  </a:ext>
                </a:extLst>
              </p14:cNvPr>
              <p14:cNvContentPartPr/>
              <p14:nvPr/>
            </p14:nvContentPartPr>
            <p14:xfrm>
              <a:off x="6160773" y="1616467"/>
              <a:ext cx="70560" cy="66600"/>
            </p14:xfrm>
          </p:contentPart>
        </mc:Choice>
        <mc:Fallback xmlns="">
          <p:pic>
            <p:nvPicPr>
              <p:cNvPr id="263" name="Freihand 262">
                <a:extLst>
                  <a:ext uri="{FF2B5EF4-FFF2-40B4-BE49-F238E27FC236}">
                    <a16:creationId xmlns:a16="http://schemas.microsoft.com/office/drawing/2014/main" id="{83ADCCA5-E09B-42E2-BCB4-9C797CC809EA}"/>
                  </a:ext>
                </a:extLst>
              </p:cNvPr>
              <p:cNvPicPr/>
              <p:nvPr/>
            </p:nvPicPr>
            <p:blipFill>
              <a:blip r:embed="rId247"/>
              <a:stretch>
                <a:fillRect/>
              </a:stretch>
            </p:blipFill>
            <p:spPr>
              <a:xfrm>
                <a:off x="6156453" y="1612147"/>
                <a:ext cx="792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264" name="Freihand 263">
                <a:extLst>
                  <a:ext uri="{FF2B5EF4-FFF2-40B4-BE49-F238E27FC236}">
                    <a16:creationId xmlns:a16="http://schemas.microsoft.com/office/drawing/2014/main" id="{7A356F87-8897-43A0-A1A1-73DB470F67DF}"/>
                  </a:ext>
                </a:extLst>
              </p14:cNvPr>
              <p14:cNvContentPartPr/>
              <p14:nvPr/>
            </p14:nvContentPartPr>
            <p14:xfrm>
              <a:off x="6193893" y="1547347"/>
              <a:ext cx="118800" cy="119160"/>
            </p14:xfrm>
          </p:contentPart>
        </mc:Choice>
        <mc:Fallback xmlns="">
          <p:pic>
            <p:nvPicPr>
              <p:cNvPr id="264" name="Freihand 263">
                <a:extLst>
                  <a:ext uri="{FF2B5EF4-FFF2-40B4-BE49-F238E27FC236}">
                    <a16:creationId xmlns:a16="http://schemas.microsoft.com/office/drawing/2014/main" id="{7A356F87-8897-43A0-A1A1-73DB470F67DF}"/>
                  </a:ext>
                </a:extLst>
              </p:cNvPr>
              <p:cNvPicPr/>
              <p:nvPr/>
            </p:nvPicPr>
            <p:blipFill>
              <a:blip r:embed="rId249"/>
              <a:stretch>
                <a:fillRect/>
              </a:stretch>
            </p:blipFill>
            <p:spPr>
              <a:xfrm>
                <a:off x="6189573" y="1543027"/>
                <a:ext cx="1274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265" name="Freihand 264">
                <a:extLst>
                  <a:ext uri="{FF2B5EF4-FFF2-40B4-BE49-F238E27FC236}">
                    <a16:creationId xmlns:a16="http://schemas.microsoft.com/office/drawing/2014/main" id="{F2487E2F-6223-4DDB-974D-100380B6286A}"/>
                  </a:ext>
                </a:extLst>
              </p14:cNvPr>
              <p14:cNvContentPartPr/>
              <p14:nvPr/>
            </p14:nvContentPartPr>
            <p14:xfrm>
              <a:off x="6341853" y="1481467"/>
              <a:ext cx="167760" cy="119160"/>
            </p14:xfrm>
          </p:contentPart>
        </mc:Choice>
        <mc:Fallback xmlns="">
          <p:pic>
            <p:nvPicPr>
              <p:cNvPr id="265" name="Freihand 264">
                <a:extLst>
                  <a:ext uri="{FF2B5EF4-FFF2-40B4-BE49-F238E27FC236}">
                    <a16:creationId xmlns:a16="http://schemas.microsoft.com/office/drawing/2014/main" id="{F2487E2F-6223-4DDB-974D-100380B6286A}"/>
                  </a:ext>
                </a:extLst>
              </p:cNvPr>
              <p:cNvPicPr/>
              <p:nvPr/>
            </p:nvPicPr>
            <p:blipFill>
              <a:blip r:embed="rId251"/>
              <a:stretch>
                <a:fillRect/>
              </a:stretch>
            </p:blipFill>
            <p:spPr>
              <a:xfrm>
                <a:off x="6337533" y="1477147"/>
                <a:ext cx="1764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266" name="Freihand 265">
                <a:extLst>
                  <a:ext uri="{FF2B5EF4-FFF2-40B4-BE49-F238E27FC236}">
                    <a16:creationId xmlns:a16="http://schemas.microsoft.com/office/drawing/2014/main" id="{211B7253-F056-4294-BF92-DD0A0F4AE36D}"/>
                  </a:ext>
                </a:extLst>
              </p14:cNvPr>
              <p14:cNvContentPartPr/>
              <p14:nvPr/>
            </p14:nvContentPartPr>
            <p14:xfrm>
              <a:off x="6488373" y="1525027"/>
              <a:ext cx="72360" cy="52920"/>
            </p14:xfrm>
          </p:contentPart>
        </mc:Choice>
        <mc:Fallback xmlns="">
          <p:pic>
            <p:nvPicPr>
              <p:cNvPr id="266" name="Freihand 265">
                <a:extLst>
                  <a:ext uri="{FF2B5EF4-FFF2-40B4-BE49-F238E27FC236}">
                    <a16:creationId xmlns:a16="http://schemas.microsoft.com/office/drawing/2014/main" id="{211B7253-F056-4294-BF92-DD0A0F4AE36D}"/>
                  </a:ext>
                </a:extLst>
              </p:cNvPr>
              <p:cNvPicPr/>
              <p:nvPr/>
            </p:nvPicPr>
            <p:blipFill>
              <a:blip r:embed="rId253"/>
              <a:stretch>
                <a:fillRect/>
              </a:stretch>
            </p:blipFill>
            <p:spPr>
              <a:xfrm>
                <a:off x="6484053" y="1520707"/>
                <a:ext cx="810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267" name="Freihand 266">
                <a:extLst>
                  <a:ext uri="{FF2B5EF4-FFF2-40B4-BE49-F238E27FC236}">
                    <a16:creationId xmlns:a16="http://schemas.microsoft.com/office/drawing/2014/main" id="{52260E83-49CC-46FF-8C9B-123AD5942688}"/>
                  </a:ext>
                </a:extLst>
              </p14:cNvPr>
              <p14:cNvContentPartPr/>
              <p14:nvPr/>
            </p14:nvContentPartPr>
            <p14:xfrm>
              <a:off x="6482253" y="1450867"/>
              <a:ext cx="33480" cy="16200"/>
            </p14:xfrm>
          </p:contentPart>
        </mc:Choice>
        <mc:Fallback xmlns="">
          <p:pic>
            <p:nvPicPr>
              <p:cNvPr id="267" name="Freihand 266">
                <a:extLst>
                  <a:ext uri="{FF2B5EF4-FFF2-40B4-BE49-F238E27FC236}">
                    <a16:creationId xmlns:a16="http://schemas.microsoft.com/office/drawing/2014/main" id="{52260E83-49CC-46FF-8C9B-123AD5942688}"/>
                  </a:ext>
                </a:extLst>
              </p:cNvPr>
              <p:cNvPicPr/>
              <p:nvPr/>
            </p:nvPicPr>
            <p:blipFill>
              <a:blip r:embed="rId255"/>
              <a:stretch>
                <a:fillRect/>
              </a:stretch>
            </p:blipFill>
            <p:spPr>
              <a:xfrm>
                <a:off x="6477933" y="1446547"/>
                <a:ext cx="421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268" name="Freihand 267">
                <a:extLst>
                  <a:ext uri="{FF2B5EF4-FFF2-40B4-BE49-F238E27FC236}">
                    <a16:creationId xmlns:a16="http://schemas.microsoft.com/office/drawing/2014/main" id="{39E939E8-9F80-404F-A235-B8B3D8D16333}"/>
                  </a:ext>
                </a:extLst>
              </p14:cNvPr>
              <p14:cNvContentPartPr/>
              <p14:nvPr/>
            </p14:nvContentPartPr>
            <p14:xfrm>
              <a:off x="6590253" y="1471747"/>
              <a:ext cx="108360" cy="71280"/>
            </p14:xfrm>
          </p:contentPart>
        </mc:Choice>
        <mc:Fallback xmlns="">
          <p:pic>
            <p:nvPicPr>
              <p:cNvPr id="268" name="Freihand 267">
                <a:extLst>
                  <a:ext uri="{FF2B5EF4-FFF2-40B4-BE49-F238E27FC236}">
                    <a16:creationId xmlns:a16="http://schemas.microsoft.com/office/drawing/2014/main" id="{39E939E8-9F80-404F-A235-B8B3D8D16333}"/>
                  </a:ext>
                </a:extLst>
              </p:cNvPr>
              <p:cNvPicPr/>
              <p:nvPr/>
            </p:nvPicPr>
            <p:blipFill>
              <a:blip r:embed="rId257"/>
              <a:stretch>
                <a:fillRect/>
              </a:stretch>
            </p:blipFill>
            <p:spPr>
              <a:xfrm>
                <a:off x="6585933" y="1467427"/>
                <a:ext cx="1170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270" name="Freihand 269">
                <a:extLst>
                  <a:ext uri="{FF2B5EF4-FFF2-40B4-BE49-F238E27FC236}">
                    <a16:creationId xmlns:a16="http://schemas.microsoft.com/office/drawing/2014/main" id="{89312556-FF4F-4428-BA0C-139AF30DE8FB}"/>
                  </a:ext>
                </a:extLst>
              </p14:cNvPr>
              <p14:cNvContentPartPr/>
              <p14:nvPr/>
            </p14:nvContentPartPr>
            <p14:xfrm>
              <a:off x="6478293" y="1649227"/>
              <a:ext cx="133920" cy="95760"/>
            </p14:xfrm>
          </p:contentPart>
        </mc:Choice>
        <mc:Fallback xmlns="">
          <p:pic>
            <p:nvPicPr>
              <p:cNvPr id="270" name="Freihand 269">
                <a:extLst>
                  <a:ext uri="{FF2B5EF4-FFF2-40B4-BE49-F238E27FC236}">
                    <a16:creationId xmlns:a16="http://schemas.microsoft.com/office/drawing/2014/main" id="{89312556-FF4F-4428-BA0C-139AF30DE8FB}"/>
                  </a:ext>
                </a:extLst>
              </p:cNvPr>
              <p:cNvPicPr/>
              <p:nvPr/>
            </p:nvPicPr>
            <p:blipFill>
              <a:blip r:embed="rId259"/>
              <a:stretch>
                <a:fillRect/>
              </a:stretch>
            </p:blipFill>
            <p:spPr>
              <a:xfrm>
                <a:off x="6473973" y="1644907"/>
                <a:ext cx="1425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271" name="Freihand 270">
                <a:extLst>
                  <a:ext uri="{FF2B5EF4-FFF2-40B4-BE49-F238E27FC236}">
                    <a16:creationId xmlns:a16="http://schemas.microsoft.com/office/drawing/2014/main" id="{29597CB1-ED28-402C-8A33-0A039D259CFC}"/>
                  </a:ext>
                </a:extLst>
              </p14:cNvPr>
              <p14:cNvContentPartPr/>
              <p14:nvPr/>
            </p14:nvContentPartPr>
            <p14:xfrm>
              <a:off x="6435453" y="1734547"/>
              <a:ext cx="208800" cy="66600"/>
            </p14:xfrm>
          </p:contentPart>
        </mc:Choice>
        <mc:Fallback xmlns="">
          <p:pic>
            <p:nvPicPr>
              <p:cNvPr id="271" name="Freihand 270">
                <a:extLst>
                  <a:ext uri="{FF2B5EF4-FFF2-40B4-BE49-F238E27FC236}">
                    <a16:creationId xmlns:a16="http://schemas.microsoft.com/office/drawing/2014/main" id="{29597CB1-ED28-402C-8A33-0A039D259CFC}"/>
                  </a:ext>
                </a:extLst>
              </p:cNvPr>
              <p:cNvPicPr/>
              <p:nvPr/>
            </p:nvPicPr>
            <p:blipFill>
              <a:blip r:embed="rId261"/>
              <a:stretch>
                <a:fillRect/>
              </a:stretch>
            </p:blipFill>
            <p:spPr>
              <a:xfrm>
                <a:off x="6431133" y="1730227"/>
                <a:ext cx="2174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72" name="Freihand 271">
                <a:extLst>
                  <a:ext uri="{FF2B5EF4-FFF2-40B4-BE49-F238E27FC236}">
                    <a16:creationId xmlns:a16="http://schemas.microsoft.com/office/drawing/2014/main" id="{7332CE7C-7BB0-469D-9905-8BC77C34B6B5}"/>
                  </a:ext>
                </a:extLst>
              </p14:cNvPr>
              <p14:cNvContentPartPr/>
              <p14:nvPr/>
            </p14:nvContentPartPr>
            <p14:xfrm>
              <a:off x="6507093" y="1779547"/>
              <a:ext cx="151200" cy="126360"/>
            </p14:xfrm>
          </p:contentPart>
        </mc:Choice>
        <mc:Fallback xmlns="">
          <p:pic>
            <p:nvPicPr>
              <p:cNvPr id="272" name="Freihand 271">
                <a:extLst>
                  <a:ext uri="{FF2B5EF4-FFF2-40B4-BE49-F238E27FC236}">
                    <a16:creationId xmlns:a16="http://schemas.microsoft.com/office/drawing/2014/main" id="{7332CE7C-7BB0-469D-9905-8BC77C34B6B5}"/>
                  </a:ext>
                </a:extLst>
              </p:cNvPr>
              <p:cNvPicPr/>
              <p:nvPr/>
            </p:nvPicPr>
            <p:blipFill>
              <a:blip r:embed="rId263"/>
              <a:stretch>
                <a:fillRect/>
              </a:stretch>
            </p:blipFill>
            <p:spPr>
              <a:xfrm>
                <a:off x="6502773" y="1775227"/>
                <a:ext cx="15984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274" name="Freihand 273">
                <a:extLst>
                  <a:ext uri="{FF2B5EF4-FFF2-40B4-BE49-F238E27FC236}">
                    <a16:creationId xmlns:a16="http://schemas.microsoft.com/office/drawing/2014/main" id="{AACF8188-9862-4383-8981-AF3A820B98D5}"/>
                  </a:ext>
                </a:extLst>
              </p14:cNvPr>
              <p14:cNvContentPartPr/>
              <p14:nvPr/>
            </p14:nvContentPartPr>
            <p14:xfrm>
              <a:off x="3558333" y="2363107"/>
              <a:ext cx="760680" cy="35280"/>
            </p14:xfrm>
          </p:contentPart>
        </mc:Choice>
        <mc:Fallback xmlns="">
          <p:pic>
            <p:nvPicPr>
              <p:cNvPr id="274" name="Freihand 273">
                <a:extLst>
                  <a:ext uri="{FF2B5EF4-FFF2-40B4-BE49-F238E27FC236}">
                    <a16:creationId xmlns:a16="http://schemas.microsoft.com/office/drawing/2014/main" id="{AACF8188-9862-4383-8981-AF3A820B98D5}"/>
                  </a:ext>
                </a:extLst>
              </p:cNvPr>
              <p:cNvPicPr/>
              <p:nvPr/>
            </p:nvPicPr>
            <p:blipFill>
              <a:blip r:embed="rId265"/>
              <a:stretch>
                <a:fillRect/>
              </a:stretch>
            </p:blipFill>
            <p:spPr>
              <a:xfrm>
                <a:off x="3554013" y="2358787"/>
                <a:ext cx="7693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275" name="Freihand 274">
                <a:extLst>
                  <a:ext uri="{FF2B5EF4-FFF2-40B4-BE49-F238E27FC236}">
                    <a16:creationId xmlns:a16="http://schemas.microsoft.com/office/drawing/2014/main" id="{145F8926-1BA1-4F57-A087-0E077B361F31}"/>
                  </a:ext>
                </a:extLst>
              </p14:cNvPr>
              <p14:cNvContentPartPr/>
              <p14:nvPr/>
            </p14:nvContentPartPr>
            <p14:xfrm>
              <a:off x="4248813" y="2303347"/>
              <a:ext cx="230760" cy="224280"/>
            </p14:xfrm>
          </p:contentPart>
        </mc:Choice>
        <mc:Fallback xmlns="">
          <p:pic>
            <p:nvPicPr>
              <p:cNvPr id="275" name="Freihand 274">
                <a:extLst>
                  <a:ext uri="{FF2B5EF4-FFF2-40B4-BE49-F238E27FC236}">
                    <a16:creationId xmlns:a16="http://schemas.microsoft.com/office/drawing/2014/main" id="{145F8926-1BA1-4F57-A087-0E077B361F31}"/>
                  </a:ext>
                </a:extLst>
              </p:cNvPr>
              <p:cNvPicPr/>
              <p:nvPr/>
            </p:nvPicPr>
            <p:blipFill>
              <a:blip r:embed="rId267"/>
              <a:stretch>
                <a:fillRect/>
              </a:stretch>
            </p:blipFill>
            <p:spPr>
              <a:xfrm>
                <a:off x="4244493" y="2299027"/>
                <a:ext cx="23940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77" name="Freihand 276">
                <a:extLst>
                  <a:ext uri="{FF2B5EF4-FFF2-40B4-BE49-F238E27FC236}">
                    <a16:creationId xmlns:a16="http://schemas.microsoft.com/office/drawing/2014/main" id="{19434237-3DAF-4D65-A20B-E773846C362D}"/>
                  </a:ext>
                </a:extLst>
              </p14:cNvPr>
              <p14:cNvContentPartPr/>
              <p14:nvPr/>
            </p14:nvContentPartPr>
            <p14:xfrm>
              <a:off x="4889253" y="2225227"/>
              <a:ext cx="104760" cy="223200"/>
            </p14:xfrm>
          </p:contentPart>
        </mc:Choice>
        <mc:Fallback xmlns="">
          <p:pic>
            <p:nvPicPr>
              <p:cNvPr id="277" name="Freihand 276">
                <a:extLst>
                  <a:ext uri="{FF2B5EF4-FFF2-40B4-BE49-F238E27FC236}">
                    <a16:creationId xmlns:a16="http://schemas.microsoft.com/office/drawing/2014/main" id="{19434237-3DAF-4D65-A20B-E773846C362D}"/>
                  </a:ext>
                </a:extLst>
              </p:cNvPr>
              <p:cNvPicPr/>
              <p:nvPr/>
            </p:nvPicPr>
            <p:blipFill>
              <a:blip r:embed="rId269"/>
              <a:stretch>
                <a:fillRect/>
              </a:stretch>
            </p:blipFill>
            <p:spPr>
              <a:xfrm>
                <a:off x="4884933" y="2220907"/>
                <a:ext cx="11340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78" name="Freihand 277">
                <a:extLst>
                  <a:ext uri="{FF2B5EF4-FFF2-40B4-BE49-F238E27FC236}">
                    <a16:creationId xmlns:a16="http://schemas.microsoft.com/office/drawing/2014/main" id="{7A2EB597-6921-4466-9406-28F8A68F86C5}"/>
                  </a:ext>
                </a:extLst>
              </p14:cNvPr>
              <p14:cNvContentPartPr/>
              <p14:nvPr/>
            </p14:nvContentPartPr>
            <p14:xfrm>
              <a:off x="5034333" y="2263387"/>
              <a:ext cx="54720" cy="101880"/>
            </p14:xfrm>
          </p:contentPart>
        </mc:Choice>
        <mc:Fallback xmlns="">
          <p:pic>
            <p:nvPicPr>
              <p:cNvPr id="278" name="Freihand 277">
                <a:extLst>
                  <a:ext uri="{FF2B5EF4-FFF2-40B4-BE49-F238E27FC236}">
                    <a16:creationId xmlns:a16="http://schemas.microsoft.com/office/drawing/2014/main" id="{7A2EB597-6921-4466-9406-28F8A68F86C5}"/>
                  </a:ext>
                </a:extLst>
              </p:cNvPr>
              <p:cNvPicPr/>
              <p:nvPr/>
            </p:nvPicPr>
            <p:blipFill>
              <a:blip r:embed="rId271"/>
              <a:stretch>
                <a:fillRect/>
              </a:stretch>
            </p:blipFill>
            <p:spPr>
              <a:xfrm>
                <a:off x="5030013" y="2259067"/>
                <a:ext cx="633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79" name="Freihand 278">
                <a:extLst>
                  <a:ext uri="{FF2B5EF4-FFF2-40B4-BE49-F238E27FC236}">
                    <a16:creationId xmlns:a16="http://schemas.microsoft.com/office/drawing/2014/main" id="{025E35E6-E8F6-4F29-92A6-38D5BED30C59}"/>
                  </a:ext>
                </a:extLst>
              </p14:cNvPr>
              <p14:cNvContentPartPr/>
              <p14:nvPr/>
            </p14:nvContentPartPr>
            <p14:xfrm>
              <a:off x="5060973" y="2263387"/>
              <a:ext cx="57960" cy="131040"/>
            </p14:xfrm>
          </p:contentPart>
        </mc:Choice>
        <mc:Fallback xmlns="">
          <p:pic>
            <p:nvPicPr>
              <p:cNvPr id="279" name="Freihand 278">
                <a:extLst>
                  <a:ext uri="{FF2B5EF4-FFF2-40B4-BE49-F238E27FC236}">
                    <a16:creationId xmlns:a16="http://schemas.microsoft.com/office/drawing/2014/main" id="{025E35E6-E8F6-4F29-92A6-38D5BED30C59}"/>
                  </a:ext>
                </a:extLst>
              </p:cNvPr>
              <p:cNvPicPr/>
              <p:nvPr/>
            </p:nvPicPr>
            <p:blipFill>
              <a:blip r:embed="rId273"/>
              <a:stretch>
                <a:fillRect/>
              </a:stretch>
            </p:blipFill>
            <p:spPr>
              <a:xfrm>
                <a:off x="5056653" y="2259067"/>
                <a:ext cx="666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81" name="Freihand 280">
                <a:extLst>
                  <a:ext uri="{FF2B5EF4-FFF2-40B4-BE49-F238E27FC236}">
                    <a16:creationId xmlns:a16="http://schemas.microsoft.com/office/drawing/2014/main" id="{EB6CF295-2D8B-4675-9EA0-2623B43E448C}"/>
                  </a:ext>
                </a:extLst>
              </p14:cNvPr>
              <p14:cNvContentPartPr/>
              <p14:nvPr/>
            </p14:nvContentPartPr>
            <p14:xfrm>
              <a:off x="4833813" y="2464627"/>
              <a:ext cx="323280" cy="25920"/>
            </p14:xfrm>
          </p:contentPart>
        </mc:Choice>
        <mc:Fallback xmlns="">
          <p:pic>
            <p:nvPicPr>
              <p:cNvPr id="281" name="Freihand 280">
                <a:extLst>
                  <a:ext uri="{FF2B5EF4-FFF2-40B4-BE49-F238E27FC236}">
                    <a16:creationId xmlns:a16="http://schemas.microsoft.com/office/drawing/2014/main" id="{EB6CF295-2D8B-4675-9EA0-2623B43E448C}"/>
                  </a:ext>
                </a:extLst>
              </p:cNvPr>
              <p:cNvPicPr/>
              <p:nvPr/>
            </p:nvPicPr>
            <p:blipFill>
              <a:blip r:embed="rId275"/>
              <a:stretch>
                <a:fillRect/>
              </a:stretch>
            </p:blipFill>
            <p:spPr>
              <a:xfrm>
                <a:off x="4829493" y="2460307"/>
                <a:ext cx="3319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82" name="Freihand 281">
                <a:extLst>
                  <a:ext uri="{FF2B5EF4-FFF2-40B4-BE49-F238E27FC236}">
                    <a16:creationId xmlns:a16="http://schemas.microsoft.com/office/drawing/2014/main" id="{6AD69BE8-54B6-45E9-8306-214D1328E137}"/>
                  </a:ext>
                </a:extLst>
              </p14:cNvPr>
              <p14:cNvContentPartPr/>
              <p14:nvPr/>
            </p14:nvContentPartPr>
            <p14:xfrm>
              <a:off x="4923453" y="2544187"/>
              <a:ext cx="143640" cy="205920"/>
            </p14:xfrm>
          </p:contentPart>
        </mc:Choice>
        <mc:Fallback xmlns="">
          <p:pic>
            <p:nvPicPr>
              <p:cNvPr id="282" name="Freihand 281">
                <a:extLst>
                  <a:ext uri="{FF2B5EF4-FFF2-40B4-BE49-F238E27FC236}">
                    <a16:creationId xmlns:a16="http://schemas.microsoft.com/office/drawing/2014/main" id="{6AD69BE8-54B6-45E9-8306-214D1328E137}"/>
                  </a:ext>
                </a:extLst>
              </p:cNvPr>
              <p:cNvPicPr/>
              <p:nvPr/>
            </p:nvPicPr>
            <p:blipFill>
              <a:blip r:embed="rId277"/>
              <a:stretch>
                <a:fillRect/>
              </a:stretch>
            </p:blipFill>
            <p:spPr>
              <a:xfrm>
                <a:off x="4919133" y="2539867"/>
                <a:ext cx="15228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83" name="Freihand 282">
                <a:extLst>
                  <a:ext uri="{FF2B5EF4-FFF2-40B4-BE49-F238E27FC236}">
                    <a16:creationId xmlns:a16="http://schemas.microsoft.com/office/drawing/2014/main" id="{000606DC-DA3E-4CE8-A244-2211667C8235}"/>
                  </a:ext>
                </a:extLst>
              </p14:cNvPr>
              <p14:cNvContentPartPr/>
              <p14:nvPr/>
            </p14:nvContentPartPr>
            <p14:xfrm>
              <a:off x="5086533" y="2583067"/>
              <a:ext cx="3960" cy="104040"/>
            </p14:xfrm>
          </p:contentPart>
        </mc:Choice>
        <mc:Fallback xmlns="">
          <p:pic>
            <p:nvPicPr>
              <p:cNvPr id="283" name="Freihand 282">
                <a:extLst>
                  <a:ext uri="{FF2B5EF4-FFF2-40B4-BE49-F238E27FC236}">
                    <a16:creationId xmlns:a16="http://schemas.microsoft.com/office/drawing/2014/main" id="{000606DC-DA3E-4CE8-A244-2211667C8235}"/>
                  </a:ext>
                </a:extLst>
              </p:cNvPr>
              <p:cNvPicPr/>
              <p:nvPr/>
            </p:nvPicPr>
            <p:blipFill>
              <a:blip r:embed="rId279"/>
              <a:stretch>
                <a:fillRect/>
              </a:stretch>
            </p:blipFill>
            <p:spPr>
              <a:xfrm>
                <a:off x="5082213" y="2578747"/>
                <a:ext cx="126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84" name="Freihand 283">
                <a:extLst>
                  <a:ext uri="{FF2B5EF4-FFF2-40B4-BE49-F238E27FC236}">
                    <a16:creationId xmlns:a16="http://schemas.microsoft.com/office/drawing/2014/main" id="{C14040F7-7685-4C0C-AE20-92DC8B130616}"/>
                  </a:ext>
                </a:extLst>
              </p14:cNvPr>
              <p14:cNvContentPartPr/>
              <p14:nvPr/>
            </p14:nvContentPartPr>
            <p14:xfrm>
              <a:off x="5037933" y="2561827"/>
              <a:ext cx="131040" cy="150120"/>
            </p14:xfrm>
          </p:contentPart>
        </mc:Choice>
        <mc:Fallback xmlns="">
          <p:pic>
            <p:nvPicPr>
              <p:cNvPr id="284" name="Freihand 283">
                <a:extLst>
                  <a:ext uri="{FF2B5EF4-FFF2-40B4-BE49-F238E27FC236}">
                    <a16:creationId xmlns:a16="http://schemas.microsoft.com/office/drawing/2014/main" id="{C14040F7-7685-4C0C-AE20-92DC8B130616}"/>
                  </a:ext>
                </a:extLst>
              </p:cNvPr>
              <p:cNvPicPr/>
              <p:nvPr/>
            </p:nvPicPr>
            <p:blipFill>
              <a:blip r:embed="rId281"/>
              <a:stretch>
                <a:fillRect/>
              </a:stretch>
            </p:blipFill>
            <p:spPr>
              <a:xfrm>
                <a:off x="5033613" y="2557507"/>
                <a:ext cx="1396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85" name="Freihand 284">
                <a:extLst>
                  <a:ext uri="{FF2B5EF4-FFF2-40B4-BE49-F238E27FC236}">
                    <a16:creationId xmlns:a16="http://schemas.microsoft.com/office/drawing/2014/main" id="{0B8CECA0-0848-464F-B61D-F061C939BD1A}"/>
                  </a:ext>
                </a:extLst>
              </p14:cNvPr>
              <p14:cNvContentPartPr/>
              <p14:nvPr/>
            </p14:nvContentPartPr>
            <p14:xfrm>
              <a:off x="5200653" y="2208667"/>
              <a:ext cx="106920" cy="458280"/>
            </p14:xfrm>
          </p:contentPart>
        </mc:Choice>
        <mc:Fallback xmlns="">
          <p:pic>
            <p:nvPicPr>
              <p:cNvPr id="285" name="Freihand 284">
                <a:extLst>
                  <a:ext uri="{FF2B5EF4-FFF2-40B4-BE49-F238E27FC236}">
                    <a16:creationId xmlns:a16="http://schemas.microsoft.com/office/drawing/2014/main" id="{0B8CECA0-0848-464F-B61D-F061C939BD1A}"/>
                  </a:ext>
                </a:extLst>
              </p:cNvPr>
              <p:cNvPicPr/>
              <p:nvPr/>
            </p:nvPicPr>
            <p:blipFill>
              <a:blip r:embed="rId283"/>
              <a:stretch>
                <a:fillRect/>
              </a:stretch>
            </p:blipFill>
            <p:spPr>
              <a:xfrm>
                <a:off x="5196333" y="2204347"/>
                <a:ext cx="115560" cy="4669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86" name="Freihand 285">
                <a:extLst>
                  <a:ext uri="{FF2B5EF4-FFF2-40B4-BE49-F238E27FC236}">
                    <a16:creationId xmlns:a16="http://schemas.microsoft.com/office/drawing/2014/main" id="{69BFD64A-9A43-4EFF-9CFB-75BCD5F2108A}"/>
                  </a:ext>
                </a:extLst>
              </p14:cNvPr>
              <p14:cNvContentPartPr/>
              <p14:nvPr/>
            </p14:nvContentPartPr>
            <p14:xfrm>
              <a:off x="4722933" y="2273107"/>
              <a:ext cx="155520" cy="457920"/>
            </p14:xfrm>
          </p:contentPart>
        </mc:Choice>
        <mc:Fallback xmlns="">
          <p:pic>
            <p:nvPicPr>
              <p:cNvPr id="286" name="Freihand 285">
                <a:extLst>
                  <a:ext uri="{FF2B5EF4-FFF2-40B4-BE49-F238E27FC236}">
                    <a16:creationId xmlns:a16="http://schemas.microsoft.com/office/drawing/2014/main" id="{69BFD64A-9A43-4EFF-9CFB-75BCD5F2108A}"/>
                  </a:ext>
                </a:extLst>
              </p:cNvPr>
              <p:cNvPicPr/>
              <p:nvPr/>
            </p:nvPicPr>
            <p:blipFill>
              <a:blip r:embed="rId285"/>
              <a:stretch>
                <a:fillRect/>
              </a:stretch>
            </p:blipFill>
            <p:spPr>
              <a:xfrm>
                <a:off x="4718613" y="2268787"/>
                <a:ext cx="164160" cy="4665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87" name="Freihand 286">
                <a:extLst>
                  <a:ext uri="{FF2B5EF4-FFF2-40B4-BE49-F238E27FC236}">
                    <a16:creationId xmlns:a16="http://schemas.microsoft.com/office/drawing/2014/main" id="{D7902232-E0C9-46B6-9674-8A40529F0936}"/>
                  </a:ext>
                </a:extLst>
              </p14:cNvPr>
              <p14:cNvContentPartPr/>
              <p14:nvPr/>
            </p14:nvContentPartPr>
            <p14:xfrm>
              <a:off x="5311173" y="2100307"/>
              <a:ext cx="2520" cy="164520"/>
            </p14:xfrm>
          </p:contentPart>
        </mc:Choice>
        <mc:Fallback xmlns="">
          <p:pic>
            <p:nvPicPr>
              <p:cNvPr id="287" name="Freihand 286">
                <a:extLst>
                  <a:ext uri="{FF2B5EF4-FFF2-40B4-BE49-F238E27FC236}">
                    <a16:creationId xmlns:a16="http://schemas.microsoft.com/office/drawing/2014/main" id="{D7902232-E0C9-46B6-9674-8A40529F0936}"/>
                  </a:ext>
                </a:extLst>
              </p:cNvPr>
              <p:cNvPicPr/>
              <p:nvPr/>
            </p:nvPicPr>
            <p:blipFill>
              <a:blip r:embed="rId287"/>
              <a:stretch>
                <a:fillRect/>
              </a:stretch>
            </p:blipFill>
            <p:spPr>
              <a:xfrm>
                <a:off x="5306853" y="2095987"/>
                <a:ext cx="111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89" name="Freihand 288">
                <a:extLst>
                  <a:ext uri="{FF2B5EF4-FFF2-40B4-BE49-F238E27FC236}">
                    <a16:creationId xmlns:a16="http://schemas.microsoft.com/office/drawing/2014/main" id="{401BFAF1-8F19-47E4-B626-F59B6EF31B5A}"/>
                  </a:ext>
                </a:extLst>
              </p14:cNvPr>
              <p14:cNvContentPartPr/>
              <p14:nvPr/>
            </p14:nvContentPartPr>
            <p14:xfrm>
              <a:off x="5611413" y="2395507"/>
              <a:ext cx="123120" cy="236880"/>
            </p14:xfrm>
          </p:contentPart>
        </mc:Choice>
        <mc:Fallback xmlns="">
          <p:pic>
            <p:nvPicPr>
              <p:cNvPr id="289" name="Freihand 288">
                <a:extLst>
                  <a:ext uri="{FF2B5EF4-FFF2-40B4-BE49-F238E27FC236}">
                    <a16:creationId xmlns:a16="http://schemas.microsoft.com/office/drawing/2014/main" id="{401BFAF1-8F19-47E4-B626-F59B6EF31B5A}"/>
                  </a:ext>
                </a:extLst>
              </p:cNvPr>
              <p:cNvPicPr/>
              <p:nvPr/>
            </p:nvPicPr>
            <p:blipFill>
              <a:blip r:embed="rId289"/>
              <a:stretch>
                <a:fillRect/>
              </a:stretch>
            </p:blipFill>
            <p:spPr>
              <a:xfrm>
                <a:off x="5607093" y="2391187"/>
                <a:ext cx="13176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90" name="Freihand 289">
                <a:extLst>
                  <a:ext uri="{FF2B5EF4-FFF2-40B4-BE49-F238E27FC236}">
                    <a16:creationId xmlns:a16="http://schemas.microsoft.com/office/drawing/2014/main" id="{5331AD31-F98B-4271-9204-188306CD5F97}"/>
                  </a:ext>
                </a:extLst>
              </p14:cNvPr>
              <p14:cNvContentPartPr/>
              <p14:nvPr/>
            </p14:nvContentPartPr>
            <p14:xfrm>
              <a:off x="5768733" y="2417467"/>
              <a:ext cx="210240" cy="55440"/>
            </p14:xfrm>
          </p:contentPart>
        </mc:Choice>
        <mc:Fallback xmlns="">
          <p:pic>
            <p:nvPicPr>
              <p:cNvPr id="290" name="Freihand 289">
                <a:extLst>
                  <a:ext uri="{FF2B5EF4-FFF2-40B4-BE49-F238E27FC236}">
                    <a16:creationId xmlns:a16="http://schemas.microsoft.com/office/drawing/2014/main" id="{5331AD31-F98B-4271-9204-188306CD5F97}"/>
                  </a:ext>
                </a:extLst>
              </p:cNvPr>
              <p:cNvPicPr/>
              <p:nvPr/>
            </p:nvPicPr>
            <p:blipFill>
              <a:blip r:embed="rId291"/>
              <a:stretch>
                <a:fillRect/>
              </a:stretch>
            </p:blipFill>
            <p:spPr>
              <a:xfrm>
                <a:off x="5764413" y="2413147"/>
                <a:ext cx="2188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91" name="Freihand 290">
                <a:extLst>
                  <a:ext uri="{FF2B5EF4-FFF2-40B4-BE49-F238E27FC236}">
                    <a16:creationId xmlns:a16="http://schemas.microsoft.com/office/drawing/2014/main" id="{D3B4EA02-19B5-4163-A541-BEC2CB7321F7}"/>
                  </a:ext>
                </a:extLst>
              </p14:cNvPr>
              <p14:cNvContentPartPr/>
              <p14:nvPr/>
            </p14:nvContentPartPr>
            <p14:xfrm>
              <a:off x="5971053" y="2345827"/>
              <a:ext cx="89280" cy="29520"/>
            </p14:xfrm>
          </p:contentPart>
        </mc:Choice>
        <mc:Fallback xmlns="">
          <p:pic>
            <p:nvPicPr>
              <p:cNvPr id="291" name="Freihand 290">
                <a:extLst>
                  <a:ext uri="{FF2B5EF4-FFF2-40B4-BE49-F238E27FC236}">
                    <a16:creationId xmlns:a16="http://schemas.microsoft.com/office/drawing/2014/main" id="{D3B4EA02-19B5-4163-A541-BEC2CB7321F7}"/>
                  </a:ext>
                </a:extLst>
              </p:cNvPr>
              <p:cNvPicPr/>
              <p:nvPr/>
            </p:nvPicPr>
            <p:blipFill>
              <a:blip r:embed="rId293"/>
              <a:stretch>
                <a:fillRect/>
              </a:stretch>
            </p:blipFill>
            <p:spPr>
              <a:xfrm>
                <a:off x="5966733" y="2341507"/>
                <a:ext cx="979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92" name="Freihand 291">
                <a:extLst>
                  <a:ext uri="{FF2B5EF4-FFF2-40B4-BE49-F238E27FC236}">
                    <a16:creationId xmlns:a16="http://schemas.microsoft.com/office/drawing/2014/main" id="{27064473-C697-4DBE-B5C3-03C7C45BA9A2}"/>
                  </a:ext>
                </a:extLst>
              </p14:cNvPr>
              <p14:cNvContentPartPr/>
              <p14:nvPr/>
            </p14:nvContentPartPr>
            <p14:xfrm>
              <a:off x="6047013" y="2378227"/>
              <a:ext cx="84600" cy="99000"/>
            </p14:xfrm>
          </p:contentPart>
        </mc:Choice>
        <mc:Fallback xmlns="">
          <p:pic>
            <p:nvPicPr>
              <p:cNvPr id="292" name="Freihand 291">
                <a:extLst>
                  <a:ext uri="{FF2B5EF4-FFF2-40B4-BE49-F238E27FC236}">
                    <a16:creationId xmlns:a16="http://schemas.microsoft.com/office/drawing/2014/main" id="{27064473-C697-4DBE-B5C3-03C7C45BA9A2}"/>
                  </a:ext>
                </a:extLst>
              </p:cNvPr>
              <p:cNvPicPr/>
              <p:nvPr/>
            </p:nvPicPr>
            <p:blipFill>
              <a:blip r:embed="rId295"/>
              <a:stretch>
                <a:fillRect/>
              </a:stretch>
            </p:blipFill>
            <p:spPr>
              <a:xfrm>
                <a:off x="6042693" y="2373907"/>
                <a:ext cx="932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93" name="Freihand 292">
                <a:extLst>
                  <a:ext uri="{FF2B5EF4-FFF2-40B4-BE49-F238E27FC236}">
                    <a16:creationId xmlns:a16="http://schemas.microsoft.com/office/drawing/2014/main" id="{2D3A83FB-FEC7-47BB-8EDD-F63934FDEFBD}"/>
                  </a:ext>
                </a:extLst>
              </p14:cNvPr>
              <p14:cNvContentPartPr/>
              <p14:nvPr/>
            </p14:nvContentPartPr>
            <p14:xfrm>
              <a:off x="6321693" y="2314867"/>
              <a:ext cx="175320" cy="168120"/>
            </p14:xfrm>
          </p:contentPart>
        </mc:Choice>
        <mc:Fallback xmlns="">
          <p:pic>
            <p:nvPicPr>
              <p:cNvPr id="293" name="Freihand 292">
                <a:extLst>
                  <a:ext uri="{FF2B5EF4-FFF2-40B4-BE49-F238E27FC236}">
                    <a16:creationId xmlns:a16="http://schemas.microsoft.com/office/drawing/2014/main" id="{2D3A83FB-FEC7-47BB-8EDD-F63934FDEFBD}"/>
                  </a:ext>
                </a:extLst>
              </p:cNvPr>
              <p:cNvPicPr/>
              <p:nvPr/>
            </p:nvPicPr>
            <p:blipFill>
              <a:blip r:embed="rId297"/>
              <a:stretch>
                <a:fillRect/>
              </a:stretch>
            </p:blipFill>
            <p:spPr>
              <a:xfrm>
                <a:off x="6317373" y="2310547"/>
                <a:ext cx="1839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94" name="Freihand 293">
                <a:extLst>
                  <a:ext uri="{FF2B5EF4-FFF2-40B4-BE49-F238E27FC236}">
                    <a16:creationId xmlns:a16="http://schemas.microsoft.com/office/drawing/2014/main" id="{7C769F61-0641-4D55-8DE8-0016D20FA378}"/>
                  </a:ext>
                </a:extLst>
              </p14:cNvPr>
              <p14:cNvContentPartPr/>
              <p14:nvPr/>
            </p14:nvContentPartPr>
            <p14:xfrm>
              <a:off x="6523653" y="2385067"/>
              <a:ext cx="93600" cy="70920"/>
            </p14:xfrm>
          </p:contentPart>
        </mc:Choice>
        <mc:Fallback xmlns="">
          <p:pic>
            <p:nvPicPr>
              <p:cNvPr id="294" name="Freihand 293">
                <a:extLst>
                  <a:ext uri="{FF2B5EF4-FFF2-40B4-BE49-F238E27FC236}">
                    <a16:creationId xmlns:a16="http://schemas.microsoft.com/office/drawing/2014/main" id="{7C769F61-0641-4D55-8DE8-0016D20FA378}"/>
                  </a:ext>
                </a:extLst>
              </p:cNvPr>
              <p:cNvPicPr/>
              <p:nvPr/>
            </p:nvPicPr>
            <p:blipFill>
              <a:blip r:embed="rId299"/>
              <a:stretch>
                <a:fillRect/>
              </a:stretch>
            </p:blipFill>
            <p:spPr>
              <a:xfrm>
                <a:off x="6519333" y="2380747"/>
                <a:ext cx="1022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95" name="Freihand 294">
                <a:extLst>
                  <a:ext uri="{FF2B5EF4-FFF2-40B4-BE49-F238E27FC236}">
                    <a16:creationId xmlns:a16="http://schemas.microsoft.com/office/drawing/2014/main" id="{623A9C2A-03F6-4C36-BD96-8E811F2F4A3B}"/>
                  </a:ext>
                </a:extLst>
              </p14:cNvPr>
              <p14:cNvContentPartPr/>
              <p14:nvPr/>
            </p14:nvContentPartPr>
            <p14:xfrm>
              <a:off x="6650733" y="2372107"/>
              <a:ext cx="194400" cy="91080"/>
            </p14:xfrm>
          </p:contentPart>
        </mc:Choice>
        <mc:Fallback xmlns="">
          <p:pic>
            <p:nvPicPr>
              <p:cNvPr id="295" name="Freihand 294">
                <a:extLst>
                  <a:ext uri="{FF2B5EF4-FFF2-40B4-BE49-F238E27FC236}">
                    <a16:creationId xmlns:a16="http://schemas.microsoft.com/office/drawing/2014/main" id="{623A9C2A-03F6-4C36-BD96-8E811F2F4A3B}"/>
                  </a:ext>
                </a:extLst>
              </p:cNvPr>
              <p:cNvPicPr/>
              <p:nvPr/>
            </p:nvPicPr>
            <p:blipFill>
              <a:blip r:embed="rId301"/>
              <a:stretch>
                <a:fillRect/>
              </a:stretch>
            </p:blipFill>
            <p:spPr>
              <a:xfrm>
                <a:off x="6646413" y="2367787"/>
                <a:ext cx="2030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96" name="Freihand 295">
                <a:extLst>
                  <a:ext uri="{FF2B5EF4-FFF2-40B4-BE49-F238E27FC236}">
                    <a16:creationId xmlns:a16="http://schemas.microsoft.com/office/drawing/2014/main" id="{53A5C324-E81E-480F-A26A-1EBF0F1D4C92}"/>
                  </a:ext>
                </a:extLst>
              </p14:cNvPr>
              <p14:cNvContentPartPr/>
              <p14:nvPr/>
            </p14:nvContentPartPr>
            <p14:xfrm>
              <a:off x="6852333" y="2365627"/>
              <a:ext cx="138960" cy="65160"/>
            </p14:xfrm>
          </p:contentPart>
        </mc:Choice>
        <mc:Fallback xmlns="">
          <p:pic>
            <p:nvPicPr>
              <p:cNvPr id="296" name="Freihand 295">
                <a:extLst>
                  <a:ext uri="{FF2B5EF4-FFF2-40B4-BE49-F238E27FC236}">
                    <a16:creationId xmlns:a16="http://schemas.microsoft.com/office/drawing/2014/main" id="{53A5C324-E81E-480F-A26A-1EBF0F1D4C92}"/>
                  </a:ext>
                </a:extLst>
              </p:cNvPr>
              <p:cNvPicPr/>
              <p:nvPr/>
            </p:nvPicPr>
            <p:blipFill>
              <a:blip r:embed="rId303"/>
              <a:stretch>
                <a:fillRect/>
              </a:stretch>
            </p:blipFill>
            <p:spPr>
              <a:xfrm>
                <a:off x="6848013" y="2361307"/>
                <a:ext cx="1476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17" name="Freihand 116">
                <a:extLst>
                  <a:ext uri="{FF2B5EF4-FFF2-40B4-BE49-F238E27FC236}">
                    <a16:creationId xmlns:a16="http://schemas.microsoft.com/office/drawing/2014/main" id="{31CA0757-BA15-4C9F-8EF1-697F27107BAA}"/>
                  </a:ext>
                </a:extLst>
              </p14:cNvPr>
              <p14:cNvContentPartPr/>
              <p14:nvPr/>
            </p14:nvContentPartPr>
            <p14:xfrm>
              <a:off x="7811733" y="1478587"/>
              <a:ext cx="175320" cy="156960"/>
            </p14:xfrm>
          </p:contentPart>
        </mc:Choice>
        <mc:Fallback xmlns="">
          <p:pic>
            <p:nvPicPr>
              <p:cNvPr id="117" name="Freihand 116">
                <a:extLst>
                  <a:ext uri="{FF2B5EF4-FFF2-40B4-BE49-F238E27FC236}">
                    <a16:creationId xmlns:a16="http://schemas.microsoft.com/office/drawing/2014/main" id="{31CA0757-BA15-4C9F-8EF1-697F27107BAA}"/>
                  </a:ext>
                </a:extLst>
              </p:cNvPr>
              <p:cNvPicPr/>
              <p:nvPr/>
            </p:nvPicPr>
            <p:blipFill>
              <a:blip r:embed="rId305"/>
              <a:stretch>
                <a:fillRect/>
              </a:stretch>
            </p:blipFill>
            <p:spPr>
              <a:xfrm>
                <a:off x="7807413" y="1474267"/>
                <a:ext cx="1839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18" name="Freihand 117">
                <a:extLst>
                  <a:ext uri="{FF2B5EF4-FFF2-40B4-BE49-F238E27FC236}">
                    <a16:creationId xmlns:a16="http://schemas.microsoft.com/office/drawing/2014/main" id="{D2FA45CA-F25D-4288-9B18-2E3CDEFBD58C}"/>
                  </a:ext>
                </a:extLst>
              </p14:cNvPr>
              <p14:cNvContentPartPr/>
              <p14:nvPr/>
            </p14:nvContentPartPr>
            <p14:xfrm>
              <a:off x="8014773" y="1533667"/>
              <a:ext cx="119160" cy="115560"/>
            </p14:xfrm>
          </p:contentPart>
        </mc:Choice>
        <mc:Fallback xmlns="">
          <p:pic>
            <p:nvPicPr>
              <p:cNvPr id="118" name="Freihand 117">
                <a:extLst>
                  <a:ext uri="{FF2B5EF4-FFF2-40B4-BE49-F238E27FC236}">
                    <a16:creationId xmlns:a16="http://schemas.microsoft.com/office/drawing/2014/main" id="{D2FA45CA-F25D-4288-9B18-2E3CDEFBD58C}"/>
                  </a:ext>
                </a:extLst>
              </p:cNvPr>
              <p:cNvPicPr/>
              <p:nvPr/>
            </p:nvPicPr>
            <p:blipFill>
              <a:blip r:embed="rId307"/>
              <a:stretch>
                <a:fillRect/>
              </a:stretch>
            </p:blipFill>
            <p:spPr>
              <a:xfrm>
                <a:off x="8010453" y="1529347"/>
                <a:ext cx="1278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19" name="Freihand 118">
                <a:extLst>
                  <a:ext uri="{FF2B5EF4-FFF2-40B4-BE49-F238E27FC236}">
                    <a16:creationId xmlns:a16="http://schemas.microsoft.com/office/drawing/2014/main" id="{D87ABE22-29D5-4B74-9BBF-5F06F82EB54D}"/>
                  </a:ext>
                </a:extLst>
              </p14:cNvPr>
              <p14:cNvContentPartPr/>
              <p14:nvPr/>
            </p14:nvContentPartPr>
            <p14:xfrm>
              <a:off x="8195493" y="1540147"/>
              <a:ext cx="67320" cy="109440"/>
            </p14:xfrm>
          </p:contentPart>
        </mc:Choice>
        <mc:Fallback xmlns="">
          <p:pic>
            <p:nvPicPr>
              <p:cNvPr id="119" name="Freihand 118">
                <a:extLst>
                  <a:ext uri="{FF2B5EF4-FFF2-40B4-BE49-F238E27FC236}">
                    <a16:creationId xmlns:a16="http://schemas.microsoft.com/office/drawing/2014/main" id="{D87ABE22-29D5-4B74-9BBF-5F06F82EB54D}"/>
                  </a:ext>
                </a:extLst>
              </p:cNvPr>
              <p:cNvPicPr/>
              <p:nvPr/>
            </p:nvPicPr>
            <p:blipFill>
              <a:blip r:embed="rId309"/>
              <a:stretch>
                <a:fillRect/>
              </a:stretch>
            </p:blipFill>
            <p:spPr>
              <a:xfrm>
                <a:off x="8191173" y="1535827"/>
                <a:ext cx="759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20" name="Freihand 119">
                <a:extLst>
                  <a:ext uri="{FF2B5EF4-FFF2-40B4-BE49-F238E27FC236}">
                    <a16:creationId xmlns:a16="http://schemas.microsoft.com/office/drawing/2014/main" id="{FE649E1D-9DEC-4A4B-BD66-BDB4F4EFD205}"/>
                  </a:ext>
                </a:extLst>
              </p14:cNvPr>
              <p14:cNvContentPartPr/>
              <p14:nvPr/>
            </p14:nvContentPartPr>
            <p14:xfrm>
              <a:off x="8187573" y="1557427"/>
              <a:ext cx="117000" cy="83520"/>
            </p14:xfrm>
          </p:contentPart>
        </mc:Choice>
        <mc:Fallback xmlns="">
          <p:pic>
            <p:nvPicPr>
              <p:cNvPr id="120" name="Freihand 119">
                <a:extLst>
                  <a:ext uri="{FF2B5EF4-FFF2-40B4-BE49-F238E27FC236}">
                    <a16:creationId xmlns:a16="http://schemas.microsoft.com/office/drawing/2014/main" id="{FE649E1D-9DEC-4A4B-BD66-BDB4F4EFD205}"/>
                  </a:ext>
                </a:extLst>
              </p:cNvPr>
              <p:cNvPicPr/>
              <p:nvPr/>
            </p:nvPicPr>
            <p:blipFill>
              <a:blip r:embed="rId311"/>
              <a:stretch>
                <a:fillRect/>
              </a:stretch>
            </p:blipFill>
            <p:spPr>
              <a:xfrm>
                <a:off x="8183253" y="1553107"/>
                <a:ext cx="1256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21" name="Freihand 120">
                <a:extLst>
                  <a:ext uri="{FF2B5EF4-FFF2-40B4-BE49-F238E27FC236}">
                    <a16:creationId xmlns:a16="http://schemas.microsoft.com/office/drawing/2014/main" id="{D06AD55E-FAE3-4FC9-8446-ADA1858962C0}"/>
                  </a:ext>
                </a:extLst>
              </p14:cNvPr>
              <p14:cNvContentPartPr/>
              <p14:nvPr/>
            </p14:nvContentPartPr>
            <p14:xfrm>
              <a:off x="8478093" y="1478587"/>
              <a:ext cx="7920" cy="121680"/>
            </p14:xfrm>
          </p:contentPart>
        </mc:Choice>
        <mc:Fallback xmlns="">
          <p:pic>
            <p:nvPicPr>
              <p:cNvPr id="121" name="Freihand 120">
                <a:extLst>
                  <a:ext uri="{FF2B5EF4-FFF2-40B4-BE49-F238E27FC236}">
                    <a16:creationId xmlns:a16="http://schemas.microsoft.com/office/drawing/2014/main" id="{D06AD55E-FAE3-4FC9-8446-ADA1858962C0}"/>
                  </a:ext>
                </a:extLst>
              </p:cNvPr>
              <p:cNvPicPr/>
              <p:nvPr/>
            </p:nvPicPr>
            <p:blipFill>
              <a:blip r:embed="rId313"/>
              <a:stretch>
                <a:fillRect/>
              </a:stretch>
            </p:blipFill>
            <p:spPr>
              <a:xfrm>
                <a:off x="8473773" y="1474267"/>
                <a:ext cx="165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22" name="Freihand 121">
                <a:extLst>
                  <a:ext uri="{FF2B5EF4-FFF2-40B4-BE49-F238E27FC236}">
                    <a16:creationId xmlns:a16="http://schemas.microsoft.com/office/drawing/2014/main" id="{182D52F3-2046-4566-979E-D5DB842E1067}"/>
                  </a:ext>
                </a:extLst>
              </p14:cNvPr>
              <p14:cNvContentPartPr/>
              <p14:nvPr/>
            </p14:nvContentPartPr>
            <p14:xfrm>
              <a:off x="8466933" y="1473907"/>
              <a:ext cx="113760" cy="8280"/>
            </p14:xfrm>
          </p:contentPart>
        </mc:Choice>
        <mc:Fallback xmlns="">
          <p:pic>
            <p:nvPicPr>
              <p:cNvPr id="122" name="Freihand 121">
                <a:extLst>
                  <a:ext uri="{FF2B5EF4-FFF2-40B4-BE49-F238E27FC236}">
                    <a16:creationId xmlns:a16="http://schemas.microsoft.com/office/drawing/2014/main" id="{182D52F3-2046-4566-979E-D5DB842E1067}"/>
                  </a:ext>
                </a:extLst>
              </p:cNvPr>
              <p:cNvPicPr/>
              <p:nvPr/>
            </p:nvPicPr>
            <p:blipFill>
              <a:blip r:embed="rId315"/>
              <a:stretch>
                <a:fillRect/>
              </a:stretch>
            </p:blipFill>
            <p:spPr>
              <a:xfrm>
                <a:off x="8462613" y="1469587"/>
                <a:ext cx="1224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23" name="Freihand 122">
                <a:extLst>
                  <a:ext uri="{FF2B5EF4-FFF2-40B4-BE49-F238E27FC236}">
                    <a16:creationId xmlns:a16="http://schemas.microsoft.com/office/drawing/2014/main" id="{C8F9B968-C910-41D4-BE5B-2E9F98A84DC9}"/>
                  </a:ext>
                </a:extLst>
              </p14:cNvPr>
              <p14:cNvContentPartPr/>
              <p14:nvPr/>
            </p14:nvContentPartPr>
            <p14:xfrm>
              <a:off x="8459733" y="1520707"/>
              <a:ext cx="176400" cy="101880"/>
            </p14:xfrm>
          </p:contentPart>
        </mc:Choice>
        <mc:Fallback xmlns="">
          <p:pic>
            <p:nvPicPr>
              <p:cNvPr id="123" name="Freihand 122">
                <a:extLst>
                  <a:ext uri="{FF2B5EF4-FFF2-40B4-BE49-F238E27FC236}">
                    <a16:creationId xmlns:a16="http://schemas.microsoft.com/office/drawing/2014/main" id="{C8F9B968-C910-41D4-BE5B-2E9F98A84DC9}"/>
                  </a:ext>
                </a:extLst>
              </p:cNvPr>
              <p:cNvPicPr/>
              <p:nvPr/>
            </p:nvPicPr>
            <p:blipFill>
              <a:blip r:embed="rId317"/>
              <a:stretch>
                <a:fillRect/>
              </a:stretch>
            </p:blipFill>
            <p:spPr>
              <a:xfrm>
                <a:off x="8455413" y="1516387"/>
                <a:ext cx="1850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25" name="Freihand 124">
                <a:extLst>
                  <a:ext uri="{FF2B5EF4-FFF2-40B4-BE49-F238E27FC236}">
                    <a16:creationId xmlns:a16="http://schemas.microsoft.com/office/drawing/2014/main" id="{8A3648FC-EEC8-45CA-AF06-D4D86C2191A0}"/>
                  </a:ext>
                </a:extLst>
              </p14:cNvPr>
              <p14:cNvContentPartPr/>
              <p14:nvPr/>
            </p14:nvContentPartPr>
            <p14:xfrm>
              <a:off x="8671053" y="1426387"/>
              <a:ext cx="77400" cy="192240"/>
            </p14:xfrm>
          </p:contentPart>
        </mc:Choice>
        <mc:Fallback xmlns="">
          <p:pic>
            <p:nvPicPr>
              <p:cNvPr id="125" name="Freihand 124">
                <a:extLst>
                  <a:ext uri="{FF2B5EF4-FFF2-40B4-BE49-F238E27FC236}">
                    <a16:creationId xmlns:a16="http://schemas.microsoft.com/office/drawing/2014/main" id="{8A3648FC-EEC8-45CA-AF06-D4D86C2191A0}"/>
                  </a:ext>
                </a:extLst>
              </p:cNvPr>
              <p:cNvPicPr/>
              <p:nvPr/>
            </p:nvPicPr>
            <p:blipFill>
              <a:blip r:embed="rId319"/>
              <a:stretch>
                <a:fillRect/>
              </a:stretch>
            </p:blipFill>
            <p:spPr>
              <a:xfrm>
                <a:off x="8666733" y="1422067"/>
                <a:ext cx="8604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26" name="Freihand 125">
                <a:extLst>
                  <a:ext uri="{FF2B5EF4-FFF2-40B4-BE49-F238E27FC236}">
                    <a16:creationId xmlns:a16="http://schemas.microsoft.com/office/drawing/2014/main" id="{E19E98FD-AD62-433D-AE5B-CBC29FB4CC94}"/>
                  </a:ext>
                </a:extLst>
              </p14:cNvPr>
              <p14:cNvContentPartPr/>
              <p14:nvPr/>
            </p14:nvContentPartPr>
            <p14:xfrm>
              <a:off x="8777613" y="1448347"/>
              <a:ext cx="76320" cy="121680"/>
            </p14:xfrm>
          </p:contentPart>
        </mc:Choice>
        <mc:Fallback xmlns="">
          <p:pic>
            <p:nvPicPr>
              <p:cNvPr id="126" name="Freihand 125">
                <a:extLst>
                  <a:ext uri="{FF2B5EF4-FFF2-40B4-BE49-F238E27FC236}">
                    <a16:creationId xmlns:a16="http://schemas.microsoft.com/office/drawing/2014/main" id="{E19E98FD-AD62-433D-AE5B-CBC29FB4CC94}"/>
                  </a:ext>
                </a:extLst>
              </p:cNvPr>
              <p:cNvPicPr/>
              <p:nvPr/>
            </p:nvPicPr>
            <p:blipFill>
              <a:blip r:embed="rId321"/>
              <a:stretch>
                <a:fillRect/>
              </a:stretch>
            </p:blipFill>
            <p:spPr>
              <a:xfrm>
                <a:off x="8773293" y="1444027"/>
                <a:ext cx="849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27" name="Freihand 126">
                <a:extLst>
                  <a:ext uri="{FF2B5EF4-FFF2-40B4-BE49-F238E27FC236}">
                    <a16:creationId xmlns:a16="http://schemas.microsoft.com/office/drawing/2014/main" id="{BB0EE4E0-A41C-4885-9D86-93F86BFB4364}"/>
                  </a:ext>
                </a:extLst>
              </p14:cNvPr>
              <p14:cNvContentPartPr/>
              <p14:nvPr/>
            </p14:nvContentPartPr>
            <p14:xfrm>
              <a:off x="8797773" y="1456987"/>
              <a:ext cx="56880" cy="129960"/>
            </p14:xfrm>
          </p:contentPart>
        </mc:Choice>
        <mc:Fallback xmlns="">
          <p:pic>
            <p:nvPicPr>
              <p:cNvPr id="127" name="Freihand 126">
                <a:extLst>
                  <a:ext uri="{FF2B5EF4-FFF2-40B4-BE49-F238E27FC236}">
                    <a16:creationId xmlns:a16="http://schemas.microsoft.com/office/drawing/2014/main" id="{BB0EE4E0-A41C-4885-9D86-93F86BFB4364}"/>
                  </a:ext>
                </a:extLst>
              </p:cNvPr>
              <p:cNvPicPr/>
              <p:nvPr/>
            </p:nvPicPr>
            <p:blipFill>
              <a:blip r:embed="rId323"/>
              <a:stretch>
                <a:fillRect/>
              </a:stretch>
            </p:blipFill>
            <p:spPr>
              <a:xfrm>
                <a:off x="8793453" y="1452667"/>
                <a:ext cx="655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28" name="Freihand 127">
                <a:extLst>
                  <a:ext uri="{FF2B5EF4-FFF2-40B4-BE49-F238E27FC236}">
                    <a16:creationId xmlns:a16="http://schemas.microsoft.com/office/drawing/2014/main" id="{03C52A38-F4A3-4115-BDC8-215E04A7FAB1}"/>
                  </a:ext>
                </a:extLst>
              </p14:cNvPr>
              <p14:cNvContentPartPr/>
              <p14:nvPr/>
            </p14:nvContentPartPr>
            <p14:xfrm>
              <a:off x="8901813" y="1463467"/>
              <a:ext cx="97920" cy="165960"/>
            </p14:xfrm>
          </p:contentPart>
        </mc:Choice>
        <mc:Fallback xmlns="">
          <p:pic>
            <p:nvPicPr>
              <p:cNvPr id="128" name="Freihand 127">
                <a:extLst>
                  <a:ext uri="{FF2B5EF4-FFF2-40B4-BE49-F238E27FC236}">
                    <a16:creationId xmlns:a16="http://schemas.microsoft.com/office/drawing/2014/main" id="{03C52A38-F4A3-4115-BDC8-215E04A7FAB1}"/>
                  </a:ext>
                </a:extLst>
              </p:cNvPr>
              <p:cNvPicPr/>
              <p:nvPr/>
            </p:nvPicPr>
            <p:blipFill>
              <a:blip r:embed="rId325"/>
              <a:stretch>
                <a:fillRect/>
              </a:stretch>
            </p:blipFill>
            <p:spPr>
              <a:xfrm>
                <a:off x="8897493" y="1459147"/>
                <a:ext cx="1065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29" name="Freihand 128">
                <a:extLst>
                  <a:ext uri="{FF2B5EF4-FFF2-40B4-BE49-F238E27FC236}">
                    <a16:creationId xmlns:a16="http://schemas.microsoft.com/office/drawing/2014/main" id="{BD2A65C9-C5BF-49F3-9616-5DD49E27CE0A}"/>
                  </a:ext>
                </a:extLst>
              </p14:cNvPr>
              <p14:cNvContentPartPr/>
              <p14:nvPr/>
            </p14:nvContentPartPr>
            <p14:xfrm>
              <a:off x="8934933" y="1445107"/>
              <a:ext cx="136080" cy="172800"/>
            </p14:xfrm>
          </p:contentPart>
        </mc:Choice>
        <mc:Fallback xmlns="">
          <p:pic>
            <p:nvPicPr>
              <p:cNvPr id="129" name="Freihand 128">
                <a:extLst>
                  <a:ext uri="{FF2B5EF4-FFF2-40B4-BE49-F238E27FC236}">
                    <a16:creationId xmlns:a16="http://schemas.microsoft.com/office/drawing/2014/main" id="{BD2A65C9-C5BF-49F3-9616-5DD49E27CE0A}"/>
                  </a:ext>
                </a:extLst>
              </p:cNvPr>
              <p:cNvPicPr/>
              <p:nvPr/>
            </p:nvPicPr>
            <p:blipFill>
              <a:blip r:embed="rId327"/>
              <a:stretch>
                <a:fillRect/>
              </a:stretch>
            </p:blipFill>
            <p:spPr>
              <a:xfrm>
                <a:off x="8930613" y="1440787"/>
                <a:ext cx="1447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30" name="Freihand 129">
                <a:extLst>
                  <a:ext uri="{FF2B5EF4-FFF2-40B4-BE49-F238E27FC236}">
                    <a16:creationId xmlns:a16="http://schemas.microsoft.com/office/drawing/2014/main" id="{7AF0483F-F203-4A59-91C5-ECA90B1A9167}"/>
                  </a:ext>
                </a:extLst>
              </p14:cNvPr>
              <p14:cNvContentPartPr/>
              <p14:nvPr/>
            </p14:nvContentPartPr>
            <p14:xfrm>
              <a:off x="9069933" y="1406227"/>
              <a:ext cx="126720" cy="270360"/>
            </p14:xfrm>
          </p:contentPart>
        </mc:Choice>
        <mc:Fallback xmlns="">
          <p:pic>
            <p:nvPicPr>
              <p:cNvPr id="130" name="Freihand 129">
                <a:extLst>
                  <a:ext uri="{FF2B5EF4-FFF2-40B4-BE49-F238E27FC236}">
                    <a16:creationId xmlns:a16="http://schemas.microsoft.com/office/drawing/2014/main" id="{7AF0483F-F203-4A59-91C5-ECA90B1A9167}"/>
                  </a:ext>
                </a:extLst>
              </p:cNvPr>
              <p:cNvPicPr/>
              <p:nvPr/>
            </p:nvPicPr>
            <p:blipFill>
              <a:blip r:embed="rId329"/>
              <a:stretch>
                <a:fillRect/>
              </a:stretch>
            </p:blipFill>
            <p:spPr>
              <a:xfrm>
                <a:off x="9065613" y="1401907"/>
                <a:ext cx="13536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32" name="Freihand 131">
                <a:extLst>
                  <a:ext uri="{FF2B5EF4-FFF2-40B4-BE49-F238E27FC236}">
                    <a16:creationId xmlns:a16="http://schemas.microsoft.com/office/drawing/2014/main" id="{5572B7E1-937F-401F-AE5A-5800F512A81C}"/>
                  </a:ext>
                </a:extLst>
              </p14:cNvPr>
              <p14:cNvContentPartPr/>
              <p14:nvPr/>
            </p14:nvContentPartPr>
            <p14:xfrm>
              <a:off x="9577173" y="1463107"/>
              <a:ext cx="101520" cy="140760"/>
            </p14:xfrm>
          </p:contentPart>
        </mc:Choice>
        <mc:Fallback xmlns="">
          <p:pic>
            <p:nvPicPr>
              <p:cNvPr id="132" name="Freihand 131">
                <a:extLst>
                  <a:ext uri="{FF2B5EF4-FFF2-40B4-BE49-F238E27FC236}">
                    <a16:creationId xmlns:a16="http://schemas.microsoft.com/office/drawing/2014/main" id="{5572B7E1-937F-401F-AE5A-5800F512A81C}"/>
                  </a:ext>
                </a:extLst>
              </p:cNvPr>
              <p:cNvPicPr/>
              <p:nvPr/>
            </p:nvPicPr>
            <p:blipFill>
              <a:blip r:embed="rId331"/>
              <a:stretch>
                <a:fillRect/>
              </a:stretch>
            </p:blipFill>
            <p:spPr>
              <a:xfrm>
                <a:off x="9572853" y="1458787"/>
                <a:ext cx="1101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33" name="Freihand 132">
                <a:extLst>
                  <a:ext uri="{FF2B5EF4-FFF2-40B4-BE49-F238E27FC236}">
                    <a16:creationId xmlns:a16="http://schemas.microsoft.com/office/drawing/2014/main" id="{1A6503AD-76BE-48BF-BD2A-B3E122723FBF}"/>
                  </a:ext>
                </a:extLst>
              </p14:cNvPr>
              <p14:cNvContentPartPr/>
              <p14:nvPr/>
            </p14:nvContentPartPr>
            <p14:xfrm>
              <a:off x="9721893" y="1559227"/>
              <a:ext cx="3960" cy="41040"/>
            </p14:xfrm>
          </p:contentPart>
        </mc:Choice>
        <mc:Fallback xmlns="">
          <p:pic>
            <p:nvPicPr>
              <p:cNvPr id="133" name="Freihand 132">
                <a:extLst>
                  <a:ext uri="{FF2B5EF4-FFF2-40B4-BE49-F238E27FC236}">
                    <a16:creationId xmlns:a16="http://schemas.microsoft.com/office/drawing/2014/main" id="{1A6503AD-76BE-48BF-BD2A-B3E122723FBF}"/>
                  </a:ext>
                </a:extLst>
              </p:cNvPr>
              <p:cNvPicPr/>
              <p:nvPr/>
            </p:nvPicPr>
            <p:blipFill>
              <a:blip r:embed="rId333"/>
              <a:stretch>
                <a:fillRect/>
              </a:stretch>
            </p:blipFill>
            <p:spPr>
              <a:xfrm>
                <a:off x="9717573" y="1554907"/>
                <a:ext cx="126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34" name="Freihand 133">
                <a:extLst>
                  <a:ext uri="{FF2B5EF4-FFF2-40B4-BE49-F238E27FC236}">
                    <a16:creationId xmlns:a16="http://schemas.microsoft.com/office/drawing/2014/main" id="{31B1466C-130B-44C5-AED9-8A11D4D17ED2}"/>
                  </a:ext>
                </a:extLst>
              </p14:cNvPr>
              <p14:cNvContentPartPr/>
              <p14:nvPr/>
            </p14:nvContentPartPr>
            <p14:xfrm>
              <a:off x="9765813" y="1388227"/>
              <a:ext cx="131040" cy="182880"/>
            </p14:xfrm>
          </p:contentPart>
        </mc:Choice>
        <mc:Fallback xmlns="">
          <p:pic>
            <p:nvPicPr>
              <p:cNvPr id="134" name="Freihand 133">
                <a:extLst>
                  <a:ext uri="{FF2B5EF4-FFF2-40B4-BE49-F238E27FC236}">
                    <a16:creationId xmlns:a16="http://schemas.microsoft.com/office/drawing/2014/main" id="{31B1466C-130B-44C5-AED9-8A11D4D17ED2}"/>
                  </a:ext>
                </a:extLst>
              </p:cNvPr>
              <p:cNvPicPr/>
              <p:nvPr/>
            </p:nvPicPr>
            <p:blipFill>
              <a:blip r:embed="rId335"/>
              <a:stretch>
                <a:fillRect/>
              </a:stretch>
            </p:blipFill>
            <p:spPr>
              <a:xfrm>
                <a:off x="9761493" y="1383907"/>
                <a:ext cx="1396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35" name="Freihand 134">
                <a:extLst>
                  <a:ext uri="{FF2B5EF4-FFF2-40B4-BE49-F238E27FC236}">
                    <a16:creationId xmlns:a16="http://schemas.microsoft.com/office/drawing/2014/main" id="{A096540C-9370-4F4B-9099-8DD021FBA943}"/>
                  </a:ext>
                </a:extLst>
              </p14:cNvPr>
              <p14:cNvContentPartPr/>
              <p14:nvPr/>
            </p14:nvContentPartPr>
            <p14:xfrm>
              <a:off x="9975693" y="1544107"/>
              <a:ext cx="360" cy="360"/>
            </p14:xfrm>
          </p:contentPart>
        </mc:Choice>
        <mc:Fallback xmlns="">
          <p:pic>
            <p:nvPicPr>
              <p:cNvPr id="135" name="Freihand 134">
                <a:extLst>
                  <a:ext uri="{FF2B5EF4-FFF2-40B4-BE49-F238E27FC236}">
                    <a16:creationId xmlns:a16="http://schemas.microsoft.com/office/drawing/2014/main" id="{A096540C-9370-4F4B-9099-8DD021FBA943}"/>
                  </a:ext>
                </a:extLst>
              </p:cNvPr>
              <p:cNvPicPr/>
              <p:nvPr/>
            </p:nvPicPr>
            <p:blipFill>
              <a:blip r:embed="rId132"/>
              <a:stretch>
                <a:fillRect/>
              </a:stretch>
            </p:blipFill>
            <p:spPr>
              <a:xfrm>
                <a:off x="9971373" y="15397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37" name="Freihand 136">
                <a:extLst>
                  <a:ext uri="{FF2B5EF4-FFF2-40B4-BE49-F238E27FC236}">
                    <a16:creationId xmlns:a16="http://schemas.microsoft.com/office/drawing/2014/main" id="{5041FBE1-EE97-4935-8669-C03CF21964FC}"/>
                  </a:ext>
                </a:extLst>
              </p14:cNvPr>
              <p14:cNvContentPartPr/>
              <p14:nvPr/>
            </p14:nvContentPartPr>
            <p14:xfrm>
              <a:off x="9974613" y="1575067"/>
              <a:ext cx="360" cy="360"/>
            </p14:xfrm>
          </p:contentPart>
        </mc:Choice>
        <mc:Fallback xmlns="">
          <p:pic>
            <p:nvPicPr>
              <p:cNvPr id="137" name="Freihand 136">
                <a:extLst>
                  <a:ext uri="{FF2B5EF4-FFF2-40B4-BE49-F238E27FC236}">
                    <a16:creationId xmlns:a16="http://schemas.microsoft.com/office/drawing/2014/main" id="{5041FBE1-EE97-4935-8669-C03CF21964FC}"/>
                  </a:ext>
                </a:extLst>
              </p:cNvPr>
              <p:cNvPicPr/>
              <p:nvPr/>
            </p:nvPicPr>
            <p:blipFill>
              <a:blip r:embed="rId132"/>
              <a:stretch>
                <a:fillRect/>
              </a:stretch>
            </p:blipFill>
            <p:spPr>
              <a:xfrm>
                <a:off x="9970293" y="15707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38" name="Freihand 137">
                <a:extLst>
                  <a:ext uri="{FF2B5EF4-FFF2-40B4-BE49-F238E27FC236}">
                    <a16:creationId xmlns:a16="http://schemas.microsoft.com/office/drawing/2014/main" id="{55DA5838-B2B5-4257-9AEA-2EE1B778C287}"/>
                  </a:ext>
                </a:extLst>
              </p14:cNvPr>
              <p14:cNvContentPartPr/>
              <p14:nvPr/>
            </p14:nvContentPartPr>
            <p14:xfrm>
              <a:off x="10350813" y="1411987"/>
              <a:ext cx="11880" cy="115920"/>
            </p14:xfrm>
          </p:contentPart>
        </mc:Choice>
        <mc:Fallback xmlns="">
          <p:pic>
            <p:nvPicPr>
              <p:cNvPr id="138" name="Freihand 137">
                <a:extLst>
                  <a:ext uri="{FF2B5EF4-FFF2-40B4-BE49-F238E27FC236}">
                    <a16:creationId xmlns:a16="http://schemas.microsoft.com/office/drawing/2014/main" id="{55DA5838-B2B5-4257-9AEA-2EE1B778C287}"/>
                  </a:ext>
                </a:extLst>
              </p:cNvPr>
              <p:cNvPicPr/>
              <p:nvPr/>
            </p:nvPicPr>
            <p:blipFill>
              <a:blip r:embed="rId339"/>
              <a:stretch>
                <a:fillRect/>
              </a:stretch>
            </p:blipFill>
            <p:spPr>
              <a:xfrm>
                <a:off x="10346493" y="1407667"/>
                <a:ext cx="205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39" name="Freihand 138">
                <a:extLst>
                  <a:ext uri="{FF2B5EF4-FFF2-40B4-BE49-F238E27FC236}">
                    <a16:creationId xmlns:a16="http://schemas.microsoft.com/office/drawing/2014/main" id="{DA4EBDC3-0B26-46F8-85CC-22024E1BA715}"/>
                  </a:ext>
                </a:extLst>
              </p14:cNvPr>
              <p14:cNvContentPartPr/>
              <p14:nvPr/>
            </p14:nvContentPartPr>
            <p14:xfrm>
              <a:off x="10230573" y="1382467"/>
              <a:ext cx="202320" cy="20160"/>
            </p14:xfrm>
          </p:contentPart>
        </mc:Choice>
        <mc:Fallback xmlns="">
          <p:pic>
            <p:nvPicPr>
              <p:cNvPr id="139" name="Freihand 138">
                <a:extLst>
                  <a:ext uri="{FF2B5EF4-FFF2-40B4-BE49-F238E27FC236}">
                    <a16:creationId xmlns:a16="http://schemas.microsoft.com/office/drawing/2014/main" id="{DA4EBDC3-0B26-46F8-85CC-22024E1BA715}"/>
                  </a:ext>
                </a:extLst>
              </p:cNvPr>
              <p:cNvPicPr/>
              <p:nvPr/>
            </p:nvPicPr>
            <p:blipFill>
              <a:blip r:embed="rId341"/>
              <a:stretch>
                <a:fillRect/>
              </a:stretch>
            </p:blipFill>
            <p:spPr>
              <a:xfrm>
                <a:off x="10226253" y="1378147"/>
                <a:ext cx="2109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42" name="Freihand 141">
                <a:extLst>
                  <a:ext uri="{FF2B5EF4-FFF2-40B4-BE49-F238E27FC236}">
                    <a16:creationId xmlns:a16="http://schemas.microsoft.com/office/drawing/2014/main" id="{07749265-DB95-4D9C-8F65-BAC1CD69C704}"/>
                  </a:ext>
                </a:extLst>
              </p14:cNvPr>
              <p14:cNvContentPartPr/>
              <p14:nvPr/>
            </p14:nvContentPartPr>
            <p14:xfrm>
              <a:off x="10483653" y="1372387"/>
              <a:ext cx="199080" cy="125640"/>
            </p14:xfrm>
          </p:contentPart>
        </mc:Choice>
        <mc:Fallback xmlns="">
          <p:pic>
            <p:nvPicPr>
              <p:cNvPr id="142" name="Freihand 141">
                <a:extLst>
                  <a:ext uri="{FF2B5EF4-FFF2-40B4-BE49-F238E27FC236}">
                    <a16:creationId xmlns:a16="http://schemas.microsoft.com/office/drawing/2014/main" id="{07749265-DB95-4D9C-8F65-BAC1CD69C704}"/>
                  </a:ext>
                </a:extLst>
              </p:cNvPr>
              <p:cNvPicPr/>
              <p:nvPr/>
            </p:nvPicPr>
            <p:blipFill>
              <a:blip r:embed="rId343"/>
              <a:stretch>
                <a:fillRect/>
              </a:stretch>
            </p:blipFill>
            <p:spPr>
              <a:xfrm>
                <a:off x="10479333" y="1368067"/>
                <a:ext cx="2077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48" name="Freihand 147">
                <a:extLst>
                  <a:ext uri="{FF2B5EF4-FFF2-40B4-BE49-F238E27FC236}">
                    <a16:creationId xmlns:a16="http://schemas.microsoft.com/office/drawing/2014/main" id="{1B77C0E6-0430-480C-AFF8-E40667E68E77}"/>
                  </a:ext>
                </a:extLst>
              </p14:cNvPr>
              <p14:cNvContentPartPr/>
              <p14:nvPr/>
            </p14:nvContentPartPr>
            <p14:xfrm>
              <a:off x="8052573" y="1944787"/>
              <a:ext cx="187200" cy="9360"/>
            </p14:xfrm>
          </p:contentPart>
        </mc:Choice>
        <mc:Fallback xmlns="">
          <p:pic>
            <p:nvPicPr>
              <p:cNvPr id="148" name="Freihand 147">
                <a:extLst>
                  <a:ext uri="{FF2B5EF4-FFF2-40B4-BE49-F238E27FC236}">
                    <a16:creationId xmlns:a16="http://schemas.microsoft.com/office/drawing/2014/main" id="{1B77C0E6-0430-480C-AFF8-E40667E68E77}"/>
                  </a:ext>
                </a:extLst>
              </p:cNvPr>
              <p:cNvPicPr/>
              <p:nvPr/>
            </p:nvPicPr>
            <p:blipFill>
              <a:blip r:embed="rId345"/>
              <a:stretch>
                <a:fillRect/>
              </a:stretch>
            </p:blipFill>
            <p:spPr>
              <a:xfrm>
                <a:off x="8048253" y="1940467"/>
                <a:ext cx="1958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49" name="Freihand 148">
                <a:extLst>
                  <a:ext uri="{FF2B5EF4-FFF2-40B4-BE49-F238E27FC236}">
                    <a16:creationId xmlns:a16="http://schemas.microsoft.com/office/drawing/2014/main" id="{3473E22A-B95C-4719-8648-E68032871ED7}"/>
                  </a:ext>
                </a:extLst>
              </p14:cNvPr>
              <p14:cNvContentPartPr/>
              <p14:nvPr/>
            </p14:nvContentPartPr>
            <p14:xfrm>
              <a:off x="8063733" y="1969987"/>
              <a:ext cx="165600" cy="48600"/>
            </p14:xfrm>
          </p:contentPart>
        </mc:Choice>
        <mc:Fallback xmlns="">
          <p:pic>
            <p:nvPicPr>
              <p:cNvPr id="149" name="Freihand 148">
                <a:extLst>
                  <a:ext uri="{FF2B5EF4-FFF2-40B4-BE49-F238E27FC236}">
                    <a16:creationId xmlns:a16="http://schemas.microsoft.com/office/drawing/2014/main" id="{3473E22A-B95C-4719-8648-E68032871ED7}"/>
                  </a:ext>
                </a:extLst>
              </p:cNvPr>
              <p:cNvPicPr/>
              <p:nvPr/>
            </p:nvPicPr>
            <p:blipFill>
              <a:blip r:embed="rId347"/>
              <a:stretch>
                <a:fillRect/>
              </a:stretch>
            </p:blipFill>
            <p:spPr>
              <a:xfrm>
                <a:off x="8059413" y="1965667"/>
                <a:ext cx="174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50" name="Freihand 149">
                <a:extLst>
                  <a:ext uri="{FF2B5EF4-FFF2-40B4-BE49-F238E27FC236}">
                    <a16:creationId xmlns:a16="http://schemas.microsoft.com/office/drawing/2014/main" id="{90BBF2EE-2AE9-49BF-9C98-614BC56D6434}"/>
                  </a:ext>
                </a:extLst>
              </p14:cNvPr>
              <p14:cNvContentPartPr/>
              <p14:nvPr/>
            </p14:nvContentPartPr>
            <p14:xfrm>
              <a:off x="8219613" y="1903387"/>
              <a:ext cx="133200" cy="138240"/>
            </p14:xfrm>
          </p:contentPart>
        </mc:Choice>
        <mc:Fallback xmlns="">
          <p:pic>
            <p:nvPicPr>
              <p:cNvPr id="150" name="Freihand 149">
                <a:extLst>
                  <a:ext uri="{FF2B5EF4-FFF2-40B4-BE49-F238E27FC236}">
                    <a16:creationId xmlns:a16="http://schemas.microsoft.com/office/drawing/2014/main" id="{90BBF2EE-2AE9-49BF-9C98-614BC56D6434}"/>
                  </a:ext>
                </a:extLst>
              </p:cNvPr>
              <p:cNvPicPr/>
              <p:nvPr/>
            </p:nvPicPr>
            <p:blipFill>
              <a:blip r:embed="rId349"/>
              <a:stretch>
                <a:fillRect/>
              </a:stretch>
            </p:blipFill>
            <p:spPr>
              <a:xfrm>
                <a:off x="8215293" y="1899067"/>
                <a:ext cx="1418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51" name="Freihand 150">
                <a:extLst>
                  <a:ext uri="{FF2B5EF4-FFF2-40B4-BE49-F238E27FC236}">
                    <a16:creationId xmlns:a16="http://schemas.microsoft.com/office/drawing/2014/main" id="{84CB5A74-8D76-4A83-AA94-32A1D46AC1E3}"/>
                  </a:ext>
                </a:extLst>
              </p14:cNvPr>
              <p14:cNvContentPartPr/>
              <p14:nvPr/>
            </p14:nvContentPartPr>
            <p14:xfrm>
              <a:off x="8524533" y="1851907"/>
              <a:ext cx="96120" cy="137880"/>
            </p14:xfrm>
          </p:contentPart>
        </mc:Choice>
        <mc:Fallback xmlns="">
          <p:pic>
            <p:nvPicPr>
              <p:cNvPr id="151" name="Freihand 150">
                <a:extLst>
                  <a:ext uri="{FF2B5EF4-FFF2-40B4-BE49-F238E27FC236}">
                    <a16:creationId xmlns:a16="http://schemas.microsoft.com/office/drawing/2014/main" id="{84CB5A74-8D76-4A83-AA94-32A1D46AC1E3}"/>
                  </a:ext>
                </a:extLst>
              </p:cNvPr>
              <p:cNvPicPr/>
              <p:nvPr/>
            </p:nvPicPr>
            <p:blipFill>
              <a:blip r:embed="rId351"/>
              <a:stretch>
                <a:fillRect/>
              </a:stretch>
            </p:blipFill>
            <p:spPr>
              <a:xfrm>
                <a:off x="8520213" y="1847587"/>
                <a:ext cx="1047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52" name="Freihand 151">
                <a:extLst>
                  <a:ext uri="{FF2B5EF4-FFF2-40B4-BE49-F238E27FC236}">
                    <a16:creationId xmlns:a16="http://schemas.microsoft.com/office/drawing/2014/main" id="{B2AA7F6A-4B19-4889-A5B5-E718B4ADD546}"/>
                  </a:ext>
                </a:extLst>
              </p14:cNvPr>
              <p14:cNvContentPartPr/>
              <p14:nvPr/>
            </p14:nvContentPartPr>
            <p14:xfrm>
              <a:off x="8650533" y="1833907"/>
              <a:ext cx="43200" cy="144720"/>
            </p14:xfrm>
          </p:contentPart>
        </mc:Choice>
        <mc:Fallback xmlns="">
          <p:pic>
            <p:nvPicPr>
              <p:cNvPr id="152" name="Freihand 151">
                <a:extLst>
                  <a:ext uri="{FF2B5EF4-FFF2-40B4-BE49-F238E27FC236}">
                    <a16:creationId xmlns:a16="http://schemas.microsoft.com/office/drawing/2014/main" id="{B2AA7F6A-4B19-4889-A5B5-E718B4ADD546}"/>
                  </a:ext>
                </a:extLst>
              </p:cNvPr>
              <p:cNvPicPr/>
              <p:nvPr/>
            </p:nvPicPr>
            <p:blipFill>
              <a:blip r:embed="rId353"/>
              <a:stretch>
                <a:fillRect/>
              </a:stretch>
            </p:blipFill>
            <p:spPr>
              <a:xfrm>
                <a:off x="8646213" y="1829587"/>
                <a:ext cx="518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53" name="Freihand 152">
                <a:extLst>
                  <a:ext uri="{FF2B5EF4-FFF2-40B4-BE49-F238E27FC236}">
                    <a16:creationId xmlns:a16="http://schemas.microsoft.com/office/drawing/2014/main" id="{531E0F9A-35B4-4261-A958-83A0D7D8CABD}"/>
                  </a:ext>
                </a:extLst>
              </p14:cNvPr>
              <p14:cNvContentPartPr/>
              <p14:nvPr/>
            </p14:nvContentPartPr>
            <p14:xfrm>
              <a:off x="8729013" y="1904467"/>
              <a:ext cx="57960" cy="59400"/>
            </p14:xfrm>
          </p:contentPart>
        </mc:Choice>
        <mc:Fallback xmlns="">
          <p:pic>
            <p:nvPicPr>
              <p:cNvPr id="153" name="Freihand 152">
                <a:extLst>
                  <a:ext uri="{FF2B5EF4-FFF2-40B4-BE49-F238E27FC236}">
                    <a16:creationId xmlns:a16="http://schemas.microsoft.com/office/drawing/2014/main" id="{531E0F9A-35B4-4261-A958-83A0D7D8CABD}"/>
                  </a:ext>
                </a:extLst>
              </p:cNvPr>
              <p:cNvPicPr/>
              <p:nvPr/>
            </p:nvPicPr>
            <p:blipFill>
              <a:blip r:embed="rId355"/>
              <a:stretch>
                <a:fillRect/>
              </a:stretch>
            </p:blipFill>
            <p:spPr>
              <a:xfrm>
                <a:off x="8724693" y="1900147"/>
                <a:ext cx="666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54" name="Freihand 153">
                <a:extLst>
                  <a:ext uri="{FF2B5EF4-FFF2-40B4-BE49-F238E27FC236}">
                    <a16:creationId xmlns:a16="http://schemas.microsoft.com/office/drawing/2014/main" id="{03929F53-0C4D-476A-A07D-DC3F1CBD9AC9}"/>
                  </a:ext>
                </a:extLst>
              </p14:cNvPr>
              <p14:cNvContentPartPr/>
              <p14:nvPr/>
            </p14:nvContentPartPr>
            <p14:xfrm>
              <a:off x="8803173" y="1904107"/>
              <a:ext cx="88560" cy="187560"/>
            </p14:xfrm>
          </p:contentPart>
        </mc:Choice>
        <mc:Fallback xmlns="">
          <p:pic>
            <p:nvPicPr>
              <p:cNvPr id="154" name="Freihand 153">
                <a:extLst>
                  <a:ext uri="{FF2B5EF4-FFF2-40B4-BE49-F238E27FC236}">
                    <a16:creationId xmlns:a16="http://schemas.microsoft.com/office/drawing/2014/main" id="{03929F53-0C4D-476A-A07D-DC3F1CBD9AC9}"/>
                  </a:ext>
                </a:extLst>
              </p:cNvPr>
              <p:cNvPicPr/>
              <p:nvPr/>
            </p:nvPicPr>
            <p:blipFill>
              <a:blip r:embed="rId357"/>
              <a:stretch>
                <a:fillRect/>
              </a:stretch>
            </p:blipFill>
            <p:spPr>
              <a:xfrm>
                <a:off x="8798853" y="1899787"/>
                <a:ext cx="972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55" name="Freihand 154">
                <a:extLst>
                  <a:ext uri="{FF2B5EF4-FFF2-40B4-BE49-F238E27FC236}">
                    <a16:creationId xmlns:a16="http://schemas.microsoft.com/office/drawing/2014/main" id="{1DD19FC3-7E60-4C09-AD9A-02BEA99A8937}"/>
                  </a:ext>
                </a:extLst>
              </p14:cNvPr>
              <p14:cNvContentPartPr/>
              <p14:nvPr/>
            </p14:nvContentPartPr>
            <p14:xfrm>
              <a:off x="8941773" y="1876027"/>
              <a:ext cx="118800" cy="83160"/>
            </p14:xfrm>
          </p:contentPart>
        </mc:Choice>
        <mc:Fallback xmlns="">
          <p:pic>
            <p:nvPicPr>
              <p:cNvPr id="155" name="Freihand 154">
                <a:extLst>
                  <a:ext uri="{FF2B5EF4-FFF2-40B4-BE49-F238E27FC236}">
                    <a16:creationId xmlns:a16="http://schemas.microsoft.com/office/drawing/2014/main" id="{1DD19FC3-7E60-4C09-AD9A-02BEA99A8937}"/>
                  </a:ext>
                </a:extLst>
              </p:cNvPr>
              <p:cNvPicPr/>
              <p:nvPr/>
            </p:nvPicPr>
            <p:blipFill>
              <a:blip r:embed="rId359"/>
              <a:stretch>
                <a:fillRect/>
              </a:stretch>
            </p:blipFill>
            <p:spPr>
              <a:xfrm>
                <a:off x="8937453" y="1871707"/>
                <a:ext cx="1274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56" name="Freihand 155">
                <a:extLst>
                  <a:ext uri="{FF2B5EF4-FFF2-40B4-BE49-F238E27FC236}">
                    <a16:creationId xmlns:a16="http://schemas.microsoft.com/office/drawing/2014/main" id="{E345020D-825C-44A6-B4FE-7943119F16FB}"/>
                  </a:ext>
                </a:extLst>
              </p14:cNvPr>
              <p14:cNvContentPartPr/>
              <p14:nvPr/>
            </p14:nvContentPartPr>
            <p14:xfrm>
              <a:off x="9241293" y="1797547"/>
              <a:ext cx="35280" cy="126360"/>
            </p14:xfrm>
          </p:contentPart>
        </mc:Choice>
        <mc:Fallback xmlns="">
          <p:pic>
            <p:nvPicPr>
              <p:cNvPr id="156" name="Freihand 155">
                <a:extLst>
                  <a:ext uri="{FF2B5EF4-FFF2-40B4-BE49-F238E27FC236}">
                    <a16:creationId xmlns:a16="http://schemas.microsoft.com/office/drawing/2014/main" id="{E345020D-825C-44A6-B4FE-7943119F16FB}"/>
                  </a:ext>
                </a:extLst>
              </p:cNvPr>
              <p:cNvPicPr/>
              <p:nvPr/>
            </p:nvPicPr>
            <p:blipFill>
              <a:blip r:embed="rId361"/>
              <a:stretch>
                <a:fillRect/>
              </a:stretch>
            </p:blipFill>
            <p:spPr>
              <a:xfrm>
                <a:off x="9236973" y="1793227"/>
                <a:ext cx="439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57" name="Freihand 156">
                <a:extLst>
                  <a:ext uri="{FF2B5EF4-FFF2-40B4-BE49-F238E27FC236}">
                    <a16:creationId xmlns:a16="http://schemas.microsoft.com/office/drawing/2014/main" id="{1DA63694-B9EA-4829-A4AA-BC447D867E66}"/>
                  </a:ext>
                </a:extLst>
              </p14:cNvPr>
              <p14:cNvContentPartPr/>
              <p14:nvPr/>
            </p14:nvContentPartPr>
            <p14:xfrm>
              <a:off x="9152013" y="1786387"/>
              <a:ext cx="160200" cy="24840"/>
            </p14:xfrm>
          </p:contentPart>
        </mc:Choice>
        <mc:Fallback xmlns="">
          <p:pic>
            <p:nvPicPr>
              <p:cNvPr id="157" name="Freihand 156">
                <a:extLst>
                  <a:ext uri="{FF2B5EF4-FFF2-40B4-BE49-F238E27FC236}">
                    <a16:creationId xmlns:a16="http://schemas.microsoft.com/office/drawing/2014/main" id="{1DA63694-B9EA-4829-A4AA-BC447D867E66}"/>
                  </a:ext>
                </a:extLst>
              </p:cNvPr>
              <p:cNvPicPr/>
              <p:nvPr/>
            </p:nvPicPr>
            <p:blipFill>
              <a:blip r:embed="rId363"/>
              <a:stretch>
                <a:fillRect/>
              </a:stretch>
            </p:blipFill>
            <p:spPr>
              <a:xfrm>
                <a:off x="9147333" y="1782067"/>
                <a:ext cx="1688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158" name="Freihand 157">
                <a:extLst>
                  <a:ext uri="{FF2B5EF4-FFF2-40B4-BE49-F238E27FC236}">
                    <a16:creationId xmlns:a16="http://schemas.microsoft.com/office/drawing/2014/main" id="{964E857E-6431-4336-B312-9EECCCB12C90}"/>
                  </a:ext>
                </a:extLst>
              </p14:cNvPr>
              <p14:cNvContentPartPr/>
              <p14:nvPr/>
            </p14:nvContentPartPr>
            <p14:xfrm>
              <a:off x="9356133" y="1752907"/>
              <a:ext cx="144360" cy="164160"/>
            </p14:xfrm>
          </p:contentPart>
        </mc:Choice>
        <mc:Fallback xmlns="">
          <p:pic>
            <p:nvPicPr>
              <p:cNvPr id="158" name="Freihand 157">
                <a:extLst>
                  <a:ext uri="{FF2B5EF4-FFF2-40B4-BE49-F238E27FC236}">
                    <a16:creationId xmlns:a16="http://schemas.microsoft.com/office/drawing/2014/main" id="{964E857E-6431-4336-B312-9EECCCB12C90}"/>
                  </a:ext>
                </a:extLst>
              </p:cNvPr>
              <p:cNvPicPr/>
              <p:nvPr/>
            </p:nvPicPr>
            <p:blipFill>
              <a:blip r:embed="rId365"/>
              <a:stretch>
                <a:fillRect/>
              </a:stretch>
            </p:blipFill>
            <p:spPr>
              <a:xfrm>
                <a:off x="9351813" y="1748587"/>
                <a:ext cx="1530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161" name="Freihand 160">
                <a:extLst>
                  <a:ext uri="{FF2B5EF4-FFF2-40B4-BE49-F238E27FC236}">
                    <a16:creationId xmlns:a16="http://schemas.microsoft.com/office/drawing/2014/main" id="{5402B2F4-9E19-4BF8-9B8B-CA322565C988}"/>
                  </a:ext>
                </a:extLst>
              </p14:cNvPr>
              <p14:cNvContentPartPr/>
              <p14:nvPr/>
            </p14:nvContentPartPr>
            <p14:xfrm>
              <a:off x="9646293" y="1850107"/>
              <a:ext cx="217440" cy="15840"/>
            </p14:xfrm>
          </p:contentPart>
        </mc:Choice>
        <mc:Fallback xmlns="">
          <p:pic>
            <p:nvPicPr>
              <p:cNvPr id="161" name="Freihand 160">
                <a:extLst>
                  <a:ext uri="{FF2B5EF4-FFF2-40B4-BE49-F238E27FC236}">
                    <a16:creationId xmlns:a16="http://schemas.microsoft.com/office/drawing/2014/main" id="{5402B2F4-9E19-4BF8-9B8B-CA322565C988}"/>
                  </a:ext>
                </a:extLst>
              </p:cNvPr>
              <p:cNvPicPr/>
              <p:nvPr/>
            </p:nvPicPr>
            <p:blipFill>
              <a:blip r:embed="rId367"/>
              <a:stretch>
                <a:fillRect/>
              </a:stretch>
            </p:blipFill>
            <p:spPr>
              <a:xfrm>
                <a:off x="9641973" y="1845787"/>
                <a:ext cx="2260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162" name="Freihand 161">
                <a:extLst>
                  <a:ext uri="{FF2B5EF4-FFF2-40B4-BE49-F238E27FC236}">
                    <a16:creationId xmlns:a16="http://schemas.microsoft.com/office/drawing/2014/main" id="{6E7C664D-CFD4-4C21-90BE-7B0CA7C40724}"/>
                  </a:ext>
                </a:extLst>
              </p14:cNvPr>
              <p14:cNvContentPartPr/>
              <p14:nvPr/>
            </p14:nvContentPartPr>
            <p14:xfrm>
              <a:off x="9693453" y="1874947"/>
              <a:ext cx="162720" cy="31320"/>
            </p14:xfrm>
          </p:contentPart>
        </mc:Choice>
        <mc:Fallback xmlns="">
          <p:pic>
            <p:nvPicPr>
              <p:cNvPr id="162" name="Freihand 161">
                <a:extLst>
                  <a:ext uri="{FF2B5EF4-FFF2-40B4-BE49-F238E27FC236}">
                    <a16:creationId xmlns:a16="http://schemas.microsoft.com/office/drawing/2014/main" id="{6E7C664D-CFD4-4C21-90BE-7B0CA7C40724}"/>
                  </a:ext>
                </a:extLst>
              </p:cNvPr>
              <p:cNvPicPr/>
              <p:nvPr/>
            </p:nvPicPr>
            <p:blipFill>
              <a:blip r:embed="rId369"/>
              <a:stretch>
                <a:fillRect/>
              </a:stretch>
            </p:blipFill>
            <p:spPr>
              <a:xfrm>
                <a:off x="9689133" y="1870627"/>
                <a:ext cx="1713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164" name="Freihand 163">
                <a:extLst>
                  <a:ext uri="{FF2B5EF4-FFF2-40B4-BE49-F238E27FC236}">
                    <a16:creationId xmlns:a16="http://schemas.microsoft.com/office/drawing/2014/main" id="{B0489486-B276-400E-A1AA-04E1047829B7}"/>
                  </a:ext>
                </a:extLst>
              </p14:cNvPr>
              <p14:cNvContentPartPr/>
              <p14:nvPr/>
            </p14:nvContentPartPr>
            <p14:xfrm>
              <a:off x="9971373" y="1774147"/>
              <a:ext cx="87120" cy="131040"/>
            </p14:xfrm>
          </p:contentPart>
        </mc:Choice>
        <mc:Fallback xmlns="">
          <p:pic>
            <p:nvPicPr>
              <p:cNvPr id="164" name="Freihand 163">
                <a:extLst>
                  <a:ext uri="{FF2B5EF4-FFF2-40B4-BE49-F238E27FC236}">
                    <a16:creationId xmlns:a16="http://schemas.microsoft.com/office/drawing/2014/main" id="{B0489486-B276-400E-A1AA-04E1047829B7}"/>
                  </a:ext>
                </a:extLst>
              </p:cNvPr>
              <p:cNvPicPr/>
              <p:nvPr/>
            </p:nvPicPr>
            <p:blipFill>
              <a:blip r:embed="rId371"/>
              <a:stretch>
                <a:fillRect/>
              </a:stretch>
            </p:blipFill>
            <p:spPr>
              <a:xfrm>
                <a:off x="9967053" y="1769827"/>
                <a:ext cx="957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165" name="Freihand 164">
                <a:extLst>
                  <a:ext uri="{FF2B5EF4-FFF2-40B4-BE49-F238E27FC236}">
                    <a16:creationId xmlns:a16="http://schemas.microsoft.com/office/drawing/2014/main" id="{74878DD8-9060-4E36-A755-2241AA335C1C}"/>
                  </a:ext>
                </a:extLst>
              </p14:cNvPr>
              <p14:cNvContentPartPr/>
              <p14:nvPr/>
            </p14:nvContentPartPr>
            <p14:xfrm>
              <a:off x="10077573" y="1709347"/>
              <a:ext cx="26640" cy="159840"/>
            </p14:xfrm>
          </p:contentPart>
        </mc:Choice>
        <mc:Fallback xmlns="">
          <p:pic>
            <p:nvPicPr>
              <p:cNvPr id="165" name="Freihand 164">
                <a:extLst>
                  <a:ext uri="{FF2B5EF4-FFF2-40B4-BE49-F238E27FC236}">
                    <a16:creationId xmlns:a16="http://schemas.microsoft.com/office/drawing/2014/main" id="{74878DD8-9060-4E36-A755-2241AA335C1C}"/>
                  </a:ext>
                </a:extLst>
              </p:cNvPr>
              <p:cNvPicPr/>
              <p:nvPr/>
            </p:nvPicPr>
            <p:blipFill>
              <a:blip r:embed="rId373"/>
              <a:stretch>
                <a:fillRect/>
              </a:stretch>
            </p:blipFill>
            <p:spPr>
              <a:xfrm>
                <a:off x="10073253" y="1705027"/>
                <a:ext cx="352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166" name="Freihand 165">
                <a:extLst>
                  <a:ext uri="{FF2B5EF4-FFF2-40B4-BE49-F238E27FC236}">
                    <a16:creationId xmlns:a16="http://schemas.microsoft.com/office/drawing/2014/main" id="{A288D0CF-46AD-40A0-BC98-7DA28B4C34BB}"/>
                  </a:ext>
                </a:extLst>
              </p14:cNvPr>
              <p14:cNvContentPartPr/>
              <p14:nvPr/>
            </p14:nvContentPartPr>
            <p14:xfrm>
              <a:off x="10118613" y="1787827"/>
              <a:ext cx="75600" cy="87840"/>
            </p14:xfrm>
          </p:contentPart>
        </mc:Choice>
        <mc:Fallback xmlns="">
          <p:pic>
            <p:nvPicPr>
              <p:cNvPr id="166" name="Freihand 165">
                <a:extLst>
                  <a:ext uri="{FF2B5EF4-FFF2-40B4-BE49-F238E27FC236}">
                    <a16:creationId xmlns:a16="http://schemas.microsoft.com/office/drawing/2014/main" id="{A288D0CF-46AD-40A0-BC98-7DA28B4C34BB}"/>
                  </a:ext>
                </a:extLst>
              </p:cNvPr>
              <p:cNvPicPr/>
              <p:nvPr/>
            </p:nvPicPr>
            <p:blipFill>
              <a:blip r:embed="rId375"/>
              <a:stretch>
                <a:fillRect/>
              </a:stretch>
            </p:blipFill>
            <p:spPr>
              <a:xfrm>
                <a:off x="10114293" y="1783507"/>
                <a:ext cx="842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167" name="Freihand 166">
                <a:extLst>
                  <a:ext uri="{FF2B5EF4-FFF2-40B4-BE49-F238E27FC236}">
                    <a16:creationId xmlns:a16="http://schemas.microsoft.com/office/drawing/2014/main" id="{D580B804-4FDE-44E5-8B0C-3CADF6CA9FA0}"/>
                  </a:ext>
                </a:extLst>
              </p14:cNvPr>
              <p14:cNvContentPartPr/>
              <p14:nvPr/>
            </p14:nvContentPartPr>
            <p14:xfrm>
              <a:off x="10216893" y="1777027"/>
              <a:ext cx="79560" cy="219960"/>
            </p14:xfrm>
          </p:contentPart>
        </mc:Choice>
        <mc:Fallback xmlns="">
          <p:pic>
            <p:nvPicPr>
              <p:cNvPr id="167" name="Freihand 166">
                <a:extLst>
                  <a:ext uri="{FF2B5EF4-FFF2-40B4-BE49-F238E27FC236}">
                    <a16:creationId xmlns:a16="http://schemas.microsoft.com/office/drawing/2014/main" id="{D580B804-4FDE-44E5-8B0C-3CADF6CA9FA0}"/>
                  </a:ext>
                </a:extLst>
              </p:cNvPr>
              <p:cNvPicPr/>
              <p:nvPr/>
            </p:nvPicPr>
            <p:blipFill>
              <a:blip r:embed="rId377"/>
              <a:stretch>
                <a:fillRect/>
              </a:stretch>
            </p:blipFill>
            <p:spPr>
              <a:xfrm>
                <a:off x="10212573" y="1772707"/>
                <a:ext cx="8820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168" name="Freihand 167">
                <a:extLst>
                  <a:ext uri="{FF2B5EF4-FFF2-40B4-BE49-F238E27FC236}">
                    <a16:creationId xmlns:a16="http://schemas.microsoft.com/office/drawing/2014/main" id="{BC09F353-08FB-4A9C-B269-115EA3033416}"/>
                  </a:ext>
                </a:extLst>
              </p14:cNvPr>
              <p14:cNvContentPartPr/>
              <p14:nvPr/>
            </p14:nvContentPartPr>
            <p14:xfrm>
              <a:off x="10327413" y="1765867"/>
              <a:ext cx="103680" cy="83520"/>
            </p14:xfrm>
          </p:contentPart>
        </mc:Choice>
        <mc:Fallback xmlns="">
          <p:pic>
            <p:nvPicPr>
              <p:cNvPr id="168" name="Freihand 167">
                <a:extLst>
                  <a:ext uri="{FF2B5EF4-FFF2-40B4-BE49-F238E27FC236}">
                    <a16:creationId xmlns:a16="http://schemas.microsoft.com/office/drawing/2014/main" id="{BC09F353-08FB-4A9C-B269-115EA3033416}"/>
                  </a:ext>
                </a:extLst>
              </p:cNvPr>
              <p:cNvPicPr/>
              <p:nvPr/>
            </p:nvPicPr>
            <p:blipFill>
              <a:blip r:embed="rId379"/>
              <a:stretch>
                <a:fillRect/>
              </a:stretch>
            </p:blipFill>
            <p:spPr>
              <a:xfrm>
                <a:off x="10323093" y="1761547"/>
                <a:ext cx="1123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169" name="Freihand 168">
                <a:extLst>
                  <a:ext uri="{FF2B5EF4-FFF2-40B4-BE49-F238E27FC236}">
                    <a16:creationId xmlns:a16="http://schemas.microsoft.com/office/drawing/2014/main" id="{4AE489C9-1FE6-4130-990D-DA11B62D61AD}"/>
                  </a:ext>
                </a:extLst>
              </p14:cNvPr>
              <p14:cNvContentPartPr/>
              <p14:nvPr/>
            </p14:nvContentPartPr>
            <p14:xfrm>
              <a:off x="10535133" y="1723387"/>
              <a:ext cx="33480" cy="135000"/>
            </p14:xfrm>
          </p:contentPart>
        </mc:Choice>
        <mc:Fallback xmlns="">
          <p:pic>
            <p:nvPicPr>
              <p:cNvPr id="169" name="Freihand 168">
                <a:extLst>
                  <a:ext uri="{FF2B5EF4-FFF2-40B4-BE49-F238E27FC236}">
                    <a16:creationId xmlns:a16="http://schemas.microsoft.com/office/drawing/2014/main" id="{4AE489C9-1FE6-4130-990D-DA11B62D61AD}"/>
                  </a:ext>
                </a:extLst>
              </p:cNvPr>
              <p:cNvPicPr/>
              <p:nvPr/>
            </p:nvPicPr>
            <p:blipFill>
              <a:blip r:embed="rId381"/>
              <a:stretch>
                <a:fillRect/>
              </a:stretch>
            </p:blipFill>
            <p:spPr>
              <a:xfrm>
                <a:off x="10530813" y="1719067"/>
                <a:ext cx="421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170" name="Freihand 169">
                <a:extLst>
                  <a:ext uri="{FF2B5EF4-FFF2-40B4-BE49-F238E27FC236}">
                    <a16:creationId xmlns:a16="http://schemas.microsoft.com/office/drawing/2014/main" id="{AC1D7175-5874-421F-81B1-C0C3B9AF9F95}"/>
                  </a:ext>
                </a:extLst>
              </p14:cNvPr>
              <p14:cNvContentPartPr/>
              <p14:nvPr/>
            </p14:nvContentPartPr>
            <p14:xfrm>
              <a:off x="10514973" y="1821307"/>
              <a:ext cx="140760" cy="9360"/>
            </p14:xfrm>
          </p:contentPart>
        </mc:Choice>
        <mc:Fallback xmlns="">
          <p:pic>
            <p:nvPicPr>
              <p:cNvPr id="170" name="Freihand 169">
                <a:extLst>
                  <a:ext uri="{FF2B5EF4-FFF2-40B4-BE49-F238E27FC236}">
                    <a16:creationId xmlns:a16="http://schemas.microsoft.com/office/drawing/2014/main" id="{AC1D7175-5874-421F-81B1-C0C3B9AF9F95}"/>
                  </a:ext>
                </a:extLst>
              </p:cNvPr>
              <p:cNvPicPr/>
              <p:nvPr/>
            </p:nvPicPr>
            <p:blipFill>
              <a:blip r:embed="rId383"/>
              <a:stretch>
                <a:fillRect/>
              </a:stretch>
            </p:blipFill>
            <p:spPr>
              <a:xfrm>
                <a:off x="10510653" y="1816987"/>
                <a:ext cx="1494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171" name="Freihand 170">
                <a:extLst>
                  <a:ext uri="{FF2B5EF4-FFF2-40B4-BE49-F238E27FC236}">
                    <a16:creationId xmlns:a16="http://schemas.microsoft.com/office/drawing/2014/main" id="{CAE49820-0A72-48C0-8B15-F665F898F55A}"/>
                  </a:ext>
                </a:extLst>
              </p14:cNvPr>
              <p14:cNvContentPartPr/>
              <p14:nvPr/>
            </p14:nvContentPartPr>
            <p14:xfrm>
              <a:off x="10473213" y="1707187"/>
              <a:ext cx="134640" cy="14760"/>
            </p14:xfrm>
          </p:contentPart>
        </mc:Choice>
        <mc:Fallback xmlns="">
          <p:pic>
            <p:nvPicPr>
              <p:cNvPr id="171" name="Freihand 170">
                <a:extLst>
                  <a:ext uri="{FF2B5EF4-FFF2-40B4-BE49-F238E27FC236}">
                    <a16:creationId xmlns:a16="http://schemas.microsoft.com/office/drawing/2014/main" id="{CAE49820-0A72-48C0-8B15-F665F898F55A}"/>
                  </a:ext>
                </a:extLst>
              </p:cNvPr>
              <p:cNvPicPr/>
              <p:nvPr/>
            </p:nvPicPr>
            <p:blipFill>
              <a:blip r:embed="rId385"/>
              <a:stretch>
                <a:fillRect/>
              </a:stretch>
            </p:blipFill>
            <p:spPr>
              <a:xfrm>
                <a:off x="10468893" y="1702867"/>
                <a:ext cx="1432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172" name="Freihand 171">
                <a:extLst>
                  <a:ext uri="{FF2B5EF4-FFF2-40B4-BE49-F238E27FC236}">
                    <a16:creationId xmlns:a16="http://schemas.microsoft.com/office/drawing/2014/main" id="{BD5D84FF-2A32-4229-9836-DDF8258B7BCB}"/>
                  </a:ext>
                </a:extLst>
              </p14:cNvPr>
              <p14:cNvContentPartPr/>
              <p14:nvPr/>
            </p14:nvContentPartPr>
            <p14:xfrm>
              <a:off x="10616853" y="1730587"/>
              <a:ext cx="194760" cy="80640"/>
            </p14:xfrm>
          </p:contentPart>
        </mc:Choice>
        <mc:Fallback xmlns="">
          <p:pic>
            <p:nvPicPr>
              <p:cNvPr id="172" name="Freihand 171">
                <a:extLst>
                  <a:ext uri="{FF2B5EF4-FFF2-40B4-BE49-F238E27FC236}">
                    <a16:creationId xmlns:a16="http://schemas.microsoft.com/office/drawing/2014/main" id="{BD5D84FF-2A32-4229-9836-DDF8258B7BCB}"/>
                  </a:ext>
                </a:extLst>
              </p:cNvPr>
              <p:cNvPicPr/>
              <p:nvPr/>
            </p:nvPicPr>
            <p:blipFill>
              <a:blip r:embed="rId387"/>
              <a:stretch>
                <a:fillRect/>
              </a:stretch>
            </p:blipFill>
            <p:spPr>
              <a:xfrm>
                <a:off x="10612533" y="1726267"/>
                <a:ext cx="2034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173" name="Freihand 172">
                <a:extLst>
                  <a:ext uri="{FF2B5EF4-FFF2-40B4-BE49-F238E27FC236}">
                    <a16:creationId xmlns:a16="http://schemas.microsoft.com/office/drawing/2014/main" id="{E9572506-B6D6-4C81-8253-D52D5AFF683C}"/>
                  </a:ext>
                </a:extLst>
              </p14:cNvPr>
              <p14:cNvContentPartPr/>
              <p14:nvPr/>
            </p14:nvContentPartPr>
            <p14:xfrm>
              <a:off x="10811613" y="1732747"/>
              <a:ext cx="194400" cy="55800"/>
            </p14:xfrm>
          </p:contentPart>
        </mc:Choice>
        <mc:Fallback xmlns="">
          <p:pic>
            <p:nvPicPr>
              <p:cNvPr id="173" name="Freihand 172">
                <a:extLst>
                  <a:ext uri="{FF2B5EF4-FFF2-40B4-BE49-F238E27FC236}">
                    <a16:creationId xmlns:a16="http://schemas.microsoft.com/office/drawing/2014/main" id="{E9572506-B6D6-4C81-8253-D52D5AFF683C}"/>
                  </a:ext>
                </a:extLst>
              </p:cNvPr>
              <p:cNvPicPr/>
              <p:nvPr/>
            </p:nvPicPr>
            <p:blipFill>
              <a:blip r:embed="rId389"/>
              <a:stretch>
                <a:fillRect/>
              </a:stretch>
            </p:blipFill>
            <p:spPr>
              <a:xfrm>
                <a:off x="10807293" y="1728427"/>
                <a:ext cx="2030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174" name="Freihand 173">
                <a:extLst>
                  <a:ext uri="{FF2B5EF4-FFF2-40B4-BE49-F238E27FC236}">
                    <a16:creationId xmlns:a16="http://schemas.microsoft.com/office/drawing/2014/main" id="{A1096C27-6BD0-4ECA-AC66-1575562460A2}"/>
                  </a:ext>
                </a:extLst>
              </p14:cNvPr>
              <p14:cNvContentPartPr/>
              <p14:nvPr/>
            </p14:nvContentPartPr>
            <p14:xfrm>
              <a:off x="11021493" y="1711147"/>
              <a:ext cx="75600" cy="66600"/>
            </p14:xfrm>
          </p:contentPart>
        </mc:Choice>
        <mc:Fallback xmlns="">
          <p:pic>
            <p:nvPicPr>
              <p:cNvPr id="174" name="Freihand 173">
                <a:extLst>
                  <a:ext uri="{FF2B5EF4-FFF2-40B4-BE49-F238E27FC236}">
                    <a16:creationId xmlns:a16="http://schemas.microsoft.com/office/drawing/2014/main" id="{A1096C27-6BD0-4ECA-AC66-1575562460A2}"/>
                  </a:ext>
                </a:extLst>
              </p:cNvPr>
              <p:cNvPicPr/>
              <p:nvPr/>
            </p:nvPicPr>
            <p:blipFill>
              <a:blip r:embed="rId391"/>
              <a:stretch>
                <a:fillRect/>
              </a:stretch>
            </p:blipFill>
            <p:spPr>
              <a:xfrm>
                <a:off x="11017173" y="1706827"/>
                <a:ext cx="842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175" name="Freihand 174">
                <a:extLst>
                  <a:ext uri="{FF2B5EF4-FFF2-40B4-BE49-F238E27FC236}">
                    <a16:creationId xmlns:a16="http://schemas.microsoft.com/office/drawing/2014/main" id="{90BAC709-52B5-47C4-B2BA-E52C204001AD}"/>
                  </a:ext>
                </a:extLst>
              </p14:cNvPr>
              <p14:cNvContentPartPr/>
              <p14:nvPr/>
            </p14:nvContentPartPr>
            <p14:xfrm>
              <a:off x="11169453" y="1633747"/>
              <a:ext cx="169560" cy="135000"/>
            </p14:xfrm>
          </p:contentPart>
        </mc:Choice>
        <mc:Fallback xmlns="">
          <p:pic>
            <p:nvPicPr>
              <p:cNvPr id="175" name="Freihand 174">
                <a:extLst>
                  <a:ext uri="{FF2B5EF4-FFF2-40B4-BE49-F238E27FC236}">
                    <a16:creationId xmlns:a16="http://schemas.microsoft.com/office/drawing/2014/main" id="{90BAC709-52B5-47C4-B2BA-E52C204001AD}"/>
                  </a:ext>
                </a:extLst>
              </p:cNvPr>
              <p:cNvPicPr/>
              <p:nvPr/>
            </p:nvPicPr>
            <p:blipFill>
              <a:blip r:embed="rId393"/>
              <a:stretch>
                <a:fillRect/>
              </a:stretch>
            </p:blipFill>
            <p:spPr>
              <a:xfrm>
                <a:off x="11165133" y="1629427"/>
                <a:ext cx="1782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176" name="Freihand 175">
                <a:extLst>
                  <a:ext uri="{FF2B5EF4-FFF2-40B4-BE49-F238E27FC236}">
                    <a16:creationId xmlns:a16="http://schemas.microsoft.com/office/drawing/2014/main" id="{8E48117D-2D56-4726-888F-87273855C66F}"/>
                  </a:ext>
                </a:extLst>
              </p14:cNvPr>
              <p14:cNvContentPartPr/>
              <p14:nvPr/>
            </p14:nvContentPartPr>
            <p14:xfrm>
              <a:off x="11326413" y="1659667"/>
              <a:ext cx="18720" cy="2160"/>
            </p14:xfrm>
          </p:contentPart>
        </mc:Choice>
        <mc:Fallback xmlns="">
          <p:pic>
            <p:nvPicPr>
              <p:cNvPr id="176" name="Freihand 175">
                <a:extLst>
                  <a:ext uri="{FF2B5EF4-FFF2-40B4-BE49-F238E27FC236}">
                    <a16:creationId xmlns:a16="http://schemas.microsoft.com/office/drawing/2014/main" id="{8E48117D-2D56-4726-888F-87273855C66F}"/>
                  </a:ext>
                </a:extLst>
              </p:cNvPr>
              <p:cNvPicPr/>
              <p:nvPr/>
            </p:nvPicPr>
            <p:blipFill>
              <a:blip r:embed="rId395"/>
              <a:stretch>
                <a:fillRect/>
              </a:stretch>
            </p:blipFill>
            <p:spPr>
              <a:xfrm>
                <a:off x="11322093" y="1655347"/>
                <a:ext cx="2736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177" name="Freihand 176">
                <a:extLst>
                  <a:ext uri="{FF2B5EF4-FFF2-40B4-BE49-F238E27FC236}">
                    <a16:creationId xmlns:a16="http://schemas.microsoft.com/office/drawing/2014/main" id="{CD148CC3-C1CC-4BAE-BEEA-028627CA9D9A}"/>
                  </a:ext>
                </a:extLst>
              </p14:cNvPr>
              <p14:cNvContentPartPr/>
              <p14:nvPr/>
            </p14:nvContentPartPr>
            <p14:xfrm>
              <a:off x="11372133" y="1669747"/>
              <a:ext cx="86400" cy="74880"/>
            </p14:xfrm>
          </p:contentPart>
        </mc:Choice>
        <mc:Fallback xmlns="">
          <p:pic>
            <p:nvPicPr>
              <p:cNvPr id="177" name="Freihand 176">
                <a:extLst>
                  <a:ext uri="{FF2B5EF4-FFF2-40B4-BE49-F238E27FC236}">
                    <a16:creationId xmlns:a16="http://schemas.microsoft.com/office/drawing/2014/main" id="{CD148CC3-C1CC-4BAE-BEEA-028627CA9D9A}"/>
                  </a:ext>
                </a:extLst>
              </p:cNvPr>
              <p:cNvPicPr/>
              <p:nvPr/>
            </p:nvPicPr>
            <p:blipFill>
              <a:blip r:embed="rId397"/>
              <a:stretch>
                <a:fillRect/>
              </a:stretch>
            </p:blipFill>
            <p:spPr>
              <a:xfrm>
                <a:off x="11367813" y="1665427"/>
                <a:ext cx="950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178" name="Freihand 177">
                <a:extLst>
                  <a:ext uri="{FF2B5EF4-FFF2-40B4-BE49-F238E27FC236}">
                    <a16:creationId xmlns:a16="http://schemas.microsoft.com/office/drawing/2014/main" id="{A14C8498-9937-4794-B280-620E3C37BF84}"/>
                  </a:ext>
                </a:extLst>
              </p14:cNvPr>
              <p14:cNvContentPartPr/>
              <p14:nvPr/>
            </p14:nvContentPartPr>
            <p14:xfrm>
              <a:off x="11517213" y="1663267"/>
              <a:ext cx="135360" cy="50400"/>
            </p14:xfrm>
          </p:contentPart>
        </mc:Choice>
        <mc:Fallback xmlns="">
          <p:pic>
            <p:nvPicPr>
              <p:cNvPr id="178" name="Freihand 177">
                <a:extLst>
                  <a:ext uri="{FF2B5EF4-FFF2-40B4-BE49-F238E27FC236}">
                    <a16:creationId xmlns:a16="http://schemas.microsoft.com/office/drawing/2014/main" id="{A14C8498-9937-4794-B280-620E3C37BF84}"/>
                  </a:ext>
                </a:extLst>
              </p:cNvPr>
              <p:cNvPicPr/>
              <p:nvPr/>
            </p:nvPicPr>
            <p:blipFill>
              <a:blip r:embed="rId399"/>
              <a:stretch>
                <a:fillRect/>
              </a:stretch>
            </p:blipFill>
            <p:spPr>
              <a:xfrm>
                <a:off x="11512893" y="1658947"/>
                <a:ext cx="14400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179" name="Freihand 178">
                <a:extLst>
                  <a:ext uri="{FF2B5EF4-FFF2-40B4-BE49-F238E27FC236}">
                    <a16:creationId xmlns:a16="http://schemas.microsoft.com/office/drawing/2014/main" id="{C541D82C-C831-4739-94B3-BAE612F2466F}"/>
                  </a:ext>
                </a:extLst>
              </p14:cNvPr>
              <p14:cNvContentPartPr/>
              <p14:nvPr/>
            </p14:nvContentPartPr>
            <p14:xfrm>
              <a:off x="11771013" y="1492987"/>
              <a:ext cx="110160" cy="233640"/>
            </p14:xfrm>
          </p:contentPart>
        </mc:Choice>
        <mc:Fallback xmlns="">
          <p:pic>
            <p:nvPicPr>
              <p:cNvPr id="179" name="Freihand 178">
                <a:extLst>
                  <a:ext uri="{FF2B5EF4-FFF2-40B4-BE49-F238E27FC236}">
                    <a16:creationId xmlns:a16="http://schemas.microsoft.com/office/drawing/2014/main" id="{C541D82C-C831-4739-94B3-BAE612F2466F}"/>
                  </a:ext>
                </a:extLst>
              </p:cNvPr>
              <p:cNvPicPr/>
              <p:nvPr/>
            </p:nvPicPr>
            <p:blipFill>
              <a:blip r:embed="rId401"/>
              <a:stretch>
                <a:fillRect/>
              </a:stretch>
            </p:blipFill>
            <p:spPr>
              <a:xfrm>
                <a:off x="11766693" y="1488667"/>
                <a:ext cx="11880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180" name="Freihand 179">
                <a:extLst>
                  <a:ext uri="{FF2B5EF4-FFF2-40B4-BE49-F238E27FC236}">
                    <a16:creationId xmlns:a16="http://schemas.microsoft.com/office/drawing/2014/main" id="{6B73371F-EC4B-4F31-ACBA-B6AAAE8E37CB}"/>
                  </a:ext>
                </a:extLst>
              </p14:cNvPr>
              <p14:cNvContentPartPr/>
              <p14:nvPr/>
            </p14:nvContentPartPr>
            <p14:xfrm>
              <a:off x="11861013" y="1534387"/>
              <a:ext cx="80280" cy="91440"/>
            </p14:xfrm>
          </p:contentPart>
        </mc:Choice>
        <mc:Fallback xmlns="">
          <p:pic>
            <p:nvPicPr>
              <p:cNvPr id="180" name="Freihand 179">
                <a:extLst>
                  <a:ext uri="{FF2B5EF4-FFF2-40B4-BE49-F238E27FC236}">
                    <a16:creationId xmlns:a16="http://schemas.microsoft.com/office/drawing/2014/main" id="{6B73371F-EC4B-4F31-ACBA-B6AAAE8E37CB}"/>
                  </a:ext>
                </a:extLst>
              </p:cNvPr>
              <p:cNvPicPr/>
              <p:nvPr/>
            </p:nvPicPr>
            <p:blipFill>
              <a:blip r:embed="rId403"/>
              <a:stretch>
                <a:fillRect/>
              </a:stretch>
            </p:blipFill>
            <p:spPr>
              <a:xfrm>
                <a:off x="11856693" y="1530067"/>
                <a:ext cx="889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181" name="Freihand 180">
                <a:extLst>
                  <a:ext uri="{FF2B5EF4-FFF2-40B4-BE49-F238E27FC236}">
                    <a16:creationId xmlns:a16="http://schemas.microsoft.com/office/drawing/2014/main" id="{A3B31D3F-CE88-4629-9D33-3A040AB373A7}"/>
                  </a:ext>
                </a:extLst>
              </p14:cNvPr>
              <p14:cNvContentPartPr/>
              <p14:nvPr/>
            </p14:nvContentPartPr>
            <p14:xfrm>
              <a:off x="11878653" y="1518907"/>
              <a:ext cx="103320" cy="104040"/>
            </p14:xfrm>
          </p:contentPart>
        </mc:Choice>
        <mc:Fallback xmlns="">
          <p:pic>
            <p:nvPicPr>
              <p:cNvPr id="181" name="Freihand 180">
                <a:extLst>
                  <a:ext uri="{FF2B5EF4-FFF2-40B4-BE49-F238E27FC236}">
                    <a16:creationId xmlns:a16="http://schemas.microsoft.com/office/drawing/2014/main" id="{A3B31D3F-CE88-4629-9D33-3A040AB373A7}"/>
                  </a:ext>
                </a:extLst>
              </p:cNvPr>
              <p:cNvPicPr/>
              <p:nvPr/>
            </p:nvPicPr>
            <p:blipFill>
              <a:blip r:embed="rId405"/>
              <a:stretch>
                <a:fillRect/>
              </a:stretch>
            </p:blipFill>
            <p:spPr>
              <a:xfrm>
                <a:off x="11874333" y="1514587"/>
                <a:ext cx="1119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182" name="Freihand 181">
                <a:extLst>
                  <a:ext uri="{FF2B5EF4-FFF2-40B4-BE49-F238E27FC236}">
                    <a16:creationId xmlns:a16="http://schemas.microsoft.com/office/drawing/2014/main" id="{673F45BE-E431-4E5A-A945-E92DFF701C03}"/>
                  </a:ext>
                </a:extLst>
              </p14:cNvPr>
              <p14:cNvContentPartPr/>
              <p14:nvPr/>
            </p14:nvContentPartPr>
            <p14:xfrm>
              <a:off x="11716293" y="1645627"/>
              <a:ext cx="274320" cy="35280"/>
            </p14:xfrm>
          </p:contentPart>
        </mc:Choice>
        <mc:Fallback xmlns="">
          <p:pic>
            <p:nvPicPr>
              <p:cNvPr id="182" name="Freihand 181">
                <a:extLst>
                  <a:ext uri="{FF2B5EF4-FFF2-40B4-BE49-F238E27FC236}">
                    <a16:creationId xmlns:a16="http://schemas.microsoft.com/office/drawing/2014/main" id="{673F45BE-E431-4E5A-A945-E92DFF701C03}"/>
                  </a:ext>
                </a:extLst>
              </p:cNvPr>
              <p:cNvPicPr/>
              <p:nvPr/>
            </p:nvPicPr>
            <p:blipFill>
              <a:blip r:embed="rId407"/>
              <a:stretch>
                <a:fillRect/>
              </a:stretch>
            </p:blipFill>
            <p:spPr>
              <a:xfrm>
                <a:off x="11711973" y="1641307"/>
                <a:ext cx="2829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183" name="Freihand 182">
                <a:extLst>
                  <a:ext uri="{FF2B5EF4-FFF2-40B4-BE49-F238E27FC236}">
                    <a16:creationId xmlns:a16="http://schemas.microsoft.com/office/drawing/2014/main" id="{ECDB0F75-25C1-443F-8D5B-DD4307627B05}"/>
                  </a:ext>
                </a:extLst>
              </p14:cNvPr>
              <p14:cNvContentPartPr/>
              <p14:nvPr/>
            </p14:nvContentPartPr>
            <p14:xfrm>
              <a:off x="11827173" y="1728427"/>
              <a:ext cx="19800" cy="149760"/>
            </p14:xfrm>
          </p:contentPart>
        </mc:Choice>
        <mc:Fallback xmlns="">
          <p:pic>
            <p:nvPicPr>
              <p:cNvPr id="183" name="Freihand 182">
                <a:extLst>
                  <a:ext uri="{FF2B5EF4-FFF2-40B4-BE49-F238E27FC236}">
                    <a16:creationId xmlns:a16="http://schemas.microsoft.com/office/drawing/2014/main" id="{ECDB0F75-25C1-443F-8D5B-DD4307627B05}"/>
                  </a:ext>
                </a:extLst>
              </p:cNvPr>
              <p:cNvPicPr/>
              <p:nvPr/>
            </p:nvPicPr>
            <p:blipFill>
              <a:blip r:embed="rId409"/>
              <a:stretch>
                <a:fillRect/>
              </a:stretch>
            </p:blipFill>
            <p:spPr>
              <a:xfrm>
                <a:off x="11822853" y="1724107"/>
                <a:ext cx="284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184" name="Freihand 183">
                <a:extLst>
                  <a:ext uri="{FF2B5EF4-FFF2-40B4-BE49-F238E27FC236}">
                    <a16:creationId xmlns:a16="http://schemas.microsoft.com/office/drawing/2014/main" id="{7157F001-AB54-42BA-9F04-17C15CF69B3A}"/>
                  </a:ext>
                </a:extLst>
              </p14:cNvPr>
              <p14:cNvContentPartPr/>
              <p14:nvPr/>
            </p14:nvContentPartPr>
            <p14:xfrm>
              <a:off x="11784693" y="1685587"/>
              <a:ext cx="128160" cy="86400"/>
            </p14:xfrm>
          </p:contentPart>
        </mc:Choice>
        <mc:Fallback xmlns="">
          <p:pic>
            <p:nvPicPr>
              <p:cNvPr id="184" name="Freihand 183">
                <a:extLst>
                  <a:ext uri="{FF2B5EF4-FFF2-40B4-BE49-F238E27FC236}">
                    <a16:creationId xmlns:a16="http://schemas.microsoft.com/office/drawing/2014/main" id="{7157F001-AB54-42BA-9F04-17C15CF69B3A}"/>
                  </a:ext>
                </a:extLst>
              </p:cNvPr>
              <p:cNvPicPr/>
              <p:nvPr/>
            </p:nvPicPr>
            <p:blipFill>
              <a:blip r:embed="rId411"/>
              <a:stretch>
                <a:fillRect/>
              </a:stretch>
            </p:blipFill>
            <p:spPr>
              <a:xfrm>
                <a:off x="11780373" y="1681267"/>
                <a:ext cx="1368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185" name="Freihand 184">
                <a:extLst>
                  <a:ext uri="{FF2B5EF4-FFF2-40B4-BE49-F238E27FC236}">
                    <a16:creationId xmlns:a16="http://schemas.microsoft.com/office/drawing/2014/main" id="{95B3096F-A410-4EE9-AF3F-22D525F57C8F}"/>
                  </a:ext>
                </a:extLst>
              </p14:cNvPr>
              <p14:cNvContentPartPr/>
              <p14:nvPr/>
            </p14:nvContentPartPr>
            <p14:xfrm>
              <a:off x="11919693" y="1765507"/>
              <a:ext cx="12240" cy="87480"/>
            </p14:xfrm>
          </p:contentPart>
        </mc:Choice>
        <mc:Fallback xmlns="">
          <p:pic>
            <p:nvPicPr>
              <p:cNvPr id="185" name="Freihand 184">
                <a:extLst>
                  <a:ext uri="{FF2B5EF4-FFF2-40B4-BE49-F238E27FC236}">
                    <a16:creationId xmlns:a16="http://schemas.microsoft.com/office/drawing/2014/main" id="{95B3096F-A410-4EE9-AF3F-22D525F57C8F}"/>
                  </a:ext>
                </a:extLst>
              </p:cNvPr>
              <p:cNvPicPr/>
              <p:nvPr/>
            </p:nvPicPr>
            <p:blipFill>
              <a:blip r:embed="rId413"/>
              <a:stretch>
                <a:fillRect/>
              </a:stretch>
            </p:blipFill>
            <p:spPr>
              <a:xfrm>
                <a:off x="11915373" y="1761187"/>
                <a:ext cx="208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186" name="Freihand 185">
                <a:extLst>
                  <a:ext uri="{FF2B5EF4-FFF2-40B4-BE49-F238E27FC236}">
                    <a16:creationId xmlns:a16="http://schemas.microsoft.com/office/drawing/2014/main" id="{70C00F27-6970-4DD2-B7FD-DFC432442742}"/>
                  </a:ext>
                </a:extLst>
              </p14:cNvPr>
              <p14:cNvContentPartPr/>
              <p14:nvPr/>
            </p14:nvContentPartPr>
            <p14:xfrm>
              <a:off x="11857053" y="1728427"/>
              <a:ext cx="135360" cy="142920"/>
            </p14:xfrm>
          </p:contentPart>
        </mc:Choice>
        <mc:Fallback xmlns="">
          <p:pic>
            <p:nvPicPr>
              <p:cNvPr id="186" name="Freihand 185">
                <a:extLst>
                  <a:ext uri="{FF2B5EF4-FFF2-40B4-BE49-F238E27FC236}">
                    <a16:creationId xmlns:a16="http://schemas.microsoft.com/office/drawing/2014/main" id="{70C00F27-6970-4DD2-B7FD-DFC432442742}"/>
                  </a:ext>
                </a:extLst>
              </p:cNvPr>
              <p:cNvPicPr/>
              <p:nvPr/>
            </p:nvPicPr>
            <p:blipFill>
              <a:blip r:embed="rId415"/>
              <a:stretch>
                <a:fillRect/>
              </a:stretch>
            </p:blipFill>
            <p:spPr>
              <a:xfrm>
                <a:off x="11852733" y="1724107"/>
                <a:ext cx="1440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97" name="Freihand 296">
                <a:extLst>
                  <a:ext uri="{FF2B5EF4-FFF2-40B4-BE49-F238E27FC236}">
                    <a16:creationId xmlns:a16="http://schemas.microsoft.com/office/drawing/2014/main" id="{6110659E-65B8-41B7-BE57-2D46DDC9C32A}"/>
                  </a:ext>
                </a:extLst>
              </p14:cNvPr>
              <p14:cNvContentPartPr/>
              <p14:nvPr/>
            </p14:nvContentPartPr>
            <p14:xfrm>
              <a:off x="7191093" y="2261947"/>
              <a:ext cx="247320" cy="191160"/>
            </p14:xfrm>
          </p:contentPart>
        </mc:Choice>
        <mc:Fallback xmlns="">
          <p:pic>
            <p:nvPicPr>
              <p:cNvPr id="297" name="Freihand 296">
                <a:extLst>
                  <a:ext uri="{FF2B5EF4-FFF2-40B4-BE49-F238E27FC236}">
                    <a16:creationId xmlns:a16="http://schemas.microsoft.com/office/drawing/2014/main" id="{6110659E-65B8-41B7-BE57-2D46DDC9C32A}"/>
                  </a:ext>
                </a:extLst>
              </p:cNvPr>
              <p:cNvPicPr/>
              <p:nvPr/>
            </p:nvPicPr>
            <p:blipFill>
              <a:blip r:embed="rId417"/>
              <a:stretch>
                <a:fillRect/>
              </a:stretch>
            </p:blipFill>
            <p:spPr>
              <a:xfrm>
                <a:off x="7186773" y="2257627"/>
                <a:ext cx="2559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98" name="Freihand 297">
                <a:extLst>
                  <a:ext uri="{FF2B5EF4-FFF2-40B4-BE49-F238E27FC236}">
                    <a16:creationId xmlns:a16="http://schemas.microsoft.com/office/drawing/2014/main" id="{E9C4A3BB-A378-41ED-AC25-2D90B5F91D00}"/>
                  </a:ext>
                </a:extLst>
              </p14:cNvPr>
              <p14:cNvContentPartPr/>
              <p14:nvPr/>
            </p14:nvContentPartPr>
            <p14:xfrm>
              <a:off x="7449213" y="2330707"/>
              <a:ext cx="111600" cy="104760"/>
            </p14:xfrm>
          </p:contentPart>
        </mc:Choice>
        <mc:Fallback xmlns="">
          <p:pic>
            <p:nvPicPr>
              <p:cNvPr id="298" name="Freihand 297">
                <a:extLst>
                  <a:ext uri="{FF2B5EF4-FFF2-40B4-BE49-F238E27FC236}">
                    <a16:creationId xmlns:a16="http://schemas.microsoft.com/office/drawing/2014/main" id="{E9C4A3BB-A378-41ED-AC25-2D90B5F91D00}"/>
                  </a:ext>
                </a:extLst>
              </p:cNvPr>
              <p:cNvPicPr/>
              <p:nvPr/>
            </p:nvPicPr>
            <p:blipFill>
              <a:blip r:embed="rId419"/>
              <a:stretch>
                <a:fillRect/>
              </a:stretch>
            </p:blipFill>
            <p:spPr>
              <a:xfrm>
                <a:off x="7444893" y="2326387"/>
                <a:ext cx="1202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99" name="Freihand 298">
                <a:extLst>
                  <a:ext uri="{FF2B5EF4-FFF2-40B4-BE49-F238E27FC236}">
                    <a16:creationId xmlns:a16="http://schemas.microsoft.com/office/drawing/2014/main" id="{2269A35F-C478-407D-A62F-8235676B1D92}"/>
                  </a:ext>
                </a:extLst>
              </p14:cNvPr>
              <p14:cNvContentPartPr/>
              <p14:nvPr/>
            </p14:nvContentPartPr>
            <p14:xfrm>
              <a:off x="7596093" y="2332867"/>
              <a:ext cx="124920" cy="95040"/>
            </p14:xfrm>
          </p:contentPart>
        </mc:Choice>
        <mc:Fallback xmlns="">
          <p:pic>
            <p:nvPicPr>
              <p:cNvPr id="299" name="Freihand 298">
                <a:extLst>
                  <a:ext uri="{FF2B5EF4-FFF2-40B4-BE49-F238E27FC236}">
                    <a16:creationId xmlns:a16="http://schemas.microsoft.com/office/drawing/2014/main" id="{2269A35F-C478-407D-A62F-8235676B1D92}"/>
                  </a:ext>
                </a:extLst>
              </p:cNvPr>
              <p:cNvPicPr/>
              <p:nvPr/>
            </p:nvPicPr>
            <p:blipFill>
              <a:blip r:embed="rId421"/>
              <a:stretch>
                <a:fillRect/>
              </a:stretch>
            </p:blipFill>
            <p:spPr>
              <a:xfrm>
                <a:off x="7591773" y="2328547"/>
                <a:ext cx="1335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303" name="Freihand 302">
                <a:extLst>
                  <a:ext uri="{FF2B5EF4-FFF2-40B4-BE49-F238E27FC236}">
                    <a16:creationId xmlns:a16="http://schemas.microsoft.com/office/drawing/2014/main" id="{97858946-193F-4DB9-AEB8-653D69BA22DC}"/>
                  </a:ext>
                </a:extLst>
              </p14:cNvPr>
              <p14:cNvContentPartPr/>
              <p14:nvPr/>
            </p14:nvContentPartPr>
            <p14:xfrm>
              <a:off x="7969413" y="2342227"/>
              <a:ext cx="255240" cy="100440"/>
            </p14:xfrm>
          </p:contentPart>
        </mc:Choice>
        <mc:Fallback xmlns="">
          <p:pic>
            <p:nvPicPr>
              <p:cNvPr id="303" name="Freihand 302">
                <a:extLst>
                  <a:ext uri="{FF2B5EF4-FFF2-40B4-BE49-F238E27FC236}">
                    <a16:creationId xmlns:a16="http://schemas.microsoft.com/office/drawing/2014/main" id="{97858946-193F-4DB9-AEB8-653D69BA22DC}"/>
                  </a:ext>
                </a:extLst>
              </p:cNvPr>
              <p:cNvPicPr/>
              <p:nvPr/>
            </p:nvPicPr>
            <p:blipFill>
              <a:blip r:embed="rId423"/>
              <a:stretch>
                <a:fillRect/>
              </a:stretch>
            </p:blipFill>
            <p:spPr>
              <a:xfrm>
                <a:off x="7965093" y="2337907"/>
                <a:ext cx="2638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304" name="Freihand 303">
                <a:extLst>
                  <a:ext uri="{FF2B5EF4-FFF2-40B4-BE49-F238E27FC236}">
                    <a16:creationId xmlns:a16="http://schemas.microsoft.com/office/drawing/2014/main" id="{486BF996-F108-4631-8988-405DA36E6038}"/>
                  </a:ext>
                </a:extLst>
              </p14:cNvPr>
              <p14:cNvContentPartPr/>
              <p14:nvPr/>
            </p14:nvContentPartPr>
            <p14:xfrm>
              <a:off x="8127093" y="2373187"/>
              <a:ext cx="2880" cy="15120"/>
            </p14:xfrm>
          </p:contentPart>
        </mc:Choice>
        <mc:Fallback xmlns="">
          <p:pic>
            <p:nvPicPr>
              <p:cNvPr id="304" name="Freihand 303">
                <a:extLst>
                  <a:ext uri="{FF2B5EF4-FFF2-40B4-BE49-F238E27FC236}">
                    <a16:creationId xmlns:a16="http://schemas.microsoft.com/office/drawing/2014/main" id="{486BF996-F108-4631-8988-405DA36E6038}"/>
                  </a:ext>
                </a:extLst>
              </p:cNvPr>
              <p:cNvPicPr/>
              <p:nvPr/>
            </p:nvPicPr>
            <p:blipFill>
              <a:blip r:embed="rId425"/>
              <a:stretch>
                <a:fillRect/>
              </a:stretch>
            </p:blipFill>
            <p:spPr>
              <a:xfrm>
                <a:off x="8122773" y="2368867"/>
                <a:ext cx="115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305" name="Freihand 304">
                <a:extLst>
                  <a:ext uri="{FF2B5EF4-FFF2-40B4-BE49-F238E27FC236}">
                    <a16:creationId xmlns:a16="http://schemas.microsoft.com/office/drawing/2014/main" id="{2ED4288E-2947-43E7-80F6-A73BC07D5C50}"/>
                  </a:ext>
                </a:extLst>
              </p14:cNvPr>
              <p14:cNvContentPartPr/>
              <p14:nvPr/>
            </p14:nvContentPartPr>
            <p14:xfrm>
              <a:off x="7982373" y="2306227"/>
              <a:ext cx="388800" cy="126360"/>
            </p14:xfrm>
          </p:contentPart>
        </mc:Choice>
        <mc:Fallback xmlns="">
          <p:pic>
            <p:nvPicPr>
              <p:cNvPr id="305" name="Freihand 304">
                <a:extLst>
                  <a:ext uri="{FF2B5EF4-FFF2-40B4-BE49-F238E27FC236}">
                    <a16:creationId xmlns:a16="http://schemas.microsoft.com/office/drawing/2014/main" id="{2ED4288E-2947-43E7-80F6-A73BC07D5C50}"/>
                  </a:ext>
                </a:extLst>
              </p:cNvPr>
              <p:cNvPicPr/>
              <p:nvPr/>
            </p:nvPicPr>
            <p:blipFill>
              <a:blip r:embed="rId427"/>
              <a:stretch>
                <a:fillRect/>
              </a:stretch>
            </p:blipFill>
            <p:spPr>
              <a:xfrm>
                <a:off x="7978053" y="2301907"/>
                <a:ext cx="39744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307" name="Freihand 306">
                <a:extLst>
                  <a:ext uri="{FF2B5EF4-FFF2-40B4-BE49-F238E27FC236}">
                    <a16:creationId xmlns:a16="http://schemas.microsoft.com/office/drawing/2014/main" id="{0CC306C5-ABAC-4EDB-B263-3EE02D8515FA}"/>
                  </a:ext>
                </a:extLst>
              </p14:cNvPr>
              <p14:cNvContentPartPr/>
              <p14:nvPr/>
            </p14:nvContentPartPr>
            <p14:xfrm>
              <a:off x="8510853" y="2220907"/>
              <a:ext cx="120240" cy="259920"/>
            </p14:xfrm>
          </p:contentPart>
        </mc:Choice>
        <mc:Fallback xmlns="">
          <p:pic>
            <p:nvPicPr>
              <p:cNvPr id="307" name="Freihand 306">
                <a:extLst>
                  <a:ext uri="{FF2B5EF4-FFF2-40B4-BE49-F238E27FC236}">
                    <a16:creationId xmlns:a16="http://schemas.microsoft.com/office/drawing/2014/main" id="{0CC306C5-ABAC-4EDB-B263-3EE02D8515FA}"/>
                  </a:ext>
                </a:extLst>
              </p:cNvPr>
              <p:cNvPicPr/>
              <p:nvPr/>
            </p:nvPicPr>
            <p:blipFill>
              <a:blip r:embed="rId429"/>
              <a:stretch>
                <a:fillRect/>
              </a:stretch>
            </p:blipFill>
            <p:spPr>
              <a:xfrm>
                <a:off x="8506533" y="2216587"/>
                <a:ext cx="12888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308" name="Freihand 307">
                <a:extLst>
                  <a:ext uri="{FF2B5EF4-FFF2-40B4-BE49-F238E27FC236}">
                    <a16:creationId xmlns:a16="http://schemas.microsoft.com/office/drawing/2014/main" id="{E261E5FB-BEC3-46C0-80DB-10FB8CCCF644}"/>
                  </a:ext>
                </a:extLst>
              </p14:cNvPr>
              <p14:cNvContentPartPr/>
              <p14:nvPr/>
            </p14:nvContentPartPr>
            <p14:xfrm>
              <a:off x="8638653" y="2304067"/>
              <a:ext cx="127080" cy="91440"/>
            </p14:xfrm>
          </p:contentPart>
        </mc:Choice>
        <mc:Fallback xmlns="">
          <p:pic>
            <p:nvPicPr>
              <p:cNvPr id="308" name="Freihand 307">
                <a:extLst>
                  <a:ext uri="{FF2B5EF4-FFF2-40B4-BE49-F238E27FC236}">
                    <a16:creationId xmlns:a16="http://schemas.microsoft.com/office/drawing/2014/main" id="{E261E5FB-BEC3-46C0-80DB-10FB8CCCF644}"/>
                  </a:ext>
                </a:extLst>
              </p:cNvPr>
              <p:cNvPicPr/>
              <p:nvPr/>
            </p:nvPicPr>
            <p:blipFill>
              <a:blip r:embed="rId431"/>
              <a:stretch>
                <a:fillRect/>
              </a:stretch>
            </p:blipFill>
            <p:spPr>
              <a:xfrm>
                <a:off x="8634333" y="2299747"/>
                <a:ext cx="1357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309" name="Freihand 308">
                <a:extLst>
                  <a:ext uri="{FF2B5EF4-FFF2-40B4-BE49-F238E27FC236}">
                    <a16:creationId xmlns:a16="http://schemas.microsoft.com/office/drawing/2014/main" id="{305B054F-71D4-4398-A29C-5C64361E61B6}"/>
                  </a:ext>
                </a:extLst>
              </p14:cNvPr>
              <p14:cNvContentPartPr/>
              <p14:nvPr/>
            </p14:nvContentPartPr>
            <p14:xfrm>
              <a:off x="8769693" y="2320267"/>
              <a:ext cx="110520" cy="68040"/>
            </p14:xfrm>
          </p:contentPart>
        </mc:Choice>
        <mc:Fallback xmlns="">
          <p:pic>
            <p:nvPicPr>
              <p:cNvPr id="309" name="Freihand 308">
                <a:extLst>
                  <a:ext uri="{FF2B5EF4-FFF2-40B4-BE49-F238E27FC236}">
                    <a16:creationId xmlns:a16="http://schemas.microsoft.com/office/drawing/2014/main" id="{305B054F-71D4-4398-A29C-5C64361E61B6}"/>
                  </a:ext>
                </a:extLst>
              </p:cNvPr>
              <p:cNvPicPr/>
              <p:nvPr/>
            </p:nvPicPr>
            <p:blipFill>
              <a:blip r:embed="rId433"/>
              <a:stretch>
                <a:fillRect/>
              </a:stretch>
            </p:blipFill>
            <p:spPr>
              <a:xfrm>
                <a:off x="8765373" y="2315947"/>
                <a:ext cx="1191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310" name="Freihand 309">
                <a:extLst>
                  <a:ext uri="{FF2B5EF4-FFF2-40B4-BE49-F238E27FC236}">
                    <a16:creationId xmlns:a16="http://schemas.microsoft.com/office/drawing/2014/main" id="{4000C8AA-7E85-4AAC-AEBA-03DCCCA829C3}"/>
                  </a:ext>
                </a:extLst>
              </p14:cNvPr>
              <p14:cNvContentPartPr/>
              <p14:nvPr/>
            </p14:nvContentPartPr>
            <p14:xfrm>
              <a:off x="8880933" y="2203267"/>
              <a:ext cx="80280" cy="198360"/>
            </p14:xfrm>
          </p:contentPart>
        </mc:Choice>
        <mc:Fallback xmlns="">
          <p:pic>
            <p:nvPicPr>
              <p:cNvPr id="310" name="Freihand 309">
                <a:extLst>
                  <a:ext uri="{FF2B5EF4-FFF2-40B4-BE49-F238E27FC236}">
                    <a16:creationId xmlns:a16="http://schemas.microsoft.com/office/drawing/2014/main" id="{4000C8AA-7E85-4AAC-AEBA-03DCCCA829C3}"/>
                  </a:ext>
                </a:extLst>
              </p:cNvPr>
              <p:cNvPicPr/>
              <p:nvPr/>
            </p:nvPicPr>
            <p:blipFill>
              <a:blip r:embed="rId435"/>
              <a:stretch>
                <a:fillRect/>
              </a:stretch>
            </p:blipFill>
            <p:spPr>
              <a:xfrm>
                <a:off x="8876613" y="2198947"/>
                <a:ext cx="8892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311" name="Freihand 310">
                <a:extLst>
                  <a:ext uri="{FF2B5EF4-FFF2-40B4-BE49-F238E27FC236}">
                    <a16:creationId xmlns:a16="http://schemas.microsoft.com/office/drawing/2014/main" id="{A2D8C85F-578B-4343-A5BD-0E9ABE57C437}"/>
                  </a:ext>
                </a:extLst>
              </p14:cNvPr>
              <p14:cNvContentPartPr/>
              <p14:nvPr/>
            </p14:nvContentPartPr>
            <p14:xfrm>
              <a:off x="8977773" y="2293987"/>
              <a:ext cx="231120" cy="84600"/>
            </p14:xfrm>
          </p:contentPart>
        </mc:Choice>
        <mc:Fallback xmlns="">
          <p:pic>
            <p:nvPicPr>
              <p:cNvPr id="311" name="Freihand 310">
                <a:extLst>
                  <a:ext uri="{FF2B5EF4-FFF2-40B4-BE49-F238E27FC236}">
                    <a16:creationId xmlns:a16="http://schemas.microsoft.com/office/drawing/2014/main" id="{A2D8C85F-578B-4343-A5BD-0E9ABE57C437}"/>
                  </a:ext>
                </a:extLst>
              </p:cNvPr>
              <p:cNvPicPr/>
              <p:nvPr/>
            </p:nvPicPr>
            <p:blipFill>
              <a:blip r:embed="rId437"/>
              <a:stretch>
                <a:fillRect/>
              </a:stretch>
            </p:blipFill>
            <p:spPr>
              <a:xfrm>
                <a:off x="8973453" y="2289667"/>
                <a:ext cx="2397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312" name="Freihand 311">
                <a:extLst>
                  <a:ext uri="{FF2B5EF4-FFF2-40B4-BE49-F238E27FC236}">
                    <a16:creationId xmlns:a16="http://schemas.microsoft.com/office/drawing/2014/main" id="{6AD6A3CC-FB9E-4FFF-A190-95DC73A6A207}"/>
                  </a:ext>
                </a:extLst>
              </p14:cNvPr>
              <p14:cNvContentPartPr/>
              <p14:nvPr/>
            </p14:nvContentPartPr>
            <p14:xfrm>
              <a:off x="9301773" y="2284627"/>
              <a:ext cx="117360" cy="217800"/>
            </p14:xfrm>
          </p:contentPart>
        </mc:Choice>
        <mc:Fallback xmlns="">
          <p:pic>
            <p:nvPicPr>
              <p:cNvPr id="312" name="Freihand 311">
                <a:extLst>
                  <a:ext uri="{FF2B5EF4-FFF2-40B4-BE49-F238E27FC236}">
                    <a16:creationId xmlns:a16="http://schemas.microsoft.com/office/drawing/2014/main" id="{6AD6A3CC-FB9E-4FFF-A190-95DC73A6A207}"/>
                  </a:ext>
                </a:extLst>
              </p:cNvPr>
              <p:cNvPicPr/>
              <p:nvPr/>
            </p:nvPicPr>
            <p:blipFill>
              <a:blip r:embed="rId439"/>
              <a:stretch>
                <a:fillRect/>
              </a:stretch>
            </p:blipFill>
            <p:spPr>
              <a:xfrm>
                <a:off x="9297453" y="2280307"/>
                <a:ext cx="12600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313" name="Freihand 312">
                <a:extLst>
                  <a:ext uri="{FF2B5EF4-FFF2-40B4-BE49-F238E27FC236}">
                    <a16:creationId xmlns:a16="http://schemas.microsoft.com/office/drawing/2014/main" id="{7918EAEF-7B24-4A64-BE78-792C502201D7}"/>
                  </a:ext>
                </a:extLst>
              </p14:cNvPr>
              <p14:cNvContentPartPr/>
              <p14:nvPr/>
            </p14:nvContentPartPr>
            <p14:xfrm>
              <a:off x="9464493" y="2271307"/>
              <a:ext cx="155880" cy="98640"/>
            </p14:xfrm>
          </p:contentPart>
        </mc:Choice>
        <mc:Fallback xmlns="">
          <p:pic>
            <p:nvPicPr>
              <p:cNvPr id="313" name="Freihand 312">
                <a:extLst>
                  <a:ext uri="{FF2B5EF4-FFF2-40B4-BE49-F238E27FC236}">
                    <a16:creationId xmlns:a16="http://schemas.microsoft.com/office/drawing/2014/main" id="{7918EAEF-7B24-4A64-BE78-792C502201D7}"/>
                  </a:ext>
                </a:extLst>
              </p:cNvPr>
              <p:cNvPicPr/>
              <p:nvPr/>
            </p:nvPicPr>
            <p:blipFill>
              <a:blip r:embed="rId441"/>
              <a:stretch>
                <a:fillRect/>
              </a:stretch>
            </p:blipFill>
            <p:spPr>
              <a:xfrm>
                <a:off x="9460173" y="2266987"/>
                <a:ext cx="1645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314" name="Freihand 313">
                <a:extLst>
                  <a:ext uri="{FF2B5EF4-FFF2-40B4-BE49-F238E27FC236}">
                    <a16:creationId xmlns:a16="http://schemas.microsoft.com/office/drawing/2014/main" id="{B3B259E2-B71C-49FD-9D94-93C7A9FA3ACC}"/>
                  </a:ext>
                </a:extLst>
              </p14:cNvPr>
              <p14:cNvContentPartPr/>
              <p14:nvPr/>
            </p14:nvContentPartPr>
            <p14:xfrm>
              <a:off x="9582573" y="2179147"/>
              <a:ext cx="10080" cy="21600"/>
            </p14:xfrm>
          </p:contentPart>
        </mc:Choice>
        <mc:Fallback xmlns="">
          <p:pic>
            <p:nvPicPr>
              <p:cNvPr id="314" name="Freihand 313">
                <a:extLst>
                  <a:ext uri="{FF2B5EF4-FFF2-40B4-BE49-F238E27FC236}">
                    <a16:creationId xmlns:a16="http://schemas.microsoft.com/office/drawing/2014/main" id="{B3B259E2-B71C-49FD-9D94-93C7A9FA3ACC}"/>
                  </a:ext>
                </a:extLst>
              </p:cNvPr>
              <p:cNvPicPr/>
              <p:nvPr/>
            </p:nvPicPr>
            <p:blipFill>
              <a:blip r:embed="rId443"/>
              <a:stretch>
                <a:fillRect/>
              </a:stretch>
            </p:blipFill>
            <p:spPr>
              <a:xfrm>
                <a:off x="9578253" y="2174827"/>
                <a:ext cx="187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315" name="Freihand 314">
                <a:extLst>
                  <a:ext uri="{FF2B5EF4-FFF2-40B4-BE49-F238E27FC236}">
                    <a16:creationId xmlns:a16="http://schemas.microsoft.com/office/drawing/2014/main" id="{C98DDB6E-135D-4E1B-9082-E12F744D94BE}"/>
                  </a:ext>
                </a:extLst>
              </p14:cNvPr>
              <p14:cNvContentPartPr/>
              <p14:nvPr/>
            </p14:nvContentPartPr>
            <p14:xfrm>
              <a:off x="9653853" y="2243227"/>
              <a:ext cx="101160" cy="105480"/>
            </p14:xfrm>
          </p:contentPart>
        </mc:Choice>
        <mc:Fallback xmlns="">
          <p:pic>
            <p:nvPicPr>
              <p:cNvPr id="315" name="Freihand 314">
                <a:extLst>
                  <a:ext uri="{FF2B5EF4-FFF2-40B4-BE49-F238E27FC236}">
                    <a16:creationId xmlns:a16="http://schemas.microsoft.com/office/drawing/2014/main" id="{C98DDB6E-135D-4E1B-9082-E12F744D94BE}"/>
                  </a:ext>
                </a:extLst>
              </p:cNvPr>
              <p:cNvPicPr/>
              <p:nvPr/>
            </p:nvPicPr>
            <p:blipFill>
              <a:blip r:embed="rId445"/>
              <a:stretch>
                <a:fillRect/>
              </a:stretch>
            </p:blipFill>
            <p:spPr>
              <a:xfrm>
                <a:off x="9649533" y="2238907"/>
                <a:ext cx="1098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316" name="Freihand 315">
                <a:extLst>
                  <a:ext uri="{FF2B5EF4-FFF2-40B4-BE49-F238E27FC236}">
                    <a16:creationId xmlns:a16="http://schemas.microsoft.com/office/drawing/2014/main" id="{CDBC2AE7-BFF3-486C-BBC9-8E5EC229B032}"/>
                  </a:ext>
                </a:extLst>
              </p14:cNvPr>
              <p14:cNvContentPartPr/>
              <p14:nvPr/>
            </p14:nvContentPartPr>
            <p14:xfrm>
              <a:off x="9758973" y="2258347"/>
              <a:ext cx="130680" cy="82800"/>
            </p14:xfrm>
          </p:contentPart>
        </mc:Choice>
        <mc:Fallback xmlns="">
          <p:pic>
            <p:nvPicPr>
              <p:cNvPr id="316" name="Freihand 315">
                <a:extLst>
                  <a:ext uri="{FF2B5EF4-FFF2-40B4-BE49-F238E27FC236}">
                    <a16:creationId xmlns:a16="http://schemas.microsoft.com/office/drawing/2014/main" id="{CDBC2AE7-BFF3-486C-BBC9-8E5EC229B032}"/>
                  </a:ext>
                </a:extLst>
              </p:cNvPr>
              <p:cNvPicPr/>
              <p:nvPr/>
            </p:nvPicPr>
            <p:blipFill>
              <a:blip r:embed="rId447"/>
              <a:stretch>
                <a:fillRect/>
              </a:stretch>
            </p:blipFill>
            <p:spPr>
              <a:xfrm>
                <a:off x="9754653" y="2254027"/>
                <a:ext cx="1393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318" name="Freihand 317">
                <a:extLst>
                  <a:ext uri="{FF2B5EF4-FFF2-40B4-BE49-F238E27FC236}">
                    <a16:creationId xmlns:a16="http://schemas.microsoft.com/office/drawing/2014/main" id="{CF0781C6-1140-4736-9C93-59DD7304EF43}"/>
                  </a:ext>
                </a:extLst>
              </p14:cNvPr>
              <p14:cNvContentPartPr/>
              <p14:nvPr/>
            </p14:nvContentPartPr>
            <p14:xfrm>
              <a:off x="10016733" y="2144947"/>
              <a:ext cx="340920" cy="207000"/>
            </p14:xfrm>
          </p:contentPart>
        </mc:Choice>
        <mc:Fallback xmlns="">
          <p:pic>
            <p:nvPicPr>
              <p:cNvPr id="318" name="Freihand 317">
                <a:extLst>
                  <a:ext uri="{FF2B5EF4-FFF2-40B4-BE49-F238E27FC236}">
                    <a16:creationId xmlns:a16="http://schemas.microsoft.com/office/drawing/2014/main" id="{CF0781C6-1140-4736-9C93-59DD7304EF43}"/>
                  </a:ext>
                </a:extLst>
              </p:cNvPr>
              <p:cNvPicPr/>
              <p:nvPr/>
            </p:nvPicPr>
            <p:blipFill>
              <a:blip r:embed="rId449"/>
              <a:stretch>
                <a:fillRect/>
              </a:stretch>
            </p:blipFill>
            <p:spPr>
              <a:xfrm>
                <a:off x="10012413" y="2140627"/>
                <a:ext cx="34956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319" name="Freihand 318">
                <a:extLst>
                  <a:ext uri="{FF2B5EF4-FFF2-40B4-BE49-F238E27FC236}">
                    <a16:creationId xmlns:a16="http://schemas.microsoft.com/office/drawing/2014/main" id="{38ED1507-54C9-46BD-8BF2-2691B996A1F7}"/>
                  </a:ext>
                </a:extLst>
              </p14:cNvPr>
              <p14:cNvContentPartPr/>
              <p14:nvPr/>
            </p14:nvContentPartPr>
            <p14:xfrm>
              <a:off x="10416333" y="2228467"/>
              <a:ext cx="25200" cy="94320"/>
            </p14:xfrm>
          </p:contentPart>
        </mc:Choice>
        <mc:Fallback xmlns="">
          <p:pic>
            <p:nvPicPr>
              <p:cNvPr id="319" name="Freihand 318">
                <a:extLst>
                  <a:ext uri="{FF2B5EF4-FFF2-40B4-BE49-F238E27FC236}">
                    <a16:creationId xmlns:a16="http://schemas.microsoft.com/office/drawing/2014/main" id="{38ED1507-54C9-46BD-8BF2-2691B996A1F7}"/>
                  </a:ext>
                </a:extLst>
              </p:cNvPr>
              <p:cNvPicPr/>
              <p:nvPr/>
            </p:nvPicPr>
            <p:blipFill>
              <a:blip r:embed="rId451"/>
              <a:stretch>
                <a:fillRect/>
              </a:stretch>
            </p:blipFill>
            <p:spPr>
              <a:xfrm>
                <a:off x="10412013" y="2224147"/>
                <a:ext cx="338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320" name="Freihand 319">
                <a:extLst>
                  <a:ext uri="{FF2B5EF4-FFF2-40B4-BE49-F238E27FC236}">
                    <a16:creationId xmlns:a16="http://schemas.microsoft.com/office/drawing/2014/main" id="{2CD94BFA-56C3-4EDC-970A-8EB3D0AF4A69}"/>
                  </a:ext>
                </a:extLst>
              </p14:cNvPr>
              <p14:cNvContentPartPr/>
              <p14:nvPr/>
            </p14:nvContentPartPr>
            <p14:xfrm>
              <a:off x="10428213" y="2149267"/>
              <a:ext cx="16200" cy="15480"/>
            </p14:xfrm>
          </p:contentPart>
        </mc:Choice>
        <mc:Fallback xmlns="">
          <p:pic>
            <p:nvPicPr>
              <p:cNvPr id="320" name="Freihand 319">
                <a:extLst>
                  <a:ext uri="{FF2B5EF4-FFF2-40B4-BE49-F238E27FC236}">
                    <a16:creationId xmlns:a16="http://schemas.microsoft.com/office/drawing/2014/main" id="{2CD94BFA-56C3-4EDC-970A-8EB3D0AF4A69}"/>
                  </a:ext>
                </a:extLst>
              </p:cNvPr>
              <p:cNvPicPr/>
              <p:nvPr/>
            </p:nvPicPr>
            <p:blipFill>
              <a:blip r:embed="rId453"/>
              <a:stretch>
                <a:fillRect/>
              </a:stretch>
            </p:blipFill>
            <p:spPr>
              <a:xfrm>
                <a:off x="10423893" y="2144947"/>
                <a:ext cx="248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321" name="Freihand 320">
                <a:extLst>
                  <a:ext uri="{FF2B5EF4-FFF2-40B4-BE49-F238E27FC236}">
                    <a16:creationId xmlns:a16="http://schemas.microsoft.com/office/drawing/2014/main" id="{B2F27C33-DFCC-4DC5-95BC-5F9CD540FFEE}"/>
                  </a:ext>
                </a:extLst>
              </p14:cNvPr>
              <p14:cNvContentPartPr/>
              <p14:nvPr/>
            </p14:nvContentPartPr>
            <p14:xfrm>
              <a:off x="10534053" y="2202907"/>
              <a:ext cx="97560" cy="106920"/>
            </p14:xfrm>
          </p:contentPart>
        </mc:Choice>
        <mc:Fallback xmlns="">
          <p:pic>
            <p:nvPicPr>
              <p:cNvPr id="321" name="Freihand 320">
                <a:extLst>
                  <a:ext uri="{FF2B5EF4-FFF2-40B4-BE49-F238E27FC236}">
                    <a16:creationId xmlns:a16="http://schemas.microsoft.com/office/drawing/2014/main" id="{B2F27C33-DFCC-4DC5-95BC-5F9CD540FFEE}"/>
                  </a:ext>
                </a:extLst>
              </p:cNvPr>
              <p:cNvPicPr/>
              <p:nvPr/>
            </p:nvPicPr>
            <p:blipFill>
              <a:blip r:embed="rId455"/>
              <a:stretch>
                <a:fillRect/>
              </a:stretch>
            </p:blipFill>
            <p:spPr>
              <a:xfrm>
                <a:off x="10529733" y="2198587"/>
                <a:ext cx="1062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323" name="Freihand 322">
                <a:extLst>
                  <a:ext uri="{FF2B5EF4-FFF2-40B4-BE49-F238E27FC236}">
                    <a16:creationId xmlns:a16="http://schemas.microsoft.com/office/drawing/2014/main" id="{9A4580D9-6B06-4B77-95BF-FD07C5AE7D02}"/>
                  </a:ext>
                </a:extLst>
              </p14:cNvPr>
              <p14:cNvContentPartPr/>
              <p14:nvPr/>
            </p14:nvContentPartPr>
            <p14:xfrm>
              <a:off x="10820973" y="2110387"/>
              <a:ext cx="171000" cy="124200"/>
            </p14:xfrm>
          </p:contentPart>
        </mc:Choice>
        <mc:Fallback xmlns="">
          <p:pic>
            <p:nvPicPr>
              <p:cNvPr id="323" name="Freihand 322">
                <a:extLst>
                  <a:ext uri="{FF2B5EF4-FFF2-40B4-BE49-F238E27FC236}">
                    <a16:creationId xmlns:a16="http://schemas.microsoft.com/office/drawing/2014/main" id="{9A4580D9-6B06-4B77-95BF-FD07C5AE7D02}"/>
                  </a:ext>
                </a:extLst>
              </p:cNvPr>
              <p:cNvPicPr/>
              <p:nvPr/>
            </p:nvPicPr>
            <p:blipFill>
              <a:blip r:embed="rId457"/>
              <a:stretch>
                <a:fillRect/>
              </a:stretch>
            </p:blipFill>
            <p:spPr>
              <a:xfrm>
                <a:off x="10816653" y="2106067"/>
                <a:ext cx="1796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324" name="Freihand 323">
                <a:extLst>
                  <a:ext uri="{FF2B5EF4-FFF2-40B4-BE49-F238E27FC236}">
                    <a16:creationId xmlns:a16="http://schemas.microsoft.com/office/drawing/2014/main" id="{E04C67DD-37FE-42DC-A7C6-513CB08A7884}"/>
                  </a:ext>
                </a:extLst>
              </p14:cNvPr>
              <p14:cNvContentPartPr/>
              <p14:nvPr/>
            </p14:nvContentPartPr>
            <p14:xfrm>
              <a:off x="10760853" y="2248267"/>
              <a:ext cx="264240" cy="32760"/>
            </p14:xfrm>
          </p:contentPart>
        </mc:Choice>
        <mc:Fallback xmlns="">
          <p:pic>
            <p:nvPicPr>
              <p:cNvPr id="324" name="Freihand 323">
                <a:extLst>
                  <a:ext uri="{FF2B5EF4-FFF2-40B4-BE49-F238E27FC236}">
                    <a16:creationId xmlns:a16="http://schemas.microsoft.com/office/drawing/2014/main" id="{E04C67DD-37FE-42DC-A7C6-513CB08A7884}"/>
                  </a:ext>
                </a:extLst>
              </p:cNvPr>
              <p:cNvPicPr/>
              <p:nvPr/>
            </p:nvPicPr>
            <p:blipFill>
              <a:blip r:embed="rId459"/>
              <a:stretch>
                <a:fillRect/>
              </a:stretch>
            </p:blipFill>
            <p:spPr>
              <a:xfrm>
                <a:off x="10756533" y="2243947"/>
                <a:ext cx="2728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325" name="Freihand 324">
                <a:extLst>
                  <a:ext uri="{FF2B5EF4-FFF2-40B4-BE49-F238E27FC236}">
                    <a16:creationId xmlns:a16="http://schemas.microsoft.com/office/drawing/2014/main" id="{8B8B83CD-0AB9-4784-8E53-7585C50E581B}"/>
                  </a:ext>
                </a:extLst>
              </p14:cNvPr>
              <p14:cNvContentPartPr/>
              <p14:nvPr/>
            </p14:nvContentPartPr>
            <p14:xfrm>
              <a:off x="10804773" y="2306227"/>
              <a:ext cx="199440" cy="146520"/>
            </p14:xfrm>
          </p:contentPart>
        </mc:Choice>
        <mc:Fallback xmlns="">
          <p:pic>
            <p:nvPicPr>
              <p:cNvPr id="325" name="Freihand 324">
                <a:extLst>
                  <a:ext uri="{FF2B5EF4-FFF2-40B4-BE49-F238E27FC236}">
                    <a16:creationId xmlns:a16="http://schemas.microsoft.com/office/drawing/2014/main" id="{8B8B83CD-0AB9-4784-8E53-7585C50E581B}"/>
                  </a:ext>
                </a:extLst>
              </p:cNvPr>
              <p:cNvPicPr/>
              <p:nvPr/>
            </p:nvPicPr>
            <p:blipFill>
              <a:blip r:embed="rId461"/>
              <a:stretch>
                <a:fillRect/>
              </a:stretch>
            </p:blipFill>
            <p:spPr>
              <a:xfrm>
                <a:off x="10800453" y="2301907"/>
                <a:ext cx="2080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327" name="Freihand 326">
                <a:extLst>
                  <a:ext uri="{FF2B5EF4-FFF2-40B4-BE49-F238E27FC236}">
                    <a16:creationId xmlns:a16="http://schemas.microsoft.com/office/drawing/2014/main" id="{728B93E8-C149-4E9F-8710-250AD2CC48A7}"/>
                  </a:ext>
                </a:extLst>
              </p14:cNvPr>
              <p14:cNvContentPartPr/>
              <p14:nvPr/>
            </p14:nvContentPartPr>
            <p14:xfrm>
              <a:off x="10960293" y="2084827"/>
              <a:ext cx="158400" cy="327240"/>
            </p14:xfrm>
          </p:contentPart>
        </mc:Choice>
        <mc:Fallback xmlns="">
          <p:pic>
            <p:nvPicPr>
              <p:cNvPr id="327" name="Freihand 326">
                <a:extLst>
                  <a:ext uri="{FF2B5EF4-FFF2-40B4-BE49-F238E27FC236}">
                    <a16:creationId xmlns:a16="http://schemas.microsoft.com/office/drawing/2014/main" id="{728B93E8-C149-4E9F-8710-250AD2CC48A7}"/>
                  </a:ext>
                </a:extLst>
              </p:cNvPr>
              <p:cNvPicPr/>
              <p:nvPr/>
            </p:nvPicPr>
            <p:blipFill>
              <a:blip r:embed="rId463"/>
              <a:stretch>
                <a:fillRect/>
              </a:stretch>
            </p:blipFill>
            <p:spPr>
              <a:xfrm>
                <a:off x="10955973" y="2080507"/>
                <a:ext cx="16704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328" name="Freihand 327">
                <a:extLst>
                  <a:ext uri="{FF2B5EF4-FFF2-40B4-BE49-F238E27FC236}">
                    <a16:creationId xmlns:a16="http://schemas.microsoft.com/office/drawing/2014/main" id="{56F1C808-98DA-411C-8EA8-97F0B8192D29}"/>
                  </a:ext>
                </a:extLst>
              </p14:cNvPr>
              <p14:cNvContentPartPr/>
              <p14:nvPr/>
            </p14:nvContentPartPr>
            <p14:xfrm>
              <a:off x="10655373" y="2052067"/>
              <a:ext cx="166320" cy="393480"/>
            </p14:xfrm>
          </p:contentPart>
        </mc:Choice>
        <mc:Fallback xmlns="">
          <p:pic>
            <p:nvPicPr>
              <p:cNvPr id="328" name="Freihand 327">
                <a:extLst>
                  <a:ext uri="{FF2B5EF4-FFF2-40B4-BE49-F238E27FC236}">
                    <a16:creationId xmlns:a16="http://schemas.microsoft.com/office/drawing/2014/main" id="{56F1C808-98DA-411C-8EA8-97F0B8192D29}"/>
                  </a:ext>
                </a:extLst>
              </p:cNvPr>
              <p:cNvPicPr/>
              <p:nvPr/>
            </p:nvPicPr>
            <p:blipFill>
              <a:blip r:embed="rId465"/>
              <a:stretch>
                <a:fillRect/>
              </a:stretch>
            </p:blipFill>
            <p:spPr>
              <a:xfrm>
                <a:off x="10651053" y="2047747"/>
                <a:ext cx="174960" cy="40212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30" name="Freihand 329">
                <a:extLst>
                  <a:ext uri="{FF2B5EF4-FFF2-40B4-BE49-F238E27FC236}">
                    <a16:creationId xmlns:a16="http://schemas.microsoft.com/office/drawing/2014/main" id="{8080BC43-9887-4EC9-A83A-7B28E39A2631}"/>
                  </a:ext>
                </a:extLst>
              </p14:cNvPr>
              <p14:cNvContentPartPr/>
              <p14:nvPr/>
            </p14:nvContentPartPr>
            <p14:xfrm>
              <a:off x="5173653" y="3044947"/>
              <a:ext cx="299880" cy="28800"/>
            </p14:xfrm>
          </p:contentPart>
        </mc:Choice>
        <mc:Fallback xmlns="">
          <p:pic>
            <p:nvPicPr>
              <p:cNvPr id="330" name="Freihand 329">
                <a:extLst>
                  <a:ext uri="{FF2B5EF4-FFF2-40B4-BE49-F238E27FC236}">
                    <a16:creationId xmlns:a16="http://schemas.microsoft.com/office/drawing/2014/main" id="{8080BC43-9887-4EC9-A83A-7B28E39A2631}"/>
                  </a:ext>
                </a:extLst>
              </p:cNvPr>
              <p:cNvPicPr/>
              <p:nvPr/>
            </p:nvPicPr>
            <p:blipFill>
              <a:blip r:embed="rId467"/>
              <a:stretch>
                <a:fillRect/>
              </a:stretch>
            </p:blipFill>
            <p:spPr>
              <a:xfrm>
                <a:off x="5169333" y="3040627"/>
                <a:ext cx="3085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31" name="Freihand 330">
                <a:extLst>
                  <a:ext uri="{FF2B5EF4-FFF2-40B4-BE49-F238E27FC236}">
                    <a16:creationId xmlns:a16="http://schemas.microsoft.com/office/drawing/2014/main" id="{F5E8B288-4510-4924-8C04-1D6DE63D2663}"/>
                  </a:ext>
                </a:extLst>
              </p14:cNvPr>
              <p14:cNvContentPartPr/>
              <p14:nvPr/>
            </p14:nvContentPartPr>
            <p14:xfrm>
              <a:off x="5465973" y="2965027"/>
              <a:ext cx="174240" cy="193680"/>
            </p14:xfrm>
          </p:contentPart>
        </mc:Choice>
        <mc:Fallback xmlns="">
          <p:pic>
            <p:nvPicPr>
              <p:cNvPr id="331" name="Freihand 330">
                <a:extLst>
                  <a:ext uri="{FF2B5EF4-FFF2-40B4-BE49-F238E27FC236}">
                    <a16:creationId xmlns:a16="http://schemas.microsoft.com/office/drawing/2014/main" id="{F5E8B288-4510-4924-8C04-1D6DE63D2663}"/>
                  </a:ext>
                </a:extLst>
              </p:cNvPr>
              <p:cNvPicPr/>
              <p:nvPr/>
            </p:nvPicPr>
            <p:blipFill>
              <a:blip r:embed="rId469"/>
              <a:stretch>
                <a:fillRect/>
              </a:stretch>
            </p:blipFill>
            <p:spPr>
              <a:xfrm>
                <a:off x="5461653" y="2960707"/>
                <a:ext cx="1828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33" name="Freihand 332">
                <a:extLst>
                  <a:ext uri="{FF2B5EF4-FFF2-40B4-BE49-F238E27FC236}">
                    <a16:creationId xmlns:a16="http://schemas.microsoft.com/office/drawing/2014/main" id="{3DEEBF90-3F17-4DC4-A9F4-CD57A14A9D4D}"/>
                  </a:ext>
                </a:extLst>
              </p14:cNvPr>
              <p14:cNvContentPartPr/>
              <p14:nvPr/>
            </p14:nvContentPartPr>
            <p14:xfrm>
              <a:off x="6728853" y="1629427"/>
              <a:ext cx="153000" cy="12960"/>
            </p14:xfrm>
          </p:contentPart>
        </mc:Choice>
        <mc:Fallback xmlns="">
          <p:pic>
            <p:nvPicPr>
              <p:cNvPr id="333" name="Freihand 332">
                <a:extLst>
                  <a:ext uri="{FF2B5EF4-FFF2-40B4-BE49-F238E27FC236}">
                    <a16:creationId xmlns:a16="http://schemas.microsoft.com/office/drawing/2014/main" id="{3DEEBF90-3F17-4DC4-A9F4-CD57A14A9D4D}"/>
                  </a:ext>
                </a:extLst>
              </p:cNvPr>
              <p:cNvPicPr/>
              <p:nvPr/>
            </p:nvPicPr>
            <p:blipFill>
              <a:blip r:embed="rId471"/>
              <a:stretch>
                <a:fillRect/>
              </a:stretch>
            </p:blipFill>
            <p:spPr>
              <a:xfrm>
                <a:off x="6724533" y="1625107"/>
                <a:ext cx="1616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34" name="Freihand 333">
                <a:extLst>
                  <a:ext uri="{FF2B5EF4-FFF2-40B4-BE49-F238E27FC236}">
                    <a16:creationId xmlns:a16="http://schemas.microsoft.com/office/drawing/2014/main" id="{201C475C-5147-46B4-BFEF-14B8701D452A}"/>
                  </a:ext>
                </a:extLst>
              </p14:cNvPr>
              <p14:cNvContentPartPr/>
              <p14:nvPr/>
            </p14:nvContentPartPr>
            <p14:xfrm>
              <a:off x="6818133" y="1581907"/>
              <a:ext cx="123120" cy="136440"/>
            </p14:xfrm>
          </p:contentPart>
        </mc:Choice>
        <mc:Fallback xmlns="">
          <p:pic>
            <p:nvPicPr>
              <p:cNvPr id="334" name="Freihand 333">
                <a:extLst>
                  <a:ext uri="{FF2B5EF4-FFF2-40B4-BE49-F238E27FC236}">
                    <a16:creationId xmlns:a16="http://schemas.microsoft.com/office/drawing/2014/main" id="{201C475C-5147-46B4-BFEF-14B8701D452A}"/>
                  </a:ext>
                </a:extLst>
              </p:cNvPr>
              <p:cNvPicPr/>
              <p:nvPr/>
            </p:nvPicPr>
            <p:blipFill>
              <a:blip r:embed="rId473"/>
              <a:stretch>
                <a:fillRect/>
              </a:stretch>
            </p:blipFill>
            <p:spPr>
              <a:xfrm>
                <a:off x="6813813" y="1577587"/>
                <a:ext cx="1317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36" name="Freihand 335">
                <a:extLst>
                  <a:ext uri="{FF2B5EF4-FFF2-40B4-BE49-F238E27FC236}">
                    <a16:creationId xmlns:a16="http://schemas.microsoft.com/office/drawing/2014/main" id="{27852958-51A1-4C44-9FC3-BC67DB04FE86}"/>
                  </a:ext>
                </a:extLst>
              </p14:cNvPr>
              <p14:cNvContentPartPr/>
              <p14:nvPr/>
            </p14:nvContentPartPr>
            <p14:xfrm>
              <a:off x="6997413" y="1405507"/>
              <a:ext cx="11880" cy="554040"/>
            </p14:xfrm>
          </p:contentPart>
        </mc:Choice>
        <mc:Fallback xmlns="">
          <p:pic>
            <p:nvPicPr>
              <p:cNvPr id="336" name="Freihand 335">
                <a:extLst>
                  <a:ext uri="{FF2B5EF4-FFF2-40B4-BE49-F238E27FC236}">
                    <a16:creationId xmlns:a16="http://schemas.microsoft.com/office/drawing/2014/main" id="{27852958-51A1-4C44-9FC3-BC67DB04FE86}"/>
                  </a:ext>
                </a:extLst>
              </p:cNvPr>
              <p:cNvPicPr/>
              <p:nvPr/>
            </p:nvPicPr>
            <p:blipFill>
              <a:blip r:embed="rId475"/>
              <a:stretch>
                <a:fillRect/>
              </a:stretch>
            </p:blipFill>
            <p:spPr>
              <a:xfrm>
                <a:off x="6993093" y="1401187"/>
                <a:ext cx="20520" cy="56268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37" name="Freihand 336">
                <a:extLst>
                  <a:ext uri="{FF2B5EF4-FFF2-40B4-BE49-F238E27FC236}">
                    <a16:creationId xmlns:a16="http://schemas.microsoft.com/office/drawing/2014/main" id="{798C31A4-939F-4D56-964A-99856D4C6B36}"/>
                  </a:ext>
                </a:extLst>
              </p14:cNvPr>
              <p14:cNvContentPartPr/>
              <p14:nvPr/>
            </p14:nvContentPartPr>
            <p14:xfrm>
              <a:off x="6911373" y="1901947"/>
              <a:ext cx="753120" cy="57960"/>
            </p14:xfrm>
          </p:contentPart>
        </mc:Choice>
        <mc:Fallback xmlns="">
          <p:pic>
            <p:nvPicPr>
              <p:cNvPr id="337" name="Freihand 336">
                <a:extLst>
                  <a:ext uri="{FF2B5EF4-FFF2-40B4-BE49-F238E27FC236}">
                    <a16:creationId xmlns:a16="http://schemas.microsoft.com/office/drawing/2014/main" id="{798C31A4-939F-4D56-964A-99856D4C6B36}"/>
                  </a:ext>
                </a:extLst>
              </p:cNvPr>
              <p:cNvPicPr/>
              <p:nvPr/>
            </p:nvPicPr>
            <p:blipFill>
              <a:blip r:embed="rId477"/>
              <a:stretch>
                <a:fillRect/>
              </a:stretch>
            </p:blipFill>
            <p:spPr>
              <a:xfrm>
                <a:off x="6907053" y="1897627"/>
                <a:ext cx="7617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38" name="Freihand 337">
                <a:extLst>
                  <a:ext uri="{FF2B5EF4-FFF2-40B4-BE49-F238E27FC236}">
                    <a16:creationId xmlns:a16="http://schemas.microsoft.com/office/drawing/2014/main" id="{735E97C6-E8AB-4470-ADBE-24A3C4D60EA8}"/>
                  </a:ext>
                </a:extLst>
              </p14:cNvPr>
              <p14:cNvContentPartPr/>
              <p14:nvPr/>
            </p14:nvContentPartPr>
            <p14:xfrm>
              <a:off x="7656933" y="1849747"/>
              <a:ext cx="114480" cy="145800"/>
            </p14:xfrm>
          </p:contentPart>
        </mc:Choice>
        <mc:Fallback xmlns="">
          <p:pic>
            <p:nvPicPr>
              <p:cNvPr id="338" name="Freihand 337">
                <a:extLst>
                  <a:ext uri="{FF2B5EF4-FFF2-40B4-BE49-F238E27FC236}">
                    <a16:creationId xmlns:a16="http://schemas.microsoft.com/office/drawing/2014/main" id="{735E97C6-E8AB-4470-ADBE-24A3C4D60EA8}"/>
                  </a:ext>
                </a:extLst>
              </p:cNvPr>
              <p:cNvPicPr/>
              <p:nvPr/>
            </p:nvPicPr>
            <p:blipFill>
              <a:blip r:embed="rId479"/>
              <a:stretch>
                <a:fillRect/>
              </a:stretch>
            </p:blipFill>
            <p:spPr>
              <a:xfrm>
                <a:off x="7652613" y="1845427"/>
                <a:ext cx="1231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39" name="Freihand 338">
                <a:extLst>
                  <a:ext uri="{FF2B5EF4-FFF2-40B4-BE49-F238E27FC236}">
                    <a16:creationId xmlns:a16="http://schemas.microsoft.com/office/drawing/2014/main" id="{1093F96D-F13D-4830-A134-0AA094A588E8}"/>
                  </a:ext>
                </a:extLst>
              </p14:cNvPr>
              <p14:cNvContentPartPr/>
              <p14:nvPr/>
            </p14:nvContentPartPr>
            <p14:xfrm>
              <a:off x="6871413" y="1256467"/>
              <a:ext cx="195840" cy="150840"/>
            </p14:xfrm>
          </p:contentPart>
        </mc:Choice>
        <mc:Fallback xmlns="">
          <p:pic>
            <p:nvPicPr>
              <p:cNvPr id="339" name="Freihand 338">
                <a:extLst>
                  <a:ext uri="{FF2B5EF4-FFF2-40B4-BE49-F238E27FC236}">
                    <a16:creationId xmlns:a16="http://schemas.microsoft.com/office/drawing/2014/main" id="{1093F96D-F13D-4830-A134-0AA094A588E8}"/>
                  </a:ext>
                </a:extLst>
              </p:cNvPr>
              <p:cNvPicPr/>
              <p:nvPr/>
            </p:nvPicPr>
            <p:blipFill>
              <a:blip r:embed="rId481"/>
              <a:stretch>
                <a:fillRect/>
              </a:stretch>
            </p:blipFill>
            <p:spPr>
              <a:xfrm>
                <a:off x="6867093" y="1252147"/>
                <a:ext cx="2044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41" name="Freihand 340">
                <a:extLst>
                  <a:ext uri="{FF2B5EF4-FFF2-40B4-BE49-F238E27FC236}">
                    <a16:creationId xmlns:a16="http://schemas.microsoft.com/office/drawing/2014/main" id="{E4B4B091-822E-40BC-BA87-0F828262F8A0}"/>
                  </a:ext>
                </a:extLst>
              </p14:cNvPr>
              <p14:cNvContentPartPr/>
              <p14:nvPr/>
            </p14:nvContentPartPr>
            <p14:xfrm>
              <a:off x="6690333" y="1182307"/>
              <a:ext cx="110160" cy="76320"/>
            </p14:xfrm>
          </p:contentPart>
        </mc:Choice>
        <mc:Fallback xmlns="">
          <p:pic>
            <p:nvPicPr>
              <p:cNvPr id="341" name="Freihand 340">
                <a:extLst>
                  <a:ext uri="{FF2B5EF4-FFF2-40B4-BE49-F238E27FC236}">
                    <a16:creationId xmlns:a16="http://schemas.microsoft.com/office/drawing/2014/main" id="{E4B4B091-822E-40BC-BA87-0F828262F8A0}"/>
                  </a:ext>
                </a:extLst>
              </p:cNvPr>
              <p:cNvPicPr/>
              <p:nvPr/>
            </p:nvPicPr>
            <p:blipFill>
              <a:blip r:embed="rId483"/>
              <a:stretch>
                <a:fillRect/>
              </a:stretch>
            </p:blipFill>
            <p:spPr>
              <a:xfrm>
                <a:off x="6686013" y="1177987"/>
                <a:ext cx="1188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42" name="Freihand 341">
                <a:extLst>
                  <a:ext uri="{FF2B5EF4-FFF2-40B4-BE49-F238E27FC236}">
                    <a16:creationId xmlns:a16="http://schemas.microsoft.com/office/drawing/2014/main" id="{049EAA42-7DD9-4CCD-8D89-EB5353A9BE13}"/>
                  </a:ext>
                </a:extLst>
              </p14:cNvPr>
              <p14:cNvContentPartPr/>
              <p14:nvPr/>
            </p14:nvContentPartPr>
            <p14:xfrm>
              <a:off x="6695013" y="1259347"/>
              <a:ext cx="115920" cy="28800"/>
            </p14:xfrm>
          </p:contentPart>
        </mc:Choice>
        <mc:Fallback xmlns="">
          <p:pic>
            <p:nvPicPr>
              <p:cNvPr id="342" name="Freihand 341">
                <a:extLst>
                  <a:ext uri="{FF2B5EF4-FFF2-40B4-BE49-F238E27FC236}">
                    <a16:creationId xmlns:a16="http://schemas.microsoft.com/office/drawing/2014/main" id="{049EAA42-7DD9-4CCD-8D89-EB5353A9BE13}"/>
                  </a:ext>
                </a:extLst>
              </p:cNvPr>
              <p:cNvPicPr/>
              <p:nvPr/>
            </p:nvPicPr>
            <p:blipFill>
              <a:blip r:embed="rId485"/>
              <a:stretch>
                <a:fillRect/>
              </a:stretch>
            </p:blipFill>
            <p:spPr>
              <a:xfrm>
                <a:off x="6690693" y="1255027"/>
                <a:ext cx="1245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43" name="Freihand 342">
                <a:extLst>
                  <a:ext uri="{FF2B5EF4-FFF2-40B4-BE49-F238E27FC236}">
                    <a16:creationId xmlns:a16="http://schemas.microsoft.com/office/drawing/2014/main" id="{717DA621-27ED-451B-8786-6A98C80E5D89}"/>
                  </a:ext>
                </a:extLst>
              </p14:cNvPr>
              <p14:cNvContentPartPr/>
              <p14:nvPr/>
            </p14:nvContentPartPr>
            <p14:xfrm>
              <a:off x="6705453" y="1315507"/>
              <a:ext cx="116280" cy="79920"/>
            </p14:xfrm>
          </p:contentPart>
        </mc:Choice>
        <mc:Fallback xmlns="">
          <p:pic>
            <p:nvPicPr>
              <p:cNvPr id="343" name="Freihand 342">
                <a:extLst>
                  <a:ext uri="{FF2B5EF4-FFF2-40B4-BE49-F238E27FC236}">
                    <a16:creationId xmlns:a16="http://schemas.microsoft.com/office/drawing/2014/main" id="{717DA621-27ED-451B-8786-6A98C80E5D89}"/>
                  </a:ext>
                </a:extLst>
              </p:cNvPr>
              <p:cNvPicPr/>
              <p:nvPr/>
            </p:nvPicPr>
            <p:blipFill>
              <a:blip r:embed="rId487"/>
              <a:stretch>
                <a:fillRect/>
              </a:stretch>
            </p:blipFill>
            <p:spPr>
              <a:xfrm>
                <a:off x="6701133" y="1311187"/>
                <a:ext cx="1249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45" name="Freihand 344">
                <a:extLst>
                  <a:ext uri="{FF2B5EF4-FFF2-40B4-BE49-F238E27FC236}">
                    <a16:creationId xmlns:a16="http://schemas.microsoft.com/office/drawing/2014/main" id="{F58002CC-983C-4F9F-900C-D176A221254D}"/>
                  </a:ext>
                </a:extLst>
              </p14:cNvPr>
              <p14:cNvContentPartPr/>
              <p14:nvPr/>
            </p14:nvContentPartPr>
            <p14:xfrm>
              <a:off x="7519413" y="1963507"/>
              <a:ext cx="87480" cy="81720"/>
            </p14:xfrm>
          </p:contentPart>
        </mc:Choice>
        <mc:Fallback xmlns="">
          <p:pic>
            <p:nvPicPr>
              <p:cNvPr id="345" name="Freihand 344">
                <a:extLst>
                  <a:ext uri="{FF2B5EF4-FFF2-40B4-BE49-F238E27FC236}">
                    <a16:creationId xmlns:a16="http://schemas.microsoft.com/office/drawing/2014/main" id="{F58002CC-983C-4F9F-900C-D176A221254D}"/>
                  </a:ext>
                </a:extLst>
              </p:cNvPr>
              <p:cNvPicPr/>
              <p:nvPr/>
            </p:nvPicPr>
            <p:blipFill>
              <a:blip r:embed="rId489"/>
              <a:stretch>
                <a:fillRect/>
              </a:stretch>
            </p:blipFill>
            <p:spPr>
              <a:xfrm>
                <a:off x="7515093" y="1959187"/>
                <a:ext cx="961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46" name="Freihand 345">
                <a:extLst>
                  <a:ext uri="{FF2B5EF4-FFF2-40B4-BE49-F238E27FC236}">
                    <a16:creationId xmlns:a16="http://schemas.microsoft.com/office/drawing/2014/main" id="{C2B522D8-F8EC-4AE6-A3C6-ADB9C68F5A4E}"/>
                  </a:ext>
                </a:extLst>
              </p14:cNvPr>
              <p14:cNvContentPartPr/>
              <p14:nvPr/>
            </p14:nvContentPartPr>
            <p14:xfrm>
              <a:off x="7558293" y="2019307"/>
              <a:ext cx="46440" cy="30240"/>
            </p14:xfrm>
          </p:contentPart>
        </mc:Choice>
        <mc:Fallback xmlns="">
          <p:pic>
            <p:nvPicPr>
              <p:cNvPr id="346" name="Freihand 345">
                <a:extLst>
                  <a:ext uri="{FF2B5EF4-FFF2-40B4-BE49-F238E27FC236}">
                    <a16:creationId xmlns:a16="http://schemas.microsoft.com/office/drawing/2014/main" id="{C2B522D8-F8EC-4AE6-A3C6-ADB9C68F5A4E}"/>
                  </a:ext>
                </a:extLst>
              </p:cNvPr>
              <p:cNvPicPr/>
              <p:nvPr/>
            </p:nvPicPr>
            <p:blipFill>
              <a:blip r:embed="rId491"/>
              <a:stretch>
                <a:fillRect/>
              </a:stretch>
            </p:blipFill>
            <p:spPr>
              <a:xfrm>
                <a:off x="7553973" y="2014987"/>
                <a:ext cx="550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47" name="Freihand 346">
                <a:extLst>
                  <a:ext uri="{FF2B5EF4-FFF2-40B4-BE49-F238E27FC236}">
                    <a16:creationId xmlns:a16="http://schemas.microsoft.com/office/drawing/2014/main" id="{E95EB460-F288-471B-A598-2FF8891CA365}"/>
                  </a:ext>
                </a:extLst>
              </p14:cNvPr>
              <p14:cNvContentPartPr/>
              <p14:nvPr/>
            </p14:nvContentPartPr>
            <p14:xfrm>
              <a:off x="7476573" y="2063587"/>
              <a:ext cx="177480" cy="30960"/>
            </p14:xfrm>
          </p:contentPart>
        </mc:Choice>
        <mc:Fallback xmlns="">
          <p:pic>
            <p:nvPicPr>
              <p:cNvPr id="347" name="Freihand 346">
                <a:extLst>
                  <a:ext uri="{FF2B5EF4-FFF2-40B4-BE49-F238E27FC236}">
                    <a16:creationId xmlns:a16="http://schemas.microsoft.com/office/drawing/2014/main" id="{E95EB460-F288-471B-A598-2FF8891CA365}"/>
                  </a:ext>
                </a:extLst>
              </p:cNvPr>
              <p:cNvPicPr/>
              <p:nvPr/>
            </p:nvPicPr>
            <p:blipFill>
              <a:blip r:embed="rId493"/>
              <a:stretch>
                <a:fillRect/>
              </a:stretch>
            </p:blipFill>
            <p:spPr>
              <a:xfrm>
                <a:off x="7472253" y="2059267"/>
                <a:ext cx="1861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48" name="Freihand 347">
                <a:extLst>
                  <a:ext uri="{FF2B5EF4-FFF2-40B4-BE49-F238E27FC236}">
                    <a16:creationId xmlns:a16="http://schemas.microsoft.com/office/drawing/2014/main" id="{6C790197-F5F7-4EF4-8790-07E1F2888260}"/>
                  </a:ext>
                </a:extLst>
              </p14:cNvPr>
              <p14:cNvContentPartPr/>
              <p14:nvPr/>
            </p14:nvContentPartPr>
            <p14:xfrm>
              <a:off x="7527333" y="2103547"/>
              <a:ext cx="105120" cy="96120"/>
            </p14:xfrm>
          </p:contentPart>
        </mc:Choice>
        <mc:Fallback xmlns="">
          <p:pic>
            <p:nvPicPr>
              <p:cNvPr id="348" name="Freihand 347">
                <a:extLst>
                  <a:ext uri="{FF2B5EF4-FFF2-40B4-BE49-F238E27FC236}">
                    <a16:creationId xmlns:a16="http://schemas.microsoft.com/office/drawing/2014/main" id="{6C790197-F5F7-4EF4-8790-07E1F2888260}"/>
                  </a:ext>
                </a:extLst>
              </p:cNvPr>
              <p:cNvPicPr/>
              <p:nvPr/>
            </p:nvPicPr>
            <p:blipFill>
              <a:blip r:embed="rId495"/>
              <a:stretch>
                <a:fillRect/>
              </a:stretch>
            </p:blipFill>
            <p:spPr>
              <a:xfrm>
                <a:off x="7523013" y="2099227"/>
                <a:ext cx="1137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50" name="Freihand 349">
                <a:extLst>
                  <a:ext uri="{FF2B5EF4-FFF2-40B4-BE49-F238E27FC236}">
                    <a16:creationId xmlns:a16="http://schemas.microsoft.com/office/drawing/2014/main" id="{A225623C-793B-4D6D-B151-2D3BD1516F57}"/>
                  </a:ext>
                </a:extLst>
              </p14:cNvPr>
              <p14:cNvContentPartPr/>
              <p14:nvPr/>
            </p14:nvContentPartPr>
            <p14:xfrm>
              <a:off x="7083093" y="1463467"/>
              <a:ext cx="488520" cy="358200"/>
            </p14:xfrm>
          </p:contentPart>
        </mc:Choice>
        <mc:Fallback xmlns="">
          <p:pic>
            <p:nvPicPr>
              <p:cNvPr id="350" name="Freihand 349">
                <a:extLst>
                  <a:ext uri="{FF2B5EF4-FFF2-40B4-BE49-F238E27FC236}">
                    <a16:creationId xmlns:a16="http://schemas.microsoft.com/office/drawing/2014/main" id="{A225623C-793B-4D6D-B151-2D3BD1516F57}"/>
                  </a:ext>
                </a:extLst>
              </p:cNvPr>
              <p:cNvPicPr/>
              <p:nvPr/>
            </p:nvPicPr>
            <p:blipFill>
              <a:blip r:embed="rId497"/>
              <a:stretch>
                <a:fillRect/>
              </a:stretch>
            </p:blipFill>
            <p:spPr>
              <a:xfrm>
                <a:off x="7078773" y="1459147"/>
                <a:ext cx="497160" cy="36684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52" name="Freihand 351">
                <a:extLst>
                  <a:ext uri="{FF2B5EF4-FFF2-40B4-BE49-F238E27FC236}">
                    <a16:creationId xmlns:a16="http://schemas.microsoft.com/office/drawing/2014/main" id="{EEF75128-F773-4E8B-B142-5BB279B99814}"/>
                  </a:ext>
                </a:extLst>
              </p14:cNvPr>
              <p14:cNvContentPartPr/>
              <p14:nvPr/>
            </p14:nvContentPartPr>
            <p14:xfrm>
              <a:off x="5615733" y="1734187"/>
              <a:ext cx="37080" cy="2880"/>
            </p14:xfrm>
          </p:contentPart>
        </mc:Choice>
        <mc:Fallback xmlns="">
          <p:pic>
            <p:nvPicPr>
              <p:cNvPr id="352" name="Freihand 351">
                <a:extLst>
                  <a:ext uri="{FF2B5EF4-FFF2-40B4-BE49-F238E27FC236}">
                    <a16:creationId xmlns:a16="http://schemas.microsoft.com/office/drawing/2014/main" id="{EEF75128-F773-4E8B-B142-5BB279B99814}"/>
                  </a:ext>
                </a:extLst>
              </p:cNvPr>
              <p:cNvPicPr/>
              <p:nvPr/>
            </p:nvPicPr>
            <p:blipFill>
              <a:blip r:embed="rId499"/>
              <a:stretch>
                <a:fillRect/>
              </a:stretch>
            </p:blipFill>
            <p:spPr>
              <a:xfrm>
                <a:off x="5611413" y="1729867"/>
                <a:ext cx="4572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53" name="Freihand 352">
                <a:extLst>
                  <a:ext uri="{FF2B5EF4-FFF2-40B4-BE49-F238E27FC236}">
                    <a16:creationId xmlns:a16="http://schemas.microsoft.com/office/drawing/2014/main" id="{C87D9CCF-FC6C-462F-BF04-F7B8F009C11B}"/>
                  </a:ext>
                </a:extLst>
              </p14:cNvPr>
              <p14:cNvContentPartPr/>
              <p14:nvPr/>
            </p14:nvContentPartPr>
            <p14:xfrm>
              <a:off x="5706813" y="1731667"/>
              <a:ext cx="360" cy="360"/>
            </p14:xfrm>
          </p:contentPart>
        </mc:Choice>
        <mc:Fallback xmlns="">
          <p:pic>
            <p:nvPicPr>
              <p:cNvPr id="353" name="Freihand 352">
                <a:extLst>
                  <a:ext uri="{FF2B5EF4-FFF2-40B4-BE49-F238E27FC236}">
                    <a16:creationId xmlns:a16="http://schemas.microsoft.com/office/drawing/2014/main" id="{C87D9CCF-FC6C-462F-BF04-F7B8F009C11B}"/>
                  </a:ext>
                </a:extLst>
              </p:cNvPr>
              <p:cNvPicPr/>
              <p:nvPr/>
            </p:nvPicPr>
            <p:blipFill>
              <a:blip r:embed="rId132"/>
              <a:stretch>
                <a:fillRect/>
              </a:stretch>
            </p:blipFill>
            <p:spPr>
              <a:xfrm>
                <a:off x="5702493" y="17273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54" name="Freihand 353">
                <a:extLst>
                  <a:ext uri="{FF2B5EF4-FFF2-40B4-BE49-F238E27FC236}">
                    <a16:creationId xmlns:a16="http://schemas.microsoft.com/office/drawing/2014/main" id="{A160F602-636F-404F-A91D-302D7900A9C0}"/>
                  </a:ext>
                </a:extLst>
              </p14:cNvPr>
              <p14:cNvContentPartPr/>
              <p14:nvPr/>
            </p14:nvContentPartPr>
            <p14:xfrm>
              <a:off x="5693853" y="1745347"/>
              <a:ext cx="97920" cy="12240"/>
            </p14:xfrm>
          </p:contentPart>
        </mc:Choice>
        <mc:Fallback xmlns="">
          <p:pic>
            <p:nvPicPr>
              <p:cNvPr id="354" name="Freihand 353">
                <a:extLst>
                  <a:ext uri="{FF2B5EF4-FFF2-40B4-BE49-F238E27FC236}">
                    <a16:creationId xmlns:a16="http://schemas.microsoft.com/office/drawing/2014/main" id="{A160F602-636F-404F-A91D-302D7900A9C0}"/>
                  </a:ext>
                </a:extLst>
              </p:cNvPr>
              <p:cNvPicPr/>
              <p:nvPr/>
            </p:nvPicPr>
            <p:blipFill>
              <a:blip r:embed="rId502"/>
              <a:stretch>
                <a:fillRect/>
              </a:stretch>
            </p:blipFill>
            <p:spPr>
              <a:xfrm>
                <a:off x="5689533" y="1741027"/>
                <a:ext cx="1065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55" name="Freihand 354">
                <a:extLst>
                  <a:ext uri="{FF2B5EF4-FFF2-40B4-BE49-F238E27FC236}">
                    <a16:creationId xmlns:a16="http://schemas.microsoft.com/office/drawing/2014/main" id="{67CCB80B-604D-4F39-8498-74C32D153223}"/>
                  </a:ext>
                </a:extLst>
              </p14:cNvPr>
              <p14:cNvContentPartPr/>
              <p14:nvPr/>
            </p14:nvContentPartPr>
            <p14:xfrm>
              <a:off x="7278573" y="1599187"/>
              <a:ext cx="9720" cy="22320"/>
            </p14:xfrm>
          </p:contentPart>
        </mc:Choice>
        <mc:Fallback xmlns="">
          <p:pic>
            <p:nvPicPr>
              <p:cNvPr id="355" name="Freihand 354">
                <a:extLst>
                  <a:ext uri="{FF2B5EF4-FFF2-40B4-BE49-F238E27FC236}">
                    <a16:creationId xmlns:a16="http://schemas.microsoft.com/office/drawing/2014/main" id="{67CCB80B-604D-4F39-8498-74C32D153223}"/>
                  </a:ext>
                </a:extLst>
              </p:cNvPr>
              <p:cNvPicPr/>
              <p:nvPr/>
            </p:nvPicPr>
            <p:blipFill>
              <a:blip r:embed="rId504"/>
              <a:stretch>
                <a:fillRect/>
              </a:stretch>
            </p:blipFill>
            <p:spPr>
              <a:xfrm>
                <a:off x="7274253" y="1594867"/>
                <a:ext cx="183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56" name="Freihand 355">
                <a:extLst>
                  <a:ext uri="{FF2B5EF4-FFF2-40B4-BE49-F238E27FC236}">
                    <a16:creationId xmlns:a16="http://schemas.microsoft.com/office/drawing/2014/main" id="{39F9667F-E526-48D8-9D1B-73B57FE49C77}"/>
                  </a:ext>
                </a:extLst>
              </p14:cNvPr>
              <p14:cNvContentPartPr/>
              <p14:nvPr/>
            </p14:nvContentPartPr>
            <p14:xfrm>
              <a:off x="7228533" y="1623667"/>
              <a:ext cx="108360" cy="9000"/>
            </p14:xfrm>
          </p:contentPart>
        </mc:Choice>
        <mc:Fallback xmlns="">
          <p:pic>
            <p:nvPicPr>
              <p:cNvPr id="356" name="Freihand 355">
                <a:extLst>
                  <a:ext uri="{FF2B5EF4-FFF2-40B4-BE49-F238E27FC236}">
                    <a16:creationId xmlns:a16="http://schemas.microsoft.com/office/drawing/2014/main" id="{39F9667F-E526-48D8-9D1B-73B57FE49C77}"/>
                  </a:ext>
                </a:extLst>
              </p:cNvPr>
              <p:cNvPicPr/>
              <p:nvPr/>
            </p:nvPicPr>
            <p:blipFill>
              <a:blip r:embed="rId506"/>
              <a:stretch>
                <a:fillRect/>
              </a:stretch>
            </p:blipFill>
            <p:spPr>
              <a:xfrm>
                <a:off x="7224213" y="1619347"/>
                <a:ext cx="1170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57" name="Freihand 356">
                <a:extLst>
                  <a:ext uri="{FF2B5EF4-FFF2-40B4-BE49-F238E27FC236}">
                    <a16:creationId xmlns:a16="http://schemas.microsoft.com/office/drawing/2014/main" id="{D5028252-0614-4539-A456-2207A6A61C64}"/>
                  </a:ext>
                </a:extLst>
              </p14:cNvPr>
              <p14:cNvContentPartPr/>
              <p14:nvPr/>
            </p14:nvContentPartPr>
            <p14:xfrm>
              <a:off x="7266693" y="1612507"/>
              <a:ext cx="34920" cy="330120"/>
            </p14:xfrm>
          </p:contentPart>
        </mc:Choice>
        <mc:Fallback xmlns="">
          <p:pic>
            <p:nvPicPr>
              <p:cNvPr id="357" name="Freihand 356">
                <a:extLst>
                  <a:ext uri="{FF2B5EF4-FFF2-40B4-BE49-F238E27FC236}">
                    <a16:creationId xmlns:a16="http://schemas.microsoft.com/office/drawing/2014/main" id="{D5028252-0614-4539-A456-2207A6A61C64}"/>
                  </a:ext>
                </a:extLst>
              </p:cNvPr>
              <p:cNvPicPr/>
              <p:nvPr/>
            </p:nvPicPr>
            <p:blipFill>
              <a:blip r:embed="rId508"/>
              <a:stretch>
                <a:fillRect/>
              </a:stretch>
            </p:blipFill>
            <p:spPr>
              <a:xfrm>
                <a:off x="7262373" y="1608187"/>
                <a:ext cx="43560" cy="33876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59" name="Freihand 358">
                <a:extLst>
                  <a:ext uri="{FF2B5EF4-FFF2-40B4-BE49-F238E27FC236}">
                    <a16:creationId xmlns:a16="http://schemas.microsoft.com/office/drawing/2014/main" id="{56BBA7BD-0B6F-4C83-AA87-A18F7811345D}"/>
                  </a:ext>
                </a:extLst>
              </p14:cNvPr>
              <p14:cNvContentPartPr/>
              <p14:nvPr/>
            </p14:nvContentPartPr>
            <p14:xfrm>
              <a:off x="7227093" y="1991227"/>
              <a:ext cx="77760" cy="86760"/>
            </p14:xfrm>
          </p:contentPart>
        </mc:Choice>
        <mc:Fallback xmlns="">
          <p:pic>
            <p:nvPicPr>
              <p:cNvPr id="359" name="Freihand 358">
                <a:extLst>
                  <a:ext uri="{FF2B5EF4-FFF2-40B4-BE49-F238E27FC236}">
                    <a16:creationId xmlns:a16="http://schemas.microsoft.com/office/drawing/2014/main" id="{56BBA7BD-0B6F-4C83-AA87-A18F7811345D}"/>
                  </a:ext>
                </a:extLst>
              </p:cNvPr>
              <p:cNvPicPr/>
              <p:nvPr/>
            </p:nvPicPr>
            <p:blipFill>
              <a:blip r:embed="rId510"/>
              <a:stretch>
                <a:fillRect/>
              </a:stretch>
            </p:blipFill>
            <p:spPr>
              <a:xfrm>
                <a:off x="7222773" y="1986907"/>
                <a:ext cx="864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60" name="Freihand 359">
                <a:extLst>
                  <a:ext uri="{FF2B5EF4-FFF2-40B4-BE49-F238E27FC236}">
                    <a16:creationId xmlns:a16="http://schemas.microsoft.com/office/drawing/2014/main" id="{73900781-BDD3-40B9-BCB6-3E9FF692D5CA}"/>
                  </a:ext>
                </a:extLst>
              </p14:cNvPr>
              <p14:cNvContentPartPr/>
              <p14:nvPr/>
            </p14:nvContentPartPr>
            <p14:xfrm>
              <a:off x="7266333" y="2024347"/>
              <a:ext cx="45720" cy="37080"/>
            </p14:xfrm>
          </p:contentPart>
        </mc:Choice>
        <mc:Fallback xmlns="">
          <p:pic>
            <p:nvPicPr>
              <p:cNvPr id="360" name="Freihand 359">
                <a:extLst>
                  <a:ext uri="{FF2B5EF4-FFF2-40B4-BE49-F238E27FC236}">
                    <a16:creationId xmlns:a16="http://schemas.microsoft.com/office/drawing/2014/main" id="{73900781-BDD3-40B9-BCB6-3E9FF692D5CA}"/>
                  </a:ext>
                </a:extLst>
              </p:cNvPr>
              <p:cNvPicPr/>
              <p:nvPr/>
            </p:nvPicPr>
            <p:blipFill>
              <a:blip r:embed="rId512"/>
              <a:stretch>
                <a:fillRect/>
              </a:stretch>
            </p:blipFill>
            <p:spPr>
              <a:xfrm>
                <a:off x="7262013" y="2020027"/>
                <a:ext cx="543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61" name="Freihand 360">
                <a:extLst>
                  <a:ext uri="{FF2B5EF4-FFF2-40B4-BE49-F238E27FC236}">
                    <a16:creationId xmlns:a16="http://schemas.microsoft.com/office/drawing/2014/main" id="{4D66DDA2-F750-48BE-A0D9-8F706AE372E2}"/>
                  </a:ext>
                </a:extLst>
              </p14:cNvPr>
              <p14:cNvContentPartPr/>
              <p14:nvPr/>
            </p14:nvContentPartPr>
            <p14:xfrm>
              <a:off x="7183173" y="2089147"/>
              <a:ext cx="137160" cy="15840"/>
            </p14:xfrm>
          </p:contentPart>
        </mc:Choice>
        <mc:Fallback xmlns="">
          <p:pic>
            <p:nvPicPr>
              <p:cNvPr id="361" name="Freihand 360">
                <a:extLst>
                  <a:ext uri="{FF2B5EF4-FFF2-40B4-BE49-F238E27FC236}">
                    <a16:creationId xmlns:a16="http://schemas.microsoft.com/office/drawing/2014/main" id="{4D66DDA2-F750-48BE-A0D9-8F706AE372E2}"/>
                  </a:ext>
                </a:extLst>
              </p:cNvPr>
              <p:cNvPicPr/>
              <p:nvPr/>
            </p:nvPicPr>
            <p:blipFill>
              <a:blip r:embed="rId514"/>
              <a:stretch>
                <a:fillRect/>
              </a:stretch>
            </p:blipFill>
            <p:spPr>
              <a:xfrm>
                <a:off x="7178853" y="2084827"/>
                <a:ext cx="1458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62" name="Freihand 361">
                <a:extLst>
                  <a:ext uri="{FF2B5EF4-FFF2-40B4-BE49-F238E27FC236}">
                    <a16:creationId xmlns:a16="http://schemas.microsoft.com/office/drawing/2014/main" id="{1823C5AE-D75A-4914-B961-79670B5B42C2}"/>
                  </a:ext>
                </a:extLst>
              </p14:cNvPr>
              <p14:cNvContentPartPr/>
              <p14:nvPr/>
            </p14:nvContentPartPr>
            <p14:xfrm>
              <a:off x="7181733" y="2144227"/>
              <a:ext cx="59400" cy="77040"/>
            </p14:xfrm>
          </p:contentPart>
        </mc:Choice>
        <mc:Fallback xmlns="">
          <p:pic>
            <p:nvPicPr>
              <p:cNvPr id="362" name="Freihand 361">
                <a:extLst>
                  <a:ext uri="{FF2B5EF4-FFF2-40B4-BE49-F238E27FC236}">
                    <a16:creationId xmlns:a16="http://schemas.microsoft.com/office/drawing/2014/main" id="{1823C5AE-D75A-4914-B961-79670B5B42C2}"/>
                  </a:ext>
                </a:extLst>
              </p:cNvPr>
              <p:cNvPicPr/>
              <p:nvPr/>
            </p:nvPicPr>
            <p:blipFill>
              <a:blip r:embed="rId516"/>
              <a:stretch>
                <a:fillRect/>
              </a:stretch>
            </p:blipFill>
            <p:spPr>
              <a:xfrm>
                <a:off x="7177413" y="2139907"/>
                <a:ext cx="680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63" name="Freihand 362">
                <a:extLst>
                  <a:ext uri="{FF2B5EF4-FFF2-40B4-BE49-F238E27FC236}">
                    <a16:creationId xmlns:a16="http://schemas.microsoft.com/office/drawing/2014/main" id="{21DA73AF-D949-4AF8-8495-91016EC347F3}"/>
                  </a:ext>
                </a:extLst>
              </p14:cNvPr>
              <p14:cNvContentPartPr/>
              <p14:nvPr/>
            </p14:nvContentPartPr>
            <p14:xfrm>
              <a:off x="7197213" y="2147467"/>
              <a:ext cx="92520" cy="64440"/>
            </p14:xfrm>
          </p:contentPart>
        </mc:Choice>
        <mc:Fallback xmlns="">
          <p:pic>
            <p:nvPicPr>
              <p:cNvPr id="363" name="Freihand 362">
                <a:extLst>
                  <a:ext uri="{FF2B5EF4-FFF2-40B4-BE49-F238E27FC236}">
                    <a16:creationId xmlns:a16="http://schemas.microsoft.com/office/drawing/2014/main" id="{21DA73AF-D949-4AF8-8495-91016EC347F3}"/>
                  </a:ext>
                </a:extLst>
              </p:cNvPr>
              <p:cNvPicPr/>
              <p:nvPr/>
            </p:nvPicPr>
            <p:blipFill>
              <a:blip r:embed="rId518"/>
              <a:stretch>
                <a:fillRect/>
              </a:stretch>
            </p:blipFill>
            <p:spPr>
              <a:xfrm>
                <a:off x="7192893" y="2143147"/>
                <a:ext cx="1011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64" name="Freihand 363">
                <a:extLst>
                  <a:ext uri="{FF2B5EF4-FFF2-40B4-BE49-F238E27FC236}">
                    <a16:creationId xmlns:a16="http://schemas.microsoft.com/office/drawing/2014/main" id="{959AEA6D-D246-4F9D-A7B9-53143EC6846A}"/>
                  </a:ext>
                </a:extLst>
              </p14:cNvPr>
              <p14:cNvContentPartPr/>
              <p14:nvPr/>
            </p14:nvContentPartPr>
            <p14:xfrm>
              <a:off x="7220253" y="2142787"/>
              <a:ext cx="102960" cy="86760"/>
            </p14:xfrm>
          </p:contentPart>
        </mc:Choice>
        <mc:Fallback xmlns="">
          <p:pic>
            <p:nvPicPr>
              <p:cNvPr id="364" name="Freihand 363">
                <a:extLst>
                  <a:ext uri="{FF2B5EF4-FFF2-40B4-BE49-F238E27FC236}">
                    <a16:creationId xmlns:a16="http://schemas.microsoft.com/office/drawing/2014/main" id="{959AEA6D-D246-4F9D-A7B9-53143EC6846A}"/>
                  </a:ext>
                </a:extLst>
              </p:cNvPr>
              <p:cNvPicPr/>
              <p:nvPr/>
            </p:nvPicPr>
            <p:blipFill>
              <a:blip r:embed="rId520"/>
              <a:stretch>
                <a:fillRect/>
              </a:stretch>
            </p:blipFill>
            <p:spPr>
              <a:xfrm>
                <a:off x="7215933" y="2138467"/>
                <a:ext cx="1116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65" name="Freihand 364">
                <a:extLst>
                  <a:ext uri="{FF2B5EF4-FFF2-40B4-BE49-F238E27FC236}">
                    <a16:creationId xmlns:a16="http://schemas.microsoft.com/office/drawing/2014/main" id="{C7AA4023-7726-481F-BB2B-4F8001525705}"/>
                  </a:ext>
                </a:extLst>
              </p14:cNvPr>
              <p14:cNvContentPartPr/>
              <p14:nvPr/>
            </p14:nvContentPartPr>
            <p14:xfrm>
              <a:off x="7293333" y="2007067"/>
              <a:ext cx="77040" cy="196920"/>
            </p14:xfrm>
          </p:contentPart>
        </mc:Choice>
        <mc:Fallback xmlns="">
          <p:pic>
            <p:nvPicPr>
              <p:cNvPr id="365" name="Freihand 364">
                <a:extLst>
                  <a:ext uri="{FF2B5EF4-FFF2-40B4-BE49-F238E27FC236}">
                    <a16:creationId xmlns:a16="http://schemas.microsoft.com/office/drawing/2014/main" id="{C7AA4023-7726-481F-BB2B-4F8001525705}"/>
                  </a:ext>
                </a:extLst>
              </p:cNvPr>
              <p:cNvPicPr/>
              <p:nvPr/>
            </p:nvPicPr>
            <p:blipFill>
              <a:blip r:embed="rId522"/>
              <a:stretch>
                <a:fillRect/>
              </a:stretch>
            </p:blipFill>
            <p:spPr>
              <a:xfrm>
                <a:off x="7289013" y="2002747"/>
                <a:ext cx="8568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66" name="Freihand 365">
                <a:extLst>
                  <a:ext uri="{FF2B5EF4-FFF2-40B4-BE49-F238E27FC236}">
                    <a16:creationId xmlns:a16="http://schemas.microsoft.com/office/drawing/2014/main" id="{ABCCB753-AC7F-4757-B60A-CA5A3D68687A}"/>
                  </a:ext>
                </a:extLst>
              </p14:cNvPr>
              <p14:cNvContentPartPr/>
              <p14:nvPr/>
            </p14:nvContentPartPr>
            <p14:xfrm>
              <a:off x="7130613" y="1987627"/>
              <a:ext cx="55800" cy="251280"/>
            </p14:xfrm>
          </p:contentPart>
        </mc:Choice>
        <mc:Fallback xmlns="">
          <p:pic>
            <p:nvPicPr>
              <p:cNvPr id="366" name="Freihand 365">
                <a:extLst>
                  <a:ext uri="{FF2B5EF4-FFF2-40B4-BE49-F238E27FC236}">
                    <a16:creationId xmlns:a16="http://schemas.microsoft.com/office/drawing/2014/main" id="{ABCCB753-AC7F-4757-B60A-CA5A3D68687A}"/>
                  </a:ext>
                </a:extLst>
              </p:cNvPr>
              <p:cNvPicPr/>
              <p:nvPr/>
            </p:nvPicPr>
            <p:blipFill>
              <a:blip r:embed="rId524"/>
              <a:stretch>
                <a:fillRect/>
              </a:stretch>
            </p:blipFill>
            <p:spPr>
              <a:xfrm>
                <a:off x="7126293" y="1983307"/>
                <a:ext cx="6444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68" name="Freihand 367">
                <a:extLst>
                  <a:ext uri="{FF2B5EF4-FFF2-40B4-BE49-F238E27FC236}">
                    <a16:creationId xmlns:a16="http://schemas.microsoft.com/office/drawing/2014/main" id="{5F2D1EAB-5541-47FC-ACED-B00E44226A75}"/>
                  </a:ext>
                </a:extLst>
              </p14:cNvPr>
              <p14:cNvContentPartPr/>
              <p14:nvPr/>
            </p14:nvContentPartPr>
            <p14:xfrm>
              <a:off x="7387293" y="1930747"/>
              <a:ext cx="22320" cy="84960"/>
            </p14:xfrm>
          </p:contentPart>
        </mc:Choice>
        <mc:Fallback xmlns="">
          <p:pic>
            <p:nvPicPr>
              <p:cNvPr id="368" name="Freihand 367">
                <a:extLst>
                  <a:ext uri="{FF2B5EF4-FFF2-40B4-BE49-F238E27FC236}">
                    <a16:creationId xmlns:a16="http://schemas.microsoft.com/office/drawing/2014/main" id="{5F2D1EAB-5541-47FC-ACED-B00E44226A75}"/>
                  </a:ext>
                </a:extLst>
              </p:cNvPr>
              <p:cNvPicPr/>
              <p:nvPr/>
            </p:nvPicPr>
            <p:blipFill>
              <a:blip r:embed="rId526"/>
              <a:stretch>
                <a:fillRect/>
              </a:stretch>
            </p:blipFill>
            <p:spPr>
              <a:xfrm>
                <a:off x="7382973" y="1926427"/>
                <a:ext cx="309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78" name="Freihand 377">
                <a:extLst>
                  <a:ext uri="{FF2B5EF4-FFF2-40B4-BE49-F238E27FC236}">
                    <a16:creationId xmlns:a16="http://schemas.microsoft.com/office/drawing/2014/main" id="{F0FC9772-8C85-4B1C-BE30-7171689A0970}"/>
                  </a:ext>
                </a:extLst>
              </p14:cNvPr>
              <p14:cNvContentPartPr/>
              <p14:nvPr/>
            </p14:nvContentPartPr>
            <p14:xfrm>
              <a:off x="11132373" y="1966387"/>
              <a:ext cx="15120" cy="124560"/>
            </p14:xfrm>
          </p:contentPart>
        </mc:Choice>
        <mc:Fallback xmlns="">
          <p:pic>
            <p:nvPicPr>
              <p:cNvPr id="378" name="Freihand 377">
                <a:extLst>
                  <a:ext uri="{FF2B5EF4-FFF2-40B4-BE49-F238E27FC236}">
                    <a16:creationId xmlns:a16="http://schemas.microsoft.com/office/drawing/2014/main" id="{F0FC9772-8C85-4B1C-BE30-7171689A0970}"/>
                  </a:ext>
                </a:extLst>
              </p:cNvPr>
              <p:cNvPicPr/>
              <p:nvPr/>
            </p:nvPicPr>
            <p:blipFill>
              <a:blip r:embed="rId528"/>
              <a:stretch>
                <a:fillRect/>
              </a:stretch>
            </p:blipFill>
            <p:spPr>
              <a:xfrm>
                <a:off x="11128053" y="1962067"/>
                <a:ext cx="237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70" name="Freihand 369">
                <a:extLst>
                  <a:ext uri="{FF2B5EF4-FFF2-40B4-BE49-F238E27FC236}">
                    <a16:creationId xmlns:a16="http://schemas.microsoft.com/office/drawing/2014/main" id="{295D5445-262E-4B75-AC23-D5E379E94B92}"/>
                  </a:ext>
                </a:extLst>
              </p14:cNvPr>
              <p14:cNvContentPartPr/>
              <p14:nvPr/>
            </p14:nvContentPartPr>
            <p14:xfrm>
              <a:off x="5805453" y="2942707"/>
              <a:ext cx="243360" cy="104040"/>
            </p14:xfrm>
          </p:contentPart>
        </mc:Choice>
        <mc:Fallback xmlns="">
          <p:pic>
            <p:nvPicPr>
              <p:cNvPr id="370" name="Freihand 369">
                <a:extLst>
                  <a:ext uri="{FF2B5EF4-FFF2-40B4-BE49-F238E27FC236}">
                    <a16:creationId xmlns:a16="http://schemas.microsoft.com/office/drawing/2014/main" id="{295D5445-262E-4B75-AC23-D5E379E94B92}"/>
                  </a:ext>
                </a:extLst>
              </p:cNvPr>
              <p:cNvPicPr/>
              <p:nvPr/>
            </p:nvPicPr>
            <p:blipFill>
              <a:blip r:embed="rId530"/>
              <a:stretch>
                <a:fillRect/>
              </a:stretch>
            </p:blipFill>
            <p:spPr>
              <a:xfrm>
                <a:off x="5801133" y="2938387"/>
                <a:ext cx="2520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71" name="Freihand 370">
                <a:extLst>
                  <a:ext uri="{FF2B5EF4-FFF2-40B4-BE49-F238E27FC236}">
                    <a16:creationId xmlns:a16="http://schemas.microsoft.com/office/drawing/2014/main" id="{D23939FC-9920-4D6C-9C3C-C4CC62F3B5EE}"/>
                  </a:ext>
                </a:extLst>
              </p14:cNvPr>
              <p14:cNvContentPartPr/>
              <p14:nvPr/>
            </p14:nvContentPartPr>
            <p14:xfrm>
              <a:off x="6083373" y="2882947"/>
              <a:ext cx="131400" cy="133560"/>
            </p14:xfrm>
          </p:contentPart>
        </mc:Choice>
        <mc:Fallback xmlns="">
          <p:pic>
            <p:nvPicPr>
              <p:cNvPr id="371" name="Freihand 370">
                <a:extLst>
                  <a:ext uri="{FF2B5EF4-FFF2-40B4-BE49-F238E27FC236}">
                    <a16:creationId xmlns:a16="http://schemas.microsoft.com/office/drawing/2014/main" id="{D23939FC-9920-4D6C-9C3C-C4CC62F3B5EE}"/>
                  </a:ext>
                </a:extLst>
              </p:cNvPr>
              <p:cNvPicPr/>
              <p:nvPr/>
            </p:nvPicPr>
            <p:blipFill>
              <a:blip r:embed="rId532"/>
              <a:stretch>
                <a:fillRect/>
              </a:stretch>
            </p:blipFill>
            <p:spPr>
              <a:xfrm>
                <a:off x="6079053" y="2878627"/>
                <a:ext cx="1400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73" name="Freihand 372">
                <a:extLst>
                  <a:ext uri="{FF2B5EF4-FFF2-40B4-BE49-F238E27FC236}">
                    <a16:creationId xmlns:a16="http://schemas.microsoft.com/office/drawing/2014/main" id="{0121E85E-5502-4747-9ACF-C9F20DB6BFFC}"/>
                  </a:ext>
                </a:extLst>
              </p14:cNvPr>
              <p14:cNvContentPartPr/>
              <p14:nvPr/>
            </p14:nvContentPartPr>
            <p14:xfrm>
              <a:off x="6376413" y="2803747"/>
              <a:ext cx="166680" cy="114120"/>
            </p14:xfrm>
          </p:contentPart>
        </mc:Choice>
        <mc:Fallback xmlns="">
          <p:pic>
            <p:nvPicPr>
              <p:cNvPr id="373" name="Freihand 372">
                <a:extLst>
                  <a:ext uri="{FF2B5EF4-FFF2-40B4-BE49-F238E27FC236}">
                    <a16:creationId xmlns:a16="http://schemas.microsoft.com/office/drawing/2014/main" id="{0121E85E-5502-4747-9ACF-C9F20DB6BFFC}"/>
                  </a:ext>
                </a:extLst>
              </p:cNvPr>
              <p:cNvPicPr/>
              <p:nvPr/>
            </p:nvPicPr>
            <p:blipFill>
              <a:blip r:embed="rId534"/>
              <a:stretch>
                <a:fillRect/>
              </a:stretch>
            </p:blipFill>
            <p:spPr>
              <a:xfrm>
                <a:off x="6372093" y="2799427"/>
                <a:ext cx="1753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74" name="Freihand 373">
                <a:extLst>
                  <a:ext uri="{FF2B5EF4-FFF2-40B4-BE49-F238E27FC236}">
                    <a16:creationId xmlns:a16="http://schemas.microsoft.com/office/drawing/2014/main" id="{5B90B7F8-7FF9-4E7D-A0E7-BAC25A6437D4}"/>
                  </a:ext>
                </a:extLst>
              </p14:cNvPr>
              <p14:cNvContentPartPr/>
              <p14:nvPr/>
            </p14:nvContentPartPr>
            <p14:xfrm>
              <a:off x="6365613" y="2928667"/>
              <a:ext cx="162000" cy="25200"/>
            </p14:xfrm>
          </p:contentPart>
        </mc:Choice>
        <mc:Fallback xmlns="">
          <p:pic>
            <p:nvPicPr>
              <p:cNvPr id="374" name="Freihand 373">
                <a:extLst>
                  <a:ext uri="{FF2B5EF4-FFF2-40B4-BE49-F238E27FC236}">
                    <a16:creationId xmlns:a16="http://schemas.microsoft.com/office/drawing/2014/main" id="{5B90B7F8-7FF9-4E7D-A0E7-BAC25A6437D4}"/>
                  </a:ext>
                </a:extLst>
              </p:cNvPr>
              <p:cNvPicPr/>
              <p:nvPr/>
            </p:nvPicPr>
            <p:blipFill>
              <a:blip r:embed="rId536"/>
              <a:stretch>
                <a:fillRect/>
              </a:stretch>
            </p:blipFill>
            <p:spPr>
              <a:xfrm>
                <a:off x="6361293" y="2924347"/>
                <a:ext cx="1706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75" name="Freihand 374">
                <a:extLst>
                  <a:ext uri="{FF2B5EF4-FFF2-40B4-BE49-F238E27FC236}">
                    <a16:creationId xmlns:a16="http://schemas.microsoft.com/office/drawing/2014/main" id="{3E52E77C-653D-4BD3-ADFB-30A3DB472D54}"/>
                  </a:ext>
                </a:extLst>
              </p14:cNvPr>
              <p14:cNvContentPartPr/>
              <p14:nvPr/>
            </p14:nvContentPartPr>
            <p14:xfrm>
              <a:off x="6395133" y="2962147"/>
              <a:ext cx="169200" cy="142200"/>
            </p14:xfrm>
          </p:contentPart>
        </mc:Choice>
        <mc:Fallback xmlns="">
          <p:pic>
            <p:nvPicPr>
              <p:cNvPr id="375" name="Freihand 374">
                <a:extLst>
                  <a:ext uri="{FF2B5EF4-FFF2-40B4-BE49-F238E27FC236}">
                    <a16:creationId xmlns:a16="http://schemas.microsoft.com/office/drawing/2014/main" id="{3E52E77C-653D-4BD3-ADFB-30A3DB472D54}"/>
                  </a:ext>
                </a:extLst>
              </p:cNvPr>
              <p:cNvPicPr/>
              <p:nvPr/>
            </p:nvPicPr>
            <p:blipFill>
              <a:blip r:embed="rId538"/>
              <a:stretch>
                <a:fillRect/>
              </a:stretch>
            </p:blipFill>
            <p:spPr>
              <a:xfrm>
                <a:off x="6390813" y="2957827"/>
                <a:ext cx="1778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76" name="Freihand 375">
                <a:extLst>
                  <a:ext uri="{FF2B5EF4-FFF2-40B4-BE49-F238E27FC236}">
                    <a16:creationId xmlns:a16="http://schemas.microsoft.com/office/drawing/2014/main" id="{6D7211AA-F654-437E-AA4F-88CB6A0A0324}"/>
                  </a:ext>
                </a:extLst>
              </p14:cNvPr>
              <p14:cNvContentPartPr/>
              <p14:nvPr/>
            </p14:nvContentPartPr>
            <p14:xfrm>
              <a:off x="6499533" y="2785027"/>
              <a:ext cx="150840" cy="311040"/>
            </p14:xfrm>
          </p:contentPart>
        </mc:Choice>
        <mc:Fallback xmlns="">
          <p:pic>
            <p:nvPicPr>
              <p:cNvPr id="376" name="Freihand 375">
                <a:extLst>
                  <a:ext uri="{FF2B5EF4-FFF2-40B4-BE49-F238E27FC236}">
                    <a16:creationId xmlns:a16="http://schemas.microsoft.com/office/drawing/2014/main" id="{6D7211AA-F654-437E-AA4F-88CB6A0A0324}"/>
                  </a:ext>
                </a:extLst>
              </p:cNvPr>
              <p:cNvPicPr/>
              <p:nvPr/>
            </p:nvPicPr>
            <p:blipFill>
              <a:blip r:embed="rId540"/>
              <a:stretch>
                <a:fillRect/>
              </a:stretch>
            </p:blipFill>
            <p:spPr>
              <a:xfrm>
                <a:off x="6495213" y="2780707"/>
                <a:ext cx="15948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77" name="Freihand 376">
                <a:extLst>
                  <a:ext uri="{FF2B5EF4-FFF2-40B4-BE49-F238E27FC236}">
                    <a16:creationId xmlns:a16="http://schemas.microsoft.com/office/drawing/2014/main" id="{883CEAA4-5102-4C1E-8A05-3B73EC4489AE}"/>
                  </a:ext>
                </a:extLst>
              </p14:cNvPr>
              <p14:cNvContentPartPr/>
              <p14:nvPr/>
            </p14:nvContentPartPr>
            <p14:xfrm>
              <a:off x="6276693" y="2749027"/>
              <a:ext cx="81000" cy="393840"/>
            </p14:xfrm>
          </p:contentPart>
        </mc:Choice>
        <mc:Fallback xmlns="">
          <p:pic>
            <p:nvPicPr>
              <p:cNvPr id="377" name="Freihand 376">
                <a:extLst>
                  <a:ext uri="{FF2B5EF4-FFF2-40B4-BE49-F238E27FC236}">
                    <a16:creationId xmlns:a16="http://schemas.microsoft.com/office/drawing/2014/main" id="{883CEAA4-5102-4C1E-8A05-3B73EC4489AE}"/>
                  </a:ext>
                </a:extLst>
              </p:cNvPr>
              <p:cNvPicPr/>
              <p:nvPr/>
            </p:nvPicPr>
            <p:blipFill>
              <a:blip r:embed="rId542"/>
              <a:stretch>
                <a:fillRect/>
              </a:stretch>
            </p:blipFill>
            <p:spPr>
              <a:xfrm>
                <a:off x="6272373" y="2744707"/>
                <a:ext cx="89640" cy="40248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80" name="Freihand 379">
                <a:extLst>
                  <a:ext uri="{FF2B5EF4-FFF2-40B4-BE49-F238E27FC236}">
                    <a16:creationId xmlns:a16="http://schemas.microsoft.com/office/drawing/2014/main" id="{AEDBB299-CA8D-4DD6-B811-5308C72BCD44}"/>
                  </a:ext>
                </a:extLst>
              </p14:cNvPr>
              <p14:cNvContentPartPr/>
              <p14:nvPr/>
            </p14:nvContentPartPr>
            <p14:xfrm>
              <a:off x="6741453" y="2689627"/>
              <a:ext cx="6840" cy="113760"/>
            </p14:xfrm>
          </p:contentPart>
        </mc:Choice>
        <mc:Fallback xmlns="">
          <p:pic>
            <p:nvPicPr>
              <p:cNvPr id="380" name="Freihand 379">
                <a:extLst>
                  <a:ext uri="{FF2B5EF4-FFF2-40B4-BE49-F238E27FC236}">
                    <a16:creationId xmlns:a16="http://schemas.microsoft.com/office/drawing/2014/main" id="{AEDBB299-CA8D-4DD6-B811-5308C72BCD44}"/>
                  </a:ext>
                </a:extLst>
              </p:cNvPr>
              <p:cNvPicPr/>
              <p:nvPr/>
            </p:nvPicPr>
            <p:blipFill>
              <a:blip r:embed="rId544"/>
              <a:stretch>
                <a:fillRect/>
              </a:stretch>
            </p:blipFill>
            <p:spPr>
              <a:xfrm>
                <a:off x="6737133" y="2685307"/>
                <a:ext cx="154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81" name="Freihand 380">
                <a:extLst>
                  <a:ext uri="{FF2B5EF4-FFF2-40B4-BE49-F238E27FC236}">
                    <a16:creationId xmlns:a16="http://schemas.microsoft.com/office/drawing/2014/main" id="{A3566585-E896-4797-8A34-11A25E644975}"/>
                  </a:ext>
                </a:extLst>
              </p14:cNvPr>
              <p14:cNvContentPartPr/>
              <p14:nvPr/>
            </p14:nvContentPartPr>
            <p14:xfrm>
              <a:off x="6958173" y="2866747"/>
              <a:ext cx="123480" cy="241920"/>
            </p14:xfrm>
          </p:contentPart>
        </mc:Choice>
        <mc:Fallback xmlns="">
          <p:pic>
            <p:nvPicPr>
              <p:cNvPr id="381" name="Freihand 380">
                <a:extLst>
                  <a:ext uri="{FF2B5EF4-FFF2-40B4-BE49-F238E27FC236}">
                    <a16:creationId xmlns:a16="http://schemas.microsoft.com/office/drawing/2014/main" id="{A3566585-E896-4797-8A34-11A25E644975}"/>
                  </a:ext>
                </a:extLst>
              </p:cNvPr>
              <p:cNvPicPr/>
              <p:nvPr/>
            </p:nvPicPr>
            <p:blipFill>
              <a:blip r:embed="rId546"/>
              <a:stretch>
                <a:fillRect/>
              </a:stretch>
            </p:blipFill>
            <p:spPr>
              <a:xfrm>
                <a:off x="6953853" y="2862427"/>
                <a:ext cx="13212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82" name="Freihand 381">
                <a:extLst>
                  <a:ext uri="{FF2B5EF4-FFF2-40B4-BE49-F238E27FC236}">
                    <a16:creationId xmlns:a16="http://schemas.microsoft.com/office/drawing/2014/main" id="{BE0B49C0-26D2-4485-889B-C220E72DFAC8}"/>
                  </a:ext>
                </a:extLst>
              </p14:cNvPr>
              <p14:cNvContentPartPr/>
              <p14:nvPr/>
            </p14:nvContentPartPr>
            <p14:xfrm>
              <a:off x="7122693" y="2882947"/>
              <a:ext cx="185400" cy="86040"/>
            </p14:xfrm>
          </p:contentPart>
        </mc:Choice>
        <mc:Fallback xmlns="">
          <p:pic>
            <p:nvPicPr>
              <p:cNvPr id="382" name="Freihand 381">
                <a:extLst>
                  <a:ext uri="{FF2B5EF4-FFF2-40B4-BE49-F238E27FC236}">
                    <a16:creationId xmlns:a16="http://schemas.microsoft.com/office/drawing/2014/main" id="{BE0B49C0-26D2-4485-889B-C220E72DFAC8}"/>
                  </a:ext>
                </a:extLst>
              </p:cNvPr>
              <p:cNvPicPr/>
              <p:nvPr/>
            </p:nvPicPr>
            <p:blipFill>
              <a:blip r:embed="rId548"/>
              <a:stretch>
                <a:fillRect/>
              </a:stretch>
            </p:blipFill>
            <p:spPr>
              <a:xfrm>
                <a:off x="7118373" y="2878627"/>
                <a:ext cx="1940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83" name="Freihand 382">
                <a:extLst>
                  <a:ext uri="{FF2B5EF4-FFF2-40B4-BE49-F238E27FC236}">
                    <a16:creationId xmlns:a16="http://schemas.microsoft.com/office/drawing/2014/main" id="{5ECF055A-153F-4639-9757-6B39AE9C22AC}"/>
                  </a:ext>
                </a:extLst>
              </p14:cNvPr>
              <p14:cNvContentPartPr/>
              <p14:nvPr/>
            </p14:nvContentPartPr>
            <p14:xfrm>
              <a:off x="7318893" y="2819947"/>
              <a:ext cx="86040" cy="44280"/>
            </p14:xfrm>
          </p:contentPart>
        </mc:Choice>
        <mc:Fallback xmlns="">
          <p:pic>
            <p:nvPicPr>
              <p:cNvPr id="383" name="Freihand 382">
                <a:extLst>
                  <a:ext uri="{FF2B5EF4-FFF2-40B4-BE49-F238E27FC236}">
                    <a16:creationId xmlns:a16="http://schemas.microsoft.com/office/drawing/2014/main" id="{5ECF055A-153F-4639-9757-6B39AE9C22AC}"/>
                  </a:ext>
                </a:extLst>
              </p:cNvPr>
              <p:cNvPicPr/>
              <p:nvPr/>
            </p:nvPicPr>
            <p:blipFill>
              <a:blip r:embed="rId550"/>
              <a:stretch>
                <a:fillRect/>
              </a:stretch>
            </p:blipFill>
            <p:spPr>
              <a:xfrm>
                <a:off x="7314573" y="2815627"/>
                <a:ext cx="946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84" name="Freihand 383">
                <a:extLst>
                  <a:ext uri="{FF2B5EF4-FFF2-40B4-BE49-F238E27FC236}">
                    <a16:creationId xmlns:a16="http://schemas.microsoft.com/office/drawing/2014/main" id="{CF6EF03C-79B9-4354-B80B-10CC3D7383B7}"/>
                  </a:ext>
                </a:extLst>
              </p14:cNvPr>
              <p14:cNvContentPartPr/>
              <p14:nvPr/>
            </p14:nvContentPartPr>
            <p14:xfrm>
              <a:off x="7370013" y="2863867"/>
              <a:ext cx="89280" cy="120240"/>
            </p14:xfrm>
          </p:contentPart>
        </mc:Choice>
        <mc:Fallback xmlns="">
          <p:pic>
            <p:nvPicPr>
              <p:cNvPr id="384" name="Freihand 383">
                <a:extLst>
                  <a:ext uri="{FF2B5EF4-FFF2-40B4-BE49-F238E27FC236}">
                    <a16:creationId xmlns:a16="http://schemas.microsoft.com/office/drawing/2014/main" id="{CF6EF03C-79B9-4354-B80B-10CC3D7383B7}"/>
                  </a:ext>
                </a:extLst>
              </p:cNvPr>
              <p:cNvPicPr/>
              <p:nvPr/>
            </p:nvPicPr>
            <p:blipFill>
              <a:blip r:embed="rId552"/>
              <a:stretch>
                <a:fillRect/>
              </a:stretch>
            </p:blipFill>
            <p:spPr>
              <a:xfrm>
                <a:off x="7365693" y="2859547"/>
                <a:ext cx="979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85" name="Freihand 384">
                <a:extLst>
                  <a:ext uri="{FF2B5EF4-FFF2-40B4-BE49-F238E27FC236}">
                    <a16:creationId xmlns:a16="http://schemas.microsoft.com/office/drawing/2014/main" id="{F177F978-2F14-4B3B-B726-A45805FFDFDD}"/>
                  </a:ext>
                </a:extLst>
              </p14:cNvPr>
              <p14:cNvContentPartPr/>
              <p14:nvPr/>
            </p14:nvContentPartPr>
            <p14:xfrm>
              <a:off x="7682493" y="2778187"/>
              <a:ext cx="166320" cy="194040"/>
            </p14:xfrm>
          </p:contentPart>
        </mc:Choice>
        <mc:Fallback xmlns="">
          <p:pic>
            <p:nvPicPr>
              <p:cNvPr id="385" name="Freihand 384">
                <a:extLst>
                  <a:ext uri="{FF2B5EF4-FFF2-40B4-BE49-F238E27FC236}">
                    <a16:creationId xmlns:a16="http://schemas.microsoft.com/office/drawing/2014/main" id="{F177F978-2F14-4B3B-B726-A45805FFDFDD}"/>
                  </a:ext>
                </a:extLst>
              </p:cNvPr>
              <p:cNvPicPr/>
              <p:nvPr/>
            </p:nvPicPr>
            <p:blipFill>
              <a:blip r:embed="rId554"/>
              <a:stretch>
                <a:fillRect/>
              </a:stretch>
            </p:blipFill>
            <p:spPr>
              <a:xfrm>
                <a:off x="7678173" y="2773867"/>
                <a:ext cx="17496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86" name="Freihand 385">
                <a:extLst>
                  <a:ext uri="{FF2B5EF4-FFF2-40B4-BE49-F238E27FC236}">
                    <a16:creationId xmlns:a16="http://schemas.microsoft.com/office/drawing/2014/main" id="{406F6112-ACA1-479B-824C-92D2CEC2203C}"/>
                  </a:ext>
                </a:extLst>
              </p14:cNvPr>
              <p14:cNvContentPartPr/>
              <p14:nvPr/>
            </p14:nvContentPartPr>
            <p14:xfrm>
              <a:off x="7885173" y="2865307"/>
              <a:ext cx="445320" cy="89640"/>
            </p14:xfrm>
          </p:contentPart>
        </mc:Choice>
        <mc:Fallback xmlns="">
          <p:pic>
            <p:nvPicPr>
              <p:cNvPr id="386" name="Freihand 385">
                <a:extLst>
                  <a:ext uri="{FF2B5EF4-FFF2-40B4-BE49-F238E27FC236}">
                    <a16:creationId xmlns:a16="http://schemas.microsoft.com/office/drawing/2014/main" id="{406F6112-ACA1-479B-824C-92D2CEC2203C}"/>
                  </a:ext>
                </a:extLst>
              </p:cNvPr>
              <p:cNvPicPr/>
              <p:nvPr/>
            </p:nvPicPr>
            <p:blipFill>
              <a:blip r:embed="rId556"/>
              <a:stretch>
                <a:fillRect/>
              </a:stretch>
            </p:blipFill>
            <p:spPr>
              <a:xfrm>
                <a:off x="7880853" y="2860987"/>
                <a:ext cx="4539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87" name="Freihand 386">
                <a:extLst>
                  <a:ext uri="{FF2B5EF4-FFF2-40B4-BE49-F238E27FC236}">
                    <a16:creationId xmlns:a16="http://schemas.microsoft.com/office/drawing/2014/main" id="{8BA5FDBD-459E-4BDD-9A8C-5E3D88C6F4FD}"/>
                  </a:ext>
                </a:extLst>
              </p14:cNvPr>
              <p14:cNvContentPartPr/>
              <p14:nvPr/>
            </p14:nvContentPartPr>
            <p14:xfrm>
              <a:off x="8524533" y="2859547"/>
              <a:ext cx="144000" cy="93960"/>
            </p14:xfrm>
          </p:contentPart>
        </mc:Choice>
        <mc:Fallback xmlns="">
          <p:pic>
            <p:nvPicPr>
              <p:cNvPr id="387" name="Freihand 386">
                <a:extLst>
                  <a:ext uri="{FF2B5EF4-FFF2-40B4-BE49-F238E27FC236}">
                    <a16:creationId xmlns:a16="http://schemas.microsoft.com/office/drawing/2014/main" id="{8BA5FDBD-459E-4BDD-9A8C-5E3D88C6F4FD}"/>
                  </a:ext>
                </a:extLst>
              </p:cNvPr>
              <p:cNvPicPr/>
              <p:nvPr/>
            </p:nvPicPr>
            <p:blipFill>
              <a:blip r:embed="rId558"/>
              <a:stretch>
                <a:fillRect/>
              </a:stretch>
            </p:blipFill>
            <p:spPr>
              <a:xfrm>
                <a:off x="8520213" y="2855227"/>
                <a:ext cx="1526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88" name="Freihand 387">
                <a:extLst>
                  <a:ext uri="{FF2B5EF4-FFF2-40B4-BE49-F238E27FC236}">
                    <a16:creationId xmlns:a16="http://schemas.microsoft.com/office/drawing/2014/main" id="{E5B25548-06D8-4916-80CC-6F4B34B1D5A1}"/>
                  </a:ext>
                </a:extLst>
              </p14:cNvPr>
              <p14:cNvContentPartPr/>
              <p14:nvPr/>
            </p14:nvContentPartPr>
            <p14:xfrm>
              <a:off x="8687253" y="2749387"/>
              <a:ext cx="43200" cy="200520"/>
            </p14:xfrm>
          </p:contentPart>
        </mc:Choice>
        <mc:Fallback xmlns="">
          <p:pic>
            <p:nvPicPr>
              <p:cNvPr id="388" name="Freihand 387">
                <a:extLst>
                  <a:ext uri="{FF2B5EF4-FFF2-40B4-BE49-F238E27FC236}">
                    <a16:creationId xmlns:a16="http://schemas.microsoft.com/office/drawing/2014/main" id="{E5B25548-06D8-4916-80CC-6F4B34B1D5A1}"/>
                  </a:ext>
                </a:extLst>
              </p:cNvPr>
              <p:cNvPicPr/>
              <p:nvPr/>
            </p:nvPicPr>
            <p:blipFill>
              <a:blip r:embed="rId560"/>
              <a:stretch>
                <a:fillRect/>
              </a:stretch>
            </p:blipFill>
            <p:spPr>
              <a:xfrm>
                <a:off x="8682933" y="2745067"/>
                <a:ext cx="5184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89" name="Freihand 388">
                <a:extLst>
                  <a:ext uri="{FF2B5EF4-FFF2-40B4-BE49-F238E27FC236}">
                    <a16:creationId xmlns:a16="http://schemas.microsoft.com/office/drawing/2014/main" id="{65D95A9A-11E6-45F9-ADEE-A1773D64B06E}"/>
                  </a:ext>
                </a:extLst>
              </p14:cNvPr>
              <p14:cNvContentPartPr/>
              <p14:nvPr/>
            </p14:nvContentPartPr>
            <p14:xfrm>
              <a:off x="8753493" y="2842627"/>
              <a:ext cx="102600" cy="112320"/>
            </p14:xfrm>
          </p:contentPart>
        </mc:Choice>
        <mc:Fallback xmlns="">
          <p:pic>
            <p:nvPicPr>
              <p:cNvPr id="389" name="Freihand 388">
                <a:extLst>
                  <a:ext uri="{FF2B5EF4-FFF2-40B4-BE49-F238E27FC236}">
                    <a16:creationId xmlns:a16="http://schemas.microsoft.com/office/drawing/2014/main" id="{65D95A9A-11E6-45F9-ADEE-A1773D64B06E}"/>
                  </a:ext>
                </a:extLst>
              </p:cNvPr>
              <p:cNvPicPr/>
              <p:nvPr/>
            </p:nvPicPr>
            <p:blipFill>
              <a:blip r:embed="rId562"/>
              <a:stretch>
                <a:fillRect/>
              </a:stretch>
            </p:blipFill>
            <p:spPr>
              <a:xfrm>
                <a:off x="8749173" y="2838307"/>
                <a:ext cx="1112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90" name="Freihand 389">
                <a:extLst>
                  <a:ext uri="{FF2B5EF4-FFF2-40B4-BE49-F238E27FC236}">
                    <a16:creationId xmlns:a16="http://schemas.microsoft.com/office/drawing/2014/main" id="{4C6334B7-9D5C-4BB9-A6D1-DD16BC572A83}"/>
                  </a:ext>
                </a:extLst>
              </p14:cNvPr>
              <p14:cNvContentPartPr/>
              <p14:nvPr/>
            </p14:nvContentPartPr>
            <p14:xfrm>
              <a:off x="8895333" y="2846947"/>
              <a:ext cx="99360" cy="87480"/>
            </p14:xfrm>
          </p:contentPart>
        </mc:Choice>
        <mc:Fallback xmlns="">
          <p:pic>
            <p:nvPicPr>
              <p:cNvPr id="390" name="Freihand 389">
                <a:extLst>
                  <a:ext uri="{FF2B5EF4-FFF2-40B4-BE49-F238E27FC236}">
                    <a16:creationId xmlns:a16="http://schemas.microsoft.com/office/drawing/2014/main" id="{4C6334B7-9D5C-4BB9-A6D1-DD16BC572A83}"/>
                  </a:ext>
                </a:extLst>
              </p:cNvPr>
              <p:cNvPicPr/>
              <p:nvPr/>
            </p:nvPicPr>
            <p:blipFill>
              <a:blip r:embed="rId564"/>
              <a:stretch>
                <a:fillRect/>
              </a:stretch>
            </p:blipFill>
            <p:spPr>
              <a:xfrm>
                <a:off x="8891013" y="2842627"/>
                <a:ext cx="1080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95" name="Freihand 394">
                <a:extLst>
                  <a:ext uri="{FF2B5EF4-FFF2-40B4-BE49-F238E27FC236}">
                    <a16:creationId xmlns:a16="http://schemas.microsoft.com/office/drawing/2014/main" id="{2EC83BD7-B30A-4635-8E0F-49F2E87F4896}"/>
                  </a:ext>
                </a:extLst>
              </p14:cNvPr>
              <p14:cNvContentPartPr/>
              <p14:nvPr/>
            </p14:nvContentPartPr>
            <p14:xfrm>
              <a:off x="9172173" y="2805187"/>
              <a:ext cx="352080" cy="146880"/>
            </p14:xfrm>
          </p:contentPart>
        </mc:Choice>
        <mc:Fallback xmlns="">
          <p:pic>
            <p:nvPicPr>
              <p:cNvPr id="395" name="Freihand 394">
                <a:extLst>
                  <a:ext uri="{FF2B5EF4-FFF2-40B4-BE49-F238E27FC236}">
                    <a16:creationId xmlns:a16="http://schemas.microsoft.com/office/drawing/2014/main" id="{2EC83BD7-B30A-4635-8E0F-49F2E87F4896}"/>
                  </a:ext>
                </a:extLst>
              </p:cNvPr>
              <p:cNvPicPr/>
              <p:nvPr/>
            </p:nvPicPr>
            <p:blipFill>
              <a:blip r:embed="rId566"/>
              <a:stretch>
                <a:fillRect/>
              </a:stretch>
            </p:blipFill>
            <p:spPr>
              <a:xfrm>
                <a:off x="9167853" y="2800867"/>
                <a:ext cx="3607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96" name="Freihand 395">
                <a:extLst>
                  <a:ext uri="{FF2B5EF4-FFF2-40B4-BE49-F238E27FC236}">
                    <a16:creationId xmlns:a16="http://schemas.microsoft.com/office/drawing/2014/main" id="{A7908FFE-34EE-4A03-9DC7-FF5ABFD1B7E8}"/>
                  </a:ext>
                </a:extLst>
              </p14:cNvPr>
              <p14:cNvContentPartPr/>
              <p14:nvPr/>
            </p14:nvContentPartPr>
            <p14:xfrm>
              <a:off x="11209432" y="2639587"/>
              <a:ext cx="135720" cy="172080"/>
            </p14:xfrm>
          </p:contentPart>
        </mc:Choice>
        <mc:Fallback xmlns="">
          <p:pic>
            <p:nvPicPr>
              <p:cNvPr id="396" name="Freihand 395">
                <a:extLst>
                  <a:ext uri="{FF2B5EF4-FFF2-40B4-BE49-F238E27FC236}">
                    <a16:creationId xmlns:a16="http://schemas.microsoft.com/office/drawing/2014/main" id="{A7908FFE-34EE-4A03-9DC7-FF5ABFD1B7E8}"/>
                  </a:ext>
                </a:extLst>
              </p:cNvPr>
              <p:cNvPicPr/>
              <p:nvPr/>
            </p:nvPicPr>
            <p:blipFill>
              <a:blip r:embed="rId568"/>
              <a:stretch>
                <a:fillRect/>
              </a:stretch>
            </p:blipFill>
            <p:spPr>
              <a:xfrm>
                <a:off x="11205112" y="2635267"/>
                <a:ext cx="1443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97" name="Freihand 396">
                <a:extLst>
                  <a:ext uri="{FF2B5EF4-FFF2-40B4-BE49-F238E27FC236}">
                    <a16:creationId xmlns:a16="http://schemas.microsoft.com/office/drawing/2014/main" id="{E33A1E0E-3057-42CE-A6C3-02AE2E27B8E9}"/>
                  </a:ext>
                </a:extLst>
              </p14:cNvPr>
              <p14:cNvContentPartPr/>
              <p14:nvPr/>
            </p14:nvContentPartPr>
            <p14:xfrm>
              <a:off x="11309512" y="2758747"/>
              <a:ext cx="52920" cy="52200"/>
            </p14:xfrm>
          </p:contentPart>
        </mc:Choice>
        <mc:Fallback xmlns="">
          <p:pic>
            <p:nvPicPr>
              <p:cNvPr id="397" name="Freihand 396">
                <a:extLst>
                  <a:ext uri="{FF2B5EF4-FFF2-40B4-BE49-F238E27FC236}">
                    <a16:creationId xmlns:a16="http://schemas.microsoft.com/office/drawing/2014/main" id="{E33A1E0E-3057-42CE-A6C3-02AE2E27B8E9}"/>
                  </a:ext>
                </a:extLst>
              </p:cNvPr>
              <p:cNvPicPr/>
              <p:nvPr/>
            </p:nvPicPr>
            <p:blipFill>
              <a:blip r:embed="rId570"/>
              <a:stretch>
                <a:fillRect/>
              </a:stretch>
            </p:blipFill>
            <p:spPr>
              <a:xfrm>
                <a:off x="11305192" y="2754427"/>
                <a:ext cx="615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98" name="Freihand 397">
                <a:extLst>
                  <a:ext uri="{FF2B5EF4-FFF2-40B4-BE49-F238E27FC236}">
                    <a16:creationId xmlns:a16="http://schemas.microsoft.com/office/drawing/2014/main" id="{AABA4322-6F85-4062-872D-0889C469D6D2}"/>
                  </a:ext>
                </a:extLst>
              </p14:cNvPr>
              <p14:cNvContentPartPr/>
              <p14:nvPr/>
            </p14:nvContentPartPr>
            <p14:xfrm>
              <a:off x="11139592" y="2833987"/>
              <a:ext cx="280800" cy="36360"/>
            </p14:xfrm>
          </p:contentPart>
        </mc:Choice>
        <mc:Fallback xmlns="">
          <p:pic>
            <p:nvPicPr>
              <p:cNvPr id="398" name="Freihand 397">
                <a:extLst>
                  <a:ext uri="{FF2B5EF4-FFF2-40B4-BE49-F238E27FC236}">
                    <a16:creationId xmlns:a16="http://schemas.microsoft.com/office/drawing/2014/main" id="{AABA4322-6F85-4062-872D-0889C469D6D2}"/>
                  </a:ext>
                </a:extLst>
              </p:cNvPr>
              <p:cNvPicPr/>
              <p:nvPr/>
            </p:nvPicPr>
            <p:blipFill>
              <a:blip r:embed="rId572"/>
              <a:stretch>
                <a:fillRect/>
              </a:stretch>
            </p:blipFill>
            <p:spPr>
              <a:xfrm>
                <a:off x="11135272" y="2829667"/>
                <a:ext cx="2894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408" name="Freihand 407">
                <a:extLst>
                  <a:ext uri="{FF2B5EF4-FFF2-40B4-BE49-F238E27FC236}">
                    <a16:creationId xmlns:a16="http://schemas.microsoft.com/office/drawing/2014/main" id="{3FD88911-F549-4AC1-AE29-417AF3674638}"/>
                  </a:ext>
                </a:extLst>
              </p14:cNvPr>
              <p14:cNvContentPartPr/>
              <p14:nvPr/>
            </p14:nvContentPartPr>
            <p14:xfrm>
              <a:off x="11204392" y="2920027"/>
              <a:ext cx="158400" cy="194400"/>
            </p14:xfrm>
          </p:contentPart>
        </mc:Choice>
        <mc:Fallback xmlns="">
          <p:pic>
            <p:nvPicPr>
              <p:cNvPr id="408" name="Freihand 407">
                <a:extLst>
                  <a:ext uri="{FF2B5EF4-FFF2-40B4-BE49-F238E27FC236}">
                    <a16:creationId xmlns:a16="http://schemas.microsoft.com/office/drawing/2014/main" id="{3FD88911-F549-4AC1-AE29-417AF3674638}"/>
                  </a:ext>
                </a:extLst>
              </p:cNvPr>
              <p:cNvPicPr/>
              <p:nvPr/>
            </p:nvPicPr>
            <p:blipFill>
              <a:blip r:embed="rId574"/>
              <a:stretch>
                <a:fillRect/>
              </a:stretch>
            </p:blipFill>
            <p:spPr>
              <a:xfrm>
                <a:off x="11200072" y="2915707"/>
                <a:ext cx="1670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409" name="Freihand 408">
                <a:extLst>
                  <a:ext uri="{FF2B5EF4-FFF2-40B4-BE49-F238E27FC236}">
                    <a16:creationId xmlns:a16="http://schemas.microsoft.com/office/drawing/2014/main" id="{5144487B-55E7-4ED7-82F6-B9AB9F1AE1C8}"/>
                  </a:ext>
                </a:extLst>
              </p14:cNvPr>
              <p14:cNvContentPartPr/>
              <p14:nvPr/>
            </p14:nvContentPartPr>
            <p14:xfrm>
              <a:off x="11047432" y="2457427"/>
              <a:ext cx="555480" cy="639360"/>
            </p14:xfrm>
          </p:contentPart>
        </mc:Choice>
        <mc:Fallback xmlns="">
          <p:pic>
            <p:nvPicPr>
              <p:cNvPr id="409" name="Freihand 408">
                <a:extLst>
                  <a:ext uri="{FF2B5EF4-FFF2-40B4-BE49-F238E27FC236}">
                    <a16:creationId xmlns:a16="http://schemas.microsoft.com/office/drawing/2014/main" id="{5144487B-55E7-4ED7-82F6-B9AB9F1AE1C8}"/>
                  </a:ext>
                </a:extLst>
              </p:cNvPr>
              <p:cNvPicPr/>
              <p:nvPr/>
            </p:nvPicPr>
            <p:blipFill>
              <a:blip r:embed="rId576"/>
              <a:stretch>
                <a:fillRect/>
              </a:stretch>
            </p:blipFill>
            <p:spPr>
              <a:xfrm>
                <a:off x="11043112" y="2453107"/>
                <a:ext cx="564120" cy="64800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411" name="Freihand 410">
                <a:extLst>
                  <a:ext uri="{FF2B5EF4-FFF2-40B4-BE49-F238E27FC236}">
                    <a16:creationId xmlns:a16="http://schemas.microsoft.com/office/drawing/2014/main" id="{A20A7F99-D312-479A-B9C2-B97FB7A915CC}"/>
                  </a:ext>
                </a:extLst>
              </p14:cNvPr>
              <p14:cNvContentPartPr/>
              <p14:nvPr/>
            </p14:nvContentPartPr>
            <p14:xfrm>
              <a:off x="9629733" y="2702587"/>
              <a:ext cx="100800" cy="280080"/>
            </p14:xfrm>
          </p:contentPart>
        </mc:Choice>
        <mc:Fallback xmlns="">
          <p:pic>
            <p:nvPicPr>
              <p:cNvPr id="411" name="Freihand 410">
                <a:extLst>
                  <a:ext uri="{FF2B5EF4-FFF2-40B4-BE49-F238E27FC236}">
                    <a16:creationId xmlns:a16="http://schemas.microsoft.com/office/drawing/2014/main" id="{A20A7F99-D312-479A-B9C2-B97FB7A915CC}"/>
                  </a:ext>
                </a:extLst>
              </p:cNvPr>
              <p:cNvPicPr/>
              <p:nvPr/>
            </p:nvPicPr>
            <p:blipFill>
              <a:blip r:embed="rId578"/>
              <a:stretch>
                <a:fillRect/>
              </a:stretch>
            </p:blipFill>
            <p:spPr>
              <a:xfrm>
                <a:off x="9625413" y="2698267"/>
                <a:ext cx="10944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412" name="Freihand 411">
                <a:extLst>
                  <a:ext uri="{FF2B5EF4-FFF2-40B4-BE49-F238E27FC236}">
                    <a16:creationId xmlns:a16="http://schemas.microsoft.com/office/drawing/2014/main" id="{7C1AB82E-36A4-4F04-A9E5-0C47F3E7EF7E}"/>
                  </a:ext>
                </a:extLst>
              </p14:cNvPr>
              <p14:cNvContentPartPr/>
              <p14:nvPr/>
            </p14:nvContentPartPr>
            <p14:xfrm>
              <a:off x="9746013" y="2813107"/>
              <a:ext cx="124560" cy="79920"/>
            </p14:xfrm>
          </p:contentPart>
        </mc:Choice>
        <mc:Fallback xmlns="">
          <p:pic>
            <p:nvPicPr>
              <p:cNvPr id="412" name="Freihand 411">
                <a:extLst>
                  <a:ext uri="{FF2B5EF4-FFF2-40B4-BE49-F238E27FC236}">
                    <a16:creationId xmlns:a16="http://schemas.microsoft.com/office/drawing/2014/main" id="{7C1AB82E-36A4-4F04-A9E5-0C47F3E7EF7E}"/>
                  </a:ext>
                </a:extLst>
              </p:cNvPr>
              <p:cNvPicPr/>
              <p:nvPr/>
            </p:nvPicPr>
            <p:blipFill>
              <a:blip r:embed="rId580"/>
              <a:stretch>
                <a:fillRect/>
              </a:stretch>
            </p:blipFill>
            <p:spPr>
              <a:xfrm>
                <a:off x="9741693" y="2808787"/>
                <a:ext cx="1332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413" name="Freihand 412">
                <a:extLst>
                  <a:ext uri="{FF2B5EF4-FFF2-40B4-BE49-F238E27FC236}">
                    <a16:creationId xmlns:a16="http://schemas.microsoft.com/office/drawing/2014/main" id="{FE9E9478-691A-49F1-B1D4-340267F3EE30}"/>
                  </a:ext>
                </a:extLst>
              </p14:cNvPr>
              <p14:cNvContentPartPr/>
              <p14:nvPr/>
            </p14:nvContentPartPr>
            <p14:xfrm>
              <a:off x="9883533" y="2823907"/>
              <a:ext cx="68400" cy="68760"/>
            </p14:xfrm>
          </p:contentPart>
        </mc:Choice>
        <mc:Fallback xmlns="">
          <p:pic>
            <p:nvPicPr>
              <p:cNvPr id="413" name="Freihand 412">
                <a:extLst>
                  <a:ext uri="{FF2B5EF4-FFF2-40B4-BE49-F238E27FC236}">
                    <a16:creationId xmlns:a16="http://schemas.microsoft.com/office/drawing/2014/main" id="{FE9E9478-691A-49F1-B1D4-340267F3EE30}"/>
                  </a:ext>
                </a:extLst>
              </p:cNvPr>
              <p:cNvPicPr/>
              <p:nvPr/>
            </p:nvPicPr>
            <p:blipFill>
              <a:blip r:embed="rId582"/>
              <a:stretch>
                <a:fillRect/>
              </a:stretch>
            </p:blipFill>
            <p:spPr>
              <a:xfrm>
                <a:off x="9879213" y="2819587"/>
                <a:ext cx="770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414" name="Freihand 413">
                <a:extLst>
                  <a:ext uri="{FF2B5EF4-FFF2-40B4-BE49-F238E27FC236}">
                    <a16:creationId xmlns:a16="http://schemas.microsoft.com/office/drawing/2014/main" id="{4C27CA04-616A-415D-88CA-C61236D35787}"/>
                  </a:ext>
                </a:extLst>
              </p14:cNvPr>
              <p14:cNvContentPartPr/>
              <p14:nvPr/>
            </p14:nvContentPartPr>
            <p14:xfrm>
              <a:off x="9956973" y="2744707"/>
              <a:ext cx="58320" cy="155160"/>
            </p14:xfrm>
          </p:contentPart>
        </mc:Choice>
        <mc:Fallback xmlns="">
          <p:pic>
            <p:nvPicPr>
              <p:cNvPr id="414" name="Freihand 413">
                <a:extLst>
                  <a:ext uri="{FF2B5EF4-FFF2-40B4-BE49-F238E27FC236}">
                    <a16:creationId xmlns:a16="http://schemas.microsoft.com/office/drawing/2014/main" id="{4C27CA04-616A-415D-88CA-C61236D35787}"/>
                  </a:ext>
                </a:extLst>
              </p:cNvPr>
              <p:cNvPicPr/>
              <p:nvPr/>
            </p:nvPicPr>
            <p:blipFill>
              <a:blip r:embed="rId584"/>
              <a:stretch>
                <a:fillRect/>
              </a:stretch>
            </p:blipFill>
            <p:spPr>
              <a:xfrm>
                <a:off x="9952653" y="2740387"/>
                <a:ext cx="669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415" name="Freihand 414">
                <a:extLst>
                  <a:ext uri="{FF2B5EF4-FFF2-40B4-BE49-F238E27FC236}">
                    <a16:creationId xmlns:a16="http://schemas.microsoft.com/office/drawing/2014/main" id="{16D9A763-C524-491D-9E13-E3992DA158C8}"/>
                  </a:ext>
                </a:extLst>
              </p14:cNvPr>
              <p14:cNvContentPartPr/>
              <p14:nvPr/>
            </p14:nvContentPartPr>
            <p14:xfrm>
              <a:off x="10022853" y="2802667"/>
              <a:ext cx="167400" cy="59760"/>
            </p14:xfrm>
          </p:contentPart>
        </mc:Choice>
        <mc:Fallback xmlns="">
          <p:pic>
            <p:nvPicPr>
              <p:cNvPr id="415" name="Freihand 414">
                <a:extLst>
                  <a:ext uri="{FF2B5EF4-FFF2-40B4-BE49-F238E27FC236}">
                    <a16:creationId xmlns:a16="http://schemas.microsoft.com/office/drawing/2014/main" id="{16D9A763-C524-491D-9E13-E3992DA158C8}"/>
                  </a:ext>
                </a:extLst>
              </p:cNvPr>
              <p:cNvPicPr/>
              <p:nvPr/>
            </p:nvPicPr>
            <p:blipFill>
              <a:blip r:embed="rId586"/>
              <a:stretch>
                <a:fillRect/>
              </a:stretch>
            </p:blipFill>
            <p:spPr>
              <a:xfrm>
                <a:off x="10018533" y="2798347"/>
                <a:ext cx="1760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416" name="Freihand 415">
                <a:extLst>
                  <a:ext uri="{FF2B5EF4-FFF2-40B4-BE49-F238E27FC236}">
                    <a16:creationId xmlns:a16="http://schemas.microsoft.com/office/drawing/2014/main" id="{0FC59F37-D234-474C-9080-D45690D07DB5}"/>
                  </a:ext>
                </a:extLst>
              </p14:cNvPr>
              <p14:cNvContentPartPr/>
              <p14:nvPr/>
            </p14:nvContentPartPr>
            <p14:xfrm>
              <a:off x="10257213" y="2780347"/>
              <a:ext cx="141480" cy="77040"/>
            </p14:xfrm>
          </p:contentPart>
        </mc:Choice>
        <mc:Fallback xmlns="">
          <p:pic>
            <p:nvPicPr>
              <p:cNvPr id="416" name="Freihand 415">
                <a:extLst>
                  <a:ext uri="{FF2B5EF4-FFF2-40B4-BE49-F238E27FC236}">
                    <a16:creationId xmlns:a16="http://schemas.microsoft.com/office/drawing/2014/main" id="{0FC59F37-D234-474C-9080-D45690D07DB5}"/>
                  </a:ext>
                </a:extLst>
              </p:cNvPr>
              <p:cNvPicPr/>
              <p:nvPr/>
            </p:nvPicPr>
            <p:blipFill>
              <a:blip r:embed="rId588"/>
              <a:stretch>
                <a:fillRect/>
              </a:stretch>
            </p:blipFill>
            <p:spPr>
              <a:xfrm>
                <a:off x="10252893" y="2776027"/>
                <a:ext cx="1501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417" name="Freihand 416">
                <a:extLst>
                  <a:ext uri="{FF2B5EF4-FFF2-40B4-BE49-F238E27FC236}">
                    <a16:creationId xmlns:a16="http://schemas.microsoft.com/office/drawing/2014/main" id="{96399472-EFEF-4CF0-B70C-D12174F33B6F}"/>
                  </a:ext>
                </a:extLst>
              </p14:cNvPr>
              <p14:cNvContentPartPr/>
              <p14:nvPr/>
            </p14:nvContentPartPr>
            <p14:xfrm>
              <a:off x="10369173" y="2737867"/>
              <a:ext cx="9000" cy="23400"/>
            </p14:xfrm>
          </p:contentPart>
        </mc:Choice>
        <mc:Fallback xmlns="">
          <p:pic>
            <p:nvPicPr>
              <p:cNvPr id="417" name="Freihand 416">
                <a:extLst>
                  <a:ext uri="{FF2B5EF4-FFF2-40B4-BE49-F238E27FC236}">
                    <a16:creationId xmlns:a16="http://schemas.microsoft.com/office/drawing/2014/main" id="{96399472-EFEF-4CF0-B70C-D12174F33B6F}"/>
                  </a:ext>
                </a:extLst>
              </p:cNvPr>
              <p:cNvPicPr/>
              <p:nvPr/>
            </p:nvPicPr>
            <p:blipFill>
              <a:blip r:embed="rId590"/>
              <a:stretch>
                <a:fillRect/>
              </a:stretch>
            </p:blipFill>
            <p:spPr>
              <a:xfrm>
                <a:off x="10364853" y="2733547"/>
                <a:ext cx="176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418" name="Freihand 417">
                <a:extLst>
                  <a:ext uri="{FF2B5EF4-FFF2-40B4-BE49-F238E27FC236}">
                    <a16:creationId xmlns:a16="http://schemas.microsoft.com/office/drawing/2014/main" id="{EABB1BAA-CD2E-4C01-B73F-76AABAFFAED3}"/>
                  </a:ext>
                </a:extLst>
              </p14:cNvPr>
              <p14:cNvContentPartPr/>
              <p14:nvPr/>
            </p14:nvContentPartPr>
            <p14:xfrm>
              <a:off x="10401573" y="2781067"/>
              <a:ext cx="65160" cy="180720"/>
            </p14:xfrm>
          </p:contentPart>
        </mc:Choice>
        <mc:Fallback xmlns="">
          <p:pic>
            <p:nvPicPr>
              <p:cNvPr id="418" name="Freihand 417">
                <a:extLst>
                  <a:ext uri="{FF2B5EF4-FFF2-40B4-BE49-F238E27FC236}">
                    <a16:creationId xmlns:a16="http://schemas.microsoft.com/office/drawing/2014/main" id="{EABB1BAA-CD2E-4C01-B73F-76AABAFFAED3}"/>
                  </a:ext>
                </a:extLst>
              </p:cNvPr>
              <p:cNvPicPr/>
              <p:nvPr/>
            </p:nvPicPr>
            <p:blipFill>
              <a:blip r:embed="rId592"/>
              <a:stretch>
                <a:fillRect/>
              </a:stretch>
            </p:blipFill>
            <p:spPr>
              <a:xfrm>
                <a:off x="10397253" y="2776747"/>
                <a:ext cx="738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419" name="Freihand 418">
                <a:extLst>
                  <a:ext uri="{FF2B5EF4-FFF2-40B4-BE49-F238E27FC236}">
                    <a16:creationId xmlns:a16="http://schemas.microsoft.com/office/drawing/2014/main" id="{5DD146FA-9B48-4524-845C-1A20FB61AA4C}"/>
                  </a:ext>
                </a:extLst>
              </p14:cNvPr>
              <p14:cNvContentPartPr/>
              <p14:nvPr/>
            </p14:nvContentPartPr>
            <p14:xfrm>
              <a:off x="10470693" y="2797627"/>
              <a:ext cx="87480" cy="59040"/>
            </p14:xfrm>
          </p:contentPart>
        </mc:Choice>
        <mc:Fallback xmlns="">
          <p:pic>
            <p:nvPicPr>
              <p:cNvPr id="419" name="Freihand 418">
                <a:extLst>
                  <a:ext uri="{FF2B5EF4-FFF2-40B4-BE49-F238E27FC236}">
                    <a16:creationId xmlns:a16="http://schemas.microsoft.com/office/drawing/2014/main" id="{5DD146FA-9B48-4524-845C-1A20FB61AA4C}"/>
                  </a:ext>
                </a:extLst>
              </p:cNvPr>
              <p:cNvPicPr/>
              <p:nvPr/>
            </p:nvPicPr>
            <p:blipFill>
              <a:blip r:embed="rId594"/>
              <a:stretch>
                <a:fillRect/>
              </a:stretch>
            </p:blipFill>
            <p:spPr>
              <a:xfrm>
                <a:off x="10466373" y="2793307"/>
                <a:ext cx="961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420" name="Freihand 419">
                <a:extLst>
                  <a:ext uri="{FF2B5EF4-FFF2-40B4-BE49-F238E27FC236}">
                    <a16:creationId xmlns:a16="http://schemas.microsoft.com/office/drawing/2014/main" id="{E02DDFDE-F3D5-4E79-86A8-03EB3E76DDFB}"/>
                  </a:ext>
                </a:extLst>
              </p14:cNvPr>
              <p14:cNvContentPartPr/>
              <p14:nvPr/>
            </p14:nvContentPartPr>
            <p14:xfrm>
              <a:off x="10549173" y="2719147"/>
              <a:ext cx="37440" cy="131040"/>
            </p14:xfrm>
          </p:contentPart>
        </mc:Choice>
        <mc:Fallback xmlns="">
          <p:pic>
            <p:nvPicPr>
              <p:cNvPr id="420" name="Freihand 419">
                <a:extLst>
                  <a:ext uri="{FF2B5EF4-FFF2-40B4-BE49-F238E27FC236}">
                    <a16:creationId xmlns:a16="http://schemas.microsoft.com/office/drawing/2014/main" id="{E02DDFDE-F3D5-4E79-86A8-03EB3E76DDFB}"/>
                  </a:ext>
                </a:extLst>
              </p:cNvPr>
              <p:cNvPicPr/>
              <p:nvPr/>
            </p:nvPicPr>
            <p:blipFill>
              <a:blip r:embed="rId596"/>
              <a:stretch>
                <a:fillRect/>
              </a:stretch>
            </p:blipFill>
            <p:spPr>
              <a:xfrm>
                <a:off x="10544853" y="2714827"/>
                <a:ext cx="460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421" name="Freihand 420">
                <a:extLst>
                  <a:ext uri="{FF2B5EF4-FFF2-40B4-BE49-F238E27FC236}">
                    <a16:creationId xmlns:a16="http://schemas.microsoft.com/office/drawing/2014/main" id="{BF074B7E-F543-4E8B-80EC-B97982EC6AEB}"/>
                  </a:ext>
                </a:extLst>
              </p14:cNvPr>
              <p14:cNvContentPartPr/>
              <p14:nvPr/>
            </p14:nvContentPartPr>
            <p14:xfrm>
              <a:off x="10654293" y="2746867"/>
              <a:ext cx="65160" cy="112680"/>
            </p14:xfrm>
          </p:contentPart>
        </mc:Choice>
        <mc:Fallback xmlns="">
          <p:pic>
            <p:nvPicPr>
              <p:cNvPr id="421" name="Freihand 420">
                <a:extLst>
                  <a:ext uri="{FF2B5EF4-FFF2-40B4-BE49-F238E27FC236}">
                    <a16:creationId xmlns:a16="http://schemas.microsoft.com/office/drawing/2014/main" id="{BF074B7E-F543-4E8B-80EC-B97982EC6AEB}"/>
                  </a:ext>
                </a:extLst>
              </p:cNvPr>
              <p:cNvPicPr/>
              <p:nvPr/>
            </p:nvPicPr>
            <p:blipFill>
              <a:blip r:embed="rId598"/>
              <a:stretch>
                <a:fillRect/>
              </a:stretch>
            </p:blipFill>
            <p:spPr>
              <a:xfrm>
                <a:off x="10649973" y="2742547"/>
                <a:ext cx="738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422" name="Freihand 421">
                <a:extLst>
                  <a:ext uri="{FF2B5EF4-FFF2-40B4-BE49-F238E27FC236}">
                    <a16:creationId xmlns:a16="http://schemas.microsoft.com/office/drawing/2014/main" id="{18AD24B5-AD4F-4211-A5ED-4CA958691B63}"/>
                  </a:ext>
                </a:extLst>
              </p14:cNvPr>
              <p14:cNvContentPartPr/>
              <p14:nvPr/>
            </p14:nvContentPartPr>
            <p14:xfrm>
              <a:off x="10714053" y="2757307"/>
              <a:ext cx="95040" cy="95760"/>
            </p14:xfrm>
          </p:contentPart>
        </mc:Choice>
        <mc:Fallback xmlns="">
          <p:pic>
            <p:nvPicPr>
              <p:cNvPr id="422" name="Freihand 421">
                <a:extLst>
                  <a:ext uri="{FF2B5EF4-FFF2-40B4-BE49-F238E27FC236}">
                    <a16:creationId xmlns:a16="http://schemas.microsoft.com/office/drawing/2014/main" id="{18AD24B5-AD4F-4211-A5ED-4CA958691B63}"/>
                  </a:ext>
                </a:extLst>
              </p:cNvPr>
              <p:cNvPicPr/>
              <p:nvPr/>
            </p:nvPicPr>
            <p:blipFill>
              <a:blip r:embed="rId600"/>
              <a:stretch>
                <a:fillRect/>
              </a:stretch>
            </p:blipFill>
            <p:spPr>
              <a:xfrm>
                <a:off x="10709733" y="2752987"/>
                <a:ext cx="1036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423" name="Freihand 422">
                <a:extLst>
                  <a:ext uri="{FF2B5EF4-FFF2-40B4-BE49-F238E27FC236}">
                    <a16:creationId xmlns:a16="http://schemas.microsoft.com/office/drawing/2014/main" id="{6D892A0F-E970-4C8A-BFAD-877144681FD8}"/>
                  </a:ext>
                </a:extLst>
              </p14:cNvPr>
              <p14:cNvContentPartPr/>
              <p14:nvPr/>
            </p14:nvContentPartPr>
            <p14:xfrm>
              <a:off x="10797213" y="2697187"/>
              <a:ext cx="91800" cy="148320"/>
            </p14:xfrm>
          </p:contentPart>
        </mc:Choice>
        <mc:Fallback xmlns="">
          <p:pic>
            <p:nvPicPr>
              <p:cNvPr id="423" name="Freihand 422">
                <a:extLst>
                  <a:ext uri="{FF2B5EF4-FFF2-40B4-BE49-F238E27FC236}">
                    <a16:creationId xmlns:a16="http://schemas.microsoft.com/office/drawing/2014/main" id="{6D892A0F-E970-4C8A-BFAD-877144681FD8}"/>
                  </a:ext>
                </a:extLst>
              </p:cNvPr>
              <p:cNvPicPr/>
              <p:nvPr/>
            </p:nvPicPr>
            <p:blipFill>
              <a:blip r:embed="rId602"/>
              <a:stretch>
                <a:fillRect/>
              </a:stretch>
            </p:blipFill>
            <p:spPr>
              <a:xfrm>
                <a:off x="10792893" y="2692867"/>
                <a:ext cx="1004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424" name="Freihand 423">
                <a:extLst>
                  <a:ext uri="{FF2B5EF4-FFF2-40B4-BE49-F238E27FC236}">
                    <a16:creationId xmlns:a16="http://schemas.microsoft.com/office/drawing/2014/main" id="{EA360E80-E3C7-44BB-95C0-C6D759ECC2E9}"/>
                  </a:ext>
                </a:extLst>
              </p14:cNvPr>
              <p14:cNvContentPartPr/>
              <p14:nvPr/>
            </p14:nvContentPartPr>
            <p14:xfrm>
              <a:off x="10863813" y="2715547"/>
              <a:ext cx="24120" cy="33120"/>
            </p14:xfrm>
          </p:contentPart>
        </mc:Choice>
        <mc:Fallback xmlns="">
          <p:pic>
            <p:nvPicPr>
              <p:cNvPr id="424" name="Freihand 423">
                <a:extLst>
                  <a:ext uri="{FF2B5EF4-FFF2-40B4-BE49-F238E27FC236}">
                    <a16:creationId xmlns:a16="http://schemas.microsoft.com/office/drawing/2014/main" id="{EA360E80-E3C7-44BB-95C0-C6D759ECC2E9}"/>
                  </a:ext>
                </a:extLst>
              </p:cNvPr>
              <p:cNvPicPr/>
              <p:nvPr/>
            </p:nvPicPr>
            <p:blipFill>
              <a:blip r:embed="rId604"/>
              <a:stretch>
                <a:fillRect/>
              </a:stretch>
            </p:blipFill>
            <p:spPr>
              <a:xfrm>
                <a:off x="10859493" y="2711227"/>
                <a:ext cx="327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425" name="Freihand 424">
                <a:extLst>
                  <a:ext uri="{FF2B5EF4-FFF2-40B4-BE49-F238E27FC236}">
                    <a16:creationId xmlns:a16="http://schemas.microsoft.com/office/drawing/2014/main" id="{608C8F39-A2C2-424D-9093-155BF8BF45E2}"/>
                  </a:ext>
                </a:extLst>
              </p14:cNvPr>
              <p14:cNvContentPartPr/>
              <p14:nvPr/>
            </p14:nvContentPartPr>
            <p14:xfrm>
              <a:off x="10889373" y="2772787"/>
              <a:ext cx="52200" cy="65520"/>
            </p14:xfrm>
          </p:contentPart>
        </mc:Choice>
        <mc:Fallback xmlns="">
          <p:pic>
            <p:nvPicPr>
              <p:cNvPr id="425" name="Freihand 424">
                <a:extLst>
                  <a:ext uri="{FF2B5EF4-FFF2-40B4-BE49-F238E27FC236}">
                    <a16:creationId xmlns:a16="http://schemas.microsoft.com/office/drawing/2014/main" id="{608C8F39-A2C2-424D-9093-155BF8BF45E2}"/>
                  </a:ext>
                </a:extLst>
              </p:cNvPr>
              <p:cNvPicPr/>
              <p:nvPr/>
            </p:nvPicPr>
            <p:blipFill>
              <a:blip r:embed="rId606"/>
              <a:stretch>
                <a:fillRect/>
              </a:stretch>
            </p:blipFill>
            <p:spPr>
              <a:xfrm>
                <a:off x="10885053" y="2768467"/>
                <a:ext cx="608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427" name="Freihand 426">
                <a:extLst>
                  <a:ext uri="{FF2B5EF4-FFF2-40B4-BE49-F238E27FC236}">
                    <a16:creationId xmlns:a16="http://schemas.microsoft.com/office/drawing/2014/main" id="{737FEB94-7798-4FEA-B129-DC971CC789AB}"/>
                  </a:ext>
                </a:extLst>
              </p14:cNvPr>
              <p14:cNvContentPartPr/>
              <p14:nvPr/>
            </p14:nvContentPartPr>
            <p14:xfrm>
              <a:off x="11841213" y="2588827"/>
              <a:ext cx="107280" cy="154800"/>
            </p14:xfrm>
          </p:contentPart>
        </mc:Choice>
        <mc:Fallback xmlns="">
          <p:pic>
            <p:nvPicPr>
              <p:cNvPr id="427" name="Freihand 426">
                <a:extLst>
                  <a:ext uri="{FF2B5EF4-FFF2-40B4-BE49-F238E27FC236}">
                    <a16:creationId xmlns:a16="http://schemas.microsoft.com/office/drawing/2014/main" id="{737FEB94-7798-4FEA-B129-DC971CC789AB}"/>
                  </a:ext>
                </a:extLst>
              </p:cNvPr>
              <p:cNvPicPr/>
              <p:nvPr/>
            </p:nvPicPr>
            <p:blipFill>
              <a:blip r:embed="rId608"/>
              <a:stretch>
                <a:fillRect/>
              </a:stretch>
            </p:blipFill>
            <p:spPr>
              <a:xfrm>
                <a:off x="11836893" y="2584507"/>
                <a:ext cx="1159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428" name="Freihand 427">
                <a:extLst>
                  <a:ext uri="{FF2B5EF4-FFF2-40B4-BE49-F238E27FC236}">
                    <a16:creationId xmlns:a16="http://schemas.microsoft.com/office/drawing/2014/main" id="{C490693D-9EFA-423B-B6CE-74D6C0667B3C}"/>
                  </a:ext>
                </a:extLst>
              </p14:cNvPr>
              <p14:cNvContentPartPr/>
              <p14:nvPr/>
            </p14:nvContentPartPr>
            <p14:xfrm>
              <a:off x="11921493" y="2676667"/>
              <a:ext cx="38520" cy="73080"/>
            </p14:xfrm>
          </p:contentPart>
        </mc:Choice>
        <mc:Fallback xmlns="">
          <p:pic>
            <p:nvPicPr>
              <p:cNvPr id="428" name="Freihand 427">
                <a:extLst>
                  <a:ext uri="{FF2B5EF4-FFF2-40B4-BE49-F238E27FC236}">
                    <a16:creationId xmlns:a16="http://schemas.microsoft.com/office/drawing/2014/main" id="{C490693D-9EFA-423B-B6CE-74D6C0667B3C}"/>
                  </a:ext>
                </a:extLst>
              </p:cNvPr>
              <p:cNvPicPr/>
              <p:nvPr/>
            </p:nvPicPr>
            <p:blipFill>
              <a:blip r:embed="rId610"/>
              <a:stretch>
                <a:fillRect/>
              </a:stretch>
            </p:blipFill>
            <p:spPr>
              <a:xfrm>
                <a:off x="11917173" y="2672347"/>
                <a:ext cx="471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429" name="Freihand 428">
                <a:extLst>
                  <a:ext uri="{FF2B5EF4-FFF2-40B4-BE49-F238E27FC236}">
                    <a16:creationId xmlns:a16="http://schemas.microsoft.com/office/drawing/2014/main" id="{9B74B3BE-BE5A-4AC5-94D2-19183382D170}"/>
                  </a:ext>
                </a:extLst>
              </p14:cNvPr>
              <p14:cNvContentPartPr/>
              <p14:nvPr/>
            </p14:nvContentPartPr>
            <p14:xfrm>
              <a:off x="11786133" y="2827147"/>
              <a:ext cx="223560" cy="28440"/>
            </p14:xfrm>
          </p:contentPart>
        </mc:Choice>
        <mc:Fallback xmlns="">
          <p:pic>
            <p:nvPicPr>
              <p:cNvPr id="429" name="Freihand 428">
                <a:extLst>
                  <a:ext uri="{FF2B5EF4-FFF2-40B4-BE49-F238E27FC236}">
                    <a16:creationId xmlns:a16="http://schemas.microsoft.com/office/drawing/2014/main" id="{9B74B3BE-BE5A-4AC5-94D2-19183382D170}"/>
                  </a:ext>
                </a:extLst>
              </p:cNvPr>
              <p:cNvPicPr/>
              <p:nvPr/>
            </p:nvPicPr>
            <p:blipFill>
              <a:blip r:embed="rId612"/>
              <a:stretch>
                <a:fillRect/>
              </a:stretch>
            </p:blipFill>
            <p:spPr>
              <a:xfrm>
                <a:off x="11781813" y="2822827"/>
                <a:ext cx="2322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431" name="Freihand 430">
                <a:extLst>
                  <a:ext uri="{FF2B5EF4-FFF2-40B4-BE49-F238E27FC236}">
                    <a16:creationId xmlns:a16="http://schemas.microsoft.com/office/drawing/2014/main" id="{841C2B5D-9E61-4BC6-A08F-A101B38D9F80}"/>
                  </a:ext>
                </a:extLst>
              </p14:cNvPr>
              <p14:cNvContentPartPr/>
              <p14:nvPr/>
            </p14:nvContentPartPr>
            <p14:xfrm>
              <a:off x="11828613" y="2920027"/>
              <a:ext cx="120600" cy="150480"/>
            </p14:xfrm>
          </p:contentPart>
        </mc:Choice>
        <mc:Fallback xmlns="">
          <p:pic>
            <p:nvPicPr>
              <p:cNvPr id="431" name="Freihand 430">
                <a:extLst>
                  <a:ext uri="{FF2B5EF4-FFF2-40B4-BE49-F238E27FC236}">
                    <a16:creationId xmlns:a16="http://schemas.microsoft.com/office/drawing/2014/main" id="{841C2B5D-9E61-4BC6-A08F-A101B38D9F80}"/>
                  </a:ext>
                </a:extLst>
              </p:cNvPr>
              <p:cNvPicPr/>
              <p:nvPr/>
            </p:nvPicPr>
            <p:blipFill>
              <a:blip r:embed="rId614"/>
              <a:stretch>
                <a:fillRect/>
              </a:stretch>
            </p:blipFill>
            <p:spPr>
              <a:xfrm>
                <a:off x="11824293" y="2915707"/>
                <a:ext cx="1292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432" name="Freihand 431">
                <a:extLst>
                  <a:ext uri="{FF2B5EF4-FFF2-40B4-BE49-F238E27FC236}">
                    <a16:creationId xmlns:a16="http://schemas.microsoft.com/office/drawing/2014/main" id="{BB9B425A-C4B0-439A-B902-B45C7E514C87}"/>
                  </a:ext>
                </a:extLst>
              </p14:cNvPr>
              <p14:cNvContentPartPr/>
              <p14:nvPr/>
            </p14:nvContentPartPr>
            <p14:xfrm>
              <a:off x="11967573" y="2592787"/>
              <a:ext cx="74880" cy="519120"/>
            </p14:xfrm>
          </p:contentPart>
        </mc:Choice>
        <mc:Fallback xmlns="">
          <p:pic>
            <p:nvPicPr>
              <p:cNvPr id="432" name="Freihand 431">
                <a:extLst>
                  <a:ext uri="{FF2B5EF4-FFF2-40B4-BE49-F238E27FC236}">
                    <a16:creationId xmlns:a16="http://schemas.microsoft.com/office/drawing/2014/main" id="{BB9B425A-C4B0-439A-B902-B45C7E514C87}"/>
                  </a:ext>
                </a:extLst>
              </p:cNvPr>
              <p:cNvPicPr/>
              <p:nvPr/>
            </p:nvPicPr>
            <p:blipFill>
              <a:blip r:embed="rId616"/>
              <a:stretch>
                <a:fillRect/>
              </a:stretch>
            </p:blipFill>
            <p:spPr>
              <a:xfrm>
                <a:off x="11963253" y="2588467"/>
                <a:ext cx="83520" cy="52776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433" name="Freihand 432">
                <a:extLst>
                  <a:ext uri="{FF2B5EF4-FFF2-40B4-BE49-F238E27FC236}">
                    <a16:creationId xmlns:a16="http://schemas.microsoft.com/office/drawing/2014/main" id="{4D48E486-BA1A-40CB-8D3E-C2BCBD0A42E8}"/>
                  </a:ext>
                </a:extLst>
              </p14:cNvPr>
              <p14:cNvContentPartPr/>
              <p14:nvPr/>
            </p14:nvContentPartPr>
            <p14:xfrm>
              <a:off x="11695413" y="2634907"/>
              <a:ext cx="116280" cy="473400"/>
            </p14:xfrm>
          </p:contentPart>
        </mc:Choice>
        <mc:Fallback xmlns="">
          <p:pic>
            <p:nvPicPr>
              <p:cNvPr id="433" name="Freihand 432">
                <a:extLst>
                  <a:ext uri="{FF2B5EF4-FFF2-40B4-BE49-F238E27FC236}">
                    <a16:creationId xmlns:a16="http://schemas.microsoft.com/office/drawing/2014/main" id="{4D48E486-BA1A-40CB-8D3E-C2BCBD0A42E8}"/>
                  </a:ext>
                </a:extLst>
              </p:cNvPr>
              <p:cNvPicPr/>
              <p:nvPr/>
            </p:nvPicPr>
            <p:blipFill>
              <a:blip r:embed="rId618"/>
              <a:stretch>
                <a:fillRect/>
              </a:stretch>
            </p:blipFill>
            <p:spPr>
              <a:xfrm>
                <a:off x="11691093" y="2630587"/>
                <a:ext cx="124920" cy="48204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434" name="Freihand 433">
                <a:extLst>
                  <a:ext uri="{FF2B5EF4-FFF2-40B4-BE49-F238E27FC236}">
                    <a16:creationId xmlns:a16="http://schemas.microsoft.com/office/drawing/2014/main" id="{0304C3E2-C5FC-4709-8417-865161808529}"/>
                  </a:ext>
                </a:extLst>
              </p14:cNvPr>
              <p14:cNvContentPartPr/>
              <p14:nvPr/>
            </p14:nvContentPartPr>
            <p14:xfrm>
              <a:off x="12011853" y="2483707"/>
              <a:ext cx="23760" cy="125280"/>
            </p14:xfrm>
          </p:contentPart>
        </mc:Choice>
        <mc:Fallback xmlns="">
          <p:pic>
            <p:nvPicPr>
              <p:cNvPr id="434" name="Freihand 433">
                <a:extLst>
                  <a:ext uri="{FF2B5EF4-FFF2-40B4-BE49-F238E27FC236}">
                    <a16:creationId xmlns:a16="http://schemas.microsoft.com/office/drawing/2014/main" id="{0304C3E2-C5FC-4709-8417-865161808529}"/>
                  </a:ext>
                </a:extLst>
              </p:cNvPr>
              <p:cNvPicPr/>
              <p:nvPr/>
            </p:nvPicPr>
            <p:blipFill>
              <a:blip r:embed="rId620"/>
              <a:stretch>
                <a:fillRect/>
              </a:stretch>
            </p:blipFill>
            <p:spPr>
              <a:xfrm>
                <a:off x="12007533" y="2479387"/>
                <a:ext cx="324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435" name="Freihand 434">
                <a:extLst>
                  <a:ext uri="{FF2B5EF4-FFF2-40B4-BE49-F238E27FC236}">
                    <a16:creationId xmlns:a16="http://schemas.microsoft.com/office/drawing/2014/main" id="{D4F36E0D-EEA4-42D0-B6A2-B3BBEB1F6BAF}"/>
                  </a:ext>
                </a:extLst>
              </p14:cNvPr>
              <p14:cNvContentPartPr/>
              <p14:nvPr/>
            </p14:nvContentPartPr>
            <p14:xfrm>
              <a:off x="12038493" y="3006427"/>
              <a:ext cx="9360" cy="145080"/>
            </p14:xfrm>
          </p:contentPart>
        </mc:Choice>
        <mc:Fallback xmlns="">
          <p:pic>
            <p:nvPicPr>
              <p:cNvPr id="435" name="Freihand 434">
                <a:extLst>
                  <a:ext uri="{FF2B5EF4-FFF2-40B4-BE49-F238E27FC236}">
                    <a16:creationId xmlns:a16="http://schemas.microsoft.com/office/drawing/2014/main" id="{D4F36E0D-EEA4-42D0-B6A2-B3BBEB1F6BAF}"/>
                  </a:ext>
                </a:extLst>
              </p:cNvPr>
              <p:cNvPicPr/>
              <p:nvPr/>
            </p:nvPicPr>
            <p:blipFill>
              <a:blip r:embed="rId622"/>
              <a:stretch>
                <a:fillRect/>
              </a:stretch>
            </p:blipFill>
            <p:spPr>
              <a:xfrm>
                <a:off x="12034173" y="3002107"/>
                <a:ext cx="180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436" name="Freihand 435">
                <a:extLst>
                  <a:ext uri="{FF2B5EF4-FFF2-40B4-BE49-F238E27FC236}">
                    <a16:creationId xmlns:a16="http://schemas.microsoft.com/office/drawing/2014/main" id="{A68DDD50-339A-4BD6-A005-F3BB20D4B0BF}"/>
                  </a:ext>
                </a:extLst>
              </p14:cNvPr>
              <p14:cNvContentPartPr/>
              <p14:nvPr/>
            </p14:nvContentPartPr>
            <p14:xfrm>
              <a:off x="11968653" y="2989867"/>
              <a:ext cx="141840" cy="204840"/>
            </p14:xfrm>
          </p:contentPart>
        </mc:Choice>
        <mc:Fallback xmlns="">
          <p:pic>
            <p:nvPicPr>
              <p:cNvPr id="436" name="Freihand 435">
                <a:extLst>
                  <a:ext uri="{FF2B5EF4-FFF2-40B4-BE49-F238E27FC236}">
                    <a16:creationId xmlns:a16="http://schemas.microsoft.com/office/drawing/2014/main" id="{A68DDD50-339A-4BD6-A005-F3BB20D4B0BF}"/>
                  </a:ext>
                </a:extLst>
              </p:cNvPr>
              <p:cNvPicPr/>
              <p:nvPr/>
            </p:nvPicPr>
            <p:blipFill>
              <a:blip r:embed="rId624"/>
              <a:stretch>
                <a:fillRect/>
              </a:stretch>
            </p:blipFill>
            <p:spPr>
              <a:xfrm>
                <a:off x="11964333" y="2985547"/>
                <a:ext cx="15048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34" name="Freihand 33">
                <a:extLst>
                  <a:ext uri="{FF2B5EF4-FFF2-40B4-BE49-F238E27FC236}">
                    <a16:creationId xmlns:a16="http://schemas.microsoft.com/office/drawing/2014/main" id="{D2A8FEDD-CACC-4785-B4D0-228C92B80C4C}"/>
                  </a:ext>
                </a:extLst>
              </p14:cNvPr>
              <p14:cNvContentPartPr/>
              <p14:nvPr/>
            </p14:nvContentPartPr>
            <p14:xfrm>
              <a:off x="7049973" y="632947"/>
              <a:ext cx="108720" cy="147960"/>
            </p14:xfrm>
          </p:contentPart>
        </mc:Choice>
        <mc:Fallback xmlns="">
          <p:pic>
            <p:nvPicPr>
              <p:cNvPr id="34" name="Freihand 33">
                <a:extLst>
                  <a:ext uri="{FF2B5EF4-FFF2-40B4-BE49-F238E27FC236}">
                    <a16:creationId xmlns:a16="http://schemas.microsoft.com/office/drawing/2014/main" id="{D2A8FEDD-CACC-4785-B4D0-228C92B80C4C}"/>
                  </a:ext>
                </a:extLst>
              </p:cNvPr>
              <p:cNvPicPr/>
              <p:nvPr/>
            </p:nvPicPr>
            <p:blipFill>
              <a:blip r:embed="rId626"/>
              <a:stretch>
                <a:fillRect/>
              </a:stretch>
            </p:blipFill>
            <p:spPr>
              <a:xfrm>
                <a:off x="7045653" y="628627"/>
                <a:ext cx="1173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5" name="Freihand 34">
                <a:extLst>
                  <a:ext uri="{FF2B5EF4-FFF2-40B4-BE49-F238E27FC236}">
                    <a16:creationId xmlns:a16="http://schemas.microsoft.com/office/drawing/2014/main" id="{AC0A4985-8435-4533-9346-2209121533ED}"/>
                  </a:ext>
                </a:extLst>
              </p14:cNvPr>
              <p14:cNvContentPartPr/>
              <p14:nvPr/>
            </p14:nvContentPartPr>
            <p14:xfrm>
              <a:off x="7089213" y="631507"/>
              <a:ext cx="81360" cy="142560"/>
            </p14:xfrm>
          </p:contentPart>
        </mc:Choice>
        <mc:Fallback xmlns="">
          <p:pic>
            <p:nvPicPr>
              <p:cNvPr id="35" name="Freihand 34">
                <a:extLst>
                  <a:ext uri="{FF2B5EF4-FFF2-40B4-BE49-F238E27FC236}">
                    <a16:creationId xmlns:a16="http://schemas.microsoft.com/office/drawing/2014/main" id="{AC0A4985-8435-4533-9346-2209121533ED}"/>
                  </a:ext>
                </a:extLst>
              </p:cNvPr>
              <p:cNvPicPr/>
              <p:nvPr/>
            </p:nvPicPr>
            <p:blipFill>
              <a:blip r:embed="rId628"/>
              <a:stretch>
                <a:fillRect/>
              </a:stretch>
            </p:blipFill>
            <p:spPr>
              <a:xfrm>
                <a:off x="7084893" y="627187"/>
                <a:ext cx="900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36" name="Freihand 35">
                <a:extLst>
                  <a:ext uri="{FF2B5EF4-FFF2-40B4-BE49-F238E27FC236}">
                    <a16:creationId xmlns:a16="http://schemas.microsoft.com/office/drawing/2014/main" id="{17BFE1A8-AF2C-4686-8863-E80604F10445}"/>
                  </a:ext>
                </a:extLst>
              </p14:cNvPr>
              <p14:cNvContentPartPr/>
              <p14:nvPr/>
            </p14:nvContentPartPr>
            <p14:xfrm>
              <a:off x="7194693" y="682627"/>
              <a:ext cx="82800" cy="82080"/>
            </p14:xfrm>
          </p:contentPart>
        </mc:Choice>
        <mc:Fallback xmlns="">
          <p:pic>
            <p:nvPicPr>
              <p:cNvPr id="36" name="Freihand 35">
                <a:extLst>
                  <a:ext uri="{FF2B5EF4-FFF2-40B4-BE49-F238E27FC236}">
                    <a16:creationId xmlns:a16="http://schemas.microsoft.com/office/drawing/2014/main" id="{17BFE1A8-AF2C-4686-8863-E80604F10445}"/>
                  </a:ext>
                </a:extLst>
              </p:cNvPr>
              <p:cNvPicPr/>
              <p:nvPr/>
            </p:nvPicPr>
            <p:blipFill>
              <a:blip r:embed="rId630"/>
              <a:stretch>
                <a:fillRect/>
              </a:stretch>
            </p:blipFill>
            <p:spPr>
              <a:xfrm>
                <a:off x="7190373" y="678307"/>
                <a:ext cx="914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37" name="Freihand 36">
                <a:extLst>
                  <a:ext uri="{FF2B5EF4-FFF2-40B4-BE49-F238E27FC236}">
                    <a16:creationId xmlns:a16="http://schemas.microsoft.com/office/drawing/2014/main" id="{75F2F8DA-E3DA-48DA-A75C-057BC1F691CB}"/>
                  </a:ext>
                </a:extLst>
              </p14:cNvPr>
              <p14:cNvContentPartPr/>
              <p14:nvPr/>
            </p14:nvContentPartPr>
            <p14:xfrm>
              <a:off x="7303773" y="683707"/>
              <a:ext cx="79560" cy="83520"/>
            </p14:xfrm>
          </p:contentPart>
        </mc:Choice>
        <mc:Fallback xmlns="">
          <p:pic>
            <p:nvPicPr>
              <p:cNvPr id="37" name="Freihand 36">
                <a:extLst>
                  <a:ext uri="{FF2B5EF4-FFF2-40B4-BE49-F238E27FC236}">
                    <a16:creationId xmlns:a16="http://schemas.microsoft.com/office/drawing/2014/main" id="{75F2F8DA-E3DA-48DA-A75C-057BC1F691CB}"/>
                  </a:ext>
                </a:extLst>
              </p:cNvPr>
              <p:cNvPicPr/>
              <p:nvPr/>
            </p:nvPicPr>
            <p:blipFill>
              <a:blip r:embed="rId632"/>
              <a:stretch>
                <a:fillRect/>
              </a:stretch>
            </p:blipFill>
            <p:spPr>
              <a:xfrm>
                <a:off x="7299453" y="679387"/>
                <a:ext cx="882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38" name="Freihand 37">
                <a:extLst>
                  <a:ext uri="{FF2B5EF4-FFF2-40B4-BE49-F238E27FC236}">
                    <a16:creationId xmlns:a16="http://schemas.microsoft.com/office/drawing/2014/main" id="{A8A11B7F-2A67-4B0C-82DB-546DE9C79CFA}"/>
                  </a:ext>
                </a:extLst>
              </p14:cNvPr>
              <p14:cNvContentPartPr/>
              <p14:nvPr/>
            </p14:nvContentPartPr>
            <p14:xfrm>
              <a:off x="7415733" y="703507"/>
              <a:ext cx="287640" cy="63360"/>
            </p14:xfrm>
          </p:contentPart>
        </mc:Choice>
        <mc:Fallback xmlns="">
          <p:pic>
            <p:nvPicPr>
              <p:cNvPr id="38" name="Freihand 37">
                <a:extLst>
                  <a:ext uri="{FF2B5EF4-FFF2-40B4-BE49-F238E27FC236}">
                    <a16:creationId xmlns:a16="http://schemas.microsoft.com/office/drawing/2014/main" id="{A8A11B7F-2A67-4B0C-82DB-546DE9C79CFA}"/>
                  </a:ext>
                </a:extLst>
              </p:cNvPr>
              <p:cNvPicPr/>
              <p:nvPr/>
            </p:nvPicPr>
            <p:blipFill>
              <a:blip r:embed="rId634"/>
              <a:stretch>
                <a:fillRect/>
              </a:stretch>
            </p:blipFill>
            <p:spPr>
              <a:xfrm>
                <a:off x="7411413" y="699187"/>
                <a:ext cx="2962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39" name="Freihand 38">
                <a:extLst>
                  <a:ext uri="{FF2B5EF4-FFF2-40B4-BE49-F238E27FC236}">
                    <a16:creationId xmlns:a16="http://schemas.microsoft.com/office/drawing/2014/main" id="{E580DAF1-16E6-432F-8E51-EBC79C5208FC}"/>
                  </a:ext>
                </a:extLst>
              </p14:cNvPr>
              <p14:cNvContentPartPr/>
              <p14:nvPr/>
            </p14:nvContentPartPr>
            <p14:xfrm>
              <a:off x="7768893" y="705307"/>
              <a:ext cx="82080" cy="59760"/>
            </p14:xfrm>
          </p:contentPart>
        </mc:Choice>
        <mc:Fallback xmlns="">
          <p:pic>
            <p:nvPicPr>
              <p:cNvPr id="39" name="Freihand 38">
                <a:extLst>
                  <a:ext uri="{FF2B5EF4-FFF2-40B4-BE49-F238E27FC236}">
                    <a16:creationId xmlns:a16="http://schemas.microsoft.com/office/drawing/2014/main" id="{E580DAF1-16E6-432F-8E51-EBC79C5208FC}"/>
                  </a:ext>
                </a:extLst>
              </p:cNvPr>
              <p:cNvPicPr/>
              <p:nvPr/>
            </p:nvPicPr>
            <p:blipFill>
              <a:blip r:embed="rId636"/>
              <a:stretch>
                <a:fillRect/>
              </a:stretch>
            </p:blipFill>
            <p:spPr>
              <a:xfrm>
                <a:off x="7764573" y="700987"/>
                <a:ext cx="907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40" name="Freihand 39">
                <a:extLst>
                  <a:ext uri="{FF2B5EF4-FFF2-40B4-BE49-F238E27FC236}">
                    <a16:creationId xmlns:a16="http://schemas.microsoft.com/office/drawing/2014/main" id="{22B2D648-12A9-4925-B4F5-0A91C70EB3A5}"/>
                  </a:ext>
                </a:extLst>
              </p14:cNvPr>
              <p14:cNvContentPartPr/>
              <p14:nvPr/>
            </p14:nvContentPartPr>
            <p14:xfrm>
              <a:off x="8045373" y="700627"/>
              <a:ext cx="155160" cy="69480"/>
            </p14:xfrm>
          </p:contentPart>
        </mc:Choice>
        <mc:Fallback xmlns="">
          <p:pic>
            <p:nvPicPr>
              <p:cNvPr id="40" name="Freihand 39">
                <a:extLst>
                  <a:ext uri="{FF2B5EF4-FFF2-40B4-BE49-F238E27FC236}">
                    <a16:creationId xmlns:a16="http://schemas.microsoft.com/office/drawing/2014/main" id="{22B2D648-12A9-4925-B4F5-0A91C70EB3A5}"/>
                  </a:ext>
                </a:extLst>
              </p:cNvPr>
              <p:cNvPicPr/>
              <p:nvPr/>
            </p:nvPicPr>
            <p:blipFill>
              <a:blip r:embed="rId638"/>
              <a:stretch>
                <a:fillRect/>
              </a:stretch>
            </p:blipFill>
            <p:spPr>
              <a:xfrm>
                <a:off x="8041053" y="696307"/>
                <a:ext cx="1638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41" name="Freihand 40">
                <a:extLst>
                  <a:ext uri="{FF2B5EF4-FFF2-40B4-BE49-F238E27FC236}">
                    <a16:creationId xmlns:a16="http://schemas.microsoft.com/office/drawing/2014/main" id="{31B6E72A-91F4-49A4-90AB-AD82B6ACD325}"/>
                  </a:ext>
                </a:extLst>
              </p14:cNvPr>
              <p14:cNvContentPartPr/>
              <p14:nvPr/>
            </p14:nvContentPartPr>
            <p14:xfrm>
              <a:off x="8381973" y="699907"/>
              <a:ext cx="96480" cy="214560"/>
            </p14:xfrm>
          </p:contentPart>
        </mc:Choice>
        <mc:Fallback xmlns="">
          <p:pic>
            <p:nvPicPr>
              <p:cNvPr id="41" name="Freihand 40">
                <a:extLst>
                  <a:ext uri="{FF2B5EF4-FFF2-40B4-BE49-F238E27FC236}">
                    <a16:creationId xmlns:a16="http://schemas.microsoft.com/office/drawing/2014/main" id="{31B6E72A-91F4-49A4-90AB-AD82B6ACD325}"/>
                  </a:ext>
                </a:extLst>
              </p:cNvPr>
              <p:cNvPicPr/>
              <p:nvPr/>
            </p:nvPicPr>
            <p:blipFill>
              <a:blip r:embed="rId640"/>
              <a:stretch>
                <a:fillRect/>
              </a:stretch>
            </p:blipFill>
            <p:spPr>
              <a:xfrm>
                <a:off x="8377653" y="695587"/>
                <a:ext cx="10512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42" name="Freihand 41">
                <a:extLst>
                  <a:ext uri="{FF2B5EF4-FFF2-40B4-BE49-F238E27FC236}">
                    <a16:creationId xmlns:a16="http://schemas.microsoft.com/office/drawing/2014/main" id="{6ADED7A5-786C-42BE-A2F3-D08F91064553}"/>
                  </a:ext>
                </a:extLst>
              </p14:cNvPr>
              <p14:cNvContentPartPr/>
              <p14:nvPr/>
            </p14:nvContentPartPr>
            <p14:xfrm>
              <a:off x="8544693" y="724747"/>
              <a:ext cx="5760" cy="42480"/>
            </p14:xfrm>
          </p:contentPart>
        </mc:Choice>
        <mc:Fallback xmlns="">
          <p:pic>
            <p:nvPicPr>
              <p:cNvPr id="42" name="Freihand 41">
                <a:extLst>
                  <a:ext uri="{FF2B5EF4-FFF2-40B4-BE49-F238E27FC236}">
                    <a16:creationId xmlns:a16="http://schemas.microsoft.com/office/drawing/2014/main" id="{6ADED7A5-786C-42BE-A2F3-D08F91064553}"/>
                  </a:ext>
                </a:extLst>
              </p:cNvPr>
              <p:cNvPicPr/>
              <p:nvPr/>
            </p:nvPicPr>
            <p:blipFill>
              <a:blip r:embed="rId642"/>
              <a:stretch>
                <a:fillRect/>
              </a:stretch>
            </p:blipFill>
            <p:spPr>
              <a:xfrm>
                <a:off x="8540373" y="720427"/>
                <a:ext cx="144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43" name="Freihand 42">
                <a:extLst>
                  <a:ext uri="{FF2B5EF4-FFF2-40B4-BE49-F238E27FC236}">
                    <a16:creationId xmlns:a16="http://schemas.microsoft.com/office/drawing/2014/main" id="{10A2DA02-BE10-4AA2-9149-74750143E6AE}"/>
                  </a:ext>
                </a:extLst>
              </p14:cNvPr>
              <p14:cNvContentPartPr/>
              <p14:nvPr/>
            </p14:nvContentPartPr>
            <p14:xfrm>
              <a:off x="8580693" y="640507"/>
              <a:ext cx="720" cy="7200"/>
            </p14:xfrm>
          </p:contentPart>
        </mc:Choice>
        <mc:Fallback xmlns="">
          <p:pic>
            <p:nvPicPr>
              <p:cNvPr id="43" name="Freihand 42">
                <a:extLst>
                  <a:ext uri="{FF2B5EF4-FFF2-40B4-BE49-F238E27FC236}">
                    <a16:creationId xmlns:a16="http://schemas.microsoft.com/office/drawing/2014/main" id="{10A2DA02-BE10-4AA2-9149-74750143E6AE}"/>
                  </a:ext>
                </a:extLst>
              </p:cNvPr>
              <p:cNvPicPr/>
              <p:nvPr/>
            </p:nvPicPr>
            <p:blipFill>
              <a:blip r:embed="rId644"/>
              <a:stretch>
                <a:fillRect/>
              </a:stretch>
            </p:blipFill>
            <p:spPr>
              <a:xfrm>
                <a:off x="8576373" y="636187"/>
                <a:ext cx="93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44" name="Freihand 43">
                <a:extLst>
                  <a:ext uri="{FF2B5EF4-FFF2-40B4-BE49-F238E27FC236}">
                    <a16:creationId xmlns:a16="http://schemas.microsoft.com/office/drawing/2014/main" id="{B2F8BD63-B79D-4A54-9FEE-111F48D21E91}"/>
                  </a:ext>
                </a:extLst>
              </p14:cNvPr>
              <p14:cNvContentPartPr/>
              <p14:nvPr/>
            </p14:nvContentPartPr>
            <p14:xfrm>
              <a:off x="8619573" y="691267"/>
              <a:ext cx="203400" cy="95760"/>
            </p14:xfrm>
          </p:contentPart>
        </mc:Choice>
        <mc:Fallback xmlns="">
          <p:pic>
            <p:nvPicPr>
              <p:cNvPr id="44" name="Freihand 43">
                <a:extLst>
                  <a:ext uri="{FF2B5EF4-FFF2-40B4-BE49-F238E27FC236}">
                    <a16:creationId xmlns:a16="http://schemas.microsoft.com/office/drawing/2014/main" id="{B2F8BD63-B79D-4A54-9FEE-111F48D21E91}"/>
                  </a:ext>
                </a:extLst>
              </p:cNvPr>
              <p:cNvPicPr/>
              <p:nvPr/>
            </p:nvPicPr>
            <p:blipFill>
              <a:blip r:embed="rId646"/>
              <a:stretch>
                <a:fillRect/>
              </a:stretch>
            </p:blipFill>
            <p:spPr>
              <a:xfrm>
                <a:off x="8615253" y="686947"/>
                <a:ext cx="2120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46" name="Freihand 45">
                <a:extLst>
                  <a:ext uri="{FF2B5EF4-FFF2-40B4-BE49-F238E27FC236}">
                    <a16:creationId xmlns:a16="http://schemas.microsoft.com/office/drawing/2014/main" id="{1C5FF0C5-9734-42D7-BAF4-FC1757065230}"/>
                  </a:ext>
                </a:extLst>
              </p14:cNvPr>
              <p14:cNvContentPartPr/>
              <p14:nvPr/>
            </p14:nvContentPartPr>
            <p14:xfrm>
              <a:off x="9014853" y="627187"/>
              <a:ext cx="279720" cy="146880"/>
            </p14:xfrm>
          </p:contentPart>
        </mc:Choice>
        <mc:Fallback xmlns="">
          <p:pic>
            <p:nvPicPr>
              <p:cNvPr id="46" name="Freihand 45">
                <a:extLst>
                  <a:ext uri="{FF2B5EF4-FFF2-40B4-BE49-F238E27FC236}">
                    <a16:creationId xmlns:a16="http://schemas.microsoft.com/office/drawing/2014/main" id="{1C5FF0C5-9734-42D7-BAF4-FC1757065230}"/>
                  </a:ext>
                </a:extLst>
              </p:cNvPr>
              <p:cNvPicPr/>
              <p:nvPr/>
            </p:nvPicPr>
            <p:blipFill>
              <a:blip r:embed="rId648"/>
              <a:stretch>
                <a:fillRect/>
              </a:stretch>
            </p:blipFill>
            <p:spPr>
              <a:xfrm>
                <a:off x="9010533" y="622867"/>
                <a:ext cx="2883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47" name="Freihand 46">
                <a:extLst>
                  <a:ext uri="{FF2B5EF4-FFF2-40B4-BE49-F238E27FC236}">
                    <a16:creationId xmlns:a16="http://schemas.microsoft.com/office/drawing/2014/main" id="{9FC406E5-7876-496F-9C56-99157174B282}"/>
                  </a:ext>
                </a:extLst>
              </p14:cNvPr>
              <p14:cNvContentPartPr/>
              <p14:nvPr/>
            </p14:nvContentPartPr>
            <p14:xfrm>
              <a:off x="8875893" y="704227"/>
              <a:ext cx="60480" cy="86400"/>
            </p14:xfrm>
          </p:contentPart>
        </mc:Choice>
        <mc:Fallback xmlns="">
          <p:pic>
            <p:nvPicPr>
              <p:cNvPr id="47" name="Freihand 46">
                <a:extLst>
                  <a:ext uri="{FF2B5EF4-FFF2-40B4-BE49-F238E27FC236}">
                    <a16:creationId xmlns:a16="http://schemas.microsoft.com/office/drawing/2014/main" id="{9FC406E5-7876-496F-9C56-99157174B282}"/>
                  </a:ext>
                </a:extLst>
              </p:cNvPr>
              <p:cNvPicPr/>
              <p:nvPr/>
            </p:nvPicPr>
            <p:blipFill>
              <a:blip r:embed="rId650"/>
              <a:stretch>
                <a:fillRect/>
              </a:stretch>
            </p:blipFill>
            <p:spPr>
              <a:xfrm>
                <a:off x="8871573" y="699907"/>
                <a:ext cx="691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48" name="Freihand 47">
                <a:extLst>
                  <a:ext uri="{FF2B5EF4-FFF2-40B4-BE49-F238E27FC236}">
                    <a16:creationId xmlns:a16="http://schemas.microsoft.com/office/drawing/2014/main" id="{B76479B0-5517-4D01-9D02-5ABE0722461A}"/>
                  </a:ext>
                </a:extLst>
              </p14:cNvPr>
              <p14:cNvContentPartPr/>
              <p14:nvPr/>
            </p14:nvContentPartPr>
            <p14:xfrm>
              <a:off x="9323013" y="671827"/>
              <a:ext cx="81720" cy="170280"/>
            </p14:xfrm>
          </p:contentPart>
        </mc:Choice>
        <mc:Fallback xmlns="">
          <p:pic>
            <p:nvPicPr>
              <p:cNvPr id="48" name="Freihand 47">
                <a:extLst>
                  <a:ext uri="{FF2B5EF4-FFF2-40B4-BE49-F238E27FC236}">
                    <a16:creationId xmlns:a16="http://schemas.microsoft.com/office/drawing/2014/main" id="{B76479B0-5517-4D01-9D02-5ABE0722461A}"/>
                  </a:ext>
                </a:extLst>
              </p:cNvPr>
              <p:cNvPicPr/>
              <p:nvPr/>
            </p:nvPicPr>
            <p:blipFill>
              <a:blip r:embed="rId652"/>
              <a:stretch>
                <a:fillRect/>
              </a:stretch>
            </p:blipFill>
            <p:spPr>
              <a:xfrm>
                <a:off x="9318693" y="667507"/>
                <a:ext cx="903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49" name="Freihand 48">
                <a:extLst>
                  <a:ext uri="{FF2B5EF4-FFF2-40B4-BE49-F238E27FC236}">
                    <a16:creationId xmlns:a16="http://schemas.microsoft.com/office/drawing/2014/main" id="{166E6E12-5D95-4140-B2F1-B64F2482EFC9}"/>
                  </a:ext>
                </a:extLst>
              </p14:cNvPr>
              <p14:cNvContentPartPr/>
              <p14:nvPr/>
            </p14:nvContentPartPr>
            <p14:xfrm>
              <a:off x="9438933" y="592627"/>
              <a:ext cx="196200" cy="160920"/>
            </p14:xfrm>
          </p:contentPart>
        </mc:Choice>
        <mc:Fallback xmlns="">
          <p:pic>
            <p:nvPicPr>
              <p:cNvPr id="49" name="Freihand 48">
                <a:extLst>
                  <a:ext uri="{FF2B5EF4-FFF2-40B4-BE49-F238E27FC236}">
                    <a16:creationId xmlns:a16="http://schemas.microsoft.com/office/drawing/2014/main" id="{166E6E12-5D95-4140-B2F1-B64F2482EFC9}"/>
                  </a:ext>
                </a:extLst>
              </p:cNvPr>
              <p:cNvPicPr/>
              <p:nvPr/>
            </p:nvPicPr>
            <p:blipFill>
              <a:blip r:embed="rId654"/>
              <a:stretch>
                <a:fillRect/>
              </a:stretch>
            </p:blipFill>
            <p:spPr>
              <a:xfrm>
                <a:off x="9434613" y="588307"/>
                <a:ext cx="2048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50" name="Freihand 49">
                <a:extLst>
                  <a:ext uri="{FF2B5EF4-FFF2-40B4-BE49-F238E27FC236}">
                    <a16:creationId xmlns:a16="http://schemas.microsoft.com/office/drawing/2014/main" id="{7E66DBFE-D59F-4B04-A903-D372AB5B4C2D}"/>
                  </a:ext>
                </a:extLst>
              </p14:cNvPr>
              <p14:cNvContentPartPr/>
              <p14:nvPr/>
            </p14:nvContentPartPr>
            <p14:xfrm>
              <a:off x="9811893" y="662107"/>
              <a:ext cx="82080" cy="186120"/>
            </p14:xfrm>
          </p:contentPart>
        </mc:Choice>
        <mc:Fallback xmlns="">
          <p:pic>
            <p:nvPicPr>
              <p:cNvPr id="50" name="Freihand 49">
                <a:extLst>
                  <a:ext uri="{FF2B5EF4-FFF2-40B4-BE49-F238E27FC236}">
                    <a16:creationId xmlns:a16="http://schemas.microsoft.com/office/drawing/2014/main" id="{7E66DBFE-D59F-4B04-A903-D372AB5B4C2D}"/>
                  </a:ext>
                </a:extLst>
              </p:cNvPr>
              <p:cNvPicPr/>
              <p:nvPr/>
            </p:nvPicPr>
            <p:blipFill>
              <a:blip r:embed="rId656"/>
              <a:stretch>
                <a:fillRect/>
              </a:stretch>
            </p:blipFill>
            <p:spPr>
              <a:xfrm>
                <a:off x="9807573" y="657787"/>
                <a:ext cx="9072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51" name="Freihand 50">
                <a:extLst>
                  <a:ext uri="{FF2B5EF4-FFF2-40B4-BE49-F238E27FC236}">
                    <a16:creationId xmlns:a16="http://schemas.microsoft.com/office/drawing/2014/main" id="{372C3F00-334A-47E6-83FC-001AACD46A4D}"/>
                  </a:ext>
                </a:extLst>
              </p14:cNvPr>
              <p14:cNvContentPartPr/>
              <p14:nvPr/>
            </p14:nvContentPartPr>
            <p14:xfrm>
              <a:off x="9922773" y="634387"/>
              <a:ext cx="122760" cy="112680"/>
            </p14:xfrm>
          </p:contentPart>
        </mc:Choice>
        <mc:Fallback xmlns="">
          <p:pic>
            <p:nvPicPr>
              <p:cNvPr id="51" name="Freihand 50">
                <a:extLst>
                  <a:ext uri="{FF2B5EF4-FFF2-40B4-BE49-F238E27FC236}">
                    <a16:creationId xmlns:a16="http://schemas.microsoft.com/office/drawing/2014/main" id="{372C3F00-334A-47E6-83FC-001AACD46A4D}"/>
                  </a:ext>
                </a:extLst>
              </p:cNvPr>
              <p:cNvPicPr/>
              <p:nvPr/>
            </p:nvPicPr>
            <p:blipFill>
              <a:blip r:embed="rId658"/>
              <a:stretch>
                <a:fillRect/>
              </a:stretch>
            </p:blipFill>
            <p:spPr>
              <a:xfrm>
                <a:off x="9918453" y="630067"/>
                <a:ext cx="1314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52" name="Freihand 51">
                <a:extLst>
                  <a:ext uri="{FF2B5EF4-FFF2-40B4-BE49-F238E27FC236}">
                    <a16:creationId xmlns:a16="http://schemas.microsoft.com/office/drawing/2014/main" id="{E548BC2D-DE55-42DB-B498-B616F7ED8D0E}"/>
                  </a:ext>
                </a:extLst>
              </p14:cNvPr>
              <p14:cNvContentPartPr/>
              <p14:nvPr/>
            </p14:nvContentPartPr>
            <p14:xfrm>
              <a:off x="10027533" y="580027"/>
              <a:ext cx="20880" cy="45000"/>
            </p14:xfrm>
          </p:contentPart>
        </mc:Choice>
        <mc:Fallback xmlns="">
          <p:pic>
            <p:nvPicPr>
              <p:cNvPr id="52" name="Freihand 51">
                <a:extLst>
                  <a:ext uri="{FF2B5EF4-FFF2-40B4-BE49-F238E27FC236}">
                    <a16:creationId xmlns:a16="http://schemas.microsoft.com/office/drawing/2014/main" id="{E548BC2D-DE55-42DB-B498-B616F7ED8D0E}"/>
                  </a:ext>
                </a:extLst>
              </p:cNvPr>
              <p:cNvPicPr/>
              <p:nvPr/>
            </p:nvPicPr>
            <p:blipFill>
              <a:blip r:embed="rId660"/>
              <a:stretch>
                <a:fillRect/>
              </a:stretch>
            </p:blipFill>
            <p:spPr>
              <a:xfrm>
                <a:off x="10023213" y="575707"/>
                <a:ext cx="295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53" name="Freihand 52">
                <a:extLst>
                  <a:ext uri="{FF2B5EF4-FFF2-40B4-BE49-F238E27FC236}">
                    <a16:creationId xmlns:a16="http://schemas.microsoft.com/office/drawing/2014/main" id="{CE6DED54-49FC-468F-A826-B18066025F7A}"/>
                  </a:ext>
                </a:extLst>
              </p14:cNvPr>
              <p14:cNvContentPartPr/>
              <p14:nvPr/>
            </p14:nvContentPartPr>
            <p14:xfrm>
              <a:off x="10067493" y="645547"/>
              <a:ext cx="193680" cy="91080"/>
            </p14:xfrm>
          </p:contentPart>
        </mc:Choice>
        <mc:Fallback xmlns="">
          <p:pic>
            <p:nvPicPr>
              <p:cNvPr id="53" name="Freihand 52">
                <a:extLst>
                  <a:ext uri="{FF2B5EF4-FFF2-40B4-BE49-F238E27FC236}">
                    <a16:creationId xmlns:a16="http://schemas.microsoft.com/office/drawing/2014/main" id="{CE6DED54-49FC-468F-A826-B18066025F7A}"/>
                  </a:ext>
                </a:extLst>
              </p:cNvPr>
              <p:cNvPicPr/>
              <p:nvPr/>
            </p:nvPicPr>
            <p:blipFill>
              <a:blip r:embed="rId662"/>
              <a:stretch>
                <a:fillRect/>
              </a:stretch>
            </p:blipFill>
            <p:spPr>
              <a:xfrm>
                <a:off x="10063173" y="641227"/>
                <a:ext cx="2023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54" name="Freihand 53">
                <a:extLst>
                  <a:ext uri="{FF2B5EF4-FFF2-40B4-BE49-F238E27FC236}">
                    <a16:creationId xmlns:a16="http://schemas.microsoft.com/office/drawing/2014/main" id="{16DEA794-FFF2-450B-B7CA-A0A4FABAD863}"/>
                  </a:ext>
                </a:extLst>
              </p14:cNvPr>
              <p14:cNvContentPartPr/>
              <p14:nvPr/>
            </p14:nvContentPartPr>
            <p14:xfrm>
              <a:off x="10448733" y="673627"/>
              <a:ext cx="122400" cy="106920"/>
            </p14:xfrm>
          </p:contentPart>
        </mc:Choice>
        <mc:Fallback xmlns="">
          <p:pic>
            <p:nvPicPr>
              <p:cNvPr id="54" name="Freihand 53">
                <a:extLst>
                  <a:ext uri="{FF2B5EF4-FFF2-40B4-BE49-F238E27FC236}">
                    <a16:creationId xmlns:a16="http://schemas.microsoft.com/office/drawing/2014/main" id="{16DEA794-FFF2-450B-B7CA-A0A4FABAD863}"/>
                  </a:ext>
                </a:extLst>
              </p:cNvPr>
              <p:cNvPicPr/>
              <p:nvPr/>
            </p:nvPicPr>
            <p:blipFill>
              <a:blip r:embed="rId664"/>
              <a:stretch>
                <a:fillRect/>
              </a:stretch>
            </p:blipFill>
            <p:spPr>
              <a:xfrm>
                <a:off x="10444413" y="669307"/>
                <a:ext cx="1310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55" name="Freihand 54">
                <a:extLst>
                  <a:ext uri="{FF2B5EF4-FFF2-40B4-BE49-F238E27FC236}">
                    <a16:creationId xmlns:a16="http://schemas.microsoft.com/office/drawing/2014/main" id="{C1E6BAC0-8068-4384-9234-3D7CA3E8C223}"/>
                  </a:ext>
                </a:extLst>
              </p14:cNvPr>
              <p14:cNvContentPartPr/>
              <p14:nvPr/>
            </p14:nvContentPartPr>
            <p14:xfrm>
              <a:off x="10559973" y="594427"/>
              <a:ext cx="311760" cy="170640"/>
            </p14:xfrm>
          </p:contentPart>
        </mc:Choice>
        <mc:Fallback xmlns="">
          <p:pic>
            <p:nvPicPr>
              <p:cNvPr id="55" name="Freihand 54">
                <a:extLst>
                  <a:ext uri="{FF2B5EF4-FFF2-40B4-BE49-F238E27FC236}">
                    <a16:creationId xmlns:a16="http://schemas.microsoft.com/office/drawing/2014/main" id="{C1E6BAC0-8068-4384-9234-3D7CA3E8C223}"/>
                  </a:ext>
                </a:extLst>
              </p:cNvPr>
              <p:cNvPicPr/>
              <p:nvPr/>
            </p:nvPicPr>
            <p:blipFill>
              <a:blip r:embed="rId666"/>
              <a:stretch>
                <a:fillRect/>
              </a:stretch>
            </p:blipFill>
            <p:spPr>
              <a:xfrm>
                <a:off x="10555653" y="590107"/>
                <a:ext cx="3204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56" name="Freihand 55">
                <a:extLst>
                  <a:ext uri="{FF2B5EF4-FFF2-40B4-BE49-F238E27FC236}">
                    <a16:creationId xmlns:a16="http://schemas.microsoft.com/office/drawing/2014/main" id="{4B1E0DF4-6D72-4F14-B2B1-47BC105A702C}"/>
                  </a:ext>
                </a:extLst>
              </p14:cNvPr>
              <p14:cNvContentPartPr/>
              <p14:nvPr/>
            </p14:nvContentPartPr>
            <p14:xfrm>
              <a:off x="10810173" y="600547"/>
              <a:ext cx="30600" cy="35280"/>
            </p14:xfrm>
          </p:contentPart>
        </mc:Choice>
        <mc:Fallback xmlns="">
          <p:pic>
            <p:nvPicPr>
              <p:cNvPr id="56" name="Freihand 55">
                <a:extLst>
                  <a:ext uri="{FF2B5EF4-FFF2-40B4-BE49-F238E27FC236}">
                    <a16:creationId xmlns:a16="http://schemas.microsoft.com/office/drawing/2014/main" id="{4B1E0DF4-6D72-4F14-B2B1-47BC105A702C}"/>
                  </a:ext>
                </a:extLst>
              </p:cNvPr>
              <p:cNvPicPr/>
              <p:nvPr/>
            </p:nvPicPr>
            <p:blipFill>
              <a:blip r:embed="rId668"/>
              <a:stretch>
                <a:fillRect/>
              </a:stretch>
            </p:blipFill>
            <p:spPr>
              <a:xfrm>
                <a:off x="10805853" y="596227"/>
                <a:ext cx="392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57" name="Freihand 56">
                <a:extLst>
                  <a:ext uri="{FF2B5EF4-FFF2-40B4-BE49-F238E27FC236}">
                    <a16:creationId xmlns:a16="http://schemas.microsoft.com/office/drawing/2014/main" id="{1CA09DE2-ECC1-42E9-9114-9BC67AC1F7E5}"/>
                  </a:ext>
                </a:extLst>
              </p14:cNvPr>
              <p14:cNvContentPartPr/>
              <p14:nvPr/>
            </p14:nvContentPartPr>
            <p14:xfrm>
              <a:off x="10857693" y="665707"/>
              <a:ext cx="211320" cy="72360"/>
            </p14:xfrm>
          </p:contentPart>
        </mc:Choice>
        <mc:Fallback xmlns="">
          <p:pic>
            <p:nvPicPr>
              <p:cNvPr id="57" name="Freihand 56">
                <a:extLst>
                  <a:ext uri="{FF2B5EF4-FFF2-40B4-BE49-F238E27FC236}">
                    <a16:creationId xmlns:a16="http://schemas.microsoft.com/office/drawing/2014/main" id="{1CA09DE2-ECC1-42E9-9114-9BC67AC1F7E5}"/>
                  </a:ext>
                </a:extLst>
              </p:cNvPr>
              <p:cNvPicPr/>
              <p:nvPr/>
            </p:nvPicPr>
            <p:blipFill>
              <a:blip r:embed="rId670"/>
              <a:stretch>
                <a:fillRect/>
              </a:stretch>
            </p:blipFill>
            <p:spPr>
              <a:xfrm>
                <a:off x="10853373" y="661387"/>
                <a:ext cx="2199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58" name="Freihand 57">
                <a:extLst>
                  <a:ext uri="{FF2B5EF4-FFF2-40B4-BE49-F238E27FC236}">
                    <a16:creationId xmlns:a16="http://schemas.microsoft.com/office/drawing/2014/main" id="{17DC1558-FDEB-4B93-A650-F450729B99FC}"/>
                  </a:ext>
                </a:extLst>
              </p14:cNvPr>
              <p14:cNvContentPartPr/>
              <p14:nvPr/>
            </p14:nvContentPartPr>
            <p14:xfrm>
              <a:off x="11303373" y="548707"/>
              <a:ext cx="124200" cy="231120"/>
            </p14:xfrm>
          </p:contentPart>
        </mc:Choice>
        <mc:Fallback xmlns="">
          <p:pic>
            <p:nvPicPr>
              <p:cNvPr id="58" name="Freihand 57">
                <a:extLst>
                  <a:ext uri="{FF2B5EF4-FFF2-40B4-BE49-F238E27FC236}">
                    <a16:creationId xmlns:a16="http://schemas.microsoft.com/office/drawing/2014/main" id="{17DC1558-FDEB-4B93-A650-F450729B99FC}"/>
                  </a:ext>
                </a:extLst>
              </p:cNvPr>
              <p:cNvPicPr/>
              <p:nvPr/>
            </p:nvPicPr>
            <p:blipFill>
              <a:blip r:embed="rId672"/>
              <a:stretch>
                <a:fillRect/>
              </a:stretch>
            </p:blipFill>
            <p:spPr>
              <a:xfrm>
                <a:off x="11299053" y="544387"/>
                <a:ext cx="13284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59" name="Freihand 58">
                <a:extLst>
                  <a:ext uri="{FF2B5EF4-FFF2-40B4-BE49-F238E27FC236}">
                    <a16:creationId xmlns:a16="http://schemas.microsoft.com/office/drawing/2014/main" id="{08762890-9B2D-4C5C-BEF6-D9B5AB223EE9}"/>
                  </a:ext>
                </a:extLst>
              </p14:cNvPr>
              <p14:cNvContentPartPr/>
              <p14:nvPr/>
            </p14:nvContentPartPr>
            <p14:xfrm>
              <a:off x="11430813" y="597307"/>
              <a:ext cx="53640" cy="82080"/>
            </p14:xfrm>
          </p:contentPart>
        </mc:Choice>
        <mc:Fallback xmlns="">
          <p:pic>
            <p:nvPicPr>
              <p:cNvPr id="59" name="Freihand 58">
                <a:extLst>
                  <a:ext uri="{FF2B5EF4-FFF2-40B4-BE49-F238E27FC236}">
                    <a16:creationId xmlns:a16="http://schemas.microsoft.com/office/drawing/2014/main" id="{08762890-9B2D-4C5C-BEF6-D9B5AB223EE9}"/>
                  </a:ext>
                </a:extLst>
              </p:cNvPr>
              <p:cNvPicPr/>
              <p:nvPr/>
            </p:nvPicPr>
            <p:blipFill>
              <a:blip r:embed="rId674"/>
              <a:stretch>
                <a:fillRect/>
              </a:stretch>
            </p:blipFill>
            <p:spPr>
              <a:xfrm>
                <a:off x="11426133" y="592987"/>
                <a:ext cx="622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60" name="Freihand 59">
                <a:extLst>
                  <a:ext uri="{FF2B5EF4-FFF2-40B4-BE49-F238E27FC236}">
                    <a16:creationId xmlns:a16="http://schemas.microsoft.com/office/drawing/2014/main" id="{949D8201-F82F-4C4F-915F-39B5D9D8AA12}"/>
                  </a:ext>
                </a:extLst>
              </p14:cNvPr>
              <p14:cNvContentPartPr/>
              <p14:nvPr/>
            </p14:nvContentPartPr>
            <p14:xfrm>
              <a:off x="11443053" y="600907"/>
              <a:ext cx="59400" cy="106920"/>
            </p14:xfrm>
          </p:contentPart>
        </mc:Choice>
        <mc:Fallback xmlns="">
          <p:pic>
            <p:nvPicPr>
              <p:cNvPr id="60" name="Freihand 59">
                <a:extLst>
                  <a:ext uri="{FF2B5EF4-FFF2-40B4-BE49-F238E27FC236}">
                    <a16:creationId xmlns:a16="http://schemas.microsoft.com/office/drawing/2014/main" id="{949D8201-F82F-4C4F-915F-39B5D9D8AA12}"/>
                  </a:ext>
                </a:extLst>
              </p:cNvPr>
              <p:cNvPicPr/>
              <p:nvPr/>
            </p:nvPicPr>
            <p:blipFill>
              <a:blip r:embed="rId676"/>
              <a:stretch>
                <a:fillRect/>
              </a:stretch>
            </p:blipFill>
            <p:spPr>
              <a:xfrm>
                <a:off x="11438733" y="596587"/>
                <a:ext cx="680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61" name="Freihand 60">
                <a:extLst>
                  <a:ext uri="{FF2B5EF4-FFF2-40B4-BE49-F238E27FC236}">
                    <a16:creationId xmlns:a16="http://schemas.microsoft.com/office/drawing/2014/main" id="{92D7583F-F7C4-418C-8E3A-19D91649B47B}"/>
                  </a:ext>
                </a:extLst>
              </p14:cNvPr>
              <p14:cNvContentPartPr/>
              <p14:nvPr/>
            </p14:nvContentPartPr>
            <p14:xfrm>
              <a:off x="11204733" y="733387"/>
              <a:ext cx="375840" cy="35640"/>
            </p14:xfrm>
          </p:contentPart>
        </mc:Choice>
        <mc:Fallback xmlns="">
          <p:pic>
            <p:nvPicPr>
              <p:cNvPr id="61" name="Freihand 60">
                <a:extLst>
                  <a:ext uri="{FF2B5EF4-FFF2-40B4-BE49-F238E27FC236}">
                    <a16:creationId xmlns:a16="http://schemas.microsoft.com/office/drawing/2014/main" id="{92D7583F-F7C4-418C-8E3A-19D91649B47B}"/>
                  </a:ext>
                </a:extLst>
              </p:cNvPr>
              <p:cNvPicPr/>
              <p:nvPr/>
            </p:nvPicPr>
            <p:blipFill>
              <a:blip r:embed="rId678"/>
              <a:stretch>
                <a:fillRect/>
              </a:stretch>
            </p:blipFill>
            <p:spPr>
              <a:xfrm>
                <a:off x="11200413" y="729067"/>
                <a:ext cx="3844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62" name="Freihand 61">
                <a:extLst>
                  <a:ext uri="{FF2B5EF4-FFF2-40B4-BE49-F238E27FC236}">
                    <a16:creationId xmlns:a16="http://schemas.microsoft.com/office/drawing/2014/main" id="{90F0AA4E-B363-42CA-8752-DB06E6B4B6D1}"/>
                  </a:ext>
                </a:extLst>
              </p14:cNvPr>
              <p14:cNvContentPartPr/>
              <p14:nvPr/>
            </p14:nvContentPartPr>
            <p14:xfrm>
              <a:off x="11341893" y="870187"/>
              <a:ext cx="11160" cy="138240"/>
            </p14:xfrm>
          </p:contentPart>
        </mc:Choice>
        <mc:Fallback xmlns="">
          <p:pic>
            <p:nvPicPr>
              <p:cNvPr id="62" name="Freihand 61">
                <a:extLst>
                  <a:ext uri="{FF2B5EF4-FFF2-40B4-BE49-F238E27FC236}">
                    <a16:creationId xmlns:a16="http://schemas.microsoft.com/office/drawing/2014/main" id="{90F0AA4E-B363-42CA-8752-DB06E6B4B6D1}"/>
                  </a:ext>
                </a:extLst>
              </p:cNvPr>
              <p:cNvPicPr/>
              <p:nvPr/>
            </p:nvPicPr>
            <p:blipFill>
              <a:blip r:embed="rId680"/>
              <a:stretch>
                <a:fillRect/>
              </a:stretch>
            </p:blipFill>
            <p:spPr>
              <a:xfrm>
                <a:off x="11337573" y="865867"/>
                <a:ext cx="198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63" name="Freihand 62">
                <a:extLst>
                  <a:ext uri="{FF2B5EF4-FFF2-40B4-BE49-F238E27FC236}">
                    <a16:creationId xmlns:a16="http://schemas.microsoft.com/office/drawing/2014/main" id="{975EDFC8-BD39-477F-AD81-763D85F684B2}"/>
                  </a:ext>
                </a:extLst>
              </p14:cNvPr>
              <p14:cNvContentPartPr/>
              <p14:nvPr/>
            </p14:nvContentPartPr>
            <p14:xfrm>
              <a:off x="11281773" y="850747"/>
              <a:ext cx="127800" cy="69480"/>
            </p14:xfrm>
          </p:contentPart>
        </mc:Choice>
        <mc:Fallback xmlns="">
          <p:pic>
            <p:nvPicPr>
              <p:cNvPr id="63" name="Freihand 62">
                <a:extLst>
                  <a:ext uri="{FF2B5EF4-FFF2-40B4-BE49-F238E27FC236}">
                    <a16:creationId xmlns:a16="http://schemas.microsoft.com/office/drawing/2014/main" id="{975EDFC8-BD39-477F-AD81-763D85F684B2}"/>
                  </a:ext>
                </a:extLst>
              </p:cNvPr>
              <p:cNvPicPr/>
              <p:nvPr/>
            </p:nvPicPr>
            <p:blipFill>
              <a:blip r:embed="rId682"/>
              <a:stretch>
                <a:fillRect/>
              </a:stretch>
            </p:blipFill>
            <p:spPr>
              <a:xfrm>
                <a:off x="11277453" y="846427"/>
                <a:ext cx="1364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67" name="Freihand 66">
                <a:extLst>
                  <a:ext uri="{FF2B5EF4-FFF2-40B4-BE49-F238E27FC236}">
                    <a16:creationId xmlns:a16="http://schemas.microsoft.com/office/drawing/2014/main" id="{F19D26B6-D394-4EAF-A733-006D913A0CDE}"/>
                  </a:ext>
                </a:extLst>
              </p14:cNvPr>
              <p14:cNvContentPartPr/>
              <p14:nvPr/>
            </p14:nvContentPartPr>
            <p14:xfrm>
              <a:off x="11442333" y="915187"/>
              <a:ext cx="12600" cy="84240"/>
            </p14:xfrm>
          </p:contentPart>
        </mc:Choice>
        <mc:Fallback xmlns="">
          <p:pic>
            <p:nvPicPr>
              <p:cNvPr id="67" name="Freihand 66">
                <a:extLst>
                  <a:ext uri="{FF2B5EF4-FFF2-40B4-BE49-F238E27FC236}">
                    <a16:creationId xmlns:a16="http://schemas.microsoft.com/office/drawing/2014/main" id="{F19D26B6-D394-4EAF-A733-006D913A0CDE}"/>
                  </a:ext>
                </a:extLst>
              </p:cNvPr>
              <p:cNvPicPr/>
              <p:nvPr/>
            </p:nvPicPr>
            <p:blipFill>
              <a:blip r:embed="rId684"/>
              <a:stretch>
                <a:fillRect/>
              </a:stretch>
            </p:blipFill>
            <p:spPr>
              <a:xfrm>
                <a:off x="11438013" y="910867"/>
                <a:ext cx="212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68" name="Freihand 67">
                <a:extLst>
                  <a:ext uri="{FF2B5EF4-FFF2-40B4-BE49-F238E27FC236}">
                    <a16:creationId xmlns:a16="http://schemas.microsoft.com/office/drawing/2014/main" id="{61E56E52-0E10-46B6-88EB-8F95BD6915FE}"/>
                  </a:ext>
                </a:extLst>
              </p14:cNvPr>
              <p14:cNvContentPartPr/>
              <p14:nvPr/>
            </p14:nvContentPartPr>
            <p14:xfrm>
              <a:off x="11411373" y="896107"/>
              <a:ext cx="113760" cy="132840"/>
            </p14:xfrm>
          </p:contentPart>
        </mc:Choice>
        <mc:Fallback xmlns="">
          <p:pic>
            <p:nvPicPr>
              <p:cNvPr id="68" name="Freihand 67">
                <a:extLst>
                  <a:ext uri="{FF2B5EF4-FFF2-40B4-BE49-F238E27FC236}">
                    <a16:creationId xmlns:a16="http://schemas.microsoft.com/office/drawing/2014/main" id="{61E56E52-0E10-46B6-88EB-8F95BD6915FE}"/>
                  </a:ext>
                </a:extLst>
              </p:cNvPr>
              <p:cNvPicPr/>
              <p:nvPr/>
            </p:nvPicPr>
            <p:blipFill>
              <a:blip r:embed="rId686"/>
              <a:stretch>
                <a:fillRect/>
              </a:stretch>
            </p:blipFill>
            <p:spPr>
              <a:xfrm>
                <a:off x="11407053" y="891787"/>
                <a:ext cx="1224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70" name="Freihand 69">
                <a:extLst>
                  <a:ext uri="{FF2B5EF4-FFF2-40B4-BE49-F238E27FC236}">
                    <a16:creationId xmlns:a16="http://schemas.microsoft.com/office/drawing/2014/main" id="{AC3430AF-AC7F-42E8-B71B-CD2D0B51CF8E}"/>
                  </a:ext>
                </a:extLst>
              </p14:cNvPr>
              <p14:cNvContentPartPr/>
              <p14:nvPr/>
            </p14:nvContentPartPr>
            <p14:xfrm>
              <a:off x="7083453" y="1114267"/>
              <a:ext cx="199080" cy="6480"/>
            </p14:xfrm>
          </p:contentPart>
        </mc:Choice>
        <mc:Fallback xmlns="">
          <p:pic>
            <p:nvPicPr>
              <p:cNvPr id="70" name="Freihand 69">
                <a:extLst>
                  <a:ext uri="{FF2B5EF4-FFF2-40B4-BE49-F238E27FC236}">
                    <a16:creationId xmlns:a16="http://schemas.microsoft.com/office/drawing/2014/main" id="{AC3430AF-AC7F-42E8-B71B-CD2D0B51CF8E}"/>
                  </a:ext>
                </a:extLst>
              </p:cNvPr>
              <p:cNvPicPr/>
              <p:nvPr/>
            </p:nvPicPr>
            <p:blipFill>
              <a:blip r:embed="rId688"/>
              <a:stretch>
                <a:fillRect/>
              </a:stretch>
            </p:blipFill>
            <p:spPr>
              <a:xfrm>
                <a:off x="7079133" y="1109947"/>
                <a:ext cx="20772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71" name="Freihand 70">
                <a:extLst>
                  <a:ext uri="{FF2B5EF4-FFF2-40B4-BE49-F238E27FC236}">
                    <a16:creationId xmlns:a16="http://schemas.microsoft.com/office/drawing/2014/main" id="{40280F97-5E8D-448E-8F65-ADE27FDE9485}"/>
                  </a:ext>
                </a:extLst>
              </p14:cNvPr>
              <p14:cNvContentPartPr/>
              <p14:nvPr/>
            </p14:nvContentPartPr>
            <p14:xfrm>
              <a:off x="7234293" y="1044787"/>
              <a:ext cx="129240" cy="151560"/>
            </p14:xfrm>
          </p:contentPart>
        </mc:Choice>
        <mc:Fallback xmlns="">
          <p:pic>
            <p:nvPicPr>
              <p:cNvPr id="71" name="Freihand 70">
                <a:extLst>
                  <a:ext uri="{FF2B5EF4-FFF2-40B4-BE49-F238E27FC236}">
                    <a16:creationId xmlns:a16="http://schemas.microsoft.com/office/drawing/2014/main" id="{40280F97-5E8D-448E-8F65-ADE27FDE9485}"/>
                  </a:ext>
                </a:extLst>
              </p:cNvPr>
              <p:cNvPicPr/>
              <p:nvPr/>
            </p:nvPicPr>
            <p:blipFill>
              <a:blip r:embed="rId690"/>
              <a:stretch>
                <a:fillRect/>
              </a:stretch>
            </p:blipFill>
            <p:spPr>
              <a:xfrm>
                <a:off x="7229973" y="1040467"/>
                <a:ext cx="1378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73" name="Freihand 72">
                <a:extLst>
                  <a:ext uri="{FF2B5EF4-FFF2-40B4-BE49-F238E27FC236}">
                    <a16:creationId xmlns:a16="http://schemas.microsoft.com/office/drawing/2014/main" id="{FB8831B4-F2D0-45BC-B144-086D8CB68735}"/>
                  </a:ext>
                </a:extLst>
              </p14:cNvPr>
              <p14:cNvContentPartPr/>
              <p14:nvPr/>
            </p14:nvContentPartPr>
            <p14:xfrm>
              <a:off x="7548933" y="1001227"/>
              <a:ext cx="23400" cy="185760"/>
            </p14:xfrm>
          </p:contentPart>
        </mc:Choice>
        <mc:Fallback xmlns="">
          <p:pic>
            <p:nvPicPr>
              <p:cNvPr id="73" name="Freihand 72">
                <a:extLst>
                  <a:ext uri="{FF2B5EF4-FFF2-40B4-BE49-F238E27FC236}">
                    <a16:creationId xmlns:a16="http://schemas.microsoft.com/office/drawing/2014/main" id="{FB8831B4-F2D0-45BC-B144-086D8CB68735}"/>
                  </a:ext>
                </a:extLst>
              </p:cNvPr>
              <p:cNvPicPr/>
              <p:nvPr/>
            </p:nvPicPr>
            <p:blipFill>
              <a:blip r:embed="rId692"/>
              <a:stretch>
                <a:fillRect/>
              </a:stretch>
            </p:blipFill>
            <p:spPr>
              <a:xfrm>
                <a:off x="7544613" y="996907"/>
                <a:ext cx="320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74" name="Freihand 73">
                <a:extLst>
                  <a:ext uri="{FF2B5EF4-FFF2-40B4-BE49-F238E27FC236}">
                    <a16:creationId xmlns:a16="http://schemas.microsoft.com/office/drawing/2014/main" id="{A1DE07DD-7729-46DD-9F13-29E4203E1F41}"/>
                  </a:ext>
                </a:extLst>
              </p14:cNvPr>
              <p14:cNvContentPartPr/>
              <p14:nvPr/>
            </p14:nvContentPartPr>
            <p14:xfrm>
              <a:off x="7480173" y="1152067"/>
              <a:ext cx="149400" cy="42840"/>
            </p14:xfrm>
          </p:contentPart>
        </mc:Choice>
        <mc:Fallback xmlns="">
          <p:pic>
            <p:nvPicPr>
              <p:cNvPr id="74" name="Freihand 73">
                <a:extLst>
                  <a:ext uri="{FF2B5EF4-FFF2-40B4-BE49-F238E27FC236}">
                    <a16:creationId xmlns:a16="http://schemas.microsoft.com/office/drawing/2014/main" id="{A1DE07DD-7729-46DD-9F13-29E4203E1F41}"/>
                  </a:ext>
                </a:extLst>
              </p:cNvPr>
              <p:cNvPicPr/>
              <p:nvPr/>
            </p:nvPicPr>
            <p:blipFill>
              <a:blip r:embed="rId694"/>
              <a:stretch>
                <a:fillRect/>
              </a:stretch>
            </p:blipFill>
            <p:spPr>
              <a:xfrm>
                <a:off x="7475853" y="1147747"/>
                <a:ext cx="1580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75" name="Freihand 74">
                <a:extLst>
                  <a:ext uri="{FF2B5EF4-FFF2-40B4-BE49-F238E27FC236}">
                    <a16:creationId xmlns:a16="http://schemas.microsoft.com/office/drawing/2014/main" id="{D38E8DAA-8FF9-4047-82CC-EE4D236538A9}"/>
                  </a:ext>
                </a:extLst>
              </p14:cNvPr>
              <p14:cNvContentPartPr/>
              <p14:nvPr/>
            </p14:nvContentPartPr>
            <p14:xfrm>
              <a:off x="7475133" y="987907"/>
              <a:ext cx="200880" cy="9000"/>
            </p14:xfrm>
          </p:contentPart>
        </mc:Choice>
        <mc:Fallback xmlns="">
          <p:pic>
            <p:nvPicPr>
              <p:cNvPr id="75" name="Freihand 74">
                <a:extLst>
                  <a:ext uri="{FF2B5EF4-FFF2-40B4-BE49-F238E27FC236}">
                    <a16:creationId xmlns:a16="http://schemas.microsoft.com/office/drawing/2014/main" id="{D38E8DAA-8FF9-4047-82CC-EE4D236538A9}"/>
                  </a:ext>
                </a:extLst>
              </p:cNvPr>
              <p:cNvPicPr/>
              <p:nvPr/>
            </p:nvPicPr>
            <p:blipFill>
              <a:blip r:embed="rId696"/>
              <a:stretch>
                <a:fillRect/>
              </a:stretch>
            </p:blipFill>
            <p:spPr>
              <a:xfrm>
                <a:off x="7470813" y="983587"/>
                <a:ext cx="2095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76" name="Freihand 75">
                <a:extLst>
                  <a:ext uri="{FF2B5EF4-FFF2-40B4-BE49-F238E27FC236}">
                    <a16:creationId xmlns:a16="http://schemas.microsoft.com/office/drawing/2014/main" id="{BA16F071-F6E5-4D15-B695-53F36B3D38A8}"/>
                  </a:ext>
                </a:extLst>
              </p14:cNvPr>
              <p14:cNvContentPartPr/>
              <p14:nvPr/>
            </p14:nvContentPartPr>
            <p14:xfrm>
              <a:off x="7679973" y="1089067"/>
              <a:ext cx="95400" cy="86400"/>
            </p14:xfrm>
          </p:contentPart>
        </mc:Choice>
        <mc:Fallback xmlns="">
          <p:pic>
            <p:nvPicPr>
              <p:cNvPr id="76" name="Freihand 75">
                <a:extLst>
                  <a:ext uri="{FF2B5EF4-FFF2-40B4-BE49-F238E27FC236}">
                    <a16:creationId xmlns:a16="http://schemas.microsoft.com/office/drawing/2014/main" id="{BA16F071-F6E5-4D15-B695-53F36B3D38A8}"/>
                  </a:ext>
                </a:extLst>
              </p:cNvPr>
              <p:cNvPicPr/>
              <p:nvPr/>
            </p:nvPicPr>
            <p:blipFill>
              <a:blip r:embed="rId698"/>
              <a:stretch>
                <a:fillRect/>
              </a:stretch>
            </p:blipFill>
            <p:spPr>
              <a:xfrm>
                <a:off x="7675653" y="1084747"/>
                <a:ext cx="1040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77" name="Freihand 76">
                <a:extLst>
                  <a:ext uri="{FF2B5EF4-FFF2-40B4-BE49-F238E27FC236}">
                    <a16:creationId xmlns:a16="http://schemas.microsoft.com/office/drawing/2014/main" id="{00B0A567-2545-4058-896A-D787EF1C46FE}"/>
                  </a:ext>
                </a:extLst>
              </p14:cNvPr>
              <p14:cNvContentPartPr/>
              <p14:nvPr/>
            </p14:nvContentPartPr>
            <p14:xfrm>
              <a:off x="7795173" y="1105987"/>
              <a:ext cx="83520" cy="90000"/>
            </p14:xfrm>
          </p:contentPart>
        </mc:Choice>
        <mc:Fallback xmlns="">
          <p:pic>
            <p:nvPicPr>
              <p:cNvPr id="77" name="Freihand 76">
                <a:extLst>
                  <a:ext uri="{FF2B5EF4-FFF2-40B4-BE49-F238E27FC236}">
                    <a16:creationId xmlns:a16="http://schemas.microsoft.com/office/drawing/2014/main" id="{00B0A567-2545-4058-896A-D787EF1C46FE}"/>
                  </a:ext>
                </a:extLst>
              </p:cNvPr>
              <p:cNvPicPr/>
              <p:nvPr/>
            </p:nvPicPr>
            <p:blipFill>
              <a:blip r:embed="rId700"/>
              <a:stretch>
                <a:fillRect/>
              </a:stretch>
            </p:blipFill>
            <p:spPr>
              <a:xfrm>
                <a:off x="7790853" y="1101667"/>
                <a:ext cx="921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78" name="Freihand 77">
                <a:extLst>
                  <a:ext uri="{FF2B5EF4-FFF2-40B4-BE49-F238E27FC236}">
                    <a16:creationId xmlns:a16="http://schemas.microsoft.com/office/drawing/2014/main" id="{A398B7F5-B5A0-4749-AF1B-592B6B719EB5}"/>
                  </a:ext>
                </a:extLst>
              </p14:cNvPr>
              <p14:cNvContentPartPr/>
              <p14:nvPr/>
            </p14:nvContentPartPr>
            <p14:xfrm>
              <a:off x="7826133" y="1102027"/>
              <a:ext cx="118800" cy="76680"/>
            </p14:xfrm>
          </p:contentPart>
        </mc:Choice>
        <mc:Fallback xmlns="">
          <p:pic>
            <p:nvPicPr>
              <p:cNvPr id="78" name="Freihand 77">
                <a:extLst>
                  <a:ext uri="{FF2B5EF4-FFF2-40B4-BE49-F238E27FC236}">
                    <a16:creationId xmlns:a16="http://schemas.microsoft.com/office/drawing/2014/main" id="{A398B7F5-B5A0-4749-AF1B-592B6B719EB5}"/>
                  </a:ext>
                </a:extLst>
              </p:cNvPr>
              <p:cNvPicPr/>
              <p:nvPr/>
            </p:nvPicPr>
            <p:blipFill>
              <a:blip r:embed="rId702"/>
              <a:stretch>
                <a:fillRect/>
              </a:stretch>
            </p:blipFill>
            <p:spPr>
              <a:xfrm>
                <a:off x="7821813" y="1097707"/>
                <a:ext cx="1274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79" name="Freihand 78">
                <a:extLst>
                  <a:ext uri="{FF2B5EF4-FFF2-40B4-BE49-F238E27FC236}">
                    <a16:creationId xmlns:a16="http://schemas.microsoft.com/office/drawing/2014/main" id="{7DC01239-EFFA-493F-864A-ED0792FCB097}"/>
                  </a:ext>
                </a:extLst>
              </p14:cNvPr>
              <p14:cNvContentPartPr/>
              <p14:nvPr/>
            </p14:nvContentPartPr>
            <p14:xfrm>
              <a:off x="7925853" y="1112467"/>
              <a:ext cx="237240" cy="60120"/>
            </p14:xfrm>
          </p:contentPart>
        </mc:Choice>
        <mc:Fallback xmlns="">
          <p:pic>
            <p:nvPicPr>
              <p:cNvPr id="79" name="Freihand 78">
                <a:extLst>
                  <a:ext uri="{FF2B5EF4-FFF2-40B4-BE49-F238E27FC236}">
                    <a16:creationId xmlns:a16="http://schemas.microsoft.com/office/drawing/2014/main" id="{7DC01239-EFFA-493F-864A-ED0792FCB097}"/>
                  </a:ext>
                </a:extLst>
              </p:cNvPr>
              <p:cNvPicPr/>
              <p:nvPr/>
            </p:nvPicPr>
            <p:blipFill>
              <a:blip r:embed="rId704"/>
              <a:stretch>
                <a:fillRect/>
              </a:stretch>
            </p:blipFill>
            <p:spPr>
              <a:xfrm>
                <a:off x="7921533" y="1108147"/>
                <a:ext cx="2458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80" name="Freihand 79">
                <a:extLst>
                  <a:ext uri="{FF2B5EF4-FFF2-40B4-BE49-F238E27FC236}">
                    <a16:creationId xmlns:a16="http://schemas.microsoft.com/office/drawing/2014/main" id="{C5EF47D6-B277-4E62-AEF0-E585A1233BF0}"/>
                  </a:ext>
                </a:extLst>
              </p14:cNvPr>
              <p14:cNvContentPartPr/>
              <p14:nvPr/>
            </p14:nvContentPartPr>
            <p14:xfrm>
              <a:off x="8197653" y="1108147"/>
              <a:ext cx="82440" cy="60120"/>
            </p14:xfrm>
          </p:contentPart>
        </mc:Choice>
        <mc:Fallback xmlns="">
          <p:pic>
            <p:nvPicPr>
              <p:cNvPr id="80" name="Freihand 79">
                <a:extLst>
                  <a:ext uri="{FF2B5EF4-FFF2-40B4-BE49-F238E27FC236}">
                    <a16:creationId xmlns:a16="http://schemas.microsoft.com/office/drawing/2014/main" id="{C5EF47D6-B277-4E62-AEF0-E585A1233BF0}"/>
                  </a:ext>
                </a:extLst>
              </p:cNvPr>
              <p:cNvPicPr/>
              <p:nvPr/>
            </p:nvPicPr>
            <p:blipFill>
              <a:blip r:embed="rId706"/>
              <a:stretch>
                <a:fillRect/>
              </a:stretch>
            </p:blipFill>
            <p:spPr>
              <a:xfrm>
                <a:off x="8193333" y="1103827"/>
                <a:ext cx="910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81" name="Freihand 80">
                <a:extLst>
                  <a:ext uri="{FF2B5EF4-FFF2-40B4-BE49-F238E27FC236}">
                    <a16:creationId xmlns:a16="http://schemas.microsoft.com/office/drawing/2014/main" id="{14409E6F-BFEC-4990-9F10-281F4CA97EC2}"/>
                  </a:ext>
                </a:extLst>
              </p14:cNvPr>
              <p14:cNvContentPartPr/>
              <p14:nvPr/>
            </p14:nvContentPartPr>
            <p14:xfrm>
              <a:off x="8432733" y="1028947"/>
              <a:ext cx="201600" cy="128520"/>
            </p14:xfrm>
          </p:contentPart>
        </mc:Choice>
        <mc:Fallback xmlns="">
          <p:pic>
            <p:nvPicPr>
              <p:cNvPr id="81" name="Freihand 80">
                <a:extLst>
                  <a:ext uri="{FF2B5EF4-FFF2-40B4-BE49-F238E27FC236}">
                    <a16:creationId xmlns:a16="http://schemas.microsoft.com/office/drawing/2014/main" id="{14409E6F-BFEC-4990-9F10-281F4CA97EC2}"/>
                  </a:ext>
                </a:extLst>
              </p:cNvPr>
              <p:cNvPicPr/>
              <p:nvPr/>
            </p:nvPicPr>
            <p:blipFill>
              <a:blip r:embed="rId708"/>
              <a:stretch>
                <a:fillRect/>
              </a:stretch>
            </p:blipFill>
            <p:spPr>
              <a:xfrm>
                <a:off x="8428413" y="1024627"/>
                <a:ext cx="2102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82" name="Freihand 81">
                <a:extLst>
                  <a:ext uri="{FF2B5EF4-FFF2-40B4-BE49-F238E27FC236}">
                    <a16:creationId xmlns:a16="http://schemas.microsoft.com/office/drawing/2014/main" id="{9AF5168D-4B13-4731-ADAE-24CD7344D24E}"/>
                  </a:ext>
                </a:extLst>
              </p14:cNvPr>
              <p14:cNvContentPartPr/>
              <p14:nvPr/>
            </p14:nvContentPartPr>
            <p14:xfrm>
              <a:off x="8608413" y="1036867"/>
              <a:ext cx="9360" cy="5040"/>
            </p14:xfrm>
          </p:contentPart>
        </mc:Choice>
        <mc:Fallback xmlns="">
          <p:pic>
            <p:nvPicPr>
              <p:cNvPr id="82" name="Freihand 81">
                <a:extLst>
                  <a:ext uri="{FF2B5EF4-FFF2-40B4-BE49-F238E27FC236}">
                    <a16:creationId xmlns:a16="http://schemas.microsoft.com/office/drawing/2014/main" id="{9AF5168D-4B13-4731-ADAE-24CD7344D24E}"/>
                  </a:ext>
                </a:extLst>
              </p:cNvPr>
              <p:cNvPicPr/>
              <p:nvPr/>
            </p:nvPicPr>
            <p:blipFill>
              <a:blip r:embed="rId710"/>
              <a:stretch>
                <a:fillRect/>
              </a:stretch>
            </p:blipFill>
            <p:spPr>
              <a:xfrm>
                <a:off x="8604093" y="1032547"/>
                <a:ext cx="180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83" name="Freihand 82">
                <a:extLst>
                  <a:ext uri="{FF2B5EF4-FFF2-40B4-BE49-F238E27FC236}">
                    <a16:creationId xmlns:a16="http://schemas.microsoft.com/office/drawing/2014/main" id="{4D4F48C4-BA14-496F-AC91-19262EFE9BD7}"/>
                  </a:ext>
                </a:extLst>
              </p14:cNvPr>
              <p14:cNvContentPartPr/>
              <p14:nvPr/>
            </p14:nvContentPartPr>
            <p14:xfrm>
              <a:off x="8667453" y="1062787"/>
              <a:ext cx="105480" cy="80280"/>
            </p14:xfrm>
          </p:contentPart>
        </mc:Choice>
        <mc:Fallback xmlns="">
          <p:pic>
            <p:nvPicPr>
              <p:cNvPr id="83" name="Freihand 82">
                <a:extLst>
                  <a:ext uri="{FF2B5EF4-FFF2-40B4-BE49-F238E27FC236}">
                    <a16:creationId xmlns:a16="http://schemas.microsoft.com/office/drawing/2014/main" id="{4D4F48C4-BA14-496F-AC91-19262EFE9BD7}"/>
                  </a:ext>
                </a:extLst>
              </p:cNvPr>
              <p:cNvPicPr/>
              <p:nvPr/>
            </p:nvPicPr>
            <p:blipFill>
              <a:blip r:embed="rId712"/>
              <a:stretch>
                <a:fillRect/>
              </a:stretch>
            </p:blipFill>
            <p:spPr>
              <a:xfrm>
                <a:off x="8663133" y="1058467"/>
                <a:ext cx="1141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85" name="Freihand 84">
                <a:extLst>
                  <a:ext uri="{FF2B5EF4-FFF2-40B4-BE49-F238E27FC236}">
                    <a16:creationId xmlns:a16="http://schemas.microsoft.com/office/drawing/2014/main" id="{16FBC877-5AE8-4A78-B40E-81F8C3C87C24}"/>
                  </a:ext>
                </a:extLst>
              </p14:cNvPr>
              <p14:cNvContentPartPr/>
              <p14:nvPr/>
            </p14:nvContentPartPr>
            <p14:xfrm>
              <a:off x="9051933" y="993307"/>
              <a:ext cx="22680" cy="130680"/>
            </p14:xfrm>
          </p:contentPart>
        </mc:Choice>
        <mc:Fallback xmlns="">
          <p:pic>
            <p:nvPicPr>
              <p:cNvPr id="85" name="Freihand 84">
                <a:extLst>
                  <a:ext uri="{FF2B5EF4-FFF2-40B4-BE49-F238E27FC236}">
                    <a16:creationId xmlns:a16="http://schemas.microsoft.com/office/drawing/2014/main" id="{16FBC877-5AE8-4A78-B40E-81F8C3C87C24}"/>
                  </a:ext>
                </a:extLst>
              </p:cNvPr>
              <p:cNvPicPr/>
              <p:nvPr/>
            </p:nvPicPr>
            <p:blipFill>
              <a:blip r:embed="rId714"/>
              <a:stretch>
                <a:fillRect/>
              </a:stretch>
            </p:blipFill>
            <p:spPr>
              <a:xfrm>
                <a:off x="9047613" y="988987"/>
                <a:ext cx="313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86" name="Freihand 85">
                <a:extLst>
                  <a:ext uri="{FF2B5EF4-FFF2-40B4-BE49-F238E27FC236}">
                    <a16:creationId xmlns:a16="http://schemas.microsoft.com/office/drawing/2014/main" id="{B17BFE59-3AFD-496B-9FA6-DBA462C96BC0}"/>
                  </a:ext>
                </a:extLst>
              </p14:cNvPr>
              <p14:cNvContentPartPr/>
              <p14:nvPr/>
            </p14:nvContentPartPr>
            <p14:xfrm>
              <a:off x="9065973" y="985387"/>
              <a:ext cx="111960" cy="6480"/>
            </p14:xfrm>
          </p:contentPart>
        </mc:Choice>
        <mc:Fallback xmlns="">
          <p:pic>
            <p:nvPicPr>
              <p:cNvPr id="86" name="Freihand 85">
                <a:extLst>
                  <a:ext uri="{FF2B5EF4-FFF2-40B4-BE49-F238E27FC236}">
                    <a16:creationId xmlns:a16="http://schemas.microsoft.com/office/drawing/2014/main" id="{B17BFE59-3AFD-496B-9FA6-DBA462C96BC0}"/>
                  </a:ext>
                </a:extLst>
              </p:cNvPr>
              <p:cNvPicPr/>
              <p:nvPr/>
            </p:nvPicPr>
            <p:blipFill>
              <a:blip r:embed="rId716"/>
              <a:stretch>
                <a:fillRect/>
              </a:stretch>
            </p:blipFill>
            <p:spPr>
              <a:xfrm>
                <a:off x="9061653" y="981067"/>
                <a:ext cx="1206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87" name="Freihand 86">
                <a:extLst>
                  <a:ext uri="{FF2B5EF4-FFF2-40B4-BE49-F238E27FC236}">
                    <a16:creationId xmlns:a16="http://schemas.microsoft.com/office/drawing/2014/main" id="{9B2680BA-CAE6-4365-A18E-7635F5514088}"/>
                  </a:ext>
                </a:extLst>
              </p14:cNvPr>
              <p14:cNvContentPartPr/>
              <p14:nvPr/>
            </p14:nvContentPartPr>
            <p14:xfrm>
              <a:off x="9056973" y="1040107"/>
              <a:ext cx="114840" cy="99360"/>
            </p14:xfrm>
          </p:contentPart>
        </mc:Choice>
        <mc:Fallback xmlns="">
          <p:pic>
            <p:nvPicPr>
              <p:cNvPr id="87" name="Freihand 86">
                <a:extLst>
                  <a:ext uri="{FF2B5EF4-FFF2-40B4-BE49-F238E27FC236}">
                    <a16:creationId xmlns:a16="http://schemas.microsoft.com/office/drawing/2014/main" id="{9B2680BA-CAE6-4365-A18E-7635F5514088}"/>
                  </a:ext>
                </a:extLst>
              </p:cNvPr>
              <p:cNvPicPr/>
              <p:nvPr/>
            </p:nvPicPr>
            <p:blipFill>
              <a:blip r:embed="rId718"/>
              <a:stretch>
                <a:fillRect/>
              </a:stretch>
            </p:blipFill>
            <p:spPr>
              <a:xfrm>
                <a:off x="9052653" y="1035787"/>
                <a:ext cx="1234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88" name="Freihand 87">
                <a:extLst>
                  <a:ext uri="{FF2B5EF4-FFF2-40B4-BE49-F238E27FC236}">
                    <a16:creationId xmlns:a16="http://schemas.microsoft.com/office/drawing/2014/main" id="{6613316E-B55E-4A53-8571-AD0D02B51FA1}"/>
                  </a:ext>
                </a:extLst>
              </p14:cNvPr>
              <p14:cNvContentPartPr/>
              <p14:nvPr/>
            </p14:nvContentPartPr>
            <p14:xfrm>
              <a:off x="9225453" y="1067827"/>
              <a:ext cx="140760" cy="3240"/>
            </p14:xfrm>
          </p:contentPart>
        </mc:Choice>
        <mc:Fallback xmlns="">
          <p:pic>
            <p:nvPicPr>
              <p:cNvPr id="88" name="Freihand 87">
                <a:extLst>
                  <a:ext uri="{FF2B5EF4-FFF2-40B4-BE49-F238E27FC236}">
                    <a16:creationId xmlns:a16="http://schemas.microsoft.com/office/drawing/2014/main" id="{6613316E-B55E-4A53-8571-AD0D02B51FA1}"/>
                  </a:ext>
                </a:extLst>
              </p:cNvPr>
              <p:cNvPicPr/>
              <p:nvPr/>
            </p:nvPicPr>
            <p:blipFill>
              <a:blip r:embed="rId720"/>
              <a:stretch>
                <a:fillRect/>
              </a:stretch>
            </p:blipFill>
            <p:spPr>
              <a:xfrm>
                <a:off x="9221133" y="1063507"/>
                <a:ext cx="14940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89" name="Freihand 88">
                <a:extLst>
                  <a:ext uri="{FF2B5EF4-FFF2-40B4-BE49-F238E27FC236}">
                    <a16:creationId xmlns:a16="http://schemas.microsoft.com/office/drawing/2014/main" id="{DCDC4B98-E0A6-419E-BDBE-5F43F69CB27B}"/>
                  </a:ext>
                </a:extLst>
              </p14:cNvPr>
              <p14:cNvContentPartPr/>
              <p14:nvPr/>
            </p14:nvContentPartPr>
            <p14:xfrm>
              <a:off x="9255333" y="1102747"/>
              <a:ext cx="108360" cy="9000"/>
            </p14:xfrm>
          </p:contentPart>
        </mc:Choice>
        <mc:Fallback xmlns="">
          <p:pic>
            <p:nvPicPr>
              <p:cNvPr id="89" name="Freihand 88">
                <a:extLst>
                  <a:ext uri="{FF2B5EF4-FFF2-40B4-BE49-F238E27FC236}">
                    <a16:creationId xmlns:a16="http://schemas.microsoft.com/office/drawing/2014/main" id="{DCDC4B98-E0A6-419E-BDBE-5F43F69CB27B}"/>
                  </a:ext>
                </a:extLst>
              </p:cNvPr>
              <p:cNvPicPr/>
              <p:nvPr/>
            </p:nvPicPr>
            <p:blipFill>
              <a:blip r:embed="rId722"/>
              <a:stretch>
                <a:fillRect/>
              </a:stretch>
            </p:blipFill>
            <p:spPr>
              <a:xfrm>
                <a:off x="9251013" y="1098427"/>
                <a:ext cx="1170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90" name="Freihand 89">
                <a:extLst>
                  <a:ext uri="{FF2B5EF4-FFF2-40B4-BE49-F238E27FC236}">
                    <a16:creationId xmlns:a16="http://schemas.microsoft.com/office/drawing/2014/main" id="{365F2EB7-73C8-4614-926E-092C97C17103}"/>
                  </a:ext>
                </a:extLst>
              </p14:cNvPr>
              <p14:cNvContentPartPr/>
              <p14:nvPr/>
            </p14:nvContentPartPr>
            <p14:xfrm>
              <a:off x="9459093" y="1010587"/>
              <a:ext cx="99000" cy="185040"/>
            </p14:xfrm>
          </p:contentPart>
        </mc:Choice>
        <mc:Fallback xmlns="">
          <p:pic>
            <p:nvPicPr>
              <p:cNvPr id="90" name="Freihand 89">
                <a:extLst>
                  <a:ext uri="{FF2B5EF4-FFF2-40B4-BE49-F238E27FC236}">
                    <a16:creationId xmlns:a16="http://schemas.microsoft.com/office/drawing/2014/main" id="{365F2EB7-73C8-4614-926E-092C97C17103}"/>
                  </a:ext>
                </a:extLst>
              </p:cNvPr>
              <p:cNvPicPr/>
              <p:nvPr/>
            </p:nvPicPr>
            <p:blipFill>
              <a:blip r:embed="rId724"/>
              <a:stretch>
                <a:fillRect/>
              </a:stretch>
            </p:blipFill>
            <p:spPr>
              <a:xfrm>
                <a:off x="9454773" y="1006267"/>
                <a:ext cx="10764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91" name="Freihand 90">
                <a:extLst>
                  <a:ext uri="{FF2B5EF4-FFF2-40B4-BE49-F238E27FC236}">
                    <a16:creationId xmlns:a16="http://schemas.microsoft.com/office/drawing/2014/main" id="{D51AACBD-6944-4E9E-A3CB-99CC8CB411E9}"/>
                  </a:ext>
                </a:extLst>
              </p14:cNvPr>
              <p14:cNvContentPartPr/>
              <p14:nvPr/>
            </p14:nvContentPartPr>
            <p14:xfrm>
              <a:off x="9568173" y="1074307"/>
              <a:ext cx="77040" cy="79920"/>
            </p14:xfrm>
          </p:contentPart>
        </mc:Choice>
        <mc:Fallback xmlns="">
          <p:pic>
            <p:nvPicPr>
              <p:cNvPr id="91" name="Freihand 90">
                <a:extLst>
                  <a:ext uri="{FF2B5EF4-FFF2-40B4-BE49-F238E27FC236}">
                    <a16:creationId xmlns:a16="http://schemas.microsoft.com/office/drawing/2014/main" id="{D51AACBD-6944-4E9E-A3CB-99CC8CB411E9}"/>
                  </a:ext>
                </a:extLst>
              </p:cNvPr>
              <p:cNvPicPr/>
              <p:nvPr/>
            </p:nvPicPr>
            <p:blipFill>
              <a:blip r:embed="rId726"/>
              <a:stretch>
                <a:fillRect/>
              </a:stretch>
            </p:blipFill>
            <p:spPr>
              <a:xfrm>
                <a:off x="9563853" y="1069987"/>
                <a:ext cx="856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92" name="Freihand 91">
                <a:extLst>
                  <a:ext uri="{FF2B5EF4-FFF2-40B4-BE49-F238E27FC236}">
                    <a16:creationId xmlns:a16="http://schemas.microsoft.com/office/drawing/2014/main" id="{D5F4B45C-0870-40D8-B6F3-762D20D2A81A}"/>
                  </a:ext>
                </a:extLst>
              </p14:cNvPr>
              <p14:cNvContentPartPr/>
              <p14:nvPr/>
            </p14:nvContentPartPr>
            <p14:xfrm>
              <a:off x="9593733" y="1067827"/>
              <a:ext cx="68760" cy="105120"/>
            </p14:xfrm>
          </p:contentPart>
        </mc:Choice>
        <mc:Fallback xmlns="">
          <p:pic>
            <p:nvPicPr>
              <p:cNvPr id="92" name="Freihand 91">
                <a:extLst>
                  <a:ext uri="{FF2B5EF4-FFF2-40B4-BE49-F238E27FC236}">
                    <a16:creationId xmlns:a16="http://schemas.microsoft.com/office/drawing/2014/main" id="{D5F4B45C-0870-40D8-B6F3-762D20D2A81A}"/>
                  </a:ext>
                </a:extLst>
              </p:cNvPr>
              <p:cNvPicPr/>
              <p:nvPr/>
            </p:nvPicPr>
            <p:blipFill>
              <a:blip r:embed="rId728"/>
              <a:stretch>
                <a:fillRect/>
              </a:stretch>
            </p:blipFill>
            <p:spPr>
              <a:xfrm>
                <a:off x="9589413" y="1063507"/>
                <a:ext cx="774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93" name="Freihand 92">
                <a:extLst>
                  <a:ext uri="{FF2B5EF4-FFF2-40B4-BE49-F238E27FC236}">
                    <a16:creationId xmlns:a16="http://schemas.microsoft.com/office/drawing/2014/main" id="{73A4A668-0A71-4D71-A277-3B631BC27A01}"/>
                  </a:ext>
                </a:extLst>
              </p14:cNvPr>
              <p14:cNvContentPartPr/>
              <p14:nvPr/>
            </p14:nvContentPartPr>
            <p14:xfrm>
              <a:off x="9726573" y="1065667"/>
              <a:ext cx="12600" cy="5760"/>
            </p14:xfrm>
          </p:contentPart>
        </mc:Choice>
        <mc:Fallback xmlns="">
          <p:pic>
            <p:nvPicPr>
              <p:cNvPr id="93" name="Freihand 92">
                <a:extLst>
                  <a:ext uri="{FF2B5EF4-FFF2-40B4-BE49-F238E27FC236}">
                    <a16:creationId xmlns:a16="http://schemas.microsoft.com/office/drawing/2014/main" id="{73A4A668-0A71-4D71-A277-3B631BC27A01}"/>
                  </a:ext>
                </a:extLst>
              </p:cNvPr>
              <p:cNvPicPr/>
              <p:nvPr/>
            </p:nvPicPr>
            <p:blipFill>
              <a:blip r:embed="rId730"/>
              <a:stretch>
                <a:fillRect/>
              </a:stretch>
            </p:blipFill>
            <p:spPr>
              <a:xfrm>
                <a:off x="9722253" y="1061347"/>
                <a:ext cx="2124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94" name="Freihand 93">
                <a:extLst>
                  <a:ext uri="{FF2B5EF4-FFF2-40B4-BE49-F238E27FC236}">
                    <a16:creationId xmlns:a16="http://schemas.microsoft.com/office/drawing/2014/main" id="{69DC4C42-9E1D-44B4-9862-E036AF20FEF5}"/>
                  </a:ext>
                </a:extLst>
              </p14:cNvPr>
              <p14:cNvContentPartPr/>
              <p14:nvPr/>
            </p14:nvContentPartPr>
            <p14:xfrm>
              <a:off x="9804693" y="954427"/>
              <a:ext cx="113040" cy="141480"/>
            </p14:xfrm>
          </p:contentPart>
        </mc:Choice>
        <mc:Fallback xmlns="">
          <p:pic>
            <p:nvPicPr>
              <p:cNvPr id="94" name="Freihand 93">
                <a:extLst>
                  <a:ext uri="{FF2B5EF4-FFF2-40B4-BE49-F238E27FC236}">
                    <a16:creationId xmlns:a16="http://schemas.microsoft.com/office/drawing/2014/main" id="{69DC4C42-9E1D-44B4-9862-E036AF20FEF5}"/>
                  </a:ext>
                </a:extLst>
              </p:cNvPr>
              <p:cNvPicPr/>
              <p:nvPr/>
            </p:nvPicPr>
            <p:blipFill>
              <a:blip r:embed="rId732"/>
              <a:stretch>
                <a:fillRect/>
              </a:stretch>
            </p:blipFill>
            <p:spPr>
              <a:xfrm>
                <a:off x="9800373" y="950107"/>
                <a:ext cx="1216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95" name="Freihand 94">
                <a:extLst>
                  <a:ext uri="{FF2B5EF4-FFF2-40B4-BE49-F238E27FC236}">
                    <a16:creationId xmlns:a16="http://schemas.microsoft.com/office/drawing/2014/main" id="{C790BC2D-E975-48E9-A302-F058B76B481D}"/>
                  </a:ext>
                </a:extLst>
              </p14:cNvPr>
              <p14:cNvContentPartPr/>
              <p14:nvPr/>
            </p14:nvContentPartPr>
            <p14:xfrm>
              <a:off x="9845373" y="986467"/>
              <a:ext cx="222120" cy="88200"/>
            </p14:xfrm>
          </p:contentPart>
        </mc:Choice>
        <mc:Fallback xmlns="">
          <p:pic>
            <p:nvPicPr>
              <p:cNvPr id="95" name="Freihand 94">
                <a:extLst>
                  <a:ext uri="{FF2B5EF4-FFF2-40B4-BE49-F238E27FC236}">
                    <a16:creationId xmlns:a16="http://schemas.microsoft.com/office/drawing/2014/main" id="{C790BC2D-E975-48E9-A302-F058B76B481D}"/>
                  </a:ext>
                </a:extLst>
              </p:cNvPr>
              <p:cNvPicPr/>
              <p:nvPr/>
            </p:nvPicPr>
            <p:blipFill>
              <a:blip r:embed="rId734"/>
              <a:stretch>
                <a:fillRect/>
              </a:stretch>
            </p:blipFill>
            <p:spPr>
              <a:xfrm>
                <a:off x="9841053" y="982147"/>
                <a:ext cx="2307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96" name="Freihand 95">
                <a:extLst>
                  <a:ext uri="{FF2B5EF4-FFF2-40B4-BE49-F238E27FC236}">
                    <a16:creationId xmlns:a16="http://schemas.microsoft.com/office/drawing/2014/main" id="{53E98B03-9E85-4694-AB14-899BED85D3C5}"/>
                  </a:ext>
                </a:extLst>
              </p14:cNvPr>
              <p14:cNvContentPartPr/>
              <p14:nvPr/>
            </p14:nvContentPartPr>
            <p14:xfrm>
              <a:off x="9996213" y="1021747"/>
              <a:ext cx="111960" cy="5760"/>
            </p14:xfrm>
          </p:contentPart>
        </mc:Choice>
        <mc:Fallback xmlns="">
          <p:pic>
            <p:nvPicPr>
              <p:cNvPr id="96" name="Freihand 95">
                <a:extLst>
                  <a:ext uri="{FF2B5EF4-FFF2-40B4-BE49-F238E27FC236}">
                    <a16:creationId xmlns:a16="http://schemas.microsoft.com/office/drawing/2014/main" id="{53E98B03-9E85-4694-AB14-899BED85D3C5}"/>
                  </a:ext>
                </a:extLst>
              </p:cNvPr>
              <p:cNvPicPr/>
              <p:nvPr/>
            </p:nvPicPr>
            <p:blipFill>
              <a:blip r:embed="rId736"/>
              <a:stretch>
                <a:fillRect/>
              </a:stretch>
            </p:blipFill>
            <p:spPr>
              <a:xfrm>
                <a:off x="9991893" y="1017427"/>
                <a:ext cx="1206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97" name="Freihand 96">
                <a:extLst>
                  <a:ext uri="{FF2B5EF4-FFF2-40B4-BE49-F238E27FC236}">
                    <a16:creationId xmlns:a16="http://schemas.microsoft.com/office/drawing/2014/main" id="{3916FD5F-6F2D-461A-9F50-8CF8289CE950}"/>
                  </a:ext>
                </a:extLst>
              </p14:cNvPr>
              <p14:cNvContentPartPr/>
              <p14:nvPr/>
            </p14:nvContentPartPr>
            <p14:xfrm>
              <a:off x="10180893" y="1002307"/>
              <a:ext cx="106200" cy="171000"/>
            </p14:xfrm>
          </p:contentPart>
        </mc:Choice>
        <mc:Fallback xmlns="">
          <p:pic>
            <p:nvPicPr>
              <p:cNvPr id="97" name="Freihand 96">
                <a:extLst>
                  <a:ext uri="{FF2B5EF4-FFF2-40B4-BE49-F238E27FC236}">
                    <a16:creationId xmlns:a16="http://schemas.microsoft.com/office/drawing/2014/main" id="{3916FD5F-6F2D-461A-9F50-8CF8289CE950}"/>
                  </a:ext>
                </a:extLst>
              </p:cNvPr>
              <p:cNvPicPr/>
              <p:nvPr/>
            </p:nvPicPr>
            <p:blipFill>
              <a:blip r:embed="rId738"/>
              <a:stretch>
                <a:fillRect/>
              </a:stretch>
            </p:blipFill>
            <p:spPr>
              <a:xfrm>
                <a:off x="10176573" y="997987"/>
                <a:ext cx="1148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98" name="Freihand 97">
                <a:extLst>
                  <a:ext uri="{FF2B5EF4-FFF2-40B4-BE49-F238E27FC236}">
                    <a16:creationId xmlns:a16="http://schemas.microsoft.com/office/drawing/2014/main" id="{053A36A8-350C-449D-B744-145DD4EA9DC0}"/>
                  </a:ext>
                </a:extLst>
              </p14:cNvPr>
              <p14:cNvContentPartPr/>
              <p14:nvPr/>
            </p14:nvContentPartPr>
            <p14:xfrm>
              <a:off x="10340013" y="1057387"/>
              <a:ext cx="33840" cy="87120"/>
            </p14:xfrm>
          </p:contentPart>
        </mc:Choice>
        <mc:Fallback xmlns="">
          <p:pic>
            <p:nvPicPr>
              <p:cNvPr id="98" name="Freihand 97">
                <a:extLst>
                  <a:ext uri="{FF2B5EF4-FFF2-40B4-BE49-F238E27FC236}">
                    <a16:creationId xmlns:a16="http://schemas.microsoft.com/office/drawing/2014/main" id="{053A36A8-350C-449D-B744-145DD4EA9DC0}"/>
                  </a:ext>
                </a:extLst>
              </p:cNvPr>
              <p:cNvPicPr/>
              <p:nvPr/>
            </p:nvPicPr>
            <p:blipFill>
              <a:blip r:embed="rId740"/>
              <a:stretch>
                <a:fillRect/>
              </a:stretch>
            </p:blipFill>
            <p:spPr>
              <a:xfrm>
                <a:off x="10335693" y="1053067"/>
                <a:ext cx="424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99" name="Freihand 98">
                <a:extLst>
                  <a:ext uri="{FF2B5EF4-FFF2-40B4-BE49-F238E27FC236}">
                    <a16:creationId xmlns:a16="http://schemas.microsoft.com/office/drawing/2014/main" id="{BF83C055-BD73-48D6-8E86-EF781C8ED955}"/>
                  </a:ext>
                </a:extLst>
              </p14:cNvPr>
              <p14:cNvContentPartPr/>
              <p14:nvPr/>
            </p14:nvContentPartPr>
            <p14:xfrm>
              <a:off x="10305093" y="1041547"/>
              <a:ext cx="112680" cy="118080"/>
            </p14:xfrm>
          </p:contentPart>
        </mc:Choice>
        <mc:Fallback xmlns="">
          <p:pic>
            <p:nvPicPr>
              <p:cNvPr id="99" name="Freihand 98">
                <a:extLst>
                  <a:ext uri="{FF2B5EF4-FFF2-40B4-BE49-F238E27FC236}">
                    <a16:creationId xmlns:a16="http://schemas.microsoft.com/office/drawing/2014/main" id="{BF83C055-BD73-48D6-8E86-EF781C8ED955}"/>
                  </a:ext>
                </a:extLst>
              </p:cNvPr>
              <p:cNvPicPr/>
              <p:nvPr/>
            </p:nvPicPr>
            <p:blipFill>
              <a:blip r:embed="rId742"/>
              <a:stretch>
                <a:fillRect/>
              </a:stretch>
            </p:blipFill>
            <p:spPr>
              <a:xfrm>
                <a:off x="10300773" y="1037227"/>
                <a:ext cx="1213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100" name="Freihand 99">
                <a:extLst>
                  <a:ext uri="{FF2B5EF4-FFF2-40B4-BE49-F238E27FC236}">
                    <a16:creationId xmlns:a16="http://schemas.microsoft.com/office/drawing/2014/main" id="{2A86BA7E-A115-46DD-A0F6-4BE47AAE0F04}"/>
                  </a:ext>
                </a:extLst>
              </p14:cNvPr>
              <p14:cNvContentPartPr/>
              <p14:nvPr/>
            </p14:nvContentPartPr>
            <p14:xfrm>
              <a:off x="10490853" y="1042627"/>
              <a:ext cx="4320" cy="12960"/>
            </p14:xfrm>
          </p:contentPart>
        </mc:Choice>
        <mc:Fallback xmlns="">
          <p:pic>
            <p:nvPicPr>
              <p:cNvPr id="100" name="Freihand 99">
                <a:extLst>
                  <a:ext uri="{FF2B5EF4-FFF2-40B4-BE49-F238E27FC236}">
                    <a16:creationId xmlns:a16="http://schemas.microsoft.com/office/drawing/2014/main" id="{2A86BA7E-A115-46DD-A0F6-4BE47AAE0F04}"/>
                  </a:ext>
                </a:extLst>
              </p:cNvPr>
              <p:cNvPicPr/>
              <p:nvPr/>
            </p:nvPicPr>
            <p:blipFill>
              <a:blip r:embed="rId744"/>
              <a:stretch>
                <a:fillRect/>
              </a:stretch>
            </p:blipFill>
            <p:spPr>
              <a:xfrm>
                <a:off x="10486533" y="1038307"/>
                <a:ext cx="129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101" name="Freihand 100">
                <a:extLst>
                  <a:ext uri="{FF2B5EF4-FFF2-40B4-BE49-F238E27FC236}">
                    <a16:creationId xmlns:a16="http://schemas.microsoft.com/office/drawing/2014/main" id="{CE967099-D220-408B-8B9D-272ACDE1E9D9}"/>
                  </a:ext>
                </a:extLst>
              </p14:cNvPr>
              <p14:cNvContentPartPr/>
              <p14:nvPr/>
            </p14:nvContentPartPr>
            <p14:xfrm>
              <a:off x="10617213" y="952267"/>
              <a:ext cx="20880" cy="136800"/>
            </p14:xfrm>
          </p:contentPart>
        </mc:Choice>
        <mc:Fallback xmlns="">
          <p:pic>
            <p:nvPicPr>
              <p:cNvPr id="101" name="Freihand 100">
                <a:extLst>
                  <a:ext uri="{FF2B5EF4-FFF2-40B4-BE49-F238E27FC236}">
                    <a16:creationId xmlns:a16="http://schemas.microsoft.com/office/drawing/2014/main" id="{CE967099-D220-408B-8B9D-272ACDE1E9D9}"/>
                  </a:ext>
                </a:extLst>
              </p:cNvPr>
              <p:cNvPicPr/>
              <p:nvPr/>
            </p:nvPicPr>
            <p:blipFill>
              <a:blip r:embed="rId746"/>
              <a:stretch>
                <a:fillRect/>
              </a:stretch>
            </p:blipFill>
            <p:spPr>
              <a:xfrm>
                <a:off x="10612893" y="947947"/>
                <a:ext cx="295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102" name="Freihand 101">
                <a:extLst>
                  <a:ext uri="{FF2B5EF4-FFF2-40B4-BE49-F238E27FC236}">
                    <a16:creationId xmlns:a16="http://schemas.microsoft.com/office/drawing/2014/main" id="{3FC01B24-11BA-4F69-B503-5ED0D099D63A}"/>
                  </a:ext>
                </a:extLst>
              </p14:cNvPr>
              <p14:cNvContentPartPr/>
              <p14:nvPr/>
            </p14:nvContentPartPr>
            <p14:xfrm>
              <a:off x="10574373" y="932827"/>
              <a:ext cx="151920" cy="160560"/>
            </p14:xfrm>
          </p:contentPart>
        </mc:Choice>
        <mc:Fallback xmlns="">
          <p:pic>
            <p:nvPicPr>
              <p:cNvPr id="102" name="Freihand 101">
                <a:extLst>
                  <a:ext uri="{FF2B5EF4-FFF2-40B4-BE49-F238E27FC236}">
                    <a16:creationId xmlns:a16="http://schemas.microsoft.com/office/drawing/2014/main" id="{3FC01B24-11BA-4F69-B503-5ED0D099D63A}"/>
                  </a:ext>
                </a:extLst>
              </p:cNvPr>
              <p:cNvPicPr/>
              <p:nvPr/>
            </p:nvPicPr>
            <p:blipFill>
              <a:blip r:embed="rId748"/>
              <a:stretch>
                <a:fillRect/>
              </a:stretch>
            </p:blipFill>
            <p:spPr>
              <a:xfrm>
                <a:off x="10570053" y="928507"/>
                <a:ext cx="1605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194" name="Freihand 193">
                <a:extLst>
                  <a:ext uri="{FF2B5EF4-FFF2-40B4-BE49-F238E27FC236}">
                    <a16:creationId xmlns:a16="http://schemas.microsoft.com/office/drawing/2014/main" id="{700CCE31-FF68-4ACD-9F65-411E974E4A36}"/>
                  </a:ext>
                </a:extLst>
              </p14:cNvPr>
              <p14:cNvContentPartPr/>
              <p14:nvPr/>
            </p14:nvContentPartPr>
            <p14:xfrm>
              <a:off x="11576253" y="572467"/>
              <a:ext cx="74520" cy="365040"/>
            </p14:xfrm>
          </p:contentPart>
        </mc:Choice>
        <mc:Fallback xmlns="">
          <p:pic>
            <p:nvPicPr>
              <p:cNvPr id="194" name="Freihand 193">
                <a:extLst>
                  <a:ext uri="{FF2B5EF4-FFF2-40B4-BE49-F238E27FC236}">
                    <a16:creationId xmlns:a16="http://schemas.microsoft.com/office/drawing/2014/main" id="{700CCE31-FF68-4ACD-9F65-411E974E4A36}"/>
                  </a:ext>
                </a:extLst>
              </p:cNvPr>
              <p:cNvPicPr/>
              <p:nvPr/>
            </p:nvPicPr>
            <p:blipFill>
              <a:blip r:embed="rId750"/>
              <a:stretch>
                <a:fillRect/>
              </a:stretch>
            </p:blipFill>
            <p:spPr>
              <a:xfrm>
                <a:off x="11571933" y="568147"/>
                <a:ext cx="83160" cy="37368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195" name="Freihand 194">
                <a:extLst>
                  <a:ext uri="{FF2B5EF4-FFF2-40B4-BE49-F238E27FC236}">
                    <a16:creationId xmlns:a16="http://schemas.microsoft.com/office/drawing/2014/main" id="{A7CED35C-E128-4CF1-B612-B38237357BF9}"/>
                  </a:ext>
                </a:extLst>
              </p14:cNvPr>
              <p14:cNvContentPartPr/>
              <p14:nvPr/>
            </p14:nvContentPartPr>
            <p14:xfrm>
              <a:off x="11148573" y="553387"/>
              <a:ext cx="91080" cy="388800"/>
            </p14:xfrm>
          </p:contentPart>
        </mc:Choice>
        <mc:Fallback xmlns="">
          <p:pic>
            <p:nvPicPr>
              <p:cNvPr id="195" name="Freihand 194">
                <a:extLst>
                  <a:ext uri="{FF2B5EF4-FFF2-40B4-BE49-F238E27FC236}">
                    <a16:creationId xmlns:a16="http://schemas.microsoft.com/office/drawing/2014/main" id="{A7CED35C-E128-4CF1-B612-B38237357BF9}"/>
                  </a:ext>
                </a:extLst>
              </p:cNvPr>
              <p:cNvPicPr/>
              <p:nvPr/>
            </p:nvPicPr>
            <p:blipFill>
              <a:blip r:embed="rId752"/>
              <a:stretch>
                <a:fillRect/>
              </a:stretch>
            </p:blipFill>
            <p:spPr>
              <a:xfrm>
                <a:off x="11144253" y="549067"/>
                <a:ext cx="99720" cy="39744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197" name="Freihand 196">
                <a:extLst>
                  <a:ext uri="{FF2B5EF4-FFF2-40B4-BE49-F238E27FC236}">
                    <a16:creationId xmlns:a16="http://schemas.microsoft.com/office/drawing/2014/main" id="{060C0D6D-3F66-4082-8384-78F2184B45B6}"/>
                  </a:ext>
                </a:extLst>
              </p14:cNvPr>
              <p14:cNvContentPartPr/>
              <p14:nvPr/>
            </p14:nvContentPartPr>
            <p14:xfrm>
              <a:off x="11627373" y="444667"/>
              <a:ext cx="33480" cy="99360"/>
            </p14:xfrm>
          </p:contentPart>
        </mc:Choice>
        <mc:Fallback xmlns="">
          <p:pic>
            <p:nvPicPr>
              <p:cNvPr id="197" name="Freihand 196">
                <a:extLst>
                  <a:ext uri="{FF2B5EF4-FFF2-40B4-BE49-F238E27FC236}">
                    <a16:creationId xmlns:a16="http://schemas.microsoft.com/office/drawing/2014/main" id="{060C0D6D-3F66-4082-8384-78F2184B45B6}"/>
                  </a:ext>
                </a:extLst>
              </p:cNvPr>
              <p:cNvPicPr/>
              <p:nvPr/>
            </p:nvPicPr>
            <p:blipFill>
              <a:blip r:embed="rId754"/>
              <a:stretch>
                <a:fillRect/>
              </a:stretch>
            </p:blipFill>
            <p:spPr>
              <a:xfrm>
                <a:off x="11623053" y="440347"/>
                <a:ext cx="421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487" name="Freihand 486">
                <a:extLst>
                  <a:ext uri="{FF2B5EF4-FFF2-40B4-BE49-F238E27FC236}">
                    <a16:creationId xmlns:a16="http://schemas.microsoft.com/office/drawing/2014/main" id="{3F20DBF8-87C3-4846-98F3-BC7C590EABE6}"/>
                  </a:ext>
                </a:extLst>
              </p14:cNvPr>
              <p14:cNvContentPartPr/>
              <p14:nvPr/>
            </p14:nvContentPartPr>
            <p14:xfrm>
              <a:off x="2194293" y="2879707"/>
              <a:ext cx="27000" cy="117000"/>
            </p14:xfrm>
          </p:contentPart>
        </mc:Choice>
        <mc:Fallback xmlns="">
          <p:pic>
            <p:nvPicPr>
              <p:cNvPr id="487" name="Freihand 486">
                <a:extLst>
                  <a:ext uri="{FF2B5EF4-FFF2-40B4-BE49-F238E27FC236}">
                    <a16:creationId xmlns:a16="http://schemas.microsoft.com/office/drawing/2014/main" id="{3F20DBF8-87C3-4846-98F3-BC7C590EABE6}"/>
                  </a:ext>
                </a:extLst>
              </p:cNvPr>
              <p:cNvPicPr/>
              <p:nvPr/>
            </p:nvPicPr>
            <p:blipFill>
              <a:blip r:embed="rId756"/>
              <a:stretch>
                <a:fillRect/>
              </a:stretch>
            </p:blipFill>
            <p:spPr>
              <a:xfrm>
                <a:off x="2189973" y="2875387"/>
                <a:ext cx="356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489" name="Freihand 488">
                <a:extLst>
                  <a:ext uri="{FF2B5EF4-FFF2-40B4-BE49-F238E27FC236}">
                    <a16:creationId xmlns:a16="http://schemas.microsoft.com/office/drawing/2014/main" id="{144A4D47-3148-4BD1-AA71-617E03FC87F9}"/>
                  </a:ext>
                </a:extLst>
              </p14:cNvPr>
              <p14:cNvContentPartPr/>
              <p14:nvPr/>
            </p14:nvContentPartPr>
            <p14:xfrm>
              <a:off x="1189533" y="1949107"/>
              <a:ext cx="4680" cy="4320"/>
            </p14:xfrm>
          </p:contentPart>
        </mc:Choice>
        <mc:Fallback xmlns="">
          <p:pic>
            <p:nvPicPr>
              <p:cNvPr id="489" name="Freihand 488">
                <a:extLst>
                  <a:ext uri="{FF2B5EF4-FFF2-40B4-BE49-F238E27FC236}">
                    <a16:creationId xmlns:a16="http://schemas.microsoft.com/office/drawing/2014/main" id="{144A4D47-3148-4BD1-AA71-617E03FC87F9}"/>
                  </a:ext>
                </a:extLst>
              </p:cNvPr>
              <p:cNvPicPr/>
              <p:nvPr/>
            </p:nvPicPr>
            <p:blipFill>
              <a:blip r:embed="rId758"/>
              <a:stretch>
                <a:fillRect/>
              </a:stretch>
            </p:blipFill>
            <p:spPr>
              <a:xfrm>
                <a:off x="1185213" y="1944787"/>
                <a:ext cx="13320" cy="12960"/>
              </a:xfrm>
              <a:prstGeom prst="rect">
                <a:avLst/>
              </a:prstGeom>
            </p:spPr>
          </p:pic>
        </mc:Fallback>
      </mc:AlternateContent>
      <p:grpSp>
        <p:nvGrpSpPr>
          <p:cNvPr id="495" name="Gruppieren 494">
            <a:extLst>
              <a:ext uri="{FF2B5EF4-FFF2-40B4-BE49-F238E27FC236}">
                <a16:creationId xmlns:a16="http://schemas.microsoft.com/office/drawing/2014/main" id="{5F55F80C-70A7-44D4-A639-E417F5F28B9C}"/>
              </a:ext>
            </a:extLst>
          </p:cNvPr>
          <p:cNvGrpSpPr/>
          <p:nvPr/>
        </p:nvGrpSpPr>
        <p:grpSpPr>
          <a:xfrm>
            <a:off x="836733" y="1725547"/>
            <a:ext cx="198360" cy="314280"/>
            <a:chOff x="836733" y="1725547"/>
            <a:chExt cx="198360" cy="314280"/>
          </a:xfrm>
        </p:grpSpPr>
        <mc:AlternateContent xmlns:mc="http://schemas.openxmlformats.org/markup-compatibility/2006" xmlns:p14="http://schemas.microsoft.com/office/powerpoint/2010/main">
          <mc:Choice Requires="p14">
            <p:contentPart p14:bwMode="auto" r:id="rId759">
              <p14:nvContentPartPr>
                <p14:cNvPr id="220" name="Freihand 219">
                  <a:extLst>
                    <a:ext uri="{FF2B5EF4-FFF2-40B4-BE49-F238E27FC236}">
                      <a16:creationId xmlns:a16="http://schemas.microsoft.com/office/drawing/2014/main" id="{C474D58F-E1F7-4F2E-A25B-DFC92878BEC2}"/>
                    </a:ext>
                  </a:extLst>
                </p14:cNvPr>
                <p14:cNvContentPartPr/>
                <p14:nvPr/>
              </p14:nvContentPartPr>
              <p14:xfrm>
                <a:off x="881373" y="1905907"/>
                <a:ext cx="35280" cy="126720"/>
              </p14:xfrm>
            </p:contentPart>
          </mc:Choice>
          <mc:Fallback xmlns="">
            <p:pic>
              <p:nvPicPr>
                <p:cNvPr id="220" name="Freihand 219">
                  <a:extLst>
                    <a:ext uri="{FF2B5EF4-FFF2-40B4-BE49-F238E27FC236}">
                      <a16:creationId xmlns:a16="http://schemas.microsoft.com/office/drawing/2014/main" id="{C474D58F-E1F7-4F2E-A25B-DFC92878BEC2}"/>
                    </a:ext>
                  </a:extLst>
                </p:cNvPr>
                <p:cNvPicPr/>
                <p:nvPr/>
              </p:nvPicPr>
              <p:blipFill>
                <a:blip r:embed="rId760"/>
                <a:stretch>
                  <a:fillRect/>
                </a:stretch>
              </p:blipFill>
              <p:spPr>
                <a:xfrm>
                  <a:off x="877053" y="1901587"/>
                  <a:ext cx="439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221" name="Freihand 220">
                  <a:extLst>
                    <a:ext uri="{FF2B5EF4-FFF2-40B4-BE49-F238E27FC236}">
                      <a16:creationId xmlns:a16="http://schemas.microsoft.com/office/drawing/2014/main" id="{D9A52386-301D-4F37-8D62-BAF930E48A06}"/>
                    </a:ext>
                  </a:extLst>
                </p14:cNvPr>
                <p14:cNvContentPartPr/>
                <p14:nvPr/>
              </p14:nvContentPartPr>
              <p14:xfrm>
                <a:off x="836733" y="1886467"/>
                <a:ext cx="168120" cy="153360"/>
              </p14:xfrm>
            </p:contentPart>
          </mc:Choice>
          <mc:Fallback xmlns="">
            <p:pic>
              <p:nvPicPr>
                <p:cNvPr id="221" name="Freihand 220">
                  <a:extLst>
                    <a:ext uri="{FF2B5EF4-FFF2-40B4-BE49-F238E27FC236}">
                      <a16:creationId xmlns:a16="http://schemas.microsoft.com/office/drawing/2014/main" id="{D9A52386-301D-4F37-8D62-BAF930E48A06}"/>
                    </a:ext>
                  </a:extLst>
                </p:cNvPr>
                <p:cNvPicPr/>
                <p:nvPr/>
              </p:nvPicPr>
              <p:blipFill>
                <a:blip r:embed="rId762"/>
                <a:stretch>
                  <a:fillRect/>
                </a:stretch>
              </p:blipFill>
              <p:spPr>
                <a:xfrm>
                  <a:off x="832413" y="1882147"/>
                  <a:ext cx="1767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494" name="Freihand 493">
                  <a:extLst>
                    <a:ext uri="{FF2B5EF4-FFF2-40B4-BE49-F238E27FC236}">
                      <a16:creationId xmlns:a16="http://schemas.microsoft.com/office/drawing/2014/main" id="{F9499D11-55F0-4558-B976-F20879630A37}"/>
                    </a:ext>
                  </a:extLst>
                </p14:cNvPr>
                <p14:cNvContentPartPr/>
                <p14:nvPr/>
              </p14:nvContentPartPr>
              <p14:xfrm>
                <a:off x="1012053" y="1725547"/>
                <a:ext cx="23040" cy="140400"/>
              </p14:xfrm>
            </p:contentPart>
          </mc:Choice>
          <mc:Fallback xmlns="">
            <p:pic>
              <p:nvPicPr>
                <p:cNvPr id="494" name="Freihand 493">
                  <a:extLst>
                    <a:ext uri="{FF2B5EF4-FFF2-40B4-BE49-F238E27FC236}">
                      <a16:creationId xmlns:a16="http://schemas.microsoft.com/office/drawing/2014/main" id="{F9499D11-55F0-4558-B976-F20879630A37}"/>
                    </a:ext>
                  </a:extLst>
                </p:cNvPr>
                <p:cNvPicPr/>
                <p:nvPr/>
              </p:nvPicPr>
              <p:blipFill>
                <a:blip r:embed="rId764"/>
                <a:stretch>
                  <a:fillRect/>
                </a:stretch>
              </p:blipFill>
              <p:spPr>
                <a:xfrm>
                  <a:off x="1007733" y="1721227"/>
                  <a:ext cx="31680" cy="149040"/>
                </a:xfrm>
                <a:prstGeom prst="rect">
                  <a:avLst/>
                </a:prstGeom>
              </p:spPr>
            </p:pic>
          </mc:Fallback>
        </mc:AlternateContent>
      </p:grpSp>
      <p:grpSp>
        <p:nvGrpSpPr>
          <p:cNvPr id="497" name="Gruppieren 496">
            <a:extLst>
              <a:ext uri="{FF2B5EF4-FFF2-40B4-BE49-F238E27FC236}">
                <a16:creationId xmlns:a16="http://schemas.microsoft.com/office/drawing/2014/main" id="{CA06D4B3-1EC2-4554-9F01-7C6C9E280EC8}"/>
              </a:ext>
            </a:extLst>
          </p:cNvPr>
          <p:cNvGrpSpPr/>
          <p:nvPr/>
        </p:nvGrpSpPr>
        <p:grpSpPr>
          <a:xfrm>
            <a:off x="2058933" y="2700067"/>
            <a:ext cx="240840" cy="554400"/>
            <a:chOff x="2058933" y="2700067"/>
            <a:chExt cx="240840" cy="554400"/>
          </a:xfrm>
        </p:grpSpPr>
        <mc:AlternateContent xmlns:mc="http://schemas.openxmlformats.org/markup-compatibility/2006" xmlns:p14="http://schemas.microsoft.com/office/powerpoint/2010/main">
          <mc:Choice Requires="p14">
            <p:contentPart p14:bwMode="auto" r:id="rId765">
              <p14:nvContentPartPr>
                <p14:cNvPr id="212" name="Freihand 211">
                  <a:extLst>
                    <a:ext uri="{FF2B5EF4-FFF2-40B4-BE49-F238E27FC236}">
                      <a16:creationId xmlns:a16="http://schemas.microsoft.com/office/drawing/2014/main" id="{71AC205E-1382-43B4-B433-9E3FDA32D6C2}"/>
                    </a:ext>
                  </a:extLst>
                </p14:cNvPr>
                <p14:cNvContentPartPr/>
                <p14:nvPr/>
              </p14:nvContentPartPr>
              <p14:xfrm>
                <a:off x="2195373" y="2700067"/>
                <a:ext cx="21960" cy="225360"/>
              </p14:xfrm>
            </p:contentPart>
          </mc:Choice>
          <mc:Fallback xmlns="">
            <p:pic>
              <p:nvPicPr>
                <p:cNvPr id="212" name="Freihand 211">
                  <a:extLst>
                    <a:ext uri="{FF2B5EF4-FFF2-40B4-BE49-F238E27FC236}">
                      <a16:creationId xmlns:a16="http://schemas.microsoft.com/office/drawing/2014/main" id="{71AC205E-1382-43B4-B433-9E3FDA32D6C2}"/>
                    </a:ext>
                  </a:extLst>
                </p:cNvPr>
                <p:cNvPicPr/>
                <p:nvPr/>
              </p:nvPicPr>
              <p:blipFill>
                <a:blip r:embed="rId766"/>
                <a:stretch>
                  <a:fillRect/>
                </a:stretch>
              </p:blipFill>
              <p:spPr>
                <a:xfrm>
                  <a:off x="2191053" y="2695747"/>
                  <a:ext cx="3060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216" name="Freihand 215">
                  <a:extLst>
                    <a:ext uri="{FF2B5EF4-FFF2-40B4-BE49-F238E27FC236}">
                      <a16:creationId xmlns:a16="http://schemas.microsoft.com/office/drawing/2014/main" id="{28E57D3A-67F5-42EC-B4BC-FA304F97A74C}"/>
                    </a:ext>
                  </a:extLst>
                </p14:cNvPr>
                <p14:cNvContentPartPr/>
                <p14:nvPr/>
              </p14:nvContentPartPr>
              <p14:xfrm>
                <a:off x="2058933" y="3087067"/>
                <a:ext cx="113760" cy="150480"/>
              </p14:xfrm>
            </p:contentPart>
          </mc:Choice>
          <mc:Fallback xmlns="">
            <p:pic>
              <p:nvPicPr>
                <p:cNvPr id="216" name="Freihand 215">
                  <a:extLst>
                    <a:ext uri="{FF2B5EF4-FFF2-40B4-BE49-F238E27FC236}">
                      <a16:creationId xmlns:a16="http://schemas.microsoft.com/office/drawing/2014/main" id="{28E57D3A-67F5-42EC-B4BC-FA304F97A74C}"/>
                    </a:ext>
                  </a:extLst>
                </p:cNvPr>
                <p:cNvPicPr/>
                <p:nvPr/>
              </p:nvPicPr>
              <p:blipFill>
                <a:blip r:embed="rId768"/>
                <a:stretch>
                  <a:fillRect/>
                </a:stretch>
              </p:blipFill>
              <p:spPr>
                <a:xfrm>
                  <a:off x="2054613" y="3082747"/>
                  <a:ext cx="1224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217" name="Freihand 216">
                  <a:extLst>
                    <a:ext uri="{FF2B5EF4-FFF2-40B4-BE49-F238E27FC236}">
                      <a16:creationId xmlns:a16="http://schemas.microsoft.com/office/drawing/2014/main" id="{4C3D5243-E3A2-46B7-ABA7-3B3B18AA001E}"/>
                    </a:ext>
                  </a:extLst>
                </p14:cNvPr>
                <p14:cNvContentPartPr/>
                <p14:nvPr/>
              </p14:nvContentPartPr>
              <p14:xfrm>
                <a:off x="2095653" y="3093907"/>
                <a:ext cx="73440" cy="160560"/>
              </p14:xfrm>
            </p:contentPart>
          </mc:Choice>
          <mc:Fallback xmlns="">
            <p:pic>
              <p:nvPicPr>
                <p:cNvPr id="217" name="Freihand 216">
                  <a:extLst>
                    <a:ext uri="{FF2B5EF4-FFF2-40B4-BE49-F238E27FC236}">
                      <a16:creationId xmlns:a16="http://schemas.microsoft.com/office/drawing/2014/main" id="{4C3D5243-E3A2-46B7-ABA7-3B3B18AA001E}"/>
                    </a:ext>
                  </a:extLst>
                </p:cNvPr>
                <p:cNvPicPr/>
                <p:nvPr/>
              </p:nvPicPr>
              <p:blipFill>
                <a:blip r:embed="rId770"/>
                <a:stretch>
                  <a:fillRect/>
                </a:stretch>
              </p:blipFill>
              <p:spPr>
                <a:xfrm>
                  <a:off x="2091333" y="3089587"/>
                  <a:ext cx="820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496" name="Freihand 495">
                  <a:extLst>
                    <a:ext uri="{FF2B5EF4-FFF2-40B4-BE49-F238E27FC236}">
                      <a16:creationId xmlns:a16="http://schemas.microsoft.com/office/drawing/2014/main" id="{3971CA75-757B-47E8-8099-5789A95E18C9}"/>
                    </a:ext>
                  </a:extLst>
                </p14:cNvPr>
                <p14:cNvContentPartPr/>
                <p14:nvPr/>
              </p14:nvContentPartPr>
              <p14:xfrm>
                <a:off x="2282493" y="3024067"/>
                <a:ext cx="17280" cy="100080"/>
              </p14:xfrm>
            </p:contentPart>
          </mc:Choice>
          <mc:Fallback xmlns="">
            <p:pic>
              <p:nvPicPr>
                <p:cNvPr id="496" name="Freihand 495">
                  <a:extLst>
                    <a:ext uri="{FF2B5EF4-FFF2-40B4-BE49-F238E27FC236}">
                      <a16:creationId xmlns:a16="http://schemas.microsoft.com/office/drawing/2014/main" id="{3971CA75-757B-47E8-8099-5789A95E18C9}"/>
                    </a:ext>
                  </a:extLst>
                </p:cNvPr>
                <p:cNvPicPr/>
                <p:nvPr/>
              </p:nvPicPr>
              <p:blipFill>
                <a:blip r:embed="rId772"/>
                <a:stretch>
                  <a:fillRect/>
                </a:stretch>
              </p:blipFill>
              <p:spPr>
                <a:xfrm>
                  <a:off x="2278173" y="3019747"/>
                  <a:ext cx="25920" cy="108720"/>
                </a:xfrm>
                <a:prstGeom prst="rect">
                  <a:avLst/>
                </a:prstGeom>
              </p:spPr>
            </p:pic>
          </mc:Fallback>
        </mc:AlternateContent>
      </p:grpSp>
      <p:grpSp>
        <p:nvGrpSpPr>
          <p:cNvPr id="508" name="Gruppieren 507">
            <a:extLst>
              <a:ext uri="{FF2B5EF4-FFF2-40B4-BE49-F238E27FC236}">
                <a16:creationId xmlns:a16="http://schemas.microsoft.com/office/drawing/2014/main" id="{FA7B8C39-A8A9-4DF2-B455-2120265F7FDE}"/>
              </a:ext>
            </a:extLst>
          </p:cNvPr>
          <p:cNvGrpSpPr/>
          <p:nvPr/>
        </p:nvGrpSpPr>
        <p:grpSpPr>
          <a:xfrm>
            <a:off x="1892253" y="5549107"/>
            <a:ext cx="337680" cy="538560"/>
            <a:chOff x="1892253" y="5549107"/>
            <a:chExt cx="337680" cy="538560"/>
          </a:xfrm>
        </p:grpSpPr>
        <mc:AlternateContent xmlns:mc="http://schemas.openxmlformats.org/markup-compatibility/2006" xmlns:p14="http://schemas.microsoft.com/office/powerpoint/2010/main">
          <mc:Choice Requires="p14">
            <p:contentPart p14:bwMode="auto" r:id="rId773">
              <p14:nvContentPartPr>
                <p14:cNvPr id="498" name="Freihand 497">
                  <a:extLst>
                    <a:ext uri="{FF2B5EF4-FFF2-40B4-BE49-F238E27FC236}">
                      <a16:creationId xmlns:a16="http://schemas.microsoft.com/office/drawing/2014/main" id="{33E9D28E-AA5C-4E3B-9739-92342CA94EA3}"/>
                    </a:ext>
                  </a:extLst>
                </p14:cNvPr>
                <p14:cNvContentPartPr/>
                <p14:nvPr/>
              </p14:nvContentPartPr>
              <p14:xfrm>
                <a:off x="2108253" y="5549107"/>
                <a:ext cx="39960" cy="136440"/>
              </p14:xfrm>
            </p:contentPart>
          </mc:Choice>
          <mc:Fallback xmlns="">
            <p:pic>
              <p:nvPicPr>
                <p:cNvPr id="498" name="Freihand 497">
                  <a:extLst>
                    <a:ext uri="{FF2B5EF4-FFF2-40B4-BE49-F238E27FC236}">
                      <a16:creationId xmlns:a16="http://schemas.microsoft.com/office/drawing/2014/main" id="{33E9D28E-AA5C-4E3B-9739-92342CA94EA3}"/>
                    </a:ext>
                  </a:extLst>
                </p:cNvPr>
                <p:cNvPicPr/>
                <p:nvPr/>
              </p:nvPicPr>
              <p:blipFill>
                <a:blip r:embed="rId774"/>
                <a:stretch>
                  <a:fillRect/>
                </a:stretch>
              </p:blipFill>
              <p:spPr>
                <a:xfrm>
                  <a:off x="2103933" y="5544787"/>
                  <a:ext cx="486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499" name="Freihand 498">
                  <a:extLst>
                    <a:ext uri="{FF2B5EF4-FFF2-40B4-BE49-F238E27FC236}">
                      <a16:creationId xmlns:a16="http://schemas.microsoft.com/office/drawing/2014/main" id="{13490A9B-DBFB-49CA-AE97-A28EC244E6EA}"/>
                    </a:ext>
                  </a:extLst>
                </p14:cNvPr>
                <p14:cNvContentPartPr/>
                <p14:nvPr/>
              </p14:nvContentPartPr>
              <p14:xfrm>
                <a:off x="2012853" y="5787427"/>
                <a:ext cx="87840" cy="118800"/>
              </p14:xfrm>
            </p:contentPart>
          </mc:Choice>
          <mc:Fallback xmlns="">
            <p:pic>
              <p:nvPicPr>
                <p:cNvPr id="499" name="Freihand 498">
                  <a:extLst>
                    <a:ext uri="{FF2B5EF4-FFF2-40B4-BE49-F238E27FC236}">
                      <a16:creationId xmlns:a16="http://schemas.microsoft.com/office/drawing/2014/main" id="{13490A9B-DBFB-49CA-AE97-A28EC244E6EA}"/>
                    </a:ext>
                  </a:extLst>
                </p:cNvPr>
                <p:cNvPicPr/>
                <p:nvPr/>
              </p:nvPicPr>
              <p:blipFill>
                <a:blip r:embed="rId776"/>
                <a:stretch>
                  <a:fillRect/>
                </a:stretch>
              </p:blipFill>
              <p:spPr>
                <a:xfrm>
                  <a:off x="2008533" y="5783107"/>
                  <a:ext cx="964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500" name="Freihand 499">
                  <a:extLst>
                    <a:ext uri="{FF2B5EF4-FFF2-40B4-BE49-F238E27FC236}">
                      <a16:creationId xmlns:a16="http://schemas.microsoft.com/office/drawing/2014/main" id="{6238AA0C-8BCD-43F7-B462-B9B6CC8092B1}"/>
                    </a:ext>
                  </a:extLst>
                </p14:cNvPr>
                <p14:cNvContentPartPr/>
                <p14:nvPr/>
              </p14:nvContentPartPr>
              <p14:xfrm>
                <a:off x="2091333" y="5784547"/>
                <a:ext cx="9360" cy="115920"/>
              </p14:xfrm>
            </p:contentPart>
          </mc:Choice>
          <mc:Fallback xmlns="">
            <p:pic>
              <p:nvPicPr>
                <p:cNvPr id="500" name="Freihand 499">
                  <a:extLst>
                    <a:ext uri="{FF2B5EF4-FFF2-40B4-BE49-F238E27FC236}">
                      <a16:creationId xmlns:a16="http://schemas.microsoft.com/office/drawing/2014/main" id="{6238AA0C-8BCD-43F7-B462-B9B6CC8092B1}"/>
                    </a:ext>
                  </a:extLst>
                </p:cNvPr>
                <p:cNvPicPr/>
                <p:nvPr/>
              </p:nvPicPr>
              <p:blipFill>
                <a:blip r:embed="rId778"/>
                <a:stretch>
                  <a:fillRect/>
                </a:stretch>
              </p:blipFill>
              <p:spPr>
                <a:xfrm>
                  <a:off x="2087013" y="5780227"/>
                  <a:ext cx="180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501" name="Freihand 500">
                  <a:extLst>
                    <a:ext uri="{FF2B5EF4-FFF2-40B4-BE49-F238E27FC236}">
                      <a16:creationId xmlns:a16="http://schemas.microsoft.com/office/drawing/2014/main" id="{B8C31243-1AFD-429E-A32B-4055A1D7CF25}"/>
                    </a:ext>
                  </a:extLst>
                </p14:cNvPr>
                <p14:cNvContentPartPr/>
                <p14:nvPr/>
              </p14:nvContentPartPr>
              <p14:xfrm>
                <a:off x="2049573" y="5854027"/>
                <a:ext cx="66960" cy="10080"/>
              </p14:xfrm>
            </p:contentPart>
          </mc:Choice>
          <mc:Fallback xmlns="">
            <p:pic>
              <p:nvPicPr>
                <p:cNvPr id="501" name="Freihand 500">
                  <a:extLst>
                    <a:ext uri="{FF2B5EF4-FFF2-40B4-BE49-F238E27FC236}">
                      <a16:creationId xmlns:a16="http://schemas.microsoft.com/office/drawing/2014/main" id="{B8C31243-1AFD-429E-A32B-4055A1D7CF25}"/>
                    </a:ext>
                  </a:extLst>
                </p:cNvPr>
                <p:cNvPicPr/>
                <p:nvPr/>
              </p:nvPicPr>
              <p:blipFill>
                <a:blip r:embed="rId780"/>
                <a:stretch>
                  <a:fillRect/>
                </a:stretch>
              </p:blipFill>
              <p:spPr>
                <a:xfrm>
                  <a:off x="2045253" y="5849707"/>
                  <a:ext cx="756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502" name="Freihand 501">
                  <a:extLst>
                    <a:ext uri="{FF2B5EF4-FFF2-40B4-BE49-F238E27FC236}">
                      <a16:creationId xmlns:a16="http://schemas.microsoft.com/office/drawing/2014/main" id="{5B3A8932-99C4-48E7-9268-3278DD0EA8CD}"/>
                    </a:ext>
                  </a:extLst>
                </p14:cNvPr>
                <p14:cNvContentPartPr/>
                <p14:nvPr/>
              </p14:nvContentPartPr>
              <p14:xfrm>
                <a:off x="1978653" y="5939707"/>
                <a:ext cx="155520" cy="3960"/>
              </p14:xfrm>
            </p:contentPart>
          </mc:Choice>
          <mc:Fallback xmlns="">
            <p:pic>
              <p:nvPicPr>
                <p:cNvPr id="502" name="Freihand 501">
                  <a:extLst>
                    <a:ext uri="{FF2B5EF4-FFF2-40B4-BE49-F238E27FC236}">
                      <a16:creationId xmlns:a16="http://schemas.microsoft.com/office/drawing/2014/main" id="{5B3A8932-99C4-48E7-9268-3278DD0EA8CD}"/>
                    </a:ext>
                  </a:extLst>
                </p:cNvPr>
                <p:cNvPicPr/>
                <p:nvPr/>
              </p:nvPicPr>
              <p:blipFill>
                <a:blip r:embed="rId782"/>
                <a:stretch>
                  <a:fillRect/>
                </a:stretch>
              </p:blipFill>
              <p:spPr>
                <a:xfrm>
                  <a:off x="1974333" y="5935387"/>
                  <a:ext cx="1641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503" name="Freihand 502">
                  <a:extLst>
                    <a:ext uri="{FF2B5EF4-FFF2-40B4-BE49-F238E27FC236}">
                      <a16:creationId xmlns:a16="http://schemas.microsoft.com/office/drawing/2014/main" id="{18063856-AAB3-4116-88E9-A8E5AD2A265B}"/>
                    </a:ext>
                  </a:extLst>
                </p14:cNvPr>
                <p14:cNvContentPartPr/>
                <p14:nvPr/>
              </p14:nvContentPartPr>
              <p14:xfrm>
                <a:off x="2025813" y="5992627"/>
                <a:ext cx="18720" cy="95040"/>
              </p14:xfrm>
            </p:contentPart>
          </mc:Choice>
          <mc:Fallback xmlns="">
            <p:pic>
              <p:nvPicPr>
                <p:cNvPr id="503" name="Freihand 502">
                  <a:extLst>
                    <a:ext uri="{FF2B5EF4-FFF2-40B4-BE49-F238E27FC236}">
                      <a16:creationId xmlns:a16="http://schemas.microsoft.com/office/drawing/2014/main" id="{18063856-AAB3-4116-88E9-A8E5AD2A265B}"/>
                    </a:ext>
                  </a:extLst>
                </p:cNvPr>
                <p:cNvPicPr/>
                <p:nvPr/>
              </p:nvPicPr>
              <p:blipFill>
                <a:blip r:embed="rId784"/>
                <a:stretch>
                  <a:fillRect/>
                </a:stretch>
              </p:blipFill>
              <p:spPr>
                <a:xfrm>
                  <a:off x="2021493" y="5988307"/>
                  <a:ext cx="273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504" name="Freihand 503">
                  <a:extLst>
                    <a:ext uri="{FF2B5EF4-FFF2-40B4-BE49-F238E27FC236}">
                      <a16:creationId xmlns:a16="http://schemas.microsoft.com/office/drawing/2014/main" id="{43BBD683-3C12-43D8-B12E-0D67790BFA9F}"/>
                    </a:ext>
                  </a:extLst>
                </p14:cNvPr>
                <p14:cNvContentPartPr/>
                <p14:nvPr/>
              </p14:nvContentPartPr>
              <p14:xfrm>
                <a:off x="2000613" y="5977147"/>
                <a:ext cx="103320" cy="107640"/>
              </p14:xfrm>
            </p:contentPart>
          </mc:Choice>
          <mc:Fallback xmlns="">
            <p:pic>
              <p:nvPicPr>
                <p:cNvPr id="504" name="Freihand 503">
                  <a:extLst>
                    <a:ext uri="{FF2B5EF4-FFF2-40B4-BE49-F238E27FC236}">
                      <a16:creationId xmlns:a16="http://schemas.microsoft.com/office/drawing/2014/main" id="{43BBD683-3C12-43D8-B12E-0D67790BFA9F}"/>
                    </a:ext>
                  </a:extLst>
                </p:cNvPr>
                <p:cNvPicPr/>
                <p:nvPr/>
              </p:nvPicPr>
              <p:blipFill>
                <a:blip r:embed="rId786"/>
                <a:stretch>
                  <a:fillRect/>
                </a:stretch>
              </p:blipFill>
              <p:spPr>
                <a:xfrm>
                  <a:off x="1996293" y="5972827"/>
                  <a:ext cx="1119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505" name="Freihand 504">
                  <a:extLst>
                    <a:ext uri="{FF2B5EF4-FFF2-40B4-BE49-F238E27FC236}">
                      <a16:creationId xmlns:a16="http://schemas.microsoft.com/office/drawing/2014/main" id="{2669B26C-F4D0-48F7-B7C6-414902DB9E7D}"/>
                    </a:ext>
                  </a:extLst>
                </p14:cNvPr>
                <p14:cNvContentPartPr/>
                <p14:nvPr/>
              </p14:nvContentPartPr>
              <p14:xfrm>
                <a:off x="2098173" y="5822347"/>
                <a:ext cx="84600" cy="254880"/>
              </p14:xfrm>
            </p:contentPart>
          </mc:Choice>
          <mc:Fallback xmlns="">
            <p:pic>
              <p:nvPicPr>
                <p:cNvPr id="505" name="Freihand 504">
                  <a:extLst>
                    <a:ext uri="{FF2B5EF4-FFF2-40B4-BE49-F238E27FC236}">
                      <a16:creationId xmlns:a16="http://schemas.microsoft.com/office/drawing/2014/main" id="{2669B26C-F4D0-48F7-B7C6-414902DB9E7D}"/>
                    </a:ext>
                  </a:extLst>
                </p:cNvPr>
                <p:cNvPicPr/>
                <p:nvPr/>
              </p:nvPicPr>
              <p:blipFill>
                <a:blip r:embed="rId788"/>
                <a:stretch>
                  <a:fillRect/>
                </a:stretch>
              </p:blipFill>
              <p:spPr>
                <a:xfrm>
                  <a:off x="2093853" y="5818027"/>
                  <a:ext cx="9324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506" name="Freihand 505">
                  <a:extLst>
                    <a:ext uri="{FF2B5EF4-FFF2-40B4-BE49-F238E27FC236}">
                      <a16:creationId xmlns:a16="http://schemas.microsoft.com/office/drawing/2014/main" id="{5A6CBCF5-69FE-4BD8-95C9-36E8EFD712C7}"/>
                    </a:ext>
                  </a:extLst>
                </p14:cNvPr>
                <p14:cNvContentPartPr/>
                <p14:nvPr/>
              </p14:nvContentPartPr>
              <p14:xfrm>
                <a:off x="1892253" y="5797147"/>
                <a:ext cx="143280" cy="268920"/>
              </p14:xfrm>
            </p:contentPart>
          </mc:Choice>
          <mc:Fallback xmlns="">
            <p:pic>
              <p:nvPicPr>
                <p:cNvPr id="506" name="Freihand 505">
                  <a:extLst>
                    <a:ext uri="{FF2B5EF4-FFF2-40B4-BE49-F238E27FC236}">
                      <a16:creationId xmlns:a16="http://schemas.microsoft.com/office/drawing/2014/main" id="{5A6CBCF5-69FE-4BD8-95C9-36E8EFD712C7}"/>
                    </a:ext>
                  </a:extLst>
                </p:cNvPr>
                <p:cNvPicPr/>
                <p:nvPr/>
              </p:nvPicPr>
              <p:blipFill>
                <a:blip r:embed="rId790"/>
                <a:stretch>
                  <a:fillRect/>
                </a:stretch>
              </p:blipFill>
              <p:spPr>
                <a:xfrm>
                  <a:off x="1887933" y="5792827"/>
                  <a:ext cx="15192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507" name="Freihand 506">
                  <a:extLst>
                    <a:ext uri="{FF2B5EF4-FFF2-40B4-BE49-F238E27FC236}">
                      <a16:creationId xmlns:a16="http://schemas.microsoft.com/office/drawing/2014/main" id="{389AA181-8E01-47F9-87ED-EC6019D13A9F}"/>
                    </a:ext>
                  </a:extLst>
                </p14:cNvPr>
                <p14:cNvContentPartPr/>
                <p14:nvPr/>
              </p14:nvContentPartPr>
              <p14:xfrm>
                <a:off x="2227413" y="5731267"/>
                <a:ext cx="2520" cy="117720"/>
              </p14:xfrm>
            </p:contentPart>
          </mc:Choice>
          <mc:Fallback xmlns="">
            <p:pic>
              <p:nvPicPr>
                <p:cNvPr id="507" name="Freihand 506">
                  <a:extLst>
                    <a:ext uri="{FF2B5EF4-FFF2-40B4-BE49-F238E27FC236}">
                      <a16:creationId xmlns:a16="http://schemas.microsoft.com/office/drawing/2014/main" id="{389AA181-8E01-47F9-87ED-EC6019D13A9F}"/>
                    </a:ext>
                  </a:extLst>
                </p:cNvPr>
                <p:cNvPicPr/>
                <p:nvPr/>
              </p:nvPicPr>
              <p:blipFill>
                <a:blip r:embed="rId792"/>
                <a:stretch>
                  <a:fillRect/>
                </a:stretch>
              </p:blipFill>
              <p:spPr>
                <a:xfrm>
                  <a:off x="2223093" y="5726947"/>
                  <a:ext cx="11160" cy="126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93">
            <p14:nvContentPartPr>
              <p14:cNvPr id="509" name="Freihand 508">
                <a:extLst>
                  <a:ext uri="{FF2B5EF4-FFF2-40B4-BE49-F238E27FC236}">
                    <a16:creationId xmlns:a16="http://schemas.microsoft.com/office/drawing/2014/main" id="{372B41DF-1F4B-443E-832D-7ACD5D60A3FC}"/>
                  </a:ext>
                </a:extLst>
              </p14:cNvPr>
              <p14:cNvContentPartPr/>
              <p14:nvPr/>
            </p14:nvContentPartPr>
            <p14:xfrm>
              <a:off x="2059293" y="4531027"/>
              <a:ext cx="43200" cy="41400"/>
            </p14:xfrm>
          </p:contentPart>
        </mc:Choice>
        <mc:Fallback xmlns="">
          <p:pic>
            <p:nvPicPr>
              <p:cNvPr id="509" name="Freihand 508">
                <a:extLst>
                  <a:ext uri="{FF2B5EF4-FFF2-40B4-BE49-F238E27FC236}">
                    <a16:creationId xmlns:a16="http://schemas.microsoft.com/office/drawing/2014/main" id="{372B41DF-1F4B-443E-832D-7ACD5D60A3FC}"/>
                  </a:ext>
                </a:extLst>
              </p:cNvPr>
              <p:cNvPicPr/>
              <p:nvPr/>
            </p:nvPicPr>
            <p:blipFill>
              <a:blip r:embed="rId794"/>
              <a:stretch>
                <a:fillRect/>
              </a:stretch>
            </p:blipFill>
            <p:spPr>
              <a:xfrm>
                <a:off x="2054973" y="4526707"/>
                <a:ext cx="51840" cy="50040"/>
              </a:xfrm>
              <a:prstGeom prst="rect">
                <a:avLst/>
              </a:prstGeom>
            </p:spPr>
          </p:pic>
        </mc:Fallback>
      </mc:AlternateContent>
      <p:grpSp>
        <p:nvGrpSpPr>
          <p:cNvPr id="534" name="Gruppieren 533">
            <a:extLst>
              <a:ext uri="{FF2B5EF4-FFF2-40B4-BE49-F238E27FC236}">
                <a16:creationId xmlns:a16="http://schemas.microsoft.com/office/drawing/2014/main" id="{9A7988F0-01E2-45C3-B22F-4EA96C1F881E}"/>
              </a:ext>
            </a:extLst>
          </p:cNvPr>
          <p:cNvGrpSpPr/>
          <p:nvPr/>
        </p:nvGrpSpPr>
        <p:grpSpPr>
          <a:xfrm>
            <a:off x="5252493" y="3341587"/>
            <a:ext cx="2576160" cy="294120"/>
            <a:chOff x="5252493" y="3341587"/>
            <a:chExt cx="2576160" cy="294120"/>
          </a:xfrm>
        </p:grpSpPr>
        <mc:AlternateContent xmlns:mc="http://schemas.openxmlformats.org/markup-compatibility/2006" xmlns:p14="http://schemas.microsoft.com/office/powerpoint/2010/main">
          <mc:Choice Requires="p14">
            <p:contentPart p14:bwMode="auto" r:id="rId795">
              <p14:nvContentPartPr>
                <p14:cNvPr id="510" name="Freihand 509">
                  <a:extLst>
                    <a:ext uri="{FF2B5EF4-FFF2-40B4-BE49-F238E27FC236}">
                      <a16:creationId xmlns:a16="http://schemas.microsoft.com/office/drawing/2014/main" id="{9AC4E3A5-8E3F-4F80-98CC-CBE5585537D6}"/>
                    </a:ext>
                  </a:extLst>
                </p14:cNvPr>
                <p14:cNvContentPartPr/>
                <p14:nvPr/>
              </p14:nvContentPartPr>
              <p14:xfrm>
                <a:off x="5252493" y="3453907"/>
                <a:ext cx="117000" cy="175680"/>
              </p14:xfrm>
            </p:contentPart>
          </mc:Choice>
          <mc:Fallback xmlns="">
            <p:pic>
              <p:nvPicPr>
                <p:cNvPr id="510" name="Freihand 509">
                  <a:extLst>
                    <a:ext uri="{FF2B5EF4-FFF2-40B4-BE49-F238E27FC236}">
                      <a16:creationId xmlns:a16="http://schemas.microsoft.com/office/drawing/2014/main" id="{9AC4E3A5-8E3F-4F80-98CC-CBE5585537D6}"/>
                    </a:ext>
                  </a:extLst>
                </p:cNvPr>
                <p:cNvPicPr/>
                <p:nvPr/>
              </p:nvPicPr>
              <p:blipFill>
                <a:blip r:embed="rId796"/>
                <a:stretch>
                  <a:fillRect/>
                </a:stretch>
              </p:blipFill>
              <p:spPr>
                <a:xfrm>
                  <a:off x="5248173" y="3449587"/>
                  <a:ext cx="1256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511" name="Freihand 510">
                  <a:extLst>
                    <a:ext uri="{FF2B5EF4-FFF2-40B4-BE49-F238E27FC236}">
                      <a16:creationId xmlns:a16="http://schemas.microsoft.com/office/drawing/2014/main" id="{EDB434A6-10FD-46C5-B280-D96B25A002BB}"/>
                    </a:ext>
                  </a:extLst>
                </p14:cNvPr>
                <p14:cNvContentPartPr/>
                <p14:nvPr/>
              </p14:nvContentPartPr>
              <p14:xfrm>
                <a:off x="5280933" y="3467947"/>
                <a:ext cx="120960" cy="157320"/>
              </p14:xfrm>
            </p:contentPart>
          </mc:Choice>
          <mc:Fallback xmlns="">
            <p:pic>
              <p:nvPicPr>
                <p:cNvPr id="511" name="Freihand 510">
                  <a:extLst>
                    <a:ext uri="{FF2B5EF4-FFF2-40B4-BE49-F238E27FC236}">
                      <a16:creationId xmlns:a16="http://schemas.microsoft.com/office/drawing/2014/main" id="{EDB434A6-10FD-46C5-B280-D96B25A002BB}"/>
                    </a:ext>
                  </a:extLst>
                </p:cNvPr>
                <p:cNvPicPr/>
                <p:nvPr/>
              </p:nvPicPr>
              <p:blipFill>
                <a:blip r:embed="rId798"/>
                <a:stretch>
                  <a:fillRect/>
                </a:stretch>
              </p:blipFill>
              <p:spPr>
                <a:xfrm>
                  <a:off x="5276613" y="3463627"/>
                  <a:ext cx="1296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512" name="Freihand 511">
                  <a:extLst>
                    <a:ext uri="{FF2B5EF4-FFF2-40B4-BE49-F238E27FC236}">
                      <a16:creationId xmlns:a16="http://schemas.microsoft.com/office/drawing/2014/main" id="{C1726280-71E5-44AD-9BDB-C4C902669F5E}"/>
                    </a:ext>
                  </a:extLst>
                </p14:cNvPr>
                <p14:cNvContentPartPr/>
                <p14:nvPr/>
              </p14:nvContentPartPr>
              <p14:xfrm>
                <a:off x="5429253" y="3492427"/>
                <a:ext cx="83520" cy="101520"/>
              </p14:xfrm>
            </p:contentPart>
          </mc:Choice>
          <mc:Fallback xmlns="">
            <p:pic>
              <p:nvPicPr>
                <p:cNvPr id="512" name="Freihand 511">
                  <a:extLst>
                    <a:ext uri="{FF2B5EF4-FFF2-40B4-BE49-F238E27FC236}">
                      <a16:creationId xmlns:a16="http://schemas.microsoft.com/office/drawing/2014/main" id="{C1726280-71E5-44AD-9BDB-C4C902669F5E}"/>
                    </a:ext>
                  </a:extLst>
                </p:cNvPr>
                <p:cNvPicPr/>
                <p:nvPr/>
              </p:nvPicPr>
              <p:blipFill>
                <a:blip r:embed="rId800"/>
                <a:stretch>
                  <a:fillRect/>
                </a:stretch>
              </p:blipFill>
              <p:spPr>
                <a:xfrm>
                  <a:off x="5424933" y="3488107"/>
                  <a:ext cx="921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513" name="Freihand 512">
                  <a:extLst>
                    <a:ext uri="{FF2B5EF4-FFF2-40B4-BE49-F238E27FC236}">
                      <a16:creationId xmlns:a16="http://schemas.microsoft.com/office/drawing/2014/main" id="{1415697F-0FC2-4C2A-BD99-D1E64BEDE8E2}"/>
                    </a:ext>
                  </a:extLst>
                </p14:cNvPr>
                <p14:cNvContentPartPr/>
                <p14:nvPr/>
              </p14:nvContentPartPr>
              <p14:xfrm>
                <a:off x="5522853" y="3494947"/>
                <a:ext cx="89280" cy="91800"/>
              </p14:xfrm>
            </p:contentPart>
          </mc:Choice>
          <mc:Fallback xmlns="">
            <p:pic>
              <p:nvPicPr>
                <p:cNvPr id="513" name="Freihand 512">
                  <a:extLst>
                    <a:ext uri="{FF2B5EF4-FFF2-40B4-BE49-F238E27FC236}">
                      <a16:creationId xmlns:a16="http://schemas.microsoft.com/office/drawing/2014/main" id="{1415697F-0FC2-4C2A-BD99-D1E64BEDE8E2}"/>
                    </a:ext>
                  </a:extLst>
                </p:cNvPr>
                <p:cNvPicPr/>
                <p:nvPr/>
              </p:nvPicPr>
              <p:blipFill>
                <a:blip r:embed="rId802"/>
                <a:stretch>
                  <a:fillRect/>
                </a:stretch>
              </p:blipFill>
              <p:spPr>
                <a:xfrm>
                  <a:off x="5518533" y="3490627"/>
                  <a:ext cx="979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514" name="Freihand 513">
                  <a:extLst>
                    <a:ext uri="{FF2B5EF4-FFF2-40B4-BE49-F238E27FC236}">
                      <a16:creationId xmlns:a16="http://schemas.microsoft.com/office/drawing/2014/main" id="{6C310F50-0EE0-4A38-B5AA-5C4AFB02F98B}"/>
                    </a:ext>
                  </a:extLst>
                </p14:cNvPr>
                <p14:cNvContentPartPr/>
                <p14:nvPr/>
              </p14:nvContentPartPr>
              <p14:xfrm>
                <a:off x="5622933" y="3517267"/>
                <a:ext cx="277560" cy="56520"/>
              </p14:xfrm>
            </p:contentPart>
          </mc:Choice>
          <mc:Fallback xmlns="">
            <p:pic>
              <p:nvPicPr>
                <p:cNvPr id="514" name="Freihand 513">
                  <a:extLst>
                    <a:ext uri="{FF2B5EF4-FFF2-40B4-BE49-F238E27FC236}">
                      <a16:creationId xmlns:a16="http://schemas.microsoft.com/office/drawing/2014/main" id="{6C310F50-0EE0-4A38-B5AA-5C4AFB02F98B}"/>
                    </a:ext>
                  </a:extLst>
                </p:cNvPr>
                <p:cNvPicPr/>
                <p:nvPr/>
              </p:nvPicPr>
              <p:blipFill>
                <a:blip r:embed="rId804"/>
                <a:stretch>
                  <a:fillRect/>
                </a:stretch>
              </p:blipFill>
              <p:spPr>
                <a:xfrm>
                  <a:off x="5618613" y="3512947"/>
                  <a:ext cx="2862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515" name="Freihand 514">
                  <a:extLst>
                    <a:ext uri="{FF2B5EF4-FFF2-40B4-BE49-F238E27FC236}">
                      <a16:creationId xmlns:a16="http://schemas.microsoft.com/office/drawing/2014/main" id="{0BEF705E-853D-471D-977D-8D7DAEE01223}"/>
                    </a:ext>
                  </a:extLst>
                </p14:cNvPr>
                <p14:cNvContentPartPr/>
                <p14:nvPr/>
              </p14:nvContentPartPr>
              <p14:xfrm>
                <a:off x="5910933" y="3438787"/>
                <a:ext cx="360" cy="360"/>
              </p14:xfrm>
            </p:contentPart>
          </mc:Choice>
          <mc:Fallback xmlns="">
            <p:pic>
              <p:nvPicPr>
                <p:cNvPr id="515" name="Freihand 514">
                  <a:extLst>
                    <a:ext uri="{FF2B5EF4-FFF2-40B4-BE49-F238E27FC236}">
                      <a16:creationId xmlns:a16="http://schemas.microsoft.com/office/drawing/2014/main" id="{0BEF705E-853D-471D-977D-8D7DAEE01223}"/>
                    </a:ext>
                  </a:extLst>
                </p:cNvPr>
                <p:cNvPicPr/>
                <p:nvPr/>
              </p:nvPicPr>
              <p:blipFill>
                <a:blip r:embed="rId806"/>
                <a:stretch>
                  <a:fillRect/>
                </a:stretch>
              </p:blipFill>
              <p:spPr>
                <a:xfrm>
                  <a:off x="5906613" y="34344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517" name="Freihand 516">
                  <a:extLst>
                    <a:ext uri="{FF2B5EF4-FFF2-40B4-BE49-F238E27FC236}">
                      <a16:creationId xmlns:a16="http://schemas.microsoft.com/office/drawing/2014/main" id="{7B101657-1B74-4B75-9A85-E764C09B46BD}"/>
                    </a:ext>
                  </a:extLst>
                </p14:cNvPr>
                <p14:cNvContentPartPr/>
                <p14:nvPr/>
              </p14:nvContentPartPr>
              <p14:xfrm>
                <a:off x="6114333" y="3426907"/>
                <a:ext cx="75600" cy="134280"/>
              </p14:xfrm>
            </p:contentPart>
          </mc:Choice>
          <mc:Fallback xmlns="">
            <p:pic>
              <p:nvPicPr>
                <p:cNvPr id="517" name="Freihand 516">
                  <a:extLst>
                    <a:ext uri="{FF2B5EF4-FFF2-40B4-BE49-F238E27FC236}">
                      <a16:creationId xmlns:a16="http://schemas.microsoft.com/office/drawing/2014/main" id="{7B101657-1B74-4B75-9A85-E764C09B46BD}"/>
                    </a:ext>
                  </a:extLst>
                </p:cNvPr>
                <p:cNvPicPr/>
                <p:nvPr/>
              </p:nvPicPr>
              <p:blipFill>
                <a:blip r:embed="rId808"/>
                <a:stretch>
                  <a:fillRect/>
                </a:stretch>
              </p:blipFill>
              <p:spPr>
                <a:xfrm>
                  <a:off x="6110013" y="3422587"/>
                  <a:ext cx="842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518" name="Freihand 517">
                  <a:extLst>
                    <a:ext uri="{FF2B5EF4-FFF2-40B4-BE49-F238E27FC236}">
                      <a16:creationId xmlns:a16="http://schemas.microsoft.com/office/drawing/2014/main" id="{21E2BB42-1CFB-492C-8BBC-B41C0CF030B7}"/>
                    </a:ext>
                  </a:extLst>
                </p14:cNvPr>
                <p14:cNvContentPartPr/>
                <p14:nvPr/>
              </p14:nvContentPartPr>
              <p14:xfrm>
                <a:off x="6117573" y="3436267"/>
                <a:ext cx="99000" cy="123840"/>
              </p14:xfrm>
            </p:contentPart>
          </mc:Choice>
          <mc:Fallback xmlns="">
            <p:pic>
              <p:nvPicPr>
                <p:cNvPr id="518" name="Freihand 517">
                  <a:extLst>
                    <a:ext uri="{FF2B5EF4-FFF2-40B4-BE49-F238E27FC236}">
                      <a16:creationId xmlns:a16="http://schemas.microsoft.com/office/drawing/2014/main" id="{21E2BB42-1CFB-492C-8BBC-B41C0CF030B7}"/>
                    </a:ext>
                  </a:extLst>
                </p:cNvPr>
                <p:cNvPicPr/>
                <p:nvPr/>
              </p:nvPicPr>
              <p:blipFill>
                <a:blip r:embed="rId810"/>
                <a:stretch>
                  <a:fillRect/>
                </a:stretch>
              </p:blipFill>
              <p:spPr>
                <a:xfrm>
                  <a:off x="6113253" y="3431947"/>
                  <a:ext cx="1076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519" name="Freihand 518">
                  <a:extLst>
                    <a:ext uri="{FF2B5EF4-FFF2-40B4-BE49-F238E27FC236}">
                      <a16:creationId xmlns:a16="http://schemas.microsoft.com/office/drawing/2014/main" id="{4D41B97B-A668-4266-A4E0-687EC7D301FE}"/>
                    </a:ext>
                  </a:extLst>
                </p14:cNvPr>
                <p14:cNvContentPartPr/>
                <p14:nvPr/>
              </p14:nvContentPartPr>
              <p14:xfrm>
                <a:off x="6368853" y="3468307"/>
                <a:ext cx="6480" cy="86760"/>
              </p14:xfrm>
            </p:contentPart>
          </mc:Choice>
          <mc:Fallback xmlns="">
            <p:pic>
              <p:nvPicPr>
                <p:cNvPr id="519" name="Freihand 518">
                  <a:extLst>
                    <a:ext uri="{FF2B5EF4-FFF2-40B4-BE49-F238E27FC236}">
                      <a16:creationId xmlns:a16="http://schemas.microsoft.com/office/drawing/2014/main" id="{4D41B97B-A668-4266-A4E0-687EC7D301FE}"/>
                    </a:ext>
                  </a:extLst>
                </p:cNvPr>
                <p:cNvPicPr/>
                <p:nvPr/>
              </p:nvPicPr>
              <p:blipFill>
                <a:blip r:embed="rId812"/>
                <a:stretch>
                  <a:fillRect/>
                </a:stretch>
              </p:blipFill>
              <p:spPr>
                <a:xfrm>
                  <a:off x="6364533" y="3463987"/>
                  <a:ext cx="151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520" name="Freihand 519">
                  <a:extLst>
                    <a:ext uri="{FF2B5EF4-FFF2-40B4-BE49-F238E27FC236}">
                      <a16:creationId xmlns:a16="http://schemas.microsoft.com/office/drawing/2014/main" id="{C3768B3F-62DE-48AE-8D79-AC0A02E807F4}"/>
                    </a:ext>
                  </a:extLst>
                </p14:cNvPr>
                <p14:cNvContentPartPr/>
                <p14:nvPr/>
              </p14:nvContentPartPr>
              <p14:xfrm>
                <a:off x="6362013" y="3411787"/>
                <a:ext cx="24480" cy="8640"/>
              </p14:xfrm>
            </p:contentPart>
          </mc:Choice>
          <mc:Fallback xmlns="">
            <p:pic>
              <p:nvPicPr>
                <p:cNvPr id="520" name="Freihand 519">
                  <a:extLst>
                    <a:ext uri="{FF2B5EF4-FFF2-40B4-BE49-F238E27FC236}">
                      <a16:creationId xmlns:a16="http://schemas.microsoft.com/office/drawing/2014/main" id="{C3768B3F-62DE-48AE-8D79-AC0A02E807F4}"/>
                    </a:ext>
                  </a:extLst>
                </p:cNvPr>
                <p:cNvPicPr/>
                <p:nvPr/>
              </p:nvPicPr>
              <p:blipFill>
                <a:blip r:embed="rId814"/>
                <a:stretch>
                  <a:fillRect/>
                </a:stretch>
              </p:blipFill>
              <p:spPr>
                <a:xfrm>
                  <a:off x="6357693" y="3407467"/>
                  <a:ext cx="331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521" name="Freihand 520">
                  <a:extLst>
                    <a:ext uri="{FF2B5EF4-FFF2-40B4-BE49-F238E27FC236}">
                      <a16:creationId xmlns:a16="http://schemas.microsoft.com/office/drawing/2014/main" id="{30027A08-77CC-46F8-A141-C58445A68E60}"/>
                    </a:ext>
                  </a:extLst>
                </p14:cNvPr>
                <p14:cNvContentPartPr/>
                <p14:nvPr/>
              </p14:nvContentPartPr>
              <p14:xfrm>
                <a:off x="6432213" y="3459667"/>
                <a:ext cx="77400" cy="99000"/>
              </p14:xfrm>
            </p:contentPart>
          </mc:Choice>
          <mc:Fallback xmlns="">
            <p:pic>
              <p:nvPicPr>
                <p:cNvPr id="521" name="Freihand 520">
                  <a:extLst>
                    <a:ext uri="{FF2B5EF4-FFF2-40B4-BE49-F238E27FC236}">
                      <a16:creationId xmlns:a16="http://schemas.microsoft.com/office/drawing/2014/main" id="{30027A08-77CC-46F8-A141-C58445A68E60}"/>
                    </a:ext>
                  </a:extLst>
                </p:cNvPr>
                <p:cNvPicPr/>
                <p:nvPr/>
              </p:nvPicPr>
              <p:blipFill>
                <a:blip r:embed="rId816"/>
                <a:stretch>
                  <a:fillRect/>
                </a:stretch>
              </p:blipFill>
              <p:spPr>
                <a:xfrm>
                  <a:off x="6427893" y="3455347"/>
                  <a:ext cx="860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522" name="Freihand 521">
                  <a:extLst>
                    <a:ext uri="{FF2B5EF4-FFF2-40B4-BE49-F238E27FC236}">
                      <a16:creationId xmlns:a16="http://schemas.microsoft.com/office/drawing/2014/main" id="{BA5710D4-C740-4376-879B-61EC62700671}"/>
                    </a:ext>
                  </a:extLst>
                </p14:cNvPr>
                <p14:cNvContentPartPr/>
                <p14:nvPr/>
              </p14:nvContentPartPr>
              <p14:xfrm>
                <a:off x="6656493" y="3457147"/>
                <a:ext cx="165960" cy="80640"/>
              </p14:xfrm>
            </p:contentPart>
          </mc:Choice>
          <mc:Fallback xmlns="">
            <p:pic>
              <p:nvPicPr>
                <p:cNvPr id="522" name="Freihand 521">
                  <a:extLst>
                    <a:ext uri="{FF2B5EF4-FFF2-40B4-BE49-F238E27FC236}">
                      <a16:creationId xmlns:a16="http://schemas.microsoft.com/office/drawing/2014/main" id="{BA5710D4-C740-4376-879B-61EC62700671}"/>
                    </a:ext>
                  </a:extLst>
                </p:cNvPr>
                <p:cNvPicPr/>
                <p:nvPr/>
              </p:nvPicPr>
              <p:blipFill>
                <a:blip r:embed="rId818"/>
                <a:stretch>
                  <a:fillRect/>
                </a:stretch>
              </p:blipFill>
              <p:spPr>
                <a:xfrm>
                  <a:off x="6652173" y="3452827"/>
                  <a:ext cx="1746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523" name="Freihand 522">
                  <a:extLst>
                    <a:ext uri="{FF2B5EF4-FFF2-40B4-BE49-F238E27FC236}">
                      <a16:creationId xmlns:a16="http://schemas.microsoft.com/office/drawing/2014/main" id="{36C0A038-E63D-4F77-8543-3CD3431AAAD9}"/>
                    </a:ext>
                  </a:extLst>
                </p14:cNvPr>
                <p14:cNvContentPartPr/>
                <p14:nvPr/>
              </p14:nvContentPartPr>
              <p14:xfrm>
                <a:off x="6810573" y="3389827"/>
                <a:ext cx="6840" cy="21960"/>
              </p14:xfrm>
            </p:contentPart>
          </mc:Choice>
          <mc:Fallback xmlns="">
            <p:pic>
              <p:nvPicPr>
                <p:cNvPr id="523" name="Freihand 522">
                  <a:extLst>
                    <a:ext uri="{FF2B5EF4-FFF2-40B4-BE49-F238E27FC236}">
                      <a16:creationId xmlns:a16="http://schemas.microsoft.com/office/drawing/2014/main" id="{36C0A038-E63D-4F77-8543-3CD3431AAAD9}"/>
                    </a:ext>
                  </a:extLst>
                </p:cNvPr>
                <p:cNvPicPr/>
                <p:nvPr/>
              </p:nvPicPr>
              <p:blipFill>
                <a:blip r:embed="rId820"/>
                <a:stretch>
                  <a:fillRect/>
                </a:stretch>
              </p:blipFill>
              <p:spPr>
                <a:xfrm>
                  <a:off x="6806253" y="3385507"/>
                  <a:ext cx="154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524" name="Freihand 523">
                  <a:extLst>
                    <a:ext uri="{FF2B5EF4-FFF2-40B4-BE49-F238E27FC236}">
                      <a16:creationId xmlns:a16="http://schemas.microsoft.com/office/drawing/2014/main" id="{81DD5F7C-7648-4ABA-BD76-9CE7A69E20F5}"/>
                    </a:ext>
                  </a:extLst>
                </p14:cNvPr>
                <p14:cNvContentPartPr/>
                <p14:nvPr/>
              </p14:nvContentPartPr>
              <p14:xfrm>
                <a:off x="6890493" y="3439507"/>
                <a:ext cx="111960" cy="85680"/>
              </p14:xfrm>
            </p:contentPart>
          </mc:Choice>
          <mc:Fallback xmlns="">
            <p:pic>
              <p:nvPicPr>
                <p:cNvPr id="524" name="Freihand 523">
                  <a:extLst>
                    <a:ext uri="{FF2B5EF4-FFF2-40B4-BE49-F238E27FC236}">
                      <a16:creationId xmlns:a16="http://schemas.microsoft.com/office/drawing/2014/main" id="{81DD5F7C-7648-4ABA-BD76-9CE7A69E20F5}"/>
                    </a:ext>
                  </a:extLst>
                </p:cNvPr>
                <p:cNvPicPr/>
                <p:nvPr/>
              </p:nvPicPr>
              <p:blipFill>
                <a:blip r:embed="rId822"/>
                <a:stretch>
                  <a:fillRect/>
                </a:stretch>
              </p:blipFill>
              <p:spPr>
                <a:xfrm>
                  <a:off x="6886173" y="3435187"/>
                  <a:ext cx="1206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525" name="Freihand 524">
                  <a:extLst>
                    <a:ext uri="{FF2B5EF4-FFF2-40B4-BE49-F238E27FC236}">
                      <a16:creationId xmlns:a16="http://schemas.microsoft.com/office/drawing/2014/main" id="{9EDBEC73-A05D-4976-B4B9-2E1FE6258C89}"/>
                    </a:ext>
                  </a:extLst>
                </p14:cNvPr>
                <p14:cNvContentPartPr/>
                <p14:nvPr/>
              </p14:nvContentPartPr>
              <p14:xfrm>
                <a:off x="7017213" y="3414667"/>
                <a:ext cx="166320" cy="110520"/>
              </p14:xfrm>
            </p:contentPart>
          </mc:Choice>
          <mc:Fallback xmlns="">
            <p:pic>
              <p:nvPicPr>
                <p:cNvPr id="525" name="Freihand 524">
                  <a:extLst>
                    <a:ext uri="{FF2B5EF4-FFF2-40B4-BE49-F238E27FC236}">
                      <a16:creationId xmlns:a16="http://schemas.microsoft.com/office/drawing/2014/main" id="{9EDBEC73-A05D-4976-B4B9-2E1FE6258C89}"/>
                    </a:ext>
                  </a:extLst>
                </p:cNvPr>
                <p:cNvPicPr/>
                <p:nvPr/>
              </p:nvPicPr>
              <p:blipFill>
                <a:blip r:embed="rId824"/>
                <a:stretch>
                  <a:fillRect/>
                </a:stretch>
              </p:blipFill>
              <p:spPr>
                <a:xfrm>
                  <a:off x="7012893" y="3410347"/>
                  <a:ext cx="1749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526" name="Freihand 525">
                  <a:extLst>
                    <a:ext uri="{FF2B5EF4-FFF2-40B4-BE49-F238E27FC236}">
                      <a16:creationId xmlns:a16="http://schemas.microsoft.com/office/drawing/2014/main" id="{6DBAD103-DAB3-463B-B4BB-65B49A383D7D}"/>
                    </a:ext>
                  </a:extLst>
                </p14:cNvPr>
                <p14:cNvContentPartPr/>
                <p14:nvPr/>
              </p14:nvContentPartPr>
              <p14:xfrm>
                <a:off x="7210173" y="3427627"/>
                <a:ext cx="99000" cy="81000"/>
              </p14:xfrm>
            </p:contentPart>
          </mc:Choice>
          <mc:Fallback xmlns="">
            <p:pic>
              <p:nvPicPr>
                <p:cNvPr id="526" name="Freihand 525">
                  <a:extLst>
                    <a:ext uri="{FF2B5EF4-FFF2-40B4-BE49-F238E27FC236}">
                      <a16:creationId xmlns:a16="http://schemas.microsoft.com/office/drawing/2014/main" id="{6DBAD103-DAB3-463B-B4BB-65B49A383D7D}"/>
                    </a:ext>
                  </a:extLst>
                </p:cNvPr>
                <p:cNvPicPr/>
                <p:nvPr/>
              </p:nvPicPr>
              <p:blipFill>
                <a:blip r:embed="rId826"/>
                <a:stretch>
                  <a:fillRect/>
                </a:stretch>
              </p:blipFill>
              <p:spPr>
                <a:xfrm>
                  <a:off x="7205853" y="3423307"/>
                  <a:ext cx="1076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527" name="Freihand 526">
                  <a:extLst>
                    <a:ext uri="{FF2B5EF4-FFF2-40B4-BE49-F238E27FC236}">
                      <a16:creationId xmlns:a16="http://schemas.microsoft.com/office/drawing/2014/main" id="{6905BAA7-CB85-4794-8210-1A3D9C3F7C59}"/>
                    </a:ext>
                  </a:extLst>
                </p14:cNvPr>
                <p14:cNvContentPartPr/>
                <p14:nvPr/>
              </p14:nvContentPartPr>
              <p14:xfrm>
                <a:off x="7325733" y="3405307"/>
                <a:ext cx="95040" cy="86760"/>
              </p14:xfrm>
            </p:contentPart>
          </mc:Choice>
          <mc:Fallback xmlns="">
            <p:pic>
              <p:nvPicPr>
                <p:cNvPr id="527" name="Freihand 526">
                  <a:extLst>
                    <a:ext uri="{FF2B5EF4-FFF2-40B4-BE49-F238E27FC236}">
                      <a16:creationId xmlns:a16="http://schemas.microsoft.com/office/drawing/2014/main" id="{6905BAA7-CB85-4794-8210-1A3D9C3F7C59}"/>
                    </a:ext>
                  </a:extLst>
                </p:cNvPr>
                <p:cNvPicPr/>
                <p:nvPr/>
              </p:nvPicPr>
              <p:blipFill>
                <a:blip r:embed="rId828"/>
                <a:stretch>
                  <a:fillRect/>
                </a:stretch>
              </p:blipFill>
              <p:spPr>
                <a:xfrm>
                  <a:off x="7321413" y="3400987"/>
                  <a:ext cx="1036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528" name="Freihand 527">
                  <a:extLst>
                    <a:ext uri="{FF2B5EF4-FFF2-40B4-BE49-F238E27FC236}">
                      <a16:creationId xmlns:a16="http://schemas.microsoft.com/office/drawing/2014/main" id="{41F277F1-800C-485C-A279-4D7DFA382A91}"/>
                    </a:ext>
                  </a:extLst>
                </p14:cNvPr>
                <p14:cNvContentPartPr/>
                <p14:nvPr/>
              </p14:nvContentPartPr>
              <p14:xfrm>
                <a:off x="7432293" y="3411787"/>
                <a:ext cx="246600" cy="47520"/>
              </p14:xfrm>
            </p:contentPart>
          </mc:Choice>
          <mc:Fallback xmlns="">
            <p:pic>
              <p:nvPicPr>
                <p:cNvPr id="528" name="Freihand 527">
                  <a:extLst>
                    <a:ext uri="{FF2B5EF4-FFF2-40B4-BE49-F238E27FC236}">
                      <a16:creationId xmlns:a16="http://schemas.microsoft.com/office/drawing/2014/main" id="{41F277F1-800C-485C-A279-4D7DFA382A91}"/>
                    </a:ext>
                  </a:extLst>
                </p:cNvPr>
                <p:cNvPicPr/>
                <p:nvPr/>
              </p:nvPicPr>
              <p:blipFill>
                <a:blip r:embed="rId830"/>
                <a:stretch>
                  <a:fillRect/>
                </a:stretch>
              </p:blipFill>
              <p:spPr>
                <a:xfrm>
                  <a:off x="7427973" y="3407467"/>
                  <a:ext cx="2552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529" name="Freihand 528">
                  <a:extLst>
                    <a:ext uri="{FF2B5EF4-FFF2-40B4-BE49-F238E27FC236}">
                      <a16:creationId xmlns:a16="http://schemas.microsoft.com/office/drawing/2014/main" id="{94F57D69-3ECA-4475-B315-5DC5686A6999}"/>
                    </a:ext>
                  </a:extLst>
                </p14:cNvPr>
                <p14:cNvContentPartPr/>
                <p14:nvPr/>
              </p14:nvContentPartPr>
              <p14:xfrm>
                <a:off x="7629933" y="3341587"/>
                <a:ext cx="9360" cy="20160"/>
              </p14:xfrm>
            </p:contentPart>
          </mc:Choice>
          <mc:Fallback xmlns="">
            <p:pic>
              <p:nvPicPr>
                <p:cNvPr id="529" name="Freihand 528">
                  <a:extLst>
                    <a:ext uri="{FF2B5EF4-FFF2-40B4-BE49-F238E27FC236}">
                      <a16:creationId xmlns:a16="http://schemas.microsoft.com/office/drawing/2014/main" id="{94F57D69-3ECA-4475-B315-5DC5686A6999}"/>
                    </a:ext>
                  </a:extLst>
                </p:cNvPr>
                <p:cNvPicPr/>
                <p:nvPr/>
              </p:nvPicPr>
              <p:blipFill>
                <a:blip r:embed="rId832"/>
                <a:stretch>
                  <a:fillRect/>
                </a:stretch>
              </p:blipFill>
              <p:spPr>
                <a:xfrm>
                  <a:off x="7625613" y="3337267"/>
                  <a:ext cx="180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530" name="Freihand 529">
                  <a:extLst>
                    <a:ext uri="{FF2B5EF4-FFF2-40B4-BE49-F238E27FC236}">
                      <a16:creationId xmlns:a16="http://schemas.microsoft.com/office/drawing/2014/main" id="{656C98A1-08D0-4A33-B71D-51E15EC4AC78}"/>
                    </a:ext>
                  </a:extLst>
                </p14:cNvPr>
                <p14:cNvContentPartPr/>
                <p14:nvPr/>
              </p14:nvContentPartPr>
              <p14:xfrm>
                <a:off x="7685733" y="3379747"/>
                <a:ext cx="142920" cy="231120"/>
              </p14:xfrm>
            </p:contentPart>
          </mc:Choice>
          <mc:Fallback xmlns="">
            <p:pic>
              <p:nvPicPr>
                <p:cNvPr id="530" name="Freihand 529">
                  <a:extLst>
                    <a:ext uri="{FF2B5EF4-FFF2-40B4-BE49-F238E27FC236}">
                      <a16:creationId xmlns:a16="http://schemas.microsoft.com/office/drawing/2014/main" id="{656C98A1-08D0-4A33-B71D-51E15EC4AC78}"/>
                    </a:ext>
                  </a:extLst>
                </p:cNvPr>
                <p:cNvPicPr/>
                <p:nvPr/>
              </p:nvPicPr>
              <p:blipFill>
                <a:blip r:embed="rId834"/>
                <a:stretch>
                  <a:fillRect/>
                </a:stretch>
              </p:blipFill>
              <p:spPr>
                <a:xfrm>
                  <a:off x="7681413" y="3375427"/>
                  <a:ext cx="15156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532" name="Freihand 531">
                  <a:extLst>
                    <a:ext uri="{FF2B5EF4-FFF2-40B4-BE49-F238E27FC236}">
                      <a16:creationId xmlns:a16="http://schemas.microsoft.com/office/drawing/2014/main" id="{FABD05A5-3D6F-4FF1-A24E-FF44FD08C341}"/>
                    </a:ext>
                  </a:extLst>
                </p14:cNvPr>
                <p14:cNvContentPartPr/>
                <p14:nvPr/>
              </p14:nvContentPartPr>
              <p14:xfrm>
                <a:off x="6030453" y="3520507"/>
                <a:ext cx="360" cy="360"/>
              </p14:xfrm>
            </p:contentPart>
          </mc:Choice>
          <mc:Fallback xmlns="">
            <p:pic>
              <p:nvPicPr>
                <p:cNvPr id="532" name="Freihand 531">
                  <a:extLst>
                    <a:ext uri="{FF2B5EF4-FFF2-40B4-BE49-F238E27FC236}">
                      <a16:creationId xmlns:a16="http://schemas.microsoft.com/office/drawing/2014/main" id="{FABD05A5-3D6F-4FF1-A24E-FF44FD08C341}"/>
                    </a:ext>
                  </a:extLst>
                </p:cNvPr>
                <p:cNvPicPr/>
                <p:nvPr/>
              </p:nvPicPr>
              <p:blipFill>
                <a:blip r:embed="rId806"/>
                <a:stretch>
                  <a:fillRect/>
                </a:stretch>
              </p:blipFill>
              <p:spPr>
                <a:xfrm>
                  <a:off x="6026133" y="35161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533" name="Freihand 532">
                  <a:extLst>
                    <a:ext uri="{FF2B5EF4-FFF2-40B4-BE49-F238E27FC236}">
                      <a16:creationId xmlns:a16="http://schemas.microsoft.com/office/drawing/2014/main" id="{30432E40-ED09-48C8-8AB5-53B856E31216}"/>
                    </a:ext>
                  </a:extLst>
                </p14:cNvPr>
                <p14:cNvContentPartPr/>
                <p14:nvPr/>
              </p14:nvContentPartPr>
              <p14:xfrm>
                <a:off x="5996253" y="3373987"/>
                <a:ext cx="98640" cy="261720"/>
              </p14:xfrm>
            </p:contentPart>
          </mc:Choice>
          <mc:Fallback xmlns="">
            <p:pic>
              <p:nvPicPr>
                <p:cNvPr id="533" name="Freihand 532">
                  <a:extLst>
                    <a:ext uri="{FF2B5EF4-FFF2-40B4-BE49-F238E27FC236}">
                      <a16:creationId xmlns:a16="http://schemas.microsoft.com/office/drawing/2014/main" id="{30432E40-ED09-48C8-8AB5-53B856E31216}"/>
                    </a:ext>
                  </a:extLst>
                </p:cNvPr>
                <p:cNvPicPr/>
                <p:nvPr/>
              </p:nvPicPr>
              <p:blipFill>
                <a:blip r:embed="rId837"/>
                <a:stretch>
                  <a:fillRect/>
                </a:stretch>
              </p:blipFill>
              <p:spPr>
                <a:xfrm>
                  <a:off x="5991933" y="3369667"/>
                  <a:ext cx="107280" cy="270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38">
            <p14:nvContentPartPr>
              <p14:cNvPr id="535" name="Freihand 534">
                <a:extLst>
                  <a:ext uri="{FF2B5EF4-FFF2-40B4-BE49-F238E27FC236}">
                    <a16:creationId xmlns:a16="http://schemas.microsoft.com/office/drawing/2014/main" id="{9AE9B242-1A98-4336-8DB3-2E150245A92B}"/>
                  </a:ext>
                </a:extLst>
              </p14:cNvPr>
              <p14:cNvContentPartPr/>
              <p14:nvPr/>
            </p14:nvContentPartPr>
            <p14:xfrm>
              <a:off x="1836813" y="589387"/>
              <a:ext cx="2277000" cy="157680"/>
            </p14:xfrm>
          </p:contentPart>
        </mc:Choice>
        <mc:Fallback xmlns="">
          <p:pic>
            <p:nvPicPr>
              <p:cNvPr id="535" name="Freihand 534">
                <a:extLst>
                  <a:ext uri="{FF2B5EF4-FFF2-40B4-BE49-F238E27FC236}">
                    <a16:creationId xmlns:a16="http://schemas.microsoft.com/office/drawing/2014/main" id="{9AE9B242-1A98-4336-8DB3-2E150245A92B}"/>
                  </a:ext>
                </a:extLst>
              </p:cNvPr>
              <p:cNvPicPr/>
              <p:nvPr/>
            </p:nvPicPr>
            <p:blipFill>
              <a:blip r:embed="rId839"/>
              <a:stretch>
                <a:fillRect/>
              </a:stretch>
            </p:blipFill>
            <p:spPr>
              <a:xfrm>
                <a:off x="1832493" y="585067"/>
                <a:ext cx="2285640" cy="166320"/>
              </a:xfrm>
              <a:prstGeom prst="rect">
                <a:avLst/>
              </a:prstGeom>
            </p:spPr>
          </p:pic>
        </mc:Fallback>
      </mc:AlternateContent>
      <p:grpSp>
        <p:nvGrpSpPr>
          <p:cNvPr id="557" name="Gruppieren 556">
            <a:extLst>
              <a:ext uri="{FF2B5EF4-FFF2-40B4-BE49-F238E27FC236}">
                <a16:creationId xmlns:a16="http://schemas.microsoft.com/office/drawing/2014/main" id="{AE11D8B5-516B-442F-B6EB-EBA5B7885038}"/>
              </a:ext>
            </a:extLst>
          </p:cNvPr>
          <p:cNvGrpSpPr/>
          <p:nvPr/>
        </p:nvGrpSpPr>
        <p:grpSpPr>
          <a:xfrm>
            <a:off x="7940973" y="3353467"/>
            <a:ext cx="308880" cy="170280"/>
            <a:chOff x="7940973" y="3353467"/>
            <a:chExt cx="308880" cy="170280"/>
          </a:xfrm>
        </p:grpSpPr>
        <mc:AlternateContent xmlns:mc="http://schemas.openxmlformats.org/markup-compatibility/2006" xmlns:p14="http://schemas.microsoft.com/office/powerpoint/2010/main">
          <mc:Choice Requires="p14">
            <p:contentPart p14:bwMode="auto" r:id="rId840">
              <p14:nvContentPartPr>
                <p14:cNvPr id="554" name="Freihand 553">
                  <a:extLst>
                    <a:ext uri="{FF2B5EF4-FFF2-40B4-BE49-F238E27FC236}">
                      <a16:creationId xmlns:a16="http://schemas.microsoft.com/office/drawing/2014/main" id="{1796A8BC-57D8-4C21-B1BB-51FE2EEA7043}"/>
                    </a:ext>
                  </a:extLst>
                </p14:cNvPr>
                <p14:cNvContentPartPr/>
                <p14:nvPr/>
              </p14:nvContentPartPr>
              <p14:xfrm>
                <a:off x="7940973" y="3415027"/>
                <a:ext cx="160920" cy="10080"/>
              </p14:xfrm>
            </p:contentPart>
          </mc:Choice>
          <mc:Fallback xmlns="">
            <p:pic>
              <p:nvPicPr>
                <p:cNvPr id="554" name="Freihand 553">
                  <a:extLst>
                    <a:ext uri="{FF2B5EF4-FFF2-40B4-BE49-F238E27FC236}">
                      <a16:creationId xmlns:a16="http://schemas.microsoft.com/office/drawing/2014/main" id="{1796A8BC-57D8-4C21-B1BB-51FE2EEA7043}"/>
                    </a:ext>
                  </a:extLst>
                </p:cNvPr>
                <p:cNvPicPr/>
                <p:nvPr/>
              </p:nvPicPr>
              <p:blipFill>
                <a:blip r:embed="rId841"/>
                <a:stretch>
                  <a:fillRect/>
                </a:stretch>
              </p:blipFill>
              <p:spPr>
                <a:xfrm>
                  <a:off x="7936653" y="3410707"/>
                  <a:ext cx="1695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555" name="Freihand 554">
                  <a:extLst>
                    <a:ext uri="{FF2B5EF4-FFF2-40B4-BE49-F238E27FC236}">
                      <a16:creationId xmlns:a16="http://schemas.microsoft.com/office/drawing/2014/main" id="{2D7D3261-38C2-4224-8612-8A64FC9F1B08}"/>
                    </a:ext>
                  </a:extLst>
                </p14:cNvPr>
                <p14:cNvContentPartPr/>
                <p14:nvPr/>
              </p14:nvContentPartPr>
              <p14:xfrm>
                <a:off x="8078853" y="3353467"/>
                <a:ext cx="171000" cy="170280"/>
              </p14:xfrm>
            </p:contentPart>
          </mc:Choice>
          <mc:Fallback xmlns="">
            <p:pic>
              <p:nvPicPr>
                <p:cNvPr id="555" name="Freihand 554">
                  <a:extLst>
                    <a:ext uri="{FF2B5EF4-FFF2-40B4-BE49-F238E27FC236}">
                      <a16:creationId xmlns:a16="http://schemas.microsoft.com/office/drawing/2014/main" id="{2D7D3261-38C2-4224-8612-8A64FC9F1B08}"/>
                    </a:ext>
                  </a:extLst>
                </p:cNvPr>
                <p:cNvPicPr/>
                <p:nvPr/>
              </p:nvPicPr>
              <p:blipFill>
                <a:blip r:embed="rId843"/>
                <a:stretch>
                  <a:fillRect/>
                </a:stretch>
              </p:blipFill>
              <p:spPr>
                <a:xfrm>
                  <a:off x="8074533" y="3349147"/>
                  <a:ext cx="179640" cy="178920"/>
                </a:xfrm>
                <a:prstGeom prst="rect">
                  <a:avLst/>
                </a:prstGeom>
              </p:spPr>
            </p:pic>
          </mc:Fallback>
        </mc:AlternateContent>
      </p:grpSp>
      <p:grpSp>
        <p:nvGrpSpPr>
          <p:cNvPr id="604" name="Gruppieren 603">
            <a:extLst>
              <a:ext uri="{FF2B5EF4-FFF2-40B4-BE49-F238E27FC236}">
                <a16:creationId xmlns:a16="http://schemas.microsoft.com/office/drawing/2014/main" id="{FC18E459-C202-4898-BFBE-2D3A46F0B50C}"/>
              </a:ext>
            </a:extLst>
          </p:cNvPr>
          <p:cNvGrpSpPr/>
          <p:nvPr/>
        </p:nvGrpSpPr>
        <p:grpSpPr>
          <a:xfrm>
            <a:off x="835653" y="1711507"/>
            <a:ext cx="2492640" cy="1173240"/>
            <a:chOff x="835653" y="1711507"/>
            <a:chExt cx="2492640" cy="1173240"/>
          </a:xfrm>
        </p:grpSpPr>
        <mc:AlternateContent xmlns:mc="http://schemas.openxmlformats.org/markup-compatibility/2006" xmlns:p14="http://schemas.microsoft.com/office/powerpoint/2010/main">
          <mc:Choice Requires="p14">
            <p:contentPart p14:bwMode="auto" r:id="rId844">
              <p14:nvContentPartPr>
                <p14:cNvPr id="536" name="Freihand 535">
                  <a:extLst>
                    <a:ext uri="{FF2B5EF4-FFF2-40B4-BE49-F238E27FC236}">
                      <a16:creationId xmlns:a16="http://schemas.microsoft.com/office/drawing/2014/main" id="{05DC2117-D30C-4DCF-943A-FB21AB5BAAAA}"/>
                    </a:ext>
                  </a:extLst>
                </p14:cNvPr>
                <p14:cNvContentPartPr/>
                <p14:nvPr/>
              </p14:nvContentPartPr>
              <p14:xfrm>
                <a:off x="2283213" y="1711507"/>
                <a:ext cx="653760" cy="1173240"/>
              </p14:xfrm>
            </p:contentPart>
          </mc:Choice>
          <mc:Fallback xmlns="">
            <p:pic>
              <p:nvPicPr>
                <p:cNvPr id="536" name="Freihand 535">
                  <a:extLst>
                    <a:ext uri="{FF2B5EF4-FFF2-40B4-BE49-F238E27FC236}">
                      <a16:creationId xmlns:a16="http://schemas.microsoft.com/office/drawing/2014/main" id="{05DC2117-D30C-4DCF-943A-FB21AB5BAAAA}"/>
                    </a:ext>
                  </a:extLst>
                </p:cNvPr>
                <p:cNvPicPr/>
                <p:nvPr/>
              </p:nvPicPr>
              <p:blipFill>
                <a:blip r:embed="rId845"/>
                <a:stretch>
                  <a:fillRect/>
                </a:stretch>
              </p:blipFill>
              <p:spPr>
                <a:xfrm>
                  <a:off x="2278893" y="1707187"/>
                  <a:ext cx="662400" cy="118188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537" name="Freihand 536">
                  <a:extLst>
                    <a:ext uri="{FF2B5EF4-FFF2-40B4-BE49-F238E27FC236}">
                      <a16:creationId xmlns:a16="http://schemas.microsoft.com/office/drawing/2014/main" id="{E32FB661-9827-4D55-BD89-E00A22C71178}"/>
                    </a:ext>
                  </a:extLst>
                </p14:cNvPr>
                <p14:cNvContentPartPr/>
                <p14:nvPr/>
              </p14:nvContentPartPr>
              <p14:xfrm>
                <a:off x="2660493" y="2434387"/>
                <a:ext cx="48960" cy="111600"/>
              </p14:xfrm>
            </p:contentPart>
          </mc:Choice>
          <mc:Fallback xmlns="">
            <p:pic>
              <p:nvPicPr>
                <p:cNvPr id="537" name="Freihand 536">
                  <a:extLst>
                    <a:ext uri="{FF2B5EF4-FFF2-40B4-BE49-F238E27FC236}">
                      <a16:creationId xmlns:a16="http://schemas.microsoft.com/office/drawing/2014/main" id="{E32FB661-9827-4D55-BD89-E00A22C71178}"/>
                    </a:ext>
                  </a:extLst>
                </p:cNvPr>
                <p:cNvPicPr/>
                <p:nvPr/>
              </p:nvPicPr>
              <p:blipFill>
                <a:blip r:embed="rId847"/>
                <a:stretch>
                  <a:fillRect/>
                </a:stretch>
              </p:blipFill>
              <p:spPr>
                <a:xfrm>
                  <a:off x="2656173" y="2430067"/>
                  <a:ext cx="576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539" name="Freihand 538">
                  <a:extLst>
                    <a:ext uri="{FF2B5EF4-FFF2-40B4-BE49-F238E27FC236}">
                      <a16:creationId xmlns:a16="http://schemas.microsoft.com/office/drawing/2014/main" id="{16275EDD-A952-44F8-BD00-16015EA9A92A}"/>
                    </a:ext>
                  </a:extLst>
                </p14:cNvPr>
                <p14:cNvContentPartPr/>
                <p14:nvPr/>
              </p14:nvContentPartPr>
              <p14:xfrm>
                <a:off x="3029853" y="2670187"/>
                <a:ext cx="88560" cy="127800"/>
              </p14:xfrm>
            </p:contentPart>
          </mc:Choice>
          <mc:Fallback xmlns="">
            <p:pic>
              <p:nvPicPr>
                <p:cNvPr id="539" name="Freihand 538">
                  <a:extLst>
                    <a:ext uri="{FF2B5EF4-FFF2-40B4-BE49-F238E27FC236}">
                      <a16:creationId xmlns:a16="http://schemas.microsoft.com/office/drawing/2014/main" id="{16275EDD-A952-44F8-BD00-16015EA9A92A}"/>
                    </a:ext>
                  </a:extLst>
                </p:cNvPr>
                <p:cNvPicPr/>
                <p:nvPr/>
              </p:nvPicPr>
              <p:blipFill>
                <a:blip r:embed="rId849"/>
                <a:stretch>
                  <a:fillRect/>
                </a:stretch>
              </p:blipFill>
              <p:spPr>
                <a:xfrm>
                  <a:off x="3025533" y="2665867"/>
                  <a:ext cx="972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540" name="Freihand 539">
                  <a:extLst>
                    <a:ext uri="{FF2B5EF4-FFF2-40B4-BE49-F238E27FC236}">
                      <a16:creationId xmlns:a16="http://schemas.microsoft.com/office/drawing/2014/main" id="{484BDB29-FED4-4959-96D5-1DE59E2D61C3}"/>
                    </a:ext>
                  </a:extLst>
                </p14:cNvPr>
                <p14:cNvContentPartPr/>
                <p14:nvPr/>
              </p14:nvContentPartPr>
              <p14:xfrm>
                <a:off x="2967933" y="2714467"/>
                <a:ext cx="228600" cy="79560"/>
              </p14:xfrm>
            </p:contentPart>
          </mc:Choice>
          <mc:Fallback xmlns="">
            <p:pic>
              <p:nvPicPr>
                <p:cNvPr id="540" name="Freihand 539">
                  <a:extLst>
                    <a:ext uri="{FF2B5EF4-FFF2-40B4-BE49-F238E27FC236}">
                      <a16:creationId xmlns:a16="http://schemas.microsoft.com/office/drawing/2014/main" id="{484BDB29-FED4-4959-96D5-1DE59E2D61C3}"/>
                    </a:ext>
                  </a:extLst>
                </p:cNvPr>
                <p:cNvPicPr/>
                <p:nvPr/>
              </p:nvPicPr>
              <p:blipFill>
                <a:blip r:embed="rId851"/>
                <a:stretch>
                  <a:fillRect/>
                </a:stretch>
              </p:blipFill>
              <p:spPr>
                <a:xfrm>
                  <a:off x="2963613" y="2710147"/>
                  <a:ext cx="2372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541" name="Freihand 540">
                  <a:extLst>
                    <a:ext uri="{FF2B5EF4-FFF2-40B4-BE49-F238E27FC236}">
                      <a16:creationId xmlns:a16="http://schemas.microsoft.com/office/drawing/2014/main" id="{6E3B9025-613A-4783-AAFE-EB0CC460E142}"/>
                    </a:ext>
                  </a:extLst>
                </p14:cNvPr>
                <p14:cNvContentPartPr/>
                <p14:nvPr/>
              </p14:nvContentPartPr>
              <p14:xfrm>
                <a:off x="3110853" y="2667307"/>
                <a:ext cx="42120" cy="79920"/>
              </p14:xfrm>
            </p:contentPart>
          </mc:Choice>
          <mc:Fallback xmlns="">
            <p:pic>
              <p:nvPicPr>
                <p:cNvPr id="541" name="Freihand 540">
                  <a:extLst>
                    <a:ext uri="{FF2B5EF4-FFF2-40B4-BE49-F238E27FC236}">
                      <a16:creationId xmlns:a16="http://schemas.microsoft.com/office/drawing/2014/main" id="{6E3B9025-613A-4783-AAFE-EB0CC460E142}"/>
                    </a:ext>
                  </a:extLst>
                </p:cNvPr>
                <p:cNvPicPr/>
                <p:nvPr/>
              </p:nvPicPr>
              <p:blipFill>
                <a:blip r:embed="rId853"/>
                <a:stretch>
                  <a:fillRect/>
                </a:stretch>
              </p:blipFill>
              <p:spPr>
                <a:xfrm>
                  <a:off x="3106533" y="2662987"/>
                  <a:ext cx="507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542" name="Freihand 541">
                  <a:extLst>
                    <a:ext uri="{FF2B5EF4-FFF2-40B4-BE49-F238E27FC236}">
                      <a16:creationId xmlns:a16="http://schemas.microsoft.com/office/drawing/2014/main" id="{74987E37-4580-4B66-8F7D-41708436471E}"/>
                    </a:ext>
                  </a:extLst>
                </p14:cNvPr>
                <p14:cNvContentPartPr/>
                <p14:nvPr/>
              </p14:nvContentPartPr>
              <p14:xfrm>
                <a:off x="3146493" y="2655427"/>
                <a:ext cx="33480" cy="73800"/>
              </p14:xfrm>
            </p:contentPart>
          </mc:Choice>
          <mc:Fallback xmlns="">
            <p:pic>
              <p:nvPicPr>
                <p:cNvPr id="542" name="Freihand 541">
                  <a:extLst>
                    <a:ext uri="{FF2B5EF4-FFF2-40B4-BE49-F238E27FC236}">
                      <a16:creationId xmlns:a16="http://schemas.microsoft.com/office/drawing/2014/main" id="{74987E37-4580-4B66-8F7D-41708436471E}"/>
                    </a:ext>
                  </a:extLst>
                </p:cNvPr>
                <p:cNvPicPr/>
                <p:nvPr/>
              </p:nvPicPr>
              <p:blipFill>
                <a:blip r:embed="rId855"/>
                <a:stretch>
                  <a:fillRect/>
                </a:stretch>
              </p:blipFill>
              <p:spPr>
                <a:xfrm>
                  <a:off x="3142173" y="2651107"/>
                  <a:ext cx="421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543" name="Freihand 542">
                  <a:extLst>
                    <a:ext uri="{FF2B5EF4-FFF2-40B4-BE49-F238E27FC236}">
                      <a16:creationId xmlns:a16="http://schemas.microsoft.com/office/drawing/2014/main" id="{B8E8028E-6BB7-41AE-AF17-972198AE690F}"/>
                    </a:ext>
                  </a:extLst>
                </p14:cNvPr>
                <p14:cNvContentPartPr/>
                <p14:nvPr/>
              </p14:nvContentPartPr>
              <p14:xfrm>
                <a:off x="3121293" y="2680987"/>
                <a:ext cx="85680" cy="33840"/>
              </p14:xfrm>
            </p:contentPart>
          </mc:Choice>
          <mc:Fallback xmlns="">
            <p:pic>
              <p:nvPicPr>
                <p:cNvPr id="543" name="Freihand 542">
                  <a:extLst>
                    <a:ext uri="{FF2B5EF4-FFF2-40B4-BE49-F238E27FC236}">
                      <a16:creationId xmlns:a16="http://schemas.microsoft.com/office/drawing/2014/main" id="{B8E8028E-6BB7-41AE-AF17-972198AE690F}"/>
                    </a:ext>
                  </a:extLst>
                </p:cNvPr>
                <p:cNvPicPr/>
                <p:nvPr/>
              </p:nvPicPr>
              <p:blipFill>
                <a:blip r:embed="rId857"/>
                <a:stretch>
                  <a:fillRect/>
                </a:stretch>
              </p:blipFill>
              <p:spPr>
                <a:xfrm>
                  <a:off x="3116973" y="2676667"/>
                  <a:ext cx="9432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544" name="Freihand 543">
                  <a:extLst>
                    <a:ext uri="{FF2B5EF4-FFF2-40B4-BE49-F238E27FC236}">
                      <a16:creationId xmlns:a16="http://schemas.microsoft.com/office/drawing/2014/main" id="{8BE78770-60D5-4E08-9C87-F7539E87B86F}"/>
                    </a:ext>
                  </a:extLst>
                </p14:cNvPr>
                <p14:cNvContentPartPr/>
                <p14:nvPr/>
              </p14:nvContentPartPr>
              <p14:xfrm>
                <a:off x="3114813" y="2795467"/>
                <a:ext cx="26280" cy="84960"/>
              </p14:xfrm>
            </p:contentPart>
          </mc:Choice>
          <mc:Fallback xmlns="">
            <p:pic>
              <p:nvPicPr>
                <p:cNvPr id="544" name="Freihand 543">
                  <a:extLst>
                    <a:ext uri="{FF2B5EF4-FFF2-40B4-BE49-F238E27FC236}">
                      <a16:creationId xmlns:a16="http://schemas.microsoft.com/office/drawing/2014/main" id="{8BE78770-60D5-4E08-9C87-F7539E87B86F}"/>
                    </a:ext>
                  </a:extLst>
                </p:cNvPr>
                <p:cNvPicPr/>
                <p:nvPr/>
              </p:nvPicPr>
              <p:blipFill>
                <a:blip r:embed="rId859"/>
                <a:stretch>
                  <a:fillRect/>
                </a:stretch>
              </p:blipFill>
              <p:spPr>
                <a:xfrm>
                  <a:off x="3110493" y="2791147"/>
                  <a:ext cx="349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545" name="Freihand 544">
                  <a:extLst>
                    <a:ext uri="{FF2B5EF4-FFF2-40B4-BE49-F238E27FC236}">
                      <a16:creationId xmlns:a16="http://schemas.microsoft.com/office/drawing/2014/main" id="{452A972F-07E8-4078-94DE-86BDE3437729}"/>
                    </a:ext>
                  </a:extLst>
                </p14:cNvPr>
                <p14:cNvContentPartPr/>
                <p14:nvPr/>
              </p14:nvContentPartPr>
              <p14:xfrm>
                <a:off x="3044973" y="2761267"/>
                <a:ext cx="101880" cy="55080"/>
              </p14:xfrm>
            </p:contentPart>
          </mc:Choice>
          <mc:Fallback xmlns="">
            <p:pic>
              <p:nvPicPr>
                <p:cNvPr id="545" name="Freihand 544">
                  <a:extLst>
                    <a:ext uri="{FF2B5EF4-FFF2-40B4-BE49-F238E27FC236}">
                      <a16:creationId xmlns:a16="http://schemas.microsoft.com/office/drawing/2014/main" id="{452A972F-07E8-4078-94DE-86BDE3437729}"/>
                    </a:ext>
                  </a:extLst>
                </p:cNvPr>
                <p:cNvPicPr/>
                <p:nvPr/>
              </p:nvPicPr>
              <p:blipFill>
                <a:blip r:embed="rId861"/>
                <a:stretch>
                  <a:fillRect/>
                </a:stretch>
              </p:blipFill>
              <p:spPr>
                <a:xfrm>
                  <a:off x="3040653" y="2756947"/>
                  <a:ext cx="1105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547" name="Freihand 546">
                  <a:extLst>
                    <a:ext uri="{FF2B5EF4-FFF2-40B4-BE49-F238E27FC236}">
                      <a16:creationId xmlns:a16="http://schemas.microsoft.com/office/drawing/2014/main" id="{CF97A7A1-DE75-4D58-B921-5B0F520915CC}"/>
                    </a:ext>
                  </a:extLst>
                </p14:cNvPr>
                <p14:cNvContentPartPr/>
                <p14:nvPr/>
              </p14:nvContentPartPr>
              <p14:xfrm>
                <a:off x="3179973" y="2791867"/>
                <a:ext cx="22320" cy="69480"/>
              </p14:xfrm>
            </p:contentPart>
          </mc:Choice>
          <mc:Fallback xmlns="">
            <p:pic>
              <p:nvPicPr>
                <p:cNvPr id="547" name="Freihand 546">
                  <a:extLst>
                    <a:ext uri="{FF2B5EF4-FFF2-40B4-BE49-F238E27FC236}">
                      <a16:creationId xmlns:a16="http://schemas.microsoft.com/office/drawing/2014/main" id="{CF97A7A1-DE75-4D58-B921-5B0F520915CC}"/>
                    </a:ext>
                  </a:extLst>
                </p:cNvPr>
                <p:cNvPicPr/>
                <p:nvPr/>
              </p:nvPicPr>
              <p:blipFill>
                <a:blip r:embed="rId863"/>
                <a:stretch>
                  <a:fillRect/>
                </a:stretch>
              </p:blipFill>
              <p:spPr>
                <a:xfrm>
                  <a:off x="3175653" y="2787547"/>
                  <a:ext cx="309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548" name="Freihand 547">
                  <a:extLst>
                    <a:ext uri="{FF2B5EF4-FFF2-40B4-BE49-F238E27FC236}">
                      <a16:creationId xmlns:a16="http://schemas.microsoft.com/office/drawing/2014/main" id="{D4DF99A0-5F69-4A30-A776-C375B044565E}"/>
                    </a:ext>
                  </a:extLst>
                </p14:cNvPr>
                <p14:cNvContentPartPr/>
                <p14:nvPr/>
              </p14:nvContentPartPr>
              <p14:xfrm>
                <a:off x="3136773" y="2769547"/>
                <a:ext cx="114480" cy="112680"/>
              </p14:xfrm>
            </p:contentPart>
          </mc:Choice>
          <mc:Fallback xmlns="">
            <p:pic>
              <p:nvPicPr>
                <p:cNvPr id="548" name="Freihand 547">
                  <a:extLst>
                    <a:ext uri="{FF2B5EF4-FFF2-40B4-BE49-F238E27FC236}">
                      <a16:creationId xmlns:a16="http://schemas.microsoft.com/office/drawing/2014/main" id="{D4DF99A0-5F69-4A30-A776-C375B044565E}"/>
                    </a:ext>
                  </a:extLst>
                </p:cNvPr>
                <p:cNvPicPr/>
                <p:nvPr/>
              </p:nvPicPr>
              <p:blipFill>
                <a:blip r:embed="rId865"/>
                <a:stretch>
                  <a:fillRect/>
                </a:stretch>
              </p:blipFill>
              <p:spPr>
                <a:xfrm>
                  <a:off x="3132453" y="2765227"/>
                  <a:ext cx="1231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549" name="Freihand 548">
                  <a:extLst>
                    <a:ext uri="{FF2B5EF4-FFF2-40B4-BE49-F238E27FC236}">
                      <a16:creationId xmlns:a16="http://schemas.microsoft.com/office/drawing/2014/main" id="{C4A26301-36C4-472E-AD7F-1734AEC71094}"/>
                    </a:ext>
                  </a:extLst>
                </p14:cNvPr>
                <p14:cNvContentPartPr/>
                <p14:nvPr/>
              </p14:nvContentPartPr>
              <p14:xfrm>
                <a:off x="3207693" y="2623747"/>
                <a:ext cx="120600" cy="194760"/>
              </p14:xfrm>
            </p:contentPart>
          </mc:Choice>
          <mc:Fallback xmlns="">
            <p:pic>
              <p:nvPicPr>
                <p:cNvPr id="549" name="Freihand 548">
                  <a:extLst>
                    <a:ext uri="{FF2B5EF4-FFF2-40B4-BE49-F238E27FC236}">
                      <a16:creationId xmlns:a16="http://schemas.microsoft.com/office/drawing/2014/main" id="{C4A26301-36C4-472E-AD7F-1734AEC71094}"/>
                    </a:ext>
                  </a:extLst>
                </p:cNvPr>
                <p:cNvPicPr/>
                <p:nvPr/>
              </p:nvPicPr>
              <p:blipFill>
                <a:blip r:embed="rId867"/>
                <a:stretch>
                  <a:fillRect/>
                </a:stretch>
              </p:blipFill>
              <p:spPr>
                <a:xfrm>
                  <a:off x="3203373" y="2619427"/>
                  <a:ext cx="12924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550" name="Freihand 549">
                  <a:extLst>
                    <a:ext uri="{FF2B5EF4-FFF2-40B4-BE49-F238E27FC236}">
                      <a16:creationId xmlns:a16="http://schemas.microsoft.com/office/drawing/2014/main" id="{31CE9997-E0DD-4698-8A22-28F87E440293}"/>
                    </a:ext>
                  </a:extLst>
                </p14:cNvPr>
                <p14:cNvContentPartPr/>
                <p14:nvPr/>
              </p14:nvContentPartPr>
              <p14:xfrm>
                <a:off x="2922213" y="2685307"/>
                <a:ext cx="200880" cy="198720"/>
              </p14:xfrm>
            </p:contentPart>
          </mc:Choice>
          <mc:Fallback xmlns="">
            <p:pic>
              <p:nvPicPr>
                <p:cNvPr id="550" name="Freihand 549">
                  <a:extLst>
                    <a:ext uri="{FF2B5EF4-FFF2-40B4-BE49-F238E27FC236}">
                      <a16:creationId xmlns:a16="http://schemas.microsoft.com/office/drawing/2014/main" id="{31CE9997-E0DD-4698-8A22-28F87E440293}"/>
                    </a:ext>
                  </a:extLst>
                </p:cNvPr>
                <p:cNvPicPr/>
                <p:nvPr/>
              </p:nvPicPr>
              <p:blipFill>
                <a:blip r:embed="rId869"/>
                <a:stretch>
                  <a:fillRect/>
                </a:stretch>
              </p:blipFill>
              <p:spPr>
                <a:xfrm>
                  <a:off x="2917893" y="2680987"/>
                  <a:ext cx="20952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551" name="Freihand 550">
                  <a:extLst>
                    <a:ext uri="{FF2B5EF4-FFF2-40B4-BE49-F238E27FC236}">
                      <a16:creationId xmlns:a16="http://schemas.microsoft.com/office/drawing/2014/main" id="{C2F35CCF-D732-41C4-B7F0-860F22C0F160}"/>
                    </a:ext>
                  </a:extLst>
                </p14:cNvPr>
                <p14:cNvContentPartPr/>
                <p14:nvPr/>
              </p14:nvContentPartPr>
              <p14:xfrm>
                <a:off x="3222453" y="2574067"/>
                <a:ext cx="43920" cy="31320"/>
              </p14:xfrm>
            </p:contentPart>
          </mc:Choice>
          <mc:Fallback xmlns="">
            <p:pic>
              <p:nvPicPr>
                <p:cNvPr id="551" name="Freihand 550">
                  <a:extLst>
                    <a:ext uri="{FF2B5EF4-FFF2-40B4-BE49-F238E27FC236}">
                      <a16:creationId xmlns:a16="http://schemas.microsoft.com/office/drawing/2014/main" id="{C2F35CCF-D732-41C4-B7F0-860F22C0F160}"/>
                    </a:ext>
                  </a:extLst>
                </p:cNvPr>
                <p:cNvPicPr/>
                <p:nvPr/>
              </p:nvPicPr>
              <p:blipFill>
                <a:blip r:embed="rId871"/>
                <a:stretch>
                  <a:fillRect/>
                </a:stretch>
              </p:blipFill>
              <p:spPr>
                <a:xfrm>
                  <a:off x="3218133" y="2569747"/>
                  <a:ext cx="525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552" name="Freihand 551">
                  <a:extLst>
                    <a:ext uri="{FF2B5EF4-FFF2-40B4-BE49-F238E27FC236}">
                      <a16:creationId xmlns:a16="http://schemas.microsoft.com/office/drawing/2014/main" id="{4C718B12-AD52-4BD4-9355-299DF09BF2BA}"/>
                    </a:ext>
                  </a:extLst>
                </p14:cNvPr>
                <p14:cNvContentPartPr/>
                <p14:nvPr/>
              </p14:nvContentPartPr>
              <p14:xfrm>
                <a:off x="3243693" y="2529787"/>
                <a:ext cx="46800" cy="60480"/>
              </p14:xfrm>
            </p:contentPart>
          </mc:Choice>
          <mc:Fallback xmlns="">
            <p:pic>
              <p:nvPicPr>
                <p:cNvPr id="552" name="Freihand 551">
                  <a:extLst>
                    <a:ext uri="{FF2B5EF4-FFF2-40B4-BE49-F238E27FC236}">
                      <a16:creationId xmlns:a16="http://schemas.microsoft.com/office/drawing/2014/main" id="{4C718B12-AD52-4BD4-9355-299DF09BF2BA}"/>
                    </a:ext>
                  </a:extLst>
                </p:cNvPr>
                <p:cNvPicPr/>
                <p:nvPr/>
              </p:nvPicPr>
              <p:blipFill>
                <a:blip r:embed="rId873"/>
                <a:stretch>
                  <a:fillRect/>
                </a:stretch>
              </p:blipFill>
              <p:spPr>
                <a:xfrm>
                  <a:off x="3239373" y="2525467"/>
                  <a:ext cx="554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583" name="Freihand 582">
                  <a:extLst>
                    <a:ext uri="{FF2B5EF4-FFF2-40B4-BE49-F238E27FC236}">
                      <a16:creationId xmlns:a16="http://schemas.microsoft.com/office/drawing/2014/main" id="{A13C4648-286B-4314-B53D-508641A4A28B}"/>
                    </a:ext>
                  </a:extLst>
                </p14:cNvPr>
                <p14:cNvContentPartPr/>
                <p14:nvPr/>
              </p14:nvContentPartPr>
              <p14:xfrm>
                <a:off x="2673453" y="2519707"/>
                <a:ext cx="9360" cy="147960"/>
              </p14:xfrm>
            </p:contentPart>
          </mc:Choice>
          <mc:Fallback xmlns="">
            <p:pic>
              <p:nvPicPr>
                <p:cNvPr id="583" name="Freihand 582">
                  <a:extLst>
                    <a:ext uri="{FF2B5EF4-FFF2-40B4-BE49-F238E27FC236}">
                      <a16:creationId xmlns:a16="http://schemas.microsoft.com/office/drawing/2014/main" id="{A13C4648-286B-4314-B53D-508641A4A28B}"/>
                    </a:ext>
                  </a:extLst>
                </p:cNvPr>
                <p:cNvPicPr/>
                <p:nvPr/>
              </p:nvPicPr>
              <p:blipFill>
                <a:blip r:embed="rId875"/>
                <a:stretch>
                  <a:fillRect/>
                </a:stretch>
              </p:blipFill>
              <p:spPr>
                <a:xfrm>
                  <a:off x="2669133" y="2515387"/>
                  <a:ext cx="180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584" name="Freihand 583">
                  <a:extLst>
                    <a:ext uri="{FF2B5EF4-FFF2-40B4-BE49-F238E27FC236}">
                      <a16:creationId xmlns:a16="http://schemas.microsoft.com/office/drawing/2014/main" id="{D5382D9F-99F9-4E10-B9F3-BA1F26E3521D}"/>
                    </a:ext>
                  </a:extLst>
                </p14:cNvPr>
                <p14:cNvContentPartPr/>
                <p14:nvPr/>
              </p14:nvContentPartPr>
              <p14:xfrm>
                <a:off x="2673453" y="2737147"/>
                <a:ext cx="11520" cy="128160"/>
              </p14:xfrm>
            </p:contentPart>
          </mc:Choice>
          <mc:Fallback xmlns="">
            <p:pic>
              <p:nvPicPr>
                <p:cNvPr id="584" name="Freihand 583">
                  <a:extLst>
                    <a:ext uri="{FF2B5EF4-FFF2-40B4-BE49-F238E27FC236}">
                      <a16:creationId xmlns:a16="http://schemas.microsoft.com/office/drawing/2014/main" id="{D5382D9F-99F9-4E10-B9F3-BA1F26E3521D}"/>
                    </a:ext>
                  </a:extLst>
                </p:cNvPr>
                <p:cNvPicPr/>
                <p:nvPr/>
              </p:nvPicPr>
              <p:blipFill>
                <a:blip r:embed="rId877"/>
                <a:stretch>
                  <a:fillRect/>
                </a:stretch>
              </p:blipFill>
              <p:spPr>
                <a:xfrm>
                  <a:off x="2669133" y="2732827"/>
                  <a:ext cx="201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591" name="Freihand 590">
                  <a:extLst>
                    <a:ext uri="{FF2B5EF4-FFF2-40B4-BE49-F238E27FC236}">
                      <a16:creationId xmlns:a16="http://schemas.microsoft.com/office/drawing/2014/main" id="{DC29A5DE-E906-4DB7-9D8E-C54F0B2BFFA3}"/>
                    </a:ext>
                  </a:extLst>
                </p14:cNvPr>
                <p14:cNvContentPartPr/>
                <p14:nvPr/>
              </p14:nvContentPartPr>
              <p14:xfrm>
                <a:off x="2507493" y="2462827"/>
                <a:ext cx="106920" cy="55800"/>
              </p14:xfrm>
            </p:contentPart>
          </mc:Choice>
          <mc:Fallback xmlns="">
            <p:pic>
              <p:nvPicPr>
                <p:cNvPr id="591" name="Freihand 590">
                  <a:extLst>
                    <a:ext uri="{FF2B5EF4-FFF2-40B4-BE49-F238E27FC236}">
                      <a16:creationId xmlns:a16="http://schemas.microsoft.com/office/drawing/2014/main" id="{DC29A5DE-E906-4DB7-9D8E-C54F0B2BFFA3}"/>
                    </a:ext>
                  </a:extLst>
                </p:cNvPr>
                <p:cNvPicPr/>
                <p:nvPr/>
              </p:nvPicPr>
              <p:blipFill>
                <a:blip r:embed="rId879"/>
                <a:stretch>
                  <a:fillRect/>
                </a:stretch>
              </p:blipFill>
              <p:spPr>
                <a:xfrm>
                  <a:off x="2503173" y="2458507"/>
                  <a:ext cx="1155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592" name="Freihand 591">
                  <a:extLst>
                    <a:ext uri="{FF2B5EF4-FFF2-40B4-BE49-F238E27FC236}">
                      <a16:creationId xmlns:a16="http://schemas.microsoft.com/office/drawing/2014/main" id="{5AE8CB38-545B-4BF6-AA99-29C3678F266E}"/>
                    </a:ext>
                  </a:extLst>
                </p14:cNvPr>
                <p14:cNvContentPartPr/>
                <p14:nvPr/>
              </p14:nvContentPartPr>
              <p14:xfrm>
                <a:off x="2251533" y="2531587"/>
                <a:ext cx="235080" cy="19800"/>
              </p14:xfrm>
            </p:contentPart>
          </mc:Choice>
          <mc:Fallback xmlns="">
            <p:pic>
              <p:nvPicPr>
                <p:cNvPr id="592" name="Freihand 591">
                  <a:extLst>
                    <a:ext uri="{FF2B5EF4-FFF2-40B4-BE49-F238E27FC236}">
                      <a16:creationId xmlns:a16="http://schemas.microsoft.com/office/drawing/2014/main" id="{5AE8CB38-545B-4BF6-AA99-29C3678F266E}"/>
                    </a:ext>
                  </a:extLst>
                </p:cNvPr>
                <p:cNvPicPr/>
                <p:nvPr/>
              </p:nvPicPr>
              <p:blipFill>
                <a:blip r:embed="rId881"/>
                <a:stretch>
                  <a:fillRect/>
                </a:stretch>
              </p:blipFill>
              <p:spPr>
                <a:xfrm>
                  <a:off x="2247213" y="2527267"/>
                  <a:ext cx="2437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593" name="Freihand 592">
                  <a:extLst>
                    <a:ext uri="{FF2B5EF4-FFF2-40B4-BE49-F238E27FC236}">
                      <a16:creationId xmlns:a16="http://schemas.microsoft.com/office/drawing/2014/main" id="{477F234B-F81D-46B0-8798-0BCD15FA2877}"/>
                    </a:ext>
                  </a:extLst>
                </p14:cNvPr>
                <p14:cNvContentPartPr/>
                <p14:nvPr/>
              </p14:nvContentPartPr>
              <p14:xfrm>
                <a:off x="1189893" y="2501347"/>
                <a:ext cx="932040" cy="60840"/>
              </p14:xfrm>
            </p:contentPart>
          </mc:Choice>
          <mc:Fallback xmlns="">
            <p:pic>
              <p:nvPicPr>
                <p:cNvPr id="593" name="Freihand 592">
                  <a:extLst>
                    <a:ext uri="{FF2B5EF4-FFF2-40B4-BE49-F238E27FC236}">
                      <a16:creationId xmlns:a16="http://schemas.microsoft.com/office/drawing/2014/main" id="{477F234B-F81D-46B0-8798-0BCD15FA2877}"/>
                    </a:ext>
                  </a:extLst>
                </p:cNvPr>
                <p:cNvPicPr/>
                <p:nvPr/>
              </p:nvPicPr>
              <p:blipFill>
                <a:blip r:embed="rId883"/>
                <a:stretch>
                  <a:fillRect/>
                </a:stretch>
              </p:blipFill>
              <p:spPr>
                <a:xfrm>
                  <a:off x="1185573" y="2497027"/>
                  <a:ext cx="9406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596" name="Freihand 595">
                  <a:extLst>
                    <a:ext uri="{FF2B5EF4-FFF2-40B4-BE49-F238E27FC236}">
                      <a16:creationId xmlns:a16="http://schemas.microsoft.com/office/drawing/2014/main" id="{131C181A-E3E5-4C1B-9AE3-668CC19CAF83}"/>
                    </a:ext>
                  </a:extLst>
                </p14:cNvPr>
                <p14:cNvContentPartPr/>
                <p14:nvPr/>
              </p14:nvContentPartPr>
              <p14:xfrm>
                <a:off x="835653" y="2488387"/>
                <a:ext cx="115560" cy="202680"/>
              </p14:xfrm>
            </p:contentPart>
          </mc:Choice>
          <mc:Fallback xmlns="">
            <p:pic>
              <p:nvPicPr>
                <p:cNvPr id="596" name="Freihand 595">
                  <a:extLst>
                    <a:ext uri="{FF2B5EF4-FFF2-40B4-BE49-F238E27FC236}">
                      <a16:creationId xmlns:a16="http://schemas.microsoft.com/office/drawing/2014/main" id="{131C181A-E3E5-4C1B-9AE3-668CC19CAF83}"/>
                    </a:ext>
                  </a:extLst>
                </p:cNvPr>
                <p:cNvPicPr/>
                <p:nvPr/>
              </p:nvPicPr>
              <p:blipFill>
                <a:blip r:embed="rId885"/>
                <a:stretch>
                  <a:fillRect/>
                </a:stretch>
              </p:blipFill>
              <p:spPr>
                <a:xfrm>
                  <a:off x="831333" y="2484067"/>
                  <a:ext cx="12420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597" name="Freihand 596">
                  <a:extLst>
                    <a:ext uri="{FF2B5EF4-FFF2-40B4-BE49-F238E27FC236}">
                      <a16:creationId xmlns:a16="http://schemas.microsoft.com/office/drawing/2014/main" id="{ED4D15F2-3D08-4D1E-AD43-0118F63164F2}"/>
                    </a:ext>
                  </a:extLst>
                </p14:cNvPr>
                <p14:cNvContentPartPr/>
                <p14:nvPr/>
              </p14:nvContentPartPr>
              <p14:xfrm>
                <a:off x="932493" y="2422867"/>
                <a:ext cx="72720" cy="119160"/>
              </p14:xfrm>
            </p:contentPart>
          </mc:Choice>
          <mc:Fallback xmlns="">
            <p:pic>
              <p:nvPicPr>
                <p:cNvPr id="597" name="Freihand 596">
                  <a:extLst>
                    <a:ext uri="{FF2B5EF4-FFF2-40B4-BE49-F238E27FC236}">
                      <a16:creationId xmlns:a16="http://schemas.microsoft.com/office/drawing/2014/main" id="{ED4D15F2-3D08-4D1E-AD43-0118F63164F2}"/>
                    </a:ext>
                  </a:extLst>
                </p:cNvPr>
                <p:cNvPicPr/>
                <p:nvPr/>
              </p:nvPicPr>
              <p:blipFill>
                <a:blip r:embed="rId887"/>
                <a:stretch>
                  <a:fillRect/>
                </a:stretch>
              </p:blipFill>
              <p:spPr>
                <a:xfrm>
                  <a:off x="928173" y="2418547"/>
                  <a:ext cx="813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602" name="Freihand 601">
                  <a:extLst>
                    <a:ext uri="{FF2B5EF4-FFF2-40B4-BE49-F238E27FC236}">
                      <a16:creationId xmlns:a16="http://schemas.microsoft.com/office/drawing/2014/main" id="{54EE28A0-87D4-4F8A-BCF7-593E5B7340EB}"/>
                    </a:ext>
                  </a:extLst>
                </p14:cNvPr>
                <p14:cNvContentPartPr/>
                <p14:nvPr/>
              </p14:nvContentPartPr>
              <p14:xfrm>
                <a:off x="971373" y="2064667"/>
                <a:ext cx="16560" cy="318600"/>
              </p14:xfrm>
            </p:contentPart>
          </mc:Choice>
          <mc:Fallback xmlns="">
            <p:pic>
              <p:nvPicPr>
                <p:cNvPr id="602" name="Freihand 601">
                  <a:extLst>
                    <a:ext uri="{FF2B5EF4-FFF2-40B4-BE49-F238E27FC236}">
                      <a16:creationId xmlns:a16="http://schemas.microsoft.com/office/drawing/2014/main" id="{54EE28A0-87D4-4F8A-BCF7-593E5B7340EB}"/>
                    </a:ext>
                  </a:extLst>
                </p:cNvPr>
                <p:cNvPicPr/>
                <p:nvPr/>
              </p:nvPicPr>
              <p:blipFill>
                <a:blip r:embed="rId889"/>
                <a:stretch>
                  <a:fillRect/>
                </a:stretch>
              </p:blipFill>
              <p:spPr>
                <a:xfrm>
                  <a:off x="967053" y="2060347"/>
                  <a:ext cx="2520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603" name="Freihand 602">
                  <a:extLst>
                    <a:ext uri="{FF2B5EF4-FFF2-40B4-BE49-F238E27FC236}">
                      <a16:creationId xmlns:a16="http://schemas.microsoft.com/office/drawing/2014/main" id="{DCDC3E86-DA1B-4E19-8F6B-D2F0A63B690A}"/>
                    </a:ext>
                  </a:extLst>
                </p14:cNvPr>
                <p14:cNvContentPartPr/>
                <p14:nvPr/>
              </p14:nvContentPartPr>
              <p14:xfrm>
                <a:off x="924933" y="2258347"/>
                <a:ext cx="188280" cy="149400"/>
              </p14:xfrm>
            </p:contentPart>
          </mc:Choice>
          <mc:Fallback xmlns="">
            <p:pic>
              <p:nvPicPr>
                <p:cNvPr id="603" name="Freihand 602">
                  <a:extLst>
                    <a:ext uri="{FF2B5EF4-FFF2-40B4-BE49-F238E27FC236}">
                      <a16:creationId xmlns:a16="http://schemas.microsoft.com/office/drawing/2014/main" id="{DCDC3E86-DA1B-4E19-8F6B-D2F0A63B690A}"/>
                    </a:ext>
                  </a:extLst>
                </p:cNvPr>
                <p:cNvPicPr/>
                <p:nvPr/>
              </p:nvPicPr>
              <p:blipFill>
                <a:blip r:embed="rId891"/>
                <a:stretch>
                  <a:fillRect/>
                </a:stretch>
              </p:blipFill>
              <p:spPr>
                <a:xfrm>
                  <a:off x="920613" y="2254027"/>
                  <a:ext cx="196920" cy="158040"/>
                </a:xfrm>
                <a:prstGeom prst="rect">
                  <a:avLst/>
                </a:prstGeom>
              </p:spPr>
            </p:pic>
          </mc:Fallback>
        </mc:AlternateContent>
      </p:grpSp>
      <p:grpSp>
        <p:nvGrpSpPr>
          <p:cNvPr id="608" name="Gruppieren 607">
            <a:extLst>
              <a:ext uri="{FF2B5EF4-FFF2-40B4-BE49-F238E27FC236}">
                <a16:creationId xmlns:a16="http://schemas.microsoft.com/office/drawing/2014/main" id="{9A1E609C-55FD-49BD-9294-ECA67146E8E2}"/>
              </a:ext>
            </a:extLst>
          </p:cNvPr>
          <p:cNvGrpSpPr/>
          <p:nvPr/>
        </p:nvGrpSpPr>
        <p:grpSpPr>
          <a:xfrm>
            <a:off x="2230653" y="3038827"/>
            <a:ext cx="536400" cy="287640"/>
            <a:chOff x="2230653" y="3038827"/>
            <a:chExt cx="536400" cy="287640"/>
          </a:xfrm>
        </p:grpSpPr>
        <mc:AlternateContent xmlns:mc="http://schemas.openxmlformats.org/markup-compatibility/2006" xmlns:p14="http://schemas.microsoft.com/office/powerpoint/2010/main">
          <mc:Choice Requires="p14">
            <p:contentPart p14:bwMode="auto" r:id="rId892">
              <p14:nvContentPartPr>
                <p14:cNvPr id="586" name="Freihand 585">
                  <a:extLst>
                    <a:ext uri="{FF2B5EF4-FFF2-40B4-BE49-F238E27FC236}">
                      <a16:creationId xmlns:a16="http://schemas.microsoft.com/office/drawing/2014/main" id="{81B2B430-48F3-4F16-A42F-E5F6B6577A52}"/>
                    </a:ext>
                  </a:extLst>
                </p14:cNvPr>
                <p14:cNvContentPartPr/>
                <p14:nvPr/>
              </p14:nvContentPartPr>
              <p14:xfrm>
                <a:off x="2279973" y="3176347"/>
                <a:ext cx="135360" cy="23400"/>
              </p14:xfrm>
            </p:contentPart>
          </mc:Choice>
          <mc:Fallback xmlns="">
            <p:pic>
              <p:nvPicPr>
                <p:cNvPr id="586" name="Freihand 585">
                  <a:extLst>
                    <a:ext uri="{FF2B5EF4-FFF2-40B4-BE49-F238E27FC236}">
                      <a16:creationId xmlns:a16="http://schemas.microsoft.com/office/drawing/2014/main" id="{81B2B430-48F3-4F16-A42F-E5F6B6577A52}"/>
                    </a:ext>
                  </a:extLst>
                </p:cNvPr>
                <p:cNvPicPr/>
                <p:nvPr/>
              </p:nvPicPr>
              <p:blipFill>
                <a:blip r:embed="rId893"/>
                <a:stretch>
                  <a:fillRect/>
                </a:stretch>
              </p:blipFill>
              <p:spPr>
                <a:xfrm>
                  <a:off x="2275653" y="3172027"/>
                  <a:ext cx="1440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587" name="Freihand 586">
                  <a:extLst>
                    <a:ext uri="{FF2B5EF4-FFF2-40B4-BE49-F238E27FC236}">
                      <a16:creationId xmlns:a16="http://schemas.microsoft.com/office/drawing/2014/main" id="{BE5F5BE8-4446-4164-8EEC-5DBF0991E40A}"/>
                    </a:ext>
                  </a:extLst>
                </p14:cNvPr>
                <p14:cNvContentPartPr/>
                <p14:nvPr/>
              </p14:nvContentPartPr>
              <p14:xfrm>
                <a:off x="2396613" y="3125587"/>
                <a:ext cx="78480" cy="168120"/>
              </p14:xfrm>
            </p:contentPart>
          </mc:Choice>
          <mc:Fallback xmlns="">
            <p:pic>
              <p:nvPicPr>
                <p:cNvPr id="587" name="Freihand 586">
                  <a:extLst>
                    <a:ext uri="{FF2B5EF4-FFF2-40B4-BE49-F238E27FC236}">
                      <a16:creationId xmlns:a16="http://schemas.microsoft.com/office/drawing/2014/main" id="{BE5F5BE8-4446-4164-8EEC-5DBF0991E40A}"/>
                    </a:ext>
                  </a:extLst>
                </p:cNvPr>
                <p:cNvPicPr/>
                <p:nvPr/>
              </p:nvPicPr>
              <p:blipFill>
                <a:blip r:embed="rId895"/>
                <a:stretch>
                  <a:fillRect/>
                </a:stretch>
              </p:blipFill>
              <p:spPr>
                <a:xfrm>
                  <a:off x="2392293" y="3121267"/>
                  <a:ext cx="871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588" name="Freihand 587">
                  <a:extLst>
                    <a:ext uri="{FF2B5EF4-FFF2-40B4-BE49-F238E27FC236}">
                      <a16:creationId xmlns:a16="http://schemas.microsoft.com/office/drawing/2014/main" id="{CF839E44-545C-4CD1-9136-540D26ADDE74}"/>
                    </a:ext>
                  </a:extLst>
                </p14:cNvPr>
                <p14:cNvContentPartPr/>
                <p14:nvPr/>
              </p14:nvContentPartPr>
              <p14:xfrm>
                <a:off x="2571933" y="3111547"/>
                <a:ext cx="78840" cy="137880"/>
              </p14:xfrm>
            </p:contentPart>
          </mc:Choice>
          <mc:Fallback xmlns="">
            <p:pic>
              <p:nvPicPr>
                <p:cNvPr id="588" name="Freihand 587">
                  <a:extLst>
                    <a:ext uri="{FF2B5EF4-FFF2-40B4-BE49-F238E27FC236}">
                      <a16:creationId xmlns:a16="http://schemas.microsoft.com/office/drawing/2014/main" id="{CF839E44-545C-4CD1-9136-540D26ADDE74}"/>
                    </a:ext>
                  </a:extLst>
                </p:cNvPr>
                <p:cNvPicPr/>
                <p:nvPr/>
              </p:nvPicPr>
              <p:blipFill>
                <a:blip r:embed="rId897"/>
                <a:stretch>
                  <a:fillRect/>
                </a:stretch>
              </p:blipFill>
              <p:spPr>
                <a:xfrm>
                  <a:off x="2567613" y="3107227"/>
                  <a:ext cx="874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589" name="Freihand 588">
                  <a:extLst>
                    <a:ext uri="{FF2B5EF4-FFF2-40B4-BE49-F238E27FC236}">
                      <a16:creationId xmlns:a16="http://schemas.microsoft.com/office/drawing/2014/main" id="{B6F751B9-118B-4B1B-A5CE-214C59003482}"/>
                    </a:ext>
                  </a:extLst>
                </p14:cNvPr>
                <p14:cNvContentPartPr/>
                <p14:nvPr/>
              </p14:nvContentPartPr>
              <p14:xfrm>
                <a:off x="2641413" y="3116947"/>
                <a:ext cx="10800" cy="145080"/>
              </p14:xfrm>
            </p:contentPart>
          </mc:Choice>
          <mc:Fallback xmlns="">
            <p:pic>
              <p:nvPicPr>
                <p:cNvPr id="589" name="Freihand 588">
                  <a:extLst>
                    <a:ext uri="{FF2B5EF4-FFF2-40B4-BE49-F238E27FC236}">
                      <a16:creationId xmlns:a16="http://schemas.microsoft.com/office/drawing/2014/main" id="{B6F751B9-118B-4B1B-A5CE-214C59003482}"/>
                    </a:ext>
                  </a:extLst>
                </p:cNvPr>
                <p:cNvPicPr/>
                <p:nvPr/>
              </p:nvPicPr>
              <p:blipFill>
                <a:blip r:embed="rId899"/>
                <a:stretch>
                  <a:fillRect/>
                </a:stretch>
              </p:blipFill>
              <p:spPr>
                <a:xfrm>
                  <a:off x="2637093" y="3112627"/>
                  <a:ext cx="194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590" name="Freihand 589">
                  <a:extLst>
                    <a:ext uri="{FF2B5EF4-FFF2-40B4-BE49-F238E27FC236}">
                      <a16:creationId xmlns:a16="http://schemas.microsoft.com/office/drawing/2014/main" id="{6022525B-8F36-49A2-9076-FA3726B65066}"/>
                    </a:ext>
                  </a:extLst>
                </p14:cNvPr>
                <p14:cNvContentPartPr/>
                <p14:nvPr/>
              </p14:nvContentPartPr>
              <p14:xfrm>
                <a:off x="2600013" y="3038827"/>
                <a:ext cx="167040" cy="164520"/>
              </p14:xfrm>
            </p:contentPart>
          </mc:Choice>
          <mc:Fallback xmlns="">
            <p:pic>
              <p:nvPicPr>
                <p:cNvPr id="590" name="Freihand 589">
                  <a:extLst>
                    <a:ext uri="{FF2B5EF4-FFF2-40B4-BE49-F238E27FC236}">
                      <a16:creationId xmlns:a16="http://schemas.microsoft.com/office/drawing/2014/main" id="{6022525B-8F36-49A2-9076-FA3726B65066}"/>
                    </a:ext>
                  </a:extLst>
                </p:cNvPr>
                <p:cNvPicPr/>
                <p:nvPr/>
              </p:nvPicPr>
              <p:blipFill>
                <a:blip r:embed="rId901"/>
                <a:stretch>
                  <a:fillRect/>
                </a:stretch>
              </p:blipFill>
              <p:spPr>
                <a:xfrm>
                  <a:off x="2595693" y="3034507"/>
                  <a:ext cx="1756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599" name="Freihand 598">
                  <a:extLst>
                    <a:ext uri="{FF2B5EF4-FFF2-40B4-BE49-F238E27FC236}">
                      <a16:creationId xmlns:a16="http://schemas.microsoft.com/office/drawing/2014/main" id="{D1CB1FFF-F92B-45DF-AB5C-22908E44B516}"/>
                    </a:ext>
                  </a:extLst>
                </p14:cNvPr>
                <p14:cNvContentPartPr/>
                <p14:nvPr/>
              </p14:nvContentPartPr>
              <p14:xfrm>
                <a:off x="2258013" y="3170587"/>
                <a:ext cx="107280" cy="40680"/>
              </p14:xfrm>
            </p:contentPart>
          </mc:Choice>
          <mc:Fallback xmlns="">
            <p:pic>
              <p:nvPicPr>
                <p:cNvPr id="599" name="Freihand 598">
                  <a:extLst>
                    <a:ext uri="{FF2B5EF4-FFF2-40B4-BE49-F238E27FC236}">
                      <a16:creationId xmlns:a16="http://schemas.microsoft.com/office/drawing/2014/main" id="{D1CB1FFF-F92B-45DF-AB5C-22908E44B516}"/>
                    </a:ext>
                  </a:extLst>
                </p:cNvPr>
                <p:cNvPicPr/>
                <p:nvPr/>
              </p:nvPicPr>
              <p:blipFill>
                <a:blip r:embed="rId903"/>
                <a:stretch>
                  <a:fillRect/>
                </a:stretch>
              </p:blipFill>
              <p:spPr>
                <a:xfrm>
                  <a:off x="2253693" y="3166267"/>
                  <a:ext cx="1159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600" name="Freihand 599">
                  <a:extLst>
                    <a:ext uri="{FF2B5EF4-FFF2-40B4-BE49-F238E27FC236}">
                      <a16:creationId xmlns:a16="http://schemas.microsoft.com/office/drawing/2014/main" id="{26DAE46C-75F9-469F-9E91-221B44A62461}"/>
                    </a:ext>
                  </a:extLst>
                </p14:cNvPr>
                <p14:cNvContentPartPr/>
                <p14:nvPr/>
              </p14:nvContentPartPr>
              <p14:xfrm>
                <a:off x="2428653" y="3155467"/>
                <a:ext cx="32040" cy="10080"/>
              </p14:xfrm>
            </p:contentPart>
          </mc:Choice>
          <mc:Fallback xmlns="">
            <p:pic>
              <p:nvPicPr>
                <p:cNvPr id="600" name="Freihand 599">
                  <a:extLst>
                    <a:ext uri="{FF2B5EF4-FFF2-40B4-BE49-F238E27FC236}">
                      <a16:creationId xmlns:a16="http://schemas.microsoft.com/office/drawing/2014/main" id="{26DAE46C-75F9-469F-9E91-221B44A62461}"/>
                    </a:ext>
                  </a:extLst>
                </p:cNvPr>
                <p:cNvPicPr/>
                <p:nvPr/>
              </p:nvPicPr>
              <p:blipFill>
                <a:blip r:embed="rId905"/>
                <a:stretch>
                  <a:fillRect/>
                </a:stretch>
              </p:blipFill>
              <p:spPr>
                <a:xfrm>
                  <a:off x="2424333" y="3151147"/>
                  <a:ext cx="406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601" name="Freihand 600">
                  <a:extLst>
                    <a:ext uri="{FF2B5EF4-FFF2-40B4-BE49-F238E27FC236}">
                      <a16:creationId xmlns:a16="http://schemas.microsoft.com/office/drawing/2014/main" id="{44129E02-C460-4456-B1E9-A6D3B9057B5B}"/>
                    </a:ext>
                  </a:extLst>
                </p14:cNvPr>
                <p14:cNvContentPartPr/>
                <p14:nvPr/>
              </p14:nvContentPartPr>
              <p14:xfrm>
                <a:off x="2465733" y="3185707"/>
                <a:ext cx="7920" cy="4320"/>
              </p14:xfrm>
            </p:contentPart>
          </mc:Choice>
          <mc:Fallback xmlns="">
            <p:pic>
              <p:nvPicPr>
                <p:cNvPr id="601" name="Freihand 600">
                  <a:extLst>
                    <a:ext uri="{FF2B5EF4-FFF2-40B4-BE49-F238E27FC236}">
                      <a16:creationId xmlns:a16="http://schemas.microsoft.com/office/drawing/2014/main" id="{44129E02-C460-4456-B1E9-A6D3B9057B5B}"/>
                    </a:ext>
                  </a:extLst>
                </p:cNvPr>
                <p:cNvPicPr/>
                <p:nvPr/>
              </p:nvPicPr>
              <p:blipFill>
                <a:blip r:embed="rId907"/>
                <a:stretch>
                  <a:fillRect/>
                </a:stretch>
              </p:blipFill>
              <p:spPr>
                <a:xfrm>
                  <a:off x="2461413" y="3181387"/>
                  <a:ext cx="1656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606" name="Freihand 605">
                  <a:extLst>
                    <a:ext uri="{FF2B5EF4-FFF2-40B4-BE49-F238E27FC236}">
                      <a16:creationId xmlns:a16="http://schemas.microsoft.com/office/drawing/2014/main" id="{EA57530E-5CFF-440B-B281-1B697F1D65C7}"/>
                    </a:ext>
                  </a:extLst>
                </p14:cNvPr>
                <p14:cNvContentPartPr/>
                <p14:nvPr/>
              </p14:nvContentPartPr>
              <p14:xfrm>
                <a:off x="2230653" y="3172027"/>
                <a:ext cx="217080" cy="69840"/>
              </p14:xfrm>
            </p:contentPart>
          </mc:Choice>
          <mc:Fallback xmlns="">
            <p:pic>
              <p:nvPicPr>
                <p:cNvPr id="606" name="Freihand 605">
                  <a:extLst>
                    <a:ext uri="{FF2B5EF4-FFF2-40B4-BE49-F238E27FC236}">
                      <a16:creationId xmlns:a16="http://schemas.microsoft.com/office/drawing/2014/main" id="{EA57530E-5CFF-440B-B281-1B697F1D65C7}"/>
                    </a:ext>
                  </a:extLst>
                </p:cNvPr>
                <p:cNvPicPr/>
                <p:nvPr/>
              </p:nvPicPr>
              <p:blipFill>
                <a:blip r:embed="rId909"/>
                <a:stretch>
                  <a:fillRect/>
                </a:stretch>
              </p:blipFill>
              <p:spPr>
                <a:xfrm>
                  <a:off x="2226333" y="3167707"/>
                  <a:ext cx="2257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607" name="Freihand 606">
                  <a:extLst>
                    <a:ext uri="{FF2B5EF4-FFF2-40B4-BE49-F238E27FC236}">
                      <a16:creationId xmlns:a16="http://schemas.microsoft.com/office/drawing/2014/main" id="{4C79DF54-A6D3-49EB-9814-C19D39A85196}"/>
                    </a:ext>
                  </a:extLst>
                </p14:cNvPr>
                <p14:cNvContentPartPr/>
                <p14:nvPr/>
              </p14:nvContentPartPr>
              <p14:xfrm>
                <a:off x="2364933" y="3133147"/>
                <a:ext cx="128520" cy="193320"/>
              </p14:xfrm>
            </p:contentPart>
          </mc:Choice>
          <mc:Fallback xmlns="">
            <p:pic>
              <p:nvPicPr>
                <p:cNvPr id="607" name="Freihand 606">
                  <a:extLst>
                    <a:ext uri="{FF2B5EF4-FFF2-40B4-BE49-F238E27FC236}">
                      <a16:creationId xmlns:a16="http://schemas.microsoft.com/office/drawing/2014/main" id="{4C79DF54-A6D3-49EB-9814-C19D39A85196}"/>
                    </a:ext>
                  </a:extLst>
                </p:cNvPr>
                <p:cNvPicPr/>
                <p:nvPr/>
              </p:nvPicPr>
              <p:blipFill>
                <a:blip r:embed="rId911"/>
                <a:stretch>
                  <a:fillRect/>
                </a:stretch>
              </p:blipFill>
              <p:spPr>
                <a:xfrm>
                  <a:off x="2360613" y="3128827"/>
                  <a:ext cx="137160" cy="201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12">
            <p14:nvContentPartPr>
              <p14:cNvPr id="609" name="Freihand 608">
                <a:extLst>
                  <a:ext uri="{FF2B5EF4-FFF2-40B4-BE49-F238E27FC236}">
                    <a16:creationId xmlns:a16="http://schemas.microsoft.com/office/drawing/2014/main" id="{BDFBE798-B1B1-4148-8D09-3F32830A7F50}"/>
                  </a:ext>
                </a:extLst>
              </p14:cNvPr>
              <p14:cNvContentPartPr/>
              <p14:nvPr/>
            </p14:nvContentPartPr>
            <p14:xfrm>
              <a:off x="3641853" y="5711467"/>
              <a:ext cx="381600" cy="554040"/>
            </p14:xfrm>
          </p:contentPart>
        </mc:Choice>
        <mc:Fallback xmlns="">
          <p:pic>
            <p:nvPicPr>
              <p:cNvPr id="609" name="Freihand 608">
                <a:extLst>
                  <a:ext uri="{FF2B5EF4-FFF2-40B4-BE49-F238E27FC236}">
                    <a16:creationId xmlns:a16="http://schemas.microsoft.com/office/drawing/2014/main" id="{BDFBE798-B1B1-4148-8D09-3F32830A7F50}"/>
                  </a:ext>
                </a:extLst>
              </p:cNvPr>
              <p:cNvPicPr/>
              <p:nvPr/>
            </p:nvPicPr>
            <p:blipFill>
              <a:blip r:embed="rId913"/>
              <a:stretch>
                <a:fillRect/>
              </a:stretch>
            </p:blipFill>
            <p:spPr>
              <a:xfrm>
                <a:off x="3637533" y="5707147"/>
                <a:ext cx="390240" cy="562680"/>
              </a:xfrm>
              <a:prstGeom prst="rect">
                <a:avLst/>
              </a:prstGeom>
            </p:spPr>
          </p:pic>
        </mc:Fallback>
      </mc:AlternateContent>
      <p:grpSp>
        <p:nvGrpSpPr>
          <p:cNvPr id="620" name="Gruppieren 619">
            <a:extLst>
              <a:ext uri="{FF2B5EF4-FFF2-40B4-BE49-F238E27FC236}">
                <a16:creationId xmlns:a16="http://schemas.microsoft.com/office/drawing/2014/main" id="{DC010891-8A82-4C02-8143-D40A97262F26}"/>
              </a:ext>
            </a:extLst>
          </p:cNvPr>
          <p:cNvGrpSpPr/>
          <p:nvPr/>
        </p:nvGrpSpPr>
        <p:grpSpPr>
          <a:xfrm>
            <a:off x="2779653" y="5555947"/>
            <a:ext cx="416160" cy="538920"/>
            <a:chOff x="2779653" y="5555947"/>
            <a:chExt cx="416160" cy="538920"/>
          </a:xfrm>
        </p:grpSpPr>
        <mc:AlternateContent xmlns:mc="http://schemas.openxmlformats.org/markup-compatibility/2006" xmlns:p14="http://schemas.microsoft.com/office/powerpoint/2010/main">
          <mc:Choice Requires="p14">
            <p:contentPart p14:bwMode="auto" r:id="rId914">
              <p14:nvContentPartPr>
                <p14:cNvPr id="610" name="Freihand 609">
                  <a:extLst>
                    <a:ext uri="{FF2B5EF4-FFF2-40B4-BE49-F238E27FC236}">
                      <a16:creationId xmlns:a16="http://schemas.microsoft.com/office/drawing/2014/main" id="{8468CB97-08E7-4E3D-B8C5-8D4AA715EC39}"/>
                    </a:ext>
                  </a:extLst>
                </p14:cNvPr>
                <p14:cNvContentPartPr/>
                <p14:nvPr/>
              </p14:nvContentPartPr>
              <p14:xfrm>
                <a:off x="3036333" y="5555947"/>
                <a:ext cx="26280" cy="153000"/>
              </p14:xfrm>
            </p:contentPart>
          </mc:Choice>
          <mc:Fallback xmlns="">
            <p:pic>
              <p:nvPicPr>
                <p:cNvPr id="610" name="Freihand 609">
                  <a:extLst>
                    <a:ext uri="{FF2B5EF4-FFF2-40B4-BE49-F238E27FC236}">
                      <a16:creationId xmlns:a16="http://schemas.microsoft.com/office/drawing/2014/main" id="{8468CB97-08E7-4E3D-B8C5-8D4AA715EC39}"/>
                    </a:ext>
                  </a:extLst>
                </p:cNvPr>
                <p:cNvPicPr/>
                <p:nvPr/>
              </p:nvPicPr>
              <p:blipFill>
                <a:blip r:embed="rId915"/>
                <a:stretch>
                  <a:fillRect/>
                </a:stretch>
              </p:blipFill>
              <p:spPr>
                <a:xfrm>
                  <a:off x="3032013" y="5551627"/>
                  <a:ext cx="349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611" name="Freihand 610">
                  <a:extLst>
                    <a:ext uri="{FF2B5EF4-FFF2-40B4-BE49-F238E27FC236}">
                      <a16:creationId xmlns:a16="http://schemas.microsoft.com/office/drawing/2014/main" id="{571BB4C8-FAC1-4A1F-82A4-986A6467DD78}"/>
                    </a:ext>
                  </a:extLst>
                </p14:cNvPr>
                <p14:cNvContentPartPr/>
                <p14:nvPr/>
              </p14:nvContentPartPr>
              <p14:xfrm>
                <a:off x="2906733" y="5786707"/>
                <a:ext cx="101880" cy="100800"/>
              </p14:xfrm>
            </p:contentPart>
          </mc:Choice>
          <mc:Fallback xmlns="">
            <p:pic>
              <p:nvPicPr>
                <p:cNvPr id="611" name="Freihand 610">
                  <a:extLst>
                    <a:ext uri="{FF2B5EF4-FFF2-40B4-BE49-F238E27FC236}">
                      <a16:creationId xmlns:a16="http://schemas.microsoft.com/office/drawing/2014/main" id="{571BB4C8-FAC1-4A1F-82A4-986A6467DD78}"/>
                    </a:ext>
                  </a:extLst>
                </p:cNvPr>
                <p:cNvPicPr/>
                <p:nvPr/>
              </p:nvPicPr>
              <p:blipFill>
                <a:blip r:embed="rId917"/>
                <a:stretch>
                  <a:fillRect/>
                </a:stretch>
              </p:blipFill>
              <p:spPr>
                <a:xfrm>
                  <a:off x="2902413" y="5782387"/>
                  <a:ext cx="1105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612" name="Freihand 611">
                  <a:extLst>
                    <a:ext uri="{FF2B5EF4-FFF2-40B4-BE49-F238E27FC236}">
                      <a16:creationId xmlns:a16="http://schemas.microsoft.com/office/drawing/2014/main" id="{84FA2D88-EC4E-4A06-98E4-895C5E7EB23E}"/>
                    </a:ext>
                  </a:extLst>
                </p14:cNvPr>
                <p14:cNvContentPartPr/>
                <p14:nvPr/>
              </p14:nvContentPartPr>
              <p14:xfrm>
                <a:off x="2930853" y="5827387"/>
                <a:ext cx="95400" cy="15840"/>
              </p14:xfrm>
            </p:contentPart>
          </mc:Choice>
          <mc:Fallback xmlns="">
            <p:pic>
              <p:nvPicPr>
                <p:cNvPr id="612" name="Freihand 611">
                  <a:extLst>
                    <a:ext uri="{FF2B5EF4-FFF2-40B4-BE49-F238E27FC236}">
                      <a16:creationId xmlns:a16="http://schemas.microsoft.com/office/drawing/2014/main" id="{84FA2D88-EC4E-4A06-98E4-895C5E7EB23E}"/>
                    </a:ext>
                  </a:extLst>
                </p:cNvPr>
                <p:cNvPicPr/>
                <p:nvPr/>
              </p:nvPicPr>
              <p:blipFill>
                <a:blip r:embed="rId919"/>
                <a:stretch>
                  <a:fillRect/>
                </a:stretch>
              </p:blipFill>
              <p:spPr>
                <a:xfrm>
                  <a:off x="2926533" y="5823067"/>
                  <a:ext cx="1040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613" name="Freihand 612">
                  <a:extLst>
                    <a:ext uri="{FF2B5EF4-FFF2-40B4-BE49-F238E27FC236}">
                      <a16:creationId xmlns:a16="http://schemas.microsoft.com/office/drawing/2014/main" id="{B63858CD-9F0A-4EE3-B424-7F8ACAF731C9}"/>
                    </a:ext>
                  </a:extLst>
                </p14:cNvPr>
                <p14:cNvContentPartPr/>
                <p14:nvPr/>
              </p14:nvContentPartPr>
              <p14:xfrm>
                <a:off x="2868933" y="5916667"/>
                <a:ext cx="155520" cy="20520"/>
              </p14:xfrm>
            </p:contentPart>
          </mc:Choice>
          <mc:Fallback xmlns="">
            <p:pic>
              <p:nvPicPr>
                <p:cNvPr id="613" name="Freihand 612">
                  <a:extLst>
                    <a:ext uri="{FF2B5EF4-FFF2-40B4-BE49-F238E27FC236}">
                      <a16:creationId xmlns:a16="http://schemas.microsoft.com/office/drawing/2014/main" id="{B63858CD-9F0A-4EE3-B424-7F8ACAF731C9}"/>
                    </a:ext>
                  </a:extLst>
                </p:cNvPr>
                <p:cNvPicPr/>
                <p:nvPr/>
              </p:nvPicPr>
              <p:blipFill>
                <a:blip r:embed="rId921"/>
                <a:stretch>
                  <a:fillRect/>
                </a:stretch>
              </p:blipFill>
              <p:spPr>
                <a:xfrm>
                  <a:off x="2864613" y="5912347"/>
                  <a:ext cx="1641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614" name="Freihand 613">
                  <a:extLst>
                    <a:ext uri="{FF2B5EF4-FFF2-40B4-BE49-F238E27FC236}">
                      <a16:creationId xmlns:a16="http://schemas.microsoft.com/office/drawing/2014/main" id="{4DDCFBE9-456C-4DAF-A34D-ABE1EC4F95F9}"/>
                    </a:ext>
                  </a:extLst>
                </p14:cNvPr>
                <p14:cNvContentPartPr/>
                <p14:nvPr/>
              </p14:nvContentPartPr>
              <p14:xfrm>
                <a:off x="2906733" y="5984707"/>
                <a:ext cx="20880" cy="110160"/>
              </p14:xfrm>
            </p:contentPart>
          </mc:Choice>
          <mc:Fallback xmlns="">
            <p:pic>
              <p:nvPicPr>
                <p:cNvPr id="614" name="Freihand 613">
                  <a:extLst>
                    <a:ext uri="{FF2B5EF4-FFF2-40B4-BE49-F238E27FC236}">
                      <a16:creationId xmlns:a16="http://schemas.microsoft.com/office/drawing/2014/main" id="{4DDCFBE9-456C-4DAF-A34D-ABE1EC4F95F9}"/>
                    </a:ext>
                  </a:extLst>
                </p:cNvPr>
                <p:cNvPicPr/>
                <p:nvPr/>
              </p:nvPicPr>
              <p:blipFill>
                <a:blip r:embed="rId923"/>
                <a:stretch>
                  <a:fillRect/>
                </a:stretch>
              </p:blipFill>
              <p:spPr>
                <a:xfrm>
                  <a:off x="2902413" y="5980387"/>
                  <a:ext cx="295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615" name="Freihand 614">
                  <a:extLst>
                    <a:ext uri="{FF2B5EF4-FFF2-40B4-BE49-F238E27FC236}">
                      <a16:creationId xmlns:a16="http://schemas.microsoft.com/office/drawing/2014/main" id="{C700E778-FDB0-4E95-A678-4E376E93F662}"/>
                    </a:ext>
                  </a:extLst>
                </p14:cNvPr>
                <p14:cNvContentPartPr/>
                <p14:nvPr/>
              </p14:nvContentPartPr>
              <p14:xfrm>
                <a:off x="2885493" y="5973187"/>
                <a:ext cx="94680" cy="107640"/>
              </p14:xfrm>
            </p:contentPart>
          </mc:Choice>
          <mc:Fallback xmlns="">
            <p:pic>
              <p:nvPicPr>
                <p:cNvPr id="615" name="Freihand 614">
                  <a:extLst>
                    <a:ext uri="{FF2B5EF4-FFF2-40B4-BE49-F238E27FC236}">
                      <a16:creationId xmlns:a16="http://schemas.microsoft.com/office/drawing/2014/main" id="{C700E778-FDB0-4E95-A678-4E376E93F662}"/>
                    </a:ext>
                  </a:extLst>
                </p:cNvPr>
                <p:cNvPicPr/>
                <p:nvPr/>
              </p:nvPicPr>
              <p:blipFill>
                <a:blip r:embed="rId925"/>
                <a:stretch>
                  <a:fillRect/>
                </a:stretch>
              </p:blipFill>
              <p:spPr>
                <a:xfrm>
                  <a:off x="2881173" y="5968867"/>
                  <a:ext cx="1033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616" name="Freihand 615">
                  <a:extLst>
                    <a:ext uri="{FF2B5EF4-FFF2-40B4-BE49-F238E27FC236}">
                      <a16:creationId xmlns:a16="http://schemas.microsoft.com/office/drawing/2014/main" id="{2A580835-E197-4296-926B-F8A5C52A6098}"/>
                    </a:ext>
                  </a:extLst>
                </p14:cNvPr>
                <p14:cNvContentPartPr/>
                <p14:nvPr/>
              </p14:nvContentPartPr>
              <p14:xfrm>
                <a:off x="2993493" y="5815507"/>
                <a:ext cx="104760" cy="241560"/>
              </p14:xfrm>
            </p:contentPart>
          </mc:Choice>
          <mc:Fallback xmlns="">
            <p:pic>
              <p:nvPicPr>
                <p:cNvPr id="616" name="Freihand 615">
                  <a:extLst>
                    <a:ext uri="{FF2B5EF4-FFF2-40B4-BE49-F238E27FC236}">
                      <a16:creationId xmlns:a16="http://schemas.microsoft.com/office/drawing/2014/main" id="{2A580835-E197-4296-926B-F8A5C52A6098}"/>
                    </a:ext>
                  </a:extLst>
                </p:cNvPr>
                <p:cNvPicPr/>
                <p:nvPr/>
              </p:nvPicPr>
              <p:blipFill>
                <a:blip r:embed="rId927"/>
                <a:stretch>
                  <a:fillRect/>
                </a:stretch>
              </p:blipFill>
              <p:spPr>
                <a:xfrm>
                  <a:off x="2989173" y="5811187"/>
                  <a:ext cx="11340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617" name="Freihand 616">
                  <a:extLst>
                    <a:ext uri="{FF2B5EF4-FFF2-40B4-BE49-F238E27FC236}">
                      <a16:creationId xmlns:a16="http://schemas.microsoft.com/office/drawing/2014/main" id="{D2FBAF67-59A7-419C-8D59-28BB8004A8FC}"/>
                    </a:ext>
                  </a:extLst>
                </p14:cNvPr>
                <p14:cNvContentPartPr/>
                <p14:nvPr/>
              </p14:nvContentPartPr>
              <p14:xfrm>
                <a:off x="2779653" y="5821627"/>
                <a:ext cx="94320" cy="258480"/>
              </p14:xfrm>
            </p:contentPart>
          </mc:Choice>
          <mc:Fallback xmlns="">
            <p:pic>
              <p:nvPicPr>
                <p:cNvPr id="617" name="Freihand 616">
                  <a:extLst>
                    <a:ext uri="{FF2B5EF4-FFF2-40B4-BE49-F238E27FC236}">
                      <a16:creationId xmlns:a16="http://schemas.microsoft.com/office/drawing/2014/main" id="{D2FBAF67-59A7-419C-8D59-28BB8004A8FC}"/>
                    </a:ext>
                  </a:extLst>
                </p:cNvPr>
                <p:cNvPicPr/>
                <p:nvPr/>
              </p:nvPicPr>
              <p:blipFill>
                <a:blip r:embed="rId929"/>
                <a:stretch>
                  <a:fillRect/>
                </a:stretch>
              </p:blipFill>
              <p:spPr>
                <a:xfrm>
                  <a:off x="2775333" y="5817307"/>
                  <a:ext cx="10296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618" name="Freihand 617">
                  <a:extLst>
                    <a:ext uri="{FF2B5EF4-FFF2-40B4-BE49-F238E27FC236}">
                      <a16:creationId xmlns:a16="http://schemas.microsoft.com/office/drawing/2014/main" id="{4CDBCE0A-C807-4C68-A9F2-AAB57FDC748C}"/>
                    </a:ext>
                  </a:extLst>
                </p14:cNvPr>
                <p14:cNvContentPartPr/>
                <p14:nvPr/>
              </p14:nvContentPartPr>
              <p14:xfrm>
                <a:off x="3122733" y="5729107"/>
                <a:ext cx="68400" cy="86400"/>
              </p14:xfrm>
            </p:contentPart>
          </mc:Choice>
          <mc:Fallback xmlns="">
            <p:pic>
              <p:nvPicPr>
                <p:cNvPr id="618" name="Freihand 617">
                  <a:extLst>
                    <a:ext uri="{FF2B5EF4-FFF2-40B4-BE49-F238E27FC236}">
                      <a16:creationId xmlns:a16="http://schemas.microsoft.com/office/drawing/2014/main" id="{4CDBCE0A-C807-4C68-A9F2-AAB57FDC748C}"/>
                    </a:ext>
                  </a:extLst>
                </p:cNvPr>
                <p:cNvPicPr/>
                <p:nvPr/>
              </p:nvPicPr>
              <p:blipFill>
                <a:blip r:embed="rId931"/>
                <a:stretch>
                  <a:fillRect/>
                </a:stretch>
              </p:blipFill>
              <p:spPr>
                <a:xfrm>
                  <a:off x="3118413" y="5724787"/>
                  <a:ext cx="770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932">
              <p14:nvContentPartPr>
                <p14:cNvPr id="619" name="Freihand 618">
                  <a:extLst>
                    <a:ext uri="{FF2B5EF4-FFF2-40B4-BE49-F238E27FC236}">
                      <a16:creationId xmlns:a16="http://schemas.microsoft.com/office/drawing/2014/main" id="{FE1D4ECA-E28B-43A4-B031-77006CEA6DC7}"/>
                    </a:ext>
                  </a:extLst>
                </p14:cNvPr>
                <p14:cNvContentPartPr/>
                <p14:nvPr/>
              </p14:nvContentPartPr>
              <p14:xfrm>
                <a:off x="3166293" y="5717947"/>
                <a:ext cx="29520" cy="112320"/>
              </p14:xfrm>
            </p:contentPart>
          </mc:Choice>
          <mc:Fallback xmlns="">
            <p:pic>
              <p:nvPicPr>
                <p:cNvPr id="619" name="Freihand 618">
                  <a:extLst>
                    <a:ext uri="{FF2B5EF4-FFF2-40B4-BE49-F238E27FC236}">
                      <a16:creationId xmlns:a16="http://schemas.microsoft.com/office/drawing/2014/main" id="{FE1D4ECA-E28B-43A4-B031-77006CEA6DC7}"/>
                    </a:ext>
                  </a:extLst>
                </p:cNvPr>
                <p:cNvPicPr/>
                <p:nvPr/>
              </p:nvPicPr>
              <p:blipFill>
                <a:blip r:embed="rId933"/>
                <a:stretch>
                  <a:fillRect/>
                </a:stretch>
              </p:blipFill>
              <p:spPr>
                <a:xfrm>
                  <a:off x="3161973" y="5713627"/>
                  <a:ext cx="38160" cy="120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34">
            <p14:nvContentPartPr>
              <p14:cNvPr id="621" name="Freihand 620">
                <a:extLst>
                  <a:ext uri="{FF2B5EF4-FFF2-40B4-BE49-F238E27FC236}">
                    <a16:creationId xmlns:a16="http://schemas.microsoft.com/office/drawing/2014/main" id="{B1FE7F33-51ED-435E-A83E-D2F235E7B979}"/>
                  </a:ext>
                </a:extLst>
              </p14:cNvPr>
              <p14:cNvContentPartPr/>
              <p14:nvPr/>
            </p14:nvContentPartPr>
            <p14:xfrm>
              <a:off x="1175133" y="4618507"/>
              <a:ext cx="129960" cy="13320"/>
            </p14:xfrm>
          </p:contentPart>
        </mc:Choice>
        <mc:Fallback xmlns="">
          <p:pic>
            <p:nvPicPr>
              <p:cNvPr id="621" name="Freihand 620">
                <a:extLst>
                  <a:ext uri="{FF2B5EF4-FFF2-40B4-BE49-F238E27FC236}">
                    <a16:creationId xmlns:a16="http://schemas.microsoft.com/office/drawing/2014/main" id="{B1FE7F33-51ED-435E-A83E-D2F235E7B979}"/>
                  </a:ext>
                </a:extLst>
              </p:cNvPr>
              <p:cNvPicPr/>
              <p:nvPr/>
            </p:nvPicPr>
            <p:blipFill>
              <a:blip r:embed="rId935"/>
              <a:stretch>
                <a:fillRect/>
              </a:stretch>
            </p:blipFill>
            <p:spPr>
              <a:xfrm>
                <a:off x="1170813" y="4614187"/>
                <a:ext cx="138600" cy="21960"/>
              </a:xfrm>
              <a:prstGeom prst="rect">
                <a:avLst/>
              </a:prstGeom>
            </p:spPr>
          </p:pic>
        </mc:Fallback>
      </mc:AlternateContent>
      <p:grpSp>
        <p:nvGrpSpPr>
          <p:cNvPr id="623" name="Gruppieren 622">
            <a:extLst>
              <a:ext uri="{FF2B5EF4-FFF2-40B4-BE49-F238E27FC236}">
                <a16:creationId xmlns:a16="http://schemas.microsoft.com/office/drawing/2014/main" id="{2BB1D947-8814-44EF-9587-BF0091923605}"/>
              </a:ext>
            </a:extLst>
          </p:cNvPr>
          <p:cNvGrpSpPr/>
          <p:nvPr/>
        </p:nvGrpSpPr>
        <p:grpSpPr>
          <a:xfrm>
            <a:off x="8442093" y="3063307"/>
            <a:ext cx="1401120" cy="650520"/>
            <a:chOff x="8442093" y="3063307"/>
            <a:chExt cx="1401120" cy="650520"/>
          </a:xfrm>
        </p:grpSpPr>
        <mc:AlternateContent xmlns:mc="http://schemas.openxmlformats.org/markup-compatibility/2006" xmlns:p14="http://schemas.microsoft.com/office/powerpoint/2010/main">
          <mc:Choice Requires="p14">
            <p:contentPart p14:bwMode="auto" r:id="rId936">
              <p14:nvContentPartPr>
                <p14:cNvPr id="556" name="Freihand 555">
                  <a:extLst>
                    <a:ext uri="{FF2B5EF4-FFF2-40B4-BE49-F238E27FC236}">
                      <a16:creationId xmlns:a16="http://schemas.microsoft.com/office/drawing/2014/main" id="{FBB0A1CA-0BA9-43FD-94CC-50A85CE8CB3C}"/>
                    </a:ext>
                  </a:extLst>
                </p14:cNvPr>
                <p14:cNvContentPartPr/>
                <p14:nvPr/>
              </p14:nvContentPartPr>
              <p14:xfrm>
                <a:off x="8585373" y="3257347"/>
                <a:ext cx="98280" cy="198360"/>
              </p14:xfrm>
            </p:contentPart>
          </mc:Choice>
          <mc:Fallback xmlns="">
            <p:pic>
              <p:nvPicPr>
                <p:cNvPr id="556" name="Freihand 555">
                  <a:extLst>
                    <a:ext uri="{FF2B5EF4-FFF2-40B4-BE49-F238E27FC236}">
                      <a16:creationId xmlns:a16="http://schemas.microsoft.com/office/drawing/2014/main" id="{FBB0A1CA-0BA9-43FD-94CC-50A85CE8CB3C}"/>
                    </a:ext>
                  </a:extLst>
                </p:cNvPr>
                <p:cNvPicPr/>
                <p:nvPr/>
              </p:nvPicPr>
              <p:blipFill>
                <a:blip r:embed="rId937"/>
                <a:stretch>
                  <a:fillRect/>
                </a:stretch>
              </p:blipFill>
              <p:spPr>
                <a:xfrm>
                  <a:off x="8581053" y="3253027"/>
                  <a:ext cx="10692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938">
              <p14:nvContentPartPr>
                <p14:cNvPr id="558" name="Freihand 557">
                  <a:extLst>
                    <a:ext uri="{FF2B5EF4-FFF2-40B4-BE49-F238E27FC236}">
                      <a16:creationId xmlns:a16="http://schemas.microsoft.com/office/drawing/2014/main" id="{507B0642-4598-4E5A-824C-37230E80FB80}"/>
                    </a:ext>
                  </a:extLst>
                </p14:cNvPr>
                <p14:cNvContentPartPr/>
                <p14:nvPr/>
              </p14:nvContentPartPr>
              <p14:xfrm>
                <a:off x="8702013" y="3299827"/>
                <a:ext cx="58680" cy="96840"/>
              </p14:xfrm>
            </p:contentPart>
          </mc:Choice>
          <mc:Fallback xmlns="">
            <p:pic>
              <p:nvPicPr>
                <p:cNvPr id="558" name="Freihand 557">
                  <a:extLst>
                    <a:ext uri="{FF2B5EF4-FFF2-40B4-BE49-F238E27FC236}">
                      <a16:creationId xmlns:a16="http://schemas.microsoft.com/office/drawing/2014/main" id="{507B0642-4598-4E5A-824C-37230E80FB80}"/>
                    </a:ext>
                  </a:extLst>
                </p:cNvPr>
                <p:cNvPicPr/>
                <p:nvPr/>
              </p:nvPicPr>
              <p:blipFill>
                <a:blip r:embed="rId939"/>
                <a:stretch>
                  <a:fillRect/>
                </a:stretch>
              </p:blipFill>
              <p:spPr>
                <a:xfrm>
                  <a:off x="8697693" y="3295507"/>
                  <a:ext cx="673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940">
              <p14:nvContentPartPr>
                <p14:cNvPr id="559" name="Freihand 558">
                  <a:extLst>
                    <a:ext uri="{FF2B5EF4-FFF2-40B4-BE49-F238E27FC236}">
                      <a16:creationId xmlns:a16="http://schemas.microsoft.com/office/drawing/2014/main" id="{432041CB-7AE5-4882-A189-2AC46411F22E}"/>
                    </a:ext>
                  </a:extLst>
                </p14:cNvPr>
                <p14:cNvContentPartPr/>
                <p14:nvPr/>
              </p14:nvContentPartPr>
              <p14:xfrm>
                <a:off x="8720013" y="3291907"/>
                <a:ext cx="79920" cy="102240"/>
              </p14:xfrm>
            </p:contentPart>
          </mc:Choice>
          <mc:Fallback xmlns="">
            <p:pic>
              <p:nvPicPr>
                <p:cNvPr id="559" name="Freihand 558">
                  <a:extLst>
                    <a:ext uri="{FF2B5EF4-FFF2-40B4-BE49-F238E27FC236}">
                      <a16:creationId xmlns:a16="http://schemas.microsoft.com/office/drawing/2014/main" id="{432041CB-7AE5-4882-A189-2AC46411F22E}"/>
                    </a:ext>
                  </a:extLst>
                </p:cNvPr>
                <p:cNvPicPr/>
                <p:nvPr/>
              </p:nvPicPr>
              <p:blipFill>
                <a:blip r:embed="rId941"/>
                <a:stretch>
                  <a:fillRect/>
                </a:stretch>
              </p:blipFill>
              <p:spPr>
                <a:xfrm>
                  <a:off x="8715693" y="3287587"/>
                  <a:ext cx="885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942">
              <p14:nvContentPartPr>
                <p14:cNvPr id="560" name="Freihand 559">
                  <a:extLst>
                    <a:ext uri="{FF2B5EF4-FFF2-40B4-BE49-F238E27FC236}">
                      <a16:creationId xmlns:a16="http://schemas.microsoft.com/office/drawing/2014/main" id="{B1C6AD68-CE49-4C79-8C94-6129B5674F92}"/>
                    </a:ext>
                  </a:extLst>
                </p14:cNvPr>
                <p14:cNvContentPartPr/>
                <p14:nvPr/>
              </p14:nvContentPartPr>
              <p14:xfrm>
                <a:off x="8506893" y="3420787"/>
                <a:ext cx="326160" cy="23040"/>
              </p14:xfrm>
            </p:contentPart>
          </mc:Choice>
          <mc:Fallback xmlns="">
            <p:pic>
              <p:nvPicPr>
                <p:cNvPr id="560" name="Freihand 559">
                  <a:extLst>
                    <a:ext uri="{FF2B5EF4-FFF2-40B4-BE49-F238E27FC236}">
                      <a16:creationId xmlns:a16="http://schemas.microsoft.com/office/drawing/2014/main" id="{B1C6AD68-CE49-4C79-8C94-6129B5674F92}"/>
                    </a:ext>
                  </a:extLst>
                </p:cNvPr>
                <p:cNvPicPr/>
                <p:nvPr/>
              </p:nvPicPr>
              <p:blipFill>
                <a:blip r:embed="rId943"/>
                <a:stretch>
                  <a:fillRect/>
                </a:stretch>
              </p:blipFill>
              <p:spPr>
                <a:xfrm>
                  <a:off x="8502573" y="3416467"/>
                  <a:ext cx="3348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944">
              <p14:nvContentPartPr>
                <p14:cNvPr id="561" name="Freihand 560">
                  <a:extLst>
                    <a:ext uri="{FF2B5EF4-FFF2-40B4-BE49-F238E27FC236}">
                      <a16:creationId xmlns:a16="http://schemas.microsoft.com/office/drawing/2014/main" id="{FA43F4D2-EF3A-4F2A-B317-091FA19D2B4C}"/>
                    </a:ext>
                  </a:extLst>
                </p14:cNvPr>
                <p14:cNvContentPartPr/>
                <p14:nvPr/>
              </p14:nvContentPartPr>
              <p14:xfrm>
                <a:off x="8640813" y="3470107"/>
                <a:ext cx="18720" cy="180720"/>
              </p14:xfrm>
            </p:contentPart>
          </mc:Choice>
          <mc:Fallback xmlns="">
            <p:pic>
              <p:nvPicPr>
                <p:cNvPr id="561" name="Freihand 560">
                  <a:extLst>
                    <a:ext uri="{FF2B5EF4-FFF2-40B4-BE49-F238E27FC236}">
                      <a16:creationId xmlns:a16="http://schemas.microsoft.com/office/drawing/2014/main" id="{FA43F4D2-EF3A-4F2A-B317-091FA19D2B4C}"/>
                    </a:ext>
                  </a:extLst>
                </p:cNvPr>
                <p:cNvPicPr/>
                <p:nvPr/>
              </p:nvPicPr>
              <p:blipFill>
                <a:blip r:embed="rId945"/>
                <a:stretch>
                  <a:fillRect/>
                </a:stretch>
              </p:blipFill>
              <p:spPr>
                <a:xfrm>
                  <a:off x="8636493" y="3465787"/>
                  <a:ext cx="2736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946">
              <p14:nvContentPartPr>
                <p14:cNvPr id="562" name="Freihand 561">
                  <a:extLst>
                    <a:ext uri="{FF2B5EF4-FFF2-40B4-BE49-F238E27FC236}">
                      <a16:creationId xmlns:a16="http://schemas.microsoft.com/office/drawing/2014/main" id="{5C5C8460-CB69-4981-9C84-71302F6FC52A}"/>
                    </a:ext>
                  </a:extLst>
                </p14:cNvPr>
                <p14:cNvContentPartPr/>
                <p14:nvPr/>
              </p14:nvContentPartPr>
              <p14:xfrm>
                <a:off x="8587533" y="3470467"/>
                <a:ext cx="136440" cy="84960"/>
              </p14:xfrm>
            </p:contentPart>
          </mc:Choice>
          <mc:Fallback xmlns="">
            <p:pic>
              <p:nvPicPr>
                <p:cNvPr id="562" name="Freihand 561">
                  <a:extLst>
                    <a:ext uri="{FF2B5EF4-FFF2-40B4-BE49-F238E27FC236}">
                      <a16:creationId xmlns:a16="http://schemas.microsoft.com/office/drawing/2014/main" id="{5C5C8460-CB69-4981-9C84-71302F6FC52A}"/>
                    </a:ext>
                  </a:extLst>
                </p:cNvPr>
                <p:cNvPicPr/>
                <p:nvPr/>
              </p:nvPicPr>
              <p:blipFill>
                <a:blip r:embed="rId947"/>
                <a:stretch>
                  <a:fillRect/>
                </a:stretch>
              </p:blipFill>
              <p:spPr>
                <a:xfrm>
                  <a:off x="8583213" y="3466147"/>
                  <a:ext cx="1450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948">
              <p14:nvContentPartPr>
                <p14:cNvPr id="563" name="Freihand 562">
                  <a:extLst>
                    <a:ext uri="{FF2B5EF4-FFF2-40B4-BE49-F238E27FC236}">
                      <a16:creationId xmlns:a16="http://schemas.microsoft.com/office/drawing/2014/main" id="{22E81A0F-EA93-4CE1-AFBB-96E5D08505A9}"/>
                    </a:ext>
                  </a:extLst>
                </p14:cNvPr>
                <p14:cNvContentPartPr/>
                <p14:nvPr/>
              </p14:nvContentPartPr>
              <p14:xfrm>
                <a:off x="8732973" y="3498907"/>
                <a:ext cx="10800" cy="122040"/>
              </p14:xfrm>
            </p:contentPart>
          </mc:Choice>
          <mc:Fallback xmlns="">
            <p:pic>
              <p:nvPicPr>
                <p:cNvPr id="563" name="Freihand 562">
                  <a:extLst>
                    <a:ext uri="{FF2B5EF4-FFF2-40B4-BE49-F238E27FC236}">
                      <a16:creationId xmlns:a16="http://schemas.microsoft.com/office/drawing/2014/main" id="{22E81A0F-EA93-4CE1-AFBB-96E5D08505A9}"/>
                    </a:ext>
                  </a:extLst>
                </p:cNvPr>
                <p:cNvPicPr/>
                <p:nvPr/>
              </p:nvPicPr>
              <p:blipFill>
                <a:blip r:embed="rId949"/>
                <a:stretch>
                  <a:fillRect/>
                </a:stretch>
              </p:blipFill>
              <p:spPr>
                <a:xfrm>
                  <a:off x="8728653" y="3494587"/>
                  <a:ext cx="194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950">
              <p14:nvContentPartPr>
                <p14:cNvPr id="565" name="Freihand 564">
                  <a:extLst>
                    <a:ext uri="{FF2B5EF4-FFF2-40B4-BE49-F238E27FC236}">
                      <a16:creationId xmlns:a16="http://schemas.microsoft.com/office/drawing/2014/main" id="{82F5A912-1F4A-4A3B-95A4-6956DB77F092}"/>
                    </a:ext>
                  </a:extLst>
                </p14:cNvPr>
                <p14:cNvContentPartPr/>
                <p14:nvPr/>
              </p14:nvContentPartPr>
              <p14:xfrm>
                <a:off x="8682213" y="3476227"/>
                <a:ext cx="127080" cy="138240"/>
              </p14:xfrm>
            </p:contentPart>
          </mc:Choice>
          <mc:Fallback xmlns="">
            <p:pic>
              <p:nvPicPr>
                <p:cNvPr id="565" name="Freihand 564">
                  <a:extLst>
                    <a:ext uri="{FF2B5EF4-FFF2-40B4-BE49-F238E27FC236}">
                      <a16:creationId xmlns:a16="http://schemas.microsoft.com/office/drawing/2014/main" id="{82F5A912-1F4A-4A3B-95A4-6956DB77F092}"/>
                    </a:ext>
                  </a:extLst>
                </p:cNvPr>
                <p:cNvPicPr/>
                <p:nvPr/>
              </p:nvPicPr>
              <p:blipFill>
                <a:blip r:embed="rId951"/>
                <a:stretch>
                  <a:fillRect/>
                </a:stretch>
              </p:blipFill>
              <p:spPr>
                <a:xfrm>
                  <a:off x="8677893" y="3471907"/>
                  <a:ext cx="1357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952">
              <p14:nvContentPartPr>
                <p14:cNvPr id="567" name="Freihand 566">
                  <a:extLst>
                    <a:ext uri="{FF2B5EF4-FFF2-40B4-BE49-F238E27FC236}">
                      <a16:creationId xmlns:a16="http://schemas.microsoft.com/office/drawing/2014/main" id="{F69AAC2B-040F-41CF-AAB8-0E43E11BF99A}"/>
                    </a:ext>
                  </a:extLst>
                </p14:cNvPr>
                <p14:cNvContentPartPr/>
                <p14:nvPr/>
              </p14:nvContentPartPr>
              <p14:xfrm>
                <a:off x="8795613" y="3220627"/>
                <a:ext cx="138240" cy="352800"/>
              </p14:xfrm>
            </p:contentPart>
          </mc:Choice>
          <mc:Fallback xmlns="">
            <p:pic>
              <p:nvPicPr>
                <p:cNvPr id="567" name="Freihand 566">
                  <a:extLst>
                    <a:ext uri="{FF2B5EF4-FFF2-40B4-BE49-F238E27FC236}">
                      <a16:creationId xmlns:a16="http://schemas.microsoft.com/office/drawing/2014/main" id="{F69AAC2B-040F-41CF-AAB8-0E43E11BF99A}"/>
                    </a:ext>
                  </a:extLst>
                </p:cNvPr>
                <p:cNvPicPr/>
                <p:nvPr/>
              </p:nvPicPr>
              <p:blipFill>
                <a:blip r:embed="rId953"/>
                <a:stretch>
                  <a:fillRect/>
                </a:stretch>
              </p:blipFill>
              <p:spPr>
                <a:xfrm>
                  <a:off x="8791293" y="3216307"/>
                  <a:ext cx="146880" cy="361440"/>
                </a:xfrm>
                <a:prstGeom prst="rect">
                  <a:avLst/>
                </a:prstGeom>
              </p:spPr>
            </p:pic>
          </mc:Fallback>
        </mc:AlternateContent>
        <mc:AlternateContent xmlns:mc="http://schemas.openxmlformats.org/markup-compatibility/2006" xmlns:p14="http://schemas.microsoft.com/office/powerpoint/2010/main">
          <mc:Choice Requires="p14">
            <p:contentPart p14:bwMode="auto" r:id="rId954">
              <p14:nvContentPartPr>
                <p14:cNvPr id="568" name="Freihand 567">
                  <a:extLst>
                    <a:ext uri="{FF2B5EF4-FFF2-40B4-BE49-F238E27FC236}">
                      <a16:creationId xmlns:a16="http://schemas.microsoft.com/office/drawing/2014/main" id="{378E2A69-ABBC-4552-9CC8-4B1B83BEFBCE}"/>
                    </a:ext>
                  </a:extLst>
                </p14:cNvPr>
                <p14:cNvContentPartPr/>
                <p14:nvPr/>
              </p14:nvContentPartPr>
              <p14:xfrm>
                <a:off x="8442093" y="3188227"/>
                <a:ext cx="61920" cy="428760"/>
              </p14:xfrm>
            </p:contentPart>
          </mc:Choice>
          <mc:Fallback xmlns="">
            <p:pic>
              <p:nvPicPr>
                <p:cNvPr id="568" name="Freihand 567">
                  <a:extLst>
                    <a:ext uri="{FF2B5EF4-FFF2-40B4-BE49-F238E27FC236}">
                      <a16:creationId xmlns:a16="http://schemas.microsoft.com/office/drawing/2014/main" id="{378E2A69-ABBC-4552-9CC8-4B1B83BEFBCE}"/>
                    </a:ext>
                  </a:extLst>
                </p:cNvPr>
                <p:cNvPicPr/>
                <p:nvPr/>
              </p:nvPicPr>
              <p:blipFill>
                <a:blip r:embed="rId955"/>
                <a:stretch>
                  <a:fillRect/>
                </a:stretch>
              </p:blipFill>
              <p:spPr>
                <a:xfrm>
                  <a:off x="8437773" y="3183907"/>
                  <a:ext cx="70560" cy="437400"/>
                </a:xfrm>
                <a:prstGeom prst="rect">
                  <a:avLst/>
                </a:prstGeom>
              </p:spPr>
            </p:pic>
          </mc:Fallback>
        </mc:AlternateContent>
        <mc:AlternateContent xmlns:mc="http://schemas.openxmlformats.org/markup-compatibility/2006" xmlns:p14="http://schemas.microsoft.com/office/powerpoint/2010/main">
          <mc:Choice Requires="p14">
            <p:contentPart p14:bwMode="auto" r:id="rId956">
              <p14:nvContentPartPr>
                <p14:cNvPr id="570" name="Freihand 569">
                  <a:extLst>
                    <a:ext uri="{FF2B5EF4-FFF2-40B4-BE49-F238E27FC236}">
                      <a16:creationId xmlns:a16="http://schemas.microsoft.com/office/drawing/2014/main" id="{5D0B2E5E-28A4-4369-9413-B204707C49A7}"/>
                    </a:ext>
                  </a:extLst>
                </p14:cNvPr>
                <p14:cNvContentPartPr/>
                <p14:nvPr/>
              </p14:nvContentPartPr>
              <p14:xfrm>
                <a:off x="8911893" y="3093187"/>
                <a:ext cx="57600" cy="135000"/>
              </p14:xfrm>
            </p:contentPart>
          </mc:Choice>
          <mc:Fallback xmlns="">
            <p:pic>
              <p:nvPicPr>
                <p:cNvPr id="570" name="Freihand 569">
                  <a:extLst>
                    <a:ext uri="{FF2B5EF4-FFF2-40B4-BE49-F238E27FC236}">
                      <a16:creationId xmlns:a16="http://schemas.microsoft.com/office/drawing/2014/main" id="{5D0B2E5E-28A4-4369-9413-B204707C49A7}"/>
                    </a:ext>
                  </a:extLst>
                </p:cNvPr>
                <p:cNvPicPr/>
                <p:nvPr/>
              </p:nvPicPr>
              <p:blipFill>
                <a:blip r:embed="rId957"/>
                <a:stretch>
                  <a:fillRect/>
                </a:stretch>
              </p:blipFill>
              <p:spPr>
                <a:xfrm>
                  <a:off x="8907573" y="3088867"/>
                  <a:ext cx="662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958">
              <p14:nvContentPartPr>
                <p14:cNvPr id="571" name="Freihand 570">
                  <a:extLst>
                    <a:ext uri="{FF2B5EF4-FFF2-40B4-BE49-F238E27FC236}">
                      <a16:creationId xmlns:a16="http://schemas.microsoft.com/office/drawing/2014/main" id="{36A1DD33-5513-40CC-B360-F44263C2956D}"/>
                    </a:ext>
                  </a:extLst>
                </p14:cNvPr>
                <p14:cNvContentPartPr/>
                <p14:nvPr/>
              </p14:nvContentPartPr>
              <p14:xfrm>
                <a:off x="9040053" y="3310987"/>
                <a:ext cx="168480" cy="154800"/>
              </p14:xfrm>
            </p:contentPart>
          </mc:Choice>
          <mc:Fallback xmlns="">
            <p:pic>
              <p:nvPicPr>
                <p:cNvPr id="571" name="Freihand 570">
                  <a:extLst>
                    <a:ext uri="{FF2B5EF4-FFF2-40B4-BE49-F238E27FC236}">
                      <a16:creationId xmlns:a16="http://schemas.microsoft.com/office/drawing/2014/main" id="{36A1DD33-5513-40CC-B360-F44263C2956D}"/>
                    </a:ext>
                  </a:extLst>
                </p:cNvPr>
                <p:cNvPicPr/>
                <p:nvPr/>
              </p:nvPicPr>
              <p:blipFill>
                <a:blip r:embed="rId959"/>
                <a:stretch>
                  <a:fillRect/>
                </a:stretch>
              </p:blipFill>
              <p:spPr>
                <a:xfrm>
                  <a:off x="9035733" y="3306667"/>
                  <a:ext cx="1771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960">
              <p14:nvContentPartPr>
                <p14:cNvPr id="572" name="Freihand 571">
                  <a:extLst>
                    <a:ext uri="{FF2B5EF4-FFF2-40B4-BE49-F238E27FC236}">
                      <a16:creationId xmlns:a16="http://schemas.microsoft.com/office/drawing/2014/main" id="{468E6C7A-5AC8-429B-AA51-EAE715BD24CF}"/>
                    </a:ext>
                  </a:extLst>
                </p14:cNvPr>
                <p14:cNvContentPartPr/>
                <p14:nvPr/>
              </p14:nvContentPartPr>
              <p14:xfrm>
                <a:off x="9431013" y="3200467"/>
                <a:ext cx="121320" cy="246960"/>
              </p14:xfrm>
            </p:contentPart>
          </mc:Choice>
          <mc:Fallback xmlns="">
            <p:pic>
              <p:nvPicPr>
                <p:cNvPr id="572" name="Freihand 571">
                  <a:extLst>
                    <a:ext uri="{FF2B5EF4-FFF2-40B4-BE49-F238E27FC236}">
                      <a16:creationId xmlns:a16="http://schemas.microsoft.com/office/drawing/2014/main" id="{468E6C7A-5AC8-429B-AA51-EAE715BD24CF}"/>
                    </a:ext>
                  </a:extLst>
                </p:cNvPr>
                <p:cNvPicPr/>
                <p:nvPr/>
              </p:nvPicPr>
              <p:blipFill>
                <a:blip r:embed="rId961"/>
                <a:stretch>
                  <a:fillRect/>
                </a:stretch>
              </p:blipFill>
              <p:spPr>
                <a:xfrm>
                  <a:off x="9426693" y="3196147"/>
                  <a:ext cx="12996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962">
              <p14:nvContentPartPr>
                <p14:cNvPr id="573" name="Freihand 572">
                  <a:extLst>
                    <a:ext uri="{FF2B5EF4-FFF2-40B4-BE49-F238E27FC236}">
                      <a16:creationId xmlns:a16="http://schemas.microsoft.com/office/drawing/2014/main" id="{8A5E95CC-B978-4DD6-BF6C-4ED4CDBD921B}"/>
                    </a:ext>
                  </a:extLst>
                </p14:cNvPr>
                <p14:cNvContentPartPr/>
                <p14:nvPr/>
              </p14:nvContentPartPr>
              <p14:xfrm>
                <a:off x="9560253" y="3242947"/>
                <a:ext cx="69120" cy="104400"/>
              </p14:xfrm>
            </p:contentPart>
          </mc:Choice>
          <mc:Fallback xmlns="">
            <p:pic>
              <p:nvPicPr>
                <p:cNvPr id="573" name="Freihand 572">
                  <a:extLst>
                    <a:ext uri="{FF2B5EF4-FFF2-40B4-BE49-F238E27FC236}">
                      <a16:creationId xmlns:a16="http://schemas.microsoft.com/office/drawing/2014/main" id="{8A5E95CC-B978-4DD6-BF6C-4ED4CDBD921B}"/>
                    </a:ext>
                  </a:extLst>
                </p:cNvPr>
                <p:cNvPicPr/>
                <p:nvPr/>
              </p:nvPicPr>
              <p:blipFill>
                <a:blip r:embed="rId963"/>
                <a:stretch>
                  <a:fillRect/>
                </a:stretch>
              </p:blipFill>
              <p:spPr>
                <a:xfrm>
                  <a:off x="9555933" y="3238627"/>
                  <a:ext cx="777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964">
              <p14:nvContentPartPr>
                <p14:cNvPr id="574" name="Freihand 573">
                  <a:extLst>
                    <a:ext uri="{FF2B5EF4-FFF2-40B4-BE49-F238E27FC236}">
                      <a16:creationId xmlns:a16="http://schemas.microsoft.com/office/drawing/2014/main" id="{00569934-64B8-465D-B749-710B3A6760A7}"/>
                    </a:ext>
                  </a:extLst>
                </p14:cNvPr>
                <p14:cNvContentPartPr/>
                <p14:nvPr/>
              </p14:nvContentPartPr>
              <p14:xfrm>
                <a:off x="9597693" y="3241147"/>
                <a:ext cx="82080" cy="100440"/>
              </p14:xfrm>
            </p:contentPart>
          </mc:Choice>
          <mc:Fallback xmlns="">
            <p:pic>
              <p:nvPicPr>
                <p:cNvPr id="574" name="Freihand 573">
                  <a:extLst>
                    <a:ext uri="{FF2B5EF4-FFF2-40B4-BE49-F238E27FC236}">
                      <a16:creationId xmlns:a16="http://schemas.microsoft.com/office/drawing/2014/main" id="{00569934-64B8-465D-B749-710B3A6760A7}"/>
                    </a:ext>
                  </a:extLst>
                </p:cNvPr>
                <p:cNvPicPr/>
                <p:nvPr/>
              </p:nvPicPr>
              <p:blipFill>
                <a:blip r:embed="rId965"/>
                <a:stretch>
                  <a:fillRect/>
                </a:stretch>
              </p:blipFill>
              <p:spPr>
                <a:xfrm>
                  <a:off x="9593373" y="3236827"/>
                  <a:ext cx="907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966">
              <p14:nvContentPartPr>
                <p14:cNvPr id="575" name="Freihand 574">
                  <a:extLst>
                    <a:ext uri="{FF2B5EF4-FFF2-40B4-BE49-F238E27FC236}">
                      <a16:creationId xmlns:a16="http://schemas.microsoft.com/office/drawing/2014/main" id="{940BD10C-4A53-401C-92A2-CE982E5C6C5A}"/>
                    </a:ext>
                  </a:extLst>
                </p14:cNvPr>
                <p14:cNvContentPartPr/>
                <p14:nvPr/>
              </p14:nvContentPartPr>
              <p14:xfrm>
                <a:off x="9349293" y="3356707"/>
                <a:ext cx="335880" cy="64800"/>
              </p14:xfrm>
            </p:contentPart>
          </mc:Choice>
          <mc:Fallback xmlns="">
            <p:pic>
              <p:nvPicPr>
                <p:cNvPr id="575" name="Freihand 574">
                  <a:extLst>
                    <a:ext uri="{FF2B5EF4-FFF2-40B4-BE49-F238E27FC236}">
                      <a16:creationId xmlns:a16="http://schemas.microsoft.com/office/drawing/2014/main" id="{940BD10C-4A53-401C-92A2-CE982E5C6C5A}"/>
                    </a:ext>
                  </a:extLst>
                </p:cNvPr>
                <p:cNvPicPr/>
                <p:nvPr/>
              </p:nvPicPr>
              <p:blipFill>
                <a:blip r:embed="rId967"/>
                <a:stretch>
                  <a:fillRect/>
                </a:stretch>
              </p:blipFill>
              <p:spPr>
                <a:xfrm>
                  <a:off x="9344973" y="3352387"/>
                  <a:ext cx="3445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968">
              <p14:nvContentPartPr>
                <p14:cNvPr id="576" name="Freihand 575">
                  <a:extLst>
                    <a:ext uri="{FF2B5EF4-FFF2-40B4-BE49-F238E27FC236}">
                      <a16:creationId xmlns:a16="http://schemas.microsoft.com/office/drawing/2014/main" id="{8B9818FA-B663-49C1-9584-09C53FB2F527}"/>
                    </a:ext>
                  </a:extLst>
                </p14:cNvPr>
                <p14:cNvContentPartPr/>
                <p14:nvPr/>
              </p14:nvContentPartPr>
              <p14:xfrm>
                <a:off x="9429573" y="3429427"/>
                <a:ext cx="150480" cy="187920"/>
              </p14:xfrm>
            </p:contentPart>
          </mc:Choice>
          <mc:Fallback xmlns="">
            <p:pic>
              <p:nvPicPr>
                <p:cNvPr id="576" name="Freihand 575">
                  <a:extLst>
                    <a:ext uri="{FF2B5EF4-FFF2-40B4-BE49-F238E27FC236}">
                      <a16:creationId xmlns:a16="http://schemas.microsoft.com/office/drawing/2014/main" id="{8B9818FA-B663-49C1-9584-09C53FB2F527}"/>
                    </a:ext>
                  </a:extLst>
                </p:cNvPr>
                <p:cNvPicPr/>
                <p:nvPr/>
              </p:nvPicPr>
              <p:blipFill>
                <a:blip r:embed="rId969"/>
                <a:stretch>
                  <a:fillRect/>
                </a:stretch>
              </p:blipFill>
              <p:spPr>
                <a:xfrm>
                  <a:off x="9425253" y="3425107"/>
                  <a:ext cx="15912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970">
              <p14:nvContentPartPr>
                <p14:cNvPr id="577" name="Freihand 576">
                  <a:extLst>
                    <a:ext uri="{FF2B5EF4-FFF2-40B4-BE49-F238E27FC236}">
                      <a16:creationId xmlns:a16="http://schemas.microsoft.com/office/drawing/2014/main" id="{F63ABA39-ADAA-43AE-9185-A924B437F184}"/>
                    </a:ext>
                  </a:extLst>
                </p14:cNvPr>
                <p14:cNvContentPartPr/>
                <p14:nvPr/>
              </p14:nvContentPartPr>
              <p14:xfrm>
                <a:off x="9603453" y="3486667"/>
                <a:ext cx="14400" cy="88560"/>
              </p14:xfrm>
            </p:contentPart>
          </mc:Choice>
          <mc:Fallback xmlns="">
            <p:pic>
              <p:nvPicPr>
                <p:cNvPr id="577" name="Freihand 576">
                  <a:extLst>
                    <a:ext uri="{FF2B5EF4-FFF2-40B4-BE49-F238E27FC236}">
                      <a16:creationId xmlns:a16="http://schemas.microsoft.com/office/drawing/2014/main" id="{F63ABA39-ADAA-43AE-9185-A924B437F184}"/>
                    </a:ext>
                  </a:extLst>
                </p:cNvPr>
                <p:cNvPicPr/>
                <p:nvPr/>
              </p:nvPicPr>
              <p:blipFill>
                <a:blip r:embed="rId971"/>
                <a:stretch>
                  <a:fillRect/>
                </a:stretch>
              </p:blipFill>
              <p:spPr>
                <a:xfrm>
                  <a:off x="9599133" y="3482347"/>
                  <a:ext cx="230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972">
              <p14:nvContentPartPr>
                <p14:cNvPr id="578" name="Freihand 577">
                  <a:extLst>
                    <a:ext uri="{FF2B5EF4-FFF2-40B4-BE49-F238E27FC236}">
                      <a16:creationId xmlns:a16="http://schemas.microsoft.com/office/drawing/2014/main" id="{121437E4-75A4-4D08-AF7B-8DDB762F4401}"/>
                    </a:ext>
                  </a:extLst>
                </p14:cNvPr>
                <p14:cNvContentPartPr/>
                <p14:nvPr/>
              </p14:nvContentPartPr>
              <p14:xfrm>
                <a:off x="9567093" y="3469387"/>
                <a:ext cx="101160" cy="152280"/>
              </p14:xfrm>
            </p:contentPart>
          </mc:Choice>
          <mc:Fallback xmlns="">
            <p:pic>
              <p:nvPicPr>
                <p:cNvPr id="578" name="Freihand 577">
                  <a:extLst>
                    <a:ext uri="{FF2B5EF4-FFF2-40B4-BE49-F238E27FC236}">
                      <a16:creationId xmlns:a16="http://schemas.microsoft.com/office/drawing/2014/main" id="{121437E4-75A4-4D08-AF7B-8DDB762F4401}"/>
                    </a:ext>
                  </a:extLst>
                </p:cNvPr>
                <p:cNvPicPr/>
                <p:nvPr/>
              </p:nvPicPr>
              <p:blipFill>
                <a:blip r:embed="rId973"/>
                <a:stretch>
                  <a:fillRect/>
                </a:stretch>
              </p:blipFill>
              <p:spPr>
                <a:xfrm>
                  <a:off x="9562773" y="3465067"/>
                  <a:ext cx="1098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974">
              <p14:nvContentPartPr>
                <p14:cNvPr id="579" name="Freihand 578">
                  <a:extLst>
                    <a:ext uri="{FF2B5EF4-FFF2-40B4-BE49-F238E27FC236}">
                      <a16:creationId xmlns:a16="http://schemas.microsoft.com/office/drawing/2014/main" id="{8102CA14-F523-4F5F-8C11-C0C044AC07E7}"/>
                    </a:ext>
                  </a:extLst>
                </p14:cNvPr>
                <p14:cNvContentPartPr/>
                <p14:nvPr/>
              </p14:nvContentPartPr>
              <p14:xfrm>
                <a:off x="9695613" y="3168787"/>
                <a:ext cx="123480" cy="424800"/>
              </p14:xfrm>
            </p:contentPart>
          </mc:Choice>
          <mc:Fallback xmlns="">
            <p:pic>
              <p:nvPicPr>
                <p:cNvPr id="579" name="Freihand 578">
                  <a:extLst>
                    <a:ext uri="{FF2B5EF4-FFF2-40B4-BE49-F238E27FC236}">
                      <a16:creationId xmlns:a16="http://schemas.microsoft.com/office/drawing/2014/main" id="{8102CA14-F523-4F5F-8C11-C0C044AC07E7}"/>
                    </a:ext>
                  </a:extLst>
                </p:cNvPr>
                <p:cNvPicPr/>
                <p:nvPr/>
              </p:nvPicPr>
              <p:blipFill>
                <a:blip r:embed="rId975"/>
                <a:stretch>
                  <a:fillRect/>
                </a:stretch>
              </p:blipFill>
              <p:spPr>
                <a:xfrm>
                  <a:off x="9691293" y="3164467"/>
                  <a:ext cx="132120" cy="433440"/>
                </a:xfrm>
                <a:prstGeom prst="rect">
                  <a:avLst/>
                </a:prstGeom>
              </p:spPr>
            </p:pic>
          </mc:Fallback>
        </mc:AlternateContent>
        <mc:AlternateContent xmlns:mc="http://schemas.openxmlformats.org/markup-compatibility/2006" xmlns:p14="http://schemas.microsoft.com/office/powerpoint/2010/main">
          <mc:Choice Requires="p14">
            <p:contentPart p14:bwMode="auto" r:id="rId976">
              <p14:nvContentPartPr>
                <p14:cNvPr id="580" name="Freihand 579">
                  <a:extLst>
                    <a:ext uri="{FF2B5EF4-FFF2-40B4-BE49-F238E27FC236}">
                      <a16:creationId xmlns:a16="http://schemas.microsoft.com/office/drawing/2014/main" id="{AEED3641-BC40-43BC-BD3A-57AE496E2311}"/>
                    </a:ext>
                  </a:extLst>
                </p14:cNvPr>
                <p14:cNvContentPartPr/>
                <p14:nvPr/>
              </p14:nvContentPartPr>
              <p14:xfrm>
                <a:off x="9319413" y="3187867"/>
                <a:ext cx="65520" cy="422280"/>
              </p14:xfrm>
            </p:contentPart>
          </mc:Choice>
          <mc:Fallback xmlns="">
            <p:pic>
              <p:nvPicPr>
                <p:cNvPr id="580" name="Freihand 579">
                  <a:extLst>
                    <a:ext uri="{FF2B5EF4-FFF2-40B4-BE49-F238E27FC236}">
                      <a16:creationId xmlns:a16="http://schemas.microsoft.com/office/drawing/2014/main" id="{AEED3641-BC40-43BC-BD3A-57AE496E2311}"/>
                    </a:ext>
                  </a:extLst>
                </p:cNvPr>
                <p:cNvPicPr/>
                <p:nvPr/>
              </p:nvPicPr>
              <p:blipFill>
                <a:blip r:embed="rId977"/>
                <a:stretch>
                  <a:fillRect/>
                </a:stretch>
              </p:blipFill>
              <p:spPr>
                <a:xfrm>
                  <a:off x="9315093" y="3183547"/>
                  <a:ext cx="74160" cy="430920"/>
                </a:xfrm>
                <a:prstGeom prst="rect">
                  <a:avLst/>
                </a:prstGeom>
              </p:spPr>
            </p:pic>
          </mc:Fallback>
        </mc:AlternateContent>
        <mc:AlternateContent xmlns:mc="http://schemas.openxmlformats.org/markup-compatibility/2006" xmlns:p14="http://schemas.microsoft.com/office/powerpoint/2010/main">
          <mc:Choice Requires="p14">
            <p:contentPart p14:bwMode="auto" r:id="rId978">
              <p14:nvContentPartPr>
                <p14:cNvPr id="581" name="Freihand 580">
                  <a:extLst>
                    <a:ext uri="{FF2B5EF4-FFF2-40B4-BE49-F238E27FC236}">
                      <a16:creationId xmlns:a16="http://schemas.microsoft.com/office/drawing/2014/main" id="{C5D1CB2A-0A93-494F-8D5B-044D0FF63689}"/>
                    </a:ext>
                  </a:extLst>
                </p14:cNvPr>
                <p14:cNvContentPartPr/>
                <p14:nvPr/>
              </p14:nvContentPartPr>
              <p14:xfrm>
                <a:off x="9803973" y="3063307"/>
                <a:ext cx="16200" cy="193320"/>
              </p14:xfrm>
            </p:contentPart>
          </mc:Choice>
          <mc:Fallback xmlns="">
            <p:pic>
              <p:nvPicPr>
                <p:cNvPr id="581" name="Freihand 580">
                  <a:extLst>
                    <a:ext uri="{FF2B5EF4-FFF2-40B4-BE49-F238E27FC236}">
                      <a16:creationId xmlns:a16="http://schemas.microsoft.com/office/drawing/2014/main" id="{C5D1CB2A-0A93-494F-8D5B-044D0FF63689}"/>
                    </a:ext>
                  </a:extLst>
                </p:cNvPr>
                <p:cNvPicPr/>
                <p:nvPr/>
              </p:nvPicPr>
              <p:blipFill>
                <a:blip r:embed="rId979"/>
                <a:stretch>
                  <a:fillRect/>
                </a:stretch>
              </p:blipFill>
              <p:spPr>
                <a:xfrm>
                  <a:off x="9799653" y="3058987"/>
                  <a:ext cx="2484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980">
              <p14:nvContentPartPr>
                <p14:cNvPr id="622" name="Freihand 621">
                  <a:extLst>
                    <a:ext uri="{FF2B5EF4-FFF2-40B4-BE49-F238E27FC236}">
                      <a16:creationId xmlns:a16="http://schemas.microsoft.com/office/drawing/2014/main" id="{1B0BC44B-C388-4DBF-8ACB-A74FFC59D6C1}"/>
                    </a:ext>
                  </a:extLst>
                </p14:cNvPr>
                <p14:cNvContentPartPr/>
                <p14:nvPr/>
              </p14:nvContentPartPr>
              <p14:xfrm>
                <a:off x="8545413" y="3646867"/>
                <a:ext cx="1297800" cy="66960"/>
              </p14:xfrm>
            </p:contentPart>
          </mc:Choice>
          <mc:Fallback xmlns="">
            <p:pic>
              <p:nvPicPr>
                <p:cNvPr id="622" name="Freihand 621">
                  <a:extLst>
                    <a:ext uri="{FF2B5EF4-FFF2-40B4-BE49-F238E27FC236}">
                      <a16:creationId xmlns:a16="http://schemas.microsoft.com/office/drawing/2014/main" id="{1B0BC44B-C388-4DBF-8ACB-A74FFC59D6C1}"/>
                    </a:ext>
                  </a:extLst>
                </p:cNvPr>
                <p:cNvPicPr/>
                <p:nvPr/>
              </p:nvPicPr>
              <p:blipFill>
                <a:blip r:embed="rId981"/>
                <a:stretch>
                  <a:fillRect/>
                </a:stretch>
              </p:blipFill>
              <p:spPr>
                <a:xfrm>
                  <a:off x="8541093" y="3642547"/>
                  <a:ext cx="1306440" cy="75600"/>
                </a:xfrm>
                <a:prstGeom prst="rect">
                  <a:avLst/>
                </a:prstGeom>
              </p:spPr>
            </p:pic>
          </mc:Fallback>
        </mc:AlternateContent>
      </p:grpSp>
      <p:grpSp>
        <p:nvGrpSpPr>
          <p:cNvPr id="637" name="Gruppieren 636">
            <a:extLst>
              <a:ext uri="{FF2B5EF4-FFF2-40B4-BE49-F238E27FC236}">
                <a16:creationId xmlns:a16="http://schemas.microsoft.com/office/drawing/2014/main" id="{AA5D1209-E4FF-4293-906E-7886B9C43294}"/>
              </a:ext>
            </a:extLst>
          </p:cNvPr>
          <p:cNvGrpSpPr/>
          <p:nvPr/>
        </p:nvGrpSpPr>
        <p:grpSpPr>
          <a:xfrm>
            <a:off x="711093" y="3966187"/>
            <a:ext cx="595080" cy="395640"/>
            <a:chOff x="711093" y="3966187"/>
            <a:chExt cx="595080" cy="395640"/>
          </a:xfrm>
        </p:grpSpPr>
        <mc:AlternateContent xmlns:mc="http://schemas.openxmlformats.org/markup-compatibility/2006" xmlns:p14="http://schemas.microsoft.com/office/powerpoint/2010/main">
          <mc:Choice Requires="p14">
            <p:contentPart p14:bwMode="auto" r:id="rId982">
              <p14:nvContentPartPr>
                <p14:cNvPr id="624" name="Freihand 623">
                  <a:extLst>
                    <a:ext uri="{FF2B5EF4-FFF2-40B4-BE49-F238E27FC236}">
                      <a16:creationId xmlns:a16="http://schemas.microsoft.com/office/drawing/2014/main" id="{C4565462-C747-4029-B51F-8466128D7212}"/>
                    </a:ext>
                  </a:extLst>
                </p14:cNvPr>
                <p14:cNvContentPartPr/>
                <p14:nvPr/>
              </p14:nvContentPartPr>
              <p14:xfrm>
                <a:off x="1154253" y="4137187"/>
                <a:ext cx="151920" cy="17640"/>
              </p14:xfrm>
            </p:contentPart>
          </mc:Choice>
          <mc:Fallback xmlns="">
            <p:pic>
              <p:nvPicPr>
                <p:cNvPr id="624" name="Freihand 623">
                  <a:extLst>
                    <a:ext uri="{FF2B5EF4-FFF2-40B4-BE49-F238E27FC236}">
                      <a16:creationId xmlns:a16="http://schemas.microsoft.com/office/drawing/2014/main" id="{C4565462-C747-4029-B51F-8466128D7212}"/>
                    </a:ext>
                  </a:extLst>
                </p:cNvPr>
                <p:cNvPicPr/>
                <p:nvPr/>
              </p:nvPicPr>
              <p:blipFill>
                <a:blip r:embed="rId983"/>
                <a:stretch>
                  <a:fillRect/>
                </a:stretch>
              </p:blipFill>
              <p:spPr>
                <a:xfrm>
                  <a:off x="1149933" y="4132867"/>
                  <a:ext cx="1605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984">
              <p14:nvContentPartPr>
                <p14:cNvPr id="625" name="Freihand 624">
                  <a:extLst>
                    <a:ext uri="{FF2B5EF4-FFF2-40B4-BE49-F238E27FC236}">
                      <a16:creationId xmlns:a16="http://schemas.microsoft.com/office/drawing/2014/main" id="{85E16FD0-525B-43DE-9353-2A203A13DB6C}"/>
                    </a:ext>
                  </a:extLst>
                </p14:cNvPr>
                <p14:cNvContentPartPr/>
                <p14:nvPr/>
              </p14:nvContentPartPr>
              <p14:xfrm>
                <a:off x="796773" y="4082827"/>
                <a:ext cx="73800" cy="107280"/>
              </p14:xfrm>
            </p:contentPart>
          </mc:Choice>
          <mc:Fallback xmlns="">
            <p:pic>
              <p:nvPicPr>
                <p:cNvPr id="625" name="Freihand 624">
                  <a:extLst>
                    <a:ext uri="{FF2B5EF4-FFF2-40B4-BE49-F238E27FC236}">
                      <a16:creationId xmlns:a16="http://schemas.microsoft.com/office/drawing/2014/main" id="{85E16FD0-525B-43DE-9353-2A203A13DB6C}"/>
                    </a:ext>
                  </a:extLst>
                </p:cNvPr>
                <p:cNvPicPr/>
                <p:nvPr/>
              </p:nvPicPr>
              <p:blipFill>
                <a:blip r:embed="rId985"/>
                <a:stretch>
                  <a:fillRect/>
                </a:stretch>
              </p:blipFill>
              <p:spPr>
                <a:xfrm>
                  <a:off x="792453" y="4078507"/>
                  <a:ext cx="824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986">
              <p14:nvContentPartPr>
                <p14:cNvPr id="626" name="Freihand 625">
                  <a:extLst>
                    <a:ext uri="{FF2B5EF4-FFF2-40B4-BE49-F238E27FC236}">
                      <a16:creationId xmlns:a16="http://schemas.microsoft.com/office/drawing/2014/main" id="{35095818-E7A5-4F6F-9F8D-A38F1E9A6653}"/>
                    </a:ext>
                  </a:extLst>
                </p14:cNvPr>
                <p14:cNvContentPartPr/>
                <p14:nvPr/>
              </p14:nvContentPartPr>
              <p14:xfrm>
                <a:off x="884973" y="4083547"/>
                <a:ext cx="37080" cy="81000"/>
              </p14:xfrm>
            </p:contentPart>
          </mc:Choice>
          <mc:Fallback xmlns="">
            <p:pic>
              <p:nvPicPr>
                <p:cNvPr id="626" name="Freihand 625">
                  <a:extLst>
                    <a:ext uri="{FF2B5EF4-FFF2-40B4-BE49-F238E27FC236}">
                      <a16:creationId xmlns:a16="http://schemas.microsoft.com/office/drawing/2014/main" id="{35095818-E7A5-4F6F-9F8D-A38F1E9A6653}"/>
                    </a:ext>
                  </a:extLst>
                </p:cNvPr>
                <p:cNvPicPr/>
                <p:nvPr/>
              </p:nvPicPr>
              <p:blipFill>
                <a:blip r:embed="rId987"/>
                <a:stretch>
                  <a:fillRect/>
                </a:stretch>
              </p:blipFill>
              <p:spPr>
                <a:xfrm>
                  <a:off x="880653" y="4079227"/>
                  <a:ext cx="457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988">
              <p14:nvContentPartPr>
                <p14:cNvPr id="627" name="Freihand 626">
                  <a:extLst>
                    <a:ext uri="{FF2B5EF4-FFF2-40B4-BE49-F238E27FC236}">
                      <a16:creationId xmlns:a16="http://schemas.microsoft.com/office/drawing/2014/main" id="{989BAFDD-90C2-48C6-8B69-68FFE35BA680}"/>
                    </a:ext>
                  </a:extLst>
                </p14:cNvPr>
                <p14:cNvContentPartPr/>
                <p14:nvPr/>
              </p14:nvContentPartPr>
              <p14:xfrm>
                <a:off x="896493" y="4070587"/>
                <a:ext cx="57960" cy="93600"/>
              </p14:xfrm>
            </p:contentPart>
          </mc:Choice>
          <mc:Fallback xmlns="">
            <p:pic>
              <p:nvPicPr>
                <p:cNvPr id="627" name="Freihand 626">
                  <a:extLst>
                    <a:ext uri="{FF2B5EF4-FFF2-40B4-BE49-F238E27FC236}">
                      <a16:creationId xmlns:a16="http://schemas.microsoft.com/office/drawing/2014/main" id="{989BAFDD-90C2-48C6-8B69-68FFE35BA680}"/>
                    </a:ext>
                  </a:extLst>
                </p:cNvPr>
                <p:cNvPicPr/>
                <p:nvPr/>
              </p:nvPicPr>
              <p:blipFill>
                <a:blip r:embed="rId989"/>
                <a:stretch>
                  <a:fillRect/>
                </a:stretch>
              </p:blipFill>
              <p:spPr>
                <a:xfrm>
                  <a:off x="892173" y="4066267"/>
                  <a:ext cx="666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990">
              <p14:nvContentPartPr>
                <p14:cNvPr id="628" name="Freihand 627">
                  <a:extLst>
                    <a:ext uri="{FF2B5EF4-FFF2-40B4-BE49-F238E27FC236}">
                      <a16:creationId xmlns:a16="http://schemas.microsoft.com/office/drawing/2014/main" id="{A04F1649-9BCC-43B8-8A16-D4AE96EE124B}"/>
                    </a:ext>
                  </a:extLst>
                </p14:cNvPr>
                <p14:cNvContentPartPr/>
                <p14:nvPr/>
              </p14:nvContentPartPr>
              <p14:xfrm>
                <a:off x="769773" y="4188307"/>
                <a:ext cx="152280" cy="20160"/>
              </p14:xfrm>
            </p:contentPart>
          </mc:Choice>
          <mc:Fallback xmlns="">
            <p:pic>
              <p:nvPicPr>
                <p:cNvPr id="628" name="Freihand 627">
                  <a:extLst>
                    <a:ext uri="{FF2B5EF4-FFF2-40B4-BE49-F238E27FC236}">
                      <a16:creationId xmlns:a16="http://schemas.microsoft.com/office/drawing/2014/main" id="{A04F1649-9BCC-43B8-8A16-D4AE96EE124B}"/>
                    </a:ext>
                  </a:extLst>
                </p:cNvPr>
                <p:cNvPicPr/>
                <p:nvPr/>
              </p:nvPicPr>
              <p:blipFill>
                <a:blip r:embed="rId991"/>
                <a:stretch>
                  <a:fillRect/>
                </a:stretch>
              </p:blipFill>
              <p:spPr>
                <a:xfrm>
                  <a:off x="765453" y="4183987"/>
                  <a:ext cx="1609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992">
              <p14:nvContentPartPr>
                <p14:cNvPr id="629" name="Freihand 628">
                  <a:extLst>
                    <a:ext uri="{FF2B5EF4-FFF2-40B4-BE49-F238E27FC236}">
                      <a16:creationId xmlns:a16="http://schemas.microsoft.com/office/drawing/2014/main" id="{E0332927-35BB-4CD1-A64D-469AF46AA997}"/>
                    </a:ext>
                  </a:extLst>
                </p14:cNvPr>
                <p14:cNvContentPartPr/>
                <p14:nvPr/>
              </p14:nvContentPartPr>
              <p14:xfrm>
                <a:off x="816573" y="4249867"/>
                <a:ext cx="13320" cy="111960"/>
              </p14:xfrm>
            </p:contentPart>
          </mc:Choice>
          <mc:Fallback xmlns="">
            <p:pic>
              <p:nvPicPr>
                <p:cNvPr id="629" name="Freihand 628">
                  <a:extLst>
                    <a:ext uri="{FF2B5EF4-FFF2-40B4-BE49-F238E27FC236}">
                      <a16:creationId xmlns:a16="http://schemas.microsoft.com/office/drawing/2014/main" id="{E0332927-35BB-4CD1-A64D-469AF46AA997}"/>
                    </a:ext>
                  </a:extLst>
                </p:cNvPr>
                <p:cNvPicPr/>
                <p:nvPr/>
              </p:nvPicPr>
              <p:blipFill>
                <a:blip r:embed="rId993"/>
                <a:stretch>
                  <a:fillRect/>
                </a:stretch>
              </p:blipFill>
              <p:spPr>
                <a:xfrm>
                  <a:off x="812253" y="4245547"/>
                  <a:ext cx="219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994">
              <p14:nvContentPartPr>
                <p14:cNvPr id="630" name="Freihand 629">
                  <a:extLst>
                    <a:ext uri="{FF2B5EF4-FFF2-40B4-BE49-F238E27FC236}">
                      <a16:creationId xmlns:a16="http://schemas.microsoft.com/office/drawing/2014/main" id="{B9EE6431-47EB-41E6-BABE-327D9C157357}"/>
                    </a:ext>
                  </a:extLst>
                </p14:cNvPr>
                <p14:cNvContentPartPr/>
                <p14:nvPr/>
              </p14:nvContentPartPr>
              <p14:xfrm>
                <a:off x="783093" y="4227907"/>
                <a:ext cx="93240" cy="79920"/>
              </p14:xfrm>
            </p:contentPart>
          </mc:Choice>
          <mc:Fallback xmlns="">
            <p:pic>
              <p:nvPicPr>
                <p:cNvPr id="630" name="Freihand 629">
                  <a:extLst>
                    <a:ext uri="{FF2B5EF4-FFF2-40B4-BE49-F238E27FC236}">
                      <a16:creationId xmlns:a16="http://schemas.microsoft.com/office/drawing/2014/main" id="{B9EE6431-47EB-41E6-BABE-327D9C157357}"/>
                    </a:ext>
                  </a:extLst>
                </p:cNvPr>
                <p:cNvPicPr/>
                <p:nvPr/>
              </p:nvPicPr>
              <p:blipFill>
                <a:blip r:embed="rId995"/>
                <a:stretch>
                  <a:fillRect/>
                </a:stretch>
              </p:blipFill>
              <p:spPr>
                <a:xfrm>
                  <a:off x="778773" y="4223587"/>
                  <a:ext cx="1018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996">
              <p14:nvContentPartPr>
                <p14:cNvPr id="631" name="Freihand 630">
                  <a:extLst>
                    <a:ext uri="{FF2B5EF4-FFF2-40B4-BE49-F238E27FC236}">
                      <a16:creationId xmlns:a16="http://schemas.microsoft.com/office/drawing/2014/main" id="{48188C9A-334D-43A9-B9F8-9A9363A2234B}"/>
                    </a:ext>
                  </a:extLst>
                </p14:cNvPr>
                <p14:cNvContentPartPr/>
                <p14:nvPr/>
              </p14:nvContentPartPr>
              <p14:xfrm>
                <a:off x="910533" y="4248067"/>
                <a:ext cx="4320" cy="85680"/>
              </p14:xfrm>
            </p:contentPart>
          </mc:Choice>
          <mc:Fallback xmlns="">
            <p:pic>
              <p:nvPicPr>
                <p:cNvPr id="631" name="Freihand 630">
                  <a:extLst>
                    <a:ext uri="{FF2B5EF4-FFF2-40B4-BE49-F238E27FC236}">
                      <a16:creationId xmlns:a16="http://schemas.microsoft.com/office/drawing/2014/main" id="{48188C9A-334D-43A9-B9F8-9A9363A2234B}"/>
                    </a:ext>
                  </a:extLst>
                </p:cNvPr>
                <p:cNvPicPr/>
                <p:nvPr/>
              </p:nvPicPr>
              <p:blipFill>
                <a:blip r:embed="rId997"/>
                <a:stretch>
                  <a:fillRect/>
                </a:stretch>
              </p:blipFill>
              <p:spPr>
                <a:xfrm>
                  <a:off x="906213" y="4243747"/>
                  <a:ext cx="129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998">
              <p14:nvContentPartPr>
                <p14:cNvPr id="632" name="Freihand 631">
                  <a:extLst>
                    <a:ext uri="{FF2B5EF4-FFF2-40B4-BE49-F238E27FC236}">
                      <a16:creationId xmlns:a16="http://schemas.microsoft.com/office/drawing/2014/main" id="{647CF18B-7C84-4E7A-97BD-AD18AA9019CD}"/>
                    </a:ext>
                  </a:extLst>
                </p14:cNvPr>
                <p14:cNvContentPartPr/>
                <p14:nvPr/>
              </p14:nvContentPartPr>
              <p14:xfrm>
                <a:off x="886773" y="4231147"/>
                <a:ext cx="79200" cy="87120"/>
              </p14:xfrm>
            </p:contentPart>
          </mc:Choice>
          <mc:Fallback xmlns="">
            <p:pic>
              <p:nvPicPr>
                <p:cNvPr id="632" name="Freihand 631">
                  <a:extLst>
                    <a:ext uri="{FF2B5EF4-FFF2-40B4-BE49-F238E27FC236}">
                      <a16:creationId xmlns:a16="http://schemas.microsoft.com/office/drawing/2014/main" id="{647CF18B-7C84-4E7A-97BD-AD18AA9019CD}"/>
                    </a:ext>
                  </a:extLst>
                </p:cNvPr>
                <p:cNvPicPr/>
                <p:nvPr/>
              </p:nvPicPr>
              <p:blipFill>
                <a:blip r:embed="rId999"/>
                <a:stretch>
                  <a:fillRect/>
                </a:stretch>
              </p:blipFill>
              <p:spPr>
                <a:xfrm>
                  <a:off x="882453" y="4226827"/>
                  <a:ext cx="878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000">
              <p14:nvContentPartPr>
                <p14:cNvPr id="633" name="Freihand 632">
                  <a:extLst>
                    <a:ext uri="{FF2B5EF4-FFF2-40B4-BE49-F238E27FC236}">
                      <a16:creationId xmlns:a16="http://schemas.microsoft.com/office/drawing/2014/main" id="{E22940ED-96C4-4E74-9F9F-E026116A5FE6}"/>
                    </a:ext>
                  </a:extLst>
                </p14:cNvPr>
                <p14:cNvContentPartPr/>
                <p14:nvPr/>
              </p14:nvContentPartPr>
              <p14:xfrm>
                <a:off x="922053" y="4070587"/>
                <a:ext cx="86040" cy="249120"/>
              </p14:xfrm>
            </p:contentPart>
          </mc:Choice>
          <mc:Fallback xmlns="">
            <p:pic>
              <p:nvPicPr>
                <p:cNvPr id="633" name="Freihand 632">
                  <a:extLst>
                    <a:ext uri="{FF2B5EF4-FFF2-40B4-BE49-F238E27FC236}">
                      <a16:creationId xmlns:a16="http://schemas.microsoft.com/office/drawing/2014/main" id="{E22940ED-96C4-4E74-9F9F-E026116A5FE6}"/>
                    </a:ext>
                  </a:extLst>
                </p:cNvPr>
                <p:cNvPicPr/>
                <p:nvPr/>
              </p:nvPicPr>
              <p:blipFill>
                <a:blip r:embed="rId1001"/>
                <a:stretch>
                  <a:fillRect/>
                </a:stretch>
              </p:blipFill>
              <p:spPr>
                <a:xfrm>
                  <a:off x="917733" y="4066267"/>
                  <a:ext cx="9468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1002">
              <p14:nvContentPartPr>
                <p14:cNvPr id="634" name="Freihand 633">
                  <a:extLst>
                    <a:ext uri="{FF2B5EF4-FFF2-40B4-BE49-F238E27FC236}">
                      <a16:creationId xmlns:a16="http://schemas.microsoft.com/office/drawing/2014/main" id="{8D248C39-918D-4FFD-B2DF-709EDC895BF8}"/>
                    </a:ext>
                  </a:extLst>
                </p14:cNvPr>
                <p14:cNvContentPartPr/>
                <p14:nvPr/>
              </p14:nvContentPartPr>
              <p14:xfrm>
                <a:off x="711093" y="4069867"/>
                <a:ext cx="114120" cy="258480"/>
              </p14:xfrm>
            </p:contentPart>
          </mc:Choice>
          <mc:Fallback xmlns="">
            <p:pic>
              <p:nvPicPr>
                <p:cNvPr id="634" name="Freihand 633">
                  <a:extLst>
                    <a:ext uri="{FF2B5EF4-FFF2-40B4-BE49-F238E27FC236}">
                      <a16:creationId xmlns:a16="http://schemas.microsoft.com/office/drawing/2014/main" id="{8D248C39-918D-4FFD-B2DF-709EDC895BF8}"/>
                    </a:ext>
                  </a:extLst>
                </p:cNvPr>
                <p:cNvPicPr/>
                <p:nvPr/>
              </p:nvPicPr>
              <p:blipFill>
                <a:blip r:embed="rId1003"/>
                <a:stretch>
                  <a:fillRect/>
                </a:stretch>
              </p:blipFill>
              <p:spPr>
                <a:xfrm>
                  <a:off x="706773" y="4065547"/>
                  <a:ext cx="12276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1004">
              <p14:nvContentPartPr>
                <p14:cNvPr id="635" name="Freihand 634">
                  <a:extLst>
                    <a:ext uri="{FF2B5EF4-FFF2-40B4-BE49-F238E27FC236}">
                      <a16:creationId xmlns:a16="http://schemas.microsoft.com/office/drawing/2014/main" id="{48890DE5-7FD4-4074-A648-31CECDF4850E}"/>
                    </a:ext>
                  </a:extLst>
                </p14:cNvPr>
                <p14:cNvContentPartPr/>
                <p14:nvPr/>
              </p14:nvContentPartPr>
              <p14:xfrm>
                <a:off x="1002693" y="3966187"/>
                <a:ext cx="66600" cy="125640"/>
              </p14:xfrm>
            </p:contentPart>
          </mc:Choice>
          <mc:Fallback xmlns="">
            <p:pic>
              <p:nvPicPr>
                <p:cNvPr id="635" name="Freihand 634">
                  <a:extLst>
                    <a:ext uri="{FF2B5EF4-FFF2-40B4-BE49-F238E27FC236}">
                      <a16:creationId xmlns:a16="http://schemas.microsoft.com/office/drawing/2014/main" id="{48890DE5-7FD4-4074-A648-31CECDF4850E}"/>
                    </a:ext>
                  </a:extLst>
                </p:cNvPr>
                <p:cNvPicPr/>
                <p:nvPr/>
              </p:nvPicPr>
              <p:blipFill>
                <a:blip r:embed="rId1005"/>
                <a:stretch>
                  <a:fillRect/>
                </a:stretch>
              </p:blipFill>
              <p:spPr>
                <a:xfrm>
                  <a:off x="998373" y="3961867"/>
                  <a:ext cx="75240" cy="134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06">
            <p14:nvContentPartPr>
              <p14:cNvPr id="636" name="Freihand 635">
                <a:extLst>
                  <a:ext uri="{FF2B5EF4-FFF2-40B4-BE49-F238E27FC236}">
                    <a16:creationId xmlns:a16="http://schemas.microsoft.com/office/drawing/2014/main" id="{6484BB5A-3850-4C55-B4AF-A085189D4732}"/>
                  </a:ext>
                </a:extLst>
              </p14:cNvPr>
              <p14:cNvContentPartPr/>
              <p14:nvPr/>
            </p14:nvContentPartPr>
            <p14:xfrm>
              <a:off x="2953893" y="3977707"/>
              <a:ext cx="27000" cy="50040"/>
            </p14:xfrm>
          </p:contentPart>
        </mc:Choice>
        <mc:Fallback xmlns="">
          <p:pic>
            <p:nvPicPr>
              <p:cNvPr id="636" name="Freihand 635">
                <a:extLst>
                  <a:ext uri="{FF2B5EF4-FFF2-40B4-BE49-F238E27FC236}">
                    <a16:creationId xmlns:a16="http://schemas.microsoft.com/office/drawing/2014/main" id="{6484BB5A-3850-4C55-B4AF-A085189D4732}"/>
                  </a:ext>
                </a:extLst>
              </p:cNvPr>
              <p:cNvPicPr/>
              <p:nvPr/>
            </p:nvPicPr>
            <p:blipFill>
              <a:blip r:embed="rId1007"/>
              <a:stretch>
                <a:fillRect/>
              </a:stretch>
            </p:blipFill>
            <p:spPr>
              <a:xfrm>
                <a:off x="2949573" y="3973387"/>
                <a:ext cx="35640" cy="58680"/>
              </a:xfrm>
              <a:prstGeom prst="rect">
                <a:avLst/>
              </a:prstGeom>
            </p:spPr>
          </p:pic>
        </mc:Fallback>
      </mc:AlternateContent>
      <p:grpSp>
        <p:nvGrpSpPr>
          <p:cNvPr id="640" name="Gruppieren 639">
            <a:extLst>
              <a:ext uri="{FF2B5EF4-FFF2-40B4-BE49-F238E27FC236}">
                <a16:creationId xmlns:a16="http://schemas.microsoft.com/office/drawing/2014/main" id="{7156D5F5-27DC-479E-9E00-CCADED81F668}"/>
              </a:ext>
            </a:extLst>
          </p:cNvPr>
          <p:cNvGrpSpPr/>
          <p:nvPr/>
        </p:nvGrpSpPr>
        <p:grpSpPr>
          <a:xfrm>
            <a:off x="1378173" y="3671347"/>
            <a:ext cx="1907640" cy="1226880"/>
            <a:chOff x="1378173" y="3671347"/>
            <a:chExt cx="1907640" cy="1226880"/>
          </a:xfrm>
        </p:grpSpPr>
        <mc:AlternateContent xmlns:mc="http://schemas.openxmlformats.org/markup-compatibility/2006" xmlns:p14="http://schemas.microsoft.com/office/powerpoint/2010/main">
          <mc:Choice Requires="p14">
            <p:contentPart p14:bwMode="auto" r:id="rId1008">
              <p14:nvContentPartPr>
                <p14:cNvPr id="638" name="Freihand 637">
                  <a:extLst>
                    <a:ext uri="{FF2B5EF4-FFF2-40B4-BE49-F238E27FC236}">
                      <a16:creationId xmlns:a16="http://schemas.microsoft.com/office/drawing/2014/main" id="{8CD17513-34CF-4EFB-97CA-1212AC6E4531}"/>
                    </a:ext>
                  </a:extLst>
                </p14:cNvPr>
                <p14:cNvContentPartPr/>
                <p14:nvPr/>
              </p14:nvContentPartPr>
              <p14:xfrm>
                <a:off x="1388253" y="4866187"/>
                <a:ext cx="21600" cy="24840"/>
              </p14:xfrm>
            </p:contentPart>
          </mc:Choice>
          <mc:Fallback xmlns="">
            <p:pic>
              <p:nvPicPr>
                <p:cNvPr id="638" name="Freihand 637">
                  <a:extLst>
                    <a:ext uri="{FF2B5EF4-FFF2-40B4-BE49-F238E27FC236}">
                      <a16:creationId xmlns:a16="http://schemas.microsoft.com/office/drawing/2014/main" id="{8CD17513-34CF-4EFB-97CA-1212AC6E4531}"/>
                    </a:ext>
                  </a:extLst>
                </p:cNvPr>
                <p:cNvPicPr/>
                <p:nvPr/>
              </p:nvPicPr>
              <p:blipFill>
                <a:blip r:embed="rId1009"/>
                <a:stretch>
                  <a:fillRect/>
                </a:stretch>
              </p:blipFill>
              <p:spPr>
                <a:xfrm>
                  <a:off x="1383933" y="4861867"/>
                  <a:ext cx="302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010">
              <p14:nvContentPartPr>
                <p14:cNvPr id="639" name="Freihand 638">
                  <a:extLst>
                    <a:ext uri="{FF2B5EF4-FFF2-40B4-BE49-F238E27FC236}">
                      <a16:creationId xmlns:a16="http://schemas.microsoft.com/office/drawing/2014/main" id="{985B28EB-BF75-4FC2-B066-8938B0557D62}"/>
                    </a:ext>
                  </a:extLst>
                </p14:cNvPr>
                <p14:cNvContentPartPr/>
                <p14:nvPr/>
              </p14:nvContentPartPr>
              <p14:xfrm>
                <a:off x="1378173" y="3671347"/>
                <a:ext cx="1907640" cy="1226880"/>
              </p14:xfrm>
            </p:contentPart>
          </mc:Choice>
          <mc:Fallback xmlns="">
            <p:pic>
              <p:nvPicPr>
                <p:cNvPr id="639" name="Freihand 638">
                  <a:extLst>
                    <a:ext uri="{FF2B5EF4-FFF2-40B4-BE49-F238E27FC236}">
                      <a16:creationId xmlns:a16="http://schemas.microsoft.com/office/drawing/2014/main" id="{985B28EB-BF75-4FC2-B066-8938B0557D62}"/>
                    </a:ext>
                  </a:extLst>
                </p:cNvPr>
                <p:cNvPicPr/>
                <p:nvPr/>
              </p:nvPicPr>
              <p:blipFill>
                <a:blip r:embed="rId1011"/>
                <a:stretch>
                  <a:fillRect/>
                </a:stretch>
              </p:blipFill>
              <p:spPr>
                <a:xfrm>
                  <a:off x="1373853" y="3667027"/>
                  <a:ext cx="1916280" cy="1235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12">
            <p14:nvContentPartPr>
              <p14:cNvPr id="641" name="Freihand 640">
                <a:extLst>
                  <a:ext uri="{FF2B5EF4-FFF2-40B4-BE49-F238E27FC236}">
                    <a16:creationId xmlns:a16="http://schemas.microsoft.com/office/drawing/2014/main" id="{43E2CD08-5C54-436E-88C8-DE46671EAC85}"/>
                  </a:ext>
                </a:extLst>
              </p14:cNvPr>
              <p14:cNvContentPartPr/>
              <p14:nvPr/>
            </p14:nvContentPartPr>
            <p14:xfrm>
              <a:off x="3633573" y="5725867"/>
              <a:ext cx="360360" cy="591840"/>
            </p14:xfrm>
          </p:contentPart>
        </mc:Choice>
        <mc:Fallback xmlns="">
          <p:pic>
            <p:nvPicPr>
              <p:cNvPr id="641" name="Freihand 640">
                <a:extLst>
                  <a:ext uri="{FF2B5EF4-FFF2-40B4-BE49-F238E27FC236}">
                    <a16:creationId xmlns:a16="http://schemas.microsoft.com/office/drawing/2014/main" id="{43E2CD08-5C54-436E-88C8-DE46671EAC85}"/>
                  </a:ext>
                </a:extLst>
              </p:cNvPr>
              <p:cNvPicPr/>
              <p:nvPr/>
            </p:nvPicPr>
            <p:blipFill>
              <a:blip r:embed="rId1013"/>
              <a:stretch>
                <a:fillRect/>
              </a:stretch>
            </p:blipFill>
            <p:spPr>
              <a:xfrm>
                <a:off x="3629253" y="5721547"/>
                <a:ext cx="369000" cy="600480"/>
              </a:xfrm>
              <a:prstGeom prst="rect">
                <a:avLst/>
              </a:prstGeom>
            </p:spPr>
          </p:pic>
        </mc:Fallback>
      </mc:AlternateContent>
      <p:grpSp>
        <p:nvGrpSpPr>
          <p:cNvPr id="647" name="Gruppieren 646">
            <a:extLst>
              <a:ext uri="{FF2B5EF4-FFF2-40B4-BE49-F238E27FC236}">
                <a16:creationId xmlns:a16="http://schemas.microsoft.com/office/drawing/2014/main" id="{255C2B5C-EB3B-4C67-B27F-84F4CE97F2FF}"/>
              </a:ext>
            </a:extLst>
          </p:cNvPr>
          <p:cNvGrpSpPr/>
          <p:nvPr/>
        </p:nvGrpSpPr>
        <p:grpSpPr>
          <a:xfrm>
            <a:off x="3428733" y="4095427"/>
            <a:ext cx="629280" cy="254520"/>
            <a:chOff x="3428733" y="4095427"/>
            <a:chExt cx="629280" cy="254520"/>
          </a:xfrm>
        </p:grpSpPr>
        <mc:AlternateContent xmlns:mc="http://schemas.openxmlformats.org/markup-compatibility/2006" xmlns:p14="http://schemas.microsoft.com/office/powerpoint/2010/main">
          <mc:Choice Requires="p14">
            <p:contentPart p14:bwMode="auto" r:id="rId1014">
              <p14:nvContentPartPr>
                <p14:cNvPr id="645" name="Freihand 644">
                  <a:extLst>
                    <a:ext uri="{FF2B5EF4-FFF2-40B4-BE49-F238E27FC236}">
                      <a16:creationId xmlns:a16="http://schemas.microsoft.com/office/drawing/2014/main" id="{AB383F43-CE79-4C80-982C-3C2ABD6D09C0}"/>
                    </a:ext>
                  </a:extLst>
                </p14:cNvPr>
                <p14:cNvContentPartPr/>
                <p14:nvPr/>
              </p14:nvContentPartPr>
              <p14:xfrm>
                <a:off x="3582813" y="4214587"/>
                <a:ext cx="475200" cy="49680"/>
              </p14:xfrm>
            </p:contentPart>
          </mc:Choice>
          <mc:Fallback xmlns="">
            <p:pic>
              <p:nvPicPr>
                <p:cNvPr id="645" name="Freihand 644">
                  <a:extLst>
                    <a:ext uri="{FF2B5EF4-FFF2-40B4-BE49-F238E27FC236}">
                      <a16:creationId xmlns:a16="http://schemas.microsoft.com/office/drawing/2014/main" id="{AB383F43-CE79-4C80-982C-3C2ABD6D09C0}"/>
                    </a:ext>
                  </a:extLst>
                </p:cNvPr>
                <p:cNvPicPr/>
                <p:nvPr/>
              </p:nvPicPr>
              <p:blipFill>
                <a:blip r:embed="rId1015"/>
                <a:stretch>
                  <a:fillRect/>
                </a:stretch>
              </p:blipFill>
              <p:spPr>
                <a:xfrm>
                  <a:off x="3578493" y="4210267"/>
                  <a:ext cx="4838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016">
              <p14:nvContentPartPr>
                <p14:cNvPr id="646" name="Freihand 645">
                  <a:extLst>
                    <a:ext uri="{FF2B5EF4-FFF2-40B4-BE49-F238E27FC236}">
                      <a16:creationId xmlns:a16="http://schemas.microsoft.com/office/drawing/2014/main" id="{6E973633-BBC0-4546-8F7E-C3C4C34CF296}"/>
                    </a:ext>
                  </a:extLst>
                </p14:cNvPr>
                <p14:cNvContentPartPr/>
                <p14:nvPr/>
              </p14:nvContentPartPr>
              <p14:xfrm>
                <a:off x="3428733" y="4095427"/>
                <a:ext cx="327600" cy="254520"/>
              </p14:xfrm>
            </p:contentPart>
          </mc:Choice>
          <mc:Fallback xmlns="">
            <p:pic>
              <p:nvPicPr>
                <p:cNvPr id="646" name="Freihand 645">
                  <a:extLst>
                    <a:ext uri="{FF2B5EF4-FFF2-40B4-BE49-F238E27FC236}">
                      <a16:creationId xmlns:a16="http://schemas.microsoft.com/office/drawing/2014/main" id="{6E973633-BBC0-4546-8F7E-C3C4C34CF296}"/>
                    </a:ext>
                  </a:extLst>
                </p:cNvPr>
                <p:cNvPicPr/>
                <p:nvPr/>
              </p:nvPicPr>
              <p:blipFill>
                <a:blip r:embed="rId1017"/>
                <a:stretch>
                  <a:fillRect/>
                </a:stretch>
              </p:blipFill>
              <p:spPr>
                <a:xfrm>
                  <a:off x="3424413" y="4091107"/>
                  <a:ext cx="336240" cy="263160"/>
                </a:xfrm>
                <a:prstGeom prst="rect">
                  <a:avLst/>
                </a:prstGeom>
              </p:spPr>
            </p:pic>
          </mc:Fallback>
        </mc:AlternateContent>
      </p:grpSp>
      <p:grpSp>
        <p:nvGrpSpPr>
          <p:cNvPr id="655" name="Gruppieren 654">
            <a:extLst>
              <a:ext uri="{FF2B5EF4-FFF2-40B4-BE49-F238E27FC236}">
                <a16:creationId xmlns:a16="http://schemas.microsoft.com/office/drawing/2014/main" id="{60A83FF6-3D3D-43AB-99DD-1D526A480230}"/>
              </a:ext>
            </a:extLst>
          </p:cNvPr>
          <p:cNvGrpSpPr/>
          <p:nvPr/>
        </p:nvGrpSpPr>
        <p:grpSpPr>
          <a:xfrm>
            <a:off x="4256373" y="4034587"/>
            <a:ext cx="832680" cy="352440"/>
            <a:chOff x="4256373" y="4034587"/>
            <a:chExt cx="832680" cy="352440"/>
          </a:xfrm>
        </p:grpSpPr>
        <mc:AlternateContent xmlns:mc="http://schemas.openxmlformats.org/markup-compatibility/2006" xmlns:p14="http://schemas.microsoft.com/office/powerpoint/2010/main">
          <mc:Choice Requires="p14">
            <p:contentPart p14:bwMode="auto" r:id="rId1018">
              <p14:nvContentPartPr>
                <p14:cNvPr id="649" name="Freihand 648">
                  <a:extLst>
                    <a:ext uri="{FF2B5EF4-FFF2-40B4-BE49-F238E27FC236}">
                      <a16:creationId xmlns:a16="http://schemas.microsoft.com/office/drawing/2014/main" id="{6CAE07A2-306E-4565-B9D0-96F25C9A399F}"/>
                    </a:ext>
                  </a:extLst>
                </p14:cNvPr>
                <p14:cNvContentPartPr/>
                <p14:nvPr/>
              </p14:nvContentPartPr>
              <p14:xfrm>
                <a:off x="4256373" y="4049707"/>
                <a:ext cx="148680" cy="205560"/>
              </p14:xfrm>
            </p:contentPart>
          </mc:Choice>
          <mc:Fallback xmlns="">
            <p:pic>
              <p:nvPicPr>
                <p:cNvPr id="649" name="Freihand 648">
                  <a:extLst>
                    <a:ext uri="{FF2B5EF4-FFF2-40B4-BE49-F238E27FC236}">
                      <a16:creationId xmlns:a16="http://schemas.microsoft.com/office/drawing/2014/main" id="{6CAE07A2-306E-4565-B9D0-96F25C9A399F}"/>
                    </a:ext>
                  </a:extLst>
                </p:cNvPr>
                <p:cNvPicPr/>
                <p:nvPr/>
              </p:nvPicPr>
              <p:blipFill>
                <a:blip r:embed="rId1019"/>
                <a:stretch>
                  <a:fillRect/>
                </a:stretch>
              </p:blipFill>
              <p:spPr>
                <a:xfrm>
                  <a:off x="4252053" y="4045387"/>
                  <a:ext cx="15732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020">
              <p14:nvContentPartPr>
                <p14:cNvPr id="650" name="Freihand 649">
                  <a:extLst>
                    <a:ext uri="{FF2B5EF4-FFF2-40B4-BE49-F238E27FC236}">
                      <a16:creationId xmlns:a16="http://schemas.microsoft.com/office/drawing/2014/main" id="{5824338D-4528-433B-8BBB-57DB7BBE09FD}"/>
                    </a:ext>
                  </a:extLst>
                </p14:cNvPr>
                <p14:cNvContentPartPr/>
                <p14:nvPr/>
              </p14:nvContentPartPr>
              <p14:xfrm>
                <a:off x="4473813" y="4159147"/>
                <a:ext cx="136080" cy="118080"/>
              </p14:xfrm>
            </p:contentPart>
          </mc:Choice>
          <mc:Fallback xmlns="">
            <p:pic>
              <p:nvPicPr>
                <p:cNvPr id="650" name="Freihand 649">
                  <a:extLst>
                    <a:ext uri="{FF2B5EF4-FFF2-40B4-BE49-F238E27FC236}">
                      <a16:creationId xmlns:a16="http://schemas.microsoft.com/office/drawing/2014/main" id="{5824338D-4528-433B-8BBB-57DB7BBE09FD}"/>
                    </a:ext>
                  </a:extLst>
                </p:cNvPr>
                <p:cNvPicPr/>
                <p:nvPr/>
              </p:nvPicPr>
              <p:blipFill>
                <a:blip r:embed="rId1021"/>
                <a:stretch>
                  <a:fillRect/>
                </a:stretch>
              </p:blipFill>
              <p:spPr>
                <a:xfrm>
                  <a:off x="4469493" y="4154827"/>
                  <a:ext cx="1447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022">
              <p14:nvContentPartPr>
                <p14:cNvPr id="651" name="Freihand 650">
                  <a:extLst>
                    <a:ext uri="{FF2B5EF4-FFF2-40B4-BE49-F238E27FC236}">
                      <a16:creationId xmlns:a16="http://schemas.microsoft.com/office/drawing/2014/main" id="{E588A9F6-D440-4E22-B29C-2AF58E236374}"/>
                    </a:ext>
                  </a:extLst>
                </p14:cNvPr>
                <p14:cNvContentPartPr/>
                <p14:nvPr/>
              </p14:nvContentPartPr>
              <p14:xfrm>
                <a:off x="4598733" y="4159867"/>
                <a:ext cx="95400" cy="227160"/>
              </p14:xfrm>
            </p:contentPart>
          </mc:Choice>
          <mc:Fallback xmlns="">
            <p:pic>
              <p:nvPicPr>
                <p:cNvPr id="651" name="Freihand 650">
                  <a:extLst>
                    <a:ext uri="{FF2B5EF4-FFF2-40B4-BE49-F238E27FC236}">
                      <a16:creationId xmlns:a16="http://schemas.microsoft.com/office/drawing/2014/main" id="{E588A9F6-D440-4E22-B29C-2AF58E236374}"/>
                    </a:ext>
                  </a:extLst>
                </p:cNvPr>
                <p:cNvPicPr/>
                <p:nvPr/>
              </p:nvPicPr>
              <p:blipFill>
                <a:blip r:embed="rId1023"/>
                <a:stretch>
                  <a:fillRect/>
                </a:stretch>
              </p:blipFill>
              <p:spPr>
                <a:xfrm>
                  <a:off x="4594413" y="4155547"/>
                  <a:ext cx="10404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024">
              <p14:nvContentPartPr>
                <p14:cNvPr id="652" name="Freihand 651">
                  <a:extLst>
                    <a:ext uri="{FF2B5EF4-FFF2-40B4-BE49-F238E27FC236}">
                      <a16:creationId xmlns:a16="http://schemas.microsoft.com/office/drawing/2014/main" id="{CB12AEDD-DABD-4CDA-B39F-C0D49001E35D}"/>
                    </a:ext>
                  </a:extLst>
                </p14:cNvPr>
                <p14:cNvContentPartPr/>
                <p14:nvPr/>
              </p14:nvContentPartPr>
              <p14:xfrm>
                <a:off x="4687653" y="4144387"/>
                <a:ext cx="119520" cy="213120"/>
              </p14:xfrm>
            </p:contentPart>
          </mc:Choice>
          <mc:Fallback xmlns="">
            <p:pic>
              <p:nvPicPr>
                <p:cNvPr id="652" name="Freihand 651">
                  <a:extLst>
                    <a:ext uri="{FF2B5EF4-FFF2-40B4-BE49-F238E27FC236}">
                      <a16:creationId xmlns:a16="http://schemas.microsoft.com/office/drawing/2014/main" id="{CB12AEDD-DABD-4CDA-B39F-C0D49001E35D}"/>
                    </a:ext>
                  </a:extLst>
                </p:cNvPr>
                <p:cNvPicPr/>
                <p:nvPr/>
              </p:nvPicPr>
              <p:blipFill>
                <a:blip r:embed="rId1025"/>
                <a:stretch>
                  <a:fillRect/>
                </a:stretch>
              </p:blipFill>
              <p:spPr>
                <a:xfrm>
                  <a:off x="4683333" y="4140067"/>
                  <a:ext cx="12816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026">
              <p14:nvContentPartPr>
                <p14:cNvPr id="653" name="Freihand 652">
                  <a:extLst>
                    <a:ext uri="{FF2B5EF4-FFF2-40B4-BE49-F238E27FC236}">
                      <a16:creationId xmlns:a16="http://schemas.microsoft.com/office/drawing/2014/main" id="{4433D707-F4C9-45EA-A863-38E02CD623E3}"/>
                    </a:ext>
                  </a:extLst>
                </p14:cNvPr>
                <p14:cNvContentPartPr/>
                <p14:nvPr/>
              </p14:nvContentPartPr>
              <p14:xfrm>
                <a:off x="4891773" y="4034587"/>
                <a:ext cx="38520" cy="204480"/>
              </p14:xfrm>
            </p:contentPart>
          </mc:Choice>
          <mc:Fallback xmlns="">
            <p:pic>
              <p:nvPicPr>
                <p:cNvPr id="653" name="Freihand 652">
                  <a:extLst>
                    <a:ext uri="{FF2B5EF4-FFF2-40B4-BE49-F238E27FC236}">
                      <a16:creationId xmlns:a16="http://schemas.microsoft.com/office/drawing/2014/main" id="{4433D707-F4C9-45EA-A863-38E02CD623E3}"/>
                    </a:ext>
                  </a:extLst>
                </p:cNvPr>
                <p:cNvPicPr/>
                <p:nvPr/>
              </p:nvPicPr>
              <p:blipFill>
                <a:blip r:embed="rId1027"/>
                <a:stretch>
                  <a:fillRect/>
                </a:stretch>
              </p:blipFill>
              <p:spPr>
                <a:xfrm>
                  <a:off x="4887453" y="4030267"/>
                  <a:ext cx="4716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028">
              <p14:nvContentPartPr>
                <p14:cNvPr id="654" name="Freihand 653">
                  <a:extLst>
                    <a:ext uri="{FF2B5EF4-FFF2-40B4-BE49-F238E27FC236}">
                      <a16:creationId xmlns:a16="http://schemas.microsoft.com/office/drawing/2014/main" id="{AE762DB4-E0E2-458E-9C2D-B22860192B1A}"/>
                    </a:ext>
                  </a:extLst>
                </p14:cNvPr>
                <p14:cNvContentPartPr/>
                <p14:nvPr/>
              </p14:nvContentPartPr>
              <p14:xfrm>
                <a:off x="4946133" y="4122427"/>
                <a:ext cx="142920" cy="245160"/>
              </p14:xfrm>
            </p:contentPart>
          </mc:Choice>
          <mc:Fallback xmlns="">
            <p:pic>
              <p:nvPicPr>
                <p:cNvPr id="654" name="Freihand 653">
                  <a:extLst>
                    <a:ext uri="{FF2B5EF4-FFF2-40B4-BE49-F238E27FC236}">
                      <a16:creationId xmlns:a16="http://schemas.microsoft.com/office/drawing/2014/main" id="{AE762DB4-E0E2-458E-9C2D-B22860192B1A}"/>
                    </a:ext>
                  </a:extLst>
                </p:cNvPr>
                <p:cNvPicPr/>
                <p:nvPr/>
              </p:nvPicPr>
              <p:blipFill>
                <a:blip r:embed="rId1029"/>
                <a:stretch>
                  <a:fillRect/>
                </a:stretch>
              </p:blipFill>
              <p:spPr>
                <a:xfrm>
                  <a:off x="4941813" y="4118107"/>
                  <a:ext cx="151560" cy="253800"/>
                </a:xfrm>
                <a:prstGeom prst="rect">
                  <a:avLst/>
                </a:prstGeom>
              </p:spPr>
            </p:pic>
          </mc:Fallback>
        </mc:AlternateContent>
      </p:grpSp>
      <p:grpSp>
        <p:nvGrpSpPr>
          <p:cNvPr id="658" name="Gruppieren 657">
            <a:extLst>
              <a:ext uri="{FF2B5EF4-FFF2-40B4-BE49-F238E27FC236}">
                <a16:creationId xmlns:a16="http://schemas.microsoft.com/office/drawing/2014/main" id="{ADC693DF-C1F9-49A2-8B71-BEAC18595760}"/>
              </a:ext>
            </a:extLst>
          </p:cNvPr>
          <p:cNvGrpSpPr/>
          <p:nvPr/>
        </p:nvGrpSpPr>
        <p:grpSpPr>
          <a:xfrm>
            <a:off x="5202453" y="4048987"/>
            <a:ext cx="489960" cy="136440"/>
            <a:chOff x="5202453" y="4048987"/>
            <a:chExt cx="489960" cy="136440"/>
          </a:xfrm>
        </p:grpSpPr>
        <mc:AlternateContent xmlns:mc="http://schemas.openxmlformats.org/markup-compatibility/2006" xmlns:p14="http://schemas.microsoft.com/office/powerpoint/2010/main">
          <mc:Choice Requires="p14">
            <p:contentPart p14:bwMode="auto" r:id="rId1030">
              <p14:nvContentPartPr>
                <p14:cNvPr id="656" name="Freihand 655">
                  <a:extLst>
                    <a:ext uri="{FF2B5EF4-FFF2-40B4-BE49-F238E27FC236}">
                      <a16:creationId xmlns:a16="http://schemas.microsoft.com/office/drawing/2014/main" id="{5923CD08-EF8B-4A89-9E1D-4E185B69CAB4}"/>
                    </a:ext>
                  </a:extLst>
                </p14:cNvPr>
                <p14:cNvContentPartPr/>
                <p14:nvPr/>
              </p14:nvContentPartPr>
              <p14:xfrm>
                <a:off x="5202453" y="4067707"/>
                <a:ext cx="93960" cy="92160"/>
              </p14:xfrm>
            </p:contentPart>
          </mc:Choice>
          <mc:Fallback xmlns="">
            <p:pic>
              <p:nvPicPr>
                <p:cNvPr id="656" name="Freihand 655">
                  <a:extLst>
                    <a:ext uri="{FF2B5EF4-FFF2-40B4-BE49-F238E27FC236}">
                      <a16:creationId xmlns:a16="http://schemas.microsoft.com/office/drawing/2014/main" id="{5923CD08-EF8B-4A89-9E1D-4E185B69CAB4}"/>
                    </a:ext>
                  </a:extLst>
                </p:cNvPr>
                <p:cNvPicPr/>
                <p:nvPr/>
              </p:nvPicPr>
              <p:blipFill>
                <a:blip r:embed="rId1031"/>
                <a:stretch>
                  <a:fillRect/>
                </a:stretch>
              </p:blipFill>
              <p:spPr>
                <a:xfrm>
                  <a:off x="5198133" y="4063387"/>
                  <a:ext cx="1026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032">
              <p14:nvContentPartPr>
                <p14:cNvPr id="657" name="Freihand 656">
                  <a:extLst>
                    <a:ext uri="{FF2B5EF4-FFF2-40B4-BE49-F238E27FC236}">
                      <a16:creationId xmlns:a16="http://schemas.microsoft.com/office/drawing/2014/main" id="{8B5EB03E-13CD-49D5-9039-16E5E3C72F8B}"/>
                    </a:ext>
                  </a:extLst>
                </p14:cNvPr>
                <p14:cNvContentPartPr/>
                <p14:nvPr/>
              </p14:nvContentPartPr>
              <p14:xfrm>
                <a:off x="5351133" y="4048987"/>
                <a:ext cx="341280" cy="136440"/>
              </p14:xfrm>
            </p:contentPart>
          </mc:Choice>
          <mc:Fallback xmlns="">
            <p:pic>
              <p:nvPicPr>
                <p:cNvPr id="657" name="Freihand 656">
                  <a:extLst>
                    <a:ext uri="{FF2B5EF4-FFF2-40B4-BE49-F238E27FC236}">
                      <a16:creationId xmlns:a16="http://schemas.microsoft.com/office/drawing/2014/main" id="{8B5EB03E-13CD-49D5-9039-16E5E3C72F8B}"/>
                    </a:ext>
                  </a:extLst>
                </p:cNvPr>
                <p:cNvPicPr/>
                <p:nvPr/>
              </p:nvPicPr>
              <p:blipFill>
                <a:blip r:embed="rId1033"/>
                <a:stretch>
                  <a:fillRect/>
                </a:stretch>
              </p:blipFill>
              <p:spPr>
                <a:xfrm>
                  <a:off x="5346813" y="4044667"/>
                  <a:ext cx="349920" cy="145080"/>
                </a:xfrm>
                <a:prstGeom prst="rect">
                  <a:avLst/>
                </a:prstGeom>
              </p:spPr>
            </p:pic>
          </mc:Fallback>
        </mc:AlternateContent>
      </p:grpSp>
      <p:grpSp>
        <p:nvGrpSpPr>
          <p:cNvPr id="680" name="Gruppieren 679">
            <a:extLst>
              <a:ext uri="{FF2B5EF4-FFF2-40B4-BE49-F238E27FC236}">
                <a16:creationId xmlns:a16="http://schemas.microsoft.com/office/drawing/2014/main" id="{A0AB833F-9206-474A-9367-5461AEDDC252}"/>
              </a:ext>
            </a:extLst>
          </p:cNvPr>
          <p:cNvGrpSpPr/>
          <p:nvPr/>
        </p:nvGrpSpPr>
        <p:grpSpPr>
          <a:xfrm>
            <a:off x="5839293" y="3848827"/>
            <a:ext cx="2544480" cy="441720"/>
            <a:chOff x="5839293" y="3848827"/>
            <a:chExt cx="2544480" cy="441720"/>
          </a:xfrm>
        </p:grpSpPr>
        <mc:AlternateContent xmlns:mc="http://schemas.openxmlformats.org/markup-compatibility/2006" xmlns:p14="http://schemas.microsoft.com/office/powerpoint/2010/main">
          <mc:Choice Requires="p14">
            <p:contentPart p14:bwMode="auto" r:id="rId1034">
              <p14:nvContentPartPr>
                <p14:cNvPr id="659" name="Freihand 658">
                  <a:extLst>
                    <a:ext uri="{FF2B5EF4-FFF2-40B4-BE49-F238E27FC236}">
                      <a16:creationId xmlns:a16="http://schemas.microsoft.com/office/drawing/2014/main" id="{D3E4C8C0-5CD2-4316-9006-C6ABE6D1D6C2}"/>
                    </a:ext>
                  </a:extLst>
                </p14:cNvPr>
                <p14:cNvContentPartPr/>
                <p14:nvPr/>
              </p14:nvContentPartPr>
              <p14:xfrm>
                <a:off x="5839293" y="3974467"/>
                <a:ext cx="196200" cy="300960"/>
              </p14:xfrm>
            </p:contentPart>
          </mc:Choice>
          <mc:Fallback xmlns="">
            <p:pic>
              <p:nvPicPr>
                <p:cNvPr id="659" name="Freihand 658">
                  <a:extLst>
                    <a:ext uri="{FF2B5EF4-FFF2-40B4-BE49-F238E27FC236}">
                      <a16:creationId xmlns:a16="http://schemas.microsoft.com/office/drawing/2014/main" id="{D3E4C8C0-5CD2-4316-9006-C6ABE6D1D6C2}"/>
                    </a:ext>
                  </a:extLst>
                </p:cNvPr>
                <p:cNvPicPr/>
                <p:nvPr/>
              </p:nvPicPr>
              <p:blipFill>
                <a:blip r:embed="rId1035"/>
                <a:stretch>
                  <a:fillRect/>
                </a:stretch>
              </p:blipFill>
              <p:spPr>
                <a:xfrm>
                  <a:off x="5834973" y="3970147"/>
                  <a:ext cx="20484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1036">
              <p14:nvContentPartPr>
                <p14:cNvPr id="660" name="Freihand 659">
                  <a:extLst>
                    <a:ext uri="{FF2B5EF4-FFF2-40B4-BE49-F238E27FC236}">
                      <a16:creationId xmlns:a16="http://schemas.microsoft.com/office/drawing/2014/main" id="{0FC9F70B-7FCC-4052-A3E3-757EEAD18CBE}"/>
                    </a:ext>
                  </a:extLst>
                </p14:cNvPr>
                <p14:cNvContentPartPr/>
                <p14:nvPr/>
              </p14:nvContentPartPr>
              <p14:xfrm>
                <a:off x="6214053" y="3880867"/>
                <a:ext cx="84240" cy="140760"/>
              </p14:xfrm>
            </p:contentPart>
          </mc:Choice>
          <mc:Fallback xmlns="">
            <p:pic>
              <p:nvPicPr>
                <p:cNvPr id="660" name="Freihand 659">
                  <a:extLst>
                    <a:ext uri="{FF2B5EF4-FFF2-40B4-BE49-F238E27FC236}">
                      <a16:creationId xmlns:a16="http://schemas.microsoft.com/office/drawing/2014/main" id="{0FC9F70B-7FCC-4052-A3E3-757EEAD18CBE}"/>
                    </a:ext>
                  </a:extLst>
                </p:cNvPr>
                <p:cNvPicPr/>
                <p:nvPr/>
              </p:nvPicPr>
              <p:blipFill>
                <a:blip r:embed="rId1037"/>
                <a:stretch>
                  <a:fillRect/>
                </a:stretch>
              </p:blipFill>
              <p:spPr>
                <a:xfrm>
                  <a:off x="6209733" y="3876547"/>
                  <a:ext cx="928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038">
              <p14:nvContentPartPr>
                <p14:cNvPr id="661" name="Freihand 660">
                  <a:extLst>
                    <a:ext uri="{FF2B5EF4-FFF2-40B4-BE49-F238E27FC236}">
                      <a16:creationId xmlns:a16="http://schemas.microsoft.com/office/drawing/2014/main" id="{961DC440-58EA-49FC-A1AA-9F32EBE5E49F}"/>
                    </a:ext>
                  </a:extLst>
                </p14:cNvPr>
                <p14:cNvContentPartPr/>
                <p14:nvPr/>
              </p14:nvContentPartPr>
              <p14:xfrm>
                <a:off x="6230973" y="3886987"/>
                <a:ext cx="106920" cy="143640"/>
              </p14:xfrm>
            </p:contentPart>
          </mc:Choice>
          <mc:Fallback xmlns="">
            <p:pic>
              <p:nvPicPr>
                <p:cNvPr id="661" name="Freihand 660">
                  <a:extLst>
                    <a:ext uri="{FF2B5EF4-FFF2-40B4-BE49-F238E27FC236}">
                      <a16:creationId xmlns:a16="http://schemas.microsoft.com/office/drawing/2014/main" id="{961DC440-58EA-49FC-A1AA-9F32EBE5E49F}"/>
                    </a:ext>
                  </a:extLst>
                </p:cNvPr>
                <p:cNvPicPr/>
                <p:nvPr/>
              </p:nvPicPr>
              <p:blipFill>
                <a:blip r:embed="rId1039"/>
                <a:stretch>
                  <a:fillRect/>
                </a:stretch>
              </p:blipFill>
              <p:spPr>
                <a:xfrm>
                  <a:off x="6226653" y="3882667"/>
                  <a:ext cx="1155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040">
              <p14:nvContentPartPr>
                <p14:cNvPr id="662" name="Freihand 661">
                  <a:extLst>
                    <a:ext uri="{FF2B5EF4-FFF2-40B4-BE49-F238E27FC236}">
                      <a16:creationId xmlns:a16="http://schemas.microsoft.com/office/drawing/2014/main" id="{B8468DB8-117E-47A0-8ED9-C5ACF6C844B6}"/>
                    </a:ext>
                  </a:extLst>
                </p14:cNvPr>
                <p14:cNvContentPartPr/>
                <p14:nvPr/>
              </p14:nvContentPartPr>
              <p14:xfrm>
                <a:off x="6131253" y="4021627"/>
                <a:ext cx="273600" cy="47520"/>
              </p14:xfrm>
            </p:contentPart>
          </mc:Choice>
          <mc:Fallback xmlns="">
            <p:pic>
              <p:nvPicPr>
                <p:cNvPr id="662" name="Freihand 661">
                  <a:extLst>
                    <a:ext uri="{FF2B5EF4-FFF2-40B4-BE49-F238E27FC236}">
                      <a16:creationId xmlns:a16="http://schemas.microsoft.com/office/drawing/2014/main" id="{B8468DB8-117E-47A0-8ED9-C5ACF6C844B6}"/>
                    </a:ext>
                  </a:extLst>
                </p:cNvPr>
                <p:cNvPicPr/>
                <p:nvPr/>
              </p:nvPicPr>
              <p:blipFill>
                <a:blip r:embed="rId1041"/>
                <a:stretch>
                  <a:fillRect/>
                </a:stretch>
              </p:blipFill>
              <p:spPr>
                <a:xfrm>
                  <a:off x="6126933" y="4017307"/>
                  <a:ext cx="2822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042">
              <p14:nvContentPartPr>
                <p14:cNvPr id="663" name="Freihand 662">
                  <a:extLst>
                    <a:ext uri="{FF2B5EF4-FFF2-40B4-BE49-F238E27FC236}">
                      <a16:creationId xmlns:a16="http://schemas.microsoft.com/office/drawing/2014/main" id="{5C538D06-2CE7-4A9A-8ED6-A86C1B9EE1F8}"/>
                    </a:ext>
                  </a:extLst>
                </p14:cNvPr>
                <p14:cNvContentPartPr/>
                <p14:nvPr/>
              </p14:nvContentPartPr>
              <p14:xfrm>
                <a:off x="6265893" y="4131787"/>
                <a:ext cx="20520" cy="149040"/>
              </p14:xfrm>
            </p:contentPart>
          </mc:Choice>
          <mc:Fallback xmlns="">
            <p:pic>
              <p:nvPicPr>
                <p:cNvPr id="663" name="Freihand 662">
                  <a:extLst>
                    <a:ext uri="{FF2B5EF4-FFF2-40B4-BE49-F238E27FC236}">
                      <a16:creationId xmlns:a16="http://schemas.microsoft.com/office/drawing/2014/main" id="{5C538D06-2CE7-4A9A-8ED6-A86C1B9EE1F8}"/>
                    </a:ext>
                  </a:extLst>
                </p:cNvPr>
                <p:cNvPicPr/>
                <p:nvPr/>
              </p:nvPicPr>
              <p:blipFill>
                <a:blip r:embed="rId1043"/>
                <a:stretch>
                  <a:fillRect/>
                </a:stretch>
              </p:blipFill>
              <p:spPr>
                <a:xfrm>
                  <a:off x="6261573" y="4127467"/>
                  <a:ext cx="291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044">
              <p14:nvContentPartPr>
                <p14:cNvPr id="664" name="Freihand 663">
                  <a:extLst>
                    <a:ext uri="{FF2B5EF4-FFF2-40B4-BE49-F238E27FC236}">
                      <a16:creationId xmlns:a16="http://schemas.microsoft.com/office/drawing/2014/main" id="{98CED4C6-5FE9-4B33-BAFF-13F119992C7E}"/>
                    </a:ext>
                  </a:extLst>
                </p14:cNvPr>
                <p14:cNvContentPartPr/>
                <p14:nvPr/>
              </p14:nvContentPartPr>
              <p14:xfrm>
                <a:off x="6225213" y="4104427"/>
                <a:ext cx="161280" cy="186120"/>
              </p14:xfrm>
            </p:contentPart>
          </mc:Choice>
          <mc:Fallback xmlns="">
            <p:pic>
              <p:nvPicPr>
                <p:cNvPr id="664" name="Freihand 663">
                  <a:extLst>
                    <a:ext uri="{FF2B5EF4-FFF2-40B4-BE49-F238E27FC236}">
                      <a16:creationId xmlns:a16="http://schemas.microsoft.com/office/drawing/2014/main" id="{98CED4C6-5FE9-4B33-BAFF-13F119992C7E}"/>
                    </a:ext>
                  </a:extLst>
                </p:cNvPr>
                <p:cNvPicPr/>
                <p:nvPr/>
              </p:nvPicPr>
              <p:blipFill>
                <a:blip r:embed="rId1045"/>
                <a:stretch>
                  <a:fillRect/>
                </a:stretch>
              </p:blipFill>
              <p:spPr>
                <a:xfrm>
                  <a:off x="6220893" y="4100107"/>
                  <a:ext cx="16992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046">
              <p14:nvContentPartPr>
                <p14:cNvPr id="665" name="Freihand 664">
                  <a:extLst>
                    <a:ext uri="{FF2B5EF4-FFF2-40B4-BE49-F238E27FC236}">
                      <a16:creationId xmlns:a16="http://schemas.microsoft.com/office/drawing/2014/main" id="{45788AFD-F059-425C-8E9D-8A1C3961E3EB}"/>
                    </a:ext>
                  </a:extLst>
                </p14:cNvPr>
                <p14:cNvContentPartPr/>
                <p14:nvPr/>
              </p14:nvContentPartPr>
              <p14:xfrm>
                <a:off x="6554253" y="3970147"/>
                <a:ext cx="157320" cy="165600"/>
              </p14:xfrm>
            </p:contentPart>
          </mc:Choice>
          <mc:Fallback xmlns="">
            <p:pic>
              <p:nvPicPr>
                <p:cNvPr id="665" name="Freihand 664">
                  <a:extLst>
                    <a:ext uri="{FF2B5EF4-FFF2-40B4-BE49-F238E27FC236}">
                      <a16:creationId xmlns:a16="http://schemas.microsoft.com/office/drawing/2014/main" id="{45788AFD-F059-425C-8E9D-8A1C3961E3EB}"/>
                    </a:ext>
                  </a:extLst>
                </p:cNvPr>
                <p:cNvPicPr/>
                <p:nvPr/>
              </p:nvPicPr>
              <p:blipFill>
                <a:blip r:embed="rId1047"/>
                <a:stretch>
                  <a:fillRect/>
                </a:stretch>
              </p:blipFill>
              <p:spPr>
                <a:xfrm>
                  <a:off x="6549933" y="3965827"/>
                  <a:ext cx="1659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048">
              <p14:nvContentPartPr>
                <p14:cNvPr id="666" name="Freihand 665">
                  <a:extLst>
                    <a:ext uri="{FF2B5EF4-FFF2-40B4-BE49-F238E27FC236}">
                      <a16:creationId xmlns:a16="http://schemas.microsoft.com/office/drawing/2014/main" id="{D61FA982-D26E-45AB-98F7-DFA71707F3EE}"/>
                    </a:ext>
                  </a:extLst>
                </p14:cNvPr>
                <p14:cNvContentPartPr/>
                <p14:nvPr/>
              </p14:nvContentPartPr>
              <p14:xfrm>
                <a:off x="6710133" y="4023067"/>
                <a:ext cx="108360" cy="96480"/>
              </p14:xfrm>
            </p:contentPart>
          </mc:Choice>
          <mc:Fallback xmlns="">
            <p:pic>
              <p:nvPicPr>
                <p:cNvPr id="666" name="Freihand 665">
                  <a:extLst>
                    <a:ext uri="{FF2B5EF4-FFF2-40B4-BE49-F238E27FC236}">
                      <a16:creationId xmlns:a16="http://schemas.microsoft.com/office/drawing/2014/main" id="{D61FA982-D26E-45AB-98F7-DFA71707F3EE}"/>
                    </a:ext>
                  </a:extLst>
                </p:cNvPr>
                <p:cNvPicPr/>
                <p:nvPr/>
              </p:nvPicPr>
              <p:blipFill>
                <a:blip r:embed="rId1049"/>
                <a:stretch>
                  <a:fillRect/>
                </a:stretch>
              </p:blipFill>
              <p:spPr>
                <a:xfrm>
                  <a:off x="6705813" y="4018747"/>
                  <a:ext cx="1170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050">
              <p14:nvContentPartPr>
                <p14:cNvPr id="667" name="Freihand 666">
                  <a:extLst>
                    <a:ext uri="{FF2B5EF4-FFF2-40B4-BE49-F238E27FC236}">
                      <a16:creationId xmlns:a16="http://schemas.microsoft.com/office/drawing/2014/main" id="{B0DCEF66-9D7B-4B22-8DFA-217F6C043362}"/>
                    </a:ext>
                  </a:extLst>
                </p14:cNvPr>
                <p14:cNvContentPartPr/>
                <p14:nvPr/>
              </p14:nvContentPartPr>
              <p14:xfrm>
                <a:off x="6853773" y="4015507"/>
                <a:ext cx="83520" cy="203400"/>
              </p14:xfrm>
            </p:contentPart>
          </mc:Choice>
          <mc:Fallback xmlns="">
            <p:pic>
              <p:nvPicPr>
                <p:cNvPr id="667" name="Freihand 666">
                  <a:extLst>
                    <a:ext uri="{FF2B5EF4-FFF2-40B4-BE49-F238E27FC236}">
                      <a16:creationId xmlns:a16="http://schemas.microsoft.com/office/drawing/2014/main" id="{B0DCEF66-9D7B-4B22-8DFA-217F6C043362}"/>
                    </a:ext>
                  </a:extLst>
                </p:cNvPr>
                <p:cNvPicPr/>
                <p:nvPr/>
              </p:nvPicPr>
              <p:blipFill>
                <a:blip r:embed="rId1051"/>
                <a:stretch>
                  <a:fillRect/>
                </a:stretch>
              </p:blipFill>
              <p:spPr>
                <a:xfrm>
                  <a:off x="6849453" y="4011187"/>
                  <a:ext cx="9216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052">
              <p14:nvContentPartPr>
                <p14:cNvPr id="668" name="Freihand 667">
                  <a:extLst>
                    <a:ext uri="{FF2B5EF4-FFF2-40B4-BE49-F238E27FC236}">
                      <a16:creationId xmlns:a16="http://schemas.microsoft.com/office/drawing/2014/main" id="{B7DD740F-31CA-43F5-81D6-9431A0D71879}"/>
                    </a:ext>
                  </a:extLst>
                </p14:cNvPr>
                <p14:cNvContentPartPr/>
                <p14:nvPr/>
              </p14:nvContentPartPr>
              <p14:xfrm>
                <a:off x="6975093" y="3985987"/>
                <a:ext cx="208080" cy="95040"/>
              </p14:xfrm>
            </p:contentPart>
          </mc:Choice>
          <mc:Fallback xmlns="">
            <p:pic>
              <p:nvPicPr>
                <p:cNvPr id="668" name="Freihand 667">
                  <a:extLst>
                    <a:ext uri="{FF2B5EF4-FFF2-40B4-BE49-F238E27FC236}">
                      <a16:creationId xmlns:a16="http://schemas.microsoft.com/office/drawing/2014/main" id="{B7DD740F-31CA-43F5-81D6-9431A0D71879}"/>
                    </a:ext>
                  </a:extLst>
                </p:cNvPr>
                <p:cNvPicPr/>
                <p:nvPr/>
              </p:nvPicPr>
              <p:blipFill>
                <a:blip r:embed="rId1053"/>
                <a:stretch>
                  <a:fillRect/>
                </a:stretch>
              </p:blipFill>
              <p:spPr>
                <a:xfrm>
                  <a:off x="6970773" y="3981667"/>
                  <a:ext cx="2167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054">
              <p14:nvContentPartPr>
                <p14:cNvPr id="669" name="Freihand 668">
                  <a:extLst>
                    <a:ext uri="{FF2B5EF4-FFF2-40B4-BE49-F238E27FC236}">
                      <a16:creationId xmlns:a16="http://schemas.microsoft.com/office/drawing/2014/main" id="{21C19147-7385-47D1-AB1C-5585A82B9DF8}"/>
                    </a:ext>
                  </a:extLst>
                </p14:cNvPr>
                <p14:cNvContentPartPr/>
                <p14:nvPr/>
              </p14:nvContentPartPr>
              <p14:xfrm>
                <a:off x="7223493" y="3925507"/>
                <a:ext cx="338400" cy="117360"/>
              </p14:xfrm>
            </p:contentPart>
          </mc:Choice>
          <mc:Fallback xmlns="">
            <p:pic>
              <p:nvPicPr>
                <p:cNvPr id="669" name="Freihand 668">
                  <a:extLst>
                    <a:ext uri="{FF2B5EF4-FFF2-40B4-BE49-F238E27FC236}">
                      <a16:creationId xmlns:a16="http://schemas.microsoft.com/office/drawing/2014/main" id="{21C19147-7385-47D1-AB1C-5585A82B9DF8}"/>
                    </a:ext>
                  </a:extLst>
                </p:cNvPr>
                <p:cNvPicPr/>
                <p:nvPr/>
              </p:nvPicPr>
              <p:blipFill>
                <a:blip r:embed="rId1055"/>
                <a:stretch>
                  <a:fillRect/>
                </a:stretch>
              </p:blipFill>
              <p:spPr>
                <a:xfrm>
                  <a:off x="7219173" y="3921187"/>
                  <a:ext cx="3470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056">
              <p14:nvContentPartPr>
                <p14:cNvPr id="670" name="Freihand 669">
                  <a:extLst>
                    <a:ext uri="{FF2B5EF4-FFF2-40B4-BE49-F238E27FC236}">
                      <a16:creationId xmlns:a16="http://schemas.microsoft.com/office/drawing/2014/main" id="{A292E5B9-3CDC-4572-9ADF-7A986F3E6BFB}"/>
                    </a:ext>
                  </a:extLst>
                </p14:cNvPr>
                <p14:cNvContentPartPr/>
                <p14:nvPr/>
              </p14:nvContentPartPr>
              <p14:xfrm>
                <a:off x="7526973" y="3923347"/>
                <a:ext cx="176400" cy="304920"/>
              </p14:xfrm>
            </p:contentPart>
          </mc:Choice>
          <mc:Fallback xmlns="">
            <p:pic>
              <p:nvPicPr>
                <p:cNvPr id="670" name="Freihand 669">
                  <a:extLst>
                    <a:ext uri="{FF2B5EF4-FFF2-40B4-BE49-F238E27FC236}">
                      <a16:creationId xmlns:a16="http://schemas.microsoft.com/office/drawing/2014/main" id="{A292E5B9-3CDC-4572-9ADF-7A986F3E6BFB}"/>
                    </a:ext>
                  </a:extLst>
                </p:cNvPr>
                <p:cNvPicPr/>
                <p:nvPr/>
              </p:nvPicPr>
              <p:blipFill>
                <a:blip r:embed="rId1057"/>
                <a:stretch>
                  <a:fillRect/>
                </a:stretch>
              </p:blipFill>
              <p:spPr>
                <a:xfrm>
                  <a:off x="7522653" y="3919027"/>
                  <a:ext cx="18504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1058">
              <p14:nvContentPartPr>
                <p14:cNvPr id="672" name="Freihand 671">
                  <a:extLst>
                    <a:ext uri="{FF2B5EF4-FFF2-40B4-BE49-F238E27FC236}">
                      <a16:creationId xmlns:a16="http://schemas.microsoft.com/office/drawing/2014/main" id="{0C334C27-7B37-422D-A84C-C2CE03B924AC}"/>
                    </a:ext>
                  </a:extLst>
                </p14:cNvPr>
                <p14:cNvContentPartPr/>
                <p14:nvPr/>
              </p14:nvContentPartPr>
              <p14:xfrm>
                <a:off x="7796253" y="3952867"/>
                <a:ext cx="226440" cy="97920"/>
              </p14:xfrm>
            </p:contentPart>
          </mc:Choice>
          <mc:Fallback xmlns="">
            <p:pic>
              <p:nvPicPr>
                <p:cNvPr id="672" name="Freihand 671">
                  <a:extLst>
                    <a:ext uri="{FF2B5EF4-FFF2-40B4-BE49-F238E27FC236}">
                      <a16:creationId xmlns:a16="http://schemas.microsoft.com/office/drawing/2014/main" id="{0C334C27-7B37-422D-A84C-C2CE03B924AC}"/>
                    </a:ext>
                  </a:extLst>
                </p:cNvPr>
                <p:cNvPicPr/>
                <p:nvPr/>
              </p:nvPicPr>
              <p:blipFill>
                <a:blip r:embed="rId1059"/>
                <a:stretch>
                  <a:fillRect/>
                </a:stretch>
              </p:blipFill>
              <p:spPr>
                <a:xfrm>
                  <a:off x="7791933" y="3948547"/>
                  <a:ext cx="2350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060">
              <p14:nvContentPartPr>
                <p14:cNvPr id="673" name="Freihand 672">
                  <a:extLst>
                    <a:ext uri="{FF2B5EF4-FFF2-40B4-BE49-F238E27FC236}">
                      <a16:creationId xmlns:a16="http://schemas.microsoft.com/office/drawing/2014/main" id="{35AB6EAD-1672-4C8A-86D5-1A7414916DF2}"/>
                    </a:ext>
                  </a:extLst>
                </p14:cNvPr>
                <p14:cNvContentPartPr/>
                <p14:nvPr/>
              </p14:nvContentPartPr>
              <p14:xfrm>
                <a:off x="8156613" y="3848827"/>
                <a:ext cx="98280" cy="210240"/>
              </p14:xfrm>
            </p:contentPart>
          </mc:Choice>
          <mc:Fallback xmlns="">
            <p:pic>
              <p:nvPicPr>
                <p:cNvPr id="673" name="Freihand 672">
                  <a:extLst>
                    <a:ext uri="{FF2B5EF4-FFF2-40B4-BE49-F238E27FC236}">
                      <a16:creationId xmlns:a16="http://schemas.microsoft.com/office/drawing/2014/main" id="{35AB6EAD-1672-4C8A-86D5-1A7414916DF2}"/>
                    </a:ext>
                  </a:extLst>
                </p:cNvPr>
                <p:cNvPicPr/>
                <p:nvPr/>
              </p:nvPicPr>
              <p:blipFill>
                <a:blip r:embed="rId1061"/>
                <a:stretch>
                  <a:fillRect/>
                </a:stretch>
              </p:blipFill>
              <p:spPr>
                <a:xfrm>
                  <a:off x="8152293" y="3844507"/>
                  <a:ext cx="10692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062">
              <p14:nvContentPartPr>
                <p14:cNvPr id="674" name="Freihand 673">
                  <a:extLst>
                    <a:ext uri="{FF2B5EF4-FFF2-40B4-BE49-F238E27FC236}">
                      <a16:creationId xmlns:a16="http://schemas.microsoft.com/office/drawing/2014/main" id="{D05D211F-4D39-4D51-9335-3A6E90951305}"/>
                    </a:ext>
                  </a:extLst>
                </p14:cNvPr>
                <p14:cNvContentPartPr/>
                <p14:nvPr/>
              </p14:nvContentPartPr>
              <p14:xfrm>
                <a:off x="8261013" y="3888787"/>
                <a:ext cx="56880" cy="81720"/>
              </p14:xfrm>
            </p:contentPart>
          </mc:Choice>
          <mc:Fallback xmlns="">
            <p:pic>
              <p:nvPicPr>
                <p:cNvPr id="674" name="Freihand 673">
                  <a:extLst>
                    <a:ext uri="{FF2B5EF4-FFF2-40B4-BE49-F238E27FC236}">
                      <a16:creationId xmlns:a16="http://schemas.microsoft.com/office/drawing/2014/main" id="{D05D211F-4D39-4D51-9335-3A6E90951305}"/>
                    </a:ext>
                  </a:extLst>
                </p:cNvPr>
                <p:cNvPicPr/>
                <p:nvPr/>
              </p:nvPicPr>
              <p:blipFill>
                <a:blip r:embed="rId1063"/>
                <a:stretch>
                  <a:fillRect/>
                </a:stretch>
              </p:blipFill>
              <p:spPr>
                <a:xfrm>
                  <a:off x="8256693" y="3884467"/>
                  <a:ext cx="655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064">
              <p14:nvContentPartPr>
                <p14:cNvPr id="675" name="Freihand 674">
                  <a:extLst>
                    <a:ext uri="{FF2B5EF4-FFF2-40B4-BE49-F238E27FC236}">
                      <a16:creationId xmlns:a16="http://schemas.microsoft.com/office/drawing/2014/main" id="{6D52F0F0-6241-43CF-9661-5C8F3D51E8C7}"/>
                    </a:ext>
                  </a:extLst>
                </p14:cNvPr>
                <p14:cNvContentPartPr/>
                <p14:nvPr/>
              </p14:nvContentPartPr>
              <p14:xfrm>
                <a:off x="8273253" y="3874027"/>
                <a:ext cx="69480" cy="102600"/>
              </p14:xfrm>
            </p:contentPart>
          </mc:Choice>
          <mc:Fallback xmlns="">
            <p:pic>
              <p:nvPicPr>
                <p:cNvPr id="675" name="Freihand 674">
                  <a:extLst>
                    <a:ext uri="{FF2B5EF4-FFF2-40B4-BE49-F238E27FC236}">
                      <a16:creationId xmlns:a16="http://schemas.microsoft.com/office/drawing/2014/main" id="{6D52F0F0-6241-43CF-9661-5C8F3D51E8C7}"/>
                    </a:ext>
                  </a:extLst>
                </p:cNvPr>
                <p:cNvPicPr/>
                <p:nvPr/>
              </p:nvPicPr>
              <p:blipFill>
                <a:blip r:embed="rId1065"/>
                <a:stretch>
                  <a:fillRect/>
                </a:stretch>
              </p:blipFill>
              <p:spPr>
                <a:xfrm>
                  <a:off x="8268933" y="3869707"/>
                  <a:ext cx="781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066">
              <p14:nvContentPartPr>
                <p14:cNvPr id="676" name="Freihand 675">
                  <a:extLst>
                    <a:ext uri="{FF2B5EF4-FFF2-40B4-BE49-F238E27FC236}">
                      <a16:creationId xmlns:a16="http://schemas.microsoft.com/office/drawing/2014/main" id="{D9F67A6D-6D7B-4A83-A8F7-57EF3F2B206B}"/>
                    </a:ext>
                  </a:extLst>
                </p14:cNvPr>
                <p14:cNvContentPartPr/>
                <p14:nvPr/>
              </p14:nvContentPartPr>
              <p14:xfrm>
                <a:off x="8068413" y="4002187"/>
                <a:ext cx="315360" cy="39960"/>
              </p14:xfrm>
            </p:contentPart>
          </mc:Choice>
          <mc:Fallback xmlns="">
            <p:pic>
              <p:nvPicPr>
                <p:cNvPr id="676" name="Freihand 675">
                  <a:extLst>
                    <a:ext uri="{FF2B5EF4-FFF2-40B4-BE49-F238E27FC236}">
                      <a16:creationId xmlns:a16="http://schemas.microsoft.com/office/drawing/2014/main" id="{D9F67A6D-6D7B-4A83-A8F7-57EF3F2B206B}"/>
                    </a:ext>
                  </a:extLst>
                </p:cNvPr>
                <p:cNvPicPr/>
                <p:nvPr/>
              </p:nvPicPr>
              <p:blipFill>
                <a:blip r:embed="rId1067"/>
                <a:stretch>
                  <a:fillRect/>
                </a:stretch>
              </p:blipFill>
              <p:spPr>
                <a:xfrm>
                  <a:off x="8064093" y="3997867"/>
                  <a:ext cx="3240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068">
              <p14:nvContentPartPr>
                <p14:cNvPr id="677" name="Freihand 676">
                  <a:extLst>
                    <a:ext uri="{FF2B5EF4-FFF2-40B4-BE49-F238E27FC236}">
                      <a16:creationId xmlns:a16="http://schemas.microsoft.com/office/drawing/2014/main" id="{CFD1F46F-5EC1-4F7B-91E2-DBA36D60E9E0}"/>
                    </a:ext>
                  </a:extLst>
                </p14:cNvPr>
                <p14:cNvContentPartPr/>
                <p14:nvPr/>
              </p14:nvContentPartPr>
              <p14:xfrm>
                <a:off x="8119533" y="4062667"/>
                <a:ext cx="162360" cy="223560"/>
              </p14:xfrm>
            </p:contentPart>
          </mc:Choice>
          <mc:Fallback xmlns="">
            <p:pic>
              <p:nvPicPr>
                <p:cNvPr id="677" name="Freihand 676">
                  <a:extLst>
                    <a:ext uri="{FF2B5EF4-FFF2-40B4-BE49-F238E27FC236}">
                      <a16:creationId xmlns:a16="http://schemas.microsoft.com/office/drawing/2014/main" id="{CFD1F46F-5EC1-4F7B-91E2-DBA36D60E9E0}"/>
                    </a:ext>
                  </a:extLst>
                </p:cNvPr>
                <p:cNvPicPr/>
                <p:nvPr/>
              </p:nvPicPr>
              <p:blipFill>
                <a:blip r:embed="rId1069"/>
                <a:stretch>
                  <a:fillRect/>
                </a:stretch>
              </p:blipFill>
              <p:spPr>
                <a:xfrm>
                  <a:off x="8115213" y="4058347"/>
                  <a:ext cx="17100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1070">
              <p14:nvContentPartPr>
                <p14:cNvPr id="678" name="Freihand 677">
                  <a:extLst>
                    <a:ext uri="{FF2B5EF4-FFF2-40B4-BE49-F238E27FC236}">
                      <a16:creationId xmlns:a16="http://schemas.microsoft.com/office/drawing/2014/main" id="{A5D4A1BD-D334-4BA9-9144-044A1B3BD12B}"/>
                    </a:ext>
                  </a:extLst>
                </p14:cNvPr>
                <p14:cNvContentPartPr/>
                <p14:nvPr/>
              </p14:nvContentPartPr>
              <p14:xfrm>
                <a:off x="8299173" y="4153027"/>
                <a:ext cx="7920" cy="94680"/>
              </p14:xfrm>
            </p:contentPart>
          </mc:Choice>
          <mc:Fallback xmlns="">
            <p:pic>
              <p:nvPicPr>
                <p:cNvPr id="678" name="Freihand 677">
                  <a:extLst>
                    <a:ext uri="{FF2B5EF4-FFF2-40B4-BE49-F238E27FC236}">
                      <a16:creationId xmlns:a16="http://schemas.microsoft.com/office/drawing/2014/main" id="{A5D4A1BD-D334-4BA9-9144-044A1B3BD12B}"/>
                    </a:ext>
                  </a:extLst>
                </p:cNvPr>
                <p:cNvPicPr/>
                <p:nvPr/>
              </p:nvPicPr>
              <p:blipFill>
                <a:blip r:embed="rId1071"/>
                <a:stretch>
                  <a:fillRect/>
                </a:stretch>
              </p:blipFill>
              <p:spPr>
                <a:xfrm>
                  <a:off x="8294853" y="4148707"/>
                  <a:ext cx="165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072">
              <p14:nvContentPartPr>
                <p14:cNvPr id="679" name="Freihand 678">
                  <a:extLst>
                    <a:ext uri="{FF2B5EF4-FFF2-40B4-BE49-F238E27FC236}">
                      <a16:creationId xmlns:a16="http://schemas.microsoft.com/office/drawing/2014/main" id="{F56775D7-1AD8-4EC4-A6BD-671F2686F102}"/>
                    </a:ext>
                  </a:extLst>
                </p14:cNvPr>
                <p14:cNvContentPartPr/>
                <p14:nvPr/>
              </p14:nvContentPartPr>
              <p14:xfrm>
                <a:off x="8213493" y="4100467"/>
                <a:ext cx="156600" cy="180360"/>
              </p14:xfrm>
            </p:contentPart>
          </mc:Choice>
          <mc:Fallback xmlns="">
            <p:pic>
              <p:nvPicPr>
                <p:cNvPr id="679" name="Freihand 678">
                  <a:extLst>
                    <a:ext uri="{FF2B5EF4-FFF2-40B4-BE49-F238E27FC236}">
                      <a16:creationId xmlns:a16="http://schemas.microsoft.com/office/drawing/2014/main" id="{F56775D7-1AD8-4EC4-A6BD-671F2686F102}"/>
                    </a:ext>
                  </a:extLst>
                </p:cNvPr>
                <p:cNvPicPr/>
                <p:nvPr/>
              </p:nvPicPr>
              <p:blipFill>
                <a:blip r:embed="rId1073"/>
                <a:stretch>
                  <a:fillRect/>
                </a:stretch>
              </p:blipFill>
              <p:spPr>
                <a:xfrm>
                  <a:off x="8209173" y="4096147"/>
                  <a:ext cx="165240" cy="18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74">
            <p14:nvContentPartPr>
              <p14:cNvPr id="681" name="Freihand 680">
                <a:extLst>
                  <a:ext uri="{FF2B5EF4-FFF2-40B4-BE49-F238E27FC236}">
                    <a16:creationId xmlns:a16="http://schemas.microsoft.com/office/drawing/2014/main" id="{BB03A8B0-AE7F-425B-964C-BC7DB5D38B62}"/>
                  </a:ext>
                </a:extLst>
              </p14:cNvPr>
              <p14:cNvContentPartPr/>
              <p14:nvPr/>
            </p14:nvContentPartPr>
            <p14:xfrm>
              <a:off x="5432133" y="4685467"/>
              <a:ext cx="360" cy="360"/>
            </p14:xfrm>
          </p:contentPart>
        </mc:Choice>
        <mc:Fallback xmlns="">
          <p:pic>
            <p:nvPicPr>
              <p:cNvPr id="681" name="Freihand 680">
                <a:extLst>
                  <a:ext uri="{FF2B5EF4-FFF2-40B4-BE49-F238E27FC236}">
                    <a16:creationId xmlns:a16="http://schemas.microsoft.com/office/drawing/2014/main" id="{BB03A8B0-AE7F-425B-964C-BC7DB5D38B62}"/>
                  </a:ext>
                </a:extLst>
              </p:cNvPr>
              <p:cNvPicPr/>
              <p:nvPr/>
            </p:nvPicPr>
            <p:blipFill>
              <a:blip r:embed="rId1075"/>
              <a:stretch>
                <a:fillRect/>
              </a:stretch>
            </p:blipFill>
            <p:spPr>
              <a:xfrm>
                <a:off x="5427813" y="46811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76">
            <p14:nvContentPartPr>
              <p14:cNvPr id="744" name="Freihand 743">
                <a:extLst>
                  <a:ext uri="{FF2B5EF4-FFF2-40B4-BE49-F238E27FC236}">
                    <a16:creationId xmlns:a16="http://schemas.microsoft.com/office/drawing/2014/main" id="{2C37CB1C-ABD9-4E0B-9DF0-F2019E1730A0}"/>
                  </a:ext>
                </a:extLst>
              </p14:cNvPr>
              <p14:cNvContentPartPr/>
              <p14:nvPr/>
            </p14:nvContentPartPr>
            <p14:xfrm>
              <a:off x="6171933" y="5743147"/>
              <a:ext cx="733680" cy="644400"/>
            </p14:xfrm>
          </p:contentPart>
        </mc:Choice>
        <mc:Fallback xmlns="">
          <p:pic>
            <p:nvPicPr>
              <p:cNvPr id="744" name="Freihand 743">
                <a:extLst>
                  <a:ext uri="{FF2B5EF4-FFF2-40B4-BE49-F238E27FC236}">
                    <a16:creationId xmlns:a16="http://schemas.microsoft.com/office/drawing/2014/main" id="{2C37CB1C-ABD9-4E0B-9DF0-F2019E1730A0}"/>
                  </a:ext>
                </a:extLst>
              </p:cNvPr>
              <p:cNvPicPr/>
              <p:nvPr/>
            </p:nvPicPr>
            <p:blipFill>
              <a:blip r:embed="rId1077"/>
              <a:stretch>
                <a:fillRect/>
              </a:stretch>
            </p:blipFill>
            <p:spPr>
              <a:xfrm>
                <a:off x="6167613" y="5738827"/>
                <a:ext cx="742320" cy="653040"/>
              </a:xfrm>
              <a:prstGeom prst="rect">
                <a:avLst/>
              </a:prstGeom>
            </p:spPr>
          </p:pic>
        </mc:Fallback>
      </mc:AlternateContent>
      <p:grpSp>
        <p:nvGrpSpPr>
          <p:cNvPr id="760" name="Gruppieren 759">
            <a:extLst>
              <a:ext uri="{FF2B5EF4-FFF2-40B4-BE49-F238E27FC236}">
                <a16:creationId xmlns:a16="http://schemas.microsoft.com/office/drawing/2014/main" id="{81C24D63-AE84-464D-958A-000A0DE4986E}"/>
              </a:ext>
            </a:extLst>
          </p:cNvPr>
          <p:cNvGrpSpPr/>
          <p:nvPr/>
        </p:nvGrpSpPr>
        <p:grpSpPr>
          <a:xfrm>
            <a:off x="11028333" y="269707"/>
            <a:ext cx="805320" cy="1030320"/>
            <a:chOff x="11028333" y="269707"/>
            <a:chExt cx="805320" cy="1030320"/>
          </a:xfrm>
        </p:grpSpPr>
        <mc:AlternateContent xmlns:mc="http://schemas.openxmlformats.org/markup-compatibility/2006" xmlns:p14="http://schemas.microsoft.com/office/powerpoint/2010/main">
          <mc:Choice Requires="p14">
            <p:contentPart p14:bwMode="auto" r:id="rId1078">
              <p14:nvContentPartPr>
                <p14:cNvPr id="758" name="Freihand 757">
                  <a:extLst>
                    <a:ext uri="{FF2B5EF4-FFF2-40B4-BE49-F238E27FC236}">
                      <a16:creationId xmlns:a16="http://schemas.microsoft.com/office/drawing/2014/main" id="{968AAF40-5548-46E1-8442-7B534C713BE3}"/>
                    </a:ext>
                  </a:extLst>
                </p14:cNvPr>
                <p14:cNvContentPartPr/>
                <p14:nvPr/>
              </p14:nvContentPartPr>
              <p14:xfrm>
                <a:off x="11696493" y="385987"/>
                <a:ext cx="360" cy="360"/>
              </p14:xfrm>
            </p:contentPart>
          </mc:Choice>
          <mc:Fallback xmlns="">
            <p:pic>
              <p:nvPicPr>
                <p:cNvPr id="758" name="Freihand 757">
                  <a:extLst>
                    <a:ext uri="{FF2B5EF4-FFF2-40B4-BE49-F238E27FC236}">
                      <a16:creationId xmlns:a16="http://schemas.microsoft.com/office/drawing/2014/main" id="{968AAF40-5548-46E1-8442-7B534C713BE3}"/>
                    </a:ext>
                  </a:extLst>
                </p:cNvPr>
                <p:cNvPicPr/>
                <p:nvPr/>
              </p:nvPicPr>
              <p:blipFill>
                <a:blip r:embed="rId1075"/>
                <a:stretch>
                  <a:fillRect/>
                </a:stretch>
              </p:blipFill>
              <p:spPr>
                <a:xfrm>
                  <a:off x="11692173" y="3816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79">
              <p14:nvContentPartPr>
                <p14:cNvPr id="759" name="Freihand 758">
                  <a:extLst>
                    <a:ext uri="{FF2B5EF4-FFF2-40B4-BE49-F238E27FC236}">
                      <a16:creationId xmlns:a16="http://schemas.microsoft.com/office/drawing/2014/main" id="{181F5E1B-3EAA-4067-A237-303EAFFEBD9D}"/>
                    </a:ext>
                  </a:extLst>
                </p14:cNvPr>
                <p14:cNvContentPartPr/>
                <p14:nvPr/>
              </p14:nvContentPartPr>
              <p14:xfrm>
                <a:off x="11028333" y="269707"/>
                <a:ext cx="805320" cy="1030320"/>
              </p14:xfrm>
            </p:contentPart>
          </mc:Choice>
          <mc:Fallback xmlns="">
            <p:pic>
              <p:nvPicPr>
                <p:cNvPr id="759" name="Freihand 758">
                  <a:extLst>
                    <a:ext uri="{FF2B5EF4-FFF2-40B4-BE49-F238E27FC236}">
                      <a16:creationId xmlns:a16="http://schemas.microsoft.com/office/drawing/2014/main" id="{181F5E1B-3EAA-4067-A237-303EAFFEBD9D}"/>
                    </a:ext>
                  </a:extLst>
                </p:cNvPr>
                <p:cNvPicPr/>
                <p:nvPr/>
              </p:nvPicPr>
              <p:blipFill>
                <a:blip r:embed="rId1080"/>
                <a:stretch>
                  <a:fillRect/>
                </a:stretch>
              </p:blipFill>
              <p:spPr>
                <a:xfrm>
                  <a:off x="11024013" y="265387"/>
                  <a:ext cx="813960" cy="1038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81">
            <p14:nvContentPartPr>
              <p14:cNvPr id="765" name="Freihand 764">
                <a:extLst>
                  <a:ext uri="{FF2B5EF4-FFF2-40B4-BE49-F238E27FC236}">
                    <a16:creationId xmlns:a16="http://schemas.microsoft.com/office/drawing/2014/main" id="{62AB576F-4823-466B-9D27-E7EC93BCE9E5}"/>
                  </a:ext>
                </a:extLst>
              </p14:cNvPr>
              <p14:cNvContentPartPr/>
              <p14:nvPr/>
            </p14:nvContentPartPr>
            <p14:xfrm>
              <a:off x="6332133" y="5400067"/>
              <a:ext cx="719280" cy="832320"/>
            </p14:xfrm>
          </p:contentPart>
        </mc:Choice>
        <mc:Fallback xmlns="">
          <p:pic>
            <p:nvPicPr>
              <p:cNvPr id="765" name="Freihand 764">
                <a:extLst>
                  <a:ext uri="{FF2B5EF4-FFF2-40B4-BE49-F238E27FC236}">
                    <a16:creationId xmlns:a16="http://schemas.microsoft.com/office/drawing/2014/main" id="{62AB576F-4823-466B-9D27-E7EC93BCE9E5}"/>
                  </a:ext>
                </a:extLst>
              </p:cNvPr>
              <p:cNvPicPr/>
              <p:nvPr/>
            </p:nvPicPr>
            <p:blipFill>
              <a:blip r:embed="rId1082"/>
              <a:stretch>
                <a:fillRect/>
              </a:stretch>
            </p:blipFill>
            <p:spPr>
              <a:xfrm>
                <a:off x="6327813" y="5395747"/>
                <a:ext cx="727920" cy="840960"/>
              </a:xfrm>
              <a:prstGeom prst="rect">
                <a:avLst/>
              </a:prstGeom>
            </p:spPr>
          </p:pic>
        </mc:Fallback>
      </mc:AlternateContent>
      <mc:AlternateContent xmlns:mc="http://schemas.openxmlformats.org/markup-compatibility/2006" xmlns:p14="http://schemas.microsoft.com/office/powerpoint/2010/main">
        <mc:Choice Requires="p14">
          <p:contentPart p14:bwMode="auto" r:id="rId1083">
            <p14:nvContentPartPr>
              <p14:cNvPr id="773" name="Freihand 772">
                <a:extLst>
                  <a:ext uri="{FF2B5EF4-FFF2-40B4-BE49-F238E27FC236}">
                    <a16:creationId xmlns:a16="http://schemas.microsoft.com/office/drawing/2014/main" id="{C728F164-E9FF-4D89-8542-B87404D50039}"/>
                  </a:ext>
                </a:extLst>
              </p14:cNvPr>
              <p14:cNvContentPartPr/>
              <p14:nvPr/>
            </p14:nvContentPartPr>
            <p14:xfrm>
              <a:off x="1990533" y="1223707"/>
              <a:ext cx="727920" cy="884160"/>
            </p14:xfrm>
          </p:contentPart>
        </mc:Choice>
        <mc:Fallback xmlns="">
          <p:pic>
            <p:nvPicPr>
              <p:cNvPr id="773" name="Freihand 772">
                <a:extLst>
                  <a:ext uri="{FF2B5EF4-FFF2-40B4-BE49-F238E27FC236}">
                    <a16:creationId xmlns:a16="http://schemas.microsoft.com/office/drawing/2014/main" id="{C728F164-E9FF-4D89-8542-B87404D50039}"/>
                  </a:ext>
                </a:extLst>
              </p:cNvPr>
              <p:cNvPicPr/>
              <p:nvPr/>
            </p:nvPicPr>
            <p:blipFill>
              <a:blip r:embed="rId1084"/>
              <a:stretch>
                <a:fillRect/>
              </a:stretch>
            </p:blipFill>
            <p:spPr>
              <a:xfrm>
                <a:off x="1986213" y="1219387"/>
                <a:ext cx="736560" cy="892800"/>
              </a:xfrm>
              <a:prstGeom prst="rect">
                <a:avLst/>
              </a:prstGeom>
            </p:spPr>
          </p:pic>
        </mc:Fallback>
      </mc:AlternateContent>
      <mc:AlternateContent xmlns:mc="http://schemas.openxmlformats.org/markup-compatibility/2006" xmlns:p14="http://schemas.microsoft.com/office/powerpoint/2010/main">
        <mc:Choice Requires="p14">
          <p:contentPart p14:bwMode="auto" r:id="rId1085">
            <p14:nvContentPartPr>
              <p14:cNvPr id="774" name="Freihand 773">
                <a:extLst>
                  <a:ext uri="{FF2B5EF4-FFF2-40B4-BE49-F238E27FC236}">
                    <a16:creationId xmlns:a16="http://schemas.microsoft.com/office/drawing/2014/main" id="{C7A813C6-96E8-499E-8E1D-9147359B053A}"/>
                  </a:ext>
                </a:extLst>
              </p14:cNvPr>
              <p14:cNvContentPartPr/>
              <p14:nvPr/>
            </p14:nvContentPartPr>
            <p14:xfrm>
              <a:off x="6318453" y="5768707"/>
              <a:ext cx="407160" cy="529920"/>
            </p14:xfrm>
          </p:contentPart>
        </mc:Choice>
        <mc:Fallback xmlns="">
          <p:pic>
            <p:nvPicPr>
              <p:cNvPr id="774" name="Freihand 773">
                <a:extLst>
                  <a:ext uri="{FF2B5EF4-FFF2-40B4-BE49-F238E27FC236}">
                    <a16:creationId xmlns:a16="http://schemas.microsoft.com/office/drawing/2014/main" id="{C7A813C6-96E8-499E-8E1D-9147359B053A}"/>
                  </a:ext>
                </a:extLst>
              </p:cNvPr>
              <p:cNvPicPr/>
              <p:nvPr/>
            </p:nvPicPr>
            <p:blipFill>
              <a:blip r:embed="rId1086"/>
              <a:stretch>
                <a:fillRect/>
              </a:stretch>
            </p:blipFill>
            <p:spPr>
              <a:xfrm>
                <a:off x="6314133" y="5764387"/>
                <a:ext cx="415800" cy="538560"/>
              </a:xfrm>
              <a:prstGeom prst="rect">
                <a:avLst/>
              </a:prstGeom>
            </p:spPr>
          </p:pic>
        </mc:Fallback>
      </mc:AlternateContent>
      <p:grpSp>
        <p:nvGrpSpPr>
          <p:cNvPr id="789" name="Gruppieren 788">
            <a:extLst>
              <a:ext uri="{FF2B5EF4-FFF2-40B4-BE49-F238E27FC236}">
                <a16:creationId xmlns:a16="http://schemas.microsoft.com/office/drawing/2014/main" id="{2B4FF253-F6F4-4759-AFF3-5B9677DAEA41}"/>
              </a:ext>
            </a:extLst>
          </p:cNvPr>
          <p:cNvGrpSpPr/>
          <p:nvPr/>
        </p:nvGrpSpPr>
        <p:grpSpPr>
          <a:xfrm>
            <a:off x="2001693" y="798907"/>
            <a:ext cx="1385280" cy="402480"/>
            <a:chOff x="2001693" y="798907"/>
            <a:chExt cx="1385280" cy="402480"/>
          </a:xfrm>
        </p:grpSpPr>
        <mc:AlternateContent xmlns:mc="http://schemas.openxmlformats.org/markup-compatibility/2006" xmlns:p14="http://schemas.microsoft.com/office/powerpoint/2010/main">
          <mc:Choice Requires="p14">
            <p:contentPart p14:bwMode="auto" r:id="rId1087">
              <p14:nvContentPartPr>
                <p14:cNvPr id="776" name="Freihand 775">
                  <a:extLst>
                    <a:ext uri="{FF2B5EF4-FFF2-40B4-BE49-F238E27FC236}">
                      <a16:creationId xmlns:a16="http://schemas.microsoft.com/office/drawing/2014/main" id="{635C60EA-F553-4C07-9B48-1DBCBD5FB5D9}"/>
                    </a:ext>
                  </a:extLst>
                </p14:cNvPr>
                <p14:cNvContentPartPr/>
                <p14:nvPr/>
              </p14:nvContentPartPr>
              <p14:xfrm>
                <a:off x="2080173" y="1062787"/>
                <a:ext cx="22320" cy="105480"/>
              </p14:xfrm>
            </p:contentPart>
          </mc:Choice>
          <mc:Fallback xmlns="">
            <p:pic>
              <p:nvPicPr>
                <p:cNvPr id="776" name="Freihand 775">
                  <a:extLst>
                    <a:ext uri="{FF2B5EF4-FFF2-40B4-BE49-F238E27FC236}">
                      <a16:creationId xmlns:a16="http://schemas.microsoft.com/office/drawing/2014/main" id="{635C60EA-F553-4C07-9B48-1DBCBD5FB5D9}"/>
                    </a:ext>
                  </a:extLst>
                </p:cNvPr>
                <p:cNvPicPr/>
                <p:nvPr/>
              </p:nvPicPr>
              <p:blipFill>
                <a:blip r:embed="rId1088"/>
                <a:stretch>
                  <a:fillRect/>
                </a:stretch>
              </p:blipFill>
              <p:spPr>
                <a:xfrm>
                  <a:off x="2075853" y="1058467"/>
                  <a:ext cx="309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089">
              <p14:nvContentPartPr>
                <p14:cNvPr id="777" name="Freihand 776">
                  <a:extLst>
                    <a:ext uri="{FF2B5EF4-FFF2-40B4-BE49-F238E27FC236}">
                      <a16:creationId xmlns:a16="http://schemas.microsoft.com/office/drawing/2014/main" id="{CE242686-B179-4A41-8F6F-C866AC74AEFD}"/>
                    </a:ext>
                  </a:extLst>
                </p14:cNvPr>
                <p14:cNvContentPartPr/>
                <p14:nvPr/>
              </p14:nvContentPartPr>
              <p14:xfrm>
                <a:off x="2065413" y="1157107"/>
                <a:ext cx="82440" cy="44280"/>
              </p14:xfrm>
            </p:contentPart>
          </mc:Choice>
          <mc:Fallback xmlns="">
            <p:pic>
              <p:nvPicPr>
                <p:cNvPr id="777" name="Freihand 776">
                  <a:extLst>
                    <a:ext uri="{FF2B5EF4-FFF2-40B4-BE49-F238E27FC236}">
                      <a16:creationId xmlns:a16="http://schemas.microsoft.com/office/drawing/2014/main" id="{CE242686-B179-4A41-8F6F-C866AC74AEFD}"/>
                    </a:ext>
                  </a:extLst>
                </p:cNvPr>
                <p:cNvPicPr/>
                <p:nvPr/>
              </p:nvPicPr>
              <p:blipFill>
                <a:blip r:embed="rId1090"/>
                <a:stretch>
                  <a:fillRect/>
                </a:stretch>
              </p:blipFill>
              <p:spPr>
                <a:xfrm>
                  <a:off x="2061093" y="1152787"/>
                  <a:ext cx="910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091">
              <p14:nvContentPartPr>
                <p14:cNvPr id="778" name="Freihand 777">
                  <a:extLst>
                    <a:ext uri="{FF2B5EF4-FFF2-40B4-BE49-F238E27FC236}">
                      <a16:creationId xmlns:a16="http://schemas.microsoft.com/office/drawing/2014/main" id="{48818408-D342-42C0-91A0-023B051A1237}"/>
                    </a:ext>
                  </a:extLst>
                </p14:cNvPr>
                <p14:cNvContentPartPr/>
                <p14:nvPr/>
              </p14:nvContentPartPr>
              <p14:xfrm>
                <a:off x="2001693" y="1060627"/>
                <a:ext cx="123840" cy="31680"/>
              </p14:xfrm>
            </p:contentPart>
          </mc:Choice>
          <mc:Fallback xmlns="">
            <p:pic>
              <p:nvPicPr>
                <p:cNvPr id="778" name="Freihand 777">
                  <a:extLst>
                    <a:ext uri="{FF2B5EF4-FFF2-40B4-BE49-F238E27FC236}">
                      <a16:creationId xmlns:a16="http://schemas.microsoft.com/office/drawing/2014/main" id="{48818408-D342-42C0-91A0-023B051A1237}"/>
                    </a:ext>
                  </a:extLst>
                </p:cNvPr>
                <p:cNvPicPr/>
                <p:nvPr/>
              </p:nvPicPr>
              <p:blipFill>
                <a:blip r:embed="rId1092"/>
                <a:stretch>
                  <a:fillRect/>
                </a:stretch>
              </p:blipFill>
              <p:spPr>
                <a:xfrm>
                  <a:off x="1997373" y="1056307"/>
                  <a:ext cx="1324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093">
              <p14:nvContentPartPr>
                <p14:cNvPr id="779" name="Freihand 778">
                  <a:extLst>
                    <a:ext uri="{FF2B5EF4-FFF2-40B4-BE49-F238E27FC236}">
                      <a16:creationId xmlns:a16="http://schemas.microsoft.com/office/drawing/2014/main" id="{51A9BC8B-0C0E-44A6-8326-DEE3B0F7D7F1}"/>
                    </a:ext>
                  </a:extLst>
                </p14:cNvPr>
                <p14:cNvContentPartPr/>
                <p14:nvPr/>
              </p14:nvContentPartPr>
              <p14:xfrm>
                <a:off x="2142813" y="1099147"/>
                <a:ext cx="85320" cy="33840"/>
              </p14:xfrm>
            </p:contentPart>
          </mc:Choice>
          <mc:Fallback xmlns="">
            <p:pic>
              <p:nvPicPr>
                <p:cNvPr id="779" name="Freihand 778">
                  <a:extLst>
                    <a:ext uri="{FF2B5EF4-FFF2-40B4-BE49-F238E27FC236}">
                      <a16:creationId xmlns:a16="http://schemas.microsoft.com/office/drawing/2014/main" id="{51A9BC8B-0C0E-44A6-8326-DEE3B0F7D7F1}"/>
                    </a:ext>
                  </a:extLst>
                </p:cNvPr>
                <p:cNvPicPr/>
                <p:nvPr/>
              </p:nvPicPr>
              <p:blipFill>
                <a:blip r:embed="rId1094"/>
                <a:stretch>
                  <a:fillRect/>
                </a:stretch>
              </p:blipFill>
              <p:spPr>
                <a:xfrm>
                  <a:off x="2138493" y="1094827"/>
                  <a:ext cx="9396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095">
              <p14:nvContentPartPr>
                <p14:cNvPr id="781" name="Freihand 780">
                  <a:extLst>
                    <a:ext uri="{FF2B5EF4-FFF2-40B4-BE49-F238E27FC236}">
                      <a16:creationId xmlns:a16="http://schemas.microsoft.com/office/drawing/2014/main" id="{8669D81B-2CCB-438F-9C5A-8C59BE44E395}"/>
                    </a:ext>
                  </a:extLst>
                </p14:cNvPr>
                <p14:cNvContentPartPr/>
                <p14:nvPr/>
              </p14:nvContentPartPr>
              <p14:xfrm>
                <a:off x="2229213" y="959827"/>
                <a:ext cx="128160" cy="159840"/>
              </p14:xfrm>
            </p:contentPart>
          </mc:Choice>
          <mc:Fallback xmlns="">
            <p:pic>
              <p:nvPicPr>
                <p:cNvPr id="781" name="Freihand 780">
                  <a:extLst>
                    <a:ext uri="{FF2B5EF4-FFF2-40B4-BE49-F238E27FC236}">
                      <a16:creationId xmlns:a16="http://schemas.microsoft.com/office/drawing/2014/main" id="{8669D81B-2CCB-438F-9C5A-8C59BE44E395}"/>
                    </a:ext>
                  </a:extLst>
                </p:cNvPr>
                <p:cNvPicPr/>
                <p:nvPr/>
              </p:nvPicPr>
              <p:blipFill>
                <a:blip r:embed="rId1096"/>
                <a:stretch>
                  <a:fillRect/>
                </a:stretch>
              </p:blipFill>
              <p:spPr>
                <a:xfrm>
                  <a:off x="2224893" y="955507"/>
                  <a:ext cx="1368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097">
              <p14:nvContentPartPr>
                <p14:cNvPr id="782" name="Freihand 781">
                  <a:extLst>
                    <a:ext uri="{FF2B5EF4-FFF2-40B4-BE49-F238E27FC236}">
                      <a16:creationId xmlns:a16="http://schemas.microsoft.com/office/drawing/2014/main" id="{D9F80F8A-F433-46C7-B329-868D9A4FA2DE}"/>
                    </a:ext>
                  </a:extLst>
                </p14:cNvPr>
                <p14:cNvContentPartPr/>
                <p14:nvPr/>
              </p14:nvContentPartPr>
              <p14:xfrm>
                <a:off x="2364213" y="958747"/>
                <a:ext cx="34560" cy="104400"/>
              </p14:xfrm>
            </p:contentPart>
          </mc:Choice>
          <mc:Fallback xmlns="">
            <p:pic>
              <p:nvPicPr>
                <p:cNvPr id="782" name="Freihand 781">
                  <a:extLst>
                    <a:ext uri="{FF2B5EF4-FFF2-40B4-BE49-F238E27FC236}">
                      <a16:creationId xmlns:a16="http://schemas.microsoft.com/office/drawing/2014/main" id="{D9F80F8A-F433-46C7-B329-868D9A4FA2DE}"/>
                    </a:ext>
                  </a:extLst>
                </p:cNvPr>
                <p:cNvPicPr/>
                <p:nvPr/>
              </p:nvPicPr>
              <p:blipFill>
                <a:blip r:embed="rId1098"/>
                <a:stretch>
                  <a:fillRect/>
                </a:stretch>
              </p:blipFill>
              <p:spPr>
                <a:xfrm>
                  <a:off x="2359893" y="954427"/>
                  <a:ext cx="432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099">
              <p14:nvContentPartPr>
                <p14:cNvPr id="783" name="Freihand 782">
                  <a:extLst>
                    <a:ext uri="{FF2B5EF4-FFF2-40B4-BE49-F238E27FC236}">
                      <a16:creationId xmlns:a16="http://schemas.microsoft.com/office/drawing/2014/main" id="{4B0442CD-6B38-4015-B7BF-C354E7370A6B}"/>
                    </a:ext>
                  </a:extLst>
                </p14:cNvPr>
                <p14:cNvContentPartPr/>
                <p14:nvPr/>
              </p14:nvContentPartPr>
              <p14:xfrm>
                <a:off x="2441973" y="888547"/>
                <a:ext cx="255600" cy="222480"/>
              </p14:xfrm>
            </p:contentPart>
          </mc:Choice>
          <mc:Fallback xmlns="">
            <p:pic>
              <p:nvPicPr>
                <p:cNvPr id="783" name="Freihand 782">
                  <a:extLst>
                    <a:ext uri="{FF2B5EF4-FFF2-40B4-BE49-F238E27FC236}">
                      <a16:creationId xmlns:a16="http://schemas.microsoft.com/office/drawing/2014/main" id="{4B0442CD-6B38-4015-B7BF-C354E7370A6B}"/>
                    </a:ext>
                  </a:extLst>
                </p:cNvPr>
                <p:cNvPicPr/>
                <p:nvPr/>
              </p:nvPicPr>
              <p:blipFill>
                <a:blip r:embed="rId1100"/>
                <a:stretch>
                  <a:fillRect/>
                </a:stretch>
              </p:blipFill>
              <p:spPr>
                <a:xfrm>
                  <a:off x="2437653" y="884227"/>
                  <a:ext cx="26424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101">
              <p14:nvContentPartPr>
                <p14:cNvPr id="784" name="Freihand 783">
                  <a:extLst>
                    <a:ext uri="{FF2B5EF4-FFF2-40B4-BE49-F238E27FC236}">
                      <a16:creationId xmlns:a16="http://schemas.microsoft.com/office/drawing/2014/main" id="{CC47BF74-2D72-40BF-BBF6-F69FBEB1B64B}"/>
                    </a:ext>
                  </a:extLst>
                </p14:cNvPr>
                <p14:cNvContentPartPr/>
                <p14:nvPr/>
              </p14:nvContentPartPr>
              <p14:xfrm>
                <a:off x="2723493" y="913387"/>
                <a:ext cx="70200" cy="36360"/>
              </p14:xfrm>
            </p:contentPart>
          </mc:Choice>
          <mc:Fallback xmlns="">
            <p:pic>
              <p:nvPicPr>
                <p:cNvPr id="784" name="Freihand 783">
                  <a:extLst>
                    <a:ext uri="{FF2B5EF4-FFF2-40B4-BE49-F238E27FC236}">
                      <a16:creationId xmlns:a16="http://schemas.microsoft.com/office/drawing/2014/main" id="{CC47BF74-2D72-40BF-BBF6-F69FBEB1B64B}"/>
                    </a:ext>
                  </a:extLst>
                </p:cNvPr>
                <p:cNvPicPr/>
                <p:nvPr/>
              </p:nvPicPr>
              <p:blipFill>
                <a:blip r:embed="rId1102"/>
                <a:stretch>
                  <a:fillRect/>
                </a:stretch>
              </p:blipFill>
              <p:spPr>
                <a:xfrm>
                  <a:off x="2719173" y="909067"/>
                  <a:ext cx="788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103">
              <p14:nvContentPartPr>
                <p14:cNvPr id="785" name="Freihand 784">
                  <a:extLst>
                    <a:ext uri="{FF2B5EF4-FFF2-40B4-BE49-F238E27FC236}">
                      <a16:creationId xmlns:a16="http://schemas.microsoft.com/office/drawing/2014/main" id="{DB1DC01B-1CEE-4C28-A7D3-333FD274B517}"/>
                    </a:ext>
                  </a:extLst>
                </p14:cNvPr>
                <p14:cNvContentPartPr/>
                <p14:nvPr/>
              </p14:nvContentPartPr>
              <p14:xfrm>
                <a:off x="2829333" y="869467"/>
                <a:ext cx="77760" cy="74520"/>
              </p14:xfrm>
            </p:contentPart>
          </mc:Choice>
          <mc:Fallback xmlns="">
            <p:pic>
              <p:nvPicPr>
                <p:cNvPr id="785" name="Freihand 784">
                  <a:extLst>
                    <a:ext uri="{FF2B5EF4-FFF2-40B4-BE49-F238E27FC236}">
                      <a16:creationId xmlns:a16="http://schemas.microsoft.com/office/drawing/2014/main" id="{DB1DC01B-1CEE-4C28-A7D3-333FD274B517}"/>
                    </a:ext>
                  </a:extLst>
                </p:cNvPr>
                <p:cNvPicPr/>
                <p:nvPr/>
              </p:nvPicPr>
              <p:blipFill>
                <a:blip r:embed="rId1104"/>
                <a:stretch>
                  <a:fillRect/>
                </a:stretch>
              </p:blipFill>
              <p:spPr>
                <a:xfrm>
                  <a:off x="2825013" y="865147"/>
                  <a:ext cx="864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105">
              <p14:nvContentPartPr>
                <p14:cNvPr id="786" name="Freihand 785">
                  <a:extLst>
                    <a:ext uri="{FF2B5EF4-FFF2-40B4-BE49-F238E27FC236}">
                      <a16:creationId xmlns:a16="http://schemas.microsoft.com/office/drawing/2014/main" id="{C9CB6078-D4A1-4213-9E09-F56F3ED11CF8}"/>
                    </a:ext>
                  </a:extLst>
                </p14:cNvPr>
                <p14:cNvContentPartPr/>
                <p14:nvPr/>
              </p14:nvContentPartPr>
              <p14:xfrm>
                <a:off x="2983413" y="854347"/>
                <a:ext cx="196920" cy="82440"/>
              </p14:xfrm>
            </p:contentPart>
          </mc:Choice>
          <mc:Fallback xmlns="">
            <p:pic>
              <p:nvPicPr>
                <p:cNvPr id="786" name="Freihand 785">
                  <a:extLst>
                    <a:ext uri="{FF2B5EF4-FFF2-40B4-BE49-F238E27FC236}">
                      <a16:creationId xmlns:a16="http://schemas.microsoft.com/office/drawing/2014/main" id="{C9CB6078-D4A1-4213-9E09-F56F3ED11CF8}"/>
                    </a:ext>
                  </a:extLst>
                </p:cNvPr>
                <p:cNvPicPr/>
                <p:nvPr/>
              </p:nvPicPr>
              <p:blipFill>
                <a:blip r:embed="rId1106"/>
                <a:stretch>
                  <a:fillRect/>
                </a:stretch>
              </p:blipFill>
              <p:spPr>
                <a:xfrm>
                  <a:off x="2979093" y="850027"/>
                  <a:ext cx="2055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107">
              <p14:nvContentPartPr>
                <p14:cNvPr id="787" name="Freihand 786">
                  <a:extLst>
                    <a:ext uri="{FF2B5EF4-FFF2-40B4-BE49-F238E27FC236}">
                      <a16:creationId xmlns:a16="http://schemas.microsoft.com/office/drawing/2014/main" id="{1D1A8758-9646-43A2-9273-D4F6B3341EE2}"/>
                    </a:ext>
                  </a:extLst>
                </p14:cNvPr>
                <p14:cNvContentPartPr/>
                <p14:nvPr/>
              </p14:nvContentPartPr>
              <p14:xfrm>
                <a:off x="3201933" y="831307"/>
                <a:ext cx="35280" cy="70560"/>
              </p14:xfrm>
            </p:contentPart>
          </mc:Choice>
          <mc:Fallback xmlns="">
            <p:pic>
              <p:nvPicPr>
                <p:cNvPr id="787" name="Freihand 786">
                  <a:extLst>
                    <a:ext uri="{FF2B5EF4-FFF2-40B4-BE49-F238E27FC236}">
                      <a16:creationId xmlns:a16="http://schemas.microsoft.com/office/drawing/2014/main" id="{1D1A8758-9646-43A2-9273-D4F6B3341EE2}"/>
                    </a:ext>
                  </a:extLst>
                </p:cNvPr>
                <p:cNvPicPr/>
                <p:nvPr/>
              </p:nvPicPr>
              <p:blipFill>
                <a:blip r:embed="rId1108"/>
                <a:stretch>
                  <a:fillRect/>
                </a:stretch>
              </p:blipFill>
              <p:spPr>
                <a:xfrm>
                  <a:off x="3197613" y="826987"/>
                  <a:ext cx="439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109">
              <p14:nvContentPartPr>
                <p14:cNvPr id="788" name="Freihand 787">
                  <a:extLst>
                    <a:ext uri="{FF2B5EF4-FFF2-40B4-BE49-F238E27FC236}">
                      <a16:creationId xmlns:a16="http://schemas.microsoft.com/office/drawing/2014/main" id="{BB2524AB-B370-4B79-8F7C-2F16FA0E3A01}"/>
                    </a:ext>
                  </a:extLst>
                </p14:cNvPr>
                <p14:cNvContentPartPr/>
                <p14:nvPr/>
              </p14:nvContentPartPr>
              <p14:xfrm>
                <a:off x="3242613" y="798907"/>
                <a:ext cx="144360" cy="89280"/>
              </p14:xfrm>
            </p:contentPart>
          </mc:Choice>
          <mc:Fallback xmlns="">
            <p:pic>
              <p:nvPicPr>
                <p:cNvPr id="788" name="Freihand 787">
                  <a:extLst>
                    <a:ext uri="{FF2B5EF4-FFF2-40B4-BE49-F238E27FC236}">
                      <a16:creationId xmlns:a16="http://schemas.microsoft.com/office/drawing/2014/main" id="{BB2524AB-B370-4B79-8F7C-2F16FA0E3A01}"/>
                    </a:ext>
                  </a:extLst>
                </p:cNvPr>
                <p:cNvPicPr/>
                <p:nvPr/>
              </p:nvPicPr>
              <p:blipFill>
                <a:blip r:embed="rId1110"/>
                <a:stretch>
                  <a:fillRect/>
                </a:stretch>
              </p:blipFill>
              <p:spPr>
                <a:xfrm>
                  <a:off x="3238293" y="794587"/>
                  <a:ext cx="153000" cy="97920"/>
                </a:xfrm>
                <a:prstGeom prst="rect">
                  <a:avLst/>
                </a:prstGeom>
              </p:spPr>
            </p:pic>
          </mc:Fallback>
        </mc:AlternateContent>
      </p:grpSp>
      <p:grpSp>
        <p:nvGrpSpPr>
          <p:cNvPr id="827" name="Gruppieren 826">
            <a:extLst>
              <a:ext uri="{FF2B5EF4-FFF2-40B4-BE49-F238E27FC236}">
                <a16:creationId xmlns:a16="http://schemas.microsoft.com/office/drawing/2014/main" id="{A3F5210B-82A8-4404-9C80-BDCFAC03B75A}"/>
              </a:ext>
            </a:extLst>
          </p:cNvPr>
          <p:cNvGrpSpPr/>
          <p:nvPr/>
        </p:nvGrpSpPr>
        <p:grpSpPr>
          <a:xfrm>
            <a:off x="5582613" y="4397467"/>
            <a:ext cx="3028680" cy="2236680"/>
            <a:chOff x="5582613" y="4397467"/>
            <a:chExt cx="3028680" cy="2236680"/>
          </a:xfrm>
        </p:grpSpPr>
        <mc:AlternateContent xmlns:mc="http://schemas.openxmlformats.org/markup-compatibility/2006" xmlns:p14="http://schemas.microsoft.com/office/powerpoint/2010/main">
          <mc:Choice Requires="p14">
            <p:contentPart p14:bwMode="auto" r:id="rId1111">
              <p14:nvContentPartPr>
                <p14:cNvPr id="695" name="Freihand 694">
                  <a:extLst>
                    <a:ext uri="{FF2B5EF4-FFF2-40B4-BE49-F238E27FC236}">
                      <a16:creationId xmlns:a16="http://schemas.microsoft.com/office/drawing/2014/main" id="{3223B684-EE37-43C6-8F98-38F544681588}"/>
                    </a:ext>
                  </a:extLst>
                </p14:cNvPr>
                <p14:cNvContentPartPr/>
                <p14:nvPr/>
              </p14:nvContentPartPr>
              <p14:xfrm>
                <a:off x="7042413" y="4435267"/>
                <a:ext cx="304920" cy="120960"/>
              </p14:xfrm>
            </p:contentPart>
          </mc:Choice>
          <mc:Fallback xmlns="">
            <p:pic>
              <p:nvPicPr>
                <p:cNvPr id="695" name="Freihand 694">
                  <a:extLst>
                    <a:ext uri="{FF2B5EF4-FFF2-40B4-BE49-F238E27FC236}">
                      <a16:creationId xmlns:a16="http://schemas.microsoft.com/office/drawing/2014/main" id="{3223B684-EE37-43C6-8F98-38F544681588}"/>
                    </a:ext>
                  </a:extLst>
                </p:cNvPr>
                <p:cNvPicPr/>
                <p:nvPr/>
              </p:nvPicPr>
              <p:blipFill>
                <a:blip r:embed="rId1112"/>
                <a:stretch>
                  <a:fillRect/>
                </a:stretch>
              </p:blipFill>
              <p:spPr>
                <a:xfrm>
                  <a:off x="7038093" y="4430947"/>
                  <a:ext cx="3135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113">
              <p14:nvContentPartPr>
                <p14:cNvPr id="697" name="Freihand 696">
                  <a:extLst>
                    <a:ext uri="{FF2B5EF4-FFF2-40B4-BE49-F238E27FC236}">
                      <a16:creationId xmlns:a16="http://schemas.microsoft.com/office/drawing/2014/main" id="{3D90C012-0125-4958-B4B1-5F5399AB611E}"/>
                    </a:ext>
                  </a:extLst>
                </p14:cNvPr>
                <p14:cNvContentPartPr/>
                <p14:nvPr/>
              </p14:nvContentPartPr>
              <p14:xfrm>
                <a:off x="7464693" y="4411867"/>
                <a:ext cx="115200" cy="124200"/>
              </p14:xfrm>
            </p:contentPart>
          </mc:Choice>
          <mc:Fallback xmlns="">
            <p:pic>
              <p:nvPicPr>
                <p:cNvPr id="697" name="Freihand 696">
                  <a:extLst>
                    <a:ext uri="{FF2B5EF4-FFF2-40B4-BE49-F238E27FC236}">
                      <a16:creationId xmlns:a16="http://schemas.microsoft.com/office/drawing/2014/main" id="{3D90C012-0125-4958-B4B1-5F5399AB611E}"/>
                    </a:ext>
                  </a:extLst>
                </p:cNvPr>
                <p:cNvPicPr/>
                <p:nvPr/>
              </p:nvPicPr>
              <p:blipFill>
                <a:blip r:embed="rId1114"/>
                <a:stretch>
                  <a:fillRect/>
                </a:stretch>
              </p:blipFill>
              <p:spPr>
                <a:xfrm>
                  <a:off x="7460373" y="4407547"/>
                  <a:ext cx="1238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115">
              <p14:nvContentPartPr>
                <p14:cNvPr id="698" name="Freihand 697">
                  <a:extLst>
                    <a:ext uri="{FF2B5EF4-FFF2-40B4-BE49-F238E27FC236}">
                      <a16:creationId xmlns:a16="http://schemas.microsoft.com/office/drawing/2014/main" id="{2DB11076-9A96-484E-945A-8EC41DFDF2DB}"/>
                    </a:ext>
                  </a:extLst>
                </p14:cNvPr>
                <p14:cNvContentPartPr/>
                <p14:nvPr/>
              </p14:nvContentPartPr>
              <p14:xfrm>
                <a:off x="7591413" y="4456507"/>
                <a:ext cx="267840" cy="74520"/>
              </p14:xfrm>
            </p:contentPart>
          </mc:Choice>
          <mc:Fallback xmlns="">
            <p:pic>
              <p:nvPicPr>
                <p:cNvPr id="698" name="Freihand 697">
                  <a:extLst>
                    <a:ext uri="{FF2B5EF4-FFF2-40B4-BE49-F238E27FC236}">
                      <a16:creationId xmlns:a16="http://schemas.microsoft.com/office/drawing/2014/main" id="{2DB11076-9A96-484E-945A-8EC41DFDF2DB}"/>
                    </a:ext>
                  </a:extLst>
                </p:cNvPr>
                <p:cNvPicPr/>
                <p:nvPr/>
              </p:nvPicPr>
              <p:blipFill>
                <a:blip r:embed="rId1116"/>
                <a:stretch>
                  <a:fillRect/>
                </a:stretch>
              </p:blipFill>
              <p:spPr>
                <a:xfrm>
                  <a:off x="7587093" y="4452187"/>
                  <a:ext cx="2764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117">
              <p14:nvContentPartPr>
                <p14:cNvPr id="682" name="Freihand 681">
                  <a:extLst>
                    <a:ext uri="{FF2B5EF4-FFF2-40B4-BE49-F238E27FC236}">
                      <a16:creationId xmlns:a16="http://schemas.microsoft.com/office/drawing/2014/main" id="{A382C8F0-F93F-4602-BE5B-F32A527BF994}"/>
                    </a:ext>
                  </a:extLst>
                </p14:cNvPr>
                <p14:cNvContentPartPr/>
                <p14:nvPr/>
              </p14:nvContentPartPr>
              <p14:xfrm>
                <a:off x="5582613" y="4459387"/>
                <a:ext cx="147960" cy="233640"/>
              </p14:xfrm>
            </p:contentPart>
          </mc:Choice>
          <mc:Fallback xmlns="">
            <p:pic>
              <p:nvPicPr>
                <p:cNvPr id="682" name="Freihand 681">
                  <a:extLst>
                    <a:ext uri="{FF2B5EF4-FFF2-40B4-BE49-F238E27FC236}">
                      <a16:creationId xmlns:a16="http://schemas.microsoft.com/office/drawing/2014/main" id="{A382C8F0-F93F-4602-BE5B-F32A527BF994}"/>
                    </a:ext>
                  </a:extLst>
                </p:cNvPr>
                <p:cNvPicPr/>
                <p:nvPr/>
              </p:nvPicPr>
              <p:blipFill>
                <a:blip r:embed="rId1118"/>
                <a:stretch>
                  <a:fillRect/>
                </a:stretch>
              </p:blipFill>
              <p:spPr>
                <a:xfrm>
                  <a:off x="5578293" y="4455067"/>
                  <a:ext cx="15660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119">
              <p14:nvContentPartPr>
                <p14:cNvPr id="683" name="Freihand 682">
                  <a:extLst>
                    <a:ext uri="{FF2B5EF4-FFF2-40B4-BE49-F238E27FC236}">
                      <a16:creationId xmlns:a16="http://schemas.microsoft.com/office/drawing/2014/main" id="{C24A55A6-CF56-443D-9955-CD8C95826476}"/>
                    </a:ext>
                  </a:extLst>
                </p14:cNvPr>
                <p14:cNvContentPartPr/>
                <p14:nvPr/>
              </p14:nvContentPartPr>
              <p14:xfrm>
                <a:off x="5708973" y="4473427"/>
                <a:ext cx="14760" cy="189720"/>
              </p14:xfrm>
            </p:contentPart>
          </mc:Choice>
          <mc:Fallback xmlns="">
            <p:pic>
              <p:nvPicPr>
                <p:cNvPr id="683" name="Freihand 682">
                  <a:extLst>
                    <a:ext uri="{FF2B5EF4-FFF2-40B4-BE49-F238E27FC236}">
                      <a16:creationId xmlns:a16="http://schemas.microsoft.com/office/drawing/2014/main" id="{C24A55A6-CF56-443D-9955-CD8C95826476}"/>
                    </a:ext>
                  </a:extLst>
                </p:cNvPr>
                <p:cNvPicPr/>
                <p:nvPr/>
              </p:nvPicPr>
              <p:blipFill>
                <a:blip r:embed="rId1120"/>
                <a:stretch>
                  <a:fillRect/>
                </a:stretch>
              </p:blipFill>
              <p:spPr>
                <a:xfrm>
                  <a:off x="5704653" y="4469107"/>
                  <a:ext cx="2340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121">
              <p14:nvContentPartPr>
                <p14:cNvPr id="684" name="Freihand 683">
                  <a:extLst>
                    <a:ext uri="{FF2B5EF4-FFF2-40B4-BE49-F238E27FC236}">
                      <a16:creationId xmlns:a16="http://schemas.microsoft.com/office/drawing/2014/main" id="{922D4453-B439-418D-A401-3E9269116FDD}"/>
                    </a:ext>
                  </a:extLst>
                </p14:cNvPr>
                <p14:cNvContentPartPr/>
                <p14:nvPr/>
              </p14:nvContentPartPr>
              <p14:xfrm>
                <a:off x="5635173" y="4572787"/>
                <a:ext cx="107280" cy="23040"/>
              </p14:xfrm>
            </p:contentPart>
          </mc:Choice>
          <mc:Fallback xmlns="">
            <p:pic>
              <p:nvPicPr>
                <p:cNvPr id="684" name="Freihand 683">
                  <a:extLst>
                    <a:ext uri="{FF2B5EF4-FFF2-40B4-BE49-F238E27FC236}">
                      <a16:creationId xmlns:a16="http://schemas.microsoft.com/office/drawing/2014/main" id="{922D4453-B439-418D-A401-3E9269116FDD}"/>
                    </a:ext>
                  </a:extLst>
                </p:cNvPr>
                <p:cNvPicPr/>
                <p:nvPr/>
              </p:nvPicPr>
              <p:blipFill>
                <a:blip r:embed="rId1122"/>
                <a:stretch>
                  <a:fillRect/>
                </a:stretch>
              </p:blipFill>
              <p:spPr>
                <a:xfrm>
                  <a:off x="5630853" y="4568467"/>
                  <a:ext cx="1159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123">
              <p14:nvContentPartPr>
                <p14:cNvPr id="685" name="Freihand 684">
                  <a:extLst>
                    <a:ext uri="{FF2B5EF4-FFF2-40B4-BE49-F238E27FC236}">
                      <a16:creationId xmlns:a16="http://schemas.microsoft.com/office/drawing/2014/main" id="{549EB60F-A320-436F-8AAC-3F69A673928F}"/>
                    </a:ext>
                  </a:extLst>
                </p14:cNvPr>
                <p14:cNvContentPartPr/>
                <p14:nvPr/>
              </p14:nvContentPartPr>
              <p14:xfrm>
                <a:off x="5788893" y="4456507"/>
                <a:ext cx="129600" cy="186840"/>
              </p14:xfrm>
            </p:contentPart>
          </mc:Choice>
          <mc:Fallback xmlns="">
            <p:pic>
              <p:nvPicPr>
                <p:cNvPr id="685" name="Freihand 684">
                  <a:extLst>
                    <a:ext uri="{FF2B5EF4-FFF2-40B4-BE49-F238E27FC236}">
                      <a16:creationId xmlns:a16="http://schemas.microsoft.com/office/drawing/2014/main" id="{549EB60F-A320-436F-8AAC-3F69A673928F}"/>
                    </a:ext>
                  </a:extLst>
                </p:cNvPr>
                <p:cNvPicPr/>
                <p:nvPr/>
              </p:nvPicPr>
              <p:blipFill>
                <a:blip r:embed="rId1124"/>
                <a:stretch>
                  <a:fillRect/>
                </a:stretch>
              </p:blipFill>
              <p:spPr>
                <a:xfrm>
                  <a:off x="5784573" y="4452187"/>
                  <a:ext cx="1382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125">
              <p14:nvContentPartPr>
                <p14:cNvPr id="686" name="Freihand 685">
                  <a:extLst>
                    <a:ext uri="{FF2B5EF4-FFF2-40B4-BE49-F238E27FC236}">
                      <a16:creationId xmlns:a16="http://schemas.microsoft.com/office/drawing/2014/main" id="{3A66330F-0ED8-42A2-A42D-D43CE47FD93E}"/>
                    </a:ext>
                  </a:extLst>
                </p14:cNvPr>
                <p14:cNvContentPartPr/>
                <p14:nvPr/>
              </p14:nvContentPartPr>
              <p14:xfrm>
                <a:off x="5939373" y="4460827"/>
                <a:ext cx="134280" cy="176040"/>
              </p14:xfrm>
            </p:contentPart>
          </mc:Choice>
          <mc:Fallback xmlns="">
            <p:pic>
              <p:nvPicPr>
                <p:cNvPr id="686" name="Freihand 685">
                  <a:extLst>
                    <a:ext uri="{FF2B5EF4-FFF2-40B4-BE49-F238E27FC236}">
                      <a16:creationId xmlns:a16="http://schemas.microsoft.com/office/drawing/2014/main" id="{3A66330F-0ED8-42A2-A42D-D43CE47FD93E}"/>
                    </a:ext>
                  </a:extLst>
                </p:cNvPr>
                <p:cNvPicPr/>
                <p:nvPr/>
              </p:nvPicPr>
              <p:blipFill>
                <a:blip r:embed="rId1126"/>
                <a:stretch>
                  <a:fillRect/>
                </a:stretch>
              </p:blipFill>
              <p:spPr>
                <a:xfrm>
                  <a:off x="5935053" y="4456507"/>
                  <a:ext cx="1429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127">
              <p14:nvContentPartPr>
                <p14:cNvPr id="687" name="Freihand 686">
                  <a:extLst>
                    <a:ext uri="{FF2B5EF4-FFF2-40B4-BE49-F238E27FC236}">
                      <a16:creationId xmlns:a16="http://schemas.microsoft.com/office/drawing/2014/main" id="{5D8FFA49-976A-48E7-B32C-93F177BF2AA1}"/>
                    </a:ext>
                  </a:extLst>
                </p14:cNvPr>
                <p14:cNvContentPartPr/>
                <p14:nvPr/>
              </p14:nvContentPartPr>
              <p14:xfrm>
                <a:off x="6105693" y="4532827"/>
                <a:ext cx="6840" cy="94320"/>
              </p14:xfrm>
            </p:contentPart>
          </mc:Choice>
          <mc:Fallback xmlns="">
            <p:pic>
              <p:nvPicPr>
                <p:cNvPr id="687" name="Freihand 686">
                  <a:extLst>
                    <a:ext uri="{FF2B5EF4-FFF2-40B4-BE49-F238E27FC236}">
                      <a16:creationId xmlns:a16="http://schemas.microsoft.com/office/drawing/2014/main" id="{5D8FFA49-976A-48E7-B32C-93F177BF2AA1}"/>
                    </a:ext>
                  </a:extLst>
                </p:cNvPr>
                <p:cNvPicPr/>
                <p:nvPr/>
              </p:nvPicPr>
              <p:blipFill>
                <a:blip r:embed="rId1128"/>
                <a:stretch>
                  <a:fillRect/>
                </a:stretch>
              </p:blipFill>
              <p:spPr>
                <a:xfrm>
                  <a:off x="6101373" y="4528507"/>
                  <a:ext cx="154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129">
              <p14:nvContentPartPr>
                <p14:cNvPr id="688" name="Freihand 687">
                  <a:extLst>
                    <a:ext uri="{FF2B5EF4-FFF2-40B4-BE49-F238E27FC236}">
                      <a16:creationId xmlns:a16="http://schemas.microsoft.com/office/drawing/2014/main" id="{B622C767-9BCD-4739-84B2-DFCD6621C873}"/>
                    </a:ext>
                  </a:extLst>
                </p14:cNvPr>
                <p14:cNvContentPartPr/>
                <p14:nvPr/>
              </p14:nvContentPartPr>
              <p14:xfrm>
                <a:off x="6135213" y="4483867"/>
                <a:ext cx="3960" cy="6480"/>
              </p14:xfrm>
            </p:contentPart>
          </mc:Choice>
          <mc:Fallback xmlns="">
            <p:pic>
              <p:nvPicPr>
                <p:cNvPr id="688" name="Freihand 687">
                  <a:extLst>
                    <a:ext uri="{FF2B5EF4-FFF2-40B4-BE49-F238E27FC236}">
                      <a16:creationId xmlns:a16="http://schemas.microsoft.com/office/drawing/2014/main" id="{B622C767-9BCD-4739-84B2-DFCD6621C873}"/>
                    </a:ext>
                  </a:extLst>
                </p:cNvPr>
                <p:cNvPicPr/>
                <p:nvPr/>
              </p:nvPicPr>
              <p:blipFill>
                <a:blip r:embed="rId1130"/>
                <a:stretch>
                  <a:fillRect/>
                </a:stretch>
              </p:blipFill>
              <p:spPr>
                <a:xfrm>
                  <a:off x="6130893" y="4479547"/>
                  <a:ext cx="126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131">
              <p14:nvContentPartPr>
                <p14:cNvPr id="689" name="Freihand 688">
                  <a:extLst>
                    <a:ext uri="{FF2B5EF4-FFF2-40B4-BE49-F238E27FC236}">
                      <a16:creationId xmlns:a16="http://schemas.microsoft.com/office/drawing/2014/main" id="{07C84F9E-B80A-4A02-9B27-4C469561F5F8}"/>
                    </a:ext>
                  </a:extLst>
                </p14:cNvPr>
                <p14:cNvContentPartPr/>
                <p14:nvPr/>
              </p14:nvContentPartPr>
              <p14:xfrm>
                <a:off x="6165453" y="4508347"/>
                <a:ext cx="89280" cy="107640"/>
              </p14:xfrm>
            </p:contentPart>
          </mc:Choice>
          <mc:Fallback xmlns="">
            <p:pic>
              <p:nvPicPr>
                <p:cNvPr id="689" name="Freihand 688">
                  <a:extLst>
                    <a:ext uri="{FF2B5EF4-FFF2-40B4-BE49-F238E27FC236}">
                      <a16:creationId xmlns:a16="http://schemas.microsoft.com/office/drawing/2014/main" id="{07C84F9E-B80A-4A02-9B27-4C469561F5F8}"/>
                    </a:ext>
                  </a:extLst>
                </p:cNvPr>
                <p:cNvPicPr/>
                <p:nvPr/>
              </p:nvPicPr>
              <p:blipFill>
                <a:blip r:embed="rId1132"/>
                <a:stretch>
                  <a:fillRect/>
                </a:stretch>
              </p:blipFill>
              <p:spPr>
                <a:xfrm>
                  <a:off x="6161133" y="4504027"/>
                  <a:ext cx="979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133">
              <p14:nvContentPartPr>
                <p14:cNvPr id="690" name="Freihand 689">
                  <a:extLst>
                    <a:ext uri="{FF2B5EF4-FFF2-40B4-BE49-F238E27FC236}">
                      <a16:creationId xmlns:a16="http://schemas.microsoft.com/office/drawing/2014/main" id="{F604AA4C-348E-459A-835A-939BDB5D8C47}"/>
                    </a:ext>
                  </a:extLst>
                </p14:cNvPr>
                <p14:cNvContentPartPr/>
                <p14:nvPr/>
              </p14:nvContentPartPr>
              <p14:xfrm>
                <a:off x="6296133" y="4543267"/>
                <a:ext cx="57960" cy="74160"/>
              </p14:xfrm>
            </p:contentPart>
          </mc:Choice>
          <mc:Fallback xmlns="">
            <p:pic>
              <p:nvPicPr>
                <p:cNvPr id="690" name="Freihand 689">
                  <a:extLst>
                    <a:ext uri="{FF2B5EF4-FFF2-40B4-BE49-F238E27FC236}">
                      <a16:creationId xmlns:a16="http://schemas.microsoft.com/office/drawing/2014/main" id="{F604AA4C-348E-459A-835A-939BDB5D8C47}"/>
                    </a:ext>
                  </a:extLst>
                </p:cNvPr>
                <p:cNvPicPr/>
                <p:nvPr/>
              </p:nvPicPr>
              <p:blipFill>
                <a:blip r:embed="rId1134"/>
                <a:stretch>
                  <a:fillRect/>
                </a:stretch>
              </p:blipFill>
              <p:spPr>
                <a:xfrm>
                  <a:off x="6291813" y="4538947"/>
                  <a:ext cx="666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135">
              <p14:nvContentPartPr>
                <p14:cNvPr id="692" name="Freihand 691">
                  <a:extLst>
                    <a:ext uri="{FF2B5EF4-FFF2-40B4-BE49-F238E27FC236}">
                      <a16:creationId xmlns:a16="http://schemas.microsoft.com/office/drawing/2014/main" id="{13B38390-F711-4428-A585-77076A9BE553}"/>
                    </a:ext>
                  </a:extLst>
                </p14:cNvPr>
                <p14:cNvContentPartPr/>
                <p14:nvPr/>
              </p14:nvContentPartPr>
              <p14:xfrm>
                <a:off x="6409533" y="4537507"/>
                <a:ext cx="79920" cy="66240"/>
              </p14:xfrm>
            </p:contentPart>
          </mc:Choice>
          <mc:Fallback xmlns="">
            <p:pic>
              <p:nvPicPr>
                <p:cNvPr id="692" name="Freihand 691">
                  <a:extLst>
                    <a:ext uri="{FF2B5EF4-FFF2-40B4-BE49-F238E27FC236}">
                      <a16:creationId xmlns:a16="http://schemas.microsoft.com/office/drawing/2014/main" id="{13B38390-F711-4428-A585-77076A9BE553}"/>
                    </a:ext>
                  </a:extLst>
                </p:cNvPr>
                <p:cNvPicPr/>
                <p:nvPr/>
              </p:nvPicPr>
              <p:blipFill>
                <a:blip r:embed="rId1136"/>
                <a:stretch>
                  <a:fillRect/>
                </a:stretch>
              </p:blipFill>
              <p:spPr>
                <a:xfrm>
                  <a:off x="6405213" y="4533187"/>
                  <a:ext cx="885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137">
              <p14:nvContentPartPr>
                <p14:cNvPr id="693" name="Freihand 692">
                  <a:extLst>
                    <a:ext uri="{FF2B5EF4-FFF2-40B4-BE49-F238E27FC236}">
                      <a16:creationId xmlns:a16="http://schemas.microsoft.com/office/drawing/2014/main" id="{34547D26-4B94-454F-8DAC-E537B1075A70}"/>
                    </a:ext>
                  </a:extLst>
                </p14:cNvPr>
                <p14:cNvContentPartPr/>
                <p14:nvPr/>
              </p14:nvContentPartPr>
              <p14:xfrm>
                <a:off x="6528333" y="4514827"/>
                <a:ext cx="98280" cy="81720"/>
              </p14:xfrm>
            </p:contentPart>
          </mc:Choice>
          <mc:Fallback xmlns="">
            <p:pic>
              <p:nvPicPr>
                <p:cNvPr id="693" name="Freihand 692">
                  <a:extLst>
                    <a:ext uri="{FF2B5EF4-FFF2-40B4-BE49-F238E27FC236}">
                      <a16:creationId xmlns:a16="http://schemas.microsoft.com/office/drawing/2014/main" id="{34547D26-4B94-454F-8DAC-E537B1075A70}"/>
                    </a:ext>
                  </a:extLst>
                </p:cNvPr>
                <p:cNvPicPr/>
                <p:nvPr/>
              </p:nvPicPr>
              <p:blipFill>
                <a:blip r:embed="rId1138"/>
                <a:stretch>
                  <a:fillRect/>
                </a:stretch>
              </p:blipFill>
              <p:spPr>
                <a:xfrm>
                  <a:off x="6524013" y="4510507"/>
                  <a:ext cx="1069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139">
              <p14:nvContentPartPr>
                <p14:cNvPr id="694" name="Freihand 693">
                  <a:extLst>
                    <a:ext uri="{FF2B5EF4-FFF2-40B4-BE49-F238E27FC236}">
                      <a16:creationId xmlns:a16="http://schemas.microsoft.com/office/drawing/2014/main" id="{89DDE939-E6A6-4B51-81F0-068FBF1AB4A1}"/>
                    </a:ext>
                  </a:extLst>
                </p14:cNvPr>
                <p14:cNvContentPartPr/>
                <p14:nvPr/>
              </p14:nvContentPartPr>
              <p14:xfrm>
                <a:off x="6655053" y="4397467"/>
                <a:ext cx="205560" cy="349200"/>
              </p14:xfrm>
            </p:contentPart>
          </mc:Choice>
          <mc:Fallback xmlns="">
            <p:pic>
              <p:nvPicPr>
                <p:cNvPr id="694" name="Freihand 693">
                  <a:extLst>
                    <a:ext uri="{FF2B5EF4-FFF2-40B4-BE49-F238E27FC236}">
                      <a16:creationId xmlns:a16="http://schemas.microsoft.com/office/drawing/2014/main" id="{89DDE939-E6A6-4B51-81F0-068FBF1AB4A1}"/>
                    </a:ext>
                  </a:extLst>
                </p:cNvPr>
                <p:cNvPicPr/>
                <p:nvPr/>
              </p:nvPicPr>
              <p:blipFill>
                <a:blip r:embed="rId1140"/>
                <a:stretch>
                  <a:fillRect/>
                </a:stretch>
              </p:blipFill>
              <p:spPr>
                <a:xfrm>
                  <a:off x="6650733" y="4393147"/>
                  <a:ext cx="214200" cy="357840"/>
                </a:xfrm>
                <a:prstGeom prst="rect">
                  <a:avLst/>
                </a:prstGeom>
              </p:spPr>
            </p:pic>
          </mc:Fallback>
        </mc:AlternateContent>
        <mc:AlternateContent xmlns:mc="http://schemas.openxmlformats.org/markup-compatibility/2006" xmlns:p14="http://schemas.microsoft.com/office/powerpoint/2010/main">
          <mc:Choice Requires="p14">
            <p:contentPart p14:bwMode="auto" r:id="rId1141">
              <p14:nvContentPartPr>
                <p14:cNvPr id="699" name="Freihand 698">
                  <a:extLst>
                    <a:ext uri="{FF2B5EF4-FFF2-40B4-BE49-F238E27FC236}">
                      <a16:creationId xmlns:a16="http://schemas.microsoft.com/office/drawing/2014/main" id="{E9FD0741-24F0-4730-B01B-DB469E99FA52}"/>
                    </a:ext>
                  </a:extLst>
                </p14:cNvPr>
                <p14:cNvContentPartPr/>
                <p14:nvPr/>
              </p14:nvContentPartPr>
              <p14:xfrm>
                <a:off x="5651373" y="4839187"/>
                <a:ext cx="171360" cy="84600"/>
              </p14:xfrm>
            </p:contentPart>
          </mc:Choice>
          <mc:Fallback xmlns="">
            <p:pic>
              <p:nvPicPr>
                <p:cNvPr id="699" name="Freihand 698">
                  <a:extLst>
                    <a:ext uri="{FF2B5EF4-FFF2-40B4-BE49-F238E27FC236}">
                      <a16:creationId xmlns:a16="http://schemas.microsoft.com/office/drawing/2014/main" id="{E9FD0741-24F0-4730-B01B-DB469E99FA52}"/>
                    </a:ext>
                  </a:extLst>
                </p:cNvPr>
                <p:cNvPicPr/>
                <p:nvPr/>
              </p:nvPicPr>
              <p:blipFill>
                <a:blip r:embed="rId1142"/>
                <a:stretch>
                  <a:fillRect/>
                </a:stretch>
              </p:blipFill>
              <p:spPr>
                <a:xfrm>
                  <a:off x="5647053" y="4834867"/>
                  <a:ext cx="1800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143">
              <p14:nvContentPartPr>
                <p14:cNvPr id="700" name="Freihand 699">
                  <a:extLst>
                    <a:ext uri="{FF2B5EF4-FFF2-40B4-BE49-F238E27FC236}">
                      <a16:creationId xmlns:a16="http://schemas.microsoft.com/office/drawing/2014/main" id="{2FB6EDBD-A77E-4973-80A2-A803FFF30C8D}"/>
                    </a:ext>
                  </a:extLst>
                </p14:cNvPr>
                <p14:cNvContentPartPr/>
                <p14:nvPr/>
              </p14:nvContentPartPr>
              <p14:xfrm>
                <a:off x="5805453" y="4750987"/>
                <a:ext cx="1440" cy="25200"/>
              </p14:xfrm>
            </p:contentPart>
          </mc:Choice>
          <mc:Fallback xmlns="">
            <p:pic>
              <p:nvPicPr>
                <p:cNvPr id="700" name="Freihand 699">
                  <a:extLst>
                    <a:ext uri="{FF2B5EF4-FFF2-40B4-BE49-F238E27FC236}">
                      <a16:creationId xmlns:a16="http://schemas.microsoft.com/office/drawing/2014/main" id="{2FB6EDBD-A77E-4973-80A2-A803FFF30C8D}"/>
                    </a:ext>
                  </a:extLst>
                </p:cNvPr>
                <p:cNvPicPr/>
                <p:nvPr/>
              </p:nvPicPr>
              <p:blipFill>
                <a:blip r:embed="rId1144"/>
                <a:stretch>
                  <a:fillRect/>
                </a:stretch>
              </p:blipFill>
              <p:spPr>
                <a:xfrm>
                  <a:off x="5801133" y="4746667"/>
                  <a:ext cx="100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145">
              <p14:nvContentPartPr>
                <p14:cNvPr id="701" name="Freihand 700">
                  <a:extLst>
                    <a:ext uri="{FF2B5EF4-FFF2-40B4-BE49-F238E27FC236}">
                      <a16:creationId xmlns:a16="http://schemas.microsoft.com/office/drawing/2014/main" id="{F4D3C71B-C9E5-4843-9847-9CCBD273FB58}"/>
                    </a:ext>
                  </a:extLst>
                </p14:cNvPr>
                <p14:cNvContentPartPr/>
                <p14:nvPr/>
              </p14:nvContentPartPr>
              <p14:xfrm>
                <a:off x="6019653" y="4797067"/>
                <a:ext cx="333360" cy="254160"/>
              </p14:xfrm>
            </p:contentPart>
          </mc:Choice>
          <mc:Fallback xmlns="">
            <p:pic>
              <p:nvPicPr>
                <p:cNvPr id="701" name="Freihand 700">
                  <a:extLst>
                    <a:ext uri="{FF2B5EF4-FFF2-40B4-BE49-F238E27FC236}">
                      <a16:creationId xmlns:a16="http://schemas.microsoft.com/office/drawing/2014/main" id="{F4D3C71B-C9E5-4843-9847-9CCBD273FB58}"/>
                    </a:ext>
                  </a:extLst>
                </p:cNvPr>
                <p:cNvPicPr/>
                <p:nvPr/>
              </p:nvPicPr>
              <p:blipFill>
                <a:blip r:embed="rId1146"/>
                <a:stretch>
                  <a:fillRect/>
                </a:stretch>
              </p:blipFill>
              <p:spPr>
                <a:xfrm>
                  <a:off x="6015333" y="4792747"/>
                  <a:ext cx="34200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1147">
              <p14:nvContentPartPr>
                <p14:cNvPr id="702" name="Freihand 701">
                  <a:extLst>
                    <a:ext uri="{FF2B5EF4-FFF2-40B4-BE49-F238E27FC236}">
                      <a16:creationId xmlns:a16="http://schemas.microsoft.com/office/drawing/2014/main" id="{D85D8405-B99C-4BEC-BA16-B76D2812374A}"/>
                    </a:ext>
                  </a:extLst>
                </p14:cNvPr>
                <p14:cNvContentPartPr/>
                <p14:nvPr/>
              </p14:nvContentPartPr>
              <p14:xfrm>
                <a:off x="6370653" y="4801027"/>
                <a:ext cx="155520" cy="75240"/>
              </p14:xfrm>
            </p:contentPart>
          </mc:Choice>
          <mc:Fallback xmlns="">
            <p:pic>
              <p:nvPicPr>
                <p:cNvPr id="702" name="Freihand 701">
                  <a:extLst>
                    <a:ext uri="{FF2B5EF4-FFF2-40B4-BE49-F238E27FC236}">
                      <a16:creationId xmlns:a16="http://schemas.microsoft.com/office/drawing/2014/main" id="{D85D8405-B99C-4BEC-BA16-B76D2812374A}"/>
                    </a:ext>
                  </a:extLst>
                </p:cNvPr>
                <p:cNvPicPr/>
                <p:nvPr/>
              </p:nvPicPr>
              <p:blipFill>
                <a:blip r:embed="rId1148"/>
                <a:stretch>
                  <a:fillRect/>
                </a:stretch>
              </p:blipFill>
              <p:spPr>
                <a:xfrm>
                  <a:off x="6366333" y="4796707"/>
                  <a:ext cx="1641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149">
              <p14:nvContentPartPr>
                <p14:cNvPr id="703" name="Freihand 702">
                  <a:extLst>
                    <a:ext uri="{FF2B5EF4-FFF2-40B4-BE49-F238E27FC236}">
                      <a16:creationId xmlns:a16="http://schemas.microsoft.com/office/drawing/2014/main" id="{D85A1B4F-0333-40B9-92DF-4FA476A9E60C}"/>
                    </a:ext>
                  </a:extLst>
                </p14:cNvPr>
                <p14:cNvContentPartPr/>
                <p14:nvPr/>
              </p14:nvContentPartPr>
              <p14:xfrm>
                <a:off x="6558573" y="4717867"/>
                <a:ext cx="200880" cy="143280"/>
              </p14:xfrm>
            </p:contentPart>
          </mc:Choice>
          <mc:Fallback xmlns="">
            <p:pic>
              <p:nvPicPr>
                <p:cNvPr id="703" name="Freihand 702">
                  <a:extLst>
                    <a:ext uri="{FF2B5EF4-FFF2-40B4-BE49-F238E27FC236}">
                      <a16:creationId xmlns:a16="http://schemas.microsoft.com/office/drawing/2014/main" id="{D85A1B4F-0333-40B9-92DF-4FA476A9E60C}"/>
                    </a:ext>
                  </a:extLst>
                </p:cNvPr>
                <p:cNvPicPr/>
                <p:nvPr/>
              </p:nvPicPr>
              <p:blipFill>
                <a:blip r:embed="rId1150"/>
                <a:stretch>
                  <a:fillRect/>
                </a:stretch>
              </p:blipFill>
              <p:spPr>
                <a:xfrm>
                  <a:off x="6554253" y="4713547"/>
                  <a:ext cx="2095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151">
              <p14:nvContentPartPr>
                <p14:cNvPr id="706" name="Freihand 705">
                  <a:extLst>
                    <a:ext uri="{FF2B5EF4-FFF2-40B4-BE49-F238E27FC236}">
                      <a16:creationId xmlns:a16="http://schemas.microsoft.com/office/drawing/2014/main" id="{A02CC4EA-63B2-4524-8816-3DF036DBA3BB}"/>
                    </a:ext>
                  </a:extLst>
                </p14:cNvPr>
                <p14:cNvContentPartPr/>
                <p14:nvPr/>
              </p14:nvContentPartPr>
              <p14:xfrm>
                <a:off x="6995253" y="4739827"/>
                <a:ext cx="129960" cy="133920"/>
              </p14:xfrm>
            </p:contentPart>
          </mc:Choice>
          <mc:Fallback xmlns="">
            <p:pic>
              <p:nvPicPr>
                <p:cNvPr id="706" name="Freihand 705">
                  <a:extLst>
                    <a:ext uri="{FF2B5EF4-FFF2-40B4-BE49-F238E27FC236}">
                      <a16:creationId xmlns:a16="http://schemas.microsoft.com/office/drawing/2014/main" id="{A02CC4EA-63B2-4524-8816-3DF036DBA3BB}"/>
                    </a:ext>
                  </a:extLst>
                </p:cNvPr>
                <p:cNvPicPr/>
                <p:nvPr/>
              </p:nvPicPr>
              <p:blipFill>
                <a:blip r:embed="rId1152"/>
                <a:stretch>
                  <a:fillRect/>
                </a:stretch>
              </p:blipFill>
              <p:spPr>
                <a:xfrm>
                  <a:off x="6990933" y="4735507"/>
                  <a:ext cx="1386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153">
              <p14:nvContentPartPr>
                <p14:cNvPr id="707" name="Freihand 706">
                  <a:extLst>
                    <a:ext uri="{FF2B5EF4-FFF2-40B4-BE49-F238E27FC236}">
                      <a16:creationId xmlns:a16="http://schemas.microsoft.com/office/drawing/2014/main" id="{FF562AB1-E409-4C28-99B8-4D8C4F9917C4}"/>
                    </a:ext>
                  </a:extLst>
                </p14:cNvPr>
                <p14:cNvContentPartPr/>
                <p14:nvPr/>
              </p14:nvContentPartPr>
              <p14:xfrm>
                <a:off x="7163733" y="4755307"/>
                <a:ext cx="141480" cy="122400"/>
              </p14:xfrm>
            </p:contentPart>
          </mc:Choice>
          <mc:Fallback xmlns="">
            <p:pic>
              <p:nvPicPr>
                <p:cNvPr id="707" name="Freihand 706">
                  <a:extLst>
                    <a:ext uri="{FF2B5EF4-FFF2-40B4-BE49-F238E27FC236}">
                      <a16:creationId xmlns:a16="http://schemas.microsoft.com/office/drawing/2014/main" id="{FF562AB1-E409-4C28-99B8-4D8C4F9917C4}"/>
                    </a:ext>
                  </a:extLst>
                </p:cNvPr>
                <p:cNvPicPr/>
                <p:nvPr/>
              </p:nvPicPr>
              <p:blipFill>
                <a:blip r:embed="rId1154"/>
                <a:stretch>
                  <a:fillRect/>
                </a:stretch>
              </p:blipFill>
              <p:spPr>
                <a:xfrm>
                  <a:off x="7159413" y="4750987"/>
                  <a:ext cx="1501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155">
              <p14:nvContentPartPr>
                <p14:cNvPr id="708" name="Freihand 707">
                  <a:extLst>
                    <a:ext uri="{FF2B5EF4-FFF2-40B4-BE49-F238E27FC236}">
                      <a16:creationId xmlns:a16="http://schemas.microsoft.com/office/drawing/2014/main" id="{69F51A80-96AF-4038-B951-25BADF3A84DE}"/>
                    </a:ext>
                  </a:extLst>
                </p14:cNvPr>
                <p14:cNvContentPartPr/>
                <p14:nvPr/>
              </p14:nvContentPartPr>
              <p14:xfrm>
                <a:off x="7307733" y="4771507"/>
                <a:ext cx="107280" cy="95760"/>
              </p14:xfrm>
            </p:contentPart>
          </mc:Choice>
          <mc:Fallback xmlns="">
            <p:pic>
              <p:nvPicPr>
                <p:cNvPr id="708" name="Freihand 707">
                  <a:extLst>
                    <a:ext uri="{FF2B5EF4-FFF2-40B4-BE49-F238E27FC236}">
                      <a16:creationId xmlns:a16="http://schemas.microsoft.com/office/drawing/2014/main" id="{69F51A80-96AF-4038-B951-25BADF3A84DE}"/>
                    </a:ext>
                  </a:extLst>
                </p:cNvPr>
                <p:cNvPicPr/>
                <p:nvPr/>
              </p:nvPicPr>
              <p:blipFill>
                <a:blip r:embed="rId1156"/>
                <a:stretch>
                  <a:fillRect/>
                </a:stretch>
              </p:blipFill>
              <p:spPr>
                <a:xfrm>
                  <a:off x="7303413" y="4767187"/>
                  <a:ext cx="1159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157">
              <p14:nvContentPartPr>
                <p14:cNvPr id="709" name="Freihand 708">
                  <a:extLst>
                    <a:ext uri="{FF2B5EF4-FFF2-40B4-BE49-F238E27FC236}">
                      <a16:creationId xmlns:a16="http://schemas.microsoft.com/office/drawing/2014/main" id="{5AA844C9-120D-4805-862E-FFB302086A00}"/>
                    </a:ext>
                  </a:extLst>
                </p14:cNvPr>
                <p14:cNvContentPartPr/>
                <p14:nvPr/>
              </p14:nvContentPartPr>
              <p14:xfrm>
                <a:off x="7380093" y="4715347"/>
                <a:ext cx="12240" cy="13680"/>
              </p14:xfrm>
            </p:contentPart>
          </mc:Choice>
          <mc:Fallback xmlns="">
            <p:pic>
              <p:nvPicPr>
                <p:cNvPr id="709" name="Freihand 708">
                  <a:extLst>
                    <a:ext uri="{FF2B5EF4-FFF2-40B4-BE49-F238E27FC236}">
                      <a16:creationId xmlns:a16="http://schemas.microsoft.com/office/drawing/2014/main" id="{5AA844C9-120D-4805-862E-FFB302086A00}"/>
                    </a:ext>
                  </a:extLst>
                </p:cNvPr>
                <p:cNvPicPr/>
                <p:nvPr/>
              </p:nvPicPr>
              <p:blipFill>
                <a:blip r:embed="rId1158"/>
                <a:stretch>
                  <a:fillRect/>
                </a:stretch>
              </p:blipFill>
              <p:spPr>
                <a:xfrm>
                  <a:off x="7375773" y="4711027"/>
                  <a:ext cx="208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159">
              <p14:nvContentPartPr>
                <p14:cNvPr id="710" name="Freihand 709">
                  <a:extLst>
                    <a:ext uri="{FF2B5EF4-FFF2-40B4-BE49-F238E27FC236}">
                      <a16:creationId xmlns:a16="http://schemas.microsoft.com/office/drawing/2014/main" id="{8C8DDF0D-CDF0-42C8-9076-8A04CF22DBEB}"/>
                    </a:ext>
                  </a:extLst>
                </p14:cNvPr>
                <p14:cNvContentPartPr/>
                <p14:nvPr/>
              </p14:nvContentPartPr>
              <p14:xfrm>
                <a:off x="7459293" y="4726507"/>
                <a:ext cx="227160" cy="129960"/>
              </p14:xfrm>
            </p:contentPart>
          </mc:Choice>
          <mc:Fallback xmlns="">
            <p:pic>
              <p:nvPicPr>
                <p:cNvPr id="710" name="Freihand 709">
                  <a:extLst>
                    <a:ext uri="{FF2B5EF4-FFF2-40B4-BE49-F238E27FC236}">
                      <a16:creationId xmlns:a16="http://schemas.microsoft.com/office/drawing/2014/main" id="{8C8DDF0D-CDF0-42C8-9076-8A04CF22DBEB}"/>
                    </a:ext>
                  </a:extLst>
                </p:cNvPr>
                <p:cNvPicPr/>
                <p:nvPr/>
              </p:nvPicPr>
              <p:blipFill>
                <a:blip r:embed="rId1160"/>
                <a:stretch>
                  <a:fillRect/>
                </a:stretch>
              </p:blipFill>
              <p:spPr>
                <a:xfrm>
                  <a:off x="7454973" y="4722187"/>
                  <a:ext cx="2358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161">
              <p14:nvContentPartPr>
                <p14:cNvPr id="712" name="Freihand 711">
                  <a:extLst>
                    <a:ext uri="{FF2B5EF4-FFF2-40B4-BE49-F238E27FC236}">
                      <a16:creationId xmlns:a16="http://schemas.microsoft.com/office/drawing/2014/main" id="{FA35CF5D-9C75-4872-9F6C-CCA89EB0FE01}"/>
                    </a:ext>
                  </a:extLst>
                </p14:cNvPr>
                <p14:cNvContentPartPr/>
                <p14:nvPr/>
              </p14:nvContentPartPr>
              <p14:xfrm>
                <a:off x="7858893" y="4692667"/>
                <a:ext cx="4680" cy="142920"/>
              </p14:xfrm>
            </p:contentPart>
          </mc:Choice>
          <mc:Fallback xmlns="">
            <p:pic>
              <p:nvPicPr>
                <p:cNvPr id="712" name="Freihand 711">
                  <a:extLst>
                    <a:ext uri="{FF2B5EF4-FFF2-40B4-BE49-F238E27FC236}">
                      <a16:creationId xmlns:a16="http://schemas.microsoft.com/office/drawing/2014/main" id="{FA35CF5D-9C75-4872-9F6C-CCA89EB0FE01}"/>
                    </a:ext>
                  </a:extLst>
                </p:cNvPr>
                <p:cNvPicPr/>
                <p:nvPr/>
              </p:nvPicPr>
              <p:blipFill>
                <a:blip r:embed="rId1162"/>
                <a:stretch>
                  <a:fillRect/>
                </a:stretch>
              </p:blipFill>
              <p:spPr>
                <a:xfrm>
                  <a:off x="7854573" y="4688347"/>
                  <a:ext cx="133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163">
              <p14:nvContentPartPr>
                <p14:cNvPr id="713" name="Freihand 712">
                  <a:extLst>
                    <a:ext uri="{FF2B5EF4-FFF2-40B4-BE49-F238E27FC236}">
                      <a16:creationId xmlns:a16="http://schemas.microsoft.com/office/drawing/2014/main" id="{8C1FF8A0-A518-4759-B11B-5737ABDB6F66}"/>
                    </a:ext>
                  </a:extLst>
                </p14:cNvPr>
                <p14:cNvContentPartPr/>
                <p14:nvPr/>
              </p14:nvContentPartPr>
              <p14:xfrm>
                <a:off x="7760613" y="4658827"/>
                <a:ext cx="172800" cy="199440"/>
              </p14:xfrm>
            </p:contentPart>
          </mc:Choice>
          <mc:Fallback xmlns="">
            <p:pic>
              <p:nvPicPr>
                <p:cNvPr id="713" name="Freihand 712">
                  <a:extLst>
                    <a:ext uri="{FF2B5EF4-FFF2-40B4-BE49-F238E27FC236}">
                      <a16:creationId xmlns:a16="http://schemas.microsoft.com/office/drawing/2014/main" id="{8C1FF8A0-A518-4759-B11B-5737ABDB6F66}"/>
                    </a:ext>
                  </a:extLst>
                </p:cNvPr>
                <p:cNvPicPr/>
                <p:nvPr/>
              </p:nvPicPr>
              <p:blipFill>
                <a:blip r:embed="rId1164"/>
                <a:stretch>
                  <a:fillRect/>
                </a:stretch>
              </p:blipFill>
              <p:spPr>
                <a:xfrm>
                  <a:off x="7756293" y="4654507"/>
                  <a:ext cx="18144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165">
              <p14:nvContentPartPr>
                <p14:cNvPr id="714" name="Freihand 713">
                  <a:extLst>
                    <a:ext uri="{FF2B5EF4-FFF2-40B4-BE49-F238E27FC236}">
                      <a16:creationId xmlns:a16="http://schemas.microsoft.com/office/drawing/2014/main" id="{A7C53E4B-20DD-4B3F-81C8-067FDA49B05A}"/>
                    </a:ext>
                  </a:extLst>
                </p14:cNvPr>
                <p14:cNvContentPartPr/>
                <p14:nvPr/>
              </p14:nvContentPartPr>
              <p14:xfrm>
                <a:off x="7960413" y="4680787"/>
                <a:ext cx="266400" cy="102240"/>
              </p14:xfrm>
            </p:contentPart>
          </mc:Choice>
          <mc:Fallback xmlns="">
            <p:pic>
              <p:nvPicPr>
                <p:cNvPr id="714" name="Freihand 713">
                  <a:extLst>
                    <a:ext uri="{FF2B5EF4-FFF2-40B4-BE49-F238E27FC236}">
                      <a16:creationId xmlns:a16="http://schemas.microsoft.com/office/drawing/2014/main" id="{A7C53E4B-20DD-4B3F-81C8-067FDA49B05A}"/>
                    </a:ext>
                  </a:extLst>
                </p:cNvPr>
                <p:cNvPicPr/>
                <p:nvPr/>
              </p:nvPicPr>
              <p:blipFill>
                <a:blip r:embed="rId1166"/>
                <a:stretch>
                  <a:fillRect/>
                </a:stretch>
              </p:blipFill>
              <p:spPr>
                <a:xfrm>
                  <a:off x="7956093" y="4676467"/>
                  <a:ext cx="2750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167">
              <p14:nvContentPartPr>
                <p14:cNvPr id="715" name="Freihand 714">
                  <a:extLst>
                    <a:ext uri="{FF2B5EF4-FFF2-40B4-BE49-F238E27FC236}">
                      <a16:creationId xmlns:a16="http://schemas.microsoft.com/office/drawing/2014/main" id="{6F24E002-22ED-42E6-B54F-27577C68309C}"/>
                    </a:ext>
                  </a:extLst>
                </p14:cNvPr>
                <p14:cNvContentPartPr/>
                <p14:nvPr/>
              </p14:nvContentPartPr>
              <p14:xfrm>
                <a:off x="8259573" y="4689787"/>
                <a:ext cx="187920" cy="44640"/>
              </p14:xfrm>
            </p:contentPart>
          </mc:Choice>
          <mc:Fallback xmlns="">
            <p:pic>
              <p:nvPicPr>
                <p:cNvPr id="715" name="Freihand 714">
                  <a:extLst>
                    <a:ext uri="{FF2B5EF4-FFF2-40B4-BE49-F238E27FC236}">
                      <a16:creationId xmlns:a16="http://schemas.microsoft.com/office/drawing/2014/main" id="{6F24E002-22ED-42E6-B54F-27577C68309C}"/>
                    </a:ext>
                  </a:extLst>
                </p:cNvPr>
                <p:cNvPicPr/>
                <p:nvPr/>
              </p:nvPicPr>
              <p:blipFill>
                <a:blip r:embed="rId1168"/>
                <a:stretch>
                  <a:fillRect/>
                </a:stretch>
              </p:blipFill>
              <p:spPr>
                <a:xfrm>
                  <a:off x="8255253" y="4685467"/>
                  <a:ext cx="19656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169">
              <p14:nvContentPartPr>
                <p14:cNvPr id="716" name="Freihand 715">
                  <a:extLst>
                    <a:ext uri="{FF2B5EF4-FFF2-40B4-BE49-F238E27FC236}">
                      <a16:creationId xmlns:a16="http://schemas.microsoft.com/office/drawing/2014/main" id="{472424D6-0B69-4042-B0BC-33C85DE012B9}"/>
                    </a:ext>
                  </a:extLst>
                </p14:cNvPr>
                <p14:cNvContentPartPr/>
                <p14:nvPr/>
              </p14:nvContentPartPr>
              <p14:xfrm>
                <a:off x="8436693" y="4623547"/>
                <a:ext cx="70920" cy="113400"/>
              </p14:xfrm>
            </p:contentPart>
          </mc:Choice>
          <mc:Fallback xmlns="">
            <p:pic>
              <p:nvPicPr>
                <p:cNvPr id="716" name="Freihand 715">
                  <a:extLst>
                    <a:ext uri="{FF2B5EF4-FFF2-40B4-BE49-F238E27FC236}">
                      <a16:creationId xmlns:a16="http://schemas.microsoft.com/office/drawing/2014/main" id="{472424D6-0B69-4042-B0BC-33C85DE012B9}"/>
                    </a:ext>
                  </a:extLst>
                </p:cNvPr>
                <p:cNvPicPr/>
                <p:nvPr/>
              </p:nvPicPr>
              <p:blipFill>
                <a:blip r:embed="rId1170"/>
                <a:stretch>
                  <a:fillRect/>
                </a:stretch>
              </p:blipFill>
              <p:spPr>
                <a:xfrm>
                  <a:off x="8432373" y="4619227"/>
                  <a:ext cx="795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171">
              <p14:nvContentPartPr>
                <p14:cNvPr id="718" name="Freihand 717">
                  <a:extLst>
                    <a:ext uri="{FF2B5EF4-FFF2-40B4-BE49-F238E27FC236}">
                      <a16:creationId xmlns:a16="http://schemas.microsoft.com/office/drawing/2014/main" id="{3D56E5B6-27A7-4A2E-B215-E3F71D23399D}"/>
                    </a:ext>
                  </a:extLst>
                </p14:cNvPr>
                <p14:cNvContentPartPr/>
                <p14:nvPr/>
              </p14:nvContentPartPr>
              <p14:xfrm>
                <a:off x="5678373" y="5044747"/>
                <a:ext cx="104040" cy="248040"/>
              </p14:xfrm>
            </p:contentPart>
          </mc:Choice>
          <mc:Fallback xmlns="">
            <p:pic>
              <p:nvPicPr>
                <p:cNvPr id="718" name="Freihand 717">
                  <a:extLst>
                    <a:ext uri="{FF2B5EF4-FFF2-40B4-BE49-F238E27FC236}">
                      <a16:creationId xmlns:a16="http://schemas.microsoft.com/office/drawing/2014/main" id="{3D56E5B6-27A7-4A2E-B215-E3F71D23399D}"/>
                    </a:ext>
                  </a:extLst>
                </p:cNvPr>
                <p:cNvPicPr/>
                <p:nvPr/>
              </p:nvPicPr>
              <p:blipFill>
                <a:blip r:embed="rId1172"/>
                <a:stretch>
                  <a:fillRect/>
                </a:stretch>
              </p:blipFill>
              <p:spPr>
                <a:xfrm>
                  <a:off x="5674053" y="5040427"/>
                  <a:ext cx="11268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1173">
              <p14:nvContentPartPr>
                <p14:cNvPr id="719" name="Freihand 718">
                  <a:extLst>
                    <a:ext uri="{FF2B5EF4-FFF2-40B4-BE49-F238E27FC236}">
                      <a16:creationId xmlns:a16="http://schemas.microsoft.com/office/drawing/2014/main" id="{B87969E9-EE13-4462-BF84-CA3BF93F737A}"/>
                    </a:ext>
                  </a:extLst>
                </p14:cNvPr>
                <p14:cNvContentPartPr/>
                <p14:nvPr/>
              </p14:nvContentPartPr>
              <p14:xfrm>
                <a:off x="5808693" y="5123227"/>
                <a:ext cx="249480" cy="86040"/>
              </p14:xfrm>
            </p:contentPart>
          </mc:Choice>
          <mc:Fallback xmlns="">
            <p:pic>
              <p:nvPicPr>
                <p:cNvPr id="719" name="Freihand 718">
                  <a:extLst>
                    <a:ext uri="{FF2B5EF4-FFF2-40B4-BE49-F238E27FC236}">
                      <a16:creationId xmlns:a16="http://schemas.microsoft.com/office/drawing/2014/main" id="{B87969E9-EE13-4462-BF84-CA3BF93F737A}"/>
                    </a:ext>
                  </a:extLst>
                </p:cNvPr>
                <p:cNvPicPr/>
                <p:nvPr/>
              </p:nvPicPr>
              <p:blipFill>
                <a:blip r:embed="rId1174"/>
                <a:stretch>
                  <a:fillRect/>
                </a:stretch>
              </p:blipFill>
              <p:spPr>
                <a:xfrm>
                  <a:off x="5804373" y="5118907"/>
                  <a:ext cx="2581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175">
              <p14:nvContentPartPr>
                <p14:cNvPr id="720" name="Freihand 719">
                  <a:extLst>
                    <a:ext uri="{FF2B5EF4-FFF2-40B4-BE49-F238E27FC236}">
                      <a16:creationId xmlns:a16="http://schemas.microsoft.com/office/drawing/2014/main" id="{3E8F9C30-0871-4A9B-8B84-A2CAB93DB994}"/>
                    </a:ext>
                  </a:extLst>
                </p14:cNvPr>
                <p14:cNvContentPartPr/>
                <p14:nvPr/>
              </p14:nvContentPartPr>
              <p14:xfrm>
                <a:off x="6202173" y="5082187"/>
                <a:ext cx="364320" cy="108000"/>
              </p14:xfrm>
            </p:contentPart>
          </mc:Choice>
          <mc:Fallback xmlns="">
            <p:pic>
              <p:nvPicPr>
                <p:cNvPr id="720" name="Freihand 719">
                  <a:extLst>
                    <a:ext uri="{FF2B5EF4-FFF2-40B4-BE49-F238E27FC236}">
                      <a16:creationId xmlns:a16="http://schemas.microsoft.com/office/drawing/2014/main" id="{3E8F9C30-0871-4A9B-8B84-A2CAB93DB994}"/>
                    </a:ext>
                  </a:extLst>
                </p:cNvPr>
                <p:cNvPicPr/>
                <p:nvPr/>
              </p:nvPicPr>
              <p:blipFill>
                <a:blip r:embed="rId1176"/>
                <a:stretch>
                  <a:fillRect/>
                </a:stretch>
              </p:blipFill>
              <p:spPr>
                <a:xfrm>
                  <a:off x="6197853" y="5077867"/>
                  <a:ext cx="3729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177">
              <p14:nvContentPartPr>
                <p14:cNvPr id="721" name="Freihand 720">
                  <a:extLst>
                    <a:ext uri="{FF2B5EF4-FFF2-40B4-BE49-F238E27FC236}">
                      <a16:creationId xmlns:a16="http://schemas.microsoft.com/office/drawing/2014/main" id="{7A02B45F-9C87-4F65-98B7-AB88313404B9}"/>
                    </a:ext>
                  </a:extLst>
                </p14:cNvPr>
                <p14:cNvContentPartPr/>
                <p14:nvPr/>
              </p14:nvContentPartPr>
              <p14:xfrm>
                <a:off x="6684933" y="5090107"/>
                <a:ext cx="106920" cy="177120"/>
              </p14:xfrm>
            </p:contentPart>
          </mc:Choice>
          <mc:Fallback xmlns="">
            <p:pic>
              <p:nvPicPr>
                <p:cNvPr id="721" name="Freihand 720">
                  <a:extLst>
                    <a:ext uri="{FF2B5EF4-FFF2-40B4-BE49-F238E27FC236}">
                      <a16:creationId xmlns:a16="http://schemas.microsoft.com/office/drawing/2014/main" id="{7A02B45F-9C87-4F65-98B7-AB88313404B9}"/>
                    </a:ext>
                  </a:extLst>
                </p:cNvPr>
                <p:cNvPicPr/>
                <p:nvPr/>
              </p:nvPicPr>
              <p:blipFill>
                <a:blip r:embed="rId1178"/>
                <a:stretch>
                  <a:fillRect/>
                </a:stretch>
              </p:blipFill>
              <p:spPr>
                <a:xfrm>
                  <a:off x="6680613" y="5085787"/>
                  <a:ext cx="1155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179">
              <p14:nvContentPartPr>
                <p14:cNvPr id="722" name="Freihand 721">
                  <a:extLst>
                    <a:ext uri="{FF2B5EF4-FFF2-40B4-BE49-F238E27FC236}">
                      <a16:creationId xmlns:a16="http://schemas.microsoft.com/office/drawing/2014/main" id="{01ABBE1A-F29C-46D4-91F7-82636764FCB1}"/>
                    </a:ext>
                  </a:extLst>
                </p14:cNvPr>
                <p14:cNvContentPartPr/>
                <p14:nvPr/>
              </p14:nvContentPartPr>
              <p14:xfrm>
                <a:off x="6825693" y="5068867"/>
                <a:ext cx="136080" cy="87840"/>
              </p14:xfrm>
            </p:contentPart>
          </mc:Choice>
          <mc:Fallback xmlns="">
            <p:pic>
              <p:nvPicPr>
                <p:cNvPr id="722" name="Freihand 721">
                  <a:extLst>
                    <a:ext uri="{FF2B5EF4-FFF2-40B4-BE49-F238E27FC236}">
                      <a16:creationId xmlns:a16="http://schemas.microsoft.com/office/drawing/2014/main" id="{01ABBE1A-F29C-46D4-91F7-82636764FCB1}"/>
                    </a:ext>
                  </a:extLst>
                </p:cNvPr>
                <p:cNvPicPr/>
                <p:nvPr/>
              </p:nvPicPr>
              <p:blipFill>
                <a:blip r:embed="rId1180"/>
                <a:stretch>
                  <a:fillRect/>
                </a:stretch>
              </p:blipFill>
              <p:spPr>
                <a:xfrm>
                  <a:off x="6821373" y="5064547"/>
                  <a:ext cx="1447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181">
              <p14:nvContentPartPr>
                <p14:cNvPr id="724" name="Freihand 723">
                  <a:extLst>
                    <a:ext uri="{FF2B5EF4-FFF2-40B4-BE49-F238E27FC236}">
                      <a16:creationId xmlns:a16="http://schemas.microsoft.com/office/drawing/2014/main" id="{82114BAF-D77B-4453-869E-772346CA64F4}"/>
                    </a:ext>
                  </a:extLst>
                </p14:cNvPr>
                <p14:cNvContentPartPr/>
                <p14:nvPr/>
              </p14:nvContentPartPr>
              <p14:xfrm>
                <a:off x="6983013" y="4987507"/>
                <a:ext cx="114480" cy="250560"/>
              </p14:xfrm>
            </p:contentPart>
          </mc:Choice>
          <mc:Fallback xmlns="">
            <p:pic>
              <p:nvPicPr>
                <p:cNvPr id="724" name="Freihand 723">
                  <a:extLst>
                    <a:ext uri="{FF2B5EF4-FFF2-40B4-BE49-F238E27FC236}">
                      <a16:creationId xmlns:a16="http://schemas.microsoft.com/office/drawing/2014/main" id="{82114BAF-D77B-4453-869E-772346CA64F4}"/>
                    </a:ext>
                  </a:extLst>
                </p:cNvPr>
                <p:cNvPicPr/>
                <p:nvPr/>
              </p:nvPicPr>
              <p:blipFill>
                <a:blip r:embed="rId1182"/>
                <a:stretch>
                  <a:fillRect/>
                </a:stretch>
              </p:blipFill>
              <p:spPr>
                <a:xfrm>
                  <a:off x="6978693" y="4983187"/>
                  <a:ext cx="12312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1183">
              <p14:nvContentPartPr>
                <p14:cNvPr id="725" name="Freihand 724">
                  <a:extLst>
                    <a:ext uri="{FF2B5EF4-FFF2-40B4-BE49-F238E27FC236}">
                      <a16:creationId xmlns:a16="http://schemas.microsoft.com/office/drawing/2014/main" id="{958187D0-9DFA-4D36-8960-95D2051419F7}"/>
                    </a:ext>
                  </a:extLst>
                </p14:cNvPr>
                <p14:cNvContentPartPr/>
                <p14:nvPr/>
              </p14:nvContentPartPr>
              <p14:xfrm>
                <a:off x="7112253" y="5048707"/>
                <a:ext cx="296280" cy="121320"/>
              </p14:xfrm>
            </p:contentPart>
          </mc:Choice>
          <mc:Fallback xmlns="">
            <p:pic>
              <p:nvPicPr>
                <p:cNvPr id="725" name="Freihand 724">
                  <a:extLst>
                    <a:ext uri="{FF2B5EF4-FFF2-40B4-BE49-F238E27FC236}">
                      <a16:creationId xmlns:a16="http://schemas.microsoft.com/office/drawing/2014/main" id="{958187D0-9DFA-4D36-8960-95D2051419F7}"/>
                    </a:ext>
                  </a:extLst>
                </p:cNvPr>
                <p:cNvPicPr/>
                <p:nvPr/>
              </p:nvPicPr>
              <p:blipFill>
                <a:blip r:embed="rId1184"/>
                <a:stretch>
                  <a:fillRect/>
                </a:stretch>
              </p:blipFill>
              <p:spPr>
                <a:xfrm>
                  <a:off x="7107933" y="5044387"/>
                  <a:ext cx="3049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185">
              <p14:nvContentPartPr>
                <p14:cNvPr id="726" name="Freihand 725">
                  <a:extLst>
                    <a:ext uri="{FF2B5EF4-FFF2-40B4-BE49-F238E27FC236}">
                      <a16:creationId xmlns:a16="http://schemas.microsoft.com/office/drawing/2014/main" id="{51FF76D4-23AB-4505-A896-C9C32181A032}"/>
                    </a:ext>
                  </a:extLst>
                </p14:cNvPr>
                <p14:cNvContentPartPr/>
                <p14:nvPr/>
              </p14:nvContentPartPr>
              <p14:xfrm>
                <a:off x="7437693" y="5038987"/>
                <a:ext cx="87120" cy="90720"/>
              </p14:xfrm>
            </p:contentPart>
          </mc:Choice>
          <mc:Fallback xmlns="">
            <p:pic>
              <p:nvPicPr>
                <p:cNvPr id="726" name="Freihand 725">
                  <a:extLst>
                    <a:ext uri="{FF2B5EF4-FFF2-40B4-BE49-F238E27FC236}">
                      <a16:creationId xmlns:a16="http://schemas.microsoft.com/office/drawing/2014/main" id="{51FF76D4-23AB-4505-A896-C9C32181A032}"/>
                    </a:ext>
                  </a:extLst>
                </p:cNvPr>
                <p:cNvPicPr/>
                <p:nvPr/>
              </p:nvPicPr>
              <p:blipFill>
                <a:blip r:embed="rId1186"/>
                <a:stretch>
                  <a:fillRect/>
                </a:stretch>
              </p:blipFill>
              <p:spPr>
                <a:xfrm>
                  <a:off x="7433373" y="5034667"/>
                  <a:ext cx="957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187">
              <p14:nvContentPartPr>
                <p14:cNvPr id="727" name="Freihand 726">
                  <a:extLst>
                    <a:ext uri="{FF2B5EF4-FFF2-40B4-BE49-F238E27FC236}">
                      <a16:creationId xmlns:a16="http://schemas.microsoft.com/office/drawing/2014/main" id="{EC961927-02E2-4793-97F7-1D0A30BAE399}"/>
                    </a:ext>
                  </a:extLst>
                </p14:cNvPr>
                <p14:cNvContentPartPr/>
                <p14:nvPr/>
              </p14:nvContentPartPr>
              <p14:xfrm>
                <a:off x="7542453" y="5034307"/>
                <a:ext cx="108360" cy="93240"/>
              </p14:xfrm>
            </p:contentPart>
          </mc:Choice>
          <mc:Fallback xmlns="">
            <p:pic>
              <p:nvPicPr>
                <p:cNvPr id="727" name="Freihand 726">
                  <a:extLst>
                    <a:ext uri="{FF2B5EF4-FFF2-40B4-BE49-F238E27FC236}">
                      <a16:creationId xmlns:a16="http://schemas.microsoft.com/office/drawing/2014/main" id="{EC961927-02E2-4793-97F7-1D0A30BAE399}"/>
                    </a:ext>
                  </a:extLst>
                </p:cNvPr>
                <p:cNvPicPr/>
                <p:nvPr/>
              </p:nvPicPr>
              <p:blipFill>
                <a:blip r:embed="rId1188"/>
                <a:stretch>
                  <a:fillRect/>
                </a:stretch>
              </p:blipFill>
              <p:spPr>
                <a:xfrm>
                  <a:off x="7538133" y="5029987"/>
                  <a:ext cx="1170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189">
              <p14:nvContentPartPr>
                <p14:cNvPr id="728" name="Freihand 727">
                  <a:extLst>
                    <a:ext uri="{FF2B5EF4-FFF2-40B4-BE49-F238E27FC236}">
                      <a16:creationId xmlns:a16="http://schemas.microsoft.com/office/drawing/2014/main" id="{B3755CAD-B6FA-4253-A90D-81400D011FEC}"/>
                    </a:ext>
                  </a:extLst>
                </p14:cNvPr>
                <p14:cNvContentPartPr/>
                <p14:nvPr/>
              </p14:nvContentPartPr>
              <p14:xfrm>
                <a:off x="7696893" y="5032507"/>
                <a:ext cx="117720" cy="97560"/>
              </p14:xfrm>
            </p:contentPart>
          </mc:Choice>
          <mc:Fallback xmlns="">
            <p:pic>
              <p:nvPicPr>
                <p:cNvPr id="728" name="Freihand 727">
                  <a:extLst>
                    <a:ext uri="{FF2B5EF4-FFF2-40B4-BE49-F238E27FC236}">
                      <a16:creationId xmlns:a16="http://schemas.microsoft.com/office/drawing/2014/main" id="{B3755CAD-B6FA-4253-A90D-81400D011FEC}"/>
                    </a:ext>
                  </a:extLst>
                </p:cNvPr>
                <p:cNvPicPr/>
                <p:nvPr/>
              </p:nvPicPr>
              <p:blipFill>
                <a:blip r:embed="rId1190"/>
                <a:stretch>
                  <a:fillRect/>
                </a:stretch>
              </p:blipFill>
              <p:spPr>
                <a:xfrm>
                  <a:off x="7692573" y="5028187"/>
                  <a:ext cx="1263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191">
              <p14:nvContentPartPr>
                <p14:cNvPr id="730" name="Freihand 729">
                  <a:extLst>
                    <a:ext uri="{FF2B5EF4-FFF2-40B4-BE49-F238E27FC236}">
                      <a16:creationId xmlns:a16="http://schemas.microsoft.com/office/drawing/2014/main" id="{3EC00745-B49E-4A16-B106-0C02710AF07F}"/>
                    </a:ext>
                  </a:extLst>
                </p14:cNvPr>
                <p14:cNvContentPartPr/>
                <p14:nvPr/>
              </p14:nvContentPartPr>
              <p14:xfrm>
                <a:off x="6187773" y="5497987"/>
                <a:ext cx="18720" cy="3600"/>
              </p14:xfrm>
            </p:contentPart>
          </mc:Choice>
          <mc:Fallback xmlns="">
            <p:pic>
              <p:nvPicPr>
                <p:cNvPr id="730" name="Freihand 729">
                  <a:extLst>
                    <a:ext uri="{FF2B5EF4-FFF2-40B4-BE49-F238E27FC236}">
                      <a16:creationId xmlns:a16="http://schemas.microsoft.com/office/drawing/2014/main" id="{3EC00745-B49E-4A16-B106-0C02710AF07F}"/>
                    </a:ext>
                  </a:extLst>
                </p:cNvPr>
                <p:cNvPicPr/>
                <p:nvPr/>
              </p:nvPicPr>
              <p:blipFill>
                <a:blip r:embed="rId1192"/>
                <a:stretch>
                  <a:fillRect/>
                </a:stretch>
              </p:blipFill>
              <p:spPr>
                <a:xfrm>
                  <a:off x="6183453" y="5493667"/>
                  <a:ext cx="273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193">
              <p14:nvContentPartPr>
                <p14:cNvPr id="731" name="Freihand 730">
                  <a:extLst>
                    <a:ext uri="{FF2B5EF4-FFF2-40B4-BE49-F238E27FC236}">
                      <a16:creationId xmlns:a16="http://schemas.microsoft.com/office/drawing/2014/main" id="{251F70F5-DB2E-4D67-AA06-82443E2CA72C}"/>
                    </a:ext>
                  </a:extLst>
                </p14:cNvPr>
                <p14:cNvContentPartPr/>
                <p14:nvPr/>
              </p14:nvContentPartPr>
              <p14:xfrm>
                <a:off x="6099933" y="5424907"/>
                <a:ext cx="125280" cy="1026360"/>
              </p14:xfrm>
            </p:contentPart>
          </mc:Choice>
          <mc:Fallback xmlns="">
            <p:pic>
              <p:nvPicPr>
                <p:cNvPr id="731" name="Freihand 730">
                  <a:extLst>
                    <a:ext uri="{FF2B5EF4-FFF2-40B4-BE49-F238E27FC236}">
                      <a16:creationId xmlns:a16="http://schemas.microsoft.com/office/drawing/2014/main" id="{251F70F5-DB2E-4D67-AA06-82443E2CA72C}"/>
                    </a:ext>
                  </a:extLst>
                </p:cNvPr>
                <p:cNvPicPr/>
                <p:nvPr/>
              </p:nvPicPr>
              <p:blipFill>
                <a:blip r:embed="rId1194"/>
                <a:stretch>
                  <a:fillRect/>
                </a:stretch>
              </p:blipFill>
              <p:spPr>
                <a:xfrm>
                  <a:off x="6095613" y="5420587"/>
                  <a:ext cx="133920" cy="1035000"/>
                </a:xfrm>
                <a:prstGeom prst="rect">
                  <a:avLst/>
                </a:prstGeom>
              </p:spPr>
            </p:pic>
          </mc:Fallback>
        </mc:AlternateContent>
        <mc:AlternateContent xmlns:mc="http://schemas.openxmlformats.org/markup-compatibility/2006" xmlns:p14="http://schemas.microsoft.com/office/powerpoint/2010/main">
          <mc:Choice Requires="p14">
            <p:contentPart p14:bwMode="auto" r:id="rId1195">
              <p14:nvContentPartPr>
                <p14:cNvPr id="732" name="Freihand 731">
                  <a:extLst>
                    <a:ext uri="{FF2B5EF4-FFF2-40B4-BE49-F238E27FC236}">
                      <a16:creationId xmlns:a16="http://schemas.microsoft.com/office/drawing/2014/main" id="{75A926CF-9B2B-4833-A073-49B8DBB758B2}"/>
                    </a:ext>
                  </a:extLst>
                </p14:cNvPr>
                <p14:cNvContentPartPr/>
                <p14:nvPr/>
              </p14:nvContentPartPr>
              <p14:xfrm>
                <a:off x="5936493" y="6313027"/>
                <a:ext cx="1536480" cy="113400"/>
              </p14:xfrm>
            </p:contentPart>
          </mc:Choice>
          <mc:Fallback xmlns="">
            <p:pic>
              <p:nvPicPr>
                <p:cNvPr id="732" name="Freihand 731">
                  <a:extLst>
                    <a:ext uri="{FF2B5EF4-FFF2-40B4-BE49-F238E27FC236}">
                      <a16:creationId xmlns:a16="http://schemas.microsoft.com/office/drawing/2014/main" id="{75A926CF-9B2B-4833-A073-49B8DBB758B2}"/>
                    </a:ext>
                  </a:extLst>
                </p:cNvPr>
                <p:cNvPicPr/>
                <p:nvPr/>
              </p:nvPicPr>
              <p:blipFill>
                <a:blip r:embed="rId1196"/>
                <a:stretch>
                  <a:fillRect/>
                </a:stretch>
              </p:blipFill>
              <p:spPr>
                <a:xfrm>
                  <a:off x="5932173" y="6308707"/>
                  <a:ext cx="15451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197">
              <p14:nvContentPartPr>
                <p14:cNvPr id="733" name="Freihand 732">
                  <a:extLst>
                    <a:ext uri="{FF2B5EF4-FFF2-40B4-BE49-F238E27FC236}">
                      <a16:creationId xmlns:a16="http://schemas.microsoft.com/office/drawing/2014/main" id="{EF4A5130-CFAE-4E4F-9223-89E54F4FDCD6}"/>
                    </a:ext>
                  </a:extLst>
                </p14:cNvPr>
                <p14:cNvContentPartPr/>
                <p14:nvPr/>
              </p14:nvContentPartPr>
              <p14:xfrm>
                <a:off x="7453173" y="6258307"/>
                <a:ext cx="123840" cy="172440"/>
              </p14:xfrm>
            </p:contentPart>
          </mc:Choice>
          <mc:Fallback xmlns="">
            <p:pic>
              <p:nvPicPr>
                <p:cNvPr id="733" name="Freihand 732">
                  <a:extLst>
                    <a:ext uri="{FF2B5EF4-FFF2-40B4-BE49-F238E27FC236}">
                      <a16:creationId xmlns:a16="http://schemas.microsoft.com/office/drawing/2014/main" id="{EF4A5130-CFAE-4E4F-9223-89E54F4FDCD6}"/>
                    </a:ext>
                  </a:extLst>
                </p:cNvPr>
                <p:cNvPicPr/>
                <p:nvPr/>
              </p:nvPicPr>
              <p:blipFill>
                <a:blip r:embed="rId1198"/>
                <a:stretch>
                  <a:fillRect/>
                </a:stretch>
              </p:blipFill>
              <p:spPr>
                <a:xfrm>
                  <a:off x="7448853" y="6253987"/>
                  <a:ext cx="1324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199">
              <p14:nvContentPartPr>
                <p14:cNvPr id="735" name="Freihand 734">
                  <a:extLst>
                    <a:ext uri="{FF2B5EF4-FFF2-40B4-BE49-F238E27FC236}">
                      <a16:creationId xmlns:a16="http://schemas.microsoft.com/office/drawing/2014/main" id="{83DCEB92-B7F6-4FD8-973C-281F4721E2CF}"/>
                    </a:ext>
                  </a:extLst>
                </p14:cNvPr>
                <p14:cNvContentPartPr/>
                <p14:nvPr/>
              </p14:nvContentPartPr>
              <p14:xfrm>
                <a:off x="6067533" y="5276587"/>
                <a:ext cx="234720" cy="183240"/>
              </p14:xfrm>
            </p:contentPart>
          </mc:Choice>
          <mc:Fallback xmlns="">
            <p:pic>
              <p:nvPicPr>
                <p:cNvPr id="735" name="Freihand 734">
                  <a:extLst>
                    <a:ext uri="{FF2B5EF4-FFF2-40B4-BE49-F238E27FC236}">
                      <a16:creationId xmlns:a16="http://schemas.microsoft.com/office/drawing/2014/main" id="{83DCEB92-B7F6-4FD8-973C-281F4721E2CF}"/>
                    </a:ext>
                  </a:extLst>
                </p:cNvPr>
                <p:cNvPicPr/>
                <p:nvPr/>
              </p:nvPicPr>
              <p:blipFill>
                <a:blip r:embed="rId1200"/>
                <a:stretch>
                  <a:fillRect/>
                </a:stretch>
              </p:blipFill>
              <p:spPr>
                <a:xfrm>
                  <a:off x="6063213" y="5272267"/>
                  <a:ext cx="24336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201">
              <p14:nvContentPartPr>
                <p14:cNvPr id="737" name="Freihand 736">
                  <a:extLst>
                    <a:ext uri="{FF2B5EF4-FFF2-40B4-BE49-F238E27FC236}">
                      <a16:creationId xmlns:a16="http://schemas.microsoft.com/office/drawing/2014/main" id="{432F3EF9-9883-4AD8-94B9-96F6168065C9}"/>
                    </a:ext>
                  </a:extLst>
                </p14:cNvPr>
                <p14:cNvContentPartPr/>
                <p14:nvPr/>
              </p14:nvContentPartPr>
              <p14:xfrm>
                <a:off x="5904453" y="5297467"/>
                <a:ext cx="43200" cy="104040"/>
              </p14:xfrm>
            </p:contentPart>
          </mc:Choice>
          <mc:Fallback xmlns="">
            <p:pic>
              <p:nvPicPr>
                <p:cNvPr id="737" name="Freihand 736">
                  <a:extLst>
                    <a:ext uri="{FF2B5EF4-FFF2-40B4-BE49-F238E27FC236}">
                      <a16:creationId xmlns:a16="http://schemas.microsoft.com/office/drawing/2014/main" id="{432F3EF9-9883-4AD8-94B9-96F6168065C9}"/>
                    </a:ext>
                  </a:extLst>
                </p:cNvPr>
                <p:cNvPicPr/>
                <p:nvPr/>
              </p:nvPicPr>
              <p:blipFill>
                <a:blip r:embed="rId1202"/>
                <a:stretch>
                  <a:fillRect/>
                </a:stretch>
              </p:blipFill>
              <p:spPr>
                <a:xfrm>
                  <a:off x="5900133" y="5293147"/>
                  <a:ext cx="518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203">
              <p14:nvContentPartPr>
                <p14:cNvPr id="738" name="Freihand 737">
                  <a:extLst>
                    <a:ext uri="{FF2B5EF4-FFF2-40B4-BE49-F238E27FC236}">
                      <a16:creationId xmlns:a16="http://schemas.microsoft.com/office/drawing/2014/main" id="{6D23CE81-E815-496C-92FA-F45893C19494}"/>
                    </a:ext>
                  </a:extLst>
                </p14:cNvPr>
                <p14:cNvContentPartPr/>
                <p14:nvPr/>
              </p14:nvContentPartPr>
              <p14:xfrm>
                <a:off x="5860533" y="5274067"/>
                <a:ext cx="158400" cy="177120"/>
              </p14:xfrm>
            </p:contentPart>
          </mc:Choice>
          <mc:Fallback xmlns="">
            <p:pic>
              <p:nvPicPr>
                <p:cNvPr id="738" name="Freihand 737">
                  <a:extLst>
                    <a:ext uri="{FF2B5EF4-FFF2-40B4-BE49-F238E27FC236}">
                      <a16:creationId xmlns:a16="http://schemas.microsoft.com/office/drawing/2014/main" id="{6D23CE81-E815-496C-92FA-F45893C19494}"/>
                    </a:ext>
                  </a:extLst>
                </p:cNvPr>
                <p:cNvPicPr/>
                <p:nvPr/>
              </p:nvPicPr>
              <p:blipFill>
                <a:blip r:embed="rId1204"/>
                <a:stretch>
                  <a:fillRect/>
                </a:stretch>
              </p:blipFill>
              <p:spPr>
                <a:xfrm>
                  <a:off x="5856213" y="5269747"/>
                  <a:ext cx="1670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205">
              <p14:nvContentPartPr>
                <p14:cNvPr id="740" name="Freihand 739">
                  <a:extLst>
                    <a:ext uri="{FF2B5EF4-FFF2-40B4-BE49-F238E27FC236}">
                      <a16:creationId xmlns:a16="http://schemas.microsoft.com/office/drawing/2014/main" id="{51D7391A-7696-4366-BD05-3CFC78BF5102}"/>
                    </a:ext>
                  </a:extLst>
                </p14:cNvPr>
                <p14:cNvContentPartPr/>
                <p14:nvPr/>
              </p14:nvContentPartPr>
              <p14:xfrm>
                <a:off x="7324293" y="6468547"/>
                <a:ext cx="97200" cy="145800"/>
              </p14:xfrm>
            </p:contentPart>
          </mc:Choice>
          <mc:Fallback xmlns="">
            <p:pic>
              <p:nvPicPr>
                <p:cNvPr id="740" name="Freihand 739">
                  <a:extLst>
                    <a:ext uri="{FF2B5EF4-FFF2-40B4-BE49-F238E27FC236}">
                      <a16:creationId xmlns:a16="http://schemas.microsoft.com/office/drawing/2014/main" id="{51D7391A-7696-4366-BD05-3CFC78BF5102}"/>
                    </a:ext>
                  </a:extLst>
                </p:cNvPr>
                <p:cNvPicPr/>
                <p:nvPr/>
              </p:nvPicPr>
              <p:blipFill>
                <a:blip r:embed="rId1206"/>
                <a:stretch>
                  <a:fillRect/>
                </a:stretch>
              </p:blipFill>
              <p:spPr>
                <a:xfrm>
                  <a:off x="7319973" y="6464227"/>
                  <a:ext cx="1058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207">
              <p14:nvContentPartPr>
                <p14:cNvPr id="741" name="Freihand 740">
                  <a:extLst>
                    <a:ext uri="{FF2B5EF4-FFF2-40B4-BE49-F238E27FC236}">
                      <a16:creationId xmlns:a16="http://schemas.microsoft.com/office/drawing/2014/main" id="{4373F290-EC2A-4D50-9EE9-B1261228298A}"/>
                    </a:ext>
                  </a:extLst>
                </p14:cNvPr>
                <p14:cNvContentPartPr/>
                <p14:nvPr/>
              </p14:nvContentPartPr>
              <p14:xfrm>
                <a:off x="7412133" y="6492307"/>
                <a:ext cx="21240" cy="141840"/>
              </p14:xfrm>
            </p:contentPart>
          </mc:Choice>
          <mc:Fallback xmlns="">
            <p:pic>
              <p:nvPicPr>
                <p:cNvPr id="741" name="Freihand 740">
                  <a:extLst>
                    <a:ext uri="{FF2B5EF4-FFF2-40B4-BE49-F238E27FC236}">
                      <a16:creationId xmlns:a16="http://schemas.microsoft.com/office/drawing/2014/main" id="{4373F290-EC2A-4D50-9EE9-B1261228298A}"/>
                    </a:ext>
                  </a:extLst>
                </p:cNvPr>
                <p:cNvPicPr/>
                <p:nvPr/>
              </p:nvPicPr>
              <p:blipFill>
                <a:blip r:embed="rId1208"/>
                <a:stretch>
                  <a:fillRect/>
                </a:stretch>
              </p:blipFill>
              <p:spPr>
                <a:xfrm>
                  <a:off x="7407813" y="6487987"/>
                  <a:ext cx="298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209">
              <p14:nvContentPartPr>
                <p14:cNvPr id="742" name="Freihand 741">
                  <a:extLst>
                    <a:ext uri="{FF2B5EF4-FFF2-40B4-BE49-F238E27FC236}">
                      <a16:creationId xmlns:a16="http://schemas.microsoft.com/office/drawing/2014/main" id="{306FD10A-9420-4E7C-8EAB-A71E782FD802}"/>
                    </a:ext>
                  </a:extLst>
                </p14:cNvPr>
                <p14:cNvContentPartPr/>
                <p14:nvPr/>
              </p14:nvContentPartPr>
              <p14:xfrm>
                <a:off x="7367853" y="6560347"/>
                <a:ext cx="100080" cy="14040"/>
              </p14:xfrm>
            </p:contentPart>
          </mc:Choice>
          <mc:Fallback xmlns="">
            <p:pic>
              <p:nvPicPr>
                <p:cNvPr id="742" name="Freihand 741">
                  <a:extLst>
                    <a:ext uri="{FF2B5EF4-FFF2-40B4-BE49-F238E27FC236}">
                      <a16:creationId xmlns:a16="http://schemas.microsoft.com/office/drawing/2014/main" id="{306FD10A-9420-4E7C-8EAB-A71E782FD802}"/>
                    </a:ext>
                  </a:extLst>
                </p:cNvPr>
                <p:cNvPicPr/>
                <p:nvPr/>
              </p:nvPicPr>
              <p:blipFill>
                <a:blip r:embed="rId1210"/>
                <a:stretch>
                  <a:fillRect/>
                </a:stretch>
              </p:blipFill>
              <p:spPr>
                <a:xfrm>
                  <a:off x="7363533" y="6556027"/>
                  <a:ext cx="1087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211">
              <p14:nvContentPartPr>
                <p14:cNvPr id="746" name="Freihand 745">
                  <a:extLst>
                    <a:ext uri="{FF2B5EF4-FFF2-40B4-BE49-F238E27FC236}">
                      <a16:creationId xmlns:a16="http://schemas.microsoft.com/office/drawing/2014/main" id="{81E81AE4-EF6B-47BF-B243-12123E1F9711}"/>
                    </a:ext>
                  </a:extLst>
                </p14:cNvPr>
                <p14:cNvContentPartPr/>
                <p14:nvPr/>
              </p14:nvContentPartPr>
              <p14:xfrm>
                <a:off x="6898413" y="6079387"/>
                <a:ext cx="198720" cy="104760"/>
              </p14:xfrm>
            </p:contentPart>
          </mc:Choice>
          <mc:Fallback xmlns="">
            <p:pic>
              <p:nvPicPr>
                <p:cNvPr id="746" name="Freihand 745">
                  <a:extLst>
                    <a:ext uri="{FF2B5EF4-FFF2-40B4-BE49-F238E27FC236}">
                      <a16:creationId xmlns:a16="http://schemas.microsoft.com/office/drawing/2014/main" id="{81E81AE4-EF6B-47BF-B243-12123E1F9711}"/>
                    </a:ext>
                  </a:extLst>
                </p:cNvPr>
                <p:cNvPicPr/>
                <p:nvPr/>
              </p:nvPicPr>
              <p:blipFill>
                <a:blip r:embed="rId1212"/>
                <a:stretch>
                  <a:fillRect/>
                </a:stretch>
              </p:blipFill>
              <p:spPr>
                <a:xfrm>
                  <a:off x="6894093" y="6075067"/>
                  <a:ext cx="2073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213">
              <p14:nvContentPartPr>
                <p14:cNvPr id="747" name="Freihand 746">
                  <a:extLst>
                    <a:ext uri="{FF2B5EF4-FFF2-40B4-BE49-F238E27FC236}">
                      <a16:creationId xmlns:a16="http://schemas.microsoft.com/office/drawing/2014/main" id="{5F30D63D-3B75-441B-A029-1DA4A989C685}"/>
                    </a:ext>
                  </a:extLst>
                </p14:cNvPr>
                <p14:cNvContentPartPr/>
                <p14:nvPr/>
              </p14:nvContentPartPr>
              <p14:xfrm>
                <a:off x="6814173" y="6088387"/>
                <a:ext cx="183240" cy="129960"/>
              </p14:xfrm>
            </p:contentPart>
          </mc:Choice>
          <mc:Fallback xmlns="">
            <p:pic>
              <p:nvPicPr>
                <p:cNvPr id="747" name="Freihand 746">
                  <a:extLst>
                    <a:ext uri="{FF2B5EF4-FFF2-40B4-BE49-F238E27FC236}">
                      <a16:creationId xmlns:a16="http://schemas.microsoft.com/office/drawing/2014/main" id="{5F30D63D-3B75-441B-A029-1DA4A989C685}"/>
                    </a:ext>
                  </a:extLst>
                </p:cNvPr>
                <p:cNvPicPr/>
                <p:nvPr/>
              </p:nvPicPr>
              <p:blipFill>
                <a:blip r:embed="rId1214"/>
                <a:stretch>
                  <a:fillRect/>
                </a:stretch>
              </p:blipFill>
              <p:spPr>
                <a:xfrm>
                  <a:off x="6809853" y="6084067"/>
                  <a:ext cx="1918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215">
              <p14:nvContentPartPr>
                <p14:cNvPr id="749" name="Freihand 748">
                  <a:extLst>
                    <a:ext uri="{FF2B5EF4-FFF2-40B4-BE49-F238E27FC236}">
                      <a16:creationId xmlns:a16="http://schemas.microsoft.com/office/drawing/2014/main" id="{216ADC61-C2AE-4E77-933C-F41F138D1892}"/>
                    </a:ext>
                  </a:extLst>
                </p14:cNvPr>
                <p14:cNvContentPartPr/>
                <p14:nvPr/>
              </p14:nvContentPartPr>
              <p14:xfrm>
                <a:off x="7249773" y="5914507"/>
                <a:ext cx="109440" cy="185040"/>
              </p14:xfrm>
            </p:contentPart>
          </mc:Choice>
          <mc:Fallback xmlns="">
            <p:pic>
              <p:nvPicPr>
                <p:cNvPr id="749" name="Freihand 748">
                  <a:extLst>
                    <a:ext uri="{FF2B5EF4-FFF2-40B4-BE49-F238E27FC236}">
                      <a16:creationId xmlns:a16="http://schemas.microsoft.com/office/drawing/2014/main" id="{216ADC61-C2AE-4E77-933C-F41F138D1892}"/>
                    </a:ext>
                  </a:extLst>
                </p:cNvPr>
                <p:cNvPicPr/>
                <p:nvPr/>
              </p:nvPicPr>
              <p:blipFill>
                <a:blip r:embed="rId1216"/>
                <a:stretch>
                  <a:fillRect/>
                </a:stretch>
              </p:blipFill>
              <p:spPr>
                <a:xfrm>
                  <a:off x="7245453" y="5910187"/>
                  <a:ext cx="1180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217">
              <p14:nvContentPartPr>
                <p14:cNvPr id="750" name="Freihand 749">
                  <a:extLst>
                    <a:ext uri="{FF2B5EF4-FFF2-40B4-BE49-F238E27FC236}">
                      <a16:creationId xmlns:a16="http://schemas.microsoft.com/office/drawing/2014/main" id="{490BFB59-4B2B-49F3-BFC2-20392F7418FB}"/>
                    </a:ext>
                  </a:extLst>
                </p14:cNvPr>
                <p14:cNvContentPartPr/>
                <p14:nvPr/>
              </p14:nvContentPartPr>
              <p14:xfrm>
                <a:off x="7385493" y="5939707"/>
                <a:ext cx="39600" cy="82440"/>
              </p14:xfrm>
            </p:contentPart>
          </mc:Choice>
          <mc:Fallback xmlns="">
            <p:pic>
              <p:nvPicPr>
                <p:cNvPr id="750" name="Freihand 749">
                  <a:extLst>
                    <a:ext uri="{FF2B5EF4-FFF2-40B4-BE49-F238E27FC236}">
                      <a16:creationId xmlns:a16="http://schemas.microsoft.com/office/drawing/2014/main" id="{490BFB59-4B2B-49F3-BFC2-20392F7418FB}"/>
                    </a:ext>
                  </a:extLst>
                </p:cNvPr>
                <p:cNvPicPr/>
                <p:nvPr/>
              </p:nvPicPr>
              <p:blipFill>
                <a:blip r:embed="rId1218"/>
                <a:stretch>
                  <a:fillRect/>
                </a:stretch>
              </p:blipFill>
              <p:spPr>
                <a:xfrm>
                  <a:off x="7381173" y="5935387"/>
                  <a:ext cx="482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219">
              <p14:nvContentPartPr>
                <p14:cNvPr id="751" name="Freihand 750">
                  <a:extLst>
                    <a:ext uri="{FF2B5EF4-FFF2-40B4-BE49-F238E27FC236}">
                      <a16:creationId xmlns:a16="http://schemas.microsoft.com/office/drawing/2014/main" id="{2F80C103-A5EB-4310-B8B0-BB235C8F9F02}"/>
                    </a:ext>
                  </a:extLst>
                </p14:cNvPr>
                <p14:cNvContentPartPr/>
                <p14:nvPr/>
              </p14:nvContentPartPr>
              <p14:xfrm>
                <a:off x="7413213" y="5934307"/>
                <a:ext cx="360" cy="360"/>
              </p14:xfrm>
            </p:contentPart>
          </mc:Choice>
          <mc:Fallback xmlns="">
            <p:pic>
              <p:nvPicPr>
                <p:cNvPr id="751" name="Freihand 750">
                  <a:extLst>
                    <a:ext uri="{FF2B5EF4-FFF2-40B4-BE49-F238E27FC236}">
                      <a16:creationId xmlns:a16="http://schemas.microsoft.com/office/drawing/2014/main" id="{2F80C103-A5EB-4310-B8B0-BB235C8F9F02}"/>
                    </a:ext>
                  </a:extLst>
                </p:cNvPr>
                <p:cNvPicPr/>
                <p:nvPr/>
              </p:nvPicPr>
              <p:blipFill>
                <a:blip r:embed="rId1075"/>
                <a:stretch>
                  <a:fillRect/>
                </a:stretch>
              </p:blipFill>
              <p:spPr>
                <a:xfrm>
                  <a:off x="7408893" y="59299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20">
              <p14:nvContentPartPr>
                <p14:cNvPr id="752" name="Freihand 751">
                  <a:extLst>
                    <a:ext uri="{FF2B5EF4-FFF2-40B4-BE49-F238E27FC236}">
                      <a16:creationId xmlns:a16="http://schemas.microsoft.com/office/drawing/2014/main" id="{C190CEE3-4A43-45F7-95BE-8D7247989F72}"/>
                    </a:ext>
                  </a:extLst>
                </p14:cNvPr>
                <p14:cNvContentPartPr/>
                <p14:nvPr/>
              </p14:nvContentPartPr>
              <p14:xfrm>
                <a:off x="7410693" y="5921347"/>
                <a:ext cx="66600" cy="78840"/>
              </p14:xfrm>
            </p:contentPart>
          </mc:Choice>
          <mc:Fallback xmlns="">
            <p:pic>
              <p:nvPicPr>
                <p:cNvPr id="752" name="Freihand 751">
                  <a:extLst>
                    <a:ext uri="{FF2B5EF4-FFF2-40B4-BE49-F238E27FC236}">
                      <a16:creationId xmlns:a16="http://schemas.microsoft.com/office/drawing/2014/main" id="{C190CEE3-4A43-45F7-95BE-8D7247989F72}"/>
                    </a:ext>
                  </a:extLst>
                </p:cNvPr>
                <p:cNvPicPr/>
                <p:nvPr/>
              </p:nvPicPr>
              <p:blipFill>
                <a:blip r:embed="rId1221"/>
                <a:stretch>
                  <a:fillRect/>
                </a:stretch>
              </p:blipFill>
              <p:spPr>
                <a:xfrm>
                  <a:off x="7406373" y="5917027"/>
                  <a:ext cx="752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222">
              <p14:nvContentPartPr>
                <p14:cNvPr id="753" name="Freihand 752">
                  <a:extLst>
                    <a:ext uri="{FF2B5EF4-FFF2-40B4-BE49-F238E27FC236}">
                      <a16:creationId xmlns:a16="http://schemas.microsoft.com/office/drawing/2014/main" id="{D219159F-5874-41AA-B0A2-F255EBC84D1A}"/>
                    </a:ext>
                  </a:extLst>
                </p14:cNvPr>
                <p14:cNvContentPartPr/>
                <p14:nvPr/>
              </p14:nvContentPartPr>
              <p14:xfrm>
                <a:off x="7219173" y="5982187"/>
                <a:ext cx="363600" cy="94680"/>
              </p14:xfrm>
            </p:contentPart>
          </mc:Choice>
          <mc:Fallback xmlns="">
            <p:pic>
              <p:nvPicPr>
                <p:cNvPr id="753" name="Freihand 752">
                  <a:extLst>
                    <a:ext uri="{FF2B5EF4-FFF2-40B4-BE49-F238E27FC236}">
                      <a16:creationId xmlns:a16="http://schemas.microsoft.com/office/drawing/2014/main" id="{D219159F-5874-41AA-B0A2-F255EBC84D1A}"/>
                    </a:ext>
                  </a:extLst>
                </p:cNvPr>
                <p:cNvPicPr/>
                <p:nvPr/>
              </p:nvPicPr>
              <p:blipFill>
                <a:blip r:embed="rId1223"/>
                <a:stretch>
                  <a:fillRect/>
                </a:stretch>
              </p:blipFill>
              <p:spPr>
                <a:xfrm>
                  <a:off x="7214853" y="5977867"/>
                  <a:ext cx="3722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224">
              <p14:nvContentPartPr>
                <p14:cNvPr id="754" name="Freihand 753">
                  <a:extLst>
                    <a:ext uri="{FF2B5EF4-FFF2-40B4-BE49-F238E27FC236}">
                      <a16:creationId xmlns:a16="http://schemas.microsoft.com/office/drawing/2014/main" id="{936CB8FF-3ECB-462F-B456-B0688C1CC93E}"/>
                    </a:ext>
                  </a:extLst>
                </p14:cNvPr>
                <p14:cNvContentPartPr/>
                <p14:nvPr/>
              </p14:nvContentPartPr>
              <p14:xfrm>
                <a:off x="7358853" y="6077587"/>
                <a:ext cx="102240" cy="156960"/>
              </p14:xfrm>
            </p:contentPart>
          </mc:Choice>
          <mc:Fallback xmlns="">
            <p:pic>
              <p:nvPicPr>
                <p:cNvPr id="754" name="Freihand 753">
                  <a:extLst>
                    <a:ext uri="{FF2B5EF4-FFF2-40B4-BE49-F238E27FC236}">
                      <a16:creationId xmlns:a16="http://schemas.microsoft.com/office/drawing/2014/main" id="{936CB8FF-3ECB-462F-B456-B0688C1CC93E}"/>
                    </a:ext>
                  </a:extLst>
                </p:cNvPr>
                <p:cNvPicPr/>
                <p:nvPr/>
              </p:nvPicPr>
              <p:blipFill>
                <a:blip r:embed="rId1225"/>
                <a:stretch>
                  <a:fillRect/>
                </a:stretch>
              </p:blipFill>
              <p:spPr>
                <a:xfrm>
                  <a:off x="7354533" y="6073267"/>
                  <a:ext cx="1108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226">
              <p14:nvContentPartPr>
                <p14:cNvPr id="755" name="Freihand 754">
                  <a:extLst>
                    <a:ext uri="{FF2B5EF4-FFF2-40B4-BE49-F238E27FC236}">
                      <a16:creationId xmlns:a16="http://schemas.microsoft.com/office/drawing/2014/main" id="{48B709CA-B2A3-428B-A9BA-452D14DCB423}"/>
                    </a:ext>
                  </a:extLst>
                </p14:cNvPr>
                <p14:cNvContentPartPr/>
                <p14:nvPr/>
              </p14:nvContentPartPr>
              <p14:xfrm>
                <a:off x="7505733" y="6099187"/>
                <a:ext cx="24120" cy="82080"/>
              </p14:xfrm>
            </p:contentPart>
          </mc:Choice>
          <mc:Fallback xmlns="">
            <p:pic>
              <p:nvPicPr>
                <p:cNvPr id="755" name="Freihand 754">
                  <a:extLst>
                    <a:ext uri="{FF2B5EF4-FFF2-40B4-BE49-F238E27FC236}">
                      <a16:creationId xmlns:a16="http://schemas.microsoft.com/office/drawing/2014/main" id="{48B709CA-B2A3-428B-A9BA-452D14DCB423}"/>
                    </a:ext>
                  </a:extLst>
                </p:cNvPr>
                <p:cNvPicPr/>
                <p:nvPr/>
              </p:nvPicPr>
              <p:blipFill>
                <a:blip r:embed="rId1227"/>
                <a:stretch>
                  <a:fillRect/>
                </a:stretch>
              </p:blipFill>
              <p:spPr>
                <a:xfrm>
                  <a:off x="7501413" y="6094867"/>
                  <a:ext cx="327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228">
              <p14:nvContentPartPr>
                <p14:cNvPr id="756" name="Freihand 755">
                  <a:extLst>
                    <a:ext uri="{FF2B5EF4-FFF2-40B4-BE49-F238E27FC236}">
                      <a16:creationId xmlns:a16="http://schemas.microsoft.com/office/drawing/2014/main" id="{63ECCA15-6FB1-4AEF-8F3F-AF3680C00028}"/>
                    </a:ext>
                  </a:extLst>
                </p14:cNvPr>
                <p14:cNvContentPartPr/>
                <p14:nvPr/>
              </p14:nvContentPartPr>
              <p14:xfrm>
                <a:off x="7472973" y="6068947"/>
                <a:ext cx="132480" cy="133920"/>
              </p14:xfrm>
            </p:contentPart>
          </mc:Choice>
          <mc:Fallback xmlns="">
            <p:pic>
              <p:nvPicPr>
                <p:cNvPr id="756" name="Freihand 755">
                  <a:extLst>
                    <a:ext uri="{FF2B5EF4-FFF2-40B4-BE49-F238E27FC236}">
                      <a16:creationId xmlns:a16="http://schemas.microsoft.com/office/drawing/2014/main" id="{63ECCA15-6FB1-4AEF-8F3F-AF3680C00028}"/>
                    </a:ext>
                  </a:extLst>
                </p:cNvPr>
                <p:cNvPicPr/>
                <p:nvPr/>
              </p:nvPicPr>
              <p:blipFill>
                <a:blip r:embed="rId1229"/>
                <a:stretch>
                  <a:fillRect/>
                </a:stretch>
              </p:blipFill>
              <p:spPr>
                <a:xfrm>
                  <a:off x="7468653" y="6064627"/>
                  <a:ext cx="1411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230">
              <p14:nvContentPartPr>
                <p14:cNvPr id="761" name="Freihand 760">
                  <a:extLst>
                    <a:ext uri="{FF2B5EF4-FFF2-40B4-BE49-F238E27FC236}">
                      <a16:creationId xmlns:a16="http://schemas.microsoft.com/office/drawing/2014/main" id="{DB300408-EEA7-465E-8C1B-57D9ED95F61B}"/>
                    </a:ext>
                  </a:extLst>
                </p14:cNvPr>
                <p14:cNvContentPartPr/>
                <p14:nvPr/>
              </p14:nvContentPartPr>
              <p14:xfrm>
                <a:off x="7550013" y="5859427"/>
                <a:ext cx="147600" cy="355680"/>
              </p14:xfrm>
            </p:contentPart>
          </mc:Choice>
          <mc:Fallback xmlns="">
            <p:pic>
              <p:nvPicPr>
                <p:cNvPr id="761" name="Freihand 760">
                  <a:extLst>
                    <a:ext uri="{FF2B5EF4-FFF2-40B4-BE49-F238E27FC236}">
                      <a16:creationId xmlns:a16="http://schemas.microsoft.com/office/drawing/2014/main" id="{DB300408-EEA7-465E-8C1B-57D9ED95F61B}"/>
                    </a:ext>
                  </a:extLst>
                </p:cNvPr>
                <p:cNvPicPr/>
                <p:nvPr/>
              </p:nvPicPr>
              <p:blipFill>
                <a:blip r:embed="rId1231"/>
                <a:stretch>
                  <a:fillRect/>
                </a:stretch>
              </p:blipFill>
              <p:spPr>
                <a:xfrm>
                  <a:off x="7545693" y="5855107"/>
                  <a:ext cx="156240" cy="364320"/>
                </a:xfrm>
                <a:prstGeom prst="rect">
                  <a:avLst/>
                </a:prstGeom>
              </p:spPr>
            </p:pic>
          </mc:Fallback>
        </mc:AlternateContent>
        <mc:AlternateContent xmlns:mc="http://schemas.openxmlformats.org/markup-compatibility/2006" xmlns:p14="http://schemas.microsoft.com/office/powerpoint/2010/main">
          <mc:Choice Requires="p14">
            <p:contentPart p14:bwMode="auto" r:id="rId1232">
              <p14:nvContentPartPr>
                <p14:cNvPr id="762" name="Freihand 761">
                  <a:extLst>
                    <a:ext uri="{FF2B5EF4-FFF2-40B4-BE49-F238E27FC236}">
                      <a16:creationId xmlns:a16="http://schemas.microsoft.com/office/drawing/2014/main" id="{0543434D-9769-4F37-851F-AC9FF0ED2F9A}"/>
                    </a:ext>
                  </a:extLst>
                </p14:cNvPr>
                <p14:cNvContentPartPr/>
                <p14:nvPr/>
              </p14:nvContentPartPr>
              <p14:xfrm>
                <a:off x="7174173" y="5970307"/>
                <a:ext cx="257400" cy="284040"/>
              </p14:xfrm>
            </p:contentPart>
          </mc:Choice>
          <mc:Fallback xmlns="">
            <p:pic>
              <p:nvPicPr>
                <p:cNvPr id="762" name="Freihand 761">
                  <a:extLst>
                    <a:ext uri="{FF2B5EF4-FFF2-40B4-BE49-F238E27FC236}">
                      <a16:creationId xmlns:a16="http://schemas.microsoft.com/office/drawing/2014/main" id="{0543434D-9769-4F37-851F-AC9FF0ED2F9A}"/>
                    </a:ext>
                  </a:extLst>
                </p:cNvPr>
                <p:cNvPicPr/>
                <p:nvPr/>
              </p:nvPicPr>
              <p:blipFill>
                <a:blip r:embed="rId1233"/>
                <a:stretch>
                  <a:fillRect/>
                </a:stretch>
              </p:blipFill>
              <p:spPr>
                <a:xfrm>
                  <a:off x="7169853" y="5965987"/>
                  <a:ext cx="26604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1234">
              <p14:nvContentPartPr>
                <p14:cNvPr id="763" name="Freihand 762">
                  <a:extLst>
                    <a:ext uri="{FF2B5EF4-FFF2-40B4-BE49-F238E27FC236}">
                      <a16:creationId xmlns:a16="http://schemas.microsoft.com/office/drawing/2014/main" id="{8920803F-B534-4F7A-980A-E0D90317E5EE}"/>
                    </a:ext>
                  </a:extLst>
                </p14:cNvPr>
                <p14:cNvContentPartPr/>
                <p14:nvPr/>
              </p14:nvContentPartPr>
              <p14:xfrm>
                <a:off x="7606893" y="5721187"/>
                <a:ext cx="106560" cy="167760"/>
              </p14:xfrm>
            </p:contentPart>
          </mc:Choice>
          <mc:Fallback xmlns="">
            <p:pic>
              <p:nvPicPr>
                <p:cNvPr id="763" name="Freihand 762">
                  <a:extLst>
                    <a:ext uri="{FF2B5EF4-FFF2-40B4-BE49-F238E27FC236}">
                      <a16:creationId xmlns:a16="http://schemas.microsoft.com/office/drawing/2014/main" id="{8920803F-B534-4F7A-980A-E0D90317E5EE}"/>
                    </a:ext>
                  </a:extLst>
                </p:cNvPr>
                <p:cNvPicPr/>
                <p:nvPr/>
              </p:nvPicPr>
              <p:blipFill>
                <a:blip r:embed="rId1235"/>
                <a:stretch>
                  <a:fillRect/>
                </a:stretch>
              </p:blipFill>
              <p:spPr>
                <a:xfrm>
                  <a:off x="7602573" y="5716867"/>
                  <a:ext cx="1152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236">
              <p14:nvContentPartPr>
                <p14:cNvPr id="767" name="Freihand 766">
                  <a:extLst>
                    <a:ext uri="{FF2B5EF4-FFF2-40B4-BE49-F238E27FC236}">
                      <a16:creationId xmlns:a16="http://schemas.microsoft.com/office/drawing/2014/main" id="{40E88109-E722-48A8-A61A-3629885CC569}"/>
                    </a:ext>
                  </a:extLst>
                </p14:cNvPr>
                <p14:cNvContentPartPr/>
                <p14:nvPr/>
              </p14:nvContentPartPr>
              <p14:xfrm>
                <a:off x="6407373" y="5287027"/>
                <a:ext cx="28080" cy="128520"/>
              </p14:xfrm>
            </p:contentPart>
          </mc:Choice>
          <mc:Fallback xmlns="">
            <p:pic>
              <p:nvPicPr>
                <p:cNvPr id="767" name="Freihand 766">
                  <a:extLst>
                    <a:ext uri="{FF2B5EF4-FFF2-40B4-BE49-F238E27FC236}">
                      <a16:creationId xmlns:a16="http://schemas.microsoft.com/office/drawing/2014/main" id="{40E88109-E722-48A8-A61A-3629885CC569}"/>
                    </a:ext>
                  </a:extLst>
                </p:cNvPr>
                <p:cNvPicPr/>
                <p:nvPr/>
              </p:nvPicPr>
              <p:blipFill>
                <a:blip r:embed="rId1237"/>
                <a:stretch>
                  <a:fillRect/>
                </a:stretch>
              </p:blipFill>
              <p:spPr>
                <a:xfrm>
                  <a:off x="6403053" y="5282707"/>
                  <a:ext cx="367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238">
              <p14:nvContentPartPr>
                <p14:cNvPr id="768" name="Freihand 767">
                  <a:extLst>
                    <a:ext uri="{FF2B5EF4-FFF2-40B4-BE49-F238E27FC236}">
                      <a16:creationId xmlns:a16="http://schemas.microsoft.com/office/drawing/2014/main" id="{5D9CE014-8C65-45E3-8ABA-AC42162C7DAB}"/>
                    </a:ext>
                  </a:extLst>
                </p14:cNvPr>
                <p14:cNvContentPartPr/>
                <p14:nvPr/>
              </p14:nvContentPartPr>
              <p14:xfrm>
                <a:off x="6376053" y="5400067"/>
                <a:ext cx="118440" cy="19800"/>
              </p14:xfrm>
            </p:contentPart>
          </mc:Choice>
          <mc:Fallback xmlns="">
            <p:pic>
              <p:nvPicPr>
                <p:cNvPr id="768" name="Freihand 767">
                  <a:extLst>
                    <a:ext uri="{FF2B5EF4-FFF2-40B4-BE49-F238E27FC236}">
                      <a16:creationId xmlns:a16="http://schemas.microsoft.com/office/drawing/2014/main" id="{5D9CE014-8C65-45E3-8ABA-AC42162C7DAB}"/>
                    </a:ext>
                  </a:extLst>
                </p:cNvPr>
                <p:cNvPicPr/>
                <p:nvPr/>
              </p:nvPicPr>
              <p:blipFill>
                <a:blip r:embed="rId1239"/>
                <a:stretch>
                  <a:fillRect/>
                </a:stretch>
              </p:blipFill>
              <p:spPr>
                <a:xfrm>
                  <a:off x="6371733" y="5395747"/>
                  <a:ext cx="1270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240">
              <p14:nvContentPartPr>
                <p14:cNvPr id="769" name="Freihand 768">
                  <a:extLst>
                    <a:ext uri="{FF2B5EF4-FFF2-40B4-BE49-F238E27FC236}">
                      <a16:creationId xmlns:a16="http://schemas.microsoft.com/office/drawing/2014/main" id="{4D38B5C5-BD5C-41C6-91D1-AC0DD635F9D4}"/>
                    </a:ext>
                  </a:extLst>
                </p14:cNvPr>
                <p14:cNvContentPartPr/>
                <p14:nvPr/>
              </p14:nvContentPartPr>
              <p14:xfrm>
                <a:off x="6322413" y="5283067"/>
                <a:ext cx="149040" cy="26280"/>
              </p14:xfrm>
            </p:contentPart>
          </mc:Choice>
          <mc:Fallback xmlns="">
            <p:pic>
              <p:nvPicPr>
                <p:cNvPr id="769" name="Freihand 768">
                  <a:extLst>
                    <a:ext uri="{FF2B5EF4-FFF2-40B4-BE49-F238E27FC236}">
                      <a16:creationId xmlns:a16="http://schemas.microsoft.com/office/drawing/2014/main" id="{4D38B5C5-BD5C-41C6-91D1-AC0DD635F9D4}"/>
                    </a:ext>
                  </a:extLst>
                </p:cNvPr>
                <p:cNvPicPr/>
                <p:nvPr/>
              </p:nvPicPr>
              <p:blipFill>
                <a:blip r:embed="rId1241"/>
                <a:stretch>
                  <a:fillRect/>
                </a:stretch>
              </p:blipFill>
              <p:spPr>
                <a:xfrm>
                  <a:off x="6318093" y="5278747"/>
                  <a:ext cx="1576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242">
              <p14:nvContentPartPr>
                <p14:cNvPr id="770" name="Freihand 769">
                  <a:extLst>
                    <a:ext uri="{FF2B5EF4-FFF2-40B4-BE49-F238E27FC236}">
                      <a16:creationId xmlns:a16="http://schemas.microsoft.com/office/drawing/2014/main" id="{898DD7EA-A4A7-445B-AFC2-AD82A223B619}"/>
                    </a:ext>
                  </a:extLst>
                </p14:cNvPr>
                <p14:cNvContentPartPr/>
                <p14:nvPr/>
              </p14:nvContentPartPr>
              <p14:xfrm>
                <a:off x="6522213" y="5220427"/>
                <a:ext cx="25920" cy="84600"/>
              </p14:xfrm>
            </p:contentPart>
          </mc:Choice>
          <mc:Fallback xmlns="">
            <p:pic>
              <p:nvPicPr>
                <p:cNvPr id="770" name="Freihand 769">
                  <a:extLst>
                    <a:ext uri="{FF2B5EF4-FFF2-40B4-BE49-F238E27FC236}">
                      <a16:creationId xmlns:a16="http://schemas.microsoft.com/office/drawing/2014/main" id="{898DD7EA-A4A7-445B-AFC2-AD82A223B619}"/>
                    </a:ext>
                  </a:extLst>
                </p:cNvPr>
                <p:cNvPicPr/>
                <p:nvPr/>
              </p:nvPicPr>
              <p:blipFill>
                <a:blip r:embed="rId1243"/>
                <a:stretch>
                  <a:fillRect/>
                </a:stretch>
              </p:blipFill>
              <p:spPr>
                <a:xfrm>
                  <a:off x="6517893" y="5216107"/>
                  <a:ext cx="345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244">
              <p14:nvContentPartPr>
                <p14:cNvPr id="772" name="Freihand 771">
                  <a:extLst>
                    <a:ext uri="{FF2B5EF4-FFF2-40B4-BE49-F238E27FC236}">
                      <a16:creationId xmlns:a16="http://schemas.microsoft.com/office/drawing/2014/main" id="{C7D20482-28B3-47E3-9605-EADE8F6258FD}"/>
                    </a:ext>
                  </a:extLst>
                </p14:cNvPr>
                <p14:cNvContentPartPr/>
                <p14:nvPr/>
              </p14:nvContentPartPr>
              <p14:xfrm>
                <a:off x="6496293" y="5997307"/>
                <a:ext cx="80280" cy="83880"/>
              </p14:xfrm>
            </p:contentPart>
          </mc:Choice>
          <mc:Fallback xmlns="">
            <p:pic>
              <p:nvPicPr>
                <p:cNvPr id="772" name="Freihand 771">
                  <a:extLst>
                    <a:ext uri="{FF2B5EF4-FFF2-40B4-BE49-F238E27FC236}">
                      <a16:creationId xmlns:a16="http://schemas.microsoft.com/office/drawing/2014/main" id="{C7D20482-28B3-47E3-9605-EADE8F6258FD}"/>
                    </a:ext>
                  </a:extLst>
                </p:cNvPr>
                <p:cNvPicPr/>
                <p:nvPr/>
              </p:nvPicPr>
              <p:blipFill>
                <a:blip r:embed="rId1245"/>
                <a:stretch>
                  <a:fillRect/>
                </a:stretch>
              </p:blipFill>
              <p:spPr>
                <a:xfrm>
                  <a:off x="6491973" y="5992987"/>
                  <a:ext cx="889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246">
              <p14:nvContentPartPr>
                <p14:cNvPr id="790" name="Freihand 789">
                  <a:extLst>
                    <a:ext uri="{FF2B5EF4-FFF2-40B4-BE49-F238E27FC236}">
                      <a16:creationId xmlns:a16="http://schemas.microsoft.com/office/drawing/2014/main" id="{0BCC2ABB-25D0-434B-B50A-7E470030C509}"/>
                    </a:ext>
                  </a:extLst>
                </p14:cNvPr>
                <p14:cNvContentPartPr/>
                <p14:nvPr/>
              </p14:nvContentPartPr>
              <p14:xfrm>
                <a:off x="6848373" y="5478547"/>
                <a:ext cx="297360" cy="37080"/>
              </p14:xfrm>
            </p:contentPart>
          </mc:Choice>
          <mc:Fallback xmlns="">
            <p:pic>
              <p:nvPicPr>
                <p:cNvPr id="790" name="Freihand 789">
                  <a:extLst>
                    <a:ext uri="{FF2B5EF4-FFF2-40B4-BE49-F238E27FC236}">
                      <a16:creationId xmlns:a16="http://schemas.microsoft.com/office/drawing/2014/main" id="{0BCC2ABB-25D0-434B-B50A-7E470030C509}"/>
                    </a:ext>
                  </a:extLst>
                </p:cNvPr>
                <p:cNvPicPr/>
                <p:nvPr/>
              </p:nvPicPr>
              <p:blipFill>
                <a:blip r:embed="rId1247"/>
                <a:stretch>
                  <a:fillRect/>
                </a:stretch>
              </p:blipFill>
              <p:spPr>
                <a:xfrm>
                  <a:off x="6844053" y="5474227"/>
                  <a:ext cx="3060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248">
              <p14:nvContentPartPr>
                <p14:cNvPr id="791" name="Freihand 790">
                  <a:extLst>
                    <a:ext uri="{FF2B5EF4-FFF2-40B4-BE49-F238E27FC236}">
                      <a16:creationId xmlns:a16="http://schemas.microsoft.com/office/drawing/2014/main" id="{85B82FFB-D708-463F-A013-54AD3CFCDBF8}"/>
                    </a:ext>
                  </a:extLst>
                </p14:cNvPr>
                <p14:cNvContentPartPr/>
                <p14:nvPr/>
              </p14:nvContentPartPr>
              <p14:xfrm>
                <a:off x="7082733" y="5384587"/>
                <a:ext cx="202680" cy="218520"/>
              </p14:xfrm>
            </p:contentPart>
          </mc:Choice>
          <mc:Fallback xmlns="">
            <p:pic>
              <p:nvPicPr>
                <p:cNvPr id="791" name="Freihand 790">
                  <a:extLst>
                    <a:ext uri="{FF2B5EF4-FFF2-40B4-BE49-F238E27FC236}">
                      <a16:creationId xmlns:a16="http://schemas.microsoft.com/office/drawing/2014/main" id="{85B82FFB-D708-463F-A013-54AD3CFCDBF8}"/>
                    </a:ext>
                  </a:extLst>
                </p:cNvPr>
                <p:cNvPicPr/>
                <p:nvPr/>
              </p:nvPicPr>
              <p:blipFill>
                <a:blip r:embed="rId1249"/>
                <a:stretch>
                  <a:fillRect/>
                </a:stretch>
              </p:blipFill>
              <p:spPr>
                <a:xfrm>
                  <a:off x="7078413" y="5380267"/>
                  <a:ext cx="21132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1250">
              <p14:nvContentPartPr>
                <p14:cNvPr id="793" name="Freihand 792">
                  <a:extLst>
                    <a:ext uri="{FF2B5EF4-FFF2-40B4-BE49-F238E27FC236}">
                      <a16:creationId xmlns:a16="http://schemas.microsoft.com/office/drawing/2014/main" id="{C18AC041-91AE-498B-BEB0-56653F3B20CF}"/>
                    </a:ext>
                  </a:extLst>
                </p14:cNvPr>
                <p14:cNvContentPartPr/>
                <p14:nvPr/>
              </p14:nvContentPartPr>
              <p14:xfrm>
                <a:off x="7604733" y="5267587"/>
                <a:ext cx="20160" cy="358560"/>
              </p14:xfrm>
            </p:contentPart>
          </mc:Choice>
          <mc:Fallback xmlns="">
            <p:pic>
              <p:nvPicPr>
                <p:cNvPr id="793" name="Freihand 792">
                  <a:extLst>
                    <a:ext uri="{FF2B5EF4-FFF2-40B4-BE49-F238E27FC236}">
                      <a16:creationId xmlns:a16="http://schemas.microsoft.com/office/drawing/2014/main" id="{C18AC041-91AE-498B-BEB0-56653F3B20CF}"/>
                    </a:ext>
                  </a:extLst>
                </p:cNvPr>
                <p:cNvPicPr/>
                <p:nvPr/>
              </p:nvPicPr>
              <p:blipFill>
                <a:blip r:embed="rId1251"/>
                <a:stretch>
                  <a:fillRect/>
                </a:stretch>
              </p:blipFill>
              <p:spPr>
                <a:xfrm>
                  <a:off x="7600413" y="5263267"/>
                  <a:ext cx="2880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1252">
              <p14:nvContentPartPr>
                <p14:cNvPr id="794" name="Freihand 793">
                  <a:extLst>
                    <a:ext uri="{FF2B5EF4-FFF2-40B4-BE49-F238E27FC236}">
                      <a16:creationId xmlns:a16="http://schemas.microsoft.com/office/drawing/2014/main" id="{20FE2F5E-DBF9-46B0-805F-2AB2D484739A}"/>
                    </a:ext>
                  </a:extLst>
                </p14:cNvPr>
                <p14:cNvContentPartPr/>
                <p14:nvPr/>
              </p14:nvContentPartPr>
              <p14:xfrm>
                <a:off x="7445973" y="5560267"/>
                <a:ext cx="796680" cy="50040"/>
              </p14:xfrm>
            </p:contentPart>
          </mc:Choice>
          <mc:Fallback xmlns="">
            <p:pic>
              <p:nvPicPr>
                <p:cNvPr id="794" name="Freihand 793">
                  <a:extLst>
                    <a:ext uri="{FF2B5EF4-FFF2-40B4-BE49-F238E27FC236}">
                      <a16:creationId xmlns:a16="http://schemas.microsoft.com/office/drawing/2014/main" id="{20FE2F5E-DBF9-46B0-805F-2AB2D484739A}"/>
                    </a:ext>
                  </a:extLst>
                </p:cNvPr>
                <p:cNvPicPr/>
                <p:nvPr/>
              </p:nvPicPr>
              <p:blipFill>
                <a:blip r:embed="rId1253"/>
                <a:stretch>
                  <a:fillRect/>
                </a:stretch>
              </p:blipFill>
              <p:spPr>
                <a:xfrm>
                  <a:off x="7441653" y="5555947"/>
                  <a:ext cx="8053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254">
              <p14:nvContentPartPr>
                <p14:cNvPr id="795" name="Freihand 794">
                  <a:extLst>
                    <a:ext uri="{FF2B5EF4-FFF2-40B4-BE49-F238E27FC236}">
                      <a16:creationId xmlns:a16="http://schemas.microsoft.com/office/drawing/2014/main" id="{A5D992CE-97F9-430C-91C8-67C11856566F}"/>
                    </a:ext>
                  </a:extLst>
                </p14:cNvPr>
                <p14:cNvContentPartPr/>
                <p14:nvPr/>
              </p14:nvContentPartPr>
              <p14:xfrm>
                <a:off x="8250573" y="5494747"/>
                <a:ext cx="137160" cy="182880"/>
              </p14:xfrm>
            </p:contentPart>
          </mc:Choice>
          <mc:Fallback xmlns="">
            <p:pic>
              <p:nvPicPr>
                <p:cNvPr id="795" name="Freihand 794">
                  <a:extLst>
                    <a:ext uri="{FF2B5EF4-FFF2-40B4-BE49-F238E27FC236}">
                      <a16:creationId xmlns:a16="http://schemas.microsoft.com/office/drawing/2014/main" id="{A5D992CE-97F9-430C-91C8-67C11856566F}"/>
                    </a:ext>
                  </a:extLst>
                </p:cNvPr>
                <p:cNvPicPr/>
                <p:nvPr/>
              </p:nvPicPr>
              <p:blipFill>
                <a:blip r:embed="rId1255"/>
                <a:stretch>
                  <a:fillRect/>
                </a:stretch>
              </p:blipFill>
              <p:spPr>
                <a:xfrm>
                  <a:off x="8246253" y="5490427"/>
                  <a:ext cx="14580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256">
              <p14:nvContentPartPr>
                <p14:cNvPr id="796" name="Freihand 795">
                  <a:extLst>
                    <a:ext uri="{FF2B5EF4-FFF2-40B4-BE49-F238E27FC236}">
                      <a16:creationId xmlns:a16="http://schemas.microsoft.com/office/drawing/2014/main" id="{E7223F0A-D2F9-4014-8265-F692D4D8B974}"/>
                    </a:ext>
                  </a:extLst>
                </p14:cNvPr>
                <p14:cNvContentPartPr/>
                <p14:nvPr/>
              </p14:nvContentPartPr>
              <p14:xfrm>
                <a:off x="7518693" y="5161027"/>
                <a:ext cx="219240" cy="110880"/>
              </p14:xfrm>
            </p:contentPart>
          </mc:Choice>
          <mc:Fallback xmlns="">
            <p:pic>
              <p:nvPicPr>
                <p:cNvPr id="796" name="Freihand 795">
                  <a:extLst>
                    <a:ext uri="{FF2B5EF4-FFF2-40B4-BE49-F238E27FC236}">
                      <a16:creationId xmlns:a16="http://schemas.microsoft.com/office/drawing/2014/main" id="{E7223F0A-D2F9-4014-8265-F692D4D8B974}"/>
                    </a:ext>
                  </a:extLst>
                </p:cNvPr>
                <p:cNvPicPr/>
                <p:nvPr/>
              </p:nvPicPr>
              <p:blipFill>
                <a:blip r:embed="rId1257"/>
                <a:stretch>
                  <a:fillRect/>
                </a:stretch>
              </p:blipFill>
              <p:spPr>
                <a:xfrm>
                  <a:off x="7514373" y="5156707"/>
                  <a:ext cx="2278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258">
              <p14:nvContentPartPr>
                <p14:cNvPr id="797" name="Freihand 796">
                  <a:extLst>
                    <a:ext uri="{FF2B5EF4-FFF2-40B4-BE49-F238E27FC236}">
                      <a16:creationId xmlns:a16="http://schemas.microsoft.com/office/drawing/2014/main" id="{E087EA1B-A31A-4124-81AE-9D6D20B0D350}"/>
                    </a:ext>
                  </a:extLst>
                </p14:cNvPr>
                <p14:cNvContentPartPr/>
                <p14:nvPr/>
              </p14:nvContentPartPr>
              <p14:xfrm>
                <a:off x="8237973" y="5677987"/>
                <a:ext cx="56160" cy="81360"/>
              </p14:xfrm>
            </p:contentPart>
          </mc:Choice>
          <mc:Fallback xmlns="">
            <p:pic>
              <p:nvPicPr>
                <p:cNvPr id="797" name="Freihand 796">
                  <a:extLst>
                    <a:ext uri="{FF2B5EF4-FFF2-40B4-BE49-F238E27FC236}">
                      <a16:creationId xmlns:a16="http://schemas.microsoft.com/office/drawing/2014/main" id="{E087EA1B-A31A-4124-81AE-9D6D20B0D350}"/>
                    </a:ext>
                  </a:extLst>
                </p:cNvPr>
                <p:cNvPicPr/>
                <p:nvPr/>
              </p:nvPicPr>
              <p:blipFill>
                <a:blip r:embed="rId1259"/>
                <a:stretch>
                  <a:fillRect/>
                </a:stretch>
              </p:blipFill>
              <p:spPr>
                <a:xfrm>
                  <a:off x="8233653" y="5673667"/>
                  <a:ext cx="648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260">
              <p14:nvContentPartPr>
                <p14:cNvPr id="798" name="Freihand 797">
                  <a:extLst>
                    <a:ext uri="{FF2B5EF4-FFF2-40B4-BE49-F238E27FC236}">
                      <a16:creationId xmlns:a16="http://schemas.microsoft.com/office/drawing/2014/main" id="{C4AB5E96-9875-4411-A735-2F5DA13A9AB9}"/>
                    </a:ext>
                  </a:extLst>
                </p14:cNvPr>
                <p14:cNvContentPartPr/>
                <p14:nvPr/>
              </p14:nvContentPartPr>
              <p14:xfrm>
                <a:off x="8289813" y="5647387"/>
                <a:ext cx="28440" cy="96120"/>
              </p14:xfrm>
            </p:contentPart>
          </mc:Choice>
          <mc:Fallback xmlns="">
            <p:pic>
              <p:nvPicPr>
                <p:cNvPr id="798" name="Freihand 797">
                  <a:extLst>
                    <a:ext uri="{FF2B5EF4-FFF2-40B4-BE49-F238E27FC236}">
                      <a16:creationId xmlns:a16="http://schemas.microsoft.com/office/drawing/2014/main" id="{C4AB5E96-9875-4411-A735-2F5DA13A9AB9}"/>
                    </a:ext>
                  </a:extLst>
                </p:cNvPr>
                <p:cNvPicPr/>
                <p:nvPr/>
              </p:nvPicPr>
              <p:blipFill>
                <a:blip r:embed="rId1261"/>
                <a:stretch>
                  <a:fillRect/>
                </a:stretch>
              </p:blipFill>
              <p:spPr>
                <a:xfrm>
                  <a:off x="8285493" y="5643067"/>
                  <a:ext cx="370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262">
              <p14:nvContentPartPr>
                <p14:cNvPr id="799" name="Freihand 798">
                  <a:extLst>
                    <a:ext uri="{FF2B5EF4-FFF2-40B4-BE49-F238E27FC236}">
                      <a16:creationId xmlns:a16="http://schemas.microsoft.com/office/drawing/2014/main" id="{22A81F19-9BDB-4475-A6D4-750B6BA420EA}"/>
                    </a:ext>
                  </a:extLst>
                </p14:cNvPr>
                <p14:cNvContentPartPr/>
                <p14:nvPr/>
              </p14:nvContentPartPr>
              <p14:xfrm>
                <a:off x="8174253" y="5710747"/>
                <a:ext cx="214200" cy="97920"/>
              </p14:xfrm>
            </p:contentPart>
          </mc:Choice>
          <mc:Fallback xmlns="">
            <p:pic>
              <p:nvPicPr>
                <p:cNvPr id="799" name="Freihand 798">
                  <a:extLst>
                    <a:ext uri="{FF2B5EF4-FFF2-40B4-BE49-F238E27FC236}">
                      <a16:creationId xmlns:a16="http://schemas.microsoft.com/office/drawing/2014/main" id="{22A81F19-9BDB-4475-A6D4-750B6BA420EA}"/>
                    </a:ext>
                  </a:extLst>
                </p:cNvPr>
                <p:cNvPicPr/>
                <p:nvPr/>
              </p:nvPicPr>
              <p:blipFill>
                <a:blip r:embed="rId1263"/>
                <a:stretch>
                  <a:fillRect/>
                </a:stretch>
              </p:blipFill>
              <p:spPr>
                <a:xfrm>
                  <a:off x="8169933" y="5706427"/>
                  <a:ext cx="2228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264">
              <p14:nvContentPartPr>
                <p14:cNvPr id="800" name="Freihand 799">
                  <a:extLst>
                    <a:ext uri="{FF2B5EF4-FFF2-40B4-BE49-F238E27FC236}">
                      <a16:creationId xmlns:a16="http://schemas.microsoft.com/office/drawing/2014/main" id="{FB38222D-36C9-4E90-937F-23F6E9C646D4}"/>
                    </a:ext>
                  </a:extLst>
                </p14:cNvPr>
                <p14:cNvContentPartPr/>
                <p14:nvPr/>
              </p14:nvContentPartPr>
              <p14:xfrm>
                <a:off x="8272173" y="5823427"/>
                <a:ext cx="13320" cy="122400"/>
              </p14:xfrm>
            </p:contentPart>
          </mc:Choice>
          <mc:Fallback xmlns="">
            <p:pic>
              <p:nvPicPr>
                <p:cNvPr id="800" name="Freihand 799">
                  <a:extLst>
                    <a:ext uri="{FF2B5EF4-FFF2-40B4-BE49-F238E27FC236}">
                      <a16:creationId xmlns:a16="http://schemas.microsoft.com/office/drawing/2014/main" id="{FB38222D-36C9-4E90-937F-23F6E9C646D4}"/>
                    </a:ext>
                  </a:extLst>
                </p:cNvPr>
                <p:cNvPicPr/>
                <p:nvPr/>
              </p:nvPicPr>
              <p:blipFill>
                <a:blip r:embed="rId1265"/>
                <a:stretch>
                  <a:fillRect/>
                </a:stretch>
              </p:blipFill>
              <p:spPr>
                <a:xfrm>
                  <a:off x="8267853" y="5819107"/>
                  <a:ext cx="219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266">
              <p14:nvContentPartPr>
                <p14:cNvPr id="801" name="Freihand 800">
                  <a:extLst>
                    <a:ext uri="{FF2B5EF4-FFF2-40B4-BE49-F238E27FC236}">
                      <a16:creationId xmlns:a16="http://schemas.microsoft.com/office/drawing/2014/main" id="{A5799798-7DBA-45C3-BF52-54F956025890}"/>
                    </a:ext>
                  </a:extLst>
                </p14:cNvPr>
                <p14:cNvContentPartPr/>
                <p14:nvPr/>
              </p14:nvContentPartPr>
              <p14:xfrm>
                <a:off x="8227173" y="5815507"/>
                <a:ext cx="146880" cy="160560"/>
              </p14:xfrm>
            </p:contentPart>
          </mc:Choice>
          <mc:Fallback xmlns="">
            <p:pic>
              <p:nvPicPr>
                <p:cNvPr id="801" name="Freihand 800">
                  <a:extLst>
                    <a:ext uri="{FF2B5EF4-FFF2-40B4-BE49-F238E27FC236}">
                      <a16:creationId xmlns:a16="http://schemas.microsoft.com/office/drawing/2014/main" id="{A5799798-7DBA-45C3-BF52-54F956025890}"/>
                    </a:ext>
                  </a:extLst>
                </p:cNvPr>
                <p:cNvPicPr/>
                <p:nvPr/>
              </p:nvPicPr>
              <p:blipFill>
                <a:blip r:embed="rId1267"/>
                <a:stretch>
                  <a:fillRect/>
                </a:stretch>
              </p:blipFill>
              <p:spPr>
                <a:xfrm>
                  <a:off x="8222853" y="5811187"/>
                  <a:ext cx="1555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268">
              <p14:nvContentPartPr>
                <p14:cNvPr id="803" name="Freihand 802">
                  <a:extLst>
                    <a:ext uri="{FF2B5EF4-FFF2-40B4-BE49-F238E27FC236}">
                      <a16:creationId xmlns:a16="http://schemas.microsoft.com/office/drawing/2014/main" id="{3C64BCE4-B2A1-410E-B9CF-4B93C1D7CA57}"/>
                    </a:ext>
                  </a:extLst>
                </p14:cNvPr>
                <p14:cNvContentPartPr/>
                <p14:nvPr/>
              </p14:nvContentPartPr>
              <p14:xfrm>
                <a:off x="7380093" y="5165347"/>
                <a:ext cx="59760" cy="91800"/>
              </p14:xfrm>
            </p:contentPart>
          </mc:Choice>
          <mc:Fallback xmlns="">
            <p:pic>
              <p:nvPicPr>
                <p:cNvPr id="803" name="Freihand 802">
                  <a:extLst>
                    <a:ext uri="{FF2B5EF4-FFF2-40B4-BE49-F238E27FC236}">
                      <a16:creationId xmlns:a16="http://schemas.microsoft.com/office/drawing/2014/main" id="{3C64BCE4-B2A1-410E-B9CF-4B93C1D7CA57}"/>
                    </a:ext>
                  </a:extLst>
                </p:cNvPr>
                <p:cNvPicPr/>
                <p:nvPr/>
              </p:nvPicPr>
              <p:blipFill>
                <a:blip r:embed="rId1269"/>
                <a:stretch>
                  <a:fillRect/>
                </a:stretch>
              </p:blipFill>
              <p:spPr>
                <a:xfrm>
                  <a:off x="7375773" y="5161027"/>
                  <a:ext cx="684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270">
              <p14:nvContentPartPr>
                <p14:cNvPr id="804" name="Freihand 803">
                  <a:extLst>
                    <a:ext uri="{FF2B5EF4-FFF2-40B4-BE49-F238E27FC236}">
                      <a16:creationId xmlns:a16="http://schemas.microsoft.com/office/drawing/2014/main" id="{A8B2E7D2-49D3-47BF-B8BB-9D1C0BB4ACB4}"/>
                    </a:ext>
                  </a:extLst>
                </p14:cNvPr>
                <p14:cNvContentPartPr/>
                <p14:nvPr/>
              </p14:nvContentPartPr>
              <p14:xfrm>
                <a:off x="7444893" y="5193787"/>
                <a:ext cx="15840" cy="39960"/>
              </p14:xfrm>
            </p:contentPart>
          </mc:Choice>
          <mc:Fallback xmlns="">
            <p:pic>
              <p:nvPicPr>
                <p:cNvPr id="804" name="Freihand 803">
                  <a:extLst>
                    <a:ext uri="{FF2B5EF4-FFF2-40B4-BE49-F238E27FC236}">
                      <a16:creationId xmlns:a16="http://schemas.microsoft.com/office/drawing/2014/main" id="{A8B2E7D2-49D3-47BF-B8BB-9D1C0BB4ACB4}"/>
                    </a:ext>
                  </a:extLst>
                </p:cNvPr>
                <p:cNvPicPr/>
                <p:nvPr/>
              </p:nvPicPr>
              <p:blipFill>
                <a:blip r:embed="rId1271"/>
                <a:stretch>
                  <a:fillRect/>
                </a:stretch>
              </p:blipFill>
              <p:spPr>
                <a:xfrm>
                  <a:off x="7440573" y="5189467"/>
                  <a:ext cx="244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272">
              <p14:nvContentPartPr>
                <p14:cNvPr id="805" name="Freihand 804">
                  <a:extLst>
                    <a:ext uri="{FF2B5EF4-FFF2-40B4-BE49-F238E27FC236}">
                      <a16:creationId xmlns:a16="http://schemas.microsoft.com/office/drawing/2014/main" id="{EDEE5D29-36B0-48BE-AFFE-889379A7A6F8}"/>
                    </a:ext>
                  </a:extLst>
                </p14:cNvPr>
                <p14:cNvContentPartPr/>
                <p14:nvPr/>
              </p14:nvContentPartPr>
              <p14:xfrm>
                <a:off x="7454613" y="5175427"/>
                <a:ext cx="46080" cy="66600"/>
              </p14:xfrm>
            </p:contentPart>
          </mc:Choice>
          <mc:Fallback xmlns="">
            <p:pic>
              <p:nvPicPr>
                <p:cNvPr id="805" name="Freihand 804">
                  <a:extLst>
                    <a:ext uri="{FF2B5EF4-FFF2-40B4-BE49-F238E27FC236}">
                      <a16:creationId xmlns:a16="http://schemas.microsoft.com/office/drawing/2014/main" id="{EDEE5D29-36B0-48BE-AFFE-889379A7A6F8}"/>
                    </a:ext>
                  </a:extLst>
                </p:cNvPr>
                <p:cNvPicPr/>
                <p:nvPr/>
              </p:nvPicPr>
              <p:blipFill>
                <a:blip r:embed="rId1273"/>
                <a:stretch>
                  <a:fillRect/>
                </a:stretch>
              </p:blipFill>
              <p:spPr>
                <a:xfrm>
                  <a:off x="7450293" y="5171107"/>
                  <a:ext cx="547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274">
              <p14:nvContentPartPr>
                <p14:cNvPr id="806" name="Freihand 805">
                  <a:extLst>
                    <a:ext uri="{FF2B5EF4-FFF2-40B4-BE49-F238E27FC236}">
                      <a16:creationId xmlns:a16="http://schemas.microsoft.com/office/drawing/2014/main" id="{5DA280C9-86CC-43C0-83A3-6CF0A6A30DAC}"/>
                    </a:ext>
                  </a:extLst>
                </p14:cNvPr>
                <p14:cNvContentPartPr/>
                <p14:nvPr/>
              </p14:nvContentPartPr>
              <p14:xfrm>
                <a:off x="7361373" y="5251027"/>
                <a:ext cx="127440" cy="30600"/>
              </p14:xfrm>
            </p:contentPart>
          </mc:Choice>
          <mc:Fallback xmlns="">
            <p:pic>
              <p:nvPicPr>
                <p:cNvPr id="806" name="Freihand 805">
                  <a:extLst>
                    <a:ext uri="{FF2B5EF4-FFF2-40B4-BE49-F238E27FC236}">
                      <a16:creationId xmlns:a16="http://schemas.microsoft.com/office/drawing/2014/main" id="{5DA280C9-86CC-43C0-83A3-6CF0A6A30DAC}"/>
                    </a:ext>
                  </a:extLst>
                </p:cNvPr>
                <p:cNvPicPr/>
                <p:nvPr/>
              </p:nvPicPr>
              <p:blipFill>
                <a:blip r:embed="rId1275"/>
                <a:stretch>
                  <a:fillRect/>
                </a:stretch>
              </p:blipFill>
              <p:spPr>
                <a:xfrm>
                  <a:off x="7357053" y="5246707"/>
                  <a:ext cx="1360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276">
              <p14:nvContentPartPr>
                <p14:cNvPr id="807" name="Freihand 806">
                  <a:extLst>
                    <a:ext uri="{FF2B5EF4-FFF2-40B4-BE49-F238E27FC236}">
                      <a16:creationId xmlns:a16="http://schemas.microsoft.com/office/drawing/2014/main" id="{B37B512C-E533-449C-B7DC-EAEC09D7846A}"/>
                    </a:ext>
                  </a:extLst>
                </p14:cNvPr>
                <p14:cNvContentPartPr/>
                <p14:nvPr/>
              </p14:nvContentPartPr>
              <p14:xfrm>
                <a:off x="7382613" y="5290267"/>
                <a:ext cx="64440" cy="103680"/>
              </p14:xfrm>
            </p:contentPart>
          </mc:Choice>
          <mc:Fallback xmlns="">
            <p:pic>
              <p:nvPicPr>
                <p:cNvPr id="807" name="Freihand 806">
                  <a:extLst>
                    <a:ext uri="{FF2B5EF4-FFF2-40B4-BE49-F238E27FC236}">
                      <a16:creationId xmlns:a16="http://schemas.microsoft.com/office/drawing/2014/main" id="{B37B512C-E533-449C-B7DC-EAEC09D7846A}"/>
                    </a:ext>
                  </a:extLst>
                </p:cNvPr>
                <p:cNvPicPr/>
                <p:nvPr/>
              </p:nvPicPr>
              <p:blipFill>
                <a:blip r:embed="rId1277"/>
                <a:stretch>
                  <a:fillRect/>
                </a:stretch>
              </p:blipFill>
              <p:spPr>
                <a:xfrm>
                  <a:off x="7378293" y="5285947"/>
                  <a:ext cx="730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278">
              <p14:nvContentPartPr>
                <p14:cNvPr id="808" name="Freihand 807">
                  <a:extLst>
                    <a:ext uri="{FF2B5EF4-FFF2-40B4-BE49-F238E27FC236}">
                      <a16:creationId xmlns:a16="http://schemas.microsoft.com/office/drawing/2014/main" id="{3B1D86AD-5581-4308-BF68-370D3696AE84}"/>
                    </a:ext>
                  </a:extLst>
                </p14:cNvPr>
                <p14:cNvContentPartPr/>
                <p14:nvPr/>
              </p14:nvContentPartPr>
              <p14:xfrm>
                <a:off x="7448133" y="5321227"/>
                <a:ext cx="9720" cy="47160"/>
              </p14:xfrm>
            </p:contentPart>
          </mc:Choice>
          <mc:Fallback xmlns="">
            <p:pic>
              <p:nvPicPr>
                <p:cNvPr id="808" name="Freihand 807">
                  <a:extLst>
                    <a:ext uri="{FF2B5EF4-FFF2-40B4-BE49-F238E27FC236}">
                      <a16:creationId xmlns:a16="http://schemas.microsoft.com/office/drawing/2014/main" id="{3B1D86AD-5581-4308-BF68-370D3696AE84}"/>
                    </a:ext>
                  </a:extLst>
                </p:cNvPr>
                <p:cNvPicPr/>
                <p:nvPr/>
              </p:nvPicPr>
              <p:blipFill>
                <a:blip r:embed="rId1279"/>
                <a:stretch>
                  <a:fillRect/>
                </a:stretch>
              </p:blipFill>
              <p:spPr>
                <a:xfrm>
                  <a:off x="7443813" y="5316907"/>
                  <a:ext cx="183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280">
              <p14:nvContentPartPr>
                <p14:cNvPr id="809" name="Freihand 808">
                  <a:extLst>
                    <a:ext uri="{FF2B5EF4-FFF2-40B4-BE49-F238E27FC236}">
                      <a16:creationId xmlns:a16="http://schemas.microsoft.com/office/drawing/2014/main" id="{24C4FFAA-26B2-4031-8639-998C9E8CE35A}"/>
                    </a:ext>
                  </a:extLst>
                </p14:cNvPr>
                <p14:cNvContentPartPr/>
                <p14:nvPr/>
              </p14:nvContentPartPr>
              <p14:xfrm>
                <a:off x="7422213" y="5302147"/>
                <a:ext cx="73440" cy="90360"/>
              </p14:xfrm>
            </p:contentPart>
          </mc:Choice>
          <mc:Fallback xmlns="">
            <p:pic>
              <p:nvPicPr>
                <p:cNvPr id="809" name="Freihand 808">
                  <a:extLst>
                    <a:ext uri="{FF2B5EF4-FFF2-40B4-BE49-F238E27FC236}">
                      <a16:creationId xmlns:a16="http://schemas.microsoft.com/office/drawing/2014/main" id="{24C4FFAA-26B2-4031-8639-998C9E8CE35A}"/>
                    </a:ext>
                  </a:extLst>
                </p:cNvPr>
                <p:cNvPicPr/>
                <p:nvPr/>
              </p:nvPicPr>
              <p:blipFill>
                <a:blip r:embed="rId1281"/>
                <a:stretch>
                  <a:fillRect/>
                </a:stretch>
              </p:blipFill>
              <p:spPr>
                <a:xfrm>
                  <a:off x="7417893" y="5297827"/>
                  <a:ext cx="820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282">
              <p14:nvContentPartPr>
                <p14:cNvPr id="811" name="Freihand 810">
                  <a:extLst>
                    <a:ext uri="{FF2B5EF4-FFF2-40B4-BE49-F238E27FC236}">
                      <a16:creationId xmlns:a16="http://schemas.microsoft.com/office/drawing/2014/main" id="{2D9E3DFC-F2C5-405C-8FC6-40FD1376CFF7}"/>
                    </a:ext>
                  </a:extLst>
                </p14:cNvPr>
                <p14:cNvContentPartPr/>
                <p14:nvPr/>
              </p14:nvContentPartPr>
              <p14:xfrm>
                <a:off x="7730733" y="5170747"/>
                <a:ext cx="439920" cy="293040"/>
              </p14:xfrm>
            </p:contentPart>
          </mc:Choice>
          <mc:Fallback xmlns="">
            <p:pic>
              <p:nvPicPr>
                <p:cNvPr id="811" name="Freihand 810">
                  <a:extLst>
                    <a:ext uri="{FF2B5EF4-FFF2-40B4-BE49-F238E27FC236}">
                      <a16:creationId xmlns:a16="http://schemas.microsoft.com/office/drawing/2014/main" id="{2D9E3DFC-F2C5-405C-8FC6-40FD1376CFF7}"/>
                    </a:ext>
                  </a:extLst>
                </p:cNvPr>
                <p:cNvPicPr/>
                <p:nvPr/>
              </p:nvPicPr>
              <p:blipFill>
                <a:blip r:embed="rId1283"/>
                <a:stretch>
                  <a:fillRect/>
                </a:stretch>
              </p:blipFill>
              <p:spPr>
                <a:xfrm>
                  <a:off x="7726413" y="5166427"/>
                  <a:ext cx="44856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1284">
              <p14:nvContentPartPr>
                <p14:cNvPr id="813" name="Freihand 812">
                  <a:extLst>
                    <a:ext uri="{FF2B5EF4-FFF2-40B4-BE49-F238E27FC236}">
                      <a16:creationId xmlns:a16="http://schemas.microsoft.com/office/drawing/2014/main" id="{6AA272E4-A629-4BFD-81C4-676D4ADB920A}"/>
                    </a:ext>
                  </a:extLst>
                </p14:cNvPr>
                <p14:cNvContentPartPr/>
                <p14:nvPr/>
              </p14:nvContentPartPr>
              <p14:xfrm>
                <a:off x="7978053" y="5065627"/>
                <a:ext cx="134280" cy="139320"/>
              </p14:xfrm>
            </p:contentPart>
          </mc:Choice>
          <mc:Fallback xmlns="">
            <p:pic>
              <p:nvPicPr>
                <p:cNvPr id="813" name="Freihand 812">
                  <a:extLst>
                    <a:ext uri="{FF2B5EF4-FFF2-40B4-BE49-F238E27FC236}">
                      <a16:creationId xmlns:a16="http://schemas.microsoft.com/office/drawing/2014/main" id="{6AA272E4-A629-4BFD-81C4-676D4ADB920A}"/>
                    </a:ext>
                  </a:extLst>
                </p:cNvPr>
                <p:cNvPicPr/>
                <p:nvPr/>
              </p:nvPicPr>
              <p:blipFill>
                <a:blip r:embed="rId1285"/>
                <a:stretch>
                  <a:fillRect/>
                </a:stretch>
              </p:blipFill>
              <p:spPr>
                <a:xfrm>
                  <a:off x="7973733" y="5061307"/>
                  <a:ext cx="1429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286">
              <p14:nvContentPartPr>
                <p14:cNvPr id="814" name="Freihand 813">
                  <a:extLst>
                    <a:ext uri="{FF2B5EF4-FFF2-40B4-BE49-F238E27FC236}">
                      <a16:creationId xmlns:a16="http://schemas.microsoft.com/office/drawing/2014/main" id="{408D8165-76C2-4D32-AE25-1E258EABD01B}"/>
                    </a:ext>
                  </a:extLst>
                </p14:cNvPr>
                <p14:cNvContentPartPr/>
                <p14:nvPr/>
              </p14:nvContentPartPr>
              <p14:xfrm>
                <a:off x="7906413" y="5052667"/>
                <a:ext cx="173520" cy="190440"/>
              </p14:xfrm>
            </p:contentPart>
          </mc:Choice>
          <mc:Fallback xmlns="">
            <p:pic>
              <p:nvPicPr>
                <p:cNvPr id="814" name="Freihand 813">
                  <a:extLst>
                    <a:ext uri="{FF2B5EF4-FFF2-40B4-BE49-F238E27FC236}">
                      <a16:creationId xmlns:a16="http://schemas.microsoft.com/office/drawing/2014/main" id="{408D8165-76C2-4D32-AE25-1E258EABD01B}"/>
                    </a:ext>
                  </a:extLst>
                </p:cNvPr>
                <p:cNvPicPr/>
                <p:nvPr/>
              </p:nvPicPr>
              <p:blipFill>
                <a:blip r:embed="rId1287"/>
                <a:stretch>
                  <a:fillRect/>
                </a:stretch>
              </p:blipFill>
              <p:spPr>
                <a:xfrm>
                  <a:off x="7902093" y="5048347"/>
                  <a:ext cx="18216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288">
              <p14:nvContentPartPr>
                <p14:cNvPr id="816" name="Freihand 815">
                  <a:extLst>
                    <a:ext uri="{FF2B5EF4-FFF2-40B4-BE49-F238E27FC236}">
                      <a16:creationId xmlns:a16="http://schemas.microsoft.com/office/drawing/2014/main" id="{F9C426B7-A7D2-41C3-B921-8136693F8063}"/>
                    </a:ext>
                  </a:extLst>
                </p14:cNvPr>
                <p14:cNvContentPartPr/>
                <p14:nvPr/>
              </p14:nvContentPartPr>
              <p14:xfrm>
                <a:off x="8165253" y="4909027"/>
                <a:ext cx="27000" cy="118800"/>
              </p14:xfrm>
            </p:contentPart>
          </mc:Choice>
          <mc:Fallback xmlns="">
            <p:pic>
              <p:nvPicPr>
                <p:cNvPr id="816" name="Freihand 815">
                  <a:extLst>
                    <a:ext uri="{FF2B5EF4-FFF2-40B4-BE49-F238E27FC236}">
                      <a16:creationId xmlns:a16="http://schemas.microsoft.com/office/drawing/2014/main" id="{F9C426B7-A7D2-41C3-B921-8136693F8063}"/>
                    </a:ext>
                  </a:extLst>
                </p:cNvPr>
                <p:cNvPicPr/>
                <p:nvPr/>
              </p:nvPicPr>
              <p:blipFill>
                <a:blip r:embed="rId1289"/>
                <a:stretch>
                  <a:fillRect/>
                </a:stretch>
              </p:blipFill>
              <p:spPr>
                <a:xfrm>
                  <a:off x="8160933" y="4904707"/>
                  <a:ext cx="356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290">
              <p14:nvContentPartPr>
                <p14:cNvPr id="817" name="Freihand 816">
                  <a:extLst>
                    <a:ext uri="{FF2B5EF4-FFF2-40B4-BE49-F238E27FC236}">
                      <a16:creationId xmlns:a16="http://schemas.microsoft.com/office/drawing/2014/main" id="{24335DAF-61EF-4B19-8E8A-59878F551C58}"/>
                    </a:ext>
                  </a:extLst>
                </p14:cNvPr>
                <p14:cNvContentPartPr/>
                <p14:nvPr/>
              </p14:nvContentPartPr>
              <p14:xfrm>
                <a:off x="8108013" y="4912987"/>
                <a:ext cx="89280" cy="114840"/>
              </p14:xfrm>
            </p:contentPart>
          </mc:Choice>
          <mc:Fallback xmlns="">
            <p:pic>
              <p:nvPicPr>
                <p:cNvPr id="817" name="Freihand 816">
                  <a:extLst>
                    <a:ext uri="{FF2B5EF4-FFF2-40B4-BE49-F238E27FC236}">
                      <a16:creationId xmlns:a16="http://schemas.microsoft.com/office/drawing/2014/main" id="{24335DAF-61EF-4B19-8E8A-59878F551C58}"/>
                    </a:ext>
                  </a:extLst>
                </p:cNvPr>
                <p:cNvPicPr/>
                <p:nvPr/>
              </p:nvPicPr>
              <p:blipFill>
                <a:blip r:embed="rId1291"/>
                <a:stretch>
                  <a:fillRect/>
                </a:stretch>
              </p:blipFill>
              <p:spPr>
                <a:xfrm>
                  <a:off x="8103693" y="4908667"/>
                  <a:ext cx="979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292">
              <p14:nvContentPartPr>
                <p14:cNvPr id="818" name="Freihand 817">
                  <a:extLst>
                    <a:ext uri="{FF2B5EF4-FFF2-40B4-BE49-F238E27FC236}">
                      <a16:creationId xmlns:a16="http://schemas.microsoft.com/office/drawing/2014/main" id="{B58A3F4E-3DC4-416D-A11B-062AB9020030}"/>
                    </a:ext>
                  </a:extLst>
                </p14:cNvPr>
                <p14:cNvContentPartPr/>
                <p14:nvPr/>
              </p14:nvContentPartPr>
              <p14:xfrm>
                <a:off x="8205933" y="4909747"/>
                <a:ext cx="162000" cy="69480"/>
              </p14:xfrm>
            </p:contentPart>
          </mc:Choice>
          <mc:Fallback xmlns="">
            <p:pic>
              <p:nvPicPr>
                <p:cNvPr id="818" name="Freihand 817">
                  <a:extLst>
                    <a:ext uri="{FF2B5EF4-FFF2-40B4-BE49-F238E27FC236}">
                      <a16:creationId xmlns:a16="http://schemas.microsoft.com/office/drawing/2014/main" id="{B58A3F4E-3DC4-416D-A11B-062AB9020030}"/>
                    </a:ext>
                  </a:extLst>
                </p:cNvPr>
                <p:cNvPicPr/>
                <p:nvPr/>
              </p:nvPicPr>
              <p:blipFill>
                <a:blip r:embed="rId1293"/>
                <a:stretch>
                  <a:fillRect/>
                </a:stretch>
              </p:blipFill>
              <p:spPr>
                <a:xfrm>
                  <a:off x="8201613" y="4905427"/>
                  <a:ext cx="1706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294">
              <p14:nvContentPartPr>
                <p14:cNvPr id="819" name="Freihand 818">
                  <a:extLst>
                    <a:ext uri="{FF2B5EF4-FFF2-40B4-BE49-F238E27FC236}">
                      <a16:creationId xmlns:a16="http://schemas.microsoft.com/office/drawing/2014/main" id="{09816F8A-73C2-40FF-BB16-9FE446CB59E7}"/>
                    </a:ext>
                  </a:extLst>
                </p14:cNvPr>
                <p14:cNvContentPartPr/>
                <p14:nvPr/>
              </p14:nvContentPartPr>
              <p14:xfrm>
                <a:off x="8372973" y="4879147"/>
                <a:ext cx="97200" cy="60840"/>
              </p14:xfrm>
            </p:contentPart>
          </mc:Choice>
          <mc:Fallback xmlns="">
            <p:pic>
              <p:nvPicPr>
                <p:cNvPr id="819" name="Freihand 818">
                  <a:extLst>
                    <a:ext uri="{FF2B5EF4-FFF2-40B4-BE49-F238E27FC236}">
                      <a16:creationId xmlns:a16="http://schemas.microsoft.com/office/drawing/2014/main" id="{09816F8A-73C2-40FF-BB16-9FE446CB59E7}"/>
                    </a:ext>
                  </a:extLst>
                </p:cNvPr>
                <p:cNvPicPr/>
                <p:nvPr/>
              </p:nvPicPr>
              <p:blipFill>
                <a:blip r:embed="rId1295"/>
                <a:stretch>
                  <a:fillRect/>
                </a:stretch>
              </p:blipFill>
              <p:spPr>
                <a:xfrm>
                  <a:off x="8368653" y="4874827"/>
                  <a:ext cx="1058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296">
              <p14:nvContentPartPr>
                <p14:cNvPr id="820" name="Freihand 819">
                  <a:extLst>
                    <a:ext uri="{FF2B5EF4-FFF2-40B4-BE49-F238E27FC236}">
                      <a16:creationId xmlns:a16="http://schemas.microsoft.com/office/drawing/2014/main" id="{9C510451-0F49-4FA6-9B0A-F0939226B1ED}"/>
                    </a:ext>
                  </a:extLst>
                </p14:cNvPr>
                <p14:cNvContentPartPr/>
                <p14:nvPr/>
              </p14:nvContentPartPr>
              <p14:xfrm>
                <a:off x="8476293" y="4783027"/>
                <a:ext cx="79200" cy="104040"/>
              </p14:xfrm>
            </p:contentPart>
          </mc:Choice>
          <mc:Fallback xmlns="">
            <p:pic>
              <p:nvPicPr>
                <p:cNvPr id="820" name="Freihand 819">
                  <a:extLst>
                    <a:ext uri="{FF2B5EF4-FFF2-40B4-BE49-F238E27FC236}">
                      <a16:creationId xmlns:a16="http://schemas.microsoft.com/office/drawing/2014/main" id="{9C510451-0F49-4FA6-9B0A-F0939226B1ED}"/>
                    </a:ext>
                  </a:extLst>
                </p:cNvPr>
                <p:cNvPicPr/>
                <p:nvPr/>
              </p:nvPicPr>
              <p:blipFill>
                <a:blip r:embed="rId1297"/>
                <a:stretch>
                  <a:fillRect/>
                </a:stretch>
              </p:blipFill>
              <p:spPr>
                <a:xfrm>
                  <a:off x="8471973" y="4778707"/>
                  <a:ext cx="878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298">
              <p14:nvContentPartPr>
                <p14:cNvPr id="822" name="Freihand 821">
                  <a:extLst>
                    <a:ext uri="{FF2B5EF4-FFF2-40B4-BE49-F238E27FC236}">
                      <a16:creationId xmlns:a16="http://schemas.microsoft.com/office/drawing/2014/main" id="{D319E759-4E76-4154-AB0C-C15A5CD9BB6B}"/>
                    </a:ext>
                  </a:extLst>
                </p14:cNvPr>
                <p14:cNvContentPartPr/>
                <p14:nvPr/>
              </p14:nvContentPartPr>
              <p14:xfrm>
                <a:off x="8549733" y="4794547"/>
                <a:ext cx="61560" cy="33480"/>
              </p14:xfrm>
            </p:contentPart>
          </mc:Choice>
          <mc:Fallback xmlns="">
            <p:pic>
              <p:nvPicPr>
                <p:cNvPr id="822" name="Freihand 821">
                  <a:extLst>
                    <a:ext uri="{FF2B5EF4-FFF2-40B4-BE49-F238E27FC236}">
                      <a16:creationId xmlns:a16="http://schemas.microsoft.com/office/drawing/2014/main" id="{D319E759-4E76-4154-AB0C-C15A5CD9BB6B}"/>
                    </a:ext>
                  </a:extLst>
                </p:cNvPr>
                <p:cNvPicPr/>
                <p:nvPr/>
              </p:nvPicPr>
              <p:blipFill>
                <a:blip r:embed="rId1299"/>
                <a:stretch>
                  <a:fillRect/>
                </a:stretch>
              </p:blipFill>
              <p:spPr>
                <a:xfrm>
                  <a:off x="8545413" y="4790227"/>
                  <a:ext cx="702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300">
              <p14:nvContentPartPr>
                <p14:cNvPr id="824" name="Freihand 823">
                  <a:extLst>
                    <a:ext uri="{FF2B5EF4-FFF2-40B4-BE49-F238E27FC236}">
                      <a16:creationId xmlns:a16="http://schemas.microsoft.com/office/drawing/2014/main" id="{CB9DF0B2-EC45-4147-8F56-10227A5FCD4F}"/>
                    </a:ext>
                  </a:extLst>
                </p14:cNvPr>
                <p14:cNvContentPartPr/>
                <p14:nvPr/>
              </p14:nvContentPartPr>
              <p14:xfrm>
                <a:off x="8218893" y="5096227"/>
                <a:ext cx="61200" cy="96840"/>
              </p14:xfrm>
            </p:contentPart>
          </mc:Choice>
          <mc:Fallback xmlns="">
            <p:pic>
              <p:nvPicPr>
                <p:cNvPr id="824" name="Freihand 823">
                  <a:extLst>
                    <a:ext uri="{FF2B5EF4-FFF2-40B4-BE49-F238E27FC236}">
                      <a16:creationId xmlns:a16="http://schemas.microsoft.com/office/drawing/2014/main" id="{CB9DF0B2-EC45-4147-8F56-10227A5FCD4F}"/>
                    </a:ext>
                  </a:extLst>
                </p:cNvPr>
                <p:cNvPicPr/>
                <p:nvPr/>
              </p:nvPicPr>
              <p:blipFill>
                <a:blip r:embed="rId1301"/>
                <a:stretch>
                  <a:fillRect/>
                </a:stretch>
              </p:blipFill>
              <p:spPr>
                <a:xfrm>
                  <a:off x="8214573" y="5091907"/>
                  <a:ext cx="698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302">
              <p14:nvContentPartPr>
                <p14:cNvPr id="825" name="Freihand 824">
                  <a:extLst>
                    <a:ext uri="{FF2B5EF4-FFF2-40B4-BE49-F238E27FC236}">
                      <a16:creationId xmlns:a16="http://schemas.microsoft.com/office/drawing/2014/main" id="{EB484351-F5A0-443B-A088-7851A45834AD}"/>
                    </a:ext>
                  </a:extLst>
                </p14:cNvPr>
                <p14:cNvContentPartPr/>
                <p14:nvPr/>
              </p14:nvContentPartPr>
              <p14:xfrm>
                <a:off x="8289093" y="5067067"/>
                <a:ext cx="95040" cy="65880"/>
              </p14:xfrm>
            </p:contentPart>
          </mc:Choice>
          <mc:Fallback xmlns="">
            <p:pic>
              <p:nvPicPr>
                <p:cNvPr id="825" name="Freihand 824">
                  <a:extLst>
                    <a:ext uri="{FF2B5EF4-FFF2-40B4-BE49-F238E27FC236}">
                      <a16:creationId xmlns:a16="http://schemas.microsoft.com/office/drawing/2014/main" id="{EB484351-F5A0-443B-A088-7851A45834AD}"/>
                    </a:ext>
                  </a:extLst>
                </p:cNvPr>
                <p:cNvPicPr/>
                <p:nvPr/>
              </p:nvPicPr>
              <p:blipFill>
                <a:blip r:embed="rId1303"/>
                <a:stretch>
                  <a:fillRect/>
                </a:stretch>
              </p:blipFill>
              <p:spPr>
                <a:xfrm>
                  <a:off x="8284773" y="5062747"/>
                  <a:ext cx="1036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304">
              <p14:nvContentPartPr>
                <p14:cNvPr id="826" name="Freihand 825">
                  <a:extLst>
                    <a:ext uri="{FF2B5EF4-FFF2-40B4-BE49-F238E27FC236}">
                      <a16:creationId xmlns:a16="http://schemas.microsoft.com/office/drawing/2014/main" id="{FF3FD930-E719-405B-A963-49EE4D150026}"/>
                    </a:ext>
                  </a:extLst>
                </p14:cNvPr>
                <p14:cNvContentPartPr/>
                <p14:nvPr/>
              </p14:nvContentPartPr>
              <p14:xfrm>
                <a:off x="8387733" y="4981027"/>
                <a:ext cx="141840" cy="113400"/>
              </p14:xfrm>
            </p:contentPart>
          </mc:Choice>
          <mc:Fallback xmlns="">
            <p:pic>
              <p:nvPicPr>
                <p:cNvPr id="826" name="Freihand 825">
                  <a:extLst>
                    <a:ext uri="{FF2B5EF4-FFF2-40B4-BE49-F238E27FC236}">
                      <a16:creationId xmlns:a16="http://schemas.microsoft.com/office/drawing/2014/main" id="{FF3FD930-E719-405B-A963-49EE4D150026}"/>
                    </a:ext>
                  </a:extLst>
                </p:cNvPr>
                <p:cNvPicPr/>
                <p:nvPr/>
              </p:nvPicPr>
              <p:blipFill>
                <a:blip r:embed="rId1305"/>
                <a:stretch>
                  <a:fillRect/>
                </a:stretch>
              </p:blipFill>
              <p:spPr>
                <a:xfrm>
                  <a:off x="8383413" y="4976707"/>
                  <a:ext cx="150480" cy="122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06">
            <p14:nvContentPartPr>
              <p14:cNvPr id="828" name="Freihand 827">
                <a:extLst>
                  <a:ext uri="{FF2B5EF4-FFF2-40B4-BE49-F238E27FC236}">
                    <a16:creationId xmlns:a16="http://schemas.microsoft.com/office/drawing/2014/main" id="{01F56391-E26C-4DC0-B869-6BB5137B06C5}"/>
                  </a:ext>
                </a:extLst>
              </p14:cNvPr>
              <p14:cNvContentPartPr/>
              <p14:nvPr/>
            </p14:nvContentPartPr>
            <p14:xfrm>
              <a:off x="1412216" y="3815707"/>
              <a:ext cx="1618920" cy="1123920"/>
            </p14:xfrm>
          </p:contentPart>
        </mc:Choice>
        <mc:Fallback xmlns="">
          <p:pic>
            <p:nvPicPr>
              <p:cNvPr id="828" name="Freihand 827">
                <a:extLst>
                  <a:ext uri="{FF2B5EF4-FFF2-40B4-BE49-F238E27FC236}">
                    <a16:creationId xmlns:a16="http://schemas.microsoft.com/office/drawing/2014/main" id="{01F56391-E26C-4DC0-B869-6BB5137B06C5}"/>
                  </a:ext>
                </a:extLst>
              </p:cNvPr>
              <p:cNvPicPr/>
              <p:nvPr/>
            </p:nvPicPr>
            <p:blipFill>
              <a:blip r:embed="rId1307"/>
              <a:stretch>
                <a:fillRect/>
              </a:stretch>
            </p:blipFill>
            <p:spPr>
              <a:xfrm>
                <a:off x="1407896" y="3811387"/>
                <a:ext cx="1627560" cy="1132560"/>
              </a:xfrm>
              <a:prstGeom prst="rect">
                <a:avLst/>
              </a:prstGeom>
            </p:spPr>
          </p:pic>
        </mc:Fallback>
      </mc:AlternateContent>
      <p:grpSp>
        <p:nvGrpSpPr>
          <p:cNvPr id="833" name="Gruppieren 832">
            <a:extLst>
              <a:ext uri="{FF2B5EF4-FFF2-40B4-BE49-F238E27FC236}">
                <a16:creationId xmlns:a16="http://schemas.microsoft.com/office/drawing/2014/main" id="{40556C86-D710-4111-A961-9E5BE9824B0C}"/>
              </a:ext>
            </a:extLst>
          </p:cNvPr>
          <p:cNvGrpSpPr/>
          <p:nvPr/>
        </p:nvGrpSpPr>
        <p:grpSpPr>
          <a:xfrm>
            <a:off x="3418653" y="4695187"/>
            <a:ext cx="848880" cy="175680"/>
            <a:chOff x="3418653" y="4695187"/>
            <a:chExt cx="848880" cy="175680"/>
          </a:xfrm>
        </p:grpSpPr>
        <mc:AlternateContent xmlns:mc="http://schemas.openxmlformats.org/markup-compatibility/2006" xmlns:p14="http://schemas.microsoft.com/office/powerpoint/2010/main">
          <mc:Choice Requires="p14">
            <p:contentPart p14:bwMode="auto" r:id="rId1308">
              <p14:nvContentPartPr>
                <p14:cNvPr id="829" name="Freihand 828">
                  <a:extLst>
                    <a:ext uri="{FF2B5EF4-FFF2-40B4-BE49-F238E27FC236}">
                      <a16:creationId xmlns:a16="http://schemas.microsoft.com/office/drawing/2014/main" id="{396A5A13-8559-4C0F-A4E1-3AD9D564EBD3}"/>
                    </a:ext>
                  </a:extLst>
                </p14:cNvPr>
                <p14:cNvContentPartPr/>
                <p14:nvPr/>
              </p14:nvContentPartPr>
              <p14:xfrm>
                <a:off x="3479853" y="4724707"/>
                <a:ext cx="21600" cy="146160"/>
              </p14:xfrm>
            </p:contentPart>
          </mc:Choice>
          <mc:Fallback xmlns="">
            <p:pic>
              <p:nvPicPr>
                <p:cNvPr id="829" name="Freihand 828">
                  <a:extLst>
                    <a:ext uri="{FF2B5EF4-FFF2-40B4-BE49-F238E27FC236}">
                      <a16:creationId xmlns:a16="http://schemas.microsoft.com/office/drawing/2014/main" id="{396A5A13-8559-4C0F-A4E1-3AD9D564EBD3}"/>
                    </a:ext>
                  </a:extLst>
                </p:cNvPr>
                <p:cNvPicPr/>
                <p:nvPr/>
              </p:nvPicPr>
              <p:blipFill>
                <a:blip r:embed="rId1309"/>
                <a:stretch>
                  <a:fillRect/>
                </a:stretch>
              </p:blipFill>
              <p:spPr>
                <a:xfrm>
                  <a:off x="3475533" y="4720387"/>
                  <a:ext cx="302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310">
              <p14:nvContentPartPr>
                <p14:cNvPr id="830" name="Freihand 829">
                  <a:extLst>
                    <a:ext uri="{FF2B5EF4-FFF2-40B4-BE49-F238E27FC236}">
                      <a16:creationId xmlns:a16="http://schemas.microsoft.com/office/drawing/2014/main" id="{FB255E96-1218-4500-A6CE-E463085A5C52}"/>
                    </a:ext>
                  </a:extLst>
                </p14:cNvPr>
                <p14:cNvContentPartPr/>
                <p14:nvPr/>
              </p14:nvContentPartPr>
              <p14:xfrm>
                <a:off x="3418653" y="4695187"/>
                <a:ext cx="150480" cy="170280"/>
              </p14:xfrm>
            </p:contentPart>
          </mc:Choice>
          <mc:Fallback xmlns="">
            <p:pic>
              <p:nvPicPr>
                <p:cNvPr id="830" name="Freihand 829">
                  <a:extLst>
                    <a:ext uri="{FF2B5EF4-FFF2-40B4-BE49-F238E27FC236}">
                      <a16:creationId xmlns:a16="http://schemas.microsoft.com/office/drawing/2014/main" id="{FB255E96-1218-4500-A6CE-E463085A5C52}"/>
                    </a:ext>
                  </a:extLst>
                </p:cNvPr>
                <p:cNvPicPr/>
                <p:nvPr/>
              </p:nvPicPr>
              <p:blipFill>
                <a:blip r:embed="rId1311"/>
                <a:stretch>
                  <a:fillRect/>
                </a:stretch>
              </p:blipFill>
              <p:spPr>
                <a:xfrm>
                  <a:off x="3414333" y="4690867"/>
                  <a:ext cx="1591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312">
              <p14:nvContentPartPr>
                <p14:cNvPr id="831" name="Freihand 830">
                  <a:extLst>
                    <a:ext uri="{FF2B5EF4-FFF2-40B4-BE49-F238E27FC236}">
                      <a16:creationId xmlns:a16="http://schemas.microsoft.com/office/drawing/2014/main" id="{900263B4-49E0-41B8-BFF4-A71D4302F0DD}"/>
                    </a:ext>
                  </a:extLst>
                </p14:cNvPr>
                <p14:cNvContentPartPr/>
                <p14:nvPr/>
              </p14:nvContentPartPr>
              <p14:xfrm>
                <a:off x="3582813" y="4744867"/>
                <a:ext cx="304560" cy="89640"/>
              </p14:xfrm>
            </p:contentPart>
          </mc:Choice>
          <mc:Fallback xmlns="">
            <p:pic>
              <p:nvPicPr>
                <p:cNvPr id="831" name="Freihand 830">
                  <a:extLst>
                    <a:ext uri="{FF2B5EF4-FFF2-40B4-BE49-F238E27FC236}">
                      <a16:creationId xmlns:a16="http://schemas.microsoft.com/office/drawing/2014/main" id="{900263B4-49E0-41B8-BFF4-A71D4302F0DD}"/>
                    </a:ext>
                  </a:extLst>
                </p:cNvPr>
                <p:cNvPicPr/>
                <p:nvPr/>
              </p:nvPicPr>
              <p:blipFill>
                <a:blip r:embed="rId1313"/>
                <a:stretch>
                  <a:fillRect/>
                </a:stretch>
              </p:blipFill>
              <p:spPr>
                <a:xfrm>
                  <a:off x="3578493" y="4740547"/>
                  <a:ext cx="3132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314">
              <p14:nvContentPartPr>
                <p14:cNvPr id="832" name="Freihand 831">
                  <a:extLst>
                    <a:ext uri="{FF2B5EF4-FFF2-40B4-BE49-F238E27FC236}">
                      <a16:creationId xmlns:a16="http://schemas.microsoft.com/office/drawing/2014/main" id="{69FDACCF-DC3E-43A0-B56F-37EAD45B2868}"/>
                    </a:ext>
                  </a:extLst>
                </p14:cNvPr>
                <p14:cNvContentPartPr/>
                <p14:nvPr/>
              </p14:nvContentPartPr>
              <p14:xfrm>
                <a:off x="3947853" y="4764307"/>
                <a:ext cx="319680" cy="57240"/>
              </p14:xfrm>
            </p:contentPart>
          </mc:Choice>
          <mc:Fallback xmlns="">
            <p:pic>
              <p:nvPicPr>
                <p:cNvPr id="832" name="Freihand 831">
                  <a:extLst>
                    <a:ext uri="{FF2B5EF4-FFF2-40B4-BE49-F238E27FC236}">
                      <a16:creationId xmlns:a16="http://schemas.microsoft.com/office/drawing/2014/main" id="{69FDACCF-DC3E-43A0-B56F-37EAD45B2868}"/>
                    </a:ext>
                  </a:extLst>
                </p:cNvPr>
                <p:cNvPicPr/>
                <p:nvPr/>
              </p:nvPicPr>
              <p:blipFill>
                <a:blip r:embed="rId1315"/>
                <a:stretch>
                  <a:fillRect/>
                </a:stretch>
              </p:blipFill>
              <p:spPr>
                <a:xfrm>
                  <a:off x="3943533" y="4759987"/>
                  <a:ext cx="328320" cy="65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16">
            <p14:nvContentPartPr>
              <p14:cNvPr id="834" name="Freihand 833">
                <a:extLst>
                  <a:ext uri="{FF2B5EF4-FFF2-40B4-BE49-F238E27FC236}">
                    <a16:creationId xmlns:a16="http://schemas.microsoft.com/office/drawing/2014/main" id="{597B730C-9613-4150-87DB-4F8A4749834B}"/>
                  </a:ext>
                </a:extLst>
              </p14:cNvPr>
              <p14:cNvContentPartPr/>
              <p14:nvPr/>
            </p14:nvContentPartPr>
            <p14:xfrm>
              <a:off x="4322613" y="4687267"/>
              <a:ext cx="101520" cy="168480"/>
            </p14:xfrm>
          </p:contentPart>
        </mc:Choice>
        <mc:Fallback xmlns="">
          <p:pic>
            <p:nvPicPr>
              <p:cNvPr id="834" name="Freihand 833">
                <a:extLst>
                  <a:ext uri="{FF2B5EF4-FFF2-40B4-BE49-F238E27FC236}">
                    <a16:creationId xmlns:a16="http://schemas.microsoft.com/office/drawing/2014/main" id="{597B730C-9613-4150-87DB-4F8A4749834B}"/>
                  </a:ext>
                </a:extLst>
              </p:cNvPr>
              <p:cNvPicPr/>
              <p:nvPr/>
            </p:nvPicPr>
            <p:blipFill>
              <a:blip r:embed="rId1317"/>
              <a:stretch>
                <a:fillRect/>
              </a:stretch>
            </p:blipFill>
            <p:spPr>
              <a:xfrm>
                <a:off x="4318293" y="4682947"/>
                <a:ext cx="110160" cy="177120"/>
              </a:xfrm>
              <a:prstGeom prst="rect">
                <a:avLst/>
              </a:prstGeom>
            </p:spPr>
          </p:pic>
        </mc:Fallback>
      </mc:AlternateContent>
      <p:grpSp>
        <p:nvGrpSpPr>
          <p:cNvPr id="841" name="Gruppieren 840">
            <a:extLst>
              <a:ext uri="{FF2B5EF4-FFF2-40B4-BE49-F238E27FC236}">
                <a16:creationId xmlns:a16="http://schemas.microsoft.com/office/drawing/2014/main" id="{557CC2B6-6880-4BFB-990E-DBD69BA55CC6}"/>
              </a:ext>
            </a:extLst>
          </p:cNvPr>
          <p:cNvGrpSpPr/>
          <p:nvPr/>
        </p:nvGrpSpPr>
        <p:grpSpPr>
          <a:xfrm>
            <a:off x="2134533" y="5086147"/>
            <a:ext cx="23400" cy="468000"/>
            <a:chOff x="2134533" y="5086147"/>
            <a:chExt cx="23400" cy="468000"/>
          </a:xfrm>
        </p:grpSpPr>
        <mc:AlternateContent xmlns:mc="http://schemas.openxmlformats.org/markup-compatibility/2006" xmlns:p14="http://schemas.microsoft.com/office/powerpoint/2010/main">
          <mc:Choice Requires="p14">
            <p:contentPart p14:bwMode="auto" r:id="rId1318">
              <p14:nvContentPartPr>
                <p14:cNvPr id="836" name="Freihand 835">
                  <a:extLst>
                    <a:ext uri="{FF2B5EF4-FFF2-40B4-BE49-F238E27FC236}">
                      <a16:creationId xmlns:a16="http://schemas.microsoft.com/office/drawing/2014/main" id="{8E8BC0F1-F096-43B1-BDB8-76278B896D71}"/>
                    </a:ext>
                  </a:extLst>
                </p14:cNvPr>
                <p14:cNvContentPartPr/>
                <p14:nvPr/>
              </p14:nvContentPartPr>
              <p14:xfrm>
                <a:off x="2134533" y="5086147"/>
                <a:ext cx="23400" cy="221760"/>
              </p14:xfrm>
            </p:contentPart>
          </mc:Choice>
          <mc:Fallback xmlns="">
            <p:pic>
              <p:nvPicPr>
                <p:cNvPr id="836" name="Freihand 835">
                  <a:extLst>
                    <a:ext uri="{FF2B5EF4-FFF2-40B4-BE49-F238E27FC236}">
                      <a16:creationId xmlns:a16="http://schemas.microsoft.com/office/drawing/2014/main" id="{8E8BC0F1-F096-43B1-BDB8-76278B896D71}"/>
                    </a:ext>
                  </a:extLst>
                </p:cNvPr>
                <p:cNvPicPr/>
                <p:nvPr/>
              </p:nvPicPr>
              <p:blipFill>
                <a:blip r:embed="rId1319"/>
                <a:stretch>
                  <a:fillRect/>
                </a:stretch>
              </p:blipFill>
              <p:spPr>
                <a:xfrm>
                  <a:off x="2130213" y="5081827"/>
                  <a:ext cx="3204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320">
              <p14:nvContentPartPr>
                <p14:cNvPr id="837" name="Freihand 836">
                  <a:extLst>
                    <a:ext uri="{FF2B5EF4-FFF2-40B4-BE49-F238E27FC236}">
                      <a16:creationId xmlns:a16="http://schemas.microsoft.com/office/drawing/2014/main" id="{46A6704A-CE93-48A5-9146-258619FF6608}"/>
                    </a:ext>
                  </a:extLst>
                </p14:cNvPr>
                <p14:cNvContentPartPr/>
                <p14:nvPr/>
              </p14:nvContentPartPr>
              <p14:xfrm>
                <a:off x="2138853" y="5364787"/>
                <a:ext cx="19080" cy="189360"/>
              </p14:xfrm>
            </p:contentPart>
          </mc:Choice>
          <mc:Fallback xmlns="">
            <p:pic>
              <p:nvPicPr>
                <p:cNvPr id="837" name="Freihand 836">
                  <a:extLst>
                    <a:ext uri="{FF2B5EF4-FFF2-40B4-BE49-F238E27FC236}">
                      <a16:creationId xmlns:a16="http://schemas.microsoft.com/office/drawing/2014/main" id="{46A6704A-CE93-48A5-9146-258619FF6608}"/>
                    </a:ext>
                  </a:extLst>
                </p:cNvPr>
                <p:cNvPicPr/>
                <p:nvPr/>
              </p:nvPicPr>
              <p:blipFill>
                <a:blip r:embed="rId1321"/>
                <a:stretch>
                  <a:fillRect/>
                </a:stretch>
              </p:blipFill>
              <p:spPr>
                <a:xfrm>
                  <a:off x="2134533" y="5360467"/>
                  <a:ext cx="27720" cy="198000"/>
                </a:xfrm>
                <a:prstGeom prst="rect">
                  <a:avLst/>
                </a:prstGeom>
              </p:spPr>
            </p:pic>
          </mc:Fallback>
        </mc:AlternateContent>
      </p:grpSp>
      <p:grpSp>
        <p:nvGrpSpPr>
          <p:cNvPr id="840" name="Gruppieren 839">
            <a:extLst>
              <a:ext uri="{FF2B5EF4-FFF2-40B4-BE49-F238E27FC236}">
                <a16:creationId xmlns:a16="http://schemas.microsoft.com/office/drawing/2014/main" id="{EEEF33E6-C269-493B-A80F-A693B1AB8ACA}"/>
              </a:ext>
            </a:extLst>
          </p:cNvPr>
          <p:cNvGrpSpPr/>
          <p:nvPr/>
        </p:nvGrpSpPr>
        <p:grpSpPr>
          <a:xfrm>
            <a:off x="1299333" y="4560187"/>
            <a:ext cx="837000" cy="403560"/>
            <a:chOff x="1299333" y="4560187"/>
            <a:chExt cx="837000" cy="403560"/>
          </a:xfrm>
        </p:grpSpPr>
        <mc:AlternateContent xmlns:mc="http://schemas.openxmlformats.org/markup-compatibility/2006" xmlns:p14="http://schemas.microsoft.com/office/powerpoint/2010/main">
          <mc:Choice Requires="p14">
            <p:contentPart p14:bwMode="auto" r:id="rId1322">
              <p14:nvContentPartPr>
                <p14:cNvPr id="835" name="Freihand 834">
                  <a:extLst>
                    <a:ext uri="{FF2B5EF4-FFF2-40B4-BE49-F238E27FC236}">
                      <a16:creationId xmlns:a16="http://schemas.microsoft.com/office/drawing/2014/main" id="{A4718A95-828E-44AE-B07C-CA9F9E0417CA}"/>
                    </a:ext>
                  </a:extLst>
                </p14:cNvPr>
                <p14:cNvContentPartPr/>
                <p14:nvPr/>
              </p14:nvContentPartPr>
              <p14:xfrm>
                <a:off x="2109333" y="4560187"/>
                <a:ext cx="27000" cy="403560"/>
              </p14:xfrm>
            </p:contentPart>
          </mc:Choice>
          <mc:Fallback xmlns="">
            <p:pic>
              <p:nvPicPr>
                <p:cNvPr id="835" name="Freihand 834">
                  <a:extLst>
                    <a:ext uri="{FF2B5EF4-FFF2-40B4-BE49-F238E27FC236}">
                      <a16:creationId xmlns:a16="http://schemas.microsoft.com/office/drawing/2014/main" id="{A4718A95-828E-44AE-B07C-CA9F9E0417CA}"/>
                    </a:ext>
                  </a:extLst>
                </p:cNvPr>
                <p:cNvPicPr/>
                <p:nvPr/>
              </p:nvPicPr>
              <p:blipFill>
                <a:blip r:embed="rId1323"/>
                <a:stretch>
                  <a:fillRect/>
                </a:stretch>
              </p:blipFill>
              <p:spPr>
                <a:xfrm>
                  <a:off x="2105013" y="4555867"/>
                  <a:ext cx="35640" cy="412200"/>
                </a:xfrm>
                <a:prstGeom prst="rect">
                  <a:avLst/>
                </a:prstGeom>
              </p:spPr>
            </p:pic>
          </mc:Fallback>
        </mc:AlternateContent>
        <mc:AlternateContent xmlns:mc="http://schemas.openxmlformats.org/markup-compatibility/2006" xmlns:p14="http://schemas.microsoft.com/office/powerpoint/2010/main">
          <mc:Choice Requires="p14">
            <p:contentPart p14:bwMode="auto" r:id="rId1324">
              <p14:nvContentPartPr>
                <p14:cNvPr id="838" name="Freihand 837">
                  <a:extLst>
                    <a:ext uri="{FF2B5EF4-FFF2-40B4-BE49-F238E27FC236}">
                      <a16:creationId xmlns:a16="http://schemas.microsoft.com/office/drawing/2014/main" id="{426D6C79-3B16-4B3F-A8B2-0909D05A9087}"/>
                    </a:ext>
                  </a:extLst>
                </p14:cNvPr>
                <p14:cNvContentPartPr/>
                <p14:nvPr/>
              </p14:nvContentPartPr>
              <p14:xfrm>
                <a:off x="1299333" y="4580707"/>
                <a:ext cx="280440" cy="29880"/>
              </p14:xfrm>
            </p:contentPart>
          </mc:Choice>
          <mc:Fallback xmlns="">
            <p:pic>
              <p:nvPicPr>
                <p:cNvPr id="838" name="Freihand 837">
                  <a:extLst>
                    <a:ext uri="{FF2B5EF4-FFF2-40B4-BE49-F238E27FC236}">
                      <a16:creationId xmlns:a16="http://schemas.microsoft.com/office/drawing/2014/main" id="{426D6C79-3B16-4B3F-A8B2-0909D05A9087}"/>
                    </a:ext>
                  </a:extLst>
                </p:cNvPr>
                <p:cNvPicPr/>
                <p:nvPr/>
              </p:nvPicPr>
              <p:blipFill>
                <a:blip r:embed="rId1325"/>
                <a:stretch>
                  <a:fillRect/>
                </a:stretch>
              </p:blipFill>
              <p:spPr>
                <a:xfrm>
                  <a:off x="1295013" y="4576387"/>
                  <a:ext cx="2890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326">
              <p14:nvContentPartPr>
                <p14:cNvPr id="839" name="Freihand 838">
                  <a:extLst>
                    <a:ext uri="{FF2B5EF4-FFF2-40B4-BE49-F238E27FC236}">
                      <a16:creationId xmlns:a16="http://schemas.microsoft.com/office/drawing/2014/main" id="{106EA357-5657-4727-965E-BF64FC0B7699}"/>
                    </a:ext>
                  </a:extLst>
                </p14:cNvPr>
                <p14:cNvContentPartPr/>
                <p14:nvPr/>
              </p14:nvContentPartPr>
              <p14:xfrm>
                <a:off x="1739253" y="4563067"/>
                <a:ext cx="395640" cy="27000"/>
              </p14:xfrm>
            </p:contentPart>
          </mc:Choice>
          <mc:Fallback xmlns="">
            <p:pic>
              <p:nvPicPr>
                <p:cNvPr id="839" name="Freihand 838">
                  <a:extLst>
                    <a:ext uri="{FF2B5EF4-FFF2-40B4-BE49-F238E27FC236}">
                      <a16:creationId xmlns:a16="http://schemas.microsoft.com/office/drawing/2014/main" id="{106EA357-5657-4727-965E-BF64FC0B7699}"/>
                    </a:ext>
                  </a:extLst>
                </p:cNvPr>
                <p:cNvPicPr/>
                <p:nvPr/>
              </p:nvPicPr>
              <p:blipFill>
                <a:blip r:embed="rId1327"/>
                <a:stretch>
                  <a:fillRect/>
                </a:stretch>
              </p:blipFill>
              <p:spPr>
                <a:xfrm>
                  <a:off x="1734933" y="4558747"/>
                  <a:ext cx="404280" cy="35640"/>
                </a:xfrm>
                <a:prstGeom prst="rect">
                  <a:avLst/>
                </a:prstGeom>
              </p:spPr>
            </p:pic>
          </mc:Fallback>
        </mc:AlternateContent>
      </p:grpSp>
      <p:grpSp>
        <p:nvGrpSpPr>
          <p:cNvPr id="844" name="Gruppieren 843">
            <a:extLst>
              <a:ext uri="{FF2B5EF4-FFF2-40B4-BE49-F238E27FC236}">
                <a16:creationId xmlns:a16="http://schemas.microsoft.com/office/drawing/2014/main" id="{9650BED4-E427-43A3-B8F4-8E774001C80F}"/>
              </a:ext>
            </a:extLst>
          </p:cNvPr>
          <p:cNvGrpSpPr/>
          <p:nvPr/>
        </p:nvGrpSpPr>
        <p:grpSpPr>
          <a:xfrm>
            <a:off x="6701853" y="15187"/>
            <a:ext cx="2945520" cy="672480"/>
            <a:chOff x="6701853" y="15187"/>
            <a:chExt cx="2945520" cy="672480"/>
          </a:xfrm>
        </p:grpSpPr>
        <mc:AlternateContent xmlns:mc="http://schemas.openxmlformats.org/markup-compatibility/2006" xmlns:p14="http://schemas.microsoft.com/office/powerpoint/2010/main">
          <mc:Choice Requires="p14">
            <p:contentPart p14:bwMode="auto" r:id="rId1328">
              <p14:nvContentPartPr>
                <p14:cNvPr id="842" name="Freihand 841">
                  <a:extLst>
                    <a:ext uri="{FF2B5EF4-FFF2-40B4-BE49-F238E27FC236}">
                      <a16:creationId xmlns:a16="http://schemas.microsoft.com/office/drawing/2014/main" id="{9BCC6B81-6D5C-4BA2-BE66-3767CFF20B7D}"/>
                    </a:ext>
                  </a:extLst>
                </p14:cNvPr>
                <p14:cNvContentPartPr/>
                <p14:nvPr/>
              </p14:nvContentPartPr>
              <p14:xfrm>
                <a:off x="9222213" y="217867"/>
                <a:ext cx="360" cy="360"/>
              </p14:xfrm>
            </p:contentPart>
          </mc:Choice>
          <mc:Fallback xmlns="">
            <p:pic>
              <p:nvPicPr>
                <p:cNvPr id="842" name="Freihand 841">
                  <a:extLst>
                    <a:ext uri="{FF2B5EF4-FFF2-40B4-BE49-F238E27FC236}">
                      <a16:creationId xmlns:a16="http://schemas.microsoft.com/office/drawing/2014/main" id="{9BCC6B81-6D5C-4BA2-BE66-3767CFF20B7D}"/>
                    </a:ext>
                  </a:extLst>
                </p:cNvPr>
                <p:cNvPicPr/>
                <p:nvPr/>
              </p:nvPicPr>
              <p:blipFill>
                <a:blip r:embed="rId1329"/>
                <a:stretch>
                  <a:fillRect/>
                </a:stretch>
              </p:blipFill>
              <p:spPr>
                <a:xfrm>
                  <a:off x="9217893" y="2135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30">
              <p14:nvContentPartPr>
                <p14:cNvPr id="843" name="Freihand 842">
                  <a:extLst>
                    <a:ext uri="{FF2B5EF4-FFF2-40B4-BE49-F238E27FC236}">
                      <a16:creationId xmlns:a16="http://schemas.microsoft.com/office/drawing/2014/main" id="{266EA8BA-F253-4D78-8EB6-39CC265CE7CF}"/>
                    </a:ext>
                  </a:extLst>
                </p14:cNvPr>
                <p14:cNvContentPartPr/>
                <p14:nvPr/>
              </p14:nvContentPartPr>
              <p14:xfrm>
                <a:off x="6701853" y="15187"/>
                <a:ext cx="2945520" cy="672480"/>
              </p14:xfrm>
            </p:contentPart>
          </mc:Choice>
          <mc:Fallback xmlns="">
            <p:pic>
              <p:nvPicPr>
                <p:cNvPr id="843" name="Freihand 842">
                  <a:extLst>
                    <a:ext uri="{FF2B5EF4-FFF2-40B4-BE49-F238E27FC236}">
                      <a16:creationId xmlns:a16="http://schemas.microsoft.com/office/drawing/2014/main" id="{266EA8BA-F253-4D78-8EB6-39CC265CE7CF}"/>
                    </a:ext>
                  </a:extLst>
                </p:cNvPr>
                <p:cNvPicPr/>
                <p:nvPr/>
              </p:nvPicPr>
              <p:blipFill>
                <a:blip r:embed="rId1331"/>
                <a:stretch>
                  <a:fillRect/>
                </a:stretch>
              </p:blipFill>
              <p:spPr>
                <a:xfrm>
                  <a:off x="6697533" y="10867"/>
                  <a:ext cx="2954160" cy="681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32">
            <p14:nvContentPartPr>
              <p14:cNvPr id="845" name="Freihand 844">
                <a:extLst>
                  <a:ext uri="{FF2B5EF4-FFF2-40B4-BE49-F238E27FC236}">
                    <a16:creationId xmlns:a16="http://schemas.microsoft.com/office/drawing/2014/main" id="{9A3ECBD8-28F7-4826-9895-6199F9B30FFC}"/>
                  </a:ext>
                </a:extLst>
              </p14:cNvPr>
              <p14:cNvContentPartPr/>
              <p14:nvPr/>
            </p14:nvContentPartPr>
            <p14:xfrm>
              <a:off x="917733" y="6223387"/>
              <a:ext cx="3420000" cy="146160"/>
            </p14:xfrm>
          </p:contentPart>
        </mc:Choice>
        <mc:Fallback xmlns="">
          <p:pic>
            <p:nvPicPr>
              <p:cNvPr id="845" name="Freihand 844">
                <a:extLst>
                  <a:ext uri="{FF2B5EF4-FFF2-40B4-BE49-F238E27FC236}">
                    <a16:creationId xmlns:a16="http://schemas.microsoft.com/office/drawing/2014/main" id="{9A3ECBD8-28F7-4826-9895-6199F9B30FFC}"/>
                  </a:ext>
                </a:extLst>
              </p:cNvPr>
              <p:cNvPicPr/>
              <p:nvPr/>
            </p:nvPicPr>
            <p:blipFill>
              <a:blip r:embed="rId1333"/>
              <a:stretch>
                <a:fillRect/>
              </a:stretch>
            </p:blipFill>
            <p:spPr>
              <a:xfrm>
                <a:off x="913413" y="6219067"/>
                <a:ext cx="34286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334">
            <p14:nvContentPartPr>
              <p14:cNvPr id="846" name="Freihand 845">
                <a:extLst>
                  <a:ext uri="{FF2B5EF4-FFF2-40B4-BE49-F238E27FC236}">
                    <a16:creationId xmlns:a16="http://schemas.microsoft.com/office/drawing/2014/main" id="{56AFA82E-71D6-4035-B286-2635EEBB9925}"/>
                  </a:ext>
                </a:extLst>
              </p14:cNvPr>
              <p14:cNvContentPartPr/>
              <p14:nvPr/>
            </p14:nvContentPartPr>
            <p14:xfrm>
              <a:off x="1061733" y="3338347"/>
              <a:ext cx="3186000" cy="123840"/>
            </p14:xfrm>
          </p:contentPart>
        </mc:Choice>
        <mc:Fallback xmlns="">
          <p:pic>
            <p:nvPicPr>
              <p:cNvPr id="846" name="Freihand 845">
                <a:extLst>
                  <a:ext uri="{FF2B5EF4-FFF2-40B4-BE49-F238E27FC236}">
                    <a16:creationId xmlns:a16="http://schemas.microsoft.com/office/drawing/2014/main" id="{56AFA82E-71D6-4035-B286-2635EEBB9925}"/>
                  </a:ext>
                </a:extLst>
              </p:cNvPr>
              <p:cNvPicPr/>
              <p:nvPr/>
            </p:nvPicPr>
            <p:blipFill>
              <a:blip r:embed="rId1335"/>
              <a:stretch>
                <a:fillRect/>
              </a:stretch>
            </p:blipFill>
            <p:spPr>
              <a:xfrm>
                <a:off x="1057413" y="3334027"/>
                <a:ext cx="31946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336">
            <p14:nvContentPartPr>
              <p14:cNvPr id="847" name="Freihand 846">
                <a:extLst>
                  <a:ext uri="{FF2B5EF4-FFF2-40B4-BE49-F238E27FC236}">
                    <a16:creationId xmlns:a16="http://schemas.microsoft.com/office/drawing/2014/main" id="{0CD9026E-AA23-41BC-9856-264E0D8BA743}"/>
                  </a:ext>
                </a:extLst>
              </p14:cNvPr>
              <p14:cNvContentPartPr/>
              <p14:nvPr/>
            </p14:nvContentPartPr>
            <p14:xfrm>
              <a:off x="1023933" y="6180547"/>
              <a:ext cx="2778120" cy="140760"/>
            </p14:xfrm>
          </p:contentPart>
        </mc:Choice>
        <mc:Fallback xmlns="">
          <p:pic>
            <p:nvPicPr>
              <p:cNvPr id="847" name="Freihand 846">
                <a:extLst>
                  <a:ext uri="{FF2B5EF4-FFF2-40B4-BE49-F238E27FC236}">
                    <a16:creationId xmlns:a16="http://schemas.microsoft.com/office/drawing/2014/main" id="{0CD9026E-AA23-41BC-9856-264E0D8BA743}"/>
                  </a:ext>
                </a:extLst>
              </p:cNvPr>
              <p:cNvPicPr/>
              <p:nvPr/>
            </p:nvPicPr>
            <p:blipFill>
              <a:blip r:embed="rId1337"/>
              <a:stretch>
                <a:fillRect/>
              </a:stretch>
            </p:blipFill>
            <p:spPr>
              <a:xfrm>
                <a:off x="1019613" y="6176227"/>
                <a:ext cx="27867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338">
            <p14:nvContentPartPr>
              <p14:cNvPr id="7" name="Freihand 6">
                <a:extLst>
                  <a:ext uri="{FF2B5EF4-FFF2-40B4-BE49-F238E27FC236}">
                    <a16:creationId xmlns:a16="http://schemas.microsoft.com/office/drawing/2014/main" id="{06BF8AD3-C441-4A78-8DFF-3EF5CE88A1FD}"/>
                  </a:ext>
                </a:extLst>
              </p14:cNvPr>
              <p14:cNvContentPartPr/>
              <p14:nvPr/>
            </p14:nvContentPartPr>
            <p14:xfrm>
              <a:off x="8895333" y="1223347"/>
              <a:ext cx="1999440" cy="27000"/>
            </p14:xfrm>
          </p:contentPart>
        </mc:Choice>
        <mc:Fallback>
          <p:pic>
            <p:nvPicPr>
              <p:cNvPr id="7" name="Freihand 6">
                <a:extLst>
                  <a:ext uri="{FF2B5EF4-FFF2-40B4-BE49-F238E27FC236}">
                    <a16:creationId xmlns:a16="http://schemas.microsoft.com/office/drawing/2014/main" id="{06BF8AD3-C441-4A78-8DFF-3EF5CE88A1FD}"/>
                  </a:ext>
                </a:extLst>
              </p:cNvPr>
              <p:cNvPicPr/>
              <p:nvPr/>
            </p:nvPicPr>
            <p:blipFill>
              <a:blip r:embed="rId1339"/>
              <a:stretch>
                <a:fillRect/>
              </a:stretch>
            </p:blipFill>
            <p:spPr>
              <a:xfrm>
                <a:off x="8891013" y="1219027"/>
                <a:ext cx="20080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340">
            <p14:nvContentPartPr>
              <p14:cNvPr id="45" name="Freihand 44">
                <a:extLst>
                  <a:ext uri="{FF2B5EF4-FFF2-40B4-BE49-F238E27FC236}">
                    <a16:creationId xmlns:a16="http://schemas.microsoft.com/office/drawing/2014/main" id="{DBB23D47-DC96-47A4-97D6-3E19FBF091F9}"/>
                  </a:ext>
                </a:extLst>
              </p14:cNvPr>
              <p14:cNvContentPartPr/>
              <p14:nvPr/>
            </p14:nvContentPartPr>
            <p14:xfrm>
              <a:off x="9413373" y="1219027"/>
              <a:ext cx="154080" cy="12600"/>
            </p14:xfrm>
          </p:contentPart>
        </mc:Choice>
        <mc:Fallback>
          <p:pic>
            <p:nvPicPr>
              <p:cNvPr id="45" name="Freihand 44">
                <a:extLst>
                  <a:ext uri="{FF2B5EF4-FFF2-40B4-BE49-F238E27FC236}">
                    <a16:creationId xmlns:a16="http://schemas.microsoft.com/office/drawing/2014/main" id="{DBB23D47-DC96-47A4-97D6-3E19FBF091F9}"/>
                  </a:ext>
                </a:extLst>
              </p:cNvPr>
              <p:cNvPicPr/>
              <p:nvPr/>
            </p:nvPicPr>
            <p:blipFill>
              <a:blip r:embed="rId1341"/>
              <a:stretch>
                <a:fillRect/>
              </a:stretch>
            </p:blipFill>
            <p:spPr>
              <a:xfrm>
                <a:off x="9409053" y="1214707"/>
                <a:ext cx="1627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342">
            <p14:nvContentPartPr>
              <p14:cNvPr id="64" name="Freihand 63">
                <a:extLst>
                  <a:ext uri="{FF2B5EF4-FFF2-40B4-BE49-F238E27FC236}">
                    <a16:creationId xmlns:a16="http://schemas.microsoft.com/office/drawing/2014/main" id="{2E34CBF3-ABFD-4087-AE26-7D85D4993393}"/>
                  </a:ext>
                </a:extLst>
              </p14:cNvPr>
              <p14:cNvContentPartPr/>
              <p14:nvPr/>
            </p14:nvContentPartPr>
            <p14:xfrm>
              <a:off x="11462493" y="331267"/>
              <a:ext cx="72360" cy="34560"/>
            </p14:xfrm>
          </p:contentPart>
        </mc:Choice>
        <mc:Fallback>
          <p:pic>
            <p:nvPicPr>
              <p:cNvPr id="64" name="Freihand 63">
                <a:extLst>
                  <a:ext uri="{FF2B5EF4-FFF2-40B4-BE49-F238E27FC236}">
                    <a16:creationId xmlns:a16="http://schemas.microsoft.com/office/drawing/2014/main" id="{2E34CBF3-ABFD-4087-AE26-7D85D4993393}"/>
                  </a:ext>
                </a:extLst>
              </p:cNvPr>
              <p:cNvPicPr/>
              <p:nvPr/>
            </p:nvPicPr>
            <p:blipFill>
              <a:blip r:embed="rId1343"/>
              <a:stretch>
                <a:fillRect/>
              </a:stretch>
            </p:blipFill>
            <p:spPr>
              <a:xfrm>
                <a:off x="11458173" y="326947"/>
                <a:ext cx="810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344">
            <p14:nvContentPartPr>
              <p14:cNvPr id="65" name="Freihand 64">
                <a:extLst>
                  <a:ext uri="{FF2B5EF4-FFF2-40B4-BE49-F238E27FC236}">
                    <a16:creationId xmlns:a16="http://schemas.microsoft.com/office/drawing/2014/main" id="{3E213C76-D0D2-4E2B-B86B-3F5E3A6B3346}"/>
                  </a:ext>
                </a:extLst>
              </p14:cNvPr>
              <p14:cNvContentPartPr/>
              <p14:nvPr/>
            </p14:nvContentPartPr>
            <p14:xfrm>
              <a:off x="10997733" y="499747"/>
              <a:ext cx="177480" cy="409680"/>
            </p14:xfrm>
          </p:contentPart>
        </mc:Choice>
        <mc:Fallback>
          <p:pic>
            <p:nvPicPr>
              <p:cNvPr id="65" name="Freihand 64">
                <a:extLst>
                  <a:ext uri="{FF2B5EF4-FFF2-40B4-BE49-F238E27FC236}">
                    <a16:creationId xmlns:a16="http://schemas.microsoft.com/office/drawing/2014/main" id="{3E213C76-D0D2-4E2B-B86B-3F5E3A6B3346}"/>
                  </a:ext>
                </a:extLst>
              </p:cNvPr>
              <p:cNvPicPr/>
              <p:nvPr/>
            </p:nvPicPr>
            <p:blipFill>
              <a:blip r:embed="rId1345"/>
              <a:stretch>
                <a:fillRect/>
              </a:stretch>
            </p:blipFill>
            <p:spPr>
              <a:xfrm>
                <a:off x="10993413" y="495427"/>
                <a:ext cx="186120" cy="418320"/>
              </a:xfrm>
              <a:prstGeom prst="rect">
                <a:avLst/>
              </a:prstGeom>
            </p:spPr>
          </p:pic>
        </mc:Fallback>
      </mc:AlternateContent>
      <p:grpSp>
        <p:nvGrpSpPr>
          <p:cNvPr id="72" name="Gruppieren 71">
            <a:extLst>
              <a:ext uri="{FF2B5EF4-FFF2-40B4-BE49-F238E27FC236}">
                <a16:creationId xmlns:a16="http://schemas.microsoft.com/office/drawing/2014/main" id="{99FBAF88-8915-4968-8246-AB9089B15D27}"/>
              </a:ext>
            </a:extLst>
          </p:cNvPr>
          <p:cNvGrpSpPr/>
          <p:nvPr/>
        </p:nvGrpSpPr>
        <p:grpSpPr>
          <a:xfrm>
            <a:off x="8995773" y="1156747"/>
            <a:ext cx="1873800" cy="123120"/>
            <a:chOff x="8995773" y="1156747"/>
            <a:chExt cx="1873800" cy="123120"/>
          </a:xfrm>
        </p:grpSpPr>
        <mc:AlternateContent xmlns:mc="http://schemas.openxmlformats.org/markup-compatibility/2006">
          <mc:Choice xmlns:p14="http://schemas.microsoft.com/office/powerpoint/2010/main" Requires="p14">
            <p:contentPart p14:bwMode="auto" r:id="rId1346">
              <p14:nvContentPartPr>
                <p14:cNvPr id="11" name="Freihand 10">
                  <a:extLst>
                    <a:ext uri="{FF2B5EF4-FFF2-40B4-BE49-F238E27FC236}">
                      <a16:creationId xmlns:a16="http://schemas.microsoft.com/office/drawing/2014/main" id="{3D8E0970-0683-43BF-A017-86F3D2E19F2F}"/>
                    </a:ext>
                  </a:extLst>
                </p14:cNvPr>
                <p14:cNvContentPartPr/>
                <p14:nvPr/>
              </p14:nvContentPartPr>
              <p14:xfrm>
                <a:off x="9366573" y="1216867"/>
                <a:ext cx="345600" cy="46080"/>
              </p14:xfrm>
            </p:contentPart>
          </mc:Choice>
          <mc:Fallback>
            <p:pic>
              <p:nvPicPr>
                <p:cNvPr id="11" name="Freihand 10">
                  <a:extLst>
                    <a:ext uri="{FF2B5EF4-FFF2-40B4-BE49-F238E27FC236}">
                      <a16:creationId xmlns:a16="http://schemas.microsoft.com/office/drawing/2014/main" id="{3D8E0970-0683-43BF-A017-86F3D2E19F2F}"/>
                    </a:ext>
                  </a:extLst>
                </p:cNvPr>
                <p:cNvPicPr/>
                <p:nvPr/>
              </p:nvPicPr>
              <p:blipFill>
                <a:blip r:embed="rId1347"/>
                <a:stretch>
                  <a:fillRect/>
                </a:stretch>
              </p:blipFill>
              <p:spPr>
                <a:xfrm>
                  <a:off x="9362253" y="1212547"/>
                  <a:ext cx="3542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348">
              <p14:nvContentPartPr>
                <p14:cNvPr id="14" name="Freihand 13">
                  <a:extLst>
                    <a:ext uri="{FF2B5EF4-FFF2-40B4-BE49-F238E27FC236}">
                      <a16:creationId xmlns:a16="http://schemas.microsoft.com/office/drawing/2014/main" id="{C5999FB1-829B-4BEC-B6E6-B3E0EAF86055}"/>
                    </a:ext>
                  </a:extLst>
                </p14:cNvPr>
                <p14:cNvContentPartPr/>
                <p14:nvPr/>
              </p14:nvContentPartPr>
              <p14:xfrm>
                <a:off x="9717573" y="1202467"/>
                <a:ext cx="251640" cy="29160"/>
              </p14:xfrm>
            </p:contentPart>
          </mc:Choice>
          <mc:Fallback>
            <p:pic>
              <p:nvPicPr>
                <p:cNvPr id="14" name="Freihand 13">
                  <a:extLst>
                    <a:ext uri="{FF2B5EF4-FFF2-40B4-BE49-F238E27FC236}">
                      <a16:creationId xmlns:a16="http://schemas.microsoft.com/office/drawing/2014/main" id="{C5999FB1-829B-4BEC-B6E6-B3E0EAF86055}"/>
                    </a:ext>
                  </a:extLst>
                </p:cNvPr>
                <p:cNvPicPr/>
                <p:nvPr/>
              </p:nvPicPr>
              <p:blipFill>
                <a:blip r:embed="rId1349"/>
                <a:stretch>
                  <a:fillRect/>
                </a:stretch>
              </p:blipFill>
              <p:spPr>
                <a:xfrm>
                  <a:off x="9713253" y="1198147"/>
                  <a:ext cx="26028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350">
              <p14:nvContentPartPr>
                <p14:cNvPr id="17" name="Freihand 16">
                  <a:extLst>
                    <a:ext uri="{FF2B5EF4-FFF2-40B4-BE49-F238E27FC236}">
                      <a16:creationId xmlns:a16="http://schemas.microsoft.com/office/drawing/2014/main" id="{8582ED5A-AF0C-4C60-A720-DFEDB898C853}"/>
                    </a:ext>
                  </a:extLst>
                </p14:cNvPr>
                <p14:cNvContentPartPr/>
                <p14:nvPr/>
              </p14:nvContentPartPr>
              <p14:xfrm>
                <a:off x="10113933" y="1184827"/>
                <a:ext cx="318960" cy="43200"/>
              </p14:xfrm>
            </p:contentPart>
          </mc:Choice>
          <mc:Fallback>
            <p:pic>
              <p:nvPicPr>
                <p:cNvPr id="17" name="Freihand 16">
                  <a:extLst>
                    <a:ext uri="{FF2B5EF4-FFF2-40B4-BE49-F238E27FC236}">
                      <a16:creationId xmlns:a16="http://schemas.microsoft.com/office/drawing/2014/main" id="{8582ED5A-AF0C-4C60-A720-DFEDB898C853}"/>
                    </a:ext>
                  </a:extLst>
                </p:cNvPr>
                <p:cNvPicPr/>
                <p:nvPr/>
              </p:nvPicPr>
              <p:blipFill>
                <a:blip r:embed="rId1351"/>
                <a:stretch>
                  <a:fillRect/>
                </a:stretch>
              </p:blipFill>
              <p:spPr>
                <a:xfrm>
                  <a:off x="10109613" y="1180507"/>
                  <a:ext cx="32760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352">
              <p14:nvContentPartPr>
                <p14:cNvPr id="27" name="Freihand 26">
                  <a:extLst>
                    <a:ext uri="{FF2B5EF4-FFF2-40B4-BE49-F238E27FC236}">
                      <a16:creationId xmlns:a16="http://schemas.microsoft.com/office/drawing/2014/main" id="{F8983E86-83E4-4C1B-AE4F-4B94294659EA}"/>
                    </a:ext>
                  </a:extLst>
                </p14:cNvPr>
                <p14:cNvContentPartPr/>
                <p14:nvPr/>
              </p14:nvContentPartPr>
              <p14:xfrm>
                <a:off x="10593453" y="1156747"/>
                <a:ext cx="152640" cy="26280"/>
              </p14:xfrm>
            </p:contentPart>
          </mc:Choice>
          <mc:Fallback>
            <p:pic>
              <p:nvPicPr>
                <p:cNvPr id="27" name="Freihand 26">
                  <a:extLst>
                    <a:ext uri="{FF2B5EF4-FFF2-40B4-BE49-F238E27FC236}">
                      <a16:creationId xmlns:a16="http://schemas.microsoft.com/office/drawing/2014/main" id="{F8983E86-83E4-4C1B-AE4F-4B94294659EA}"/>
                    </a:ext>
                  </a:extLst>
                </p:cNvPr>
                <p:cNvPicPr/>
                <p:nvPr/>
              </p:nvPicPr>
              <p:blipFill>
                <a:blip r:embed="rId1353"/>
                <a:stretch>
                  <a:fillRect/>
                </a:stretch>
              </p:blipFill>
              <p:spPr>
                <a:xfrm>
                  <a:off x="10589133" y="1152427"/>
                  <a:ext cx="1612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354">
              <p14:nvContentPartPr>
                <p14:cNvPr id="69" name="Freihand 68">
                  <a:extLst>
                    <a:ext uri="{FF2B5EF4-FFF2-40B4-BE49-F238E27FC236}">
                      <a16:creationId xmlns:a16="http://schemas.microsoft.com/office/drawing/2014/main" id="{D60F463C-2726-4D6F-9334-C9A512926D61}"/>
                    </a:ext>
                  </a:extLst>
                </p14:cNvPr>
                <p14:cNvContentPartPr/>
                <p14:nvPr/>
              </p14:nvContentPartPr>
              <p14:xfrm>
                <a:off x="8995773" y="1223707"/>
                <a:ext cx="1873800" cy="56160"/>
              </p14:xfrm>
            </p:contentPart>
          </mc:Choice>
          <mc:Fallback>
            <p:pic>
              <p:nvPicPr>
                <p:cNvPr id="69" name="Freihand 68">
                  <a:extLst>
                    <a:ext uri="{FF2B5EF4-FFF2-40B4-BE49-F238E27FC236}">
                      <a16:creationId xmlns:a16="http://schemas.microsoft.com/office/drawing/2014/main" id="{D60F463C-2726-4D6F-9334-C9A512926D61}"/>
                    </a:ext>
                  </a:extLst>
                </p:cNvPr>
                <p:cNvPicPr/>
                <p:nvPr/>
              </p:nvPicPr>
              <p:blipFill>
                <a:blip r:embed="rId1355"/>
                <a:stretch>
                  <a:fillRect/>
                </a:stretch>
              </p:blipFill>
              <p:spPr>
                <a:xfrm>
                  <a:off x="8991453" y="1219387"/>
                  <a:ext cx="1882440" cy="64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56">
            <p14:nvContentPartPr>
              <p14:cNvPr id="84" name="Freihand 83">
                <a:extLst>
                  <a:ext uri="{FF2B5EF4-FFF2-40B4-BE49-F238E27FC236}">
                    <a16:creationId xmlns:a16="http://schemas.microsoft.com/office/drawing/2014/main" id="{6CA00105-3F4B-473D-AA02-6EC3A076FA19}"/>
                  </a:ext>
                </a:extLst>
              </p14:cNvPr>
              <p14:cNvContentPartPr/>
              <p14:nvPr/>
            </p14:nvContentPartPr>
            <p14:xfrm>
              <a:off x="1163973" y="1261147"/>
              <a:ext cx="98640" cy="19440"/>
            </p14:xfrm>
          </p:contentPart>
        </mc:Choice>
        <mc:Fallback>
          <p:pic>
            <p:nvPicPr>
              <p:cNvPr id="84" name="Freihand 83">
                <a:extLst>
                  <a:ext uri="{FF2B5EF4-FFF2-40B4-BE49-F238E27FC236}">
                    <a16:creationId xmlns:a16="http://schemas.microsoft.com/office/drawing/2014/main" id="{6CA00105-3F4B-473D-AA02-6EC3A076FA19}"/>
                  </a:ext>
                </a:extLst>
              </p:cNvPr>
              <p:cNvPicPr/>
              <p:nvPr/>
            </p:nvPicPr>
            <p:blipFill>
              <a:blip r:embed="rId1357"/>
              <a:stretch>
                <a:fillRect/>
              </a:stretch>
            </p:blipFill>
            <p:spPr>
              <a:xfrm>
                <a:off x="1159653" y="1256827"/>
                <a:ext cx="1072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358">
            <p14:nvContentPartPr>
              <p14:cNvPr id="131" name="Freihand 130">
                <a:extLst>
                  <a:ext uri="{FF2B5EF4-FFF2-40B4-BE49-F238E27FC236}">
                    <a16:creationId xmlns:a16="http://schemas.microsoft.com/office/drawing/2014/main" id="{521BA2CE-BC5C-4C51-896D-6F6DB06BEF25}"/>
                  </a:ext>
                </a:extLst>
              </p14:cNvPr>
              <p14:cNvContentPartPr/>
              <p14:nvPr/>
            </p14:nvContentPartPr>
            <p14:xfrm>
              <a:off x="2241453" y="1836787"/>
              <a:ext cx="18360" cy="68400"/>
            </p14:xfrm>
          </p:contentPart>
        </mc:Choice>
        <mc:Fallback>
          <p:pic>
            <p:nvPicPr>
              <p:cNvPr id="131" name="Freihand 130">
                <a:extLst>
                  <a:ext uri="{FF2B5EF4-FFF2-40B4-BE49-F238E27FC236}">
                    <a16:creationId xmlns:a16="http://schemas.microsoft.com/office/drawing/2014/main" id="{521BA2CE-BC5C-4C51-896D-6F6DB06BEF25}"/>
                  </a:ext>
                </a:extLst>
              </p:cNvPr>
              <p:cNvPicPr/>
              <p:nvPr/>
            </p:nvPicPr>
            <p:blipFill>
              <a:blip r:embed="rId1359"/>
              <a:stretch>
                <a:fillRect/>
              </a:stretch>
            </p:blipFill>
            <p:spPr>
              <a:xfrm>
                <a:off x="2237133" y="1832467"/>
                <a:ext cx="270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360">
            <p14:nvContentPartPr>
              <p14:cNvPr id="140" name="Freihand 139">
                <a:extLst>
                  <a:ext uri="{FF2B5EF4-FFF2-40B4-BE49-F238E27FC236}">
                    <a16:creationId xmlns:a16="http://schemas.microsoft.com/office/drawing/2014/main" id="{17EE5036-D3A3-4863-ACA4-ED309ECDA4AA}"/>
                  </a:ext>
                </a:extLst>
              </p14:cNvPr>
              <p14:cNvContentPartPr/>
              <p14:nvPr/>
            </p14:nvContentPartPr>
            <p14:xfrm>
              <a:off x="2226333" y="1877467"/>
              <a:ext cx="59760" cy="48960"/>
            </p14:xfrm>
          </p:contentPart>
        </mc:Choice>
        <mc:Fallback>
          <p:pic>
            <p:nvPicPr>
              <p:cNvPr id="140" name="Freihand 139">
                <a:extLst>
                  <a:ext uri="{FF2B5EF4-FFF2-40B4-BE49-F238E27FC236}">
                    <a16:creationId xmlns:a16="http://schemas.microsoft.com/office/drawing/2014/main" id="{17EE5036-D3A3-4863-ACA4-ED309ECDA4AA}"/>
                  </a:ext>
                </a:extLst>
              </p:cNvPr>
              <p:cNvPicPr/>
              <p:nvPr/>
            </p:nvPicPr>
            <p:blipFill>
              <a:blip r:embed="rId1361"/>
              <a:stretch>
                <a:fillRect/>
              </a:stretch>
            </p:blipFill>
            <p:spPr>
              <a:xfrm>
                <a:off x="2222013" y="1873147"/>
                <a:ext cx="68400" cy="57600"/>
              </a:xfrm>
              <a:prstGeom prst="rect">
                <a:avLst/>
              </a:prstGeom>
            </p:spPr>
          </p:pic>
        </mc:Fallback>
      </mc:AlternateContent>
      <p:grpSp>
        <p:nvGrpSpPr>
          <p:cNvPr id="159" name="Gruppieren 158">
            <a:extLst>
              <a:ext uri="{FF2B5EF4-FFF2-40B4-BE49-F238E27FC236}">
                <a16:creationId xmlns:a16="http://schemas.microsoft.com/office/drawing/2014/main" id="{A8943856-EC54-409C-93E5-AB4AD5B48E09}"/>
              </a:ext>
            </a:extLst>
          </p:cNvPr>
          <p:cNvGrpSpPr/>
          <p:nvPr/>
        </p:nvGrpSpPr>
        <p:grpSpPr>
          <a:xfrm>
            <a:off x="1100613" y="582187"/>
            <a:ext cx="799920" cy="917640"/>
            <a:chOff x="1100613" y="582187"/>
            <a:chExt cx="799920" cy="917640"/>
          </a:xfrm>
        </p:grpSpPr>
        <mc:AlternateContent xmlns:mc="http://schemas.openxmlformats.org/markup-compatibility/2006">
          <mc:Choice xmlns:p14="http://schemas.microsoft.com/office/powerpoint/2010/main" Requires="p14">
            <p:contentPart p14:bwMode="auto" r:id="rId1362">
              <p14:nvContentPartPr>
                <p14:cNvPr id="136" name="Freihand 135">
                  <a:extLst>
                    <a:ext uri="{FF2B5EF4-FFF2-40B4-BE49-F238E27FC236}">
                      <a16:creationId xmlns:a16="http://schemas.microsoft.com/office/drawing/2014/main" id="{A0F1F911-8623-49CE-9235-0A1B8459F150}"/>
                    </a:ext>
                  </a:extLst>
                </p14:cNvPr>
                <p14:cNvContentPartPr/>
                <p14:nvPr/>
              </p14:nvContentPartPr>
              <p14:xfrm>
                <a:off x="1771653" y="1276267"/>
                <a:ext cx="51840" cy="104400"/>
              </p14:xfrm>
            </p:contentPart>
          </mc:Choice>
          <mc:Fallback>
            <p:pic>
              <p:nvPicPr>
                <p:cNvPr id="136" name="Freihand 135">
                  <a:extLst>
                    <a:ext uri="{FF2B5EF4-FFF2-40B4-BE49-F238E27FC236}">
                      <a16:creationId xmlns:a16="http://schemas.microsoft.com/office/drawing/2014/main" id="{A0F1F911-8623-49CE-9235-0A1B8459F150}"/>
                    </a:ext>
                  </a:extLst>
                </p:cNvPr>
                <p:cNvPicPr/>
                <p:nvPr/>
              </p:nvPicPr>
              <p:blipFill>
                <a:blip r:embed="rId1363"/>
                <a:stretch>
                  <a:fillRect/>
                </a:stretch>
              </p:blipFill>
              <p:spPr>
                <a:xfrm>
                  <a:off x="1767333" y="1271947"/>
                  <a:ext cx="6048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364">
              <p14:nvContentPartPr>
                <p14:cNvPr id="141" name="Freihand 140">
                  <a:extLst>
                    <a:ext uri="{FF2B5EF4-FFF2-40B4-BE49-F238E27FC236}">
                      <a16:creationId xmlns:a16="http://schemas.microsoft.com/office/drawing/2014/main" id="{1A5D0FC2-42FA-4098-AA9A-FAEDDF802CDC}"/>
                    </a:ext>
                  </a:extLst>
                </p14:cNvPr>
                <p14:cNvContentPartPr/>
                <p14:nvPr/>
              </p14:nvContentPartPr>
              <p14:xfrm>
                <a:off x="1100613" y="582187"/>
                <a:ext cx="799920" cy="917640"/>
              </p14:xfrm>
            </p:contentPart>
          </mc:Choice>
          <mc:Fallback>
            <p:pic>
              <p:nvPicPr>
                <p:cNvPr id="141" name="Freihand 140">
                  <a:extLst>
                    <a:ext uri="{FF2B5EF4-FFF2-40B4-BE49-F238E27FC236}">
                      <a16:creationId xmlns:a16="http://schemas.microsoft.com/office/drawing/2014/main" id="{1A5D0FC2-42FA-4098-AA9A-FAEDDF802CDC}"/>
                    </a:ext>
                  </a:extLst>
                </p:cNvPr>
                <p:cNvPicPr/>
                <p:nvPr/>
              </p:nvPicPr>
              <p:blipFill>
                <a:blip r:embed="rId1365"/>
                <a:stretch>
                  <a:fillRect/>
                </a:stretch>
              </p:blipFill>
              <p:spPr>
                <a:xfrm>
                  <a:off x="1096293" y="577867"/>
                  <a:ext cx="808560" cy="926280"/>
                </a:xfrm>
                <a:prstGeom prst="rect">
                  <a:avLst/>
                </a:prstGeom>
              </p:spPr>
            </p:pic>
          </mc:Fallback>
        </mc:AlternateContent>
      </p:grpSp>
      <p:grpSp>
        <p:nvGrpSpPr>
          <p:cNvPr id="235" name="Gruppieren 234">
            <a:extLst>
              <a:ext uri="{FF2B5EF4-FFF2-40B4-BE49-F238E27FC236}">
                <a16:creationId xmlns:a16="http://schemas.microsoft.com/office/drawing/2014/main" id="{8D6EC78E-219A-435E-BAE5-24FA41479D83}"/>
              </a:ext>
            </a:extLst>
          </p:cNvPr>
          <p:cNvGrpSpPr/>
          <p:nvPr/>
        </p:nvGrpSpPr>
        <p:grpSpPr>
          <a:xfrm>
            <a:off x="560613" y="338467"/>
            <a:ext cx="255960" cy="418320"/>
            <a:chOff x="560613" y="338467"/>
            <a:chExt cx="255960" cy="418320"/>
          </a:xfrm>
        </p:grpSpPr>
        <mc:AlternateContent xmlns:mc="http://schemas.openxmlformats.org/markup-compatibility/2006">
          <mc:Choice xmlns:p14="http://schemas.microsoft.com/office/powerpoint/2010/main" Requires="p14">
            <p:contentPart p14:bwMode="auto" r:id="rId1366">
              <p14:nvContentPartPr>
                <p14:cNvPr id="218" name="Freihand 217">
                  <a:extLst>
                    <a:ext uri="{FF2B5EF4-FFF2-40B4-BE49-F238E27FC236}">
                      <a16:creationId xmlns:a16="http://schemas.microsoft.com/office/drawing/2014/main" id="{F87CC293-7FB5-438C-96A9-E1797594C64D}"/>
                    </a:ext>
                  </a:extLst>
                </p14:cNvPr>
                <p14:cNvContentPartPr/>
                <p14:nvPr/>
              </p14:nvContentPartPr>
              <p14:xfrm>
                <a:off x="615333" y="397867"/>
                <a:ext cx="32760" cy="129960"/>
              </p14:xfrm>
            </p:contentPart>
          </mc:Choice>
          <mc:Fallback>
            <p:pic>
              <p:nvPicPr>
                <p:cNvPr id="218" name="Freihand 217">
                  <a:extLst>
                    <a:ext uri="{FF2B5EF4-FFF2-40B4-BE49-F238E27FC236}">
                      <a16:creationId xmlns:a16="http://schemas.microsoft.com/office/drawing/2014/main" id="{F87CC293-7FB5-438C-96A9-E1797594C64D}"/>
                    </a:ext>
                  </a:extLst>
                </p:cNvPr>
                <p:cNvPicPr/>
                <p:nvPr/>
              </p:nvPicPr>
              <p:blipFill>
                <a:blip r:embed="rId1367"/>
                <a:stretch>
                  <a:fillRect/>
                </a:stretch>
              </p:blipFill>
              <p:spPr>
                <a:xfrm>
                  <a:off x="611013" y="393547"/>
                  <a:ext cx="414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368">
              <p14:nvContentPartPr>
                <p14:cNvPr id="219" name="Freihand 218">
                  <a:extLst>
                    <a:ext uri="{FF2B5EF4-FFF2-40B4-BE49-F238E27FC236}">
                      <a16:creationId xmlns:a16="http://schemas.microsoft.com/office/drawing/2014/main" id="{A3811CB1-B9EA-4B43-97C7-1302A06CB373}"/>
                    </a:ext>
                  </a:extLst>
                </p14:cNvPr>
                <p14:cNvContentPartPr/>
                <p14:nvPr/>
              </p14:nvContentPartPr>
              <p14:xfrm>
                <a:off x="588693" y="338467"/>
                <a:ext cx="107640" cy="34560"/>
              </p14:xfrm>
            </p:contentPart>
          </mc:Choice>
          <mc:Fallback>
            <p:pic>
              <p:nvPicPr>
                <p:cNvPr id="219" name="Freihand 218">
                  <a:extLst>
                    <a:ext uri="{FF2B5EF4-FFF2-40B4-BE49-F238E27FC236}">
                      <a16:creationId xmlns:a16="http://schemas.microsoft.com/office/drawing/2014/main" id="{A3811CB1-B9EA-4B43-97C7-1302A06CB373}"/>
                    </a:ext>
                  </a:extLst>
                </p:cNvPr>
                <p:cNvPicPr/>
                <p:nvPr/>
              </p:nvPicPr>
              <p:blipFill>
                <a:blip r:embed="rId1369"/>
                <a:stretch>
                  <a:fillRect/>
                </a:stretch>
              </p:blipFill>
              <p:spPr>
                <a:xfrm>
                  <a:off x="584373" y="334147"/>
                  <a:ext cx="1162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370">
              <p14:nvContentPartPr>
                <p14:cNvPr id="222" name="Freihand 221">
                  <a:extLst>
                    <a:ext uri="{FF2B5EF4-FFF2-40B4-BE49-F238E27FC236}">
                      <a16:creationId xmlns:a16="http://schemas.microsoft.com/office/drawing/2014/main" id="{D20232FC-40CA-444D-BAE8-0A933DB770C7}"/>
                    </a:ext>
                  </a:extLst>
                </p14:cNvPr>
                <p14:cNvContentPartPr/>
                <p14:nvPr/>
              </p14:nvContentPartPr>
              <p14:xfrm>
                <a:off x="608853" y="343867"/>
                <a:ext cx="150120" cy="192240"/>
              </p14:xfrm>
            </p:contentPart>
          </mc:Choice>
          <mc:Fallback>
            <p:pic>
              <p:nvPicPr>
                <p:cNvPr id="222" name="Freihand 221">
                  <a:extLst>
                    <a:ext uri="{FF2B5EF4-FFF2-40B4-BE49-F238E27FC236}">
                      <a16:creationId xmlns:a16="http://schemas.microsoft.com/office/drawing/2014/main" id="{D20232FC-40CA-444D-BAE8-0A933DB770C7}"/>
                    </a:ext>
                  </a:extLst>
                </p:cNvPr>
                <p:cNvPicPr/>
                <p:nvPr/>
              </p:nvPicPr>
              <p:blipFill>
                <a:blip r:embed="rId1371"/>
                <a:stretch>
                  <a:fillRect/>
                </a:stretch>
              </p:blipFill>
              <p:spPr>
                <a:xfrm>
                  <a:off x="604533" y="339547"/>
                  <a:ext cx="15876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372">
              <p14:nvContentPartPr>
                <p14:cNvPr id="224" name="Freihand 223">
                  <a:extLst>
                    <a:ext uri="{FF2B5EF4-FFF2-40B4-BE49-F238E27FC236}">
                      <a16:creationId xmlns:a16="http://schemas.microsoft.com/office/drawing/2014/main" id="{2E853080-9319-473D-AF76-EB20D7277F60}"/>
                    </a:ext>
                  </a:extLst>
                </p14:cNvPr>
                <p14:cNvContentPartPr/>
                <p14:nvPr/>
              </p14:nvContentPartPr>
              <p14:xfrm>
                <a:off x="560613" y="406147"/>
                <a:ext cx="253440" cy="245520"/>
              </p14:xfrm>
            </p:contentPart>
          </mc:Choice>
          <mc:Fallback>
            <p:pic>
              <p:nvPicPr>
                <p:cNvPr id="224" name="Freihand 223">
                  <a:extLst>
                    <a:ext uri="{FF2B5EF4-FFF2-40B4-BE49-F238E27FC236}">
                      <a16:creationId xmlns:a16="http://schemas.microsoft.com/office/drawing/2014/main" id="{2E853080-9319-473D-AF76-EB20D7277F60}"/>
                    </a:ext>
                  </a:extLst>
                </p:cNvPr>
                <p:cNvPicPr/>
                <p:nvPr/>
              </p:nvPicPr>
              <p:blipFill>
                <a:blip r:embed="rId1373"/>
                <a:stretch>
                  <a:fillRect/>
                </a:stretch>
              </p:blipFill>
              <p:spPr>
                <a:xfrm>
                  <a:off x="556293" y="401827"/>
                  <a:ext cx="26208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1374">
              <p14:nvContentPartPr>
                <p14:cNvPr id="225" name="Freihand 224">
                  <a:extLst>
                    <a:ext uri="{FF2B5EF4-FFF2-40B4-BE49-F238E27FC236}">
                      <a16:creationId xmlns:a16="http://schemas.microsoft.com/office/drawing/2014/main" id="{E886A730-F005-48BB-9F54-AA899466FEB1}"/>
                    </a:ext>
                  </a:extLst>
                </p14:cNvPr>
                <p14:cNvContentPartPr/>
                <p14:nvPr/>
              </p14:nvContentPartPr>
              <p14:xfrm>
                <a:off x="643413" y="561667"/>
                <a:ext cx="60120" cy="195120"/>
              </p14:xfrm>
            </p:contentPart>
          </mc:Choice>
          <mc:Fallback>
            <p:pic>
              <p:nvPicPr>
                <p:cNvPr id="225" name="Freihand 224">
                  <a:extLst>
                    <a:ext uri="{FF2B5EF4-FFF2-40B4-BE49-F238E27FC236}">
                      <a16:creationId xmlns:a16="http://schemas.microsoft.com/office/drawing/2014/main" id="{E886A730-F005-48BB-9F54-AA899466FEB1}"/>
                    </a:ext>
                  </a:extLst>
                </p:cNvPr>
                <p:cNvPicPr/>
                <p:nvPr/>
              </p:nvPicPr>
              <p:blipFill>
                <a:blip r:embed="rId1375"/>
                <a:stretch>
                  <a:fillRect/>
                </a:stretch>
              </p:blipFill>
              <p:spPr>
                <a:xfrm>
                  <a:off x="639093" y="557347"/>
                  <a:ext cx="6876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1376">
              <p14:nvContentPartPr>
                <p14:cNvPr id="227" name="Freihand 226">
                  <a:extLst>
                    <a:ext uri="{FF2B5EF4-FFF2-40B4-BE49-F238E27FC236}">
                      <a16:creationId xmlns:a16="http://schemas.microsoft.com/office/drawing/2014/main" id="{5E79AE96-C5B4-4829-89FC-13192E1736A8}"/>
                    </a:ext>
                  </a:extLst>
                </p14:cNvPr>
                <p14:cNvContentPartPr/>
                <p14:nvPr/>
              </p14:nvContentPartPr>
              <p14:xfrm>
                <a:off x="726213" y="532507"/>
                <a:ext cx="23760" cy="107280"/>
              </p14:xfrm>
            </p:contentPart>
          </mc:Choice>
          <mc:Fallback>
            <p:pic>
              <p:nvPicPr>
                <p:cNvPr id="227" name="Freihand 226">
                  <a:extLst>
                    <a:ext uri="{FF2B5EF4-FFF2-40B4-BE49-F238E27FC236}">
                      <a16:creationId xmlns:a16="http://schemas.microsoft.com/office/drawing/2014/main" id="{5E79AE96-C5B4-4829-89FC-13192E1736A8}"/>
                    </a:ext>
                  </a:extLst>
                </p:cNvPr>
                <p:cNvPicPr/>
                <p:nvPr/>
              </p:nvPicPr>
              <p:blipFill>
                <a:blip r:embed="rId1377"/>
                <a:stretch>
                  <a:fillRect/>
                </a:stretch>
              </p:blipFill>
              <p:spPr>
                <a:xfrm>
                  <a:off x="721893" y="528187"/>
                  <a:ext cx="324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378">
              <p14:nvContentPartPr>
                <p14:cNvPr id="232" name="Freihand 231">
                  <a:extLst>
                    <a:ext uri="{FF2B5EF4-FFF2-40B4-BE49-F238E27FC236}">
                      <a16:creationId xmlns:a16="http://schemas.microsoft.com/office/drawing/2014/main" id="{4AAFD9B2-8F32-47E1-BC44-7CBD6AA76F88}"/>
                    </a:ext>
                  </a:extLst>
                </p14:cNvPr>
                <p14:cNvContentPartPr/>
                <p14:nvPr/>
              </p14:nvContentPartPr>
              <p14:xfrm>
                <a:off x="695973" y="499747"/>
                <a:ext cx="120600" cy="160560"/>
              </p14:xfrm>
            </p:contentPart>
          </mc:Choice>
          <mc:Fallback>
            <p:pic>
              <p:nvPicPr>
                <p:cNvPr id="232" name="Freihand 231">
                  <a:extLst>
                    <a:ext uri="{FF2B5EF4-FFF2-40B4-BE49-F238E27FC236}">
                      <a16:creationId xmlns:a16="http://schemas.microsoft.com/office/drawing/2014/main" id="{4AAFD9B2-8F32-47E1-BC44-7CBD6AA76F88}"/>
                    </a:ext>
                  </a:extLst>
                </p:cNvPr>
                <p:cNvPicPr/>
                <p:nvPr/>
              </p:nvPicPr>
              <p:blipFill>
                <a:blip r:embed="rId1379"/>
                <a:stretch>
                  <a:fillRect/>
                </a:stretch>
              </p:blipFill>
              <p:spPr>
                <a:xfrm>
                  <a:off x="691653" y="495427"/>
                  <a:ext cx="129240" cy="169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80">
            <p14:nvContentPartPr>
              <p14:cNvPr id="239" name="Freihand 238">
                <a:extLst>
                  <a:ext uri="{FF2B5EF4-FFF2-40B4-BE49-F238E27FC236}">
                    <a16:creationId xmlns:a16="http://schemas.microsoft.com/office/drawing/2014/main" id="{D641E2F3-73F9-4EC3-8934-FA434DB30A21}"/>
                  </a:ext>
                </a:extLst>
              </p14:cNvPr>
              <p14:cNvContentPartPr/>
              <p14:nvPr/>
            </p14:nvContentPartPr>
            <p14:xfrm>
              <a:off x="2245413" y="1841467"/>
              <a:ext cx="16920" cy="73440"/>
            </p14:xfrm>
          </p:contentPart>
        </mc:Choice>
        <mc:Fallback>
          <p:pic>
            <p:nvPicPr>
              <p:cNvPr id="239" name="Freihand 238">
                <a:extLst>
                  <a:ext uri="{FF2B5EF4-FFF2-40B4-BE49-F238E27FC236}">
                    <a16:creationId xmlns:a16="http://schemas.microsoft.com/office/drawing/2014/main" id="{D641E2F3-73F9-4EC3-8934-FA434DB30A21}"/>
                  </a:ext>
                </a:extLst>
              </p:cNvPr>
              <p:cNvPicPr/>
              <p:nvPr/>
            </p:nvPicPr>
            <p:blipFill>
              <a:blip r:embed="rId1381"/>
              <a:stretch>
                <a:fillRect/>
              </a:stretch>
            </p:blipFill>
            <p:spPr>
              <a:xfrm>
                <a:off x="2241093" y="1837147"/>
                <a:ext cx="255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382">
            <p14:nvContentPartPr>
              <p14:cNvPr id="251" name="Freihand 250">
                <a:extLst>
                  <a:ext uri="{FF2B5EF4-FFF2-40B4-BE49-F238E27FC236}">
                    <a16:creationId xmlns:a16="http://schemas.microsoft.com/office/drawing/2014/main" id="{29658FC6-C33B-4A77-BD9A-8FCC0D77935B}"/>
                  </a:ext>
                </a:extLst>
              </p14:cNvPr>
              <p14:cNvContentPartPr/>
              <p14:nvPr/>
            </p14:nvContentPartPr>
            <p14:xfrm>
              <a:off x="2108973" y="4539667"/>
              <a:ext cx="21240" cy="31680"/>
            </p14:xfrm>
          </p:contentPart>
        </mc:Choice>
        <mc:Fallback>
          <p:pic>
            <p:nvPicPr>
              <p:cNvPr id="251" name="Freihand 250">
                <a:extLst>
                  <a:ext uri="{FF2B5EF4-FFF2-40B4-BE49-F238E27FC236}">
                    <a16:creationId xmlns:a16="http://schemas.microsoft.com/office/drawing/2014/main" id="{29658FC6-C33B-4A77-BD9A-8FCC0D77935B}"/>
                  </a:ext>
                </a:extLst>
              </p:cNvPr>
              <p:cNvPicPr/>
              <p:nvPr/>
            </p:nvPicPr>
            <p:blipFill>
              <a:blip r:embed="rId1383"/>
              <a:stretch>
                <a:fillRect/>
              </a:stretch>
            </p:blipFill>
            <p:spPr>
              <a:xfrm>
                <a:off x="2104653" y="4535347"/>
                <a:ext cx="2988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384">
            <p14:nvContentPartPr>
              <p14:cNvPr id="254" name="Freihand 253">
                <a:extLst>
                  <a:ext uri="{FF2B5EF4-FFF2-40B4-BE49-F238E27FC236}">
                    <a16:creationId xmlns:a16="http://schemas.microsoft.com/office/drawing/2014/main" id="{EFA5B974-35EF-4616-936B-630A23308032}"/>
                  </a:ext>
                </a:extLst>
              </p14:cNvPr>
              <p14:cNvContentPartPr/>
              <p14:nvPr/>
            </p14:nvContentPartPr>
            <p14:xfrm>
              <a:off x="2112933" y="5567467"/>
              <a:ext cx="33480" cy="201600"/>
            </p14:xfrm>
          </p:contentPart>
        </mc:Choice>
        <mc:Fallback>
          <p:pic>
            <p:nvPicPr>
              <p:cNvPr id="254" name="Freihand 253">
                <a:extLst>
                  <a:ext uri="{FF2B5EF4-FFF2-40B4-BE49-F238E27FC236}">
                    <a16:creationId xmlns:a16="http://schemas.microsoft.com/office/drawing/2014/main" id="{EFA5B974-35EF-4616-936B-630A23308032}"/>
                  </a:ext>
                </a:extLst>
              </p:cNvPr>
              <p:cNvPicPr/>
              <p:nvPr/>
            </p:nvPicPr>
            <p:blipFill>
              <a:blip r:embed="rId1385"/>
              <a:stretch>
                <a:fillRect/>
              </a:stretch>
            </p:blipFill>
            <p:spPr>
              <a:xfrm>
                <a:off x="2108613" y="5563147"/>
                <a:ext cx="4212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1386">
            <p14:nvContentPartPr>
              <p14:cNvPr id="257" name="Freihand 256">
                <a:extLst>
                  <a:ext uri="{FF2B5EF4-FFF2-40B4-BE49-F238E27FC236}">
                    <a16:creationId xmlns:a16="http://schemas.microsoft.com/office/drawing/2014/main" id="{A66171B7-0E22-4EF1-8A87-1A495C54D99B}"/>
                  </a:ext>
                </a:extLst>
              </p14:cNvPr>
              <p14:cNvContentPartPr/>
              <p14:nvPr/>
            </p14:nvContentPartPr>
            <p14:xfrm>
              <a:off x="4214613" y="4360387"/>
              <a:ext cx="662040" cy="59040"/>
            </p14:xfrm>
          </p:contentPart>
        </mc:Choice>
        <mc:Fallback>
          <p:pic>
            <p:nvPicPr>
              <p:cNvPr id="257" name="Freihand 256">
                <a:extLst>
                  <a:ext uri="{FF2B5EF4-FFF2-40B4-BE49-F238E27FC236}">
                    <a16:creationId xmlns:a16="http://schemas.microsoft.com/office/drawing/2014/main" id="{A66171B7-0E22-4EF1-8A87-1A495C54D99B}"/>
                  </a:ext>
                </a:extLst>
              </p:cNvPr>
              <p:cNvPicPr/>
              <p:nvPr/>
            </p:nvPicPr>
            <p:blipFill>
              <a:blip r:embed="rId1387"/>
              <a:stretch>
                <a:fillRect/>
              </a:stretch>
            </p:blipFill>
            <p:spPr>
              <a:xfrm>
                <a:off x="4210293" y="4356067"/>
                <a:ext cx="6706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388">
            <p14:nvContentPartPr>
              <p14:cNvPr id="306" name="Freihand 305">
                <a:extLst>
                  <a:ext uri="{FF2B5EF4-FFF2-40B4-BE49-F238E27FC236}">
                    <a16:creationId xmlns:a16="http://schemas.microsoft.com/office/drawing/2014/main" id="{EE38988C-F41D-45BE-89BD-3490FCCE8CBA}"/>
                  </a:ext>
                </a:extLst>
              </p14:cNvPr>
              <p14:cNvContentPartPr/>
              <p14:nvPr/>
            </p14:nvContentPartPr>
            <p14:xfrm>
              <a:off x="4606653" y="2019667"/>
              <a:ext cx="1053360" cy="900360"/>
            </p14:xfrm>
          </p:contentPart>
        </mc:Choice>
        <mc:Fallback>
          <p:pic>
            <p:nvPicPr>
              <p:cNvPr id="306" name="Freihand 305">
                <a:extLst>
                  <a:ext uri="{FF2B5EF4-FFF2-40B4-BE49-F238E27FC236}">
                    <a16:creationId xmlns:a16="http://schemas.microsoft.com/office/drawing/2014/main" id="{EE38988C-F41D-45BE-89BD-3490FCCE8CBA}"/>
                  </a:ext>
                </a:extLst>
              </p:cNvPr>
              <p:cNvPicPr/>
              <p:nvPr/>
            </p:nvPicPr>
            <p:blipFill>
              <a:blip r:embed="rId1389"/>
              <a:stretch>
                <a:fillRect/>
              </a:stretch>
            </p:blipFill>
            <p:spPr>
              <a:xfrm>
                <a:off x="4602333" y="2015347"/>
                <a:ext cx="1062000" cy="909000"/>
              </a:xfrm>
              <a:prstGeom prst="rect">
                <a:avLst/>
              </a:prstGeom>
            </p:spPr>
          </p:pic>
        </mc:Fallback>
      </mc:AlternateContent>
      <mc:AlternateContent xmlns:mc="http://schemas.openxmlformats.org/markup-compatibility/2006">
        <mc:Choice xmlns:p14="http://schemas.microsoft.com/office/powerpoint/2010/main" Requires="p14">
          <p:contentPart p14:bwMode="auto" r:id="rId1390">
            <p14:nvContentPartPr>
              <p14:cNvPr id="322" name="Freihand 321">
                <a:extLst>
                  <a:ext uri="{FF2B5EF4-FFF2-40B4-BE49-F238E27FC236}">
                    <a16:creationId xmlns:a16="http://schemas.microsoft.com/office/drawing/2014/main" id="{B5BAAFA6-AF9A-4E2E-A9C6-50B1F593225B}"/>
                  </a:ext>
                </a:extLst>
              </p14:cNvPr>
              <p14:cNvContentPartPr/>
              <p14:nvPr/>
            </p14:nvContentPartPr>
            <p14:xfrm>
              <a:off x="4656333" y="2075107"/>
              <a:ext cx="660960" cy="829440"/>
            </p14:xfrm>
          </p:contentPart>
        </mc:Choice>
        <mc:Fallback>
          <p:pic>
            <p:nvPicPr>
              <p:cNvPr id="322" name="Freihand 321">
                <a:extLst>
                  <a:ext uri="{FF2B5EF4-FFF2-40B4-BE49-F238E27FC236}">
                    <a16:creationId xmlns:a16="http://schemas.microsoft.com/office/drawing/2014/main" id="{B5BAAFA6-AF9A-4E2E-A9C6-50B1F593225B}"/>
                  </a:ext>
                </a:extLst>
              </p:cNvPr>
              <p:cNvPicPr/>
              <p:nvPr/>
            </p:nvPicPr>
            <p:blipFill>
              <a:blip r:embed="rId1391"/>
              <a:stretch>
                <a:fillRect/>
              </a:stretch>
            </p:blipFill>
            <p:spPr>
              <a:xfrm>
                <a:off x="4652013" y="2070787"/>
                <a:ext cx="669600" cy="838080"/>
              </a:xfrm>
              <a:prstGeom prst="rect">
                <a:avLst/>
              </a:prstGeom>
            </p:spPr>
          </p:pic>
        </mc:Fallback>
      </mc:AlternateContent>
      <mc:AlternateContent xmlns:mc="http://schemas.openxmlformats.org/markup-compatibility/2006">
        <mc:Choice xmlns:p14="http://schemas.microsoft.com/office/powerpoint/2010/main" Requires="p14">
          <p:contentPart p14:bwMode="auto" r:id="rId1392">
            <p14:nvContentPartPr>
              <p14:cNvPr id="329" name="Freihand 328">
                <a:extLst>
                  <a:ext uri="{FF2B5EF4-FFF2-40B4-BE49-F238E27FC236}">
                    <a16:creationId xmlns:a16="http://schemas.microsoft.com/office/drawing/2014/main" id="{D788295D-1CC0-4B76-9B94-6ABF524082BC}"/>
                  </a:ext>
                </a:extLst>
              </p14:cNvPr>
              <p14:cNvContentPartPr/>
              <p14:nvPr/>
            </p14:nvContentPartPr>
            <p14:xfrm>
              <a:off x="6186693" y="2546707"/>
              <a:ext cx="636840" cy="731880"/>
            </p14:xfrm>
          </p:contentPart>
        </mc:Choice>
        <mc:Fallback>
          <p:pic>
            <p:nvPicPr>
              <p:cNvPr id="329" name="Freihand 328">
                <a:extLst>
                  <a:ext uri="{FF2B5EF4-FFF2-40B4-BE49-F238E27FC236}">
                    <a16:creationId xmlns:a16="http://schemas.microsoft.com/office/drawing/2014/main" id="{D788295D-1CC0-4B76-9B94-6ABF524082BC}"/>
                  </a:ext>
                </a:extLst>
              </p:cNvPr>
              <p:cNvPicPr/>
              <p:nvPr/>
            </p:nvPicPr>
            <p:blipFill>
              <a:blip r:embed="rId1393"/>
              <a:stretch>
                <a:fillRect/>
              </a:stretch>
            </p:blipFill>
            <p:spPr>
              <a:xfrm>
                <a:off x="6182373" y="2542387"/>
                <a:ext cx="645480" cy="740520"/>
              </a:xfrm>
              <a:prstGeom prst="rect">
                <a:avLst/>
              </a:prstGeom>
            </p:spPr>
          </p:pic>
        </mc:Fallback>
      </mc:AlternateContent>
      <p:grpSp>
        <p:nvGrpSpPr>
          <p:cNvPr id="335" name="Gruppieren 334">
            <a:extLst>
              <a:ext uri="{FF2B5EF4-FFF2-40B4-BE49-F238E27FC236}">
                <a16:creationId xmlns:a16="http://schemas.microsoft.com/office/drawing/2014/main" id="{88C3E6B6-0FBB-4D03-8130-70CF5BAA2461}"/>
              </a:ext>
            </a:extLst>
          </p:cNvPr>
          <p:cNvGrpSpPr/>
          <p:nvPr/>
        </p:nvGrpSpPr>
        <p:grpSpPr>
          <a:xfrm>
            <a:off x="-6747" y="1687027"/>
            <a:ext cx="6092280" cy="4638240"/>
            <a:chOff x="-6747" y="1687027"/>
            <a:chExt cx="6092280" cy="4638240"/>
          </a:xfrm>
        </p:grpSpPr>
        <mc:AlternateContent xmlns:mc="http://schemas.openxmlformats.org/markup-compatibility/2006">
          <mc:Choice xmlns:p14="http://schemas.microsoft.com/office/powerpoint/2010/main" Requires="p14">
            <p:contentPart p14:bwMode="auto" r:id="rId1394">
              <p14:nvContentPartPr>
                <p14:cNvPr id="103" name="Freihand 102">
                  <a:extLst>
                    <a:ext uri="{FF2B5EF4-FFF2-40B4-BE49-F238E27FC236}">
                      <a16:creationId xmlns:a16="http://schemas.microsoft.com/office/drawing/2014/main" id="{64055543-F898-40CB-9232-A695F67415CB}"/>
                    </a:ext>
                  </a:extLst>
                </p14:cNvPr>
                <p14:cNvContentPartPr/>
                <p14:nvPr/>
              </p14:nvContentPartPr>
              <p14:xfrm>
                <a:off x="2874333" y="2874667"/>
                <a:ext cx="56520" cy="30600"/>
              </p14:xfrm>
            </p:contentPart>
          </mc:Choice>
          <mc:Fallback>
            <p:pic>
              <p:nvPicPr>
                <p:cNvPr id="103" name="Freihand 102">
                  <a:extLst>
                    <a:ext uri="{FF2B5EF4-FFF2-40B4-BE49-F238E27FC236}">
                      <a16:creationId xmlns:a16="http://schemas.microsoft.com/office/drawing/2014/main" id="{64055543-F898-40CB-9232-A695F67415CB}"/>
                    </a:ext>
                  </a:extLst>
                </p:cNvPr>
                <p:cNvPicPr/>
                <p:nvPr/>
              </p:nvPicPr>
              <p:blipFill>
                <a:blip r:embed="rId1395"/>
                <a:stretch>
                  <a:fillRect/>
                </a:stretch>
              </p:blipFill>
              <p:spPr>
                <a:xfrm>
                  <a:off x="2870013" y="2870347"/>
                  <a:ext cx="651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396">
              <p14:nvContentPartPr>
                <p14:cNvPr id="116" name="Freihand 115">
                  <a:extLst>
                    <a:ext uri="{FF2B5EF4-FFF2-40B4-BE49-F238E27FC236}">
                      <a16:creationId xmlns:a16="http://schemas.microsoft.com/office/drawing/2014/main" id="{445DBD33-9363-46E8-B9CA-5070276AF71B}"/>
                    </a:ext>
                  </a:extLst>
                </p14:cNvPr>
                <p14:cNvContentPartPr/>
                <p14:nvPr/>
              </p14:nvContentPartPr>
              <p14:xfrm>
                <a:off x="2857413" y="2880067"/>
                <a:ext cx="11880" cy="110520"/>
              </p14:xfrm>
            </p:contentPart>
          </mc:Choice>
          <mc:Fallback>
            <p:pic>
              <p:nvPicPr>
                <p:cNvPr id="116" name="Freihand 115">
                  <a:extLst>
                    <a:ext uri="{FF2B5EF4-FFF2-40B4-BE49-F238E27FC236}">
                      <a16:creationId xmlns:a16="http://schemas.microsoft.com/office/drawing/2014/main" id="{445DBD33-9363-46E8-B9CA-5070276AF71B}"/>
                    </a:ext>
                  </a:extLst>
                </p:cNvPr>
                <p:cNvPicPr/>
                <p:nvPr/>
              </p:nvPicPr>
              <p:blipFill>
                <a:blip r:embed="rId1397"/>
                <a:stretch>
                  <a:fillRect/>
                </a:stretch>
              </p:blipFill>
              <p:spPr>
                <a:xfrm>
                  <a:off x="2853093" y="2875747"/>
                  <a:ext cx="205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398">
              <p14:nvContentPartPr>
                <p14:cNvPr id="143" name="Freihand 142">
                  <a:extLst>
                    <a:ext uri="{FF2B5EF4-FFF2-40B4-BE49-F238E27FC236}">
                      <a16:creationId xmlns:a16="http://schemas.microsoft.com/office/drawing/2014/main" id="{3B39D7B6-9E86-4CDD-BA77-3540B21BB149}"/>
                    </a:ext>
                  </a:extLst>
                </p14:cNvPr>
                <p14:cNvContentPartPr/>
                <p14:nvPr/>
              </p14:nvContentPartPr>
              <p14:xfrm>
                <a:off x="2314533" y="1955947"/>
                <a:ext cx="836640" cy="1005120"/>
              </p14:xfrm>
            </p:contentPart>
          </mc:Choice>
          <mc:Fallback>
            <p:pic>
              <p:nvPicPr>
                <p:cNvPr id="143" name="Freihand 142">
                  <a:extLst>
                    <a:ext uri="{FF2B5EF4-FFF2-40B4-BE49-F238E27FC236}">
                      <a16:creationId xmlns:a16="http://schemas.microsoft.com/office/drawing/2014/main" id="{3B39D7B6-9E86-4CDD-BA77-3540B21BB149}"/>
                    </a:ext>
                  </a:extLst>
                </p:cNvPr>
                <p:cNvPicPr/>
                <p:nvPr/>
              </p:nvPicPr>
              <p:blipFill>
                <a:blip r:embed="rId1399"/>
                <a:stretch>
                  <a:fillRect/>
                </a:stretch>
              </p:blipFill>
              <p:spPr>
                <a:xfrm>
                  <a:off x="2310213" y="1951627"/>
                  <a:ext cx="845280" cy="1013760"/>
                </a:xfrm>
                <a:prstGeom prst="rect">
                  <a:avLst/>
                </a:prstGeom>
              </p:spPr>
            </p:pic>
          </mc:Fallback>
        </mc:AlternateContent>
        <mc:AlternateContent xmlns:mc="http://schemas.openxmlformats.org/markup-compatibility/2006">
          <mc:Choice xmlns:p14="http://schemas.microsoft.com/office/powerpoint/2010/main" Requires="p14">
            <p:contentPart p14:bwMode="auto" r:id="rId1400">
              <p14:nvContentPartPr>
                <p14:cNvPr id="160" name="Freihand 159">
                  <a:extLst>
                    <a:ext uri="{FF2B5EF4-FFF2-40B4-BE49-F238E27FC236}">
                      <a16:creationId xmlns:a16="http://schemas.microsoft.com/office/drawing/2014/main" id="{4FEDCB09-DDDA-4948-A07C-035805C0659B}"/>
                    </a:ext>
                  </a:extLst>
                </p14:cNvPr>
                <p14:cNvContentPartPr/>
                <p14:nvPr/>
              </p14:nvContentPartPr>
              <p14:xfrm>
                <a:off x="3144333" y="3024427"/>
                <a:ext cx="5400" cy="88200"/>
              </p14:xfrm>
            </p:contentPart>
          </mc:Choice>
          <mc:Fallback>
            <p:pic>
              <p:nvPicPr>
                <p:cNvPr id="160" name="Freihand 159">
                  <a:extLst>
                    <a:ext uri="{FF2B5EF4-FFF2-40B4-BE49-F238E27FC236}">
                      <a16:creationId xmlns:a16="http://schemas.microsoft.com/office/drawing/2014/main" id="{4FEDCB09-DDDA-4948-A07C-035805C0659B}"/>
                    </a:ext>
                  </a:extLst>
                </p:cNvPr>
                <p:cNvPicPr/>
                <p:nvPr/>
              </p:nvPicPr>
              <p:blipFill>
                <a:blip r:embed="rId1401"/>
                <a:stretch>
                  <a:fillRect/>
                </a:stretch>
              </p:blipFill>
              <p:spPr>
                <a:xfrm>
                  <a:off x="3140013" y="3020107"/>
                  <a:ext cx="140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402">
              <p14:nvContentPartPr>
                <p14:cNvPr id="163" name="Freihand 162">
                  <a:extLst>
                    <a:ext uri="{FF2B5EF4-FFF2-40B4-BE49-F238E27FC236}">
                      <a16:creationId xmlns:a16="http://schemas.microsoft.com/office/drawing/2014/main" id="{2E0BF72F-8D52-4D0D-BA16-090ED239789F}"/>
                    </a:ext>
                  </a:extLst>
                </p14:cNvPr>
                <p14:cNvContentPartPr/>
                <p14:nvPr/>
              </p14:nvContentPartPr>
              <p14:xfrm>
                <a:off x="3128493" y="2985187"/>
                <a:ext cx="90720" cy="37800"/>
              </p14:xfrm>
            </p:contentPart>
          </mc:Choice>
          <mc:Fallback>
            <p:pic>
              <p:nvPicPr>
                <p:cNvPr id="163" name="Freihand 162">
                  <a:extLst>
                    <a:ext uri="{FF2B5EF4-FFF2-40B4-BE49-F238E27FC236}">
                      <a16:creationId xmlns:a16="http://schemas.microsoft.com/office/drawing/2014/main" id="{2E0BF72F-8D52-4D0D-BA16-090ED239789F}"/>
                    </a:ext>
                  </a:extLst>
                </p:cNvPr>
                <p:cNvPicPr/>
                <p:nvPr/>
              </p:nvPicPr>
              <p:blipFill>
                <a:blip r:embed="rId1403"/>
                <a:stretch>
                  <a:fillRect/>
                </a:stretch>
              </p:blipFill>
              <p:spPr>
                <a:xfrm>
                  <a:off x="3124173" y="2980867"/>
                  <a:ext cx="9936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404">
              <p14:nvContentPartPr>
                <p14:cNvPr id="187" name="Freihand 186">
                  <a:extLst>
                    <a:ext uri="{FF2B5EF4-FFF2-40B4-BE49-F238E27FC236}">
                      <a16:creationId xmlns:a16="http://schemas.microsoft.com/office/drawing/2014/main" id="{CEEB9E0D-BE2E-4FBD-8DA9-AC9FCA2B594A}"/>
                    </a:ext>
                  </a:extLst>
                </p14:cNvPr>
                <p14:cNvContentPartPr/>
                <p14:nvPr/>
              </p14:nvContentPartPr>
              <p14:xfrm>
                <a:off x="3113733" y="3027667"/>
                <a:ext cx="134640" cy="100800"/>
              </p14:xfrm>
            </p:contentPart>
          </mc:Choice>
          <mc:Fallback>
            <p:pic>
              <p:nvPicPr>
                <p:cNvPr id="187" name="Freihand 186">
                  <a:extLst>
                    <a:ext uri="{FF2B5EF4-FFF2-40B4-BE49-F238E27FC236}">
                      <a16:creationId xmlns:a16="http://schemas.microsoft.com/office/drawing/2014/main" id="{CEEB9E0D-BE2E-4FBD-8DA9-AC9FCA2B594A}"/>
                    </a:ext>
                  </a:extLst>
                </p:cNvPr>
                <p:cNvPicPr/>
                <p:nvPr/>
              </p:nvPicPr>
              <p:blipFill>
                <a:blip r:embed="rId1405"/>
                <a:stretch>
                  <a:fillRect/>
                </a:stretch>
              </p:blipFill>
              <p:spPr>
                <a:xfrm>
                  <a:off x="3109413" y="3023347"/>
                  <a:ext cx="1432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406">
              <p14:nvContentPartPr>
                <p14:cNvPr id="190" name="Freihand 189">
                  <a:extLst>
                    <a:ext uri="{FF2B5EF4-FFF2-40B4-BE49-F238E27FC236}">
                      <a16:creationId xmlns:a16="http://schemas.microsoft.com/office/drawing/2014/main" id="{9F160780-CE96-439B-8F72-4C7501E08006}"/>
                    </a:ext>
                  </a:extLst>
                </p14:cNvPr>
                <p14:cNvContentPartPr/>
                <p14:nvPr/>
              </p14:nvContentPartPr>
              <p14:xfrm>
                <a:off x="3097173" y="3054667"/>
                <a:ext cx="187920" cy="162000"/>
              </p14:xfrm>
            </p:contentPart>
          </mc:Choice>
          <mc:Fallback>
            <p:pic>
              <p:nvPicPr>
                <p:cNvPr id="190" name="Freihand 189">
                  <a:extLst>
                    <a:ext uri="{FF2B5EF4-FFF2-40B4-BE49-F238E27FC236}">
                      <a16:creationId xmlns:a16="http://schemas.microsoft.com/office/drawing/2014/main" id="{9F160780-CE96-439B-8F72-4C7501E08006}"/>
                    </a:ext>
                  </a:extLst>
                </p:cNvPr>
                <p:cNvPicPr/>
                <p:nvPr/>
              </p:nvPicPr>
              <p:blipFill>
                <a:blip r:embed="rId1407"/>
                <a:stretch>
                  <a:fillRect/>
                </a:stretch>
              </p:blipFill>
              <p:spPr>
                <a:xfrm>
                  <a:off x="3092853" y="3050347"/>
                  <a:ext cx="1965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408">
              <p14:nvContentPartPr>
                <p14:cNvPr id="193" name="Freihand 192">
                  <a:extLst>
                    <a:ext uri="{FF2B5EF4-FFF2-40B4-BE49-F238E27FC236}">
                      <a16:creationId xmlns:a16="http://schemas.microsoft.com/office/drawing/2014/main" id="{AF55B94B-14BB-4985-A286-A5455C2899F2}"/>
                    </a:ext>
                  </a:extLst>
                </p14:cNvPr>
                <p14:cNvContentPartPr/>
                <p14:nvPr/>
              </p14:nvContentPartPr>
              <p14:xfrm>
                <a:off x="3181773" y="3143587"/>
                <a:ext cx="64440" cy="136440"/>
              </p14:xfrm>
            </p:contentPart>
          </mc:Choice>
          <mc:Fallback>
            <p:pic>
              <p:nvPicPr>
                <p:cNvPr id="193" name="Freihand 192">
                  <a:extLst>
                    <a:ext uri="{FF2B5EF4-FFF2-40B4-BE49-F238E27FC236}">
                      <a16:creationId xmlns:a16="http://schemas.microsoft.com/office/drawing/2014/main" id="{AF55B94B-14BB-4985-A286-A5455C2899F2}"/>
                    </a:ext>
                  </a:extLst>
                </p:cNvPr>
                <p:cNvPicPr/>
                <p:nvPr/>
              </p:nvPicPr>
              <p:blipFill>
                <a:blip r:embed="rId1409"/>
                <a:stretch>
                  <a:fillRect/>
                </a:stretch>
              </p:blipFill>
              <p:spPr>
                <a:xfrm>
                  <a:off x="3177453" y="3139267"/>
                  <a:ext cx="730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410">
              <p14:nvContentPartPr>
                <p14:cNvPr id="198" name="Freihand 197">
                  <a:extLst>
                    <a:ext uri="{FF2B5EF4-FFF2-40B4-BE49-F238E27FC236}">
                      <a16:creationId xmlns:a16="http://schemas.microsoft.com/office/drawing/2014/main" id="{1ACC9DAE-ABAE-4AED-AB2F-D9EFEAC6B853}"/>
                    </a:ext>
                  </a:extLst>
                </p14:cNvPr>
                <p14:cNvContentPartPr/>
                <p14:nvPr/>
              </p14:nvContentPartPr>
              <p14:xfrm>
                <a:off x="3345213" y="3124507"/>
                <a:ext cx="11160" cy="84960"/>
              </p14:xfrm>
            </p:contentPart>
          </mc:Choice>
          <mc:Fallback>
            <p:pic>
              <p:nvPicPr>
                <p:cNvPr id="198" name="Freihand 197">
                  <a:extLst>
                    <a:ext uri="{FF2B5EF4-FFF2-40B4-BE49-F238E27FC236}">
                      <a16:creationId xmlns:a16="http://schemas.microsoft.com/office/drawing/2014/main" id="{1ACC9DAE-ABAE-4AED-AB2F-D9EFEAC6B853}"/>
                    </a:ext>
                  </a:extLst>
                </p:cNvPr>
                <p:cNvPicPr/>
                <p:nvPr/>
              </p:nvPicPr>
              <p:blipFill>
                <a:blip r:embed="rId1411"/>
                <a:stretch>
                  <a:fillRect/>
                </a:stretch>
              </p:blipFill>
              <p:spPr>
                <a:xfrm>
                  <a:off x="3340893" y="3120187"/>
                  <a:ext cx="198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412">
              <p14:nvContentPartPr>
                <p14:cNvPr id="209" name="Freihand 208">
                  <a:extLst>
                    <a:ext uri="{FF2B5EF4-FFF2-40B4-BE49-F238E27FC236}">
                      <a16:creationId xmlns:a16="http://schemas.microsoft.com/office/drawing/2014/main" id="{87DF5E49-E8F4-498E-BCF1-A2AFE869122F}"/>
                    </a:ext>
                  </a:extLst>
                </p14:cNvPr>
                <p14:cNvContentPartPr/>
                <p14:nvPr/>
              </p14:nvContentPartPr>
              <p14:xfrm>
                <a:off x="3349173" y="3106147"/>
                <a:ext cx="64800" cy="93240"/>
              </p14:xfrm>
            </p:contentPart>
          </mc:Choice>
          <mc:Fallback>
            <p:pic>
              <p:nvPicPr>
                <p:cNvPr id="209" name="Freihand 208">
                  <a:extLst>
                    <a:ext uri="{FF2B5EF4-FFF2-40B4-BE49-F238E27FC236}">
                      <a16:creationId xmlns:a16="http://schemas.microsoft.com/office/drawing/2014/main" id="{87DF5E49-E8F4-498E-BCF1-A2AFE869122F}"/>
                    </a:ext>
                  </a:extLst>
                </p:cNvPr>
                <p:cNvPicPr/>
                <p:nvPr/>
              </p:nvPicPr>
              <p:blipFill>
                <a:blip r:embed="rId1413"/>
                <a:stretch>
                  <a:fillRect/>
                </a:stretch>
              </p:blipFill>
              <p:spPr>
                <a:xfrm>
                  <a:off x="3344853" y="3101827"/>
                  <a:ext cx="734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414">
              <p14:nvContentPartPr>
                <p14:cNvPr id="250" name="Freihand 249">
                  <a:extLst>
                    <a:ext uri="{FF2B5EF4-FFF2-40B4-BE49-F238E27FC236}">
                      <a16:creationId xmlns:a16="http://schemas.microsoft.com/office/drawing/2014/main" id="{FACF34CC-F5B0-426D-9431-7AAD503495B1}"/>
                    </a:ext>
                  </a:extLst>
                </p14:cNvPr>
                <p14:cNvContentPartPr/>
                <p14:nvPr/>
              </p14:nvContentPartPr>
              <p14:xfrm>
                <a:off x="541173" y="3465787"/>
                <a:ext cx="439560" cy="555840"/>
              </p14:xfrm>
            </p:contentPart>
          </mc:Choice>
          <mc:Fallback>
            <p:pic>
              <p:nvPicPr>
                <p:cNvPr id="250" name="Freihand 249">
                  <a:extLst>
                    <a:ext uri="{FF2B5EF4-FFF2-40B4-BE49-F238E27FC236}">
                      <a16:creationId xmlns:a16="http://schemas.microsoft.com/office/drawing/2014/main" id="{FACF34CC-F5B0-426D-9431-7AAD503495B1}"/>
                    </a:ext>
                  </a:extLst>
                </p:cNvPr>
                <p:cNvPicPr/>
                <p:nvPr/>
              </p:nvPicPr>
              <p:blipFill>
                <a:blip r:embed="rId1415"/>
                <a:stretch>
                  <a:fillRect/>
                </a:stretch>
              </p:blipFill>
              <p:spPr>
                <a:xfrm>
                  <a:off x="536853" y="3461467"/>
                  <a:ext cx="448200" cy="564480"/>
                </a:xfrm>
                <a:prstGeom prst="rect">
                  <a:avLst/>
                </a:prstGeom>
              </p:spPr>
            </p:pic>
          </mc:Fallback>
        </mc:AlternateContent>
        <mc:AlternateContent xmlns:mc="http://schemas.openxmlformats.org/markup-compatibility/2006">
          <mc:Choice xmlns:p14="http://schemas.microsoft.com/office/powerpoint/2010/main" Requires="p14">
            <p:contentPart p14:bwMode="auto" r:id="rId1416">
              <p14:nvContentPartPr>
                <p14:cNvPr id="241" name="Freihand 240">
                  <a:extLst>
                    <a:ext uri="{FF2B5EF4-FFF2-40B4-BE49-F238E27FC236}">
                      <a16:creationId xmlns:a16="http://schemas.microsoft.com/office/drawing/2014/main" id="{50347AB3-9CF5-4531-B544-0333D8CC7D62}"/>
                    </a:ext>
                  </a:extLst>
                </p14:cNvPr>
                <p14:cNvContentPartPr/>
                <p14:nvPr/>
              </p14:nvContentPartPr>
              <p14:xfrm>
                <a:off x="4315413" y="4252387"/>
                <a:ext cx="89280" cy="48240"/>
              </p14:xfrm>
            </p:contentPart>
          </mc:Choice>
          <mc:Fallback>
            <p:pic>
              <p:nvPicPr>
                <p:cNvPr id="241" name="Freihand 240">
                  <a:extLst>
                    <a:ext uri="{FF2B5EF4-FFF2-40B4-BE49-F238E27FC236}">
                      <a16:creationId xmlns:a16="http://schemas.microsoft.com/office/drawing/2014/main" id="{50347AB3-9CF5-4531-B544-0333D8CC7D62}"/>
                    </a:ext>
                  </a:extLst>
                </p:cNvPr>
                <p:cNvPicPr/>
                <p:nvPr/>
              </p:nvPicPr>
              <p:blipFill>
                <a:blip r:embed="rId1417"/>
                <a:stretch>
                  <a:fillRect/>
                </a:stretch>
              </p:blipFill>
              <p:spPr>
                <a:xfrm>
                  <a:off x="4311093" y="4248067"/>
                  <a:ext cx="9792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418">
              <p14:nvContentPartPr>
                <p14:cNvPr id="244" name="Freihand 243">
                  <a:extLst>
                    <a:ext uri="{FF2B5EF4-FFF2-40B4-BE49-F238E27FC236}">
                      <a16:creationId xmlns:a16="http://schemas.microsoft.com/office/drawing/2014/main" id="{B8AB5181-706D-44D2-AB73-10416FFF46C0}"/>
                    </a:ext>
                  </a:extLst>
                </p14:cNvPr>
                <p14:cNvContentPartPr/>
                <p14:nvPr/>
              </p14:nvContentPartPr>
              <p14:xfrm>
                <a:off x="4149813" y="4358947"/>
                <a:ext cx="982080" cy="146160"/>
              </p14:xfrm>
            </p:contentPart>
          </mc:Choice>
          <mc:Fallback>
            <p:pic>
              <p:nvPicPr>
                <p:cNvPr id="244" name="Freihand 243">
                  <a:extLst>
                    <a:ext uri="{FF2B5EF4-FFF2-40B4-BE49-F238E27FC236}">
                      <a16:creationId xmlns:a16="http://schemas.microsoft.com/office/drawing/2014/main" id="{B8AB5181-706D-44D2-AB73-10416FFF46C0}"/>
                    </a:ext>
                  </a:extLst>
                </p:cNvPr>
                <p:cNvPicPr/>
                <p:nvPr/>
              </p:nvPicPr>
              <p:blipFill>
                <a:blip r:embed="rId1419"/>
                <a:stretch>
                  <a:fillRect/>
                </a:stretch>
              </p:blipFill>
              <p:spPr>
                <a:xfrm>
                  <a:off x="4145493" y="4354627"/>
                  <a:ext cx="9907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420">
              <p14:nvContentPartPr>
                <p14:cNvPr id="269" name="Freihand 268">
                  <a:extLst>
                    <a:ext uri="{FF2B5EF4-FFF2-40B4-BE49-F238E27FC236}">
                      <a16:creationId xmlns:a16="http://schemas.microsoft.com/office/drawing/2014/main" id="{D76CF01B-E489-4C05-A943-DD48DE912125}"/>
                    </a:ext>
                  </a:extLst>
                </p14:cNvPr>
                <p14:cNvContentPartPr/>
                <p14:nvPr/>
              </p14:nvContentPartPr>
              <p14:xfrm>
                <a:off x="2116173" y="4536787"/>
                <a:ext cx="24840" cy="104400"/>
              </p14:xfrm>
            </p:contentPart>
          </mc:Choice>
          <mc:Fallback>
            <p:pic>
              <p:nvPicPr>
                <p:cNvPr id="269" name="Freihand 268">
                  <a:extLst>
                    <a:ext uri="{FF2B5EF4-FFF2-40B4-BE49-F238E27FC236}">
                      <a16:creationId xmlns:a16="http://schemas.microsoft.com/office/drawing/2014/main" id="{D76CF01B-E489-4C05-A943-DD48DE912125}"/>
                    </a:ext>
                  </a:extLst>
                </p:cNvPr>
                <p:cNvPicPr/>
                <p:nvPr/>
              </p:nvPicPr>
              <p:blipFill>
                <a:blip r:embed="rId1421"/>
                <a:stretch>
                  <a:fillRect/>
                </a:stretch>
              </p:blipFill>
              <p:spPr>
                <a:xfrm>
                  <a:off x="2111853" y="4532467"/>
                  <a:ext cx="3348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422">
              <p14:nvContentPartPr>
                <p14:cNvPr id="273" name="Freihand 272">
                  <a:extLst>
                    <a:ext uri="{FF2B5EF4-FFF2-40B4-BE49-F238E27FC236}">
                      <a16:creationId xmlns:a16="http://schemas.microsoft.com/office/drawing/2014/main" id="{22EDCEFF-7005-4190-9223-88C332313362}"/>
                    </a:ext>
                  </a:extLst>
                </p14:cNvPr>
                <p14:cNvContentPartPr/>
                <p14:nvPr/>
              </p14:nvContentPartPr>
              <p14:xfrm>
                <a:off x="1891173" y="5753227"/>
                <a:ext cx="304200" cy="398880"/>
              </p14:xfrm>
            </p:contentPart>
          </mc:Choice>
          <mc:Fallback>
            <p:pic>
              <p:nvPicPr>
                <p:cNvPr id="273" name="Freihand 272">
                  <a:extLst>
                    <a:ext uri="{FF2B5EF4-FFF2-40B4-BE49-F238E27FC236}">
                      <a16:creationId xmlns:a16="http://schemas.microsoft.com/office/drawing/2014/main" id="{22EDCEFF-7005-4190-9223-88C332313362}"/>
                    </a:ext>
                  </a:extLst>
                </p:cNvPr>
                <p:cNvPicPr/>
                <p:nvPr/>
              </p:nvPicPr>
              <p:blipFill>
                <a:blip r:embed="rId1423"/>
                <a:stretch>
                  <a:fillRect/>
                </a:stretch>
              </p:blipFill>
              <p:spPr>
                <a:xfrm>
                  <a:off x="1886853" y="5748907"/>
                  <a:ext cx="312840" cy="407520"/>
                </a:xfrm>
                <a:prstGeom prst="rect">
                  <a:avLst/>
                </a:prstGeom>
              </p:spPr>
            </p:pic>
          </mc:Fallback>
        </mc:AlternateContent>
        <mc:AlternateContent xmlns:mc="http://schemas.openxmlformats.org/markup-compatibility/2006">
          <mc:Choice xmlns:p14="http://schemas.microsoft.com/office/powerpoint/2010/main" Requires="p14">
            <p:contentPart p14:bwMode="auto" r:id="rId1424">
              <p14:nvContentPartPr>
                <p14:cNvPr id="276" name="Freihand 275">
                  <a:extLst>
                    <a:ext uri="{FF2B5EF4-FFF2-40B4-BE49-F238E27FC236}">
                      <a16:creationId xmlns:a16="http://schemas.microsoft.com/office/drawing/2014/main" id="{7A61CBD7-1802-4B72-904F-CECA0F60B8EF}"/>
                    </a:ext>
                  </a:extLst>
                </p14:cNvPr>
                <p14:cNvContentPartPr/>
                <p14:nvPr/>
              </p14:nvContentPartPr>
              <p14:xfrm>
                <a:off x="1971813" y="3015427"/>
                <a:ext cx="434520" cy="329040"/>
              </p14:xfrm>
            </p:contentPart>
          </mc:Choice>
          <mc:Fallback>
            <p:pic>
              <p:nvPicPr>
                <p:cNvPr id="276" name="Freihand 275">
                  <a:extLst>
                    <a:ext uri="{FF2B5EF4-FFF2-40B4-BE49-F238E27FC236}">
                      <a16:creationId xmlns:a16="http://schemas.microsoft.com/office/drawing/2014/main" id="{7A61CBD7-1802-4B72-904F-CECA0F60B8EF}"/>
                    </a:ext>
                  </a:extLst>
                </p:cNvPr>
                <p:cNvPicPr/>
                <p:nvPr/>
              </p:nvPicPr>
              <p:blipFill>
                <a:blip r:embed="rId1425"/>
                <a:stretch>
                  <a:fillRect/>
                </a:stretch>
              </p:blipFill>
              <p:spPr>
                <a:xfrm>
                  <a:off x="1967493" y="3011107"/>
                  <a:ext cx="443160" cy="337680"/>
                </a:xfrm>
                <a:prstGeom prst="rect">
                  <a:avLst/>
                </a:prstGeom>
              </p:spPr>
            </p:pic>
          </mc:Fallback>
        </mc:AlternateContent>
        <mc:AlternateContent xmlns:mc="http://schemas.openxmlformats.org/markup-compatibility/2006">
          <mc:Choice xmlns:p14="http://schemas.microsoft.com/office/powerpoint/2010/main" Requires="p14">
            <p:contentPart p14:bwMode="auto" r:id="rId1426">
              <p14:nvContentPartPr>
                <p14:cNvPr id="280" name="Freihand 279">
                  <a:extLst>
                    <a:ext uri="{FF2B5EF4-FFF2-40B4-BE49-F238E27FC236}">
                      <a16:creationId xmlns:a16="http://schemas.microsoft.com/office/drawing/2014/main" id="{D6A10002-02D7-4ECE-BA26-E7293BD3762A}"/>
                    </a:ext>
                  </a:extLst>
                </p14:cNvPr>
                <p14:cNvContentPartPr/>
                <p14:nvPr/>
              </p14:nvContentPartPr>
              <p14:xfrm>
                <a:off x="739533" y="1687027"/>
                <a:ext cx="376560" cy="432720"/>
              </p14:xfrm>
            </p:contentPart>
          </mc:Choice>
          <mc:Fallback>
            <p:pic>
              <p:nvPicPr>
                <p:cNvPr id="280" name="Freihand 279">
                  <a:extLst>
                    <a:ext uri="{FF2B5EF4-FFF2-40B4-BE49-F238E27FC236}">
                      <a16:creationId xmlns:a16="http://schemas.microsoft.com/office/drawing/2014/main" id="{D6A10002-02D7-4ECE-BA26-E7293BD3762A}"/>
                    </a:ext>
                  </a:extLst>
                </p:cNvPr>
                <p:cNvPicPr/>
                <p:nvPr/>
              </p:nvPicPr>
              <p:blipFill>
                <a:blip r:embed="rId1427"/>
                <a:stretch>
                  <a:fillRect/>
                </a:stretch>
              </p:blipFill>
              <p:spPr>
                <a:xfrm>
                  <a:off x="735213" y="1682707"/>
                  <a:ext cx="385200" cy="441360"/>
                </a:xfrm>
                <a:prstGeom prst="rect">
                  <a:avLst/>
                </a:prstGeom>
              </p:spPr>
            </p:pic>
          </mc:Fallback>
        </mc:AlternateContent>
        <mc:AlternateContent xmlns:mc="http://schemas.openxmlformats.org/markup-compatibility/2006">
          <mc:Choice xmlns:p14="http://schemas.microsoft.com/office/powerpoint/2010/main" Requires="p14">
            <p:contentPart p14:bwMode="auto" r:id="rId1428">
              <p14:nvContentPartPr>
                <p14:cNvPr id="288" name="Freihand 287">
                  <a:extLst>
                    <a:ext uri="{FF2B5EF4-FFF2-40B4-BE49-F238E27FC236}">
                      <a16:creationId xmlns:a16="http://schemas.microsoft.com/office/drawing/2014/main" id="{0A907559-C086-4212-9C69-D406285EF9B3}"/>
                    </a:ext>
                  </a:extLst>
                </p14:cNvPr>
                <p14:cNvContentPartPr/>
                <p14:nvPr/>
              </p14:nvContentPartPr>
              <p14:xfrm>
                <a:off x="5037573" y="2862787"/>
                <a:ext cx="22680" cy="6120"/>
              </p14:xfrm>
            </p:contentPart>
          </mc:Choice>
          <mc:Fallback>
            <p:pic>
              <p:nvPicPr>
                <p:cNvPr id="288" name="Freihand 287">
                  <a:extLst>
                    <a:ext uri="{FF2B5EF4-FFF2-40B4-BE49-F238E27FC236}">
                      <a16:creationId xmlns:a16="http://schemas.microsoft.com/office/drawing/2014/main" id="{0A907559-C086-4212-9C69-D406285EF9B3}"/>
                    </a:ext>
                  </a:extLst>
                </p:cNvPr>
                <p:cNvPicPr/>
                <p:nvPr/>
              </p:nvPicPr>
              <p:blipFill>
                <a:blip r:embed="rId1429"/>
                <a:stretch>
                  <a:fillRect/>
                </a:stretch>
              </p:blipFill>
              <p:spPr>
                <a:xfrm>
                  <a:off x="5033253" y="2858467"/>
                  <a:ext cx="3132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1430">
              <p14:nvContentPartPr>
                <p14:cNvPr id="300" name="Freihand 299">
                  <a:extLst>
                    <a:ext uri="{FF2B5EF4-FFF2-40B4-BE49-F238E27FC236}">
                      <a16:creationId xmlns:a16="http://schemas.microsoft.com/office/drawing/2014/main" id="{E627E2AA-BF93-4154-84C7-61752F9200DD}"/>
                    </a:ext>
                  </a:extLst>
                </p14:cNvPr>
                <p14:cNvContentPartPr/>
                <p14:nvPr/>
              </p14:nvContentPartPr>
              <p14:xfrm>
                <a:off x="5204613" y="2780347"/>
                <a:ext cx="109800" cy="2520"/>
              </p14:xfrm>
            </p:contentPart>
          </mc:Choice>
          <mc:Fallback>
            <p:pic>
              <p:nvPicPr>
                <p:cNvPr id="300" name="Freihand 299">
                  <a:extLst>
                    <a:ext uri="{FF2B5EF4-FFF2-40B4-BE49-F238E27FC236}">
                      <a16:creationId xmlns:a16="http://schemas.microsoft.com/office/drawing/2014/main" id="{E627E2AA-BF93-4154-84C7-61752F9200DD}"/>
                    </a:ext>
                  </a:extLst>
                </p:cNvPr>
                <p:cNvPicPr/>
                <p:nvPr/>
              </p:nvPicPr>
              <p:blipFill>
                <a:blip r:embed="rId1431"/>
                <a:stretch>
                  <a:fillRect/>
                </a:stretch>
              </p:blipFill>
              <p:spPr>
                <a:xfrm>
                  <a:off x="5200293" y="2776027"/>
                  <a:ext cx="11844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1432">
              <p14:nvContentPartPr>
                <p14:cNvPr id="301" name="Freihand 300">
                  <a:extLst>
                    <a:ext uri="{FF2B5EF4-FFF2-40B4-BE49-F238E27FC236}">
                      <a16:creationId xmlns:a16="http://schemas.microsoft.com/office/drawing/2014/main" id="{CFFB8C5D-1261-4CFE-A026-D6C1D0AD1E52}"/>
                    </a:ext>
                  </a:extLst>
                </p14:cNvPr>
                <p14:cNvContentPartPr/>
                <p14:nvPr/>
              </p14:nvContentPartPr>
              <p14:xfrm>
                <a:off x="4580373" y="2644627"/>
                <a:ext cx="1505160" cy="173160"/>
              </p14:xfrm>
            </p:contentPart>
          </mc:Choice>
          <mc:Fallback>
            <p:pic>
              <p:nvPicPr>
                <p:cNvPr id="301" name="Freihand 300">
                  <a:extLst>
                    <a:ext uri="{FF2B5EF4-FFF2-40B4-BE49-F238E27FC236}">
                      <a16:creationId xmlns:a16="http://schemas.microsoft.com/office/drawing/2014/main" id="{CFFB8C5D-1261-4CFE-A026-D6C1D0AD1E52}"/>
                    </a:ext>
                  </a:extLst>
                </p:cNvPr>
                <p:cNvPicPr/>
                <p:nvPr/>
              </p:nvPicPr>
              <p:blipFill>
                <a:blip r:embed="rId1433"/>
                <a:stretch>
                  <a:fillRect/>
                </a:stretch>
              </p:blipFill>
              <p:spPr>
                <a:xfrm>
                  <a:off x="4576053" y="2640307"/>
                  <a:ext cx="15138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434">
              <p14:nvContentPartPr>
                <p14:cNvPr id="332" name="Freihand 331">
                  <a:extLst>
                    <a:ext uri="{FF2B5EF4-FFF2-40B4-BE49-F238E27FC236}">
                      <a16:creationId xmlns:a16="http://schemas.microsoft.com/office/drawing/2014/main" id="{0C65AFAA-01D3-4710-A43B-B2F08003BD57}"/>
                    </a:ext>
                  </a:extLst>
                </p14:cNvPr>
                <p14:cNvContentPartPr/>
                <p14:nvPr/>
              </p14:nvContentPartPr>
              <p14:xfrm>
                <a:off x="-6747" y="3273907"/>
                <a:ext cx="4548600" cy="3051360"/>
              </p14:xfrm>
            </p:contentPart>
          </mc:Choice>
          <mc:Fallback>
            <p:pic>
              <p:nvPicPr>
                <p:cNvPr id="332" name="Freihand 331">
                  <a:extLst>
                    <a:ext uri="{FF2B5EF4-FFF2-40B4-BE49-F238E27FC236}">
                      <a16:creationId xmlns:a16="http://schemas.microsoft.com/office/drawing/2014/main" id="{0C65AFAA-01D3-4710-A43B-B2F08003BD57}"/>
                    </a:ext>
                  </a:extLst>
                </p:cNvPr>
                <p:cNvPicPr/>
                <p:nvPr/>
              </p:nvPicPr>
              <p:blipFill>
                <a:blip r:embed="rId1435"/>
                <a:stretch>
                  <a:fillRect/>
                </a:stretch>
              </p:blipFill>
              <p:spPr>
                <a:xfrm>
                  <a:off x="-11067" y="3269587"/>
                  <a:ext cx="4557240" cy="3060000"/>
                </a:xfrm>
                <a:prstGeom prst="rect">
                  <a:avLst/>
                </a:prstGeom>
              </p:spPr>
            </p:pic>
          </mc:Fallback>
        </mc:AlternateContent>
      </p:grpSp>
    </p:spTree>
    <p:extLst>
      <p:ext uri="{BB962C8B-B14F-4D97-AF65-F5344CB8AC3E}">
        <p14:creationId xmlns:p14="http://schemas.microsoft.com/office/powerpoint/2010/main" val="316317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3C9C4-75EA-BE86-22FC-629EC0946EC8}"/>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327259F4-AC4C-4A0D-938C-155309199CFE}"/>
              </a:ext>
            </a:extLst>
          </p:cNvPr>
          <p:cNvSpPr txBox="1">
            <a:spLocks/>
          </p:cNvSpPr>
          <p:nvPr/>
        </p:nvSpPr>
        <p:spPr>
          <a:xfrm>
            <a:off x="1938720" y="122682"/>
            <a:ext cx="8721846" cy="449797"/>
          </a:xfrm>
          <a:prstGeom prst="rect">
            <a:avLst/>
          </a:prstGeom>
        </p:spPr>
        <p:txBody>
          <a:bodyPr>
            <a:normAutofit fontScale="90000" lnSpcReduction="10000"/>
          </a:bodyPr>
          <a:lstStyle>
            <a:lvl1pPr algn="ctr" rtl="0" hangingPunct="0">
              <a:tabLst/>
              <a:defRPr lang="de-DE" sz="4400" b="0" i="0" u="none" strike="noStrike" kern="1200">
                <a:ln>
                  <a:noFill/>
                </a:ln>
                <a:latin typeface="Arial" pitchFamily="18"/>
              </a:defRPr>
            </a:lvl1pPr>
          </a:lstStyle>
          <a:p>
            <a:r>
              <a:rPr lang="en-US" sz="2631" b="1" dirty="0">
                <a:solidFill>
                  <a:sysClr val="windowText" lastClr="000000"/>
                </a:solidFill>
                <a:latin typeface="Times New Roman" panose="02020603050405020304" pitchFamily="18" charset="0"/>
                <a:cs typeface="Times New Roman" panose="02020603050405020304" pitchFamily="18" charset="0"/>
              </a:rPr>
              <a:t>Heckscher Ohlin Model </a:t>
            </a:r>
            <a:r>
              <a:rPr lang="en-US" sz="2631" dirty="0">
                <a:solidFill>
                  <a:sysClr val="windowText" lastClr="000000"/>
                </a:solidFill>
                <a:latin typeface="Times New Roman" panose="02020603050405020304" pitchFamily="18" charset="0"/>
                <a:cs typeface="Times New Roman" panose="02020603050405020304" pitchFamily="18" charset="0"/>
              </a:rPr>
              <a:t>– Trade Equilibrium</a:t>
            </a:r>
          </a:p>
        </p:txBody>
      </p:sp>
      <p:sp>
        <p:nvSpPr>
          <p:cNvPr id="2" name="Rechteck 1">
            <a:extLst>
              <a:ext uri="{FF2B5EF4-FFF2-40B4-BE49-F238E27FC236}">
                <a16:creationId xmlns:a16="http://schemas.microsoft.com/office/drawing/2014/main" id="{FFDBE80D-ABE7-A944-AD07-64067B53189E}"/>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16" name="Freihand 15">
                <a:extLst>
                  <a:ext uri="{FF2B5EF4-FFF2-40B4-BE49-F238E27FC236}">
                    <a16:creationId xmlns:a16="http://schemas.microsoft.com/office/drawing/2014/main" id="{BE4977BE-2850-4919-AF55-40DAA6B08831}"/>
                  </a:ext>
                </a:extLst>
              </p14:cNvPr>
              <p14:cNvContentPartPr/>
              <p14:nvPr/>
            </p14:nvContentPartPr>
            <p14:xfrm>
              <a:off x="969213" y="3179947"/>
              <a:ext cx="360" cy="360"/>
            </p14:xfrm>
          </p:contentPart>
        </mc:Choice>
        <mc:Fallback>
          <p:pic>
            <p:nvPicPr>
              <p:cNvPr id="16" name="Freihand 15">
                <a:extLst>
                  <a:ext uri="{FF2B5EF4-FFF2-40B4-BE49-F238E27FC236}">
                    <a16:creationId xmlns:a16="http://schemas.microsoft.com/office/drawing/2014/main" id="{BE4977BE-2850-4919-AF55-40DAA6B08831}"/>
                  </a:ext>
                </a:extLst>
              </p:cNvPr>
              <p:cNvPicPr/>
              <p:nvPr/>
            </p:nvPicPr>
            <p:blipFill>
              <a:blip r:embed="rId4"/>
              <a:stretch>
                <a:fillRect/>
              </a:stretch>
            </p:blipFill>
            <p:spPr>
              <a:xfrm>
                <a:off x="964893" y="31756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7" name="Freihand 16">
                <a:extLst>
                  <a:ext uri="{FF2B5EF4-FFF2-40B4-BE49-F238E27FC236}">
                    <a16:creationId xmlns:a16="http://schemas.microsoft.com/office/drawing/2014/main" id="{3E9B2675-C935-4CE5-B4C5-071E707EB609}"/>
                  </a:ext>
                </a:extLst>
              </p14:cNvPr>
              <p14:cNvContentPartPr/>
              <p14:nvPr/>
            </p14:nvContentPartPr>
            <p14:xfrm>
              <a:off x="942933" y="3175987"/>
              <a:ext cx="3616920" cy="1405440"/>
            </p14:xfrm>
          </p:contentPart>
        </mc:Choice>
        <mc:Fallback>
          <p:pic>
            <p:nvPicPr>
              <p:cNvPr id="17" name="Freihand 16">
                <a:extLst>
                  <a:ext uri="{FF2B5EF4-FFF2-40B4-BE49-F238E27FC236}">
                    <a16:creationId xmlns:a16="http://schemas.microsoft.com/office/drawing/2014/main" id="{3E9B2675-C935-4CE5-B4C5-071E707EB609}"/>
                  </a:ext>
                </a:extLst>
              </p:cNvPr>
              <p:cNvPicPr/>
              <p:nvPr/>
            </p:nvPicPr>
            <p:blipFill>
              <a:blip r:embed="rId6"/>
              <a:stretch>
                <a:fillRect/>
              </a:stretch>
            </p:blipFill>
            <p:spPr>
              <a:xfrm>
                <a:off x="938613" y="3171667"/>
                <a:ext cx="3625560" cy="1414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9" name="Freihand 18">
                <a:extLst>
                  <a:ext uri="{FF2B5EF4-FFF2-40B4-BE49-F238E27FC236}">
                    <a16:creationId xmlns:a16="http://schemas.microsoft.com/office/drawing/2014/main" id="{BC2697BE-FA02-4206-AFAF-A55379B72913}"/>
                  </a:ext>
                </a:extLst>
              </p14:cNvPr>
              <p14:cNvContentPartPr/>
              <p14:nvPr/>
            </p14:nvContentPartPr>
            <p14:xfrm>
              <a:off x="963453" y="1214707"/>
              <a:ext cx="1623960" cy="3246840"/>
            </p14:xfrm>
          </p:contentPart>
        </mc:Choice>
        <mc:Fallback>
          <p:pic>
            <p:nvPicPr>
              <p:cNvPr id="19" name="Freihand 18">
                <a:extLst>
                  <a:ext uri="{FF2B5EF4-FFF2-40B4-BE49-F238E27FC236}">
                    <a16:creationId xmlns:a16="http://schemas.microsoft.com/office/drawing/2014/main" id="{BC2697BE-FA02-4206-AFAF-A55379B72913}"/>
                  </a:ext>
                </a:extLst>
              </p:cNvPr>
              <p:cNvPicPr/>
              <p:nvPr/>
            </p:nvPicPr>
            <p:blipFill>
              <a:blip r:embed="rId8"/>
              <a:stretch>
                <a:fillRect/>
              </a:stretch>
            </p:blipFill>
            <p:spPr>
              <a:xfrm>
                <a:off x="959133" y="1210387"/>
                <a:ext cx="1632600" cy="32554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3" name="Freihand 32">
                <a:extLst>
                  <a:ext uri="{FF2B5EF4-FFF2-40B4-BE49-F238E27FC236}">
                    <a16:creationId xmlns:a16="http://schemas.microsoft.com/office/drawing/2014/main" id="{F5512A54-E0EB-470C-A6AA-7BC7DB2E2FE7}"/>
                  </a:ext>
                </a:extLst>
              </p14:cNvPr>
              <p14:cNvContentPartPr/>
              <p14:nvPr/>
            </p14:nvContentPartPr>
            <p14:xfrm>
              <a:off x="2763813" y="3120907"/>
              <a:ext cx="23040" cy="5760"/>
            </p14:xfrm>
          </p:contentPart>
        </mc:Choice>
        <mc:Fallback>
          <p:pic>
            <p:nvPicPr>
              <p:cNvPr id="33" name="Freihand 32">
                <a:extLst>
                  <a:ext uri="{FF2B5EF4-FFF2-40B4-BE49-F238E27FC236}">
                    <a16:creationId xmlns:a16="http://schemas.microsoft.com/office/drawing/2014/main" id="{F5512A54-E0EB-470C-A6AA-7BC7DB2E2FE7}"/>
                  </a:ext>
                </a:extLst>
              </p:cNvPr>
              <p:cNvPicPr/>
              <p:nvPr/>
            </p:nvPicPr>
            <p:blipFill>
              <a:blip r:embed="rId10"/>
              <a:stretch>
                <a:fillRect/>
              </a:stretch>
            </p:blipFill>
            <p:spPr>
              <a:xfrm>
                <a:off x="2759493" y="3116587"/>
                <a:ext cx="3168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4" name="Freihand 33">
                <a:extLst>
                  <a:ext uri="{FF2B5EF4-FFF2-40B4-BE49-F238E27FC236}">
                    <a16:creationId xmlns:a16="http://schemas.microsoft.com/office/drawing/2014/main" id="{E076798F-845A-433A-BC68-4D199CC5CEFF}"/>
                  </a:ext>
                </a:extLst>
              </p14:cNvPr>
              <p14:cNvContentPartPr/>
              <p14:nvPr/>
            </p14:nvContentPartPr>
            <p14:xfrm>
              <a:off x="2689293" y="3087787"/>
              <a:ext cx="1920600" cy="761040"/>
            </p14:xfrm>
          </p:contentPart>
        </mc:Choice>
        <mc:Fallback>
          <p:pic>
            <p:nvPicPr>
              <p:cNvPr id="34" name="Freihand 33">
                <a:extLst>
                  <a:ext uri="{FF2B5EF4-FFF2-40B4-BE49-F238E27FC236}">
                    <a16:creationId xmlns:a16="http://schemas.microsoft.com/office/drawing/2014/main" id="{E076798F-845A-433A-BC68-4D199CC5CEFF}"/>
                  </a:ext>
                </a:extLst>
              </p:cNvPr>
              <p:cNvPicPr/>
              <p:nvPr/>
            </p:nvPicPr>
            <p:blipFill>
              <a:blip r:embed="rId12"/>
              <a:stretch>
                <a:fillRect/>
              </a:stretch>
            </p:blipFill>
            <p:spPr>
              <a:xfrm>
                <a:off x="2684973" y="3083467"/>
                <a:ext cx="1929240" cy="7696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5" name="Freihand 34">
                <a:extLst>
                  <a:ext uri="{FF2B5EF4-FFF2-40B4-BE49-F238E27FC236}">
                    <a16:creationId xmlns:a16="http://schemas.microsoft.com/office/drawing/2014/main" id="{65D0B2A8-0087-401E-A52D-215436612816}"/>
                  </a:ext>
                </a:extLst>
              </p14:cNvPr>
              <p14:cNvContentPartPr/>
              <p14:nvPr/>
            </p14:nvContentPartPr>
            <p14:xfrm>
              <a:off x="3522693" y="3366787"/>
              <a:ext cx="54720" cy="100440"/>
            </p14:xfrm>
          </p:contentPart>
        </mc:Choice>
        <mc:Fallback>
          <p:pic>
            <p:nvPicPr>
              <p:cNvPr id="35" name="Freihand 34">
                <a:extLst>
                  <a:ext uri="{FF2B5EF4-FFF2-40B4-BE49-F238E27FC236}">
                    <a16:creationId xmlns:a16="http://schemas.microsoft.com/office/drawing/2014/main" id="{65D0B2A8-0087-401E-A52D-215436612816}"/>
                  </a:ext>
                </a:extLst>
              </p:cNvPr>
              <p:cNvPicPr/>
              <p:nvPr/>
            </p:nvPicPr>
            <p:blipFill>
              <a:blip r:embed="rId14"/>
              <a:stretch>
                <a:fillRect/>
              </a:stretch>
            </p:blipFill>
            <p:spPr>
              <a:xfrm>
                <a:off x="3518373" y="3362467"/>
                <a:ext cx="633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 name="Freihand 2">
                <a:extLst>
                  <a:ext uri="{FF2B5EF4-FFF2-40B4-BE49-F238E27FC236}">
                    <a16:creationId xmlns:a16="http://schemas.microsoft.com/office/drawing/2014/main" id="{2028308A-0C42-46AD-B8B8-BFD4CA61A5D1}"/>
                  </a:ext>
                </a:extLst>
              </p14:cNvPr>
              <p14:cNvContentPartPr/>
              <p14:nvPr/>
            </p14:nvContentPartPr>
            <p14:xfrm>
              <a:off x="781653" y="994027"/>
              <a:ext cx="229680" cy="3749040"/>
            </p14:xfrm>
          </p:contentPart>
        </mc:Choice>
        <mc:Fallback>
          <p:pic>
            <p:nvPicPr>
              <p:cNvPr id="3" name="Freihand 2">
                <a:extLst>
                  <a:ext uri="{FF2B5EF4-FFF2-40B4-BE49-F238E27FC236}">
                    <a16:creationId xmlns:a16="http://schemas.microsoft.com/office/drawing/2014/main" id="{2028308A-0C42-46AD-B8B8-BFD4CA61A5D1}"/>
                  </a:ext>
                </a:extLst>
              </p:cNvPr>
              <p:cNvPicPr/>
              <p:nvPr/>
            </p:nvPicPr>
            <p:blipFill>
              <a:blip r:embed="rId16"/>
              <a:stretch>
                <a:fillRect/>
              </a:stretch>
            </p:blipFill>
            <p:spPr>
              <a:xfrm>
                <a:off x="777333" y="989707"/>
                <a:ext cx="238320" cy="37576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5" name="Freihand 4">
                <a:extLst>
                  <a:ext uri="{FF2B5EF4-FFF2-40B4-BE49-F238E27FC236}">
                    <a16:creationId xmlns:a16="http://schemas.microsoft.com/office/drawing/2014/main" id="{FFF519C9-6065-4145-ABE0-2E59C81F1D09}"/>
                  </a:ext>
                </a:extLst>
              </p14:cNvPr>
              <p14:cNvContentPartPr/>
              <p14:nvPr/>
            </p14:nvContentPartPr>
            <p14:xfrm>
              <a:off x="433533" y="4477027"/>
              <a:ext cx="5172840" cy="137880"/>
            </p14:xfrm>
          </p:contentPart>
        </mc:Choice>
        <mc:Fallback>
          <p:pic>
            <p:nvPicPr>
              <p:cNvPr id="5" name="Freihand 4">
                <a:extLst>
                  <a:ext uri="{FF2B5EF4-FFF2-40B4-BE49-F238E27FC236}">
                    <a16:creationId xmlns:a16="http://schemas.microsoft.com/office/drawing/2014/main" id="{FFF519C9-6065-4145-ABE0-2E59C81F1D09}"/>
                  </a:ext>
                </a:extLst>
              </p:cNvPr>
              <p:cNvPicPr/>
              <p:nvPr/>
            </p:nvPicPr>
            <p:blipFill>
              <a:blip r:embed="rId18"/>
              <a:stretch>
                <a:fillRect/>
              </a:stretch>
            </p:blipFill>
            <p:spPr>
              <a:xfrm>
                <a:off x="429213" y="4472707"/>
                <a:ext cx="51814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6" name="Freihand 5">
                <a:extLst>
                  <a:ext uri="{FF2B5EF4-FFF2-40B4-BE49-F238E27FC236}">
                    <a16:creationId xmlns:a16="http://schemas.microsoft.com/office/drawing/2014/main" id="{88EFEC06-181F-4E68-A1AE-91F9882C4FFA}"/>
                  </a:ext>
                </a:extLst>
              </p14:cNvPr>
              <p14:cNvContentPartPr/>
              <p14:nvPr/>
            </p14:nvContentPartPr>
            <p14:xfrm>
              <a:off x="5617533" y="4477027"/>
              <a:ext cx="151920" cy="164160"/>
            </p14:xfrm>
          </p:contentPart>
        </mc:Choice>
        <mc:Fallback>
          <p:pic>
            <p:nvPicPr>
              <p:cNvPr id="6" name="Freihand 5">
                <a:extLst>
                  <a:ext uri="{FF2B5EF4-FFF2-40B4-BE49-F238E27FC236}">
                    <a16:creationId xmlns:a16="http://schemas.microsoft.com/office/drawing/2014/main" id="{88EFEC06-181F-4E68-A1AE-91F9882C4FFA}"/>
                  </a:ext>
                </a:extLst>
              </p:cNvPr>
              <p:cNvPicPr/>
              <p:nvPr/>
            </p:nvPicPr>
            <p:blipFill>
              <a:blip r:embed="rId20"/>
              <a:stretch>
                <a:fillRect/>
              </a:stretch>
            </p:blipFill>
            <p:spPr>
              <a:xfrm>
                <a:off x="5613213" y="4472707"/>
                <a:ext cx="16056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8" name="Freihand 7">
                <a:extLst>
                  <a:ext uri="{FF2B5EF4-FFF2-40B4-BE49-F238E27FC236}">
                    <a16:creationId xmlns:a16="http://schemas.microsoft.com/office/drawing/2014/main" id="{EAA23636-5C2A-4C9A-AB59-A4E0F4E8D33B}"/>
                  </a:ext>
                </a:extLst>
              </p14:cNvPr>
              <p14:cNvContentPartPr/>
              <p14:nvPr/>
            </p14:nvContentPartPr>
            <p14:xfrm>
              <a:off x="816213" y="733747"/>
              <a:ext cx="249120" cy="318600"/>
            </p14:xfrm>
          </p:contentPart>
        </mc:Choice>
        <mc:Fallback>
          <p:pic>
            <p:nvPicPr>
              <p:cNvPr id="8" name="Freihand 7">
                <a:extLst>
                  <a:ext uri="{FF2B5EF4-FFF2-40B4-BE49-F238E27FC236}">
                    <a16:creationId xmlns:a16="http://schemas.microsoft.com/office/drawing/2014/main" id="{EAA23636-5C2A-4C9A-AB59-A4E0F4E8D33B}"/>
                  </a:ext>
                </a:extLst>
              </p:cNvPr>
              <p:cNvPicPr/>
              <p:nvPr/>
            </p:nvPicPr>
            <p:blipFill>
              <a:blip r:embed="rId22"/>
              <a:stretch>
                <a:fillRect/>
              </a:stretch>
            </p:blipFill>
            <p:spPr>
              <a:xfrm>
                <a:off x="811893" y="729427"/>
                <a:ext cx="257760" cy="3272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0" name="Freihand 9">
                <a:extLst>
                  <a:ext uri="{FF2B5EF4-FFF2-40B4-BE49-F238E27FC236}">
                    <a16:creationId xmlns:a16="http://schemas.microsoft.com/office/drawing/2014/main" id="{1893EE63-FDE4-46C6-9967-B89D80C2F3AE}"/>
                  </a:ext>
                </a:extLst>
              </p14:cNvPr>
              <p14:cNvContentPartPr/>
              <p14:nvPr/>
            </p14:nvContentPartPr>
            <p14:xfrm>
              <a:off x="575013" y="597667"/>
              <a:ext cx="27000" cy="149040"/>
            </p14:xfrm>
          </p:contentPart>
        </mc:Choice>
        <mc:Fallback>
          <p:pic>
            <p:nvPicPr>
              <p:cNvPr id="10" name="Freihand 9">
                <a:extLst>
                  <a:ext uri="{FF2B5EF4-FFF2-40B4-BE49-F238E27FC236}">
                    <a16:creationId xmlns:a16="http://schemas.microsoft.com/office/drawing/2014/main" id="{1893EE63-FDE4-46C6-9967-B89D80C2F3AE}"/>
                  </a:ext>
                </a:extLst>
              </p:cNvPr>
              <p:cNvPicPr/>
              <p:nvPr/>
            </p:nvPicPr>
            <p:blipFill>
              <a:blip r:embed="rId24"/>
              <a:stretch>
                <a:fillRect/>
              </a:stretch>
            </p:blipFill>
            <p:spPr>
              <a:xfrm>
                <a:off x="570693" y="593347"/>
                <a:ext cx="356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1" name="Freihand 10">
                <a:extLst>
                  <a:ext uri="{FF2B5EF4-FFF2-40B4-BE49-F238E27FC236}">
                    <a16:creationId xmlns:a16="http://schemas.microsoft.com/office/drawing/2014/main" id="{09770772-4232-4E57-AE3D-BEF3B3C22410}"/>
                  </a:ext>
                </a:extLst>
              </p14:cNvPr>
              <p14:cNvContentPartPr/>
              <p14:nvPr/>
            </p14:nvContentPartPr>
            <p14:xfrm>
              <a:off x="523893" y="549067"/>
              <a:ext cx="166320" cy="252360"/>
            </p14:xfrm>
          </p:contentPart>
        </mc:Choice>
        <mc:Fallback>
          <p:pic>
            <p:nvPicPr>
              <p:cNvPr id="11" name="Freihand 10">
                <a:extLst>
                  <a:ext uri="{FF2B5EF4-FFF2-40B4-BE49-F238E27FC236}">
                    <a16:creationId xmlns:a16="http://schemas.microsoft.com/office/drawing/2014/main" id="{09770772-4232-4E57-AE3D-BEF3B3C22410}"/>
                  </a:ext>
                </a:extLst>
              </p:cNvPr>
              <p:cNvPicPr/>
              <p:nvPr/>
            </p:nvPicPr>
            <p:blipFill>
              <a:blip r:embed="rId26"/>
              <a:stretch>
                <a:fillRect/>
              </a:stretch>
            </p:blipFill>
            <p:spPr>
              <a:xfrm>
                <a:off x="519573" y="544747"/>
                <a:ext cx="17496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3" name="Freihand 12">
                <a:extLst>
                  <a:ext uri="{FF2B5EF4-FFF2-40B4-BE49-F238E27FC236}">
                    <a16:creationId xmlns:a16="http://schemas.microsoft.com/office/drawing/2014/main" id="{1E2F847B-3762-47C0-9E08-E8E899E2D731}"/>
                  </a:ext>
                </a:extLst>
              </p14:cNvPr>
              <p14:cNvContentPartPr/>
              <p14:nvPr/>
            </p14:nvContentPartPr>
            <p14:xfrm>
              <a:off x="5385693" y="4763227"/>
              <a:ext cx="200520" cy="223200"/>
            </p14:xfrm>
          </p:contentPart>
        </mc:Choice>
        <mc:Fallback>
          <p:pic>
            <p:nvPicPr>
              <p:cNvPr id="13" name="Freihand 12">
                <a:extLst>
                  <a:ext uri="{FF2B5EF4-FFF2-40B4-BE49-F238E27FC236}">
                    <a16:creationId xmlns:a16="http://schemas.microsoft.com/office/drawing/2014/main" id="{1E2F847B-3762-47C0-9E08-E8E899E2D731}"/>
                  </a:ext>
                </a:extLst>
              </p:cNvPr>
              <p:cNvPicPr/>
              <p:nvPr/>
            </p:nvPicPr>
            <p:blipFill>
              <a:blip r:embed="rId28"/>
              <a:stretch>
                <a:fillRect/>
              </a:stretch>
            </p:blipFill>
            <p:spPr>
              <a:xfrm>
                <a:off x="5381373" y="4758907"/>
                <a:ext cx="20916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4" name="Freihand 13">
                <a:extLst>
                  <a:ext uri="{FF2B5EF4-FFF2-40B4-BE49-F238E27FC236}">
                    <a16:creationId xmlns:a16="http://schemas.microsoft.com/office/drawing/2014/main" id="{84A246EC-FD87-4758-853F-62D34CABDDF9}"/>
                  </a:ext>
                </a:extLst>
              </p14:cNvPr>
              <p14:cNvContentPartPr/>
              <p14:nvPr/>
            </p14:nvContentPartPr>
            <p14:xfrm>
              <a:off x="5489013" y="4870507"/>
              <a:ext cx="121320" cy="19440"/>
            </p14:xfrm>
          </p:contentPart>
        </mc:Choice>
        <mc:Fallback>
          <p:pic>
            <p:nvPicPr>
              <p:cNvPr id="14" name="Freihand 13">
                <a:extLst>
                  <a:ext uri="{FF2B5EF4-FFF2-40B4-BE49-F238E27FC236}">
                    <a16:creationId xmlns:a16="http://schemas.microsoft.com/office/drawing/2014/main" id="{84A246EC-FD87-4758-853F-62D34CABDDF9}"/>
                  </a:ext>
                </a:extLst>
              </p:cNvPr>
              <p:cNvPicPr/>
              <p:nvPr/>
            </p:nvPicPr>
            <p:blipFill>
              <a:blip r:embed="rId30"/>
              <a:stretch>
                <a:fillRect/>
              </a:stretch>
            </p:blipFill>
            <p:spPr>
              <a:xfrm>
                <a:off x="5484693" y="4866187"/>
                <a:ext cx="12996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38A9EE74-1B4D-451E-BF6D-2233ADE61132}"/>
                  </a:ext>
                </a:extLst>
              </p14:cNvPr>
              <p14:cNvContentPartPr/>
              <p14:nvPr/>
            </p14:nvContentPartPr>
            <p14:xfrm>
              <a:off x="4319013" y="4374427"/>
              <a:ext cx="36360" cy="95040"/>
            </p14:xfrm>
          </p:contentPart>
        </mc:Choice>
        <mc:Fallback>
          <p:pic>
            <p:nvPicPr>
              <p:cNvPr id="21" name="Freihand 20">
                <a:extLst>
                  <a:ext uri="{FF2B5EF4-FFF2-40B4-BE49-F238E27FC236}">
                    <a16:creationId xmlns:a16="http://schemas.microsoft.com/office/drawing/2014/main" id="{38A9EE74-1B4D-451E-BF6D-2233ADE61132}"/>
                  </a:ext>
                </a:extLst>
              </p:cNvPr>
              <p:cNvPicPr/>
              <p:nvPr/>
            </p:nvPicPr>
            <p:blipFill>
              <a:blip r:embed="rId32"/>
              <a:stretch>
                <a:fillRect/>
              </a:stretch>
            </p:blipFill>
            <p:spPr>
              <a:xfrm>
                <a:off x="4314693" y="4370107"/>
                <a:ext cx="450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A7DDF5C8-7520-44B1-B306-905B555E0895}"/>
                  </a:ext>
                </a:extLst>
              </p14:cNvPr>
              <p14:cNvContentPartPr/>
              <p14:nvPr/>
            </p14:nvContentPartPr>
            <p14:xfrm>
              <a:off x="4265733" y="4330507"/>
              <a:ext cx="164160" cy="152640"/>
            </p14:xfrm>
          </p:contentPart>
        </mc:Choice>
        <mc:Fallback>
          <p:pic>
            <p:nvPicPr>
              <p:cNvPr id="22" name="Freihand 21">
                <a:extLst>
                  <a:ext uri="{FF2B5EF4-FFF2-40B4-BE49-F238E27FC236}">
                    <a16:creationId xmlns:a16="http://schemas.microsoft.com/office/drawing/2014/main" id="{A7DDF5C8-7520-44B1-B306-905B555E0895}"/>
                  </a:ext>
                </a:extLst>
              </p:cNvPr>
              <p:cNvPicPr/>
              <p:nvPr/>
            </p:nvPicPr>
            <p:blipFill>
              <a:blip r:embed="rId34"/>
              <a:stretch>
                <a:fillRect/>
              </a:stretch>
            </p:blipFill>
            <p:spPr>
              <a:xfrm>
                <a:off x="4261413" y="4326187"/>
                <a:ext cx="1728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C61381CF-4F67-4747-84C1-ECBC9925BC93}"/>
                  </a:ext>
                </a:extLst>
              </p14:cNvPr>
              <p14:cNvContentPartPr/>
              <p14:nvPr/>
            </p14:nvContentPartPr>
            <p14:xfrm>
              <a:off x="1089813" y="1306147"/>
              <a:ext cx="88200" cy="108000"/>
            </p14:xfrm>
          </p:contentPart>
        </mc:Choice>
        <mc:Fallback>
          <p:pic>
            <p:nvPicPr>
              <p:cNvPr id="24" name="Freihand 23">
                <a:extLst>
                  <a:ext uri="{FF2B5EF4-FFF2-40B4-BE49-F238E27FC236}">
                    <a16:creationId xmlns:a16="http://schemas.microsoft.com/office/drawing/2014/main" id="{C61381CF-4F67-4747-84C1-ECBC9925BC93}"/>
                  </a:ext>
                </a:extLst>
              </p:cNvPr>
              <p:cNvPicPr/>
              <p:nvPr/>
            </p:nvPicPr>
            <p:blipFill>
              <a:blip r:embed="rId36"/>
              <a:stretch>
                <a:fillRect/>
              </a:stretch>
            </p:blipFill>
            <p:spPr>
              <a:xfrm>
                <a:off x="1085493" y="1301827"/>
                <a:ext cx="968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458A6263-7266-4730-B5EF-362E9282AC3E}"/>
                  </a:ext>
                </a:extLst>
              </p14:cNvPr>
              <p14:cNvContentPartPr/>
              <p14:nvPr/>
            </p14:nvContentPartPr>
            <p14:xfrm>
              <a:off x="1046973" y="1258267"/>
              <a:ext cx="169200" cy="219600"/>
            </p14:xfrm>
          </p:contentPart>
        </mc:Choice>
        <mc:Fallback>
          <p:pic>
            <p:nvPicPr>
              <p:cNvPr id="25" name="Freihand 24">
                <a:extLst>
                  <a:ext uri="{FF2B5EF4-FFF2-40B4-BE49-F238E27FC236}">
                    <a16:creationId xmlns:a16="http://schemas.microsoft.com/office/drawing/2014/main" id="{458A6263-7266-4730-B5EF-362E9282AC3E}"/>
                  </a:ext>
                </a:extLst>
              </p:cNvPr>
              <p:cNvPicPr/>
              <p:nvPr/>
            </p:nvPicPr>
            <p:blipFill>
              <a:blip r:embed="rId38"/>
              <a:stretch>
                <a:fillRect/>
              </a:stretch>
            </p:blipFill>
            <p:spPr>
              <a:xfrm>
                <a:off x="1042653" y="1253947"/>
                <a:ext cx="17784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9" name="Freihand 28">
                <a:extLst>
                  <a:ext uri="{FF2B5EF4-FFF2-40B4-BE49-F238E27FC236}">
                    <a16:creationId xmlns:a16="http://schemas.microsoft.com/office/drawing/2014/main" id="{B8716C17-423D-4E5D-872B-A8D3B4BDC15C}"/>
                  </a:ext>
                </a:extLst>
              </p14:cNvPr>
              <p14:cNvContentPartPr/>
              <p14:nvPr/>
            </p14:nvContentPartPr>
            <p14:xfrm>
              <a:off x="768693" y="4477387"/>
              <a:ext cx="581040" cy="69480"/>
            </p14:xfrm>
          </p:contentPart>
        </mc:Choice>
        <mc:Fallback>
          <p:pic>
            <p:nvPicPr>
              <p:cNvPr id="29" name="Freihand 28">
                <a:extLst>
                  <a:ext uri="{FF2B5EF4-FFF2-40B4-BE49-F238E27FC236}">
                    <a16:creationId xmlns:a16="http://schemas.microsoft.com/office/drawing/2014/main" id="{B8716C17-423D-4E5D-872B-A8D3B4BDC15C}"/>
                  </a:ext>
                </a:extLst>
              </p:cNvPr>
              <p:cNvPicPr/>
              <p:nvPr/>
            </p:nvPicPr>
            <p:blipFill>
              <a:blip r:embed="rId40"/>
              <a:stretch>
                <a:fillRect/>
              </a:stretch>
            </p:blipFill>
            <p:spPr>
              <a:xfrm>
                <a:off x="764373" y="4473067"/>
                <a:ext cx="5896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1" name="Freihand 30">
                <a:extLst>
                  <a:ext uri="{FF2B5EF4-FFF2-40B4-BE49-F238E27FC236}">
                    <a16:creationId xmlns:a16="http://schemas.microsoft.com/office/drawing/2014/main" id="{A20CE6D6-4930-4030-BE9C-B0F5EBFAB355}"/>
                  </a:ext>
                </a:extLst>
              </p14:cNvPr>
              <p14:cNvContentPartPr/>
              <p14:nvPr/>
            </p14:nvContentPartPr>
            <p14:xfrm>
              <a:off x="813693" y="3500707"/>
              <a:ext cx="102240" cy="996120"/>
            </p14:xfrm>
          </p:contentPart>
        </mc:Choice>
        <mc:Fallback>
          <p:pic>
            <p:nvPicPr>
              <p:cNvPr id="31" name="Freihand 30">
                <a:extLst>
                  <a:ext uri="{FF2B5EF4-FFF2-40B4-BE49-F238E27FC236}">
                    <a16:creationId xmlns:a16="http://schemas.microsoft.com/office/drawing/2014/main" id="{A20CE6D6-4930-4030-BE9C-B0F5EBFAB355}"/>
                  </a:ext>
                </a:extLst>
              </p:cNvPr>
              <p:cNvPicPr/>
              <p:nvPr/>
            </p:nvPicPr>
            <p:blipFill>
              <a:blip r:embed="rId42"/>
              <a:stretch>
                <a:fillRect/>
              </a:stretch>
            </p:blipFill>
            <p:spPr>
              <a:xfrm>
                <a:off x="809373" y="3496387"/>
                <a:ext cx="110880" cy="1004760"/>
              </a:xfrm>
              <a:prstGeom prst="rect">
                <a:avLst/>
              </a:prstGeom>
            </p:spPr>
          </p:pic>
        </mc:Fallback>
      </mc:AlternateContent>
      <p:grpSp>
        <p:nvGrpSpPr>
          <p:cNvPr id="53" name="Gruppieren 52">
            <a:extLst>
              <a:ext uri="{FF2B5EF4-FFF2-40B4-BE49-F238E27FC236}">
                <a16:creationId xmlns:a16="http://schemas.microsoft.com/office/drawing/2014/main" id="{949C005C-7EC7-48BD-8EDB-B69C80F7DC81}"/>
              </a:ext>
            </a:extLst>
          </p:cNvPr>
          <p:cNvGrpSpPr/>
          <p:nvPr/>
        </p:nvGrpSpPr>
        <p:grpSpPr>
          <a:xfrm>
            <a:off x="2670573" y="695587"/>
            <a:ext cx="2599200" cy="2379600"/>
            <a:chOff x="2670573" y="695587"/>
            <a:chExt cx="2599200" cy="2379600"/>
          </a:xfrm>
        </p:grpSpPr>
        <mc:AlternateContent xmlns:mc="http://schemas.openxmlformats.org/markup-compatibility/2006">
          <mc:Choice xmlns:p14="http://schemas.microsoft.com/office/powerpoint/2010/main" Requires="p14">
            <p:contentPart p14:bwMode="auto" r:id="rId43">
              <p14:nvContentPartPr>
                <p14:cNvPr id="40" name="Freihand 39">
                  <a:extLst>
                    <a:ext uri="{FF2B5EF4-FFF2-40B4-BE49-F238E27FC236}">
                      <a16:creationId xmlns:a16="http://schemas.microsoft.com/office/drawing/2014/main" id="{92B43DD4-6E31-4AE5-AB16-4DFDDC520F59}"/>
                    </a:ext>
                  </a:extLst>
                </p14:cNvPr>
                <p14:cNvContentPartPr/>
                <p14:nvPr/>
              </p14:nvContentPartPr>
              <p14:xfrm>
                <a:off x="2670573" y="1169707"/>
                <a:ext cx="1513800" cy="811800"/>
              </p14:xfrm>
            </p:contentPart>
          </mc:Choice>
          <mc:Fallback>
            <p:pic>
              <p:nvPicPr>
                <p:cNvPr id="40" name="Freihand 39">
                  <a:extLst>
                    <a:ext uri="{FF2B5EF4-FFF2-40B4-BE49-F238E27FC236}">
                      <a16:creationId xmlns:a16="http://schemas.microsoft.com/office/drawing/2014/main" id="{92B43DD4-6E31-4AE5-AB16-4DFDDC520F59}"/>
                    </a:ext>
                  </a:extLst>
                </p:cNvPr>
                <p:cNvPicPr/>
                <p:nvPr/>
              </p:nvPicPr>
              <p:blipFill>
                <a:blip r:embed="rId44"/>
                <a:stretch>
                  <a:fillRect/>
                </a:stretch>
              </p:blipFill>
              <p:spPr>
                <a:xfrm>
                  <a:off x="2666253" y="1165387"/>
                  <a:ext cx="1522440" cy="8204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2" name="Freihand 41">
                  <a:extLst>
                    <a:ext uri="{FF2B5EF4-FFF2-40B4-BE49-F238E27FC236}">
                      <a16:creationId xmlns:a16="http://schemas.microsoft.com/office/drawing/2014/main" id="{ED92F9EE-01B7-4E2F-BDD5-A9FEBF62A28A}"/>
                    </a:ext>
                  </a:extLst>
                </p14:cNvPr>
                <p14:cNvContentPartPr/>
                <p14:nvPr/>
              </p14:nvContentPartPr>
              <p14:xfrm>
                <a:off x="3592533" y="1301467"/>
                <a:ext cx="536400" cy="1773720"/>
              </p14:xfrm>
            </p:contentPart>
          </mc:Choice>
          <mc:Fallback>
            <p:pic>
              <p:nvPicPr>
                <p:cNvPr id="42" name="Freihand 41">
                  <a:extLst>
                    <a:ext uri="{FF2B5EF4-FFF2-40B4-BE49-F238E27FC236}">
                      <a16:creationId xmlns:a16="http://schemas.microsoft.com/office/drawing/2014/main" id="{ED92F9EE-01B7-4E2F-BDD5-A9FEBF62A28A}"/>
                    </a:ext>
                  </a:extLst>
                </p:cNvPr>
                <p:cNvPicPr/>
                <p:nvPr/>
              </p:nvPicPr>
              <p:blipFill>
                <a:blip r:embed="rId46"/>
                <a:stretch>
                  <a:fillRect/>
                </a:stretch>
              </p:blipFill>
              <p:spPr>
                <a:xfrm>
                  <a:off x="3588213" y="1297147"/>
                  <a:ext cx="545040" cy="17823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4" name="Freihand 43">
                  <a:extLst>
                    <a:ext uri="{FF2B5EF4-FFF2-40B4-BE49-F238E27FC236}">
                      <a16:creationId xmlns:a16="http://schemas.microsoft.com/office/drawing/2014/main" id="{91733181-2CDD-4792-BBFB-B265318CC907}"/>
                    </a:ext>
                  </a:extLst>
                </p14:cNvPr>
                <p14:cNvContentPartPr/>
                <p14:nvPr/>
              </p14:nvContentPartPr>
              <p14:xfrm>
                <a:off x="4397133" y="874147"/>
                <a:ext cx="271440" cy="109080"/>
              </p14:xfrm>
            </p:contentPart>
          </mc:Choice>
          <mc:Fallback>
            <p:pic>
              <p:nvPicPr>
                <p:cNvPr id="44" name="Freihand 43">
                  <a:extLst>
                    <a:ext uri="{FF2B5EF4-FFF2-40B4-BE49-F238E27FC236}">
                      <a16:creationId xmlns:a16="http://schemas.microsoft.com/office/drawing/2014/main" id="{91733181-2CDD-4792-BBFB-B265318CC907}"/>
                    </a:ext>
                  </a:extLst>
                </p:cNvPr>
                <p:cNvPicPr/>
                <p:nvPr/>
              </p:nvPicPr>
              <p:blipFill>
                <a:blip r:embed="rId48"/>
                <a:stretch>
                  <a:fillRect/>
                </a:stretch>
              </p:blipFill>
              <p:spPr>
                <a:xfrm>
                  <a:off x="4392813" y="869827"/>
                  <a:ext cx="2800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5" name="Freihand 44">
                  <a:extLst>
                    <a:ext uri="{FF2B5EF4-FFF2-40B4-BE49-F238E27FC236}">
                      <a16:creationId xmlns:a16="http://schemas.microsoft.com/office/drawing/2014/main" id="{F25CACD2-5742-496A-8A4A-39BFD7B4E8D9}"/>
                    </a:ext>
                  </a:extLst>
                </p14:cNvPr>
                <p14:cNvContentPartPr/>
                <p14:nvPr/>
              </p14:nvContentPartPr>
              <p14:xfrm>
                <a:off x="4668213" y="744547"/>
                <a:ext cx="84600" cy="196560"/>
              </p14:xfrm>
            </p:contentPart>
          </mc:Choice>
          <mc:Fallback>
            <p:pic>
              <p:nvPicPr>
                <p:cNvPr id="45" name="Freihand 44">
                  <a:extLst>
                    <a:ext uri="{FF2B5EF4-FFF2-40B4-BE49-F238E27FC236}">
                      <a16:creationId xmlns:a16="http://schemas.microsoft.com/office/drawing/2014/main" id="{F25CACD2-5742-496A-8A4A-39BFD7B4E8D9}"/>
                    </a:ext>
                  </a:extLst>
                </p:cNvPr>
                <p:cNvPicPr/>
                <p:nvPr/>
              </p:nvPicPr>
              <p:blipFill>
                <a:blip r:embed="rId50"/>
                <a:stretch>
                  <a:fillRect/>
                </a:stretch>
              </p:blipFill>
              <p:spPr>
                <a:xfrm>
                  <a:off x="4663893" y="740227"/>
                  <a:ext cx="9324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6" name="Freihand 45">
                  <a:extLst>
                    <a:ext uri="{FF2B5EF4-FFF2-40B4-BE49-F238E27FC236}">
                      <a16:creationId xmlns:a16="http://schemas.microsoft.com/office/drawing/2014/main" id="{AE3943C4-BFF4-4B38-86F0-DA19FBE3F21F}"/>
                    </a:ext>
                  </a:extLst>
                </p14:cNvPr>
                <p14:cNvContentPartPr/>
                <p14:nvPr/>
              </p14:nvContentPartPr>
              <p14:xfrm>
                <a:off x="4752813" y="832027"/>
                <a:ext cx="183240" cy="94680"/>
              </p14:xfrm>
            </p:contentPart>
          </mc:Choice>
          <mc:Fallback>
            <p:pic>
              <p:nvPicPr>
                <p:cNvPr id="46" name="Freihand 45">
                  <a:extLst>
                    <a:ext uri="{FF2B5EF4-FFF2-40B4-BE49-F238E27FC236}">
                      <a16:creationId xmlns:a16="http://schemas.microsoft.com/office/drawing/2014/main" id="{AE3943C4-BFF4-4B38-86F0-DA19FBE3F21F}"/>
                    </a:ext>
                  </a:extLst>
                </p:cNvPr>
                <p:cNvPicPr/>
                <p:nvPr/>
              </p:nvPicPr>
              <p:blipFill>
                <a:blip r:embed="rId52"/>
                <a:stretch>
                  <a:fillRect/>
                </a:stretch>
              </p:blipFill>
              <p:spPr>
                <a:xfrm>
                  <a:off x="4748493" y="827707"/>
                  <a:ext cx="1918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7" name="Freihand 46">
                  <a:extLst>
                    <a:ext uri="{FF2B5EF4-FFF2-40B4-BE49-F238E27FC236}">
                      <a16:creationId xmlns:a16="http://schemas.microsoft.com/office/drawing/2014/main" id="{00067C9E-F220-463A-845A-7CB132AEED65}"/>
                    </a:ext>
                  </a:extLst>
                </p14:cNvPr>
                <p14:cNvContentPartPr/>
                <p14:nvPr/>
              </p14:nvContentPartPr>
              <p14:xfrm>
                <a:off x="4966293" y="695587"/>
                <a:ext cx="18720" cy="211680"/>
              </p14:xfrm>
            </p:contentPart>
          </mc:Choice>
          <mc:Fallback>
            <p:pic>
              <p:nvPicPr>
                <p:cNvPr id="47" name="Freihand 46">
                  <a:extLst>
                    <a:ext uri="{FF2B5EF4-FFF2-40B4-BE49-F238E27FC236}">
                      <a16:creationId xmlns:a16="http://schemas.microsoft.com/office/drawing/2014/main" id="{00067C9E-F220-463A-845A-7CB132AEED65}"/>
                    </a:ext>
                  </a:extLst>
                </p:cNvPr>
                <p:cNvPicPr/>
                <p:nvPr/>
              </p:nvPicPr>
              <p:blipFill>
                <a:blip r:embed="rId54"/>
                <a:stretch>
                  <a:fillRect/>
                </a:stretch>
              </p:blipFill>
              <p:spPr>
                <a:xfrm>
                  <a:off x="4961973" y="691267"/>
                  <a:ext cx="2736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8" name="Freihand 47">
                  <a:extLst>
                    <a:ext uri="{FF2B5EF4-FFF2-40B4-BE49-F238E27FC236}">
                      <a16:creationId xmlns:a16="http://schemas.microsoft.com/office/drawing/2014/main" id="{679529A3-84C7-4F1D-A6D4-8B5FAE0F1560}"/>
                    </a:ext>
                  </a:extLst>
                </p14:cNvPr>
                <p14:cNvContentPartPr/>
                <p14:nvPr/>
              </p14:nvContentPartPr>
              <p14:xfrm>
                <a:off x="4913013" y="804307"/>
                <a:ext cx="54000" cy="16920"/>
              </p14:xfrm>
            </p:contentPart>
          </mc:Choice>
          <mc:Fallback>
            <p:pic>
              <p:nvPicPr>
                <p:cNvPr id="48" name="Freihand 47">
                  <a:extLst>
                    <a:ext uri="{FF2B5EF4-FFF2-40B4-BE49-F238E27FC236}">
                      <a16:creationId xmlns:a16="http://schemas.microsoft.com/office/drawing/2014/main" id="{679529A3-84C7-4F1D-A6D4-8B5FAE0F1560}"/>
                    </a:ext>
                  </a:extLst>
                </p:cNvPr>
                <p:cNvPicPr/>
                <p:nvPr/>
              </p:nvPicPr>
              <p:blipFill>
                <a:blip r:embed="rId56"/>
                <a:stretch>
                  <a:fillRect/>
                </a:stretch>
              </p:blipFill>
              <p:spPr>
                <a:xfrm>
                  <a:off x="4908693" y="799987"/>
                  <a:ext cx="626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9" name="Freihand 48">
                  <a:extLst>
                    <a:ext uri="{FF2B5EF4-FFF2-40B4-BE49-F238E27FC236}">
                      <a16:creationId xmlns:a16="http://schemas.microsoft.com/office/drawing/2014/main" id="{ACDB85BA-9CFA-4866-8850-AA301C919F60}"/>
                    </a:ext>
                  </a:extLst>
                </p14:cNvPr>
                <p14:cNvContentPartPr/>
                <p14:nvPr/>
              </p14:nvContentPartPr>
              <p14:xfrm>
                <a:off x="4958373" y="718987"/>
                <a:ext cx="90360" cy="214560"/>
              </p14:xfrm>
            </p:contentPart>
          </mc:Choice>
          <mc:Fallback>
            <p:pic>
              <p:nvPicPr>
                <p:cNvPr id="49" name="Freihand 48">
                  <a:extLst>
                    <a:ext uri="{FF2B5EF4-FFF2-40B4-BE49-F238E27FC236}">
                      <a16:creationId xmlns:a16="http://schemas.microsoft.com/office/drawing/2014/main" id="{ACDB85BA-9CFA-4866-8850-AA301C919F60}"/>
                    </a:ext>
                  </a:extLst>
                </p:cNvPr>
                <p:cNvPicPr/>
                <p:nvPr/>
              </p:nvPicPr>
              <p:blipFill>
                <a:blip r:embed="rId58"/>
                <a:stretch>
                  <a:fillRect/>
                </a:stretch>
              </p:blipFill>
              <p:spPr>
                <a:xfrm>
                  <a:off x="4954053" y="714667"/>
                  <a:ext cx="9900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50" name="Freihand 49">
                  <a:extLst>
                    <a:ext uri="{FF2B5EF4-FFF2-40B4-BE49-F238E27FC236}">
                      <a16:creationId xmlns:a16="http://schemas.microsoft.com/office/drawing/2014/main" id="{B82E60ED-4769-4755-96B3-C13E576DB0C6}"/>
                    </a:ext>
                  </a:extLst>
                </p14:cNvPr>
                <p14:cNvContentPartPr/>
                <p14:nvPr/>
              </p14:nvContentPartPr>
              <p14:xfrm>
                <a:off x="5004453" y="825187"/>
                <a:ext cx="80280" cy="83520"/>
              </p14:xfrm>
            </p:contentPart>
          </mc:Choice>
          <mc:Fallback>
            <p:pic>
              <p:nvPicPr>
                <p:cNvPr id="50" name="Freihand 49">
                  <a:extLst>
                    <a:ext uri="{FF2B5EF4-FFF2-40B4-BE49-F238E27FC236}">
                      <a16:creationId xmlns:a16="http://schemas.microsoft.com/office/drawing/2014/main" id="{B82E60ED-4769-4755-96B3-C13E576DB0C6}"/>
                    </a:ext>
                  </a:extLst>
                </p:cNvPr>
                <p:cNvPicPr/>
                <p:nvPr/>
              </p:nvPicPr>
              <p:blipFill>
                <a:blip r:embed="rId60"/>
                <a:stretch>
                  <a:fillRect/>
                </a:stretch>
              </p:blipFill>
              <p:spPr>
                <a:xfrm>
                  <a:off x="5000133" y="820867"/>
                  <a:ext cx="889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1" name="Freihand 50">
                  <a:extLst>
                    <a:ext uri="{FF2B5EF4-FFF2-40B4-BE49-F238E27FC236}">
                      <a16:creationId xmlns:a16="http://schemas.microsoft.com/office/drawing/2014/main" id="{57626F3B-8FCA-42EF-A3E9-11B2237270D0}"/>
                    </a:ext>
                  </a:extLst>
                </p14:cNvPr>
                <p14:cNvContentPartPr/>
                <p14:nvPr/>
              </p14:nvContentPartPr>
              <p14:xfrm>
                <a:off x="5087973" y="832027"/>
                <a:ext cx="79560" cy="42480"/>
              </p14:xfrm>
            </p:contentPart>
          </mc:Choice>
          <mc:Fallback>
            <p:pic>
              <p:nvPicPr>
                <p:cNvPr id="51" name="Freihand 50">
                  <a:extLst>
                    <a:ext uri="{FF2B5EF4-FFF2-40B4-BE49-F238E27FC236}">
                      <a16:creationId xmlns:a16="http://schemas.microsoft.com/office/drawing/2014/main" id="{57626F3B-8FCA-42EF-A3E9-11B2237270D0}"/>
                    </a:ext>
                  </a:extLst>
                </p:cNvPr>
                <p:cNvPicPr/>
                <p:nvPr/>
              </p:nvPicPr>
              <p:blipFill>
                <a:blip r:embed="rId62"/>
                <a:stretch>
                  <a:fillRect/>
                </a:stretch>
              </p:blipFill>
              <p:spPr>
                <a:xfrm>
                  <a:off x="5083653" y="827707"/>
                  <a:ext cx="8820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2" name="Freihand 51">
                  <a:extLst>
                    <a:ext uri="{FF2B5EF4-FFF2-40B4-BE49-F238E27FC236}">
                      <a16:creationId xmlns:a16="http://schemas.microsoft.com/office/drawing/2014/main" id="{DE2A7A82-DEF6-4A10-ACD3-AD3F9A373C39}"/>
                    </a:ext>
                  </a:extLst>
                </p14:cNvPr>
                <p14:cNvContentPartPr/>
                <p14:nvPr/>
              </p14:nvContentPartPr>
              <p14:xfrm>
                <a:off x="5068173" y="800347"/>
                <a:ext cx="201600" cy="295200"/>
              </p14:xfrm>
            </p:contentPart>
          </mc:Choice>
          <mc:Fallback>
            <p:pic>
              <p:nvPicPr>
                <p:cNvPr id="52" name="Freihand 51">
                  <a:extLst>
                    <a:ext uri="{FF2B5EF4-FFF2-40B4-BE49-F238E27FC236}">
                      <a16:creationId xmlns:a16="http://schemas.microsoft.com/office/drawing/2014/main" id="{DE2A7A82-DEF6-4A10-ACD3-AD3F9A373C39}"/>
                    </a:ext>
                  </a:extLst>
                </p:cNvPr>
                <p:cNvPicPr/>
                <p:nvPr/>
              </p:nvPicPr>
              <p:blipFill>
                <a:blip r:embed="rId64"/>
                <a:stretch>
                  <a:fillRect/>
                </a:stretch>
              </p:blipFill>
              <p:spPr>
                <a:xfrm>
                  <a:off x="5063853" y="796027"/>
                  <a:ext cx="210240" cy="303840"/>
                </a:xfrm>
                <a:prstGeom prst="rect">
                  <a:avLst/>
                </a:prstGeom>
              </p:spPr>
            </p:pic>
          </mc:Fallback>
        </mc:AlternateContent>
      </p:grpSp>
      <p:grpSp>
        <p:nvGrpSpPr>
          <p:cNvPr id="87" name="Gruppieren 86">
            <a:extLst>
              <a:ext uri="{FF2B5EF4-FFF2-40B4-BE49-F238E27FC236}">
                <a16:creationId xmlns:a16="http://schemas.microsoft.com/office/drawing/2014/main" id="{9B05A5BB-782F-46D2-9DFB-669D0567D513}"/>
              </a:ext>
            </a:extLst>
          </p:cNvPr>
          <p:cNvGrpSpPr/>
          <p:nvPr/>
        </p:nvGrpSpPr>
        <p:grpSpPr>
          <a:xfrm>
            <a:off x="4698813" y="3665947"/>
            <a:ext cx="489960" cy="327600"/>
            <a:chOff x="4698813" y="3665947"/>
            <a:chExt cx="489960" cy="327600"/>
          </a:xfrm>
        </p:grpSpPr>
        <mc:AlternateContent xmlns:mc="http://schemas.openxmlformats.org/markup-compatibility/2006">
          <mc:Choice xmlns:p14="http://schemas.microsoft.com/office/powerpoint/2010/main" Requires="p14">
            <p:contentPart p14:bwMode="auto" r:id="rId65">
              <p14:nvContentPartPr>
                <p14:cNvPr id="54" name="Freihand 53">
                  <a:extLst>
                    <a:ext uri="{FF2B5EF4-FFF2-40B4-BE49-F238E27FC236}">
                      <a16:creationId xmlns:a16="http://schemas.microsoft.com/office/drawing/2014/main" id="{B8C9EE0C-0163-4875-966E-74C81F344AA1}"/>
                    </a:ext>
                  </a:extLst>
                </p14:cNvPr>
                <p14:cNvContentPartPr/>
                <p14:nvPr/>
              </p14:nvContentPartPr>
              <p14:xfrm>
                <a:off x="4826973" y="3670987"/>
                <a:ext cx="84960" cy="146880"/>
              </p14:xfrm>
            </p:contentPart>
          </mc:Choice>
          <mc:Fallback>
            <p:pic>
              <p:nvPicPr>
                <p:cNvPr id="54" name="Freihand 53">
                  <a:extLst>
                    <a:ext uri="{FF2B5EF4-FFF2-40B4-BE49-F238E27FC236}">
                      <a16:creationId xmlns:a16="http://schemas.microsoft.com/office/drawing/2014/main" id="{B8C9EE0C-0163-4875-966E-74C81F344AA1}"/>
                    </a:ext>
                  </a:extLst>
                </p:cNvPr>
                <p:cNvPicPr/>
                <p:nvPr/>
              </p:nvPicPr>
              <p:blipFill>
                <a:blip r:embed="rId66"/>
                <a:stretch>
                  <a:fillRect/>
                </a:stretch>
              </p:blipFill>
              <p:spPr>
                <a:xfrm>
                  <a:off x="4822653" y="3666667"/>
                  <a:ext cx="936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5" name="Freihand 54">
                  <a:extLst>
                    <a:ext uri="{FF2B5EF4-FFF2-40B4-BE49-F238E27FC236}">
                      <a16:creationId xmlns:a16="http://schemas.microsoft.com/office/drawing/2014/main" id="{074F43D0-3DA9-40F0-8D8F-2B778AA10ECC}"/>
                    </a:ext>
                  </a:extLst>
                </p14:cNvPr>
                <p14:cNvContentPartPr/>
                <p14:nvPr/>
              </p14:nvContentPartPr>
              <p14:xfrm>
                <a:off x="4932813" y="3679627"/>
                <a:ext cx="53640" cy="77040"/>
              </p14:xfrm>
            </p:contentPart>
          </mc:Choice>
          <mc:Fallback>
            <p:pic>
              <p:nvPicPr>
                <p:cNvPr id="55" name="Freihand 54">
                  <a:extLst>
                    <a:ext uri="{FF2B5EF4-FFF2-40B4-BE49-F238E27FC236}">
                      <a16:creationId xmlns:a16="http://schemas.microsoft.com/office/drawing/2014/main" id="{074F43D0-3DA9-40F0-8D8F-2B778AA10ECC}"/>
                    </a:ext>
                  </a:extLst>
                </p:cNvPr>
                <p:cNvPicPr/>
                <p:nvPr/>
              </p:nvPicPr>
              <p:blipFill>
                <a:blip r:embed="rId68"/>
                <a:stretch>
                  <a:fillRect/>
                </a:stretch>
              </p:blipFill>
              <p:spPr>
                <a:xfrm>
                  <a:off x="4928493" y="3675307"/>
                  <a:ext cx="622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6" name="Freihand 55">
                  <a:extLst>
                    <a:ext uri="{FF2B5EF4-FFF2-40B4-BE49-F238E27FC236}">
                      <a16:creationId xmlns:a16="http://schemas.microsoft.com/office/drawing/2014/main" id="{1E57AB62-9094-4C09-BF59-8991EF7C4A52}"/>
                    </a:ext>
                  </a:extLst>
                </p14:cNvPr>
                <p14:cNvContentPartPr/>
                <p14:nvPr/>
              </p14:nvContentPartPr>
              <p14:xfrm>
                <a:off x="4952973" y="3719947"/>
                <a:ext cx="38160" cy="5400"/>
              </p14:xfrm>
            </p:contentPart>
          </mc:Choice>
          <mc:Fallback>
            <p:pic>
              <p:nvPicPr>
                <p:cNvPr id="56" name="Freihand 55">
                  <a:extLst>
                    <a:ext uri="{FF2B5EF4-FFF2-40B4-BE49-F238E27FC236}">
                      <a16:creationId xmlns:a16="http://schemas.microsoft.com/office/drawing/2014/main" id="{1E57AB62-9094-4C09-BF59-8991EF7C4A52}"/>
                    </a:ext>
                  </a:extLst>
                </p:cNvPr>
                <p:cNvPicPr/>
                <p:nvPr/>
              </p:nvPicPr>
              <p:blipFill>
                <a:blip r:embed="rId70"/>
                <a:stretch>
                  <a:fillRect/>
                </a:stretch>
              </p:blipFill>
              <p:spPr>
                <a:xfrm>
                  <a:off x="4948653" y="3715627"/>
                  <a:ext cx="4680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7" name="Freihand 56">
                  <a:extLst>
                    <a:ext uri="{FF2B5EF4-FFF2-40B4-BE49-F238E27FC236}">
                      <a16:creationId xmlns:a16="http://schemas.microsoft.com/office/drawing/2014/main" id="{7C3390E9-E644-402F-8E14-0796EADF924A}"/>
                    </a:ext>
                  </a:extLst>
                </p14:cNvPr>
                <p14:cNvContentPartPr/>
                <p14:nvPr/>
              </p14:nvContentPartPr>
              <p14:xfrm>
                <a:off x="4799253" y="3791587"/>
                <a:ext cx="214920" cy="37080"/>
              </p14:xfrm>
            </p:contentPart>
          </mc:Choice>
          <mc:Fallback>
            <p:pic>
              <p:nvPicPr>
                <p:cNvPr id="57" name="Freihand 56">
                  <a:extLst>
                    <a:ext uri="{FF2B5EF4-FFF2-40B4-BE49-F238E27FC236}">
                      <a16:creationId xmlns:a16="http://schemas.microsoft.com/office/drawing/2014/main" id="{7C3390E9-E644-402F-8E14-0796EADF924A}"/>
                    </a:ext>
                  </a:extLst>
                </p:cNvPr>
                <p:cNvPicPr/>
                <p:nvPr/>
              </p:nvPicPr>
              <p:blipFill>
                <a:blip r:embed="rId72"/>
                <a:stretch>
                  <a:fillRect/>
                </a:stretch>
              </p:blipFill>
              <p:spPr>
                <a:xfrm>
                  <a:off x="4794933" y="3787267"/>
                  <a:ext cx="22356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8" name="Freihand 57">
                  <a:extLst>
                    <a:ext uri="{FF2B5EF4-FFF2-40B4-BE49-F238E27FC236}">
                      <a16:creationId xmlns:a16="http://schemas.microsoft.com/office/drawing/2014/main" id="{349DD139-F1EC-4090-8D91-7D8CFE524FBB}"/>
                    </a:ext>
                  </a:extLst>
                </p14:cNvPr>
                <p14:cNvContentPartPr/>
                <p14:nvPr/>
              </p14:nvContentPartPr>
              <p14:xfrm>
                <a:off x="4899333" y="3840907"/>
                <a:ext cx="10800" cy="120600"/>
              </p14:xfrm>
            </p:contentPart>
          </mc:Choice>
          <mc:Fallback>
            <p:pic>
              <p:nvPicPr>
                <p:cNvPr id="58" name="Freihand 57">
                  <a:extLst>
                    <a:ext uri="{FF2B5EF4-FFF2-40B4-BE49-F238E27FC236}">
                      <a16:creationId xmlns:a16="http://schemas.microsoft.com/office/drawing/2014/main" id="{349DD139-F1EC-4090-8D91-7D8CFE524FBB}"/>
                    </a:ext>
                  </a:extLst>
                </p:cNvPr>
                <p:cNvPicPr/>
                <p:nvPr/>
              </p:nvPicPr>
              <p:blipFill>
                <a:blip r:embed="rId74"/>
                <a:stretch>
                  <a:fillRect/>
                </a:stretch>
              </p:blipFill>
              <p:spPr>
                <a:xfrm>
                  <a:off x="4895013" y="3836587"/>
                  <a:ext cx="194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9" name="Freihand 58">
                  <a:extLst>
                    <a:ext uri="{FF2B5EF4-FFF2-40B4-BE49-F238E27FC236}">
                      <a16:creationId xmlns:a16="http://schemas.microsoft.com/office/drawing/2014/main" id="{B1EE5AAA-F17F-44E0-9AD6-53206F17C660}"/>
                    </a:ext>
                  </a:extLst>
                </p14:cNvPr>
                <p14:cNvContentPartPr/>
                <p14:nvPr/>
              </p14:nvContentPartPr>
              <p14:xfrm>
                <a:off x="4849293" y="3841627"/>
                <a:ext cx="91080" cy="56160"/>
              </p14:xfrm>
            </p:contentPart>
          </mc:Choice>
          <mc:Fallback>
            <p:pic>
              <p:nvPicPr>
                <p:cNvPr id="59" name="Freihand 58">
                  <a:extLst>
                    <a:ext uri="{FF2B5EF4-FFF2-40B4-BE49-F238E27FC236}">
                      <a16:creationId xmlns:a16="http://schemas.microsoft.com/office/drawing/2014/main" id="{B1EE5AAA-F17F-44E0-9AD6-53206F17C660}"/>
                    </a:ext>
                  </a:extLst>
                </p:cNvPr>
                <p:cNvPicPr/>
                <p:nvPr/>
              </p:nvPicPr>
              <p:blipFill>
                <a:blip r:embed="rId76"/>
                <a:stretch>
                  <a:fillRect/>
                </a:stretch>
              </p:blipFill>
              <p:spPr>
                <a:xfrm>
                  <a:off x="4844973" y="3837307"/>
                  <a:ext cx="9972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60" name="Freihand 59">
                  <a:extLst>
                    <a:ext uri="{FF2B5EF4-FFF2-40B4-BE49-F238E27FC236}">
                      <a16:creationId xmlns:a16="http://schemas.microsoft.com/office/drawing/2014/main" id="{4A644980-EB8F-4C70-8FB1-3988613AEA5F}"/>
                    </a:ext>
                  </a:extLst>
                </p14:cNvPr>
                <p14:cNvContentPartPr/>
                <p14:nvPr/>
              </p14:nvContentPartPr>
              <p14:xfrm>
                <a:off x="4992213" y="3878347"/>
                <a:ext cx="5760" cy="65520"/>
              </p14:xfrm>
            </p:contentPart>
          </mc:Choice>
          <mc:Fallback>
            <p:pic>
              <p:nvPicPr>
                <p:cNvPr id="60" name="Freihand 59">
                  <a:extLst>
                    <a:ext uri="{FF2B5EF4-FFF2-40B4-BE49-F238E27FC236}">
                      <a16:creationId xmlns:a16="http://schemas.microsoft.com/office/drawing/2014/main" id="{4A644980-EB8F-4C70-8FB1-3988613AEA5F}"/>
                    </a:ext>
                  </a:extLst>
                </p:cNvPr>
                <p:cNvPicPr/>
                <p:nvPr/>
              </p:nvPicPr>
              <p:blipFill>
                <a:blip r:embed="rId78"/>
                <a:stretch>
                  <a:fillRect/>
                </a:stretch>
              </p:blipFill>
              <p:spPr>
                <a:xfrm>
                  <a:off x="4987893" y="3874027"/>
                  <a:ext cx="144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61" name="Freihand 60">
                  <a:extLst>
                    <a:ext uri="{FF2B5EF4-FFF2-40B4-BE49-F238E27FC236}">
                      <a16:creationId xmlns:a16="http://schemas.microsoft.com/office/drawing/2014/main" id="{8A3F5A34-9018-4D68-94C6-1210969D8048}"/>
                    </a:ext>
                  </a:extLst>
                </p14:cNvPr>
                <p14:cNvContentPartPr/>
                <p14:nvPr/>
              </p14:nvContentPartPr>
              <p14:xfrm>
                <a:off x="4976013" y="3844867"/>
                <a:ext cx="68760" cy="117720"/>
              </p14:xfrm>
            </p:contentPart>
          </mc:Choice>
          <mc:Fallback>
            <p:pic>
              <p:nvPicPr>
                <p:cNvPr id="61" name="Freihand 60">
                  <a:extLst>
                    <a:ext uri="{FF2B5EF4-FFF2-40B4-BE49-F238E27FC236}">
                      <a16:creationId xmlns:a16="http://schemas.microsoft.com/office/drawing/2014/main" id="{8A3F5A34-9018-4D68-94C6-1210969D8048}"/>
                    </a:ext>
                  </a:extLst>
                </p:cNvPr>
                <p:cNvPicPr/>
                <p:nvPr/>
              </p:nvPicPr>
              <p:blipFill>
                <a:blip r:embed="rId80"/>
                <a:stretch>
                  <a:fillRect/>
                </a:stretch>
              </p:blipFill>
              <p:spPr>
                <a:xfrm>
                  <a:off x="4971693" y="3840547"/>
                  <a:ext cx="774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62" name="Freihand 61">
                  <a:extLst>
                    <a:ext uri="{FF2B5EF4-FFF2-40B4-BE49-F238E27FC236}">
                      <a16:creationId xmlns:a16="http://schemas.microsoft.com/office/drawing/2014/main" id="{9DD782D2-8B42-41BA-96C3-A3DD6E261E6C}"/>
                    </a:ext>
                  </a:extLst>
                </p14:cNvPr>
                <p14:cNvContentPartPr/>
                <p14:nvPr/>
              </p14:nvContentPartPr>
              <p14:xfrm>
                <a:off x="5025333" y="3665947"/>
                <a:ext cx="79560" cy="289440"/>
              </p14:xfrm>
            </p:contentPart>
          </mc:Choice>
          <mc:Fallback>
            <p:pic>
              <p:nvPicPr>
                <p:cNvPr id="62" name="Freihand 61">
                  <a:extLst>
                    <a:ext uri="{FF2B5EF4-FFF2-40B4-BE49-F238E27FC236}">
                      <a16:creationId xmlns:a16="http://schemas.microsoft.com/office/drawing/2014/main" id="{9DD782D2-8B42-41BA-96C3-A3DD6E261E6C}"/>
                    </a:ext>
                  </a:extLst>
                </p:cNvPr>
                <p:cNvPicPr/>
                <p:nvPr/>
              </p:nvPicPr>
              <p:blipFill>
                <a:blip r:embed="rId82"/>
                <a:stretch>
                  <a:fillRect/>
                </a:stretch>
              </p:blipFill>
              <p:spPr>
                <a:xfrm>
                  <a:off x="5021013" y="3661627"/>
                  <a:ext cx="88200" cy="2980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63" name="Freihand 62">
                  <a:extLst>
                    <a:ext uri="{FF2B5EF4-FFF2-40B4-BE49-F238E27FC236}">
                      <a16:creationId xmlns:a16="http://schemas.microsoft.com/office/drawing/2014/main" id="{31F60201-44F1-40D5-BB53-5A3F57975F10}"/>
                    </a:ext>
                  </a:extLst>
                </p14:cNvPr>
                <p14:cNvContentPartPr/>
                <p14:nvPr/>
              </p14:nvContentPartPr>
              <p14:xfrm>
                <a:off x="4698813" y="3688627"/>
                <a:ext cx="128880" cy="282960"/>
              </p14:xfrm>
            </p:contentPart>
          </mc:Choice>
          <mc:Fallback>
            <p:pic>
              <p:nvPicPr>
                <p:cNvPr id="63" name="Freihand 62">
                  <a:extLst>
                    <a:ext uri="{FF2B5EF4-FFF2-40B4-BE49-F238E27FC236}">
                      <a16:creationId xmlns:a16="http://schemas.microsoft.com/office/drawing/2014/main" id="{31F60201-44F1-40D5-BB53-5A3F57975F10}"/>
                    </a:ext>
                  </a:extLst>
                </p:cNvPr>
                <p:cNvPicPr/>
                <p:nvPr/>
              </p:nvPicPr>
              <p:blipFill>
                <a:blip r:embed="rId84"/>
                <a:stretch>
                  <a:fillRect/>
                </a:stretch>
              </p:blipFill>
              <p:spPr>
                <a:xfrm>
                  <a:off x="4694493" y="3684307"/>
                  <a:ext cx="13752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64" name="Freihand 63">
                  <a:extLst>
                    <a:ext uri="{FF2B5EF4-FFF2-40B4-BE49-F238E27FC236}">
                      <a16:creationId xmlns:a16="http://schemas.microsoft.com/office/drawing/2014/main" id="{EA0C930F-8C2D-4CDF-BDE1-FB868FD75185}"/>
                    </a:ext>
                  </a:extLst>
                </p14:cNvPr>
                <p14:cNvContentPartPr/>
                <p14:nvPr/>
              </p14:nvContentPartPr>
              <p14:xfrm>
                <a:off x="5100573" y="3867187"/>
                <a:ext cx="48960" cy="93600"/>
              </p14:xfrm>
            </p:contentPart>
          </mc:Choice>
          <mc:Fallback>
            <p:pic>
              <p:nvPicPr>
                <p:cNvPr id="64" name="Freihand 63">
                  <a:extLst>
                    <a:ext uri="{FF2B5EF4-FFF2-40B4-BE49-F238E27FC236}">
                      <a16:creationId xmlns:a16="http://schemas.microsoft.com/office/drawing/2014/main" id="{EA0C930F-8C2D-4CDF-BDE1-FB868FD75185}"/>
                    </a:ext>
                  </a:extLst>
                </p:cNvPr>
                <p:cNvPicPr/>
                <p:nvPr/>
              </p:nvPicPr>
              <p:blipFill>
                <a:blip r:embed="rId86"/>
                <a:stretch>
                  <a:fillRect/>
                </a:stretch>
              </p:blipFill>
              <p:spPr>
                <a:xfrm>
                  <a:off x="5096253" y="3862867"/>
                  <a:ext cx="576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5" name="Freihand 64">
                  <a:extLst>
                    <a:ext uri="{FF2B5EF4-FFF2-40B4-BE49-F238E27FC236}">
                      <a16:creationId xmlns:a16="http://schemas.microsoft.com/office/drawing/2014/main" id="{F0EA2BC7-5E85-40C1-A88D-3BA310DEDFC7}"/>
                    </a:ext>
                  </a:extLst>
                </p14:cNvPr>
                <p14:cNvContentPartPr/>
                <p14:nvPr/>
              </p14:nvContentPartPr>
              <p14:xfrm>
                <a:off x="5070333" y="3856387"/>
                <a:ext cx="118440" cy="137160"/>
              </p14:xfrm>
            </p:contentPart>
          </mc:Choice>
          <mc:Fallback>
            <p:pic>
              <p:nvPicPr>
                <p:cNvPr id="65" name="Freihand 64">
                  <a:extLst>
                    <a:ext uri="{FF2B5EF4-FFF2-40B4-BE49-F238E27FC236}">
                      <a16:creationId xmlns:a16="http://schemas.microsoft.com/office/drawing/2014/main" id="{F0EA2BC7-5E85-40C1-A88D-3BA310DEDFC7}"/>
                    </a:ext>
                  </a:extLst>
                </p:cNvPr>
                <p:cNvPicPr/>
                <p:nvPr/>
              </p:nvPicPr>
              <p:blipFill>
                <a:blip r:embed="rId88"/>
                <a:stretch>
                  <a:fillRect/>
                </a:stretch>
              </p:blipFill>
              <p:spPr>
                <a:xfrm>
                  <a:off x="5066013" y="3852067"/>
                  <a:ext cx="1270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86" name="Freihand 85">
                  <a:extLst>
                    <a:ext uri="{FF2B5EF4-FFF2-40B4-BE49-F238E27FC236}">
                      <a16:creationId xmlns:a16="http://schemas.microsoft.com/office/drawing/2014/main" id="{CAC2196F-33B3-461A-9882-093DCCFC07A8}"/>
                    </a:ext>
                  </a:extLst>
                </p14:cNvPr>
                <p14:cNvContentPartPr/>
                <p14:nvPr/>
              </p14:nvContentPartPr>
              <p14:xfrm>
                <a:off x="5103813" y="3864307"/>
                <a:ext cx="51480" cy="83520"/>
              </p14:xfrm>
            </p:contentPart>
          </mc:Choice>
          <mc:Fallback>
            <p:pic>
              <p:nvPicPr>
                <p:cNvPr id="86" name="Freihand 85">
                  <a:extLst>
                    <a:ext uri="{FF2B5EF4-FFF2-40B4-BE49-F238E27FC236}">
                      <a16:creationId xmlns:a16="http://schemas.microsoft.com/office/drawing/2014/main" id="{CAC2196F-33B3-461A-9882-093DCCFC07A8}"/>
                    </a:ext>
                  </a:extLst>
                </p:cNvPr>
                <p:cNvPicPr/>
                <p:nvPr/>
              </p:nvPicPr>
              <p:blipFill>
                <a:blip r:embed="rId90"/>
                <a:stretch>
                  <a:fillRect/>
                </a:stretch>
              </p:blipFill>
              <p:spPr>
                <a:xfrm>
                  <a:off x="5099493" y="3859987"/>
                  <a:ext cx="60120" cy="92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1">
            <p14:nvContentPartPr>
              <p14:cNvPr id="88" name="Freihand 87">
                <a:extLst>
                  <a:ext uri="{FF2B5EF4-FFF2-40B4-BE49-F238E27FC236}">
                    <a16:creationId xmlns:a16="http://schemas.microsoft.com/office/drawing/2014/main" id="{C29BB903-C213-4E35-9C5F-D0509631533F}"/>
                  </a:ext>
                </a:extLst>
              </p14:cNvPr>
              <p14:cNvContentPartPr/>
              <p14:nvPr/>
            </p14:nvContentPartPr>
            <p14:xfrm>
              <a:off x="2407773" y="2839027"/>
              <a:ext cx="76680" cy="103320"/>
            </p14:xfrm>
          </p:contentPart>
        </mc:Choice>
        <mc:Fallback>
          <p:pic>
            <p:nvPicPr>
              <p:cNvPr id="88" name="Freihand 87">
                <a:extLst>
                  <a:ext uri="{FF2B5EF4-FFF2-40B4-BE49-F238E27FC236}">
                    <a16:creationId xmlns:a16="http://schemas.microsoft.com/office/drawing/2014/main" id="{C29BB903-C213-4E35-9C5F-D0509631533F}"/>
                  </a:ext>
                </a:extLst>
              </p:cNvPr>
              <p:cNvPicPr/>
              <p:nvPr/>
            </p:nvPicPr>
            <p:blipFill>
              <a:blip r:embed="rId92"/>
              <a:stretch>
                <a:fillRect/>
              </a:stretch>
            </p:blipFill>
            <p:spPr>
              <a:xfrm>
                <a:off x="2403453" y="2834707"/>
                <a:ext cx="85320" cy="111960"/>
              </a:xfrm>
              <a:prstGeom prst="rect">
                <a:avLst/>
              </a:prstGeom>
            </p:spPr>
          </p:pic>
        </mc:Fallback>
      </mc:AlternateContent>
      <p:cxnSp>
        <p:nvCxnSpPr>
          <p:cNvPr id="91" name="Gerader Verbinder 90">
            <a:extLst>
              <a:ext uri="{FF2B5EF4-FFF2-40B4-BE49-F238E27FC236}">
                <a16:creationId xmlns:a16="http://schemas.microsoft.com/office/drawing/2014/main" id="{5384A286-E81F-4A41-B7C4-CF86ACFEF337}"/>
              </a:ext>
            </a:extLst>
          </p:cNvPr>
          <p:cNvCxnSpPr>
            <a:cxnSpLocks/>
          </p:cNvCxnSpPr>
          <p:nvPr/>
        </p:nvCxnSpPr>
        <p:spPr>
          <a:xfrm>
            <a:off x="1390589" y="1154707"/>
            <a:ext cx="1279984" cy="1196040"/>
          </a:xfrm>
          <a:prstGeom prst="line">
            <a:avLst/>
          </a:prstGeom>
        </p:spPr>
        <p:style>
          <a:lnRef idx="1">
            <a:schemeClr val="accent2"/>
          </a:lnRef>
          <a:fillRef idx="0">
            <a:schemeClr val="accent2"/>
          </a:fillRef>
          <a:effectRef idx="0">
            <a:schemeClr val="accent2"/>
          </a:effectRef>
          <a:fontRef idx="minor">
            <a:schemeClr val="tx1"/>
          </a:fontRef>
        </p:style>
      </p:cxnSp>
      <p:cxnSp>
        <p:nvCxnSpPr>
          <p:cNvPr id="98" name="Gerader Verbinder 97">
            <a:extLst>
              <a:ext uri="{FF2B5EF4-FFF2-40B4-BE49-F238E27FC236}">
                <a16:creationId xmlns:a16="http://schemas.microsoft.com/office/drawing/2014/main" id="{6B214840-0C4F-4A2F-B2E9-34CE40A02C95}"/>
              </a:ext>
            </a:extLst>
          </p:cNvPr>
          <p:cNvCxnSpPr>
            <a:cxnSpLocks/>
          </p:cNvCxnSpPr>
          <p:nvPr/>
        </p:nvCxnSpPr>
        <p:spPr>
          <a:xfrm>
            <a:off x="3041079" y="2753167"/>
            <a:ext cx="1279984" cy="1196040"/>
          </a:xfrm>
          <a:prstGeom prst="line">
            <a:avLst/>
          </a:prstGeom>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mc:Choice xmlns:p14="http://schemas.microsoft.com/office/powerpoint/2010/main" Requires="p14">
          <p:contentPart p14:bwMode="auto" r:id="rId93">
            <p14:nvContentPartPr>
              <p14:cNvPr id="99" name="Freihand 98">
                <a:extLst>
                  <a:ext uri="{FF2B5EF4-FFF2-40B4-BE49-F238E27FC236}">
                    <a16:creationId xmlns:a16="http://schemas.microsoft.com/office/drawing/2014/main" id="{B2D7C162-2870-4687-AB7A-A22090DF4CAB}"/>
                  </a:ext>
                </a:extLst>
              </p14:cNvPr>
              <p14:cNvContentPartPr/>
              <p14:nvPr/>
            </p14:nvContentPartPr>
            <p14:xfrm>
              <a:off x="1743573" y="1467067"/>
              <a:ext cx="43560" cy="53280"/>
            </p14:xfrm>
          </p:contentPart>
        </mc:Choice>
        <mc:Fallback>
          <p:pic>
            <p:nvPicPr>
              <p:cNvPr id="99" name="Freihand 98">
                <a:extLst>
                  <a:ext uri="{FF2B5EF4-FFF2-40B4-BE49-F238E27FC236}">
                    <a16:creationId xmlns:a16="http://schemas.microsoft.com/office/drawing/2014/main" id="{B2D7C162-2870-4687-AB7A-A22090DF4CAB}"/>
                  </a:ext>
                </a:extLst>
              </p:cNvPr>
              <p:cNvPicPr/>
              <p:nvPr/>
            </p:nvPicPr>
            <p:blipFill>
              <a:blip r:embed="rId94"/>
              <a:stretch>
                <a:fillRect/>
              </a:stretch>
            </p:blipFill>
            <p:spPr>
              <a:xfrm>
                <a:off x="1739253" y="1462747"/>
                <a:ext cx="522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00" name="Freihand 99">
                <a:extLst>
                  <a:ext uri="{FF2B5EF4-FFF2-40B4-BE49-F238E27FC236}">
                    <a16:creationId xmlns:a16="http://schemas.microsoft.com/office/drawing/2014/main" id="{4BD3AEE0-2106-4F57-91BD-F30BF3A9BE0A}"/>
                  </a:ext>
                </a:extLst>
              </p14:cNvPr>
              <p14:cNvContentPartPr/>
              <p14:nvPr/>
            </p14:nvContentPartPr>
            <p14:xfrm>
              <a:off x="4011213" y="3657307"/>
              <a:ext cx="52200" cy="86400"/>
            </p14:xfrm>
          </p:contentPart>
        </mc:Choice>
        <mc:Fallback>
          <p:pic>
            <p:nvPicPr>
              <p:cNvPr id="100" name="Freihand 99">
                <a:extLst>
                  <a:ext uri="{FF2B5EF4-FFF2-40B4-BE49-F238E27FC236}">
                    <a16:creationId xmlns:a16="http://schemas.microsoft.com/office/drawing/2014/main" id="{4BD3AEE0-2106-4F57-91BD-F30BF3A9BE0A}"/>
                  </a:ext>
                </a:extLst>
              </p:cNvPr>
              <p:cNvPicPr/>
              <p:nvPr/>
            </p:nvPicPr>
            <p:blipFill>
              <a:blip r:embed="rId96"/>
              <a:stretch>
                <a:fillRect/>
              </a:stretch>
            </p:blipFill>
            <p:spPr>
              <a:xfrm>
                <a:off x="4006893" y="3652987"/>
                <a:ext cx="608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08" name="Freihand 107">
                <a:extLst>
                  <a:ext uri="{FF2B5EF4-FFF2-40B4-BE49-F238E27FC236}">
                    <a16:creationId xmlns:a16="http://schemas.microsoft.com/office/drawing/2014/main" id="{F84CA5FB-90DB-4A12-8E43-2E42860DFE0E}"/>
                  </a:ext>
                </a:extLst>
              </p14:cNvPr>
              <p14:cNvContentPartPr/>
              <p14:nvPr/>
            </p14:nvContentPartPr>
            <p14:xfrm>
              <a:off x="3537453" y="3235027"/>
              <a:ext cx="170280" cy="157680"/>
            </p14:xfrm>
          </p:contentPart>
        </mc:Choice>
        <mc:Fallback>
          <p:pic>
            <p:nvPicPr>
              <p:cNvPr id="108" name="Freihand 107">
                <a:extLst>
                  <a:ext uri="{FF2B5EF4-FFF2-40B4-BE49-F238E27FC236}">
                    <a16:creationId xmlns:a16="http://schemas.microsoft.com/office/drawing/2014/main" id="{F84CA5FB-90DB-4A12-8E43-2E42860DFE0E}"/>
                  </a:ext>
                </a:extLst>
              </p:cNvPr>
              <p:cNvPicPr/>
              <p:nvPr/>
            </p:nvPicPr>
            <p:blipFill>
              <a:blip r:embed="rId98"/>
              <a:stretch>
                <a:fillRect/>
              </a:stretch>
            </p:blipFill>
            <p:spPr>
              <a:xfrm>
                <a:off x="3533133" y="3230707"/>
                <a:ext cx="1789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18" name="Freihand 117">
                <a:extLst>
                  <a:ext uri="{FF2B5EF4-FFF2-40B4-BE49-F238E27FC236}">
                    <a16:creationId xmlns:a16="http://schemas.microsoft.com/office/drawing/2014/main" id="{892F6A3A-E0DA-40B7-A3E4-DD28A0EF95BE}"/>
                  </a:ext>
                </a:extLst>
              </p14:cNvPr>
              <p14:cNvContentPartPr/>
              <p14:nvPr/>
            </p14:nvContentPartPr>
            <p14:xfrm>
              <a:off x="2265573" y="1985107"/>
              <a:ext cx="260280" cy="252000"/>
            </p14:xfrm>
          </p:contentPart>
        </mc:Choice>
        <mc:Fallback>
          <p:pic>
            <p:nvPicPr>
              <p:cNvPr id="118" name="Freihand 117">
                <a:extLst>
                  <a:ext uri="{FF2B5EF4-FFF2-40B4-BE49-F238E27FC236}">
                    <a16:creationId xmlns:a16="http://schemas.microsoft.com/office/drawing/2014/main" id="{892F6A3A-E0DA-40B7-A3E4-DD28A0EF95BE}"/>
                  </a:ext>
                </a:extLst>
              </p:cNvPr>
              <p:cNvPicPr/>
              <p:nvPr/>
            </p:nvPicPr>
            <p:blipFill>
              <a:blip r:embed="rId100"/>
              <a:stretch>
                <a:fillRect/>
              </a:stretch>
            </p:blipFill>
            <p:spPr>
              <a:xfrm>
                <a:off x="2261253" y="1980787"/>
                <a:ext cx="26892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49" name="Freihand 148">
                <a:extLst>
                  <a:ext uri="{FF2B5EF4-FFF2-40B4-BE49-F238E27FC236}">
                    <a16:creationId xmlns:a16="http://schemas.microsoft.com/office/drawing/2014/main" id="{FCA723DB-F502-4608-A9E9-5938273A74AA}"/>
                  </a:ext>
                </a:extLst>
              </p14:cNvPr>
              <p14:cNvContentPartPr/>
              <p14:nvPr/>
            </p14:nvContentPartPr>
            <p14:xfrm>
              <a:off x="3775773" y="3757387"/>
              <a:ext cx="232560" cy="65160"/>
            </p14:xfrm>
          </p:contentPart>
        </mc:Choice>
        <mc:Fallback>
          <p:pic>
            <p:nvPicPr>
              <p:cNvPr id="149" name="Freihand 148">
                <a:extLst>
                  <a:ext uri="{FF2B5EF4-FFF2-40B4-BE49-F238E27FC236}">
                    <a16:creationId xmlns:a16="http://schemas.microsoft.com/office/drawing/2014/main" id="{FCA723DB-F502-4608-A9E9-5938273A74AA}"/>
                  </a:ext>
                </a:extLst>
              </p:cNvPr>
              <p:cNvPicPr/>
              <p:nvPr/>
            </p:nvPicPr>
            <p:blipFill>
              <a:blip r:embed="rId102"/>
              <a:stretch>
                <a:fillRect/>
              </a:stretch>
            </p:blipFill>
            <p:spPr>
              <a:xfrm>
                <a:off x="3771453" y="3753067"/>
                <a:ext cx="241200" cy="73800"/>
              </a:xfrm>
              <a:prstGeom prst="rect">
                <a:avLst/>
              </a:prstGeom>
            </p:spPr>
          </p:pic>
        </mc:Fallback>
      </mc:AlternateContent>
      <p:grpSp>
        <p:nvGrpSpPr>
          <p:cNvPr id="227" name="Gruppieren 226">
            <a:extLst>
              <a:ext uri="{FF2B5EF4-FFF2-40B4-BE49-F238E27FC236}">
                <a16:creationId xmlns:a16="http://schemas.microsoft.com/office/drawing/2014/main" id="{47E1BCF5-9743-4A55-9338-FA0A1B9EE58E}"/>
              </a:ext>
            </a:extLst>
          </p:cNvPr>
          <p:cNvGrpSpPr/>
          <p:nvPr/>
        </p:nvGrpSpPr>
        <p:grpSpPr>
          <a:xfrm>
            <a:off x="1459173" y="305707"/>
            <a:ext cx="2642040" cy="2220480"/>
            <a:chOff x="1459173" y="305707"/>
            <a:chExt cx="2642040" cy="2220480"/>
          </a:xfrm>
        </p:grpSpPr>
        <mc:AlternateContent xmlns:mc="http://schemas.openxmlformats.org/markup-compatibility/2006">
          <mc:Choice xmlns:p14="http://schemas.microsoft.com/office/powerpoint/2010/main" Requires="p14">
            <p:contentPart p14:bwMode="auto" r:id="rId103">
              <p14:nvContentPartPr>
                <p14:cNvPr id="115" name="Freihand 114">
                  <a:extLst>
                    <a:ext uri="{FF2B5EF4-FFF2-40B4-BE49-F238E27FC236}">
                      <a16:creationId xmlns:a16="http://schemas.microsoft.com/office/drawing/2014/main" id="{F5C16AE2-DD7F-4444-A99D-F959CDE8FEA5}"/>
                    </a:ext>
                  </a:extLst>
                </p14:cNvPr>
                <p14:cNvContentPartPr/>
                <p14:nvPr/>
              </p14:nvContentPartPr>
              <p14:xfrm>
                <a:off x="2244333" y="1403707"/>
                <a:ext cx="34920" cy="811080"/>
              </p14:xfrm>
            </p:contentPart>
          </mc:Choice>
          <mc:Fallback>
            <p:pic>
              <p:nvPicPr>
                <p:cNvPr id="115" name="Freihand 114">
                  <a:extLst>
                    <a:ext uri="{FF2B5EF4-FFF2-40B4-BE49-F238E27FC236}">
                      <a16:creationId xmlns:a16="http://schemas.microsoft.com/office/drawing/2014/main" id="{F5C16AE2-DD7F-4444-A99D-F959CDE8FEA5}"/>
                    </a:ext>
                  </a:extLst>
                </p:cNvPr>
                <p:cNvPicPr/>
                <p:nvPr/>
              </p:nvPicPr>
              <p:blipFill>
                <a:blip r:embed="rId104"/>
                <a:stretch>
                  <a:fillRect/>
                </a:stretch>
              </p:blipFill>
              <p:spPr>
                <a:xfrm>
                  <a:off x="2240013" y="1399387"/>
                  <a:ext cx="43560" cy="8197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16" name="Freihand 115">
                  <a:extLst>
                    <a:ext uri="{FF2B5EF4-FFF2-40B4-BE49-F238E27FC236}">
                      <a16:creationId xmlns:a16="http://schemas.microsoft.com/office/drawing/2014/main" id="{9FEA8B72-92B7-4DA9-B97E-604569A515A1}"/>
                    </a:ext>
                  </a:extLst>
                </p14:cNvPr>
                <p14:cNvContentPartPr/>
                <p14:nvPr/>
              </p14:nvContentPartPr>
              <p14:xfrm>
                <a:off x="2227413" y="2193547"/>
                <a:ext cx="759960" cy="122040"/>
              </p14:xfrm>
            </p:contentPart>
          </mc:Choice>
          <mc:Fallback>
            <p:pic>
              <p:nvPicPr>
                <p:cNvPr id="116" name="Freihand 115">
                  <a:extLst>
                    <a:ext uri="{FF2B5EF4-FFF2-40B4-BE49-F238E27FC236}">
                      <a16:creationId xmlns:a16="http://schemas.microsoft.com/office/drawing/2014/main" id="{9FEA8B72-92B7-4DA9-B97E-604569A515A1}"/>
                    </a:ext>
                  </a:extLst>
                </p:cNvPr>
                <p:cNvPicPr/>
                <p:nvPr/>
              </p:nvPicPr>
              <p:blipFill>
                <a:blip r:embed="rId106"/>
                <a:stretch>
                  <a:fillRect/>
                </a:stretch>
              </p:blipFill>
              <p:spPr>
                <a:xfrm>
                  <a:off x="2223093" y="2189227"/>
                  <a:ext cx="7686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20" name="Freihand 119">
                  <a:extLst>
                    <a:ext uri="{FF2B5EF4-FFF2-40B4-BE49-F238E27FC236}">
                      <a16:creationId xmlns:a16="http://schemas.microsoft.com/office/drawing/2014/main" id="{E63C8DBC-F90A-4BC5-8087-C919965FB11B}"/>
                    </a:ext>
                  </a:extLst>
                </p14:cNvPr>
                <p14:cNvContentPartPr/>
                <p14:nvPr/>
              </p14:nvContentPartPr>
              <p14:xfrm>
                <a:off x="2243973" y="1729507"/>
                <a:ext cx="322920" cy="400320"/>
              </p14:xfrm>
            </p:contentPart>
          </mc:Choice>
          <mc:Fallback>
            <p:pic>
              <p:nvPicPr>
                <p:cNvPr id="120" name="Freihand 119">
                  <a:extLst>
                    <a:ext uri="{FF2B5EF4-FFF2-40B4-BE49-F238E27FC236}">
                      <a16:creationId xmlns:a16="http://schemas.microsoft.com/office/drawing/2014/main" id="{E63C8DBC-F90A-4BC5-8087-C919965FB11B}"/>
                    </a:ext>
                  </a:extLst>
                </p:cNvPr>
                <p:cNvPicPr/>
                <p:nvPr/>
              </p:nvPicPr>
              <p:blipFill>
                <a:blip r:embed="rId108"/>
                <a:stretch>
                  <a:fillRect/>
                </a:stretch>
              </p:blipFill>
              <p:spPr>
                <a:xfrm>
                  <a:off x="2239653" y="1725187"/>
                  <a:ext cx="331560" cy="4089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21" name="Freihand 120">
                  <a:extLst>
                    <a:ext uri="{FF2B5EF4-FFF2-40B4-BE49-F238E27FC236}">
                      <a16:creationId xmlns:a16="http://schemas.microsoft.com/office/drawing/2014/main" id="{E686306B-040F-4EAF-B859-863915DBD65A}"/>
                    </a:ext>
                  </a:extLst>
                </p14:cNvPr>
                <p14:cNvContentPartPr/>
                <p14:nvPr/>
              </p14:nvContentPartPr>
              <p14:xfrm>
                <a:off x="2349453" y="2038027"/>
                <a:ext cx="33120" cy="75240"/>
              </p14:xfrm>
            </p:contentPart>
          </mc:Choice>
          <mc:Fallback>
            <p:pic>
              <p:nvPicPr>
                <p:cNvPr id="121" name="Freihand 120">
                  <a:extLst>
                    <a:ext uri="{FF2B5EF4-FFF2-40B4-BE49-F238E27FC236}">
                      <a16:creationId xmlns:a16="http://schemas.microsoft.com/office/drawing/2014/main" id="{E686306B-040F-4EAF-B859-863915DBD65A}"/>
                    </a:ext>
                  </a:extLst>
                </p:cNvPr>
                <p:cNvPicPr/>
                <p:nvPr/>
              </p:nvPicPr>
              <p:blipFill>
                <a:blip r:embed="rId110"/>
                <a:stretch>
                  <a:fillRect/>
                </a:stretch>
              </p:blipFill>
              <p:spPr>
                <a:xfrm>
                  <a:off x="2345133" y="2033707"/>
                  <a:ext cx="417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41" name="Freihand 140">
                  <a:extLst>
                    <a:ext uri="{FF2B5EF4-FFF2-40B4-BE49-F238E27FC236}">
                      <a16:creationId xmlns:a16="http://schemas.microsoft.com/office/drawing/2014/main" id="{A8F032C5-C677-4193-B245-B49F629C06B0}"/>
                    </a:ext>
                  </a:extLst>
                </p14:cNvPr>
                <p14:cNvContentPartPr/>
                <p14:nvPr/>
              </p14:nvContentPartPr>
              <p14:xfrm>
                <a:off x="2366373" y="2122627"/>
                <a:ext cx="2160" cy="23040"/>
              </p14:xfrm>
            </p:contentPart>
          </mc:Choice>
          <mc:Fallback>
            <p:pic>
              <p:nvPicPr>
                <p:cNvPr id="141" name="Freihand 140">
                  <a:extLst>
                    <a:ext uri="{FF2B5EF4-FFF2-40B4-BE49-F238E27FC236}">
                      <a16:creationId xmlns:a16="http://schemas.microsoft.com/office/drawing/2014/main" id="{A8F032C5-C677-4193-B245-B49F629C06B0}"/>
                    </a:ext>
                  </a:extLst>
                </p:cNvPr>
                <p:cNvPicPr/>
                <p:nvPr/>
              </p:nvPicPr>
              <p:blipFill>
                <a:blip r:embed="rId112"/>
                <a:stretch>
                  <a:fillRect/>
                </a:stretch>
              </p:blipFill>
              <p:spPr>
                <a:xfrm>
                  <a:off x="2362053" y="2118307"/>
                  <a:ext cx="1080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42" name="Freihand 141">
                  <a:extLst>
                    <a:ext uri="{FF2B5EF4-FFF2-40B4-BE49-F238E27FC236}">
                      <a16:creationId xmlns:a16="http://schemas.microsoft.com/office/drawing/2014/main" id="{88B28E78-5E2A-438A-927F-976F270C5027}"/>
                    </a:ext>
                  </a:extLst>
                </p14:cNvPr>
                <p14:cNvContentPartPr/>
                <p14:nvPr/>
              </p14:nvContentPartPr>
              <p14:xfrm>
                <a:off x="2368893" y="2086987"/>
                <a:ext cx="360" cy="360"/>
              </p14:xfrm>
            </p:contentPart>
          </mc:Choice>
          <mc:Fallback>
            <p:pic>
              <p:nvPicPr>
                <p:cNvPr id="142" name="Freihand 141">
                  <a:extLst>
                    <a:ext uri="{FF2B5EF4-FFF2-40B4-BE49-F238E27FC236}">
                      <a16:creationId xmlns:a16="http://schemas.microsoft.com/office/drawing/2014/main" id="{88B28E78-5E2A-438A-927F-976F270C5027}"/>
                    </a:ext>
                  </a:extLst>
                </p:cNvPr>
                <p:cNvPicPr/>
                <p:nvPr/>
              </p:nvPicPr>
              <p:blipFill>
                <a:blip r:embed="rId114"/>
                <a:stretch>
                  <a:fillRect/>
                </a:stretch>
              </p:blipFill>
              <p:spPr>
                <a:xfrm>
                  <a:off x="2364573" y="20826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43" name="Freihand 142">
                  <a:extLst>
                    <a:ext uri="{FF2B5EF4-FFF2-40B4-BE49-F238E27FC236}">
                      <a16:creationId xmlns:a16="http://schemas.microsoft.com/office/drawing/2014/main" id="{A19155C3-1FD5-482A-9580-BA4690E23C48}"/>
                    </a:ext>
                  </a:extLst>
                </p14:cNvPr>
                <p14:cNvContentPartPr/>
                <p14:nvPr/>
              </p14:nvContentPartPr>
              <p14:xfrm>
                <a:off x="2363133" y="2065747"/>
                <a:ext cx="360" cy="1800"/>
              </p14:xfrm>
            </p:contentPart>
          </mc:Choice>
          <mc:Fallback>
            <p:pic>
              <p:nvPicPr>
                <p:cNvPr id="143" name="Freihand 142">
                  <a:extLst>
                    <a:ext uri="{FF2B5EF4-FFF2-40B4-BE49-F238E27FC236}">
                      <a16:creationId xmlns:a16="http://schemas.microsoft.com/office/drawing/2014/main" id="{A19155C3-1FD5-482A-9580-BA4690E23C48}"/>
                    </a:ext>
                  </a:extLst>
                </p:cNvPr>
                <p:cNvPicPr/>
                <p:nvPr/>
              </p:nvPicPr>
              <p:blipFill>
                <a:blip r:embed="rId116"/>
                <a:stretch>
                  <a:fillRect/>
                </a:stretch>
              </p:blipFill>
              <p:spPr>
                <a:xfrm>
                  <a:off x="2358813" y="2061427"/>
                  <a:ext cx="900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44" name="Freihand 143">
                  <a:extLst>
                    <a:ext uri="{FF2B5EF4-FFF2-40B4-BE49-F238E27FC236}">
                      <a16:creationId xmlns:a16="http://schemas.microsoft.com/office/drawing/2014/main" id="{1286EC3E-E8DE-4C26-A659-14901283EEF8}"/>
                    </a:ext>
                  </a:extLst>
                </p14:cNvPr>
                <p14:cNvContentPartPr/>
                <p14:nvPr/>
              </p14:nvContentPartPr>
              <p14:xfrm>
                <a:off x="2369613" y="2077627"/>
                <a:ext cx="360" cy="360"/>
              </p14:xfrm>
            </p:contentPart>
          </mc:Choice>
          <mc:Fallback>
            <p:pic>
              <p:nvPicPr>
                <p:cNvPr id="144" name="Freihand 143">
                  <a:extLst>
                    <a:ext uri="{FF2B5EF4-FFF2-40B4-BE49-F238E27FC236}">
                      <a16:creationId xmlns:a16="http://schemas.microsoft.com/office/drawing/2014/main" id="{1286EC3E-E8DE-4C26-A659-14901283EEF8}"/>
                    </a:ext>
                  </a:extLst>
                </p:cNvPr>
                <p:cNvPicPr/>
                <p:nvPr/>
              </p:nvPicPr>
              <p:blipFill>
                <a:blip r:embed="rId114"/>
                <a:stretch>
                  <a:fillRect/>
                </a:stretch>
              </p:blipFill>
              <p:spPr>
                <a:xfrm>
                  <a:off x="2365293" y="20733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46" name="Freihand 145">
                  <a:extLst>
                    <a:ext uri="{FF2B5EF4-FFF2-40B4-BE49-F238E27FC236}">
                      <a16:creationId xmlns:a16="http://schemas.microsoft.com/office/drawing/2014/main" id="{8EF9EA25-5D74-4C4F-8981-90CC0607626C}"/>
                    </a:ext>
                  </a:extLst>
                </p14:cNvPr>
                <p14:cNvContentPartPr/>
                <p14:nvPr/>
              </p14:nvContentPartPr>
              <p14:xfrm>
                <a:off x="2355573" y="2065387"/>
                <a:ext cx="20880" cy="155880"/>
              </p14:xfrm>
            </p:contentPart>
          </mc:Choice>
          <mc:Fallback>
            <p:pic>
              <p:nvPicPr>
                <p:cNvPr id="146" name="Freihand 145">
                  <a:extLst>
                    <a:ext uri="{FF2B5EF4-FFF2-40B4-BE49-F238E27FC236}">
                      <a16:creationId xmlns:a16="http://schemas.microsoft.com/office/drawing/2014/main" id="{8EF9EA25-5D74-4C4F-8981-90CC0607626C}"/>
                    </a:ext>
                  </a:extLst>
                </p:cNvPr>
                <p:cNvPicPr/>
                <p:nvPr/>
              </p:nvPicPr>
              <p:blipFill>
                <a:blip r:embed="rId119"/>
                <a:stretch>
                  <a:fillRect/>
                </a:stretch>
              </p:blipFill>
              <p:spPr>
                <a:xfrm>
                  <a:off x="2351253" y="2061067"/>
                  <a:ext cx="2952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47" name="Freihand 146">
                  <a:extLst>
                    <a:ext uri="{FF2B5EF4-FFF2-40B4-BE49-F238E27FC236}">
                      <a16:creationId xmlns:a16="http://schemas.microsoft.com/office/drawing/2014/main" id="{8B3918D4-0D62-4E53-B7C8-97FCA222443F}"/>
                    </a:ext>
                  </a:extLst>
                </p14:cNvPr>
                <p14:cNvContentPartPr/>
                <p14:nvPr/>
              </p14:nvContentPartPr>
              <p14:xfrm>
                <a:off x="2236773" y="2209027"/>
                <a:ext cx="129960" cy="18360"/>
              </p14:xfrm>
            </p:contentPart>
          </mc:Choice>
          <mc:Fallback>
            <p:pic>
              <p:nvPicPr>
                <p:cNvPr id="147" name="Freihand 146">
                  <a:extLst>
                    <a:ext uri="{FF2B5EF4-FFF2-40B4-BE49-F238E27FC236}">
                      <a16:creationId xmlns:a16="http://schemas.microsoft.com/office/drawing/2014/main" id="{8B3918D4-0D62-4E53-B7C8-97FCA222443F}"/>
                    </a:ext>
                  </a:extLst>
                </p:cNvPr>
                <p:cNvPicPr/>
                <p:nvPr/>
              </p:nvPicPr>
              <p:blipFill>
                <a:blip r:embed="rId121"/>
                <a:stretch>
                  <a:fillRect/>
                </a:stretch>
              </p:blipFill>
              <p:spPr>
                <a:xfrm>
                  <a:off x="2232453" y="2204707"/>
                  <a:ext cx="1386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51" name="Freihand 150">
                  <a:extLst>
                    <a:ext uri="{FF2B5EF4-FFF2-40B4-BE49-F238E27FC236}">
                      <a16:creationId xmlns:a16="http://schemas.microsoft.com/office/drawing/2014/main" id="{7AAEF8A3-6410-473F-B2CF-AFD2A45AE971}"/>
                    </a:ext>
                  </a:extLst>
                </p14:cNvPr>
                <p14:cNvContentPartPr/>
                <p14:nvPr/>
              </p14:nvContentPartPr>
              <p14:xfrm>
                <a:off x="2249733" y="2293627"/>
                <a:ext cx="46800" cy="176040"/>
              </p14:xfrm>
            </p:contentPart>
          </mc:Choice>
          <mc:Fallback>
            <p:pic>
              <p:nvPicPr>
                <p:cNvPr id="151" name="Freihand 150">
                  <a:extLst>
                    <a:ext uri="{FF2B5EF4-FFF2-40B4-BE49-F238E27FC236}">
                      <a16:creationId xmlns:a16="http://schemas.microsoft.com/office/drawing/2014/main" id="{7AAEF8A3-6410-473F-B2CF-AFD2A45AE971}"/>
                    </a:ext>
                  </a:extLst>
                </p:cNvPr>
                <p:cNvPicPr/>
                <p:nvPr/>
              </p:nvPicPr>
              <p:blipFill>
                <a:blip r:embed="rId123"/>
                <a:stretch>
                  <a:fillRect/>
                </a:stretch>
              </p:blipFill>
              <p:spPr>
                <a:xfrm>
                  <a:off x="2245413" y="2289307"/>
                  <a:ext cx="554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52" name="Freihand 151">
                  <a:extLst>
                    <a:ext uri="{FF2B5EF4-FFF2-40B4-BE49-F238E27FC236}">
                      <a16:creationId xmlns:a16="http://schemas.microsoft.com/office/drawing/2014/main" id="{10DDD36C-8001-4CAF-BB9E-85163685780A}"/>
                    </a:ext>
                  </a:extLst>
                </p14:cNvPr>
                <p14:cNvContentPartPr/>
                <p14:nvPr/>
              </p14:nvContentPartPr>
              <p14:xfrm>
                <a:off x="2196453" y="2228467"/>
                <a:ext cx="153360" cy="134280"/>
              </p14:xfrm>
            </p:contentPart>
          </mc:Choice>
          <mc:Fallback>
            <p:pic>
              <p:nvPicPr>
                <p:cNvPr id="152" name="Freihand 151">
                  <a:extLst>
                    <a:ext uri="{FF2B5EF4-FFF2-40B4-BE49-F238E27FC236}">
                      <a16:creationId xmlns:a16="http://schemas.microsoft.com/office/drawing/2014/main" id="{10DDD36C-8001-4CAF-BB9E-85163685780A}"/>
                    </a:ext>
                  </a:extLst>
                </p:cNvPr>
                <p:cNvPicPr/>
                <p:nvPr/>
              </p:nvPicPr>
              <p:blipFill>
                <a:blip r:embed="rId125"/>
                <a:stretch>
                  <a:fillRect/>
                </a:stretch>
              </p:blipFill>
              <p:spPr>
                <a:xfrm>
                  <a:off x="2192133" y="2224147"/>
                  <a:ext cx="1620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54" name="Freihand 153">
                  <a:extLst>
                    <a:ext uri="{FF2B5EF4-FFF2-40B4-BE49-F238E27FC236}">
                      <a16:creationId xmlns:a16="http://schemas.microsoft.com/office/drawing/2014/main" id="{3A6EF0DE-A6B9-4C8B-8F8C-952478B6A460}"/>
                    </a:ext>
                  </a:extLst>
                </p14:cNvPr>
                <p14:cNvContentPartPr/>
                <p14:nvPr/>
              </p14:nvContentPartPr>
              <p14:xfrm>
                <a:off x="1764093" y="1549867"/>
                <a:ext cx="1800" cy="6480"/>
              </p14:xfrm>
            </p:contentPart>
          </mc:Choice>
          <mc:Fallback>
            <p:pic>
              <p:nvPicPr>
                <p:cNvPr id="154" name="Freihand 153">
                  <a:extLst>
                    <a:ext uri="{FF2B5EF4-FFF2-40B4-BE49-F238E27FC236}">
                      <a16:creationId xmlns:a16="http://schemas.microsoft.com/office/drawing/2014/main" id="{3A6EF0DE-A6B9-4C8B-8F8C-952478B6A460}"/>
                    </a:ext>
                  </a:extLst>
                </p:cNvPr>
                <p:cNvPicPr/>
                <p:nvPr/>
              </p:nvPicPr>
              <p:blipFill>
                <a:blip r:embed="rId127"/>
                <a:stretch>
                  <a:fillRect/>
                </a:stretch>
              </p:blipFill>
              <p:spPr>
                <a:xfrm>
                  <a:off x="1759773" y="1545547"/>
                  <a:ext cx="1044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55" name="Freihand 154">
                  <a:extLst>
                    <a:ext uri="{FF2B5EF4-FFF2-40B4-BE49-F238E27FC236}">
                      <a16:creationId xmlns:a16="http://schemas.microsoft.com/office/drawing/2014/main" id="{A92C0E68-7121-416C-A7FE-9474340247A9}"/>
                    </a:ext>
                  </a:extLst>
                </p14:cNvPr>
                <p14:cNvContentPartPr/>
                <p14:nvPr/>
              </p14:nvContentPartPr>
              <p14:xfrm>
                <a:off x="1756173" y="1534027"/>
                <a:ext cx="10080" cy="37800"/>
              </p14:xfrm>
            </p:contentPart>
          </mc:Choice>
          <mc:Fallback>
            <p:pic>
              <p:nvPicPr>
                <p:cNvPr id="155" name="Freihand 154">
                  <a:extLst>
                    <a:ext uri="{FF2B5EF4-FFF2-40B4-BE49-F238E27FC236}">
                      <a16:creationId xmlns:a16="http://schemas.microsoft.com/office/drawing/2014/main" id="{A92C0E68-7121-416C-A7FE-9474340247A9}"/>
                    </a:ext>
                  </a:extLst>
                </p:cNvPr>
                <p:cNvPicPr/>
                <p:nvPr/>
              </p:nvPicPr>
              <p:blipFill>
                <a:blip r:embed="rId129"/>
                <a:stretch>
                  <a:fillRect/>
                </a:stretch>
              </p:blipFill>
              <p:spPr>
                <a:xfrm>
                  <a:off x="1751853" y="1529707"/>
                  <a:ext cx="1872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56" name="Freihand 155">
                  <a:extLst>
                    <a:ext uri="{FF2B5EF4-FFF2-40B4-BE49-F238E27FC236}">
                      <a16:creationId xmlns:a16="http://schemas.microsoft.com/office/drawing/2014/main" id="{AD572321-7297-4AE1-B602-7BD0084A8C2F}"/>
                    </a:ext>
                  </a:extLst>
                </p14:cNvPr>
                <p14:cNvContentPartPr/>
                <p14:nvPr/>
              </p14:nvContentPartPr>
              <p14:xfrm>
                <a:off x="1768773" y="1573627"/>
                <a:ext cx="1440" cy="40680"/>
              </p14:xfrm>
            </p:contentPart>
          </mc:Choice>
          <mc:Fallback>
            <p:pic>
              <p:nvPicPr>
                <p:cNvPr id="156" name="Freihand 155">
                  <a:extLst>
                    <a:ext uri="{FF2B5EF4-FFF2-40B4-BE49-F238E27FC236}">
                      <a16:creationId xmlns:a16="http://schemas.microsoft.com/office/drawing/2014/main" id="{AD572321-7297-4AE1-B602-7BD0084A8C2F}"/>
                    </a:ext>
                  </a:extLst>
                </p:cNvPr>
                <p:cNvPicPr/>
                <p:nvPr/>
              </p:nvPicPr>
              <p:blipFill>
                <a:blip r:embed="rId131"/>
                <a:stretch>
                  <a:fillRect/>
                </a:stretch>
              </p:blipFill>
              <p:spPr>
                <a:xfrm>
                  <a:off x="1764453" y="1569307"/>
                  <a:ext cx="1008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57" name="Freihand 156">
                  <a:extLst>
                    <a:ext uri="{FF2B5EF4-FFF2-40B4-BE49-F238E27FC236}">
                      <a16:creationId xmlns:a16="http://schemas.microsoft.com/office/drawing/2014/main" id="{E7E81CF1-8766-4D19-B23E-F723FE2B07BB}"/>
                    </a:ext>
                  </a:extLst>
                </p14:cNvPr>
                <p14:cNvContentPartPr/>
                <p14:nvPr/>
              </p14:nvContentPartPr>
              <p14:xfrm>
                <a:off x="1761933" y="1559227"/>
                <a:ext cx="4680" cy="267480"/>
              </p14:xfrm>
            </p:contentPart>
          </mc:Choice>
          <mc:Fallback>
            <p:pic>
              <p:nvPicPr>
                <p:cNvPr id="157" name="Freihand 156">
                  <a:extLst>
                    <a:ext uri="{FF2B5EF4-FFF2-40B4-BE49-F238E27FC236}">
                      <a16:creationId xmlns:a16="http://schemas.microsoft.com/office/drawing/2014/main" id="{E7E81CF1-8766-4D19-B23E-F723FE2B07BB}"/>
                    </a:ext>
                  </a:extLst>
                </p:cNvPr>
                <p:cNvPicPr/>
                <p:nvPr/>
              </p:nvPicPr>
              <p:blipFill>
                <a:blip r:embed="rId133"/>
                <a:stretch>
                  <a:fillRect/>
                </a:stretch>
              </p:blipFill>
              <p:spPr>
                <a:xfrm>
                  <a:off x="1757613" y="1554907"/>
                  <a:ext cx="1332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58" name="Freihand 157">
                  <a:extLst>
                    <a:ext uri="{FF2B5EF4-FFF2-40B4-BE49-F238E27FC236}">
                      <a16:creationId xmlns:a16="http://schemas.microsoft.com/office/drawing/2014/main" id="{DD233601-8BCB-41B9-A40B-1649C1F16DBB}"/>
                    </a:ext>
                  </a:extLst>
                </p14:cNvPr>
                <p14:cNvContentPartPr/>
                <p14:nvPr/>
              </p14:nvContentPartPr>
              <p14:xfrm>
                <a:off x="1774533" y="1950907"/>
                <a:ext cx="720" cy="35280"/>
              </p14:xfrm>
            </p:contentPart>
          </mc:Choice>
          <mc:Fallback>
            <p:pic>
              <p:nvPicPr>
                <p:cNvPr id="158" name="Freihand 157">
                  <a:extLst>
                    <a:ext uri="{FF2B5EF4-FFF2-40B4-BE49-F238E27FC236}">
                      <a16:creationId xmlns:a16="http://schemas.microsoft.com/office/drawing/2014/main" id="{DD233601-8BCB-41B9-A40B-1649C1F16DBB}"/>
                    </a:ext>
                  </a:extLst>
                </p:cNvPr>
                <p:cNvPicPr/>
                <p:nvPr/>
              </p:nvPicPr>
              <p:blipFill>
                <a:blip r:embed="rId135"/>
                <a:stretch>
                  <a:fillRect/>
                </a:stretch>
              </p:blipFill>
              <p:spPr>
                <a:xfrm>
                  <a:off x="1770213" y="1946587"/>
                  <a:ext cx="93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59" name="Freihand 158">
                  <a:extLst>
                    <a:ext uri="{FF2B5EF4-FFF2-40B4-BE49-F238E27FC236}">
                      <a16:creationId xmlns:a16="http://schemas.microsoft.com/office/drawing/2014/main" id="{ADE85816-FE1F-4927-AD80-498CCD830708}"/>
                    </a:ext>
                  </a:extLst>
                </p14:cNvPr>
                <p14:cNvContentPartPr/>
                <p14:nvPr/>
              </p14:nvContentPartPr>
              <p14:xfrm>
                <a:off x="1800813" y="2078347"/>
                <a:ext cx="36000" cy="156960"/>
              </p14:xfrm>
            </p:contentPart>
          </mc:Choice>
          <mc:Fallback>
            <p:pic>
              <p:nvPicPr>
                <p:cNvPr id="159" name="Freihand 158">
                  <a:extLst>
                    <a:ext uri="{FF2B5EF4-FFF2-40B4-BE49-F238E27FC236}">
                      <a16:creationId xmlns:a16="http://schemas.microsoft.com/office/drawing/2014/main" id="{ADE85816-FE1F-4927-AD80-498CCD830708}"/>
                    </a:ext>
                  </a:extLst>
                </p:cNvPr>
                <p:cNvPicPr/>
                <p:nvPr/>
              </p:nvPicPr>
              <p:blipFill>
                <a:blip r:embed="rId137"/>
                <a:stretch>
                  <a:fillRect/>
                </a:stretch>
              </p:blipFill>
              <p:spPr>
                <a:xfrm>
                  <a:off x="1796493" y="2074027"/>
                  <a:ext cx="4464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61" name="Freihand 160">
                  <a:extLst>
                    <a:ext uri="{FF2B5EF4-FFF2-40B4-BE49-F238E27FC236}">
                      <a16:creationId xmlns:a16="http://schemas.microsoft.com/office/drawing/2014/main" id="{18A6EB0F-DC82-4E02-B62B-E28EC63347AD}"/>
                    </a:ext>
                  </a:extLst>
                </p14:cNvPr>
                <p14:cNvContentPartPr/>
                <p14:nvPr/>
              </p14:nvContentPartPr>
              <p14:xfrm>
                <a:off x="1872453" y="2202547"/>
                <a:ext cx="158400" cy="5760"/>
              </p14:xfrm>
            </p:contentPart>
          </mc:Choice>
          <mc:Fallback>
            <p:pic>
              <p:nvPicPr>
                <p:cNvPr id="161" name="Freihand 160">
                  <a:extLst>
                    <a:ext uri="{FF2B5EF4-FFF2-40B4-BE49-F238E27FC236}">
                      <a16:creationId xmlns:a16="http://schemas.microsoft.com/office/drawing/2014/main" id="{18A6EB0F-DC82-4E02-B62B-E28EC63347AD}"/>
                    </a:ext>
                  </a:extLst>
                </p:cNvPr>
                <p:cNvPicPr/>
                <p:nvPr/>
              </p:nvPicPr>
              <p:blipFill>
                <a:blip r:embed="rId139"/>
                <a:stretch>
                  <a:fillRect/>
                </a:stretch>
              </p:blipFill>
              <p:spPr>
                <a:xfrm>
                  <a:off x="1868133" y="2198227"/>
                  <a:ext cx="16704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62" name="Freihand 161">
                  <a:extLst>
                    <a:ext uri="{FF2B5EF4-FFF2-40B4-BE49-F238E27FC236}">
                      <a16:creationId xmlns:a16="http://schemas.microsoft.com/office/drawing/2014/main" id="{A2BD4246-DB89-46F6-B009-FC1C33F714BB}"/>
                    </a:ext>
                  </a:extLst>
                </p14:cNvPr>
                <p14:cNvContentPartPr/>
                <p14:nvPr/>
              </p14:nvContentPartPr>
              <p14:xfrm>
                <a:off x="1883253" y="2199667"/>
                <a:ext cx="126000" cy="18000"/>
              </p14:xfrm>
            </p:contentPart>
          </mc:Choice>
          <mc:Fallback>
            <p:pic>
              <p:nvPicPr>
                <p:cNvPr id="162" name="Freihand 161">
                  <a:extLst>
                    <a:ext uri="{FF2B5EF4-FFF2-40B4-BE49-F238E27FC236}">
                      <a16:creationId xmlns:a16="http://schemas.microsoft.com/office/drawing/2014/main" id="{A2BD4246-DB89-46F6-B009-FC1C33F714BB}"/>
                    </a:ext>
                  </a:extLst>
                </p:cNvPr>
                <p:cNvPicPr/>
                <p:nvPr/>
              </p:nvPicPr>
              <p:blipFill>
                <a:blip r:embed="rId141"/>
                <a:stretch>
                  <a:fillRect/>
                </a:stretch>
              </p:blipFill>
              <p:spPr>
                <a:xfrm>
                  <a:off x="1878933" y="2195347"/>
                  <a:ext cx="1346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63" name="Freihand 162">
                  <a:extLst>
                    <a:ext uri="{FF2B5EF4-FFF2-40B4-BE49-F238E27FC236}">
                      <a16:creationId xmlns:a16="http://schemas.microsoft.com/office/drawing/2014/main" id="{A59B8E28-931A-4820-BEAF-D61E91A60572}"/>
                    </a:ext>
                  </a:extLst>
                </p14:cNvPr>
                <p14:cNvContentPartPr/>
                <p14:nvPr/>
              </p14:nvContentPartPr>
              <p14:xfrm>
                <a:off x="2081613" y="2224507"/>
                <a:ext cx="288000" cy="24120"/>
              </p14:xfrm>
            </p:contentPart>
          </mc:Choice>
          <mc:Fallback>
            <p:pic>
              <p:nvPicPr>
                <p:cNvPr id="163" name="Freihand 162">
                  <a:extLst>
                    <a:ext uri="{FF2B5EF4-FFF2-40B4-BE49-F238E27FC236}">
                      <a16:creationId xmlns:a16="http://schemas.microsoft.com/office/drawing/2014/main" id="{A59B8E28-931A-4820-BEAF-D61E91A60572}"/>
                    </a:ext>
                  </a:extLst>
                </p:cNvPr>
                <p:cNvPicPr/>
                <p:nvPr/>
              </p:nvPicPr>
              <p:blipFill>
                <a:blip r:embed="rId143"/>
                <a:stretch>
                  <a:fillRect/>
                </a:stretch>
              </p:blipFill>
              <p:spPr>
                <a:xfrm>
                  <a:off x="2077293" y="2220187"/>
                  <a:ext cx="29664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65" name="Freihand 164">
                  <a:extLst>
                    <a:ext uri="{FF2B5EF4-FFF2-40B4-BE49-F238E27FC236}">
                      <a16:creationId xmlns:a16="http://schemas.microsoft.com/office/drawing/2014/main" id="{957D12EF-7301-4B3B-A7D2-5756A2B61C2D}"/>
                    </a:ext>
                  </a:extLst>
                </p14:cNvPr>
                <p14:cNvContentPartPr/>
                <p14:nvPr/>
              </p14:nvContentPartPr>
              <p14:xfrm>
                <a:off x="1822413" y="2192107"/>
                <a:ext cx="564120" cy="39240"/>
              </p14:xfrm>
            </p:contentPart>
          </mc:Choice>
          <mc:Fallback>
            <p:pic>
              <p:nvPicPr>
                <p:cNvPr id="165" name="Freihand 164">
                  <a:extLst>
                    <a:ext uri="{FF2B5EF4-FFF2-40B4-BE49-F238E27FC236}">
                      <a16:creationId xmlns:a16="http://schemas.microsoft.com/office/drawing/2014/main" id="{957D12EF-7301-4B3B-A7D2-5756A2B61C2D}"/>
                    </a:ext>
                  </a:extLst>
                </p:cNvPr>
                <p:cNvPicPr/>
                <p:nvPr/>
              </p:nvPicPr>
              <p:blipFill>
                <a:blip r:embed="rId145"/>
                <a:stretch>
                  <a:fillRect/>
                </a:stretch>
              </p:blipFill>
              <p:spPr>
                <a:xfrm>
                  <a:off x="1818093" y="2187787"/>
                  <a:ext cx="57276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67" name="Freihand 166">
                  <a:extLst>
                    <a:ext uri="{FF2B5EF4-FFF2-40B4-BE49-F238E27FC236}">
                      <a16:creationId xmlns:a16="http://schemas.microsoft.com/office/drawing/2014/main" id="{1950BF52-38F1-4AEA-B7DD-BB9BE3C707F4}"/>
                    </a:ext>
                  </a:extLst>
                </p14:cNvPr>
                <p14:cNvContentPartPr/>
                <p14:nvPr/>
              </p14:nvContentPartPr>
              <p14:xfrm>
                <a:off x="2000613" y="2324587"/>
                <a:ext cx="24480" cy="146160"/>
              </p14:xfrm>
            </p:contentPart>
          </mc:Choice>
          <mc:Fallback>
            <p:pic>
              <p:nvPicPr>
                <p:cNvPr id="167" name="Freihand 166">
                  <a:extLst>
                    <a:ext uri="{FF2B5EF4-FFF2-40B4-BE49-F238E27FC236}">
                      <a16:creationId xmlns:a16="http://schemas.microsoft.com/office/drawing/2014/main" id="{1950BF52-38F1-4AEA-B7DD-BB9BE3C707F4}"/>
                    </a:ext>
                  </a:extLst>
                </p:cNvPr>
                <p:cNvPicPr/>
                <p:nvPr/>
              </p:nvPicPr>
              <p:blipFill>
                <a:blip r:embed="rId147"/>
                <a:stretch>
                  <a:fillRect/>
                </a:stretch>
              </p:blipFill>
              <p:spPr>
                <a:xfrm>
                  <a:off x="1996293" y="2320267"/>
                  <a:ext cx="331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68" name="Freihand 167">
                  <a:extLst>
                    <a:ext uri="{FF2B5EF4-FFF2-40B4-BE49-F238E27FC236}">
                      <a16:creationId xmlns:a16="http://schemas.microsoft.com/office/drawing/2014/main" id="{C15763C1-820A-41D6-952B-771DC8C41FA2}"/>
                    </a:ext>
                  </a:extLst>
                </p14:cNvPr>
                <p14:cNvContentPartPr/>
                <p14:nvPr/>
              </p14:nvContentPartPr>
              <p14:xfrm>
                <a:off x="1949133" y="2437267"/>
                <a:ext cx="152640" cy="30240"/>
              </p14:xfrm>
            </p:contentPart>
          </mc:Choice>
          <mc:Fallback>
            <p:pic>
              <p:nvPicPr>
                <p:cNvPr id="168" name="Freihand 167">
                  <a:extLst>
                    <a:ext uri="{FF2B5EF4-FFF2-40B4-BE49-F238E27FC236}">
                      <a16:creationId xmlns:a16="http://schemas.microsoft.com/office/drawing/2014/main" id="{C15763C1-820A-41D6-952B-771DC8C41FA2}"/>
                    </a:ext>
                  </a:extLst>
                </p:cNvPr>
                <p:cNvPicPr/>
                <p:nvPr/>
              </p:nvPicPr>
              <p:blipFill>
                <a:blip r:embed="rId149"/>
                <a:stretch>
                  <a:fillRect/>
                </a:stretch>
              </p:blipFill>
              <p:spPr>
                <a:xfrm>
                  <a:off x="1944813" y="2432947"/>
                  <a:ext cx="16128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69" name="Freihand 168">
                  <a:extLst>
                    <a:ext uri="{FF2B5EF4-FFF2-40B4-BE49-F238E27FC236}">
                      <a16:creationId xmlns:a16="http://schemas.microsoft.com/office/drawing/2014/main" id="{F3C35CC6-CC2D-44A2-9A9F-78B8433FCD52}"/>
                    </a:ext>
                  </a:extLst>
                </p14:cNvPr>
                <p14:cNvContentPartPr/>
                <p14:nvPr/>
              </p14:nvContentPartPr>
              <p14:xfrm>
                <a:off x="1959573" y="2296147"/>
                <a:ext cx="151200" cy="19800"/>
              </p14:xfrm>
            </p:contentPart>
          </mc:Choice>
          <mc:Fallback>
            <p:pic>
              <p:nvPicPr>
                <p:cNvPr id="169" name="Freihand 168">
                  <a:extLst>
                    <a:ext uri="{FF2B5EF4-FFF2-40B4-BE49-F238E27FC236}">
                      <a16:creationId xmlns:a16="http://schemas.microsoft.com/office/drawing/2014/main" id="{F3C35CC6-CC2D-44A2-9A9F-78B8433FCD52}"/>
                    </a:ext>
                  </a:extLst>
                </p:cNvPr>
                <p:cNvPicPr/>
                <p:nvPr/>
              </p:nvPicPr>
              <p:blipFill>
                <a:blip r:embed="rId151"/>
                <a:stretch>
                  <a:fillRect/>
                </a:stretch>
              </p:blipFill>
              <p:spPr>
                <a:xfrm>
                  <a:off x="1955253" y="2291827"/>
                  <a:ext cx="1598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70" name="Freihand 169">
                  <a:extLst>
                    <a:ext uri="{FF2B5EF4-FFF2-40B4-BE49-F238E27FC236}">
                      <a16:creationId xmlns:a16="http://schemas.microsoft.com/office/drawing/2014/main" id="{AF3D6CBD-9BC2-440A-A80F-8BB16ECE3CE1}"/>
                    </a:ext>
                  </a:extLst>
                </p14:cNvPr>
                <p14:cNvContentPartPr/>
                <p14:nvPr/>
              </p14:nvContentPartPr>
              <p14:xfrm>
                <a:off x="2122293" y="2350147"/>
                <a:ext cx="103320" cy="84240"/>
              </p14:xfrm>
            </p:contentPart>
          </mc:Choice>
          <mc:Fallback>
            <p:pic>
              <p:nvPicPr>
                <p:cNvPr id="170" name="Freihand 169">
                  <a:extLst>
                    <a:ext uri="{FF2B5EF4-FFF2-40B4-BE49-F238E27FC236}">
                      <a16:creationId xmlns:a16="http://schemas.microsoft.com/office/drawing/2014/main" id="{AF3D6CBD-9BC2-440A-A80F-8BB16ECE3CE1}"/>
                    </a:ext>
                  </a:extLst>
                </p:cNvPr>
                <p:cNvPicPr/>
                <p:nvPr/>
              </p:nvPicPr>
              <p:blipFill>
                <a:blip r:embed="rId153"/>
                <a:stretch>
                  <a:fillRect/>
                </a:stretch>
              </p:blipFill>
              <p:spPr>
                <a:xfrm>
                  <a:off x="2117973" y="2345827"/>
                  <a:ext cx="1119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72" name="Freihand 171">
                  <a:extLst>
                    <a:ext uri="{FF2B5EF4-FFF2-40B4-BE49-F238E27FC236}">
                      <a16:creationId xmlns:a16="http://schemas.microsoft.com/office/drawing/2014/main" id="{046CFB23-78BA-4095-AF64-E0D40F1D4AE9}"/>
                    </a:ext>
                  </a:extLst>
                </p14:cNvPr>
                <p14:cNvContentPartPr/>
                <p14:nvPr/>
              </p14:nvContentPartPr>
              <p14:xfrm>
                <a:off x="2180613" y="2387587"/>
                <a:ext cx="119520" cy="138600"/>
              </p14:xfrm>
            </p:contentPart>
          </mc:Choice>
          <mc:Fallback>
            <p:pic>
              <p:nvPicPr>
                <p:cNvPr id="172" name="Freihand 171">
                  <a:extLst>
                    <a:ext uri="{FF2B5EF4-FFF2-40B4-BE49-F238E27FC236}">
                      <a16:creationId xmlns:a16="http://schemas.microsoft.com/office/drawing/2014/main" id="{046CFB23-78BA-4095-AF64-E0D40F1D4AE9}"/>
                    </a:ext>
                  </a:extLst>
                </p:cNvPr>
                <p:cNvPicPr/>
                <p:nvPr/>
              </p:nvPicPr>
              <p:blipFill>
                <a:blip r:embed="rId155"/>
                <a:stretch>
                  <a:fillRect/>
                </a:stretch>
              </p:blipFill>
              <p:spPr>
                <a:xfrm>
                  <a:off x="2176293" y="2383267"/>
                  <a:ext cx="1281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73" name="Freihand 172">
                  <a:extLst>
                    <a:ext uri="{FF2B5EF4-FFF2-40B4-BE49-F238E27FC236}">
                      <a16:creationId xmlns:a16="http://schemas.microsoft.com/office/drawing/2014/main" id="{E5BA8EF4-B3E1-4A6E-9AA5-B537032C6867}"/>
                    </a:ext>
                  </a:extLst>
                </p14:cNvPr>
                <p14:cNvContentPartPr/>
                <p14:nvPr/>
              </p14:nvContentPartPr>
              <p14:xfrm>
                <a:off x="2234253" y="2447347"/>
                <a:ext cx="88200" cy="13680"/>
              </p14:xfrm>
            </p:contentPart>
          </mc:Choice>
          <mc:Fallback>
            <p:pic>
              <p:nvPicPr>
                <p:cNvPr id="173" name="Freihand 172">
                  <a:extLst>
                    <a:ext uri="{FF2B5EF4-FFF2-40B4-BE49-F238E27FC236}">
                      <a16:creationId xmlns:a16="http://schemas.microsoft.com/office/drawing/2014/main" id="{E5BA8EF4-B3E1-4A6E-9AA5-B537032C6867}"/>
                    </a:ext>
                  </a:extLst>
                </p:cNvPr>
                <p:cNvPicPr/>
                <p:nvPr/>
              </p:nvPicPr>
              <p:blipFill>
                <a:blip r:embed="rId157"/>
                <a:stretch>
                  <a:fillRect/>
                </a:stretch>
              </p:blipFill>
              <p:spPr>
                <a:xfrm>
                  <a:off x="2229933" y="2443027"/>
                  <a:ext cx="968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75" name="Freihand 174">
                  <a:extLst>
                    <a:ext uri="{FF2B5EF4-FFF2-40B4-BE49-F238E27FC236}">
                      <a16:creationId xmlns:a16="http://schemas.microsoft.com/office/drawing/2014/main" id="{1C503940-2299-41F7-9779-5CFAADE95F97}"/>
                    </a:ext>
                  </a:extLst>
                </p14:cNvPr>
                <p14:cNvContentPartPr/>
                <p14:nvPr/>
              </p14:nvContentPartPr>
              <p14:xfrm>
                <a:off x="1459173" y="1754707"/>
                <a:ext cx="18000" cy="106200"/>
              </p14:xfrm>
            </p:contentPart>
          </mc:Choice>
          <mc:Fallback>
            <p:pic>
              <p:nvPicPr>
                <p:cNvPr id="175" name="Freihand 174">
                  <a:extLst>
                    <a:ext uri="{FF2B5EF4-FFF2-40B4-BE49-F238E27FC236}">
                      <a16:creationId xmlns:a16="http://schemas.microsoft.com/office/drawing/2014/main" id="{1C503940-2299-41F7-9779-5CFAADE95F97}"/>
                    </a:ext>
                  </a:extLst>
                </p:cNvPr>
                <p:cNvPicPr/>
                <p:nvPr/>
              </p:nvPicPr>
              <p:blipFill>
                <a:blip r:embed="rId159"/>
                <a:stretch>
                  <a:fillRect/>
                </a:stretch>
              </p:blipFill>
              <p:spPr>
                <a:xfrm>
                  <a:off x="1454853" y="1750387"/>
                  <a:ext cx="266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76" name="Freihand 175">
                  <a:extLst>
                    <a:ext uri="{FF2B5EF4-FFF2-40B4-BE49-F238E27FC236}">
                      <a16:creationId xmlns:a16="http://schemas.microsoft.com/office/drawing/2014/main" id="{F675568D-C14E-42B5-B39D-A42BECCEFE20}"/>
                    </a:ext>
                  </a:extLst>
                </p14:cNvPr>
                <p14:cNvContentPartPr/>
                <p14:nvPr/>
              </p14:nvContentPartPr>
              <p14:xfrm>
                <a:off x="1463853" y="1732027"/>
                <a:ext cx="55080" cy="24120"/>
              </p14:xfrm>
            </p:contentPart>
          </mc:Choice>
          <mc:Fallback>
            <p:pic>
              <p:nvPicPr>
                <p:cNvPr id="176" name="Freihand 175">
                  <a:extLst>
                    <a:ext uri="{FF2B5EF4-FFF2-40B4-BE49-F238E27FC236}">
                      <a16:creationId xmlns:a16="http://schemas.microsoft.com/office/drawing/2014/main" id="{F675568D-C14E-42B5-B39D-A42BECCEFE20}"/>
                    </a:ext>
                  </a:extLst>
                </p:cNvPr>
                <p:cNvPicPr/>
                <p:nvPr/>
              </p:nvPicPr>
              <p:blipFill>
                <a:blip r:embed="rId161"/>
                <a:stretch>
                  <a:fillRect/>
                </a:stretch>
              </p:blipFill>
              <p:spPr>
                <a:xfrm>
                  <a:off x="1459533" y="1727707"/>
                  <a:ext cx="6372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77" name="Freihand 176">
                  <a:extLst>
                    <a:ext uri="{FF2B5EF4-FFF2-40B4-BE49-F238E27FC236}">
                      <a16:creationId xmlns:a16="http://schemas.microsoft.com/office/drawing/2014/main" id="{82CB0D50-4B9E-460E-ADF5-A7683531FE61}"/>
                    </a:ext>
                  </a:extLst>
                </p14:cNvPr>
                <p14:cNvContentPartPr/>
                <p14:nvPr/>
              </p14:nvContentPartPr>
              <p14:xfrm>
                <a:off x="1460973" y="1815907"/>
                <a:ext cx="63000" cy="57960"/>
              </p14:xfrm>
            </p:contentPart>
          </mc:Choice>
          <mc:Fallback>
            <p:pic>
              <p:nvPicPr>
                <p:cNvPr id="177" name="Freihand 176">
                  <a:extLst>
                    <a:ext uri="{FF2B5EF4-FFF2-40B4-BE49-F238E27FC236}">
                      <a16:creationId xmlns:a16="http://schemas.microsoft.com/office/drawing/2014/main" id="{82CB0D50-4B9E-460E-ADF5-A7683531FE61}"/>
                    </a:ext>
                  </a:extLst>
                </p:cNvPr>
                <p:cNvPicPr/>
                <p:nvPr/>
              </p:nvPicPr>
              <p:blipFill>
                <a:blip r:embed="rId163"/>
                <a:stretch>
                  <a:fillRect/>
                </a:stretch>
              </p:blipFill>
              <p:spPr>
                <a:xfrm>
                  <a:off x="1456653" y="1811587"/>
                  <a:ext cx="716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78" name="Freihand 177">
                  <a:extLst>
                    <a:ext uri="{FF2B5EF4-FFF2-40B4-BE49-F238E27FC236}">
                      <a16:creationId xmlns:a16="http://schemas.microsoft.com/office/drawing/2014/main" id="{08DB195E-F93C-45A7-9F31-0B267E765B4E}"/>
                    </a:ext>
                  </a:extLst>
                </p14:cNvPr>
                <p14:cNvContentPartPr/>
                <p14:nvPr/>
              </p14:nvContentPartPr>
              <p14:xfrm>
                <a:off x="1521813" y="1787827"/>
                <a:ext cx="58320" cy="70560"/>
              </p14:xfrm>
            </p:contentPart>
          </mc:Choice>
          <mc:Fallback>
            <p:pic>
              <p:nvPicPr>
                <p:cNvPr id="178" name="Freihand 177">
                  <a:extLst>
                    <a:ext uri="{FF2B5EF4-FFF2-40B4-BE49-F238E27FC236}">
                      <a16:creationId xmlns:a16="http://schemas.microsoft.com/office/drawing/2014/main" id="{08DB195E-F93C-45A7-9F31-0B267E765B4E}"/>
                    </a:ext>
                  </a:extLst>
                </p:cNvPr>
                <p:cNvPicPr/>
                <p:nvPr/>
              </p:nvPicPr>
              <p:blipFill>
                <a:blip r:embed="rId165"/>
                <a:stretch>
                  <a:fillRect/>
                </a:stretch>
              </p:blipFill>
              <p:spPr>
                <a:xfrm>
                  <a:off x="1517493" y="1783507"/>
                  <a:ext cx="669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79" name="Freihand 178">
                  <a:extLst>
                    <a:ext uri="{FF2B5EF4-FFF2-40B4-BE49-F238E27FC236}">
                      <a16:creationId xmlns:a16="http://schemas.microsoft.com/office/drawing/2014/main" id="{C9AE1587-0671-411A-86F4-AA5DCB945E88}"/>
                    </a:ext>
                  </a:extLst>
                </p14:cNvPr>
                <p14:cNvContentPartPr/>
                <p14:nvPr/>
              </p14:nvContentPartPr>
              <p14:xfrm>
                <a:off x="1515333" y="1813387"/>
                <a:ext cx="49320" cy="47880"/>
              </p14:xfrm>
            </p:contentPart>
          </mc:Choice>
          <mc:Fallback>
            <p:pic>
              <p:nvPicPr>
                <p:cNvPr id="179" name="Freihand 178">
                  <a:extLst>
                    <a:ext uri="{FF2B5EF4-FFF2-40B4-BE49-F238E27FC236}">
                      <a16:creationId xmlns:a16="http://schemas.microsoft.com/office/drawing/2014/main" id="{C9AE1587-0671-411A-86F4-AA5DCB945E88}"/>
                    </a:ext>
                  </a:extLst>
                </p:cNvPr>
                <p:cNvPicPr/>
                <p:nvPr/>
              </p:nvPicPr>
              <p:blipFill>
                <a:blip r:embed="rId167"/>
                <a:stretch>
                  <a:fillRect/>
                </a:stretch>
              </p:blipFill>
              <p:spPr>
                <a:xfrm>
                  <a:off x="1511013" y="1809067"/>
                  <a:ext cx="579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80" name="Freihand 179">
                  <a:extLst>
                    <a:ext uri="{FF2B5EF4-FFF2-40B4-BE49-F238E27FC236}">
                      <a16:creationId xmlns:a16="http://schemas.microsoft.com/office/drawing/2014/main" id="{693A39BD-08CA-4113-A817-8EE8E0DCE843}"/>
                    </a:ext>
                  </a:extLst>
                </p14:cNvPr>
                <p14:cNvContentPartPr/>
                <p14:nvPr/>
              </p14:nvContentPartPr>
              <p14:xfrm>
                <a:off x="1599933" y="1845787"/>
                <a:ext cx="9360" cy="91800"/>
              </p14:xfrm>
            </p:contentPart>
          </mc:Choice>
          <mc:Fallback>
            <p:pic>
              <p:nvPicPr>
                <p:cNvPr id="180" name="Freihand 179">
                  <a:extLst>
                    <a:ext uri="{FF2B5EF4-FFF2-40B4-BE49-F238E27FC236}">
                      <a16:creationId xmlns:a16="http://schemas.microsoft.com/office/drawing/2014/main" id="{693A39BD-08CA-4113-A817-8EE8E0DCE843}"/>
                    </a:ext>
                  </a:extLst>
                </p:cNvPr>
                <p:cNvPicPr/>
                <p:nvPr/>
              </p:nvPicPr>
              <p:blipFill>
                <a:blip r:embed="rId169"/>
                <a:stretch>
                  <a:fillRect/>
                </a:stretch>
              </p:blipFill>
              <p:spPr>
                <a:xfrm>
                  <a:off x="1595613" y="1841467"/>
                  <a:ext cx="180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81" name="Freihand 180">
                  <a:extLst>
                    <a:ext uri="{FF2B5EF4-FFF2-40B4-BE49-F238E27FC236}">
                      <a16:creationId xmlns:a16="http://schemas.microsoft.com/office/drawing/2014/main" id="{29D01708-856F-4945-914C-AE35EA5DFAD6}"/>
                    </a:ext>
                  </a:extLst>
                </p14:cNvPr>
                <p14:cNvContentPartPr/>
                <p14:nvPr/>
              </p14:nvContentPartPr>
              <p14:xfrm>
                <a:off x="1580853" y="1822387"/>
                <a:ext cx="74160" cy="140040"/>
              </p14:xfrm>
            </p:contentPart>
          </mc:Choice>
          <mc:Fallback>
            <p:pic>
              <p:nvPicPr>
                <p:cNvPr id="181" name="Freihand 180">
                  <a:extLst>
                    <a:ext uri="{FF2B5EF4-FFF2-40B4-BE49-F238E27FC236}">
                      <a16:creationId xmlns:a16="http://schemas.microsoft.com/office/drawing/2014/main" id="{29D01708-856F-4945-914C-AE35EA5DFAD6}"/>
                    </a:ext>
                  </a:extLst>
                </p:cNvPr>
                <p:cNvPicPr/>
                <p:nvPr/>
              </p:nvPicPr>
              <p:blipFill>
                <a:blip r:embed="rId171"/>
                <a:stretch>
                  <a:fillRect/>
                </a:stretch>
              </p:blipFill>
              <p:spPr>
                <a:xfrm>
                  <a:off x="1576533" y="1818067"/>
                  <a:ext cx="828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90" name="Freihand 189">
                  <a:extLst>
                    <a:ext uri="{FF2B5EF4-FFF2-40B4-BE49-F238E27FC236}">
                      <a16:creationId xmlns:a16="http://schemas.microsoft.com/office/drawing/2014/main" id="{6058A8A4-5A17-4F0F-B1F2-F68D2BD6D353}"/>
                    </a:ext>
                  </a:extLst>
                </p14:cNvPr>
                <p14:cNvContentPartPr/>
                <p14:nvPr/>
              </p14:nvContentPartPr>
              <p14:xfrm>
                <a:off x="1777413" y="1442587"/>
                <a:ext cx="30960" cy="68400"/>
              </p14:xfrm>
            </p:contentPart>
          </mc:Choice>
          <mc:Fallback>
            <p:pic>
              <p:nvPicPr>
                <p:cNvPr id="190" name="Freihand 189">
                  <a:extLst>
                    <a:ext uri="{FF2B5EF4-FFF2-40B4-BE49-F238E27FC236}">
                      <a16:creationId xmlns:a16="http://schemas.microsoft.com/office/drawing/2014/main" id="{6058A8A4-5A17-4F0F-B1F2-F68D2BD6D353}"/>
                    </a:ext>
                  </a:extLst>
                </p:cNvPr>
                <p:cNvPicPr/>
                <p:nvPr/>
              </p:nvPicPr>
              <p:blipFill>
                <a:blip r:embed="rId173"/>
                <a:stretch>
                  <a:fillRect/>
                </a:stretch>
              </p:blipFill>
              <p:spPr>
                <a:xfrm>
                  <a:off x="1773093" y="1438267"/>
                  <a:ext cx="396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91" name="Freihand 190">
                  <a:extLst>
                    <a:ext uri="{FF2B5EF4-FFF2-40B4-BE49-F238E27FC236}">
                      <a16:creationId xmlns:a16="http://schemas.microsoft.com/office/drawing/2014/main" id="{B1BE2FB9-93CB-44F6-A02B-73CDB84CFAC1}"/>
                    </a:ext>
                  </a:extLst>
                </p14:cNvPr>
                <p14:cNvContentPartPr/>
                <p14:nvPr/>
              </p14:nvContentPartPr>
              <p14:xfrm>
                <a:off x="1813773" y="952267"/>
                <a:ext cx="50400" cy="300960"/>
              </p14:xfrm>
            </p:contentPart>
          </mc:Choice>
          <mc:Fallback>
            <p:pic>
              <p:nvPicPr>
                <p:cNvPr id="191" name="Freihand 190">
                  <a:extLst>
                    <a:ext uri="{FF2B5EF4-FFF2-40B4-BE49-F238E27FC236}">
                      <a16:creationId xmlns:a16="http://schemas.microsoft.com/office/drawing/2014/main" id="{B1BE2FB9-93CB-44F6-A02B-73CDB84CFAC1}"/>
                    </a:ext>
                  </a:extLst>
                </p:cNvPr>
                <p:cNvPicPr/>
                <p:nvPr/>
              </p:nvPicPr>
              <p:blipFill>
                <a:blip r:embed="rId175"/>
                <a:stretch>
                  <a:fillRect/>
                </a:stretch>
              </p:blipFill>
              <p:spPr>
                <a:xfrm>
                  <a:off x="1809453" y="947947"/>
                  <a:ext cx="59040" cy="3096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92" name="Freihand 191">
                  <a:extLst>
                    <a:ext uri="{FF2B5EF4-FFF2-40B4-BE49-F238E27FC236}">
                      <a16:creationId xmlns:a16="http://schemas.microsoft.com/office/drawing/2014/main" id="{BDA39098-D77B-4040-86E6-5092AF8FFC2E}"/>
                    </a:ext>
                  </a:extLst>
                </p14:cNvPr>
                <p14:cNvContentPartPr/>
                <p14:nvPr/>
              </p14:nvContentPartPr>
              <p14:xfrm>
                <a:off x="1767333" y="1090867"/>
                <a:ext cx="162360" cy="232200"/>
              </p14:xfrm>
            </p:contentPart>
          </mc:Choice>
          <mc:Fallback>
            <p:pic>
              <p:nvPicPr>
                <p:cNvPr id="192" name="Freihand 191">
                  <a:extLst>
                    <a:ext uri="{FF2B5EF4-FFF2-40B4-BE49-F238E27FC236}">
                      <a16:creationId xmlns:a16="http://schemas.microsoft.com/office/drawing/2014/main" id="{BDA39098-D77B-4040-86E6-5092AF8FFC2E}"/>
                    </a:ext>
                  </a:extLst>
                </p:cNvPr>
                <p:cNvPicPr/>
                <p:nvPr/>
              </p:nvPicPr>
              <p:blipFill>
                <a:blip r:embed="rId177"/>
                <a:stretch>
                  <a:fillRect/>
                </a:stretch>
              </p:blipFill>
              <p:spPr>
                <a:xfrm>
                  <a:off x="1763013" y="1086547"/>
                  <a:ext cx="17100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93" name="Freihand 192">
                  <a:extLst>
                    <a:ext uri="{FF2B5EF4-FFF2-40B4-BE49-F238E27FC236}">
                      <a16:creationId xmlns:a16="http://schemas.microsoft.com/office/drawing/2014/main" id="{A25C9AFC-48A0-4EAC-A738-6246FBDF1284}"/>
                    </a:ext>
                  </a:extLst>
                </p14:cNvPr>
                <p14:cNvContentPartPr/>
                <p14:nvPr/>
              </p14:nvContentPartPr>
              <p14:xfrm>
                <a:off x="1795413" y="660667"/>
                <a:ext cx="88920" cy="267480"/>
              </p14:xfrm>
            </p:contentPart>
          </mc:Choice>
          <mc:Fallback>
            <p:pic>
              <p:nvPicPr>
                <p:cNvPr id="193" name="Freihand 192">
                  <a:extLst>
                    <a:ext uri="{FF2B5EF4-FFF2-40B4-BE49-F238E27FC236}">
                      <a16:creationId xmlns:a16="http://schemas.microsoft.com/office/drawing/2014/main" id="{A25C9AFC-48A0-4EAC-A738-6246FBDF1284}"/>
                    </a:ext>
                  </a:extLst>
                </p:cNvPr>
                <p:cNvPicPr/>
                <p:nvPr/>
              </p:nvPicPr>
              <p:blipFill>
                <a:blip r:embed="rId179"/>
                <a:stretch>
                  <a:fillRect/>
                </a:stretch>
              </p:blipFill>
              <p:spPr>
                <a:xfrm>
                  <a:off x="1791093" y="656347"/>
                  <a:ext cx="9756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94" name="Freihand 193">
                  <a:extLst>
                    <a:ext uri="{FF2B5EF4-FFF2-40B4-BE49-F238E27FC236}">
                      <a16:creationId xmlns:a16="http://schemas.microsoft.com/office/drawing/2014/main" id="{8E7625FB-A5D2-4A7B-A1CF-995D5FEE9D27}"/>
                    </a:ext>
                  </a:extLst>
                </p14:cNvPr>
                <p14:cNvContentPartPr/>
                <p14:nvPr/>
              </p14:nvContentPartPr>
              <p14:xfrm>
                <a:off x="1878213" y="652387"/>
                <a:ext cx="45000" cy="84600"/>
              </p14:xfrm>
            </p:contentPart>
          </mc:Choice>
          <mc:Fallback>
            <p:pic>
              <p:nvPicPr>
                <p:cNvPr id="194" name="Freihand 193">
                  <a:extLst>
                    <a:ext uri="{FF2B5EF4-FFF2-40B4-BE49-F238E27FC236}">
                      <a16:creationId xmlns:a16="http://schemas.microsoft.com/office/drawing/2014/main" id="{8E7625FB-A5D2-4A7B-A1CF-995D5FEE9D27}"/>
                    </a:ext>
                  </a:extLst>
                </p:cNvPr>
                <p:cNvPicPr/>
                <p:nvPr/>
              </p:nvPicPr>
              <p:blipFill>
                <a:blip r:embed="rId181"/>
                <a:stretch>
                  <a:fillRect/>
                </a:stretch>
              </p:blipFill>
              <p:spPr>
                <a:xfrm>
                  <a:off x="1873893" y="648067"/>
                  <a:ext cx="536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95" name="Freihand 194">
                  <a:extLst>
                    <a:ext uri="{FF2B5EF4-FFF2-40B4-BE49-F238E27FC236}">
                      <a16:creationId xmlns:a16="http://schemas.microsoft.com/office/drawing/2014/main" id="{2220DF99-220E-44E8-BD40-72FFDAEC506F}"/>
                    </a:ext>
                  </a:extLst>
                </p14:cNvPr>
                <p14:cNvContentPartPr/>
                <p14:nvPr/>
              </p14:nvContentPartPr>
              <p14:xfrm>
                <a:off x="1944813" y="611707"/>
                <a:ext cx="34200" cy="60120"/>
              </p14:xfrm>
            </p:contentPart>
          </mc:Choice>
          <mc:Fallback>
            <p:pic>
              <p:nvPicPr>
                <p:cNvPr id="195" name="Freihand 194">
                  <a:extLst>
                    <a:ext uri="{FF2B5EF4-FFF2-40B4-BE49-F238E27FC236}">
                      <a16:creationId xmlns:a16="http://schemas.microsoft.com/office/drawing/2014/main" id="{2220DF99-220E-44E8-BD40-72FFDAEC506F}"/>
                    </a:ext>
                  </a:extLst>
                </p:cNvPr>
                <p:cNvPicPr/>
                <p:nvPr/>
              </p:nvPicPr>
              <p:blipFill>
                <a:blip r:embed="rId183"/>
                <a:stretch>
                  <a:fillRect/>
                </a:stretch>
              </p:blipFill>
              <p:spPr>
                <a:xfrm>
                  <a:off x="1940493" y="607387"/>
                  <a:ext cx="428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96" name="Freihand 195">
                  <a:extLst>
                    <a:ext uri="{FF2B5EF4-FFF2-40B4-BE49-F238E27FC236}">
                      <a16:creationId xmlns:a16="http://schemas.microsoft.com/office/drawing/2014/main" id="{28834843-41B7-4286-98D6-52CD10105021}"/>
                    </a:ext>
                  </a:extLst>
                </p14:cNvPr>
                <p14:cNvContentPartPr/>
                <p14:nvPr/>
              </p14:nvContentPartPr>
              <p14:xfrm>
                <a:off x="2006733" y="499027"/>
                <a:ext cx="173160" cy="140400"/>
              </p14:xfrm>
            </p:contentPart>
          </mc:Choice>
          <mc:Fallback>
            <p:pic>
              <p:nvPicPr>
                <p:cNvPr id="196" name="Freihand 195">
                  <a:extLst>
                    <a:ext uri="{FF2B5EF4-FFF2-40B4-BE49-F238E27FC236}">
                      <a16:creationId xmlns:a16="http://schemas.microsoft.com/office/drawing/2014/main" id="{28834843-41B7-4286-98D6-52CD10105021}"/>
                    </a:ext>
                  </a:extLst>
                </p:cNvPr>
                <p:cNvPicPr/>
                <p:nvPr/>
              </p:nvPicPr>
              <p:blipFill>
                <a:blip r:embed="rId185"/>
                <a:stretch>
                  <a:fillRect/>
                </a:stretch>
              </p:blipFill>
              <p:spPr>
                <a:xfrm>
                  <a:off x="2002413" y="494707"/>
                  <a:ext cx="1818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97" name="Freihand 196">
                  <a:extLst>
                    <a:ext uri="{FF2B5EF4-FFF2-40B4-BE49-F238E27FC236}">
                      <a16:creationId xmlns:a16="http://schemas.microsoft.com/office/drawing/2014/main" id="{7D0DC7E8-2C34-467E-9195-AC1904A30258}"/>
                    </a:ext>
                  </a:extLst>
                </p14:cNvPr>
                <p14:cNvContentPartPr/>
                <p14:nvPr/>
              </p14:nvContentPartPr>
              <p14:xfrm>
                <a:off x="2198613" y="447907"/>
                <a:ext cx="51480" cy="72000"/>
              </p14:xfrm>
            </p:contentPart>
          </mc:Choice>
          <mc:Fallback>
            <p:pic>
              <p:nvPicPr>
                <p:cNvPr id="197" name="Freihand 196">
                  <a:extLst>
                    <a:ext uri="{FF2B5EF4-FFF2-40B4-BE49-F238E27FC236}">
                      <a16:creationId xmlns:a16="http://schemas.microsoft.com/office/drawing/2014/main" id="{7D0DC7E8-2C34-467E-9195-AC1904A30258}"/>
                    </a:ext>
                  </a:extLst>
                </p:cNvPr>
                <p:cNvPicPr/>
                <p:nvPr/>
              </p:nvPicPr>
              <p:blipFill>
                <a:blip r:embed="rId187"/>
                <a:stretch>
                  <a:fillRect/>
                </a:stretch>
              </p:blipFill>
              <p:spPr>
                <a:xfrm>
                  <a:off x="2194293" y="443587"/>
                  <a:ext cx="601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98" name="Freihand 197">
                  <a:extLst>
                    <a:ext uri="{FF2B5EF4-FFF2-40B4-BE49-F238E27FC236}">
                      <a16:creationId xmlns:a16="http://schemas.microsoft.com/office/drawing/2014/main" id="{0C7CCEC3-5E4D-472A-9AB4-629CA118BC77}"/>
                    </a:ext>
                  </a:extLst>
                </p14:cNvPr>
                <p14:cNvContentPartPr/>
                <p14:nvPr/>
              </p14:nvContentPartPr>
              <p14:xfrm>
                <a:off x="2256213" y="336307"/>
                <a:ext cx="133200" cy="147240"/>
              </p14:xfrm>
            </p:contentPart>
          </mc:Choice>
          <mc:Fallback>
            <p:pic>
              <p:nvPicPr>
                <p:cNvPr id="198" name="Freihand 197">
                  <a:extLst>
                    <a:ext uri="{FF2B5EF4-FFF2-40B4-BE49-F238E27FC236}">
                      <a16:creationId xmlns:a16="http://schemas.microsoft.com/office/drawing/2014/main" id="{0C7CCEC3-5E4D-472A-9AB4-629CA118BC77}"/>
                    </a:ext>
                  </a:extLst>
                </p:cNvPr>
                <p:cNvPicPr/>
                <p:nvPr/>
              </p:nvPicPr>
              <p:blipFill>
                <a:blip r:embed="rId189"/>
                <a:stretch>
                  <a:fillRect/>
                </a:stretch>
              </p:blipFill>
              <p:spPr>
                <a:xfrm>
                  <a:off x="2251893" y="331987"/>
                  <a:ext cx="1418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99" name="Freihand 198">
                  <a:extLst>
                    <a:ext uri="{FF2B5EF4-FFF2-40B4-BE49-F238E27FC236}">
                      <a16:creationId xmlns:a16="http://schemas.microsoft.com/office/drawing/2014/main" id="{962E12D1-FE5A-41A9-A62E-379294923AA2}"/>
                    </a:ext>
                  </a:extLst>
                </p14:cNvPr>
                <p14:cNvContentPartPr/>
                <p14:nvPr/>
              </p14:nvContentPartPr>
              <p14:xfrm>
                <a:off x="2330013" y="305707"/>
                <a:ext cx="68400" cy="54000"/>
              </p14:xfrm>
            </p:contentPart>
          </mc:Choice>
          <mc:Fallback>
            <p:pic>
              <p:nvPicPr>
                <p:cNvPr id="199" name="Freihand 198">
                  <a:extLst>
                    <a:ext uri="{FF2B5EF4-FFF2-40B4-BE49-F238E27FC236}">
                      <a16:creationId xmlns:a16="http://schemas.microsoft.com/office/drawing/2014/main" id="{962E12D1-FE5A-41A9-A62E-379294923AA2}"/>
                    </a:ext>
                  </a:extLst>
                </p:cNvPr>
                <p:cNvPicPr/>
                <p:nvPr/>
              </p:nvPicPr>
              <p:blipFill>
                <a:blip r:embed="rId191"/>
                <a:stretch>
                  <a:fillRect/>
                </a:stretch>
              </p:blipFill>
              <p:spPr>
                <a:xfrm>
                  <a:off x="2325693" y="301387"/>
                  <a:ext cx="770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200" name="Freihand 199">
                  <a:extLst>
                    <a:ext uri="{FF2B5EF4-FFF2-40B4-BE49-F238E27FC236}">
                      <a16:creationId xmlns:a16="http://schemas.microsoft.com/office/drawing/2014/main" id="{2503C3AE-B208-41A5-A03F-7826F152BC2B}"/>
                    </a:ext>
                  </a:extLst>
                </p14:cNvPr>
                <p14:cNvContentPartPr/>
                <p14:nvPr/>
              </p14:nvContentPartPr>
              <p14:xfrm>
                <a:off x="2414253" y="336307"/>
                <a:ext cx="172080" cy="74880"/>
              </p14:xfrm>
            </p:contentPart>
          </mc:Choice>
          <mc:Fallback>
            <p:pic>
              <p:nvPicPr>
                <p:cNvPr id="200" name="Freihand 199">
                  <a:extLst>
                    <a:ext uri="{FF2B5EF4-FFF2-40B4-BE49-F238E27FC236}">
                      <a16:creationId xmlns:a16="http://schemas.microsoft.com/office/drawing/2014/main" id="{2503C3AE-B208-41A5-A03F-7826F152BC2B}"/>
                    </a:ext>
                  </a:extLst>
                </p:cNvPr>
                <p:cNvPicPr/>
                <p:nvPr/>
              </p:nvPicPr>
              <p:blipFill>
                <a:blip r:embed="rId193"/>
                <a:stretch>
                  <a:fillRect/>
                </a:stretch>
              </p:blipFill>
              <p:spPr>
                <a:xfrm>
                  <a:off x="2409933" y="331987"/>
                  <a:ext cx="1807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201" name="Freihand 200">
                  <a:extLst>
                    <a:ext uri="{FF2B5EF4-FFF2-40B4-BE49-F238E27FC236}">
                      <a16:creationId xmlns:a16="http://schemas.microsoft.com/office/drawing/2014/main" id="{33FD07E6-C1FF-423B-B763-9868CB8E0AB0}"/>
                    </a:ext>
                  </a:extLst>
                </p14:cNvPr>
                <p14:cNvContentPartPr/>
                <p14:nvPr/>
              </p14:nvContentPartPr>
              <p14:xfrm>
                <a:off x="2283213" y="633307"/>
                <a:ext cx="78840" cy="129240"/>
              </p14:xfrm>
            </p:contentPart>
          </mc:Choice>
          <mc:Fallback>
            <p:pic>
              <p:nvPicPr>
                <p:cNvPr id="201" name="Freihand 200">
                  <a:extLst>
                    <a:ext uri="{FF2B5EF4-FFF2-40B4-BE49-F238E27FC236}">
                      <a16:creationId xmlns:a16="http://schemas.microsoft.com/office/drawing/2014/main" id="{33FD07E6-C1FF-423B-B763-9868CB8E0AB0}"/>
                    </a:ext>
                  </a:extLst>
                </p:cNvPr>
                <p:cNvPicPr/>
                <p:nvPr/>
              </p:nvPicPr>
              <p:blipFill>
                <a:blip r:embed="rId195"/>
                <a:stretch>
                  <a:fillRect/>
                </a:stretch>
              </p:blipFill>
              <p:spPr>
                <a:xfrm>
                  <a:off x="2278893" y="628987"/>
                  <a:ext cx="874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202" name="Freihand 201">
                  <a:extLst>
                    <a:ext uri="{FF2B5EF4-FFF2-40B4-BE49-F238E27FC236}">
                      <a16:creationId xmlns:a16="http://schemas.microsoft.com/office/drawing/2014/main" id="{2920505F-8DF4-4111-B15B-AD3E9B4A118E}"/>
                    </a:ext>
                  </a:extLst>
                </p14:cNvPr>
                <p14:cNvContentPartPr/>
                <p14:nvPr/>
              </p14:nvContentPartPr>
              <p14:xfrm>
                <a:off x="2269893" y="634387"/>
                <a:ext cx="129600" cy="97920"/>
              </p14:xfrm>
            </p:contentPart>
          </mc:Choice>
          <mc:Fallback>
            <p:pic>
              <p:nvPicPr>
                <p:cNvPr id="202" name="Freihand 201">
                  <a:extLst>
                    <a:ext uri="{FF2B5EF4-FFF2-40B4-BE49-F238E27FC236}">
                      <a16:creationId xmlns:a16="http://schemas.microsoft.com/office/drawing/2014/main" id="{2920505F-8DF4-4111-B15B-AD3E9B4A118E}"/>
                    </a:ext>
                  </a:extLst>
                </p:cNvPr>
                <p:cNvPicPr/>
                <p:nvPr/>
              </p:nvPicPr>
              <p:blipFill>
                <a:blip r:embed="rId197"/>
                <a:stretch>
                  <a:fillRect/>
                </a:stretch>
              </p:blipFill>
              <p:spPr>
                <a:xfrm>
                  <a:off x="2265573" y="630067"/>
                  <a:ext cx="1382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203" name="Freihand 202">
                  <a:extLst>
                    <a:ext uri="{FF2B5EF4-FFF2-40B4-BE49-F238E27FC236}">
                      <a16:creationId xmlns:a16="http://schemas.microsoft.com/office/drawing/2014/main" id="{704C5206-63D7-4B59-A4BB-D1F856364FCC}"/>
                    </a:ext>
                  </a:extLst>
                </p14:cNvPr>
                <p14:cNvContentPartPr/>
                <p14:nvPr/>
              </p14:nvContentPartPr>
              <p14:xfrm>
                <a:off x="2413173" y="616387"/>
                <a:ext cx="68040" cy="97920"/>
              </p14:xfrm>
            </p:contentPart>
          </mc:Choice>
          <mc:Fallback>
            <p:pic>
              <p:nvPicPr>
                <p:cNvPr id="203" name="Freihand 202">
                  <a:extLst>
                    <a:ext uri="{FF2B5EF4-FFF2-40B4-BE49-F238E27FC236}">
                      <a16:creationId xmlns:a16="http://schemas.microsoft.com/office/drawing/2014/main" id="{704C5206-63D7-4B59-A4BB-D1F856364FCC}"/>
                    </a:ext>
                  </a:extLst>
                </p:cNvPr>
                <p:cNvPicPr/>
                <p:nvPr/>
              </p:nvPicPr>
              <p:blipFill>
                <a:blip r:embed="rId199"/>
                <a:stretch>
                  <a:fillRect/>
                </a:stretch>
              </p:blipFill>
              <p:spPr>
                <a:xfrm>
                  <a:off x="2408853" y="612067"/>
                  <a:ext cx="766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204" name="Freihand 203">
                  <a:extLst>
                    <a:ext uri="{FF2B5EF4-FFF2-40B4-BE49-F238E27FC236}">
                      <a16:creationId xmlns:a16="http://schemas.microsoft.com/office/drawing/2014/main" id="{BCAB98A4-0249-4A2B-B0E3-F3194AC1ACE9}"/>
                    </a:ext>
                  </a:extLst>
                </p14:cNvPr>
                <p14:cNvContentPartPr/>
                <p14:nvPr/>
              </p14:nvContentPartPr>
              <p14:xfrm>
                <a:off x="2506773" y="558427"/>
                <a:ext cx="110520" cy="90360"/>
              </p14:xfrm>
            </p:contentPart>
          </mc:Choice>
          <mc:Fallback>
            <p:pic>
              <p:nvPicPr>
                <p:cNvPr id="204" name="Freihand 203">
                  <a:extLst>
                    <a:ext uri="{FF2B5EF4-FFF2-40B4-BE49-F238E27FC236}">
                      <a16:creationId xmlns:a16="http://schemas.microsoft.com/office/drawing/2014/main" id="{BCAB98A4-0249-4A2B-B0E3-F3194AC1ACE9}"/>
                    </a:ext>
                  </a:extLst>
                </p:cNvPr>
                <p:cNvPicPr/>
                <p:nvPr/>
              </p:nvPicPr>
              <p:blipFill>
                <a:blip r:embed="rId201"/>
                <a:stretch>
                  <a:fillRect/>
                </a:stretch>
              </p:blipFill>
              <p:spPr>
                <a:xfrm>
                  <a:off x="2502453" y="554107"/>
                  <a:ext cx="1191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205" name="Freihand 204">
                  <a:extLst>
                    <a:ext uri="{FF2B5EF4-FFF2-40B4-BE49-F238E27FC236}">
                      <a16:creationId xmlns:a16="http://schemas.microsoft.com/office/drawing/2014/main" id="{79F006F1-BD7F-4E5F-9F35-E1C16B7B0D90}"/>
                    </a:ext>
                  </a:extLst>
                </p14:cNvPr>
                <p14:cNvContentPartPr/>
                <p14:nvPr/>
              </p14:nvContentPartPr>
              <p14:xfrm>
                <a:off x="2622693" y="409747"/>
                <a:ext cx="123840" cy="158040"/>
              </p14:xfrm>
            </p:contentPart>
          </mc:Choice>
          <mc:Fallback>
            <p:pic>
              <p:nvPicPr>
                <p:cNvPr id="205" name="Freihand 204">
                  <a:extLst>
                    <a:ext uri="{FF2B5EF4-FFF2-40B4-BE49-F238E27FC236}">
                      <a16:creationId xmlns:a16="http://schemas.microsoft.com/office/drawing/2014/main" id="{79F006F1-BD7F-4E5F-9F35-E1C16B7B0D90}"/>
                    </a:ext>
                  </a:extLst>
                </p:cNvPr>
                <p:cNvPicPr/>
                <p:nvPr/>
              </p:nvPicPr>
              <p:blipFill>
                <a:blip r:embed="rId203"/>
                <a:stretch>
                  <a:fillRect/>
                </a:stretch>
              </p:blipFill>
              <p:spPr>
                <a:xfrm>
                  <a:off x="2618373" y="405427"/>
                  <a:ext cx="1324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206" name="Freihand 205">
                  <a:extLst>
                    <a:ext uri="{FF2B5EF4-FFF2-40B4-BE49-F238E27FC236}">
                      <a16:creationId xmlns:a16="http://schemas.microsoft.com/office/drawing/2014/main" id="{79A29B83-117F-4171-8D13-8B0F70385DF2}"/>
                    </a:ext>
                  </a:extLst>
                </p14:cNvPr>
                <p14:cNvContentPartPr/>
                <p14:nvPr/>
              </p14:nvContentPartPr>
              <p14:xfrm>
                <a:off x="2735013" y="392827"/>
                <a:ext cx="112320" cy="109800"/>
              </p14:xfrm>
            </p:contentPart>
          </mc:Choice>
          <mc:Fallback>
            <p:pic>
              <p:nvPicPr>
                <p:cNvPr id="206" name="Freihand 205">
                  <a:extLst>
                    <a:ext uri="{FF2B5EF4-FFF2-40B4-BE49-F238E27FC236}">
                      <a16:creationId xmlns:a16="http://schemas.microsoft.com/office/drawing/2014/main" id="{79A29B83-117F-4171-8D13-8B0F70385DF2}"/>
                    </a:ext>
                  </a:extLst>
                </p:cNvPr>
                <p:cNvPicPr/>
                <p:nvPr/>
              </p:nvPicPr>
              <p:blipFill>
                <a:blip r:embed="rId205"/>
                <a:stretch>
                  <a:fillRect/>
                </a:stretch>
              </p:blipFill>
              <p:spPr>
                <a:xfrm>
                  <a:off x="2730693" y="388507"/>
                  <a:ext cx="1209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207" name="Freihand 206">
                  <a:extLst>
                    <a:ext uri="{FF2B5EF4-FFF2-40B4-BE49-F238E27FC236}">
                      <a16:creationId xmlns:a16="http://schemas.microsoft.com/office/drawing/2014/main" id="{7E72B0F4-4F3F-4A2B-956B-0856D8BD0FD5}"/>
                    </a:ext>
                  </a:extLst>
                </p14:cNvPr>
                <p14:cNvContentPartPr/>
                <p14:nvPr/>
              </p14:nvContentPartPr>
              <p14:xfrm>
                <a:off x="2594973" y="735187"/>
                <a:ext cx="137520" cy="109080"/>
              </p14:xfrm>
            </p:contentPart>
          </mc:Choice>
          <mc:Fallback>
            <p:pic>
              <p:nvPicPr>
                <p:cNvPr id="207" name="Freihand 206">
                  <a:extLst>
                    <a:ext uri="{FF2B5EF4-FFF2-40B4-BE49-F238E27FC236}">
                      <a16:creationId xmlns:a16="http://schemas.microsoft.com/office/drawing/2014/main" id="{7E72B0F4-4F3F-4A2B-956B-0856D8BD0FD5}"/>
                    </a:ext>
                  </a:extLst>
                </p:cNvPr>
                <p:cNvPicPr/>
                <p:nvPr/>
              </p:nvPicPr>
              <p:blipFill>
                <a:blip r:embed="rId207"/>
                <a:stretch>
                  <a:fillRect/>
                </a:stretch>
              </p:blipFill>
              <p:spPr>
                <a:xfrm>
                  <a:off x="2590653" y="730867"/>
                  <a:ext cx="1461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208" name="Freihand 207">
                  <a:extLst>
                    <a:ext uri="{FF2B5EF4-FFF2-40B4-BE49-F238E27FC236}">
                      <a16:creationId xmlns:a16="http://schemas.microsoft.com/office/drawing/2014/main" id="{A2BE622E-D40F-42B4-ADFD-AA7A8108C0BE}"/>
                    </a:ext>
                  </a:extLst>
                </p14:cNvPr>
                <p14:cNvContentPartPr/>
                <p14:nvPr/>
              </p14:nvContentPartPr>
              <p14:xfrm>
                <a:off x="2543493" y="631147"/>
                <a:ext cx="222840" cy="287640"/>
              </p14:xfrm>
            </p:contentPart>
          </mc:Choice>
          <mc:Fallback>
            <p:pic>
              <p:nvPicPr>
                <p:cNvPr id="208" name="Freihand 207">
                  <a:extLst>
                    <a:ext uri="{FF2B5EF4-FFF2-40B4-BE49-F238E27FC236}">
                      <a16:creationId xmlns:a16="http://schemas.microsoft.com/office/drawing/2014/main" id="{A2BE622E-D40F-42B4-ADFD-AA7A8108C0BE}"/>
                    </a:ext>
                  </a:extLst>
                </p:cNvPr>
                <p:cNvPicPr/>
                <p:nvPr/>
              </p:nvPicPr>
              <p:blipFill>
                <a:blip r:embed="rId209"/>
                <a:stretch>
                  <a:fillRect/>
                </a:stretch>
              </p:blipFill>
              <p:spPr>
                <a:xfrm>
                  <a:off x="2539173" y="626827"/>
                  <a:ext cx="23148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209" name="Freihand 208">
                  <a:extLst>
                    <a:ext uri="{FF2B5EF4-FFF2-40B4-BE49-F238E27FC236}">
                      <a16:creationId xmlns:a16="http://schemas.microsoft.com/office/drawing/2014/main" id="{A2BD6550-FF82-4EE3-A11E-9AC869B5FBE3}"/>
                    </a:ext>
                  </a:extLst>
                </p14:cNvPr>
                <p14:cNvContentPartPr/>
                <p14:nvPr/>
              </p14:nvContentPartPr>
              <p14:xfrm>
                <a:off x="2413533" y="1612867"/>
                <a:ext cx="184320" cy="322560"/>
              </p14:xfrm>
            </p:contentPart>
          </mc:Choice>
          <mc:Fallback>
            <p:pic>
              <p:nvPicPr>
                <p:cNvPr id="209" name="Freihand 208">
                  <a:extLst>
                    <a:ext uri="{FF2B5EF4-FFF2-40B4-BE49-F238E27FC236}">
                      <a16:creationId xmlns:a16="http://schemas.microsoft.com/office/drawing/2014/main" id="{A2BD6550-FF82-4EE3-A11E-9AC869B5FBE3}"/>
                    </a:ext>
                  </a:extLst>
                </p:cNvPr>
                <p:cNvPicPr/>
                <p:nvPr/>
              </p:nvPicPr>
              <p:blipFill>
                <a:blip r:embed="rId211"/>
                <a:stretch>
                  <a:fillRect/>
                </a:stretch>
              </p:blipFill>
              <p:spPr>
                <a:xfrm>
                  <a:off x="2409213" y="1608547"/>
                  <a:ext cx="192960" cy="3312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210" name="Freihand 209">
                  <a:extLst>
                    <a:ext uri="{FF2B5EF4-FFF2-40B4-BE49-F238E27FC236}">
                      <a16:creationId xmlns:a16="http://schemas.microsoft.com/office/drawing/2014/main" id="{B6007A3C-E610-4853-A9D2-5093455E443F}"/>
                    </a:ext>
                  </a:extLst>
                </p14:cNvPr>
                <p14:cNvContentPartPr/>
                <p14:nvPr/>
              </p14:nvContentPartPr>
              <p14:xfrm>
                <a:off x="2403813" y="1726267"/>
                <a:ext cx="126000" cy="195840"/>
              </p14:xfrm>
            </p:contentPart>
          </mc:Choice>
          <mc:Fallback>
            <p:pic>
              <p:nvPicPr>
                <p:cNvPr id="210" name="Freihand 209">
                  <a:extLst>
                    <a:ext uri="{FF2B5EF4-FFF2-40B4-BE49-F238E27FC236}">
                      <a16:creationId xmlns:a16="http://schemas.microsoft.com/office/drawing/2014/main" id="{B6007A3C-E610-4853-A9D2-5093455E443F}"/>
                    </a:ext>
                  </a:extLst>
                </p:cNvPr>
                <p:cNvPicPr/>
                <p:nvPr/>
              </p:nvPicPr>
              <p:blipFill>
                <a:blip r:embed="rId213"/>
                <a:stretch>
                  <a:fillRect/>
                </a:stretch>
              </p:blipFill>
              <p:spPr>
                <a:xfrm>
                  <a:off x="2399493" y="1721947"/>
                  <a:ext cx="13464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211" name="Freihand 210">
                  <a:extLst>
                    <a:ext uri="{FF2B5EF4-FFF2-40B4-BE49-F238E27FC236}">
                      <a16:creationId xmlns:a16="http://schemas.microsoft.com/office/drawing/2014/main" id="{255CF47C-DB33-4236-84B5-BD153662D0CA}"/>
                    </a:ext>
                  </a:extLst>
                </p14:cNvPr>
                <p14:cNvContentPartPr/>
                <p14:nvPr/>
              </p14:nvContentPartPr>
              <p14:xfrm>
                <a:off x="2659053" y="1321987"/>
                <a:ext cx="73080" cy="119880"/>
              </p14:xfrm>
            </p:contentPart>
          </mc:Choice>
          <mc:Fallback>
            <p:pic>
              <p:nvPicPr>
                <p:cNvPr id="211" name="Freihand 210">
                  <a:extLst>
                    <a:ext uri="{FF2B5EF4-FFF2-40B4-BE49-F238E27FC236}">
                      <a16:creationId xmlns:a16="http://schemas.microsoft.com/office/drawing/2014/main" id="{255CF47C-DB33-4236-84B5-BD153662D0CA}"/>
                    </a:ext>
                  </a:extLst>
                </p:cNvPr>
                <p:cNvPicPr/>
                <p:nvPr/>
              </p:nvPicPr>
              <p:blipFill>
                <a:blip r:embed="rId215"/>
                <a:stretch>
                  <a:fillRect/>
                </a:stretch>
              </p:blipFill>
              <p:spPr>
                <a:xfrm>
                  <a:off x="2654733" y="1317667"/>
                  <a:ext cx="817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212" name="Freihand 211">
                  <a:extLst>
                    <a:ext uri="{FF2B5EF4-FFF2-40B4-BE49-F238E27FC236}">
                      <a16:creationId xmlns:a16="http://schemas.microsoft.com/office/drawing/2014/main" id="{011BFBF7-C10F-42D1-B149-0BE30C7C88A3}"/>
                    </a:ext>
                  </a:extLst>
                </p14:cNvPr>
                <p14:cNvContentPartPr/>
                <p14:nvPr/>
              </p14:nvContentPartPr>
              <p14:xfrm>
                <a:off x="2751213" y="1229467"/>
                <a:ext cx="117360" cy="138960"/>
              </p14:xfrm>
            </p:contentPart>
          </mc:Choice>
          <mc:Fallback>
            <p:pic>
              <p:nvPicPr>
                <p:cNvPr id="212" name="Freihand 211">
                  <a:extLst>
                    <a:ext uri="{FF2B5EF4-FFF2-40B4-BE49-F238E27FC236}">
                      <a16:creationId xmlns:a16="http://schemas.microsoft.com/office/drawing/2014/main" id="{011BFBF7-C10F-42D1-B149-0BE30C7C88A3}"/>
                    </a:ext>
                  </a:extLst>
                </p:cNvPr>
                <p:cNvPicPr/>
                <p:nvPr/>
              </p:nvPicPr>
              <p:blipFill>
                <a:blip r:embed="rId217"/>
                <a:stretch>
                  <a:fillRect/>
                </a:stretch>
              </p:blipFill>
              <p:spPr>
                <a:xfrm>
                  <a:off x="2746893" y="1225147"/>
                  <a:ext cx="1260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213" name="Freihand 212">
                  <a:extLst>
                    <a:ext uri="{FF2B5EF4-FFF2-40B4-BE49-F238E27FC236}">
                      <a16:creationId xmlns:a16="http://schemas.microsoft.com/office/drawing/2014/main" id="{76682E8E-8E23-4C35-A5B9-7F367664BD4B}"/>
                    </a:ext>
                  </a:extLst>
                </p14:cNvPr>
                <p14:cNvContentPartPr/>
                <p14:nvPr/>
              </p14:nvContentPartPr>
              <p14:xfrm>
                <a:off x="2858853" y="1184467"/>
                <a:ext cx="83520" cy="85320"/>
              </p14:xfrm>
            </p:contentPart>
          </mc:Choice>
          <mc:Fallback>
            <p:pic>
              <p:nvPicPr>
                <p:cNvPr id="213" name="Freihand 212">
                  <a:extLst>
                    <a:ext uri="{FF2B5EF4-FFF2-40B4-BE49-F238E27FC236}">
                      <a16:creationId xmlns:a16="http://schemas.microsoft.com/office/drawing/2014/main" id="{76682E8E-8E23-4C35-A5B9-7F367664BD4B}"/>
                    </a:ext>
                  </a:extLst>
                </p:cNvPr>
                <p:cNvPicPr/>
                <p:nvPr/>
              </p:nvPicPr>
              <p:blipFill>
                <a:blip r:embed="rId219"/>
                <a:stretch>
                  <a:fillRect/>
                </a:stretch>
              </p:blipFill>
              <p:spPr>
                <a:xfrm>
                  <a:off x="2854533" y="1180147"/>
                  <a:ext cx="921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214" name="Freihand 213">
                  <a:extLst>
                    <a:ext uri="{FF2B5EF4-FFF2-40B4-BE49-F238E27FC236}">
                      <a16:creationId xmlns:a16="http://schemas.microsoft.com/office/drawing/2014/main" id="{EA60A64B-E5C2-473C-A7BD-CA908F80BA9C}"/>
                    </a:ext>
                  </a:extLst>
                </p14:cNvPr>
                <p14:cNvContentPartPr/>
                <p14:nvPr/>
              </p14:nvContentPartPr>
              <p14:xfrm>
                <a:off x="2931573" y="1034707"/>
                <a:ext cx="145080" cy="151200"/>
              </p14:xfrm>
            </p:contentPart>
          </mc:Choice>
          <mc:Fallback>
            <p:pic>
              <p:nvPicPr>
                <p:cNvPr id="214" name="Freihand 213">
                  <a:extLst>
                    <a:ext uri="{FF2B5EF4-FFF2-40B4-BE49-F238E27FC236}">
                      <a16:creationId xmlns:a16="http://schemas.microsoft.com/office/drawing/2014/main" id="{EA60A64B-E5C2-473C-A7BD-CA908F80BA9C}"/>
                    </a:ext>
                  </a:extLst>
                </p:cNvPr>
                <p:cNvPicPr/>
                <p:nvPr/>
              </p:nvPicPr>
              <p:blipFill>
                <a:blip r:embed="rId221"/>
                <a:stretch>
                  <a:fillRect/>
                </a:stretch>
              </p:blipFill>
              <p:spPr>
                <a:xfrm>
                  <a:off x="2927253" y="1030387"/>
                  <a:ext cx="1537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215" name="Freihand 214">
                  <a:extLst>
                    <a:ext uri="{FF2B5EF4-FFF2-40B4-BE49-F238E27FC236}">
                      <a16:creationId xmlns:a16="http://schemas.microsoft.com/office/drawing/2014/main" id="{40E8A127-EC0D-4907-8009-B893613AD966}"/>
                    </a:ext>
                  </a:extLst>
                </p14:cNvPr>
                <p14:cNvContentPartPr/>
                <p14:nvPr/>
              </p14:nvContentPartPr>
              <p14:xfrm>
                <a:off x="3101133" y="968107"/>
                <a:ext cx="67320" cy="156240"/>
              </p14:xfrm>
            </p:contentPart>
          </mc:Choice>
          <mc:Fallback>
            <p:pic>
              <p:nvPicPr>
                <p:cNvPr id="215" name="Freihand 214">
                  <a:extLst>
                    <a:ext uri="{FF2B5EF4-FFF2-40B4-BE49-F238E27FC236}">
                      <a16:creationId xmlns:a16="http://schemas.microsoft.com/office/drawing/2014/main" id="{40E8A127-EC0D-4907-8009-B893613AD966}"/>
                    </a:ext>
                  </a:extLst>
                </p:cNvPr>
                <p:cNvPicPr/>
                <p:nvPr/>
              </p:nvPicPr>
              <p:blipFill>
                <a:blip r:embed="rId223"/>
                <a:stretch>
                  <a:fillRect/>
                </a:stretch>
              </p:blipFill>
              <p:spPr>
                <a:xfrm>
                  <a:off x="3096813" y="963787"/>
                  <a:ext cx="759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216" name="Freihand 215">
                  <a:extLst>
                    <a:ext uri="{FF2B5EF4-FFF2-40B4-BE49-F238E27FC236}">
                      <a16:creationId xmlns:a16="http://schemas.microsoft.com/office/drawing/2014/main" id="{B17ED536-D9AB-4291-A77F-A7D7B01887A7}"/>
                    </a:ext>
                  </a:extLst>
                </p14:cNvPr>
                <p14:cNvContentPartPr/>
                <p14:nvPr/>
              </p14:nvContentPartPr>
              <p14:xfrm>
                <a:off x="3146853" y="830947"/>
                <a:ext cx="141120" cy="142920"/>
              </p14:xfrm>
            </p:contentPart>
          </mc:Choice>
          <mc:Fallback>
            <p:pic>
              <p:nvPicPr>
                <p:cNvPr id="216" name="Freihand 215">
                  <a:extLst>
                    <a:ext uri="{FF2B5EF4-FFF2-40B4-BE49-F238E27FC236}">
                      <a16:creationId xmlns:a16="http://schemas.microsoft.com/office/drawing/2014/main" id="{B17ED536-D9AB-4291-A77F-A7D7B01887A7}"/>
                    </a:ext>
                  </a:extLst>
                </p:cNvPr>
                <p:cNvPicPr/>
                <p:nvPr/>
              </p:nvPicPr>
              <p:blipFill>
                <a:blip r:embed="rId225"/>
                <a:stretch>
                  <a:fillRect/>
                </a:stretch>
              </p:blipFill>
              <p:spPr>
                <a:xfrm>
                  <a:off x="3142533" y="826627"/>
                  <a:ext cx="1497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217" name="Freihand 216">
                  <a:extLst>
                    <a:ext uri="{FF2B5EF4-FFF2-40B4-BE49-F238E27FC236}">
                      <a16:creationId xmlns:a16="http://schemas.microsoft.com/office/drawing/2014/main" id="{038DDC29-9E8B-4085-B7A0-939F1D9C9B68}"/>
                    </a:ext>
                  </a:extLst>
                </p14:cNvPr>
                <p14:cNvContentPartPr/>
                <p14:nvPr/>
              </p14:nvContentPartPr>
              <p14:xfrm>
                <a:off x="3231093" y="797107"/>
                <a:ext cx="42840" cy="18360"/>
              </p14:xfrm>
            </p:contentPart>
          </mc:Choice>
          <mc:Fallback>
            <p:pic>
              <p:nvPicPr>
                <p:cNvPr id="217" name="Freihand 216">
                  <a:extLst>
                    <a:ext uri="{FF2B5EF4-FFF2-40B4-BE49-F238E27FC236}">
                      <a16:creationId xmlns:a16="http://schemas.microsoft.com/office/drawing/2014/main" id="{038DDC29-9E8B-4085-B7A0-939F1D9C9B68}"/>
                    </a:ext>
                  </a:extLst>
                </p:cNvPr>
                <p:cNvPicPr/>
                <p:nvPr/>
              </p:nvPicPr>
              <p:blipFill>
                <a:blip r:embed="rId227"/>
                <a:stretch>
                  <a:fillRect/>
                </a:stretch>
              </p:blipFill>
              <p:spPr>
                <a:xfrm>
                  <a:off x="3226773" y="792787"/>
                  <a:ext cx="5148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218" name="Freihand 217">
                  <a:extLst>
                    <a:ext uri="{FF2B5EF4-FFF2-40B4-BE49-F238E27FC236}">
                      <a16:creationId xmlns:a16="http://schemas.microsoft.com/office/drawing/2014/main" id="{BA056B64-19FB-4954-9E6B-5F57ED81A985}"/>
                    </a:ext>
                  </a:extLst>
                </p14:cNvPr>
                <p14:cNvContentPartPr/>
                <p14:nvPr/>
              </p14:nvContentPartPr>
              <p14:xfrm>
                <a:off x="3297693" y="766147"/>
                <a:ext cx="149400" cy="85680"/>
              </p14:xfrm>
            </p:contentPart>
          </mc:Choice>
          <mc:Fallback>
            <p:pic>
              <p:nvPicPr>
                <p:cNvPr id="218" name="Freihand 217">
                  <a:extLst>
                    <a:ext uri="{FF2B5EF4-FFF2-40B4-BE49-F238E27FC236}">
                      <a16:creationId xmlns:a16="http://schemas.microsoft.com/office/drawing/2014/main" id="{BA056B64-19FB-4954-9E6B-5F57ED81A985}"/>
                    </a:ext>
                  </a:extLst>
                </p:cNvPr>
                <p:cNvPicPr/>
                <p:nvPr/>
              </p:nvPicPr>
              <p:blipFill>
                <a:blip r:embed="rId229"/>
                <a:stretch>
                  <a:fillRect/>
                </a:stretch>
              </p:blipFill>
              <p:spPr>
                <a:xfrm>
                  <a:off x="3293373" y="761827"/>
                  <a:ext cx="1580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219" name="Freihand 218">
                  <a:extLst>
                    <a:ext uri="{FF2B5EF4-FFF2-40B4-BE49-F238E27FC236}">
                      <a16:creationId xmlns:a16="http://schemas.microsoft.com/office/drawing/2014/main" id="{EF9E84DA-B1B4-4134-AF20-4CB53550FA9B}"/>
                    </a:ext>
                  </a:extLst>
                </p14:cNvPr>
                <p14:cNvContentPartPr/>
                <p14:nvPr/>
              </p14:nvContentPartPr>
              <p14:xfrm>
                <a:off x="3225693" y="1096627"/>
                <a:ext cx="65880" cy="149040"/>
              </p14:xfrm>
            </p:contentPart>
          </mc:Choice>
          <mc:Fallback>
            <p:pic>
              <p:nvPicPr>
                <p:cNvPr id="219" name="Freihand 218">
                  <a:extLst>
                    <a:ext uri="{FF2B5EF4-FFF2-40B4-BE49-F238E27FC236}">
                      <a16:creationId xmlns:a16="http://schemas.microsoft.com/office/drawing/2014/main" id="{EF9E84DA-B1B4-4134-AF20-4CB53550FA9B}"/>
                    </a:ext>
                  </a:extLst>
                </p:cNvPr>
                <p:cNvPicPr/>
                <p:nvPr/>
              </p:nvPicPr>
              <p:blipFill>
                <a:blip r:embed="rId231"/>
                <a:stretch>
                  <a:fillRect/>
                </a:stretch>
              </p:blipFill>
              <p:spPr>
                <a:xfrm>
                  <a:off x="3221373" y="1092307"/>
                  <a:ext cx="745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220" name="Freihand 219">
                  <a:extLst>
                    <a:ext uri="{FF2B5EF4-FFF2-40B4-BE49-F238E27FC236}">
                      <a16:creationId xmlns:a16="http://schemas.microsoft.com/office/drawing/2014/main" id="{FDB6DC0E-BF97-4F4E-A1E6-2F5DD2A37C97}"/>
                    </a:ext>
                  </a:extLst>
                </p14:cNvPr>
                <p14:cNvContentPartPr/>
                <p14:nvPr/>
              </p14:nvContentPartPr>
              <p14:xfrm>
                <a:off x="3304893" y="957667"/>
                <a:ext cx="172440" cy="163080"/>
              </p14:xfrm>
            </p:contentPart>
          </mc:Choice>
          <mc:Fallback>
            <p:pic>
              <p:nvPicPr>
                <p:cNvPr id="220" name="Freihand 219">
                  <a:extLst>
                    <a:ext uri="{FF2B5EF4-FFF2-40B4-BE49-F238E27FC236}">
                      <a16:creationId xmlns:a16="http://schemas.microsoft.com/office/drawing/2014/main" id="{FDB6DC0E-BF97-4F4E-A1E6-2F5DD2A37C97}"/>
                    </a:ext>
                  </a:extLst>
                </p:cNvPr>
                <p:cNvPicPr/>
                <p:nvPr/>
              </p:nvPicPr>
              <p:blipFill>
                <a:blip r:embed="rId233"/>
                <a:stretch>
                  <a:fillRect/>
                </a:stretch>
              </p:blipFill>
              <p:spPr>
                <a:xfrm>
                  <a:off x="3300573" y="953347"/>
                  <a:ext cx="1810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221" name="Freihand 220">
                  <a:extLst>
                    <a:ext uri="{FF2B5EF4-FFF2-40B4-BE49-F238E27FC236}">
                      <a16:creationId xmlns:a16="http://schemas.microsoft.com/office/drawing/2014/main" id="{19A3A7C1-D952-4C30-8EC0-387884A9E237}"/>
                    </a:ext>
                  </a:extLst>
                </p14:cNvPr>
                <p14:cNvContentPartPr/>
                <p14:nvPr/>
              </p14:nvContentPartPr>
              <p14:xfrm>
                <a:off x="3439533" y="827707"/>
                <a:ext cx="81360" cy="127440"/>
              </p14:xfrm>
            </p:contentPart>
          </mc:Choice>
          <mc:Fallback>
            <p:pic>
              <p:nvPicPr>
                <p:cNvPr id="221" name="Freihand 220">
                  <a:extLst>
                    <a:ext uri="{FF2B5EF4-FFF2-40B4-BE49-F238E27FC236}">
                      <a16:creationId xmlns:a16="http://schemas.microsoft.com/office/drawing/2014/main" id="{19A3A7C1-D952-4C30-8EC0-387884A9E237}"/>
                    </a:ext>
                  </a:extLst>
                </p:cNvPr>
                <p:cNvPicPr/>
                <p:nvPr/>
              </p:nvPicPr>
              <p:blipFill>
                <a:blip r:embed="rId235"/>
                <a:stretch>
                  <a:fillRect/>
                </a:stretch>
              </p:blipFill>
              <p:spPr>
                <a:xfrm>
                  <a:off x="3435213" y="823387"/>
                  <a:ext cx="900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222" name="Freihand 221">
                  <a:extLst>
                    <a:ext uri="{FF2B5EF4-FFF2-40B4-BE49-F238E27FC236}">
                      <a16:creationId xmlns:a16="http://schemas.microsoft.com/office/drawing/2014/main" id="{4B9E69B0-8541-4A51-898F-E3DAC75DB91F}"/>
                    </a:ext>
                  </a:extLst>
                </p14:cNvPr>
                <p14:cNvContentPartPr/>
                <p14:nvPr/>
              </p14:nvContentPartPr>
              <p14:xfrm>
                <a:off x="3362853" y="892867"/>
                <a:ext cx="21600" cy="14040"/>
              </p14:xfrm>
            </p:contentPart>
          </mc:Choice>
          <mc:Fallback>
            <p:pic>
              <p:nvPicPr>
                <p:cNvPr id="222" name="Freihand 221">
                  <a:extLst>
                    <a:ext uri="{FF2B5EF4-FFF2-40B4-BE49-F238E27FC236}">
                      <a16:creationId xmlns:a16="http://schemas.microsoft.com/office/drawing/2014/main" id="{4B9E69B0-8541-4A51-898F-E3DAC75DB91F}"/>
                    </a:ext>
                  </a:extLst>
                </p:cNvPr>
                <p:cNvPicPr/>
                <p:nvPr/>
              </p:nvPicPr>
              <p:blipFill>
                <a:blip r:embed="rId237"/>
                <a:stretch>
                  <a:fillRect/>
                </a:stretch>
              </p:blipFill>
              <p:spPr>
                <a:xfrm>
                  <a:off x="3358533" y="888547"/>
                  <a:ext cx="302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223" name="Freihand 222">
                  <a:extLst>
                    <a:ext uri="{FF2B5EF4-FFF2-40B4-BE49-F238E27FC236}">
                      <a16:creationId xmlns:a16="http://schemas.microsoft.com/office/drawing/2014/main" id="{872F3FF9-7F98-4708-891B-D89187BF2418}"/>
                    </a:ext>
                  </a:extLst>
                </p14:cNvPr>
                <p14:cNvContentPartPr/>
                <p14:nvPr/>
              </p14:nvContentPartPr>
              <p14:xfrm>
                <a:off x="3549333" y="731947"/>
                <a:ext cx="178920" cy="123480"/>
              </p14:xfrm>
            </p:contentPart>
          </mc:Choice>
          <mc:Fallback>
            <p:pic>
              <p:nvPicPr>
                <p:cNvPr id="223" name="Freihand 222">
                  <a:extLst>
                    <a:ext uri="{FF2B5EF4-FFF2-40B4-BE49-F238E27FC236}">
                      <a16:creationId xmlns:a16="http://schemas.microsoft.com/office/drawing/2014/main" id="{872F3FF9-7F98-4708-891B-D89187BF2418}"/>
                    </a:ext>
                  </a:extLst>
                </p:cNvPr>
                <p:cNvPicPr/>
                <p:nvPr/>
              </p:nvPicPr>
              <p:blipFill>
                <a:blip r:embed="rId239"/>
                <a:stretch>
                  <a:fillRect/>
                </a:stretch>
              </p:blipFill>
              <p:spPr>
                <a:xfrm>
                  <a:off x="3545013" y="727627"/>
                  <a:ext cx="1875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224" name="Freihand 223">
                  <a:extLst>
                    <a:ext uri="{FF2B5EF4-FFF2-40B4-BE49-F238E27FC236}">
                      <a16:creationId xmlns:a16="http://schemas.microsoft.com/office/drawing/2014/main" id="{1C600DAE-39A7-4ADB-AD86-08C82F937122}"/>
                    </a:ext>
                  </a:extLst>
                </p14:cNvPr>
                <p14:cNvContentPartPr/>
                <p14:nvPr/>
              </p14:nvContentPartPr>
              <p14:xfrm>
                <a:off x="3720693" y="549067"/>
                <a:ext cx="212400" cy="220320"/>
              </p14:xfrm>
            </p:contentPart>
          </mc:Choice>
          <mc:Fallback>
            <p:pic>
              <p:nvPicPr>
                <p:cNvPr id="224" name="Freihand 223">
                  <a:extLst>
                    <a:ext uri="{FF2B5EF4-FFF2-40B4-BE49-F238E27FC236}">
                      <a16:creationId xmlns:a16="http://schemas.microsoft.com/office/drawing/2014/main" id="{1C600DAE-39A7-4ADB-AD86-08C82F937122}"/>
                    </a:ext>
                  </a:extLst>
                </p:cNvPr>
                <p:cNvPicPr/>
                <p:nvPr/>
              </p:nvPicPr>
              <p:blipFill>
                <a:blip r:embed="rId241"/>
                <a:stretch>
                  <a:fillRect/>
                </a:stretch>
              </p:blipFill>
              <p:spPr>
                <a:xfrm>
                  <a:off x="3716373" y="544747"/>
                  <a:ext cx="22104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225" name="Freihand 224">
                  <a:extLst>
                    <a:ext uri="{FF2B5EF4-FFF2-40B4-BE49-F238E27FC236}">
                      <a16:creationId xmlns:a16="http://schemas.microsoft.com/office/drawing/2014/main" id="{40B574BF-66F7-448C-8BD7-12AE7C31D59D}"/>
                    </a:ext>
                  </a:extLst>
                </p14:cNvPr>
                <p14:cNvContentPartPr/>
                <p14:nvPr/>
              </p14:nvContentPartPr>
              <p14:xfrm>
                <a:off x="3966573" y="553387"/>
                <a:ext cx="116280" cy="93600"/>
              </p14:xfrm>
            </p:contentPart>
          </mc:Choice>
          <mc:Fallback>
            <p:pic>
              <p:nvPicPr>
                <p:cNvPr id="225" name="Freihand 224">
                  <a:extLst>
                    <a:ext uri="{FF2B5EF4-FFF2-40B4-BE49-F238E27FC236}">
                      <a16:creationId xmlns:a16="http://schemas.microsoft.com/office/drawing/2014/main" id="{40B574BF-66F7-448C-8BD7-12AE7C31D59D}"/>
                    </a:ext>
                  </a:extLst>
                </p:cNvPr>
                <p:cNvPicPr/>
                <p:nvPr/>
              </p:nvPicPr>
              <p:blipFill>
                <a:blip r:embed="rId243"/>
                <a:stretch>
                  <a:fillRect/>
                </a:stretch>
              </p:blipFill>
              <p:spPr>
                <a:xfrm>
                  <a:off x="3962253" y="549067"/>
                  <a:ext cx="1249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226" name="Freihand 225">
                  <a:extLst>
                    <a:ext uri="{FF2B5EF4-FFF2-40B4-BE49-F238E27FC236}">
                      <a16:creationId xmlns:a16="http://schemas.microsoft.com/office/drawing/2014/main" id="{4D99A857-179D-44B3-AA95-3AADB7FDCEF0}"/>
                    </a:ext>
                  </a:extLst>
                </p14:cNvPr>
                <p14:cNvContentPartPr/>
                <p14:nvPr/>
              </p14:nvContentPartPr>
              <p14:xfrm>
                <a:off x="3924453" y="432067"/>
                <a:ext cx="176760" cy="242280"/>
              </p14:xfrm>
            </p:contentPart>
          </mc:Choice>
          <mc:Fallback>
            <p:pic>
              <p:nvPicPr>
                <p:cNvPr id="226" name="Freihand 225">
                  <a:extLst>
                    <a:ext uri="{FF2B5EF4-FFF2-40B4-BE49-F238E27FC236}">
                      <a16:creationId xmlns:a16="http://schemas.microsoft.com/office/drawing/2014/main" id="{4D99A857-179D-44B3-AA95-3AADB7FDCEF0}"/>
                    </a:ext>
                  </a:extLst>
                </p:cNvPr>
                <p:cNvPicPr/>
                <p:nvPr/>
              </p:nvPicPr>
              <p:blipFill>
                <a:blip r:embed="rId245"/>
                <a:stretch>
                  <a:fillRect/>
                </a:stretch>
              </p:blipFill>
              <p:spPr>
                <a:xfrm>
                  <a:off x="3920133" y="427747"/>
                  <a:ext cx="185400" cy="250920"/>
                </a:xfrm>
                <a:prstGeom prst="rect">
                  <a:avLst/>
                </a:prstGeom>
              </p:spPr>
            </p:pic>
          </mc:Fallback>
        </mc:AlternateContent>
      </p:grpSp>
      <p:grpSp>
        <p:nvGrpSpPr>
          <p:cNvPr id="267" name="Gruppieren 266">
            <a:extLst>
              <a:ext uri="{FF2B5EF4-FFF2-40B4-BE49-F238E27FC236}">
                <a16:creationId xmlns:a16="http://schemas.microsoft.com/office/drawing/2014/main" id="{9BC1CE59-E8A7-493D-B269-6D888E68033E}"/>
              </a:ext>
            </a:extLst>
          </p:cNvPr>
          <p:cNvGrpSpPr/>
          <p:nvPr/>
        </p:nvGrpSpPr>
        <p:grpSpPr>
          <a:xfrm>
            <a:off x="3460413" y="1453747"/>
            <a:ext cx="2445840" cy="2563920"/>
            <a:chOff x="3460413" y="1453747"/>
            <a:chExt cx="2445840" cy="2563920"/>
          </a:xfrm>
        </p:grpSpPr>
        <mc:AlternateContent xmlns:mc="http://schemas.openxmlformats.org/markup-compatibility/2006">
          <mc:Choice xmlns:p14="http://schemas.microsoft.com/office/powerpoint/2010/main" Requires="p14">
            <p:contentPart p14:bwMode="auto" r:id="rId246">
              <p14:nvContentPartPr>
                <p14:cNvPr id="101" name="Freihand 100">
                  <a:extLst>
                    <a:ext uri="{FF2B5EF4-FFF2-40B4-BE49-F238E27FC236}">
                      <a16:creationId xmlns:a16="http://schemas.microsoft.com/office/drawing/2014/main" id="{17BA7E72-17BB-4CB3-9013-28884F3FC3C6}"/>
                    </a:ext>
                  </a:extLst>
                </p14:cNvPr>
                <p14:cNvContentPartPr/>
                <p14:nvPr/>
              </p14:nvContentPartPr>
              <p14:xfrm>
                <a:off x="3549333" y="3311347"/>
                <a:ext cx="4680" cy="61560"/>
              </p14:xfrm>
            </p:contentPart>
          </mc:Choice>
          <mc:Fallback>
            <p:pic>
              <p:nvPicPr>
                <p:cNvPr id="101" name="Freihand 100">
                  <a:extLst>
                    <a:ext uri="{FF2B5EF4-FFF2-40B4-BE49-F238E27FC236}">
                      <a16:creationId xmlns:a16="http://schemas.microsoft.com/office/drawing/2014/main" id="{17BA7E72-17BB-4CB3-9013-28884F3FC3C6}"/>
                    </a:ext>
                  </a:extLst>
                </p:cNvPr>
                <p:cNvPicPr/>
                <p:nvPr/>
              </p:nvPicPr>
              <p:blipFill>
                <a:blip r:embed="rId247"/>
                <a:stretch>
                  <a:fillRect/>
                </a:stretch>
              </p:blipFill>
              <p:spPr>
                <a:xfrm>
                  <a:off x="3545013" y="3307027"/>
                  <a:ext cx="133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02" name="Freihand 101">
                  <a:extLst>
                    <a:ext uri="{FF2B5EF4-FFF2-40B4-BE49-F238E27FC236}">
                      <a16:creationId xmlns:a16="http://schemas.microsoft.com/office/drawing/2014/main" id="{89B2C72C-CDDA-4698-9711-0029ADB6926D}"/>
                    </a:ext>
                  </a:extLst>
                </p14:cNvPr>
                <p14:cNvContentPartPr/>
                <p14:nvPr/>
              </p14:nvContentPartPr>
              <p14:xfrm>
                <a:off x="3553653" y="3212347"/>
                <a:ext cx="3240" cy="78480"/>
              </p14:xfrm>
            </p:contentPart>
          </mc:Choice>
          <mc:Fallback>
            <p:pic>
              <p:nvPicPr>
                <p:cNvPr id="102" name="Freihand 101">
                  <a:extLst>
                    <a:ext uri="{FF2B5EF4-FFF2-40B4-BE49-F238E27FC236}">
                      <a16:creationId xmlns:a16="http://schemas.microsoft.com/office/drawing/2014/main" id="{89B2C72C-CDDA-4698-9711-0029ADB6926D}"/>
                    </a:ext>
                  </a:extLst>
                </p:cNvPr>
                <p:cNvPicPr/>
                <p:nvPr/>
              </p:nvPicPr>
              <p:blipFill>
                <a:blip r:embed="rId249"/>
                <a:stretch>
                  <a:fillRect/>
                </a:stretch>
              </p:blipFill>
              <p:spPr>
                <a:xfrm>
                  <a:off x="3549333" y="3208027"/>
                  <a:ext cx="118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03" name="Freihand 102">
                  <a:extLst>
                    <a:ext uri="{FF2B5EF4-FFF2-40B4-BE49-F238E27FC236}">
                      <a16:creationId xmlns:a16="http://schemas.microsoft.com/office/drawing/2014/main" id="{6892B1CD-F5EC-432D-BBB4-789FB00FF1E0}"/>
                    </a:ext>
                  </a:extLst>
                </p14:cNvPr>
                <p14:cNvContentPartPr/>
                <p14:nvPr/>
              </p14:nvContentPartPr>
              <p14:xfrm>
                <a:off x="3554733" y="3007867"/>
                <a:ext cx="2520" cy="110160"/>
              </p14:xfrm>
            </p:contentPart>
          </mc:Choice>
          <mc:Fallback>
            <p:pic>
              <p:nvPicPr>
                <p:cNvPr id="103" name="Freihand 102">
                  <a:extLst>
                    <a:ext uri="{FF2B5EF4-FFF2-40B4-BE49-F238E27FC236}">
                      <a16:creationId xmlns:a16="http://schemas.microsoft.com/office/drawing/2014/main" id="{6892B1CD-F5EC-432D-BBB4-789FB00FF1E0}"/>
                    </a:ext>
                  </a:extLst>
                </p:cNvPr>
                <p:cNvPicPr/>
                <p:nvPr/>
              </p:nvPicPr>
              <p:blipFill>
                <a:blip r:embed="rId251"/>
                <a:stretch>
                  <a:fillRect/>
                </a:stretch>
              </p:blipFill>
              <p:spPr>
                <a:xfrm>
                  <a:off x="3550413" y="3003547"/>
                  <a:ext cx="111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04" name="Freihand 103">
                  <a:extLst>
                    <a:ext uri="{FF2B5EF4-FFF2-40B4-BE49-F238E27FC236}">
                      <a16:creationId xmlns:a16="http://schemas.microsoft.com/office/drawing/2014/main" id="{75534E32-450B-4CEF-B150-E90DDF03F179}"/>
                    </a:ext>
                  </a:extLst>
                </p14:cNvPr>
                <p14:cNvContentPartPr/>
                <p14:nvPr/>
              </p14:nvContentPartPr>
              <p14:xfrm>
                <a:off x="3555093" y="3383347"/>
                <a:ext cx="207000" cy="15480"/>
              </p14:xfrm>
            </p:contentPart>
          </mc:Choice>
          <mc:Fallback>
            <p:pic>
              <p:nvPicPr>
                <p:cNvPr id="104" name="Freihand 103">
                  <a:extLst>
                    <a:ext uri="{FF2B5EF4-FFF2-40B4-BE49-F238E27FC236}">
                      <a16:creationId xmlns:a16="http://schemas.microsoft.com/office/drawing/2014/main" id="{75534E32-450B-4CEF-B150-E90DDF03F179}"/>
                    </a:ext>
                  </a:extLst>
                </p:cNvPr>
                <p:cNvPicPr/>
                <p:nvPr/>
              </p:nvPicPr>
              <p:blipFill>
                <a:blip r:embed="rId253"/>
                <a:stretch>
                  <a:fillRect/>
                </a:stretch>
              </p:blipFill>
              <p:spPr>
                <a:xfrm>
                  <a:off x="3550773" y="3379027"/>
                  <a:ext cx="2156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05" name="Freihand 104">
                  <a:extLst>
                    <a:ext uri="{FF2B5EF4-FFF2-40B4-BE49-F238E27FC236}">
                      <a16:creationId xmlns:a16="http://schemas.microsoft.com/office/drawing/2014/main" id="{F1D7EC6C-1475-4CCC-8841-FBD3D747F805}"/>
                    </a:ext>
                  </a:extLst>
                </p14:cNvPr>
                <p14:cNvContentPartPr/>
                <p14:nvPr/>
              </p14:nvContentPartPr>
              <p14:xfrm>
                <a:off x="3790173" y="3399907"/>
                <a:ext cx="88920" cy="21600"/>
              </p14:xfrm>
            </p:contentPart>
          </mc:Choice>
          <mc:Fallback>
            <p:pic>
              <p:nvPicPr>
                <p:cNvPr id="105" name="Freihand 104">
                  <a:extLst>
                    <a:ext uri="{FF2B5EF4-FFF2-40B4-BE49-F238E27FC236}">
                      <a16:creationId xmlns:a16="http://schemas.microsoft.com/office/drawing/2014/main" id="{F1D7EC6C-1475-4CCC-8841-FBD3D747F805}"/>
                    </a:ext>
                  </a:extLst>
                </p:cNvPr>
                <p:cNvPicPr/>
                <p:nvPr/>
              </p:nvPicPr>
              <p:blipFill>
                <a:blip r:embed="rId255"/>
                <a:stretch>
                  <a:fillRect/>
                </a:stretch>
              </p:blipFill>
              <p:spPr>
                <a:xfrm>
                  <a:off x="3785853" y="3395587"/>
                  <a:ext cx="975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06" name="Freihand 105">
                  <a:extLst>
                    <a:ext uri="{FF2B5EF4-FFF2-40B4-BE49-F238E27FC236}">
                      <a16:creationId xmlns:a16="http://schemas.microsoft.com/office/drawing/2014/main" id="{77352179-CC25-4734-9A55-CE43BCFDA9A2}"/>
                    </a:ext>
                  </a:extLst>
                </p14:cNvPr>
                <p14:cNvContentPartPr/>
                <p14:nvPr/>
              </p14:nvContentPartPr>
              <p14:xfrm>
                <a:off x="3938853" y="3424747"/>
                <a:ext cx="50400" cy="5400"/>
              </p14:xfrm>
            </p:contentPart>
          </mc:Choice>
          <mc:Fallback>
            <p:pic>
              <p:nvPicPr>
                <p:cNvPr id="106" name="Freihand 105">
                  <a:extLst>
                    <a:ext uri="{FF2B5EF4-FFF2-40B4-BE49-F238E27FC236}">
                      <a16:creationId xmlns:a16="http://schemas.microsoft.com/office/drawing/2014/main" id="{77352179-CC25-4734-9A55-CE43BCFDA9A2}"/>
                    </a:ext>
                  </a:extLst>
                </p:cNvPr>
                <p:cNvPicPr/>
                <p:nvPr/>
              </p:nvPicPr>
              <p:blipFill>
                <a:blip r:embed="rId257"/>
                <a:stretch>
                  <a:fillRect/>
                </a:stretch>
              </p:blipFill>
              <p:spPr>
                <a:xfrm>
                  <a:off x="3934533" y="3420427"/>
                  <a:ext cx="5904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10" name="Freihand 109">
                  <a:extLst>
                    <a:ext uri="{FF2B5EF4-FFF2-40B4-BE49-F238E27FC236}">
                      <a16:creationId xmlns:a16="http://schemas.microsoft.com/office/drawing/2014/main" id="{206529D2-B626-4199-8CB8-D0ED03F29612}"/>
                    </a:ext>
                  </a:extLst>
                </p14:cNvPr>
                <p14:cNvContentPartPr/>
                <p14:nvPr/>
              </p14:nvContentPartPr>
              <p14:xfrm>
                <a:off x="3634293" y="3272827"/>
                <a:ext cx="38880" cy="43560"/>
              </p14:xfrm>
            </p:contentPart>
          </mc:Choice>
          <mc:Fallback>
            <p:pic>
              <p:nvPicPr>
                <p:cNvPr id="110" name="Freihand 109">
                  <a:extLst>
                    <a:ext uri="{FF2B5EF4-FFF2-40B4-BE49-F238E27FC236}">
                      <a16:creationId xmlns:a16="http://schemas.microsoft.com/office/drawing/2014/main" id="{206529D2-B626-4199-8CB8-D0ED03F29612}"/>
                    </a:ext>
                  </a:extLst>
                </p:cNvPr>
                <p:cNvPicPr/>
                <p:nvPr/>
              </p:nvPicPr>
              <p:blipFill>
                <a:blip r:embed="rId259"/>
                <a:stretch>
                  <a:fillRect/>
                </a:stretch>
              </p:blipFill>
              <p:spPr>
                <a:xfrm>
                  <a:off x="3629973" y="3268507"/>
                  <a:ext cx="475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11" name="Freihand 110">
                  <a:extLst>
                    <a:ext uri="{FF2B5EF4-FFF2-40B4-BE49-F238E27FC236}">
                      <a16:creationId xmlns:a16="http://schemas.microsoft.com/office/drawing/2014/main" id="{F6C188A0-2D19-42AD-8496-E38559534A4D}"/>
                    </a:ext>
                  </a:extLst>
                </p14:cNvPr>
                <p14:cNvContentPartPr/>
                <p14:nvPr/>
              </p14:nvContentPartPr>
              <p14:xfrm>
                <a:off x="3669213" y="3335107"/>
                <a:ext cx="58320" cy="51120"/>
              </p14:xfrm>
            </p:contentPart>
          </mc:Choice>
          <mc:Fallback>
            <p:pic>
              <p:nvPicPr>
                <p:cNvPr id="111" name="Freihand 110">
                  <a:extLst>
                    <a:ext uri="{FF2B5EF4-FFF2-40B4-BE49-F238E27FC236}">
                      <a16:creationId xmlns:a16="http://schemas.microsoft.com/office/drawing/2014/main" id="{F6C188A0-2D19-42AD-8496-E38559534A4D}"/>
                    </a:ext>
                  </a:extLst>
                </p:cNvPr>
                <p:cNvPicPr/>
                <p:nvPr/>
              </p:nvPicPr>
              <p:blipFill>
                <a:blip r:embed="rId261"/>
                <a:stretch>
                  <a:fillRect/>
                </a:stretch>
              </p:blipFill>
              <p:spPr>
                <a:xfrm>
                  <a:off x="3664893" y="3330787"/>
                  <a:ext cx="669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12" name="Freihand 111">
                  <a:extLst>
                    <a:ext uri="{FF2B5EF4-FFF2-40B4-BE49-F238E27FC236}">
                      <a16:creationId xmlns:a16="http://schemas.microsoft.com/office/drawing/2014/main" id="{F461F477-07E4-4D0D-B555-A65609D18032}"/>
                    </a:ext>
                  </a:extLst>
                </p14:cNvPr>
                <p14:cNvContentPartPr/>
                <p14:nvPr/>
              </p14:nvContentPartPr>
              <p14:xfrm>
                <a:off x="3593613" y="3158347"/>
                <a:ext cx="339480" cy="237240"/>
              </p14:xfrm>
            </p:contentPart>
          </mc:Choice>
          <mc:Fallback>
            <p:pic>
              <p:nvPicPr>
                <p:cNvPr id="112" name="Freihand 111">
                  <a:extLst>
                    <a:ext uri="{FF2B5EF4-FFF2-40B4-BE49-F238E27FC236}">
                      <a16:creationId xmlns:a16="http://schemas.microsoft.com/office/drawing/2014/main" id="{F461F477-07E4-4D0D-B555-A65609D18032}"/>
                    </a:ext>
                  </a:extLst>
                </p:cNvPr>
                <p:cNvPicPr/>
                <p:nvPr/>
              </p:nvPicPr>
              <p:blipFill>
                <a:blip r:embed="rId263"/>
                <a:stretch>
                  <a:fillRect/>
                </a:stretch>
              </p:blipFill>
              <p:spPr>
                <a:xfrm>
                  <a:off x="3589293" y="3154027"/>
                  <a:ext cx="34812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13" name="Freihand 112">
                  <a:extLst>
                    <a:ext uri="{FF2B5EF4-FFF2-40B4-BE49-F238E27FC236}">
                      <a16:creationId xmlns:a16="http://schemas.microsoft.com/office/drawing/2014/main" id="{C7401212-9C8E-4D2F-B892-928A9A793E15}"/>
                    </a:ext>
                  </a:extLst>
                </p14:cNvPr>
                <p14:cNvContentPartPr/>
                <p14:nvPr/>
              </p14:nvContentPartPr>
              <p14:xfrm>
                <a:off x="3718893" y="3338347"/>
                <a:ext cx="44280" cy="68040"/>
              </p14:xfrm>
            </p:contentPart>
          </mc:Choice>
          <mc:Fallback>
            <p:pic>
              <p:nvPicPr>
                <p:cNvPr id="113" name="Freihand 112">
                  <a:extLst>
                    <a:ext uri="{FF2B5EF4-FFF2-40B4-BE49-F238E27FC236}">
                      <a16:creationId xmlns:a16="http://schemas.microsoft.com/office/drawing/2014/main" id="{C7401212-9C8E-4D2F-B892-928A9A793E15}"/>
                    </a:ext>
                  </a:extLst>
                </p:cNvPr>
                <p:cNvPicPr/>
                <p:nvPr/>
              </p:nvPicPr>
              <p:blipFill>
                <a:blip r:embed="rId265"/>
                <a:stretch>
                  <a:fillRect/>
                </a:stretch>
              </p:blipFill>
              <p:spPr>
                <a:xfrm>
                  <a:off x="3714573" y="3334027"/>
                  <a:ext cx="529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23" name="Freihand 122">
                  <a:extLst>
                    <a:ext uri="{FF2B5EF4-FFF2-40B4-BE49-F238E27FC236}">
                      <a16:creationId xmlns:a16="http://schemas.microsoft.com/office/drawing/2014/main" id="{89C39E3A-BC12-4D32-9F96-E5853DBBD17D}"/>
                    </a:ext>
                  </a:extLst>
                </p14:cNvPr>
                <p14:cNvContentPartPr/>
                <p14:nvPr/>
              </p14:nvContentPartPr>
              <p14:xfrm>
                <a:off x="3716013" y="3388747"/>
                <a:ext cx="18000" cy="350280"/>
              </p14:xfrm>
            </p:contentPart>
          </mc:Choice>
          <mc:Fallback>
            <p:pic>
              <p:nvPicPr>
                <p:cNvPr id="123" name="Freihand 122">
                  <a:extLst>
                    <a:ext uri="{FF2B5EF4-FFF2-40B4-BE49-F238E27FC236}">
                      <a16:creationId xmlns:a16="http://schemas.microsoft.com/office/drawing/2014/main" id="{89C39E3A-BC12-4D32-9F96-E5853DBBD17D}"/>
                    </a:ext>
                  </a:extLst>
                </p:cNvPr>
                <p:cNvPicPr/>
                <p:nvPr/>
              </p:nvPicPr>
              <p:blipFill>
                <a:blip r:embed="rId267"/>
                <a:stretch>
                  <a:fillRect/>
                </a:stretch>
              </p:blipFill>
              <p:spPr>
                <a:xfrm>
                  <a:off x="3711693" y="3384427"/>
                  <a:ext cx="26640" cy="35892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24" name="Freihand 123">
                  <a:extLst>
                    <a:ext uri="{FF2B5EF4-FFF2-40B4-BE49-F238E27FC236}">
                      <a16:creationId xmlns:a16="http://schemas.microsoft.com/office/drawing/2014/main" id="{8E8188A9-0134-4AF3-9D4A-D55E135545F8}"/>
                    </a:ext>
                  </a:extLst>
                </p14:cNvPr>
                <p14:cNvContentPartPr/>
                <p14:nvPr/>
              </p14:nvContentPartPr>
              <p14:xfrm>
                <a:off x="3760653" y="3709507"/>
                <a:ext cx="268200" cy="42480"/>
              </p14:xfrm>
            </p:contentPart>
          </mc:Choice>
          <mc:Fallback>
            <p:pic>
              <p:nvPicPr>
                <p:cNvPr id="124" name="Freihand 123">
                  <a:extLst>
                    <a:ext uri="{FF2B5EF4-FFF2-40B4-BE49-F238E27FC236}">
                      <a16:creationId xmlns:a16="http://schemas.microsoft.com/office/drawing/2014/main" id="{8E8188A9-0134-4AF3-9D4A-D55E135545F8}"/>
                    </a:ext>
                  </a:extLst>
                </p:cNvPr>
                <p:cNvPicPr/>
                <p:nvPr/>
              </p:nvPicPr>
              <p:blipFill>
                <a:blip r:embed="rId269"/>
                <a:stretch>
                  <a:fillRect/>
                </a:stretch>
              </p:blipFill>
              <p:spPr>
                <a:xfrm>
                  <a:off x="3756333" y="3705187"/>
                  <a:ext cx="27684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26" name="Freihand 125">
                  <a:extLst>
                    <a:ext uri="{FF2B5EF4-FFF2-40B4-BE49-F238E27FC236}">
                      <a16:creationId xmlns:a16="http://schemas.microsoft.com/office/drawing/2014/main" id="{A8DFBA45-E413-4A48-951B-972E4E761D0A}"/>
                    </a:ext>
                  </a:extLst>
                </p14:cNvPr>
                <p14:cNvContentPartPr/>
                <p14:nvPr/>
              </p14:nvContentPartPr>
              <p14:xfrm>
                <a:off x="3991413" y="3740827"/>
                <a:ext cx="14040" cy="12960"/>
              </p14:xfrm>
            </p:contentPart>
          </mc:Choice>
          <mc:Fallback>
            <p:pic>
              <p:nvPicPr>
                <p:cNvPr id="126" name="Freihand 125">
                  <a:extLst>
                    <a:ext uri="{FF2B5EF4-FFF2-40B4-BE49-F238E27FC236}">
                      <a16:creationId xmlns:a16="http://schemas.microsoft.com/office/drawing/2014/main" id="{A8DFBA45-E413-4A48-951B-972E4E761D0A}"/>
                    </a:ext>
                  </a:extLst>
                </p:cNvPr>
                <p:cNvPicPr/>
                <p:nvPr/>
              </p:nvPicPr>
              <p:blipFill>
                <a:blip r:embed="rId271"/>
                <a:stretch>
                  <a:fillRect/>
                </a:stretch>
              </p:blipFill>
              <p:spPr>
                <a:xfrm>
                  <a:off x="3987093" y="3736507"/>
                  <a:ext cx="226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27" name="Freihand 126">
                  <a:extLst>
                    <a:ext uri="{FF2B5EF4-FFF2-40B4-BE49-F238E27FC236}">
                      <a16:creationId xmlns:a16="http://schemas.microsoft.com/office/drawing/2014/main" id="{3EA0319B-4C4B-443F-B29A-4FAEBA6109D2}"/>
                    </a:ext>
                  </a:extLst>
                </p14:cNvPr>
                <p14:cNvContentPartPr/>
                <p14:nvPr/>
              </p14:nvContentPartPr>
              <p14:xfrm>
                <a:off x="3745533" y="3759187"/>
                <a:ext cx="123480" cy="9000"/>
              </p14:xfrm>
            </p:contentPart>
          </mc:Choice>
          <mc:Fallback>
            <p:pic>
              <p:nvPicPr>
                <p:cNvPr id="127" name="Freihand 126">
                  <a:extLst>
                    <a:ext uri="{FF2B5EF4-FFF2-40B4-BE49-F238E27FC236}">
                      <a16:creationId xmlns:a16="http://schemas.microsoft.com/office/drawing/2014/main" id="{3EA0319B-4C4B-443F-B29A-4FAEBA6109D2}"/>
                    </a:ext>
                  </a:extLst>
                </p:cNvPr>
                <p:cNvPicPr/>
                <p:nvPr/>
              </p:nvPicPr>
              <p:blipFill>
                <a:blip r:embed="rId273"/>
                <a:stretch>
                  <a:fillRect/>
                </a:stretch>
              </p:blipFill>
              <p:spPr>
                <a:xfrm>
                  <a:off x="3741213" y="3754867"/>
                  <a:ext cx="13212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28" name="Freihand 127">
                  <a:extLst>
                    <a:ext uri="{FF2B5EF4-FFF2-40B4-BE49-F238E27FC236}">
                      <a16:creationId xmlns:a16="http://schemas.microsoft.com/office/drawing/2014/main" id="{DE9E4C20-989C-4EA2-80BA-60517C9C2EEB}"/>
                    </a:ext>
                  </a:extLst>
                </p14:cNvPr>
                <p14:cNvContentPartPr/>
                <p14:nvPr/>
              </p14:nvContentPartPr>
              <p14:xfrm>
                <a:off x="3978453" y="3743707"/>
                <a:ext cx="26280" cy="12240"/>
              </p14:xfrm>
            </p:contentPart>
          </mc:Choice>
          <mc:Fallback>
            <p:pic>
              <p:nvPicPr>
                <p:cNvPr id="128" name="Freihand 127">
                  <a:extLst>
                    <a:ext uri="{FF2B5EF4-FFF2-40B4-BE49-F238E27FC236}">
                      <a16:creationId xmlns:a16="http://schemas.microsoft.com/office/drawing/2014/main" id="{DE9E4C20-989C-4EA2-80BA-60517C9C2EEB}"/>
                    </a:ext>
                  </a:extLst>
                </p:cNvPr>
                <p:cNvPicPr/>
                <p:nvPr/>
              </p:nvPicPr>
              <p:blipFill>
                <a:blip r:embed="rId275"/>
                <a:stretch>
                  <a:fillRect/>
                </a:stretch>
              </p:blipFill>
              <p:spPr>
                <a:xfrm>
                  <a:off x="3974133" y="3739387"/>
                  <a:ext cx="3492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29" name="Freihand 128">
                  <a:extLst>
                    <a:ext uri="{FF2B5EF4-FFF2-40B4-BE49-F238E27FC236}">
                      <a16:creationId xmlns:a16="http://schemas.microsoft.com/office/drawing/2014/main" id="{04B0B2AE-7E69-4F42-924C-90DF0F776FD5}"/>
                    </a:ext>
                  </a:extLst>
                </p14:cNvPr>
                <p14:cNvContentPartPr/>
                <p14:nvPr/>
              </p14:nvContentPartPr>
              <p14:xfrm>
                <a:off x="3614133" y="3764947"/>
                <a:ext cx="89280" cy="34560"/>
              </p14:xfrm>
            </p:contentPart>
          </mc:Choice>
          <mc:Fallback>
            <p:pic>
              <p:nvPicPr>
                <p:cNvPr id="129" name="Freihand 128">
                  <a:extLst>
                    <a:ext uri="{FF2B5EF4-FFF2-40B4-BE49-F238E27FC236}">
                      <a16:creationId xmlns:a16="http://schemas.microsoft.com/office/drawing/2014/main" id="{04B0B2AE-7E69-4F42-924C-90DF0F776FD5}"/>
                    </a:ext>
                  </a:extLst>
                </p:cNvPr>
                <p:cNvPicPr/>
                <p:nvPr/>
              </p:nvPicPr>
              <p:blipFill>
                <a:blip r:embed="rId277"/>
                <a:stretch>
                  <a:fillRect/>
                </a:stretch>
              </p:blipFill>
              <p:spPr>
                <a:xfrm>
                  <a:off x="3609813" y="3760627"/>
                  <a:ext cx="979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31" name="Freihand 130">
                  <a:extLst>
                    <a:ext uri="{FF2B5EF4-FFF2-40B4-BE49-F238E27FC236}">
                      <a16:creationId xmlns:a16="http://schemas.microsoft.com/office/drawing/2014/main" id="{0C0779DE-EA53-4F10-88A4-36FC421E7F1E}"/>
                    </a:ext>
                  </a:extLst>
                </p14:cNvPr>
                <p14:cNvContentPartPr/>
                <p14:nvPr/>
              </p14:nvContentPartPr>
              <p14:xfrm>
                <a:off x="3749133" y="3842707"/>
                <a:ext cx="13680" cy="86040"/>
              </p14:xfrm>
            </p:contentPart>
          </mc:Choice>
          <mc:Fallback>
            <p:pic>
              <p:nvPicPr>
                <p:cNvPr id="131" name="Freihand 130">
                  <a:extLst>
                    <a:ext uri="{FF2B5EF4-FFF2-40B4-BE49-F238E27FC236}">
                      <a16:creationId xmlns:a16="http://schemas.microsoft.com/office/drawing/2014/main" id="{0C0779DE-EA53-4F10-88A4-36FC421E7F1E}"/>
                    </a:ext>
                  </a:extLst>
                </p:cNvPr>
                <p:cNvPicPr/>
                <p:nvPr/>
              </p:nvPicPr>
              <p:blipFill>
                <a:blip r:embed="rId279"/>
                <a:stretch>
                  <a:fillRect/>
                </a:stretch>
              </p:blipFill>
              <p:spPr>
                <a:xfrm>
                  <a:off x="3744813" y="3838387"/>
                  <a:ext cx="223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32" name="Freihand 131">
                  <a:extLst>
                    <a:ext uri="{FF2B5EF4-FFF2-40B4-BE49-F238E27FC236}">
                      <a16:creationId xmlns:a16="http://schemas.microsoft.com/office/drawing/2014/main" id="{293FC430-0284-4B70-801A-2A1A1DCFC21C}"/>
                    </a:ext>
                  </a:extLst>
                </p14:cNvPr>
                <p14:cNvContentPartPr/>
                <p14:nvPr/>
              </p14:nvContentPartPr>
              <p14:xfrm>
                <a:off x="3750213" y="3823267"/>
                <a:ext cx="86400" cy="11880"/>
              </p14:xfrm>
            </p:contentPart>
          </mc:Choice>
          <mc:Fallback>
            <p:pic>
              <p:nvPicPr>
                <p:cNvPr id="132" name="Freihand 131">
                  <a:extLst>
                    <a:ext uri="{FF2B5EF4-FFF2-40B4-BE49-F238E27FC236}">
                      <a16:creationId xmlns:a16="http://schemas.microsoft.com/office/drawing/2014/main" id="{293FC430-0284-4B70-801A-2A1A1DCFC21C}"/>
                    </a:ext>
                  </a:extLst>
                </p:cNvPr>
                <p:cNvPicPr/>
                <p:nvPr/>
              </p:nvPicPr>
              <p:blipFill>
                <a:blip r:embed="rId281"/>
                <a:stretch>
                  <a:fillRect/>
                </a:stretch>
              </p:blipFill>
              <p:spPr>
                <a:xfrm>
                  <a:off x="3745893" y="3818947"/>
                  <a:ext cx="950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33" name="Freihand 132">
                  <a:extLst>
                    <a:ext uri="{FF2B5EF4-FFF2-40B4-BE49-F238E27FC236}">
                      <a16:creationId xmlns:a16="http://schemas.microsoft.com/office/drawing/2014/main" id="{B636E8E7-A0AD-4783-926D-35EC2E2E383C}"/>
                    </a:ext>
                  </a:extLst>
                </p14:cNvPr>
                <p14:cNvContentPartPr/>
                <p14:nvPr/>
              </p14:nvContentPartPr>
              <p14:xfrm>
                <a:off x="3748773" y="3868267"/>
                <a:ext cx="74520" cy="16560"/>
              </p14:xfrm>
            </p:contentPart>
          </mc:Choice>
          <mc:Fallback>
            <p:pic>
              <p:nvPicPr>
                <p:cNvPr id="133" name="Freihand 132">
                  <a:extLst>
                    <a:ext uri="{FF2B5EF4-FFF2-40B4-BE49-F238E27FC236}">
                      <a16:creationId xmlns:a16="http://schemas.microsoft.com/office/drawing/2014/main" id="{B636E8E7-A0AD-4783-926D-35EC2E2E383C}"/>
                    </a:ext>
                  </a:extLst>
                </p:cNvPr>
                <p:cNvPicPr/>
                <p:nvPr/>
              </p:nvPicPr>
              <p:blipFill>
                <a:blip r:embed="rId283"/>
                <a:stretch>
                  <a:fillRect/>
                </a:stretch>
              </p:blipFill>
              <p:spPr>
                <a:xfrm>
                  <a:off x="3744453" y="3863947"/>
                  <a:ext cx="831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34" name="Freihand 133">
                  <a:extLst>
                    <a:ext uri="{FF2B5EF4-FFF2-40B4-BE49-F238E27FC236}">
                      <a16:creationId xmlns:a16="http://schemas.microsoft.com/office/drawing/2014/main" id="{13474DCB-E58F-46AB-9D5F-2C0F901F14A6}"/>
                    </a:ext>
                  </a:extLst>
                </p14:cNvPr>
                <p14:cNvContentPartPr/>
                <p14:nvPr/>
              </p14:nvContentPartPr>
              <p14:xfrm>
                <a:off x="3727173" y="3948187"/>
                <a:ext cx="78840" cy="6840"/>
              </p14:xfrm>
            </p:contentPart>
          </mc:Choice>
          <mc:Fallback>
            <p:pic>
              <p:nvPicPr>
                <p:cNvPr id="134" name="Freihand 133">
                  <a:extLst>
                    <a:ext uri="{FF2B5EF4-FFF2-40B4-BE49-F238E27FC236}">
                      <a16:creationId xmlns:a16="http://schemas.microsoft.com/office/drawing/2014/main" id="{13474DCB-E58F-46AB-9D5F-2C0F901F14A6}"/>
                    </a:ext>
                  </a:extLst>
                </p:cNvPr>
                <p:cNvPicPr/>
                <p:nvPr/>
              </p:nvPicPr>
              <p:blipFill>
                <a:blip r:embed="rId285"/>
                <a:stretch>
                  <a:fillRect/>
                </a:stretch>
              </p:blipFill>
              <p:spPr>
                <a:xfrm>
                  <a:off x="3722853" y="3943867"/>
                  <a:ext cx="874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36" name="Freihand 135">
                  <a:extLst>
                    <a:ext uri="{FF2B5EF4-FFF2-40B4-BE49-F238E27FC236}">
                      <a16:creationId xmlns:a16="http://schemas.microsoft.com/office/drawing/2014/main" id="{95E90342-A762-4EBC-84F7-81D02F7D5657}"/>
                    </a:ext>
                  </a:extLst>
                </p14:cNvPr>
                <p14:cNvContentPartPr/>
                <p14:nvPr/>
              </p14:nvContentPartPr>
              <p14:xfrm>
                <a:off x="3807813" y="3894907"/>
                <a:ext cx="58680" cy="70560"/>
              </p14:xfrm>
            </p:contentPart>
          </mc:Choice>
          <mc:Fallback>
            <p:pic>
              <p:nvPicPr>
                <p:cNvPr id="136" name="Freihand 135">
                  <a:extLst>
                    <a:ext uri="{FF2B5EF4-FFF2-40B4-BE49-F238E27FC236}">
                      <a16:creationId xmlns:a16="http://schemas.microsoft.com/office/drawing/2014/main" id="{95E90342-A762-4EBC-84F7-81D02F7D5657}"/>
                    </a:ext>
                  </a:extLst>
                </p:cNvPr>
                <p:cNvPicPr/>
                <p:nvPr/>
              </p:nvPicPr>
              <p:blipFill>
                <a:blip r:embed="rId287"/>
                <a:stretch>
                  <a:fillRect/>
                </a:stretch>
              </p:blipFill>
              <p:spPr>
                <a:xfrm>
                  <a:off x="3803493" y="3890587"/>
                  <a:ext cx="673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37" name="Freihand 136">
                  <a:extLst>
                    <a:ext uri="{FF2B5EF4-FFF2-40B4-BE49-F238E27FC236}">
                      <a16:creationId xmlns:a16="http://schemas.microsoft.com/office/drawing/2014/main" id="{A4813CEC-DD13-41FF-9BCC-CD870264BAD0}"/>
                    </a:ext>
                  </a:extLst>
                </p14:cNvPr>
                <p14:cNvContentPartPr/>
                <p14:nvPr/>
              </p14:nvContentPartPr>
              <p14:xfrm>
                <a:off x="3819693" y="3903547"/>
                <a:ext cx="47880" cy="57240"/>
              </p14:xfrm>
            </p:contentPart>
          </mc:Choice>
          <mc:Fallback>
            <p:pic>
              <p:nvPicPr>
                <p:cNvPr id="137" name="Freihand 136">
                  <a:extLst>
                    <a:ext uri="{FF2B5EF4-FFF2-40B4-BE49-F238E27FC236}">
                      <a16:creationId xmlns:a16="http://schemas.microsoft.com/office/drawing/2014/main" id="{A4813CEC-DD13-41FF-9BCC-CD870264BAD0}"/>
                    </a:ext>
                  </a:extLst>
                </p:cNvPr>
                <p:cNvPicPr/>
                <p:nvPr/>
              </p:nvPicPr>
              <p:blipFill>
                <a:blip r:embed="rId289"/>
                <a:stretch>
                  <a:fillRect/>
                </a:stretch>
              </p:blipFill>
              <p:spPr>
                <a:xfrm>
                  <a:off x="3815373" y="3899227"/>
                  <a:ext cx="565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38" name="Freihand 137">
                  <a:extLst>
                    <a:ext uri="{FF2B5EF4-FFF2-40B4-BE49-F238E27FC236}">
                      <a16:creationId xmlns:a16="http://schemas.microsoft.com/office/drawing/2014/main" id="{1C12D827-8F68-4E2A-AB20-FCDD195D3323}"/>
                    </a:ext>
                  </a:extLst>
                </p14:cNvPr>
                <p14:cNvContentPartPr/>
                <p14:nvPr/>
              </p14:nvContentPartPr>
              <p14:xfrm>
                <a:off x="3852093" y="3941707"/>
                <a:ext cx="52200" cy="74520"/>
              </p14:xfrm>
            </p:contentPart>
          </mc:Choice>
          <mc:Fallback>
            <p:pic>
              <p:nvPicPr>
                <p:cNvPr id="138" name="Freihand 137">
                  <a:extLst>
                    <a:ext uri="{FF2B5EF4-FFF2-40B4-BE49-F238E27FC236}">
                      <a16:creationId xmlns:a16="http://schemas.microsoft.com/office/drawing/2014/main" id="{1C12D827-8F68-4E2A-AB20-FCDD195D3323}"/>
                    </a:ext>
                  </a:extLst>
                </p:cNvPr>
                <p:cNvPicPr/>
                <p:nvPr/>
              </p:nvPicPr>
              <p:blipFill>
                <a:blip r:embed="rId291"/>
                <a:stretch>
                  <a:fillRect/>
                </a:stretch>
              </p:blipFill>
              <p:spPr>
                <a:xfrm>
                  <a:off x="3847773" y="3937387"/>
                  <a:ext cx="608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39" name="Freihand 138">
                  <a:extLst>
                    <a:ext uri="{FF2B5EF4-FFF2-40B4-BE49-F238E27FC236}">
                      <a16:creationId xmlns:a16="http://schemas.microsoft.com/office/drawing/2014/main" id="{F87A79D8-B8E5-4FF1-A328-1C013A944179}"/>
                    </a:ext>
                  </a:extLst>
                </p14:cNvPr>
                <p14:cNvContentPartPr/>
                <p14:nvPr/>
              </p14:nvContentPartPr>
              <p14:xfrm>
                <a:off x="3872253" y="3938107"/>
                <a:ext cx="48960" cy="79560"/>
              </p14:xfrm>
            </p:contentPart>
          </mc:Choice>
          <mc:Fallback>
            <p:pic>
              <p:nvPicPr>
                <p:cNvPr id="139" name="Freihand 138">
                  <a:extLst>
                    <a:ext uri="{FF2B5EF4-FFF2-40B4-BE49-F238E27FC236}">
                      <a16:creationId xmlns:a16="http://schemas.microsoft.com/office/drawing/2014/main" id="{F87A79D8-B8E5-4FF1-A328-1C013A944179}"/>
                    </a:ext>
                  </a:extLst>
                </p:cNvPr>
                <p:cNvPicPr/>
                <p:nvPr/>
              </p:nvPicPr>
              <p:blipFill>
                <a:blip r:embed="rId293"/>
                <a:stretch>
                  <a:fillRect/>
                </a:stretch>
              </p:blipFill>
              <p:spPr>
                <a:xfrm>
                  <a:off x="3867933" y="3933787"/>
                  <a:ext cx="576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83" name="Freihand 182">
                  <a:extLst>
                    <a:ext uri="{FF2B5EF4-FFF2-40B4-BE49-F238E27FC236}">
                      <a16:creationId xmlns:a16="http://schemas.microsoft.com/office/drawing/2014/main" id="{2E76CBCA-EFA1-4C3F-8EBD-512F50F7A12D}"/>
                    </a:ext>
                  </a:extLst>
                </p14:cNvPr>
                <p14:cNvContentPartPr/>
                <p14:nvPr/>
              </p14:nvContentPartPr>
              <p14:xfrm>
                <a:off x="3460413" y="3506467"/>
                <a:ext cx="93960" cy="110160"/>
              </p14:xfrm>
            </p:contentPart>
          </mc:Choice>
          <mc:Fallback>
            <p:pic>
              <p:nvPicPr>
                <p:cNvPr id="183" name="Freihand 182">
                  <a:extLst>
                    <a:ext uri="{FF2B5EF4-FFF2-40B4-BE49-F238E27FC236}">
                      <a16:creationId xmlns:a16="http://schemas.microsoft.com/office/drawing/2014/main" id="{2E76CBCA-EFA1-4C3F-8EBD-512F50F7A12D}"/>
                    </a:ext>
                  </a:extLst>
                </p:cNvPr>
                <p:cNvPicPr/>
                <p:nvPr/>
              </p:nvPicPr>
              <p:blipFill>
                <a:blip r:embed="rId295"/>
                <a:stretch>
                  <a:fillRect/>
                </a:stretch>
              </p:blipFill>
              <p:spPr>
                <a:xfrm>
                  <a:off x="3456093" y="3502147"/>
                  <a:ext cx="1026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84" name="Freihand 183">
                  <a:extLst>
                    <a:ext uri="{FF2B5EF4-FFF2-40B4-BE49-F238E27FC236}">
                      <a16:creationId xmlns:a16="http://schemas.microsoft.com/office/drawing/2014/main" id="{A2039823-A874-4CA5-9B0D-8770FF2D63FB}"/>
                    </a:ext>
                  </a:extLst>
                </p14:cNvPr>
                <p14:cNvContentPartPr/>
                <p14:nvPr/>
              </p14:nvContentPartPr>
              <p14:xfrm>
                <a:off x="3542853" y="3549307"/>
                <a:ext cx="60840" cy="54000"/>
              </p14:xfrm>
            </p:contentPart>
          </mc:Choice>
          <mc:Fallback>
            <p:pic>
              <p:nvPicPr>
                <p:cNvPr id="184" name="Freihand 183">
                  <a:extLst>
                    <a:ext uri="{FF2B5EF4-FFF2-40B4-BE49-F238E27FC236}">
                      <a16:creationId xmlns:a16="http://schemas.microsoft.com/office/drawing/2014/main" id="{A2039823-A874-4CA5-9B0D-8770FF2D63FB}"/>
                    </a:ext>
                  </a:extLst>
                </p:cNvPr>
                <p:cNvPicPr/>
                <p:nvPr/>
              </p:nvPicPr>
              <p:blipFill>
                <a:blip r:embed="rId297"/>
                <a:stretch>
                  <a:fillRect/>
                </a:stretch>
              </p:blipFill>
              <p:spPr>
                <a:xfrm>
                  <a:off x="3538533" y="3544987"/>
                  <a:ext cx="694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86" name="Freihand 185">
                  <a:extLst>
                    <a:ext uri="{FF2B5EF4-FFF2-40B4-BE49-F238E27FC236}">
                      <a16:creationId xmlns:a16="http://schemas.microsoft.com/office/drawing/2014/main" id="{ED3B968D-1784-4C7F-808F-1F15681A6A1C}"/>
                    </a:ext>
                  </a:extLst>
                </p14:cNvPr>
                <p14:cNvContentPartPr/>
                <p14:nvPr/>
              </p14:nvContentPartPr>
              <p14:xfrm>
                <a:off x="3609453" y="3598627"/>
                <a:ext cx="13680" cy="60120"/>
              </p14:xfrm>
            </p:contentPart>
          </mc:Choice>
          <mc:Fallback>
            <p:pic>
              <p:nvPicPr>
                <p:cNvPr id="186" name="Freihand 185">
                  <a:extLst>
                    <a:ext uri="{FF2B5EF4-FFF2-40B4-BE49-F238E27FC236}">
                      <a16:creationId xmlns:a16="http://schemas.microsoft.com/office/drawing/2014/main" id="{ED3B968D-1784-4C7F-808F-1F15681A6A1C}"/>
                    </a:ext>
                  </a:extLst>
                </p:cNvPr>
                <p:cNvPicPr/>
                <p:nvPr/>
              </p:nvPicPr>
              <p:blipFill>
                <a:blip r:embed="rId299"/>
                <a:stretch>
                  <a:fillRect/>
                </a:stretch>
              </p:blipFill>
              <p:spPr>
                <a:xfrm>
                  <a:off x="3605133" y="3594307"/>
                  <a:ext cx="223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88" name="Freihand 187">
                  <a:extLst>
                    <a:ext uri="{FF2B5EF4-FFF2-40B4-BE49-F238E27FC236}">
                      <a16:creationId xmlns:a16="http://schemas.microsoft.com/office/drawing/2014/main" id="{1CE708BF-7C84-43ED-A6B7-CCE7C9ED94F6}"/>
                    </a:ext>
                  </a:extLst>
                </p14:cNvPr>
                <p14:cNvContentPartPr/>
                <p14:nvPr/>
              </p14:nvContentPartPr>
              <p14:xfrm>
                <a:off x="3565893" y="3566227"/>
                <a:ext cx="100080" cy="104400"/>
              </p14:xfrm>
            </p:contentPart>
          </mc:Choice>
          <mc:Fallback>
            <p:pic>
              <p:nvPicPr>
                <p:cNvPr id="188" name="Freihand 187">
                  <a:extLst>
                    <a:ext uri="{FF2B5EF4-FFF2-40B4-BE49-F238E27FC236}">
                      <a16:creationId xmlns:a16="http://schemas.microsoft.com/office/drawing/2014/main" id="{1CE708BF-7C84-43ED-A6B7-CCE7C9ED94F6}"/>
                    </a:ext>
                  </a:extLst>
                </p:cNvPr>
                <p:cNvPicPr/>
                <p:nvPr/>
              </p:nvPicPr>
              <p:blipFill>
                <a:blip r:embed="rId301"/>
                <a:stretch>
                  <a:fillRect/>
                </a:stretch>
              </p:blipFill>
              <p:spPr>
                <a:xfrm>
                  <a:off x="3561573" y="3561907"/>
                  <a:ext cx="1087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28" name="Freihand 227">
                  <a:extLst>
                    <a:ext uri="{FF2B5EF4-FFF2-40B4-BE49-F238E27FC236}">
                      <a16:creationId xmlns:a16="http://schemas.microsoft.com/office/drawing/2014/main" id="{866FC79B-D897-4C63-BA64-E335165E76BC}"/>
                    </a:ext>
                  </a:extLst>
                </p14:cNvPr>
                <p14:cNvContentPartPr/>
                <p14:nvPr/>
              </p14:nvContentPartPr>
              <p14:xfrm>
                <a:off x="4055493" y="3184627"/>
                <a:ext cx="406440" cy="447480"/>
              </p14:xfrm>
            </p:contentPart>
          </mc:Choice>
          <mc:Fallback>
            <p:pic>
              <p:nvPicPr>
                <p:cNvPr id="228" name="Freihand 227">
                  <a:extLst>
                    <a:ext uri="{FF2B5EF4-FFF2-40B4-BE49-F238E27FC236}">
                      <a16:creationId xmlns:a16="http://schemas.microsoft.com/office/drawing/2014/main" id="{866FC79B-D897-4C63-BA64-E335165E76BC}"/>
                    </a:ext>
                  </a:extLst>
                </p:cNvPr>
                <p:cNvPicPr/>
                <p:nvPr/>
              </p:nvPicPr>
              <p:blipFill>
                <a:blip r:embed="rId303"/>
                <a:stretch>
                  <a:fillRect/>
                </a:stretch>
              </p:blipFill>
              <p:spPr>
                <a:xfrm>
                  <a:off x="4051173" y="3180307"/>
                  <a:ext cx="415080" cy="45612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29" name="Freihand 228">
                  <a:extLst>
                    <a:ext uri="{FF2B5EF4-FFF2-40B4-BE49-F238E27FC236}">
                      <a16:creationId xmlns:a16="http://schemas.microsoft.com/office/drawing/2014/main" id="{BB8BD8E4-0B6C-4B0C-A9A0-86B5CD83E8EF}"/>
                    </a:ext>
                  </a:extLst>
                </p14:cNvPr>
                <p14:cNvContentPartPr/>
                <p14:nvPr/>
              </p14:nvContentPartPr>
              <p14:xfrm>
                <a:off x="4046493" y="3418267"/>
                <a:ext cx="182160" cy="217440"/>
              </p14:xfrm>
            </p:contentPart>
          </mc:Choice>
          <mc:Fallback>
            <p:pic>
              <p:nvPicPr>
                <p:cNvPr id="229" name="Freihand 228">
                  <a:extLst>
                    <a:ext uri="{FF2B5EF4-FFF2-40B4-BE49-F238E27FC236}">
                      <a16:creationId xmlns:a16="http://schemas.microsoft.com/office/drawing/2014/main" id="{BB8BD8E4-0B6C-4B0C-A9A0-86B5CD83E8EF}"/>
                    </a:ext>
                  </a:extLst>
                </p:cNvPr>
                <p:cNvPicPr/>
                <p:nvPr/>
              </p:nvPicPr>
              <p:blipFill>
                <a:blip r:embed="rId305"/>
                <a:stretch>
                  <a:fillRect/>
                </a:stretch>
              </p:blipFill>
              <p:spPr>
                <a:xfrm>
                  <a:off x="4042173" y="3413947"/>
                  <a:ext cx="19080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30" name="Freihand 229">
                  <a:extLst>
                    <a:ext uri="{FF2B5EF4-FFF2-40B4-BE49-F238E27FC236}">
                      <a16:creationId xmlns:a16="http://schemas.microsoft.com/office/drawing/2014/main" id="{98B1D912-B6F3-42C7-BC50-9DB93276B59A}"/>
                    </a:ext>
                  </a:extLst>
                </p14:cNvPr>
                <p14:cNvContentPartPr/>
                <p14:nvPr/>
              </p14:nvContentPartPr>
              <p14:xfrm>
                <a:off x="4653093" y="3065827"/>
                <a:ext cx="360" cy="360"/>
              </p14:xfrm>
            </p:contentPart>
          </mc:Choice>
          <mc:Fallback>
            <p:pic>
              <p:nvPicPr>
                <p:cNvPr id="230" name="Freihand 229">
                  <a:extLst>
                    <a:ext uri="{FF2B5EF4-FFF2-40B4-BE49-F238E27FC236}">
                      <a16:creationId xmlns:a16="http://schemas.microsoft.com/office/drawing/2014/main" id="{98B1D912-B6F3-42C7-BC50-9DB93276B59A}"/>
                    </a:ext>
                  </a:extLst>
                </p:cNvPr>
                <p:cNvPicPr/>
                <p:nvPr/>
              </p:nvPicPr>
              <p:blipFill>
                <a:blip r:embed="rId114"/>
                <a:stretch>
                  <a:fillRect/>
                </a:stretch>
              </p:blipFill>
              <p:spPr>
                <a:xfrm>
                  <a:off x="4648773" y="30615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31" name="Freihand 230">
                  <a:extLst>
                    <a:ext uri="{FF2B5EF4-FFF2-40B4-BE49-F238E27FC236}">
                      <a16:creationId xmlns:a16="http://schemas.microsoft.com/office/drawing/2014/main" id="{7CDB1F0F-58FB-46B7-B8DC-C54C1BCFFE6F}"/>
                    </a:ext>
                  </a:extLst>
                </p14:cNvPr>
                <p14:cNvContentPartPr/>
                <p14:nvPr/>
              </p14:nvContentPartPr>
              <p14:xfrm>
                <a:off x="4627893" y="2914267"/>
                <a:ext cx="91440" cy="282960"/>
              </p14:xfrm>
            </p:contentPart>
          </mc:Choice>
          <mc:Fallback>
            <p:pic>
              <p:nvPicPr>
                <p:cNvPr id="231" name="Freihand 230">
                  <a:extLst>
                    <a:ext uri="{FF2B5EF4-FFF2-40B4-BE49-F238E27FC236}">
                      <a16:creationId xmlns:a16="http://schemas.microsoft.com/office/drawing/2014/main" id="{7CDB1F0F-58FB-46B7-B8DC-C54C1BCFFE6F}"/>
                    </a:ext>
                  </a:extLst>
                </p:cNvPr>
                <p:cNvPicPr/>
                <p:nvPr/>
              </p:nvPicPr>
              <p:blipFill>
                <a:blip r:embed="rId308"/>
                <a:stretch>
                  <a:fillRect/>
                </a:stretch>
              </p:blipFill>
              <p:spPr>
                <a:xfrm>
                  <a:off x="4623573" y="2909947"/>
                  <a:ext cx="10008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32" name="Freihand 231">
                  <a:extLst>
                    <a:ext uri="{FF2B5EF4-FFF2-40B4-BE49-F238E27FC236}">
                      <a16:creationId xmlns:a16="http://schemas.microsoft.com/office/drawing/2014/main" id="{3FF27798-C2D5-4C56-8D41-9F5A02BBC4F1}"/>
                    </a:ext>
                  </a:extLst>
                </p14:cNvPr>
                <p14:cNvContentPartPr/>
                <p14:nvPr/>
              </p14:nvContentPartPr>
              <p14:xfrm>
                <a:off x="4743813" y="2835787"/>
                <a:ext cx="131400" cy="177120"/>
              </p14:xfrm>
            </p:contentPart>
          </mc:Choice>
          <mc:Fallback>
            <p:pic>
              <p:nvPicPr>
                <p:cNvPr id="232" name="Freihand 231">
                  <a:extLst>
                    <a:ext uri="{FF2B5EF4-FFF2-40B4-BE49-F238E27FC236}">
                      <a16:creationId xmlns:a16="http://schemas.microsoft.com/office/drawing/2014/main" id="{3FF27798-C2D5-4C56-8D41-9F5A02BBC4F1}"/>
                    </a:ext>
                  </a:extLst>
                </p:cNvPr>
                <p:cNvPicPr/>
                <p:nvPr/>
              </p:nvPicPr>
              <p:blipFill>
                <a:blip r:embed="rId310"/>
                <a:stretch>
                  <a:fillRect/>
                </a:stretch>
              </p:blipFill>
              <p:spPr>
                <a:xfrm>
                  <a:off x="4739493" y="2831467"/>
                  <a:ext cx="1400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33" name="Freihand 232">
                  <a:extLst>
                    <a:ext uri="{FF2B5EF4-FFF2-40B4-BE49-F238E27FC236}">
                      <a16:creationId xmlns:a16="http://schemas.microsoft.com/office/drawing/2014/main" id="{A5189528-CAA6-423D-9A12-BF10F79B13BE}"/>
                    </a:ext>
                  </a:extLst>
                </p14:cNvPr>
                <p14:cNvContentPartPr/>
                <p14:nvPr/>
              </p14:nvContentPartPr>
              <p14:xfrm>
                <a:off x="4906533" y="2703307"/>
                <a:ext cx="214560" cy="181440"/>
              </p14:xfrm>
            </p:contentPart>
          </mc:Choice>
          <mc:Fallback>
            <p:pic>
              <p:nvPicPr>
                <p:cNvPr id="233" name="Freihand 232">
                  <a:extLst>
                    <a:ext uri="{FF2B5EF4-FFF2-40B4-BE49-F238E27FC236}">
                      <a16:creationId xmlns:a16="http://schemas.microsoft.com/office/drawing/2014/main" id="{A5189528-CAA6-423D-9A12-BF10F79B13BE}"/>
                    </a:ext>
                  </a:extLst>
                </p:cNvPr>
                <p:cNvPicPr/>
                <p:nvPr/>
              </p:nvPicPr>
              <p:blipFill>
                <a:blip r:embed="rId312"/>
                <a:stretch>
                  <a:fillRect/>
                </a:stretch>
              </p:blipFill>
              <p:spPr>
                <a:xfrm>
                  <a:off x="4902213" y="2698987"/>
                  <a:ext cx="22320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34" name="Freihand 233">
                  <a:extLst>
                    <a:ext uri="{FF2B5EF4-FFF2-40B4-BE49-F238E27FC236}">
                      <a16:creationId xmlns:a16="http://schemas.microsoft.com/office/drawing/2014/main" id="{878A2768-AB63-4673-A6AB-D4464B5A5B6F}"/>
                    </a:ext>
                  </a:extLst>
                </p14:cNvPr>
                <p14:cNvContentPartPr/>
                <p14:nvPr/>
              </p14:nvContentPartPr>
              <p14:xfrm>
                <a:off x="5149533" y="2502067"/>
                <a:ext cx="212400" cy="237960"/>
              </p14:xfrm>
            </p:contentPart>
          </mc:Choice>
          <mc:Fallback>
            <p:pic>
              <p:nvPicPr>
                <p:cNvPr id="234" name="Freihand 233">
                  <a:extLst>
                    <a:ext uri="{FF2B5EF4-FFF2-40B4-BE49-F238E27FC236}">
                      <a16:creationId xmlns:a16="http://schemas.microsoft.com/office/drawing/2014/main" id="{878A2768-AB63-4673-A6AB-D4464B5A5B6F}"/>
                    </a:ext>
                  </a:extLst>
                </p:cNvPr>
                <p:cNvPicPr/>
                <p:nvPr/>
              </p:nvPicPr>
              <p:blipFill>
                <a:blip r:embed="rId314"/>
                <a:stretch>
                  <a:fillRect/>
                </a:stretch>
              </p:blipFill>
              <p:spPr>
                <a:xfrm>
                  <a:off x="5145213" y="2497747"/>
                  <a:ext cx="22104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35" name="Freihand 234">
                  <a:extLst>
                    <a:ext uri="{FF2B5EF4-FFF2-40B4-BE49-F238E27FC236}">
                      <a16:creationId xmlns:a16="http://schemas.microsoft.com/office/drawing/2014/main" id="{2B9107B8-3147-4E01-95AF-58F1AE385581}"/>
                    </a:ext>
                  </a:extLst>
                </p14:cNvPr>
                <p14:cNvContentPartPr/>
                <p14:nvPr/>
              </p14:nvContentPartPr>
              <p14:xfrm>
                <a:off x="5309013" y="2527987"/>
                <a:ext cx="209160" cy="62640"/>
              </p14:xfrm>
            </p:contentPart>
          </mc:Choice>
          <mc:Fallback>
            <p:pic>
              <p:nvPicPr>
                <p:cNvPr id="235" name="Freihand 234">
                  <a:extLst>
                    <a:ext uri="{FF2B5EF4-FFF2-40B4-BE49-F238E27FC236}">
                      <a16:creationId xmlns:a16="http://schemas.microsoft.com/office/drawing/2014/main" id="{2B9107B8-3147-4E01-95AF-58F1AE385581}"/>
                    </a:ext>
                  </a:extLst>
                </p:cNvPr>
                <p:cNvPicPr/>
                <p:nvPr/>
              </p:nvPicPr>
              <p:blipFill>
                <a:blip r:embed="rId316"/>
                <a:stretch>
                  <a:fillRect/>
                </a:stretch>
              </p:blipFill>
              <p:spPr>
                <a:xfrm>
                  <a:off x="5304693" y="2523667"/>
                  <a:ext cx="2178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36" name="Freihand 235">
                  <a:extLst>
                    <a:ext uri="{FF2B5EF4-FFF2-40B4-BE49-F238E27FC236}">
                      <a16:creationId xmlns:a16="http://schemas.microsoft.com/office/drawing/2014/main" id="{40DD6908-AC6D-4DED-92DA-473D445F8840}"/>
                    </a:ext>
                  </a:extLst>
                </p14:cNvPr>
                <p14:cNvContentPartPr/>
                <p14:nvPr/>
              </p14:nvContentPartPr>
              <p14:xfrm>
                <a:off x="5247453" y="2813107"/>
                <a:ext cx="75240" cy="184680"/>
              </p14:xfrm>
            </p:contentPart>
          </mc:Choice>
          <mc:Fallback>
            <p:pic>
              <p:nvPicPr>
                <p:cNvPr id="236" name="Freihand 235">
                  <a:extLst>
                    <a:ext uri="{FF2B5EF4-FFF2-40B4-BE49-F238E27FC236}">
                      <a16:creationId xmlns:a16="http://schemas.microsoft.com/office/drawing/2014/main" id="{40DD6908-AC6D-4DED-92DA-473D445F8840}"/>
                    </a:ext>
                  </a:extLst>
                </p:cNvPr>
                <p:cNvPicPr/>
                <p:nvPr/>
              </p:nvPicPr>
              <p:blipFill>
                <a:blip r:embed="rId318"/>
                <a:stretch>
                  <a:fillRect/>
                </a:stretch>
              </p:blipFill>
              <p:spPr>
                <a:xfrm>
                  <a:off x="5243133" y="2808787"/>
                  <a:ext cx="8388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37" name="Freihand 236">
                  <a:extLst>
                    <a:ext uri="{FF2B5EF4-FFF2-40B4-BE49-F238E27FC236}">
                      <a16:creationId xmlns:a16="http://schemas.microsoft.com/office/drawing/2014/main" id="{C5CF9B05-372D-4737-86E3-57C686E9BF4C}"/>
                    </a:ext>
                  </a:extLst>
                </p14:cNvPr>
                <p14:cNvContentPartPr/>
                <p14:nvPr/>
              </p14:nvContentPartPr>
              <p14:xfrm>
                <a:off x="5206773" y="2850907"/>
                <a:ext cx="124200" cy="71640"/>
              </p14:xfrm>
            </p:contentPart>
          </mc:Choice>
          <mc:Fallback>
            <p:pic>
              <p:nvPicPr>
                <p:cNvPr id="237" name="Freihand 236">
                  <a:extLst>
                    <a:ext uri="{FF2B5EF4-FFF2-40B4-BE49-F238E27FC236}">
                      <a16:creationId xmlns:a16="http://schemas.microsoft.com/office/drawing/2014/main" id="{C5CF9B05-372D-4737-86E3-57C686E9BF4C}"/>
                    </a:ext>
                  </a:extLst>
                </p:cNvPr>
                <p:cNvPicPr/>
                <p:nvPr/>
              </p:nvPicPr>
              <p:blipFill>
                <a:blip r:embed="rId320"/>
                <a:stretch>
                  <a:fillRect/>
                </a:stretch>
              </p:blipFill>
              <p:spPr>
                <a:xfrm>
                  <a:off x="5202453" y="2846587"/>
                  <a:ext cx="1328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38" name="Freihand 237">
                  <a:extLst>
                    <a:ext uri="{FF2B5EF4-FFF2-40B4-BE49-F238E27FC236}">
                      <a16:creationId xmlns:a16="http://schemas.microsoft.com/office/drawing/2014/main" id="{1D74DA81-8B6E-4915-84FD-052263A43EED}"/>
                    </a:ext>
                  </a:extLst>
                </p14:cNvPr>
                <p14:cNvContentPartPr/>
                <p14:nvPr/>
              </p14:nvContentPartPr>
              <p14:xfrm>
                <a:off x="5355813" y="2825347"/>
                <a:ext cx="66240" cy="119880"/>
              </p14:xfrm>
            </p:contentPart>
          </mc:Choice>
          <mc:Fallback>
            <p:pic>
              <p:nvPicPr>
                <p:cNvPr id="238" name="Freihand 237">
                  <a:extLst>
                    <a:ext uri="{FF2B5EF4-FFF2-40B4-BE49-F238E27FC236}">
                      <a16:creationId xmlns:a16="http://schemas.microsoft.com/office/drawing/2014/main" id="{1D74DA81-8B6E-4915-84FD-052263A43EED}"/>
                    </a:ext>
                  </a:extLst>
                </p:cNvPr>
                <p:cNvPicPr/>
                <p:nvPr/>
              </p:nvPicPr>
              <p:blipFill>
                <a:blip r:embed="rId322"/>
                <a:stretch>
                  <a:fillRect/>
                </a:stretch>
              </p:blipFill>
              <p:spPr>
                <a:xfrm>
                  <a:off x="5351493" y="2821027"/>
                  <a:ext cx="748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39" name="Freihand 238">
                  <a:extLst>
                    <a:ext uri="{FF2B5EF4-FFF2-40B4-BE49-F238E27FC236}">
                      <a16:creationId xmlns:a16="http://schemas.microsoft.com/office/drawing/2014/main" id="{DCF90A4E-1897-4C88-8DD2-13EADF0EC2A1}"/>
                    </a:ext>
                  </a:extLst>
                </p14:cNvPr>
                <p14:cNvContentPartPr/>
                <p14:nvPr/>
              </p14:nvContentPartPr>
              <p14:xfrm>
                <a:off x="5426013" y="2760547"/>
                <a:ext cx="106560" cy="108360"/>
              </p14:xfrm>
            </p:contentPart>
          </mc:Choice>
          <mc:Fallback>
            <p:pic>
              <p:nvPicPr>
                <p:cNvPr id="239" name="Freihand 238">
                  <a:extLst>
                    <a:ext uri="{FF2B5EF4-FFF2-40B4-BE49-F238E27FC236}">
                      <a16:creationId xmlns:a16="http://schemas.microsoft.com/office/drawing/2014/main" id="{DCF90A4E-1897-4C88-8DD2-13EADF0EC2A1}"/>
                    </a:ext>
                  </a:extLst>
                </p:cNvPr>
                <p:cNvPicPr/>
                <p:nvPr/>
              </p:nvPicPr>
              <p:blipFill>
                <a:blip r:embed="rId324"/>
                <a:stretch>
                  <a:fillRect/>
                </a:stretch>
              </p:blipFill>
              <p:spPr>
                <a:xfrm>
                  <a:off x="5421693" y="2756227"/>
                  <a:ext cx="1152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40" name="Freihand 239">
                  <a:extLst>
                    <a:ext uri="{FF2B5EF4-FFF2-40B4-BE49-F238E27FC236}">
                      <a16:creationId xmlns:a16="http://schemas.microsoft.com/office/drawing/2014/main" id="{98A70668-1F95-467A-9889-F4E2C98A74D6}"/>
                    </a:ext>
                  </a:extLst>
                </p14:cNvPr>
                <p14:cNvContentPartPr/>
                <p14:nvPr/>
              </p14:nvContentPartPr>
              <p14:xfrm>
                <a:off x="5549493" y="2593147"/>
                <a:ext cx="98640" cy="209160"/>
              </p14:xfrm>
            </p:contentPart>
          </mc:Choice>
          <mc:Fallback>
            <p:pic>
              <p:nvPicPr>
                <p:cNvPr id="240" name="Freihand 239">
                  <a:extLst>
                    <a:ext uri="{FF2B5EF4-FFF2-40B4-BE49-F238E27FC236}">
                      <a16:creationId xmlns:a16="http://schemas.microsoft.com/office/drawing/2014/main" id="{98A70668-1F95-467A-9889-F4E2C98A74D6}"/>
                    </a:ext>
                  </a:extLst>
                </p:cNvPr>
                <p:cNvPicPr/>
                <p:nvPr/>
              </p:nvPicPr>
              <p:blipFill>
                <a:blip r:embed="rId326"/>
                <a:stretch>
                  <a:fillRect/>
                </a:stretch>
              </p:blipFill>
              <p:spPr>
                <a:xfrm>
                  <a:off x="5545173" y="2588827"/>
                  <a:ext cx="10728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41" name="Freihand 240">
                  <a:extLst>
                    <a:ext uri="{FF2B5EF4-FFF2-40B4-BE49-F238E27FC236}">
                      <a16:creationId xmlns:a16="http://schemas.microsoft.com/office/drawing/2014/main" id="{0FFFA625-729E-4609-9F43-7287C8C8FED4}"/>
                    </a:ext>
                  </a:extLst>
                </p14:cNvPr>
                <p14:cNvContentPartPr/>
                <p14:nvPr/>
              </p14:nvContentPartPr>
              <p14:xfrm>
                <a:off x="5643453" y="2592427"/>
                <a:ext cx="122400" cy="133200"/>
              </p14:xfrm>
            </p:contentPart>
          </mc:Choice>
          <mc:Fallback>
            <p:pic>
              <p:nvPicPr>
                <p:cNvPr id="241" name="Freihand 240">
                  <a:extLst>
                    <a:ext uri="{FF2B5EF4-FFF2-40B4-BE49-F238E27FC236}">
                      <a16:creationId xmlns:a16="http://schemas.microsoft.com/office/drawing/2014/main" id="{0FFFA625-729E-4609-9F43-7287C8C8FED4}"/>
                    </a:ext>
                  </a:extLst>
                </p:cNvPr>
                <p:cNvPicPr/>
                <p:nvPr/>
              </p:nvPicPr>
              <p:blipFill>
                <a:blip r:embed="rId328"/>
                <a:stretch>
                  <a:fillRect/>
                </a:stretch>
              </p:blipFill>
              <p:spPr>
                <a:xfrm>
                  <a:off x="5639133" y="2588107"/>
                  <a:ext cx="1310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42" name="Freihand 241">
                  <a:extLst>
                    <a:ext uri="{FF2B5EF4-FFF2-40B4-BE49-F238E27FC236}">
                      <a16:creationId xmlns:a16="http://schemas.microsoft.com/office/drawing/2014/main" id="{0B326C38-F542-47EA-9387-181E7CA584AF}"/>
                    </a:ext>
                  </a:extLst>
                </p14:cNvPr>
                <p14:cNvContentPartPr/>
                <p14:nvPr/>
              </p14:nvContentPartPr>
              <p14:xfrm>
                <a:off x="5668293" y="2872147"/>
                <a:ext cx="102240" cy="179640"/>
              </p14:xfrm>
            </p:contentPart>
          </mc:Choice>
          <mc:Fallback>
            <p:pic>
              <p:nvPicPr>
                <p:cNvPr id="242" name="Freihand 241">
                  <a:extLst>
                    <a:ext uri="{FF2B5EF4-FFF2-40B4-BE49-F238E27FC236}">
                      <a16:creationId xmlns:a16="http://schemas.microsoft.com/office/drawing/2014/main" id="{0B326C38-F542-47EA-9387-181E7CA584AF}"/>
                    </a:ext>
                  </a:extLst>
                </p:cNvPr>
                <p:cNvPicPr/>
                <p:nvPr/>
              </p:nvPicPr>
              <p:blipFill>
                <a:blip r:embed="rId330"/>
                <a:stretch>
                  <a:fillRect/>
                </a:stretch>
              </p:blipFill>
              <p:spPr>
                <a:xfrm>
                  <a:off x="5663973" y="2867827"/>
                  <a:ext cx="11088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43" name="Freihand 242">
                  <a:extLst>
                    <a:ext uri="{FF2B5EF4-FFF2-40B4-BE49-F238E27FC236}">
                      <a16:creationId xmlns:a16="http://schemas.microsoft.com/office/drawing/2014/main" id="{422A8E09-DDEE-481A-BFDA-80D164A338D5}"/>
                    </a:ext>
                  </a:extLst>
                </p14:cNvPr>
                <p14:cNvContentPartPr/>
                <p14:nvPr/>
              </p14:nvContentPartPr>
              <p14:xfrm>
                <a:off x="5621853" y="2763067"/>
                <a:ext cx="284400" cy="394920"/>
              </p14:xfrm>
            </p:contentPart>
          </mc:Choice>
          <mc:Fallback>
            <p:pic>
              <p:nvPicPr>
                <p:cNvPr id="243" name="Freihand 242">
                  <a:extLst>
                    <a:ext uri="{FF2B5EF4-FFF2-40B4-BE49-F238E27FC236}">
                      <a16:creationId xmlns:a16="http://schemas.microsoft.com/office/drawing/2014/main" id="{422A8E09-DDEE-481A-BFDA-80D164A338D5}"/>
                    </a:ext>
                  </a:extLst>
                </p:cNvPr>
                <p:cNvPicPr/>
                <p:nvPr/>
              </p:nvPicPr>
              <p:blipFill>
                <a:blip r:embed="rId332"/>
                <a:stretch>
                  <a:fillRect/>
                </a:stretch>
              </p:blipFill>
              <p:spPr>
                <a:xfrm>
                  <a:off x="5617533" y="2758747"/>
                  <a:ext cx="293040" cy="40356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45" name="Freihand 244">
                  <a:extLst>
                    <a:ext uri="{FF2B5EF4-FFF2-40B4-BE49-F238E27FC236}">
                      <a16:creationId xmlns:a16="http://schemas.microsoft.com/office/drawing/2014/main" id="{0B932B33-C5E5-4E44-B78E-7657BEC5E30C}"/>
                    </a:ext>
                  </a:extLst>
                </p14:cNvPr>
                <p14:cNvContentPartPr/>
                <p14:nvPr/>
              </p14:nvContentPartPr>
              <p14:xfrm>
                <a:off x="3763173" y="2922907"/>
                <a:ext cx="216360" cy="343080"/>
              </p14:xfrm>
            </p:contentPart>
          </mc:Choice>
          <mc:Fallback>
            <p:pic>
              <p:nvPicPr>
                <p:cNvPr id="245" name="Freihand 244">
                  <a:extLst>
                    <a:ext uri="{FF2B5EF4-FFF2-40B4-BE49-F238E27FC236}">
                      <a16:creationId xmlns:a16="http://schemas.microsoft.com/office/drawing/2014/main" id="{0B932B33-C5E5-4E44-B78E-7657BEC5E30C}"/>
                    </a:ext>
                  </a:extLst>
                </p:cNvPr>
                <p:cNvPicPr/>
                <p:nvPr/>
              </p:nvPicPr>
              <p:blipFill>
                <a:blip r:embed="rId334"/>
                <a:stretch>
                  <a:fillRect/>
                </a:stretch>
              </p:blipFill>
              <p:spPr>
                <a:xfrm>
                  <a:off x="3758853" y="2918587"/>
                  <a:ext cx="225000" cy="35172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46" name="Freihand 245">
                  <a:extLst>
                    <a:ext uri="{FF2B5EF4-FFF2-40B4-BE49-F238E27FC236}">
                      <a16:creationId xmlns:a16="http://schemas.microsoft.com/office/drawing/2014/main" id="{2C4141FF-E038-40D2-8BB8-0C03246AC44D}"/>
                    </a:ext>
                  </a:extLst>
                </p14:cNvPr>
                <p14:cNvContentPartPr/>
                <p14:nvPr/>
              </p14:nvContentPartPr>
              <p14:xfrm>
                <a:off x="4112013" y="2518627"/>
                <a:ext cx="66600" cy="158040"/>
              </p14:xfrm>
            </p:contentPart>
          </mc:Choice>
          <mc:Fallback>
            <p:pic>
              <p:nvPicPr>
                <p:cNvPr id="246" name="Freihand 245">
                  <a:extLst>
                    <a:ext uri="{FF2B5EF4-FFF2-40B4-BE49-F238E27FC236}">
                      <a16:creationId xmlns:a16="http://schemas.microsoft.com/office/drawing/2014/main" id="{2C4141FF-E038-40D2-8BB8-0C03246AC44D}"/>
                    </a:ext>
                  </a:extLst>
                </p:cNvPr>
                <p:cNvPicPr/>
                <p:nvPr/>
              </p:nvPicPr>
              <p:blipFill>
                <a:blip r:embed="rId336"/>
                <a:stretch>
                  <a:fillRect/>
                </a:stretch>
              </p:blipFill>
              <p:spPr>
                <a:xfrm>
                  <a:off x="4107693" y="2514307"/>
                  <a:ext cx="752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47" name="Freihand 246">
                  <a:extLst>
                    <a:ext uri="{FF2B5EF4-FFF2-40B4-BE49-F238E27FC236}">
                      <a16:creationId xmlns:a16="http://schemas.microsoft.com/office/drawing/2014/main" id="{85972783-02C0-4B81-B08B-1D5E6CA82974}"/>
                    </a:ext>
                  </a:extLst>
                </p14:cNvPr>
                <p14:cNvContentPartPr/>
                <p14:nvPr/>
              </p14:nvContentPartPr>
              <p14:xfrm>
                <a:off x="4222533" y="2462827"/>
                <a:ext cx="130680" cy="99360"/>
              </p14:xfrm>
            </p:contentPart>
          </mc:Choice>
          <mc:Fallback>
            <p:pic>
              <p:nvPicPr>
                <p:cNvPr id="247" name="Freihand 246">
                  <a:extLst>
                    <a:ext uri="{FF2B5EF4-FFF2-40B4-BE49-F238E27FC236}">
                      <a16:creationId xmlns:a16="http://schemas.microsoft.com/office/drawing/2014/main" id="{85972783-02C0-4B81-B08B-1D5E6CA82974}"/>
                    </a:ext>
                  </a:extLst>
                </p:cNvPr>
                <p:cNvPicPr/>
                <p:nvPr/>
              </p:nvPicPr>
              <p:blipFill>
                <a:blip r:embed="rId338"/>
                <a:stretch>
                  <a:fillRect/>
                </a:stretch>
              </p:blipFill>
              <p:spPr>
                <a:xfrm>
                  <a:off x="4218213" y="2458507"/>
                  <a:ext cx="1393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48" name="Freihand 247">
                  <a:extLst>
                    <a:ext uri="{FF2B5EF4-FFF2-40B4-BE49-F238E27FC236}">
                      <a16:creationId xmlns:a16="http://schemas.microsoft.com/office/drawing/2014/main" id="{3ECC277D-F691-4A30-9DCA-FE35A07A28A6}"/>
                    </a:ext>
                  </a:extLst>
                </p14:cNvPr>
                <p14:cNvContentPartPr/>
                <p14:nvPr/>
              </p14:nvContentPartPr>
              <p14:xfrm>
                <a:off x="4342053" y="2370667"/>
                <a:ext cx="104040" cy="95760"/>
              </p14:xfrm>
            </p:contentPart>
          </mc:Choice>
          <mc:Fallback>
            <p:pic>
              <p:nvPicPr>
                <p:cNvPr id="248" name="Freihand 247">
                  <a:extLst>
                    <a:ext uri="{FF2B5EF4-FFF2-40B4-BE49-F238E27FC236}">
                      <a16:creationId xmlns:a16="http://schemas.microsoft.com/office/drawing/2014/main" id="{3ECC277D-F691-4A30-9DCA-FE35A07A28A6}"/>
                    </a:ext>
                  </a:extLst>
                </p:cNvPr>
                <p:cNvPicPr/>
                <p:nvPr/>
              </p:nvPicPr>
              <p:blipFill>
                <a:blip r:embed="rId340"/>
                <a:stretch>
                  <a:fillRect/>
                </a:stretch>
              </p:blipFill>
              <p:spPr>
                <a:xfrm>
                  <a:off x="4337733" y="2366347"/>
                  <a:ext cx="1126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49" name="Freihand 248">
                  <a:extLst>
                    <a:ext uri="{FF2B5EF4-FFF2-40B4-BE49-F238E27FC236}">
                      <a16:creationId xmlns:a16="http://schemas.microsoft.com/office/drawing/2014/main" id="{1C019985-12E6-4494-B8A8-AD767455844F}"/>
                    </a:ext>
                  </a:extLst>
                </p14:cNvPr>
                <p14:cNvContentPartPr/>
                <p14:nvPr/>
              </p14:nvContentPartPr>
              <p14:xfrm>
                <a:off x="4440693" y="2185627"/>
                <a:ext cx="230040" cy="189360"/>
              </p14:xfrm>
            </p:contentPart>
          </mc:Choice>
          <mc:Fallback>
            <p:pic>
              <p:nvPicPr>
                <p:cNvPr id="249" name="Freihand 248">
                  <a:extLst>
                    <a:ext uri="{FF2B5EF4-FFF2-40B4-BE49-F238E27FC236}">
                      <a16:creationId xmlns:a16="http://schemas.microsoft.com/office/drawing/2014/main" id="{1C019985-12E6-4494-B8A8-AD767455844F}"/>
                    </a:ext>
                  </a:extLst>
                </p:cNvPr>
                <p:cNvPicPr/>
                <p:nvPr/>
              </p:nvPicPr>
              <p:blipFill>
                <a:blip r:embed="rId342"/>
                <a:stretch>
                  <a:fillRect/>
                </a:stretch>
              </p:blipFill>
              <p:spPr>
                <a:xfrm>
                  <a:off x="4436373" y="2181307"/>
                  <a:ext cx="23868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50" name="Freihand 249">
                  <a:extLst>
                    <a:ext uri="{FF2B5EF4-FFF2-40B4-BE49-F238E27FC236}">
                      <a16:creationId xmlns:a16="http://schemas.microsoft.com/office/drawing/2014/main" id="{17EF2D6E-48B7-40FB-AA52-45F41CEF10F2}"/>
                    </a:ext>
                  </a:extLst>
                </p14:cNvPr>
                <p14:cNvContentPartPr/>
                <p14:nvPr/>
              </p14:nvContentPartPr>
              <p14:xfrm>
                <a:off x="4701333" y="2104267"/>
                <a:ext cx="99360" cy="195480"/>
              </p14:xfrm>
            </p:contentPart>
          </mc:Choice>
          <mc:Fallback>
            <p:pic>
              <p:nvPicPr>
                <p:cNvPr id="250" name="Freihand 249">
                  <a:extLst>
                    <a:ext uri="{FF2B5EF4-FFF2-40B4-BE49-F238E27FC236}">
                      <a16:creationId xmlns:a16="http://schemas.microsoft.com/office/drawing/2014/main" id="{17EF2D6E-48B7-40FB-AA52-45F41CEF10F2}"/>
                    </a:ext>
                  </a:extLst>
                </p:cNvPr>
                <p:cNvPicPr/>
                <p:nvPr/>
              </p:nvPicPr>
              <p:blipFill>
                <a:blip r:embed="rId344"/>
                <a:stretch>
                  <a:fillRect/>
                </a:stretch>
              </p:blipFill>
              <p:spPr>
                <a:xfrm>
                  <a:off x="4697013" y="2099947"/>
                  <a:ext cx="10800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51" name="Freihand 250">
                  <a:extLst>
                    <a:ext uri="{FF2B5EF4-FFF2-40B4-BE49-F238E27FC236}">
                      <a16:creationId xmlns:a16="http://schemas.microsoft.com/office/drawing/2014/main" id="{3E92771A-84D0-434C-9436-1920B455CA09}"/>
                    </a:ext>
                  </a:extLst>
                </p14:cNvPr>
                <p14:cNvContentPartPr/>
                <p14:nvPr/>
              </p14:nvContentPartPr>
              <p14:xfrm>
                <a:off x="4785573" y="1951267"/>
                <a:ext cx="159840" cy="141120"/>
              </p14:xfrm>
            </p:contentPart>
          </mc:Choice>
          <mc:Fallback>
            <p:pic>
              <p:nvPicPr>
                <p:cNvPr id="251" name="Freihand 250">
                  <a:extLst>
                    <a:ext uri="{FF2B5EF4-FFF2-40B4-BE49-F238E27FC236}">
                      <a16:creationId xmlns:a16="http://schemas.microsoft.com/office/drawing/2014/main" id="{3E92771A-84D0-434C-9436-1920B455CA09}"/>
                    </a:ext>
                  </a:extLst>
                </p:cNvPr>
                <p:cNvPicPr/>
                <p:nvPr/>
              </p:nvPicPr>
              <p:blipFill>
                <a:blip r:embed="rId346"/>
                <a:stretch>
                  <a:fillRect/>
                </a:stretch>
              </p:blipFill>
              <p:spPr>
                <a:xfrm>
                  <a:off x="4781253" y="1946947"/>
                  <a:ext cx="1684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52" name="Freihand 251">
                  <a:extLst>
                    <a:ext uri="{FF2B5EF4-FFF2-40B4-BE49-F238E27FC236}">
                      <a16:creationId xmlns:a16="http://schemas.microsoft.com/office/drawing/2014/main" id="{16954742-4095-4B24-B095-23A0D86C3DCB}"/>
                    </a:ext>
                  </a:extLst>
                </p14:cNvPr>
                <p14:cNvContentPartPr/>
                <p14:nvPr/>
              </p14:nvContentPartPr>
              <p14:xfrm>
                <a:off x="4895733" y="1888267"/>
                <a:ext cx="48600" cy="29520"/>
              </p14:xfrm>
            </p:contentPart>
          </mc:Choice>
          <mc:Fallback>
            <p:pic>
              <p:nvPicPr>
                <p:cNvPr id="252" name="Freihand 251">
                  <a:extLst>
                    <a:ext uri="{FF2B5EF4-FFF2-40B4-BE49-F238E27FC236}">
                      <a16:creationId xmlns:a16="http://schemas.microsoft.com/office/drawing/2014/main" id="{16954742-4095-4B24-B095-23A0D86C3DCB}"/>
                    </a:ext>
                  </a:extLst>
                </p:cNvPr>
                <p:cNvPicPr/>
                <p:nvPr/>
              </p:nvPicPr>
              <p:blipFill>
                <a:blip r:embed="rId348"/>
                <a:stretch>
                  <a:fillRect/>
                </a:stretch>
              </p:blipFill>
              <p:spPr>
                <a:xfrm>
                  <a:off x="4891413" y="1883947"/>
                  <a:ext cx="572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53" name="Freihand 252">
                  <a:extLst>
                    <a:ext uri="{FF2B5EF4-FFF2-40B4-BE49-F238E27FC236}">
                      <a16:creationId xmlns:a16="http://schemas.microsoft.com/office/drawing/2014/main" id="{59385A28-63A6-4992-A6FA-F1315ADA23EC}"/>
                    </a:ext>
                  </a:extLst>
                </p14:cNvPr>
                <p14:cNvContentPartPr/>
                <p14:nvPr/>
              </p14:nvContentPartPr>
              <p14:xfrm>
                <a:off x="4976733" y="1902307"/>
                <a:ext cx="126720" cy="57600"/>
              </p14:xfrm>
            </p:contentPart>
          </mc:Choice>
          <mc:Fallback>
            <p:pic>
              <p:nvPicPr>
                <p:cNvPr id="253" name="Freihand 252">
                  <a:extLst>
                    <a:ext uri="{FF2B5EF4-FFF2-40B4-BE49-F238E27FC236}">
                      <a16:creationId xmlns:a16="http://schemas.microsoft.com/office/drawing/2014/main" id="{59385A28-63A6-4992-A6FA-F1315ADA23EC}"/>
                    </a:ext>
                  </a:extLst>
                </p:cNvPr>
                <p:cNvPicPr/>
                <p:nvPr/>
              </p:nvPicPr>
              <p:blipFill>
                <a:blip r:embed="rId350"/>
                <a:stretch>
                  <a:fillRect/>
                </a:stretch>
              </p:blipFill>
              <p:spPr>
                <a:xfrm>
                  <a:off x="4972413" y="1897987"/>
                  <a:ext cx="1353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54" name="Freihand 253">
                  <a:extLst>
                    <a:ext uri="{FF2B5EF4-FFF2-40B4-BE49-F238E27FC236}">
                      <a16:creationId xmlns:a16="http://schemas.microsoft.com/office/drawing/2014/main" id="{33ECBDA4-A154-4B0F-A909-8E8265ED3DA9}"/>
                    </a:ext>
                  </a:extLst>
                </p14:cNvPr>
                <p14:cNvContentPartPr/>
                <p14:nvPr/>
              </p14:nvContentPartPr>
              <p14:xfrm>
                <a:off x="5216853" y="1699987"/>
                <a:ext cx="100800" cy="249480"/>
              </p14:xfrm>
            </p:contentPart>
          </mc:Choice>
          <mc:Fallback>
            <p:pic>
              <p:nvPicPr>
                <p:cNvPr id="254" name="Freihand 253">
                  <a:extLst>
                    <a:ext uri="{FF2B5EF4-FFF2-40B4-BE49-F238E27FC236}">
                      <a16:creationId xmlns:a16="http://schemas.microsoft.com/office/drawing/2014/main" id="{33ECBDA4-A154-4B0F-A909-8E8265ED3DA9}"/>
                    </a:ext>
                  </a:extLst>
                </p:cNvPr>
                <p:cNvPicPr/>
                <p:nvPr/>
              </p:nvPicPr>
              <p:blipFill>
                <a:blip r:embed="rId352"/>
                <a:stretch>
                  <a:fillRect/>
                </a:stretch>
              </p:blipFill>
              <p:spPr>
                <a:xfrm>
                  <a:off x="5212533" y="1695667"/>
                  <a:ext cx="10944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55" name="Freihand 254">
                  <a:extLst>
                    <a:ext uri="{FF2B5EF4-FFF2-40B4-BE49-F238E27FC236}">
                      <a16:creationId xmlns:a16="http://schemas.microsoft.com/office/drawing/2014/main" id="{49F63551-29E8-48D4-BD44-696A00900DF1}"/>
                    </a:ext>
                  </a:extLst>
                </p14:cNvPr>
                <p14:cNvContentPartPr/>
                <p14:nvPr/>
              </p14:nvContentPartPr>
              <p14:xfrm>
                <a:off x="5346453" y="1541587"/>
                <a:ext cx="249480" cy="191520"/>
              </p14:xfrm>
            </p:contentPart>
          </mc:Choice>
          <mc:Fallback>
            <p:pic>
              <p:nvPicPr>
                <p:cNvPr id="255" name="Freihand 254">
                  <a:extLst>
                    <a:ext uri="{FF2B5EF4-FFF2-40B4-BE49-F238E27FC236}">
                      <a16:creationId xmlns:a16="http://schemas.microsoft.com/office/drawing/2014/main" id="{49F63551-29E8-48D4-BD44-696A00900DF1}"/>
                    </a:ext>
                  </a:extLst>
                </p:cNvPr>
                <p:cNvPicPr/>
                <p:nvPr/>
              </p:nvPicPr>
              <p:blipFill>
                <a:blip r:embed="rId354"/>
                <a:stretch>
                  <a:fillRect/>
                </a:stretch>
              </p:blipFill>
              <p:spPr>
                <a:xfrm>
                  <a:off x="5342133" y="1537267"/>
                  <a:ext cx="25812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56" name="Freihand 255">
                  <a:extLst>
                    <a:ext uri="{FF2B5EF4-FFF2-40B4-BE49-F238E27FC236}">
                      <a16:creationId xmlns:a16="http://schemas.microsoft.com/office/drawing/2014/main" id="{E6555410-ED2E-45A0-8776-FB105C0890CA}"/>
                    </a:ext>
                  </a:extLst>
                </p14:cNvPr>
                <p14:cNvContentPartPr/>
                <p14:nvPr/>
              </p14:nvContentPartPr>
              <p14:xfrm>
                <a:off x="5503773" y="1453747"/>
                <a:ext cx="37440" cy="2160"/>
              </p14:xfrm>
            </p:contentPart>
          </mc:Choice>
          <mc:Fallback>
            <p:pic>
              <p:nvPicPr>
                <p:cNvPr id="256" name="Freihand 255">
                  <a:extLst>
                    <a:ext uri="{FF2B5EF4-FFF2-40B4-BE49-F238E27FC236}">
                      <a16:creationId xmlns:a16="http://schemas.microsoft.com/office/drawing/2014/main" id="{E6555410-ED2E-45A0-8776-FB105C0890CA}"/>
                    </a:ext>
                  </a:extLst>
                </p:cNvPr>
                <p:cNvPicPr/>
                <p:nvPr/>
              </p:nvPicPr>
              <p:blipFill>
                <a:blip r:embed="rId356"/>
                <a:stretch>
                  <a:fillRect/>
                </a:stretch>
              </p:blipFill>
              <p:spPr>
                <a:xfrm>
                  <a:off x="5499453" y="1449427"/>
                  <a:ext cx="4608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57" name="Freihand 256">
                  <a:extLst>
                    <a:ext uri="{FF2B5EF4-FFF2-40B4-BE49-F238E27FC236}">
                      <a16:creationId xmlns:a16="http://schemas.microsoft.com/office/drawing/2014/main" id="{C308B6DD-9E9C-4199-9B5D-BC485D108AC9}"/>
                    </a:ext>
                  </a:extLst>
                </p14:cNvPr>
                <p14:cNvContentPartPr/>
                <p14:nvPr/>
              </p14:nvContentPartPr>
              <p14:xfrm>
                <a:off x="4968453" y="2209747"/>
                <a:ext cx="187560" cy="195840"/>
              </p14:xfrm>
            </p:contentPart>
          </mc:Choice>
          <mc:Fallback>
            <p:pic>
              <p:nvPicPr>
                <p:cNvPr id="257" name="Freihand 256">
                  <a:extLst>
                    <a:ext uri="{FF2B5EF4-FFF2-40B4-BE49-F238E27FC236}">
                      <a16:creationId xmlns:a16="http://schemas.microsoft.com/office/drawing/2014/main" id="{C308B6DD-9E9C-4199-9B5D-BC485D108AC9}"/>
                    </a:ext>
                  </a:extLst>
                </p:cNvPr>
                <p:cNvPicPr/>
                <p:nvPr/>
              </p:nvPicPr>
              <p:blipFill>
                <a:blip r:embed="rId358"/>
                <a:stretch>
                  <a:fillRect/>
                </a:stretch>
              </p:blipFill>
              <p:spPr>
                <a:xfrm>
                  <a:off x="4964133" y="2205427"/>
                  <a:ext cx="19620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58" name="Freihand 257">
                  <a:extLst>
                    <a:ext uri="{FF2B5EF4-FFF2-40B4-BE49-F238E27FC236}">
                      <a16:creationId xmlns:a16="http://schemas.microsoft.com/office/drawing/2014/main" id="{B79FC035-6E09-4E1E-AC65-4339781132A9}"/>
                    </a:ext>
                  </a:extLst>
                </p14:cNvPr>
                <p14:cNvContentPartPr/>
                <p14:nvPr/>
              </p14:nvContentPartPr>
              <p14:xfrm>
                <a:off x="5150973" y="2142067"/>
                <a:ext cx="92880" cy="128520"/>
              </p14:xfrm>
            </p:contentPart>
          </mc:Choice>
          <mc:Fallback>
            <p:pic>
              <p:nvPicPr>
                <p:cNvPr id="258" name="Freihand 257">
                  <a:extLst>
                    <a:ext uri="{FF2B5EF4-FFF2-40B4-BE49-F238E27FC236}">
                      <a16:creationId xmlns:a16="http://schemas.microsoft.com/office/drawing/2014/main" id="{B79FC035-6E09-4E1E-AC65-4339781132A9}"/>
                    </a:ext>
                  </a:extLst>
                </p:cNvPr>
                <p:cNvPicPr/>
                <p:nvPr/>
              </p:nvPicPr>
              <p:blipFill>
                <a:blip r:embed="rId360"/>
                <a:stretch>
                  <a:fillRect/>
                </a:stretch>
              </p:blipFill>
              <p:spPr>
                <a:xfrm>
                  <a:off x="5146653" y="2137747"/>
                  <a:ext cx="1015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59" name="Freihand 258">
                  <a:extLst>
                    <a:ext uri="{FF2B5EF4-FFF2-40B4-BE49-F238E27FC236}">
                      <a16:creationId xmlns:a16="http://schemas.microsoft.com/office/drawing/2014/main" id="{8FCFE026-7B2C-49EF-9EB4-409DD81EAEE8}"/>
                    </a:ext>
                  </a:extLst>
                </p14:cNvPr>
                <p14:cNvContentPartPr/>
                <p14:nvPr/>
              </p14:nvContentPartPr>
              <p14:xfrm>
                <a:off x="5274453" y="1946947"/>
                <a:ext cx="127080" cy="239400"/>
              </p14:xfrm>
            </p:contentPart>
          </mc:Choice>
          <mc:Fallback>
            <p:pic>
              <p:nvPicPr>
                <p:cNvPr id="259" name="Freihand 258">
                  <a:extLst>
                    <a:ext uri="{FF2B5EF4-FFF2-40B4-BE49-F238E27FC236}">
                      <a16:creationId xmlns:a16="http://schemas.microsoft.com/office/drawing/2014/main" id="{8FCFE026-7B2C-49EF-9EB4-409DD81EAEE8}"/>
                    </a:ext>
                  </a:extLst>
                </p:cNvPr>
                <p:cNvPicPr/>
                <p:nvPr/>
              </p:nvPicPr>
              <p:blipFill>
                <a:blip r:embed="rId362"/>
                <a:stretch>
                  <a:fillRect/>
                </a:stretch>
              </p:blipFill>
              <p:spPr>
                <a:xfrm>
                  <a:off x="5270133" y="1942627"/>
                  <a:ext cx="13572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60" name="Freihand 259">
                  <a:extLst>
                    <a:ext uri="{FF2B5EF4-FFF2-40B4-BE49-F238E27FC236}">
                      <a16:creationId xmlns:a16="http://schemas.microsoft.com/office/drawing/2014/main" id="{187DCEAD-4C65-463A-8BDB-D56C19C71D35}"/>
                    </a:ext>
                  </a:extLst>
                </p14:cNvPr>
                <p14:cNvContentPartPr/>
                <p14:nvPr/>
              </p14:nvContentPartPr>
              <p14:xfrm>
                <a:off x="5399733" y="1947307"/>
                <a:ext cx="105480" cy="107280"/>
              </p14:xfrm>
            </p:contentPart>
          </mc:Choice>
          <mc:Fallback>
            <p:pic>
              <p:nvPicPr>
                <p:cNvPr id="260" name="Freihand 259">
                  <a:extLst>
                    <a:ext uri="{FF2B5EF4-FFF2-40B4-BE49-F238E27FC236}">
                      <a16:creationId xmlns:a16="http://schemas.microsoft.com/office/drawing/2014/main" id="{187DCEAD-4C65-463A-8BDB-D56C19C71D35}"/>
                    </a:ext>
                  </a:extLst>
                </p:cNvPr>
                <p:cNvPicPr/>
                <p:nvPr/>
              </p:nvPicPr>
              <p:blipFill>
                <a:blip r:embed="rId364"/>
                <a:stretch>
                  <a:fillRect/>
                </a:stretch>
              </p:blipFill>
              <p:spPr>
                <a:xfrm>
                  <a:off x="5395413" y="1942987"/>
                  <a:ext cx="1141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61" name="Freihand 260">
                  <a:extLst>
                    <a:ext uri="{FF2B5EF4-FFF2-40B4-BE49-F238E27FC236}">
                      <a16:creationId xmlns:a16="http://schemas.microsoft.com/office/drawing/2014/main" id="{AF5E74F9-7F8F-4BF0-9534-5546A5F9EDF2}"/>
                    </a:ext>
                  </a:extLst>
                </p14:cNvPr>
                <p14:cNvContentPartPr/>
                <p14:nvPr/>
              </p14:nvContentPartPr>
              <p14:xfrm>
                <a:off x="5630853" y="1742107"/>
                <a:ext cx="145080" cy="137160"/>
              </p14:xfrm>
            </p:contentPart>
          </mc:Choice>
          <mc:Fallback>
            <p:pic>
              <p:nvPicPr>
                <p:cNvPr id="261" name="Freihand 260">
                  <a:extLst>
                    <a:ext uri="{FF2B5EF4-FFF2-40B4-BE49-F238E27FC236}">
                      <a16:creationId xmlns:a16="http://schemas.microsoft.com/office/drawing/2014/main" id="{AF5E74F9-7F8F-4BF0-9534-5546A5F9EDF2}"/>
                    </a:ext>
                  </a:extLst>
                </p:cNvPr>
                <p:cNvPicPr/>
                <p:nvPr/>
              </p:nvPicPr>
              <p:blipFill>
                <a:blip r:embed="rId366"/>
                <a:stretch>
                  <a:fillRect/>
                </a:stretch>
              </p:blipFill>
              <p:spPr>
                <a:xfrm>
                  <a:off x="5626533" y="1737787"/>
                  <a:ext cx="1537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62" name="Freihand 261">
                  <a:extLst>
                    <a:ext uri="{FF2B5EF4-FFF2-40B4-BE49-F238E27FC236}">
                      <a16:creationId xmlns:a16="http://schemas.microsoft.com/office/drawing/2014/main" id="{C17DD10B-30B9-48B1-A2B5-39DCBC4BF797}"/>
                    </a:ext>
                  </a:extLst>
                </p14:cNvPr>
                <p14:cNvContentPartPr/>
                <p14:nvPr/>
              </p14:nvContentPartPr>
              <p14:xfrm>
                <a:off x="5554533" y="1596307"/>
                <a:ext cx="285840" cy="367560"/>
              </p14:xfrm>
            </p:contentPart>
          </mc:Choice>
          <mc:Fallback>
            <p:pic>
              <p:nvPicPr>
                <p:cNvPr id="262" name="Freihand 261">
                  <a:extLst>
                    <a:ext uri="{FF2B5EF4-FFF2-40B4-BE49-F238E27FC236}">
                      <a16:creationId xmlns:a16="http://schemas.microsoft.com/office/drawing/2014/main" id="{C17DD10B-30B9-48B1-A2B5-39DCBC4BF797}"/>
                    </a:ext>
                  </a:extLst>
                </p:cNvPr>
                <p:cNvPicPr/>
                <p:nvPr/>
              </p:nvPicPr>
              <p:blipFill>
                <a:blip r:embed="rId368"/>
                <a:stretch>
                  <a:fillRect/>
                </a:stretch>
              </p:blipFill>
              <p:spPr>
                <a:xfrm>
                  <a:off x="5550213" y="1591987"/>
                  <a:ext cx="294480" cy="37620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64" name="Freihand 263">
                  <a:extLst>
                    <a:ext uri="{FF2B5EF4-FFF2-40B4-BE49-F238E27FC236}">
                      <a16:creationId xmlns:a16="http://schemas.microsoft.com/office/drawing/2014/main" id="{8ACFF682-558F-48C9-8162-6AE78D8E5370}"/>
                    </a:ext>
                  </a:extLst>
                </p14:cNvPr>
                <p14:cNvContentPartPr/>
                <p14:nvPr/>
              </p14:nvContentPartPr>
              <p14:xfrm>
                <a:off x="5643093" y="1690627"/>
                <a:ext cx="87120" cy="228240"/>
              </p14:xfrm>
            </p:contentPart>
          </mc:Choice>
          <mc:Fallback>
            <p:pic>
              <p:nvPicPr>
                <p:cNvPr id="264" name="Freihand 263">
                  <a:extLst>
                    <a:ext uri="{FF2B5EF4-FFF2-40B4-BE49-F238E27FC236}">
                      <a16:creationId xmlns:a16="http://schemas.microsoft.com/office/drawing/2014/main" id="{8ACFF682-558F-48C9-8162-6AE78D8E5370}"/>
                    </a:ext>
                  </a:extLst>
                </p:cNvPr>
                <p:cNvPicPr/>
                <p:nvPr/>
              </p:nvPicPr>
              <p:blipFill>
                <a:blip r:embed="rId370"/>
                <a:stretch>
                  <a:fillRect/>
                </a:stretch>
              </p:blipFill>
              <p:spPr>
                <a:xfrm>
                  <a:off x="5638773" y="1686307"/>
                  <a:ext cx="9576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65" name="Freihand 264">
                  <a:extLst>
                    <a:ext uri="{FF2B5EF4-FFF2-40B4-BE49-F238E27FC236}">
                      <a16:creationId xmlns:a16="http://schemas.microsoft.com/office/drawing/2014/main" id="{ED8EC917-2837-4903-870D-76EF518A84B6}"/>
                    </a:ext>
                  </a:extLst>
                </p14:cNvPr>
                <p14:cNvContentPartPr/>
                <p14:nvPr/>
              </p14:nvContentPartPr>
              <p14:xfrm>
                <a:off x="5647773" y="1671907"/>
                <a:ext cx="74160" cy="234720"/>
              </p14:xfrm>
            </p:contentPart>
          </mc:Choice>
          <mc:Fallback>
            <p:pic>
              <p:nvPicPr>
                <p:cNvPr id="265" name="Freihand 264">
                  <a:extLst>
                    <a:ext uri="{FF2B5EF4-FFF2-40B4-BE49-F238E27FC236}">
                      <a16:creationId xmlns:a16="http://schemas.microsoft.com/office/drawing/2014/main" id="{ED8EC917-2837-4903-870D-76EF518A84B6}"/>
                    </a:ext>
                  </a:extLst>
                </p:cNvPr>
                <p:cNvPicPr/>
                <p:nvPr/>
              </p:nvPicPr>
              <p:blipFill>
                <a:blip r:embed="rId372"/>
                <a:stretch>
                  <a:fillRect/>
                </a:stretch>
              </p:blipFill>
              <p:spPr>
                <a:xfrm>
                  <a:off x="5643453" y="1667587"/>
                  <a:ext cx="8280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66" name="Freihand 265">
                  <a:extLst>
                    <a:ext uri="{FF2B5EF4-FFF2-40B4-BE49-F238E27FC236}">
                      <a16:creationId xmlns:a16="http://schemas.microsoft.com/office/drawing/2014/main" id="{DB38ABB4-495F-4B17-84E9-97172A3D4771}"/>
                    </a:ext>
                  </a:extLst>
                </p14:cNvPr>
                <p14:cNvContentPartPr/>
                <p14:nvPr/>
              </p14:nvContentPartPr>
              <p14:xfrm>
                <a:off x="5627613" y="1694227"/>
                <a:ext cx="102240" cy="226080"/>
              </p14:xfrm>
            </p:contentPart>
          </mc:Choice>
          <mc:Fallback>
            <p:pic>
              <p:nvPicPr>
                <p:cNvPr id="266" name="Freihand 265">
                  <a:extLst>
                    <a:ext uri="{FF2B5EF4-FFF2-40B4-BE49-F238E27FC236}">
                      <a16:creationId xmlns:a16="http://schemas.microsoft.com/office/drawing/2014/main" id="{DB38ABB4-495F-4B17-84E9-97172A3D4771}"/>
                    </a:ext>
                  </a:extLst>
                </p:cNvPr>
                <p:cNvPicPr/>
                <p:nvPr/>
              </p:nvPicPr>
              <p:blipFill>
                <a:blip r:embed="rId374"/>
                <a:stretch>
                  <a:fillRect/>
                </a:stretch>
              </p:blipFill>
              <p:spPr>
                <a:xfrm>
                  <a:off x="5623293" y="1689907"/>
                  <a:ext cx="110880" cy="234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75">
            <p14:nvContentPartPr>
              <p14:cNvPr id="268" name="Freihand 267">
                <a:extLst>
                  <a:ext uri="{FF2B5EF4-FFF2-40B4-BE49-F238E27FC236}">
                    <a16:creationId xmlns:a16="http://schemas.microsoft.com/office/drawing/2014/main" id="{DF5DF766-558F-472F-9BDE-E0CF34751B99}"/>
                  </a:ext>
                </a:extLst>
              </p14:cNvPr>
              <p14:cNvContentPartPr/>
              <p14:nvPr/>
            </p14:nvContentPartPr>
            <p14:xfrm>
              <a:off x="4583253" y="3823987"/>
              <a:ext cx="19080" cy="61200"/>
            </p14:xfrm>
          </p:contentPart>
        </mc:Choice>
        <mc:Fallback>
          <p:pic>
            <p:nvPicPr>
              <p:cNvPr id="268" name="Freihand 267">
                <a:extLst>
                  <a:ext uri="{FF2B5EF4-FFF2-40B4-BE49-F238E27FC236}">
                    <a16:creationId xmlns:a16="http://schemas.microsoft.com/office/drawing/2014/main" id="{DF5DF766-558F-472F-9BDE-E0CF34751B99}"/>
                  </a:ext>
                </a:extLst>
              </p:cNvPr>
              <p:cNvPicPr/>
              <p:nvPr/>
            </p:nvPicPr>
            <p:blipFill>
              <a:blip r:embed="rId376"/>
              <a:stretch>
                <a:fillRect/>
              </a:stretch>
            </p:blipFill>
            <p:spPr>
              <a:xfrm>
                <a:off x="4578933" y="3819667"/>
                <a:ext cx="27720" cy="69840"/>
              </a:xfrm>
              <a:prstGeom prst="rect">
                <a:avLst/>
              </a:prstGeom>
            </p:spPr>
          </p:pic>
        </mc:Fallback>
      </mc:AlternateContent>
      <p:grpSp>
        <p:nvGrpSpPr>
          <p:cNvPr id="270" name="Gruppieren 269">
            <a:extLst>
              <a:ext uri="{FF2B5EF4-FFF2-40B4-BE49-F238E27FC236}">
                <a16:creationId xmlns:a16="http://schemas.microsoft.com/office/drawing/2014/main" id="{1EF4EB3F-9A65-4C5C-A17A-5C2BF14CFDBF}"/>
              </a:ext>
            </a:extLst>
          </p:cNvPr>
          <p:cNvGrpSpPr/>
          <p:nvPr/>
        </p:nvGrpSpPr>
        <p:grpSpPr>
          <a:xfrm>
            <a:off x="1907373" y="1441147"/>
            <a:ext cx="697680" cy="1598760"/>
            <a:chOff x="1907373" y="1441147"/>
            <a:chExt cx="697680" cy="1598760"/>
          </a:xfrm>
        </p:grpSpPr>
        <mc:AlternateContent xmlns:mc="http://schemas.openxmlformats.org/markup-compatibility/2006">
          <mc:Choice xmlns:p14="http://schemas.microsoft.com/office/powerpoint/2010/main" Requires="p14">
            <p:contentPart p14:bwMode="auto" r:id="rId377">
              <p14:nvContentPartPr>
                <p14:cNvPr id="36" name="Freihand 35">
                  <a:extLst>
                    <a:ext uri="{FF2B5EF4-FFF2-40B4-BE49-F238E27FC236}">
                      <a16:creationId xmlns:a16="http://schemas.microsoft.com/office/drawing/2014/main" id="{1B72DA42-BB90-4AD1-B831-A09D32628FB7}"/>
                    </a:ext>
                  </a:extLst>
                </p14:cNvPr>
                <p14:cNvContentPartPr/>
                <p14:nvPr/>
              </p14:nvContentPartPr>
              <p14:xfrm>
                <a:off x="1907373" y="1441147"/>
                <a:ext cx="697680" cy="1555200"/>
              </p14:xfrm>
            </p:contentPart>
          </mc:Choice>
          <mc:Fallback>
            <p:pic>
              <p:nvPicPr>
                <p:cNvPr id="36" name="Freihand 35">
                  <a:extLst>
                    <a:ext uri="{FF2B5EF4-FFF2-40B4-BE49-F238E27FC236}">
                      <a16:creationId xmlns:a16="http://schemas.microsoft.com/office/drawing/2014/main" id="{1B72DA42-BB90-4AD1-B831-A09D32628FB7}"/>
                    </a:ext>
                  </a:extLst>
                </p:cNvPr>
                <p:cNvPicPr/>
                <p:nvPr/>
              </p:nvPicPr>
              <p:blipFill>
                <a:blip r:embed="rId378"/>
                <a:stretch>
                  <a:fillRect/>
                </a:stretch>
              </p:blipFill>
              <p:spPr>
                <a:xfrm>
                  <a:off x="1903053" y="1436827"/>
                  <a:ext cx="706320" cy="156384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38" name="Freihand 37">
                  <a:extLst>
                    <a:ext uri="{FF2B5EF4-FFF2-40B4-BE49-F238E27FC236}">
                      <a16:creationId xmlns:a16="http://schemas.microsoft.com/office/drawing/2014/main" id="{3065EA3D-F7CC-48E1-B63D-17943CFB5CBD}"/>
                    </a:ext>
                  </a:extLst>
                </p14:cNvPr>
                <p14:cNvContentPartPr/>
                <p14:nvPr/>
              </p14:nvContentPartPr>
              <p14:xfrm>
                <a:off x="2207973" y="2158987"/>
                <a:ext cx="46800" cy="97920"/>
              </p14:xfrm>
            </p:contentPart>
          </mc:Choice>
          <mc:Fallback>
            <p:pic>
              <p:nvPicPr>
                <p:cNvPr id="38" name="Freihand 37">
                  <a:extLst>
                    <a:ext uri="{FF2B5EF4-FFF2-40B4-BE49-F238E27FC236}">
                      <a16:creationId xmlns:a16="http://schemas.microsoft.com/office/drawing/2014/main" id="{3065EA3D-F7CC-48E1-B63D-17943CFB5CBD}"/>
                    </a:ext>
                  </a:extLst>
                </p:cNvPr>
                <p:cNvPicPr/>
                <p:nvPr/>
              </p:nvPicPr>
              <p:blipFill>
                <a:blip r:embed="rId380"/>
                <a:stretch>
                  <a:fillRect/>
                </a:stretch>
              </p:blipFill>
              <p:spPr>
                <a:xfrm>
                  <a:off x="2203653" y="2154667"/>
                  <a:ext cx="554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70" name="Freihand 69">
                  <a:extLst>
                    <a:ext uri="{FF2B5EF4-FFF2-40B4-BE49-F238E27FC236}">
                      <a16:creationId xmlns:a16="http://schemas.microsoft.com/office/drawing/2014/main" id="{37C11009-F307-447D-9DE7-1A889C88ED70}"/>
                    </a:ext>
                  </a:extLst>
                </p14:cNvPr>
                <p14:cNvContentPartPr/>
                <p14:nvPr/>
              </p14:nvContentPartPr>
              <p14:xfrm>
                <a:off x="2202573" y="2748667"/>
                <a:ext cx="60120" cy="168480"/>
              </p14:xfrm>
            </p:contentPart>
          </mc:Choice>
          <mc:Fallback>
            <p:pic>
              <p:nvPicPr>
                <p:cNvPr id="70" name="Freihand 69">
                  <a:extLst>
                    <a:ext uri="{FF2B5EF4-FFF2-40B4-BE49-F238E27FC236}">
                      <a16:creationId xmlns:a16="http://schemas.microsoft.com/office/drawing/2014/main" id="{37C11009-F307-447D-9DE7-1A889C88ED70}"/>
                    </a:ext>
                  </a:extLst>
                </p:cNvPr>
                <p:cNvPicPr/>
                <p:nvPr/>
              </p:nvPicPr>
              <p:blipFill>
                <a:blip r:embed="rId382"/>
                <a:stretch>
                  <a:fillRect/>
                </a:stretch>
              </p:blipFill>
              <p:spPr>
                <a:xfrm>
                  <a:off x="2198253" y="2744347"/>
                  <a:ext cx="6876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71" name="Freihand 70">
                  <a:extLst>
                    <a:ext uri="{FF2B5EF4-FFF2-40B4-BE49-F238E27FC236}">
                      <a16:creationId xmlns:a16="http://schemas.microsoft.com/office/drawing/2014/main" id="{12A80A22-AB30-40C1-AACC-4D4991A5E9BB}"/>
                    </a:ext>
                  </a:extLst>
                </p14:cNvPr>
                <p14:cNvContentPartPr/>
                <p14:nvPr/>
              </p14:nvContentPartPr>
              <p14:xfrm>
                <a:off x="2277453" y="2767027"/>
                <a:ext cx="24840" cy="93960"/>
              </p14:xfrm>
            </p:contentPart>
          </mc:Choice>
          <mc:Fallback>
            <p:pic>
              <p:nvPicPr>
                <p:cNvPr id="71" name="Freihand 70">
                  <a:extLst>
                    <a:ext uri="{FF2B5EF4-FFF2-40B4-BE49-F238E27FC236}">
                      <a16:creationId xmlns:a16="http://schemas.microsoft.com/office/drawing/2014/main" id="{12A80A22-AB30-40C1-AACC-4D4991A5E9BB}"/>
                    </a:ext>
                  </a:extLst>
                </p:cNvPr>
                <p:cNvPicPr/>
                <p:nvPr/>
              </p:nvPicPr>
              <p:blipFill>
                <a:blip r:embed="rId384"/>
                <a:stretch>
                  <a:fillRect/>
                </a:stretch>
              </p:blipFill>
              <p:spPr>
                <a:xfrm>
                  <a:off x="2273133" y="2762707"/>
                  <a:ext cx="334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72" name="Freihand 71">
                  <a:extLst>
                    <a:ext uri="{FF2B5EF4-FFF2-40B4-BE49-F238E27FC236}">
                      <a16:creationId xmlns:a16="http://schemas.microsoft.com/office/drawing/2014/main" id="{536DC612-9122-48A7-9CB3-B5951B1334C6}"/>
                    </a:ext>
                  </a:extLst>
                </p14:cNvPr>
                <p14:cNvContentPartPr/>
                <p14:nvPr/>
              </p14:nvContentPartPr>
              <p14:xfrm>
                <a:off x="2295093" y="2768827"/>
                <a:ext cx="36720" cy="51840"/>
              </p14:xfrm>
            </p:contentPart>
          </mc:Choice>
          <mc:Fallback>
            <p:pic>
              <p:nvPicPr>
                <p:cNvPr id="72" name="Freihand 71">
                  <a:extLst>
                    <a:ext uri="{FF2B5EF4-FFF2-40B4-BE49-F238E27FC236}">
                      <a16:creationId xmlns:a16="http://schemas.microsoft.com/office/drawing/2014/main" id="{536DC612-9122-48A7-9CB3-B5951B1334C6}"/>
                    </a:ext>
                  </a:extLst>
                </p:cNvPr>
                <p:cNvPicPr/>
                <p:nvPr/>
              </p:nvPicPr>
              <p:blipFill>
                <a:blip r:embed="rId386"/>
                <a:stretch>
                  <a:fillRect/>
                </a:stretch>
              </p:blipFill>
              <p:spPr>
                <a:xfrm>
                  <a:off x="2290773" y="2764507"/>
                  <a:ext cx="453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73" name="Freihand 72">
                  <a:extLst>
                    <a:ext uri="{FF2B5EF4-FFF2-40B4-BE49-F238E27FC236}">
                      <a16:creationId xmlns:a16="http://schemas.microsoft.com/office/drawing/2014/main" id="{6C5C4067-33E9-4089-9475-73D4207999CC}"/>
                    </a:ext>
                  </a:extLst>
                </p14:cNvPr>
                <p14:cNvContentPartPr/>
                <p14:nvPr/>
              </p14:nvContentPartPr>
              <p14:xfrm>
                <a:off x="2187093" y="2858827"/>
                <a:ext cx="137520" cy="62280"/>
              </p14:xfrm>
            </p:contentPart>
          </mc:Choice>
          <mc:Fallback>
            <p:pic>
              <p:nvPicPr>
                <p:cNvPr id="73" name="Freihand 72">
                  <a:extLst>
                    <a:ext uri="{FF2B5EF4-FFF2-40B4-BE49-F238E27FC236}">
                      <a16:creationId xmlns:a16="http://schemas.microsoft.com/office/drawing/2014/main" id="{6C5C4067-33E9-4089-9475-73D4207999CC}"/>
                    </a:ext>
                  </a:extLst>
                </p:cNvPr>
                <p:cNvPicPr/>
                <p:nvPr/>
              </p:nvPicPr>
              <p:blipFill>
                <a:blip r:embed="rId388"/>
                <a:stretch>
                  <a:fillRect/>
                </a:stretch>
              </p:blipFill>
              <p:spPr>
                <a:xfrm>
                  <a:off x="2182773" y="2854507"/>
                  <a:ext cx="1461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74" name="Freihand 73">
                  <a:extLst>
                    <a:ext uri="{FF2B5EF4-FFF2-40B4-BE49-F238E27FC236}">
                      <a16:creationId xmlns:a16="http://schemas.microsoft.com/office/drawing/2014/main" id="{4B9DC7F6-BC01-4112-B471-FAD1B4B050B2}"/>
                    </a:ext>
                  </a:extLst>
                </p14:cNvPr>
                <p14:cNvContentPartPr/>
                <p14:nvPr/>
              </p14:nvContentPartPr>
              <p14:xfrm>
                <a:off x="2236053" y="2916067"/>
                <a:ext cx="58680" cy="123840"/>
              </p14:xfrm>
            </p:contentPart>
          </mc:Choice>
          <mc:Fallback>
            <p:pic>
              <p:nvPicPr>
                <p:cNvPr id="74" name="Freihand 73">
                  <a:extLst>
                    <a:ext uri="{FF2B5EF4-FFF2-40B4-BE49-F238E27FC236}">
                      <a16:creationId xmlns:a16="http://schemas.microsoft.com/office/drawing/2014/main" id="{4B9DC7F6-BC01-4112-B471-FAD1B4B050B2}"/>
                    </a:ext>
                  </a:extLst>
                </p:cNvPr>
                <p:cNvPicPr/>
                <p:nvPr/>
              </p:nvPicPr>
              <p:blipFill>
                <a:blip r:embed="rId390"/>
                <a:stretch>
                  <a:fillRect/>
                </a:stretch>
              </p:blipFill>
              <p:spPr>
                <a:xfrm>
                  <a:off x="2231733" y="2911747"/>
                  <a:ext cx="673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75" name="Freihand 74">
                  <a:extLst>
                    <a:ext uri="{FF2B5EF4-FFF2-40B4-BE49-F238E27FC236}">
                      <a16:creationId xmlns:a16="http://schemas.microsoft.com/office/drawing/2014/main" id="{F117C113-D3C8-4997-B301-CD9375213B19}"/>
                    </a:ext>
                  </a:extLst>
                </p14:cNvPr>
                <p14:cNvContentPartPr/>
                <p14:nvPr/>
              </p14:nvContentPartPr>
              <p14:xfrm>
                <a:off x="2318853" y="2936227"/>
                <a:ext cx="8280" cy="50400"/>
              </p14:xfrm>
            </p:contentPart>
          </mc:Choice>
          <mc:Fallback>
            <p:pic>
              <p:nvPicPr>
                <p:cNvPr id="75" name="Freihand 74">
                  <a:extLst>
                    <a:ext uri="{FF2B5EF4-FFF2-40B4-BE49-F238E27FC236}">
                      <a16:creationId xmlns:a16="http://schemas.microsoft.com/office/drawing/2014/main" id="{F117C113-D3C8-4997-B301-CD9375213B19}"/>
                    </a:ext>
                  </a:extLst>
                </p:cNvPr>
                <p:cNvPicPr/>
                <p:nvPr/>
              </p:nvPicPr>
              <p:blipFill>
                <a:blip r:embed="rId392"/>
                <a:stretch>
                  <a:fillRect/>
                </a:stretch>
              </p:blipFill>
              <p:spPr>
                <a:xfrm>
                  <a:off x="2314533" y="2931907"/>
                  <a:ext cx="1692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76" name="Freihand 75">
                  <a:extLst>
                    <a:ext uri="{FF2B5EF4-FFF2-40B4-BE49-F238E27FC236}">
                      <a16:creationId xmlns:a16="http://schemas.microsoft.com/office/drawing/2014/main" id="{EE4EDDCC-6124-4601-A577-FB4CA7AB480E}"/>
                    </a:ext>
                  </a:extLst>
                </p14:cNvPr>
                <p14:cNvContentPartPr/>
                <p14:nvPr/>
              </p14:nvContentPartPr>
              <p14:xfrm>
                <a:off x="2290413" y="2915707"/>
                <a:ext cx="72360" cy="81000"/>
              </p14:xfrm>
            </p:contentPart>
          </mc:Choice>
          <mc:Fallback>
            <p:pic>
              <p:nvPicPr>
                <p:cNvPr id="76" name="Freihand 75">
                  <a:extLst>
                    <a:ext uri="{FF2B5EF4-FFF2-40B4-BE49-F238E27FC236}">
                      <a16:creationId xmlns:a16="http://schemas.microsoft.com/office/drawing/2014/main" id="{EE4EDDCC-6124-4601-A577-FB4CA7AB480E}"/>
                    </a:ext>
                  </a:extLst>
                </p:cNvPr>
                <p:cNvPicPr/>
                <p:nvPr/>
              </p:nvPicPr>
              <p:blipFill>
                <a:blip r:embed="rId394"/>
                <a:stretch>
                  <a:fillRect/>
                </a:stretch>
              </p:blipFill>
              <p:spPr>
                <a:xfrm>
                  <a:off x="2286093" y="2911387"/>
                  <a:ext cx="810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77" name="Freihand 76">
                  <a:extLst>
                    <a:ext uri="{FF2B5EF4-FFF2-40B4-BE49-F238E27FC236}">
                      <a16:creationId xmlns:a16="http://schemas.microsoft.com/office/drawing/2014/main" id="{D2B02397-9512-4D05-8622-A5253C1DEFFE}"/>
                    </a:ext>
                  </a:extLst>
                </p14:cNvPr>
                <p14:cNvContentPartPr/>
                <p14:nvPr/>
              </p14:nvContentPartPr>
              <p14:xfrm>
                <a:off x="2291493" y="2731387"/>
                <a:ext cx="83160" cy="254160"/>
              </p14:xfrm>
            </p:contentPart>
          </mc:Choice>
          <mc:Fallback>
            <p:pic>
              <p:nvPicPr>
                <p:cNvPr id="77" name="Freihand 76">
                  <a:extLst>
                    <a:ext uri="{FF2B5EF4-FFF2-40B4-BE49-F238E27FC236}">
                      <a16:creationId xmlns:a16="http://schemas.microsoft.com/office/drawing/2014/main" id="{D2B02397-9512-4D05-8622-A5253C1DEFFE}"/>
                    </a:ext>
                  </a:extLst>
                </p:cNvPr>
                <p:cNvPicPr/>
                <p:nvPr/>
              </p:nvPicPr>
              <p:blipFill>
                <a:blip r:embed="rId396"/>
                <a:stretch>
                  <a:fillRect/>
                </a:stretch>
              </p:blipFill>
              <p:spPr>
                <a:xfrm>
                  <a:off x="2287173" y="2727067"/>
                  <a:ext cx="9180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78" name="Freihand 77">
                  <a:extLst>
                    <a:ext uri="{FF2B5EF4-FFF2-40B4-BE49-F238E27FC236}">
                      <a16:creationId xmlns:a16="http://schemas.microsoft.com/office/drawing/2014/main" id="{48005D58-2B90-499D-8CEA-3A914BCCA961}"/>
                    </a:ext>
                  </a:extLst>
                </p14:cNvPr>
                <p14:cNvContentPartPr/>
                <p14:nvPr/>
              </p14:nvContentPartPr>
              <p14:xfrm>
                <a:off x="2119773" y="2737867"/>
                <a:ext cx="146880" cy="272160"/>
              </p14:xfrm>
            </p:contentPart>
          </mc:Choice>
          <mc:Fallback>
            <p:pic>
              <p:nvPicPr>
                <p:cNvPr id="78" name="Freihand 77">
                  <a:extLst>
                    <a:ext uri="{FF2B5EF4-FFF2-40B4-BE49-F238E27FC236}">
                      <a16:creationId xmlns:a16="http://schemas.microsoft.com/office/drawing/2014/main" id="{48005D58-2B90-499D-8CEA-3A914BCCA961}"/>
                    </a:ext>
                  </a:extLst>
                </p:cNvPr>
                <p:cNvPicPr/>
                <p:nvPr/>
              </p:nvPicPr>
              <p:blipFill>
                <a:blip r:embed="rId398"/>
                <a:stretch>
                  <a:fillRect/>
                </a:stretch>
              </p:blipFill>
              <p:spPr>
                <a:xfrm>
                  <a:off x="2115453" y="2733547"/>
                  <a:ext cx="15552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79" name="Freihand 78">
                  <a:extLst>
                    <a:ext uri="{FF2B5EF4-FFF2-40B4-BE49-F238E27FC236}">
                      <a16:creationId xmlns:a16="http://schemas.microsoft.com/office/drawing/2014/main" id="{82A03262-3D9C-4F72-AFBA-F45C0AA0151C}"/>
                    </a:ext>
                  </a:extLst>
                </p14:cNvPr>
                <p14:cNvContentPartPr/>
                <p14:nvPr/>
              </p14:nvContentPartPr>
              <p14:xfrm>
                <a:off x="2403813" y="2877547"/>
                <a:ext cx="39960" cy="49680"/>
              </p14:xfrm>
            </p:contentPart>
          </mc:Choice>
          <mc:Fallback>
            <p:pic>
              <p:nvPicPr>
                <p:cNvPr id="79" name="Freihand 78">
                  <a:extLst>
                    <a:ext uri="{FF2B5EF4-FFF2-40B4-BE49-F238E27FC236}">
                      <a16:creationId xmlns:a16="http://schemas.microsoft.com/office/drawing/2014/main" id="{82A03262-3D9C-4F72-AFBA-F45C0AA0151C}"/>
                    </a:ext>
                  </a:extLst>
                </p:cNvPr>
                <p:cNvPicPr/>
                <p:nvPr/>
              </p:nvPicPr>
              <p:blipFill>
                <a:blip r:embed="rId400"/>
                <a:stretch>
                  <a:fillRect/>
                </a:stretch>
              </p:blipFill>
              <p:spPr>
                <a:xfrm>
                  <a:off x="2399493" y="2873227"/>
                  <a:ext cx="4860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80" name="Freihand 79">
                  <a:extLst>
                    <a:ext uri="{FF2B5EF4-FFF2-40B4-BE49-F238E27FC236}">
                      <a16:creationId xmlns:a16="http://schemas.microsoft.com/office/drawing/2014/main" id="{3AB83ECA-FF27-4F06-81B2-4556A59E3FDE}"/>
                    </a:ext>
                  </a:extLst>
                </p14:cNvPr>
                <p14:cNvContentPartPr/>
                <p14:nvPr/>
              </p14:nvContentPartPr>
              <p14:xfrm>
                <a:off x="2351613" y="2832547"/>
                <a:ext cx="129240" cy="146880"/>
              </p14:xfrm>
            </p:contentPart>
          </mc:Choice>
          <mc:Fallback>
            <p:pic>
              <p:nvPicPr>
                <p:cNvPr id="80" name="Freihand 79">
                  <a:extLst>
                    <a:ext uri="{FF2B5EF4-FFF2-40B4-BE49-F238E27FC236}">
                      <a16:creationId xmlns:a16="http://schemas.microsoft.com/office/drawing/2014/main" id="{3AB83ECA-FF27-4F06-81B2-4556A59E3FDE}"/>
                    </a:ext>
                  </a:extLst>
                </p:cNvPr>
                <p:cNvPicPr/>
                <p:nvPr/>
              </p:nvPicPr>
              <p:blipFill>
                <a:blip r:embed="rId402"/>
                <a:stretch>
                  <a:fillRect/>
                </a:stretch>
              </p:blipFill>
              <p:spPr>
                <a:xfrm>
                  <a:off x="2347293" y="2828227"/>
                  <a:ext cx="1378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82" name="Freihand 81">
                  <a:extLst>
                    <a:ext uri="{FF2B5EF4-FFF2-40B4-BE49-F238E27FC236}">
                      <a16:creationId xmlns:a16="http://schemas.microsoft.com/office/drawing/2014/main" id="{98B12FE9-60E3-49FF-85EF-89627B1BEF41}"/>
                    </a:ext>
                  </a:extLst>
                </p14:cNvPr>
                <p14:cNvContentPartPr/>
                <p14:nvPr/>
              </p14:nvContentPartPr>
              <p14:xfrm>
                <a:off x="2397693" y="2856667"/>
                <a:ext cx="84960" cy="92160"/>
              </p14:xfrm>
            </p:contentPart>
          </mc:Choice>
          <mc:Fallback>
            <p:pic>
              <p:nvPicPr>
                <p:cNvPr id="82" name="Freihand 81">
                  <a:extLst>
                    <a:ext uri="{FF2B5EF4-FFF2-40B4-BE49-F238E27FC236}">
                      <a16:creationId xmlns:a16="http://schemas.microsoft.com/office/drawing/2014/main" id="{98B12FE9-60E3-49FF-85EF-89627B1BEF41}"/>
                    </a:ext>
                  </a:extLst>
                </p:cNvPr>
                <p:cNvPicPr/>
                <p:nvPr/>
              </p:nvPicPr>
              <p:blipFill>
                <a:blip r:embed="rId404"/>
                <a:stretch>
                  <a:fillRect/>
                </a:stretch>
              </p:blipFill>
              <p:spPr>
                <a:xfrm>
                  <a:off x="2393373" y="2852347"/>
                  <a:ext cx="936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83" name="Freihand 82">
                  <a:extLst>
                    <a:ext uri="{FF2B5EF4-FFF2-40B4-BE49-F238E27FC236}">
                      <a16:creationId xmlns:a16="http://schemas.microsoft.com/office/drawing/2014/main" id="{4852DDBA-B71B-4D89-B932-5D05D58116C6}"/>
                    </a:ext>
                  </a:extLst>
                </p14:cNvPr>
                <p14:cNvContentPartPr/>
                <p14:nvPr/>
              </p14:nvContentPartPr>
              <p14:xfrm>
                <a:off x="2386893" y="2851627"/>
                <a:ext cx="97200" cy="101520"/>
              </p14:xfrm>
            </p:contentPart>
          </mc:Choice>
          <mc:Fallback>
            <p:pic>
              <p:nvPicPr>
                <p:cNvPr id="83" name="Freihand 82">
                  <a:extLst>
                    <a:ext uri="{FF2B5EF4-FFF2-40B4-BE49-F238E27FC236}">
                      <a16:creationId xmlns:a16="http://schemas.microsoft.com/office/drawing/2014/main" id="{4852DDBA-B71B-4D89-B932-5D05D58116C6}"/>
                    </a:ext>
                  </a:extLst>
                </p:cNvPr>
                <p:cNvPicPr/>
                <p:nvPr/>
              </p:nvPicPr>
              <p:blipFill>
                <a:blip r:embed="rId406"/>
                <a:stretch>
                  <a:fillRect/>
                </a:stretch>
              </p:blipFill>
              <p:spPr>
                <a:xfrm>
                  <a:off x="2382573" y="2847307"/>
                  <a:ext cx="1058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84" name="Freihand 83">
                  <a:extLst>
                    <a:ext uri="{FF2B5EF4-FFF2-40B4-BE49-F238E27FC236}">
                      <a16:creationId xmlns:a16="http://schemas.microsoft.com/office/drawing/2014/main" id="{26A840C5-7301-41FE-A4F0-CCC3CF5B33B3}"/>
                    </a:ext>
                  </a:extLst>
                </p14:cNvPr>
                <p14:cNvContentPartPr/>
                <p14:nvPr/>
              </p14:nvContentPartPr>
              <p14:xfrm>
                <a:off x="2365293" y="2822467"/>
                <a:ext cx="126360" cy="198360"/>
              </p14:xfrm>
            </p:contentPart>
          </mc:Choice>
          <mc:Fallback>
            <p:pic>
              <p:nvPicPr>
                <p:cNvPr id="84" name="Freihand 83">
                  <a:extLst>
                    <a:ext uri="{FF2B5EF4-FFF2-40B4-BE49-F238E27FC236}">
                      <a16:creationId xmlns:a16="http://schemas.microsoft.com/office/drawing/2014/main" id="{26A840C5-7301-41FE-A4F0-CCC3CF5B33B3}"/>
                    </a:ext>
                  </a:extLst>
                </p:cNvPr>
                <p:cNvPicPr/>
                <p:nvPr/>
              </p:nvPicPr>
              <p:blipFill>
                <a:blip r:embed="rId408"/>
                <a:stretch>
                  <a:fillRect/>
                </a:stretch>
              </p:blipFill>
              <p:spPr>
                <a:xfrm>
                  <a:off x="2360973" y="2818147"/>
                  <a:ext cx="13500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69" name="Freihand 268">
                  <a:extLst>
                    <a:ext uri="{FF2B5EF4-FFF2-40B4-BE49-F238E27FC236}">
                      <a16:creationId xmlns:a16="http://schemas.microsoft.com/office/drawing/2014/main" id="{86BA46C4-CF70-41F4-AAFD-55D32C11159B}"/>
                    </a:ext>
                  </a:extLst>
                </p14:cNvPr>
                <p14:cNvContentPartPr/>
                <p14:nvPr/>
              </p14:nvContentPartPr>
              <p14:xfrm>
                <a:off x="2267013" y="2227747"/>
                <a:ext cx="15480" cy="13320"/>
              </p14:xfrm>
            </p:contentPart>
          </mc:Choice>
          <mc:Fallback>
            <p:pic>
              <p:nvPicPr>
                <p:cNvPr id="269" name="Freihand 268">
                  <a:extLst>
                    <a:ext uri="{FF2B5EF4-FFF2-40B4-BE49-F238E27FC236}">
                      <a16:creationId xmlns:a16="http://schemas.microsoft.com/office/drawing/2014/main" id="{86BA46C4-CF70-41F4-AAFD-55D32C11159B}"/>
                    </a:ext>
                  </a:extLst>
                </p:cNvPr>
                <p:cNvPicPr/>
                <p:nvPr/>
              </p:nvPicPr>
              <p:blipFill>
                <a:blip r:embed="rId410"/>
                <a:stretch>
                  <a:fillRect/>
                </a:stretch>
              </p:blipFill>
              <p:spPr>
                <a:xfrm>
                  <a:off x="2262693" y="2223427"/>
                  <a:ext cx="24120" cy="21960"/>
                </a:xfrm>
                <a:prstGeom prst="rect">
                  <a:avLst/>
                </a:prstGeom>
              </p:spPr>
            </p:pic>
          </mc:Fallback>
        </mc:AlternateContent>
      </p:grpSp>
      <p:grpSp>
        <p:nvGrpSpPr>
          <p:cNvPr id="273" name="Gruppieren 272">
            <a:extLst>
              <a:ext uri="{FF2B5EF4-FFF2-40B4-BE49-F238E27FC236}">
                <a16:creationId xmlns:a16="http://schemas.microsoft.com/office/drawing/2014/main" id="{B33EECFE-076C-480F-8DF0-3A31D1541EDD}"/>
              </a:ext>
            </a:extLst>
          </p:cNvPr>
          <p:cNvGrpSpPr/>
          <p:nvPr/>
        </p:nvGrpSpPr>
        <p:grpSpPr>
          <a:xfrm>
            <a:off x="3721053" y="3697627"/>
            <a:ext cx="323640" cy="50400"/>
            <a:chOff x="3721053" y="3697627"/>
            <a:chExt cx="323640" cy="50400"/>
          </a:xfrm>
        </p:grpSpPr>
        <mc:AlternateContent xmlns:mc="http://schemas.openxmlformats.org/markup-compatibility/2006">
          <mc:Choice xmlns:p14="http://schemas.microsoft.com/office/powerpoint/2010/main" Requires="p14">
            <p:contentPart p14:bwMode="auto" r:id="rId411">
              <p14:nvContentPartPr>
                <p14:cNvPr id="271" name="Freihand 270">
                  <a:extLst>
                    <a:ext uri="{FF2B5EF4-FFF2-40B4-BE49-F238E27FC236}">
                      <a16:creationId xmlns:a16="http://schemas.microsoft.com/office/drawing/2014/main" id="{721ECD3B-499C-4116-B6E0-1EFFC0788C74}"/>
                    </a:ext>
                  </a:extLst>
                </p14:cNvPr>
                <p14:cNvContentPartPr/>
                <p14:nvPr/>
              </p14:nvContentPartPr>
              <p14:xfrm>
                <a:off x="4032093" y="3697627"/>
                <a:ext cx="12600" cy="30960"/>
              </p14:xfrm>
            </p:contentPart>
          </mc:Choice>
          <mc:Fallback>
            <p:pic>
              <p:nvPicPr>
                <p:cNvPr id="271" name="Freihand 270">
                  <a:extLst>
                    <a:ext uri="{FF2B5EF4-FFF2-40B4-BE49-F238E27FC236}">
                      <a16:creationId xmlns:a16="http://schemas.microsoft.com/office/drawing/2014/main" id="{721ECD3B-499C-4116-B6E0-1EFFC0788C74}"/>
                    </a:ext>
                  </a:extLst>
                </p:cNvPr>
                <p:cNvPicPr/>
                <p:nvPr/>
              </p:nvPicPr>
              <p:blipFill>
                <a:blip r:embed="rId412"/>
                <a:stretch>
                  <a:fillRect/>
                </a:stretch>
              </p:blipFill>
              <p:spPr>
                <a:xfrm>
                  <a:off x="4027773" y="3693307"/>
                  <a:ext cx="212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72" name="Freihand 271">
                  <a:extLst>
                    <a:ext uri="{FF2B5EF4-FFF2-40B4-BE49-F238E27FC236}">
                      <a16:creationId xmlns:a16="http://schemas.microsoft.com/office/drawing/2014/main" id="{97A19DB1-F51F-498F-99ED-DA34BD068019}"/>
                    </a:ext>
                  </a:extLst>
                </p14:cNvPr>
                <p14:cNvContentPartPr/>
                <p14:nvPr/>
              </p14:nvContentPartPr>
              <p14:xfrm>
                <a:off x="3721053" y="3704827"/>
                <a:ext cx="309240" cy="43200"/>
              </p14:xfrm>
            </p:contentPart>
          </mc:Choice>
          <mc:Fallback>
            <p:pic>
              <p:nvPicPr>
                <p:cNvPr id="272" name="Freihand 271">
                  <a:extLst>
                    <a:ext uri="{FF2B5EF4-FFF2-40B4-BE49-F238E27FC236}">
                      <a16:creationId xmlns:a16="http://schemas.microsoft.com/office/drawing/2014/main" id="{97A19DB1-F51F-498F-99ED-DA34BD068019}"/>
                    </a:ext>
                  </a:extLst>
                </p:cNvPr>
                <p:cNvPicPr/>
                <p:nvPr/>
              </p:nvPicPr>
              <p:blipFill>
                <a:blip r:embed="rId414"/>
                <a:stretch>
                  <a:fillRect/>
                </a:stretch>
              </p:blipFill>
              <p:spPr>
                <a:xfrm>
                  <a:off x="3716733" y="3700507"/>
                  <a:ext cx="317880" cy="51840"/>
                </a:xfrm>
                <a:prstGeom prst="rect">
                  <a:avLst/>
                </a:prstGeom>
              </p:spPr>
            </p:pic>
          </mc:Fallback>
        </mc:AlternateContent>
      </p:grpSp>
    </p:spTree>
    <p:extLst>
      <p:ext uri="{BB962C8B-B14F-4D97-AF65-F5344CB8AC3E}">
        <p14:creationId xmlns:p14="http://schemas.microsoft.com/office/powerpoint/2010/main" val="3973121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40725-467E-C7B4-87B9-8876A11ED912}"/>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0A5083A-1E8C-3683-EF53-8B383DEC8666}"/>
              </a:ext>
            </a:extLst>
          </p:cNvPr>
          <p:cNvSpPr txBox="1">
            <a:spLocks/>
          </p:cNvSpPr>
          <p:nvPr/>
        </p:nvSpPr>
        <p:spPr>
          <a:xfrm>
            <a:off x="119271" y="122682"/>
            <a:ext cx="11628782" cy="1169405"/>
          </a:xfrm>
          <a:prstGeom prst="rect">
            <a:avLst/>
          </a:prstGeom>
        </p:spPr>
        <p:txBody>
          <a:bodyPr>
            <a:normAutofit fontScale="82500" lnSpcReduction="20000"/>
          </a:bodyPr>
          <a:lstStyle>
            <a:lvl1pPr algn="ctr" rtl="0" hangingPunct="0">
              <a:tabLst/>
              <a:defRPr lang="de-DE" sz="4400" b="0" i="0" u="none" strike="noStrike" kern="1200">
                <a:ln>
                  <a:noFill/>
                </a:ln>
                <a:latin typeface="Arial" pitchFamily="18"/>
              </a:defRPr>
            </a:lvl1pPr>
          </a:lstStyle>
          <a:p>
            <a:r>
              <a:rPr lang="en-US" sz="2631" b="1" dirty="0">
                <a:solidFill>
                  <a:sysClr val="windowText" lastClr="000000"/>
                </a:solidFill>
                <a:latin typeface="Times New Roman" panose="02020603050405020304" pitchFamily="18" charset="0"/>
                <a:cs typeface="Times New Roman" panose="02020603050405020304" pitchFamily="18" charset="0"/>
              </a:rPr>
              <a:t>Heckscher Ohlin Model </a:t>
            </a:r>
            <a:r>
              <a:rPr lang="en-US" sz="2631" dirty="0">
                <a:solidFill>
                  <a:sysClr val="windowText" lastClr="000000"/>
                </a:solidFill>
                <a:latin typeface="Times New Roman" panose="02020603050405020304" pitchFamily="18" charset="0"/>
                <a:cs typeface="Times New Roman" panose="02020603050405020304" pitchFamily="18" charset="0"/>
              </a:rPr>
              <a:t>– Factor price equalization theorem</a:t>
            </a:r>
          </a:p>
          <a:p>
            <a:endParaRPr lang="en-US" sz="2631" dirty="0">
              <a:solidFill>
                <a:sysClr val="windowText" lastClr="000000"/>
              </a:solidFill>
              <a:latin typeface="Times New Roman" panose="02020603050405020304" pitchFamily="18" charset="0"/>
              <a:cs typeface="Times New Roman" panose="02020603050405020304" pitchFamily="18" charset="0"/>
            </a:endParaRPr>
          </a:p>
          <a:p>
            <a:r>
              <a:rPr lang="en-US" sz="2631" dirty="0">
                <a:solidFill>
                  <a:sysClr val="windowText" lastClr="000000"/>
                </a:solidFill>
                <a:latin typeface="Times New Roman" panose="02020603050405020304" pitchFamily="18" charset="0"/>
                <a:cs typeface="Times New Roman" panose="02020603050405020304" pitchFamily="18" charset="0"/>
              </a:rPr>
              <a:t> If two countries are engaged in free trade, have identical technologies, and produce both goods, then they must have the same factor prices</a:t>
            </a:r>
          </a:p>
        </p:txBody>
      </p:sp>
      <p:sp>
        <p:nvSpPr>
          <p:cNvPr id="2" name="Rechteck 1">
            <a:extLst>
              <a:ext uri="{FF2B5EF4-FFF2-40B4-BE49-F238E27FC236}">
                <a16:creationId xmlns:a16="http://schemas.microsoft.com/office/drawing/2014/main" id="{3FD67D24-7056-1164-D7B1-E62E6723F12B}"/>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E00A5E84-0A11-4931-9094-4A21B73CD2B0}"/>
                  </a:ext>
                </a:extLst>
              </p14:cNvPr>
              <p14:cNvContentPartPr/>
              <p14:nvPr/>
            </p14:nvContentPartPr>
            <p14:xfrm>
              <a:off x="5307573" y="391747"/>
              <a:ext cx="4492440" cy="190080"/>
            </p14:xfrm>
          </p:contentPart>
        </mc:Choice>
        <mc:Fallback>
          <p:pic>
            <p:nvPicPr>
              <p:cNvPr id="3" name="Freihand 2">
                <a:extLst>
                  <a:ext uri="{FF2B5EF4-FFF2-40B4-BE49-F238E27FC236}">
                    <a16:creationId xmlns:a16="http://schemas.microsoft.com/office/drawing/2014/main" id="{E00A5E84-0A11-4931-9094-4A21B73CD2B0}"/>
                  </a:ext>
                </a:extLst>
              </p:cNvPr>
              <p:cNvPicPr/>
              <p:nvPr/>
            </p:nvPicPr>
            <p:blipFill>
              <a:blip r:embed="rId4"/>
              <a:stretch>
                <a:fillRect/>
              </a:stretch>
            </p:blipFill>
            <p:spPr>
              <a:xfrm>
                <a:off x="5303253" y="387427"/>
                <a:ext cx="450108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0" name="Freihand 9">
                <a:extLst>
                  <a:ext uri="{FF2B5EF4-FFF2-40B4-BE49-F238E27FC236}">
                    <a16:creationId xmlns:a16="http://schemas.microsoft.com/office/drawing/2014/main" id="{CE082AD4-DFD5-4F8A-AA51-8B2409FE01C2}"/>
                  </a:ext>
                </a:extLst>
              </p14:cNvPr>
              <p14:cNvContentPartPr/>
              <p14:nvPr/>
            </p14:nvContentPartPr>
            <p14:xfrm>
              <a:off x="9486453" y="486427"/>
              <a:ext cx="1437840" cy="635400"/>
            </p14:xfrm>
          </p:contentPart>
        </mc:Choice>
        <mc:Fallback>
          <p:pic>
            <p:nvPicPr>
              <p:cNvPr id="10" name="Freihand 9">
                <a:extLst>
                  <a:ext uri="{FF2B5EF4-FFF2-40B4-BE49-F238E27FC236}">
                    <a16:creationId xmlns:a16="http://schemas.microsoft.com/office/drawing/2014/main" id="{CE082AD4-DFD5-4F8A-AA51-8B2409FE01C2}"/>
                  </a:ext>
                </a:extLst>
              </p:cNvPr>
              <p:cNvPicPr/>
              <p:nvPr/>
            </p:nvPicPr>
            <p:blipFill>
              <a:blip r:embed="rId6"/>
              <a:stretch>
                <a:fillRect/>
              </a:stretch>
            </p:blipFill>
            <p:spPr>
              <a:xfrm>
                <a:off x="9482133" y="482107"/>
                <a:ext cx="1446480" cy="6440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6" name="Freihand 25">
                <a:extLst>
                  <a:ext uri="{FF2B5EF4-FFF2-40B4-BE49-F238E27FC236}">
                    <a16:creationId xmlns:a16="http://schemas.microsoft.com/office/drawing/2014/main" id="{A36C7973-1EFA-4DF3-A6E6-828784AF053E}"/>
                  </a:ext>
                </a:extLst>
              </p14:cNvPr>
              <p14:cNvContentPartPr/>
              <p14:nvPr/>
            </p14:nvContentPartPr>
            <p14:xfrm>
              <a:off x="11672373" y="1788547"/>
              <a:ext cx="39960" cy="74880"/>
            </p14:xfrm>
          </p:contentPart>
        </mc:Choice>
        <mc:Fallback>
          <p:pic>
            <p:nvPicPr>
              <p:cNvPr id="26" name="Freihand 25">
                <a:extLst>
                  <a:ext uri="{FF2B5EF4-FFF2-40B4-BE49-F238E27FC236}">
                    <a16:creationId xmlns:a16="http://schemas.microsoft.com/office/drawing/2014/main" id="{A36C7973-1EFA-4DF3-A6E6-828784AF053E}"/>
                  </a:ext>
                </a:extLst>
              </p:cNvPr>
              <p:cNvPicPr/>
              <p:nvPr/>
            </p:nvPicPr>
            <p:blipFill>
              <a:blip r:embed="rId8"/>
              <a:stretch>
                <a:fillRect/>
              </a:stretch>
            </p:blipFill>
            <p:spPr>
              <a:xfrm>
                <a:off x="11668053" y="1784227"/>
                <a:ext cx="486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8" name="Freihand 37">
                <a:extLst>
                  <a:ext uri="{FF2B5EF4-FFF2-40B4-BE49-F238E27FC236}">
                    <a16:creationId xmlns:a16="http://schemas.microsoft.com/office/drawing/2014/main" id="{EDF8B8C9-AFE3-4F48-B5D4-24880C6A073F}"/>
                  </a:ext>
                </a:extLst>
              </p14:cNvPr>
              <p14:cNvContentPartPr/>
              <p14:nvPr/>
            </p14:nvContentPartPr>
            <p14:xfrm>
              <a:off x="11704413" y="1788907"/>
              <a:ext cx="25200" cy="50760"/>
            </p14:xfrm>
          </p:contentPart>
        </mc:Choice>
        <mc:Fallback>
          <p:pic>
            <p:nvPicPr>
              <p:cNvPr id="38" name="Freihand 37">
                <a:extLst>
                  <a:ext uri="{FF2B5EF4-FFF2-40B4-BE49-F238E27FC236}">
                    <a16:creationId xmlns:a16="http://schemas.microsoft.com/office/drawing/2014/main" id="{EDF8B8C9-AFE3-4F48-B5D4-24880C6A073F}"/>
                  </a:ext>
                </a:extLst>
              </p:cNvPr>
              <p:cNvPicPr/>
              <p:nvPr/>
            </p:nvPicPr>
            <p:blipFill>
              <a:blip r:embed="rId10"/>
              <a:stretch>
                <a:fillRect/>
              </a:stretch>
            </p:blipFill>
            <p:spPr>
              <a:xfrm>
                <a:off x="11700093" y="1784587"/>
                <a:ext cx="3384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40" name="Freihand 39">
                <a:extLst>
                  <a:ext uri="{FF2B5EF4-FFF2-40B4-BE49-F238E27FC236}">
                    <a16:creationId xmlns:a16="http://schemas.microsoft.com/office/drawing/2014/main" id="{F327D3AA-D80D-4388-A267-19B0835F0835}"/>
                  </a:ext>
                </a:extLst>
              </p14:cNvPr>
              <p14:cNvContentPartPr/>
              <p14:nvPr/>
            </p14:nvContentPartPr>
            <p14:xfrm>
              <a:off x="9599853" y="519547"/>
              <a:ext cx="1328040" cy="619200"/>
            </p14:xfrm>
          </p:contentPart>
        </mc:Choice>
        <mc:Fallback>
          <p:pic>
            <p:nvPicPr>
              <p:cNvPr id="40" name="Freihand 39">
                <a:extLst>
                  <a:ext uri="{FF2B5EF4-FFF2-40B4-BE49-F238E27FC236}">
                    <a16:creationId xmlns:a16="http://schemas.microsoft.com/office/drawing/2014/main" id="{F327D3AA-D80D-4388-A267-19B0835F0835}"/>
                  </a:ext>
                </a:extLst>
              </p:cNvPr>
              <p:cNvPicPr/>
              <p:nvPr/>
            </p:nvPicPr>
            <p:blipFill>
              <a:blip r:embed="rId12"/>
              <a:stretch>
                <a:fillRect/>
              </a:stretch>
            </p:blipFill>
            <p:spPr>
              <a:xfrm>
                <a:off x="9595533" y="515227"/>
                <a:ext cx="1336680" cy="6278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2" name="Freihand 41">
                <a:extLst>
                  <a:ext uri="{FF2B5EF4-FFF2-40B4-BE49-F238E27FC236}">
                    <a16:creationId xmlns:a16="http://schemas.microsoft.com/office/drawing/2014/main" id="{0E871E49-6BDB-4CCB-92A4-23D13B4DC9BD}"/>
                  </a:ext>
                </a:extLst>
              </p14:cNvPr>
              <p14:cNvContentPartPr/>
              <p14:nvPr/>
            </p14:nvContentPartPr>
            <p14:xfrm>
              <a:off x="9599493" y="288427"/>
              <a:ext cx="189720" cy="273600"/>
            </p14:xfrm>
          </p:contentPart>
        </mc:Choice>
        <mc:Fallback>
          <p:pic>
            <p:nvPicPr>
              <p:cNvPr id="42" name="Freihand 41">
                <a:extLst>
                  <a:ext uri="{FF2B5EF4-FFF2-40B4-BE49-F238E27FC236}">
                    <a16:creationId xmlns:a16="http://schemas.microsoft.com/office/drawing/2014/main" id="{0E871E49-6BDB-4CCB-92A4-23D13B4DC9BD}"/>
                  </a:ext>
                </a:extLst>
              </p:cNvPr>
              <p:cNvPicPr/>
              <p:nvPr/>
            </p:nvPicPr>
            <p:blipFill>
              <a:blip r:embed="rId14"/>
              <a:stretch>
                <a:fillRect/>
              </a:stretch>
            </p:blipFill>
            <p:spPr>
              <a:xfrm>
                <a:off x="9595173" y="284107"/>
                <a:ext cx="19836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43" name="Freihand 42">
                <a:extLst>
                  <a:ext uri="{FF2B5EF4-FFF2-40B4-BE49-F238E27FC236}">
                    <a16:creationId xmlns:a16="http://schemas.microsoft.com/office/drawing/2014/main" id="{14CD3F1E-81DD-425B-A36F-910B07B8194B}"/>
                  </a:ext>
                </a:extLst>
              </p14:cNvPr>
              <p14:cNvContentPartPr/>
              <p14:nvPr/>
            </p14:nvContentPartPr>
            <p14:xfrm>
              <a:off x="9492933" y="340627"/>
              <a:ext cx="275760" cy="267480"/>
            </p14:xfrm>
          </p:contentPart>
        </mc:Choice>
        <mc:Fallback>
          <p:pic>
            <p:nvPicPr>
              <p:cNvPr id="43" name="Freihand 42">
                <a:extLst>
                  <a:ext uri="{FF2B5EF4-FFF2-40B4-BE49-F238E27FC236}">
                    <a16:creationId xmlns:a16="http://schemas.microsoft.com/office/drawing/2014/main" id="{14CD3F1E-81DD-425B-A36F-910B07B8194B}"/>
                  </a:ext>
                </a:extLst>
              </p:cNvPr>
              <p:cNvPicPr/>
              <p:nvPr/>
            </p:nvPicPr>
            <p:blipFill>
              <a:blip r:embed="rId16"/>
              <a:stretch>
                <a:fillRect/>
              </a:stretch>
            </p:blipFill>
            <p:spPr>
              <a:xfrm>
                <a:off x="9488613" y="336307"/>
                <a:ext cx="284400" cy="276120"/>
              </a:xfrm>
              <a:prstGeom prst="rect">
                <a:avLst/>
              </a:prstGeom>
            </p:spPr>
          </p:pic>
        </mc:Fallback>
      </mc:AlternateContent>
      <p:grpSp>
        <p:nvGrpSpPr>
          <p:cNvPr id="68" name="Gruppieren 67">
            <a:extLst>
              <a:ext uri="{FF2B5EF4-FFF2-40B4-BE49-F238E27FC236}">
                <a16:creationId xmlns:a16="http://schemas.microsoft.com/office/drawing/2014/main" id="{05D251C0-51F5-405D-B20F-717ADF9F71F7}"/>
              </a:ext>
            </a:extLst>
          </p:cNvPr>
          <p:cNvGrpSpPr/>
          <p:nvPr/>
        </p:nvGrpSpPr>
        <p:grpSpPr>
          <a:xfrm>
            <a:off x="10042293" y="53707"/>
            <a:ext cx="1805760" cy="638280"/>
            <a:chOff x="10042293" y="53707"/>
            <a:chExt cx="1805760" cy="638280"/>
          </a:xfrm>
        </p:grpSpPr>
        <mc:AlternateContent xmlns:mc="http://schemas.openxmlformats.org/markup-compatibility/2006">
          <mc:Choice xmlns:p14="http://schemas.microsoft.com/office/powerpoint/2010/main" Requires="p14">
            <p:contentPart p14:bwMode="auto" r:id="rId17">
              <p14:nvContentPartPr>
                <p14:cNvPr id="44" name="Freihand 43">
                  <a:extLst>
                    <a:ext uri="{FF2B5EF4-FFF2-40B4-BE49-F238E27FC236}">
                      <a16:creationId xmlns:a16="http://schemas.microsoft.com/office/drawing/2014/main" id="{5592AD37-CD8B-4903-BCE9-2C5B66198CBA}"/>
                    </a:ext>
                  </a:extLst>
                </p14:cNvPr>
                <p14:cNvContentPartPr/>
                <p14:nvPr/>
              </p14:nvContentPartPr>
              <p14:xfrm>
                <a:off x="10042293" y="168547"/>
                <a:ext cx="152640" cy="122760"/>
              </p14:xfrm>
            </p:contentPart>
          </mc:Choice>
          <mc:Fallback>
            <p:pic>
              <p:nvPicPr>
                <p:cNvPr id="44" name="Freihand 43">
                  <a:extLst>
                    <a:ext uri="{FF2B5EF4-FFF2-40B4-BE49-F238E27FC236}">
                      <a16:creationId xmlns:a16="http://schemas.microsoft.com/office/drawing/2014/main" id="{5592AD37-CD8B-4903-BCE9-2C5B66198CBA}"/>
                    </a:ext>
                  </a:extLst>
                </p:cNvPr>
                <p:cNvPicPr/>
                <p:nvPr/>
              </p:nvPicPr>
              <p:blipFill>
                <a:blip r:embed="rId18"/>
                <a:stretch>
                  <a:fillRect/>
                </a:stretch>
              </p:blipFill>
              <p:spPr>
                <a:xfrm>
                  <a:off x="10037973" y="164227"/>
                  <a:ext cx="1612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45" name="Freihand 44">
                  <a:extLst>
                    <a:ext uri="{FF2B5EF4-FFF2-40B4-BE49-F238E27FC236}">
                      <a16:creationId xmlns:a16="http://schemas.microsoft.com/office/drawing/2014/main" id="{73FAB059-B2CA-4543-A86A-62E6AE449F3A}"/>
                    </a:ext>
                  </a:extLst>
                </p14:cNvPr>
                <p14:cNvContentPartPr/>
                <p14:nvPr/>
              </p14:nvContentPartPr>
              <p14:xfrm>
                <a:off x="10213293" y="180787"/>
                <a:ext cx="86040" cy="101520"/>
              </p14:xfrm>
            </p:contentPart>
          </mc:Choice>
          <mc:Fallback>
            <p:pic>
              <p:nvPicPr>
                <p:cNvPr id="45" name="Freihand 44">
                  <a:extLst>
                    <a:ext uri="{FF2B5EF4-FFF2-40B4-BE49-F238E27FC236}">
                      <a16:creationId xmlns:a16="http://schemas.microsoft.com/office/drawing/2014/main" id="{73FAB059-B2CA-4543-A86A-62E6AE449F3A}"/>
                    </a:ext>
                  </a:extLst>
                </p:cNvPr>
                <p:cNvPicPr/>
                <p:nvPr/>
              </p:nvPicPr>
              <p:blipFill>
                <a:blip r:embed="rId20"/>
                <a:stretch>
                  <a:fillRect/>
                </a:stretch>
              </p:blipFill>
              <p:spPr>
                <a:xfrm>
                  <a:off x="10208973" y="176467"/>
                  <a:ext cx="946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46" name="Freihand 45">
                  <a:extLst>
                    <a:ext uri="{FF2B5EF4-FFF2-40B4-BE49-F238E27FC236}">
                      <a16:creationId xmlns:a16="http://schemas.microsoft.com/office/drawing/2014/main" id="{15B3F9B3-99EA-44A3-BD17-F11BAF488B4F}"/>
                    </a:ext>
                  </a:extLst>
                </p14:cNvPr>
                <p14:cNvContentPartPr/>
                <p14:nvPr/>
              </p14:nvContentPartPr>
              <p14:xfrm>
                <a:off x="10458453" y="159907"/>
                <a:ext cx="96480" cy="101880"/>
              </p14:xfrm>
            </p:contentPart>
          </mc:Choice>
          <mc:Fallback>
            <p:pic>
              <p:nvPicPr>
                <p:cNvPr id="46" name="Freihand 45">
                  <a:extLst>
                    <a:ext uri="{FF2B5EF4-FFF2-40B4-BE49-F238E27FC236}">
                      <a16:creationId xmlns:a16="http://schemas.microsoft.com/office/drawing/2014/main" id="{15B3F9B3-99EA-44A3-BD17-F11BAF488B4F}"/>
                    </a:ext>
                  </a:extLst>
                </p:cNvPr>
                <p:cNvPicPr/>
                <p:nvPr/>
              </p:nvPicPr>
              <p:blipFill>
                <a:blip r:embed="rId22"/>
                <a:stretch>
                  <a:fillRect/>
                </a:stretch>
              </p:blipFill>
              <p:spPr>
                <a:xfrm>
                  <a:off x="10454133" y="155587"/>
                  <a:ext cx="1051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47" name="Freihand 46">
                  <a:extLst>
                    <a:ext uri="{FF2B5EF4-FFF2-40B4-BE49-F238E27FC236}">
                      <a16:creationId xmlns:a16="http://schemas.microsoft.com/office/drawing/2014/main" id="{962D79FE-6A71-43D5-BB29-24B67ECBEDE0}"/>
                    </a:ext>
                  </a:extLst>
                </p14:cNvPr>
                <p14:cNvContentPartPr/>
                <p14:nvPr/>
              </p14:nvContentPartPr>
              <p14:xfrm>
                <a:off x="10591293" y="180787"/>
                <a:ext cx="231480" cy="67320"/>
              </p14:xfrm>
            </p:contentPart>
          </mc:Choice>
          <mc:Fallback>
            <p:pic>
              <p:nvPicPr>
                <p:cNvPr id="47" name="Freihand 46">
                  <a:extLst>
                    <a:ext uri="{FF2B5EF4-FFF2-40B4-BE49-F238E27FC236}">
                      <a16:creationId xmlns:a16="http://schemas.microsoft.com/office/drawing/2014/main" id="{962D79FE-6A71-43D5-BB29-24B67ECBEDE0}"/>
                    </a:ext>
                  </a:extLst>
                </p:cNvPr>
                <p:cNvPicPr/>
                <p:nvPr/>
              </p:nvPicPr>
              <p:blipFill>
                <a:blip r:embed="rId24"/>
                <a:stretch>
                  <a:fillRect/>
                </a:stretch>
              </p:blipFill>
              <p:spPr>
                <a:xfrm>
                  <a:off x="10586973" y="176467"/>
                  <a:ext cx="2401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48" name="Freihand 47">
                  <a:extLst>
                    <a:ext uri="{FF2B5EF4-FFF2-40B4-BE49-F238E27FC236}">
                      <a16:creationId xmlns:a16="http://schemas.microsoft.com/office/drawing/2014/main" id="{87D0AE37-0D27-43A3-9C1E-5C86B859DAB9}"/>
                    </a:ext>
                  </a:extLst>
                </p14:cNvPr>
                <p14:cNvContentPartPr/>
                <p14:nvPr/>
              </p14:nvContentPartPr>
              <p14:xfrm>
                <a:off x="10836813" y="106627"/>
                <a:ext cx="150120" cy="133200"/>
              </p14:xfrm>
            </p:contentPart>
          </mc:Choice>
          <mc:Fallback>
            <p:pic>
              <p:nvPicPr>
                <p:cNvPr id="48" name="Freihand 47">
                  <a:extLst>
                    <a:ext uri="{FF2B5EF4-FFF2-40B4-BE49-F238E27FC236}">
                      <a16:creationId xmlns:a16="http://schemas.microsoft.com/office/drawing/2014/main" id="{87D0AE37-0D27-43A3-9C1E-5C86B859DAB9}"/>
                    </a:ext>
                  </a:extLst>
                </p:cNvPr>
                <p:cNvPicPr/>
                <p:nvPr/>
              </p:nvPicPr>
              <p:blipFill>
                <a:blip r:embed="rId26"/>
                <a:stretch>
                  <a:fillRect/>
                </a:stretch>
              </p:blipFill>
              <p:spPr>
                <a:xfrm>
                  <a:off x="10832493" y="102307"/>
                  <a:ext cx="1587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49" name="Freihand 48">
                  <a:extLst>
                    <a:ext uri="{FF2B5EF4-FFF2-40B4-BE49-F238E27FC236}">
                      <a16:creationId xmlns:a16="http://schemas.microsoft.com/office/drawing/2014/main" id="{DF32D6DA-1255-41B8-9B7F-E9F2A3E7EC61}"/>
                    </a:ext>
                  </a:extLst>
                </p14:cNvPr>
                <p14:cNvContentPartPr/>
                <p14:nvPr/>
              </p14:nvContentPartPr>
              <p14:xfrm>
                <a:off x="10823133" y="143707"/>
                <a:ext cx="67680" cy="27720"/>
              </p14:xfrm>
            </p:contentPart>
          </mc:Choice>
          <mc:Fallback>
            <p:pic>
              <p:nvPicPr>
                <p:cNvPr id="49" name="Freihand 48">
                  <a:extLst>
                    <a:ext uri="{FF2B5EF4-FFF2-40B4-BE49-F238E27FC236}">
                      <a16:creationId xmlns:a16="http://schemas.microsoft.com/office/drawing/2014/main" id="{DF32D6DA-1255-41B8-9B7F-E9F2A3E7EC61}"/>
                    </a:ext>
                  </a:extLst>
                </p:cNvPr>
                <p:cNvPicPr/>
                <p:nvPr/>
              </p:nvPicPr>
              <p:blipFill>
                <a:blip r:embed="rId28"/>
                <a:stretch>
                  <a:fillRect/>
                </a:stretch>
              </p:blipFill>
              <p:spPr>
                <a:xfrm>
                  <a:off x="10818813" y="139387"/>
                  <a:ext cx="7632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50" name="Freihand 49">
                  <a:extLst>
                    <a:ext uri="{FF2B5EF4-FFF2-40B4-BE49-F238E27FC236}">
                      <a16:creationId xmlns:a16="http://schemas.microsoft.com/office/drawing/2014/main" id="{E77E63FC-8BC7-4D3F-995F-8E32F37BCD6D}"/>
                    </a:ext>
                  </a:extLst>
                </p14:cNvPr>
                <p14:cNvContentPartPr/>
                <p14:nvPr/>
              </p14:nvContentPartPr>
              <p14:xfrm>
                <a:off x="11019693" y="160987"/>
                <a:ext cx="78840" cy="226440"/>
              </p14:xfrm>
            </p:contentPart>
          </mc:Choice>
          <mc:Fallback>
            <p:pic>
              <p:nvPicPr>
                <p:cNvPr id="50" name="Freihand 49">
                  <a:extLst>
                    <a:ext uri="{FF2B5EF4-FFF2-40B4-BE49-F238E27FC236}">
                      <a16:creationId xmlns:a16="http://schemas.microsoft.com/office/drawing/2014/main" id="{E77E63FC-8BC7-4D3F-995F-8E32F37BCD6D}"/>
                    </a:ext>
                  </a:extLst>
                </p:cNvPr>
                <p:cNvPicPr/>
                <p:nvPr/>
              </p:nvPicPr>
              <p:blipFill>
                <a:blip r:embed="rId30"/>
                <a:stretch>
                  <a:fillRect/>
                </a:stretch>
              </p:blipFill>
              <p:spPr>
                <a:xfrm>
                  <a:off x="11015373" y="156667"/>
                  <a:ext cx="8748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51" name="Freihand 50">
                  <a:extLst>
                    <a:ext uri="{FF2B5EF4-FFF2-40B4-BE49-F238E27FC236}">
                      <a16:creationId xmlns:a16="http://schemas.microsoft.com/office/drawing/2014/main" id="{92488A9F-D748-4C0B-BD0C-C06598A46BA9}"/>
                    </a:ext>
                  </a:extLst>
                </p14:cNvPr>
                <p14:cNvContentPartPr/>
                <p14:nvPr/>
              </p14:nvContentPartPr>
              <p14:xfrm>
                <a:off x="11303013" y="155587"/>
                <a:ext cx="3240" cy="96120"/>
              </p14:xfrm>
            </p:contentPart>
          </mc:Choice>
          <mc:Fallback>
            <p:pic>
              <p:nvPicPr>
                <p:cNvPr id="51" name="Freihand 50">
                  <a:extLst>
                    <a:ext uri="{FF2B5EF4-FFF2-40B4-BE49-F238E27FC236}">
                      <a16:creationId xmlns:a16="http://schemas.microsoft.com/office/drawing/2014/main" id="{92488A9F-D748-4C0B-BD0C-C06598A46BA9}"/>
                    </a:ext>
                  </a:extLst>
                </p:cNvPr>
                <p:cNvPicPr/>
                <p:nvPr/>
              </p:nvPicPr>
              <p:blipFill>
                <a:blip r:embed="rId32"/>
                <a:stretch>
                  <a:fillRect/>
                </a:stretch>
              </p:blipFill>
              <p:spPr>
                <a:xfrm>
                  <a:off x="11298693" y="151267"/>
                  <a:ext cx="118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52" name="Freihand 51">
                  <a:extLst>
                    <a:ext uri="{FF2B5EF4-FFF2-40B4-BE49-F238E27FC236}">
                      <a16:creationId xmlns:a16="http://schemas.microsoft.com/office/drawing/2014/main" id="{0E499788-E865-4172-A597-5065CF4997D2}"/>
                    </a:ext>
                  </a:extLst>
                </p14:cNvPr>
                <p14:cNvContentPartPr/>
                <p14:nvPr/>
              </p14:nvContentPartPr>
              <p14:xfrm>
                <a:off x="11302293" y="108787"/>
                <a:ext cx="21960" cy="8280"/>
              </p14:xfrm>
            </p:contentPart>
          </mc:Choice>
          <mc:Fallback>
            <p:pic>
              <p:nvPicPr>
                <p:cNvPr id="52" name="Freihand 51">
                  <a:extLst>
                    <a:ext uri="{FF2B5EF4-FFF2-40B4-BE49-F238E27FC236}">
                      <a16:creationId xmlns:a16="http://schemas.microsoft.com/office/drawing/2014/main" id="{0E499788-E865-4172-A597-5065CF4997D2}"/>
                    </a:ext>
                  </a:extLst>
                </p:cNvPr>
                <p:cNvPicPr/>
                <p:nvPr/>
              </p:nvPicPr>
              <p:blipFill>
                <a:blip r:embed="rId34"/>
                <a:stretch>
                  <a:fillRect/>
                </a:stretch>
              </p:blipFill>
              <p:spPr>
                <a:xfrm>
                  <a:off x="11297973" y="104467"/>
                  <a:ext cx="306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53" name="Freihand 52">
                  <a:extLst>
                    <a:ext uri="{FF2B5EF4-FFF2-40B4-BE49-F238E27FC236}">
                      <a16:creationId xmlns:a16="http://schemas.microsoft.com/office/drawing/2014/main" id="{EC12DAE1-91B9-4C8C-B4E3-D96490945859}"/>
                    </a:ext>
                  </a:extLst>
                </p14:cNvPr>
                <p14:cNvContentPartPr/>
                <p14:nvPr/>
              </p14:nvContentPartPr>
              <p14:xfrm>
                <a:off x="11361333" y="142627"/>
                <a:ext cx="60480" cy="111600"/>
              </p14:xfrm>
            </p:contentPart>
          </mc:Choice>
          <mc:Fallback>
            <p:pic>
              <p:nvPicPr>
                <p:cNvPr id="53" name="Freihand 52">
                  <a:extLst>
                    <a:ext uri="{FF2B5EF4-FFF2-40B4-BE49-F238E27FC236}">
                      <a16:creationId xmlns:a16="http://schemas.microsoft.com/office/drawing/2014/main" id="{EC12DAE1-91B9-4C8C-B4E3-D96490945859}"/>
                    </a:ext>
                  </a:extLst>
                </p:cNvPr>
                <p:cNvPicPr/>
                <p:nvPr/>
              </p:nvPicPr>
              <p:blipFill>
                <a:blip r:embed="rId36"/>
                <a:stretch>
                  <a:fillRect/>
                </a:stretch>
              </p:blipFill>
              <p:spPr>
                <a:xfrm>
                  <a:off x="11357013" y="138307"/>
                  <a:ext cx="691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54" name="Freihand 53">
                  <a:extLst>
                    <a:ext uri="{FF2B5EF4-FFF2-40B4-BE49-F238E27FC236}">
                      <a16:creationId xmlns:a16="http://schemas.microsoft.com/office/drawing/2014/main" id="{927C4D7C-8C3F-4CB0-93F1-55BB9EAB23AE}"/>
                    </a:ext>
                  </a:extLst>
                </p14:cNvPr>
                <p14:cNvContentPartPr/>
                <p14:nvPr/>
              </p14:nvContentPartPr>
              <p14:xfrm>
                <a:off x="11504613" y="53707"/>
                <a:ext cx="258840" cy="176760"/>
              </p14:xfrm>
            </p:contentPart>
          </mc:Choice>
          <mc:Fallback>
            <p:pic>
              <p:nvPicPr>
                <p:cNvPr id="54" name="Freihand 53">
                  <a:extLst>
                    <a:ext uri="{FF2B5EF4-FFF2-40B4-BE49-F238E27FC236}">
                      <a16:creationId xmlns:a16="http://schemas.microsoft.com/office/drawing/2014/main" id="{927C4D7C-8C3F-4CB0-93F1-55BB9EAB23AE}"/>
                    </a:ext>
                  </a:extLst>
                </p:cNvPr>
                <p:cNvPicPr/>
                <p:nvPr/>
              </p:nvPicPr>
              <p:blipFill>
                <a:blip r:embed="rId38"/>
                <a:stretch>
                  <a:fillRect/>
                </a:stretch>
              </p:blipFill>
              <p:spPr>
                <a:xfrm>
                  <a:off x="11500293" y="49387"/>
                  <a:ext cx="26748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56" name="Freihand 55">
                  <a:extLst>
                    <a:ext uri="{FF2B5EF4-FFF2-40B4-BE49-F238E27FC236}">
                      <a16:creationId xmlns:a16="http://schemas.microsoft.com/office/drawing/2014/main" id="{FDC3B51B-F750-4F1B-A2D9-75E6A5775E9B}"/>
                    </a:ext>
                  </a:extLst>
                </p14:cNvPr>
                <p14:cNvContentPartPr/>
                <p14:nvPr/>
              </p14:nvContentPartPr>
              <p14:xfrm>
                <a:off x="10683813" y="352507"/>
                <a:ext cx="190440" cy="140760"/>
              </p14:xfrm>
            </p:contentPart>
          </mc:Choice>
          <mc:Fallback>
            <p:pic>
              <p:nvPicPr>
                <p:cNvPr id="56" name="Freihand 55">
                  <a:extLst>
                    <a:ext uri="{FF2B5EF4-FFF2-40B4-BE49-F238E27FC236}">
                      <a16:creationId xmlns:a16="http://schemas.microsoft.com/office/drawing/2014/main" id="{FDC3B51B-F750-4F1B-A2D9-75E6A5775E9B}"/>
                    </a:ext>
                  </a:extLst>
                </p:cNvPr>
                <p:cNvPicPr/>
                <p:nvPr/>
              </p:nvPicPr>
              <p:blipFill>
                <a:blip r:embed="rId40"/>
                <a:stretch>
                  <a:fillRect/>
                </a:stretch>
              </p:blipFill>
              <p:spPr>
                <a:xfrm>
                  <a:off x="10679493" y="348187"/>
                  <a:ext cx="1990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57" name="Freihand 56">
                  <a:extLst>
                    <a:ext uri="{FF2B5EF4-FFF2-40B4-BE49-F238E27FC236}">
                      <a16:creationId xmlns:a16="http://schemas.microsoft.com/office/drawing/2014/main" id="{5EFBEF6B-EF18-43CB-8386-F4FFC99ACB7F}"/>
                    </a:ext>
                  </a:extLst>
                </p14:cNvPr>
                <p14:cNvContentPartPr/>
                <p14:nvPr/>
              </p14:nvContentPartPr>
              <p14:xfrm>
                <a:off x="11087733" y="493627"/>
                <a:ext cx="360" cy="360"/>
              </p14:xfrm>
            </p:contentPart>
          </mc:Choice>
          <mc:Fallback>
            <p:pic>
              <p:nvPicPr>
                <p:cNvPr id="57" name="Freihand 56">
                  <a:extLst>
                    <a:ext uri="{FF2B5EF4-FFF2-40B4-BE49-F238E27FC236}">
                      <a16:creationId xmlns:a16="http://schemas.microsoft.com/office/drawing/2014/main" id="{5EFBEF6B-EF18-43CB-8386-F4FFC99ACB7F}"/>
                    </a:ext>
                  </a:extLst>
                </p:cNvPr>
                <p:cNvPicPr/>
                <p:nvPr/>
              </p:nvPicPr>
              <p:blipFill>
                <a:blip r:embed="rId42"/>
                <a:stretch>
                  <a:fillRect/>
                </a:stretch>
              </p:blipFill>
              <p:spPr>
                <a:xfrm>
                  <a:off x="11083413" y="4893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58" name="Freihand 57">
                  <a:extLst>
                    <a:ext uri="{FF2B5EF4-FFF2-40B4-BE49-F238E27FC236}">
                      <a16:creationId xmlns:a16="http://schemas.microsoft.com/office/drawing/2014/main" id="{4E911862-E56D-45DA-962F-1892D7C3953F}"/>
                    </a:ext>
                  </a:extLst>
                </p14:cNvPr>
                <p14:cNvContentPartPr/>
                <p14:nvPr/>
              </p14:nvContentPartPr>
              <p14:xfrm>
                <a:off x="11080533" y="401107"/>
                <a:ext cx="107640" cy="82440"/>
              </p14:xfrm>
            </p:contentPart>
          </mc:Choice>
          <mc:Fallback>
            <p:pic>
              <p:nvPicPr>
                <p:cNvPr id="58" name="Freihand 57">
                  <a:extLst>
                    <a:ext uri="{FF2B5EF4-FFF2-40B4-BE49-F238E27FC236}">
                      <a16:creationId xmlns:a16="http://schemas.microsoft.com/office/drawing/2014/main" id="{4E911862-E56D-45DA-962F-1892D7C3953F}"/>
                    </a:ext>
                  </a:extLst>
                </p:cNvPr>
                <p:cNvPicPr/>
                <p:nvPr/>
              </p:nvPicPr>
              <p:blipFill>
                <a:blip r:embed="rId44"/>
                <a:stretch>
                  <a:fillRect/>
                </a:stretch>
              </p:blipFill>
              <p:spPr>
                <a:xfrm>
                  <a:off x="11076213" y="396787"/>
                  <a:ext cx="1162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59" name="Freihand 58">
                  <a:extLst>
                    <a:ext uri="{FF2B5EF4-FFF2-40B4-BE49-F238E27FC236}">
                      <a16:creationId xmlns:a16="http://schemas.microsoft.com/office/drawing/2014/main" id="{D64B093D-57DD-434A-8342-4BDE6E596D3F}"/>
                    </a:ext>
                  </a:extLst>
                </p14:cNvPr>
                <p14:cNvContentPartPr/>
                <p14:nvPr/>
              </p14:nvContentPartPr>
              <p14:xfrm>
                <a:off x="11193213" y="405787"/>
                <a:ext cx="85320" cy="68040"/>
              </p14:xfrm>
            </p:contentPart>
          </mc:Choice>
          <mc:Fallback>
            <p:pic>
              <p:nvPicPr>
                <p:cNvPr id="59" name="Freihand 58">
                  <a:extLst>
                    <a:ext uri="{FF2B5EF4-FFF2-40B4-BE49-F238E27FC236}">
                      <a16:creationId xmlns:a16="http://schemas.microsoft.com/office/drawing/2014/main" id="{D64B093D-57DD-434A-8342-4BDE6E596D3F}"/>
                    </a:ext>
                  </a:extLst>
                </p:cNvPr>
                <p:cNvPicPr/>
                <p:nvPr/>
              </p:nvPicPr>
              <p:blipFill>
                <a:blip r:embed="rId46"/>
                <a:stretch>
                  <a:fillRect/>
                </a:stretch>
              </p:blipFill>
              <p:spPr>
                <a:xfrm>
                  <a:off x="11188893" y="401467"/>
                  <a:ext cx="939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60" name="Freihand 59">
                  <a:extLst>
                    <a:ext uri="{FF2B5EF4-FFF2-40B4-BE49-F238E27FC236}">
                      <a16:creationId xmlns:a16="http://schemas.microsoft.com/office/drawing/2014/main" id="{6B881933-F0B8-4060-9664-8E472FFE8F25}"/>
                    </a:ext>
                  </a:extLst>
                </p14:cNvPr>
                <p14:cNvContentPartPr/>
                <p14:nvPr/>
              </p14:nvContentPartPr>
              <p14:xfrm>
                <a:off x="11282853" y="388867"/>
                <a:ext cx="104760" cy="207000"/>
              </p14:xfrm>
            </p:contentPart>
          </mc:Choice>
          <mc:Fallback>
            <p:pic>
              <p:nvPicPr>
                <p:cNvPr id="60" name="Freihand 59">
                  <a:extLst>
                    <a:ext uri="{FF2B5EF4-FFF2-40B4-BE49-F238E27FC236}">
                      <a16:creationId xmlns:a16="http://schemas.microsoft.com/office/drawing/2014/main" id="{6B881933-F0B8-4060-9664-8E472FFE8F25}"/>
                    </a:ext>
                  </a:extLst>
                </p:cNvPr>
                <p:cNvPicPr/>
                <p:nvPr/>
              </p:nvPicPr>
              <p:blipFill>
                <a:blip r:embed="rId48"/>
                <a:stretch>
                  <a:fillRect/>
                </a:stretch>
              </p:blipFill>
              <p:spPr>
                <a:xfrm>
                  <a:off x="11278533" y="384547"/>
                  <a:ext cx="11340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61" name="Freihand 60">
                  <a:extLst>
                    <a:ext uri="{FF2B5EF4-FFF2-40B4-BE49-F238E27FC236}">
                      <a16:creationId xmlns:a16="http://schemas.microsoft.com/office/drawing/2014/main" id="{513BC81B-760D-4BAC-B5E6-66AE8F9E8DA2}"/>
                    </a:ext>
                  </a:extLst>
                </p14:cNvPr>
                <p14:cNvContentPartPr/>
                <p14:nvPr/>
              </p14:nvContentPartPr>
              <p14:xfrm>
                <a:off x="11404533" y="365467"/>
                <a:ext cx="156960" cy="87840"/>
              </p14:xfrm>
            </p:contentPart>
          </mc:Choice>
          <mc:Fallback>
            <p:pic>
              <p:nvPicPr>
                <p:cNvPr id="61" name="Freihand 60">
                  <a:extLst>
                    <a:ext uri="{FF2B5EF4-FFF2-40B4-BE49-F238E27FC236}">
                      <a16:creationId xmlns:a16="http://schemas.microsoft.com/office/drawing/2014/main" id="{513BC81B-760D-4BAC-B5E6-66AE8F9E8DA2}"/>
                    </a:ext>
                  </a:extLst>
                </p:cNvPr>
                <p:cNvPicPr/>
                <p:nvPr/>
              </p:nvPicPr>
              <p:blipFill>
                <a:blip r:embed="rId50"/>
                <a:stretch>
                  <a:fillRect/>
                </a:stretch>
              </p:blipFill>
              <p:spPr>
                <a:xfrm>
                  <a:off x="11400213" y="361147"/>
                  <a:ext cx="1656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62" name="Freihand 61">
                  <a:extLst>
                    <a:ext uri="{FF2B5EF4-FFF2-40B4-BE49-F238E27FC236}">
                      <a16:creationId xmlns:a16="http://schemas.microsoft.com/office/drawing/2014/main" id="{84453785-9187-4805-879E-55366ABC4A1F}"/>
                    </a:ext>
                  </a:extLst>
                </p14:cNvPr>
                <p14:cNvContentPartPr/>
                <p14:nvPr/>
              </p14:nvContentPartPr>
              <p14:xfrm>
                <a:off x="11564373" y="402547"/>
                <a:ext cx="41040" cy="29880"/>
              </p14:xfrm>
            </p:contentPart>
          </mc:Choice>
          <mc:Fallback>
            <p:pic>
              <p:nvPicPr>
                <p:cNvPr id="62" name="Freihand 61">
                  <a:extLst>
                    <a:ext uri="{FF2B5EF4-FFF2-40B4-BE49-F238E27FC236}">
                      <a16:creationId xmlns:a16="http://schemas.microsoft.com/office/drawing/2014/main" id="{84453785-9187-4805-879E-55366ABC4A1F}"/>
                    </a:ext>
                  </a:extLst>
                </p:cNvPr>
                <p:cNvPicPr/>
                <p:nvPr/>
              </p:nvPicPr>
              <p:blipFill>
                <a:blip r:embed="rId52"/>
                <a:stretch>
                  <a:fillRect/>
                </a:stretch>
              </p:blipFill>
              <p:spPr>
                <a:xfrm>
                  <a:off x="11560053" y="398227"/>
                  <a:ext cx="496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63" name="Freihand 62">
                  <a:extLst>
                    <a:ext uri="{FF2B5EF4-FFF2-40B4-BE49-F238E27FC236}">
                      <a16:creationId xmlns:a16="http://schemas.microsoft.com/office/drawing/2014/main" id="{03F2B072-406A-445B-84E6-46FE127F7F72}"/>
                    </a:ext>
                  </a:extLst>
                </p14:cNvPr>
                <p14:cNvContentPartPr/>
                <p14:nvPr/>
              </p14:nvContentPartPr>
              <p14:xfrm>
                <a:off x="11639613" y="295627"/>
                <a:ext cx="109080" cy="255960"/>
              </p14:xfrm>
            </p:contentPart>
          </mc:Choice>
          <mc:Fallback>
            <p:pic>
              <p:nvPicPr>
                <p:cNvPr id="63" name="Freihand 62">
                  <a:extLst>
                    <a:ext uri="{FF2B5EF4-FFF2-40B4-BE49-F238E27FC236}">
                      <a16:creationId xmlns:a16="http://schemas.microsoft.com/office/drawing/2014/main" id="{03F2B072-406A-445B-84E6-46FE127F7F72}"/>
                    </a:ext>
                  </a:extLst>
                </p:cNvPr>
                <p:cNvPicPr/>
                <p:nvPr/>
              </p:nvPicPr>
              <p:blipFill>
                <a:blip r:embed="rId54"/>
                <a:stretch>
                  <a:fillRect/>
                </a:stretch>
              </p:blipFill>
              <p:spPr>
                <a:xfrm>
                  <a:off x="11635293" y="291307"/>
                  <a:ext cx="11772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64" name="Freihand 63">
                  <a:extLst>
                    <a:ext uri="{FF2B5EF4-FFF2-40B4-BE49-F238E27FC236}">
                      <a16:creationId xmlns:a16="http://schemas.microsoft.com/office/drawing/2014/main" id="{2E23B486-FF55-4894-831F-88B96553705F}"/>
                    </a:ext>
                  </a:extLst>
                </p14:cNvPr>
                <p14:cNvContentPartPr/>
                <p14:nvPr/>
              </p14:nvContentPartPr>
              <p14:xfrm>
                <a:off x="11627733" y="265027"/>
                <a:ext cx="360" cy="360"/>
              </p14:xfrm>
            </p:contentPart>
          </mc:Choice>
          <mc:Fallback>
            <p:pic>
              <p:nvPicPr>
                <p:cNvPr id="64" name="Freihand 63">
                  <a:extLst>
                    <a:ext uri="{FF2B5EF4-FFF2-40B4-BE49-F238E27FC236}">
                      <a16:creationId xmlns:a16="http://schemas.microsoft.com/office/drawing/2014/main" id="{2E23B486-FF55-4894-831F-88B96553705F}"/>
                    </a:ext>
                  </a:extLst>
                </p:cNvPr>
                <p:cNvPicPr/>
                <p:nvPr/>
              </p:nvPicPr>
              <p:blipFill>
                <a:blip r:embed="rId42"/>
                <a:stretch>
                  <a:fillRect/>
                </a:stretch>
              </p:blipFill>
              <p:spPr>
                <a:xfrm>
                  <a:off x="11623413" y="2607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65" name="Freihand 64">
                  <a:extLst>
                    <a:ext uri="{FF2B5EF4-FFF2-40B4-BE49-F238E27FC236}">
                      <a16:creationId xmlns:a16="http://schemas.microsoft.com/office/drawing/2014/main" id="{345305A0-CBF2-47BC-9CC0-756E07BB8021}"/>
                    </a:ext>
                  </a:extLst>
                </p14:cNvPr>
                <p14:cNvContentPartPr/>
                <p14:nvPr/>
              </p14:nvContentPartPr>
              <p14:xfrm>
                <a:off x="11349813" y="513787"/>
                <a:ext cx="331920" cy="178200"/>
              </p14:xfrm>
            </p:contentPart>
          </mc:Choice>
          <mc:Fallback>
            <p:pic>
              <p:nvPicPr>
                <p:cNvPr id="65" name="Freihand 64">
                  <a:extLst>
                    <a:ext uri="{FF2B5EF4-FFF2-40B4-BE49-F238E27FC236}">
                      <a16:creationId xmlns:a16="http://schemas.microsoft.com/office/drawing/2014/main" id="{345305A0-CBF2-47BC-9CC0-756E07BB8021}"/>
                    </a:ext>
                  </a:extLst>
                </p:cNvPr>
                <p:cNvPicPr/>
                <p:nvPr/>
              </p:nvPicPr>
              <p:blipFill>
                <a:blip r:embed="rId57"/>
                <a:stretch>
                  <a:fillRect/>
                </a:stretch>
              </p:blipFill>
              <p:spPr>
                <a:xfrm>
                  <a:off x="11345493" y="509467"/>
                  <a:ext cx="3405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66" name="Freihand 65">
                  <a:extLst>
                    <a:ext uri="{FF2B5EF4-FFF2-40B4-BE49-F238E27FC236}">
                      <a16:creationId xmlns:a16="http://schemas.microsoft.com/office/drawing/2014/main" id="{9B354CE8-1E57-47F0-8C0E-F27FE6D08520}"/>
                    </a:ext>
                  </a:extLst>
                </p14:cNvPr>
                <p14:cNvContentPartPr/>
                <p14:nvPr/>
              </p14:nvContentPartPr>
              <p14:xfrm>
                <a:off x="11692893" y="554107"/>
                <a:ext cx="155160" cy="113040"/>
              </p14:xfrm>
            </p:contentPart>
          </mc:Choice>
          <mc:Fallback>
            <p:pic>
              <p:nvPicPr>
                <p:cNvPr id="66" name="Freihand 65">
                  <a:extLst>
                    <a:ext uri="{FF2B5EF4-FFF2-40B4-BE49-F238E27FC236}">
                      <a16:creationId xmlns:a16="http://schemas.microsoft.com/office/drawing/2014/main" id="{9B354CE8-1E57-47F0-8C0E-F27FE6D08520}"/>
                    </a:ext>
                  </a:extLst>
                </p:cNvPr>
                <p:cNvPicPr/>
                <p:nvPr/>
              </p:nvPicPr>
              <p:blipFill>
                <a:blip r:embed="rId59"/>
                <a:stretch>
                  <a:fillRect/>
                </a:stretch>
              </p:blipFill>
              <p:spPr>
                <a:xfrm>
                  <a:off x="11688573" y="549787"/>
                  <a:ext cx="1638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67" name="Freihand 66">
                  <a:extLst>
                    <a:ext uri="{FF2B5EF4-FFF2-40B4-BE49-F238E27FC236}">
                      <a16:creationId xmlns:a16="http://schemas.microsoft.com/office/drawing/2014/main" id="{1796F1CB-5378-4335-AE64-722FB10759AF}"/>
                    </a:ext>
                  </a:extLst>
                </p14:cNvPr>
                <p14:cNvContentPartPr/>
                <p14:nvPr/>
              </p14:nvContentPartPr>
              <p14:xfrm>
                <a:off x="11654733" y="459427"/>
                <a:ext cx="90000" cy="52560"/>
              </p14:xfrm>
            </p:contentPart>
          </mc:Choice>
          <mc:Fallback>
            <p:pic>
              <p:nvPicPr>
                <p:cNvPr id="67" name="Freihand 66">
                  <a:extLst>
                    <a:ext uri="{FF2B5EF4-FFF2-40B4-BE49-F238E27FC236}">
                      <a16:creationId xmlns:a16="http://schemas.microsoft.com/office/drawing/2014/main" id="{1796F1CB-5378-4335-AE64-722FB10759AF}"/>
                    </a:ext>
                  </a:extLst>
                </p:cNvPr>
                <p:cNvPicPr/>
                <p:nvPr/>
              </p:nvPicPr>
              <p:blipFill>
                <a:blip r:embed="rId61"/>
                <a:stretch>
                  <a:fillRect/>
                </a:stretch>
              </p:blipFill>
              <p:spPr>
                <a:xfrm>
                  <a:off x="11650413" y="455107"/>
                  <a:ext cx="98640" cy="61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2">
            <p14:nvContentPartPr>
              <p14:cNvPr id="12" name="Freihand 11">
                <a:extLst>
                  <a:ext uri="{FF2B5EF4-FFF2-40B4-BE49-F238E27FC236}">
                    <a16:creationId xmlns:a16="http://schemas.microsoft.com/office/drawing/2014/main" id="{EAF3C8BD-E706-46C8-AA51-50CDDE45BCDC}"/>
                  </a:ext>
                </a:extLst>
              </p14:cNvPr>
              <p14:cNvContentPartPr/>
              <p14:nvPr/>
            </p14:nvContentPartPr>
            <p14:xfrm>
              <a:off x="11159733" y="1184107"/>
              <a:ext cx="149400" cy="864000"/>
            </p14:xfrm>
          </p:contentPart>
        </mc:Choice>
        <mc:Fallback>
          <p:pic>
            <p:nvPicPr>
              <p:cNvPr id="12" name="Freihand 11">
                <a:extLst>
                  <a:ext uri="{FF2B5EF4-FFF2-40B4-BE49-F238E27FC236}">
                    <a16:creationId xmlns:a16="http://schemas.microsoft.com/office/drawing/2014/main" id="{EAF3C8BD-E706-46C8-AA51-50CDDE45BCDC}"/>
                  </a:ext>
                </a:extLst>
              </p:cNvPr>
              <p:cNvPicPr/>
              <p:nvPr/>
            </p:nvPicPr>
            <p:blipFill>
              <a:blip r:embed="rId63"/>
              <a:stretch>
                <a:fillRect/>
              </a:stretch>
            </p:blipFill>
            <p:spPr>
              <a:xfrm>
                <a:off x="11155413" y="1179787"/>
                <a:ext cx="158040" cy="8726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3" name="Freihand 12">
                <a:extLst>
                  <a:ext uri="{FF2B5EF4-FFF2-40B4-BE49-F238E27FC236}">
                    <a16:creationId xmlns:a16="http://schemas.microsoft.com/office/drawing/2014/main" id="{4716BA21-1890-49A8-AA3B-B8B7554969FF}"/>
                  </a:ext>
                </a:extLst>
              </p14:cNvPr>
              <p14:cNvContentPartPr/>
              <p14:nvPr/>
            </p14:nvContentPartPr>
            <p14:xfrm>
              <a:off x="11060733" y="1980787"/>
              <a:ext cx="868320" cy="46440"/>
            </p14:xfrm>
          </p:contentPart>
        </mc:Choice>
        <mc:Fallback>
          <p:pic>
            <p:nvPicPr>
              <p:cNvPr id="13" name="Freihand 12">
                <a:extLst>
                  <a:ext uri="{FF2B5EF4-FFF2-40B4-BE49-F238E27FC236}">
                    <a16:creationId xmlns:a16="http://schemas.microsoft.com/office/drawing/2014/main" id="{4716BA21-1890-49A8-AA3B-B8B7554969FF}"/>
                  </a:ext>
                </a:extLst>
              </p:cNvPr>
              <p:cNvPicPr/>
              <p:nvPr/>
            </p:nvPicPr>
            <p:blipFill>
              <a:blip r:embed="rId65"/>
              <a:stretch>
                <a:fillRect/>
              </a:stretch>
            </p:blipFill>
            <p:spPr>
              <a:xfrm>
                <a:off x="11056413" y="1976467"/>
                <a:ext cx="8769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4" name="Freihand 13">
                <a:extLst>
                  <a:ext uri="{FF2B5EF4-FFF2-40B4-BE49-F238E27FC236}">
                    <a16:creationId xmlns:a16="http://schemas.microsoft.com/office/drawing/2014/main" id="{927E8073-682A-4FBF-896A-5B62FCBB8A53}"/>
                  </a:ext>
                </a:extLst>
              </p14:cNvPr>
              <p14:cNvContentPartPr/>
              <p14:nvPr/>
            </p14:nvContentPartPr>
            <p14:xfrm>
              <a:off x="11871453" y="1909507"/>
              <a:ext cx="140400" cy="223920"/>
            </p14:xfrm>
          </p:contentPart>
        </mc:Choice>
        <mc:Fallback>
          <p:pic>
            <p:nvPicPr>
              <p:cNvPr id="14" name="Freihand 13">
                <a:extLst>
                  <a:ext uri="{FF2B5EF4-FFF2-40B4-BE49-F238E27FC236}">
                    <a16:creationId xmlns:a16="http://schemas.microsoft.com/office/drawing/2014/main" id="{927E8073-682A-4FBF-896A-5B62FCBB8A53}"/>
                  </a:ext>
                </a:extLst>
              </p:cNvPr>
              <p:cNvPicPr/>
              <p:nvPr/>
            </p:nvPicPr>
            <p:blipFill>
              <a:blip r:embed="rId67"/>
              <a:stretch>
                <a:fillRect/>
              </a:stretch>
            </p:blipFill>
            <p:spPr>
              <a:xfrm>
                <a:off x="11867133" y="1905187"/>
                <a:ext cx="14904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5" name="Freihand 14">
                <a:extLst>
                  <a:ext uri="{FF2B5EF4-FFF2-40B4-BE49-F238E27FC236}">
                    <a16:creationId xmlns:a16="http://schemas.microsoft.com/office/drawing/2014/main" id="{FEDE4053-6CEA-48FD-88CC-DD43261CE481}"/>
                  </a:ext>
                </a:extLst>
              </p14:cNvPr>
              <p14:cNvContentPartPr/>
              <p14:nvPr/>
            </p14:nvContentPartPr>
            <p14:xfrm>
              <a:off x="11151453" y="1072147"/>
              <a:ext cx="220680" cy="193320"/>
            </p14:xfrm>
          </p:contentPart>
        </mc:Choice>
        <mc:Fallback>
          <p:pic>
            <p:nvPicPr>
              <p:cNvPr id="15" name="Freihand 14">
                <a:extLst>
                  <a:ext uri="{FF2B5EF4-FFF2-40B4-BE49-F238E27FC236}">
                    <a16:creationId xmlns:a16="http://schemas.microsoft.com/office/drawing/2014/main" id="{FEDE4053-6CEA-48FD-88CC-DD43261CE481}"/>
                  </a:ext>
                </a:extLst>
              </p:cNvPr>
              <p:cNvPicPr/>
              <p:nvPr/>
            </p:nvPicPr>
            <p:blipFill>
              <a:blip r:embed="rId69"/>
              <a:stretch>
                <a:fillRect/>
              </a:stretch>
            </p:blipFill>
            <p:spPr>
              <a:xfrm>
                <a:off x="11147133" y="1067827"/>
                <a:ext cx="22932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7" name="Freihand 16">
                <a:extLst>
                  <a:ext uri="{FF2B5EF4-FFF2-40B4-BE49-F238E27FC236}">
                    <a16:creationId xmlns:a16="http://schemas.microsoft.com/office/drawing/2014/main" id="{314B8BFB-DF4E-4B00-B38B-761094258BBD}"/>
                  </a:ext>
                </a:extLst>
              </p14:cNvPr>
              <p14:cNvContentPartPr/>
              <p14:nvPr/>
            </p14:nvContentPartPr>
            <p14:xfrm>
              <a:off x="11091693" y="1057027"/>
              <a:ext cx="360" cy="360"/>
            </p14:xfrm>
          </p:contentPart>
        </mc:Choice>
        <mc:Fallback>
          <p:pic>
            <p:nvPicPr>
              <p:cNvPr id="17" name="Freihand 16">
                <a:extLst>
                  <a:ext uri="{FF2B5EF4-FFF2-40B4-BE49-F238E27FC236}">
                    <a16:creationId xmlns:a16="http://schemas.microsoft.com/office/drawing/2014/main" id="{314B8BFB-DF4E-4B00-B38B-761094258BBD}"/>
                  </a:ext>
                </a:extLst>
              </p:cNvPr>
              <p:cNvPicPr/>
              <p:nvPr/>
            </p:nvPicPr>
            <p:blipFill>
              <a:blip r:embed="rId42"/>
              <a:stretch>
                <a:fillRect/>
              </a:stretch>
            </p:blipFill>
            <p:spPr>
              <a:xfrm>
                <a:off x="11087373" y="10527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8" name="Freihand 17">
                <a:extLst>
                  <a:ext uri="{FF2B5EF4-FFF2-40B4-BE49-F238E27FC236}">
                    <a16:creationId xmlns:a16="http://schemas.microsoft.com/office/drawing/2014/main" id="{A04F1617-D275-4E8B-9A74-83D60CE90D4E}"/>
                  </a:ext>
                </a:extLst>
              </p14:cNvPr>
              <p14:cNvContentPartPr/>
              <p14:nvPr/>
            </p14:nvContentPartPr>
            <p14:xfrm>
              <a:off x="11070453" y="1084027"/>
              <a:ext cx="8640" cy="6840"/>
            </p14:xfrm>
          </p:contentPart>
        </mc:Choice>
        <mc:Fallback>
          <p:pic>
            <p:nvPicPr>
              <p:cNvPr id="18" name="Freihand 17">
                <a:extLst>
                  <a:ext uri="{FF2B5EF4-FFF2-40B4-BE49-F238E27FC236}">
                    <a16:creationId xmlns:a16="http://schemas.microsoft.com/office/drawing/2014/main" id="{A04F1617-D275-4E8B-9A74-83D60CE90D4E}"/>
                  </a:ext>
                </a:extLst>
              </p:cNvPr>
              <p:cNvPicPr/>
              <p:nvPr/>
            </p:nvPicPr>
            <p:blipFill>
              <a:blip r:embed="rId72"/>
              <a:stretch>
                <a:fillRect/>
              </a:stretch>
            </p:blipFill>
            <p:spPr>
              <a:xfrm>
                <a:off x="11066133" y="1079707"/>
                <a:ext cx="172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9" name="Freihand 18">
                <a:extLst>
                  <a:ext uri="{FF2B5EF4-FFF2-40B4-BE49-F238E27FC236}">
                    <a16:creationId xmlns:a16="http://schemas.microsoft.com/office/drawing/2014/main" id="{DAD517B3-45E4-4A0A-A93C-3293CD9262F8}"/>
                  </a:ext>
                </a:extLst>
              </p14:cNvPr>
              <p14:cNvContentPartPr/>
              <p14:nvPr/>
            </p14:nvContentPartPr>
            <p14:xfrm>
              <a:off x="11023653" y="995827"/>
              <a:ext cx="106920" cy="185400"/>
            </p14:xfrm>
          </p:contentPart>
        </mc:Choice>
        <mc:Fallback>
          <p:pic>
            <p:nvPicPr>
              <p:cNvPr id="19" name="Freihand 18">
                <a:extLst>
                  <a:ext uri="{FF2B5EF4-FFF2-40B4-BE49-F238E27FC236}">
                    <a16:creationId xmlns:a16="http://schemas.microsoft.com/office/drawing/2014/main" id="{DAD517B3-45E4-4A0A-A93C-3293CD9262F8}"/>
                  </a:ext>
                </a:extLst>
              </p:cNvPr>
              <p:cNvPicPr/>
              <p:nvPr/>
            </p:nvPicPr>
            <p:blipFill>
              <a:blip r:embed="rId74"/>
              <a:stretch>
                <a:fillRect/>
              </a:stretch>
            </p:blipFill>
            <p:spPr>
              <a:xfrm>
                <a:off x="11019333" y="991507"/>
                <a:ext cx="11556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21" name="Freihand 20">
                <a:extLst>
                  <a:ext uri="{FF2B5EF4-FFF2-40B4-BE49-F238E27FC236}">
                    <a16:creationId xmlns:a16="http://schemas.microsoft.com/office/drawing/2014/main" id="{6B811ACD-E205-46BB-96C3-1E6072ABFAB7}"/>
                  </a:ext>
                </a:extLst>
              </p14:cNvPr>
              <p14:cNvContentPartPr/>
              <p14:nvPr/>
            </p14:nvContentPartPr>
            <p14:xfrm>
              <a:off x="11701173" y="2110027"/>
              <a:ext cx="141840" cy="180720"/>
            </p14:xfrm>
          </p:contentPart>
        </mc:Choice>
        <mc:Fallback>
          <p:pic>
            <p:nvPicPr>
              <p:cNvPr id="21" name="Freihand 20">
                <a:extLst>
                  <a:ext uri="{FF2B5EF4-FFF2-40B4-BE49-F238E27FC236}">
                    <a16:creationId xmlns:a16="http://schemas.microsoft.com/office/drawing/2014/main" id="{6B811ACD-E205-46BB-96C3-1E6072ABFAB7}"/>
                  </a:ext>
                </a:extLst>
              </p:cNvPr>
              <p:cNvPicPr/>
              <p:nvPr/>
            </p:nvPicPr>
            <p:blipFill>
              <a:blip r:embed="rId76"/>
              <a:stretch>
                <a:fillRect/>
              </a:stretch>
            </p:blipFill>
            <p:spPr>
              <a:xfrm>
                <a:off x="11696853" y="2105707"/>
                <a:ext cx="15048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22" name="Freihand 21">
                <a:extLst>
                  <a:ext uri="{FF2B5EF4-FFF2-40B4-BE49-F238E27FC236}">
                    <a16:creationId xmlns:a16="http://schemas.microsoft.com/office/drawing/2014/main" id="{5222DC82-7423-4D17-B293-55AB6A3CBDEA}"/>
                  </a:ext>
                </a:extLst>
              </p14:cNvPr>
              <p14:cNvContentPartPr/>
              <p14:nvPr/>
            </p14:nvContentPartPr>
            <p14:xfrm>
              <a:off x="11791173" y="2183827"/>
              <a:ext cx="65880" cy="24480"/>
            </p14:xfrm>
          </p:contentPart>
        </mc:Choice>
        <mc:Fallback>
          <p:pic>
            <p:nvPicPr>
              <p:cNvPr id="22" name="Freihand 21">
                <a:extLst>
                  <a:ext uri="{FF2B5EF4-FFF2-40B4-BE49-F238E27FC236}">
                    <a16:creationId xmlns:a16="http://schemas.microsoft.com/office/drawing/2014/main" id="{5222DC82-7423-4D17-B293-55AB6A3CBDEA}"/>
                  </a:ext>
                </a:extLst>
              </p:cNvPr>
              <p:cNvPicPr/>
              <p:nvPr/>
            </p:nvPicPr>
            <p:blipFill>
              <a:blip r:embed="rId78"/>
              <a:stretch>
                <a:fillRect/>
              </a:stretch>
            </p:blipFill>
            <p:spPr>
              <a:xfrm>
                <a:off x="11786853" y="2179507"/>
                <a:ext cx="745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23" name="Freihand 22">
                <a:extLst>
                  <a:ext uri="{FF2B5EF4-FFF2-40B4-BE49-F238E27FC236}">
                    <a16:creationId xmlns:a16="http://schemas.microsoft.com/office/drawing/2014/main" id="{8315103E-0C17-451B-8F8A-02FF8D3DACFF}"/>
                  </a:ext>
                </a:extLst>
              </p14:cNvPr>
              <p14:cNvContentPartPr/>
              <p14:nvPr/>
            </p14:nvContentPartPr>
            <p14:xfrm>
              <a:off x="11249013" y="1463467"/>
              <a:ext cx="339480" cy="154440"/>
            </p14:xfrm>
          </p:contentPart>
        </mc:Choice>
        <mc:Fallback>
          <p:pic>
            <p:nvPicPr>
              <p:cNvPr id="23" name="Freihand 22">
                <a:extLst>
                  <a:ext uri="{FF2B5EF4-FFF2-40B4-BE49-F238E27FC236}">
                    <a16:creationId xmlns:a16="http://schemas.microsoft.com/office/drawing/2014/main" id="{8315103E-0C17-451B-8F8A-02FF8D3DACFF}"/>
                  </a:ext>
                </a:extLst>
              </p:cNvPr>
              <p:cNvPicPr/>
              <p:nvPr/>
            </p:nvPicPr>
            <p:blipFill>
              <a:blip r:embed="rId80"/>
              <a:stretch>
                <a:fillRect/>
              </a:stretch>
            </p:blipFill>
            <p:spPr>
              <a:xfrm>
                <a:off x="11244693" y="1459147"/>
                <a:ext cx="3481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24" name="Freihand 23">
                <a:extLst>
                  <a:ext uri="{FF2B5EF4-FFF2-40B4-BE49-F238E27FC236}">
                    <a16:creationId xmlns:a16="http://schemas.microsoft.com/office/drawing/2014/main" id="{D04147E7-E640-4125-B4F3-BE763E51D35A}"/>
                  </a:ext>
                </a:extLst>
              </p14:cNvPr>
              <p14:cNvContentPartPr/>
              <p14:nvPr/>
            </p14:nvContentPartPr>
            <p14:xfrm>
              <a:off x="11580573" y="1625107"/>
              <a:ext cx="198000" cy="392040"/>
            </p14:xfrm>
          </p:contentPart>
        </mc:Choice>
        <mc:Fallback>
          <p:pic>
            <p:nvPicPr>
              <p:cNvPr id="24" name="Freihand 23">
                <a:extLst>
                  <a:ext uri="{FF2B5EF4-FFF2-40B4-BE49-F238E27FC236}">
                    <a16:creationId xmlns:a16="http://schemas.microsoft.com/office/drawing/2014/main" id="{D04147E7-E640-4125-B4F3-BE763E51D35A}"/>
                  </a:ext>
                </a:extLst>
              </p:cNvPr>
              <p:cNvPicPr/>
              <p:nvPr/>
            </p:nvPicPr>
            <p:blipFill>
              <a:blip r:embed="rId82"/>
              <a:stretch>
                <a:fillRect/>
              </a:stretch>
            </p:blipFill>
            <p:spPr>
              <a:xfrm>
                <a:off x="11576253" y="1620787"/>
                <a:ext cx="206640" cy="4006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28" name="Freihand 27">
                <a:extLst>
                  <a:ext uri="{FF2B5EF4-FFF2-40B4-BE49-F238E27FC236}">
                    <a16:creationId xmlns:a16="http://schemas.microsoft.com/office/drawing/2014/main" id="{07164F65-0257-465E-A59C-98D29A771E46}"/>
                  </a:ext>
                </a:extLst>
              </p14:cNvPr>
              <p14:cNvContentPartPr/>
              <p14:nvPr/>
            </p14:nvContentPartPr>
            <p14:xfrm>
              <a:off x="11588493" y="1616827"/>
              <a:ext cx="16920" cy="27360"/>
            </p14:xfrm>
          </p:contentPart>
        </mc:Choice>
        <mc:Fallback>
          <p:pic>
            <p:nvPicPr>
              <p:cNvPr id="28" name="Freihand 27">
                <a:extLst>
                  <a:ext uri="{FF2B5EF4-FFF2-40B4-BE49-F238E27FC236}">
                    <a16:creationId xmlns:a16="http://schemas.microsoft.com/office/drawing/2014/main" id="{07164F65-0257-465E-A59C-98D29A771E46}"/>
                  </a:ext>
                </a:extLst>
              </p:cNvPr>
              <p:cNvPicPr/>
              <p:nvPr/>
            </p:nvPicPr>
            <p:blipFill>
              <a:blip r:embed="rId84"/>
              <a:stretch>
                <a:fillRect/>
              </a:stretch>
            </p:blipFill>
            <p:spPr>
              <a:xfrm>
                <a:off x="11584173" y="1612507"/>
                <a:ext cx="255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29" name="Freihand 28">
                <a:extLst>
                  <a:ext uri="{FF2B5EF4-FFF2-40B4-BE49-F238E27FC236}">
                    <a16:creationId xmlns:a16="http://schemas.microsoft.com/office/drawing/2014/main" id="{F6CB22E4-5B96-43AB-87B3-797972E11E3D}"/>
                  </a:ext>
                </a:extLst>
              </p14:cNvPr>
              <p14:cNvContentPartPr/>
              <p14:nvPr/>
            </p14:nvContentPartPr>
            <p14:xfrm>
              <a:off x="11684613" y="1825267"/>
              <a:ext cx="10080" cy="21960"/>
            </p14:xfrm>
          </p:contentPart>
        </mc:Choice>
        <mc:Fallback>
          <p:pic>
            <p:nvPicPr>
              <p:cNvPr id="29" name="Freihand 28">
                <a:extLst>
                  <a:ext uri="{FF2B5EF4-FFF2-40B4-BE49-F238E27FC236}">
                    <a16:creationId xmlns:a16="http://schemas.microsoft.com/office/drawing/2014/main" id="{F6CB22E4-5B96-43AB-87B3-797972E11E3D}"/>
                  </a:ext>
                </a:extLst>
              </p:cNvPr>
              <p:cNvPicPr/>
              <p:nvPr/>
            </p:nvPicPr>
            <p:blipFill>
              <a:blip r:embed="rId86"/>
              <a:stretch>
                <a:fillRect/>
              </a:stretch>
            </p:blipFill>
            <p:spPr>
              <a:xfrm>
                <a:off x="11680293" y="1820947"/>
                <a:ext cx="1872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31" name="Freihand 30">
                <a:extLst>
                  <a:ext uri="{FF2B5EF4-FFF2-40B4-BE49-F238E27FC236}">
                    <a16:creationId xmlns:a16="http://schemas.microsoft.com/office/drawing/2014/main" id="{BF0E98F8-F445-41AB-8186-1225181D0602}"/>
                  </a:ext>
                </a:extLst>
              </p14:cNvPr>
              <p14:cNvContentPartPr/>
              <p14:nvPr/>
            </p14:nvContentPartPr>
            <p14:xfrm>
              <a:off x="11595693" y="1653187"/>
              <a:ext cx="16200" cy="70560"/>
            </p14:xfrm>
          </p:contentPart>
        </mc:Choice>
        <mc:Fallback>
          <p:pic>
            <p:nvPicPr>
              <p:cNvPr id="31" name="Freihand 30">
                <a:extLst>
                  <a:ext uri="{FF2B5EF4-FFF2-40B4-BE49-F238E27FC236}">
                    <a16:creationId xmlns:a16="http://schemas.microsoft.com/office/drawing/2014/main" id="{BF0E98F8-F445-41AB-8186-1225181D0602}"/>
                  </a:ext>
                </a:extLst>
              </p:cNvPr>
              <p:cNvPicPr/>
              <p:nvPr/>
            </p:nvPicPr>
            <p:blipFill>
              <a:blip r:embed="rId88"/>
              <a:stretch>
                <a:fillRect/>
              </a:stretch>
            </p:blipFill>
            <p:spPr>
              <a:xfrm>
                <a:off x="11591373" y="1648867"/>
                <a:ext cx="248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32" name="Freihand 31">
                <a:extLst>
                  <a:ext uri="{FF2B5EF4-FFF2-40B4-BE49-F238E27FC236}">
                    <a16:creationId xmlns:a16="http://schemas.microsoft.com/office/drawing/2014/main" id="{2B5D2A0F-7F96-4C88-A996-0E5D55892BA8}"/>
                  </a:ext>
                </a:extLst>
              </p14:cNvPr>
              <p14:cNvContentPartPr/>
              <p14:nvPr/>
            </p14:nvContentPartPr>
            <p14:xfrm>
              <a:off x="11611173" y="1746787"/>
              <a:ext cx="6120" cy="239040"/>
            </p14:xfrm>
          </p:contentPart>
        </mc:Choice>
        <mc:Fallback>
          <p:pic>
            <p:nvPicPr>
              <p:cNvPr id="32" name="Freihand 31">
                <a:extLst>
                  <a:ext uri="{FF2B5EF4-FFF2-40B4-BE49-F238E27FC236}">
                    <a16:creationId xmlns:a16="http://schemas.microsoft.com/office/drawing/2014/main" id="{2B5D2A0F-7F96-4C88-A996-0E5D55892BA8}"/>
                  </a:ext>
                </a:extLst>
              </p:cNvPr>
              <p:cNvPicPr/>
              <p:nvPr/>
            </p:nvPicPr>
            <p:blipFill>
              <a:blip r:embed="rId90"/>
              <a:stretch>
                <a:fillRect/>
              </a:stretch>
            </p:blipFill>
            <p:spPr>
              <a:xfrm>
                <a:off x="11606853" y="1742467"/>
                <a:ext cx="1476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34" name="Freihand 33">
                <a:extLst>
                  <a:ext uri="{FF2B5EF4-FFF2-40B4-BE49-F238E27FC236}">
                    <a16:creationId xmlns:a16="http://schemas.microsoft.com/office/drawing/2014/main" id="{4B745859-DBF0-4E6A-9DAE-4B4EB892308C}"/>
                  </a:ext>
                </a:extLst>
              </p14:cNvPr>
              <p14:cNvContentPartPr/>
              <p14:nvPr/>
            </p14:nvContentPartPr>
            <p14:xfrm>
              <a:off x="11661933" y="1854067"/>
              <a:ext cx="6480" cy="74160"/>
            </p14:xfrm>
          </p:contentPart>
        </mc:Choice>
        <mc:Fallback>
          <p:pic>
            <p:nvPicPr>
              <p:cNvPr id="34" name="Freihand 33">
                <a:extLst>
                  <a:ext uri="{FF2B5EF4-FFF2-40B4-BE49-F238E27FC236}">
                    <a16:creationId xmlns:a16="http://schemas.microsoft.com/office/drawing/2014/main" id="{4B745859-DBF0-4E6A-9DAE-4B4EB892308C}"/>
                  </a:ext>
                </a:extLst>
              </p:cNvPr>
              <p:cNvPicPr/>
              <p:nvPr/>
            </p:nvPicPr>
            <p:blipFill>
              <a:blip r:embed="rId92"/>
              <a:stretch>
                <a:fillRect/>
              </a:stretch>
            </p:blipFill>
            <p:spPr>
              <a:xfrm>
                <a:off x="11657613" y="1849747"/>
                <a:ext cx="151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35" name="Freihand 34">
                <a:extLst>
                  <a:ext uri="{FF2B5EF4-FFF2-40B4-BE49-F238E27FC236}">
                    <a16:creationId xmlns:a16="http://schemas.microsoft.com/office/drawing/2014/main" id="{B3D997A9-45A4-4A94-A7A2-FFC37996184B}"/>
                  </a:ext>
                </a:extLst>
              </p14:cNvPr>
              <p14:cNvContentPartPr/>
              <p14:nvPr/>
            </p14:nvContentPartPr>
            <p14:xfrm>
              <a:off x="11658693" y="1966027"/>
              <a:ext cx="8280" cy="52200"/>
            </p14:xfrm>
          </p:contentPart>
        </mc:Choice>
        <mc:Fallback>
          <p:pic>
            <p:nvPicPr>
              <p:cNvPr id="35" name="Freihand 34">
                <a:extLst>
                  <a:ext uri="{FF2B5EF4-FFF2-40B4-BE49-F238E27FC236}">
                    <a16:creationId xmlns:a16="http://schemas.microsoft.com/office/drawing/2014/main" id="{B3D997A9-45A4-4A94-A7A2-FFC37996184B}"/>
                  </a:ext>
                </a:extLst>
              </p:cNvPr>
              <p:cNvPicPr/>
              <p:nvPr/>
            </p:nvPicPr>
            <p:blipFill>
              <a:blip r:embed="rId94"/>
              <a:stretch>
                <a:fillRect/>
              </a:stretch>
            </p:blipFill>
            <p:spPr>
              <a:xfrm>
                <a:off x="11654373" y="1961707"/>
                <a:ext cx="169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36" name="Freihand 35">
                <a:extLst>
                  <a:ext uri="{FF2B5EF4-FFF2-40B4-BE49-F238E27FC236}">
                    <a16:creationId xmlns:a16="http://schemas.microsoft.com/office/drawing/2014/main" id="{5FC8FDB6-D82E-47E1-B374-E55CBF76236A}"/>
                  </a:ext>
                </a:extLst>
              </p14:cNvPr>
              <p14:cNvContentPartPr/>
              <p14:nvPr/>
            </p14:nvContentPartPr>
            <p14:xfrm>
              <a:off x="11567613" y="2034787"/>
              <a:ext cx="84960" cy="14760"/>
            </p14:xfrm>
          </p:contentPart>
        </mc:Choice>
        <mc:Fallback>
          <p:pic>
            <p:nvPicPr>
              <p:cNvPr id="36" name="Freihand 35">
                <a:extLst>
                  <a:ext uri="{FF2B5EF4-FFF2-40B4-BE49-F238E27FC236}">
                    <a16:creationId xmlns:a16="http://schemas.microsoft.com/office/drawing/2014/main" id="{5FC8FDB6-D82E-47E1-B374-E55CBF76236A}"/>
                  </a:ext>
                </a:extLst>
              </p:cNvPr>
              <p:cNvPicPr/>
              <p:nvPr/>
            </p:nvPicPr>
            <p:blipFill>
              <a:blip r:embed="rId96"/>
              <a:stretch>
                <a:fillRect/>
              </a:stretch>
            </p:blipFill>
            <p:spPr>
              <a:xfrm>
                <a:off x="11563293" y="2030467"/>
                <a:ext cx="93600" cy="23400"/>
              </a:xfrm>
              <a:prstGeom prst="rect">
                <a:avLst/>
              </a:prstGeom>
            </p:spPr>
          </p:pic>
        </mc:Fallback>
      </mc:AlternateContent>
      <p:grpSp>
        <p:nvGrpSpPr>
          <p:cNvPr id="298" name="Gruppieren 297">
            <a:extLst>
              <a:ext uri="{FF2B5EF4-FFF2-40B4-BE49-F238E27FC236}">
                <a16:creationId xmlns:a16="http://schemas.microsoft.com/office/drawing/2014/main" id="{72A5C431-AB33-4CFF-B746-60645A443B6C}"/>
              </a:ext>
            </a:extLst>
          </p:cNvPr>
          <p:cNvGrpSpPr/>
          <p:nvPr/>
        </p:nvGrpSpPr>
        <p:grpSpPr>
          <a:xfrm>
            <a:off x="505533" y="899347"/>
            <a:ext cx="10201680" cy="3858840"/>
            <a:chOff x="505533" y="899347"/>
            <a:chExt cx="10201680" cy="3858840"/>
          </a:xfrm>
        </p:grpSpPr>
        <mc:AlternateContent xmlns:mc="http://schemas.openxmlformats.org/markup-compatibility/2006">
          <mc:Choice xmlns:p14="http://schemas.microsoft.com/office/powerpoint/2010/main" Requires="p14">
            <p:contentPart p14:bwMode="auto" r:id="rId97">
              <p14:nvContentPartPr>
                <p14:cNvPr id="5" name="Freihand 4">
                  <a:extLst>
                    <a:ext uri="{FF2B5EF4-FFF2-40B4-BE49-F238E27FC236}">
                      <a16:creationId xmlns:a16="http://schemas.microsoft.com/office/drawing/2014/main" id="{0475BCD3-3B4C-44CD-B39C-44CF718F22B6}"/>
                    </a:ext>
                  </a:extLst>
                </p14:cNvPr>
                <p14:cNvContentPartPr/>
                <p14:nvPr/>
              </p14:nvContentPartPr>
              <p14:xfrm>
                <a:off x="5948013" y="957307"/>
                <a:ext cx="360" cy="360"/>
              </p14:xfrm>
            </p:contentPart>
          </mc:Choice>
          <mc:Fallback>
            <p:pic>
              <p:nvPicPr>
                <p:cNvPr id="5" name="Freihand 4">
                  <a:extLst>
                    <a:ext uri="{FF2B5EF4-FFF2-40B4-BE49-F238E27FC236}">
                      <a16:creationId xmlns:a16="http://schemas.microsoft.com/office/drawing/2014/main" id="{0475BCD3-3B4C-44CD-B39C-44CF718F22B6}"/>
                    </a:ext>
                  </a:extLst>
                </p:cNvPr>
                <p:cNvPicPr/>
                <p:nvPr/>
              </p:nvPicPr>
              <p:blipFill>
                <a:blip r:embed="rId42"/>
                <a:stretch>
                  <a:fillRect/>
                </a:stretch>
              </p:blipFill>
              <p:spPr>
                <a:xfrm>
                  <a:off x="5943693" y="9529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 name="Freihand 5">
                  <a:extLst>
                    <a:ext uri="{FF2B5EF4-FFF2-40B4-BE49-F238E27FC236}">
                      <a16:creationId xmlns:a16="http://schemas.microsoft.com/office/drawing/2014/main" id="{A5CB9B9C-A4C4-49F8-B121-6C0055A11C8F}"/>
                    </a:ext>
                  </a:extLst>
                </p14:cNvPr>
                <p14:cNvContentPartPr/>
                <p14:nvPr/>
              </p14:nvContentPartPr>
              <p14:xfrm>
                <a:off x="5768373" y="899347"/>
                <a:ext cx="2366640" cy="64800"/>
              </p14:xfrm>
            </p:contentPart>
          </mc:Choice>
          <mc:Fallback>
            <p:pic>
              <p:nvPicPr>
                <p:cNvPr id="6" name="Freihand 5">
                  <a:extLst>
                    <a:ext uri="{FF2B5EF4-FFF2-40B4-BE49-F238E27FC236}">
                      <a16:creationId xmlns:a16="http://schemas.microsoft.com/office/drawing/2014/main" id="{A5CB9B9C-A4C4-49F8-B121-6C0055A11C8F}"/>
                    </a:ext>
                  </a:extLst>
                </p:cNvPr>
                <p:cNvPicPr/>
                <p:nvPr/>
              </p:nvPicPr>
              <p:blipFill>
                <a:blip r:embed="rId99"/>
                <a:stretch>
                  <a:fillRect/>
                </a:stretch>
              </p:blipFill>
              <p:spPr>
                <a:xfrm>
                  <a:off x="5764053" y="895027"/>
                  <a:ext cx="23752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8" name="Freihand 7">
                  <a:extLst>
                    <a:ext uri="{FF2B5EF4-FFF2-40B4-BE49-F238E27FC236}">
                      <a16:creationId xmlns:a16="http://schemas.microsoft.com/office/drawing/2014/main" id="{AC9F4441-83B8-4E8E-929D-094D5F1F2757}"/>
                    </a:ext>
                  </a:extLst>
                </p14:cNvPr>
                <p14:cNvContentPartPr/>
                <p14:nvPr/>
              </p14:nvContentPartPr>
              <p14:xfrm>
                <a:off x="8565933" y="953707"/>
                <a:ext cx="2141280" cy="91440"/>
              </p14:xfrm>
            </p:contentPart>
          </mc:Choice>
          <mc:Fallback>
            <p:pic>
              <p:nvPicPr>
                <p:cNvPr id="8" name="Freihand 7">
                  <a:extLst>
                    <a:ext uri="{FF2B5EF4-FFF2-40B4-BE49-F238E27FC236}">
                      <a16:creationId xmlns:a16="http://schemas.microsoft.com/office/drawing/2014/main" id="{AC9F4441-83B8-4E8E-929D-094D5F1F2757}"/>
                    </a:ext>
                  </a:extLst>
                </p:cNvPr>
                <p:cNvPicPr/>
                <p:nvPr/>
              </p:nvPicPr>
              <p:blipFill>
                <a:blip r:embed="rId101"/>
                <a:stretch>
                  <a:fillRect/>
                </a:stretch>
              </p:blipFill>
              <p:spPr>
                <a:xfrm>
                  <a:off x="8561613" y="949387"/>
                  <a:ext cx="21499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9" name="Freihand 68">
                  <a:extLst>
                    <a:ext uri="{FF2B5EF4-FFF2-40B4-BE49-F238E27FC236}">
                      <a16:creationId xmlns:a16="http://schemas.microsoft.com/office/drawing/2014/main" id="{00E27864-F73C-4FF4-AAA9-1F2241B187B7}"/>
                    </a:ext>
                  </a:extLst>
                </p14:cNvPr>
                <p14:cNvContentPartPr/>
                <p14:nvPr/>
              </p14:nvContentPartPr>
              <p14:xfrm>
                <a:off x="810453" y="1470307"/>
                <a:ext cx="26280" cy="987480"/>
              </p14:xfrm>
            </p:contentPart>
          </mc:Choice>
          <mc:Fallback>
            <p:pic>
              <p:nvPicPr>
                <p:cNvPr id="69" name="Freihand 68">
                  <a:extLst>
                    <a:ext uri="{FF2B5EF4-FFF2-40B4-BE49-F238E27FC236}">
                      <a16:creationId xmlns:a16="http://schemas.microsoft.com/office/drawing/2014/main" id="{00E27864-F73C-4FF4-AAA9-1F2241B187B7}"/>
                    </a:ext>
                  </a:extLst>
                </p:cNvPr>
                <p:cNvPicPr/>
                <p:nvPr/>
              </p:nvPicPr>
              <p:blipFill>
                <a:blip r:embed="rId103"/>
                <a:stretch>
                  <a:fillRect/>
                </a:stretch>
              </p:blipFill>
              <p:spPr>
                <a:xfrm>
                  <a:off x="806133" y="1465987"/>
                  <a:ext cx="34920" cy="9961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0" name="Freihand 69">
                  <a:extLst>
                    <a:ext uri="{FF2B5EF4-FFF2-40B4-BE49-F238E27FC236}">
                      <a16:creationId xmlns:a16="http://schemas.microsoft.com/office/drawing/2014/main" id="{2EF6AC5B-2F07-4778-AFB0-0248F15CC11E}"/>
                    </a:ext>
                  </a:extLst>
                </p14:cNvPr>
                <p14:cNvContentPartPr/>
                <p14:nvPr/>
              </p14:nvContentPartPr>
              <p14:xfrm>
                <a:off x="701013" y="2318467"/>
                <a:ext cx="1496880" cy="42840"/>
              </p14:xfrm>
            </p:contentPart>
          </mc:Choice>
          <mc:Fallback>
            <p:pic>
              <p:nvPicPr>
                <p:cNvPr id="70" name="Freihand 69">
                  <a:extLst>
                    <a:ext uri="{FF2B5EF4-FFF2-40B4-BE49-F238E27FC236}">
                      <a16:creationId xmlns:a16="http://schemas.microsoft.com/office/drawing/2014/main" id="{2EF6AC5B-2F07-4778-AFB0-0248F15CC11E}"/>
                    </a:ext>
                  </a:extLst>
                </p:cNvPr>
                <p:cNvPicPr/>
                <p:nvPr/>
              </p:nvPicPr>
              <p:blipFill>
                <a:blip r:embed="rId105"/>
                <a:stretch>
                  <a:fillRect/>
                </a:stretch>
              </p:blipFill>
              <p:spPr>
                <a:xfrm>
                  <a:off x="696693" y="2314147"/>
                  <a:ext cx="150552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2" name="Freihand 71">
                  <a:extLst>
                    <a:ext uri="{FF2B5EF4-FFF2-40B4-BE49-F238E27FC236}">
                      <a16:creationId xmlns:a16="http://schemas.microsoft.com/office/drawing/2014/main" id="{1B4C5C3B-3233-4B12-BE69-A090CFB717FB}"/>
                    </a:ext>
                  </a:extLst>
                </p14:cNvPr>
                <p14:cNvContentPartPr/>
                <p14:nvPr/>
              </p14:nvContentPartPr>
              <p14:xfrm>
                <a:off x="719373" y="1481467"/>
                <a:ext cx="1475640" cy="94680"/>
              </p14:xfrm>
            </p:contentPart>
          </mc:Choice>
          <mc:Fallback>
            <p:pic>
              <p:nvPicPr>
                <p:cNvPr id="72" name="Freihand 71">
                  <a:extLst>
                    <a:ext uri="{FF2B5EF4-FFF2-40B4-BE49-F238E27FC236}">
                      <a16:creationId xmlns:a16="http://schemas.microsoft.com/office/drawing/2014/main" id="{1B4C5C3B-3233-4B12-BE69-A090CFB717FB}"/>
                    </a:ext>
                  </a:extLst>
                </p:cNvPr>
                <p:cNvPicPr/>
                <p:nvPr/>
              </p:nvPicPr>
              <p:blipFill>
                <a:blip r:embed="rId107"/>
                <a:stretch>
                  <a:fillRect/>
                </a:stretch>
              </p:blipFill>
              <p:spPr>
                <a:xfrm>
                  <a:off x="715053" y="1477147"/>
                  <a:ext cx="14842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4" name="Freihand 73">
                  <a:extLst>
                    <a:ext uri="{FF2B5EF4-FFF2-40B4-BE49-F238E27FC236}">
                      <a16:creationId xmlns:a16="http://schemas.microsoft.com/office/drawing/2014/main" id="{58E59CFE-DA81-4B39-9A39-D45367A51659}"/>
                    </a:ext>
                  </a:extLst>
                </p14:cNvPr>
                <p14:cNvContentPartPr/>
                <p14:nvPr/>
              </p14:nvContentPartPr>
              <p14:xfrm>
                <a:off x="2069733" y="1366627"/>
                <a:ext cx="29880" cy="959400"/>
              </p14:xfrm>
            </p:contentPart>
          </mc:Choice>
          <mc:Fallback>
            <p:pic>
              <p:nvPicPr>
                <p:cNvPr id="74" name="Freihand 73">
                  <a:extLst>
                    <a:ext uri="{FF2B5EF4-FFF2-40B4-BE49-F238E27FC236}">
                      <a16:creationId xmlns:a16="http://schemas.microsoft.com/office/drawing/2014/main" id="{58E59CFE-DA81-4B39-9A39-D45367A51659}"/>
                    </a:ext>
                  </a:extLst>
                </p:cNvPr>
                <p:cNvPicPr/>
                <p:nvPr/>
              </p:nvPicPr>
              <p:blipFill>
                <a:blip r:embed="rId109"/>
                <a:stretch>
                  <a:fillRect/>
                </a:stretch>
              </p:blipFill>
              <p:spPr>
                <a:xfrm>
                  <a:off x="2065413" y="1362307"/>
                  <a:ext cx="38520" cy="9680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6" name="Freihand 75">
                  <a:extLst>
                    <a:ext uri="{FF2B5EF4-FFF2-40B4-BE49-F238E27FC236}">
                      <a16:creationId xmlns:a16="http://schemas.microsoft.com/office/drawing/2014/main" id="{799FF2DD-5C26-4108-A18F-DB76A72D0E21}"/>
                    </a:ext>
                  </a:extLst>
                </p14:cNvPr>
                <p14:cNvContentPartPr/>
                <p14:nvPr/>
              </p14:nvContentPartPr>
              <p14:xfrm>
                <a:off x="2062893" y="2252227"/>
                <a:ext cx="20520" cy="203760"/>
              </p14:xfrm>
            </p:contentPart>
          </mc:Choice>
          <mc:Fallback>
            <p:pic>
              <p:nvPicPr>
                <p:cNvPr id="76" name="Freihand 75">
                  <a:extLst>
                    <a:ext uri="{FF2B5EF4-FFF2-40B4-BE49-F238E27FC236}">
                      <a16:creationId xmlns:a16="http://schemas.microsoft.com/office/drawing/2014/main" id="{799FF2DD-5C26-4108-A18F-DB76A72D0E21}"/>
                    </a:ext>
                  </a:extLst>
                </p:cNvPr>
                <p:cNvPicPr/>
                <p:nvPr/>
              </p:nvPicPr>
              <p:blipFill>
                <a:blip r:embed="rId111"/>
                <a:stretch>
                  <a:fillRect/>
                </a:stretch>
              </p:blipFill>
              <p:spPr>
                <a:xfrm>
                  <a:off x="2058573" y="2247907"/>
                  <a:ext cx="2916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7" name="Freihand 76">
                  <a:extLst>
                    <a:ext uri="{FF2B5EF4-FFF2-40B4-BE49-F238E27FC236}">
                      <a16:creationId xmlns:a16="http://schemas.microsoft.com/office/drawing/2014/main" id="{1740BF6A-96CA-4BCF-A3B6-0B9F0089C242}"/>
                    </a:ext>
                  </a:extLst>
                </p14:cNvPr>
                <p14:cNvContentPartPr/>
                <p14:nvPr/>
              </p14:nvContentPartPr>
              <p14:xfrm>
                <a:off x="1991973" y="2386507"/>
                <a:ext cx="155880" cy="154440"/>
              </p14:xfrm>
            </p:contentPart>
          </mc:Choice>
          <mc:Fallback>
            <p:pic>
              <p:nvPicPr>
                <p:cNvPr id="77" name="Freihand 76">
                  <a:extLst>
                    <a:ext uri="{FF2B5EF4-FFF2-40B4-BE49-F238E27FC236}">
                      <a16:creationId xmlns:a16="http://schemas.microsoft.com/office/drawing/2014/main" id="{1740BF6A-96CA-4BCF-A3B6-0B9F0089C242}"/>
                    </a:ext>
                  </a:extLst>
                </p:cNvPr>
                <p:cNvPicPr/>
                <p:nvPr/>
              </p:nvPicPr>
              <p:blipFill>
                <a:blip r:embed="rId113"/>
                <a:stretch>
                  <a:fillRect/>
                </a:stretch>
              </p:blipFill>
              <p:spPr>
                <a:xfrm>
                  <a:off x="1987653" y="2382187"/>
                  <a:ext cx="1645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9" name="Freihand 78">
                  <a:extLst>
                    <a:ext uri="{FF2B5EF4-FFF2-40B4-BE49-F238E27FC236}">
                      <a16:creationId xmlns:a16="http://schemas.microsoft.com/office/drawing/2014/main" id="{4E128B85-BD89-4D53-BB78-3D98607D2875}"/>
                    </a:ext>
                  </a:extLst>
                </p14:cNvPr>
                <p14:cNvContentPartPr/>
                <p14:nvPr/>
              </p14:nvContentPartPr>
              <p14:xfrm>
                <a:off x="2210853" y="2231707"/>
                <a:ext cx="117720" cy="140760"/>
              </p14:xfrm>
            </p:contentPart>
          </mc:Choice>
          <mc:Fallback>
            <p:pic>
              <p:nvPicPr>
                <p:cNvPr id="79" name="Freihand 78">
                  <a:extLst>
                    <a:ext uri="{FF2B5EF4-FFF2-40B4-BE49-F238E27FC236}">
                      <a16:creationId xmlns:a16="http://schemas.microsoft.com/office/drawing/2014/main" id="{4E128B85-BD89-4D53-BB78-3D98607D2875}"/>
                    </a:ext>
                  </a:extLst>
                </p:cNvPr>
                <p:cNvPicPr/>
                <p:nvPr/>
              </p:nvPicPr>
              <p:blipFill>
                <a:blip r:embed="rId115"/>
                <a:stretch>
                  <a:fillRect/>
                </a:stretch>
              </p:blipFill>
              <p:spPr>
                <a:xfrm>
                  <a:off x="2206533" y="2227387"/>
                  <a:ext cx="1263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1" name="Freihand 80">
                  <a:extLst>
                    <a:ext uri="{FF2B5EF4-FFF2-40B4-BE49-F238E27FC236}">
                      <a16:creationId xmlns:a16="http://schemas.microsoft.com/office/drawing/2014/main" id="{EECFF4B5-0956-41B8-9D6A-4079979D698E}"/>
                    </a:ext>
                  </a:extLst>
                </p14:cNvPr>
                <p14:cNvContentPartPr/>
                <p14:nvPr/>
              </p14:nvContentPartPr>
              <p14:xfrm>
                <a:off x="639093" y="1474987"/>
                <a:ext cx="134640" cy="161280"/>
              </p14:xfrm>
            </p:contentPart>
          </mc:Choice>
          <mc:Fallback>
            <p:pic>
              <p:nvPicPr>
                <p:cNvPr id="81" name="Freihand 80">
                  <a:extLst>
                    <a:ext uri="{FF2B5EF4-FFF2-40B4-BE49-F238E27FC236}">
                      <a16:creationId xmlns:a16="http://schemas.microsoft.com/office/drawing/2014/main" id="{EECFF4B5-0956-41B8-9D6A-4079979D698E}"/>
                    </a:ext>
                  </a:extLst>
                </p:cNvPr>
                <p:cNvPicPr/>
                <p:nvPr/>
              </p:nvPicPr>
              <p:blipFill>
                <a:blip r:embed="rId117"/>
                <a:stretch>
                  <a:fillRect/>
                </a:stretch>
              </p:blipFill>
              <p:spPr>
                <a:xfrm>
                  <a:off x="634773" y="1470667"/>
                  <a:ext cx="14328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3" name="Freihand 82">
                  <a:extLst>
                    <a:ext uri="{FF2B5EF4-FFF2-40B4-BE49-F238E27FC236}">
                      <a16:creationId xmlns:a16="http://schemas.microsoft.com/office/drawing/2014/main" id="{A254E2F6-1AEC-4971-8EB4-9B3926E4AAB0}"/>
                    </a:ext>
                  </a:extLst>
                </p14:cNvPr>
                <p14:cNvContentPartPr/>
                <p14:nvPr/>
              </p14:nvContentPartPr>
              <p14:xfrm>
                <a:off x="824133" y="1469587"/>
                <a:ext cx="1247040" cy="893160"/>
              </p14:xfrm>
            </p:contentPart>
          </mc:Choice>
          <mc:Fallback>
            <p:pic>
              <p:nvPicPr>
                <p:cNvPr id="83" name="Freihand 82">
                  <a:extLst>
                    <a:ext uri="{FF2B5EF4-FFF2-40B4-BE49-F238E27FC236}">
                      <a16:creationId xmlns:a16="http://schemas.microsoft.com/office/drawing/2014/main" id="{A254E2F6-1AEC-4971-8EB4-9B3926E4AAB0}"/>
                    </a:ext>
                  </a:extLst>
                </p:cNvPr>
                <p:cNvPicPr/>
                <p:nvPr/>
              </p:nvPicPr>
              <p:blipFill>
                <a:blip r:embed="rId119"/>
                <a:stretch>
                  <a:fillRect/>
                </a:stretch>
              </p:blipFill>
              <p:spPr>
                <a:xfrm>
                  <a:off x="819813" y="1465267"/>
                  <a:ext cx="1255680" cy="9018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5" name="Freihand 84">
                  <a:extLst>
                    <a:ext uri="{FF2B5EF4-FFF2-40B4-BE49-F238E27FC236}">
                      <a16:creationId xmlns:a16="http://schemas.microsoft.com/office/drawing/2014/main" id="{928A3905-DAEC-425B-BE44-4B6DF111049B}"/>
                    </a:ext>
                  </a:extLst>
                </p14:cNvPr>
                <p14:cNvContentPartPr/>
                <p14:nvPr/>
              </p14:nvContentPartPr>
              <p14:xfrm>
                <a:off x="2183493" y="1383547"/>
                <a:ext cx="360" cy="360"/>
              </p14:xfrm>
            </p:contentPart>
          </mc:Choice>
          <mc:Fallback>
            <p:pic>
              <p:nvPicPr>
                <p:cNvPr id="85" name="Freihand 84">
                  <a:extLst>
                    <a:ext uri="{FF2B5EF4-FFF2-40B4-BE49-F238E27FC236}">
                      <a16:creationId xmlns:a16="http://schemas.microsoft.com/office/drawing/2014/main" id="{928A3905-DAEC-425B-BE44-4B6DF111049B}"/>
                    </a:ext>
                  </a:extLst>
                </p:cNvPr>
                <p:cNvPicPr/>
                <p:nvPr/>
              </p:nvPicPr>
              <p:blipFill>
                <a:blip r:embed="rId42"/>
                <a:stretch>
                  <a:fillRect/>
                </a:stretch>
              </p:blipFill>
              <p:spPr>
                <a:xfrm>
                  <a:off x="2179173" y="13792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87" name="Freihand 86">
                  <a:extLst>
                    <a:ext uri="{FF2B5EF4-FFF2-40B4-BE49-F238E27FC236}">
                      <a16:creationId xmlns:a16="http://schemas.microsoft.com/office/drawing/2014/main" id="{EEAE1623-5409-4451-A107-21CC9A8CBE3A}"/>
                    </a:ext>
                  </a:extLst>
                </p14:cNvPr>
                <p14:cNvContentPartPr/>
                <p14:nvPr/>
              </p14:nvContentPartPr>
              <p14:xfrm>
                <a:off x="2165853" y="1297867"/>
                <a:ext cx="20520" cy="104400"/>
              </p14:xfrm>
            </p:contentPart>
          </mc:Choice>
          <mc:Fallback>
            <p:pic>
              <p:nvPicPr>
                <p:cNvPr id="87" name="Freihand 86">
                  <a:extLst>
                    <a:ext uri="{FF2B5EF4-FFF2-40B4-BE49-F238E27FC236}">
                      <a16:creationId xmlns:a16="http://schemas.microsoft.com/office/drawing/2014/main" id="{EEAE1623-5409-4451-A107-21CC9A8CBE3A}"/>
                    </a:ext>
                  </a:extLst>
                </p:cNvPr>
                <p:cNvPicPr/>
                <p:nvPr/>
              </p:nvPicPr>
              <p:blipFill>
                <a:blip r:embed="rId122"/>
                <a:stretch>
                  <a:fillRect/>
                </a:stretch>
              </p:blipFill>
              <p:spPr>
                <a:xfrm>
                  <a:off x="2161533" y="1293547"/>
                  <a:ext cx="291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88" name="Freihand 87">
                  <a:extLst>
                    <a:ext uri="{FF2B5EF4-FFF2-40B4-BE49-F238E27FC236}">
                      <a16:creationId xmlns:a16="http://schemas.microsoft.com/office/drawing/2014/main" id="{6D0DA10E-545B-4B17-88F6-B1A25AEEC736}"/>
                    </a:ext>
                  </a:extLst>
                </p14:cNvPr>
                <p14:cNvContentPartPr/>
                <p14:nvPr/>
              </p14:nvContentPartPr>
              <p14:xfrm>
                <a:off x="2130933" y="1262947"/>
                <a:ext cx="101160" cy="164880"/>
              </p14:xfrm>
            </p:contentPart>
          </mc:Choice>
          <mc:Fallback>
            <p:pic>
              <p:nvPicPr>
                <p:cNvPr id="88" name="Freihand 87">
                  <a:extLst>
                    <a:ext uri="{FF2B5EF4-FFF2-40B4-BE49-F238E27FC236}">
                      <a16:creationId xmlns:a16="http://schemas.microsoft.com/office/drawing/2014/main" id="{6D0DA10E-545B-4B17-88F6-B1A25AEEC736}"/>
                    </a:ext>
                  </a:extLst>
                </p:cNvPr>
                <p:cNvPicPr/>
                <p:nvPr/>
              </p:nvPicPr>
              <p:blipFill>
                <a:blip r:embed="rId124"/>
                <a:stretch>
                  <a:fillRect/>
                </a:stretch>
              </p:blipFill>
              <p:spPr>
                <a:xfrm>
                  <a:off x="2126613" y="1258627"/>
                  <a:ext cx="10980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90" name="Freihand 89">
                  <a:extLst>
                    <a:ext uri="{FF2B5EF4-FFF2-40B4-BE49-F238E27FC236}">
                      <a16:creationId xmlns:a16="http://schemas.microsoft.com/office/drawing/2014/main" id="{C6D6BBB4-0FB3-496D-9BAE-8A0E26C15BFE}"/>
                    </a:ext>
                  </a:extLst>
                </p14:cNvPr>
                <p14:cNvContentPartPr/>
                <p14:nvPr/>
              </p14:nvContentPartPr>
              <p14:xfrm>
                <a:off x="551973" y="2481907"/>
                <a:ext cx="135000" cy="136800"/>
              </p14:xfrm>
            </p:contentPart>
          </mc:Choice>
          <mc:Fallback>
            <p:pic>
              <p:nvPicPr>
                <p:cNvPr id="90" name="Freihand 89">
                  <a:extLst>
                    <a:ext uri="{FF2B5EF4-FFF2-40B4-BE49-F238E27FC236}">
                      <a16:creationId xmlns:a16="http://schemas.microsoft.com/office/drawing/2014/main" id="{C6D6BBB4-0FB3-496D-9BAE-8A0E26C15BFE}"/>
                    </a:ext>
                  </a:extLst>
                </p:cNvPr>
                <p:cNvPicPr/>
                <p:nvPr/>
              </p:nvPicPr>
              <p:blipFill>
                <a:blip r:embed="rId126"/>
                <a:stretch>
                  <a:fillRect/>
                </a:stretch>
              </p:blipFill>
              <p:spPr>
                <a:xfrm>
                  <a:off x="547653" y="2477587"/>
                  <a:ext cx="1436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91" name="Freihand 90">
                  <a:extLst>
                    <a:ext uri="{FF2B5EF4-FFF2-40B4-BE49-F238E27FC236}">
                      <a16:creationId xmlns:a16="http://schemas.microsoft.com/office/drawing/2014/main" id="{BBCB1609-20C8-40E2-A574-7BDBD9708829}"/>
                    </a:ext>
                  </a:extLst>
                </p14:cNvPr>
                <p14:cNvContentPartPr/>
                <p14:nvPr/>
              </p14:nvContentPartPr>
              <p14:xfrm>
                <a:off x="592653" y="2545627"/>
                <a:ext cx="99360" cy="8280"/>
              </p14:xfrm>
            </p:contentPart>
          </mc:Choice>
          <mc:Fallback>
            <p:pic>
              <p:nvPicPr>
                <p:cNvPr id="91" name="Freihand 90">
                  <a:extLst>
                    <a:ext uri="{FF2B5EF4-FFF2-40B4-BE49-F238E27FC236}">
                      <a16:creationId xmlns:a16="http://schemas.microsoft.com/office/drawing/2014/main" id="{BBCB1609-20C8-40E2-A574-7BDBD9708829}"/>
                    </a:ext>
                  </a:extLst>
                </p:cNvPr>
                <p:cNvPicPr/>
                <p:nvPr/>
              </p:nvPicPr>
              <p:blipFill>
                <a:blip r:embed="rId128"/>
                <a:stretch>
                  <a:fillRect/>
                </a:stretch>
              </p:blipFill>
              <p:spPr>
                <a:xfrm>
                  <a:off x="588333" y="2541307"/>
                  <a:ext cx="1080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92" name="Freihand 91">
                  <a:extLst>
                    <a:ext uri="{FF2B5EF4-FFF2-40B4-BE49-F238E27FC236}">
                      <a16:creationId xmlns:a16="http://schemas.microsoft.com/office/drawing/2014/main" id="{6DD95FA0-E88F-4C59-B9C5-212D40A2FB7B}"/>
                    </a:ext>
                  </a:extLst>
                </p14:cNvPr>
                <p14:cNvContentPartPr/>
                <p14:nvPr/>
              </p14:nvContentPartPr>
              <p14:xfrm>
                <a:off x="1323093" y="1133347"/>
                <a:ext cx="157680" cy="145800"/>
              </p14:xfrm>
            </p:contentPart>
          </mc:Choice>
          <mc:Fallback>
            <p:pic>
              <p:nvPicPr>
                <p:cNvPr id="92" name="Freihand 91">
                  <a:extLst>
                    <a:ext uri="{FF2B5EF4-FFF2-40B4-BE49-F238E27FC236}">
                      <a16:creationId xmlns:a16="http://schemas.microsoft.com/office/drawing/2014/main" id="{6DD95FA0-E88F-4C59-B9C5-212D40A2FB7B}"/>
                    </a:ext>
                  </a:extLst>
                </p:cNvPr>
                <p:cNvPicPr/>
                <p:nvPr/>
              </p:nvPicPr>
              <p:blipFill>
                <a:blip r:embed="rId130"/>
                <a:stretch>
                  <a:fillRect/>
                </a:stretch>
              </p:blipFill>
              <p:spPr>
                <a:xfrm>
                  <a:off x="1318773" y="1129027"/>
                  <a:ext cx="1663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93" name="Freihand 92">
                  <a:extLst>
                    <a:ext uri="{FF2B5EF4-FFF2-40B4-BE49-F238E27FC236}">
                      <a16:creationId xmlns:a16="http://schemas.microsoft.com/office/drawing/2014/main" id="{817DD9B5-2333-41F5-83F2-AC927298F885}"/>
                    </a:ext>
                  </a:extLst>
                </p14:cNvPr>
                <p14:cNvContentPartPr/>
                <p14:nvPr/>
              </p14:nvContentPartPr>
              <p14:xfrm>
                <a:off x="1249293" y="1038667"/>
                <a:ext cx="337680" cy="283680"/>
              </p14:xfrm>
            </p:contentPart>
          </mc:Choice>
          <mc:Fallback>
            <p:pic>
              <p:nvPicPr>
                <p:cNvPr id="93" name="Freihand 92">
                  <a:extLst>
                    <a:ext uri="{FF2B5EF4-FFF2-40B4-BE49-F238E27FC236}">
                      <a16:creationId xmlns:a16="http://schemas.microsoft.com/office/drawing/2014/main" id="{817DD9B5-2333-41F5-83F2-AC927298F885}"/>
                    </a:ext>
                  </a:extLst>
                </p:cNvPr>
                <p:cNvPicPr/>
                <p:nvPr/>
              </p:nvPicPr>
              <p:blipFill>
                <a:blip r:embed="rId132"/>
                <a:stretch>
                  <a:fillRect/>
                </a:stretch>
              </p:blipFill>
              <p:spPr>
                <a:xfrm>
                  <a:off x="1244973" y="1034347"/>
                  <a:ext cx="34632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02" name="Freihand 101">
                  <a:extLst>
                    <a:ext uri="{FF2B5EF4-FFF2-40B4-BE49-F238E27FC236}">
                      <a16:creationId xmlns:a16="http://schemas.microsoft.com/office/drawing/2014/main" id="{D381CF70-4561-4D4F-82A6-DB3CA3BA3B3E}"/>
                    </a:ext>
                  </a:extLst>
                </p14:cNvPr>
                <p14:cNvContentPartPr/>
                <p14:nvPr/>
              </p14:nvContentPartPr>
              <p14:xfrm>
                <a:off x="998373" y="1888627"/>
                <a:ext cx="222480" cy="260280"/>
              </p14:xfrm>
            </p:contentPart>
          </mc:Choice>
          <mc:Fallback>
            <p:pic>
              <p:nvPicPr>
                <p:cNvPr id="102" name="Freihand 101">
                  <a:extLst>
                    <a:ext uri="{FF2B5EF4-FFF2-40B4-BE49-F238E27FC236}">
                      <a16:creationId xmlns:a16="http://schemas.microsoft.com/office/drawing/2014/main" id="{D381CF70-4561-4D4F-82A6-DB3CA3BA3B3E}"/>
                    </a:ext>
                  </a:extLst>
                </p:cNvPr>
                <p:cNvPicPr/>
                <p:nvPr/>
              </p:nvPicPr>
              <p:blipFill>
                <a:blip r:embed="rId134"/>
                <a:stretch>
                  <a:fillRect/>
                </a:stretch>
              </p:blipFill>
              <p:spPr>
                <a:xfrm>
                  <a:off x="994053" y="1884307"/>
                  <a:ext cx="23112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03" name="Freihand 102">
                  <a:extLst>
                    <a:ext uri="{FF2B5EF4-FFF2-40B4-BE49-F238E27FC236}">
                      <a16:creationId xmlns:a16="http://schemas.microsoft.com/office/drawing/2014/main" id="{BA071412-3A84-47B9-82D3-62E8CD490166}"/>
                    </a:ext>
                  </a:extLst>
                </p14:cNvPr>
                <p14:cNvContentPartPr/>
                <p14:nvPr/>
              </p14:nvContentPartPr>
              <p14:xfrm>
                <a:off x="1105293" y="1876027"/>
                <a:ext cx="223920" cy="235440"/>
              </p14:xfrm>
            </p:contentPart>
          </mc:Choice>
          <mc:Fallback>
            <p:pic>
              <p:nvPicPr>
                <p:cNvPr id="103" name="Freihand 102">
                  <a:extLst>
                    <a:ext uri="{FF2B5EF4-FFF2-40B4-BE49-F238E27FC236}">
                      <a16:creationId xmlns:a16="http://schemas.microsoft.com/office/drawing/2014/main" id="{BA071412-3A84-47B9-82D3-62E8CD490166}"/>
                    </a:ext>
                  </a:extLst>
                </p:cNvPr>
                <p:cNvPicPr/>
                <p:nvPr/>
              </p:nvPicPr>
              <p:blipFill>
                <a:blip r:embed="rId136"/>
                <a:stretch>
                  <a:fillRect/>
                </a:stretch>
              </p:blipFill>
              <p:spPr>
                <a:xfrm>
                  <a:off x="1100973" y="1871707"/>
                  <a:ext cx="23256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11" name="Freihand 110">
                  <a:extLst>
                    <a:ext uri="{FF2B5EF4-FFF2-40B4-BE49-F238E27FC236}">
                      <a16:creationId xmlns:a16="http://schemas.microsoft.com/office/drawing/2014/main" id="{3843C151-748A-4BED-B317-8C1DCFBE8F38}"/>
                    </a:ext>
                  </a:extLst>
                </p14:cNvPr>
                <p14:cNvContentPartPr/>
                <p14:nvPr/>
              </p14:nvContentPartPr>
              <p14:xfrm>
                <a:off x="505533" y="1818787"/>
                <a:ext cx="163440" cy="151920"/>
              </p14:xfrm>
            </p:contentPart>
          </mc:Choice>
          <mc:Fallback>
            <p:pic>
              <p:nvPicPr>
                <p:cNvPr id="111" name="Freihand 110">
                  <a:extLst>
                    <a:ext uri="{FF2B5EF4-FFF2-40B4-BE49-F238E27FC236}">
                      <a16:creationId xmlns:a16="http://schemas.microsoft.com/office/drawing/2014/main" id="{3843C151-748A-4BED-B317-8C1DCFBE8F38}"/>
                    </a:ext>
                  </a:extLst>
                </p:cNvPr>
                <p:cNvPicPr/>
                <p:nvPr/>
              </p:nvPicPr>
              <p:blipFill>
                <a:blip r:embed="rId138"/>
                <a:stretch>
                  <a:fillRect/>
                </a:stretch>
              </p:blipFill>
              <p:spPr>
                <a:xfrm>
                  <a:off x="501213" y="1814467"/>
                  <a:ext cx="1720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12" name="Freihand 111">
                  <a:extLst>
                    <a:ext uri="{FF2B5EF4-FFF2-40B4-BE49-F238E27FC236}">
                      <a16:creationId xmlns:a16="http://schemas.microsoft.com/office/drawing/2014/main" id="{D2DDCB56-E8F8-4469-9629-8A97D865118D}"/>
                    </a:ext>
                  </a:extLst>
                </p14:cNvPr>
                <p14:cNvContentPartPr/>
                <p14:nvPr/>
              </p14:nvContentPartPr>
              <p14:xfrm>
                <a:off x="589773" y="1869547"/>
                <a:ext cx="105480" cy="69840"/>
              </p14:xfrm>
            </p:contentPart>
          </mc:Choice>
          <mc:Fallback>
            <p:pic>
              <p:nvPicPr>
                <p:cNvPr id="112" name="Freihand 111">
                  <a:extLst>
                    <a:ext uri="{FF2B5EF4-FFF2-40B4-BE49-F238E27FC236}">
                      <a16:creationId xmlns:a16="http://schemas.microsoft.com/office/drawing/2014/main" id="{D2DDCB56-E8F8-4469-9629-8A97D865118D}"/>
                    </a:ext>
                  </a:extLst>
                </p:cNvPr>
                <p:cNvPicPr/>
                <p:nvPr/>
              </p:nvPicPr>
              <p:blipFill>
                <a:blip r:embed="rId140"/>
                <a:stretch>
                  <a:fillRect/>
                </a:stretch>
              </p:blipFill>
              <p:spPr>
                <a:xfrm>
                  <a:off x="585453" y="1865227"/>
                  <a:ext cx="1141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13" name="Freihand 112">
                  <a:extLst>
                    <a:ext uri="{FF2B5EF4-FFF2-40B4-BE49-F238E27FC236}">
                      <a16:creationId xmlns:a16="http://schemas.microsoft.com/office/drawing/2014/main" id="{4BB05A9E-26E1-47FE-8EB3-0E544A08F2E1}"/>
                    </a:ext>
                  </a:extLst>
                </p14:cNvPr>
                <p14:cNvContentPartPr/>
                <p14:nvPr/>
              </p14:nvContentPartPr>
              <p14:xfrm>
                <a:off x="1397253" y="2462107"/>
                <a:ext cx="219600" cy="196920"/>
              </p14:xfrm>
            </p:contentPart>
          </mc:Choice>
          <mc:Fallback>
            <p:pic>
              <p:nvPicPr>
                <p:cNvPr id="113" name="Freihand 112">
                  <a:extLst>
                    <a:ext uri="{FF2B5EF4-FFF2-40B4-BE49-F238E27FC236}">
                      <a16:creationId xmlns:a16="http://schemas.microsoft.com/office/drawing/2014/main" id="{4BB05A9E-26E1-47FE-8EB3-0E544A08F2E1}"/>
                    </a:ext>
                  </a:extLst>
                </p:cNvPr>
                <p:cNvPicPr/>
                <p:nvPr/>
              </p:nvPicPr>
              <p:blipFill>
                <a:blip r:embed="rId142"/>
                <a:stretch>
                  <a:fillRect/>
                </a:stretch>
              </p:blipFill>
              <p:spPr>
                <a:xfrm>
                  <a:off x="1392933" y="2457787"/>
                  <a:ext cx="22824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6" name="Freihand 95">
                  <a:extLst>
                    <a:ext uri="{FF2B5EF4-FFF2-40B4-BE49-F238E27FC236}">
                      <a16:creationId xmlns:a16="http://schemas.microsoft.com/office/drawing/2014/main" id="{50E4B0F7-8E12-4059-BE10-25C9C7B29A74}"/>
                    </a:ext>
                  </a:extLst>
                </p14:cNvPr>
                <p14:cNvContentPartPr/>
                <p14:nvPr/>
              </p14:nvContentPartPr>
              <p14:xfrm>
                <a:off x="7181373" y="1541587"/>
                <a:ext cx="77400" cy="664560"/>
              </p14:xfrm>
            </p:contentPart>
          </mc:Choice>
          <mc:Fallback>
            <p:pic>
              <p:nvPicPr>
                <p:cNvPr id="96" name="Freihand 95">
                  <a:extLst>
                    <a:ext uri="{FF2B5EF4-FFF2-40B4-BE49-F238E27FC236}">
                      <a16:creationId xmlns:a16="http://schemas.microsoft.com/office/drawing/2014/main" id="{50E4B0F7-8E12-4059-BE10-25C9C7B29A74}"/>
                    </a:ext>
                  </a:extLst>
                </p:cNvPr>
                <p:cNvPicPr/>
                <p:nvPr/>
              </p:nvPicPr>
              <p:blipFill>
                <a:blip r:embed="rId144"/>
                <a:stretch>
                  <a:fillRect/>
                </a:stretch>
              </p:blipFill>
              <p:spPr>
                <a:xfrm>
                  <a:off x="7177053" y="1537267"/>
                  <a:ext cx="86040" cy="6732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7" name="Freihand 96">
                  <a:extLst>
                    <a:ext uri="{FF2B5EF4-FFF2-40B4-BE49-F238E27FC236}">
                      <a16:creationId xmlns:a16="http://schemas.microsoft.com/office/drawing/2014/main" id="{1D28B072-5607-4913-98FC-55F393A95AD6}"/>
                    </a:ext>
                  </a:extLst>
                </p14:cNvPr>
                <p14:cNvContentPartPr/>
                <p14:nvPr/>
              </p14:nvContentPartPr>
              <p14:xfrm>
                <a:off x="7237533" y="1526827"/>
                <a:ext cx="37440" cy="28440"/>
              </p14:xfrm>
            </p:contentPart>
          </mc:Choice>
          <mc:Fallback>
            <p:pic>
              <p:nvPicPr>
                <p:cNvPr id="97" name="Freihand 96">
                  <a:extLst>
                    <a:ext uri="{FF2B5EF4-FFF2-40B4-BE49-F238E27FC236}">
                      <a16:creationId xmlns:a16="http://schemas.microsoft.com/office/drawing/2014/main" id="{1D28B072-5607-4913-98FC-55F393A95AD6}"/>
                    </a:ext>
                  </a:extLst>
                </p:cNvPr>
                <p:cNvPicPr/>
                <p:nvPr/>
              </p:nvPicPr>
              <p:blipFill>
                <a:blip r:embed="rId146"/>
                <a:stretch>
                  <a:fillRect/>
                </a:stretch>
              </p:blipFill>
              <p:spPr>
                <a:xfrm>
                  <a:off x="7233213" y="1522507"/>
                  <a:ext cx="4608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8" name="Freihand 97">
                  <a:extLst>
                    <a:ext uri="{FF2B5EF4-FFF2-40B4-BE49-F238E27FC236}">
                      <a16:creationId xmlns:a16="http://schemas.microsoft.com/office/drawing/2014/main" id="{0ECF7736-E08E-42F0-977F-D52FE24D6E35}"/>
                    </a:ext>
                  </a:extLst>
                </p14:cNvPr>
                <p14:cNvContentPartPr/>
                <p14:nvPr/>
              </p14:nvContentPartPr>
              <p14:xfrm>
                <a:off x="6948453" y="1559227"/>
                <a:ext cx="1609560" cy="104400"/>
              </p14:xfrm>
            </p:contentPart>
          </mc:Choice>
          <mc:Fallback>
            <p:pic>
              <p:nvPicPr>
                <p:cNvPr id="98" name="Freihand 97">
                  <a:extLst>
                    <a:ext uri="{FF2B5EF4-FFF2-40B4-BE49-F238E27FC236}">
                      <a16:creationId xmlns:a16="http://schemas.microsoft.com/office/drawing/2014/main" id="{0ECF7736-E08E-42F0-977F-D52FE24D6E35}"/>
                    </a:ext>
                  </a:extLst>
                </p:cNvPr>
                <p:cNvPicPr/>
                <p:nvPr/>
              </p:nvPicPr>
              <p:blipFill>
                <a:blip r:embed="rId148"/>
                <a:stretch>
                  <a:fillRect/>
                </a:stretch>
              </p:blipFill>
              <p:spPr>
                <a:xfrm>
                  <a:off x="6944133" y="1554907"/>
                  <a:ext cx="16182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9" name="Freihand 98">
                  <a:extLst>
                    <a:ext uri="{FF2B5EF4-FFF2-40B4-BE49-F238E27FC236}">
                      <a16:creationId xmlns:a16="http://schemas.microsoft.com/office/drawing/2014/main" id="{A7D09484-3143-4ADA-BDDA-E8172EE84D82}"/>
                    </a:ext>
                  </a:extLst>
                </p14:cNvPr>
                <p14:cNvContentPartPr/>
                <p14:nvPr/>
              </p14:nvContentPartPr>
              <p14:xfrm>
                <a:off x="8131053" y="1465987"/>
                <a:ext cx="64800" cy="680040"/>
              </p14:xfrm>
            </p:contentPart>
          </mc:Choice>
          <mc:Fallback>
            <p:pic>
              <p:nvPicPr>
                <p:cNvPr id="99" name="Freihand 98">
                  <a:extLst>
                    <a:ext uri="{FF2B5EF4-FFF2-40B4-BE49-F238E27FC236}">
                      <a16:creationId xmlns:a16="http://schemas.microsoft.com/office/drawing/2014/main" id="{A7D09484-3143-4ADA-BDDA-E8172EE84D82}"/>
                    </a:ext>
                  </a:extLst>
                </p:cNvPr>
                <p:cNvPicPr/>
                <p:nvPr/>
              </p:nvPicPr>
              <p:blipFill>
                <a:blip r:embed="rId150"/>
                <a:stretch>
                  <a:fillRect/>
                </a:stretch>
              </p:blipFill>
              <p:spPr>
                <a:xfrm>
                  <a:off x="8126733" y="1461667"/>
                  <a:ext cx="73440" cy="6886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00" name="Freihand 99">
                  <a:extLst>
                    <a:ext uri="{FF2B5EF4-FFF2-40B4-BE49-F238E27FC236}">
                      <a16:creationId xmlns:a16="http://schemas.microsoft.com/office/drawing/2014/main" id="{4CA0CD7E-0892-4A0B-9550-0C1E9095D762}"/>
                    </a:ext>
                  </a:extLst>
                </p14:cNvPr>
                <p14:cNvContentPartPr/>
                <p14:nvPr/>
              </p14:nvContentPartPr>
              <p14:xfrm>
                <a:off x="6886533" y="2052427"/>
                <a:ext cx="1587600" cy="104040"/>
              </p14:xfrm>
            </p:contentPart>
          </mc:Choice>
          <mc:Fallback>
            <p:pic>
              <p:nvPicPr>
                <p:cNvPr id="100" name="Freihand 99">
                  <a:extLst>
                    <a:ext uri="{FF2B5EF4-FFF2-40B4-BE49-F238E27FC236}">
                      <a16:creationId xmlns:a16="http://schemas.microsoft.com/office/drawing/2014/main" id="{4CA0CD7E-0892-4A0B-9550-0C1E9095D762}"/>
                    </a:ext>
                  </a:extLst>
                </p:cNvPr>
                <p:cNvPicPr/>
                <p:nvPr/>
              </p:nvPicPr>
              <p:blipFill>
                <a:blip r:embed="rId152"/>
                <a:stretch>
                  <a:fillRect/>
                </a:stretch>
              </p:blipFill>
              <p:spPr>
                <a:xfrm>
                  <a:off x="6882213" y="2048107"/>
                  <a:ext cx="15962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05" name="Freihand 104">
                  <a:extLst>
                    <a:ext uri="{FF2B5EF4-FFF2-40B4-BE49-F238E27FC236}">
                      <a16:creationId xmlns:a16="http://schemas.microsoft.com/office/drawing/2014/main" id="{350C95EF-D102-4EBB-AC96-5E014058145B}"/>
                    </a:ext>
                  </a:extLst>
                </p14:cNvPr>
                <p14:cNvContentPartPr/>
                <p14:nvPr/>
              </p14:nvContentPartPr>
              <p14:xfrm>
                <a:off x="7205493" y="1560667"/>
                <a:ext cx="957240" cy="560520"/>
              </p14:xfrm>
            </p:contentPart>
          </mc:Choice>
          <mc:Fallback>
            <p:pic>
              <p:nvPicPr>
                <p:cNvPr id="105" name="Freihand 104">
                  <a:extLst>
                    <a:ext uri="{FF2B5EF4-FFF2-40B4-BE49-F238E27FC236}">
                      <a16:creationId xmlns:a16="http://schemas.microsoft.com/office/drawing/2014/main" id="{350C95EF-D102-4EBB-AC96-5E014058145B}"/>
                    </a:ext>
                  </a:extLst>
                </p:cNvPr>
                <p:cNvPicPr/>
                <p:nvPr/>
              </p:nvPicPr>
              <p:blipFill>
                <a:blip r:embed="rId154"/>
                <a:stretch>
                  <a:fillRect/>
                </a:stretch>
              </p:blipFill>
              <p:spPr>
                <a:xfrm>
                  <a:off x="7201173" y="1556347"/>
                  <a:ext cx="965880" cy="5691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07" name="Freihand 106">
                  <a:extLst>
                    <a:ext uri="{FF2B5EF4-FFF2-40B4-BE49-F238E27FC236}">
                      <a16:creationId xmlns:a16="http://schemas.microsoft.com/office/drawing/2014/main" id="{15B2E46B-45C7-4F2A-86CD-11A8EA79EA56}"/>
                    </a:ext>
                  </a:extLst>
                </p14:cNvPr>
                <p14:cNvContentPartPr/>
                <p14:nvPr/>
              </p14:nvContentPartPr>
              <p14:xfrm>
                <a:off x="8305293" y="1330627"/>
                <a:ext cx="15120" cy="117000"/>
              </p14:xfrm>
            </p:contentPart>
          </mc:Choice>
          <mc:Fallback>
            <p:pic>
              <p:nvPicPr>
                <p:cNvPr id="107" name="Freihand 106">
                  <a:extLst>
                    <a:ext uri="{FF2B5EF4-FFF2-40B4-BE49-F238E27FC236}">
                      <a16:creationId xmlns:a16="http://schemas.microsoft.com/office/drawing/2014/main" id="{15B2E46B-45C7-4F2A-86CD-11A8EA79EA56}"/>
                    </a:ext>
                  </a:extLst>
                </p:cNvPr>
                <p:cNvPicPr/>
                <p:nvPr/>
              </p:nvPicPr>
              <p:blipFill>
                <a:blip r:embed="rId156"/>
                <a:stretch>
                  <a:fillRect/>
                </a:stretch>
              </p:blipFill>
              <p:spPr>
                <a:xfrm>
                  <a:off x="8300973" y="1326307"/>
                  <a:ext cx="237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8" name="Freihand 107">
                  <a:extLst>
                    <a:ext uri="{FF2B5EF4-FFF2-40B4-BE49-F238E27FC236}">
                      <a16:creationId xmlns:a16="http://schemas.microsoft.com/office/drawing/2014/main" id="{90D37461-FD22-49A6-8964-F0DE2C9E52DA}"/>
                    </a:ext>
                  </a:extLst>
                </p14:cNvPr>
                <p14:cNvContentPartPr/>
                <p14:nvPr/>
              </p14:nvContentPartPr>
              <p14:xfrm>
                <a:off x="8240133" y="1300747"/>
                <a:ext cx="164160" cy="199440"/>
              </p14:xfrm>
            </p:contentPart>
          </mc:Choice>
          <mc:Fallback>
            <p:pic>
              <p:nvPicPr>
                <p:cNvPr id="108" name="Freihand 107">
                  <a:extLst>
                    <a:ext uri="{FF2B5EF4-FFF2-40B4-BE49-F238E27FC236}">
                      <a16:creationId xmlns:a16="http://schemas.microsoft.com/office/drawing/2014/main" id="{90D37461-FD22-49A6-8964-F0DE2C9E52DA}"/>
                    </a:ext>
                  </a:extLst>
                </p:cNvPr>
                <p:cNvPicPr/>
                <p:nvPr/>
              </p:nvPicPr>
              <p:blipFill>
                <a:blip r:embed="rId158"/>
                <a:stretch>
                  <a:fillRect/>
                </a:stretch>
              </p:blipFill>
              <p:spPr>
                <a:xfrm>
                  <a:off x="8235813" y="1296427"/>
                  <a:ext cx="17280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9" name="Freihand 108">
                  <a:extLst>
                    <a:ext uri="{FF2B5EF4-FFF2-40B4-BE49-F238E27FC236}">
                      <a16:creationId xmlns:a16="http://schemas.microsoft.com/office/drawing/2014/main" id="{07378CEC-F689-410B-9BA5-AC3F73D1438C}"/>
                    </a:ext>
                  </a:extLst>
                </p14:cNvPr>
                <p14:cNvContentPartPr/>
                <p14:nvPr/>
              </p14:nvContentPartPr>
              <p14:xfrm>
                <a:off x="6946293" y="2207947"/>
                <a:ext cx="115920" cy="148320"/>
              </p14:xfrm>
            </p:contentPart>
          </mc:Choice>
          <mc:Fallback>
            <p:pic>
              <p:nvPicPr>
                <p:cNvPr id="109" name="Freihand 108">
                  <a:extLst>
                    <a:ext uri="{FF2B5EF4-FFF2-40B4-BE49-F238E27FC236}">
                      <a16:creationId xmlns:a16="http://schemas.microsoft.com/office/drawing/2014/main" id="{07378CEC-F689-410B-9BA5-AC3F73D1438C}"/>
                    </a:ext>
                  </a:extLst>
                </p:cNvPr>
                <p:cNvPicPr/>
                <p:nvPr/>
              </p:nvPicPr>
              <p:blipFill>
                <a:blip r:embed="rId160"/>
                <a:stretch>
                  <a:fillRect/>
                </a:stretch>
              </p:blipFill>
              <p:spPr>
                <a:xfrm>
                  <a:off x="6941973" y="2203627"/>
                  <a:ext cx="12456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10" name="Freihand 109">
                  <a:extLst>
                    <a:ext uri="{FF2B5EF4-FFF2-40B4-BE49-F238E27FC236}">
                      <a16:creationId xmlns:a16="http://schemas.microsoft.com/office/drawing/2014/main" id="{DB3883F4-8B58-4BE6-B43D-358CF505E418}"/>
                    </a:ext>
                  </a:extLst>
                </p14:cNvPr>
                <p14:cNvContentPartPr/>
                <p14:nvPr/>
              </p14:nvContentPartPr>
              <p14:xfrm>
                <a:off x="6980493" y="2232067"/>
                <a:ext cx="143280" cy="37440"/>
              </p14:xfrm>
            </p:contentPart>
          </mc:Choice>
          <mc:Fallback>
            <p:pic>
              <p:nvPicPr>
                <p:cNvPr id="110" name="Freihand 109">
                  <a:extLst>
                    <a:ext uri="{FF2B5EF4-FFF2-40B4-BE49-F238E27FC236}">
                      <a16:creationId xmlns:a16="http://schemas.microsoft.com/office/drawing/2014/main" id="{DB3883F4-8B58-4BE6-B43D-358CF505E418}"/>
                    </a:ext>
                  </a:extLst>
                </p:cNvPr>
                <p:cNvPicPr/>
                <p:nvPr/>
              </p:nvPicPr>
              <p:blipFill>
                <a:blip r:embed="rId162"/>
                <a:stretch>
                  <a:fillRect/>
                </a:stretch>
              </p:blipFill>
              <p:spPr>
                <a:xfrm>
                  <a:off x="6976173" y="2227747"/>
                  <a:ext cx="15192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16" name="Freihand 115">
                  <a:extLst>
                    <a:ext uri="{FF2B5EF4-FFF2-40B4-BE49-F238E27FC236}">
                      <a16:creationId xmlns:a16="http://schemas.microsoft.com/office/drawing/2014/main" id="{F392247F-1B18-47B3-A717-C4D3DDC836B0}"/>
                    </a:ext>
                  </a:extLst>
                </p14:cNvPr>
                <p14:cNvContentPartPr/>
                <p14:nvPr/>
              </p14:nvContentPartPr>
              <p14:xfrm>
                <a:off x="6823173" y="1792147"/>
                <a:ext cx="174600" cy="147240"/>
              </p14:xfrm>
            </p:contentPart>
          </mc:Choice>
          <mc:Fallback>
            <p:pic>
              <p:nvPicPr>
                <p:cNvPr id="116" name="Freihand 115">
                  <a:extLst>
                    <a:ext uri="{FF2B5EF4-FFF2-40B4-BE49-F238E27FC236}">
                      <a16:creationId xmlns:a16="http://schemas.microsoft.com/office/drawing/2014/main" id="{F392247F-1B18-47B3-A717-C4D3DDC836B0}"/>
                    </a:ext>
                  </a:extLst>
                </p:cNvPr>
                <p:cNvPicPr/>
                <p:nvPr/>
              </p:nvPicPr>
              <p:blipFill>
                <a:blip r:embed="rId164"/>
                <a:stretch>
                  <a:fillRect/>
                </a:stretch>
              </p:blipFill>
              <p:spPr>
                <a:xfrm>
                  <a:off x="6818853" y="1787827"/>
                  <a:ext cx="1832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17" name="Freihand 116">
                  <a:extLst>
                    <a:ext uri="{FF2B5EF4-FFF2-40B4-BE49-F238E27FC236}">
                      <a16:creationId xmlns:a16="http://schemas.microsoft.com/office/drawing/2014/main" id="{28433E37-FC77-416E-AA98-6A65A561DDA0}"/>
                    </a:ext>
                  </a:extLst>
                </p14:cNvPr>
                <p14:cNvContentPartPr/>
                <p14:nvPr/>
              </p14:nvContentPartPr>
              <p14:xfrm>
                <a:off x="6891213" y="1876027"/>
                <a:ext cx="105120" cy="66240"/>
              </p14:xfrm>
            </p:contentPart>
          </mc:Choice>
          <mc:Fallback>
            <p:pic>
              <p:nvPicPr>
                <p:cNvPr id="117" name="Freihand 116">
                  <a:extLst>
                    <a:ext uri="{FF2B5EF4-FFF2-40B4-BE49-F238E27FC236}">
                      <a16:creationId xmlns:a16="http://schemas.microsoft.com/office/drawing/2014/main" id="{28433E37-FC77-416E-AA98-6A65A561DDA0}"/>
                    </a:ext>
                  </a:extLst>
                </p:cNvPr>
                <p:cNvPicPr/>
                <p:nvPr/>
              </p:nvPicPr>
              <p:blipFill>
                <a:blip r:embed="rId166"/>
                <a:stretch>
                  <a:fillRect/>
                </a:stretch>
              </p:blipFill>
              <p:spPr>
                <a:xfrm>
                  <a:off x="6886893" y="1871707"/>
                  <a:ext cx="1137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18" name="Freihand 117">
                  <a:extLst>
                    <a:ext uri="{FF2B5EF4-FFF2-40B4-BE49-F238E27FC236}">
                      <a16:creationId xmlns:a16="http://schemas.microsoft.com/office/drawing/2014/main" id="{482FF05C-9465-4C6D-B1D0-83B46137CA5E}"/>
                    </a:ext>
                  </a:extLst>
                </p14:cNvPr>
                <p14:cNvContentPartPr/>
                <p14:nvPr/>
              </p14:nvContentPartPr>
              <p14:xfrm>
                <a:off x="7649373" y="2231707"/>
                <a:ext cx="205200" cy="208080"/>
              </p14:xfrm>
            </p:contentPart>
          </mc:Choice>
          <mc:Fallback>
            <p:pic>
              <p:nvPicPr>
                <p:cNvPr id="118" name="Freihand 117">
                  <a:extLst>
                    <a:ext uri="{FF2B5EF4-FFF2-40B4-BE49-F238E27FC236}">
                      <a16:creationId xmlns:a16="http://schemas.microsoft.com/office/drawing/2014/main" id="{482FF05C-9465-4C6D-B1D0-83B46137CA5E}"/>
                    </a:ext>
                  </a:extLst>
                </p:cNvPr>
                <p:cNvPicPr/>
                <p:nvPr/>
              </p:nvPicPr>
              <p:blipFill>
                <a:blip r:embed="rId168"/>
                <a:stretch>
                  <a:fillRect/>
                </a:stretch>
              </p:blipFill>
              <p:spPr>
                <a:xfrm>
                  <a:off x="7645053" y="2227387"/>
                  <a:ext cx="21384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19" name="Freihand 118">
                  <a:extLst>
                    <a:ext uri="{FF2B5EF4-FFF2-40B4-BE49-F238E27FC236}">
                      <a16:creationId xmlns:a16="http://schemas.microsoft.com/office/drawing/2014/main" id="{5BC5A8F9-9EDE-4A3F-8797-2632252A46FA}"/>
                    </a:ext>
                  </a:extLst>
                </p14:cNvPr>
                <p14:cNvContentPartPr/>
                <p14:nvPr/>
              </p14:nvContentPartPr>
              <p14:xfrm>
                <a:off x="7160493" y="1360507"/>
                <a:ext cx="153720" cy="181080"/>
              </p14:xfrm>
            </p:contentPart>
          </mc:Choice>
          <mc:Fallback>
            <p:pic>
              <p:nvPicPr>
                <p:cNvPr id="119" name="Freihand 118">
                  <a:extLst>
                    <a:ext uri="{FF2B5EF4-FFF2-40B4-BE49-F238E27FC236}">
                      <a16:creationId xmlns:a16="http://schemas.microsoft.com/office/drawing/2014/main" id="{5BC5A8F9-9EDE-4A3F-8797-2632252A46FA}"/>
                    </a:ext>
                  </a:extLst>
                </p:cNvPr>
                <p:cNvPicPr/>
                <p:nvPr/>
              </p:nvPicPr>
              <p:blipFill>
                <a:blip r:embed="rId170"/>
                <a:stretch>
                  <a:fillRect/>
                </a:stretch>
              </p:blipFill>
              <p:spPr>
                <a:xfrm>
                  <a:off x="7156173" y="1356187"/>
                  <a:ext cx="16236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21" name="Freihand 120">
                  <a:extLst>
                    <a:ext uri="{FF2B5EF4-FFF2-40B4-BE49-F238E27FC236}">
                      <a16:creationId xmlns:a16="http://schemas.microsoft.com/office/drawing/2014/main" id="{00B62E48-E478-4F38-B537-41CAD8B8560B}"/>
                    </a:ext>
                  </a:extLst>
                </p14:cNvPr>
                <p14:cNvContentPartPr/>
                <p14:nvPr/>
              </p14:nvContentPartPr>
              <p14:xfrm>
                <a:off x="8093973" y="2139907"/>
                <a:ext cx="117000" cy="77040"/>
              </p14:xfrm>
            </p:contentPart>
          </mc:Choice>
          <mc:Fallback>
            <p:pic>
              <p:nvPicPr>
                <p:cNvPr id="121" name="Freihand 120">
                  <a:extLst>
                    <a:ext uri="{FF2B5EF4-FFF2-40B4-BE49-F238E27FC236}">
                      <a16:creationId xmlns:a16="http://schemas.microsoft.com/office/drawing/2014/main" id="{00B62E48-E478-4F38-B537-41CAD8B8560B}"/>
                    </a:ext>
                  </a:extLst>
                </p:cNvPr>
                <p:cNvPicPr/>
                <p:nvPr/>
              </p:nvPicPr>
              <p:blipFill>
                <a:blip r:embed="rId172"/>
                <a:stretch>
                  <a:fillRect/>
                </a:stretch>
              </p:blipFill>
              <p:spPr>
                <a:xfrm>
                  <a:off x="8089653" y="2135587"/>
                  <a:ext cx="1256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23" name="Freihand 122">
                  <a:extLst>
                    <a:ext uri="{FF2B5EF4-FFF2-40B4-BE49-F238E27FC236}">
                      <a16:creationId xmlns:a16="http://schemas.microsoft.com/office/drawing/2014/main" id="{B19C1533-A26C-4C75-9BB4-F939B8599555}"/>
                    </a:ext>
                  </a:extLst>
                </p14:cNvPr>
                <p14:cNvContentPartPr/>
                <p14:nvPr/>
              </p14:nvContentPartPr>
              <p14:xfrm>
                <a:off x="8404293" y="2002027"/>
                <a:ext cx="129960" cy="146520"/>
              </p14:xfrm>
            </p:contentPart>
          </mc:Choice>
          <mc:Fallback>
            <p:pic>
              <p:nvPicPr>
                <p:cNvPr id="123" name="Freihand 122">
                  <a:extLst>
                    <a:ext uri="{FF2B5EF4-FFF2-40B4-BE49-F238E27FC236}">
                      <a16:creationId xmlns:a16="http://schemas.microsoft.com/office/drawing/2014/main" id="{B19C1533-A26C-4C75-9BB4-F939B8599555}"/>
                    </a:ext>
                  </a:extLst>
                </p:cNvPr>
                <p:cNvPicPr/>
                <p:nvPr/>
              </p:nvPicPr>
              <p:blipFill>
                <a:blip r:embed="rId174"/>
                <a:stretch>
                  <a:fillRect/>
                </a:stretch>
              </p:blipFill>
              <p:spPr>
                <a:xfrm>
                  <a:off x="8399973" y="1997707"/>
                  <a:ext cx="1386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24" name="Freihand 123">
                  <a:extLst>
                    <a:ext uri="{FF2B5EF4-FFF2-40B4-BE49-F238E27FC236}">
                      <a16:creationId xmlns:a16="http://schemas.microsoft.com/office/drawing/2014/main" id="{4137DEE8-D280-4D95-AD55-A9030EFEF320}"/>
                    </a:ext>
                  </a:extLst>
                </p14:cNvPr>
                <p14:cNvContentPartPr/>
                <p14:nvPr/>
              </p14:nvContentPartPr>
              <p14:xfrm>
                <a:off x="6817773" y="1521067"/>
                <a:ext cx="176040" cy="218880"/>
              </p14:xfrm>
            </p:contentPart>
          </mc:Choice>
          <mc:Fallback>
            <p:pic>
              <p:nvPicPr>
                <p:cNvPr id="124" name="Freihand 123">
                  <a:extLst>
                    <a:ext uri="{FF2B5EF4-FFF2-40B4-BE49-F238E27FC236}">
                      <a16:creationId xmlns:a16="http://schemas.microsoft.com/office/drawing/2014/main" id="{4137DEE8-D280-4D95-AD55-A9030EFEF320}"/>
                    </a:ext>
                  </a:extLst>
                </p:cNvPr>
                <p:cNvPicPr/>
                <p:nvPr/>
              </p:nvPicPr>
              <p:blipFill>
                <a:blip r:embed="rId176"/>
                <a:stretch>
                  <a:fillRect/>
                </a:stretch>
              </p:blipFill>
              <p:spPr>
                <a:xfrm>
                  <a:off x="6813453" y="1516747"/>
                  <a:ext cx="18468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26" name="Freihand 125">
                  <a:extLst>
                    <a:ext uri="{FF2B5EF4-FFF2-40B4-BE49-F238E27FC236}">
                      <a16:creationId xmlns:a16="http://schemas.microsoft.com/office/drawing/2014/main" id="{0008AA83-8605-484B-A1BD-3A628689D630}"/>
                    </a:ext>
                  </a:extLst>
                </p14:cNvPr>
                <p14:cNvContentPartPr/>
                <p14:nvPr/>
              </p14:nvContentPartPr>
              <p14:xfrm>
                <a:off x="7585653" y="1815187"/>
                <a:ext cx="92160" cy="162360"/>
              </p14:xfrm>
            </p:contentPart>
          </mc:Choice>
          <mc:Fallback>
            <p:pic>
              <p:nvPicPr>
                <p:cNvPr id="126" name="Freihand 125">
                  <a:extLst>
                    <a:ext uri="{FF2B5EF4-FFF2-40B4-BE49-F238E27FC236}">
                      <a16:creationId xmlns:a16="http://schemas.microsoft.com/office/drawing/2014/main" id="{0008AA83-8605-484B-A1BD-3A628689D630}"/>
                    </a:ext>
                  </a:extLst>
                </p:cNvPr>
                <p:cNvPicPr/>
                <p:nvPr/>
              </p:nvPicPr>
              <p:blipFill>
                <a:blip r:embed="rId178"/>
                <a:stretch>
                  <a:fillRect/>
                </a:stretch>
              </p:blipFill>
              <p:spPr>
                <a:xfrm>
                  <a:off x="7581333" y="1810867"/>
                  <a:ext cx="1008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27" name="Freihand 126">
                  <a:extLst>
                    <a:ext uri="{FF2B5EF4-FFF2-40B4-BE49-F238E27FC236}">
                      <a16:creationId xmlns:a16="http://schemas.microsoft.com/office/drawing/2014/main" id="{7C160D1E-30F9-475C-A0E1-E069D9C1B2EC}"/>
                    </a:ext>
                  </a:extLst>
                </p14:cNvPr>
                <p14:cNvContentPartPr/>
                <p14:nvPr/>
              </p14:nvContentPartPr>
              <p14:xfrm>
                <a:off x="7690053" y="1776307"/>
                <a:ext cx="65880" cy="208440"/>
              </p14:xfrm>
            </p:contentPart>
          </mc:Choice>
          <mc:Fallback>
            <p:pic>
              <p:nvPicPr>
                <p:cNvPr id="127" name="Freihand 126">
                  <a:extLst>
                    <a:ext uri="{FF2B5EF4-FFF2-40B4-BE49-F238E27FC236}">
                      <a16:creationId xmlns:a16="http://schemas.microsoft.com/office/drawing/2014/main" id="{7C160D1E-30F9-475C-A0E1-E069D9C1B2EC}"/>
                    </a:ext>
                  </a:extLst>
                </p:cNvPr>
                <p:cNvPicPr/>
                <p:nvPr/>
              </p:nvPicPr>
              <p:blipFill>
                <a:blip r:embed="rId180"/>
                <a:stretch>
                  <a:fillRect/>
                </a:stretch>
              </p:blipFill>
              <p:spPr>
                <a:xfrm>
                  <a:off x="7685733" y="1771987"/>
                  <a:ext cx="7452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29" name="Freihand 128">
                  <a:extLst>
                    <a:ext uri="{FF2B5EF4-FFF2-40B4-BE49-F238E27FC236}">
                      <a16:creationId xmlns:a16="http://schemas.microsoft.com/office/drawing/2014/main" id="{68FE1C6C-F533-4A66-B16E-4D909515B1CC}"/>
                    </a:ext>
                  </a:extLst>
                </p14:cNvPr>
                <p14:cNvContentPartPr/>
                <p14:nvPr/>
              </p14:nvContentPartPr>
              <p14:xfrm>
                <a:off x="7655853" y="1804027"/>
                <a:ext cx="135000" cy="179640"/>
              </p14:xfrm>
            </p:contentPart>
          </mc:Choice>
          <mc:Fallback>
            <p:pic>
              <p:nvPicPr>
                <p:cNvPr id="129" name="Freihand 128">
                  <a:extLst>
                    <a:ext uri="{FF2B5EF4-FFF2-40B4-BE49-F238E27FC236}">
                      <a16:creationId xmlns:a16="http://schemas.microsoft.com/office/drawing/2014/main" id="{68FE1C6C-F533-4A66-B16E-4D909515B1CC}"/>
                    </a:ext>
                  </a:extLst>
                </p:cNvPr>
                <p:cNvPicPr/>
                <p:nvPr/>
              </p:nvPicPr>
              <p:blipFill>
                <a:blip r:embed="rId182"/>
                <a:stretch>
                  <a:fillRect/>
                </a:stretch>
              </p:blipFill>
              <p:spPr>
                <a:xfrm>
                  <a:off x="7651533" y="1799707"/>
                  <a:ext cx="14364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31" name="Freihand 130">
                  <a:extLst>
                    <a:ext uri="{FF2B5EF4-FFF2-40B4-BE49-F238E27FC236}">
                      <a16:creationId xmlns:a16="http://schemas.microsoft.com/office/drawing/2014/main" id="{B101EF2E-80B0-42AA-A0F6-8C6D33F7032F}"/>
                    </a:ext>
                  </a:extLst>
                </p14:cNvPr>
                <p14:cNvContentPartPr/>
                <p14:nvPr/>
              </p14:nvContentPartPr>
              <p14:xfrm>
                <a:off x="2765613" y="1828867"/>
                <a:ext cx="473760" cy="47520"/>
              </p14:xfrm>
            </p:contentPart>
          </mc:Choice>
          <mc:Fallback>
            <p:pic>
              <p:nvPicPr>
                <p:cNvPr id="131" name="Freihand 130">
                  <a:extLst>
                    <a:ext uri="{FF2B5EF4-FFF2-40B4-BE49-F238E27FC236}">
                      <a16:creationId xmlns:a16="http://schemas.microsoft.com/office/drawing/2014/main" id="{B101EF2E-80B0-42AA-A0F6-8C6D33F7032F}"/>
                    </a:ext>
                  </a:extLst>
                </p:cNvPr>
                <p:cNvPicPr/>
                <p:nvPr/>
              </p:nvPicPr>
              <p:blipFill>
                <a:blip r:embed="rId184"/>
                <a:stretch>
                  <a:fillRect/>
                </a:stretch>
              </p:blipFill>
              <p:spPr>
                <a:xfrm>
                  <a:off x="2761293" y="1824547"/>
                  <a:ext cx="48240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32" name="Freihand 131">
                  <a:extLst>
                    <a:ext uri="{FF2B5EF4-FFF2-40B4-BE49-F238E27FC236}">
                      <a16:creationId xmlns:a16="http://schemas.microsoft.com/office/drawing/2014/main" id="{97C77551-1BE8-41C6-9166-BABBF448C999}"/>
                    </a:ext>
                  </a:extLst>
                </p14:cNvPr>
                <p14:cNvContentPartPr/>
                <p14:nvPr/>
              </p14:nvContentPartPr>
              <p14:xfrm>
                <a:off x="3114813" y="1720147"/>
                <a:ext cx="186840" cy="224280"/>
              </p14:xfrm>
            </p:contentPart>
          </mc:Choice>
          <mc:Fallback>
            <p:pic>
              <p:nvPicPr>
                <p:cNvPr id="132" name="Freihand 131">
                  <a:extLst>
                    <a:ext uri="{FF2B5EF4-FFF2-40B4-BE49-F238E27FC236}">
                      <a16:creationId xmlns:a16="http://schemas.microsoft.com/office/drawing/2014/main" id="{97C77551-1BE8-41C6-9166-BABBF448C999}"/>
                    </a:ext>
                  </a:extLst>
                </p:cNvPr>
                <p:cNvPicPr/>
                <p:nvPr/>
              </p:nvPicPr>
              <p:blipFill>
                <a:blip r:embed="rId186"/>
                <a:stretch>
                  <a:fillRect/>
                </a:stretch>
              </p:blipFill>
              <p:spPr>
                <a:xfrm>
                  <a:off x="3110493" y="1715827"/>
                  <a:ext cx="19548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33" name="Freihand 132">
                  <a:extLst>
                    <a:ext uri="{FF2B5EF4-FFF2-40B4-BE49-F238E27FC236}">
                      <a16:creationId xmlns:a16="http://schemas.microsoft.com/office/drawing/2014/main" id="{A33B3AEC-A07A-4555-A752-A5C7A32369B3}"/>
                    </a:ext>
                  </a:extLst>
                </p14:cNvPr>
                <p14:cNvContentPartPr/>
                <p14:nvPr/>
              </p14:nvContentPartPr>
              <p14:xfrm>
                <a:off x="5748213" y="1768387"/>
                <a:ext cx="415800" cy="42120"/>
              </p14:xfrm>
            </p:contentPart>
          </mc:Choice>
          <mc:Fallback>
            <p:pic>
              <p:nvPicPr>
                <p:cNvPr id="133" name="Freihand 132">
                  <a:extLst>
                    <a:ext uri="{FF2B5EF4-FFF2-40B4-BE49-F238E27FC236}">
                      <a16:creationId xmlns:a16="http://schemas.microsoft.com/office/drawing/2014/main" id="{A33B3AEC-A07A-4555-A752-A5C7A32369B3}"/>
                    </a:ext>
                  </a:extLst>
                </p:cNvPr>
                <p:cNvPicPr/>
                <p:nvPr/>
              </p:nvPicPr>
              <p:blipFill>
                <a:blip r:embed="rId188"/>
                <a:stretch>
                  <a:fillRect/>
                </a:stretch>
              </p:blipFill>
              <p:spPr>
                <a:xfrm>
                  <a:off x="5743893" y="1764067"/>
                  <a:ext cx="42444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34" name="Freihand 133">
                  <a:extLst>
                    <a:ext uri="{FF2B5EF4-FFF2-40B4-BE49-F238E27FC236}">
                      <a16:creationId xmlns:a16="http://schemas.microsoft.com/office/drawing/2014/main" id="{31368BE0-C2D7-4C31-B62A-C83E1077D22C}"/>
                    </a:ext>
                  </a:extLst>
                </p14:cNvPr>
                <p14:cNvContentPartPr/>
                <p14:nvPr/>
              </p14:nvContentPartPr>
              <p14:xfrm>
                <a:off x="5562453" y="1640947"/>
                <a:ext cx="417960" cy="226800"/>
              </p14:xfrm>
            </p:contentPart>
          </mc:Choice>
          <mc:Fallback>
            <p:pic>
              <p:nvPicPr>
                <p:cNvPr id="134" name="Freihand 133">
                  <a:extLst>
                    <a:ext uri="{FF2B5EF4-FFF2-40B4-BE49-F238E27FC236}">
                      <a16:creationId xmlns:a16="http://schemas.microsoft.com/office/drawing/2014/main" id="{31368BE0-C2D7-4C31-B62A-C83E1077D22C}"/>
                    </a:ext>
                  </a:extLst>
                </p:cNvPr>
                <p:cNvPicPr/>
                <p:nvPr/>
              </p:nvPicPr>
              <p:blipFill>
                <a:blip r:embed="rId190"/>
                <a:stretch>
                  <a:fillRect/>
                </a:stretch>
              </p:blipFill>
              <p:spPr>
                <a:xfrm>
                  <a:off x="5558133" y="1636627"/>
                  <a:ext cx="42660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37" name="Freihand 136">
                  <a:extLst>
                    <a:ext uri="{FF2B5EF4-FFF2-40B4-BE49-F238E27FC236}">
                      <a16:creationId xmlns:a16="http://schemas.microsoft.com/office/drawing/2014/main" id="{21CF047F-9463-42AB-B78C-E52E10F59491}"/>
                    </a:ext>
                  </a:extLst>
                </p14:cNvPr>
                <p14:cNvContentPartPr/>
                <p14:nvPr/>
              </p14:nvContentPartPr>
              <p14:xfrm>
                <a:off x="4078173" y="1392187"/>
                <a:ext cx="25920" cy="903240"/>
              </p14:xfrm>
            </p:contentPart>
          </mc:Choice>
          <mc:Fallback>
            <p:pic>
              <p:nvPicPr>
                <p:cNvPr id="137" name="Freihand 136">
                  <a:extLst>
                    <a:ext uri="{FF2B5EF4-FFF2-40B4-BE49-F238E27FC236}">
                      <a16:creationId xmlns:a16="http://schemas.microsoft.com/office/drawing/2014/main" id="{21CF047F-9463-42AB-B78C-E52E10F59491}"/>
                    </a:ext>
                  </a:extLst>
                </p:cNvPr>
                <p:cNvPicPr/>
                <p:nvPr/>
              </p:nvPicPr>
              <p:blipFill>
                <a:blip r:embed="rId192"/>
                <a:stretch>
                  <a:fillRect/>
                </a:stretch>
              </p:blipFill>
              <p:spPr>
                <a:xfrm>
                  <a:off x="4073853" y="1387867"/>
                  <a:ext cx="34560" cy="9118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38" name="Freihand 137">
                  <a:extLst>
                    <a:ext uri="{FF2B5EF4-FFF2-40B4-BE49-F238E27FC236}">
                      <a16:creationId xmlns:a16="http://schemas.microsoft.com/office/drawing/2014/main" id="{17B8A79B-6F08-417B-B515-2D3571BDE0A9}"/>
                    </a:ext>
                  </a:extLst>
                </p14:cNvPr>
                <p14:cNvContentPartPr/>
                <p14:nvPr/>
              </p14:nvContentPartPr>
              <p14:xfrm>
                <a:off x="3791973" y="2174107"/>
                <a:ext cx="1745280" cy="41040"/>
              </p14:xfrm>
            </p:contentPart>
          </mc:Choice>
          <mc:Fallback>
            <p:pic>
              <p:nvPicPr>
                <p:cNvPr id="138" name="Freihand 137">
                  <a:extLst>
                    <a:ext uri="{FF2B5EF4-FFF2-40B4-BE49-F238E27FC236}">
                      <a16:creationId xmlns:a16="http://schemas.microsoft.com/office/drawing/2014/main" id="{17B8A79B-6F08-417B-B515-2D3571BDE0A9}"/>
                    </a:ext>
                  </a:extLst>
                </p:cNvPr>
                <p:cNvPicPr/>
                <p:nvPr/>
              </p:nvPicPr>
              <p:blipFill>
                <a:blip r:embed="rId194"/>
                <a:stretch>
                  <a:fillRect/>
                </a:stretch>
              </p:blipFill>
              <p:spPr>
                <a:xfrm>
                  <a:off x="3787653" y="2169787"/>
                  <a:ext cx="17539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39" name="Freihand 138">
                  <a:extLst>
                    <a:ext uri="{FF2B5EF4-FFF2-40B4-BE49-F238E27FC236}">
                      <a16:creationId xmlns:a16="http://schemas.microsoft.com/office/drawing/2014/main" id="{E040D7C5-13CB-429F-AFA3-FC9FB57E10A5}"/>
                    </a:ext>
                  </a:extLst>
                </p14:cNvPr>
                <p14:cNvContentPartPr/>
                <p14:nvPr/>
              </p14:nvContentPartPr>
              <p14:xfrm>
                <a:off x="5451933" y="2107147"/>
                <a:ext cx="190440" cy="195840"/>
              </p14:xfrm>
            </p:contentPart>
          </mc:Choice>
          <mc:Fallback>
            <p:pic>
              <p:nvPicPr>
                <p:cNvPr id="139" name="Freihand 138">
                  <a:extLst>
                    <a:ext uri="{FF2B5EF4-FFF2-40B4-BE49-F238E27FC236}">
                      <a16:creationId xmlns:a16="http://schemas.microsoft.com/office/drawing/2014/main" id="{E040D7C5-13CB-429F-AFA3-FC9FB57E10A5}"/>
                    </a:ext>
                  </a:extLst>
                </p:cNvPr>
                <p:cNvPicPr/>
                <p:nvPr/>
              </p:nvPicPr>
              <p:blipFill>
                <a:blip r:embed="rId196"/>
                <a:stretch>
                  <a:fillRect/>
                </a:stretch>
              </p:blipFill>
              <p:spPr>
                <a:xfrm>
                  <a:off x="5447613" y="2102827"/>
                  <a:ext cx="19908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40" name="Freihand 139">
                  <a:extLst>
                    <a:ext uri="{FF2B5EF4-FFF2-40B4-BE49-F238E27FC236}">
                      <a16:creationId xmlns:a16="http://schemas.microsoft.com/office/drawing/2014/main" id="{661C8285-407C-4165-A2F5-1774866BE1AB}"/>
                    </a:ext>
                  </a:extLst>
                </p14:cNvPr>
                <p14:cNvContentPartPr/>
                <p14:nvPr/>
              </p14:nvContentPartPr>
              <p14:xfrm>
                <a:off x="3893493" y="1273027"/>
                <a:ext cx="295920" cy="270720"/>
              </p14:xfrm>
            </p:contentPart>
          </mc:Choice>
          <mc:Fallback>
            <p:pic>
              <p:nvPicPr>
                <p:cNvPr id="140" name="Freihand 139">
                  <a:extLst>
                    <a:ext uri="{FF2B5EF4-FFF2-40B4-BE49-F238E27FC236}">
                      <a16:creationId xmlns:a16="http://schemas.microsoft.com/office/drawing/2014/main" id="{661C8285-407C-4165-A2F5-1774866BE1AB}"/>
                    </a:ext>
                  </a:extLst>
                </p:cNvPr>
                <p:cNvPicPr/>
                <p:nvPr/>
              </p:nvPicPr>
              <p:blipFill>
                <a:blip r:embed="rId198"/>
                <a:stretch>
                  <a:fillRect/>
                </a:stretch>
              </p:blipFill>
              <p:spPr>
                <a:xfrm>
                  <a:off x="3889173" y="1268707"/>
                  <a:ext cx="30456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41" name="Freihand 140">
                  <a:extLst>
                    <a:ext uri="{FF2B5EF4-FFF2-40B4-BE49-F238E27FC236}">
                      <a16:creationId xmlns:a16="http://schemas.microsoft.com/office/drawing/2014/main" id="{D01A2B83-69CA-4160-B12A-3DB223B2F736}"/>
                    </a:ext>
                  </a:extLst>
                </p14:cNvPr>
                <p14:cNvContentPartPr/>
                <p14:nvPr/>
              </p14:nvContentPartPr>
              <p14:xfrm>
                <a:off x="4093293" y="1539067"/>
                <a:ext cx="572400" cy="626040"/>
              </p14:xfrm>
            </p:contentPart>
          </mc:Choice>
          <mc:Fallback>
            <p:pic>
              <p:nvPicPr>
                <p:cNvPr id="141" name="Freihand 140">
                  <a:extLst>
                    <a:ext uri="{FF2B5EF4-FFF2-40B4-BE49-F238E27FC236}">
                      <a16:creationId xmlns:a16="http://schemas.microsoft.com/office/drawing/2014/main" id="{D01A2B83-69CA-4160-B12A-3DB223B2F736}"/>
                    </a:ext>
                  </a:extLst>
                </p:cNvPr>
                <p:cNvPicPr/>
                <p:nvPr/>
              </p:nvPicPr>
              <p:blipFill>
                <a:blip r:embed="rId200"/>
                <a:stretch>
                  <a:fillRect/>
                </a:stretch>
              </p:blipFill>
              <p:spPr>
                <a:xfrm>
                  <a:off x="4088973" y="1534747"/>
                  <a:ext cx="581040" cy="6346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43" name="Freihand 142">
                  <a:extLst>
                    <a:ext uri="{FF2B5EF4-FFF2-40B4-BE49-F238E27FC236}">
                      <a16:creationId xmlns:a16="http://schemas.microsoft.com/office/drawing/2014/main" id="{B92961B9-1CD7-4791-97CC-D7881B2D8D83}"/>
                    </a:ext>
                  </a:extLst>
                </p14:cNvPr>
                <p14:cNvContentPartPr/>
                <p14:nvPr/>
              </p14:nvContentPartPr>
              <p14:xfrm>
                <a:off x="4096893" y="1891147"/>
                <a:ext cx="1024560" cy="298800"/>
              </p14:xfrm>
            </p:contentPart>
          </mc:Choice>
          <mc:Fallback>
            <p:pic>
              <p:nvPicPr>
                <p:cNvPr id="143" name="Freihand 142">
                  <a:extLst>
                    <a:ext uri="{FF2B5EF4-FFF2-40B4-BE49-F238E27FC236}">
                      <a16:creationId xmlns:a16="http://schemas.microsoft.com/office/drawing/2014/main" id="{B92961B9-1CD7-4791-97CC-D7881B2D8D83}"/>
                    </a:ext>
                  </a:extLst>
                </p:cNvPr>
                <p:cNvPicPr/>
                <p:nvPr/>
              </p:nvPicPr>
              <p:blipFill>
                <a:blip r:embed="rId202"/>
                <a:stretch>
                  <a:fillRect/>
                </a:stretch>
              </p:blipFill>
              <p:spPr>
                <a:xfrm>
                  <a:off x="4092573" y="1886827"/>
                  <a:ext cx="1033200" cy="3074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45" name="Freihand 144">
                  <a:extLst>
                    <a:ext uri="{FF2B5EF4-FFF2-40B4-BE49-F238E27FC236}">
                      <a16:creationId xmlns:a16="http://schemas.microsoft.com/office/drawing/2014/main" id="{1C767BE1-58D3-4E02-AD0D-2408C2C6314B}"/>
                    </a:ext>
                  </a:extLst>
                </p14:cNvPr>
                <p14:cNvContentPartPr/>
                <p14:nvPr/>
              </p14:nvContentPartPr>
              <p14:xfrm>
                <a:off x="3741573" y="1270507"/>
                <a:ext cx="30240" cy="135000"/>
              </p14:xfrm>
            </p:contentPart>
          </mc:Choice>
          <mc:Fallback>
            <p:pic>
              <p:nvPicPr>
                <p:cNvPr id="145" name="Freihand 144">
                  <a:extLst>
                    <a:ext uri="{FF2B5EF4-FFF2-40B4-BE49-F238E27FC236}">
                      <a16:creationId xmlns:a16="http://schemas.microsoft.com/office/drawing/2014/main" id="{1C767BE1-58D3-4E02-AD0D-2408C2C6314B}"/>
                    </a:ext>
                  </a:extLst>
                </p:cNvPr>
                <p:cNvPicPr/>
                <p:nvPr/>
              </p:nvPicPr>
              <p:blipFill>
                <a:blip r:embed="rId204"/>
                <a:stretch>
                  <a:fillRect/>
                </a:stretch>
              </p:blipFill>
              <p:spPr>
                <a:xfrm>
                  <a:off x="3737253" y="1266187"/>
                  <a:ext cx="388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46" name="Freihand 145">
                  <a:extLst>
                    <a:ext uri="{FF2B5EF4-FFF2-40B4-BE49-F238E27FC236}">
                      <a16:creationId xmlns:a16="http://schemas.microsoft.com/office/drawing/2014/main" id="{5225E2C6-5530-4D35-8A37-AC89BC31770B}"/>
                    </a:ext>
                  </a:extLst>
                </p14:cNvPr>
                <p14:cNvContentPartPr/>
                <p14:nvPr/>
              </p14:nvContentPartPr>
              <p14:xfrm>
                <a:off x="3666333" y="1261507"/>
                <a:ext cx="210600" cy="196200"/>
              </p14:xfrm>
            </p:contentPart>
          </mc:Choice>
          <mc:Fallback>
            <p:pic>
              <p:nvPicPr>
                <p:cNvPr id="146" name="Freihand 145">
                  <a:extLst>
                    <a:ext uri="{FF2B5EF4-FFF2-40B4-BE49-F238E27FC236}">
                      <a16:creationId xmlns:a16="http://schemas.microsoft.com/office/drawing/2014/main" id="{5225E2C6-5530-4D35-8A37-AC89BC31770B}"/>
                    </a:ext>
                  </a:extLst>
                </p:cNvPr>
                <p:cNvPicPr/>
                <p:nvPr/>
              </p:nvPicPr>
              <p:blipFill>
                <a:blip r:embed="rId206"/>
                <a:stretch>
                  <a:fillRect/>
                </a:stretch>
              </p:blipFill>
              <p:spPr>
                <a:xfrm>
                  <a:off x="3662013" y="1257187"/>
                  <a:ext cx="21924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47" name="Freihand 146">
                  <a:extLst>
                    <a:ext uri="{FF2B5EF4-FFF2-40B4-BE49-F238E27FC236}">
                      <a16:creationId xmlns:a16="http://schemas.microsoft.com/office/drawing/2014/main" id="{08248D38-AA74-477D-AC6E-12CDEA927E0A}"/>
                    </a:ext>
                  </a:extLst>
                </p14:cNvPr>
                <p14:cNvContentPartPr/>
                <p14:nvPr/>
              </p14:nvContentPartPr>
              <p14:xfrm>
                <a:off x="5295693" y="2359147"/>
                <a:ext cx="138240" cy="114480"/>
              </p14:xfrm>
            </p:contentPart>
          </mc:Choice>
          <mc:Fallback>
            <p:pic>
              <p:nvPicPr>
                <p:cNvPr id="147" name="Freihand 146">
                  <a:extLst>
                    <a:ext uri="{FF2B5EF4-FFF2-40B4-BE49-F238E27FC236}">
                      <a16:creationId xmlns:a16="http://schemas.microsoft.com/office/drawing/2014/main" id="{08248D38-AA74-477D-AC6E-12CDEA927E0A}"/>
                    </a:ext>
                  </a:extLst>
                </p:cNvPr>
                <p:cNvPicPr/>
                <p:nvPr/>
              </p:nvPicPr>
              <p:blipFill>
                <a:blip r:embed="rId208"/>
                <a:stretch>
                  <a:fillRect/>
                </a:stretch>
              </p:blipFill>
              <p:spPr>
                <a:xfrm>
                  <a:off x="5291373" y="2354827"/>
                  <a:ext cx="1468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48" name="Freihand 147">
                  <a:extLst>
                    <a:ext uri="{FF2B5EF4-FFF2-40B4-BE49-F238E27FC236}">
                      <a16:creationId xmlns:a16="http://schemas.microsoft.com/office/drawing/2014/main" id="{2ECCE143-4EDD-4FD4-AE75-7C1A081AD4E8}"/>
                    </a:ext>
                  </a:extLst>
                </p14:cNvPr>
                <p14:cNvContentPartPr/>
                <p14:nvPr/>
              </p14:nvContentPartPr>
              <p14:xfrm>
                <a:off x="5432853" y="2351227"/>
                <a:ext cx="73440" cy="120240"/>
              </p14:xfrm>
            </p:contentPart>
          </mc:Choice>
          <mc:Fallback>
            <p:pic>
              <p:nvPicPr>
                <p:cNvPr id="148" name="Freihand 147">
                  <a:extLst>
                    <a:ext uri="{FF2B5EF4-FFF2-40B4-BE49-F238E27FC236}">
                      <a16:creationId xmlns:a16="http://schemas.microsoft.com/office/drawing/2014/main" id="{2ECCE143-4EDD-4FD4-AE75-7C1A081AD4E8}"/>
                    </a:ext>
                  </a:extLst>
                </p:cNvPr>
                <p:cNvPicPr/>
                <p:nvPr/>
              </p:nvPicPr>
              <p:blipFill>
                <a:blip r:embed="rId210"/>
                <a:stretch>
                  <a:fillRect/>
                </a:stretch>
              </p:blipFill>
              <p:spPr>
                <a:xfrm>
                  <a:off x="5428533" y="2346907"/>
                  <a:ext cx="820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49" name="Freihand 148">
                  <a:extLst>
                    <a:ext uri="{FF2B5EF4-FFF2-40B4-BE49-F238E27FC236}">
                      <a16:creationId xmlns:a16="http://schemas.microsoft.com/office/drawing/2014/main" id="{46A5C218-3129-4646-9B36-DBCF5E5ECC53}"/>
                    </a:ext>
                  </a:extLst>
                </p14:cNvPr>
                <p14:cNvContentPartPr/>
                <p14:nvPr/>
              </p14:nvContentPartPr>
              <p14:xfrm>
                <a:off x="5410533" y="2405587"/>
                <a:ext cx="135000" cy="33480"/>
              </p14:xfrm>
            </p:contentPart>
          </mc:Choice>
          <mc:Fallback>
            <p:pic>
              <p:nvPicPr>
                <p:cNvPr id="149" name="Freihand 148">
                  <a:extLst>
                    <a:ext uri="{FF2B5EF4-FFF2-40B4-BE49-F238E27FC236}">
                      <a16:creationId xmlns:a16="http://schemas.microsoft.com/office/drawing/2014/main" id="{46A5C218-3129-4646-9B36-DBCF5E5ECC53}"/>
                    </a:ext>
                  </a:extLst>
                </p:cNvPr>
                <p:cNvPicPr/>
                <p:nvPr/>
              </p:nvPicPr>
              <p:blipFill>
                <a:blip r:embed="rId212"/>
                <a:stretch>
                  <a:fillRect/>
                </a:stretch>
              </p:blipFill>
              <p:spPr>
                <a:xfrm>
                  <a:off x="5406213" y="2401267"/>
                  <a:ext cx="1436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50" name="Freihand 149">
                  <a:extLst>
                    <a:ext uri="{FF2B5EF4-FFF2-40B4-BE49-F238E27FC236}">
                      <a16:creationId xmlns:a16="http://schemas.microsoft.com/office/drawing/2014/main" id="{FBD6FC92-2010-474C-89DA-D7ECBF8032A1}"/>
                    </a:ext>
                  </a:extLst>
                </p14:cNvPr>
                <p14:cNvContentPartPr/>
                <p14:nvPr/>
              </p14:nvContentPartPr>
              <p14:xfrm>
                <a:off x="4918773" y="2097427"/>
                <a:ext cx="47880" cy="73080"/>
              </p14:xfrm>
            </p:contentPart>
          </mc:Choice>
          <mc:Fallback>
            <p:pic>
              <p:nvPicPr>
                <p:cNvPr id="150" name="Freihand 149">
                  <a:extLst>
                    <a:ext uri="{FF2B5EF4-FFF2-40B4-BE49-F238E27FC236}">
                      <a16:creationId xmlns:a16="http://schemas.microsoft.com/office/drawing/2014/main" id="{FBD6FC92-2010-474C-89DA-D7ECBF8032A1}"/>
                    </a:ext>
                  </a:extLst>
                </p:cNvPr>
                <p:cNvPicPr/>
                <p:nvPr/>
              </p:nvPicPr>
              <p:blipFill>
                <a:blip r:embed="rId214"/>
                <a:stretch>
                  <a:fillRect/>
                </a:stretch>
              </p:blipFill>
              <p:spPr>
                <a:xfrm>
                  <a:off x="4914453" y="2093107"/>
                  <a:ext cx="565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51" name="Freihand 150">
                  <a:extLst>
                    <a:ext uri="{FF2B5EF4-FFF2-40B4-BE49-F238E27FC236}">
                      <a16:creationId xmlns:a16="http://schemas.microsoft.com/office/drawing/2014/main" id="{3F311DA0-DCE8-446F-B745-3EEF106846DD}"/>
                    </a:ext>
                  </a:extLst>
                </p14:cNvPr>
                <p14:cNvContentPartPr/>
                <p14:nvPr/>
              </p14:nvContentPartPr>
              <p14:xfrm>
                <a:off x="4910853" y="2088067"/>
                <a:ext cx="97560" cy="77760"/>
              </p14:xfrm>
            </p:contentPart>
          </mc:Choice>
          <mc:Fallback>
            <p:pic>
              <p:nvPicPr>
                <p:cNvPr id="151" name="Freihand 150">
                  <a:extLst>
                    <a:ext uri="{FF2B5EF4-FFF2-40B4-BE49-F238E27FC236}">
                      <a16:creationId xmlns:a16="http://schemas.microsoft.com/office/drawing/2014/main" id="{3F311DA0-DCE8-446F-B745-3EEF106846DD}"/>
                    </a:ext>
                  </a:extLst>
                </p:cNvPr>
                <p:cNvPicPr/>
                <p:nvPr/>
              </p:nvPicPr>
              <p:blipFill>
                <a:blip r:embed="rId216"/>
                <a:stretch>
                  <a:fillRect/>
                </a:stretch>
              </p:blipFill>
              <p:spPr>
                <a:xfrm>
                  <a:off x="4906533" y="2083747"/>
                  <a:ext cx="1062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52" name="Freihand 151">
                  <a:extLst>
                    <a:ext uri="{FF2B5EF4-FFF2-40B4-BE49-F238E27FC236}">
                      <a16:creationId xmlns:a16="http://schemas.microsoft.com/office/drawing/2014/main" id="{78C9C6FC-B0A4-4B0A-AF97-D91CC6B5609C}"/>
                    </a:ext>
                  </a:extLst>
                </p14:cNvPr>
                <p14:cNvContentPartPr/>
                <p14:nvPr/>
              </p14:nvContentPartPr>
              <p14:xfrm>
                <a:off x="4138653" y="1589827"/>
                <a:ext cx="91440" cy="80280"/>
              </p14:xfrm>
            </p:contentPart>
          </mc:Choice>
          <mc:Fallback>
            <p:pic>
              <p:nvPicPr>
                <p:cNvPr id="152" name="Freihand 151">
                  <a:extLst>
                    <a:ext uri="{FF2B5EF4-FFF2-40B4-BE49-F238E27FC236}">
                      <a16:creationId xmlns:a16="http://schemas.microsoft.com/office/drawing/2014/main" id="{78C9C6FC-B0A4-4B0A-AF97-D91CC6B5609C}"/>
                    </a:ext>
                  </a:extLst>
                </p:cNvPr>
                <p:cNvPicPr/>
                <p:nvPr/>
              </p:nvPicPr>
              <p:blipFill>
                <a:blip r:embed="rId218"/>
                <a:stretch>
                  <a:fillRect/>
                </a:stretch>
              </p:blipFill>
              <p:spPr>
                <a:xfrm>
                  <a:off x="4134333" y="1585507"/>
                  <a:ext cx="1000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53" name="Freihand 152">
                  <a:extLst>
                    <a:ext uri="{FF2B5EF4-FFF2-40B4-BE49-F238E27FC236}">
                      <a16:creationId xmlns:a16="http://schemas.microsoft.com/office/drawing/2014/main" id="{8D9F55FA-E1C5-42E5-8940-F533A6A478F7}"/>
                    </a:ext>
                  </a:extLst>
                </p14:cNvPr>
                <p14:cNvContentPartPr/>
                <p14:nvPr/>
              </p14:nvContentPartPr>
              <p14:xfrm>
                <a:off x="4097253" y="1554547"/>
                <a:ext cx="163080" cy="126360"/>
              </p14:xfrm>
            </p:contentPart>
          </mc:Choice>
          <mc:Fallback>
            <p:pic>
              <p:nvPicPr>
                <p:cNvPr id="153" name="Freihand 152">
                  <a:extLst>
                    <a:ext uri="{FF2B5EF4-FFF2-40B4-BE49-F238E27FC236}">
                      <a16:creationId xmlns:a16="http://schemas.microsoft.com/office/drawing/2014/main" id="{8D9F55FA-E1C5-42E5-8940-F533A6A478F7}"/>
                    </a:ext>
                  </a:extLst>
                </p:cNvPr>
                <p:cNvPicPr/>
                <p:nvPr/>
              </p:nvPicPr>
              <p:blipFill>
                <a:blip r:embed="rId220"/>
                <a:stretch>
                  <a:fillRect/>
                </a:stretch>
              </p:blipFill>
              <p:spPr>
                <a:xfrm>
                  <a:off x="4092933" y="1550227"/>
                  <a:ext cx="1717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55" name="Freihand 154">
                  <a:extLst>
                    <a:ext uri="{FF2B5EF4-FFF2-40B4-BE49-F238E27FC236}">
                      <a16:creationId xmlns:a16="http://schemas.microsoft.com/office/drawing/2014/main" id="{C0A5245E-A283-425C-B4F6-98D46C6D0AA0}"/>
                    </a:ext>
                  </a:extLst>
                </p14:cNvPr>
                <p14:cNvContentPartPr/>
                <p14:nvPr/>
              </p14:nvContentPartPr>
              <p14:xfrm>
                <a:off x="4275453" y="1505947"/>
                <a:ext cx="324360" cy="192600"/>
              </p14:xfrm>
            </p:contentPart>
          </mc:Choice>
          <mc:Fallback>
            <p:pic>
              <p:nvPicPr>
                <p:cNvPr id="155" name="Freihand 154">
                  <a:extLst>
                    <a:ext uri="{FF2B5EF4-FFF2-40B4-BE49-F238E27FC236}">
                      <a16:creationId xmlns:a16="http://schemas.microsoft.com/office/drawing/2014/main" id="{C0A5245E-A283-425C-B4F6-98D46C6D0AA0}"/>
                    </a:ext>
                  </a:extLst>
                </p:cNvPr>
                <p:cNvPicPr/>
                <p:nvPr/>
              </p:nvPicPr>
              <p:blipFill>
                <a:blip r:embed="rId222"/>
                <a:stretch>
                  <a:fillRect/>
                </a:stretch>
              </p:blipFill>
              <p:spPr>
                <a:xfrm>
                  <a:off x="4271133" y="1501627"/>
                  <a:ext cx="33300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56" name="Freihand 155">
                  <a:extLst>
                    <a:ext uri="{FF2B5EF4-FFF2-40B4-BE49-F238E27FC236}">
                      <a16:creationId xmlns:a16="http://schemas.microsoft.com/office/drawing/2014/main" id="{AB216E11-AA11-42B4-B00F-E34816F5A091}"/>
                    </a:ext>
                  </a:extLst>
                </p14:cNvPr>
                <p14:cNvContentPartPr/>
                <p14:nvPr/>
              </p14:nvContentPartPr>
              <p14:xfrm>
                <a:off x="4466253" y="1554907"/>
                <a:ext cx="133560" cy="92520"/>
              </p14:xfrm>
            </p:contentPart>
          </mc:Choice>
          <mc:Fallback>
            <p:pic>
              <p:nvPicPr>
                <p:cNvPr id="156" name="Freihand 155">
                  <a:extLst>
                    <a:ext uri="{FF2B5EF4-FFF2-40B4-BE49-F238E27FC236}">
                      <a16:creationId xmlns:a16="http://schemas.microsoft.com/office/drawing/2014/main" id="{AB216E11-AA11-42B4-B00F-E34816F5A091}"/>
                    </a:ext>
                  </a:extLst>
                </p:cNvPr>
                <p:cNvPicPr/>
                <p:nvPr/>
              </p:nvPicPr>
              <p:blipFill>
                <a:blip r:embed="rId224"/>
                <a:stretch>
                  <a:fillRect/>
                </a:stretch>
              </p:blipFill>
              <p:spPr>
                <a:xfrm>
                  <a:off x="4461933" y="1550587"/>
                  <a:ext cx="1422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58" name="Freihand 157">
                  <a:extLst>
                    <a:ext uri="{FF2B5EF4-FFF2-40B4-BE49-F238E27FC236}">
                      <a16:creationId xmlns:a16="http://schemas.microsoft.com/office/drawing/2014/main" id="{9F02CA6B-CA83-4287-9B42-13783800DE43}"/>
                    </a:ext>
                  </a:extLst>
                </p14:cNvPr>
                <p14:cNvContentPartPr/>
                <p14:nvPr/>
              </p14:nvContentPartPr>
              <p14:xfrm>
                <a:off x="4825533" y="1872067"/>
                <a:ext cx="19800" cy="23040"/>
              </p14:xfrm>
            </p:contentPart>
          </mc:Choice>
          <mc:Fallback>
            <p:pic>
              <p:nvPicPr>
                <p:cNvPr id="158" name="Freihand 157">
                  <a:extLst>
                    <a:ext uri="{FF2B5EF4-FFF2-40B4-BE49-F238E27FC236}">
                      <a16:creationId xmlns:a16="http://schemas.microsoft.com/office/drawing/2014/main" id="{9F02CA6B-CA83-4287-9B42-13783800DE43}"/>
                    </a:ext>
                  </a:extLst>
                </p:cNvPr>
                <p:cNvPicPr/>
                <p:nvPr/>
              </p:nvPicPr>
              <p:blipFill>
                <a:blip r:embed="rId226"/>
                <a:stretch>
                  <a:fillRect/>
                </a:stretch>
              </p:blipFill>
              <p:spPr>
                <a:xfrm>
                  <a:off x="4821213" y="1867747"/>
                  <a:ext cx="2844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59" name="Freihand 158">
                  <a:extLst>
                    <a:ext uri="{FF2B5EF4-FFF2-40B4-BE49-F238E27FC236}">
                      <a16:creationId xmlns:a16="http://schemas.microsoft.com/office/drawing/2014/main" id="{8DC91237-F4DA-4258-A2AF-B2D310FEA2ED}"/>
                    </a:ext>
                  </a:extLst>
                </p14:cNvPr>
                <p14:cNvContentPartPr/>
                <p14:nvPr/>
              </p14:nvContentPartPr>
              <p14:xfrm>
                <a:off x="4812573" y="1883587"/>
                <a:ext cx="289440" cy="189360"/>
              </p14:xfrm>
            </p:contentPart>
          </mc:Choice>
          <mc:Fallback>
            <p:pic>
              <p:nvPicPr>
                <p:cNvPr id="159" name="Freihand 158">
                  <a:extLst>
                    <a:ext uri="{FF2B5EF4-FFF2-40B4-BE49-F238E27FC236}">
                      <a16:creationId xmlns:a16="http://schemas.microsoft.com/office/drawing/2014/main" id="{8DC91237-F4DA-4258-A2AF-B2D310FEA2ED}"/>
                    </a:ext>
                  </a:extLst>
                </p:cNvPr>
                <p:cNvPicPr/>
                <p:nvPr/>
              </p:nvPicPr>
              <p:blipFill>
                <a:blip r:embed="rId228"/>
                <a:stretch>
                  <a:fillRect/>
                </a:stretch>
              </p:blipFill>
              <p:spPr>
                <a:xfrm>
                  <a:off x="4808253" y="1879267"/>
                  <a:ext cx="29808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61" name="Freihand 160">
                  <a:extLst>
                    <a:ext uri="{FF2B5EF4-FFF2-40B4-BE49-F238E27FC236}">
                      <a16:creationId xmlns:a16="http://schemas.microsoft.com/office/drawing/2014/main" id="{9074068F-FE90-45C5-A990-10CAA855815E}"/>
                    </a:ext>
                  </a:extLst>
                </p14:cNvPr>
                <p14:cNvContentPartPr/>
                <p14:nvPr/>
              </p14:nvContentPartPr>
              <p14:xfrm>
                <a:off x="4834173" y="1832827"/>
                <a:ext cx="131040" cy="96480"/>
              </p14:xfrm>
            </p:contentPart>
          </mc:Choice>
          <mc:Fallback>
            <p:pic>
              <p:nvPicPr>
                <p:cNvPr id="161" name="Freihand 160">
                  <a:extLst>
                    <a:ext uri="{FF2B5EF4-FFF2-40B4-BE49-F238E27FC236}">
                      <a16:creationId xmlns:a16="http://schemas.microsoft.com/office/drawing/2014/main" id="{9074068F-FE90-45C5-A990-10CAA855815E}"/>
                    </a:ext>
                  </a:extLst>
                </p:cNvPr>
                <p:cNvPicPr/>
                <p:nvPr/>
              </p:nvPicPr>
              <p:blipFill>
                <a:blip r:embed="rId230"/>
                <a:stretch>
                  <a:fillRect/>
                </a:stretch>
              </p:blipFill>
              <p:spPr>
                <a:xfrm>
                  <a:off x="4829853" y="1828507"/>
                  <a:ext cx="1396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62" name="Freihand 161">
                  <a:extLst>
                    <a:ext uri="{FF2B5EF4-FFF2-40B4-BE49-F238E27FC236}">
                      <a16:creationId xmlns:a16="http://schemas.microsoft.com/office/drawing/2014/main" id="{43B94A28-1CBF-40D3-9EB1-3DD0FDB50F65}"/>
                    </a:ext>
                  </a:extLst>
                </p14:cNvPr>
                <p14:cNvContentPartPr/>
                <p14:nvPr/>
              </p14:nvContentPartPr>
              <p14:xfrm>
                <a:off x="5009133" y="2000227"/>
                <a:ext cx="21240" cy="49320"/>
              </p14:xfrm>
            </p:contentPart>
          </mc:Choice>
          <mc:Fallback>
            <p:pic>
              <p:nvPicPr>
                <p:cNvPr id="162" name="Freihand 161">
                  <a:extLst>
                    <a:ext uri="{FF2B5EF4-FFF2-40B4-BE49-F238E27FC236}">
                      <a16:creationId xmlns:a16="http://schemas.microsoft.com/office/drawing/2014/main" id="{43B94A28-1CBF-40D3-9EB1-3DD0FDB50F65}"/>
                    </a:ext>
                  </a:extLst>
                </p:cNvPr>
                <p:cNvPicPr/>
                <p:nvPr/>
              </p:nvPicPr>
              <p:blipFill>
                <a:blip r:embed="rId232"/>
                <a:stretch>
                  <a:fillRect/>
                </a:stretch>
              </p:blipFill>
              <p:spPr>
                <a:xfrm>
                  <a:off x="5004813" y="1995907"/>
                  <a:ext cx="2988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63" name="Freihand 162">
                  <a:extLst>
                    <a:ext uri="{FF2B5EF4-FFF2-40B4-BE49-F238E27FC236}">
                      <a16:creationId xmlns:a16="http://schemas.microsoft.com/office/drawing/2014/main" id="{5AD31D60-D620-447E-9123-5E018FE54FF2}"/>
                    </a:ext>
                  </a:extLst>
                </p14:cNvPr>
                <p14:cNvContentPartPr/>
                <p14:nvPr/>
              </p14:nvContentPartPr>
              <p14:xfrm>
                <a:off x="4306773" y="1540867"/>
                <a:ext cx="68760" cy="65880"/>
              </p14:xfrm>
            </p:contentPart>
          </mc:Choice>
          <mc:Fallback>
            <p:pic>
              <p:nvPicPr>
                <p:cNvPr id="163" name="Freihand 162">
                  <a:extLst>
                    <a:ext uri="{FF2B5EF4-FFF2-40B4-BE49-F238E27FC236}">
                      <a16:creationId xmlns:a16="http://schemas.microsoft.com/office/drawing/2014/main" id="{5AD31D60-D620-447E-9123-5E018FE54FF2}"/>
                    </a:ext>
                  </a:extLst>
                </p:cNvPr>
                <p:cNvPicPr/>
                <p:nvPr/>
              </p:nvPicPr>
              <p:blipFill>
                <a:blip r:embed="rId234"/>
                <a:stretch>
                  <a:fillRect/>
                </a:stretch>
              </p:blipFill>
              <p:spPr>
                <a:xfrm>
                  <a:off x="4302453" y="1536547"/>
                  <a:ext cx="774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64" name="Freihand 163">
                  <a:extLst>
                    <a:ext uri="{FF2B5EF4-FFF2-40B4-BE49-F238E27FC236}">
                      <a16:creationId xmlns:a16="http://schemas.microsoft.com/office/drawing/2014/main" id="{2D27F7EF-D487-4CD5-8F3A-E4533209CE79}"/>
                    </a:ext>
                  </a:extLst>
                </p14:cNvPr>
                <p14:cNvContentPartPr/>
                <p14:nvPr/>
              </p14:nvContentPartPr>
              <p14:xfrm>
                <a:off x="4486053" y="1612147"/>
                <a:ext cx="26640" cy="58680"/>
              </p14:xfrm>
            </p:contentPart>
          </mc:Choice>
          <mc:Fallback>
            <p:pic>
              <p:nvPicPr>
                <p:cNvPr id="164" name="Freihand 163">
                  <a:extLst>
                    <a:ext uri="{FF2B5EF4-FFF2-40B4-BE49-F238E27FC236}">
                      <a16:creationId xmlns:a16="http://schemas.microsoft.com/office/drawing/2014/main" id="{2D27F7EF-D487-4CD5-8F3A-E4533209CE79}"/>
                    </a:ext>
                  </a:extLst>
                </p:cNvPr>
                <p:cNvPicPr/>
                <p:nvPr/>
              </p:nvPicPr>
              <p:blipFill>
                <a:blip r:embed="rId236"/>
                <a:stretch>
                  <a:fillRect/>
                </a:stretch>
              </p:blipFill>
              <p:spPr>
                <a:xfrm>
                  <a:off x="4481733" y="1607827"/>
                  <a:ext cx="352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66" name="Freihand 165">
                  <a:extLst>
                    <a:ext uri="{FF2B5EF4-FFF2-40B4-BE49-F238E27FC236}">
                      <a16:creationId xmlns:a16="http://schemas.microsoft.com/office/drawing/2014/main" id="{F27A0DCE-65F4-4E80-9C7E-F94F7B3CF9CC}"/>
                    </a:ext>
                  </a:extLst>
                </p14:cNvPr>
                <p14:cNvContentPartPr/>
                <p14:nvPr/>
              </p14:nvContentPartPr>
              <p14:xfrm>
                <a:off x="4866933" y="1897267"/>
                <a:ext cx="62640" cy="55080"/>
              </p14:xfrm>
            </p:contentPart>
          </mc:Choice>
          <mc:Fallback>
            <p:pic>
              <p:nvPicPr>
                <p:cNvPr id="166" name="Freihand 165">
                  <a:extLst>
                    <a:ext uri="{FF2B5EF4-FFF2-40B4-BE49-F238E27FC236}">
                      <a16:creationId xmlns:a16="http://schemas.microsoft.com/office/drawing/2014/main" id="{F27A0DCE-65F4-4E80-9C7E-F94F7B3CF9CC}"/>
                    </a:ext>
                  </a:extLst>
                </p:cNvPr>
                <p:cNvPicPr/>
                <p:nvPr/>
              </p:nvPicPr>
              <p:blipFill>
                <a:blip r:embed="rId238"/>
                <a:stretch>
                  <a:fillRect/>
                </a:stretch>
              </p:blipFill>
              <p:spPr>
                <a:xfrm>
                  <a:off x="4862613" y="1892947"/>
                  <a:ext cx="7128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68" name="Freihand 167">
                  <a:extLst>
                    <a:ext uri="{FF2B5EF4-FFF2-40B4-BE49-F238E27FC236}">
                      <a16:creationId xmlns:a16="http://schemas.microsoft.com/office/drawing/2014/main" id="{B430E37F-5ECC-4217-B560-5BD706DE3F38}"/>
                    </a:ext>
                  </a:extLst>
                </p14:cNvPr>
                <p14:cNvContentPartPr/>
                <p14:nvPr/>
              </p14:nvContentPartPr>
              <p14:xfrm>
                <a:off x="4192293" y="2488387"/>
                <a:ext cx="46800" cy="211680"/>
              </p14:xfrm>
            </p:contentPart>
          </mc:Choice>
          <mc:Fallback>
            <p:pic>
              <p:nvPicPr>
                <p:cNvPr id="168" name="Freihand 167">
                  <a:extLst>
                    <a:ext uri="{FF2B5EF4-FFF2-40B4-BE49-F238E27FC236}">
                      <a16:creationId xmlns:a16="http://schemas.microsoft.com/office/drawing/2014/main" id="{B430E37F-5ECC-4217-B560-5BD706DE3F38}"/>
                    </a:ext>
                  </a:extLst>
                </p:cNvPr>
                <p:cNvPicPr/>
                <p:nvPr/>
              </p:nvPicPr>
              <p:blipFill>
                <a:blip r:embed="rId240"/>
                <a:stretch>
                  <a:fillRect/>
                </a:stretch>
              </p:blipFill>
              <p:spPr>
                <a:xfrm>
                  <a:off x="4187973" y="2484067"/>
                  <a:ext cx="5544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69" name="Freihand 168">
                  <a:extLst>
                    <a:ext uri="{FF2B5EF4-FFF2-40B4-BE49-F238E27FC236}">
                      <a16:creationId xmlns:a16="http://schemas.microsoft.com/office/drawing/2014/main" id="{ED4FD7C9-51B4-454B-B858-6947E22DB10A}"/>
                    </a:ext>
                  </a:extLst>
                </p14:cNvPr>
                <p14:cNvContentPartPr/>
                <p14:nvPr/>
              </p14:nvContentPartPr>
              <p14:xfrm>
                <a:off x="4203453" y="2473267"/>
                <a:ext cx="115920" cy="115920"/>
              </p14:xfrm>
            </p:contentPart>
          </mc:Choice>
          <mc:Fallback>
            <p:pic>
              <p:nvPicPr>
                <p:cNvPr id="169" name="Freihand 168">
                  <a:extLst>
                    <a:ext uri="{FF2B5EF4-FFF2-40B4-BE49-F238E27FC236}">
                      <a16:creationId xmlns:a16="http://schemas.microsoft.com/office/drawing/2014/main" id="{ED4FD7C9-51B4-454B-B858-6947E22DB10A}"/>
                    </a:ext>
                  </a:extLst>
                </p:cNvPr>
                <p:cNvPicPr/>
                <p:nvPr/>
              </p:nvPicPr>
              <p:blipFill>
                <a:blip r:embed="rId242"/>
                <a:stretch>
                  <a:fillRect/>
                </a:stretch>
              </p:blipFill>
              <p:spPr>
                <a:xfrm>
                  <a:off x="4199133" y="2468947"/>
                  <a:ext cx="1245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71" name="Freihand 170">
                  <a:extLst>
                    <a:ext uri="{FF2B5EF4-FFF2-40B4-BE49-F238E27FC236}">
                      <a16:creationId xmlns:a16="http://schemas.microsoft.com/office/drawing/2014/main" id="{7E763D1D-125A-407D-8F2A-525F430FD825}"/>
                    </a:ext>
                  </a:extLst>
                </p14:cNvPr>
                <p14:cNvContentPartPr/>
                <p14:nvPr/>
              </p14:nvContentPartPr>
              <p14:xfrm>
                <a:off x="4274733" y="2554627"/>
                <a:ext cx="122400" cy="150840"/>
              </p14:xfrm>
            </p:contentPart>
          </mc:Choice>
          <mc:Fallback>
            <p:pic>
              <p:nvPicPr>
                <p:cNvPr id="171" name="Freihand 170">
                  <a:extLst>
                    <a:ext uri="{FF2B5EF4-FFF2-40B4-BE49-F238E27FC236}">
                      <a16:creationId xmlns:a16="http://schemas.microsoft.com/office/drawing/2014/main" id="{7E763D1D-125A-407D-8F2A-525F430FD825}"/>
                    </a:ext>
                  </a:extLst>
                </p:cNvPr>
                <p:cNvPicPr/>
                <p:nvPr/>
              </p:nvPicPr>
              <p:blipFill>
                <a:blip r:embed="rId244"/>
                <a:stretch>
                  <a:fillRect/>
                </a:stretch>
              </p:blipFill>
              <p:spPr>
                <a:xfrm>
                  <a:off x="4270413" y="2550307"/>
                  <a:ext cx="1310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72" name="Freihand 171">
                  <a:extLst>
                    <a:ext uri="{FF2B5EF4-FFF2-40B4-BE49-F238E27FC236}">
                      <a16:creationId xmlns:a16="http://schemas.microsoft.com/office/drawing/2014/main" id="{F4C25147-DDDD-4AFA-BD7D-833BEB60DE4A}"/>
                    </a:ext>
                  </a:extLst>
                </p14:cNvPr>
                <p14:cNvContentPartPr/>
                <p14:nvPr/>
              </p14:nvContentPartPr>
              <p14:xfrm>
                <a:off x="4306773" y="2614747"/>
                <a:ext cx="103320" cy="23040"/>
              </p14:xfrm>
            </p:contentPart>
          </mc:Choice>
          <mc:Fallback>
            <p:pic>
              <p:nvPicPr>
                <p:cNvPr id="172" name="Freihand 171">
                  <a:extLst>
                    <a:ext uri="{FF2B5EF4-FFF2-40B4-BE49-F238E27FC236}">
                      <a16:creationId xmlns:a16="http://schemas.microsoft.com/office/drawing/2014/main" id="{F4C25147-DDDD-4AFA-BD7D-833BEB60DE4A}"/>
                    </a:ext>
                  </a:extLst>
                </p:cNvPr>
                <p:cNvPicPr/>
                <p:nvPr/>
              </p:nvPicPr>
              <p:blipFill>
                <a:blip r:embed="rId246"/>
                <a:stretch>
                  <a:fillRect/>
                </a:stretch>
              </p:blipFill>
              <p:spPr>
                <a:xfrm>
                  <a:off x="4302453" y="2610427"/>
                  <a:ext cx="11196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73" name="Freihand 172">
                  <a:extLst>
                    <a:ext uri="{FF2B5EF4-FFF2-40B4-BE49-F238E27FC236}">
                      <a16:creationId xmlns:a16="http://schemas.microsoft.com/office/drawing/2014/main" id="{1BF8A5E0-0E77-404D-87D1-BFF0A361A23D}"/>
                    </a:ext>
                  </a:extLst>
                </p14:cNvPr>
                <p14:cNvContentPartPr/>
                <p14:nvPr/>
              </p14:nvContentPartPr>
              <p14:xfrm>
                <a:off x="4106253" y="2754787"/>
                <a:ext cx="309240" cy="46440"/>
              </p14:xfrm>
            </p:contentPart>
          </mc:Choice>
          <mc:Fallback>
            <p:pic>
              <p:nvPicPr>
                <p:cNvPr id="173" name="Freihand 172">
                  <a:extLst>
                    <a:ext uri="{FF2B5EF4-FFF2-40B4-BE49-F238E27FC236}">
                      <a16:creationId xmlns:a16="http://schemas.microsoft.com/office/drawing/2014/main" id="{1BF8A5E0-0E77-404D-87D1-BFF0A361A23D}"/>
                    </a:ext>
                  </a:extLst>
                </p:cNvPr>
                <p:cNvPicPr/>
                <p:nvPr/>
              </p:nvPicPr>
              <p:blipFill>
                <a:blip r:embed="rId248"/>
                <a:stretch>
                  <a:fillRect/>
                </a:stretch>
              </p:blipFill>
              <p:spPr>
                <a:xfrm>
                  <a:off x="4101933" y="2750467"/>
                  <a:ext cx="31788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74" name="Freihand 173">
                  <a:extLst>
                    <a:ext uri="{FF2B5EF4-FFF2-40B4-BE49-F238E27FC236}">
                      <a16:creationId xmlns:a16="http://schemas.microsoft.com/office/drawing/2014/main" id="{3FB09566-DACD-46C2-8C4A-014CE7BBC1A9}"/>
                    </a:ext>
                  </a:extLst>
                </p14:cNvPr>
                <p14:cNvContentPartPr/>
                <p14:nvPr/>
              </p14:nvContentPartPr>
              <p14:xfrm>
                <a:off x="4175733" y="2794387"/>
                <a:ext cx="118080" cy="219600"/>
              </p14:xfrm>
            </p:contentPart>
          </mc:Choice>
          <mc:Fallback>
            <p:pic>
              <p:nvPicPr>
                <p:cNvPr id="174" name="Freihand 173">
                  <a:extLst>
                    <a:ext uri="{FF2B5EF4-FFF2-40B4-BE49-F238E27FC236}">
                      <a16:creationId xmlns:a16="http://schemas.microsoft.com/office/drawing/2014/main" id="{3FB09566-DACD-46C2-8C4A-014CE7BBC1A9}"/>
                    </a:ext>
                  </a:extLst>
                </p:cNvPr>
                <p:cNvPicPr/>
                <p:nvPr/>
              </p:nvPicPr>
              <p:blipFill>
                <a:blip r:embed="rId250"/>
                <a:stretch>
                  <a:fillRect/>
                </a:stretch>
              </p:blipFill>
              <p:spPr>
                <a:xfrm>
                  <a:off x="4171413" y="2790067"/>
                  <a:ext cx="12672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75" name="Freihand 174">
                  <a:extLst>
                    <a:ext uri="{FF2B5EF4-FFF2-40B4-BE49-F238E27FC236}">
                      <a16:creationId xmlns:a16="http://schemas.microsoft.com/office/drawing/2014/main" id="{BE9CE7AC-1CCF-42D2-8233-8C7D82907D78}"/>
                    </a:ext>
                  </a:extLst>
                </p14:cNvPr>
                <p14:cNvContentPartPr/>
                <p14:nvPr/>
              </p14:nvContentPartPr>
              <p14:xfrm>
                <a:off x="4313973" y="2864947"/>
                <a:ext cx="28080" cy="122040"/>
              </p14:xfrm>
            </p:contentPart>
          </mc:Choice>
          <mc:Fallback>
            <p:pic>
              <p:nvPicPr>
                <p:cNvPr id="175" name="Freihand 174">
                  <a:extLst>
                    <a:ext uri="{FF2B5EF4-FFF2-40B4-BE49-F238E27FC236}">
                      <a16:creationId xmlns:a16="http://schemas.microsoft.com/office/drawing/2014/main" id="{BE9CE7AC-1CCF-42D2-8233-8C7D82907D78}"/>
                    </a:ext>
                  </a:extLst>
                </p:cNvPr>
                <p:cNvPicPr/>
                <p:nvPr/>
              </p:nvPicPr>
              <p:blipFill>
                <a:blip r:embed="rId252"/>
                <a:stretch>
                  <a:fillRect/>
                </a:stretch>
              </p:blipFill>
              <p:spPr>
                <a:xfrm>
                  <a:off x="4309653" y="2860627"/>
                  <a:ext cx="367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76" name="Freihand 175">
                  <a:extLst>
                    <a:ext uri="{FF2B5EF4-FFF2-40B4-BE49-F238E27FC236}">
                      <a16:creationId xmlns:a16="http://schemas.microsoft.com/office/drawing/2014/main" id="{B3FEB103-D75A-4D2F-A85A-0EFDAA6F4254}"/>
                    </a:ext>
                  </a:extLst>
                </p14:cNvPr>
                <p14:cNvContentPartPr/>
                <p14:nvPr/>
              </p14:nvContentPartPr>
              <p14:xfrm>
                <a:off x="4290573" y="2851987"/>
                <a:ext cx="18360" cy="13680"/>
              </p14:xfrm>
            </p:contentPart>
          </mc:Choice>
          <mc:Fallback>
            <p:pic>
              <p:nvPicPr>
                <p:cNvPr id="176" name="Freihand 175">
                  <a:extLst>
                    <a:ext uri="{FF2B5EF4-FFF2-40B4-BE49-F238E27FC236}">
                      <a16:creationId xmlns:a16="http://schemas.microsoft.com/office/drawing/2014/main" id="{B3FEB103-D75A-4D2F-A85A-0EFDAA6F4254}"/>
                    </a:ext>
                  </a:extLst>
                </p:cNvPr>
                <p:cNvPicPr/>
                <p:nvPr/>
              </p:nvPicPr>
              <p:blipFill>
                <a:blip r:embed="rId254"/>
                <a:stretch>
                  <a:fillRect/>
                </a:stretch>
              </p:blipFill>
              <p:spPr>
                <a:xfrm>
                  <a:off x="4286253" y="2847667"/>
                  <a:ext cx="270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77" name="Freihand 176">
                  <a:extLst>
                    <a:ext uri="{FF2B5EF4-FFF2-40B4-BE49-F238E27FC236}">
                      <a16:creationId xmlns:a16="http://schemas.microsoft.com/office/drawing/2014/main" id="{A45F1311-C2E0-4FED-AF1C-62097DC491DA}"/>
                    </a:ext>
                  </a:extLst>
                </p14:cNvPr>
                <p14:cNvContentPartPr/>
                <p14:nvPr/>
              </p14:nvContentPartPr>
              <p14:xfrm>
                <a:off x="4255653" y="2825347"/>
                <a:ext cx="143640" cy="166320"/>
              </p14:xfrm>
            </p:contentPart>
          </mc:Choice>
          <mc:Fallback>
            <p:pic>
              <p:nvPicPr>
                <p:cNvPr id="177" name="Freihand 176">
                  <a:extLst>
                    <a:ext uri="{FF2B5EF4-FFF2-40B4-BE49-F238E27FC236}">
                      <a16:creationId xmlns:a16="http://schemas.microsoft.com/office/drawing/2014/main" id="{A45F1311-C2E0-4FED-AF1C-62097DC491DA}"/>
                    </a:ext>
                  </a:extLst>
                </p:cNvPr>
                <p:cNvPicPr/>
                <p:nvPr/>
              </p:nvPicPr>
              <p:blipFill>
                <a:blip r:embed="rId256"/>
                <a:stretch>
                  <a:fillRect/>
                </a:stretch>
              </p:blipFill>
              <p:spPr>
                <a:xfrm>
                  <a:off x="4251333" y="2821027"/>
                  <a:ext cx="1522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78" name="Freihand 177">
                  <a:extLst>
                    <a:ext uri="{FF2B5EF4-FFF2-40B4-BE49-F238E27FC236}">
                      <a16:creationId xmlns:a16="http://schemas.microsoft.com/office/drawing/2014/main" id="{2DE113A1-BAFA-44B8-BC8E-D5FB80A31DAB}"/>
                    </a:ext>
                  </a:extLst>
                </p14:cNvPr>
                <p14:cNvContentPartPr/>
                <p14:nvPr/>
              </p14:nvContentPartPr>
              <p14:xfrm>
                <a:off x="4308573" y="2431867"/>
                <a:ext cx="178560" cy="553320"/>
              </p14:xfrm>
            </p:contentPart>
          </mc:Choice>
          <mc:Fallback>
            <p:pic>
              <p:nvPicPr>
                <p:cNvPr id="178" name="Freihand 177">
                  <a:extLst>
                    <a:ext uri="{FF2B5EF4-FFF2-40B4-BE49-F238E27FC236}">
                      <a16:creationId xmlns:a16="http://schemas.microsoft.com/office/drawing/2014/main" id="{2DE113A1-BAFA-44B8-BC8E-D5FB80A31DAB}"/>
                    </a:ext>
                  </a:extLst>
                </p:cNvPr>
                <p:cNvPicPr/>
                <p:nvPr/>
              </p:nvPicPr>
              <p:blipFill>
                <a:blip r:embed="rId258"/>
                <a:stretch>
                  <a:fillRect/>
                </a:stretch>
              </p:blipFill>
              <p:spPr>
                <a:xfrm>
                  <a:off x="4304253" y="2427547"/>
                  <a:ext cx="187200" cy="5619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79" name="Freihand 178">
                  <a:extLst>
                    <a:ext uri="{FF2B5EF4-FFF2-40B4-BE49-F238E27FC236}">
                      <a16:creationId xmlns:a16="http://schemas.microsoft.com/office/drawing/2014/main" id="{C76DC791-7A73-47C2-B2E9-100004283B62}"/>
                    </a:ext>
                  </a:extLst>
                </p14:cNvPr>
                <p14:cNvContentPartPr/>
                <p14:nvPr/>
              </p14:nvContentPartPr>
              <p14:xfrm>
                <a:off x="3996453" y="2433307"/>
                <a:ext cx="138600" cy="635400"/>
              </p14:xfrm>
            </p:contentPart>
          </mc:Choice>
          <mc:Fallback>
            <p:pic>
              <p:nvPicPr>
                <p:cNvPr id="179" name="Freihand 178">
                  <a:extLst>
                    <a:ext uri="{FF2B5EF4-FFF2-40B4-BE49-F238E27FC236}">
                      <a16:creationId xmlns:a16="http://schemas.microsoft.com/office/drawing/2014/main" id="{C76DC791-7A73-47C2-B2E9-100004283B62}"/>
                    </a:ext>
                  </a:extLst>
                </p:cNvPr>
                <p:cNvPicPr/>
                <p:nvPr/>
              </p:nvPicPr>
              <p:blipFill>
                <a:blip r:embed="rId260"/>
                <a:stretch>
                  <a:fillRect/>
                </a:stretch>
              </p:blipFill>
              <p:spPr>
                <a:xfrm>
                  <a:off x="3992133" y="2428987"/>
                  <a:ext cx="147240" cy="6440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80" name="Freihand 179">
                  <a:extLst>
                    <a:ext uri="{FF2B5EF4-FFF2-40B4-BE49-F238E27FC236}">
                      <a16:creationId xmlns:a16="http://schemas.microsoft.com/office/drawing/2014/main" id="{B0EEEE66-D295-4A52-B815-A06AABF44E35}"/>
                    </a:ext>
                  </a:extLst>
                </p14:cNvPr>
                <p14:cNvContentPartPr/>
                <p14:nvPr/>
              </p14:nvContentPartPr>
              <p14:xfrm>
                <a:off x="4380933" y="2911747"/>
                <a:ext cx="117360" cy="102960"/>
              </p14:xfrm>
            </p:contentPart>
          </mc:Choice>
          <mc:Fallback>
            <p:pic>
              <p:nvPicPr>
                <p:cNvPr id="180" name="Freihand 179">
                  <a:extLst>
                    <a:ext uri="{FF2B5EF4-FFF2-40B4-BE49-F238E27FC236}">
                      <a16:creationId xmlns:a16="http://schemas.microsoft.com/office/drawing/2014/main" id="{B0EEEE66-D295-4A52-B815-A06AABF44E35}"/>
                    </a:ext>
                  </a:extLst>
                </p:cNvPr>
                <p:cNvPicPr/>
                <p:nvPr/>
              </p:nvPicPr>
              <p:blipFill>
                <a:blip r:embed="rId262"/>
                <a:stretch>
                  <a:fillRect/>
                </a:stretch>
              </p:blipFill>
              <p:spPr>
                <a:xfrm>
                  <a:off x="4376613" y="2907427"/>
                  <a:ext cx="1260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81" name="Freihand 180">
                  <a:extLst>
                    <a:ext uri="{FF2B5EF4-FFF2-40B4-BE49-F238E27FC236}">
                      <a16:creationId xmlns:a16="http://schemas.microsoft.com/office/drawing/2014/main" id="{27C93B9A-E80C-49FA-8C2D-4DDED0BFF6BB}"/>
                    </a:ext>
                  </a:extLst>
                </p14:cNvPr>
                <p14:cNvContentPartPr/>
                <p14:nvPr/>
              </p14:nvContentPartPr>
              <p14:xfrm>
                <a:off x="4540413" y="2730667"/>
                <a:ext cx="162000" cy="11880"/>
              </p14:xfrm>
            </p:contentPart>
          </mc:Choice>
          <mc:Fallback>
            <p:pic>
              <p:nvPicPr>
                <p:cNvPr id="181" name="Freihand 180">
                  <a:extLst>
                    <a:ext uri="{FF2B5EF4-FFF2-40B4-BE49-F238E27FC236}">
                      <a16:creationId xmlns:a16="http://schemas.microsoft.com/office/drawing/2014/main" id="{27C93B9A-E80C-49FA-8C2D-4DDED0BFF6BB}"/>
                    </a:ext>
                  </a:extLst>
                </p:cNvPr>
                <p:cNvPicPr/>
                <p:nvPr/>
              </p:nvPicPr>
              <p:blipFill>
                <a:blip r:embed="rId264"/>
                <a:stretch>
                  <a:fillRect/>
                </a:stretch>
              </p:blipFill>
              <p:spPr>
                <a:xfrm>
                  <a:off x="4536093" y="2726347"/>
                  <a:ext cx="1706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82" name="Freihand 181">
                  <a:extLst>
                    <a:ext uri="{FF2B5EF4-FFF2-40B4-BE49-F238E27FC236}">
                      <a16:creationId xmlns:a16="http://schemas.microsoft.com/office/drawing/2014/main" id="{BBA4EE39-8BA4-462A-808C-139B18F5D26C}"/>
                    </a:ext>
                  </a:extLst>
                </p14:cNvPr>
                <p14:cNvContentPartPr/>
                <p14:nvPr/>
              </p14:nvContentPartPr>
              <p14:xfrm>
                <a:off x="4550493" y="2787547"/>
                <a:ext cx="137880" cy="9720"/>
              </p14:xfrm>
            </p:contentPart>
          </mc:Choice>
          <mc:Fallback>
            <p:pic>
              <p:nvPicPr>
                <p:cNvPr id="182" name="Freihand 181">
                  <a:extLst>
                    <a:ext uri="{FF2B5EF4-FFF2-40B4-BE49-F238E27FC236}">
                      <a16:creationId xmlns:a16="http://schemas.microsoft.com/office/drawing/2014/main" id="{BBA4EE39-8BA4-462A-808C-139B18F5D26C}"/>
                    </a:ext>
                  </a:extLst>
                </p:cNvPr>
                <p:cNvPicPr/>
                <p:nvPr/>
              </p:nvPicPr>
              <p:blipFill>
                <a:blip r:embed="rId266"/>
                <a:stretch>
                  <a:fillRect/>
                </a:stretch>
              </p:blipFill>
              <p:spPr>
                <a:xfrm>
                  <a:off x="4546173" y="2783227"/>
                  <a:ext cx="14652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84" name="Freihand 183">
                  <a:extLst>
                    <a:ext uri="{FF2B5EF4-FFF2-40B4-BE49-F238E27FC236}">
                      <a16:creationId xmlns:a16="http://schemas.microsoft.com/office/drawing/2014/main" id="{00BA80CF-C4D6-4FE6-BD6A-6C0891D13BFE}"/>
                    </a:ext>
                  </a:extLst>
                </p14:cNvPr>
                <p14:cNvContentPartPr/>
                <p14:nvPr/>
              </p14:nvContentPartPr>
              <p14:xfrm>
                <a:off x="4879893" y="2492707"/>
                <a:ext cx="117360" cy="226080"/>
              </p14:xfrm>
            </p:contentPart>
          </mc:Choice>
          <mc:Fallback>
            <p:pic>
              <p:nvPicPr>
                <p:cNvPr id="184" name="Freihand 183">
                  <a:extLst>
                    <a:ext uri="{FF2B5EF4-FFF2-40B4-BE49-F238E27FC236}">
                      <a16:creationId xmlns:a16="http://schemas.microsoft.com/office/drawing/2014/main" id="{00BA80CF-C4D6-4FE6-BD6A-6C0891D13BFE}"/>
                    </a:ext>
                  </a:extLst>
                </p:cNvPr>
                <p:cNvPicPr/>
                <p:nvPr/>
              </p:nvPicPr>
              <p:blipFill>
                <a:blip r:embed="rId268"/>
                <a:stretch>
                  <a:fillRect/>
                </a:stretch>
              </p:blipFill>
              <p:spPr>
                <a:xfrm>
                  <a:off x="4875573" y="2488387"/>
                  <a:ext cx="12600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85" name="Freihand 184">
                  <a:extLst>
                    <a:ext uri="{FF2B5EF4-FFF2-40B4-BE49-F238E27FC236}">
                      <a16:creationId xmlns:a16="http://schemas.microsoft.com/office/drawing/2014/main" id="{809D9354-54D1-4431-BE33-FCA45D7281F3}"/>
                    </a:ext>
                  </a:extLst>
                </p14:cNvPr>
                <p14:cNvContentPartPr/>
                <p14:nvPr/>
              </p14:nvContentPartPr>
              <p14:xfrm>
                <a:off x="4976733" y="2561107"/>
                <a:ext cx="111240" cy="127440"/>
              </p14:xfrm>
            </p:contentPart>
          </mc:Choice>
          <mc:Fallback>
            <p:pic>
              <p:nvPicPr>
                <p:cNvPr id="185" name="Freihand 184">
                  <a:extLst>
                    <a:ext uri="{FF2B5EF4-FFF2-40B4-BE49-F238E27FC236}">
                      <a16:creationId xmlns:a16="http://schemas.microsoft.com/office/drawing/2014/main" id="{809D9354-54D1-4431-BE33-FCA45D7281F3}"/>
                    </a:ext>
                  </a:extLst>
                </p:cNvPr>
                <p:cNvPicPr/>
                <p:nvPr/>
              </p:nvPicPr>
              <p:blipFill>
                <a:blip r:embed="rId270"/>
                <a:stretch>
                  <a:fillRect/>
                </a:stretch>
              </p:blipFill>
              <p:spPr>
                <a:xfrm>
                  <a:off x="4972413" y="2556787"/>
                  <a:ext cx="1198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86" name="Freihand 185">
                  <a:extLst>
                    <a:ext uri="{FF2B5EF4-FFF2-40B4-BE49-F238E27FC236}">
                      <a16:creationId xmlns:a16="http://schemas.microsoft.com/office/drawing/2014/main" id="{31E7A5AF-C38F-4CF4-A774-23FB59E4EC5B}"/>
                    </a:ext>
                  </a:extLst>
                </p14:cNvPr>
                <p14:cNvContentPartPr/>
                <p14:nvPr/>
              </p14:nvContentPartPr>
              <p14:xfrm>
                <a:off x="5036853" y="2612227"/>
                <a:ext cx="81720" cy="8280"/>
              </p14:xfrm>
            </p:contentPart>
          </mc:Choice>
          <mc:Fallback>
            <p:pic>
              <p:nvPicPr>
                <p:cNvPr id="186" name="Freihand 185">
                  <a:extLst>
                    <a:ext uri="{FF2B5EF4-FFF2-40B4-BE49-F238E27FC236}">
                      <a16:creationId xmlns:a16="http://schemas.microsoft.com/office/drawing/2014/main" id="{31E7A5AF-C38F-4CF4-A774-23FB59E4EC5B}"/>
                    </a:ext>
                  </a:extLst>
                </p:cNvPr>
                <p:cNvPicPr/>
                <p:nvPr/>
              </p:nvPicPr>
              <p:blipFill>
                <a:blip r:embed="rId272"/>
                <a:stretch>
                  <a:fillRect/>
                </a:stretch>
              </p:blipFill>
              <p:spPr>
                <a:xfrm>
                  <a:off x="5032533" y="2607907"/>
                  <a:ext cx="903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87" name="Freihand 186">
                  <a:extLst>
                    <a:ext uri="{FF2B5EF4-FFF2-40B4-BE49-F238E27FC236}">
                      <a16:creationId xmlns:a16="http://schemas.microsoft.com/office/drawing/2014/main" id="{C0FCE112-34B7-4CF4-B257-EA3D30F77618}"/>
                    </a:ext>
                  </a:extLst>
                </p14:cNvPr>
                <p14:cNvContentPartPr/>
                <p14:nvPr/>
              </p14:nvContentPartPr>
              <p14:xfrm>
                <a:off x="4834533" y="2695747"/>
                <a:ext cx="327960" cy="40320"/>
              </p14:xfrm>
            </p:contentPart>
          </mc:Choice>
          <mc:Fallback>
            <p:pic>
              <p:nvPicPr>
                <p:cNvPr id="187" name="Freihand 186">
                  <a:extLst>
                    <a:ext uri="{FF2B5EF4-FFF2-40B4-BE49-F238E27FC236}">
                      <a16:creationId xmlns:a16="http://schemas.microsoft.com/office/drawing/2014/main" id="{C0FCE112-34B7-4CF4-B257-EA3D30F77618}"/>
                    </a:ext>
                  </a:extLst>
                </p:cNvPr>
                <p:cNvPicPr/>
                <p:nvPr/>
              </p:nvPicPr>
              <p:blipFill>
                <a:blip r:embed="rId274"/>
                <a:stretch>
                  <a:fillRect/>
                </a:stretch>
              </p:blipFill>
              <p:spPr>
                <a:xfrm>
                  <a:off x="4830213" y="2691427"/>
                  <a:ext cx="33660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88" name="Freihand 187">
                  <a:extLst>
                    <a:ext uri="{FF2B5EF4-FFF2-40B4-BE49-F238E27FC236}">
                      <a16:creationId xmlns:a16="http://schemas.microsoft.com/office/drawing/2014/main" id="{CE98169A-6B75-4235-9BCF-82885102576E}"/>
                    </a:ext>
                  </a:extLst>
                </p14:cNvPr>
                <p14:cNvContentPartPr/>
                <p14:nvPr/>
              </p14:nvContentPartPr>
              <p14:xfrm>
                <a:off x="4906533" y="2795107"/>
                <a:ext cx="26640" cy="178920"/>
              </p14:xfrm>
            </p:contentPart>
          </mc:Choice>
          <mc:Fallback>
            <p:pic>
              <p:nvPicPr>
                <p:cNvPr id="188" name="Freihand 187">
                  <a:extLst>
                    <a:ext uri="{FF2B5EF4-FFF2-40B4-BE49-F238E27FC236}">
                      <a16:creationId xmlns:a16="http://schemas.microsoft.com/office/drawing/2014/main" id="{CE98169A-6B75-4235-9BCF-82885102576E}"/>
                    </a:ext>
                  </a:extLst>
                </p:cNvPr>
                <p:cNvPicPr/>
                <p:nvPr/>
              </p:nvPicPr>
              <p:blipFill>
                <a:blip r:embed="rId276"/>
                <a:stretch>
                  <a:fillRect/>
                </a:stretch>
              </p:blipFill>
              <p:spPr>
                <a:xfrm>
                  <a:off x="4902213" y="2790787"/>
                  <a:ext cx="3528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89" name="Freihand 188">
                  <a:extLst>
                    <a:ext uri="{FF2B5EF4-FFF2-40B4-BE49-F238E27FC236}">
                      <a16:creationId xmlns:a16="http://schemas.microsoft.com/office/drawing/2014/main" id="{D51F07C0-CE8F-48BD-BE6A-0882A6E904D8}"/>
                    </a:ext>
                  </a:extLst>
                </p14:cNvPr>
                <p14:cNvContentPartPr/>
                <p14:nvPr/>
              </p14:nvContentPartPr>
              <p14:xfrm>
                <a:off x="4856493" y="2780347"/>
                <a:ext cx="171000" cy="97200"/>
              </p14:xfrm>
            </p:contentPart>
          </mc:Choice>
          <mc:Fallback>
            <p:pic>
              <p:nvPicPr>
                <p:cNvPr id="189" name="Freihand 188">
                  <a:extLst>
                    <a:ext uri="{FF2B5EF4-FFF2-40B4-BE49-F238E27FC236}">
                      <a16:creationId xmlns:a16="http://schemas.microsoft.com/office/drawing/2014/main" id="{D51F07C0-CE8F-48BD-BE6A-0882A6E904D8}"/>
                    </a:ext>
                  </a:extLst>
                </p:cNvPr>
                <p:cNvPicPr/>
                <p:nvPr/>
              </p:nvPicPr>
              <p:blipFill>
                <a:blip r:embed="rId278"/>
                <a:stretch>
                  <a:fillRect/>
                </a:stretch>
              </p:blipFill>
              <p:spPr>
                <a:xfrm>
                  <a:off x="4852173" y="2776027"/>
                  <a:ext cx="1796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90" name="Freihand 189">
                  <a:extLst>
                    <a:ext uri="{FF2B5EF4-FFF2-40B4-BE49-F238E27FC236}">
                      <a16:creationId xmlns:a16="http://schemas.microsoft.com/office/drawing/2014/main" id="{178B7BF0-EE5C-45C9-82B2-6E9041ECE715}"/>
                    </a:ext>
                  </a:extLst>
                </p14:cNvPr>
                <p14:cNvContentPartPr/>
                <p14:nvPr/>
              </p14:nvContentPartPr>
              <p14:xfrm>
                <a:off x="5032893" y="2876467"/>
                <a:ext cx="7920" cy="105120"/>
              </p14:xfrm>
            </p:contentPart>
          </mc:Choice>
          <mc:Fallback>
            <p:pic>
              <p:nvPicPr>
                <p:cNvPr id="190" name="Freihand 189">
                  <a:extLst>
                    <a:ext uri="{FF2B5EF4-FFF2-40B4-BE49-F238E27FC236}">
                      <a16:creationId xmlns:a16="http://schemas.microsoft.com/office/drawing/2014/main" id="{178B7BF0-EE5C-45C9-82B2-6E9041ECE715}"/>
                    </a:ext>
                  </a:extLst>
                </p:cNvPr>
                <p:cNvPicPr/>
                <p:nvPr/>
              </p:nvPicPr>
              <p:blipFill>
                <a:blip r:embed="rId280"/>
                <a:stretch>
                  <a:fillRect/>
                </a:stretch>
              </p:blipFill>
              <p:spPr>
                <a:xfrm>
                  <a:off x="5028573" y="2872147"/>
                  <a:ext cx="165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91" name="Freihand 190">
                  <a:extLst>
                    <a:ext uri="{FF2B5EF4-FFF2-40B4-BE49-F238E27FC236}">
                      <a16:creationId xmlns:a16="http://schemas.microsoft.com/office/drawing/2014/main" id="{3A001E27-BE99-4B06-B764-DBFF0981DF4F}"/>
                    </a:ext>
                  </a:extLst>
                </p14:cNvPr>
                <p14:cNvContentPartPr/>
                <p14:nvPr/>
              </p14:nvContentPartPr>
              <p14:xfrm>
                <a:off x="4974573" y="2838667"/>
                <a:ext cx="137880" cy="149400"/>
              </p14:xfrm>
            </p:contentPart>
          </mc:Choice>
          <mc:Fallback>
            <p:pic>
              <p:nvPicPr>
                <p:cNvPr id="191" name="Freihand 190">
                  <a:extLst>
                    <a:ext uri="{FF2B5EF4-FFF2-40B4-BE49-F238E27FC236}">
                      <a16:creationId xmlns:a16="http://schemas.microsoft.com/office/drawing/2014/main" id="{3A001E27-BE99-4B06-B764-DBFF0981DF4F}"/>
                    </a:ext>
                  </a:extLst>
                </p:cNvPr>
                <p:cNvPicPr/>
                <p:nvPr/>
              </p:nvPicPr>
              <p:blipFill>
                <a:blip r:embed="rId282"/>
                <a:stretch>
                  <a:fillRect/>
                </a:stretch>
              </p:blipFill>
              <p:spPr>
                <a:xfrm>
                  <a:off x="4970253" y="2834347"/>
                  <a:ext cx="1465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92" name="Freihand 191">
                  <a:extLst>
                    <a:ext uri="{FF2B5EF4-FFF2-40B4-BE49-F238E27FC236}">
                      <a16:creationId xmlns:a16="http://schemas.microsoft.com/office/drawing/2014/main" id="{648387FE-58E9-4928-9D37-21ECB1A59BBD}"/>
                    </a:ext>
                  </a:extLst>
                </p14:cNvPr>
                <p14:cNvContentPartPr/>
                <p14:nvPr/>
              </p14:nvContentPartPr>
              <p14:xfrm>
                <a:off x="5071053" y="2544187"/>
                <a:ext cx="136800" cy="384480"/>
              </p14:xfrm>
            </p:contentPart>
          </mc:Choice>
          <mc:Fallback>
            <p:pic>
              <p:nvPicPr>
                <p:cNvPr id="192" name="Freihand 191">
                  <a:extLst>
                    <a:ext uri="{FF2B5EF4-FFF2-40B4-BE49-F238E27FC236}">
                      <a16:creationId xmlns:a16="http://schemas.microsoft.com/office/drawing/2014/main" id="{648387FE-58E9-4928-9D37-21ECB1A59BBD}"/>
                    </a:ext>
                  </a:extLst>
                </p:cNvPr>
                <p:cNvPicPr/>
                <p:nvPr/>
              </p:nvPicPr>
              <p:blipFill>
                <a:blip r:embed="rId284"/>
                <a:stretch>
                  <a:fillRect/>
                </a:stretch>
              </p:blipFill>
              <p:spPr>
                <a:xfrm>
                  <a:off x="5066733" y="2539867"/>
                  <a:ext cx="145440" cy="39312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93" name="Freihand 192">
                  <a:extLst>
                    <a:ext uri="{FF2B5EF4-FFF2-40B4-BE49-F238E27FC236}">
                      <a16:creationId xmlns:a16="http://schemas.microsoft.com/office/drawing/2014/main" id="{37033685-EE95-4590-83AF-0E8505F2656B}"/>
                    </a:ext>
                  </a:extLst>
                </p14:cNvPr>
                <p14:cNvContentPartPr/>
                <p14:nvPr/>
              </p14:nvContentPartPr>
              <p14:xfrm>
                <a:off x="4751733" y="2497747"/>
                <a:ext cx="141480" cy="463320"/>
              </p14:xfrm>
            </p:contentPart>
          </mc:Choice>
          <mc:Fallback>
            <p:pic>
              <p:nvPicPr>
                <p:cNvPr id="193" name="Freihand 192">
                  <a:extLst>
                    <a:ext uri="{FF2B5EF4-FFF2-40B4-BE49-F238E27FC236}">
                      <a16:creationId xmlns:a16="http://schemas.microsoft.com/office/drawing/2014/main" id="{37033685-EE95-4590-83AF-0E8505F2656B}"/>
                    </a:ext>
                  </a:extLst>
                </p:cNvPr>
                <p:cNvPicPr/>
                <p:nvPr/>
              </p:nvPicPr>
              <p:blipFill>
                <a:blip r:embed="rId286"/>
                <a:stretch>
                  <a:fillRect/>
                </a:stretch>
              </p:blipFill>
              <p:spPr>
                <a:xfrm>
                  <a:off x="4747413" y="2493427"/>
                  <a:ext cx="150120" cy="47196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94" name="Freihand 193">
                  <a:extLst>
                    <a:ext uri="{FF2B5EF4-FFF2-40B4-BE49-F238E27FC236}">
                      <a16:creationId xmlns:a16="http://schemas.microsoft.com/office/drawing/2014/main" id="{BD2F561A-228E-4BEF-95C9-ED6455DD53B5}"/>
                    </a:ext>
                  </a:extLst>
                </p14:cNvPr>
                <p14:cNvContentPartPr/>
                <p14:nvPr/>
              </p14:nvContentPartPr>
              <p14:xfrm>
                <a:off x="5144853" y="2859907"/>
                <a:ext cx="188640" cy="128880"/>
              </p14:xfrm>
            </p:contentPart>
          </mc:Choice>
          <mc:Fallback>
            <p:pic>
              <p:nvPicPr>
                <p:cNvPr id="194" name="Freihand 193">
                  <a:extLst>
                    <a:ext uri="{FF2B5EF4-FFF2-40B4-BE49-F238E27FC236}">
                      <a16:creationId xmlns:a16="http://schemas.microsoft.com/office/drawing/2014/main" id="{BD2F561A-228E-4BEF-95C9-ED6455DD53B5}"/>
                    </a:ext>
                  </a:extLst>
                </p:cNvPr>
                <p:cNvPicPr/>
                <p:nvPr/>
              </p:nvPicPr>
              <p:blipFill>
                <a:blip r:embed="rId288"/>
                <a:stretch>
                  <a:fillRect/>
                </a:stretch>
              </p:blipFill>
              <p:spPr>
                <a:xfrm>
                  <a:off x="5140533" y="2855587"/>
                  <a:ext cx="1972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96" name="Freihand 195">
                  <a:extLst>
                    <a:ext uri="{FF2B5EF4-FFF2-40B4-BE49-F238E27FC236}">
                      <a16:creationId xmlns:a16="http://schemas.microsoft.com/office/drawing/2014/main" id="{E29F21DC-F64C-4AC3-84E8-424DCD97A00F}"/>
                    </a:ext>
                  </a:extLst>
                </p14:cNvPr>
                <p14:cNvContentPartPr/>
                <p14:nvPr/>
              </p14:nvContentPartPr>
              <p14:xfrm>
                <a:off x="5692053" y="2732107"/>
                <a:ext cx="974880" cy="73800"/>
              </p14:xfrm>
            </p:contentPart>
          </mc:Choice>
          <mc:Fallback>
            <p:pic>
              <p:nvPicPr>
                <p:cNvPr id="196" name="Freihand 195">
                  <a:extLst>
                    <a:ext uri="{FF2B5EF4-FFF2-40B4-BE49-F238E27FC236}">
                      <a16:creationId xmlns:a16="http://schemas.microsoft.com/office/drawing/2014/main" id="{E29F21DC-F64C-4AC3-84E8-424DCD97A00F}"/>
                    </a:ext>
                  </a:extLst>
                </p:cNvPr>
                <p:cNvPicPr/>
                <p:nvPr/>
              </p:nvPicPr>
              <p:blipFill>
                <a:blip r:embed="rId290"/>
                <a:stretch>
                  <a:fillRect/>
                </a:stretch>
              </p:blipFill>
              <p:spPr>
                <a:xfrm>
                  <a:off x="5687733" y="2727787"/>
                  <a:ext cx="9835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97" name="Freihand 196">
                  <a:extLst>
                    <a:ext uri="{FF2B5EF4-FFF2-40B4-BE49-F238E27FC236}">
                      <a16:creationId xmlns:a16="http://schemas.microsoft.com/office/drawing/2014/main" id="{D2E19269-8053-4CE4-947D-D291F595C8DE}"/>
                    </a:ext>
                  </a:extLst>
                </p14:cNvPr>
                <p14:cNvContentPartPr/>
                <p14:nvPr/>
              </p14:nvContentPartPr>
              <p14:xfrm>
                <a:off x="6623373" y="2634547"/>
                <a:ext cx="183240" cy="172440"/>
              </p14:xfrm>
            </p:contentPart>
          </mc:Choice>
          <mc:Fallback>
            <p:pic>
              <p:nvPicPr>
                <p:cNvPr id="197" name="Freihand 196">
                  <a:extLst>
                    <a:ext uri="{FF2B5EF4-FFF2-40B4-BE49-F238E27FC236}">
                      <a16:creationId xmlns:a16="http://schemas.microsoft.com/office/drawing/2014/main" id="{D2E19269-8053-4CE4-947D-D291F595C8DE}"/>
                    </a:ext>
                  </a:extLst>
                </p:cNvPr>
                <p:cNvPicPr/>
                <p:nvPr/>
              </p:nvPicPr>
              <p:blipFill>
                <a:blip r:embed="rId292"/>
                <a:stretch>
                  <a:fillRect/>
                </a:stretch>
              </p:blipFill>
              <p:spPr>
                <a:xfrm>
                  <a:off x="6619053" y="2630227"/>
                  <a:ext cx="1918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98" name="Freihand 197">
                  <a:extLst>
                    <a:ext uri="{FF2B5EF4-FFF2-40B4-BE49-F238E27FC236}">
                      <a16:creationId xmlns:a16="http://schemas.microsoft.com/office/drawing/2014/main" id="{37A99F42-5BB9-42E3-B08A-58D7FA8D6B36}"/>
                    </a:ext>
                  </a:extLst>
                </p14:cNvPr>
                <p14:cNvContentPartPr/>
                <p14:nvPr/>
              </p14:nvContentPartPr>
              <p14:xfrm>
                <a:off x="2940573" y="2721667"/>
                <a:ext cx="683280" cy="78480"/>
              </p14:xfrm>
            </p:contentPart>
          </mc:Choice>
          <mc:Fallback>
            <p:pic>
              <p:nvPicPr>
                <p:cNvPr id="198" name="Freihand 197">
                  <a:extLst>
                    <a:ext uri="{FF2B5EF4-FFF2-40B4-BE49-F238E27FC236}">
                      <a16:creationId xmlns:a16="http://schemas.microsoft.com/office/drawing/2014/main" id="{37A99F42-5BB9-42E3-B08A-58D7FA8D6B36}"/>
                    </a:ext>
                  </a:extLst>
                </p:cNvPr>
                <p:cNvPicPr/>
                <p:nvPr/>
              </p:nvPicPr>
              <p:blipFill>
                <a:blip r:embed="rId294"/>
                <a:stretch>
                  <a:fillRect/>
                </a:stretch>
              </p:blipFill>
              <p:spPr>
                <a:xfrm>
                  <a:off x="2936253" y="2717347"/>
                  <a:ext cx="6919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99" name="Freihand 198">
                  <a:extLst>
                    <a:ext uri="{FF2B5EF4-FFF2-40B4-BE49-F238E27FC236}">
                      <a16:creationId xmlns:a16="http://schemas.microsoft.com/office/drawing/2014/main" id="{14481358-7BCA-4AA4-83FC-327FC8EED7B5}"/>
                    </a:ext>
                  </a:extLst>
                </p14:cNvPr>
                <p14:cNvContentPartPr/>
                <p14:nvPr/>
              </p14:nvContentPartPr>
              <p14:xfrm>
                <a:off x="2744733" y="2641747"/>
                <a:ext cx="373680" cy="252360"/>
              </p14:xfrm>
            </p:contentPart>
          </mc:Choice>
          <mc:Fallback>
            <p:pic>
              <p:nvPicPr>
                <p:cNvPr id="199" name="Freihand 198">
                  <a:extLst>
                    <a:ext uri="{FF2B5EF4-FFF2-40B4-BE49-F238E27FC236}">
                      <a16:creationId xmlns:a16="http://schemas.microsoft.com/office/drawing/2014/main" id="{14481358-7BCA-4AA4-83FC-327FC8EED7B5}"/>
                    </a:ext>
                  </a:extLst>
                </p:cNvPr>
                <p:cNvPicPr/>
                <p:nvPr/>
              </p:nvPicPr>
              <p:blipFill>
                <a:blip r:embed="rId296"/>
                <a:stretch>
                  <a:fillRect/>
                </a:stretch>
              </p:blipFill>
              <p:spPr>
                <a:xfrm>
                  <a:off x="2740413" y="2637427"/>
                  <a:ext cx="38232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02" name="Freihand 201">
                  <a:extLst>
                    <a:ext uri="{FF2B5EF4-FFF2-40B4-BE49-F238E27FC236}">
                      <a16:creationId xmlns:a16="http://schemas.microsoft.com/office/drawing/2014/main" id="{8DCB8595-A1E7-4DF0-8DE4-399B14764788}"/>
                    </a:ext>
                  </a:extLst>
                </p14:cNvPr>
                <p14:cNvContentPartPr/>
                <p14:nvPr/>
              </p14:nvContentPartPr>
              <p14:xfrm>
                <a:off x="3036333" y="2407747"/>
                <a:ext cx="135720" cy="124200"/>
              </p14:xfrm>
            </p:contentPart>
          </mc:Choice>
          <mc:Fallback>
            <p:pic>
              <p:nvPicPr>
                <p:cNvPr id="202" name="Freihand 201">
                  <a:extLst>
                    <a:ext uri="{FF2B5EF4-FFF2-40B4-BE49-F238E27FC236}">
                      <a16:creationId xmlns:a16="http://schemas.microsoft.com/office/drawing/2014/main" id="{8DCB8595-A1E7-4DF0-8DE4-399B14764788}"/>
                    </a:ext>
                  </a:extLst>
                </p:cNvPr>
                <p:cNvPicPr/>
                <p:nvPr/>
              </p:nvPicPr>
              <p:blipFill>
                <a:blip r:embed="rId298"/>
                <a:stretch>
                  <a:fillRect/>
                </a:stretch>
              </p:blipFill>
              <p:spPr>
                <a:xfrm>
                  <a:off x="3032013" y="2403427"/>
                  <a:ext cx="1443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04" name="Freihand 203">
                  <a:extLst>
                    <a:ext uri="{FF2B5EF4-FFF2-40B4-BE49-F238E27FC236}">
                      <a16:creationId xmlns:a16="http://schemas.microsoft.com/office/drawing/2014/main" id="{B5477899-F64C-4A0B-8F4C-5DEFF6C86AF9}"/>
                    </a:ext>
                  </a:extLst>
                </p14:cNvPr>
                <p14:cNvContentPartPr/>
                <p14:nvPr/>
              </p14:nvContentPartPr>
              <p14:xfrm>
                <a:off x="3121653" y="2375347"/>
                <a:ext cx="67680" cy="239040"/>
              </p14:xfrm>
            </p:contentPart>
          </mc:Choice>
          <mc:Fallback>
            <p:pic>
              <p:nvPicPr>
                <p:cNvPr id="204" name="Freihand 203">
                  <a:extLst>
                    <a:ext uri="{FF2B5EF4-FFF2-40B4-BE49-F238E27FC236}">
                      <a16:creationId xmlns:a16="http://schemas.microsoft.com/office/drawing/2014/main" id="{B5477899-F64C-4A0B-8F4C-5DEFF6C86AF9}"/>
                    </a:ext>
                  </a:extLst>
                </p:cNvPr>
                <p:cNvPicPr/>
                <p:nvPr/>
              </p:nvPicPr>
              <p:blipFill>
                <a:blip r:embed="rId300"/>
                <a:stretch>
                  <a:fillRect/>
                </a:stretch>
              </p:blipFill>
              <p:spPr>
                <a:xfrm>
                  <a:off x="3117333" y="2371027"/>
                  <a:ext cx="7632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05" name="Freihand 204">
                  <a:extLst>
                    <a:ext uri="{FF2B5EF4-FFF2-40B4-BE49-F238E27FC236}">
                      <a16:creationId xmlns:a16="http://schemas.microsoft.com/office/drawing/2014/main" id="{4AC8AA13-CD69-4571-9BAD-D775825A4EFB}"/>
                    </a:ext>
                  </a:extLst>
                </p14:cNvPr>
                <p14:cNvContentPartPr/>
                <p14:nvPr/>
              </p14:nvContentPartPr>
              <p14:xfrm>
                <a:off x="3219933" y="2393347"/>
                <a:ext cx="140400" cy="41760"/>
              </p14:xfrm>
            </p:contentPart>
          </mc:Choice>
          <mc:Fallback>
            <p:pic>
              <p:nvPicPr>
                <p:cNvPr id="205" name="Freihand 204">
                  <a:extLst>
                    <a:ext uri="{FF2B5EF4-FFF2-40B4-BE49-F238E27FC236}">
                      <a16:creationId xmlns:a16="http://schemas.microsoft.com/office/drawing/2014/main" id="{4AC8AA13-CD69-4571-9BAD-D775825A4EFB}"/>
                    </a:ext>
                  </a:extLst>
                </p:cNvPr>
                <p:cNvPicPr/>
                <p:nvPr/>
              </p:nvPicPr>
              <p:blipFill>
                <a:blip r:embed="rId302"/>
                <a:stretch>
                  <a:fillRect/>
                </a:stretch>
              </p:blipFill>
              <p:spPr>
                <a:xfrm>
                  <a:off x="3215613" y="2389027"/>
                  <a:ext cx="14904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06" name="Freihand 205">
                  <a:extLst>
                    <a:ext uri="{FF2B5EF4-FFF2-40B4-BE49-F238E27FC236}">
                      <a16:creationId xmlns:a16="http://schemas.microsoft.com/office/drawing/2014/main" id="{87702AD4-7F6E-46AD-B7F9-20379DFA388B}"/>
                    </a:ext>
                  </a:extLst>
                </p14:cNvPr>
                <p14:cNvContentPartPr/>
                <p14:nvPr/>
              </p14:nvContentPartPr>
              <p14:xfrm>
                <a:off x="3331893" y="2325307"/>
                <a:ext cx="38880" cy="13320"/>
              </p14:xfrm>
            </p:contentPart>
          </mc:Choice>
          <mc:Fallback>
            <p:pic>
              <p:nvPicPr>
                <p:cNvPr id="206" name="Freihand 205">
                  <a:extLst>
                    <a:ext uri="{FF2B5EF4-FFF2-40B4-BE49-F238E27FC236}">
                      <a16:creationId xmlns:a16="http://schemas.microsoft.com/office/drawing/2014/main" id="{87702AD4-7F6E-46AD-B7F9-20379DFA388B}"/>
                    </a:ext>
                  </a:extLst>
                </p:cNvPr>
                <p:cNvPicPr/>
                <p:nvPr/>
              </p:nvPicPr>
              <p:blipFill>
                <a:blip r:embed="rId304"/>
                <a:stretch>
                  <a:fillRect/>
                </a:stretch>
              </p:blipFill>
              <p:spPr>
                <a:xfrm>
                  <a:off x="3327573" y="2320987"/>
                  <a:ext cx="475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07" name="Freihand 206">
                  <a:extLst>
                    <a:ext uri="{FF2B5EF4-FFF2-40B4-BE49-F238E27FC236}">
                      <a16:creationId xmlns:a16="http://schemas.microsoft.com/office/drawing/2014/main" id="{07221366-843F-4EB7-BAAC-763C1E09F77A}"/>
                    </a:ext>
                  </a:extLst>
                </p14:cNvPr>
                <p14:cNvContentPartPr/>
                <p14:nvPr/>
              </p14:nvContentPartPr>
              <p14:xfrm>
                <a:off x="3350973" y="2338267"/>
                <a:ext cx="111960" cy="126720"/>
              </p14:xfrm>
            </p:contentPart>
          </mc:Choice>
          <mc:Fallback>
            <p:pic>
              <p:nvPicPr>
                <p:cNvPr id="207" name="Freihand 206">
                  <a:extLst>
                    <a:ext uri="{FF2B5EF4-FFF2-40B4-BE49-F238E27FC236}">
                      <a16:creationId xmlns:a16="http://schemas.microsoft.com/office/drawing/2014/main" id="{07221366-843F-4EB7-BAAC-763C1E09F77A}"/>
                    </a:ext>
                  </a:extLst>
                </p:cNvPr>
                <p:cNvPicPr/>
                <p:nvPr/>
              </p:nvPicPr>
              <p:blipFill>
                <a:blip r:embed="rId306"/>
                <a:stretch>
                  <a:fillRect/>
                </a:stretch>
              </p:blipFill>
              <p:spPr>
                <a:xfrm>
                  <a:off x="3346653" y="2333947"/>
                  <a:ext cx="1206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08" name="Freihand 207">
                  <a:extLst>
                    <a:ext uri="{FF2B5EF4-FFF2-40B4-BE49-F238E27FC236}">
                      <a16:creationId xmlns:a16="http://schemas.microsoft.com/office/drawing/2014/main" id="{AAD3211F-0263-4A50-BE1B-F69B75B34D07}"/>
                    </a:ext>
                  </a:extLst>
                </p14:cNvPr>
                <p14:cNvContentPartPr/>
                <p14:nvPr/>
              </p14:nvContentPartPr>
              <p14:xfrm>
                <a:off x="3244773" y="2476147"/>
                <a:ext cx="139680" cy="152640"/>
              </p14:xfrm>
            </p:contentPart>
          </mc:Choice>
          <mc:Fallback>
            <p:pic>
              <p:nvPicPr>
                <p:cNvPr id="208" name="Freihand 207">
                  <a:extLst>
                    <a:ext uri="{FF2B5EF4-FFF2-40B4-BE49-F238E27FC236}">
                      <a16:creationId xmlns:a16="http://schemas.microsoft.com/office/drawing/2014/main" id="{AAD3211F-0263-4A50-BE1B-F69B75B34D07}"/>
                    </a:ext>
                  </a:extLst>
                </p:cNvPr>
                <p:cNvPicPr/>
                <p:nvPr/>
              </p:nvPicPr>
              <p:blipFill>
                <a:blip r:embed="rId308"/>
                <a:stretch>
                  <a:fillRect/>
                </a:stretch>
              </p:blipFill>
              <p:spPr>
                <a:xfrm>
                  <a:off x="3240453" y="2471827"/>
                  <a:ext cx="1483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09" name="Freihand 208">
                  <a:extLst>
                    <a:ext uri="{FF2B5EF4-FFF2-40B4-BE49-F238E27FC236}">
                      <a16:creationId xmlns:a16="http://schemas.microsoft.com/office/drawing/2014/main" id="{B5250044-F1D6-4E84-A200-F0748008310C}"/>
                    </a:ext>
                  </a:extLst>
                </p14:cNvPr>
                <p14:cNvContentPartPr/>
                <p14:nvPr/>
              </p14:nvContentPartPr>
              <p14:xfrm>
                <a:off x="3365733" y="2512867"/>
                <a:ext cx="234000" cy="66960"/>
              </p14:xfrm>
            </p:contentPart>
          </mc:Choice>
          <mc:Fallback>
            <p:pic>
              <p:nvPicPr>
                <p:cNvPr id="209" name="Freihand 208">
                  <a:extLst>
                    <a:ext uri="{FF2B5EF4-FFF2-40B4-BE49-F238E27FC236}">
                      <a16:creationId xmlns:a16="http://schemas.microsoft.com/office/drawing/2014/main" id="{B5250044-F1D6-4E84-A200-F0748008310C}"/>
                    </a:ext>
                  </a:extLst>
                </p:cNvPr>
                <p:cNvPicPr/>
                <p:nvPr/>
              </p:nvPicPr>
              <p:blipFill>
                <a:blip r:embed="rId310"/>
                <a:stretch>
                  <a:fillRect/>
                </a:stretch>
              </p:blipFill>
              <p:spPr>
                <a:xfrm>
                  <a:off x="3361413" y="2508547"/>
                  <a:ext cx="24264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10" name="Freihand 209">
                  <a:extLst>
                    <a:ext uri="{FF2B5EF4-FFF2-40B4-BE49-F238E27FC236}">
                      <a16:creationId xmlns:a16="http://schemas.microsoft.com/office/drawing/2014/main" id="{4805ED33-5B21-4842-BE53-311C160F7F68}"/>
                    </a:ext>
                  </a:extLst>
                </p14:cNvPr>
                <p14:cNvContentPartPr/>
                <p14:nvPr/>
              </p14:nvContentPartPr>
              <p14:xfrm>
                <a:off x="2276733" y="2700067"/>
                <a:ext cx="203040" cy="148320"/>
              </p14:xfrm>
            </p:contentPart>
          </mc:Choice>
          <mc:Fallback>
            <p:pic>
              <p:nvPicPr>
                <p:cNvPr id="210" name="Freihand 209">
                  <a:extLst>
                    <a:ext uri="{FF2B5EF4-FFF2-40B4-BE49-F238E27FC236}">
                      <a16:creationId xmlns:a16="http://schemas.microsoft.com/office/drawing/2014/main" id="{4805ED33-5B21-4842-BE53-311C160F7F68}"/>
                    </a:ext>
                  </a:extLst>
                </p:cNvPr>
                <p:cNvPicPr/>
                <p:nvPr/>
              </p:nvPicPr>
              <p:blipFill>
                <a:blip r:embed="rId312"/>
                <a:stretch>
                  <a:fillRect/>
                </a:stretch>
              </p:blipFill>
              <p:spPr>
                <a:xfrm>
                  <a:off x="2272413" y="2695747"/>
                  <a:ext cx="21168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11" name="Freihand 210">
                  <a:extLst>
                    <a:ext uri="{FF2B5EF4-FFF2-40B4-BE49-F238E27FC236}">
                      <a16:creationId xmlns:a16="http://schemas.microsoft.com/office/drawing/2014/main" id="{FEE76AB5-312F-4E6B-8C6D-0C9182F080A7}"/>
                    </a:ext>
                  </a:extLst>
                </p14:cNvPr>
                <p14:cNvContentPartPr/>
                <p14:nvPr/>
              </p14:nvContentPartPr>
              <p14:xfrm>
                <a:off x="2255493" y="2806987"/>
                <a:ext cx="324720" cy="104040"/>
              </p14:xfrm>
            </p:contentPart>
          </mc:Choice>
          <mc:Fallback>
            <p:pic>
              <p:nvPicPr>
                <p:cNvPr id="211" name="Freihand 210">
                  <a:extLst>
                    <a:ext uri="{FF2B5EF4-FFF2-40B4-BE49-F238E27FC236}">
                      <a16:creationId xmlns:a16="http://schemas.microsoft.com/office/drawing/2014/main" id="{FEE76AB5-312F-4E6B-8C6D-0C9182F080A7}"/>
                    </a:ext>
                  </a:extLst>
                </p:cNvPr>
                <p:cNvPicPr/>
                <p:nvPr/>
              </p:nvPicPr>
              <p:blipFill>
                <a:blip r:embed="rId314"/>
                <a:stretch>
                  <a:fillRect/>
                </a:stretch>
              </p:blipFill>
              <p:spPr>
                <a:xfrm>
                  <a:off x="2251173" y="2802667"/>
                  <a:ext cx="3333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12" name="Freihand 211">
                  <a:extLst>
                    <a:ext uri="{FF2B5EF4-FFF2-40B4-BE49-F238E27FC236}">
                      <a16:creationId xmlns:a16="http://schemas.microsoft.com/office/drawing/2014/main" id="{F9E11B1F-5B04-4DBB-83B5-F4DAABC224FE}"/>
                    </a:ext>
                  </a:extLst>
                </p14:cNvPr>
                <p14:cNvContentPartPr/>
                <p14:nvPr/>
              </p14:nvContentPartPr>
              <p14:xfrm>
                <a:off x="2333613" y="2911747"/>
                <a:ext cx="218520" cy="175680"/>
              </p14:xfrm>
            </p:contentPart>
          </mc:Choice>
          <mc:Fallback>
            <p:pic>
              <p:nvPicPr>
                <p:cNvPr id="212" name="Freihand 211">
                  <a:extLst>
                    <a:ext uri="{FF2B5EF4-FFF2-40B4-BE49-F238E27FC236}">
                      <a16:creationId xmlns:a16="http://schemas.microsoft.com/office/drawing/2014/main" id="{F9E11B1F-5B04-4DBB-83B5-F4DAABC224FE}"/>
                    </a:ext>
                  </a:extLst>
                </p:cNvPr>
                <p:cNvPicPr/>
                <p:nvPr/>
              </p:nvPicPr>
              <p:blipFill>
                <a:blip r:embed="rId316"/>
                <a:stretch>
                  <a:fillRect/>
                </a:stretch>
              </p:blipFill>
              <p:spPr>
                <a:xfrm>
                  <a:off x="2329293" y="2907427"/>
                  <a:ext cx="22716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13" name="Freihand 212">
                  <a:extLst>
                    <a:ext uri="{FF2B5EF4-FFF2-40B4-BE49-F238E27FC236}">
                      <a16:creationId xmlns:a16="http://schemas.microsoft.com/office/drawing/2014/main" id="{2826FB7B-4ED0-4E0C-9B1C-41671FCED6B7}"/>
                    </a:ext>
                  </a:extLst>
                </p14:cNvPr>
                <p14:cNvContentPartPr/>
                <p14:nvPr/>
              </p14:nvContentPartPr>
              <p14:xfrm>
                <a:off x="2488413" y="2672347"/>
                <a:ext cx="178200" cy="403920"/>
              </p14:xfrm>
            </p:contentPart>
          </mc:Choice>
          <mc:Fallback>
            <p:pic>
              <p:nvPicPr>
                <p:cNvPr id="213" name="Freihand 212">
                  <a:extLst>
                    <a:ext uri="{FF2B5EF4-FFF2-40B4-BE49-F238E27FC236}">
                      <a16:creationId xmlns:a16="http://schemas.microsoft.com/office/drawing/2014/main" id="{2826FB7B-4ED0-4E0C-9B1C-41671FCED6B7}"/>
                    </a:ext>
                  </a:extLst>
                </p:cNvPr>
                <p:cNvPicPr/>
                <p:nvPr/>
              </p:nvPicPr>
              <p:blipFill>
                <a:blip r:embed="rId318"/>
                <a:stretch>
                  <a:fillRect/>
                </a:stretch>
              </p:blipFill>
              <p:spPr>
                <a:xfrm>
                  <a:off x="2484093" y="2668027"/>
                  <a:ext cx="186840" cy="41256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14" name="Freihand 213">
                  <a:extLst>
                    <a:ext uri="{FF2B5EF4-FFF2-40B4-BE49-F238E27FC236}">
                      <a16:creationId xmlns:a16="http://schemas.microsoft.com/office/drawing/2014/main" id="{C1134F69-CA7B-4933-BD72-B945A863327D}"/>
                    </a:ext>
                  </a:extLst>
                </p14:cNvPr>
                <p14:cNvContentPartPr/>
                <p14:nvPr/>
              </p14:nvContentPartPr>
              <p14:xfrm>
                <a:off x="2144973" y="2732107"/>
                <a:ext cx="235440" cy="462960"/>
              </p14:xfrm>
            </p:contentPart>
          </mc:Choice>
          <mc:Fallback>
            <p:pic>
              <p:nvPicPr>
                <p:cNvPr id="214" name="Freihand 213">
                  <a:extLst>
                    <a:ext uri="{FF2B5EF4-FFF2-40B4-BE49-F238E27FC236}">
                      <a16:creationId xmlns:a16="http://schemas.microsoft.com/office/drawing/2014/main" id="{C1134F69-CA7B-4933-BD72-B945A863327D}"/>
                    </a:ext>
                  </a:extLst>
                </p:cNvPr>
                <p:cNvPicPr/>
                <p:nvPr/>
              </p:nvPicPr>
              <p:blipFill>
                <a:blip r:embed="rId320"/>
                <a:stretch>
                  <a:fillRect/>
                </a:stretch>
              </p:blipFill>
              <p:spPr>
                <a:xfrm>
                  <a:off x="2140653" y="2727787"/>
                  <a:ext cx="244080" cy="47160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17" name="Freihand 216">
                  <a:extLst>
                    <a:ext uri="{FF2B5EF4-FFF2-40B4-BE49-F238E27FC236}">
                      <a16:creationId xmlns:a16="http://schemas.microsoft.com/office/drawing/2014/main" id="{C698171E-C22F-45B9-83BF-8FD2D46EF3D9}"/>
                    </a:ext>
                  </a:extLst>
                </p14:cNvPr>
                <p14:cNvContentPartPr/>
                <p14:nvPr/>
              </p14:nvContentPartPr>
              <p14:xfrm>
                <a:off x="2654733" y="2976187"/>
                <a:ext cx="115920" cy="176040"/>
              </p14:xfrm>
            </p:contentPart>
          </mc:Choice>
          <mc:Fallback>
            <p:pic>
              <p:nvPicPr>
                <p:cNvPr id="217" name="Freihand 216">
                  <a:extLst>
                    <a:ext uri="{FF2B5EF4-FFF2-40B4-BE49-F238E27FC236}">
                      <a16:creationId xmlns:a16="http://schemas.microsoft.com/office/drawing/2014/main" id="{C698171E-C22F-45B9-83BF-8FD2D46EF3D9}"/>
                    </a:ext>
                  </a:extLst>
                </p:cNvPr>
                <p:cNvPicPr/>
                <p:nvPr/>
              </p:nvPicPr>
              <p:blipFill>
                <a:blip r:embed="rId322"/>
                <a:stretch>
                  <a:fillRect/>
                </a:stretch>
              </p:blipFill>
              <p:spPr>
                <a:xfrm>
                  <a:off x="2650413" y="2971867"/>
                  <a:ext cx="12456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19" name="Freihand 218">
                  <a:extLst>
                    <a:ext uri="{FF2B5EF4-FFF2-40B4-BE49-F238E27FC236}">
                      <a16:creationId xmlns:a16="http://schemas.microsoft.com/office/drawing/2014/main" id="{C726ABC9-3A85-4E6D-A165-F46A9FF88FA1}"/>
                    </a:ext>
                  </a:extLst>
                </p14:cNvPr>
                <p14:cNvContentPartPr/>
                <p14:nvPr/>
              </p14:nvContentPartPr>
              <p14:xfrm>
                <a:off x="7115133" y="2518987"/>
                <a:ext cx="189720" cy="136800"/>
              </p14:xfrm>
            </p:contentPart>
          </mc:Choice>
          <mc:Fallback>
            <p:pic>
              <p:nvPicPr>
                <p:cNvPr id="219" name="Freihand 218">
                  <a:extLst>
                    <a:ext uri="{FF2B5EF4-FFF2-40B4-BE49-F238E27FC236}">
                      <a16:creationId xmlns:a16="http://schemas.microsoft.com/office/drawing/2014/main" id="{C726ABC9-3A85-4E6D-A165-F46A9FF88FA1}"/>
                    </a:ext>
                  </a:extLst>
                </p:cNvPr>
                <p:cNvPicPr/>
                <p:nvPr/>
              </p:nvPicPr>
              <p:blipFill>
                <a:blip r:embed="rId324"/>
                <a:stretch>
                  <a:fillRect/>
                </a:stretch>
              </p:blipFill>
              <p:spPr>
                <a:xfrm>
                  <a:off x="7110813" y="2514667"/>
                  <a:ext cx="1983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20" name="Freihand 219">
                  <a:extLst>
                    <a:ext uri="{FF2B5EF4-FFF2-40B4-BE49-F238E27FC236}">
                      <a16:creationId xmlns:a16="http://schemas.microsoft.com/office/drawing/2014/main" id="{72BE70AA-F01A-4139-B78A-E8BE4FBFD4F7}"/>
                    </a:ext>
                  </a:extLst>
                </p14:cNvPr>
                <p14:cNvContentPartPr/>
                <p14:nvPr/>
              </p14:nvContentPartPr>
              <p14:xfrm>
                <a:off x="7034853" y="2695747"/>
                <a:ext cx="300960" cy="34920"/>
              </p14:xfrm>
            </p:contentPart>
          </mc:Choice>
          <mc:Fallback>
            <p:pic>
              <p:nvPicPr>
                <p:cNvPr id="220" name="Freihand 219">
                  <a:extLst>
                    <a:ext uri="{FF2B5EF4-FFF2-40B4-BE49-F238E27FC236}">
                      <a16:creationId xmlns:a16="http://schemas.microsoft.com/office/drawing/2014/main" id="{72BE70AA-F01A-4139-B78A-E8BE4FBFD4F7}"/>
                    </a:ext>
                  </a:extLst>
                </p:cNvPr>
                <p:cNvPicPr/>
                <p:nvPr/>
              </p:nvPicPr>
              <p:blipFill>
                <a:blip r:embed="rId326"/>
                <a:stretch>
                  <a:fillRect/>
                </a:stretch>
              </p:blipFill>
              <p:spPr>
                <a:xfrm>
                  <a:off x="7030533" y="2691427"/>
                  <a:ext cx="30960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21" name="Freihand 220">
                  <a:extLst>
                    <a:ext uri="{FF2B5EF4-FFF2-40B4-BE49-F238E27FC236}">
                      <a16:creationId xmlns:a16="http://schemas.microsoft.com/office/drawing/2014/main" id="{3818BCCB-0D57-421A-AEAF-33CE5BFB5F33}"/>
                    </a:ext>
                  </a:extLst>
                </p14:cNvPr>
                <p14:cNvContentPartPr/>
                <p14:nvPr/>
              </p14:nvContentPartPr>
              <p14:xfrm>
                <a:off x="7070853" y="2805907"/>
                <a:ext cx="181080" cy="139680"/>
              </p14:xfrm>
            </p:contentPart>
          </mc:Choice>
          <mc:Fallback>
            <p:pic>
              <p:nvPicPr>
                <p:cNvPr id="221" name="Freihand 220">
                  <a:extLst>
                    <a:ext uri="{FF2B5EF4-FFF2-40B4-BE49-F238E27FC236}">
                      <a16:creationId xmlns:a16="http://schemas.microsoft.com/office/drawing/2014/main" id="{3818BCCB-0D57-421A-AEAF-33CE5BFB5F33}"/>
                    </a:ext>
                  </a:extLst>
                </p:cNvPr>
                <p:cNvPicPr/>
                <p:nvPr/>
              </p:nvPicPr>
              <p:blipFill>
                <a:blip r:embed="rId328"/>
                <a:stretch>
                  <a:fillRect/>
                </a:stretch>
              </p:blipFill>
              <p:spPr>
                <a:xfrm>
                  <a:off x="7066533" y="2801587"/>
                  <a:ext cx="1897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22" name="Freihand 221">
                  <a:extLst>
                    <a:ext uri="{FF2B5EF4-FFF2-40B4-BE49-F238E27FC236}">
                      <a16:creationId xmlns:a16="http://schemas.microsoft.com/office/drawing/2014/main" id="{D3D971DE-7651-4EB9-B08A-65BA57936C9C}"/>
                    </a:ext>
                  </a:extLst>
                </p14:cNvPr>
                <p14:cNvContentPartPr/>
                <p14:nvPr/>
              </p14:nvContentPartPr>
              <p14:xfrm>
                <a:off x="7195773" y="2519707"/>
                <a:ext cx="210960" cy="425520"/>
              </p14:xfrm>
            </p:contentPart>
          </mc:Choice>
          <mc:Fallback>
            <p:pic>
              <p:nvPicPr>
                <p:cNvPr id="222" name="Freihand 221">
                  <a:extLst>
                    <a:ext uri="{FF2B5EF4-FFF2-40B4-BE49-F238E27FC236}">
                      <a16:creationId xmlns:a16="http://schemas.microsoft.com/office/drawing/2014/main" id="{D3D971DE-7651-4EB9-B08A-65BA57936C9C}"/>
                    </a:ext>
                  </a:extLst>
                </p:cNvPr>
                <p:cNvPicPr/>
                <p:nvPr/>
              </p:nvPicPr>
              <p:blipFill>
                <a:blip r:embed="rId330"/>
                <a:stretch>
                  <a:fillRect/>
                </a:stretch>
              </p:blipFill>
              <p:spPr>
                <a:xfrm>
                  <a:off x="7191453" y="2515387"/>
                  <a:ext cx="219600" cy="43416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23" name="Freihand 222">
                  <a:extLst>
                    <a:ext uri="{FF2B5EF4-FFF2-40B4-BE49-F238E27FC236}">
                      <a16:creationId xmlns:a16="http://schemas.microsoft.com/office/drawing/2014/main" id="{41CC27AF-C644-44C2-B029-4D57721214CA}"/>
                    </a:ext>
                  </a:extLst>
                </p14:cNvPr>
                <p14:cNvContentPartPr/>
                <p14:nvPr/>
              </p14:nvContentPartPr>
              <p14:xfrm>
                <a:off x="6913533" y="2545627"/>
                <a:ext cx="87120" cy="442800"/>
              </p14:xfrm>
            </p:contentPart>
          </mc:Choice>
          <mc:Fallback>
            <p:pic>
              <p:nvPicPr>
                <p:cNvPr id="223" name="Freihand 222">
                  <a:extLst>
                    <a:ext uri="{FF2B5EF4-FFF2-40B4-BE49-F238E27FC236}">
                      <a16:creationId xmlns:a16="http://schemas.microsoft.com/office/drawing/2014/main" id="{41CC27AF-C644-44C2-B029-4D57721214CA}"/>
                    </a:ext>
                  </a:extLst>
                </p:cNvPr>
                <p:cNvPicPr/>
                <p:nvPr/>
              </p:nvPicPr>
              <p:blipFill>
                <a:blip r:embed="rId332"/>
                <a:stretch>
                  <a:fillRect/>
                </a:stretch>
              </p:blipFill>
              <p:spPr>
                <a:xfrm>
                  <a:off x="6909213" y="2541307"/>
                  <a:ext cx="95760" cy="45144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24" name="Freihand 223">
                  <a:extLst>
                    <a:ext uri="{FF2B5EF4-FFF2-40B4-BE49-F238E27FC236}">
                      <a16:creationId xmlns:a16="http://schemas.microsoft.com/office/drawing/2014/main" id="{FB8C2B96-B9C9-489D-A7C4-A2BF7961B871}"/>
                    </a:ext>
                  </a:extLst>
                </p14:cNvPr>
                <p14:cNvContentPartPr/>
                <p14:nvPr/>
              </p14:nvContentPartPr>
              <p14:xfrm>
                <a:off x="7316373" y="2833987"/>
                <a:ext cx="128160" cy="180360"/>
              </p14:xfrm>
            </p:contentPart>
          </mc:Choice>
          <mc:Fallback>
            <p:pic>
              <p:nvPicPr>
                <p:cNvPr id="224" name="Freihand 223">
                  <a:extLst>
                    <a:ext uri="{FF2B5EF4-FFF2-40B4-BE49-F238E27FC236}">
                      <a16:creationId xmlns:a16="http://schemas.microsoft.com/office/drawing/2014/main" id="{FB8C2B96-B9C9-489D-A7C4-A2BF7961B871}"/>
                    </a:ext>
                  </a:extLst>
                </p:cNvPr>
                <p:cNvPicPr/>
                <p:nvPr/>
              </p:nvPicPr>
              <p:blipFill>
                <a:blip r:embed="rId334"/>
                <a:stretch>
                  <a:fillRect/>
                </a:stretch>
              </p:blipFill>
              <p:spPr>
                <a:xfrm>
                  <a:off x="7312053" y="2829667"/>
                  <a:ext cx="13680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26" name="Freihand 225">
                  <a:extLst>
                    <a:ext uri="{FF2B5EF4-FFF2-40B4-BE49-F238E27FC236}">
                      <a16:creationId xmlns:a16="http://schemas.microsoft.com/office/drawing/2014/main" id="{B1ADEE83-41E2-4DCF-9695-86022252CAF4}"/>
                    </a:ext>
                  </a:extLst>
                </p14:cNvPr>
                <p14:cNvContentPartPr/>
                <p14:nvPr/>
              </p14:nvContentPartPr>
              <p14:xfrm>
                <a:off x="5968173" y="3101827"/>
                <a:ext cx="919440" cy="394920"/>
              </p14:xfrm>
            </p:contentPart>
          </mc:Choice>
          <mc:Fallback>
            <p:pic>
              <p:nvPicPr>
                <p:cNvPr id="226" name="Freihand 225">
                  <a:extLst>
                    <a:ext uri="{FF2B5EF4-FFF2-40B4-BE49-F238E27FC236}">
                      <a16:creationId xmlns:a16="http://schemas.microsoft.com/office/drawing/2014/main" id="{B1ADEE83-41E2-4DCF-9695-86022252CAF4}"/>
                    </a:ext>
                  </a:extLst>
                </p:cNvPr>
                <p:cNvPicPr/>
                <p:nvPr/>
              </p:nvPicPr>
              <p:blipFill>
                <a:blip r:embed="rId336"/>
                <a:stretch>
                  <a:fillRect/>
                </a:stretch>
              </p:blipFill>
              <p:spPr>
                <a:xfrm>
                  <a:off x="5963853" y="3097507"/>
                  <a:ext cx="928080" cy="40356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27" name="Freihand 226">
                  <a:extLst>
                    <a:ext uri="{FF2B5EF4-FFF2-40B4-BE49-F238E27FC236}">
                      <a16:creationId xmlns:a16="http://schemas.microsoft.com/office/drawing/2014/main" id="{D21798E5-F3E5-458E-953F-C478E318A148}"/>
                    </a:ext>
                  </a:extLst>
                </p14:cNvPr>
                <p14:cNvContentPartPr/>
                <p14:nvPr/>
              </p14:nvContentPartPr>
              <p14:xfrm>
                <a:off x="5719413" y="3330787"/>
                <a:ext cx="369720" cy="297360"/>
              </p14:xfrm>
            </p:contentPart>
          </mc:Choice>
          <mc:Fallback>
            <p:pic>
              <p:nvPicPr>
                <p:cNvPr id="227" name="Freihand 226">
                  <a:extLst>
                    <a:ext uri="{FF2B5EF4-FFF2-40B4-BE49-F238E27FC236}">
                      <a16:creationId xmlns:a16="http://schemas.microsoft.com/office/drawing/2014/main" id="{D21798E5-F3E5-458E-953F-C478E318A148}"/>
                    </a:ext>
                  </a:extLst>
                </p:cNvPr>
                <p:cNvPicPr/>
                <p:nvPr/>
              </p:nvPicPr>
              <p:blipFill>
                <a:blip r:embed="rId338"/>
                <a:stretch>
                  <a:fillRect/>
                </a:stretch>
              </p:blipFill>
              <p:spPr>
                <a:xfrm>
                  <a:off x="5715093" y="3326467"/>
                  <a:ext cx="378360" cy="30600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25" name="Freihand 224">
                  <a:extLst>
                    <a:ext uri="{FF2B5EF4-FFF2-40B4-BE49-F238E27FC236}">
                      <a16:creationId xmlns:a16="http://schemas.microsoft.com/office/drawing/2014/main" id="{2FE8295E-51D6-43D4-B880-B04D437F7A52}"/>
                    </a:ext>
                  </a:extLst>
                </p14:cNvPr>
                <p14:cNvContentPartPr/>
                <p14:nvPr/>
              </p14:nvContentPartPr>
              <p14:xfrm>
                <a:off x="2539893" y="3360667"/>
                <a:ext cx="1497240" cy="480240"/>
              </p14:xfrm>
            </p:contentPart>
          </mc:Choice>
          <mc:Fallback>
            <p:pic>
              <p:nvPicPr>
                <p:cNvPr id="225" name="Freihand 224">
                  <a:extLst>
                    <a:ext uri="{FF2B5EF4-FFF2-40B4-BE49-F238E27FC236}">
                      <a16:creationId xmlns:a16="http://schemas.microsoft.com/office/drawing/2014/main" id="{2FE8295E-51D6-43D4-B880-B04D437F7A52}"/>
                    </a:ext>
                  </a:extLst>
                </p:cNvPr>
                <p:cNvPicPr/>
                <p:nvPr/>
              </p:nvPicPr>
              <p:blipFill>
                <a:blip r:embed="rId340"/>
                <a:stretch>
                  <a:fillRect/>
                </a:stretch>
              </p:blipFill>
              <p:spPr>
                <a:xfrm>
                  <a:off x="2535573" y="3356347"/>
                  <a:ext cx="1505880" cy="48888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28" name="Freihand 227">
                  <a:extLst>
                    <a:ext uri="{FF2B5EF4-FFF2-40B4-BE49-F238E27FC236}">
                      <a16:creationId xmlns:a16="http://schemas.microsoft.com/office/drawing/2014/main" id="{26FA54B2-7FA4-40BF-B28D-187B45070EC1}"/>
                    </a:ext>
                  </a:extLst>
                </p14:cNvPr>
                <p14:cNvContentPartPr/>
                <p14:nvPr/>
              </p14:nvContentPartPr>
              <p14:xfrm>
                <a:off x="4014093" y="3601867"/>
                <a:ext cx="223200" cy="267840"/>
              </p14:xfrm>
            </p:contentPart>
          </mc:Choice>
          <mc:Fallback>
            <p:pic>
              <p:nvPicPr>
                <p:cNvPr id="228" name="Freihand 227">
                  <a:extLst>
                    <a:ext uri="{FF2B5EF4-FFF2-40B4-BE49-F238E27FC236}">
                      <a16:creationId xmlns:a16="http://schemas.microsoft.com/office/drawing/2014/main" id="{26FA54B2-7FA4-40BF-B28D-187B45070EC1}"/>
                    </a:ext>
                  </a:extLst>
                </p:cNvPr>
                <p:cNvPicPr/>
                <p:nvPr/>
              </p:nvPicPr>
              <p:blipFill>
                <a:blip r:embed="rId342"/>
                <a:stretch>
                  <a:fillRect/>
                </a:stretch>
              </p:blipFill>
              <p:spPr>
                <a:xfrm>
                  <a:off x="4009773" y="3597547"/>
                  <a:ext cx="23184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32" name="Freihand 231">
                  <a:extLst>
                    <a:ext uri="{FF2B5EF4-FFF2-40B4-BE49-F238E27FC236}">
                      <a16:creationId xmlns:a16="http://schemas.microsoft.com/office/drawing/2014/main" id="{E02B5F86-9AD1-45FC-8DB2-FB773316BF7A}"/>
                    </a:ext>
                  </a:extLst>
                </p14:cNvPr>
                <p14:cNvContentPartPr/>
                <p14:nvPr/>
              </p14:nvContentPartPr>
              <p14:xfrm>
                <a:off x="4496133" y="3474427"/>
                <a:ext cx="217440" cy="144720"/>
              </p14:xfrm>
            </p:contentPart>
          </mc:Choice>
          <mc:Fallback>
            <p:pic>
              <p:nvPicPr>
                <p:cNvPr id="232" name="Freihand 231">
                  <a:extLst>
                    <a:ext uri="{FF2B5EF4-FFF2-40B4-BE49-F238E27FC236}">
                      <a16:creationId xmlns:a16="http://schemas.microsoft.com/office/drawing/2014/main" id="{E02B5F86-9AD1-45FC-8DB2-FB773316BF7A}"/>
                    </a:ext>
                  </a:extLst>
                </p:cNvPr>
                <p:cNvPicPr/>
                <p:nvPr/>
              </p:nvPicPr>
              <p:blipFill>
                <a:blip r:embed="rId344"/>
                <a:stretch>
                  <a:fillRect/>
                </a:stretch>
              </p:blipFill>
              <p:spPr>
                <a:xfrm>
                  <a:off x="4491813" y="3470107"/>
                  <a:ext cx="2260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33" name="Freihand 232">
                  <a:extLst>
                    <a:ext uri="{FF2B5EF4-FFF2-40B4-BE49-F238E27FC236}">
                      <a16:creationId xmlns:a16="http://schemas.microsoft.com/office/drawing/2014/main" id="{A2478483-2340-450C-9211-AC4E9F9ED6BB}"/>
                    </a:ext>
                  </a:extLst>
                </p14:cNvPr>
                <p14:cNvContentPartPr/>
                <p14:nvPr/>
              </p14:nvContentPartPr>
              <p14:xfrm>
                <a:off x="4430613" y="3629587"/>
                <a:ext cx="300600" cy="70560"/>
              </p14:xfrm>
            </p:contentPart>
          </mc:Choice>
          <mc:Fallback>
            <p:pic>
              <p:nvPicPr>
                <p:cNvPr id="233" name="Freihand 232">
                  <a:extLst>
                    <a:ext uri="{FF2B5EF4-FFF2-40B4-BE49-F238E27FC236}">
                      <a16:creationId xmlns:a16="http://schemas.microsoft.com/office/drawing/2014/main" id="{A2478483-2340-450C-9211-AC4E9F9ED6BB}"/>
                    </a:ext>
                  </a:extLst>
                </p:cNvPr>
                <p:cNvPicPr/>
                <p:nvPr/>
              </p:nvPicPr>
              <p:blipFill>
                <a:blip r:embed="rId346"/>
                <a:stretch>
                  <a:fillRect/>
                </a:stretch>
              </p:blipFill>
              <p:spPr>
                <a:xfrm>
                  <a:off x="4426293" y="3625267"/>
                  <a:ext cx="3092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34" name="Freihand 233">
                  <a:extLst>
                    <a:ext uri="{FF2B5EF4-FFF2-40B4-BE49-F238E27FC236}">
                      <a16:creationId xmlns:a16="http://schemas.microsoft.com/office/drawing/2014/main" id="{04B1508A-83BB-4945-BB58-05B778909657}"/>
                    </a:ext>
                  </a:extLst>
                </p14:cNvPr>
                <p14:cNvContentPartPr/>
                <p14:nvPr/>
              </p14:nvContentPartPr>
              <p14:xfrm>
                <a:off x="4518453" y="3716707"/>
                <a:ext cx="234720" cy="191160"/>
              </p14:xfrm>
            </p:contentPart>
          </mc:Choice>
          <mc:Fallback>
            <p:pic>
              <p:nvPicPr>
                <p:cNvPr id="234" name="Freihand 233">
                  <a:extLst>
                    <a:ext uri="{FF2B5EF4-FFF2-40B4-BE49-F238E27FC236}">
                      <a16:creationId xmlns:a16="http://schemas.microsoft.com/office/drawing/2014/main" id="{04B1508A-83BB-4945-BB58-05B778909657}"/>
                    </a:ext>
                  </a:extLst>
                </p:cNvPr>
                <p:cNvPicPr/>
                <p:nvPr/>
              </p:nvPicPr>
              <p:blipFill>
                <a:blip r:embed="rId348"/>
                <a:stretch>
                  <a:fillRect/>
                </a:stretch>
              </p:blipFill>
              <p:spPr>
                <a:xfrm>
                  <a:off x="4514133" y="3712387"/>
                  <a:ext cx="24336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35" name="Freihand 234">
                  <a:extLst>
                    <a:ext uri="{FF2B5EF4-FFF2-40B4-BE49-F238E27FC236}">
                      <a16:creationId xmlns:a16="http://schemas.microsoft.com/office/drawing/2014/main" id="{E20C928A-1B39-45F4-8E57-5EEC28E517E6}"/>
                    </a:ext>
                  </a:extLst>
                </p14:cNvPr>
                <p14:cNvContentPartPr/>
                <p14:nvPr/>
              </p14:nvContentPartPr>
              <p14:xfrm>
                <a:off x="4587573" y="3380827"/>
                <a:ext cx="216000" cy="565200"/>
              </p14:xfrm>
            </p:contentPart>
          </mc:Choice>
          <mc:Fallback>
            <p:pic>
              <p:nvPicPr>
                <p:cNvPr id="235" name="Freihand 234">
                  <a:extLst>
                    <a:ext uri="{FF2B5EF4-FFF2-40B4-BE49-F238E27FC236}">
                      <a16:creationId xmlns:a16="http://schemas.microsoft.com/office/drawing/2014/main" id="{E20C928A-1B39-45F4-8E57-5EEC28E517E6}"/>
                    </a:ext>
                  </a:extLst>
                </p:cNvPr>
                <p:cNvPicPr/>
                <p:nvPr/>
              </p:nvPicPr>
              <p:blipFill>
                <a:blip r:embed="rId350"/>
                <a:stretch>
                  <a:fillRect/>
                </a:stretch>
              </p:blipFill>
              <p:spPr>
                <a:xfrm>
                  <a:off x="4583253" y="3376507"/>
                  <a:ext cx="224640" cy="57384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36" name="Freihand 235">
                  <a:extLst>
                    <a:ext uri="{FF2B5EF4-FFF2-40B4-BE49-F238E27FC236}">
                      <a16:creationId xmlns:a16="http://schemas.microsoft.com/office/drawing/2014/main" id="{5C0A243C-1EC3-43A7-9752-4D24036986B7}"/>
                    </a:ext>
                  </a:extLst>
                </p14:cNvPr>
                <p14:cNvContentPartPr/>
                <p14:nvPr/>
              </p14:nvContentPartPr>
              <p14:xfrm>
                <a:off x="4376253" y="3420067"/>
                <a:ext cx="155880" cy="465480"/>
              </p14:xfrm>
            </p:contentPart>
          </mc:Choice>
          <mc:Fallback>
            <p:pic>
              <p:nvPicPr>
                <p:cNvPr id="236" name="Freihand 235">
                  <a:extLst>
                    <a:ext uri="{FF2B5EF4-FFF2-40B4-BE49-F238E27FC236}">
                      <a16:creationId xmlns:a16="http://schemas.microsoft.com/office/drawing/2014/main" id="{5C0A243C-1EC3-43A7-9752-4D24036986B7}"/>
                    </a:ext>
                  </a:extLst>
                </p:cNvPr>
                <p:cNvPicPr/>
                <p:nvPr/>
              </p:nvPicPr>
              <p:blipFill>
                <a:blip r:embed="rId352"/>
                <a:stretch>
                  <a:fillRect/>
                </a:stretch>
              </p:blipFill>
              <p:spPr>
                <a:xfrm>
                  <a:off x="4371933" y="3415747"/>
                  <a:ext cx="164520" cy="47412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37" name="Freihand 236">
                  <a:extLst>
                    <a:ext uri="{FF2B5EF4-FFF2-40B4-BE49-F238E27FC236}">
                      <a16:creationId xmlns:a16="http://schemas.microsoft.com/office/drawing/2014/main" id="{48B12622-40F5-415A-92CD-1795F61C7B45}"/>
                    </a:ext>
                  </a:extLst>
                </p14:cNvPr>
                <p14:cNvContentPartPr/>
                <p14:nvPr/>
              </p14:nvContentPartPr>
              <p14:xfrm>
                <a:off x="4740213" y="3766027"/>
                <a:ext cx="104040" cy="114120"/>
              </p14:xfrm>
            </p:contentPart>
          </mc:Choice>
          <mc:Fallback>
            <p:pic>
              <p:nvPicPr>
                <p:cNvPr id="237" name="Freihand 236">
                  <a:extLst>
                    <a:ext uri="{FF2B5EF4-FFF2-40B4-BE49-F238E27FC236}">
                      <a16:creationId xmlns:a16="http://schemas.microsoft.com/office/drawing/2014/main" id="{48B12622-40F5-415A-92CD-1795F61C7B45}"/>
                    </a:ext>
                  </a:extLst>
                </p:cNvPr>
                <p:cNvPicPr/>
                <p:nvPr/>
              </p:nvPicPr>
              <p:blipFill>
                <a:blip r:embed="rId354"/>
                <a:stretch>
                  <a:fillRect/>
                </a:stretch>
              </p:blipFill>
              <p:spPr>
                <a:xfrm>
                  <a:off x="4735893" y="3761707"/>
                  <a:ext cx="1126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38" name="Freihand 237">
                  <a:extLst>
                    <a:ext uri="{FF2B5EF4-FFF2-40B4-BE49-F238E27FC236}">
                      <a16:creationId xmlns:a16="http://schemas.microsoft.com/office/drawing/2014/main" id="{99C829F0-BD49-4836-AA30-0E9DD04648CB}"/>
                    </a:ext>
                  </a:extLst>
                </p14:cNvPr>
                <p14:cNvContentPartPr/>
                <p14:nvPr/>
              </p14:nvContentPartPr>
              <p14:xfrm>
                <a:off x="4959093" y="3564427"/>
                <a:ext cx="219240" cy="26280"/>
              </p14:xfrm>
            </p:contentPart>
          </mc:Choice>
          <mc:Fallback>
            <p:pic>
              <p:nvPicPr>
                <p:cNvPr id="238" name="Freihand 237">
                  <a:extLst>
                    <a:ext uri="{FF2B5EF4-FFF2-40B4-BE49-F238E27FC236}">
                      <a16:creationId xmlns:a16="http://schemas.microsoft.com/office/drawing/2014/main" id="{99C829F0-BD49-4836-AA30-0E9DD04648CB}"/>
                    </a:ext>
                  </a:extLst>
                </p:cNvPr>
                <p:cNvPicPr/>
                <p:nvPr/>
              </p:nvPicPr>
              <p:blipFill>
                <a:blip r:embed="rId356"/>
                <a:stretch>
                  <a:fillRect/>
                </a:stretch>
              </p:blipFill>
              <p:spPr>
                <a:xfrm>
                  <a:off x="4954773" y="3560107"/>
                  <a:ext cx="2278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39" name="Freihand 238">
                  <a:extLst>
                    <a:ext uri="{FF2B5EF4-FFF2-40B4-BE49-F238E27FC236}">
                      <a16:creationId xmlns:a16="http://schemas.microsoft.com/office/drawing/2014/main" id="{6661577A-2EE2-49C3-BC01-A3D5CBAA4E1D}"/>
                    </a:ext>
                  </a:extLst>
                </p14:cNvPr>
                <p14:cNvContentPartPr/>
                <p14:nvPr/>
              </p14:nvContentPartPr>
              <p14:xfrm>
                <a:off x="4986093" y="3627427"/>
                <a:ext cx="184680" cy="35640"/>
              </p14:xfrm>
            </p:contentPart>
          </mc:Choice>
          <mc:Fallback>
            <p:pic>
              <p:nvPicPr>
                <p:cNvPr id="239" name="Freihand 238">
                  <a:extLst>
                    <a:ext uri="{FF2B5EF4-FFF2-40B4-BE49-F238E27FC236}">
                      <a16:creationId xmlns:a16="http://schemas.microsoft.com/office/drawing/2014/main" id="{6661577A-2EE2-49C3-BC01-A3D5CBAA4E1D}"/>
                    </a:ext>
                  </a:extLst>
                </p:cNvPr>
                <p:cNvPicPr/>
                <p:nvPr/>
              </p:nvPicPr>
              <p:blipFill>
                <a:blip r:embed="rId358"/>
                <a:stretch>
                  <a:fillRect/>
                </a:stretch>
              </p:blipFill>
              <p:spPr>
                <a:xfrm>
                  <a:off x="4981773" y="3623107"/>
                  <a:ext cx="1933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40" name="Freihand 239">
                  <a:extLst>
                    <a:ext uri="{FF2B5EF4-FFF2-40B4-BE49-F238E27FC236}">
                      <a16:creationId xmlns:a16="http://schemas.microsoft.com/office/drawing/2014/main" id="{5C10B833-CFA6-47A4-9152-F8C58C4BFB28}"/>
                    </a:ext>
                  </a:extLst>
                </p14:cNvPr>
                <p14:cNvContentPartPr/>
                <p14:nvPr/>
              </p14:nvContentPartPr>
              <p14:xfrm>
                <a:off x="5310813" y="3352387"/>
                <a:ext cx="235440" cy="139680"/>
              </p14:xfrm>
            </p:contentPart>
          </mc:Choice>
          <mc:Fallback>
            <p:pic>
              <p:nvPicPr>
                <p:cNvPr id="240" name="Freihand 239">
                  <a:extLst>
                    <a:ext uri="{FF2B5EF4-FFF2-40B4-BE49-F238E27FC236}">
                      <a16:creationId xmlns:a16="http://schemas.microsoft.com/office/drawing/2014/main" id="{5C10B833-CFA6-47A4-9152-F8C58C4BFB28}"/>
                    </a:ext>
                  </a:extLst>
                </p:cNvPr>
                <p:cNvPicPr/>
                <p:nvPr/>
              </p:nvPicPr>
              <p:blipFill>
                <a:blip r:embed="rId360"/>
                <a:stretch>
                  <a:fillRect/>
                </a:stretch>
              </p:blipFill>
              <p:spPr>
                <a:xfrm>
                  <a:off x="5306493" y="3348067"/>
                  <a:ext cx="24408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41" name="Freihand 240">
                  <a:extLst>
                    <a:ext uri="{FF2B5EF4-FFF2-40B4-BE49-F238E27FC236}">
                      <a16:creationId xmlns:a16="http://schemas.microsoft.com/office/drawing/2014/main" id="{F3AC6A7F-C000-452F-AE40-92AA1B652C63}"/>
                    </a:ext>
                  </a:extLst>
                </p14:cNvPr>
                <p14:cNvContentPartPr/>
                <p14:nvPr/>
              </p14:nvContentPartPr>
              <p14:xfrm>
                <a:off x="5314053" y="3479107"/>
                <a:ext cx="265680" cy="62640"/>
              </p14:xfrm>
            </p:contentPart>
          </mc:Choice>
          <mc:Fallback>
            <p:pic>
              <p:nvPicPr>
                <p:cNvPr id="241" name="Freihand 240">
                  <a:extLst>
                    <a:ext uri="{FF2B5EF4-FFF2-40B4-BE49-F238E27FC236}">
                      <a16:creationId xmlns:a16="http://schemas.microsoft.com/office/drawing/2014/main" id="{F3AC6A7F-C000-452F-AE40-92AA1B652C63}"/>
                    </a:ext>
                  </a:extLst>
                </p:cNvPr>
                <p:cNvPicPr/>
                <p:nvPr/>
              </p:nvPicPr>
              <p:blipFill>
                <a:blip r:embed="rId362"/>
                <a:stretch>
                  <a:fillRect/>
                </a:stretch>
              </p:blipFill>
              <p:spPr>
                <a:xfrm>
                  <a:off x="5309733" y="3474787"/>
                  <a:ext cx="2743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42" name="Freihand 241">
                  <a:extLst>
                    <a:ext uri="{FF2B5EF4-FFF2-40B4-BE49-F238E27FC236}">
                      <a16:creationId xmlns:a16="http://schemas.microsoft.com/office/drawing/2014/main" id="{62657779-DFBC-46AF-AB67-15042E04B775}"/>
                    </a:ext>
                  </a:extLst>
                </p14:cNvPr>
                <p14:cNvContentPartPr/>
                <p14:nvPr/>
              </p14:nvContentPartPr>
              <p14:xfrm>
                <a:off x="5373093" y="3582067"/>
                <a:ext cx="163080" cy="138960"/>
              </p14:xfrm>
            </p:contentPart>
          </mc:Choice>
          <mc:Fallback>
            <p:pic>
              <p:nvPicPr>
                <p:cNvPr id="242" name="Freihand 241">
                  <a:extLst>
                    <a:ext uri="{FF2B5EF4-FFF2-40B4-BE49-F238E27FC236}">
                      <a16:creationId xmlns:a16="http://schemas.microsoft.com/office/drawing/2014/main" id="{62657779-DFBC-46AF-AB67-15042E04B775}"/>
                    </a:ext>
                  </a:extLst>
                </p:cNvPr>
                <p:cNvPicPr/>
                <p:nvPr/>
              </p:nvPicPr>
              <p:blipFill>
                <a:blip r:embed="rId364"/>
                <a:stretch>
                  <a:fillRect/>
                </a:stretch>
              </p:blipFill>
              <p:spPr>
                <a:xfrm>
                  <a:off x="5368773" y="3577747"/>
                  <a:ext cx="1717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43" name="Freihand 242">
                  <a:extLst>
                    <a:ext uri="{FF2B5EF4-FFF2-40B4-BE49-F238E27FC236}">
                      <a16:creationId xmlns:a16="http://schemas.microsoft.com/office/drawing/2014/main" id="{B5A62242-CE82-483F-8D3E-3C2D2C8C58AF}"/>
                    </a:ext>
                  </a:extLst>
                </p14:cNvPr>
                <p14:cNvContentPartPr/>
                <p14:nvPr/>
              </p14:nvContentPartPr>
              <p14:xfrm>
                <a:off x="5476413" y="3274267"/>
                <a:ext cx="133920" cy="456840"/>
              </p14:xfrm>
            </p:contentPart>
          </mc:Choice>
          <mc:Fallback>
            <p:pic>
              <p:nvPicPr>
                <p:cNvPr id="243" name="Freihand 242">
                  <a:extLst>
                    <a:ext uri="{FF2B5EF4-FFF2-40B4-BE49-F238E27FC236}">
                      <a16:creationId xmlns:a16="http://schemas.microsoft.com/office/drawing/2014/main" id="{B5A62242-CE82-483F-8D3E-3C2D2C8C58AF}"/>
                    </a:ext>
                  </a:extLst>
                </p:cNvPr>
                <p:cNvPicPr/>
                <p:nvPr/>
              </p:nvPicPr>
              <p:blipFill>
                <a:blip r:embed="rId366"/>
                <a:stretch>
                  <a:fillRect/>
                </a:stretch>
              </p:blipFill>
              <p:spPr>
                <a:xfrm>
                  <a:off x="5472093" y="3269947"/>
                  <a:ext cx="142560" cy="46548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44" name="Freihand 243">
                  <a:extLst>
                    <a:ext uri="{FF2B5EF4-FFF2-40B4-BE49-F238E27FC236}">
                      <a16:creationId xmlns:a16="http://schemas.microsoft.com/office/drawing/2014/main" id="{8EAD5B7C-8FBD-4288-B6D3-27AF51267380}"/>
                    </a:ext>
                  </a:extLst>
                </p14:cNvPr>
                <p14:cNvContentPartPr/>
                <p14:nvPr/>
              </p14:nvContentPartPr>
              <p14:xfrm>
                <a:off x="5209653" y="3363187"/>
                <a:ext cx="143640" cy="378360"/>
              </p14:xfrm>
            </p:contentPart>
          </mc:Choice>
          <mc:Fallback>
            <p:pic>
              <p:nvPicPr>
                <p:cNvPr id="244" name="Freihand 243">
                  <a:extLst>
                    <a:ext uri="{FF2B5EF4-FFF2-40B4-BE49-F238E27FC236}">
                      <a16:creationId xmlns:a16="http://schemas.microsoft.com/office/drawing/2014/main" id="{8EAD5B7C-8FBD-4288-B6D3-27AF51267380}"/>
                    </a:ext>
                  </a:extLst>
                </p:cNvPr>
                <p:cNvPicPr/>
                <p:nvPr/>
              </p:nvPicPr>
              <p:blipFill>
                <a:blip r:embed="rId368"/>
                <a:stretch>
                  <a:fillRect/>
                </a:stretch>
              </p:blipFill>
              <p:spPr>
                <a:xfrm>
                  <a:off x="5205333" y="3358867"/>
                  <a:ext cx="152280" cy="38700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45" name="Freihand 244">
                  <a:extLst>
                    <a:ext uri="{FF2B5EF4-FFF2-40B4-BE49-F238E27FC236}">
                      <a16:creationId xmlns:a16="http://schemas.microsoft.com/office/drawing/2014/main" id="{CB982E73-D345-46EC-9F19-0B17F0CD7313}"/>
                    </a:ext>
                  </a:extLst>
                </p14:cNvPr>
                <p14:cNvContentPartPr/>
                <p14:nvPr/>
              </p14:nvContentPartPr>
              <p14:xfrm>
                <a:off x="5553093" y="3676387"/>
                <a:ext cx="171360" cy="159840"/>
              </p14:xfrm>
            </p:contentPart>
          </mc:Choice>
          <mc:Fallback>
            <p:pic>
              <p:nvPicPr>
                <p:cNvPr id="245" name="Freihand 244">
                  <a:extLst>
                    <a:ext uri="{FF2B5EF4-FFF2-40B4-BE49-F238E27FC236}">
                      <a16:creationId xmlns:a16="http://schemas.microsoft.com/office/drawing/2014/main" id="{CB982E73-D345-46EC-9F19-0B17F0CD7313}"/>
                    </a:ext>
                  </a:extLst>
                </p:cNvPr>
                <p:cNvPicPr/>
                <p:nvPr/>
              </p:nvPicPr>
              <p:blipFill>
                <a:blip r:embed="rId370"/>
                <a:stretch>
                  <a:fillRect/>
                </a:stretch>
              </p:blipFill>
              <p:spPr>
                <a:xfrm>
                  <a:off x="5548773" y="3672067"/>
                  <a:ext cx="1800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47" name="Freihand 246">
                  <a:extLst>
                    <a:ext uri="{FF2B5EF4-FFF2-40B4-BE49-F238E27FC236}">
                      <a16:creationId xmlns:a16="http://schemas.microsoft.com/office/drawing/2014/main" id="{9A7DE1C7-44F5-43E3-BFCD-CFC4105629E7}"/>
                    </a:ext>
                  </a:extLst>
                </p14:cNvPr>
                <p14:cNvContentPartPr/>
                <p14:nvPr/>
              </p14:nvContentPartPr>
              <p14:xfrm>
                <a:off x="4598373" y="4157347"/>
                <a:ext cx="280440" cy="59760"/>
              </p14:xfrm>
            </p:contentPart>
          </mc:Choice>
          <mc:Fallback>
            <p:pic>
              <p:nvPicPr>
                <p:cNvPr id="247" name="Freihand 246">
                  <a:extLst>
                    <a:ext uri="{FF2B5EF4-FFF2-40B4-BE49-F238E27FC236}">
                      <a16:creationId xmlns:a16="http://schemas.microsoft.com/office/drawing/2014/main" id="{9A7DE1C7-44F5-43E3-BFCD-CFC4105629E7}"/>
                    </a:ext>
                  </a:extLst>
                </p:cNvPr>
                <p:cNvPicPr/>
                <p:nvPr/>
              </p:nvPicPr>
              <p:blipFill>
                <a:blip r:embed="rId372"/>
                <a:stretch>
                  <a:fillRect/>
                </a:stretch>
              </p:blipFill>
              <p:spPr>
                <a:xfrm>
                  <a:off x="4594053" y="4153027"/>
                  <a:ext cx="2890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48" name="Freihand 247">
                  <a:extLst>
                    <a:ext uri="{FF2B5EF4-FFF2-40B4-BE49-F238E27FC236}">
                      <a16:creationId xmlns:a16="http://schemas.microsoft.com/office/drawing/2014/main" id="{4B81EB11-88D3-4D89-9C11-90CFB449180C}"/>
                    </a:ext>
                  </a:extLst>
                </p14:cNvPr>
                <p14:cNvContentPartPr/>
                <p14:nvPr/>
              </p14:nvContentPartPr>
              <p14:xfrm>
                <a:off x="4793133" y="4061947"/>
                <a:ext cx="162000" cy="223920"/>
              </p14:xfrm>
            </p:contentPart>
          </mc:Choice>
          <mc:Fallback>
            <p:pic>
              <p:nvPicPr>
                <p:cNvPr id="248" name="Freihand 247">
                  <a:extLst>
                    <a:ext uri="{FF2B5EF4-FFF2-40B4-BE49-F238E27FC236}">
                      <a16:creationId xmlns:a16="http://schemas.microsoft.com/office/drawing/2014/main" id="{4B81EB11-88D3-4D89-9C11-90CFB449180C}"/>
                    </a:ext>
                  </a:extLst>
                </p:cNvPr>
                <p:cNvPicPr/>
                <p:nvPr/>
              </p:nvPicPr>
              <p:blipFill>
                <a:blip r:embed="rId374"/>
                <a:stretch>
                  <a:fillRect/>
                </a:stretch>
              </p:blipFill>
              <p:spPr>
                <a:xfrm>
                  <a:off x="4788813" y="4057627"/>
                  <a:ext cx="17064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50" name="Freihand 249">
                  <a:extLst>
                    <a:ext uri="{FF2B5EF4-FFF2-40B4-BE49-F238E27FC236}">
                      <a16:creationId xmlns:a16="http://schemas.microsoft.com/office/drawing/2014/main" id="{715B5F41-2EB0-495F-B92C-865D6B5979D1}"/>
                    </a:ext>
                  </a:extLst>
                </p14:cNvPr>
                <p14:cNvContentPartPr/>
                <p14:nvPr/>
              </p14:nvContentPartPr>
              <p14:xfrm>
                <a:off x="5184093" y="3983107"/>
                <a:ext cx="20880" cy="179280"/>
              </p14:xfrm>
            </p:contentPart>
          </mc:Choice>
          <mc:Fallback>
            <p:pic>
              <p:nvPicPr>
                <p:cNvPr id="250" name="Freihand 249">
                  <a:extLst>
                    <a:ext uri="{FF2B5EF4-FFF2-40B4-BE49-F238E27FC236}">
                      <a16:creationId xmlns:a16="http://schemas.microsoft.com/office/drawing/2014/main" id="{715B5F41-2EB0-495F-B92C-865D6B5979D1}"/>
                    </a:ext>
                  </a:extLst>
                </p:cNvPr>
                <p:cNvPicPr/>
                <p:nvPr/>
              </p:nvPicPr>
              <p:blipFill>
                <a:blip r:embed="rId376"/>
                <a:stretch>
                  <a:fillRect/>
                </a:stretch>
              </p:blipFill>
              <p:spPr>
                <a:xfrm>
                  <a:off x="5179773" y="3978787"/>
                  <a:ext cx="2952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51" name="Freihand 250">
                  <a:extLst>
                    <a:ext uri="{FF2B5EF4-FFF2-40B4-BE49-F238E27FC236}">
                      <a16:creationId xmlns:a16="http://schemas.microsoft.com/office/drawing/2014/main" id="{F1A2D3CF-4373-4A3F-9291-93EB36911C6C}"/>
                    </a:ext>
                  </a:extLst>
                </p14:cNvPr>
                <p14:cNvContentPartPr/>
                <p14:nvPr/>
              </p14:nvContentPartPr>
              <p14:xfrm>
                <a:off x="5170773" y="3938827"/>
                <a:ext cx="247320" cy="178560"/>
              </p14:xfrm>
            </p:contentPart>
          </mc:Choice>
          <mc:Fallback>
            <p:pic>
              <p:nvPicPr>
                <p:cNvPr id="251" name="Freihand 250">
                  <a:extLst>
                    <a:ext uri="{FF2B5EF4-FFF2-40B4-BE49-F238E27FC236}">
                      <a16:creationId xmlns:a16="http://schemas.microsoft.com/office/drawing/2014/main" id="{F1A2D3CF-4373-4A3F-9291-93EB36911C6C}"/>
                    </a:ext>
                  </a:extLst>
                </p:cNvPr>
                <p:cNvPicPr/>
                <p:nvPr/>
              </p:nvPicPr>
              <p:blipFill>
                <a:blip r:embed="rId378"/>
                <a:stretch>
                  <a:fillRect/>
                </a:stretch>
              </p:blipFill>
              <p:spPr>
                <a:xfrm>
                  <a:off x="5166453" y="3934507"/>
                  <a:ext cx="25596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52" name="Freihand 251">
                  <a:extLst>
                    <a:ext uri="{FF2B5EF4-FFF2-40B4-BE49-F238E27FC236}">
                      <a16:creationId xmlns:a16="http://schemas.microsoft.com/office/drawing/2014/main" id="{A85597C1-A9E9-4496-AD8B-EA297916159D}"/>
                    </a:ext>
                  </a:extLst>
                </p14:cNvPr>
                <p14:cNvContentPartPr/>
                <p14:nvPr/>
              </p14:nvContentPartPr>
              <p14:xfrm>
                <a:off x="5379573" y="3924067"/>
                <a:ext cx="38880" cy="52560"/>
              </p14:xfrm>
            </p:contentPart>
          </mc:Choice>
          <mc:Fallback>
            <p:pic>
              <p:nvPicPr>
                <p:cNvPr id="252" name="Freihand 251">
                  <a:extLst>
                    <a:ext uri="{FF2B5EF4-FFF2-40B4-BE49-F238E27FC236}">
                      <a16:creationId xmlns:a16="http://schemas.microsoft.com/office/drawing/2014/main" id="{A85597C1-A9E9-4496-AD8B-EA297916159D}"/>
                    </a:ext>
                  </a:extLst>
                </p:cNvPr>
                <p:cNvPicPr/>
                <p:nvPr/>
              </p:nvPicPr>
              <p:blipFill>
                <a:blip r:embed="rId380"/>
                <a:stretch>
                  <a:fillRect/>
                </a:stretch>
              </p:blipFill>
              <p:spPr>
                <a:xfrm>
                  <a:off x="5375253" y="3919747"/>
                  <a:ext cx="4752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53" name="Freihand 252">
                  <a:extLst>
                    <a:ext uri="{FF2B5EF4-FFF2-40B4-BE49-F238E27FC236}">
                      <a16:creationId xmlns:a16="http://schemas.microsoft.com/office/drawing/2014/main" id="{B1E5647A-1604-411D-97CA-C2185762D6F0}"/>
                    </a:ext>
                  </a:extLst>
                </p14:cNvPr>
                <p14:cNvContentPartPr/>
                <p14:nvPr/>
              </p14:nvContentPartPr>
              <p14:xfrm>
                <a:off x="5440773" y="3988867"/>
                <a:ext cx="83520" cy="120240"/>
              </p14:xfrm>
            </p:contentPart>
          </mc:Choice>
          <mc:Fallback>
            <p:pic>
              <p:nvPicPr>
                <p:cNvPr id="253" name="Freihand 252">
                  <a:extLst>
                    <a:ext uri="{FF2B5EF4-FFF2-40B4-BE49-F238E27FC236}">
                      <a16:creationId xmlns:a16="http://schemas.microsoft.com/office/drawing/2014/main" id="{B1E5647A-1604-411D-97CA-C2185762D6F0}"/>
                    </a:ext>
                  </a:extLst>
                </p:cNvPr>
                <p:cNvPicPr/>
                <p:nvPr/>
              </p:nvPicPr>
              <p:blipFill>
                <a:blip r:embed="rId382"/>
                <a:stretch>
                  <a:fillRect/>
                </a:stretch>
              </p:blipFill>
              <p:spPr>
                <a:xfrm>
                  <a:off x="5436453" y="3984547"/>
                  <a:ext cx="921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55" name="Freihand 254">
                  <a:extLst>
                    <a:ext uri="{FF2B5EF4-FFF2-40B4-BE49-F238E27FC236}">
                      <a16:creationId xmlns:a16="http://schemas.microsoft.com/office/drawing/2014/main" id="{DC45FB09-2FAA-488B-9809-844E2BCCBFF2}"/>
                    </a:ext>
                  </a:extLst>
                </p14:cNvPr>
                <p14:cNvContentPartPr/>
                <p14:nvPr/>
              </p14:nvContentPartPr>
              <p14:xfrm>
                <a:off x="5660013" y="3836587"/>
                <a:ext cx="412920" cy="199080"/>
              </p14:xfrm>
            </p:contentPart>
          </mc:Choice>
          <mc:Fallback>
            <p:pic>
              <p:nvPicPr>
                <p:cNvPr id="255" name="Freihand 254">
                  <a:extLst>
                    <a:ext uri="{FF2B5EF4-FFF2-40B4-BE49-F238E27FC236}">
                      <a16:creationId xmlns:a16="http://schemas.microsoft.com/office/drawing/2014/main" id="{DC45FB09-2FAA-488B-9809-844E2BCCBFF2}"/>
                    </a:ext>
                  </a:extLst>
                </p:cNvPr>
                <p:cNvPicPr/>
                <p:nvPr/>
              </p:nvPicPr>
              <p:blipFill>
                <a:blip r:embed="rId384"/>
                <a:stretch>
                  <a:fillRect/>
                </a:stretch>
              </p:blipFill>
              <p:spPr>
                <a:xfrm>
                  <a:off x="5655693" y="3832267"/>
                  <a:ext cx="42156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56" name="Freihand 255">
                  <a:extLst>
                    <a:ext uri="{FF2B5EF4-FFF2-40B4-BE49-F238E27FC236}">
                      <a16:creationId xmlns:a16="http://schemas.microsoft.com/office/drawing/2014/main" id="{A1C99B04-AB24-4551-ADB6-C00AE51ACF67}"/>
                    </a:ext>
                  </a:extLst>
                </p14:cNvPr>
                <p14:cNvContentPartPr/>
                <p14:nvPr/>
              </p14:nvContentPartPr>
              <p14:xfrm>
                <a:off x="5462013" y="4219267"/>
                <a:ext cx="120600" cy="164880"/>
              </p14:xfrm>
            </p:contentPart>
          </mc:Choice>
          <mc:Fallback>
            <p:pic>
              <p:nvPicPr>
                <p:cNvPr id="256" name="Freihand 255">
                  <a:extLst>
                    <a:ext uri="{FF2B5EF4-FFF2-40B4-BE49-F238E27FC236}">
                      <a16:creationId xmlns:a16="http://schemas.microsoft.com/office/drawing/2014/main" id="{A1C99B04-AB24-4551-ADB6-C00AE51ACF67}"/>
                    </a:ext>
                  </a:extLst>
                </p:cNvPr>
                <p:cNvPicPr/>
                <p:nvPr/>
              </p:nvPicPr>
              <p:blipFill>
                <a:blip r:embed="rId386"/>
                <a:stretch>
                  <a:fillRect/>
                </a:stretch>
              </p:blipFill>
              <p:spPr>
                <a:xfrm>
                  <a:off x="5457693" y="4214947"/>
                  <a:ext cx="1292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57" name="Freihand 256">
                  <a:extLst>
                    <a:ext uri="{FF2B5EF4-FFF2-40B4-BE49-F238E27FC236}">
                      <a16:creationId xmlns:a16="http://schemas.microsoft.com/office/drawing/2014/main" id="{194CCEBC-440B-45ED-A5DD-85B48F614DBD}"/>
                    </a:ext>
                  </a:extLst>
                </p14:cNvPr>
                <p14:cNvContentPartPr/>
                <p14:nvPr/>
              </p14:nvContentPartPr>
              <p14:xfrm>
                <a:off x="5589093" y="4123867"/>
                <a:ext cx="121680" cy="211320"/>
              </p14:xfrm>
            </p:contentPart>
          </mc:Choice>
          <mc:Fallback>
            <p:pic>
              <p:nvPicPr>
                <p:cNvPr id="257" name="Freihand 256">
                  <a:extLst>
                    <a:ext uri="{FF2B5EF4-FFF2-40B4-BE49-F238E27FC236}">
                      <a16:creationId xmlns:a16="http://schemas.microsoft.com/office/drawing/2014/main" id="{194CCEBC-440B-45ED-A5DD-85B48F614DBD}"/>
                    </a:ext>
                  </a:extLst>
                </p:cNvPr>
                <p:cNvPicPr/>
                <p:nvPr/>
              </p:nvPicPr>
              <p:blipFill>
                <a:blip r:embed="rId388"/>
                <a:stretch>
                  <a:fillRect/>
                </a:stretch>
              </p:blipFill>
              <p:spPr>
                <a:xfrm>
                  <a:off x="5584773" y="4119547"/>
                  <a:ext cx="13032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58" name="Freihand 257">
                  <a:extLst>
                    <a:ext uri="{FF2B5EF4-FFF2-40B4-BE49-F238E27FC236}">
                      <a16:creationId xmlns:a16="http://schemas.microsoft.com/office/drawing/2014/main" id="{63644755-5D5F-4AAE-B02C-9BA7358CE70F}"/>
                    </a:ext>
                  </a:extLst>
                </p14:cNvPr>
                <p14:cNvContentPartPr/>
                <p14:nvPr/>
              </p14:nvContentPartPr>
              <p14:xfrm>
                <a:off x="5732373" y="4104067"/>
                <a:ext cx="97560" cy="181800"/>
              </p14:xfrm>
            </p:contentPart>
          </mc:Choice>
          <mc:Fallback>
            <p:pic>
              <p:nvPicPr>
                <p:cNvPr id="258" name="Freihand 257">
                  <a:extLst>
                    <a:ext uri="{FF2B5EF4-FFF2-40B4-BE49-F238E27FC236}">
                      <a16:creationId xmlns:a16="http://schemas.microsoft.com/office/drawing/2014/main" id="{63644755-5D5F-4AAE-B02C-9BA7358CE70F}"/>
                    </a:ext>
                  </a:extLst>
                </p:cNvPr>
                <p:cNvPicPr/>
                <p:nvPr/>
              </p:nvPicPr>
              <p:blipFill>
                <a:blip r:embed="rId390"/>
                <a:stretch>
                  <a:fillRect/>
                </a:stretch>
              </p:blipFill>
              <p:spPr>
                <a:xfrm>
                  <a:off x="5728053" y="4099747"/>
                  <a:ext cx="10620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59" name="Freihand 258">
                  <a:extLst>
                    <a:ext uri="{FF2B5EF4-FFF2-40B4-BE49-F238E27FC236}">
                      <a16:creationId xmlns:a16="http://schemas.microsoft.com/office/drawing/2014/main" id="{DBB2382F-FD32-4FF4-AE5A-313BDF389C5D}"/>
                    </a:ext>
                  </a:extLst>
                </p14:cNvPr>
                <p14:cNvContentPartPr/>
                <p14:nvPr/>
              </p14:nvContentPartPr>
              <p14:xfrm>
                <a:off x="5828493" y="4146907"/>
                <a:ext cx="324720" cy="105120"/>
              </p14:xfrm>
            </p:contentPart>
          </mc:Choice>
          <mc:Fallback>
            <p:pic>
              <p:nvPicPr>
                <p:cNvPr id="259" name="Freihand 258">
                  <a:extLst>
                    <a:ext uri="{FF2B5EF4-FFF2-40B4-BE49-F238E27FC236}">
                      <a16:creationId xmlns:a16="http://schemas.microsoft.com/office/drawing/2014/main" id="{DBB2382F-FD32-4FF4-AE5A-313BDF389C5D}"/>
                    </a:ext>
                  </a:extLst>
                </p:cNvPr>
                <p:cNvPicPr/>
                <p:nvPr/>
              </p:nvPicPr>
              <p:blipFill>
                <a:blip r:embed="rId392"/>
                <a:stretch>
                  <a:fillRect/>
                </a:stretch>
              </p:blipFill>
              <p:spPr>
                <a:xfrm>
                  <a:off x="5824173" y="4142587"/>
                  <a:ext cx="3333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60" name="Freihand 259">
                  <a:extLst>
                    <a:ext uri="{FF2B5EF4-FFF2-40B4-BE49-F238E27FC236}">
                      <a16:creationId xmlns:a16="http://schemas.microsoft.com/office/drawing/2014/main" id="{20BB645E-28F7-4142-9985-7A529185E597}"/>
                    </a:ext>
                  </a:extLst>
                </p14:cNvPr>
                <p14:cNvContentPartPr/>
                <p14:nvPr/>
              </p14:nvContentPartPr>
              <p14:xfrm>
                <a:off x="6099933" y="4053307"/>
                <a:ext cx="360" cy="360"/>
              </p14:xfrm>
            </p:contentPart>
          </mc:Choice>
          <mc:Fallback>
            <p:pic>
              <p:nvPicPr>
                <p:cNvPr id="260" name="Freihand 259">
                  <a:extLst>
                    <a:ext uri="{FF2B5EF4-FFF2-40B4-BE49-F238E27FC236}">
                      <a16:creationId xmlns:a16="http://schemas.microsoft.com/office/drawing/2014/main" id="{20BB645E-28F7-4142-9985-7A529185E597}"/>
                    </a:ext>
                  </a:extLst>
                </p:cNvPr>
                <p:cNvPicPr/>
                <p:nvPr/>
              </p:nvPicPr>
              <p:blipFill>
                <a:blip r:embed="rId42"/>
                <a:stretch>
                  <a:fillRect/>
                </a:stretch>
              </p:blipFill>
              <p:spPr>
                <a:xfrm>
                  <a:off x="6095613" y="40489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62" name="Freihand 261">
                  <a:extLst>
                    <a:ext uri="{FF2B5EF4-FFF2-40B4-BE49-F238E27FC236}">
                      <a16:creationId xmlns:a16="http://schemas.microsoft.com/office/drawing/2014/main" id="{026E0BEF-49C6-405F-9370-235987E5F57C}"/>
                    </a:ext>
                  </a:extLst>
                </p14:cNvPr>
                <p14:cNvContentPartPr/>
                <p14:nvPr/>
              </p14:nvContentPartPr>
              <p14:xfrm>
                <a:off x="6314853" y="3934867"/>
                <a:ext cx="352080" cy="184320"/>
              </p14:xfrm>
            </p:contentPart>
          </mc:Choice>
          <mc:Fallback>
            <p:pic>
              <p:nvPicPr>
                <p:cNvPr id="262" name="Freihand 261">
                  <a:extLst>
                    <a:ext uri="{FF2B5EF4-FFF2-40B4-BE49-F238E27FC236}">
                      <a16:creationId xmlns:a16="http://schemas.microsoft.com/office/drawing/2014/main" id="{026E0BEF-49C6-405F-9370-235987E5F57C}"/>
                    </a:ext>
                  </a:extLst>
                </p:cNvPr>
                <p:cNvPicPr/>
                <p:nvPr/>
              </p:nvPicPr>
              <p:blipFill>
                <a:blip r:embed="rId395"/>
                <a:stretch>
                  <a:fillRect/>
                </a:stretch>
              </p:blipFill>
              <p:spPr>
                <a:xfrm>
                  <a:off x="6310533" y="3930547"/>
                  <a:ext cx="36072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63" name="Freihand 262">
                  <a:extLst>
                    <a:ext uri="{FF2B5EF4-FFF2-40B4-BE49-F238E27FC236}">
                      <a16:creationId xmlns:a16="http://schemas.microsoft.com/office/drawing/2014/main" id="{2FA16E0C-64A4-4F24-AEE7-01C27CD56C91}"/>
                    </a:ext>
                  </a:extLst>
                </p14:cNvPr>
                <p14:cNvContentPartPr/>
                <p14:nvPr/>
              </p14:nvContentPartPr>
              <p14:xfrm>
                <a:off x="6551013" y="3878347"/>
                <a:ext cx="360" cy="360"/>
              </p14:xfrm>
            </p:contentPart>
          </mc:Choice>
          <mc:Fallback>
            <p:pic>
              <p:nvPicPr>
                <p:cNvPr id="263" name="Freihand 262">
                  <a:extLst>
                    <a:ext uri="{FF2B5EF4-FFF2-40B4-BE49-F238E27FC236}">
                      <a16:creationId xmlns:a16="http://schemas.microsoft.com/office/drawing/2014/main" id="{2FA16E0C-64A4-4F24-AEE7-01C27CD56C91}"/>
                    </a:ext>
                  </a:extLst>
                </p:cNvPr>
                <p:cNvPicPr/>
                <p:nvPr/>
              </p:nvPicPr>
              <p:blipFill>
                <a:blip r:embed="rId42"/>
                <a:stretch>
                  <a:fillRect/>
                </a:stretch>
              </p:blipFill>
              <p:spPr>
                <a:xfrm>
                  <a:off x="6546693" y="38740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64" name="Freihand 263">
                  <a:extLst>
                    <a:ext uri="{FF2B5EF4-FFF2-40B4-BE49-F238E27FC236}">
                      <a16:creationId xmlns:a16="http://schemas.microsoft.com/office/drawing/2014/main" id="{3C8D743C-FF6D-410B-B053-F3649AB9F570}"/>
                    </a:ext>
                  </a:extLst>
                </p14:cNvPr>
                <p14:cNvContentPartPr/>
                <p14:nvPr/>
              </p14:nvContentPartPr>
              <p14:xfrm>
                <a:off x="6661893" y="3877627"/>
                <a:ext cx="121680" cy="128880"/>
              </p14:xfrm>
            </p:contentPart>
          </mc:Choice>
          <mc:Fallback>
            <p:pic>
              <p:nvPicPr>
                <p:cNvPr id="264" name="Freihand 263">
                  <a:extLst>
                    <a:ext uri="{FF2B5EF4-FFF2-40B4-BE49-F238E27FC236}">
                      <a16:creationId xmlns:a16="http://schemas.microsoft.com/office/drawing/2014/main" id="{3C8D743C-FF6D-410B-B053-F3649AB9F570}"/>
                    </a:ext>
                  </a:extLst>
                </p:cNvPr>
                <p:cNvPicPr/>
                <p:nvPr/>
              </p:nvPicPr>
              <p:blipFill>
                <a:blip r:embed="rId398"/>
                <a:stretch>
                  <a:fillRect/>
                </a:stretch>
              </p:blipFill>
              <p:spPr>
                <a:xfrm>
                  <a:off x="6657573" y="3873307"/>
                  <a:ext cx="1303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65" name="Freihand 264">
                  <a:extLst>
                    <a:ext uri="{FF2B5EF4-FFF2-40B4-BE49-F238E27FC236}">
                      <a16:creationId xmlns:a16="http://schemas.microsoft.com/office/drawing/2014/main" id="{F7A94F63-55C4-4618-8896-344493FA93A2}"/>
                    </a:ext>
                  </a:extLst>
                </p14:cNvPr>
                <p14:cNvContentPartPr/>
                <p14:nvPr/>
              </p14:nvContentPartPr>
              <p14:xfrm>
                <a:off x="6777093" y="3822187"/>
                <a:ext cx="278640" cy="225360"/>
              </p14:xfrm>
            </p:contentPart>
          </mc:Choice>
          <mc:Fallback>
            <p:pic>
              <p:nvPicPr>
                <p:cNvPr id="265" name="Freihand 264">
                  <a:extLst>
                    <a:ext uri="{FF2B5EF4-FFF2-40B4-BE49-F238E27FC236}">
                      <a16:creationId xmlns:a16="http://schemas.microsoft.com/office/drawing/2014/main" id="{F7A94F63-55C4-4618-8896-344493FA93A2}"/>
                    </a:ext>
                  </a:extLst>
                </p:cNvPr>
                <p:cNvPicPr/>
                <p:nvPr/>
              </p:nvPicPr>
              <p:blipFill>
                <a:blip r:embed="rId400"/>
                <a:stretch>
                  <a:fillRect/>
                </a:stretch>
              </p:blipFill>
              <p:spPr>
                <a:xfrm>
                  <a:off x="6772773" y="3817867"/>
                  <a:ext cx="28728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66" name="Freihand 265">
                  <a:extLst>
                    <a:ext uri="{FF2B5EF4-FFF2-40B4-BE49-F238E27FC236}">
                      <a16:creationId xmlns:a16="http://schemas.microsoft.com/office/drawing/2014/main" id="{4D5F5BB2-1FC1-49F8-B26F-8C8D6A368A68}"/>
                    </a:ext>
                  </a:extLst>
                </p14:cNvPr>
                <p14:cNvContentPartPr/>
                <p14:nvPr/>
              </p14:nvContentPartPr>
              <p14:xfrm>
                <a:off x="5626533" y="4493947"/>
                <a:ext cx="228600" cy="264240"/>
              </p14:xfrm>
            </p:contentPart>
          </mc:Choice>
          <mc:Fallback>
            <p:pic>
              <p:nvPicPr>
                <p:cNvPr id="266" name="Freihand 265">
                  <a:extLst>
                    <a:ext uri="{FF2B5EF4-FFF2-40B4-BE49-F238E27FC236}">
                      <a16:creationId xmlns:a16="http://schemas.microsoft.com/office/drawing/2014/main" id="{4D5F5BB2-1FC1-49F8-B26F-8C8D6A368A68}"/>
                    </a:ext>
                  </a:extLst>
                </p:cNvPr>
                <p:cNvPicPr/>
                <p:nvPr/>
              </p:nvPicPr>
              <p:blipFill>
                <a:blip r:embed="rId402"/>
                <a:stretch>
                  <a:fillRect/>
                </a:stretch>
              </p:blipFill>
              <p:spPr>
                <a:xfrm>
                  <a:off x="5622213" y="4489627"/>
                  <a:ext cx="23724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67" name="Freihand 266">
                  <a:extLst>
                    <a:ext uri="{FF2B5EF4-FFF2-40B4-BE49-F238E27FC236}">
                      <a16:creationId xmlns:a16="http://schemas.microsoft.com/office/drawing/2014/main" id="{BAD8513A-5EB7-4B04-BFF8-50FC923ABA31}"/>
                    </a:ext>
                  </a:extLst>
                </p14:cNvPr>
                <p14:cNvContentPartPr/>
                <p14:nvPr/>
              </p14:nvContentPartPr>
              <p14:xfrm>
                <a:off x="5874213" y="4471987"/>
                <a:ext cx="366480" cy="93960"/>
              </p14:xfrm>
            </p:contentPart>
          </mc:Choice>
          <mc:Fallback>
            <p:pic>
              <p:nvPicPr>
                <p:cNvPr id="267" name="Freihand 266">
                  <a:extLst>
                    <a:ext uri="{FF2B5EF4-FFF2-40B4-BE49-F238E27FC236}">
                      <a16:creationId xmlns:a16="http://schemas.microsoft.com/office/drawing/2014/main" id="{BAD8513A-5EB7-4B04-BFF8-50FC923ABA31}"/>
                    </a:ext>
                  </a:extLst>
                </p:cNvPr>
                <p:cNvPicPr/>
                <p:nvPr/>
              </p:nvPicPr>
              <p:blipFill>
                <a:blip r:embed="rId404"/>
                <a:stretch>
                  <a:fillRect/>
                </a:stretch>
              </p:blipFill>
              <p:spPr>
                <a:xfrm>
                  <a:off x="5869893" y="4467667"/>
                  <a:ext cx="3751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70" name="Freihand 269">
                  <a:extLst>
                    <a:ext uri="{FF2B5EF4-FFF2-40B4-BE49-F238E27FC236}">
                      <a16:creationId xmlns:a16="http://schemas.microsoft.com/office/drawing/2014/main" id="{6318A480-EBD7-47B6-A372-8AAB30925ED7}"/>
                    </a:ext>
                  </a:extLst>
                </p14:cNvPr>
                <p14:cNvContentPartPr/>
                <p14:nvPr/>
              </p14:nvContentPartPr>
              <p14:xfrm>
                <a:off x="6419973" y="4291267"/>
                <a:ext cx="96120" cy="283680"/>
              </p14:xfrm>
            </p:contentPart>
          </mc:Choice>
          <mc:Fallback>
            <p:pic>
              <p:nvPicPr>
                <p:cNvPr id="270" name="Freihand 269">
                  <a:extLst>
                    <a:ext uri="{FF2B5EF4-FFF2-40B4-BE49-F238E27FC236}">
                      <a16:creationId xmlns:a16="http://schemas.microsoft.com/office/drawing/2014/main" id="{6318A480-EBD7-47B6-A372-8AAB30925ED7}"/>
                    </a:ext>
                  </a:extLst>
                </p:cNvPr>
                <p:cNvPicPr/>
                <p:nvPr/>
              </p:nvPicPr>
              <p:blipFill>
                <a:blip r:embed="rId406"/>
                <a:stretch>
                  <a:fillRect/>
                </a:stretch>
              </p:blipFill>
              <p:spPr>
                <a:xfrm>
                  <a:off x="6415653" y="4286947"/>
                  <a:ext cx="10476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71" name="Freihand 270">
                  <a:extLst>
                    <a:ext uri="{FF2B5EF4-FFF2-40B4-BE49-F238E27FC236}">
                      <a16:creationId xmlns:a16="http://schemas.microsoft.com/office/drawing/2014/main" id="{2A7295F7-9EA4-468A-BE94-61E8408C60B2}"/>
                    </a:ext>
                  </a:extLst>
                </p14:cNvPr>
                <p14:cNvContentPartPr/>
                <p14:nvPr/>
              </p14:nvContentPartPr>
              <p14:xfrm>
                <a:off x="6533013" y="4249507"/>
                <a:ext cx="115200" cy="128880"/>
              </p14:xfrm>
            </p:contentPart>
          </mc:Choice>
          <mc:Fallback>
            <p:pic>
              <p:nvPicPr>
                <p:cNvPr id="271" name="Freihand 270">
                  <a:extLst>
                    <a:ext uri="{FF2B5EF4-FFF2-40B4-BE49-F238E27FC236}">
                      <a16:creationId xmlns:a16="http://schemas.microsoft.com/office/drawing/2014/main" id="{2A7295F7-9EA4-468A-BE94-61E8408C60B2}"/>
                    </a:ext>
                  </a:extLst>
                </p:cNvPr>
                <p:cNvPicPr/>
                <p:nvPr/>
              </p:nvPicPr>
              <p:blipFill>
                <a:blip r:embed="rId408"/>
                <a:stretch>
                  <a:fillRect/>
                </a:stretch>
              </p:blipFill>
              <p:spPr>
                <a:xfrm>
                  <a:off x="6528693" y="4245187"/>
                  <a:ext cx="12384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72" name="Freihand 271">
                  <a:extLst>
                    <a:ext uri="{FF2B5EF4-FFF2-40B4-BE49-F238E27FC236}">
                      <a16:creationId xmlns:a16="http://schemas.microsoft.com/office/drawing/2014/main" id="{7DC8297C-03DB-4542-BA6E-2EADE7DFDA69}"/>
                    </a:ext>
                  </a:extLst>
                </p14:cNvPr>
                <p14:cNvContentPartPr/>
                <p14:nvPr/>
              </p14:nvContentPartPr>
              <p14:xfrm>
                <a:off x="6638853" y="4231867"/>
                <a:ext cx="60480" cy="97200"/>
              </p14:xfrm>
            </p:contentPart>
          </mc:Choice>
          <mc:Fallback>
            <p:pic>
              <p:nvPicPr>
                <p:cNvPr id="272" name="Freihand 271">
                  <a:extLst>
                    <a:ext uri="{FF2B5EF4-FFF2-40B4-BE49-F238E27FC236}">
                      <a16:creationId xmlns:a16="http://schemas.microsoft.com/office/drawing/2014/main" id="{7DC8297C-03DB-4542-BA6E-2EADE7DFDA69}"/>
                    </a:ext>
                  </a:extLst>
                </p:cNvPr>
                <p:cNvPicPr/>
                <p:nvPr/>
              </p:nvPicPr>
              <p:blipFill>
                <a:blip r:embed="rId410"/>
                <a:stretch>
                  <a:fillRect/>
                </a:stretch>
              </p:blipFill>
              <p:spPr>
                <a:xfrm>
                  <a:off x="6634533" y="4227547"/>
                  <a:ext cx="691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73" name="Freihand 272">
                  <a:extLst>
                    <a:ext uri="{FF2B5EF4-FFF2-40B4-BE49-F238E27FC236}">
                      <a16:creationId xmlns:a16="http://schemas.microsoft.com/office/drawing/2014/main" id="{804CD19D-FB4E-4F1F-9E65-52E27C8BE1D1}"/>
                    </a:ext>
                  </a:extLst>
                </p14:cNvPr>
                <p14:cNvContentPartPr/>
                <p14:nvPr/>
              </p14:nvContentPartPr>
              <p14:xfrm>
                <a:off x="6756213" y="4090027"/>
                <a:ext cx="140040" cy="234720"/>
              </p14:xfrm>
            </p:contentPart>
          </mc:Choice>
          <mc:Fallback>
            <p:pic>
              <p:nvPicPr>
                <p:cNvPr id="273" name="Freihand 272">
                  <a:extLst>
                    <a:ext uri="{FF2B5EF4-FFF2-40B4-BE49-F238E27FC236}">
                      <a16:creationId xmlns:a16="http://schemas.microsoft.com/office/drawing/2014/main" id="{804CD19D-FB4E-4F1F-9E65-52E27C8BE1D1}"/>
                    </a:ext>
                  </a:extLst>
                </p:cNvPr>
                <p:cNvPicPr/>
                <p:nvPr/>
              </p:nvPicPr>
              <p:blipFill>
                <a:blip r:embed="rId412"/>
                <a:stretch>
                  <a:fillRect/>
                </a:stretch>
              </p:blipFill>
              <p:spPr>
                <a:xfrm>
                  <a:off x="6751893" y="4085707"/>
                  <a:ext cx="14868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74" name="Freihand 273">
                  <a:extLst>
                    <a:ext uri="{FF2B5EF4-FFF2-40B4-BE49-F238E27FC236}">
                      <a16:creationId xmlns:a16="http://schemas.microsoft.com/office/drawing/2014/main" id="{47D99A8A-4AF8-4223-A714-975FA316A1E2}"/>
                    </a:ext>
                  </a:extLst>
                </p14:cNvPr>
                <p14:cNvContentPartPr/>
                <p14:nvPr/>
              </p14:nvContentPartPr>
              <p14:xfrm>
                <a:off x="6855933" y="4082107"/>
                <a:ext cx="3600" cy="22320"/>
              </p14:xfrm>
            </p:contentPart>
          </mc:Choice>
          <mc:Fallback>
            <p:pic>
              <p:nvPicPr>
                <p:cNvPr id="274" name="Freihand 273">
                  <a:extLst>
                    <a:ext uri="{FF2B5EF4-FFF2-40B4-BE49-F238E27FC236}">
                      <a16:creationId xmlns:a16="http://schemas.microsoft.com/office/drawing/2014/main" id="{47D99A8A-4AF8-4223-A714-975FA316A1E2}"/>
                    </a:ext>
                  </a:extLst>
                </p:cNvPr>
                <p:cNvPicPr/>
                <p:nvPr/>
              </p:nvPicPr>
              <p:blipFill>
                <a:blip r:embed="rId414"/>
                <a:stretch>
                  <a:fillRect/>
                </a:stretch>
              </p:blipFill>
              <p:spPr>
                <a:xfrm>
                  <a:off x="6851613" y="4077787"/>
                  <a:ext cx="122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75" name="Freihand 274">
                  <a:extLst>
                    <a:ext uri="{FF2B5EF4-FFF2-40B4-BE49-F238E27FC236}">
                      <a16:creationId xmlns:a16="http://schemas.microsoft.com/office/drawing/2014/main" id="{5D2D04C3-6090-4BB1-AF66-9F05C9DE0406}"/>
                    </a:ext>
                  </a:extLst>
                </p14:cNvPr>
                <p14:cNvContentPartPr/>
                <p14:nvPr/>
              </p14:nvContentPartPr>
              <p14:xfrm>
                <a:off x="6894453" y="4006867"/>
                <a:ext cx="86040" cy="225360"/>
              </p14:xfrm>
            </p:contentPart>
          </mc:Choice>
          <mc:Fallback>
            <p:pic>
              <p:nvPicPr>
                <p:cNvPr id="275" name="Freihand 274">
                  <a:extLst>
                    <a:ext uri="{FF2B5EF4-FFF2-40B4-BE49-F238E27FC236}">
                      <a16:creationId xmlns:a16="http://schemas.microsoft.com/office/drawing/2014/main" id="{5D2D04C3-6090-4BB1-AF66-9F05C9DE0406}"/>
                    </a:ext>
                  </a:extLst>
                </p:cNvPr>
                <p:cNvPicPr/>
                <p:nvPr/>
              </p:nvPicPr>
              <p:blipFill>
                <a:blip r:embed="rId416"/>
                <a:stretch>
                  <a:fillRect/>
                </a:stretch>
              </p:blipFill>
              <p:spPr>
                <a:xfrm>
                  <a:off x="6890133" y="4002547"/>
                  <a:ext cx="9468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76" name="Freihand 275">
                  <a:extLst>
                    <a:ext uri="{FF2B5EF4-FFF2-40B4-BE49-F238E27FC236}">
                      <a16:creationId xmlns:a16="http://schemas.microsoft.com/office/drawing/2014/main" id="{14F2C796-38B3-4860-AD92-8462EF197039}"/>
                    </a:ext>
                  </a:extLst>
                </p14:cNvPr>
                <p14:cNvContentPartPr/>
                <p14:nvPr/>
              </p14:nvContentPartPr>
              <p14:xfrm>
                <a:off x="7002813" y="4027747"/>
                <a:ext cx="234000" cy="125280"/>
              </p14:xfrm>
            </p:contentPart>
          </mc:Choice>
          <mc:Fallback>
            <p:pic>
              <p:nvPicPr>
                <p:cNvPr id="276" name="Freihand 275">
                  <a:extLst>
                    <a:ext uri="{FF2B5EF4-FFF2-40B4-BE49-F238E27FC236}">
                      <a16:creationId xmlns:a16="http://schemas.microsoft.com/office/drawing/2014/main" id="{14F2C796-38B3-4860-AD92-8462EF197039}"/>
                    </a:ext>
                  </a:extLst>
                </p:cNvPr>
                <p:cNvPicPr/>
                <p:nvPr/>
              </p:nvPicPr>
              <p:blipFill>
                <a:blip r:embed="rId418"/>
                <a:stretch>
                  <a:fillRect/>
                </a:stretch>
              </p:blipFill>
              <p:spPr>
                <a:xfrm>
                  <a:off x="6998493" y="4023427"/>
                  <a:ext cx="2426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77" name="Freihand 276">
                  <a:extLst>
                    <a:ext uri="{FF2B5EF4-FFF2-40B4-BE49-F238E27FC236}">
                      <a16:creationId xmlns:a16="http://schemas.microsoft.com/office/drawing/2014/main" id="{F9726B94-FF82-42D9-B6F8-D2C66C9E95F3}"/>
                    </a:ext>
                  </a:extLst>
                </p14:cNvPr>
                <p14:cNvContentPartPr/>
                <p14:nvPr/>
              </p14:nvContentPartPr>
              <p14:xfrm>
                <a:off x="7276773" y="3994627"/>
                <a:ext cx="28080" cy="88560"/>
              </p14:xfrm>
            </p:contentPart>
          </mc:Choice>
          <mc:Fallback>
            <p:pic>
              <p:nvPicPr>
                <p:cNvPr id="277" name="Freihand 276">
                  <a:extLst>
                    <a:ext uri="{FF2B5EF4-FFF2-40B4-BE49-F238E27FC236}">
                      <a16:creationId xmlns:a16="http://schemas.microsoft.com/office/drawing/2014/main" id="{F9726B94-FF82-42D9-B6F8-D2C66C9E95F3}"/>
                    </a:ext>
                  </a:extLst>
                </p:cNvPr>
                <p:cNvPicPr/>
                <p:nvPr/>
              </p:nvPicPr>
              <p:blipFill>
                <a:blip r:embed="rId420"/>
                <a:stretch>
                  <a:fillRect/>
                </a:stretch>
              </p:blipFill>
              <p:spPr>
                <a:xfrm>
                  <a:off x="7272453" y="3990307"/>
                  <a:ext cx="367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78" name="Freihand 277">
                  <a:extLst>
                    <a:ext uri="{FF2B5EF4-FFF2-40B4-BE49-F238E27FC236}">
                      <a16:creationId xmlns:a16="http://schemas.microsoft.com/office/drawing/2014/main" id="{2202119B-AD4A-42BA-AB32-9EA94AE55BD4}"/>
                    </a:ext>
                  </a:extLst>
                </p14:cNvPr>
                <p14:cNvContentPartPr/>
                <p14:nvPr/>
              </p14:nvContentPartPr>
              <p14:xfrm>
                <a:off x="7368573" y="3917587"/>
                <a:ext cx="82080" cy="126000"/>
              </p14:xfrm>
            </p:contentPart>
          </mc:Choice>
          <mc:Fallback>
            <p:pic>
              <p:nvPicPr>
                <p:cNvPr id="278" name="Freihand 277">
                  <a:extLst>
                    <a:ext uri="{FF2B5EF4-FFF2-40B4-BE49-F238E27FC236}">
                      <a16:creationId xmlns:a16="http://schemas.microsoft.com/office/drawing/2014/main" id="{2202119B-AD4A-42BA-AB32-9EA94AE55BD4}"/>
                    </a:ext>
                  </a:extLst>
                </p:cNvPr>
                <p:cNvPicPr/>
                <p:nvPr/>
              </p:nvPicPr>
              <p:blipFill>
                <a:blip r:embed="rId422"/>
                <a:stretch>
                  <a:fillRect/>
                </a:stretch>
              </p:blipFill>
              <p:spPr>
                <a:xfrm>
                  <a:off x="7364253" y="3913267"/>
                  <a:ext cx="907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79" name="Freihand 278">
                  <a:extLst>
                    <a:ext uri="{FF2B5EF4-FFF2-40B4-BE49-F238E27FC236}">
                      <a16:creationId xmlns:a16="http://schemas.microsoft.com/office/drawing/2014/main" id="{835B661C-1553-4DC7-970E-1F8482253E7F}"/>
                    </a:ext>
                  </a:extLst>
                </p14:cNvPr>
                <p14:cNvContentPartPr/>
                <p14:nvPr/>
              </p14:nvContentPartPr>
              <p14:xfrm>
                <a:off x="7473693" y="3872587"/>
                <a:ext cx="205560" cy="93600"/>
              </p14:xfrm>
            </p:contentPart>
          </mc:Choice>
          <mc:Fallback>
            <p:pic>
              <p:nvPicPr>
                <p:cNvPr id="279" name="Freihand 278">
                  <a:extLst>
                    <a:ext uri="{FF2B5EF4-FFF2-40B4-BE49-F238E27FC236}">
                      <a16:creationId xmlns:a16="http://schemas.microsoft.com/office/drawing/2014/main" id="{835B661C-1553-4DC7-970E-1F8482253E7F}"/>
                    </a:ext>
                  </a:extLst>
                </p:cNvPr>
                <p:cNvPicPr/>
                <p:nvPr/>
              </p:nvPicPr>
              <p:blipFill>
                <a:blip r:embed="rId424"/>
                <a:stretch>
                  <a:fillRect/>
                </a:stretch>
              </p:blipFill>
              <p:spPr>
                <a:xfrm>
                  <a:off x="7469373" y="3868267"/>
                  <a:ext cx="2142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80" name="Freihand 279">
                  <a:extLst>
                    <a:ext uri="{FF2B5EF4-FFF2-40B4-BE49-F238E27FC236}">
                      <a16:creationId xmlns:a16="http://schemas.microsoft.com/office/drawing/2014/main" id="{654D4700-B141-44BF-9AA9-144D31658AAB}"/>
                    </a:ext>
                  </a:extLst>
                </p14:cNvPr>
                <p14:cNvContentPartPr/>
                <p14:nvPr/>
              </p14:nvContentPartPr>
              <p14:xfrm>
                <a:off x="7690413" y="3812827"/>
                <a:ext cx="60120" cy="69840"/>
              </p14:xfrm>
            </p:contentPart>
          </mc:Choice>
          <mc:Fallback>
            <p:pic>
              <p:nvPicPr>
                <p:cNvPr id="280" name="Freihand 279">
                  <a:extLst>
                    <a:ext uri="{FF2B5EF4-FFF2-40B4-BE49-F238E27FC236}">
                      <a16:creationId xmlns:a16="http://schemas.microsoft.com/office/drawing/2014/main" id="{654D4700-B141-44BF-9AA9-144D31658AAB}"/>
                    </a:ext>
                  </a:extLst>
                </p:cNvPr>
                <p:cNvPicPr/>
                <p:nvPr/>
              </p:nvPicPr>
              <p:blipFill>
                <a:blip r:embed="rId426"/>
                <a:stretch>
                  <a:fillRect/>
                </a:stretch>
              </p:blipFill>
              <p:spPr>
                <a:xfrm>
                  <a:off x="7686093" y="3808507"/>
                  <a:ext cx="687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81" name="Freihand 280">
                  <a:extLst>
                    <a:ext uri="{FF2B5EF4-FFF2-40B4-BE49-F238E27FC236}">
                      <a16:creationId xmlns:a16="http://schemas.microsoft.com/office/drawing/2014/main" id="{DEAA026B-65E8-44A6-ACEE-50DC5E13CCA8}"/>
                    </a:ext>
                  </a:extLst>
                </p14:cNvPr>
                <p14:cNvContentPartPr/>
                <p14:nvPr/>
              </p14:nvContentPartPr>
              <p14:xfrm>
                <a:off x="7802733" y="3736867"/>
                <a:ext cx="71280" cy="87840"/>
              </p14:xfrm>
            </p:contentPart>
          </mc:Choice>
          <mc:Fallback>
            <p:pic>
              <p:nvPicPr>
                <p:cNvPr id="281" name="Freihand 280">
                  <a:extLst>
                    <a:ext uri="{FF2B5EF4-FFF2-40B4-BE49-F238E27FC236}">
                      <a16:creationId xmlns:a16="http://schemas.microsoft.com/office/drawing/2014/main" id="{DEAA026B-65E8-44A6-ACEE-50DC5E13CCA8}"/>
                    </a:ext>
                  </a:extLst>
                </p:cNvPr>
                <p:cNvPicPr/>
                <p:nvPr/>
              </p:nvPicPr>
              <p:blipFill>
                <a:blip r:embed="rId428"/>
                <a:stretch>
                  <a:fillRect/>
                </a:stretch>
              </p:blipFill>
              <p:spPr>
                <a:xfrm>
                  <a:off x="7798413" y="3732547"/>
                  <a:ext cx="799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82" name="Freihand 281">
                  <a:extLst>
                    <a:ext uri="{FF2B5EF4-FFF2-40B4-BE49-F238E27FC236}">
                      <a16:creationId xmlns:a16="http://schemas.microsoft.com/office/drawing/2014/main" id="{6D8DBADC-5A2B-4637-A81C-CC84C9E06AAA}"/>
                    </a:ext>
                  </a:extLst>
                </p14:cNvPr>
                <p14:cNvContentPartPr/>
                <p14:nvPr/>
              </p14:nvContentPartPr>
              <p14:xfrm>
                <a:off x="7807053" y="3697267"/>
                <a:ext cx="109080" cy="89640"/>
              </p14:xfrm>
            </p:contentPart>
          </mc:Choice>
          <mc:Fallback>
            <p:pic>
              <p:nvPicPr>
                <p:cNvPr id="282" name="Freihand 281">
                  <a:extLst>
                    <a:ext uri="{FF2B5EF4-FFF2-40B4-BE49-F238E27FC236}">
                      <a16:creationId xmlns:a16="http://schemas.microsoft.com/office/drawing/2014/main" id="{6D8DBADC-5A2B-4637-A81C-CC84C9E06AAA}"/>
                    </a:ext>
                  </a:extLst>
                </p:cNvPr>
                <p:cNvPicPr/>
                <p:nvPr/>
              </p:nvPicPr>
              <p:blipFill>
                <a:blip r:embed="rId430"/>
                <a:stretch>
                  <a:fillRect/>
                </a:stretch>
              </p:blipFill>
              <p:spPr>
                <a:xfrm>
                  <a:off x="7802733" y="3692947"/>
                  <a:ext cx="1177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83" name="Freihand 282">
                  <a:extLst>
                    <a:ext uri="{FF2B5EF4-FFF2-40B4-BE49-F238E27FC236}">
                      <a16:creationId xmlns:a16="http://schemas.microsoft.com/office/drawing/2014/main" id="{FDF2BBEC-A490-4806-A752-4C7B4210F6D2}"/>
                    </a:ext>
                  </a:extLst>
                </p14:cNvPr>
                <p14:cNvContentPartPr/>
                <p14:nvPr/>
              </p14:nvContentPartPr>
              <p14:xfrm>
                <a:off x="7892013" y="3600067"/>
                <a:ext cx="5760" cy="30960"/>
              </p14:xfrm>
            </p:contentPart>
          </mc:Choice>
          <mc:Fallback>
            <p:pic>
              <p:nvPicPr>
                <p:cNvPr id="283" name="Freihand 282">
                  <a:extLst>
                    <a:ext uri="{FF2B5EF4-FFF2-40B4-BE49-F238E27FC236}">
                      <a16:creationId xmlns:a16="http://schemas.microsoft.com/office/drawing/2014/main" id="{FDF2BBEC-A490-4806-A752-4C7B4210F6D2}"/>
                    </a:ext>
                  </a:extLst>
                </p:cNvPr>
                <p:cNvPicPr/>
                <p:nvPr/>
              </p:nvPicPr>
              <p:blipFill>
                <a:blip r:embed="rId432"/>
                <a:stretch>
                  <a:fillRect/>
                </a:stretch>
              </p:blipFill>
              <p:spPr>
                <a:xfrm>
                  <a:off x="7887693" y="3595747"/>
                  <a:ext cx="144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85" name="Freihand 284">
                  <a:extLst>
                    <a:ext uri="{FF2B5EF4-FFF2-40B4-BE49-F238E27FC236}">
                      <a16:creationId xmlns:a16="http://schemas.microsoft.com/office/drawing/2014/main" id="{7EDFD364-7F04-442F-AC3D-C6592B91FE05}"/>
                    </a:ext>
                  </a:extLst>
                </p14:cNvPr>
                <p14:cNvContentPartPr/>
                <p14:nvPr/>
              </p14:nvContentPartPr>
              <p14:xfrm>
                <a:off x="7309893" y="4038907"/>
                <a:ext cx="20880" cy="21600"/>
              </p14:xfrm>
            </p:contentPart>
          </mc:Choice>
          <mc:Fallback>
            <p:pic>
              <p:nvPicPr>
                <p:cNvPr id="285" name="Freihand 284">
                  <a:extLst>
                    <a:ext uri="{FF2B5EF4-FFF2-40B4-BE49-F238E27FC236}">
                      <a16:creationId xmlns:a16="http://schemas.microsoft.com/office/drawing/2014/main" id="{7EDFD364-7F04-442F-AC3D-C6592B91FE05}"/>
                    </a:ext>
                  </a:extLst>
                </p:cNvPr>
                <p:cNvPicPr/>
                <p:nvPr/>
              </p:nvPicPr>
              <p:blipFill>
                <a:blip r:embed="rId434"/>
                <a:stretch>
                  <a:fillRect/>
                </a:stretch>
              </p:blipFill>
              <p:spPr>
                <a:xfrm>
                  <a:off x="7305573" y="4034587"/>
                  <a:ext cx="295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86" name="Freihand 285">
                  <a:extLst>
                    <a:ext uri="{FF2B5EF4-FFF2-40B4-BE49-F238E27FC236}">
                      <a16:creationId xmlns:a16="http://schemas.microsoft.com/office/drawing/2014/main" id="{E69B729B-8905-47E9-B314-F89215DC08E1}"/>
                    </a:ext>
                  </a:extLst>
                </p14:cNvPr>
                <p14:cNvContentPartPr/>
                <p14:nvPr/>
              </p14:nvContentPartPr>
              <p14:xfrm>
                <a:off x="7277133" y="3973387"/>
                <a:ext cx="77400" cy="94320"/>
              </p14:xfrm>
            </p:contentPart>
          </mc:Choice>
          <mc:Fallback>
            <p:pic>
              <p:nvPicPr>
                <p:cNvPr id="286" name="Freihand 285">
                  <a:extLst>
                    <a:ext uri="{FF2B5EF4-FFF2-40B4-BE49-F238E27FC236}">
                      <a16:creationId xmlns:a16="http://schemas.microsoft.com/office/drawing/2014/main" id="{E69B729B-8905-47E9-B314-F89215DC08E1}"/>
                    </a:ext>
                  </a:extLst>
                </p:cNvPr>
                <p:cNvPicPr/>
                <p:nvPr/>
              </p:nvPicPr>
              <p:blipFill>
                <a:blip r:embed="rId436"/>
                <a:stretch>
                  <a:fillRect/>
                </a:stretch>
              </p:blipFill>
              <p:spPr>
                <a:xfrm>
                  <a:off x="7272813" y="3969067"/>
                  <a:ext cx="860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88" name="Freihand 287">
                  <a:extLst>
                    <a:ext uri="{FF2B5EF4-FFF2-40B4-BE49-F238E27FC236}">
                      <a16:creationId xmlns:a16="http://schemas.microsoft.com/office/drawing/2014/main" id="{2B5691F7-362B-4AB0-B312-0B5C6C2247E4}"/>
                    </a:ext>
                  </a:extLst>
                </p14:cNvPr>
                <p14:cNvContentPartPr/>
                <p14:nvPr/>
              </p14:nvContentPartPr>
              <p14:xfrm>
                <a:off x="7912893" y="3567307"/>
                <a:ext cx="146520" cy="160560"/>
              </p14:xfrm>
            </p:contentPart>
          </mc:Choice>
          <mc:Fallback>
            <p:pic>
              <p:nvPicPr>
                <p:cNvPr id="288" name="Freihand 287">
                  <a:extLst>
                    <a:ext uri="{FF2B5EF4-FFF2-40B4-BE49-F238E27FC236}">
                      <a16:creationId xmlns:a16="http://schemas.microsoft.com/office/drawing/2014/main" id="{2B5691F7-362B-4AB0-B312-0B5C6C2247E4}"/>
                    </a:ext>
                  </a:extLst>
                </p:cNvPr>
                <p:cNvPicPr/>
                <p:nvPr/>
              </p:nvPicPr>
              <p:blipFill>
                <a:blip r:embed="rId438"/>
                <a:stretch>
                  <a:fillRect/>
                </a:stretch>
              </p:blipFill>
              <p:spPr>
                <a:xfrm>
                  <a:off x="7908573" y="3562987"/>
                  <a:ext cx="15516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89" name="Freihand 288">
                  <a:extLst>
                    <a:ext uri="{FF2B5EF4-FFF2-40B4-BE49-F238E27FC236}">
                      <a16:creationId xmlns:a16="http://schemas.microsoft.com/office/drawing/2014/main" id="{03C8FB42-63E0-4E4C-899C-56CF3588AC33}"/>
                    </a:ext>
                  </a:extLst>
                </p14:cNvPr>
                <p14:cNvContentPartPr/>
                <p14:nvPr/>
              </p14:nvContentPartPr>
              <p14:xfrm>
                <a:off x="7971213" y="3520147"/>
                <a:ext cx="81000" cy="42840"/>
              </p14:xfrm>
            </p:contentPart>
          </mc:Choice>
          <mc:Fallback>
            <p:pic>
              <p:nvPicPr>
                <p:cNvPr id="289" name="Freihand 288">
                  <a:extLst>
                    <a:ext uri="{FF2B5EF4-FFF2-40B4-BE49-F238E27FC236}">
                      <a16:creationId xmlns:a16="http://schemas.microsoft.com/office/drawing/2014/main" id="{03C8FB42-63E0-4E4C-899C-56CF3588AC33}"/>
                    </a:ext>
                  </a:extLst>
                </p:cNvPr>
                <p:cNvPicPr/>
                <p:nvPr/>
              </p:nvPicPr>
              <p:blipFill>
                <a:blip r:embed="rId440"/>
                <a:stretch>
                  <a:fillRect/>
                </a:stretch>
              </p:blipFill>
              <p:spPr>
                <a:xfrm>
                  <a:off x="7966893" y="3515827"/>
                  <a:ext cx="896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90" name="Freihand 289">
                  <a:extLst>
                    <a:ext uri="{FF2B5EF4-FFF2-40B4-BE49-F238E27FC236}">
                      <a16:creationId xmlns:a16="http://schemas.microsoft.com/office/drawing/2014/main" id="{F54A056C-7368-42DA-A9BB-6F2B939EBF04}"/>
                    </a:ext>
                  </a:extLst>
                </p14:cNvPr>
                <p14:cNvContentPartPr/>
                <p14:nvPr/>
              </p14:nvContentPartPr>
              <p14:xfrm>
                <a:off x="8075973" y="3553627"/>
                <a:ext cx="170640" cy="95400"/>
              </p14:xfrm>
            </p:contentPart>
          </mc:Choice>
          <mc:Fallback>
            <p:pic>
              <p:nvPicPr>
                <p:cNvPr id="290" name="Freihand 289">
                  <a:extLst>
                    <a:ext uri="{FF2B5EF4-FFF2-40B4-BE49-F238E27FC236}">
                      <a16:creationId xmlns:a16="http://schemas.microsoft.com/office/drawing/2014/main" id="{F54A056C-7368-42DA-A9BB-6F2B939EBF04}"/>
                    </a:ext>
                  </a:extLst>
                </p:cNvPr>
                <p:cNvPicPr/>
                <p:nvPr/>
              </p:nvPicPr>
              <p:blipFill>
                <a:blip r:embed="rId442"/>
                <a:stretch>
                  <a:fillRect/>
                </a:stretch>
              </p:blipFill>
              <p:spPr>
                <a:xfrm>
                  <a:off x="8071653" y="3549307"/>
                  <a:ext cx="1792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91" name="Freihand 290">
                  <a:extLst>
                    <a:ext uri="{FF2B5EF4-FFF2-40B4-BE49-F238E27FC236}">
                      <a16:creationId xmlns:a16="http://schemas.microsoft.com/office/drawing/2014/main" id="{C19B733D-8E3B-4297-90A7-A47FD404464D}"/>
                    </a:ext>
                  </a:extLst>
                </p14:cNvPr>
                <p14:cNvContentPartPr/>
                <p14:nvPr/>
              </p14:nvContentPartPr>
              <p14:xfrm>
                <a:off x="7331853" y="4186147"/>
                <a:ext cx="290880" cy="158760"/>
              </p14:xfrm>
            </p:contentPart>
          </mc:Choice>
          <mc:Fallback>
            <p:pic>
              <p:nvPicPr>
                <p:cNvPr id="291" name="Freihand 290">
                  <a:extLst>
                    <a:ext uri="{FF2B5EF4-FFF2-40B4-BE49-F238E27FC236}">
                      <a16:creationId xmlns:a16="http://schemas.microsoft.com/office/drawing/2014/main" id="{C19B733D-8E3B-4297-90A7-A47FD404464D}"/>
                    </a:ext>
                  </a:extLst>
                </p:cNvPr>
                <p:cNvPicPr/>
                <p:nvPr/>
              </p:nvPicPr>
              <p:blipFill>
                <a:blip r:embed="rId444"/>
                <a:stretch>
                  <a:fillRect/>
                </a:stretch>
              </p:blipFill>
              <p:spPr>
                <a:xfrm>
                  <a:off x="7327533" y="4181827"/>
                  <a:ext cx="2995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92" name="Freihand 291">
                  <a:extLst>
                    <a:ext uri="{FF2B5EF4-FFF2-40B4-BE49-F238E27FC236}">
                      <a16:creationId xmlns:a16="http://schemas.microsoft.com/office/drawing/2014/main" id="{E388A5FB-7293-4835-82B7-C05EC536429D}"/>
                    </a:ext>
                  </a:extLst>
                </p14:cNvPr>
                <p14:cNvContentPartPr/>
                <p14:nvPr/>
              </p14:nvContentPartPr>
              <p14:xfrm>
                <a:off x="7671333" y="4032067"/>
                <a:ext cx="100080" cy="159480"/>
              </p14:xfrm>
            </p:contentPart>
          </mc:Choice>
          <mc:Fallback>
            <p:pic>
              <p:nvPicPr>
                <p:cNvPr id="292" name="Freihand 291">
                  <a:extLst>
                    <a:ext uri="{FF2B5EF4-FFF2-40B4-BE49-F238E27FC236}">
                      <a16:creationId xmlns:a16="http://schemas.microsoft.com/office/drawing/2014/main" id="{E388A5FB-7293-4835-82B7-C05EC536429D}"/>
                    </a:ext>
                  </a:extLst>
                </p:cNvPr>
                <p:cNvPicPr/>
                <p:nvPr/>
              </p:nvPicPr>
              <p:blipFill>
                <a:blip r:embed="rId446"/>
                <a:stretch>
                  <a:fillRect/>
                </a:stretch>
              </p:blipFill>
              <p:spPr>
                <a:xfrm>
                  <a:off x="7667013" y="4027747"/>
                  <a:ext cx="1087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93" name="Freihand 292">
                  <a:extLst>
                    <a:ext uri="{FF2B5EF4-FFF2-40B4-BE49-F238E27FC236}">
                      <a16:creationId xmlns:a16="http://schemas.microsoft.com/office/drawing/2014/main" id="{85A048C8-62D7-49A5-928A-7B281752105D}"/>
                    </a:ext>
                  </a:extLst>
                </p14:cNvPr>
                <p14:cNvContentPartPr/>
                <p14:nvPr/>
              </p14:nvContentPartPr>
              <p14:xfrm>
                <a:off x="7937013" y="3866107"/>
                <a:ext cx="136440" cy="174960"/>
              </p14:xfrm>
            </p:contentPart>
          </mc:Choice>
          <mc:Fallback>
            <p:pic>
              <p:nvPicPr>
                <p:cNvPr id="293" name="Freihand 292">
                  <a:extLst>
                    <a:ext uri="{FF2B5EF4-FFF2-40B4-BE49-F238E27FC236}">
                      <a16:creationId xmlns:a16="http://schemas.microsoft.com/office/drawing/2014/main" id="{85A048C8-62D7-49A5-928A-7B281752105D}"/>
                    </a:ext>
                  </a:extLst>
                </p:cNvPr>
                <p:cNvPicPr/>
                <p:nvPr/>
              </p:nvPicPr>
              <p:blipFill>
                <a:blip r:embed="rId448"/>
                <a:stretch>
                  <a:fillRect/>
                </a:stretch>
              </p:blipFill>
              <p:spPr>
                <a:xfrm>
                  <a:off x="7932693" y="3861787"/>
                  <a:ext cx="14508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94" name="Freihand 293">
                  <a:extLst>
                    <a:ext uri="{FF2B5EF4-FFF2-40B4-BE49-F238E27FC236}">
                      <a16:creationId xmlns:a16="http://schemas.microsoft.com/office/drawing/2014/main" id="{7C008942-6982-4463-A12A-41DFEED40D5A}"/>
                    </a:ext>
                  </a:extLst>
                </p14:cNvPr>
                <p14:cNvContentPartPr/>
                <p14:nvPr/>
              </p14:nvContentPartPr>
              <p14:xfrm>
                <a:off x="8089293" y="3802747"/>
                <a:ext cx="23760" cy="177840"/>
              </p14:xfrm>
            </p:contentPart>
          </mc:Choice>
          <mc:Fallback>
            <p:pic>
              <p:nvPicPr>
                <p:cNvPr id="294" name="Freihand 293">
                  <a:extLst>
                    <a:ext uri="{FF2B5EF4-FFF2-40B4-BE49-F238E27FC236}">
                      <a16:creationId xmlns:a16="http://schemas.microsoft.com/office/drawing/2014/main" id="{7C008942-6982-4463-A12A-41DFEED40D5A}"/>
                    </a:ext>
                  </a:extLst>
                </p:cNvPr>
                <p:cNvPicPr/>
                <p:nvPr/>
              </p:nvPicPr>
              <p:blipFill>
                <a:blip r:embed="rId450"/>
                <a:stretch>
                  <a:fillRect/>
                </a:stretch>
              </p:blipFill>
              <p:spPr>
                <a:xfrm>
                  <a:off x="8084973" y="3798427"/>
                  <a:ext cx="3240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95" name="Freihand 294">
                  <a:extLst>
                    <a:ext uri="{FF2B5EF4-FFF2-40B4-BE49-F238E27FC236}">
                      <a16:creationId xmlns:a16="http://schemas.microsoft.com/office/drawing/2014/main" id="{E6E05AC6-7718-48C4-A22E-23850BC0B12B}"/>
                    </a:ext>
                  </a:extLst>
                </p14:cNvPr>
                <p14:cNvContentPartPr/>
                <p14:nvPr/>
              </p14:nvContentPartPr>
              <p14:xfrm>
                <a:off x="8025933" y="3784747"/>
                <a:ext cx="171000" cy="130680"/>
              </p14:xfrm>
            </p:contentPart>
          </mc:Choice>
          <mc:Fallback>
            <p:pic>
              <p:nvPicPr>
                <p:cNvPr id="295" name="Freihand 294">
                  <a:extLst>
                    <a:ext uri="{FF2B5EF4-FFF2-40B4-BE49-F238E27FC236}">
                      <a16:creationId xmlns:a16="http://schemas.microsoft.com/office/drawing/2014/main" id="{E6E05AC6-7718-48C4-A22E-23850BC0B12B}"/>
                    </a:ext>
                  </a:extLst>
                </p:cNvPr>
                <p:cNvPicPr/>
                <p:nvPr/>
              </p:nvPicPr>
              <p:blipFill>
                <a:blip r:embed="rId452"/>
                <a:stretch>
                  <a:fillRect/>
                </a:stretch>
              </p:blipFill>
              <p:spPr>
                <a:xfrm>
                  <a:off x="8021613" y="3780427"/>
                  <a:ext cx="1796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96" name="Freihand 295">
                  <a:extLst>
                    <a:ext uri="{FF2B5EF4-FFF2-40B4-BE49-F238E27FC236}">
                      <a16:creationId xmlns:a16="http://schemas.microsoft.com/office/drawing/2014/main" id="{82C73748-61C7-46B7-AD55-CEE977254A0D}"/>
                    </a:ext>
                  </a:extLst>
                </p14:cNvPr>
                <p14:cNvContentPartPr/>
                <p14:nvPr/>
              </p14:nvContentPartPr>
              <p14:xfrm>
                <a:off x="8184693" y="3709147"/>
                <a:ext cx="167040" cy="239760"/>
              </p14:xfrm>
            </p:contentPart>
          </mc:Choice>
          <mc:Fallback>
            <p:pic>
              <p:nvPicPr>
                <p:cNvPr id="296" name="Freihand 295">
                  <a:extLst>
                    <a:ext uri="{FF2B5EF4-FFF2-40B4-BE49-F238E27FC236}">
                      <a16:creationId xmlns:a16="http://schemas.microsoft.com/office/drawing/2014/main" id="{82C73748-61C7-46B7-AD55-CEE977254A0D}"/>
                    </a:ext>
                  </a:extLst>
                </p:cNvPr>
                <p:cNvPicPr/>
                <p:nvPr/>
              </p:nvPicPr>
              <p:blipFill>
                <a:blip r:embed="rId454"/>
                <a:stretch>
                  <a:fillRect/>
                </a:stretch>
              </p:blipFill>
              <p:spPr>
                <a:xfrm>
                  <a:off x="8180373" y="3704827"/>
                  <a:ext cx="17568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97" name="Freihand 296">
                  <a:extLst>
                    <a:ext uri="{FF2B5EF4-FFF2-40B4-BE49-F238E27FC236}">
                      <a16:creationId xmlns:a16="http://schemas.microsoft.com/office/drawing/2014/main" id="{113269A1-4A92-442B-938C-B911C4962775}"/>
                    </a:ext>
                  </a:extLst>
                </p14:cNvPr>
                <p14:cNvContentPartPr/>
                <p14:nvPr/>
              </p14:nvContentPartPr>
              <p14:xfrm>
                <a:off x="7981293" y="3830107"/>
                <a:ext cx="480960" cy="313560"/>
              </p14:xfrm>
            </p:contentPart>
          </mc:Choice>
          <mc:Fallback>
            <p:pic>
              <p:nvPicPr>
                <p:cNvPr id="297" name="Freihand 296">
                  <a:extLst>
                    <a:ext uri="{FF2B5EF4-FFF2-40B4-BE49-F238E27FC236}">
                      <a16:creationId xmlns:a16="http://schemas.microsoft.com/office/drawing/2014/main" id="{113269A1-4A92-442B-938C-B911C4962775}"/>
                    </a:ext>
                  </a:extLst>
                </p:cNvPr>
                <p:cNvPicPr/>
                <p:nvPr/>
              </p:nvPicPr>
              <p:blipFill>
                <a:blip r:embed="rId456"/>
                <a:stretch>
                  <a:fillRect/>
                </a:stretch>
              </p:blipFill>
              <p:spPr>
                <a:xfrm>
                  <a:off x="7976973" y="3825787"/>
                  <a:ext cx="489600" cy="322200"/>
                </a:xfrm>
                <a:prstGeom prst="rect">
                  <a:avLst/>
                </a:prstGeom>
              </p:spPr>
            </p:pic>
          </mc:Fallback>
        </mc:AlternateContent>
      </p:grpSp>
      <p:grpSp>
        <p:nvGrpSpPr>
          <p:cNvPr id="301" name="Gruppieren 300">
            <a:extLst>
              <a:ext uri="{FF2B5EF4-FFF2-40B4-BE49-F238E27FC236}">
                <a16:creationId xmlns:a16="http://schemas.microsoft.com/office/drawing/2014/main" id="{6C0A7B8E-3265-4845-BD9C-977A7C3C62ED}"/>
              </a:ext>
            </a:extLst>
          </p:cNvPr>
          <p:cNvGrpSpPr/>
          <p:nvPr/>
        </p:nvGrpSpPr>
        <p:grpSpPr>
          <a:xfrm>
            <a:off x="2264133" y="4828747"/>
            <a:ext cx="559080" cy="217800"/>
            <a:chOff x="2264133" y="4828747"/>
            <a:chExt cx="559080" cy="217800"/>
          </a:xfrm>
        </p:grpSpPr>
        <mc:AlternateContent xmlns:mc="http://schemas.openxmlformats.org/markup-compatibility/2006">
          <mc:Choice xmlns:p14="http://schemas.microsoft.com/office/powerpoint/2010/main" Requires="p14">
            <p:contentPart p14:bwMode="auto" r:id="rId457">
              <p14:nvContentPartPr>
                <p14:cNvPr id="299" name="Freihand 298">
                  <a:extLst>
                    <a:ext uri="{FF2B5EF4-FFF2-40B4-BE49-F238E27FC236}">
                      <a16:creationId xmlns:a16="http://schemas.microsoft.com/office/drawing/2014/main" id="{C035387E-6363-4C86-B82F-6EF6F462E3D9}"/>
                    </a:ext>
                  </a:extLst>
                </p14:cNvPr>
                <p14:cNvContentPartPr/>
                <p14:nvPr/>
              </p14:nvContentPartPr>
              <p14:xfrm>
                <a:off x="2264133" y="4927027"/>
                <a:ext cx="342360" cy="26280"/>
              </p14:xfrm>
            </p:contentPart>
          </mc:Choice>
          <mc:Fallback>
            <p:pic>
              <p:nvPicPr>
                <p:cNvPr id="299" name="Freihand 298">
                  <a:extLst>
                    <a:ext uri="{FF2B5EF4-FFF2-40B4-BE49-F238E27FC236}">
                      <a16:creationId xmlns:a16="http://schemas.microsoft.com/office/drawing/2014/main" id="{C035387E-6363-4C86-B82F-6EF6F462E3D9}"/>
                    </a:ext>
                  </a:extLst>
                </p:cNvPr>
                <p:cNvPicPr/>
                <p:nvPr/>
              </p:nvPicPr>
              <p:blipFill>
                <a:blip r:embed="rId458"/>
                <a:stretch>
                  <a:fillRect/>
                </a:stretch>
              </p:blipFill>
              <p:spPr>
                <a:xfrm>
                  <a:off x="2259813" y="4922707"/>
                  <a:ext cx="3510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300" name="Freihand 299">
                  <a:extLst>
                    <a:ext uri="{FF2B5EF4-FFF2-40B4-BE49-F238E27FC236}">
                      <a16:creationId xmlns:a16="http://schemas.microsoft.com/office/drawing/2014/main" id="{F0BFDFE5-755F-405E-BFF6-5DD85152186D}"/>
                    </a:ext>
                  </a:extLst>
                </p14:cNvPr>
                <p14:cNvContentPartPr/>
                <p14:nvPr/>
              </p14:nvContentPartPr>
              <p14:xfrm>
                <a:off x="2573013" y="4828747"/>
                <a:ext cx="250200" cy="217800"/>
              </p14:xfrm>
            </p:contentPart>
          </mc:Choice>
          <mc:Fallback>
            <p:pic>
              <p:nvPicPr>
                <p:cNvPr id="300" name="Freihand 299">
                  <a:extLst>
                    <a:ext uri="{FF2B5EF4-FFF2-40B4-BE49-F238E27FC236}">
                      <a16:creationId xmlns:a16="http://schemas.microsoft.com/office/drawing/2014/main" id="{F0BFDFE5-755F-405E-BFF6-5DD85152186D}"/>
                    </a:ext>
                  </a:extLst>
                </p:cNvPr>
                <p:cNvPicPr/>
                <p:nvPr/>
              </p:nvPicPr>
              <p:blipFill>
                <a:blip r:embed="rId460"/>
                <a:stretch>
                  <a:fillRect/>
                </a:stretch>
              </p:blipFill>
              <p:spPr>
                <a:xfrm>
                  <a:off x="2568693" y="4824427"/>
                  <a:ext cx="258840" cy="226440"/>
                </a:xfrm>
                <a:prstGeom prst="rect">
                  <a:avLst/>
                </a:prstGeom>
              </p:spPr>
            </p:pic>
          </mc:Fallback>
        </mc:AlternateContent>
      </p:grpSp>
      <p:grpSp>
        <p:nvGrpSpPr>
          <p:cNvPr id="339" name="Gruppieren 338">
            <a:extLst>
              <a:ext uri="{FF2B5EF4-FFF2-40B4-BE49-F238E27FC236}">
                <a16:creationId xmlns:a16="http://schemas.microsoft.com/office/drawing/2014/main" id="{B84EE8CB-F711-4C8B-8712-AD112469D46E}"/>
              </a:ext>
            </a:extLst>
          </p:cNvPr>
          <p:cNvGrpSpPr/>
          <p:nvPr/>
        </p:nvGrpSpPr>
        <p:grpSpPr>
          <a:xfrm>
            <a:off x="3079533" y="4714627"/>
            <a:ext cx="4347000" cy="1012320"/>
            <a:chOff x="3079533" y="4714627"/>
            <a:chExt cx="4347000" cy="1012320"/>
          </a:xfrm>
        </p:grpSpPr>
        <mc:AlternateContent xmlns:mc="http://schemas.openxmlformats.org/markup-compatibility/2006">
          <mc:Choice xmlns:p14="http://schemas.microsoft.com/office/powerpoint/2010/main" Requires="p14">
            <p:contentPart p14:bwMode="auto" r:id="rId461">
              <p14:nvContentPartPr>
                <p14:cNvPr id="302" name="Freihand 301">
                  <a:extLst>
                    <a:ext uri="{FF2B5EF4-FFF2-40B4-BE49-F238E27FC236}">
                      <a16:creationId xmlns:a16="http://schemas.microsoft.com/office/drawing/2014/main" id="{BC2E9308-7190-4D2E-A523-66F5C1772212}"/>
                    </a:ext>
                  </a:extLst>
                </p14:cNvPr>
                <p14:cNvContentPartPr/>
                <p14:nvPr/>
              </p14:nvContentPartPr>
              <p14:xfrm>
                <a:off x="3163053" y="4714627"/>
                <a:ext cx="37800" cy="336600"/>
              </p14:xfrm>
            </p:contentPart>
          </mc:Choice>
          <mc:Fallback>
            <p:pic>
              <p:nvPicPr>
                <p:cNvPr id="302" name="Freihand 301">
                  <a:extLst>
                    <a:ext uri="{FF2B5EF4-FFF2-40B4-BE49-F238E27FC236}">
                      <a16:creationId xmlns:a16="http://schemas.microsoft.com/office/drawing/2014/main" id="{BC2E9308-7190-4D2E-A523-66F5C1772212}"/>
                    </a:ext>
                  </a:extLst>
                </p:cNvPr>
                <p:cNvPicPr/>
                <p:nvPr/>
              </p:nvPicPr>
              <p:blipFill>
                <a:blip r:embed="rId462"/>
                <a:stretch>
                  <a:fillRect/>
                </a:stretch>
              </p:blipFill>
              <p:spPr>
                <a:xfrm>
                  <a:off x="3158733" y="4710307"/>
                  <a:ext cx="46440" cy="34524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303" name="Freihand 302">
                  <a:extLst>
                    <a:ext uri="{FF2B5EF4-FFF2-40B4-BE49-F238E27FC236}">
                      <a16:creationId xmlns:a16="http://schemas.microsoft.com/office/drawing/2014/main" id="{A1D2AF67-ED90-47DE-93D5-9150F7D14F5F}"/>
                    </a:ext>
                  </a:extLst>
                </p14:cNvPr>
                <p14:cNvContentPartPr/>
                <p14:nvPr/>
              </p14:nvContentPartPr>
              <p14:xfrm>
                <a:off x="3079533" y="4871587"/>
                <a:ext cx="181440" cy="30960"/>
              </p14:xfrm>
            </p:contentPart>
          </mc:Choice>
          <mc:Fallback>
            <p:pic>
              <p:nvPicPr>
                <p:cNvPr id="303" name="Freihand 302">
                  <a:extLst>
                    <a:ext uri="{FF2B5EF4-FFF2-40B4-BE49-F238E27FC236}">
                      <a16:creationId xmlns:a16="http://schemas.microsoft.com/office/drawing/2014/main" id="{A1D2AF67-ED90-47DE-93D5-9150F7D14F5F}"/>
                    </a:ext>
                  </a:extLst>
                </p:cNvPr>
                <p:cNvPicPr/>
                <p:nvPr/>
              </p:nvPicPr>
              <p:blipFill>
                <a:blip r:embed="rId464"/>
                <a:stretch>
                  <a:fillRect/>
                </a:stretch>
              </p:blipFill>
              <p:spPr>
                <a:xfrm>
                  <a:off x="3075213" y="4867267"/>
                  <a:ext cx="19008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304" name="Freihand 303">
                  <a:extLst>
                    <a:ext uri="{FF2B5EF4-FFF2-40B4-BE49-F238E27FC236}">
                      <a16:creationId xmlns:a16="http://schemas.microsoft.com/office/drawing/2014/main" id="{C3B031B3-7AC7-440F-8ED4-F1C9ADA81B66}"/>
                    </a:ext>
                  </a:extLst>
                </p14:cNvPr>
                <p14:cNvContentPartPr/>
                <p14:nvPr/>
              </p14:nvContentPartPr>
              <p14:xfrm>
                <a:off x="3311373" y="4853947"/>
                <a:ext cx="155160" cy="147240"/>
              </p14:xfrm>
            </p:contentPart>
          </mc:Choice>
          <mc:Fallback>
            <p:pic>
              <p:nvPicPr>
                <p:cNvPr id="304" name="Freihand 303">
                  <a:extLst>
                    <a:ext uri="{FF2B5EF4-FFF2-40B4-BE49-F238E27FC236}">
                      <a16:creationId xmlns:a16="http://schemas.microsoft.com/office/drawing/2014/main" id="{C3B031B3-7AC7-440F-8ED4-F1C9ADA81B66}"/>
                    </a:ext>
                  </a:extLst>
                </p:cNvPr>
                <p:cNvPicPr/>
                <p:nvPr/>
              </p:nvPicPr>
              <p:blipFill>
                <a:blip r:embed="rId466"/>
                <a:stretch>
                  <a:fillRect/>
                </a:stretch>
              </p:blipFill>
              <p:spPr>
                <a:xfrm>
                  <a:off x="3307053" y="4849627"/>
                  <a:ext cx="1638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305" name="Freihand 304">
                  <a:extLst>
                    <a:ext uri="{FF2B5EF4-FFF2-40B4-BE49-F238E27FC236}">
                      <a16:creationId xmlns:a16="http://schemas.microsoft.com/office/drawing/2014/main" id="{D913D1FB-5F8A-482F-B177-A6A8783FC578}"/>
                    </a:ext>
                  </a:extLst>
                </p14:cNvPr>
                <p14:cNvContentPartPr/>
                <p14:nvPr/>
              </p14:nvContentPartPr>
              <p14:xfrm>
                <a:off x="3464013" y="4872307"/>
                <a:ext cx="161280" cy="90720"/>
              </p14:xfrm>
            </p:contentPart>
          </mc:Choice>
          <mc:Fallback>
            <p:pic>
              <p:nvPicPr>
                <p:cNvPr id="305" name="Freihand 304">
                  <a:extLst>
                    <a:ext uri="{FF2B5EF4-FFF2-40B4-BE49-F238E27FC236}">
                      <a16:creationId xmlns:a16="http://schemas.microsoft.com/office/drawing/2014/main" id="{D913D1FB-5F8A-482F-B177-A6A8783FC578}"/>
                    </a:ext>
                  </a:extLst>
                </p:cNvPr>
                <p:cNvPicPr/>
                <p:nvPr/>
              </p:nvPicPr>
              <p:blipFill>
                <a:blip r:embed="rId468"/>
                <a:stretch>
                  <a:fillRect/>
                </a:stretch>
              </p:blipFill>
              <p:spPr>
                <a:xfrm>
                  <a:off x="3459693" y="4867987"/>
                  <a:ext cx="1699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306" name="Freihand 305">
                  <a:extLst>
                    <a:ext uri="{FF2B5EF4-FFF2-40B4-BE49-F238E27FC236}">
                      <a16:creationId xmlns:a16="http://schemas.microsoft.com/office/drawing/2014/main" id="{8AE49DFE-C16C-450F-A565-C9960F922EE2}"/>
                    </a:ext>
                  </a:extLst>
                </p14:cNvPr>
                <p14:cNvContentPartPr/>
                <p14:nvPr/>
              </p14:nvContentPartPr>
              <p14:xfrm>
                <a:off x="3687573" y="4766467"/>
                <a:ext cx="215280" cy="197280"/>
              </p14:xfrm>
            </p:contentPart>
          </mc:Choice>
          <mc:Fallback>
            <p:pic>
              <p:nvPicPr>
                <p:cNvPr id="306" name="Freihand 305">
                  <a:extLst>
                    <a:ext uri="{FF2B5EF4-FFF2-40B4-BE49-F238E27FC236}">
                      <a16:creationId xmlns:a16="http://schemas.microsoft.com/office/drawing/2014/main" id="{8AE49DFE-C16C-450F-A565-C9960F922EE2}"/>
                    </a:ext>
                  </a:extLst>
                </p:cNvPr>
                <p:cNvPicPr/>
                <p:nvPr/>
              </p:nvPicPr>
              <p:blipFill>
                <a:blip r:embed="rId470"/>
                <a:stretch>
                  <a:fillRect/>
                </a:stretch>
              </p:blipFill>
              <p:spPr>
                <a:xfrm>
                  <a:off x="3683253" y="4762147"/>
                  <a:ext cx="22392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307" name="Freihand 306">
                  <a:extLst>
                    <a:ext uri="{FF2B5EF4-FFF2-40B4-BE49-F238E27FC236}">
                      <a16:creationId xmlns:a16="http://schemas.microsoft.com/office/drawing/2014/main" id="{C02B8E0D-8D32-4793-A3AB-780B61B07BD2}"/>
                    </a:ext>
                  </a:extLst>
                </p14:cNvPr>
                <p14:cNvContentPartPr/>
                <p14:nvPr/>
              </p14:nvContentPartPr>
              <p14:xfrm>
                <a:off x="3918693" y="4828027"/>
                <a:ext cx="112680" cy="112680"/>
              </p14:xfrm>
            </p:contentPart>
          </mc:Choice>
          <mc:Fallback>
            <p:pic>
              <p:nvPicPr>
                <p:cNvPr id="307" name="Freihand 306">
                  <a:extLst>
                    <a:ext uri="{FF2B5EF4-FFF2-40B4-BE49-F238E27FC236}">
                      <a16:creationId xmlns:a16="http://schemas.microsoft.com/office/drawing/2014/main" id="{C02B8E0D-8D32-4793-A3AB-780B61B07BD2}"/>
                    </a:ext>
                  </a:extLst>
                </p:cNvPr>
                <p:cNvPicPr/>
                <p:nvPr/>
              </p:nvPicPr>
              <p:blipFill>
                <a:blip r:embed="rId472"/>
                <a:stretch>
                  <a:fillRect/>
                </a:stretch>
              </p:blipFill>
              <p:spPr>
                <a:xfrm>
                  <a:off x="3914373" y="4823707"/>
                  <a:ext cx="1213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308" name="Freihand 307">
                  <a:extLst>
                    <a:ext uri="{FF2B5EF4-FFF2-40B4-BE49-F238E27FC236}">
                      <a16:creationId xmlns:a16="http://schemas.microsoft.com/office/drawing/2014/main" id="{0A015DFE-A141-4723-A74B-0CF57E00359B}"/>
                    </a:ext>
                  </a:extLst>
                </p14:cNvPr>
                <p14:cNvContentPartPr/>
                <p14:nvPr/>
              </p14:nvContentPartPr>
              <p14:xfrm>
                <a:off x="4391373" y="4891027"/>
                <a:ext cx="29160" cy="59040"/>
              </p14:xfrm>
            </p:contentPart>
          </mc:Choice>
          <mc:Fallback>
            <p:pic>
              <p:nvPicPr>
                <p:cNvPr id="308" name="Freihand 307">
                  <a:extLst>
                    <a:ext uri="{FF2B5EF4-FFF2-40B4-BE49-F238E27FC236}">
                      <a16:creationId xmlns:a16="http://schemas.microsoft.com/office/drawing/2014/main" id="{0A015DFE-A141-4723-A74B-0CF57E00359B}"/>
                    </a:ext>
                  </a:extLst>
                </p:cNvPr>
                <p:cNvPicPr/>
                <p:nvPr/>
              </p:nvPicPr>
              <p:blipFill>
                <a:blip r:embed="rId474"/>
                <a:stretch>
                  <a:fillRect/>
                </a:stretch>
              </p:blipFill>
              <p:spPr>
                <a:xfrm>
                  <a:off x="4387053" y="4886707"/>
                  <a:ext cx="378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309" name="Freihand 308">
                  <a:extLst>
                    <a:ext uri="{FF2B5EF4-FFF2-40B4-BE49-F238E27FC236}">
                      <a16:creationId xmlns:a16="http://schemas.microsoft.com/office/drawing/2014/main" id="{2424F795-E263-40B1-83EC-625940A9A54D}"/>
                    </a:ext>
                  </a:extLst>
                </p14:cNvPr>
                <p14:cNvContentPartPr/>
                <p14:nvPr/>
              </p14:nvContentPartPr>
              <p14:xfrm>
                <a:off x="4383453" y="4779067"/>
                <a:ext cx="39240" cy="27720"/>
              </p14:xfrm>
            </p:contentPart>
          </mc:Choice>
          <mc:Fallback>
            <p:pic>
              <p:nvPicPr>
                <p:cNvPr id="309" name="Freihand 308">
                  <a:extLst>
                    <a:ext uri="{FF2B5EF4-FFF2-40B4-BE49-F238E27FC236}">
                      <a16:creationId xmlns:a16="http://schemas.microsoft.com/office/drawing/2014/main" id="{2424F795-E263-40B1-83EC-625940A9A54D}"/>
                    </a:ext>
                  </a:extLst>
                </p:cNvPr>
                <p:cNvPicPr/>
                <p:nvPr/>
              </p:nvPicPr>
              <p:blipFill>
                <a:blip r:embed="rId476"/>
                <a:stretch>
                  <a:fillRect/>
                </a:stretch>
              </p:blipFill>
              <p:spPr>
                <a:xfrm>
                  <a:off x="4379133" y="4774747"/>
                  <a:ext cx="4788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310" name="Freihand 309">
                  <a:extLst>
                    <a:ext uri="{FF2B5EF4-FFF2-40B4-BE49-F238E27FC236}">
                      <a16:creationId xmlns:a16="http://schemas.microsoft.com/office/drawing/2014/main" id="{9DBAA06A-3EE8-4C9D-9627-EF8BE795C31E}"/>
                    </a:ext>
                  </a:extLst>
                </p14:cNvPr>
                <p14:cNvContentPartPr/>
                <p14:nvPr/>
              </p14:nvContentPartPr>
              <p14:xfrm>
                <a:off x="4457973" y="4850707"/>
                <a:ext cx="109800" cy="90720"/>
              </p14:xfrm>
            </p:contentPart>
          </mc:Choice>
          <mc:Fallback>
            <p:pic>
              <p:nvPicPr>
                <p:cNvPr id="310" name="Freihand 309">
                  <a:extLst>
                    <a:ext uri="{FF2B5EF4-FFF2-40B4-BE49-F238E27FC236}">
                      <a16:creationId xmlns:a16="http://schemas.microsoft.com/office/drawing/2014/main" id="{9DBAA06A-3EE8-4C9D-9627-EF8BE795C31E}"/>
                    </a:ext>
                  </a:extLst>
                </p:cNvPr>
                <p:cNvPicPr/>
                <p:nvPr/>
              </p:nvPicPr>
              <p:blipFill>
                <a:blip r:embed="rId478"/>
                <a:stretch>
                  <a:fillRect/>
                </a:stretch>
              </p:blipFill>
              <p:spPr>
                <a:xfrm>
                  <a:off x="4453653" y="4846387"/>
                  <a:ext cx="1184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311" name="Freihand 310">
                  <a:extLst>
                    <a:ext uri="{FF2B5EF4-FFF2-40B4-BE49-F238E27FC236}">
                      <a16:creationId xmlns:a16="http://schemas.microsoft.com/office/drawing/2014/main" id="{F78BC6AD-53F3-4F10-9405-8839CE013B89}"/>
                    </a:ext>
                  </a:extLst>
                </p14:cNvPr>
                <p14:cNvContentPartPr/>
                <p14:nvPr/>
              </p14:nvContentPartPr>
              <p14:xfrm>
                <a:off x="3538893" y="5222587"/>
                <a:ext cx="180360" cy="142200"/>
              </p14:xfrm>
            </p:contentPart>
          </mc:Choice>
          <mc:Fallback>
            <p:pic>
              <p:nvPicPr>
                <p:cNvPr id="311" name="Freihand 310">
                  <a:extLst>
                    <a:ext uri="{FF2B5EF4-FFF2-40B4-BE49-F238E27FC236}">
                      <a16:creationId xmlns:a16="http://schemas.microsoft.com/office/drawing/2014/main" id="{F78BC6AD-53F3-4F10-9405-8839CE013B89}"/>
                    </a:ext>
                  </a:extLst>
                </p:cNvPr>
                <p:cNvPicPr/>
                <p:nvPr/>
              </p:nvPicPr>
              <p:blipFill>
                <a:blip r:embed="rId480"/>
                <a:stretch>
                  <a:fillRect/>
                </a:stretch>
              </p:blipFill>
              <p:spPr>
                <a:xfrm>
                  <a:off x="3534573" y="5218267"/>
                  <a:ext cx="1890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312" name="Freihand 311">
                  <a:extLst>
                    <a:ext uri="{FF2B5EF4-FFF2-40B4-BE49-F238E27FC236}">
                      <a16:creationId xmlns:a16="http://schemas.microsoft.com/office/drawing/2014/main" id="{C6124CD6-C295-4511-813C-CC62A7FA98C4}"/>
                    </a:ext>
                  </a:extLst>
                </p14:cNvPr>
                <p14:cNvContentPartPr/>
                <p14:nvPr/>
              </p14:nvContentPartPr>
              <p14:xfrm>
                <a:off x="3834093" y="5221867"/>
                <a:ext cx="100080" cy="154080"/>
              </p14:xfrm>
            </p:contentPart>
          </mc:Choice>
          <mc:Fallback>
            <p:pic>
              <p:nvPicPr>
                <p:cNvPr id="312" name="Freihand 311">
                  <a:extLst>
                    <a:ext uri="{FF2B5EF4-FFF2-40B4-BE49-F238E27FC236}">
                      <a16:creationId xmlns:a16="http://schemas.microsoft.com/office/drawing/2014/main" id="{C6124CD6-C295-4511-813C-CC62A7FA98C4}"/>
                    </a:ext>
                  </a:extLst>
                </p:cNvPr>
                <p:cNvPicPr/>
                <p:nvPr/>
              </p:nvPicPr>
              <p:blipFill>
                <a:blip r:embed="rId482"/>
                <a:stretch>
                  <a:fillRect/>
                </a:stretch>
              </p:blipFill>
              <p:spPr>
                <a:xfrm>
                  <a:off x="3829773" y="5217547"/>
                  <a:ext cx="10872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313" name="Freihand 312">
                  <a:extLst>
                    <a:ext uri="{FF2B5EF4-FFF2-40B4-BE49-F238E27FC236}">
                      <a16:creationId xmlns:a16="http://schemas.microsoft.com/office/drawing/2014/main" id="{CB90A634-4D15-49F9-9222-E279229DC031}"/>
                    </a:ext>
                  </a:extLst>
                </p14:cNvPr>
                <p14:cNvContentPartPr/>
                <p14:nvPr/>
              </p14:nvContentPartPr>
              <p14:xfrm>
                <a:off x="3979173" y="5230507"/>
                <a:ext cx="100800" cy="127080"/>
              </p14:xfrm>
            </p:contentPart>
          </mc:Choice>
          <mc:Fallback>
            <p:pic>
              <p:nvPicPr>
                <p:cNvPr id="313" name="Freihand 312">
                  <a:extLst>
                    <a:ext uri="{FF2B5EF4-FFF2-40B4-BE49-F238E27FC236}">
                      <a16:creationId xmlns:a16="http://schemas.microsoft.com/office/drawing/2014/main" id="{CB90A634-4D15-49F9-9222-E279229DC031}"/>
                    </a:ext>
                  </a:extLst>
                </p:cNvPr>
                <p:cNvPicPr/>
                <p:nvPr/>
              </p:nvPicPr>
              <p:blipFill>
                <a:blip r:embed="rId484"/>
                <a:stretch>
                  <a:fillRect/>
                </a:stretch>
              </p:blipFill>
              <p:spPr>
                <a:xfrm>
                  <a:off x="3974853" y="5226187"/>
                  <a:ext cx="1094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314" name="Freihand 313">
                  <a:extLst>
                    <a:ext uri="{FF2B5EF4-FFF2-40B4-BE49-F238E27FC236}">
                      <a16:creationId xmlns:a16="http://schemas.microsoft.com/office/drawing/2014/main" id="{32B22A08-D709-42A7-AE51-A04BE9964D9B}"/>
                    </a:ext>
                  </a:extLst>
                </p14:cNvPr>
                <p14:cNvContentPartPr/>
                <p14:nvPr/>
              </p14:nvContentPartPr>
              <p14:xfrm>
                <a:off x="4122453" y="5162107"/>
                <a:ext cx="116640" cy="181080"/>
              </p14:xfrm>
            </p:contentPart>
          </mc:Choice>
          <mc:Fallback>
            <p:pic>
              <p:nvPicPr>
                <p:cNvPr id="314" name="Freihand 313">
                  <a:extLst>
                    <a:ext uri="{FF2B5EF4-FFF2-40B4-BE49-F238E27FC236}">
                      <a16:creationId xmlns:a16="http://schemas.microsoft.com/office/drawing/2014/main" id="{32B22A08-D709-42A7-AE51-A04BE9964D9B}"/>
                    </a:ext>
                  </a:extLst>
                </p:cNvPr>
                <p:cNvPicPr/>
                <p:nvPr/>
              </p:nvPicPr>
              <p:blipFill>
                <a:blip r:embed="rId486"/>
                <a:stretch>
                  <a:fillRect/>
                </a:stretch>
              </p:blipFill>
              <p:spPr>
                <a:xfrm>
                  <a:off x="4118133" y="5157787"/>
                  <a:ext cx="12528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315" name="Freihand 314">
                  <a:extLst>
                    <a:ext uri="{FF2B5EF4-FFF2-40B4-BE49-F238E27FC236}">
                      <a16:creationId xmlns:a16="http://schemas.microsoft.com/office/drawing/2014/main" id="{746150E2-E459-44C2-8E75-1F23AD3C72F2}"/>
                    </a:ext>
                  </a:extLst>
                </p14:cNvPr>
                <p14:cNvContentPartPr/>
                <p14:nvPr/>
              </p14:nvContentPartPr>
              <p14:xfrm>
                <a:off x="4240533" y="5230867"/>
                <a:ext cx="124200" cy="113400"/>
              </p14:xfrm>
            </p:contentPart>
          </mc:Choice>
          <mc:Fallback>
            <p:pic>
              <p:nvPicPr>
                <p:cNvPr id="315" name="Freihand 314">
                  <a:extLst>
                    <a:ext uri="{FF2B5EF4-FFF2-40B4-BE49-F238E27FC236}">
                      <a16:creationId xmlns:a16="http://schemas.microsoft.com/office/drawing/2014/main" id="{746150E2-E459-44C2-8E75-1F23AD3C72F2}"/>
                    </a:ext>
                  </a:extLst>
                </p:cNvPr>
                <p:cNvPicPr/>
                <p:nvPr/>
              </p:nvPicPr>
              <p:blipFill>
                <a:blip r:embed="rId488"/>
                <a:stretch>
                  <a:fillRect/>
                </a:stretch>
              </p:blipFill>
              <p:spPr>
                <a:xfrm>
                  <a:off x="4236213" y="5226547"/>
                  <a:ext cx="1328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316" name="Freihand 315">
                  <a:extLst>
                    <a:ext uri="{FF2B5EF4-FFF2-40B4-BE49-F238E27FC236}">
                      <a16:creationId xmlns:a16="http://schemas.microsoft.com/office/drawing/2014/main" id="{78700A59-F18F-4CDB-BD37-2F352155D511}"/>
                    </a:ext>
                  </a:extLst>
                </p14:cNvPr>
                <p14:cNvContentPartPr/>
                <p14:nvPr/>
              </p14:nvContentPartPr>
              <p14:xfrm>
                <a:off x="4401453" y="5125387"/>
                <a:ext cx="146880" cy="171360"/>
              </p14:xfrm>
            </p:contentPart>
          </mc:Choice>
          <mc:Fallback>
            <p:pic>
              <p:nvPicPr>
                <p:cNvPr id="316" name="Freihand 315">
                  <a:extLst>
                    <a:ext uri="{FF2B5EF4-FFF2-40B4-BE49-F238E27FC236}">
                      <a16:creationId xmlns:a16="http://schemas.microsoft.com/office/drawing/2014/main" id="{78700A59-F18F-4CDB-BD37-2F352155D511}"/>
                    </a:ext>
                  </a:extLst>
                </p:cNvPr>
                <p:cNvPicPr/>
                <p:nvPr/>
              </p:nvPicPr>
              <p:blipFill>
                <a:blip r:embed="rId490"/>
                <a:stretch>
                  <a:fillRect/>
                </a:stretch>
              </p:blipFill>
              <p:spPr>
                <a:xfrm>
                  <a:off x="4397133" y="5121067"/>
                  <a:ext cx="15552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17" name="Freihand 316">
                  <a:extLst>
                    <a:ext uri="{FF2B5EF4-FFF2-40B4-BE49-F238E27FC236}">
                      <a16:creationId xmlns:a16="http://schemas.microsoft.com/office/drawing/2014/main" id="{C3F71081-281E-4A92-BB80-DCFCD14E182A}"/>
                    </a:ext>
                  </a:extLst>
                </p14:cNvPr>
                <p14:cNvContentPartPr/>
                <p14:nvPr/>
              </p14:nvContentPartPr>
              <p14:xfrm>
                <a:off x="4578213" y="5077867"/>
                <a:ext cx="232200" cy="189000"/>
              </p14:xfrm>
            </p:contentPart>
          </mc:Choice>
          <mc:Fallback>
            <p:pic>
              <p:nvPicPr>
                <p:cNvPr id="317" name="Freihand 316">
                  <a:extLst>
                    <a:ext uri="{FF2B5EF4-FFF2-40B4-BE49-F238E27FC236}">
                      <a16:creationId xmlns:a16="http://schemas.microsoft.com/office/drawing/2014/main" id="{C3F71081-281E-4A92-BB80-DCFCD14E182A}"/>
                    </a:ext>
                  </a:extLst>
                </p:cNvPr>
                <p:cNvPicPr/>
                <p:nvPr/>
              </p:nvPicPr>
              <p:blipFill>
                <a:blip r:embed="rId492"/>
                <a:stretch>
                  <a:fillRect/>
                </a:stretch>
              </p:blipFill>
              <p:spPr>
                <a:xfrm>
                  <a:off x="4573893" y="5073547"/>
                  <a:ext cx="24084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18" name="Freihand 317">
                  <a:extLst>
                    <a:ext uri="{FF2B5EF4-FFF2-40B4-BE49-F238E27FC236}">
                      <a16:creationId xmlns:a16="http://schemas.microsoft.com/office/drawing/2014/main" id="{1E8E5197-A86D-4FCD-ADBF-E1C5D7419AF3}"/>
                    </a:ext>
                  </a:extLst>
                </p14:cNvPr>
                <p14:cNvContentPartPr/>
                <p14:nvPr/>
              </p14:nvContentPartPr>
              <p14:xfrm>
                <a:off x="4851093" y="5090827"/>
                <a:ext cx="178200" cy="157680"/>
              </p14:xfrm>
            </p:contentPart>
          </mc:Choice>
          <mc:Fallback>
            <p:pic>
              <p:nvPicPr>
                <p:cNvPr id="318" name="Freihand 317">
                  <a:extLst>
                    <a:ext uri="{FF2B5EF4-FFF2-40B4-BE49-F238E27FC236}">
                      <a16:creationId xmlns:a16="http://schemas.microsoft.com/office/drawing/2014/main" id="{1E8E5197-A86D-4FCD-ADBF-E1C5D7419AF3}"/>
                    </a:ext>
                  </a:extLst>
                </p:cNvPr>
                <p:cNvPicPr/>
                <p:nvPr/>
              </p:nvPicPr>
              <p:blipFill>
                <a:blip r:embed="rId494"/>
                <a:stretch>
                  <a:fillRect/>
                </a:stretch>
              </p:blipFill>
              <p:spPr>
                <a:xfrm>
                  <a:off x="4846773" y="5086507"/>
                  <a:ext cx="1868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19" name="Freihand 318">
                  <a:extLst>
                    <a:ext uri="{FF2B5EF4-FFF2-40B4-BE49-F238E27FC236}">
                      <a16:creationId xmlns:a16="http://schemas.microsoft.com/office/drawing/2014/main" id="{7A26CD66-B102-462F-9B40-EF0D84FF38D5}"/>
                    </a:ext>
                  </a:extLst>
                </p14:cNvPr>
                <p14:cNvContentPartPr/>
                <p14:nvPr/>
              </p14:nvContentPartPr>
              <p14:xfrm>
                <a:off x="4557693" y="5008027"/>
                <a:ext cx="28080" cy="360"/>
              </p14:xfrm>
            </p:contentPart>
          </mc:Choice>
          <mc:Fallback>
            <p:pic>
              <p:nvPicPr>
                <p:cNvPr id="319" name="Freihand 318">
                  <a:extLst>
                    <a:ext uri="{FF2B5EF4-FFF2-40B4-BE49-F238E27FC236}">
                      <a16:creationId xmlns:a16="http://schemas.microsoft.com/office/drawing/2014/main" id="{7A26CD66-B102-462F-9B40-EF0D84FF38D5}"/>
                    </a:ext>
                  </a:extLst>
                </p:cNvPr>
                <p:cNvPicPr/>
                <p:nvPr/>
              </p:nvPicPr>
              <p:blipFill>
                <a:blip r:embed="rId496"/>
                <a:stretch>
                  <a:fillRect/>
                </a:stretch>
              </p:blipFill>
              <p:spPr>
                <a:xfrm>
                  <a:off x="4553373" y="5003707"/>
                  <a:ext cx="3672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20" name="Freihand 319">
                  <a:extLst>
                    <a:ext uri="{FF2B5EF4-FFF2-40B4-BE49-F238E27FC236}">
                      <a16:creationId xmlns:a16="http://schemas.microsoft.com/office/drawing/2014/main" id="{64E67760-B6C1-4D8E-B6BD-AB467CD58564}"/>
                    </a:ext>
                  </a:extLst>
                </p14:cNvPr>
                <p14:cNvContentPartPr/>
                <p14:nvPr/>
              </p14:nvContentPartPr>
              <p14:xfrm>
                <a:off x="4203453" y="5509507"/>
                <a:ext cx="66960" cy="217440"/>
              </p14:xfrm>
            </p:contentPart>
          </mc:Choice>
          <mc:Fallback>
            <p:pic>
              <p:nvPicPr>
                <p:cNvPr id="320" name="Freihand 319">
                  <a:extLst>
                    <a:ext uri="{FF2B5EF4-FFF2-40B4-BE49-F238E27FC236}">
                      <a16:creationId xmlns:a16="http://schemas.microsoft.com/office/drawing/2014/main" id="{64E67760-B6C1-4D8E-B6BD-AB467CD58564}"/>
                    </a:ext>
                  </a:extLst>
                </p:cNvPr>
                <p:cNvPicPr/>
                <p:nvPr/>
              </p:nvPicPr>
              <p:blipFill>
                <a:blip r:embed="rId498"/>
                <a:stretch>
                  <a:fillRect/>
                </a:stretch>
              </p:blipFill>
              <p:spPr>
                <a:xfrm>
                  <a:off x="4199133" y="5505187"/>
                  <a:ext cx="7560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21" name="Freihand 320">
                  <a:extLst>
                    <a:ext uri="{FF2B5EF4-FFF2-40B4-BE49-F238E27FC236}">
                      <a16:creationId xmlns:a16="http://schemas.microsoft.com/office/drawing/2014/main" id="{E0FFBA3B-C338-4BCF-AD91-64FEEB847F62}"/>
                    </a:ext>
                  </a:extLst>
                </p14:cNvPr>
                <p14:cNvContentPartPr/>
                <p14:nvPr/>
              </p14:nvContentPartPr>
              <p14:xfrm>
                <a:off x="4147293" y="5596987"/>
                <a:ext cx="175680" cy="14040"/>
              </p14:xfrm>
            </p:contentPart>
          </mc:Choice>
          <mc:Fallback>
            <p:pic>
              <p:nvPicPr>
                <p:cNvPr id="321" name="Freihand 320">
                  <a:extLst>
                    <a:ext uri="{FF2B5EF4-FFF2-40B4-BE49-F238E27FC236}">
                      <a16:creationId xmlns:a16="http://schemas.microsoft.com/office/drawing/2014/main" id="{E0FFBA3B-C338-4BCF-AD91-64FEEB847F62}"/>
                    </a:ext>
                  </a:extLst>
                </p:cNvPr>
                <p:cNvPicPr/>
                <p:nvPr/>
              </p:nvPicPr>
              <p:blipFill>
                <a:blip r:embed="rId500"/>
                <a:stretch>
                  <a:fillRect/>
                </a:stretch>
              </p:blipFill>
              <p:spPr>
                <a:xfrm>
                  <a:off x="4142973" y="5592667"/>
                  <a:ext cx="1843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22" name="Freihand 321">
                  <a:extLst>
                    <a:ext uri="{FF2B5EF4-FFF2-40B4-BE49-F238E27FC236}">
                      <a16:creationId xmlns:a16="http://schemas.microsoft.com/office/drawing/2014/main" id="{49FF7ECB-2429-4EB9-BAC6-C36ADBF8B02C}"/>
                    </a:ext>
                  </a:extLst>
                </p14:cNvPr>
                <p14:cNvContentPartPr/>
                <p14:nvPr/>
              </p14:nvContentPartPr>
              <p14:xfrm>
                <a:off x="4339173" y="5587267"/>
                <a:ext cx="181800" cy="91440"/>
              </p14:xfrm>
            </p:contentPart>
          </mc:Choice>
          <mc:Fallback>
            <p:pic>
              <p:nvPicPr>
                <p:cNvPr id="322" name="Freihand 321">
                  <a:extLst>
                    <a:ext uri="{FF2B5EF4-FFF2-40B4-BE49-F238E27FC236}">
                      <a16:creationId xmlns:a16="http://schemas.microsoft.com/office/drawing/2014/main" id="{49FF7ECB-2429-4EB9-BAC6-C36ADBF8B02C}"/>
                    </a:ext>
                  </a:extLst>
                </p:cNvPr>
                <p:cNvPicPr/>
                <p:nvPr/>
              </p:nvPicPr>
              <p:blipFill>
                <a:blip r:embed="rId502"/>
                <a:stretch>
                  <a:fillRect/>
                </a:stretch>
              </p:blipFill>
              <p:spPr>
                <a:xfrm>
                  <a:off x="4334853" y="5582947"/>
                  <a:ext cx="1904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23" name="Freihand 322">
                  <a:extLst>
                    <a:ext uri="{FF2B5EF4-FFF2-40B4-BE49-F238E27FC236}">
                      <a16:creationId xmlns:a16="http://schemas.microsoft.com/office/drawing/2014/main" id="{5A63F468-65BA-4A89-96C4-8FD9B5B3DEFF}"/>
                    </a:ext>
                  </a:extLst>
                </p14:cNvPr>
                <p14:cNvContentPartPr/>
                <p14:nvPr/>
              </p14:nvContentPartPr>
              <p14:xfrm>
                <a:off x="4731573" y="5515987"/>
                <a:ext cx="277920" cy="111960"/>
              </p14:xfrm>
            </p:contentPart>
          </mc:Choice>
          <mc:Fallback>
            <p:pic>
              <p:nvPicPr>
                <p:cNvPr id="323" name="Freihand 322">
                  <a:extLst>
                    <a:ext uri="{FF2B5EF4-FFF2-40B4-BE49-F238E27FC236}">
                      <a16:creationId xmlns:a16="http://schemas.microsoft.com/office/drawing/2014/main" id="{5A63F468-65BA-4A89-96C4-8FD9B5B3DEFF}"/>
                    </a:ext>
                  </a:extLst>
                </p:cNvPr>
                <p:cNvPicPr/>
                <p:nvPr/>
              </p:nvPicPr>
              <p:blipFill>
                <a:blip r:embed="rId504"/>
                <a:stretch>
                  <a:fillRect/>
                </a:stretch>
              </p:blipFill>
              <p:spPr>
                <a:xfrm>
                  <a:off x="4727253" y="5511667"/>
                  <a:ext cx="2865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24" name="Freihand 323">
                  <a:extLst>
                    <a:ext uri="{FF2B5EF4-FFF2-40B4-BE49-F238E27FC236}">
                      <a16:creationId xmlns:a16="http://schemas.microsoft.com/office/drawing/2014/main" id="{52378174-FE4B-48BE-BC21-365BE3A4BCA7}"/>
                    </a:ext>
                  </a:extLst>
                </p14:cNvPr>
                <p14:cNvContentPartPr/>
                <p14:nvPr/>
              </p14:nvContentPartPr>
              <p14:xfrm>
                <a:off x="4999773" y="5501227"/>
                <a:ext cx="86040" cy="90360"/>
              </p14:xfrm>
            </p:contentPart>
          </mc:Choice>
          <mc:Fallback>
            <p:pic>
              <p:nvPicPr>
                <p:cNvPr id="324" name="Freihand 323">
                  <a:extLst>
                    <a:ext uri="{FF2B5EF4-FFF2-40B4-BE49-F238E27FC236}">
                      <a16:creationId xmlns:a16="http://schemas.microsoft.com/office/drawing/2014/main" id="{52378174-FE4B-48BE-BC21-365BE3A4BCA7}"/>
                    </a:ext>
                  </a:extLst>
                </p:cNvPr>
                <p:cNvPicPr/>
                <p:nvPr/>
              </p:nvPicPr>
              <p:blipFill>
                <a:blip r:embed="rId506"/>
                <a:stretch>
                  <a:fillRect/>
                </a:stretch>
              </p:blipFill>
              <p:spPr>
                <a:xfrm>
                  <a:off x="4995453" y="5496907"/>
                  <a:ext cx="946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25" name="Freihand 324">
                  <a:extLst>
                    <a:ext uri="{FF2B5EF4-FFF2-40B4-BE49-F238E27FC236}">
                      <a16:creationId xmlns:a16="http://schemas.microsoft.com/office/drawing/2014/main" id="{F10A7DAE-70B3-4569-8559-BC5652899139}"/>
                    </a:ext>
                  </a:extLst>
                </p14:cNvPr>
                <p14:cNvContentPartPr/>
                <p14:nvPr/>
              </p14:nvContentPartPr>
              <p14:xfrm>
                <a:off x="5108853" y="5389987"/>
                <a:ext cx="101520" cy="142920"/>
              </p14:xfrm>
            </p:contentPart>
          </mc:Choice>
          <mc:Fallback>
            <p:pic>
              <p:nvPicPr>
                <p:cNvPr id="325" name="Freihand 324">
                  <a:extLst>
                    <a:ext uri="{FF2B5EF4-FFF2-40B4-BE49-F238E27FC236}">
                      <a16:creationId xmlns:a16="http://schemas.microsoft.com/office/drawing/2014/main" id="{F10A7DAE-70B3-4569-8559-BC5652899139}"/>
                    </a:ext>
                  </a:extLst>
                </p:cNvPr>
                <p:cNvPicPr/>
                <p:nvPr/>
              </p:nvPicPr>
              <p:blipFill>
                <a:blip r:embed="rId508"/>
                <a:stretch>
                  <a:fillRect/>
                </a:stretch>
              </p:blipFill>
              <p:spPr>
                <a:xfrm>
                  <a:off x="5104533" y="5385667"/>
                  <a:ext cx="1101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26" name="Freihand 325">
                  <a:extLst>
                    <a:ext uri="{FF2B5EF4-FFF2-40B4-BE49-F238E27FC236}">
                      <a16:creationId xmlns:a16="http://schemas.microsoft.com/office/drawing/2014/main" id="{6215C7B7-02BF-4935-AF96-21A18D62A5FE}"/>
                    </a:ext>
                  </a:extLst>
                </p14:cNvPr>
                <p14:cNvContentPartPr/>
                <p14:nvPr/>
              </p14:nvContentPartPr>
              <p14:xfrm>
                <a:off x="5237013" y="5467387"/>
                <a:ext cx="10440" cy="69480"/>
              </p14:xfrm>
            </p:contentPart>
          </mc:Choice>
          <mc:Fallback>
            <p:pic>
              <p:nvPicPr>
                <p:cNvPr id="326" name="Freihand 325">
                  <a:extLst>
                    <a:ext uri="{FF2B5EF4-FFF2-40B4-BE49-F238E27FC236}">
                      <a16:creationId xmlns:a16="http://schemas.microsoft.com/office/drawing/2014/main" id="{6215C7B7-02BF-4935-AF96-21A18D62A5FE}"/>
                    </a:ext>
                  </a:extLst>
                </p:cNvPr>
                <p:cNvPicPr/>
                <p:nvPr/>
              </p:nvPicPr>
              <p:blipFill>
                <a:blip r:embed="rId510"/>
                <a:stretch>
                  <a:fillRect/>
                </a:stretch>
              </p:blipFill>
              <p:spPr>
                <a:xfrm>
                  <a:off x="5232693" y="5463067"/>
                  <a:ext cx="190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27" name="Freihand 326">
                  <a:extLst>
                    <a:ext uri="{FF2B5EF4-FFF2-40B4-BE49-F238E27FC236}">
                      <a16:creationId xmlns:a16="http://schemas.microsoft.com/office/drawing/2014/main" id="{561FD4F7-C7DE-4791-A492-FE6C53190B2D}"/>
                    </a:ext>
                  </a:extLst>
                </p14:cNvPr>
                <p14:cNvContentPartPr/>
                <p14:nvPr/>
              </p14:nvContentPartPr>
              <p14:xfrm>
                <a:off x="5338893" y="5322307"/>
                <a:ext cx="127800" cy="172800"/>
              </p14:xfrm>
            </p:contentPart>
          </mc:Choice>
          <mc:Fallback>
            <p:pic>
              <p:nvPicPr>
                <p:cNvPr id="327" name="Freihand 326">
                  <a:extLst>
                    <a:ext uri="{FF2B5EF4-FFF2-40B4-BE49-F238E27FC236}">
                      <a16:creationId xmlns:a16="http://schemas.microsoft.com/office/drawing/2014/main" id="{561FD4F7-C7DE-4791-A492-FE6C53190B2D}"/>
                    </a:ext>
                  </a:extLst>
                </p:cNvPr>
                <p:cNvPicPr/>
                <p:nvPr/>
              </p:nvPicPr>
              <p:blipFill>
                <a:blip r:embed="rId512"/>
                <a:stretch>
                  <a:fillRect/>
                </a:stretch>
              </p:blipFill>
              <p:spPr>
                <a:xfrm>
                  <a:off x="5334573" y="5317987"/>
                  <a:ext cx="13644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28" name="Freihand 327">
                  <a:extLst>
                    <a:ext uri="{FF2B5EF4-FFF2-40B4-BE49-F238E27FC236}">
                      <a16:creationId xmlns:a16="http://schemas.microsoft.com/office/drawing/2014/main" id="{1AE3D9CE-AE90-4A16-B731-81A6B75F3CD1}"/>
                    </a:ext>
                  </a:extLst>
                </p14:cNvPr>
                <p14:cNvContentPartPr/>
                <p14:nvPr/>
              </p14:nvContentPartPr>
              <p14:xfrm>
                <a:off x="5498373" y="5273347"/>
                <a:ext cx="136080" cy="368280"/>
              </p14:xfrm>
            </p:contentPart>
          </mc:Choice>
          <mc:Fallback>
            <p:pic>
              <p:nvPicPr>
                <p:cNvPr id="328" name="Freihand 327">
                  <a:extLst>
                    <a:ext uri="{FF2B5EF4-FFF2-40B4-BE49-F238E27FC236}">
                      <a16:creationId xmlns:a16="http://schemas.microsoft.com/office/drawing/2014/main" id="{1AE3D9CE-AE90-4A16-B731-81A6B75F3CD1}"/>
                    </a:ext>
                  </a:extLst>
                </p:cNvPr>
                <p:cNvPicPr/>
                <p:nvPr/>
              </p:nvPicPr>
              <p:blipFill>
                <a:blip r:embed="rId514"/>
                <a:stretch>
                  <a:fillRect/>
                </a:stretch>
              </p:blipFill>
              <p:spPr>
                <a:xfrm>
                  <a:off x="5494053" y="5269027"/>
                  <a:ext cx="144720" cy="37692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29" name="Freihand 328">
                  <a:extLst>
                    <a:ext uri="{FF2B5EF4-FFF2-40B4-BE49-F238E27FC236}">
                      <a16:creationId xmlns:a16="http://schemas.microsoft.com/office/drawing/2014/main" id="{DFE8C303-C6AA-4E95-920A-17E505C6C777}"/>
                    </a:ext>
                  </a:extLst>
                </p14:cNvPr>
                <p14:cNvContentPartPr/>
                <p14:nvPr/>
              </p14:nvContentPartPr>
              <p14:xfrm>
                <a:off x="5443653" y="5243107"/>
                <a:ext cx="18000" cy="15840"/>
              </p14:xfrm>
            </p:contentPart>
          </mc:Choice>
          <mc:Fallback>
            <p:pic>
              <p:nvPicPr>
                <p:cNvPr id="329" name="Freihand 328">
                  <a:extLst>
                    <a:ext uri="{FF2B5EF4-FFF2-40B4-BE49-F238E27FC236}">
                      <a16:creationId xmlns:a16="http://schemas.microsoft.com/office/drawing/2014/main" id="{DFE8C303-C6AA-4E95-920A-17E505C6C777}"/>
                    </a:ext>
                  </a:extLst>
                </p:cNvPr>
                <p:cNvPicPr/>
                <p:nvPr/>
              </p:nvPicPr>
              <p:blipFill>
                <a:blip r:embed="rId516"/>
                <a:stretch>
                  <a:fillRect/>
                </a:stretch>
              </p:blipFill>
              <p:spPr>
                <a:xfrm>
                  <a:off x="5439333" y="5238787"/>
                  <a:ext cx="266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30" name="Freihand 329">
                  <a:extLst>
                    <a:ext uri="{FF2B5EF4-FFF2-40B4-BE49-F238E27FC236}">
                      <a16:creationId xmlns:a16="http://schemas.microsoft.com/office/drawing/2014/main" id="{69ED7BF6-F4F2-4D02-8F25-DA81F15FE2B2}"/>
                    </a:ext>
                  </a:extLst>
                </p14:cNvPr>
                <p14:cNvContentPartPr/>
                <p14:nvPr/>
              </p14:nvContentPartPr>
              <p14:xfrm>
                <a:off x="5307933" y="5230507"/>
                <a:ext cx="19440" cy="6120"/>
              </p14:xfrm>
            </p:contentPart>
          </mc:Choice>
          <mc:Fallback>
            <p:pic>
              <p:nvPicPr>
                <p:cNvPr id="330" name="Freihand 329">
                  <a:extLst>
                    <a:ext uri="{FF2B5EF4-FFF2-40B4-BE49-F238E27FC236}">
                      <a16:creationId xmlns:a16="http://schemas.microsoft.com/office/drawing/2014/main" id="{69ED7BF6-F4F2-4D02-8F25-DA81F15FE2B2}"/>
                    </a:ext>
                  </a:extLst>
                </p:cNvPr>
                <p:cNvPicPr/>
                <p:nvPr/>
              </p:nvPicPr>
              <p:blipFill>
                <a:blip r:embed="rId518"/>
                <a:stretch>
                  <a:fillRect/>
                </a:stretch>
              </p:blipFill>
              <p:spPr>
                <a:xfrm>
                  <a:off x="5303613" y="5226187"/>
                  <a:ext cx="2808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31" name="Freihand 330">
                  <a:extLst>
                    <a:ext uri="{FF2B5EF4-FFF2-40B4-BE49-F238E27FC236}">
                      <a16:creationId xmlns:a16="http://schemas.microsoft.com/office/drawing/2014/main" id="{25D7C45A-014B-4F96-B58A-A0187C7F971D}"/>
                    </a:ext>
                  </a:extLst>
                </p14:cNvPr>
                <p14:cNvContentPartPr/>
                <p14:nvPr/>
              </p14:nvContentPartPr>
              <p14:xfrm>
                <a:off x="5808333" y="5248867"/>
                <a:ext cx="262440" cy="337680"/>
              </p14:xfrm>
            </p:contentPart>
          </mc:Choice>
          <mc:Fallback>
            <p:pic>
              <p:nvPicPr>
                <p:cNvPr id="331" name="Freihand 330">
                  <a:extLst>
                    <a:ext uri="{FF2B5EF4-FFF2-40B4-BE49-F238E27FC236}">
                      <a16:creationId xmlns:a16="http://schemas.microsoft.com/office/drawing/2014/main" id="{25D7C45A-014B-4F96-B58A-A0187C7F971D}"/>
                    </a:ext>
                  </a:extLst>
                </p:cNvPr>
                <p:cNvPicPr/>
                <p:nvPr/>
              </p:nvPicPr>
              <p:blipFill>
                <a:blip r:embed="rId520"/>
                <a:stretch>
                  <a:fillRect/>
                </a:stretch>
              </p:blipFill>
              <p:spPr>
                <a:xfrm>
                  <a:off x="5804013" y="5244547"/>
                  <a:ext cx="271080" cy="34632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32" name="Freihand 331">
                  <a:extLst>
                    <a:ext uri="{FF2B5EF4-FFF2-40B4-BE49-F238E27FC236}">
                      <a16:creationId xmlns:a16="http://schemas.microsoft.com/office/drawing/2014/main" id="{1AB72B45-851B-48DA-8B3B-A782120A9B7B}"/>
                    </a:ext>
                  </a:extLst>
                </p14:cNvPr>
                <p14:cNvContentPartPr/>
                <p14:nvPr/>
              </p14:nvContentPartPr>
              <p14:xfrm>
                <a:off x="6332853" y="5152387"/>
                <a:ext cx="84960" cy="309600"/>
              </p14:xfrm>
            </p:contentPart>
          </mc:Choice>
          <mc:Fallback>
            <p:pic>
              <p:nvPicPr>
                <p:cNvPr id="332" name="Freihand 331">
                  <a:extLst>
                    <a:ext uri="{FF2B5EF4-FFF2-40B4-BE49-F238E27FC236}">
                      <a16:creationId xmlns:a16="http://schemas.microsoft.com/office/drawing/2014/main" id="{1AB72B45-851B-48DA-8B3B-A782120A9B7B}"/>
                    </a:ext>
                  </a:extLst>
                </p:cNvPr>
                <p:cNvPicPr/>
                <p:nvPr/>
              </p:nvPicPr>
              <p:blipFill>
                <a:blip r:embed="rId522"/>
                <a:stretch>
                  <a:fillRect/>
                </a:stretch>
              </p:blipFill>
              <p:spPr>
                <a:xfrm>
                  <a:off x="6328533" y="5148067"/>
                  <a:ext cx="93600" cy="31824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33" name="Freihand 332">
                  <a:extLst>
                    <a:ext uri="{FF2B5EF4-FFF2-40B4-BE49-F238E27FC236}">
                      <a16:creationId xmlns:a16="http://schemas.microsoft.com/office/drawing/2014/main" id="{3BCE035D-52EE-41CC-8C3A-2D3860E2833C}"/>
                    </a:ext>
                  </a:extLst>
                </p14:cNvPr>
                <p14:cNvContentPartPr/>
                <p14:nvPr/>
              </p14:nvContentPartPr>
              <p14:xfrm>
                <a:off x="6440493" y="5261467"/>
                <a:ext cx="166680" cy="77040"/>
              </p14:xfrm>
            </p:contentPart>
          </mc:Choice>
          <mc:Fallback>
            <p:pic>
              <p:nvPicPr>
                <p:cNvPr id="333" name="Freihand 332">
                  <a:extLst>
                    <a:ext uri="{FF2B5EF4-FFF2-40B4-BE49-F238E27FC236}">
                      <a16:creationId xmlns:a16="http://schemas.microsoft.com/office/drawing/2014/main" id="{3BCE035D-52EE-41CC-8C3A-2D3860E2833C}"/>
                    </a:ext>
                  </a:extLst>
                </p:cNvPr>
                <p:cNvPicPr/>
                <p:nvPr/>
              </p:nvPicPr>
              <p:blipFill>
                <a:blip r:embed="rId524"/>
                <a:stretch>
                  <a:fillRect/>
                </a:stretch>
              </p:blipFill>
              <p:spPr>
                <a:xfrm>
                  <a:off x="6436173" y="5257147"/>
                  <a:ext cx="1753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34" name="Freihand 333">
                  <a:extLst>
                    <a:ext uri="{FF2B5EF4-FFF2-40B4-BE49-F238E27FC236}">
                      <a16:creationId xmlns:a16="http://schemas.microsoft.com/office/drawing/2014/main" id="{4AE3F623-EE20-485C-8338-3EA76A1D51FB}"/>
                    </a:ext>
                  </a:extLst>
                </p14:cNvPr>
                <p14:cNvContentPartPr/>
                <p14:nvPr/>
              </p14:nvContentPartPr>
              <p14:xfrm>
                <a:off x="6580893" y="5244907"/>
                <a:ext cx="117360" cy="86760"/>
              </p14:xfrm>
            </p:contentPart>
          </mc:Choice>
          <mc:Fallback>
            <p:pic>
              <p:nvPicPr>
                <p:cNvPr id="334" name="Freihand 333">
                  <a:extLst>
                    <a:ext uri="{FF2B5EF4-FFF2-40B4-BE49-F238E27FC236}">
                      <a16:creationId xmlns:a16="http://schemas.microsoft.com/office/drawing/2014/main" id="{4AE3F623-EE20-485C-8338-3EA76A1D51FB}"/>
                    </a:ext>
                  </a:extLst>
                </p:cNvPr>
                <p:cNvPicPr/>
                <p:nvPr/>
              </p:nvPicPr>
              <p:blipFill>
                <a:blip r:embed="rId526"/>
                <a:stretch>
                  <a:fillRect/>
                </a:stretch>
              </p:blipFill>
              <p:spPr>
                <a:xfrm>
                  <a:off x="6576573" y="5240587"/>
                  <a:ext cx="1260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35" name="Freihand 334">
                  <a:extLst>
                    <a:ext uri="{FF2B5EF4-FFF2-40B4-BE49-F238E27FC236}">
                      <a16:creationId xmlns:a16="http://schemas.microsoft.com/office/drawing/2014/main" id="{0FC1BDD8-F1CF-453F-AA45-75AB7A7BCF6D}"/>
                    </a:ext>
                  </a:extLst>
                </p14:cNvPr>
                <p14:cNvContentPartPr/>
                <p14:nvPr/>
              </p14:nvContentPartPr>
              <p14:xfrm>
                <a:off x="6713013" y="5118547"/>
                <a:ext cx="94320" cy="204840"/>
              </p14:xfrm>
            </p:contentPart>
          </mc:Choice>
          <mc:Fallback>
            <p:pic>
              <p:nvPicPr>
                <p:cNvPr id="335" name="Freihand 334">
                  <a:extLst>
                    <a:ext uri="{FF2B5EF4-FFF2-40B4-BE49-F238E27FC236}">
                      <a16:creationId xmlns:a16="http://schemas.microsoft.com/office/drawing/2014/main" id="{0FC1BDD8-F1CF-453F-AA45-75AB7A7BCF6D}"/>
                    </a:ext>
                  </a:extLst>
                </p:cNvPr>
                <p:cNvPicPr/>
                <p:nvPr/>
              </p:nvPicPr>
              <p:blipFill>
                <a:blip r:embed="rId528"/>
                <a:stretch>
                  <a:fillRect/>
                </a:stretch>
              </p:blipFill>
              <p:spPr>
                <a:xfrm>
                  <a:off x="6708693" y="5114227"/>
                  <a:ext cx="10296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36" name="Freihand 335">
                  <a:extLst>
                    <a:ext uri="{FF2B5EF4-FFF2-40B4-BE49-F238E27FC236}">
                      <a16:creationId xmlns:a16="http://schemas.microsoft.com/office/drawing/2014/main" id="{8E68FAF3-607C-4366-816F-D52747ECF023}"/>
                    </a:ext>
                  </a:extLst>
                </p14:cNvPr>
                <p14:cNvContentPartPr/>
                <p14:nvPr/>
              </p14:nvContentPartPr>
              <p14:xfrm>
                <a:off x="6802653" y="5172907"/>
                <a:ext cx="231480" cy="98280"/>
              </p14:xfrm>
            </p:contentPart>
          </mc:Choice>
          <mc:Fallback>
            <p:pic>
              <p:nvPicPr>
                <p:cNvPr id="336" name="Freihand 335">
                  <a:extLst>
                    <a:ext uri="{FF2B5EF4-FFF2-40B4-BE49-F238E27FC236}">
                      <a16:creationId xmlns:a16="http://schemas.microsoft.com/office/drawing/2014/main" id="{8E68FAF3-607C-4366-816F-D52747ECF023}"/>
                    </a:ext>
                  </a:extLst>
                </p:cNvPr>
                <p:cNvPicPr/>
                <p:nvPr/>
              </p:nvPicPr>
              <p:blipFill>
                <a:blip r:embed="rId530"/>
                <a:stretch>
                  <a:fillRect/>
                </a:stretch>
              </p:blipFill>
              <p:spPr>
                <a:xfrm>
                  <a:off x="6798333" y="5168587"/>
                  <a:ext cx="2401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37" name="Freihand 336">
                  <a:extLst>
                    <a:ext uri="{FF2B5EF4-FFF2-40B4-BE49-F238E27FC236}">
                      <a16:creationId xmlns:a16="http://schemas.microsoft.com/office/drawing/2014/main" id="{1830787E-A3BB-454D-8617-E5C16800374C}"/>
                    </a:ext>
                  </a:extLst>
                </p14:cNvPr>
                <p14:cNvContentPartPr/>
                <p14:nvPr/>
              </p14:nvContentPartPr>
              <p14:xfrm>
                <a:off x="7013613" y="5141587"/>
                <a:ext cx="182880" cy="123120"/>
              </p14:xfrm>
            </p:contentPart>
          </mc:Choice>
          <mc:Fallback>
            <p:pic>
              <p:nvPicPr>
                <p:cNvPr id="337" name="Freihand 336">
                  <a:extLst>
                    <a:ext uri="{FF2B5EF4-FFF2-40B4-BE49-F238E27FC236}">
                      <a16:creationId xmlns:a16="http://schemas.microsoft.com/office/drawing/2014/main" id="{1830787E-A3BB-454D-8617-E5C16800374C}"/>
                    </a:ext>
                  </a:extLst>
                </p:cNvPr>
                <p:cNvPicPr/>
                <p:nvPr/>
              </p:nvPicPr>
              <p:blipFill>
                <a:blip r:embed="rId532"/>
                <a:stretch>
                  <a:fillRect/>
                </a:stretch>
              </p:blipFill>
              <p:spPr>
                <a:xfrm>
                  <a:off x="7009293" y="5137267"/>
                  <a:ext cx="1915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38" name="Freihand 337">
                  <a:extLst>
                    <a:ext uri="{FF2B5EF4-FFF2-40B4-BE49-F238E27FC236}">
                      <a16:creationId xmlns:a16="http://schemas.microsoft.com/office/drawing/2014/main" id="{BE31C2D6-3FE9-492E-BEB9-B17884EBAC18}"/>
                    </a:ext>
                  </a:extLst>
                </p14:cNvPr>
                <p14:cNvContentPartPr/>
                <p14:nvPr/>
              </p14:nvContentPartPr>
              <p14:xfrm>
                <a:off x="6234933" y="5230147"/>
                <a:ext cx="1191600" cy="335880"/>
              </p14:xfrm>
            </p:contentPart>
          </mc:Choice>
          <mc:Fallback>
            <p:pic>
              <p:nvPicPr>
                <p:cNvPr id="338" name="Freihand 337">
                  <a:extLst>
                    <a:ext uri="{FF2B5EF4-FFF2-40B4-BE49-F238E27FC236}">
                      <a16:creationId xmlns:a16="http://schemas.microsoft.com/office/drawing/2014/main" id="{BE31C2D6-3FE9-492E-BEB9-B17884EBAC18}"/>
                    </a:ext>
                  </a:extLst>
                </p:cNvPr>
                <p:cNvPicPr/>
                <p:nvPr/>
              </p:nvPicPr>
              <p:blipFill>
                <a:blip r:embed="rId534"/>
                <a:stretch>
                  <a:fillRect/>
                </a:stretch>
              </p:blipFill>
              <p:spPr>
                <a:xfrm>
                  <a:off x="6230613" y="5225827"/>
                  <a:ext cx="1200240" cy="344520"/>
                </a:xfrm>
                <a:prstGeom prst="rect">
                  <a:avLst/>
                </a:prstGeom>
              </p:spPr>
            </p:pic>
          </mc:Fallback>
        </mc:AlternateContent>
      </p:grpSp>
    </p:spTree>
    <p:extLst>
      <p:ext uri="{BB962C8B-B14F-4D97-AF65-F5344CB8AC3E}">
        <p14:creationId xmlns:p14="http://schemas.microsoft.com/office/powerpoint/2010/main" val="3681621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96DA9-9039-C0EF-7530-10BEF0F181D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56273001-2878-16D3-DEE2-B699BC039997}"/>
              </a:ext>
            </a:extLst>
          </p:cNvPr>
          <p:cNvSpPr txBox="1">
            <a:spLocks/>
          </p:cNvSpPr>
          <p:nvPr/>
        </p:nvSpPr>
        <p:spPr>
          <a:xfrm>
            <a:off x="238539" y="122682"/>
            <a:ext cx="11499573" cy="1179344"/>
          </a:xfrm>
          <a:prstGeom prst="rect">
            <a:avLst/>
          </a:prstGeom>
        </p:spPr>
        <p:txBody>
          <a:bodyPr>
            <a:normAutofit fontScale="82500" lnSpcReduction="20000"/>
          </a:bodyPr>
          <a:lstStyle>
            <a:lvl1pPr algn="ctr" rtl="0" hangingPunct="0">
              <a:tabLst/>
              <a:defRPr lang="de-DE" sz="4400" b="0" i="0" u="none" strike="noStrike" kern="1200">
                <a:ln>
                  <a:noFill/>
                </a:ln>
                <a:latin typeface="Arial" pitchFamily="18"/>
              </a:defRPr>
            </a:lvl1pPr>
          </a:lstStyle>
          <a:p>
            <a:r>
              <a:rPr lang="en-US" sz="2631" b="1" dirty="0">
                <a:solidFill>
                  <a:sysClr val="windowText" lastClr="000000"/>
                </a:solidFill>
                <a:latin typeface="Times New Roman" panose="02020603050405020304" pitchFamily="18" charset="0"/>
                <a:cs typeface="Times New Roman" panose="02020603050405020304" pitchFamily="18" charset="0"/>
              </a:rPr>
              <a:t>Heckscher Ohlin Model </a:t>
            </a:r>
            <a:r>
              <a:rPr lang="en-US" sz="2631" dirty="0">
                <a:solidFill>
                  <a:sysClr val="windowText" lastClr="000000"/>
                </a:solidFill>
                <a:latin typeface="Times New Roman" panose="02020603050405020304" pitchFamily="18" charset="0"/>
                <a:cs typeface="Times New Roman" panose="02020603050405020304" pitchFamily="18" charset="0"/>
              </a:rPr>
              <a:t>– Rybczynski theorem</a:t>
            </a:r>
          </a:p>
          <a:p>
            <a:endParaRPr lang="en-US" sz="2631" dirty="0">
              <a:solidFill>
                <a:sysClr val="windowText" lastClr="000000"/>
              </a:solidFill>
              <a:latin typeface="Times New Roman" panose="02020603050405020304" pitchFamily="18" charset="0"/>
              <a:cs typeface="Times New Roman" panose="02020603050405020304" pitchFamily="18" charset="0"/>
            </a:endParaRPr>
          </a:p>
          <a:p>
            <a:r>
              <a:rPr lang="en-US" sz="2631" dirty="0">
                <a:solidFill>
                  <a:sysClr val="windowText" lastClr="000000"/>
                </a:solidFill>
                <a:latin typeface="Times New Roman" panose="02020603050405020304" pitchFamily="18" charset="0"/>
                <a:cs typeface="Times New Roman" panose="02020603050405020304" pitchFamily="18" charset="0"/>
              </a:rPr>
              <a:t>For given relative goods prices, an increase in the endowment of a factor will increase the output of the industry using this factor intensively and decrease the output of the other industry</a:t>
            </a:r>
          </a:p>
        </p:txBody>
      </p:sp>
      <p:sp>
        <p:nvSpPr>
          <p:cNvPr id="2" name="Rechteck 1">
            <a:extLst>
              <a:ext uri="{FF2B5EF4-FFF2-40B4-BE49-F238E27FC236}">
                <a16:creationId xmlns:a16="http://schemas.microsoft.com/office/drawing/2014/main" id="{B1E81A80-FA87-618F-A124-AECAC2ECCA55}"/>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9AAEFDF0-517D-4AAE-AC2C-4136AC73A23C}"/>
                  </a:ext>
                </a:extLst>
              </p14:cNvPr>
              <p14:cNvContentPartPr/>
              <p14:nvPr/>
            </p14:nvContentPartPr>
            <p14:xfrm>
              <a:off x="2478693" y="948307"/>
              <a:ext cx="1286640" cy="35280"/>
            </p14:xfrm>
          </p:contentPart>
        </mc:Choice>
        <mc:Fallback>
          <p:pic>
            <p:nvPicPr>
              <p:cNvPr id="3" name="Freihand 2">
                <a:extLst>
                  <a:ext uri="{FF2B5EF4-FFF2-40B4-BE49-F238E27FC236}">
                    <a16:creationId xmlns:a16="http://schemas.microsoft.com/office/drawing/2014/main" id="{9AAEFDF0-517D-4AAE-AC2C-4136AC73A23C}"/>
                  </a:ext>
                </a:extLst>
              </p:cNvPr>
              <p:cNvPicPr/>
              <p:nvPr/>
            </p:nvPicPr>
            <p:blipFill>
              <a:blip r:embed="rId4"/>
              <a:stretch>
                <a:fillRect/>
              </a:stretch>
            </p:blipFill>
            <p:spPr>
              <a:xfrm>
                <a:off x="2474373" y="943987"/>
                <a:ext cx="1295280" cy="43920"/>
              </a:xfrm>
              <a:prstGeom prst="rect">
                <a:avLst/>
              </a:prstGeom>
            </p:spPr>
          </p:pic>
        </mc:Fallback>
      </mc:AlternateContent>
      <p:grpSp>
        <p:nvGrpSpPr>
          <p:cNvPr id="15" name="Gruppieren 14">
            <a:extLst>
              <a:ext uri="{FF2B5EF4-FFF2-40B4-BE49-F238E27FC236}">
                <a16:creationId xmlns:a16="http://schemas.microsoft.com/office/drawing/2014/main" id="{4EF68C3E-405C-43E5-99CD-D52DDF13AF05}"/>
              </a:ext>
            </a:extLst>
          </p:cNvPr>
          <p:cNvGrpSpPr/>
          <p:nvPr/>
        </p:nvGrpSpPr>
        <p:grpSpPr>
          <a:xfrm>
            <a:off x="2773173" y="329107"/>
            <a:ext cx="489600" cy="464760"/>
            <a:chOff x="2773173" y="329107"/>
            <a:chExt cx="489600" cy="464760"/>
          </a:xfrm>
        </p:grpSpPr>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1BD15CB3-DB51-4C33-BB60-C509B1D7810F}"/>
                    </a:ext>
                  </a:extLst>
                </p14:cNvPr>
                <p14:cNvContentPartPr/>
                <p14:nvPr/>
              </p14:nvContentPartPr>
              <p14:xfrm>
                <a:off x="2970453" y="418387"/>
                <a:ext cx="133200" cy="187560"/>
              </p14:xfrm>
            </p:contentPart>
          </mc:Choice>
          <mc:Fallback>
            <p:pic>
              <p:nvPicPr>
                <p:cNvPr id="5" name="Freihand 4">
                  <a:extLst>
                    <a:ext uri="{FF2B5EF4-FFF2-40B4-BE49-F238E27FC236}">
                      <a16:creationId xmlns:a16="http://schemas.microsoft.com/office/drawing/2014/main" id="{1BD15CB3-DB51-4C33-BB60-C509B1D7810F}"/>
                    </a:ext>
                  </a:extLst>
                </p:cNvPr>
                <p:cNvPicPr/>
                <p:nvPr/>
              </p:nvPicPr>
              <p:blipFill>
                <a:blip r:embed="rId6"/>
                <a:stretch>
                  <a:fillRect/>
                </a:stretch>
              </p:blipFill>
              <p:spPr>
                <a:xfrm>
                  <a:off x="2966133" y="414067"/>
                  <a:ext cx="14184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D44AD9B8-E7AC-4267-87F3-6B4FB1413B82}"/>
                    </a:ext>
                  </a:extLst>
                </p14:cNvPr>
                <p14:cNvContentPartPr/>
                <p14:nvPr/>
              </p14:nvContentPartPr>
              <p14:xfrm>
                <a:off x="3094653" y="445747"/>
                <a:ext cx="58320" cy="93960"/>
              </p14:xfrm>
            </p:contentPart>
          </mc:Choice>
          <mc:Fallback>
            <p:pic>
              <p:nvPicPr>
                <p:cNvPr id="6" name="Freihand 5">
                  <a:extLst>
                    <a:ext uri="{FF2B5EF4-FFF2-40B4-BE49-F238E27FC236}">
                      <a16:creationId xmlns:a16="http://schemas.microsoft.com/office/drawing/2014/main" id="{D44AD9B8-E7AC-4267-87F3-6B4FB1413B82}"/>
                    </a:ext>
                  </a:extLst>
                </p:cNvPr>
                <p:cNvPicPr/>
                <p:nvPr/>
              </p:nvPicPr>
              <p:blipFill>
                <a:blip r:embed="rId8"/>
                <a:stretch>
                  <a:fillRect/>
                </a:stretch>
              </p:blipFill>
              <p:spPr>
                <a:xfrm>
                  <a:off x="3090333" y="441427"/>
                  <a:ext cx="669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647E41C1-ED95-40F3-811B-51F7876D018B}"/>
                    </a:ext>
                  </a:extLst>
                </p14:cNvPr>
                <p14:cNvContentPartPr/>
                <p14:nvPr/>
              </p14:nvContentPartPr>
              <p14:xfrm>
                <a:off x="3117333" y="434587"/>
                <a:ext cx="83880" cy="111240"/>
              </p14:xfrm>
            </p:contentPart>
          </mc:Choice>
          <mc:Fallback>
            <p:pic>
              <p:nvPicPr>
                <p:cNvPr id="7" name="Freihand 6">
                  <a:extLst>
                    <a:ext uri="{FF2B5EF4-FFF2-40B4-BE49-F238E27FC236}">
                      <a16:creationId xmlns:a16="http://schemas.microsoft.com/office/drawing/2014/main" id="{647E41C1-ED95-40F3-811B-51F7876D018B}"/>
                    </a:ext>
                  </a:extLst>
                </p:cNvPr>
                <p:cNvPicPr/>
                <p:nvPr/>
              </p:nvPicPr>
              <p:blipFill>
                <a:blip r:embed="rId10"/>
                <a:stretch>
                  <a:fillRect/>
                </a:stretch>
              </p:blipFill>
              <p:spPr>
                <a:xfrm>
                  <a:off x="3113013" y="430267"/>
                  <a:ext cx="925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4426AC9F-AFD9-4C5F-A05D-4C79AF7DA29A}"/>
                    </a:ext>
                  </a:extLst>
                </p14:cNvPr>
                <p14:cNvContentPartPr/>
                <p14:nvPr/>
              </p14:nvContentPartPr>
              <p14:xfrm>
                <a:off x="2855253" y="523867"/>
                <a:ext cx="383040" cy="86760"/>
              </p14:xfrm>
            </p:contentPart>
          </mc:Choice>
          <mc:Fallback>
            <p:pic>
              <p:nvPicPr>
                <p:cNvPr id="8" name="Freihand 7">
                  <a:extLst>
                    <a:ext uri="{FF2B5EF4-FFF2-40B4-BE49-F238E27FC236}">
                      <a16:creationId xmlns:a16="http://schemas.microsoft.com/office/drawing/2014/main" id="{4426AC9F-AFD9-4C5F-A05D-4C79AF7DA29A}"/>
                    </a:ext>
                  </a:extLst>
                </p:cNvPr>
                <p:cNvPicPr/>
                <p:nvPr/>
              </p:nvPicPr>
              <p:blipFill>
                <a:blip r:embed="rId12"/>
                <a:stretch>
                  <a:fillRect/>
                </a:stretch>
              </p:blipFill>
              <p:spPr>
                <a:xfrm>
                  <a:off x="2850933" y="519547"/>
                  <a:ext cx="3916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9EAF467D-7358-4E0F-84A2-5F7E501DB3A1}"/>
                    </a:ext>
                  </a:extLst>
                </p14:cNvPr>
                <p14:cNvContentPartPr/>
                <p14:nvPr/>
              </p14:nvContentPartPr>
              <p14:xfrm>
                <a:off x="3004653" y="590107"/>
                <a:ext cx="98640" cy="160200"/>
              </p14:xfrm>
            </p:contentPart>
          </mc:Choice>
          <mc:Fallback>
            <p:pic>
              <p:nvPicPr>
                <p:cNvPr id="9" name="Freihand 8">
                  <a:extLst>
                    <a:ext uri="{FF2B5EF4-FFF2-40B4-BE49-F238E27FC236}">
                      <a16:creationId xmlns:a16="http://schemas.microsoft.com/office/drawing/2014/main" id="{9EAF467D-7358-4E0F-84A2-5F7E501DB3A1}"/>
                    </a:ext>
                  </a:extLst>
                </p:cNvPr>
                <p:cNvPicPr/>
                <p:nvPr/>
              </p:nvPicPr>
              <p:blipFill>
                <a:blip r:embed="rId14"/>
                <a:stretch>
                  <a:fillRect/>
                </a:stretch>
              </p:blipFill>
              <p:spPr>
                <a:xfrm>
                  <a:off x="3000333" y="585787"/>
                  <a:ext cx="1072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849DEE5D-AE4D-421A-9AF1-7D3F0F39C7DE}"/>
                    </a:ext>
                  </a:extLst>
                </p14:cNvPr>
                <p14:cNvContentPartPr/>
                <p14:nvPr/>
              </p14:nvContentPartPr>
              <p14:xfrm>
                <a:off x="3127413" y="629347"/>
                <a:ext cx="20160" cy="80280"/>
              </p14:xfrm>
            </p:contentPart>
          </mc:Choice>
          <mc:Fallback>
            <p:pic>
              <p:nvPicPr>
                <p:cNvPr id="10" name="Freihand 9">
                  <a:extLst>
                    <a:ext uri="{FF2B5EF4-FFF2-40B4-BE49-F238E27FC236}">
                      <a16:creationId xmlns:a16="http://schemas.microsoft.com/office/drawing/2014/main" id="{849DEE5D-AE4D-421A-9AF1-7D3F0F39C7DE}"/>
                    </a:ext>
                  </a:extLst>
                </p:cNvPr>
                <p:cNvPicPr/>
                <p:nvPr/>
              </p:nvPicPr>
              <p:blipFill>
                <a:blip r:embed="rId16"/>
                <a:stretch>
                  <a:fillRect/>
                </a:stretch>
              </p:blipFill>
              <p:spPr>
                <a:xfrm>
                  <a:off x="3123093" y="625027"/>
                  <a:ext cx="288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Freihand 10">
                  <a:extLst>
                    <a:ext uri="{FF2B5EF4-FFF2-40B4-BE49-F238E27FC236}">
                      <a16:creationId xmlns:a16="http://schemas.microsoft.com/office/drawing/2014/main" id="{3FD4E390-93B9-4F18-9A58-D16E2568BBDF}"/>
                    </a:ext>
                  </a:extLst>
                </p14:cNvPr>
                <p14:cNvContentPartPr/>
                <p14:nvPr/>
              </p14:nvContentPartPr>
              <p14:xfrm>
                <a:off x="3082053" y="611707"/>
                <a:ext cx="119520" cy="128160"/>
              </p14:xfrm>
            </p:contentPart>
          </mc:Choice>
          <mc:Fallback>
            <p:pic>
              <p:nvPicPr>
                <p:cNvPr id="11" name="Freihand 10">
                  <a:extLst>
                    <a:ext uri="{FF2B5EF4-FFF2-40B4-BE49-F238E27FC236}">
                      <a16:creationId xmlns:a16="http://schemas.microsoft.com/office/drawing/2014/main" id="{3FD4E390-93B9-4F18-9A58-D16E2568BBDF}"/>
                    </a:ext>
                  </a:extLst>
                </p:cNvPr>
                <p:cNvPicPr/>
                <p:nvPr/>
              </p:nvPicPr>
              <p:blipFill>
                <a:blip r:embed="rId18"/>
                <a:stretch>
                  <a:fillRect/>
                </a:stretch>
              </p:blipFill>
              <p:spPr>
                <a:xfrm>
                  <a:off x="3077733" y="607387"/>
                  <a:ext cx="1281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Freihand 11">
                  <a:extLst>
                    <a:ext uri="{FF2B5EF4-FFF2-40B4-BE49-F238E27FC236}">
                      <a16:creationId xmlns:a16="http://schemas.microsoft.com/office/drawing/2014/main" id="{66B774C8-DD81-4199-BB64-DC35C1B5AA5C}"/>
                    </a:ext>
                  </a:extLst>
                </p14:cNvPr>
                <p14:cNvContentPartPr/>
                <p14:nvPr/>
              </p14:nvContentPartPr>
              <p14:xfrm>
                <a:off x="3107253" y="410107"/>
                <a:ext cx="155520" cy="299520"/>
              </p14:xfrm>
            </p:contentPart>
          </mc:Choice>
          <mc:Fallback>
            <p:pic>
              <p:nvPicPr>
                <p:cNvPr id="12" name="Freihand 11">
                  <a:extLst>
                    <a:ext uri="{FF2B5EF4-FFF2-40B4-BE49-F238E27FC236}">
                      <a16:creationId xmlns:a16="http://schemas.microsoft.com/office/drawing/2014/main" id="{66B774C8-DD81-4199-BB64-DC35C1B5AA5C}"/>
                    </a:ext>
                  </a:extLst>
                </p:cNvPr>
                <p:cNvPicPr/>
                <p:nvPr/>
              </p:nvPicPr>
              <p:blipFill>
                <a:blip r:embed="rId20"/>
                <a:stretch>
                  <a:fillRect/>
                </a:stretch>
              </p:blipFill>
              <p:spPr>
                <a:xfrm>
                  <a:off x="3102933" y="405787"/>
                  <a:ext cx="164160" cy="3081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Freihand 12">
                  <a:extLst>
                    <a:ext uri="{FF2B5EF4-FFF2-40B4-BE49-F238E27FC236}">
                      <a16:creationId xmlns:a16="http://schemas.microsoft.com/office/drawing/2014/main" id="{49A9ED73-166A-4A55-84FE-B948F9916241}"/>
                    </a:ext>
                  </a:extLst>
                </p14:cNvPr>
                <p14:cNvContentPartPr/>
                <p14:nvPr/>
              </p14:nvContentPartPr>
              <p14:xfrm>
                <a:off x="2773173" y="410467"/>
                <a:ext cx="209880" cy="383400"/>
              </p14:xfrm>
            </p:contentPart>
          </mc:Choice>
          <mc:Fallback>
            <p:pic>
              <p:nvPicPr>
                <p:cNvPr id="13" name="Freihand 12">
                  <a:extLst>
                    <a:ext uri="{FF2B5EF4-FFF2-40B4-BE49-F238E27FC236}">
                      <a16:creationId xmlns:a16="http://schemas.microsoft.com/office/drawing/2014/main" id="{49A9ED73-166A-4A55-84FE-B948F9916241}"/>
                    </a:ext>
                  </a:extLst>
                </p:cNvPr>
                <p:cNvPicPr/>
                <p:nvPr/>
              </p:nvPicPr>
              <p:blipFill>
                <a:blip r:embed="rId22"/>
                <a:stretch>
                  <a:fillRect/>
                </a:stretch>
              </p:blipFill>
              <p:spPr>
                <a:xfrm>
                  <a:off x="2768853" y="406147"/>
                  <a:ext cx="218520" cy="3920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Freihand 13">
                  <a:extLst>
                    <a:ext uri="{FF2B5EF4-FFF2-40B4-BE49-F238E27FC236}">
                      <a16:creationId xmlns:a16="http://schemas.microsoft.com/office/drawing/2014/main" id="{71FA72E4-2C09-4381-812E-D4898BAE7E54}"/>
                    </a:ext>
                  </a:extLst>
                </p14:cNvPr>
                <p14:cNvContentPartPr/>
                <p14:nvPr/>
              </p14:nvContentPartPr>
              <p14:xfrm>
                <a:off x="3242613" y="329107"/>
                <a:ext cx="18720" cy="177480"/>
              </p14:xfrm>
            </p:contentPart>
          </mc:Choice>
          <mc:Fallback>
            <p:pic>
              <p:nvPicPr>
                <p:cNvPr id="14" name="Freihand 13">
                  <a:extLst>
                    <a:ext uri="{FF2B5EF4-FFF2-40B4-BE49-F238E27FC236}">
                      <a16:creationId xmlns:a16="http://schemas.microsoft.com/office/drawing/2014/main" id="{71FA72E4-2C09-4381-812E-D4898BAE7E54}"/>
                    </a:ext>
                  </a:extLst>
                </p:cNvPr>
                <p:cNvPicPr/>
                <p:nvPr/>
              </p:nvPicPr>
              <p:blipFill>
                <a:blip r:embed="rId24"/>
                <a:stretch>
                  <a:fillRect/>
                </a:stretch>
              </p:blipFill>
              <p:spPr>
                <a:xfrm>
                  <a:off x="3238293" y="324787"/>
                  <a:ext cx="27360" cy="186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1F48D325-8606-4D64-850D-7A52AF965BC0}"/>
                  </a:ext>
                </a:extLst>
              </p14:cNvPr>
              <p14:cNvContentPartPr/>
              <p14:nvPr/>
            </p14:nvContentPartPr>
            <p14:xfrm>
              <a:off x="4276173" y="739507"/>
              <a:ext cx="64800" cy="155520"/>
            </p14:xfrm>
          </p:contentPart>
        </mc:Choice>
        <mc:Fallback>
          <p:pic>
            <p:nvPicPr>
              <p:cNvPr id="16" name="Freihand 15">
                <a:extLst>
                  <a:ext uri="{FF2B5EF4-FFF2-40B4-BE49-F238E27FC236}">
                    <a16:creationId xmlns:a16="http://schemas.microsoft.com/office/drawing/2014/main" id="{1F48D325-8606-4D64-850D-7A52AF965BC0}"/>
                  </a:ext>
                </a:extLst>
              </p:cNvPr>
              <p:cNvPicPr/>
              <p:nvPr/>
            </p:nvPicPr>
            <p:blipFill>
              <a:blip r:embed="rId26"/>
              <a:stretch>
                <a:fillRect/>
              </a:stretch>
            </p:blipFill>
            <p:spPr>
              <a:xfrm>
                <a:off x="4271853" y="735187"/>
                <a:ext cx="734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5" name="Freihand 34">
                <a:extLst>
                  <a:ext uri="{FF2B5EF4-FFF2-40B4-BE49-F238E27FC236}">
                    <a16:creationId xmlns:a16="http://schemas.microsoft.com/office/drawing/2014/main" id="{2FF8AA9D-BC7B-4B2F-9094-13AD11EA43E0}"/>
                  </a:ext>
                </a:extLst>
              </p14:cNvPr>
              <p14:cNvContentPartPr/>
              <p14:nvPr/>
            </p14:nvContentPartPr>
            <p14:xfrm>
              <a:off x="2169813" y="3969787"/>
              <a:ext cx="12960" cy="10800"/>
            </p14:xfrm>
          </p:contentPart>
        </mc:Choice>
        <mc:Fallback>
          <p:pic>
            <p:nvPicPr>
              <p:cNvPr id="35" name="Freihand 34">
                <a:extLst>
                  <a:ext uri="{FF2B5EF4-FFF2-40B4-BE49-F238E27FC236}">
                    <a16:creationId xmlns:a16="http://schemas.microsoft.com/office/drawing/2014/main" id="{2FF8AA9D-BC7B-4B2F-9094-13AD11EA43E0}"/>
                  </a:ext>
                </a:extLst>
              </p:cNvPr>
              <p:cNvPicPr/>
              <p:nvPr/>
            </p:nvPicPr>
            <p:blipFill>
              <a:blip r:embed="rId28"/>
              <a:stretch>
                <a:fillRect/>
              </a:stretch>
            </p:blipFill>
            <p:spPr>
              <a:xfrm>
                <a:off x="2165493" y="3965467"/>
                <a:ext cx="21600" cy="19440"/>
              </a:xfrm>
              <a:prstGeom prst="rect">
                <a:avLst/>
              </a:prstGeom>
            </p:spPr>
          </p:pic>
        </mc:Fallback>
      </mc:AlternateContent>
      <p:grpSp>
        <p:nvGrpSpPr>
          <p:cNvPr id="71" name="Gruppieren 70">
            <a:extLst>
              <a:ext uri="{FF2B5EF4-FFF2-40B4-BE49-F238E27FC236}">
                <a16:creationId xmlns:a16="http://schemas.microsoft.com/office/drawing/2014/main" id="{243037E1-C84E-444D-BCBC-42606745E553}"/>
              </a:ext>
            </a:extLst>
          </p:cNvPr>
          <p:cNvGrpSpPr/>
          <p:nvPr/>
        </p:nvGrpSpPr>
        <p:grpSpPr>
          <a:xfrm>
            <a:off x="5760813" y="1216867"/>
            <a:ext cx="2686320" cy="368280"/>
            <a:chOff x="5760813" y="1216867"/>
            <a:chExt cx="2686320" cy="368280"/>
          </a:xfrm>
        </p:grpSpPr>
        <mc:AlternateContent xmlns:mc="http://schemas.openxmlformats.org/markup-compatibility/2006">
          <mc:Choice xmlns:p14="http://schemas.microsoft.com/office/powerpoint/2010/main" Requires="p14">
            <p:contentPart p14:bwMode="auto" r:id="rId29">
              <p14:nvContentPartPr>
                <p14:cNvPr id="50" name="Freihand 49">
                  <a:extLst>
                    <a:ext uri="{FF2B5EF4-FFF2-40B4-BE49-F238E27FC236}">
                      <a16:creationId xmlns:a16="http://schemas.microsoft.com/office/drawing/2014/main" id="{246BA444-C91D-4061-B6B3-184EC3799858}"/>
                    </a:ext>
                  </a:extLst>
                </p14:cNvPr>
                <p14:cNvContentPartPr/>
                <p14:nvPr/>
              </p14:nvContentPartPr>
              <p14:xfrm>
                <a:off x="5760813" y="1360147"/>
                <a:ext cx="119520" cy="129600"/>
              </p14:xfrm>
            </p:contentPart>
          </mc:Choice>
          <mc:Fallback>
            <p:pic>
              <p:nvPicPr>
                <p:cNvPr id="50" name="Freihand 49">
                  <a:extLst>
                    <a:ext uri="{FF2B5EF4-FFF2-40B4-BE49-F238E27FC236}">
                      <a16:creationId xmlns:a16="http://schemas.microsoft.com/office/drawing/2014/main" id="{246BA444-C91D-4061-B6B3-184EC3799858}"/>
                    </a:ext>
                  </a:extLst>
                </p:cNvPr>
                <p:cNvPicPr/>
                <p:nvPr/>
              </p:nvPicPr>
              <p:blipFill>
                <a:blip r:embed="rId30"/>
                <a:stretch>
                  <a:fillRect/>
                </a:stretch>
              </p:blipFill>
              <p:spPr>
                <a:xfrm>
                  <a:off x="5756493" y="1355827"/>
                  <a:ext cx="1281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51" name="Freihand 50">
                  <a:extLst>
                    <a:ext uri="{FF2B5EF4-FFF2-40B4-BE49-F238E27FC236}">
                      <a16:creationId xmlns:a16="http://schemas.microsoft.com/office/drawing/2014/main" id="{37E324FE-E23B-42F7-B17D-0EB5D4A3A60E}"/>
                    </a:ext>
                  </a:extLst>
                </p14:cNvPr>
                <p14:cNvContentPartPr/>
                <p14:nvPr/>
              </p14:nvContentPartPr>
              <p14:xfrm>
                <a:off x="5919933" y="1382467"/>
                <a:ext cx="183960" cy="77040"/>
              </p14:xfrm>
            </p:contentPart>
          </mc:Choice>
          <mc:Fallback>
            <p:pic>
              <p:nvPicPr>
                <p:cNvPr id="51" name="Freihand 50">
                  <a:extLst>
                    <a:ext uri="{FF2B5EF4-FFF2-40B4-BE49-F238E27FC236}">
                      <a16:creationId xmlns:a16="http://schemas.microsoft.com/office/drawing/2014/main" id="{37E324FE-E23B-42F7-B17D-0EB5D4A3A60E}"/>
                    </a:ext>
                  </a:extLst>
                </p:cNvPr>
                <p:cNvPicPr/>
                <p:nvPr/>
              </p:nvPicPr>
              <p:blipFill>
                <a:blip r:embed="rId32"/>
                <a:stretch>
                  <a:fillRect/>
                </a:stretch>
              </p:blipFill>
              <p:spPr>
                <a:xfrm>
                  <a:off x="5915613" y="1378147"/>
                  <a:ext cx="1926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52" name="Freihand 51">
                  <a:extLst>
                    <a:ext uri="{FF2B5EF4-FFF2-40B4-BE49-F238E27FC236}">
                      <a16:creationId xmlns:a16="http://schemas.microsoft.com/office/drawing/2014/main" id="{3706E00F-6C2F-49E8-BB48-59F203E3240F}"/>
                    </a:ext>
                  </a:extLst>
                </p14:cNvPr>
                <p14:cNvContentPartPr/>
                <p14:nvPr/>
              </p14:nvContentPartPr>
              <p14:xfrm>
                <a:off x="6119373" y="1357267"/>
                <a:ext cx="111600" cy="227880"/>
              </p14:xfrm>
            </p:contentPart>
          </mc:Choice>
          <mc:Fallback>
            <p:pic>
              <p:nvPicPr>
                <p:cNvPr id="52" name="Freihand 51">
                  <a:extLst>
                    <a:ext uri="{FF2B5EF4-FFF2-40B4-BE49-F238E27FC236}">
                      <a16:creationId xmlns:a16="http://schemas.microsoft.com/office/drawing/2014/main" id="{3706E00F-6C2F-49E8-BB48-59F203E3240F}"/>
                    </a:ext>
                  </a:extLst>
                </p:cNvPr>
                <p:cNvPicPr/>
                <p:nvPr/>
              </p:nvPicPr>
              <p:blipFill>
                <a:blip r:embed="rId34"/>
                <a:stretch>
                  <a:fillRect/>
                </a:stretch>
              </p:blipFill>
              <p:spPr>
                <a:xfrm>
                  <a:off x="6115053" y="1352947"/>
                  <a:ext cx="12024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53" name="Freihand 52">
                  <a:extLst>
                    <a:ext uri="{FF2B5EF4-FFF2-40B4-BE49-F238E27FC236}">
                      <a16:creationId xmlns:a16="http://schemas.microsoft.com/office/drawing/2014/main" id="{D5D12EB3-246F-44E3-AE84-B4C4C6F41C96}"/>
                    </a:ext>
                  </a:extLst>
                </p14:cNvPr>
                <p14:cNvContentPartPr/>
                <p14:nvPr/>
              </p14:nvContentPartPr>
              <p14:xfrm>
                <a:off x="6231693" y="1351147"/>
                <a:ext cx="133200" cy="219600"/>
              </p14:xfrm>
            </p:contentPart>
          </mc:Choice>
          <mc:Fallback>
            <p:pic>
              <p:nvPicPr>
                <p:cNvPr id="53" name="Freihand 52">
                  <a:extLst>
                    <a:ext uri="{FF2B5EF4-FFF2-40B4-BE49-F238E27FC236}">
                      <a16:creationId xmlns:a16="http://schemas.microsoft.com/office/drawing/2014/main" id="{D5D12EB3-246F-44E3-AE84-B4C4C6F41C96}"/>
                    </a:ext>
                  </a:extLst>
                </p:cNvPr>
                <p:cNvPicPr/>
                <p:nvPr/>
              </p:nvPicPr>
              <p:blipFill>
                <a:blip r:embed="rId36"/>
                <a:stretch>
                  <a:fillRect/>
                </a:stretch>
              </p:blipFill>
              <p:spPr>
                <a:xfrm>
                  <a:off x="6227373" y="1346827"/>
                  <a:ext cx="14184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54" name="Freihand 53">
                  <a:extLst>
                    <a:ext uri="{FF2B5EF4-FFF2-40B4-BE49-F238E27FC236}">
                      <a16:creationId xmlns:a16="http://schemas.microsoft.com/office/drawing/2014/main" id="{87005578-F4AD-4E58-850C-A3E0B416034C}"/>
                    </a:ext>
                  </a:extLst>
                </p14:cNvPr>
                <p14:cNvContentPartPr/>
                <p14:nvPr/>
              </p14:nvContentPartPr>
              <p14:xfrm>
                <a:off x="6375693" y="1350067"/>
                <a:ext cx="105120" cy="90000"/>
              </p14:xfrm>
            </p:contentPart>
          </mc:Choice>
          <mc:Fallback>
            <p:pic>
              <p:nvPicPr>
                <p:cNvPr id="54" name="Freihand 53">
                  <a:extLst>
                    <a:ext uri="{FF2B5EF4-FFF2-40B4-BE49-F238E27FC236}">
                      <a16:creationId xmlns:a16="http://schemas.microsoft.com/office/drawing/2014/main" id="{87005578-F4AD-4E58-850C-A3E0B416034C}"/>
                    </a:ext>
                  </a:extLst>
                </p:cNvPr>
                <p:cNvPicPr/>
                <p:nvPr/>
              </p:nvPicPr>
              <p:blipFill>
                <a:blip r:embed="rId38"/>
                <a:stretch>
                  <a:fillRect/>
                </a:stretch>
              </p:blipFill>
              <p:spPr>
                <a:xfrm>
                  <a:off x="6371373" y="1345747"/>
                  <a:ext cx="1137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55" name="Freihand 54">
                  <a:extLst>
                    <a:ext uri="{FF2B5EF4-FFF2-40B4-BE49-F238E27FC236}">
                      <a16:creationId xmlns:a16="http://schemas.microsoft.com/office/drawing/2014/main" id="{3D3B6CE2-2139-4D5A-AA63-38063623CF06}"/>
                    </a:ext>
                  </a:extLst>
                </p14:cNvPr>
                <p14:cNvContentPartPr/>
                <p14:nvPr/>
              </p14:nvContentPartPr>
              <p14:xfrm>
                <a:off x="6481173" y="1348987"/>
                <a:ext cx="109440" cy="99360"/>
              </p14:xfrm>
            </p:contentPart>
          </mc:Choice>
          <mc:Fallback>
            <p:pic>
              <p:nvPicPr>
                <p:cNvPr id="55" name="Freihand 54">
                  <a:extLst>
                    <a:ext uri="{FF2B5EF4-FFF2-40B4-BE49-F238E27FC236}">
                      <a16:creationId xmlns:a16="http://schemas.microsoft.com/office/drawing/2014/main" id="{3D3B6CE2-2139-4D5A-AA63-38063623CF06}"/>
                    </a:ext>
                  </a:extLst>
                </p:cNvPr>
                <p:cNvPicPr/>
                <p:nvPr/>
              </p:nvPicPr>
              <p:blipFill>
                <a:blip r:embed="rId40"/>
                <a:stretch>
                  <a:fillRect/>
                </a:stretch>
              </p:blipFill>
              <p:spPr>
                <a:xfrm>
                  <a:off x="6476853" y="1344667"/>
                  <a:ext cx="1180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56" name="Freihand 55">
                  <a:extLst>
                    <a:ext uri="{FF2B5EF4-FFF2-40B4-BE49-F238E27FC236}">
                      <a16:creationId xmlns:a16="http://schemas.microsoft.com/office/drawing/2014/main" id="{4CE5B1C0-B05D-441B-9916-C115D5250131}"/>
                    </a:ext>
                  </a:extLst>
                </p14:cNvPr>
                <p14:cNvContentPartPr/>
                <p14:nvPr/>
              </p14:nvContentPartPr>
              <p14:xfrm>
                <a:off x="6597813" y="1344667"/>
                <a:ext cx="149040" cy="93600"/>
              </p14:xfrm>
            </p:contentPart>
          </mc:Choice>
          <mc:Fallback>
            <p:pic>
              <p:nvPicPr>
                <p:cNvPr id="56" name="Freihand 55">
                  <a:extLst>
                    <a:ext uri="{FF2B5EF4-FFF2-40B4-BE49-F238E27FC236}">
                      <a16:creationId xmlns:a16="http://schemas.microsoft.com/office/drawing/2014/main" id="{4CE5B1C0-B05D-441B-9916-C115D5250131}"/>
                    </a:ext>
                  </a:extLst>
                </p:cNvPr>
                <p:cNvPicPr/>
                <p:nvPr/>
              </p:nvPicPr>
              <p:blipFill>
                <a:blip r:embed="rId42"/>
                <a:stretch>
                  <a:fillRect/>
                </a:stretch>
              </p:blipFill>
              <p:spPr>
                <a:xfrm>
                  <a:off x="6593493" y="1340347"/>
                  <a:ext cx="1576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58" name="Freihand 57">
                  <a:extLst>
                    <a:ext uri="{FF2B5EF4-FFF2-40B4-BE49-F238E27FC236}">
                      <a16:creationId xmlns:a16="http://schemas.microsoft.com/office/drawing/2014/main" id="{1864BA25-5052-48A2-AEC7-BEDEE09D3457}"/>
                    </a:ext>
                  </a:extLst>
                </p14:cNvPr>
                <p14:cNvContentPartPr/>
                <p14:nvPr/>
              </p14:nvContentPartPr>
              <p14:xfrm>
                <a:off x="6952413" y="1262587"/>
                <a:ext cx="158400" cy="186120"/>
              </p14:xfrm>
            </p:contentPart>
          </mc:Choice>
          <mc:Fallback>
            <p:pic>
              <p:nvPicPr>
                <p:cNvPr id="58" name="Freihand 57">
                  <a:extLst>
                    <a:ext uri="{FF2B5EF4-FFF2-40B4-BE49-F238E27FC236}">
                      <a16:creationId xmlns:a16="http://schemas.microsoft.com/office/drawing/2014/main" id="{1864BA25-5052-48A2-AEC7-BEDEE09D3457}"/>
                    </a:ext>
                  </a:extLst>
                </p:cNvPr>
                <p:cNvPicPr/>
                <p:nvPr/>
              </p:nvPicPr>
              <p:blipFill>
                <a:blip r:embed="rId44"/>
                <a:stretch>
                  <a:fillRect/>
                </a:stretch>
              </p:blipFill>
              <p:spPr>
                <a:xfrm>
                  <a:off x="6948093" y="1258267"/>
                  <a:ext cx="16704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59" name="Freihand 58">
                  <a:extLst>
                    <a:ext uri="{FF2B5EF4-FFF2-40B4-BE49-F238E27FC236}">
                      <a16:creationId xmlns:a16="http://schemas.microsoft.com/office/drawing/2014/main" id="{DF9F55CF-9FB0-4A8A-B34A-21E3E4994E4B}"/>
                    </a:ext>
                  </a:extLst>
                </p14:cNvPr>
                <p14:cNvContentPartPr/>
                <p14:nvPr/>
              </p14:nvContentPartPr>
              <p14:xfrm>
                <a:off x="6862773" y="1216867"/>
                <a:ext cx="281160" cy="25920"/>
              </p14:xfrm>
            </p:contentPart>
          </mc:Choice>
          <mc:Fallback>
            <p:pic>
              <p:nvPicPr>
                <p:cNvPr id="59" name="Freihand 58">
                  <a:extLst>
                    <a:ext uri="{FF2B5EF4-FFF2-40B4-BE49-F238E27FC236}">
                      <a16:creationId xmlns:a16="http://schemas.microsoft.com/office/drawing/2014/main" id="{DF9F55CF-9FB0-4A8A-B34A-21E3E4994E4B}"/>
                    </a:ext>
                  </a:extLst>
                </p:cNvPr>
                <p:cNvPicPr/>
                <p:nvPr/>
              </p:nvPicPr>
              <p:blipFill>
                <a:blip r:embed="rId46"/>
                <a:stretch>
                  <a:fillRect/>
                </a:stretch>
              </p:blipFill>
              <p:spPr>
                <a:xfrm>
                  <a:off x="6858453" y="1212547"/>
                  <a:ext cx="2898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61" name="Freihand 60">
                  <a:extLst>
                    <a:ext uri="{FF2B5EF4-FFF2-40B4-BE49-F238E27FC236}">
                      <a16:creationId xmlns:a16="http://schemas.microsoft.com/office/drawing/2014/main" id="{B620C17C-119D-4605-8AA1-3D52D52A7C1F}"/>
                    </a:ext>
                  </a:extLst>
                </p14:cNvPr>
                <p14:cNvContentPartPr/>
                <p14:nvPr/>
              </p14:nvContentPartPr>
              <p14:xfrm>
                <a:off x="7171293" y="1372747"/>
                <a:ext cx="134280" cy="80640"/>
              </p14:xfrm>
            </p:contentPart>
          </mc:Choice>
          <mc:Fallback>
            <p:pic>
              <p:nvPicPr>
                <p:cNvPr id="61" name="Freihand 60">
                  <a:extLst>
                    <a:ext uri="{FF2B5EF4-FFF2-40B4-BE49-F238E27FC236}">
                      <a16:creationId xmlns:a16="http://schemas.microsoft.com/office/drawing/2014/main" id="{B620C17C-119D-4605-8AA1-3D52D52A7C1F}"/>
                    </a:ext>
                  </a:extLst>
                </p:cNvPr>
                <p:cNvPicPr/>
                <p:nvPr/>
              </p:nvPicPr>
              <p:blipFill>
                <a:blip r:embed="rId48"/>
                <a:stretch>
                  <a:fillRect/>
                </a:stretch>
              </p:blipFill>
              <p:spPr>
                <a:xfrm>
                  <a:off x="7166973" y="1368427"/>
                  <a:ext cx="1429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62" name="Freihand 61">
                  <a:extLst>
                    <a:ext uri="{FF2B5EF4-FFF2-40B4-BE49-F238E27FC236}">
                      <a16:creationId xmlns:a16="http://schemas.microsoft.com/office/drawing/2014/main" id="{A9F0CF91-28B6-40C6-B871-5A15B425A955}"/>
                    </a:ext>
                  </a:extLst>
                </p14:cNvPr>
                <p14:cNvContentPartPr/>
                <p14:nvPr/>
              </p14:nvContentPartPr>
              <p14:xfrm>
                <a:off x="7344453" y="1355467"/>
                <a:ext cx="101520" cy="87120"/>
              </p14:xfrm>
            </p:contentPart>
          </mc:Choice>
          <mc:Fallback>
            <p:pic>
              <p:nvPicPr>
                <p:cNvPr id="62" name="Freihand 61">
                  <a:extLst>
                    <a:ext uri="{FF2B5EF4-FFF2-40B4-BE49-F238E27FC236}">
                      <a16:creationId xmlns:a16="http://schemas.microsoft.com/office/drawing/2014/main" id="{A9F0CF91-28B6-40C6-B871-5A15B425A955}"/>
                    </a:ext>
                  </a:extLst>
                </p:cNvPr>
                <p:cNvPicPr/>
                <p:nvPr/>
              </p:nvPicPr>
              <p:blipFill>
                <a:blip r:embed="rId50"/>
                <a:stretch>
                  <a:fillRect/>
                </a:stretch>
              </p:blipFill>
              <p:spPr>
                <a:xfrm>
                  <a:off x="7340133" y="1351147"/>
                  <a:ext cx="1101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63" name="Freihand 62">
                  <a:extLst>
                    <a:ext uri="{FF2B5EF4-FFF2-40B4-BE49-F238E27FC236}">
                      <a16:creationId xmlns:a16="http://schemas.microsoft.com/office/drawing/2014/main" id="{C99F0DF7-C191-44C2-B8E1-716D2E847BCE}"/>
                    </a:ext>
                  </a:extLst>
                </p14:cNvPr>
                <p14:cNvContentPartPr/>
                <p14:nvPr/>
              </p14:nvContentPartPr>
              <p14:xfrm>
                <a:off x="7508613" y="1346107"/>
                <a:ext cx="176040" cy="106560"/>
              </p14:xfrm>
            </p:contentPart>
          </mc:Choice>
          <mc:Fallback>
            <p:pic>
              <p:nvPicPr>
                <p:cNvPr id="63" name="Freihand 62">
                  <a:extLst>
                    <a:ext uri="{FF2B5EF4-FFF2-40B4-BE49-F238E27FC236}">
                      <a16:creationId xmlns:a16="http://schemas.microsoft.com/office/drawing/2014/main" id="{C99F0DF7-C191-44C2-B8E1-716D2E847BCE}"/>
                    </a:ext>
                  </a:extLst>
                </p:cNvPr>
                <p:cNvPicPr/>
                <p:nvPr/>
              </p:nvPicPr>
              <p:blipFill>
                <a:blip r:embed="rId52"/>
                <a:stretch>
                  <a:fillRect/>
                </a:stretch>
              </p:blipFill>
              <p:spPr>
                <a:xfrm>
                  <a:off x="7504293" y="1341787"/>
                  <a:ext cx="1846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64" name="Freihand 63">
                  <a:extLst>
                    <a:ext uri="{FF2B5EF4-FFF2-40B4-BE49-F238E27FC236}">
                      <a16:creationId xmlns:a16="http://schemas.microsoft.com/office/drawing/2014/main" id="{16DD1DBD-3DFF-4E72-B170-E21BEC374D88}"/>
                    </a:ext>
                  </a:extLst>
                </p14:cNvPr>
                <p14:cNvContentPartPr/>
                <p14:nvPr/>
              </p14:nvContentPartPr>
              <p14:xfrm>
                <a:off x="7702293" y="1341427"/>
                <a:ext cx="129240" cy="75240"/>
              </p14:xfrm>
            </p:contentPart>
          </mc:Choice>
          <mc:Fallback>
            <p:pic>
              <p:nvPicPr>
                <p:cNvPr id="64" name="Freihand 63">
                  <a:extLst>
                    <a:ext uri="{FF2B5EF4-FFF2-40B4-BE49-F238E27FC236}">
                      <a16:creationId xmlns:a16="http://schemas.microsoft.com/office/drawing/2014/main" id="{16DD1DBD-3DFF-4E72-B170-E21BEC374D88}"/>
                    </a:ext>
                  </a:extLst>
                </p:cNvPr>
                <p:cNvPicPr/>
                <p:nvPr/>
              </p:nvPicPr>
              <p:blipFill>
                <a:blip r:embed="rId54"/>
                <a:stretch>
                  <a:fillRect/>
                </a:stretch>
              </p:blipFill>
              <p:spPr>
                <a:xfrm>
                  <a:off x="7697973" y="1337107"/>
                  <a:ext cx="1378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65" name="Freihand 64">
                  <a:extLst>
                    <a:ext uri="{FF2B5EF4-FFF2-40B4-BE49-F238E27FC236}">
                      <a16:creationId xmlns:a16="http://schemas.microsoft.com/office/drawing/2014/main" id="{F10B0E00-23BC-4CDE-8250-D9450DE577BB}"/>
                    </a:ext>
                  </a:extLst>
                </p14:cNvPr>
                <p14:cNvContentPartPr/>
                <p14:nvPr/>
              </p14:nvContentPartPr>
              <p14:xfrm>
                <a:off x="7862853" y="1329187"/>
                <a:ext cx="76320" cy="94680"/>
              </p14:xfrm>
            </p:contentPart>
          </mc:Choice>
          <mc:Fallback>
            <p:pic>
              <p:nvPicPr>
                <p:cNvPr id="65" name="Freihand 64">
                  <a:extLst>
                    <a:ext uri="{FF2B5EF4-FFF2-40B4-BE49-F238E27FC236}">
                      <a16:creationId xmlns:a16="http://schemas.microsoft.com/office/drawing/2014/main" id="{F10B0E00-23BC-4CDE-8250-D9450DE577BB}"/>
                    </a:ext>
                  </a:extLst>
                </p:cNvPr>
                <p:cNvPicPr/>
                <p:nvPr/>
              </p:nvPicPr>
              <p:blipFill>
                <a:blip r:embed="rId56"/>
                <a:stretch>
                  <a:fillRect/>
                </a:stretch>
              </p:blipFill>
              <p:spPr>
                <a:xfrm>
                  <a:off x="7858533" y="1324867"/>
                  <a:ext cx="849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66" name="Freihand 65">
                  <a:extLst>
                    <a:ext uri="{FF2B5EF4-FFF2-40B4-BE49-F238E27FC236}">
                      <a16:creationId xmlns:a16="http://schemas.microsoft.com/office/drawing/2014/main" id="{67E81921-350C-425B-87B0-B9F48E1E405C}"/>
                    </a:ext>
                  </a:extLst>
                </p14:cNvPr>
                <p14:cNvContentPartPr/>
                <p14:nvPr/>
              </p14:nvContentPartPr>
              <p14:xfrm>
                <a:off x="8209173" y="1277347"/>
                <a:ext cx="237960" cy="274680"/>
              </p14:xfrm>
            </p:contentPart>
          </mc:Choice>
          <mc:Fallback>
            <p:pic>
              <p:nvPicPr>
                <p:cNvPr id="66" name="Freihand 65">
                  <a:extLst>
                    <a:ext uri="{FF2B5EF4-FFF2-40B4-BE49-F238E27FC236}">
                      <a16:creationId xmlns:a16="http://schemas.microsoft.com/office/drawing/2014/main" id="{67E81921-350C-425B-87B0-B9F48E1E405C}"/>
                    </a:ext>
                  </a:extLst>
                </p:cNvPr>
                <p:cNvPicPr/>
                <p:nvPr/>
              </p:nvPicPr>
              <p:blipFill>
                <a:blip r:embed="rId58"/>
                <a:stretch>
                  <a:fillRect/>
                </a:stretch>
              </p:blipFill>
              <p:spPr>
                <a:xfrm>
                  <a:off x="8204853" y="1273027"/>
                  <a:ext cx="24660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67" name="Freihand 66">
                  <a:extLst>
                    <a:ext uri="{FF2B5EF4-FFF2-40B4-BE49-F238E27FC236}">
                      <a16:creationId xmlns:a16="http://schemas.microsoft.com/office/drawing/2014/main" id="{7B910072-C51B-4601-BC1B-8D2E02A909B3}"/>
                    </a:ext>
                  </a:extLst>
                </p14:cNvPr>
                <p14:cNvContentPartPr/>
                <p14:nvPr/>
              </p14:nvContentPartPr>
              <p14:xfrm>
                <a:off x="7919013" y="1320547"/>
                <a:ext cx="158760" cy="99000"/>
              </p14:xfrm>
            </p:contentPart>
          </mc:Choice>
          <mc:Fallback>
            <p:pic>
              <p:nvPicPr>
                <p:cNvPr id="67" name="Freihand 66">
                  <a:extLst>
                    <a:ext uri="{FF2B5EF4-FFF2-40B4-BE49-F238E27FC236}">
                      <a16:creationId xmlns:a16="http://schemas.microsoft.com/office/drawing/2014/main" id="{7B910072-C51B-4601-BC1B-8D2E02A909B3}"/>
                    </a:ext>
                  </a:extLst>
                </p:cNvPr>
                <p:cNvPicPr/>
                <p:nvPr/>
              </p:nvPicPr>
              <p:blipFill>
                <a:blip r:embed="rId60"/>
                <a:stretch>
                  <a:fillRect/>
                </a:stretch>
              </p:blipFill>
              <p:spPr>
                <a:xfrm>
                  <a:off x="7914693" y="1316227"/>
                  <a:ext cx="167400" cy="107640"/>
                </a:xfrm>
                <a:prstGeom prst="rect">
                  <a:avLst/>
                </a:prstGeom>
              </p:spPr>
            </p:pic>
          </mc:Fallback>
        </mc:AlternateContent>
      </p:grpSp>
      <p:grpSp>
        <p:nvGrpSpPr>
          <p:cNvPr id="70" name="Gruppieren 69">
            <a:extLst>
              <a:ext uri="{FF2B5EF4-FFF2-40B4-BE49-F238E27FC236}">
                <a16:creationId xmlns:a16="http://schemas.microsoft.com/office/drawing/2014/main" id="{A1341B50-2532-4079-8A58-104444604B91}"/>
              </a:ext>
            </a:extLst>
          </p:cNvPr>
          <p:cNvGrpSpPr/>
          <p:nvPr/>
        </p:nvGrpSpPr>
        <p:grpSpPr>
          <a:xfrm>
            <a:off x="8677533" y="1221907"/>
            <a:ext cx="326160" cy="182520"/>
            <a:chOff x="8677533" y="1221907"/>
            <a:chExt cx="326160" cy="182520"/>
          </a:xfrm>
        </p:grpSpPr>
        <mc:AlternateContent xmlns:mc="http://schemas.openxmlformats.org/markup-compatibility/2006">
          <mc:Choice xmlns:p14="http://schemas.microsoft.com/office/powerpoint/2010/main" Requires="p14">
            <p:contentPart p14:bwMode="auto" r:id="rId61">
              <p14:nvContentPartPr>
                <p14:cNvPr id="68" name="Freihand 67">
                  <a:extLst>
                    <a:ext uri="{FF2B5EF4-FFF2-40B4-BE49-F238E27FC236}">
                      <a16:creationId xmlns:a16="http://schemas.microsoft.com/office/drawing/2014/main" id="{A912D82A-FB26-4A1F-AE34-B2B0BA704840}"/>
                    </a:ext>
                  </a:extLst>
                </p14:cNvPr>
                <p14:cNvContentPartPr/>
                <p14:nvPr/>
              </p14:nvContentPartPr>
              <p14:xfrm>
                <a:off x="8791653" y="1296427"/>
                <a:ext cx="169200" cy="108000"/>
              </p14:xfrm>
            </p:contentPart>
          </mc:Choice>
          <mc:Fallback>
            <p:pic>
              <p:nvPicPr>
                <p:cNvPr id="68" name="Freihand 67">
                  <a:extLst>
                    <a:ext uri="{FF2B5EF4-FFF2-40B4-BE49-F238E27FC236}">
                      <a16:creationId xmlns:a16="http://schemas.microsoft.com/office/drawing/2014/main" id="{A912D82A-FB26-4A1F-AE34-B2B0BA704840}"/>
                    </a:ext>
                  </a:extLst>
                </p:cNvPr>
                <p:cNvPicPr/>
                <p:nvPr/>
              </p:nvPicPr>
              <p:blipFill>
                <a:blip r:embed="rId62"/>
                <a:stretch>
                  <a:fillRect/>
                </a:stretch>
              </p:blipFill>
              <p:spPr>
                <a:xfrm>
                  <a:off x="8787333" y="1292107"/>
                  <a:ext cx="1778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69" name="Freihand 68">
                  <a:extLst>
                    <a:ext uri="{FF2B5EF4-FFF2-40B4-BE49-F238E27FC236}">
                      <a16:creationId xmlns:a16="http://schemas.microsoft.com/office/drawing/2014/main" id="{C9A3E687-32A7-428D-A368-A2BF83A0A75C}"/>
                    </a:ext>
                  </a:extLst>
                </p14:cNvPr>
                <p14:cNvContentPartPr/>
                <p14:nvPr/>
              </p14:nvContentPartPr>
              <p14:xfrm>
                <a:off x="8677533" y="1221907"/>
                <a:ext cx="326160" cy="19080"/>
              </p14:xfrm>
            </p:contentPart>
          </mc:Choice>
          <mc:Fallback>
            <p:pic>
              <p:nvPicPr>
                <p:cNvPr id="69" name="Freihand 68">
                  <a:extLst>
                    <a:ext uri="{FF2B5EF4-FFF2-40B4-BE49-F238E27FC236}">
                      <a16:creationId xmlns:a16="http://schemas.microsoft.com/office/drawing/2014/main" id="{C9A3E687-32A7-428D-A368-A2BF83A0A75C}"/>
                    </a:ext>
                  </a:extLst>
                </p:cNvPr>
                <p:cNvPicPr/>
                <p:nvPr/>
              </p:nvPicPr>
              <p:blipFill>
                <a:blip r:embed="rId64"/>
                <a:stretch>
                  <a:fillRect/>
                </a:stretch>
              </p:blipFill>
              <p:spPr>
                <a:xfrm>
                  <a:off x="8673213" y="1217587"/>
                  <a:ext cx="334800" cy="27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5">
            <p14:nvContentPartPr>
              <p14:cNvPr id="72" name="Freihand 71">
                <a:extLst>
                  <a:ext uri="{FF2B5EF4-FFF2-40B4-BE49-F238E27FC236}">
                    <a16:creationId xmlns:a16="http://schemas.microsoft.com/office/drawing/2014/main" id="{2550A99D-D252-4740-BB87-EF83F32450B8}"/>
                  </a:ext>
                </a:extLst>
              </p14:cNvPr>
              <p14:cNvContentPartPr/>
              <p14:nvPr/>
            </p14:nvContentPartPr>
            <p14:xfrm>
              <a:off x="3125973" y="4138267"/>
              <a:ext cx="243720" cy="41040"/>
            </p14:xfrm>
          </p:contentPart>
        </mc:Choice>
        <mc:Fallback>
          <p:pic>
            <p:nvPicPr>
              <p:cNvPr id="72" name="Freihand 71">
                <a:extLst>
                  <a:ext uri="{FF2B5EF4-FFF2-40B4-BE49-F238E27FC236}">
                    <a16:creationId xmlns:a16="http://schemas.microsoft.com/office/drawing/2014/main" id="{2550A99D-D252-4740-BB87-EF83F32450B8}"/>
                  </a:ext>
                </a:extLst>
              </p:cNvPr>
              <p:cNvPicPr/>
              <p:nvPr/>
            </p:nvPicPr>
            <p:blipFill>
              <a:blip r:embed="rId66"/>
              <a:stretch>
                <a:fillRect/>
              </a:stretch>
            </p:blipFill>
            <p:spPr>
              <a:xfrm>
                <a:off x="3121653" y="4133947"/>
                <a:ext cx="25236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73" name="Freihand 72">
                <a:extLst>
                  <a:ext uri="{FF2B5EF4-FFF2-40B4-BE49-F238E27FC236}">
                    <a16:creationId xmlns:a16="http://schemas.microsoft.com/office/drawing/2014/main" id="{72186C2F-E376-4360-A259-591ED8BE8966}"/>
                  </a:ext>
                </a:extLst>
              </p14:cNvPr>
              <p14:cNvContentPartPr/>
              <p14:nvPr/>
            </p14:nvContentPartPr>
            <p14:xfrm>
              <a:off x="2162253" y="3992827"/>
              <a:ext cx="4002840" cy="73080"/>
            </p14:xfrm>
          </p:contentPart>
        </mc:Choice>
        <mc:Fallback>
          <p:pic>
            <p:nvPicPr>
              <p:cNvPr id="73" name="Freihand 72">
                <a:extLst>
                  <a:ext uri="{FF2B5EF4-FFF2-40B4-BE49-F238E27FC236}">
                    <a16:creationId xmlns:a16="http://schemas.microsoft.com/office/drawing/2014/main" id="{72186C2F-E376-4360-A259-591ED8BE8966}"/>
                  </a:ext>
                </a:extLst>
              </p:cNvPr>
              <p:cNvPicPr/>
              <p:nvPr/>
            </p:nvPicPr>
            <p:blipFill>
              <a:blip r:embed="rId68"/>
              <a:stretch>
                <a:fillRect/>
              </a:stretch>
            </p:blipFill>
            <p:spPr>
              <a:xfrm>
                <a:off x="2157933" y="3988507"/>
                <a:ext cx="40114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74" name="Freihand 73">
                <a:extLst>
                  <a:ext uri="{FF2B5EF4-FFF2-40B4-BE49-F238E27FC236}">
                    <a16:creationId xmlns:a16="http://schemas.microsoft.com/office/drawing/2014/main" id="{DE14B1B6-0601-47B9-9B8A-D991365DF42D}"/>
                  </a:ext>
                </a:extLst>
              </p14:cNvPr>
              <p14:cNvContentPartPr/>
              <p14:nvPr/>
            </p14:nvContentPartPr>
            <p14:xfrm>
              <a:off x="4436733" y="3978427"/>
              <a:ext cx="16560" cy="132120"/>
            </p14:xfrm>
          </p:contentPart>
        </mc:Choice>
        <mc:Fallback>
          <p:pic>
            <p:nvPicPr>
              <p:cNvPr id="74" name="Freihand 73">
                <a:extLst>
                  <a:ext uri="{FF2B5EF4-FFF2-40B4-BE49-F238E27FC236}">
                    <a16:creationId xmlns:a16="http://schemas.microsoft.com/office/drawing/2014/main" id="{DE14B1B6-0601-47B9-9B8A-D991365DF42D}"/>
                  </a:ext>
                </a:extLst>
              </p:cNvPr>
              <p:cNvPicPr/>
              <p:nvPr/>
            </p:nvPicPr>
            <p:blipFill>
              <a:blip r:embed="rId70"/>
              <a:stretch>
                <a:fillRect/>
              </a:stretch>
            </p:blipFill>
            <p:spPr>
              <a:xfrm>
                <a:off x="4432413" y="3974107"/>
                <a:ext cx="25200" cy="140760"/>
              </a:xfrm>
              <a:prstGeom prst="rect">
                <a:avLst/>
              </a:prstGeom>
            </p:spPr>
          </p:pic>
        </mc:Fallback>
      </mc:AlternateContent>
      <p:grpSp>
        <p:nvGrpSpPr>
          <p:cNvPr id="83" name="Gruppieren 82">
            <a:extLst>
              <a:ext uri="{FF2B5EF4-FFF2-40B4-BE49-F238E27FC236}">
                <a16:creationId xmlns:a16="http://schemas.microsoft.com/office/drawing/2014/main" id="{119631DF-E6D9-4611-AD2A-E8133D081769}"/>
              </a:ext>
            </a:extLst>
          </p:cNvPr>
          <p:cNvGrpSpPr/>
          <p:nvPr/>
        </p:nvGrpSpPr>
        <p:grpSpPr>
          <a:xfrm>
            <a:off x="9294573" y="1169707"/>
            <a:ext cx="1675440" cy="286920"/>
            <a:chOff x="9294573" y="1169707"/>
            <a:chExt cx="1675440" cy="286920"/>
          </a:xfrm>
        </p:grpSpPr>
        <mc:AlternateContent xmlns:mc="http://schemas.openxmlformats.org/markup-compatibility/2006">
          <mc:Choice xmlns:p14="http://schemas.microsoft.com/office/powerpoint/2010/main" Requires="p14">
            <p:contentPart p14:bwMode="auto" r:id="rId71">
              <p14:nvContentPartPr>
                <p14:cNvPr id="75" name="Freihand 74">
                  <a:extLst>
                    <a:ext uri="{FF2B5EF4-FFF2-40B4-BE49-F238E27FC236}">
                      <a16:creationId xmlns:a16="http://schemas.microsoft.com/office/drawing/2014/main" id="{08A93368-E30D-400B-82E8-24FA00BC2966}"/>
                    </a:ext>
                  </a:extLst>
                </p14:cNvPr>
                <p14:cNvContentPartPr/>
                <p14:nvPr/>
              </p14:nvContentPartPr>
              <p14:xfrm>
                <a:off x="9294573" y="1255747"/>
                <a:ext cx="462240" cy="200880"/>
              </p14:xfrm>
            </p:contentPart>
          </mc:Choice>
          <mc:Fallback>
            <p:pic>
              <p:nvPicPr>
                <p:cNvPr id="75" name="Freihand 74">
                  <a:extLst>
                    <a:ext uri="{FF2B5EF4-FFF2-40B4-BE49-F238E27FC236}">
                      <a16:creationId xmlns:a16="http://schemas.microsoft.com/office/drawing/2014/main" id="{08A93368-E30D-400B-82E8-24FA00BC2966}"/>
                    </a:ext>
                  </a:extLst>
                </p:cNvPr>
                <p:cNvPicPr/>
                <p:nvPr/>
              </p:nvPicPr>
              <p:blipFill>
                <a:blip r:embed="rId72"/>
                <a:stretch>
                  <a:fillRect/>
                </a:stretch>
              </p:blipFill>
              <p:spPr>
                <a:xfrm>
                  <a:off x="9290253" y="1251427"/>
                  <a:ext cx="47088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76" name="Freihand 75">
                  <a:extLst>
                    <a:ext uri="{FF2B5EF4-FFF2-40B4-BE49-F238E27FC236}">
                      <a16:creationId xmlns:a16="http://schemas.microsoft.com/office/drawing/2014/main" id="{D9B4285C-BBE4-4286-97D9-1BC0F85A157E}"/>
                    </a:ext>
                  </a:extLst>
                </p14:cNvPr>
                <p14:cNvContentPartPr/>
                <p14:nvPr/>
              </p14:nvContentPartPr>
              <p14:xfrm>
                <a:off x="9963813" y="1287067"/>
                <a:ext cx="141480" cy="111600"/>
              </p14:xfrm>
            </p:contentPart>
          </mc:Choice>
          <mc:Fallback>
            <p:pic>
              <p:nvPicPr>
                <p:cNvPr id="76" name="Freihand 75">
                  <a:extLst>
                    <a:ext uri="{FF2B5EF4-FFF2-40B4-BE49-F238E27FC236}">
                      <a16:creationId xmlns:a16="http://schemas.microsoft.com/office/drawing/2014/main" id="{D9B4285C-BBE4-4286-97D9-1BC0F85A157E}"/>
                    </a:ext>
                  </a:extLst>
                </p:cNvPr>
                <p:cNvPicPr/>
                <p:nvPr/>
              </p:nvPicPr>
              <p:blipFill>
                <a:blip r:embed="rId74"/>
                <a:stretch>
                  <a:fillRect/>
                </a:stretch>
              </p:blipFill>
              <p:spPr>
                <a:xfrm>
                  <a:off x="9959493" y="1282747"/>
                  <a:ext cx="1501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77" name="Freihand 76">
                  <a:extLst>
                    <a:ext uri="{FF2B5EF4-FFF2-40B4-BE49-F238E27FC236}">
                      <a16:creationId xmlns:a16="http://schemas.microsoft.com/office/drawing/2014/main" id="{7833E5D5-EE8E-4A92-8317-E4391F223917}"/>
                    </a:ext>
                  </a:extLst>
                </p14:cNvPr>
                <p14:cNvContentPartPr/>
                <p14:nvPr/>
              </p14:nvContentPartPr>
              <p14:xfrm>
                <a:off x="9856533" y="1233067"/>
                <a:ext cx="217800" cy="36000"/>
              </p14:xfrm>
            </p:contentPart>
          </mc:Choice>
          <mc:Fallback>
            <p:pic>
              <p:nvPicPr>
                <p:cNvPr id="77" name="Freihand 76">
                  <a:extLst>
                    <a:ext uri="{FF2B5EF4-FFF2-40B4-BE49-F238E27FC236}">
                      <a16:creationId xmlns:a16="http://schemas.microsoft.com/office/drawing/2014/main" id="{7833E5D5-EE8E-4A92-8317-E4391F223917}"/>
                    </a:ext>
                  </a:extLst>
                </p:cNvPr>
                <p:cNvPicPr/>
                <p:nvPr/>
              </p:nvPicPr>
              <p:blipFill>
                <a:blip r:embed="rId76"/>
                <a:stretch>
                  <a:fillRect/>
                </a:stretch>
              </p:blipFill>
              <p:spPr>
                <a:xfrm>
                  <a:off x="9852213" y="1228747"/>
                  <a:ext cx="22644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78" name="Freihand 77">
                  <a:extLst>
                    <a:ext uri="{FF2B5EF4-FFF2-40B4-BE49-F238E27FC236}">
                      <a16:creationId xmlns:a16="http://schemas.microsoft.com/office/drawing/2014/main" id="{E437DC94-5D7B-4F02-A86F-52CCC3F79FDF}"/>
                    </a:ext>
                  </a:extLst>
                </p14:cNvPr>
                <p14:cNvContentPartPr/>
                <p14:nvPr/>
              </p14:nvContentPartPr>
              <p14:xfrm>
                <a:off x="10245333" y="1325947"/>
                <a:ext cx="221760" cy="3600"/>
              </p14:xfrm>
            </p:contentPart>
          </mc:Choice>
          <mc:Fallback>
            <p:pic>
              <p:nvPicPr>
                <p:cNvPr id="78" name="Freihand 77">
                  <a:extLst>
                    <a:ext uri="{FF2B5EF4-FFF2-40B4-BE49-F238E27FC236}">
                      <a16:creationId xmlns:a16="http://schemas.microsoft.com/office/drawing/2014/main" id="{E437DC94-5D7B-4F02-A86F-52CCC3F79FDF}"/>
                    </a:ext>
                  </a:extLst>
                </p:cNvPr>
                <p:cNvPicPr/>
                <p:nvPr/>
              </p:nvPicPr>
              <p:blipFill>
                <a:blip r:embed="rId78"/>
                <a:stretch>
                  <a:fillRect/>
                </a:stretch>
              </p:blipFill>
              <p:spPr>
                <a:xfrm>
                  <a:off x="10241013" y="1321627"/>
                  <a:ext cx="23040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79" name="Freihand 78">
                  <a:extLst>
                    <a:ext uri="{FF2B5EF4-FFF2-40B4-BE49-F238E27FC236}">
                      <a16:creationId xmlns:a16="http://schemas.microsoft.com/office/drawing/2014/main" id="{265850B0-DB62-4B07-9CCE-F8D0E80936E5}"/>
                    </a:ext>
                  </a:extLst>
                </p14:cNvPr>
                <p14:cNvContentPartPr/>
                <p14:nvPr/>
              </p14:nvContentPartPr>
              <p14:xfrm>
                <a:off x="10261173" y="1361227"/>
                <a:ext cx="247680" cy="24480"/>
              </p14:xfrm>
            </p:contentPart>
          </mc:Choice>
          <mc:Fallback>
            <p:pic>
              <p:nvPicPr>
                <p:cNvPr id="79" name="Freihand 78">
                  <a:extLst>
                    <a:ext uri="{FF2B5EF4-FFF2-40B4-BE49-F238E27FC236}">
                      <a16:creationId xmlns:a16="http://schemas.microsoft.com/office/drawing/2014/main" id="{265850B0-DB62-4B07-9CCE-F8D0E80936E5}"/>
                    </a:ext>
                  </a:extLst>
                </p:cNvPr>
                <p:cNvPicPr/>
                <p:nvPr/>
              </p:nvPicPr>
              <p:blipFill>
                <a:blip r:embed="rId80"/>
                <a:stretch>
                  <a:fillRect/>
                </a:stretch>
              </p:blipFill>
              <p:spPr>
                <a:xfrm>
                  <a:off x="10256853" y="1356907"/>
                  <a:ext cx="2563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80" name="Freihand 79">
                  <a:extLst>
                    <a:ext uri="{FF2B5EF4-FFF2-40B4-BE49-F238E27FC236}">
                      <a16:creationId xmlns:a16="http://schemas.microsoft.com/office/drawing/2014/main" id="{17CD4C5D-689C-484F-A0C3-51E616181DDC}"/>
                    </a:ext>
                  </a:extLst>
                </p14:cNvPr>
                <p14:cNvContentPartPr/>
                <p14:nvPr/>
              </p14:nvContentPartPr>
              <p14:xfrm>
                <a:off x="10701093" y="1283827"/>
                <a:ext cx="170640" cy="104040"/>
              </p14:xfrm>
            </p:contentPart>
          </mc:Choice>
          <mc:Fallback>
            <p:pic>
              <p:nvPicPr>
                <p:cNvPr id="80" name="Freihand 79">
                  <a:extLst>
                    <a:ext uri="{FF2B5EF4-FFF2-40B4-BE49-F238E27FC236}">
                      <a16:creationId xmlns:a16="http://schemas.microsoft.com/office/drawing/2014/main" id="{17CD4C5D-689C-484F-A0C3-51E616181DDC}"/>
                    </a:ext>
                  </a:extLst>
                </p:cNvPr>
                <p:cNvPicPr/>
                <p:nvPr/>
              </p:nvPicPr>
              <p:blipFill>
                <a:blip r:embed="rId82"/>
                <a:stretch>
                  <a:fillRect/>
                </a:stretch>
              </p:blipFill>
              <p:spPr>
                <a:xfrm>
                  <a:off x="10696773" y="1279507"/>
                  <a:ext cx="1792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81" name="Freihand 80">
                  <a:extLst>
                    <a:ext uri="{FF2B5EF4-FFF2-40B4-BE49-F238E27FC236}">
                      <a16:creationId xmlns:a16="http://schemas.microsoft.com/office/drawing/2014/main" id="{191BBBE5-1A41-4DF3-B012-F62E0C853BBE}"/>
                    </a:ext>
                  </a:extLst>
                </p14:cNvPr>
                <p14:cNvContentPartPr/>
                <p14:nvPr/>
              </p14:nvContentPartPr>
              <p14:xfrm>
                <a:off x="10596333" y="1252147"/>
                <a:ext cx="270720" cy="23400"/>
              </p14:xfrm>
            </p:contentPart>
          </mc:Choice>
          <mc:Fallback>
            <p:pic>
              <p:nvPicPr>
                <p:cNvPr id="81" name="Freihand 80">
                  <a:extLst>
                    <a:ext uri="{FF2B5EF4-FFF2-40B4-BE49-F238E27FC236}">
                      <a16:creationId xmlns:a16="http://schemas.microsoft.com/office/drawing/2014/main" id="{191BBBE5-1A41-4DF3-B012-F62E0C853BBE}"/>
                    </a:ext>
                  </a:extLst>
                </p:cNvPr>
                <p:cNvPicPr/>
                <p:nvPr/>
              </p:nvPicPr>
              <p:blipFill>
                <a:blip r:embed="rId84"/>
                <a:stretch>
                  <a:fillRect/>
                </a:stretch>
              </p:blipFill>
              <p:spPr>
                <a:xfrm>
                  <a:off x="10592013" y="1247827"/>
                  <a:ext cx="2793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82" name="Freihand 81">
                  <a:extLst>
                    <a:ext uri="{FF2B5EF4-FFF2-40B4-BE49-F238E27FC236}">
                      <a16:creationId xmlns:a16="http://schemas.microsoft.com/office/drawing/2014/main" id="{0345BF7C-7FAA-4355-98A2-FBD7FFC4C396}"/>
                    </a:ext>
                  </a:extLst>
                </p14:cNvPr>
                <p14:cNvContentPartPr/>
                <p14:nvPr/>
              </p14:nvContentPartPr>
              <p14:xfrm>
                <a:off x="10953093" y="1169707"/>
                <a:ext cx="16920" cy="110880"/>
              </p14:xfrm>
            </p:contentPart>
          </mc:Choice>
          <mc:Fallback>
            <p:pic>
              <p:nvPicPr>
                <p:cNvPr id="82" name="Freihand 81">
                  <a:extLst>
                    <a:ext uri="{FF2B5EF4-FFF2-40B4-BE49-F238E27FC236}">
                      <a16:creationId xmlns:a16="http://schemas.microsoft.com/office/drawing/2014/main" id="{0345BF7C-7FAA-4355-98A2-FBD7FFC4C396}"/>
                    </a:ext>
                  </a:extLst>
                </p:cNvPr>
                <p:cNvPicPr/>
                <p:nvPr/>
              </p:nvPicPr>
              <p:blipFill>
                <a:blip r:embed="rId86"/>
                <a:stretch>
                  <a:fillRect/>
                </a:stretch>
              </p:blipFill>
              <p:spPr>
                <a:xfrm>
                  <a:off x="10948773" y="1165387"/>
                  <a:ext cx="25560" cy="119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7">
            <p14:nvContentPartPr>
              <p14:cNvPr id="86" name="Freihand 85">
                <a:extLst>
                  <a:ext uri="{FF2B5EF4-FFF2-40B4-BE49-F238E27FC236}">
                    <a16:creationId xmlns:a16="http://schemas.microsoft.com/office/drawing/2014/main" id="{1B644126-FCF2-4DDE-BEC7-F3870EB47EA4}"/>
                  </a:ext>
                </a:extLst>
              </p14:cNvPr>
              <p14:cNvContentPartPr/>
              <p14:nvPr/>
            </p14:nvContentPartPr>
            <p14:xfrm>
              <a:off x="5918853" y="3927307"/>
              <a:ext cx="44280" cy="193320"/>
            </p14:xfrm>
          </p:contentPart>
        </mc:Choice>
        <mc:Fallback>
          <p:pic>
            <p:nvPicPr>
              <p:cNvPr id="86" name="Freihand 85">
                <a:extLst>
                  <a:ext uri="{FF2B5EF4-FFF2-40B4-BE49-F238E27FC236}">
                    <a16:creationId xmlns:a16="http://schemas.microsoft.com/office/drawing/2014/main" id="{1B644126-FCF2-4DDE-BEC7-F3870EB47EA4}"/>
                  </a:ext>
                </a:extLst>
              </p:cNvPr>
              <p:cNvPicPr/>
              <p:nvPr/>
            </p:nvPicPr>
            <p:blipFill>
              <a:blip r:embed="rId88"/>
              <a:stretch>
                <a:fillRect/>
              </a:stretch>
            </p:blipFill>
            <p:spPr>
              <a:xfrm>
                <a:off x="5914533" y="3922987"/>
                <a:ext cx="52920" cy="201960"/>
              </a:xfrm>
              <a:prstGeom prst="rect">
                <a:avLst/>
              </a:prstGeom>
            </p:spPr>
          </p:pic>
        </mc:Fallback>
      </mc:AlternateContent>
      <p:grpSp>
        <p:nvGrpSpPr>
          <p:cNvPr id="91" name="Gruppieren 90">
            <a:extLst>
              <a:ext uri="{FF2B5EF4-FFF2-40B4-BE49-F238E27FC236}">
                <a16:creationId xmlns:a16="http://schemas.microsoft.com/office/drawing/2014/main" id="{6CF66487-1347-4969-B52A-211B4BF56B94}"/>
              </a:ext>
            </a:extLst>
          </p:cNvPr>
          <p:cNvGrpSpPr/>
          <p:nvPr/>
        </p:nvGrpSpPr>
        <p:grpSpPr>
          <a:xfrm>
            <a:off x="2383653" y="4551547"/>
            <a:ext cx="3431520" cy="828360"/>
            <a:chOff x="2383653" y="4551547"/>
            <a:chExt cx="3431520" cy="828360"/>
          </a:xfrm>
        </p:grpSpPr>
        <mc:AlternateContent xmlns:mc="http://schemas.openxmlformats.org/markup-compatibility/2006">
          <mc:Choice xmlns:p14="http://schemas.microsoft.com/office/powerpoint/2010/main" Requires="p14">
            <p:contentPart p14:bwMode="auto" r:id="rId89">
              <p14:nvContentPartPr>
                <p14:cNvPr id="84" name="Freihand 83">
                  <a:extLst>
                    <a:ext uri="{FF2B5EF4-FFF2-40B4-BE49-F238E27FC236}">
                      <a16:creationId xmlns:a16="http://schemas.microsoft.com/office/drawing/2014/main" id="{935E98D4-D6F7-4484-ABA4-0929CFDC906F}"/>
                    </a:ext>
                  </a:extLst>
                </p14:cNvPr>
                <p14:cNvContentPartPr/>
                <p14:nvPr/>
              </p14:nvContentPartPr>
              <p14:xfrm>
                <a:off x="2383653" y="4551547"/>
                <a:ext cx="2655000" cy="403560"/>
              </p14:xfrm>
            </p:contentPart>
          </mc:Choice>
          <mc:Fallback>
            <p:pic>
              <p:nvPicPr>
                <p:cNvPr id="84" name="Freihand 83">
                  <a:extLst>
                    <a:ext uri="{FF2B5EF4-FFF2-40B4-BE49-F238E27FC236}">
                      <a16:creationId xmlns:a16="http://schemas.microsoft.com/office/drawing/2014/main" id="{935E98D4-D6F7-4484-ABA4-0929CFDC906F}"/>
                    </a:ext>
                  </a:extLst>
                </p:cNvPr>
                <p:cNvPicPr/>
                <p:nvPr/>
              </p:nvPicPr>
              <p:blipFill>
                <a:blip r:embed="rId90"/>
                <a:stretch>
                  <a:fillRect/>
                </a:stretch>
              </p:blipFill>
              <p:spPr>
                <a:xfrm>
                  <a:off x="2379333" y="4547227"/>
                  <a:ext cx="2663640" cy="4122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85" name="Freihand 84">
                  <a:extLst>
                    <a:ext uri="{FF2B5EF4-FFF2-40B4-BE49-F238E27FC236}">
                      <a16:creationId xmlns:a16="http://schemas.microsoft.com/office/drawing/2014/main" id="{95937D0A-6BCE-4584-940A-8BDEA7A048F2}"/>
                    </a:ext>
                  </a:extLst>
                </p14:cNvPr>
                <p14:cNvContentPartPr/>
                <p14:nvPr/>
              </p14:nvContentPartPr>
              <p14:xfrm>
                <a:off x="4925973" y="4714627"/>
                <a:ext cx="889200" cy="214560"/>
              </p14:xfrm>
            </p:contentPart>
          </mc:Choice>
          <mc:Fallback>
            <p:pic>
              <p:nvPicPr>
                <p:cNvPr id="85" name="Freihand 84">
                  <a:extLst>
                    <a:ext uri="{FF2B5EF4-FFF2-40B4-BE49-F238E27FC236}">
                      <a16:creationId xmlns:a16="http://schemas.microsoft.com/office/drawing/2014/main" id="{95937D0A-6BCE-4584-940A-8BDEA7A048F2}"/>
                    </a:ext>
                  </a:extLst>
                </p:cNvPr>
                <p:cNvPicPr/>
                <p:nvPr/>
              </p:nvPicPr>
              <p:blipFill>
                <a:blip r:embed="rId92"/>
                <a:stretch>
                  <a:fillRect/>
                </a:stretch>
              </p:blipFill>
              <p:spPr>
                <a:xfrm>
                  <a:off x="4921653" y="4710307"/>
                  <a:ext cx="89784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88" name="Freihand 87">
                  <a:extLst>
                    <a:ext uri="{FF2B5EF4-FFF2-40B4-BE49-F238E27FC236}">
                      <a16:creationId xmlns:a16="http://schemas.microsoft.com/office/drawing/2014/main" id="{F909A443-536F-4117-BFF2-9F337A44DF1C}"/>
                    </a:ext>
                  </a:extLst>
                </p14:cNvPr>
                <p14:cNvContentPartPr/>
                <p14:nvPr/>
              </p14:nvContentPartPr>
              <p14:xfrm>
                <a:off x="4355013" y="5157067"/>
                <a:ext cx="185760" cy="222840"/>
              </p14:xfrm>
            </p:contentPart>
          </mc:Choice>
          <mc:Fallback>
            <p:pic>
              <p:nvPicPr>
                <p:cNvPr id="88" name="Freihand 87">
                  <a:extLst>
                    <a:ext uri="{FF2B5EF4-FFF2-40B4-BE49-F238E27FC236}">
                      <a16:creationId xmlns:a16="http://schemas.microsoft.com/office/drawing/2014/main" id="{F909A443-536F-4117-BFF2-9F337A44DF1C}"/>
                    </a:ext>
                  </a:extLst>
                </p:cNvPr>
                <p:cNvPicPr/>
                <p:nvPr/>
              </p:nvPicPr>
              <p:blipFill>
                <a:blip r:embed="rId94"/>
                <a:stretch>
                  <a:fillRect/>
                </a:stretch>
              </p:blipFill>
              <p:spPr>
                <a:xfrm>
                  <a:off x="4350693" y="5152747"/>
                  <a:ext cx="19440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89" name="Freihand 88">
                  <a:extLst>
                    <a:ext uri="{FF2B5EF4-FFF2-40B4-BE49-F238E27FC236}">
                      <a16:creationId xmlns:a16="http://schemas.microsoft.com/office/drawing/2014/main" id="{E19066B8-F1C9-482C-864E-9A642F9B0CC0}"/>
                    </a:ext>
                  </a:extLst>
                </p14:cNvPr>
                <p14:cNvContentPartPr/>
                <p14:nvPr/>
              </p14:nvContentPartPr>
              <p14:xfrm>
                <a:off x="4281933" y="5081827"/>
                <a:ext cx="333360" cy="17640"/>
              </p14:xfrm>
            </p:contentPart>
          </mc:Choice>
          <mc:Fallback>
            <p:pic>
              <p:nvPicPr>
                <p:cNvPr id="89" name="Freihand 88">
                  <a:extLst>
                    <a:ext uri="{FF2B5EF4-FFF2-40B4-BE49-F238E27FC236}">
                      <a16:creationId xmlns:a16="http://schemas.microsoft.com/office/drawing/2014/main" id="{E19066B8-F1C9-482C-864E-9A642F9B0CC0}"/>
                    </a:ext>
                  </a:extLst>
                </p:cNvPr>
                <p:cNvPicPr/>
                <p:nvPr/>
              </p:nvPicPr>
              <p:blipFill>
                <a:blip r:embed="rId96"/>
                <a:stretch>
                  <a:fillRect/>
                </a:stretch>
              </p:blipFill>
              <p:spPr>
                <a:xfrm>
                  <a:off x="4277613" y="5077507"/>
                  <a:ext cx="34200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90" name="Freihand 89">
                  <a:extLst>
                    <a:ext uri="{FF2B5EF4-FFF2-40B4-BE49-F238E27FC236}">
                      <a16:creationId xmlns:a16="http://schemas.microsoft.com/office/drawing/2014/main" id="{A59DD02A-C961-4A86-BDCA-CA9C4B56B27B}"/>
                    </a:ext>
                  </a:extLst>
                </p14:cNvPr>
                <p14:cNvContentPartPr/>
                <p14:nvPr/>
              </p14:nvContentPartPr>
              <p14:xfrm>
                <a:off x="4654533" y="4988587"/>
                <a:ext cx="20160" cy="186840"/>
              </p14:xfrm>
            </p:contentPart>
          </mc:Choice>
          <mc:Fallback>
            <p:pic>
              <p:nvPicPr>
                <p:cNvPr id="90" name="Freihand 89">
                  <a:extLst>
                    <a:ext uri="{FF2B5EF4-FFF2-40B4-BE49-F238E27FC236}">
                      <a16:creationId xmlns:a16="http://schemas.microsoft.com/office/drawing/2014/main" id="{A59DD02A-C961-4A86-BDCA-CA9C4B56B27B}"/>
                    </a:ext>
                  </a:extLst>
                </p:cNvPr>
                <p:cNvPicPr/>
                <p:nvPr/>
              </p:nvPicPr>
              <p:blipFill>
                <a:blip r:embed="rId98"/>
                <a:stretch>
                  <a:fillRect/>
                </a:stretch>
              </p:blipFill>
              <p:spPr>
                <a:xfrm>
                  <a:off x="4650213" y="4984267"/>
                  <a:ext cx="28800" cy="195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9">
            <p14:nvContentPartPr>
              <p14:cNvPr id="92" name="Freihand 91">
                <a:extLst>
                  <a:ext uri="{FF2B5EF4-FFF2-40B4-BE49-F238E27FC236}">
                    <a16:creationId xmlns:a16="http://schemas.microsoft.com/office/drawing/2014/main" id="{EE97CA69-0288-4C86-86D3-3BBDA1A9D216}"/>
                  </a:ext>
                </a:extLst>
              </p14:cNvPr>
              <p14:cNvContentPartPr/>
              <p14:nvPr/>
            </p14:nvContentPartPr>
            <p14:xfrm>
              <a:off x="5900853" y="1708267"/>
              <a:ext cx="87480" cy="2431080"/>
            </p14:xfrm>
          </p:contentPart>
        </mc:Choice>
        <mc:Fallback>
          <p:pic>
            <p:nvPicPr>
              <p:cNvPr id="92" name="Freihand 91">
                <a:extLst>
                  <a:ext uri="{FF2B5EF4-FFF2-40B4-BE49-F238E27FC236}">
                    <a16:creationId xmlns:a16="http://schemas.microsoft.com/office/drawing/2014/main" id="{EE97CA69-0288-4C86-86D3-3BBDA1A9D216}"/>
                  </a:ext>
                </a:extLst>
              </p:cNvPr>
              <p:cNvPicPr/>
              <p:nvPr/>
            </p:nvPicPr>
            <p:blipFill>
              <a:blip r:embed="rId100"/>
              <a:stretch>
                <a:fillRect/>
              </a:stretch>
            </p:blipFill>
            <p:spPr>
              <a:xfrm>
                <a:off x="5896533" y="1703947"/>
                <a:ext cx="96120" cy="24397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99" name="Freihand 98">
                <a:extLst>
                  <a:ext uri="{FF2B5EF4-FFF2-40B4-BE49-F238E27FC236}">
                    <a16:creationId xmlns:a16="http://schemas.microsoft.com/office/drawing/2014/main" id="{0E8B6C5A-DE61-480F-84D5-3A8CDCDB6413}"/>
                  </a:ext>
                </a:extLst>
              </p14:cNvPr>
              <p14:cNvContentPartPr/>
              <p14:nvPr/>
            </p14:nvContentPartPr>
            <p14:xfrm>
              <a:off x="2168733" y="2285347"/>
              <a:ext cx="1029600" cy="1724760"/>
            </p14:xfrm>
          </p:contentPart>
        </mc:Choice>
        <mc:Fallback>
          <p:pic>
            <p:nvPicPr>
              <p:cNvPr id="99" name="Freihand 98">
                <a:extLst>
                  <a:ext uri="{FF2B5EF4-FFF2-40B4-BE49-F238E27FC236}">
                    <a16:creationId xmlns:a16="http://schemas.microsoft.com/office/drawing/2014/main" id="{0E8B6C5A-DE61-480F-84D5-3A8CDCDB6413}"/>
                  </a:ext>
                </a:extLst>
              </p:cNvPr>
              <p:cNvPicPr/>
              <p:nvPr/>
            </p:nvPicPr>
            <p:blipFill>
              <a:blip r:embed="rId102"/>
              <a:stretch>
                <a:fillRect/>
              </a:stretch>
            </p:blipFill>
            <p:spPr>
              <a:xfrm>
                <a:off x="2164413" y="2281027"/>
                <a:ext cx="1038240" cy="17334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03" name="Freihand 102">
                <a:extLst>
                  <a:ext uri="{FF2B5EF4-FFF2-40B4-BE49-F238E27FC236}">
                    <a16:creationId xmlns:a16="http://schemas.microsoft.com/office/drawing/2014/main" id="{13E8F45E-56B4-4364-8246-A06F3CE0FCB0}"/>
                  </a:ext>
                </a:extLst>
              </p14:cNvPr>
              <p14:cNvContentPartPr/>
              <p14:nvPr/>
            </p14:nvContentPartPr>
            <p14:xfrm>
              <a:off x="3139293" y="2396587"/>
              <a:ext cx="28800" cy="9720"/>
            </p14:xfrm>
          </p:contentPart>
        </mc:Choice>
        <mc:Fallback>
          <p:pic>
            <p:nvPicPr>
              <p:cNvPr id="103" name="Freihand 102">
                <a:extLst>
                  <a:ext uri="{FF2B5EF4-FFF2-40B4-BE49-F238E27FC236}">
                    <a16:creationId xmlns:a16="http://schemas.microsoft.com/office/drawing/2014/main" id="{13E8F45E-56B4-4364-8246-A06F3CE0FCB0}"/>
                  </a:ext>
                </a:extLst>
              </p:cNvPr>
              <p:cNvPicPr/>
              <p:nvPr/>
            </p:nvPicPr>
            <p:blipFill>
              <a:blip r:embed="rId104"/>
              <a:stretch>
                <a:fillRect/>
              </a:stretch>
            </p:blipFill>
            <p:spPr>
              <a:xfrm>
                <a:off x="3134973" y="2392267"/>
                <a:ext cx="374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05" name="Freihand 104">
                <a:extLst>
                  <a:ext uri="{FF2B5EF4-FFF2-40B4-BE49-F238E27FC236}">
                    <a16:creationId xmlns:a16="http://schemas.microsoft.com/office/drawing/2014/main" id="{7FA83614-A057-44AE-91E9-629C9D2603C1}"/>
                  </a:ext>
                </a:extLst>
              </p14:cNvPr>
              <p14:cNvContentPartPr/>
              <p14:nvPr/>
            </p14:nvContentPartPr>
            <p14:xfrm>
              <a:off x="3262053" y="2415667"/>
              <a:ext cx="360" cy="360"/>
            </p14:xfrm>
          </p:contentPart>
        </mc:Choice>
        <mc:Fallback>
          <p:pic>
            <p:nvPicPr>
              <p:cNvPr id="105" name="Freihand 104">
                <a:extLst>
                  <a:ext uri="{FF2B5EF4-FFF2-40B4-BE49-F238E27FC236}">
                    <a16:creationId xmlns:a16="http://schemas.microsoft.com/office/drawing/2014/main" id="{7FA83614-A057-44AE-91E9-629C9D2603C1}"/>
                  </a:ext>
                </a:extLst>
              </p:cNvPr>
              <p:cNvPicPr/>
              <p:nvPr/>
            </p:nvPicPr>
            <p:blipFill>
              <a:blip r:embed="rId106"/>
              <a:stretch>
                <a:fillRect/>
              </a:stretch>
            </p:blipFill>
            <p:spPr>
              <a:xfrm>
                <a:off x="3257733" y="24113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93" name="Freihand 92">
                <a:extLst>
                  <a:ext uri="{FF2B5EF4-FFF2-40B4-BE49-F238E27FC236}">
                    <a16:creationId xmlns:a16="http://schemas.microsoft.com/office/drawing/2014/main" id="{0E731736-8DB6-4B4A-9A22-7F4A6F53856E}"/>
                  </a:ext>
                </a:extLst>
              </p14:cNvPr>
              <p14:cNvContentPartPr/>
              <p14:nvPr/>
            </p14:nvContentPartPr>
            <p14:xfrm>
              <a:off x="1985133" y="1919947"/>
              <a:ext cx="4203720" cy="73080"/>
            </p14:xfrm>
          </p:contentPart>
        </mc:Choice>
        <mc:Fallback>
          <p:pic>
            <p:nvPicPr>
              <p:cNvPr id="93" name="Freihand 92">
                <a:extLst>
                  <a:ext uri="{FF2B5EF4-FFF2-40B4-BE49-F238E27FC236}">
                    <a16:creationId xmlns:a16="http://schemas.microsoft.com/office/drawing/2014/main" id="{0E731736-8DB6-4B4A-9A22-7F4A6F53856E}"/>
                  </a:ext>
                </a:extLst>
              </p:cNvPr>
              <p:cNvPicPr/>
              <p:nvPr/>
            </p:nvPicPr>
            <p:blipFill>
              <a:blip r:embed="rId108"/>
              <a:stretch>
                <a:fillRect/>
              </a:stretch>
            </p:blipFill>
            <p:spPr>
              <a:xfrm>
                <a:off x="1980813" y="1915627"/>
                <a:ext cx="42123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94" name="Freihand 93">
                <a:extLst>
                  <a:ext uri="{FF2B5EF4-FFF2-40B4-BE49-F238E27FC236}">
                    <a16:creationId xmlns:a16="http://schemas.microsoft.com/office/drawing/2014/main" id="{DB8E97E6-1BDB-44C5-88EB-15866A6315C0}"/>
                  </a:ext>
                </a:extLst>
              </p14:cNvPr>
              <p14:cNvContentPartPr/>
              <p14:nvPr/>
            </p14:nvContentPartPr>
            <p14:xfrm>
              <a:off x="1786053" y="1854427"/>
              <a:ext cx="246600" cy="224280"/>
            </p14:xfrm>
          </p:contentPart>
        </mc:Choice>
        <mc:Fallback>
          <p:pic>
            <p:nvPicPr>
              <p:cNvPr id="94" name="Freihand 93">
                <a:extLst>
                  <a:ext uri="{FF2B5EF4-FFF2-40B4-BE49-F238E27FC236}">
                    <a16:creationId xmlns:a16="http://schemas.microsoft.com/office/drawing/2014/main" id="{DB8E97E6-1BDB-44C5-88EB-15866A6315C0}"/>
                  </a:ext>
                </a:extLst>
              </p:cNvPr>
              <p:cNvPicPr/>
              <p:nvPr/>
            </p:nvPicPr>
            <p:blipFill>
              <a:blip r:embed="rId110"/>
              <a:stretch>
                <a:fillRect/>
              </a:stretch>
            </p:blipFill>
            <p:spPr>
              <a:xfrm>
                <a:off x="1781733" y="1850107"/>
                <a:ext cx="25524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96" name="Freihand 95">
                <a:extLst>
                  <a:ext uri="{FF2B5EF4-FFF2-40B4-BE49-F238E27FC236}">
                    <a16:creationId xmlns:a16="http://schemas.microsoft.com/office/drawing/2014/main" id="{71629B62-849B-44EB-AAC5-E521CE16C467}"/>
                  </a:ext>
                </a:extLst>
              </p14:cNvPr>
              <p14:cNvContentPartPr/>
              <p14:nvPr/>
            </p14:nvContentPartPr>
            <p14:xfrm>
              <a:off x="6130533" y="1718347"/>
              <a:ext cx="11160" cy="113400"/>
            </p14:xfrm>
          </p:contentPart>
        </mc:Choice>
        <mc:Fallback>
          <p:pic>
            <p:nvPicPr>
              <p:cNvPr id="96" name="Freihand 95">
                <a:extLst>
                  <a:ext uri="{FF2B5EF4-FFF2-40B4-BE49-F238E27FC236}">
                    <a16:creationId xmlns:a16="http://schemas.microsoft.com/office/drawing/2014/main" id="{71629B62-849B-44EB-AAC5-E521CE16C467}"/>
                  </a:ext>
                </a:extLst>
              </p:cNvPr>
              <p:cNvPicPr/>
              <p:nvPr/>
            </p:nvPicPr>
            <p:blipFill>
              <a:blip r:embed="rId112"/>
              <a:stretch>
                <a:fillRect/>
              </a:stretch>
            </p:blipFill>
            <p:spPr>
              <a:xfrm>
                <a:off x="6126213" y="1714027"/>
                <a:ext cx="198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97" name="Freihand 96">
                <a:extLst>
                  <a:ext uri="{FF2B5EF4-FFF2-40B4-BE49-F238E27FC236}">
                    <a16:creationId xmlns:a16="http://schemas.microsoft.com/office/drawing/2014/main" id="{6EB34569-27EC-49EB-A006-679BE4B0FE60}"/>
                  </a:ext>
                </a:extLst>
              </p14:cNvPr>
              <p14:cNvContentPartPr/>
              <p14:nvPr/>
            </p14:nvContentPartPr>
            <p14:xfrm>
              <a:off x="6060333" y="1678747"/>
              <a:ext cx="188280" cy="186840"/>
            </p14:xfrm>
          </p:contentPart>
        </mc:Choice>
        <mc:Fallback>
          <p:pic>
            <p:nvPicPr>
              <p:cNvPr id="97" name="Freihand 96">
                <a:extLst>
                  <a:ext uri="{FF2B5EF4-FFF2-40B4-BE49-F238E27FC236}">
                    <a16:creationId xmlns:a16="http://schemas.microsoft.com/office/drawing/2014/main" id="{6EB34569-27EC-49EB-A006-679BE4B0FE60}"/>
                  </a:ext>
                </a:extLst>
              </p:cNvPr>
              <p:cNvPicPr/>
              <p:nvPr/>
            </p:nvPicPr>
            <p:blipFill>
              <a:blip r:embed="rId114"/>
              <a:stretch>
                <a:fillRect/>
              </a:stretch>
            </p:blipFill>
            <p:spPr>
              <a:xfrm>
                <a:off x="6056013" y="1674427"/>
                <a:ext cx="19692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11" name="Freihand 110">
                <a:extLst>
                  <a:ext uri="{FF2B5EF4-FFF2-40B4-BE49-F238E27FC236}">
                    <a16:creationId xmlns:a16="http://schemas.microsoft.com/office/drawing/2014/main" id="{E7B06673-D3B4-4DE5-81A1-EF15B4E945D8}"/>
                  </a:ext>
                </a:extLst>
              </p14:cNvPr>
              <p14:cNvContentPartPr/>
              <p14:nvPr/>
            </p14:nvContentPartPr>
            <p14:xfrm>
              <a:off x="5913453" y="1921027"/>
              <a:ext cx="72000" cy="54000"/>
            </p14:xfrm>
          </p:contentPart>
        </mc:Choice>
        <mc:Fallback>
          <p:pic>
            <p:nvPicPr>
              <p:cNvPr id="111" name="Freihand 110">
                <a:extLst>
                  <a:ext uri="{FF2B5EF4-FFF2-40B4-BE49-F238E27FC236}">
                    <a16:creationId xmlns:a16="http://schemas.microsoft.com/office/drawing/2014/main" id="{E7B06673-D3B4-4DE5-81A1-EF15B4E945D8}"/>
                  </a:ext>
                </a:extLst>
              </p:cNvPr>
              <p:cNvPicPr/>
              <p:nvPr/>
            </p:nvPicPr>
            <p:blipFill>
              <a:blip r:embed="rId116"/>
              <a:stretch>
                <a:fillRect/>
              </a:stretch>
            </p:blipFill>
            <p:spPr>
              <a:xfrm>
                <a:off x="5909133" y="1916707"/>
                <a:ext cx="806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13" name="Freihand 112">
                <a:extLst>
                  <a:ext uri="{FF2B5EF4-FFF2-40B4-BE49-F238E27FC236}">
                    <a16:creationId xmlns:a16="http://schemas.microsoft.com/office/drawing/2014/main" id="{4D3C2125-7682-47C8-8882-F749718F2750}"/>
                  </a:ext>
                </a:extLst>
              </p14:cNvPr>
              <p14:cNvContentPartPr/>
              <p14:nvPr/>
            </p14:nvContentPartPr>
            <p14:xfrm>
              <a:off x="2477253" y="1986907"/>
              <a:ext cx="3422160" cy="1205280"/>
            </p14:xfrm>
          </p:contentPart>
        </mc:Choice>
        <mc:Fallback>
          <p:pic>
            <p:nvPicPr>
              <p:cNvPr id="113" name="Freihand 112">
                <a:extLst>
                  <a:ext uri="{FF2B5EF4-FFF2-40B4-BE49-F238E27FC236}">
                    <a16:creationId xmlns:a16="http://schemas.microsoft.com/office/drawing/2014/main" id="{4D3C2125-7682-47C8-8882-F749718F2750}"/>
                  </a:ext>
                </a:extLst>
              </p:cNvPr>
              <p:cNvPicPr/>
              <p:nvPr/>
            </p:nvPicPr>
            <p:blipFill>
              <a:blip r:embed="rId118"/>
              <a:stretch>
                <a:fillRect/>
              </a:stretch>
            </p:blipFill>
            <p:spPr>
              <a:xfrm>
                <a:off x="2472933" y="1982587"/>
                <a:ext cx="3430800" cy="12139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15" name="Freihand 114">
                <a:extLst>
                  <a:ext uri="{FF2B5EF4-FFF2-40B4-BE49-F238E27FC236}">
                    <a16:creationId xmlns:a16="http://schemas.microsoft.com/office/drawing/2014/main" id="{DA51899F-27E8-4F02-8EBA-A7F6F85E3DC0}"/>
                  </a:ext>
                </a:extLst>
              </p14:cNvPr>
              <p14:cNvContentPartPr/>
              <p14:nvPr/>
            </p14:nvContentPartPr>
            <p14:xfrm>
              <a:off x="2692173" y="3054667"/>
              <a:ext cx="52200" cy="110880"/>
            </p14:xfrm>
          </p:contentPart>
        </mc:Choice>
        <mc:Fallback>
          <p:pic>
            <p:nvPicPr>
              <p:cNvPr id="115" name="Freihand 114">
                <a:extLst>
                  <a:ext uri="{FF2B5EF4-FFF2-40B4-BE49-F238E27FC236}">
                    <a16:creationId xmlns:a16="http://schemas.microsoft.com/office/drawing/2014/main" id="{DA51899F-27E8-4F02-8EBA-A7F6F85E3DC0}"/>
                  </a:ext>
                </a:extLst>
              </p:cNvPr>
              <p:cNvPicPr/>
              <p:nvPr/>
            </p:nvPicPr>
            <p:blipFill>
              <a:blip r:embed="rId120"/>
              <a:stretch>
                <a:fillRect/>
              </a:stretch>
            </p:blipFill>
            <p:spPr>
              <a:xfrm>
                <a:off x="2687853" y="3050347"/>
                <a:ext cx="60840" cy="119520"/>
              </a:xfrm>
              <a:prstGeom prst="rect">
                <a:avLst/>
              </a:prstGeom>
            </p:spPr>
          </p:pic>
        </mc:Fallback>
      </mc:AlternateContent>
      <p:grpSp>
        <p:nvGrpSpPr>
          <p:cNvPr id="128" name="Gruppieren 127">
            <a:extLst>
              <a:ext uri="{FF2B5EF4-FFF2-40B4-BE49-F238E27FC236}">
                <a16:creationId xmlns:a16="http://schemas.microsoft.com/office/drawing/2014/main" id="{854CEAE8-E7DF-4294-9003-9F816EF15608}"/>
              </a:ext>
            </a:extLst>
          </p:cNvPr>
          <p:cNvGrpSpPr/>
          <p:nvPr/>
        </p:nvGrpSpPr>
        <p:grpSpPr>
          <a:xfrm>
            <a:off x="4359333" y="1901227"/>
            <a:ext cx="579960" cy="457200"/>
            <a:chOff x="4359333" y="1901227"/>
            <a:chExt cx="579960" cy="457200"/>
          </a:xfrm>
        </p:grpSpPr>
        <mc:AlternateContent xmlns:mc="http://schemas.openxmlformats.org/markup-compatibility/2006">
          <mc:Choice xmlns:p14="http://schemas.microsoft.com/office/powerpoint/2010/main" Requires="p14">
            <p:contentPart p14:bwMode="auto" r:id="rId121">
              <p14:nvContentPartPr>
                <p14:cNvPr id="101" name="Freihand 100">
                  <a:extLst>
                    <a:ext uri="{FF2B5EF4-FFF2-40B4-BE49-F238E27FC236}">
                      <a16:creationId xmlns:a16="http://schemas.microsoft.com/office/drawing/2014/main" id="{C3C4C03C-7E78-4BD6-90E7-7E8D2D94B24A}"/>
                    </a:ext>
                  </a:extLst>
                </p14:cNvPr>
                <p14:cNvContentPartPr/>
                <p14:nvPr/>
              </p14:nvContentPartPr>
              <p14:xfrm>
                <a:off x="4479573" y="1990867"/>
                <a:ext cx="360" cy="360"/>
              </p14:xfrm>
            </p:contentPart>
          </mc:Choice>
          <mc:Fallback>
            <p:pic>
              <p:nvPicPr>
                <p:cNvPr id="101" name="Freihand 100">
                  <a:extLst>
                    <a:ext uri="{FF2B5EF4-FFF2-40B4-BE49-F238E27FC236}">
                      <a16:creationId xmlns:a16="http://schemas.microsoft.com/office/drawing/2014/main" id="{C3C4C03C-7E78-4BD6-90E7-7E8D2D94B24A}"/>
                    </a:ext>
                  </a:extLst>
                </p:cNvPr>
                <p:cNvPicPr/>
                <p:nvPr/>
              </p:nvPicPr>
              <p:blipFill>
                <a:blip r:embed="rId106"/>
                <a:stretch>
                  <a:fillRect/>
                </a:stretch>
              </p:blipFill>
              <p:spPr>
                <a:xfrm>
                  <a:off x="4475253" y="19865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02" name="Freihand 101">
                  <a:extLst>
                    <a:ext uri="{FF2B5EF4-FFF2-40B4-BE49-F238E27FC236}">
                      <a16:creationId xmlns:a16="http://schemas.microsoft.com/office/drawing/2014/main" id="{ED901D4F-AEEC-46C4-9FBE-09877FD4AACC}"/>
                    </a:ext>
                  </a:extLst>
                </p14:cNvPr>
                <p14:cNvContentPartPr/>
                <p14:nvPr/>
              </p14:nvContentPartPr>
              <p14:xfrm>
                <a:off x="4461933" y="1980787"/>
                <a:ext cx="23400" cy="10440"/>
              </p14:xfrm>
            </p:contentPart>
          </mc:Choice>
          <mc:Fallback>
            <p:pic>
              <p:nvPicPr>
                <p:cNvPr id="102" name="Freihand 101">
                  <a:extLst>
                    <a:ext uri="{FF2B5EF4-FFF2-40B4-BE49-F238E27FC236}">
                      <a16:creationId xmlns:a16="http://schemas.microsoft.com/office/drawing/2014/main" id="{ED901D4F-AEEC-46C4-9FBE-09877FD4AACC}"/>
                    </a:ext>
                  </a:extLst>
                </p:cNvPr>
                <p:cNvPicPr/>
                <p:nvPr/>
              </p:nvPicPr>
              <p:blipFill>
                <a:blip r:embed="rId123"/>
                <a:stretch>
                  <a:fillRect/>
                </a:stretch>
              </p:blipFill>
              <p:spPr>
                <a:xfrm>
                  <a:off x="4457613" y="1976467"/>
                  <a:ext cx="3204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04" name="Freihand 103">
                  <a:extLst>
                    <a:ext uri="{FF2B5EF4-FFF2-40B4-BE49-F238E27FC236}">
                      <a16:creationId xmlns:a16="http://schemas.microsoft.com/office/drawing/2014/main" id="{221AE20B-9775-43B0-9E29-774D737D3361}"/>
                    </a:ext>
                  </a:extLst>
                </p14:cNvPr>
                <p14:cNvContentPartPr/>
                <p14:nvPr/>
              </p14:nvContentPartPr>
              <p14:xfrm>
                <a:off x="4360413" y="1999867"/>
                <a:ext cx="19080" cy="13680"/>
              </p14:xfrm>
            </p:contentPart>
          </mc:Choice>
          <mc:Fallback>
            <p:pic>
              <p:nvPicPr>
                <p:cNvPr id="104" name="Freihand 103">
                  <a:extLst>
                    <a:ext uri="{FF2B5EF4-FFF2-40B4-BE49-F238E27FC236}">
                      <a16:creationId xmlns:a16="http://schemas.microsoft.com/office/drawing/2014/main" id="{221AE20B-9775-43B0-9E29-774D737D3361}"/>
                    </a:ext>
                  </a:extLst>
                </p:cNvPr>
                <p:cNvPicPr/>
                <p:nvPr/>
              </p:nvPicPr>
              <p:blipFill>
                <a:blip r:embed="rId125"/>
                <a:stretch>
                  <a:fillRect/>
                </a:stretch>
              </p:blipFill>
              <p:spPr>
                <a:xfrm>
                  <a:off x="4356093" y="1995547"/>
                  <a:ext cx="277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06" name="Freihand 105">
                  <a:extLst>
                    <a:ext uri="{FF2B5EF4-FFF2-40B4-BE49-F238E27FC236}">
                      <a16:creationId xmlns:a16="http://schemas.microsoft.com/office/drawing/2014/main" id="{0C3E3F56-9D1B-4E19-A4C6-49BB546B0B4B}"/>
                    </a:ext>
                  </a:extLst>
                </p14:cNvPr>
                <p14:cNvContentPartPr/>
                <p14:nvPr/>
              </p14:nvContentPartPr>
              <p14:xfrm>
                <a:off x="4359333" y="2029747"/>
                <a:ext cx="5040" cy="6480"/>
              </p14:xfrm>
            </p:contentPart>
          </mc:Choice>
          <mc:Fallback>
            <p:pic>
              <p:nvPicPr>
                <p:cNvPr id="106" name="Freihand 105">
                  <a:extLst>
                    <a:ext uri="{FF2B5EF4-FFF2-40B4-BE49-F238E27FC236}">
                      <a16:creationId xmlns:a16="http://schemas.microsoft.com/office/drawing/2014/main" id="{0C3E3F56-9D1B-4E19-A4C6-49BB546B0B4B}"/>
                    </a:ext>
                  </a:extLst>
                </p:cNvPr>
                <p:cNvPicPr/>
                <p:nvPr/>
              </p:nvPicPr>
              <p:blipFill>
                <a:blip r:embed="rId127"/>
                <a:stretch>
                  <a:fillRect/>
                </a:stretch>
              </p:blipFill>
              <p:spPr>
                <a:xfrm>
                  <a:off x="4355013" y="2025427"/>
                  <a:ext cx="1368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09" name="Freihand 108">
                  <a:extLst>
                    <a:ext uri="{FF2B5EF4-FFF2-40B4-BE49-F238E27FC236}">
                      <a16:creationId xmlns:a16="http://schemas.microsoft.com/office/drawing/2014/main" id="{3EBEE77D-8091-4202-8D96-D83695FC686E}"/>
                    </a:ext>
                  </a:extLst>
                </p14:cNvPr>
                <p14:cNvContentPartPr/>
                <p14:nvPr/>
              </p14:nvContentPartPr>
              <p14:xfrm>
                <a:off x="4489653" y="1901227"/>
                <a:ext cx="44640" cy="71640"/>
              </p14:xfrm>
            </p:contentPart>
          </mc:Choice>
          <mc:Fallback>
            <p:pic>
              <p:nvPicPr>
                <p:cNvPr id="109" name="Freihand 108">
                  <a:extLst>
                    <a:ext uri="{FF2B5EF4-FFF2-40B4-BE49-F238E27FC236}">
                      <a16:creationId xmlns:a16="http://schemas.microsoft.com/office/drawing/2014/main" id="{3EBEE77D-8091-4202-8D96-D83695FC686E}"/>
                    </a:ext>
                  </a:extLst>
                </p:cNvPr>
                <p:cNvPicPr/>
                <p:nvPr/>
              </p:nvPicPr>
              <p:blipFill>
                <a:blip r:embed="rId129"/>
                <a:stretch>
                  <a:fillRect/>
                </a:stretch>
              </p:blipFill>
              <p:spPr>
                <a:xfrm>
                  <a:off x="4485333" y="1896907"/>
                  <a:ext cx="532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25" name="Freihand 124">
                  <a:extLst>
                    <a:ext uri="{FF2B5EF4-FFF2-40B4-BE49-F238E27FC236}">
                      <a16:creationId xmlns:a16="http://schemas.microsoft.com/office/drawing/2014/main" id="{8BD46B8A-A408-4336-9DD3-9BC238FCE51F}"/>
                    </a:ext>
                  </a:extLst>
                </p14:cNvPr>
                <p14:cNvContentPartPr/>
                <p14:nvPr/>
              </p14:nvContentPartPr>
              <p14:xfrm>
                <a:off x="4798893" y="2230987"/>
                <a:ext cx="38520" cy="77400"/>
              </p14:xfrm>
            </p:contentPart>
          </mc:Choice>
          <mc:Fallback>
            <p:pic>
              <p:nvPicPr>
                <p:cNvPr id="125" name="Freihand 124">
                  <a:extLst>
                    <a:ext uri="{FF2B5EF4-FFF2-40B4-BE49-F238E27FC236}">
                      <a16:creationId xmlns:a16="http://schemas.microsoft.com/office/drawing/2014/main" id="{8BD46B8A-A408-4336-9DD3-9BC238FCE51F}"/>
                    </a:ext>
                  </a:extLst>
                </p:cNvPr>
                <p:cNvPicPr/>
                <p:nvPr/>
              </p:nvPicPr>
              <p:blipFill>
                <a:blip r:embed="rId131"/>
                <a:stretch>
                  <a:fillRect/>
                </a:stretch>
              </p:blipFill>
              <p:spPr>
                <a:xfrm>
                  <a:off x="4794573" y="2226667"/>
                  <a:ext cx="471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26" name="Freihand 125">
                  <a:extLst>
                    <a:ext uri="{FF2B5EF4-FFF2-40B4-BE49-F238E27FC236}">
                      <a16:creationId xmlns:a16="http://schemas.microsoft.com/office/drawing/2014/main" id="{DA32F196-8309-44A5-831E-855FDB840238}"/>
                    </a:ext>
                  </a:extLst>
                </p14:cNvPr>
                <p14:cNvContentPartPr/>
                <p14:nvPr/>
              </p14:nvContentPartPr>
              <p14:xfrm>
                <a:off x="4726533" y="2183827"/>
                <a:ext cx="186480" cy="174600"/>
              </p14:xfrm>
            </p:contentPart>
          </mc:Choice>
          <mc:Fallback>
            <p:pic>
              <p:nvPicPr>
                <p:cNvPr id="126" name="Freihand 125">
                  <a:extLst>
                    <a:ext uri="{FF2B5EF4-FFF2-40B4-BE49-F238E27FC236}">
                      <a16:creationId xmlns:a16="http://schemas.microsoft.com/office/drawing/2014/main" id="{DA32F196-8309-44A5-831E-855FDB840238}"/>
                    </a:ext>
                  </a:extLst>
                </p:cNvPr>
                <p:cNvPicPr/>
                <p:nvPr/>
              </p:nvPicPr>
              <p:blipFill>
                <a:blip r:embed="rId133"/>
                <a:stretch>
                  <a:fillRect/>
                </a:stretch>
              </p:blipFill>
              <p:spPr>
                <a:xfrm>
                  <a:off x="4722213" y="2179507"/>
                  <a:ext cx="19512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27" name="Freihand 126">
                  <a:extLst>
                    <a:ext uri="{FF2B5EF4-FFF2-40B4-BE49-F238E27FC236}">
                      <a16:creationId xmlns:a16="http://schemas.microsoft.com/office/drawing/2014/main" id="{E949B15C-764F-4C58-89C5-3507CDD7A13A}"/>
                    </a:ext>
                  </a:extLst>
                </p14:cNvPr>
                <p14:cNvContentPartPr/>
                <p14:nvPr/>
              </p14:nvContentPartPr>
              <p14:xfrm>
                <a:off x="4892493" y="2094187"/>
                <a:ext cx="46800" cy="105480"/>
              </p14:xfrm>
            </p:contentPart>
          </mc:Choice>
          <mc:Fallback>
            <p:pic>
              <p:nvPicPr>
                <p:cNvPr id="127" name="Freihand 126">
                  <a:extLst>
                    <a:ext uri="{FF2B5EF4-FFF2-40B4-BE49-F238E27FC236}">
                      <a16:creationId xmlns:a16="http://schemas.microsoft.com/office/drawing/2014/main" id="{E949B15C-764F-4C58-89C5-3507CDD7A13A}"/>
                    </a:ext>
                  </a:extLst>
                </p:cNvPr>
                <p:cNvPicPr/>
                <p:nvPr/>
              </p:nvPicPr>
              <p:blipFill>
                <a:blip r:embed="rId135"/>
                <a:stretch>
                  <a:fillRect/>
                </a:stretch>
              </p:blipFill>
              <p:spPr>
                <a:xfrm>
                  <a:off x="4888173" y="2089867"/>
                  <a:ext cx="55440" cy="114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6">
            <p14:nvContentPartPr>
              <p14:cNvPr id="131" name="Freihand 130">
                <a:extLst>
                  <a:ext uri="{FF2B5EF4-FFF2-40B4-BE49-F238E27FC236}">
                    <a16:creationId xmlns:a16="http://schemas.microsoft.com/office/drawing/2014/main" id="{7F498B96-C0FC-4BB3-848B-56347587B8A7}"/>
                  </a:ext>
                </a:extLst>
              </p14:cNvPr>
              <p14:cNvContentPartPr/>
              <p14:nvPr/>
            </p14:nvContentPartPr>
            <p14:xfrm>
              <a:off x="2668773" y="3773227"/>
              <a:ext cx="16920" cy="219240"/>
            </p14:xfrm>
          </p:contentPart>
        </mc:Choice>
        <mc:Fallback>
          <p:pic>
            <p:nvPicPr>
              <p:cNvPr id="131" name="Freihand 130">
                <a:extLst>
                  <a:ext uri="{FF2B5EF4-FFF2-40B4-BE49-F238E27FC236}">
                    <a16:creationId xmlns:a16="http://schemas.microsoft.com/office/drawing/2014/main" id="{7F498B96-C0FC-4BB3-848B-56347587B8A7}"/>
                  </a:ext>
                </a:extLst>
              </p:cNvPr>
              <p:cNvPicPr/>
              <p:nvPr/>
            </p:nvPicPr>
            <p:blipFill>
              <a:blip r:embed="rId137"/>
              <a:stretch>
                <a:fillRect/>
              </a:stretch>
            </p:blipFill>
            <p:spPr>
              <a:xfrm>
                <a:off x="2664453" y="3768907"/>
                <a:ext cx="2556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32" name="Freihand 131">
                <a:extLst>
                  <a:ext uri="{FF2B5EF4-FFF2-40B4-BE49-F238E27FC236}">
                    <a16:creationId xmlns:a16="http://schemas.microsoft.com/office/drawing/2014/main" id="{CD5FEB63-FF67-40EC-8B9D-CF39A3B9EE9C}"/>
                  </a:ext>
                </a:extLst>
              </p14:cNvPr>
              <p14:cNvContentPartPr/>
              <p14:nvPr/>
            </p14:nvContentPartPr>
            <p14:xfrm>
              <a:off x="5922453" y="2010307"/>
              <a:ext cx="42480" cy="246240"/>
            </p14:xfrm>
          </p:contentPart>
        </mc:Choice>
        <mc:Fallback>
          <p:pic>
            <p:nvPicPr>
              <p:cNvPr id="132" name="Freihand 131">
                <a:extLst>
                  <a:ext uri="{FF2B5EF4-FFF2-40B4-BE49-F238E27FC236}">
                    <a16:creationId xmlns:a16="http://schemas.microsoft.com/office/drawing/2014/main" id="{CD5FEB63-FF67-40EC-8B9D-CF39A3B9EE9C}"/>
                  </a:ext>
                </a:extLst>
              </p:cNvPr>
              <p:cNvPicPr/>
              <p:nvPr/>
            </p:nvPicPr>
            <p:blipFill>
              <a:blip r:embed="rId139"/>
              <a:stretch>
                <a:fillRect/>
              </a:stretch>
            </p:blipFill>
            <p:spPr>
              <a:xfrm>
                <a:off x="5918133" y="2005987"/>
                <a:ext cx="51120" cy="254880"/>
              </a:xfrm>
              <a:prstGeom prst="rect">
                <a:avLst/>
              </a:prstGeom>
            </p:spPr>
          </p:pic>
        </mc:Fallback>
      </mc:AlternateContent>
      <p:grpSp>
        <p:nvGrpSpPr>
          <p:cNvPr id="135" name="Gruppieren 134">
            <a:extLst>
              <a:ext uri="{FF2B5EF4-FFF2-40B4-BE49-F238E27FC236}">
                <a16:creationId xmlns:a16="http://schemas.microsoft.com/office/drawing/2014/main" id="{24952845-57CF-42EB-94CE-D66DEE4D8CA2}"/>
              </a:ext>
            </a:extLst>
          </p:cNvPr>
          <p:cNvGrpSpPr/>
          <p:nvPr/>
        </p:nvGrpSpPr>
        <p:grpSpPr>
          <a:xfrm>
            <a:off x="5901573" y="3335467"/>
            <a:ext cx="39240" cy="686880"/>
            <a:chOff x="5901573" y="3335467"/>
            <a:chExt cx="39240" cy="686880"/>
          </a:xfrm>
        </p:grpSpPr>
        <mc:AlternateContent xmlns:mc="http://schemas.openxmlformats.org/markup-compatibility/2006">
          <mc:Choice xmlns:p14="http://schemas.microsoft.com/office/powerpoint/2010/main" Requires="p14">
            <p:contentPart p14:bwMode="auto" r:id="rId140">
              <p14:nvContentPartPr>
                <p14:cNvPr id="133" name="Freihand 132">
                  <a:extLst>
                    <a:ext uri="{FF2B5EF4-FFF2-40B4-BE49-F238E27FC236}">
                      <a16:creationId xmlns:a16="http://schemas.microsoft.com/office/drawing/2014/main" id="{C9D13F85-2F2D-4F07-A377-98CD9319E2B7}"/>
                    </a:ext>
                  </a:extLst>
                </p14:cNvPr>
                <p14:cNvContentPartPr/>
                <p14:nvPr/>
              </p14:nvContentPartPr>
              <p14:xfrm>
                <a:off x="5921013" y="3335467"/>
                <a:ext cx="19800" cy="413280"/>
              </p14:xfrm>
            </p:contentPart>
          </mc:Choice>
          <mc:Fallback>
            <p:pic>
              <p:nvPicPr>
                <p:cNvPr id="133" name="Freihand 132">
                  <a:extLst>
                    <a:ext uri="{FF2B5EF4-FFF2-40B4-BE49-F238E27FC236}">
                      <a16:creationId xmlns:a16="http://schemas.microsoft.com/office/drawing/2014/main" id="{C9D13F85-2F2D-4F07-A377-98CD9319E2B7}"/>
                    </a:ext>
                  </a:extLst>
                </p:cNvPr>
                <p:cNvPicPr/>
                <p:nvPr/>
              </p:nvPicPr>
              <p:blipFill>
                <a:blip r:embed="rId141"/>
                <a:stretch>
                  <a:fillRect/>
                </a:stretch>
              </p:blipFill>
              <p:spPr>
                <a:xfrm>
                  <a:off x="5916693" y="3331147"/>
                  <a:ext cx="28440" cy="4219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34" name="Freihand 133">
                  <a:extLst>
                    <a:ext uri="{FF2B5EF4-FFF2-40B4-BE49-F238E27FC236}">
                      <a16:creationId xmlns:a16="http://schemas.microsoft.com/office/drawing/2014/main" id="{CB20218F-741D-4E1F-957D-884F71ABD4E2}"/>
                    </a:ext>
                  </a:extLst>
                </p14:cNvPr>
                <p14:cNvContentPartPr/>
                <p14:nvPr/>
              </p14:nvContentPartPr>
              <p14:xfrm>
                <a:off x="5901573" y="3831907"/>
                <a:ext cx="17640" cy="190440"/>
              </p14:xfrm>
            </p:contentPart>
          </mc:Choice>
          <mc:Fallback>
            <p:pic>
              <p:nvPicPr>
                <p:cNvPr id="134" name="Freihand 133">
                  <a:extLst>
                    <a:ext uri="{FF2B5EF4-FFF2-40B4-BE49-F238E27FC236}">
                      <a16:creationId xmlns:a16="http://schemas.microsoft.com/office/drawing/2014/main" id="{CB20218F-741D-4E1F-957D-884F71ABD4E2}"/>
                    </a:ext>
                  </a:extLst>
                </p:cNvPr>
                <p:cNvPicPr/>
                <p:nvPr/>
              </p:nvPicPr>
              <p:blipFill>
                <a:blip r:embed="rId143"/>
                <a:stretch>
                  <a:fillRect/>
                </a:stretch>
              </p:blipFill>
              <p:spPr>
                <a:xfrm>
                  <a:off x="5897253" y="3827587"/>
                  <a:ext cx="26280" cy="199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4">
            <p14:nvContentPartPr>
              <p14:cNvPr id="136" name="Freihand 135">
                <a:extLst>
                  <a:ext uri="{FF2B5EF4-FFF2-40B4-BE49-F238E27FC236}">
                    <a16:creationId xmlns:a16="http://schemas.microsoft.com/office/drawing/2014/main" id="{FDA81B8D-79A2-4C53-9D0F-38E02D541D6B}"/>
                  </a:ext>
                </a:extLst>
              </p14:cNvPr>
              <p14:cNvContentPartPr/>
              <p14:nvPr/>
            </p14:nvContentPartPr>
            <p14:xfrm>
              <a:off x="2640693" y="3877627"/>
              <a:ext cx="46440" cy="315000"/>
            </p14:xfrm>
          </p:contentPart>
        </mc:Choice>
        <mc:Fallback>
          <p:pic>
            <p:nvPicPr>
              <p:cNvPr id="136" name="Freihand 135">
                <a:extLst>
                  <a:ext uri="{FF2B5EF4-FFF2-40B4-BE49-F238E27FC236}">
                    <a16:creationId xmlns:a16="http://schemas.microsoft.com/office/drawing/2014/main" id="{FDA81B8D-79A2-4C53-9D0F-38E02D541D6B}"/>
                  </a:ext>
                </a:extLst>
              </p:cNvPr>
              <p:cNvPicPr/>
              <p:nvPr/>
            </p:nvPicPr>
            <p:blipFill>
              <a:blip r:embed="rId145"/>
              <a:stretch>
                <a:fillRect/>
              </a:stretch>
            </p:blipFill>
            <p:spPr>
              <a:xfrm>
                <a:off x="2636373" y="3873307"/>
                <a:ext cx="55080" cy="3236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37" name="Freihand 136">
                <a:extLst>
                  <a:ext uri="{FF2B5EF4-FFF2-40B4-BE49-F238E27FC236}">
                    <a16:creationId xmlns:a16="http://schemas.microsoft.com/office/drawing/2014/main" id="{C0A91226-0A7C-461E-B8D3-A20468EB8F8D}"/>
                  </a:ext>
                </a:extLst>
              </p14:cNvPr>
              <p14:cNvContentPartPr/>
              <p14:nvPr/>
            </p14:nvContentPartPr>
            <p14:xfrm>
              <a:off x="5870253" y="3917947"/>
              <a:ext cx="74880" cy="284040"/>
            </p14:xfrm>
          </p:contentPart>
        </mc:Choice>
        <mc:Fallback>
          <p:pic>
            <p:nvPicPr>
              <p:cNvPr id="137" name="Freihand 136">
                <a:extLst>
                  <a:ext uri="{FF2B5EF4-FFF2-40B4-BE49-F238E27FC236}">
                    <a16:creationId xmlns:a16="http://schemas.microsoft.com/office/drawing/2014/main" id="{C0A91226-0A7C-461E-B8D3-A20468EB8F8D}"/>
                  </a:ext>
                </a:extLst>
              </p:cNvPr>
              <p:cNvPicPr/>
              <p:nvPr/>
            </p:nvPicPr>
            <p:blipFill>
              <a:blip r:embed="rId147"/>
              <a:stretch>
                <a:fillRect/>
              </a:stretch>
            </p:blipFill>
            <p:spPr>
              <a:xfrm>
                <a:off x="5865933" y="3913627"/>
                <a:ext cx="8352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38" name="Freihand 137">
                <a:extLst>
                  <a:ext uri="{FF2B5EF4-FFF2-40B4-BE49-F238E27FC236}">
                    <a16:creationId xmlns:a16="http://schemas.microsoft.com/office/drawing/2014/main" id="{04675E91-34C9-4AB3-A106-C91389A392F0}"/>
                  </a:ext>
                </a:extLst>
              </p14:cNvPr>
              <p14:cNvContentPartPr/>
              <p14:nvPr/>
            </p14:nvContentPartPr>
            <p14:xfrm>
              <a:off x="2521173" y="2903467"/>
              <a:ext cx="307080" cy="480600"/>
            </p14:xfrm>
          </p:contentPart>
        </mc:Choice>
        <mc:Fallback>
          <p:pic>
            <p:nvPicPr>
              <p:cNvPr id="138" name="Freihand 137">
                <a:extLst>
                  <a:ext uri="{FF2B5EF4-FFF2-40B4-BE49-F238E27FC236}">
                    <a16:creationId xmlns:a16="http://schemas.microsoft.com/office/drawing/2014/main" id="{04675E91-34C9-4AB3-A106-C91389A392F0}"/>
                  </a:ext>
                </a:extLst>
              </p:cNvPr>
              <p:cNvPicPr/>
              <p:nvPr/>
            </p:nvPicPr>
            <p:blipFill>
              <a:blip r:embed="rId149"/>
              <a:stretch>
                <a:fillRect/>
              </a:stretch>
            </p:blipFill>
            <p:spPr>
              <a:xfrm>
                <a:off x="2516853" y="2899147"/>
                <a:ext cx="315720" cy="489240"/>
              </a:xfrm>
              <a:prstGeom prst="rect">
                <a:avLst/>
              </a:prstGeom>
            </p:spPr>
          </p:pic>
        </mc:Fallback>
      </mc:AlternateContent>
      <p:grpSp>
        <p:nvGrpSpPr>
          <p:cNvPr id="143" name="Gruppieren 142">
            <a:extLst>
              <a:ext uri="{FF2B5EF4-FFF2-40B4-BE49-F238E27FC236}">
                <a16:creationId xmlns:a16="http://schemas.microsoft.com/office/drawing/2014/main" id="{A9533B28-5BAC-47FA-A0B2-13B48E4BB6D6}"/>
              </a:ext>
            </a:extLst>
          </p:cNvPr>
          <p:cNvGrpSpPr/>
          <p:nvPr/>
        </p:nvGrpSpPr>
        <p:grpSpPr>
          <a:xfrm>
            <a:off x="2691813" y="3121267"/>
            <a:ext cx="262800" cy="487800"/>
            <a:chOff x="2691813" y="3121267"/>
            <a:chExt cx="262800" cy="487800"/>
          </a:xfrm>
        </p:grpSpPr>
        <mc:AlternateContent xmlns:mc="http://schemas.openxmlformats.org/markup-compatibility/2006">
          <mc:Choice xmlns:p14="http://schemas.microsoft.com/office/powerpoint/2010/main" Requires="p14">
            <p:contentPart p14:bwMode="auto" r:id="rId150">
              <p14:nvContentPartPr>
                <p14:cNvPr id="129" name="Freihand 128">
                  <a:extLst>
                    <a:ext uri="{FF2B5EF4-FFF2-40B4-BE49-F238E27FC236}">
                      <a16:creationId xmlns:a16="http://schemas.microsoft.com/office/drawing/2014/main" id="{9DEB15B7-6F01-4880-B7A3-9EF28FFC67D9}"/>
                    </a:ext>
                  </a:extLst>
                </p14:cNvPr>
                <p14:cNvContentPartPr/>
                <p14:nvPr/>
              </p14:nvContentPartPr>
              <p14:xfrm>
                <a:off x="2727453" y="3121267"/>
                <a:ext cx="19080" cy="167760"/>
              </p14:xfrm>
            </p:contentPart>
          </mc:Choice>
          <mc:Fallback>
            <p:pic>
              <p:nvPicPr>
                <p:cNvPr id="129" name="Freihand 128">
                  <a:extLst>
                    <a:ext uri="{FF2B5EF4-FFF2-40B4-BE49-F238E27FC236}">
                      <a16:creationId xmlns:a16="http://schemas.microsoft.com/office/drawing/2014/main" id="{9DEB15B7-6F01-4880-B7A3-9EF28FFC67D9}"/>
                    </a:ext>
                  </a:extLst>
                </p:cNvPr>
                <p:cNvPicPr/>
                <p:nvPr/>
              </p:nvPicPr>
              <p:blipFill>
                <a:blip r:embed="rId151"/>
                <a:stretch>
                  <a:fillRect/>
                </a:stretch>
              </p:blipFill>
              <p:spPr>
                <a:xfrm>
                  <a:off x="2723133" y="3116947"/>
                  <a:ext cx="2772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30" name="Freihand 129">
                  <a:extLst>
                    <a:ext uri="{FF2B5EF4-FFF2-40B4-BE49-F238E27FC236}">
                      <a16:creationId xmlns:a16="http://schemas.microsoft.com/office/drawing/2014/main" id="{B76B6205-8B85-4C20-A854-C0158A9E7206}"/>
                    </a:ext>
                  </a:extLst>
                </p14:cNvPr>
                <p14:cNvContentPartPr/>
                <p14:nvPr/>
              </p14:nvContentPartPr>
              <p14:xfrm>
                <a:off x="2691813" y="3499267"/>
                <a:ext cx="25200" cy="109800"/>
              </p14:xfrm>
            </p:contentPart>
          </mc:Choice>
          <mc:Fallback>
            <p:pic>
              <p:nvPicPr>
                <p:cNvPr id="130" name="Freihand 129">
                  <a:extLst>
                    <a:ext uri="{FF2B5EF4-FFF2-40B4-BE49-F238E27FC236}">
                      <a16:creationId xmlns:a16="http://schemas.microsoft.com/office/drawing/2014/main" id="{B76B6205-8B85-4C20-A854-C0158A9E7206}"/>
                    </a:ext>
                  </a:extLst>
                </p:cNvPr>
                <p:cNvPicPr/>
                <p:nvPr/>
              </p:nvPicPr>
              <p:blipFill>
                <a:blip r:embed="rId153"/>
                <a:stretch>
                  <a:fillRect/>
                </a:stretch>
              </p:blipFill>
              <p:spPr>
                <a:xfrm>
                  <a:off x="2687493" y="3494947"/>
                  <a:ext cx="338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40" name="Freihand 139">
                  <a:extLst>
                    <a:ext uri="{FF2B5EF4-FFF2-40B4-BE49-F238E27FC236}">
                      <a16:creationId xmlns:a16="http://schemas.microsoft.com/office/drawing/2014/main" id="{16ADAD06-0847-4895-ADD3-1CCCD0948A70}"/>
                    </a:ext>
                  </a:extLst>
                </p14:cNvPr>
                <p14:cNvContentPartPr/>
                <p14:nvPr/>
              </p14:nvContentPartPr>
              <p14:xfrm>
                <a:off x="2860653" y="3327907"/>
                <a:ext cx="44280" cy="98280"/>
              </p14:xfrm>
            </p:contentPart>
          </mc:Choice>
          <mc:Fallback>
            <p:pic>
              <p:nvPicPr>
                <p:cNvPr id="140" name="Freihand 139">
                  <a:extLst>
                    <a:ext uri="{FF2B5EF4-FFF2-40B4-BE49-F238E27FC236}">
                      <a16:creationId xmlns:a16="http://schemas.microsoft.com/office/drawing/2014/main" id="{16ADAD06-0847-4895-ADD3-1CCCD0948A70}"/>
                    </a:ext>
                  </a:extLst>
                </p:cNvPr>
                <p:cNvPicPr/>
                <p:nvPr/>
              </p:nvPicPr>
              <p:blipFill>
                <a:blip r:embed="rId155"/>
                <a:stretch>
                  <a:fillRect/>
                </a:stretch>
              </p:blipFill>
              <p:spPr>
                <a:xfrm>
                  <a:off x="2856333" y="3323587"/>
                  <a:ext cx="529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41" name="Freihand 140">
                  <a:extLst>
                    <a:ext uri="{FF2B5EF4-FFF2-40B4-BE49-F238E27FC236}">
                      <a16:creationId xmlns:a16="http://schemas.microsoft.com/office/drawing/2014/main" id="{EDD6DD9A-57D6-4152-ADDC-03F0C121CA16}"/>
                    </a:ext>
                  </a:extLst>
                </p14:cNvPr>
                <p14:cNvContentPartPr/>
                <p14:nvPr/>
              </p14:nvContentPartPr>
              <p14:xfrm>
                <a:off x="2823213" y="3285427"/>
                <a:ext cx="131400" cy="168840"/>
              </p14:xfrm>
            </p:contentPart>
          </mc:Choice>
          <mc:Fallback>
            <p:pic>
              <p:nvPicPr>
                <p:cNvPr id="141" name="Freihand 140">
                  <a:extLst>
                    <a:ext uri="{FF2B5EF4-FFF2-40B4-BE49-F238E27FC236}">
                      <a16:creationId xmlns:a16="http://schemas.microsoft.com/office/drawing/2014/main" id="{EDD6DD9A-57D6-4152-ADDC-03F0C121CA16}"/>
                    </a:ext>
                  </a:extLst>
                </p:cNvPr>
                <p:cNvPicPr/>
                <p:nvPr/>
              </p:nvPicPr>
              <p:blipFill>
                <a:blip r:embed="rId157"/>
                <a:stretch>
                  <a:fillRect/>
                </a:stretch>
              </p:blipFill>
              <p:spPr>
                <a:xfrm>
                  <a:off x="2818893" y="3281107"/>
                  <a:ext cx="1400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42" name="Freihand 141">
                  <a:extLst>
                    <a:ext uri="{FF2B5EF4-FFF2-40B4-BE49-F238E27FC236}">
                      <a16:creationId xmlns:a16="http://schemas.microsoft.com/office/drawing/2014/main" id="{1F0C0757-5FE3-438C-9469-B42F9FC9D9E8}"/>
                    </a:ext>
                  </a:extLst>
                </p14:cNvPr>
                <p14:cNvContentPartPr/>
                <p14:nvPr/>
              </p14:nvContentPartPr>
              <p14:xfrm>
                <a:off x="2895213" y="3204427"/>
                <a:ext cx="48240" cy="74520"/>
              </p14:xfrm>
            </p:contentPart>
          </mc:Choice>
          <mc:Fallback>
            <p:pic>
              <p:nvPicPr>
                <p:cNvPr id="142" name="Freihand 141">
                  <a:extLst>
                    <a:ext uri="{FF2B5EF4-FFF2-40B4-BE49-F238E27FC236}">
                      <a16:creationId xmlns:a16="http://schemas.microsoft.com/office/drawing/2014/main" id="{1F0C0757-5FE3-438C-9469-B42F9FC9D9E8}"/>
                    </a:ext>
                  </a:extLst>
                </p:cNvPr>
                <p:cNvPicPr/>
                <p:nvPr/>
              </p:nvPicPr>
              <p:blipFill>
                <a:blip r:embed="rId159"/>
                <a:stretch>
                  <a:fillRect/>
                </a:stretch>
              </p:blipFill>
              <p:spPr>
                <a:xfrm>
                  <a:off x="2890893" y="3200107"/>
                  <a:ext cx="56880" cy="83160"/>
                </a:xfrm>
                <a:prstGeom prst="rect">
                  <a:avLst/>
                </a:prstGeom>
              </p:spPr>
            </p:pic>
          </mc:Fallback>
        </mc:AlternateContent>
      </p:grpSp>
      <p:grpSp>
        <p:nvGrpSpPr>
          <p:cNvPr id="180" name="Gruppieren 179">
            <a:extLst>
              <a:ext uri="{FF2B5EF4-FFF2-40B4-BE49-F238E27FC236}">
                <a16:creationId xmlns:a16="http://schemas.microsoft.com/office/drawing/2014/main" id="{1B7FB429-E249-46EB-B210-7DA4114C815B}"/>
              </a:ext>
            </a:extLst>
          </p:cNvPr>
          <p:cNvGrpSpPr/>
          <p:nvPr/>
        </p:nvGrpSpPr>
        <p:grpSpPr>
          <a:xfrm>
            <a:off x="6633093" y="2283187"/>
            <a:ext cx="474480" cy="165600"/>
            <a:chOff x="6633093" y="2283187"/>
            <a:chExt cx="474480" cy="165600"/>
          </a:xfrm>
        </p:grpSpPr>
        <mc:AlternateContent xmlns:mc="http://schemas.openxmlformats.org/markup-compatibility/2006">
          <mc:Choice xmlns:p14="http://schemas.microsoft.com/office/powerpoint/2010/main" Requires="p14">
            <p:contentPart p14:bwMode="auto" r:id="rId160">
              <p14:nvContentPartPr>
                <p14:cNvPr id="156" name="Freihand 155">
                  <a:extLst>
                    <a:ext uri="{FF2B5EF4-FFF2-40B4-BE49-F238E27FC236}">
                      <a16:creationId xmlns:a16="http://schemas.microsoft.com/office/drawing/2014/main" id="{611601F9-F342-470F-AC82-25158FC335EE}"/>
                    </a:ext>
                  </a:extLst>
                </p14:cNvPr>
                <p14:cNvContentPartPr/>
                <p14:nvPr/>
              </p14:nvContentPartPr>
              <p14:xfrm>
                <a:off x="6633093" y="2353747"/>
                <a:ext cx="284400" cy="15480"/>
              </p14:xfrm>
            </p:contentPart>
          </mc:Choice>
          <mc:Fallback>
            <p:pic>
              <p:nvPicPr>
                <p:cNvPr id="156" name="Freihand 155">
                  <a:extLst>
                    <a:ext uri="{FF2B5EF4-FFF2-40B4-BE49-F238E27FC236}">
                      <a16:creationId xmlns:a16="http://schemas.microsoft.com/office/drawing/2014/main" id="{611601F9-F342-470F-AC82-25158FC335EE}"/>
                    </a:ext>
                  </a:extLst>
                </p:cNvPr>
                <p:cNvPicPr/>
                <p:nvPr/>
              </p:nvPicPr>
              <p:blipFill>
                <a:blip r:embed="rId161"/>
                <a:stretch>
                  <a:fillRect/>
                </a:stretch>
              </p:blipFill>
              <p:spPr>
                <a:xfrm>
                  <a:off x="6628773" y="2349427"/>
                  <a:ext cx="2930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57" name="Freihand 156">
                  <a:extLst>
                    <a:ext uri="{FF2B5EF4-FFF2-40B4-BE49-F238E27FC236}">
                      <a16:creationId xmlns:a16="http://schemas.microsoft.com/office/drawing/2014/main" id="{C32FB8EF-8286-4BDC-BB1B-2BADB18CE5E6}"/>
                    </a:ext>
                  </a:extLst>
                </p14:cNvPr>
                <p14:cNvContentPartPr/>
                <p14:nvPr/>
              </p14:nvContentPartPr>
              <p14:xfrm>
                <a:off x="6666213" y="2331427"/>
                <a:ext cx="338040" cy="102240"/>
              </p14:xfrm>
            </p:contentPart>
          </mc:Choice>
          <mc:Fallback>
            <p:pic>
              <p:nvPicPr>
                <p:cNvPr id="157" name="Freihand 156">
                  <a:extLst>
                    <a:ext uri="{FF2B5EF4-FFF2-40B4-BE49-F238E27FC236}">
                      <a16:creationId xmlns:a16="http://schemas.microsoft.com/office/drawing/2014/main" id="{C32FB8EF-8286-4BDC-BB1B-2BADB18CE5E6}"/>
                    </a:ext>
                  </a:extLst>
                </p:cNvPr>
                <p:cNvPicPr/>
                <p:nvPr/>
              </p:nvPicPr>
              <p:blipFill>
                <a:blip r:embed="rId163"/>
                <a:stretch>
                  <a:fillRect/>
                </a:stretch>
              </p:blipFill>
              <p:spPr>
                <a:xfrm>
                  <a:off x="6661893" y="2327107"/>
                  <a:ext cx="3466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58" name="Freihand 157">
                  <a:extLst>
                    <a:ext uri="{FF2B5EF4-FFF2-40B4-BE49-F238E27FC236}">
                      <a16:creationId xmlns:a16="http://schemas.microsoft.com/office/drawing/2014/main" id="{6E57771F-2127-43BF-BF70-F4A9657CE448}"/>
                    </a:ext>
                  </a:extLst>
                </p14:cNvPr>
                <p14:cNvContentPartPr/>
                <p14:nvPr/>
              </p14:nvContentPartPr>
              <p14:xfrm>
                <a:off x="6940893" y="2283187"/>
                <a:ext cx="166680" cy="165600"/>
              </p14:xfrm>
            </p:contentPart>
          </mc:Choice>
          <mc:Fallback>
            <p:pic>
              <p:nvPicPr>
                <p:cNvPr id="158" name="Freihand 157">
                  <a:extLst>
                    <a:ext uri="{FF2B5EF4-FFF2-40B4-BE49-F238E27FC236}">
                      <a16:creationId xmlns:a16="http://schemas.microsoft.com/office/drawing/2014/main" id="{6E57771F-2127-43BF-BF70-F4A9657CE448}"/>
                    </a:ext>
                  </a:extLst>
                </p:cNvPr>
                <p:cNvPicPr/>
                <p:nvPr/>
              </p:nvPicPr>
              <p:blipFill>
                <a:blip r:embed="rId165"/>
                <a:stretch>
                  <a:fillRect/>
                </a:stretch>
              </p:blipFill>
              <p:spPr>
                <a:xfrm>
                  <a:off x="6936573" y="2278867"/>
                  <a:ext cx="175320" cy="174240"/>
                </a:xfrm>
                <a:prstGeom prst="rect">
                  <a:avLst/>
                </a:prstGeom>
              </p:spPr>
            </p:pic>
          </mc:Fallback>
        </mc:AlternateContent>
      </p:grpSp>
      <p:grpSp>
        <p:nvGrpSpPr>
          <p:cNvPr id="179" name="Gruppieren 178">
            <a:extLst>
              <a:ext uri="{FF2B5EF4-FFF2-40B4-BE49-F238E27FC236}">
                <a16:creationId xmlns:a16="http://schemas.microsoft.com/office/drawing/2014/main" id="{B1F9C6D6-28EC-4BB9-90F9-E11E390F0C98}"/>
              </a:ext>
            </a:extLst>
          </p:cNvPr>
          <p:cNvGrpSpPr/>
          <p:nvPr/>
        </p:nvGrpSpPr>
        <p:grpSpPr>
          <a:xfrm>
            <a:off x="7327893" y="1964227"/>
            <a:ext cx="1930320" cy="471960"/>
            <a:chOff x="7327893" y="1964227"/>
            <a:chExt cx="1930320" cy="471960"/>
          </a:xfrm>
        </p:grpSpPr>
        <mc:AlternateContent xmlns:mc="http://schemas.openxmlformats.org/markup-compatibility/2006">
          <mc:Choice xmlns:p14="http://schemas.microsoft.com/office/powerpoint/2010/main" Requires="p14">
            <p:contentPart p14:bwMode="auto" r:id="rId166">
              <p14:nvContentPartPr>
                <p14:cNvPr id="159" name="Freihand 158">
                  <a:extLst>
                    <a:ext uri="{FF2B5EF4-FFF2-40B4-BE49-F238E27FC236}">
                      <a16:creationId xmlns:a16="http://schemas.microsoft.com/office/drawing/2014/main" id="{B31620DC-01BF-4CB1-9756-380C1DD9ED71}"/>
                    </a:ext>
                  </a:extLst>
                </p14:cNvPr>
                <p14:cNvContentPartPr/>
                <p14:nvPr/>
              </p14:nvContentPartPr>
              <p14:xfrm>
                <a:off x="7465773" y="2255467"/>
                <a:ext cx="18720" cy="161640"/>
              </p14:xfrm>
            </p:contentPart>
          </mc:Choice>
          <mc:Fallback>
            <p:pic>
              <p:nvPicPr>
                <p:cNvPr id="159" name="Freihand 158">
                  <a:extLst>
                    <a:ext uri="{FF2B5EF4-FFF2-40B4-BE49-F238E27FC236}">
                      <a16:creationId xmlns:a16="http://schemas.microsoft.com/office/drawing/2014/main" id="{B31620DC-01BF-4CB1-9756-380C1DD9ED71}"/>
                    </a:ext>
                  </a:extLst>
                </p:cNvPr>
                <p:cNvPicPr/>
                <p:nvPr/>
              </p:nvPicPr>
              <p:blipFill>
                <a:blip r:embed="rId167"/>
                <a:stretch>
                  <a:fillRect/>
                </a:stretch>
              </p:blipFill>
              <p:spPr>
                <a:xfrm>
                  <a:off x="7461453" y="2251147"/>
                  <a:ext cx="273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60" name="Freihand 159">
                  <a:extLst>
                    <a:ext uri="{FF2B5EF4-FFF2-40B4-BE49-F238E27FC236}">
                      <a16:creationId xmlns:a16="http://schemas.microsoft.com/office/drawing/2014/main" id="{2C2BEBC5-0E1D-4A21-9D82-8FF9FD9C2EB0}"/>
                    </a:ext>
                  </a:extLst>
                </p14:cNvPr>
                <p14:cNvContentPartPr/>
                <p14:nvPr/>
              </p14:nvContentPartPr>
              <p14:xfrm>
                <a:off x="7327893" y="2214427"/>
                <a:ext cx="253080" cy="221760"/>
              </p14:xfrm>
            </p:contentPart>
          </mc:Choice>
          <mc:Fallback>
            <p:pic>
              <p:nvPicPr>
                <p:cNvPr id="160" name="Freihand 159">
                  <a:extLst>
                    <a:ext uri="{FF2B5EF4-FFF2-40B4-BE49-F238E27FC236}">
                      <a16:creationId xmlns:a16="http://schemas.microsoft.com/office/drawing/2014/main" id="{2C2BEBC5-0E1D-4A21-9D82-8FF9FD9C2EB0}"/>
                    </a:ext>
                  </a:extLst>
                </p:cNvPr>
                <p:cNvPicPr/>
                <p:nvPr/>
              </p:nvPicPr>
              <p:blipFill>
                <a:blip r:embed="rId169"/>
                <a:stretch>
                  <a:fillRect/>
                </a:stretch>
              </p:blipFill>
              <p:spPr>
                <a:xfrm>
                  <a:off x="7323573" y="2210107"/>
                  <a:ext cx="26172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61" name="Freihand 160">
                  <a:extLst>
                    <a:ext uri="{FF2B5EF4-FFF2-40B4-BE49-F238E27FC236}">
                      <a16:creationId xmlns:a16="http://schemas.microsoft.com/office/drawing/2014/main" id="{1BB4BF21-5800-49BD-88C9-37FD77FB52E4}"/>
                    </a:ext>
                  </a:extLst>
                </p14:cNvPr>
                <p14:cNvContentPartPr/>
                <p14:nvPr/>
              </p14:nvContentPartPr>
              <p14:xfrm>
                <a:off x="7733253" y="2277787"/>
                <a:ext cx="27360" cy="93960"/>
              </p14:xfrm>
            </p:contentPart>
          </mc:Choice>
          <mc:Fallback>
            <p:pic>
              <p:nvPicPr>
                <p:cNvPr id="161" name="Freihand 160">
                  <a:extLst>
                    <a:ext uri="{FF2B5EF4-FFF2-40B4-BE49-F238E27FC236}">
                      <a16:creationId xmlns:a16="http://schemas.microsoft.com/office/drawing/2014/main" id="{1BB4BF21-5800-49BD-88C9-37FD77FB52E4}"/>
                    </a:ext>
                  </a:extLst>
                </p:cNvPr>
                <p:cNvPicPr/>
                <p:nvPr/>
              </p:nvPicPr>
              <p:blipFill>
                <a:blip r:embed="rId171"/>
                <a:stretch>
                  <a:fillRect/>
                </a:stretch>
              </p:blipFill>
              <p:spPr>
                <a:xfrm>
                  <a:off x="7728933" y="2273467"/>
                  <a:ext cx="360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62" name="Freihand 161">
                  <a:extLst>
                    <a:ext uri="{FF2B5EF4-FFF2-40B4-BE49-F238E27FC236}">
                      <a16:creationId xmlns:a16="http://schemas.microsoft.com/office/drawing/2014/main" id="{A3C012BF-DC63-4D2F-8889-9316A82E51FF}"/>
                    </a:ext>
                  </a:extLst>
                </p14:cNvPr>
                <p14:cNvContentPartPr/>
                <p14:nvPr/>
              </p14:nvContentPartPr>
              <p14:xfrm>
                <a:off x="7720653" y="2156107"/>
                <a:ext cx="21240" cy="2880"/>
              </p14:xfrm>
            </p:contentPart>
          </mc:Choice>
          <mc:Fallback>
            <p:pic>
              <p:nvPicPr>
                <p:cNvPr id="162" name="Freihand 161">
                  <a:extLst>
                    <a:ext uri="{FF2B5EF4-FFF2-40B4-BE49-F238E27FC236}">
                      <a16:creationId xmlns:a16="http://schemas.microsoft.com/office/drawing/2014/main" id="{A3C012BF-DC63-4D2F-8889-9316A82E51FF}"/>
                    </a:ext>
                  </a:extLst>
                </p:cNvPr>
                <p:cNvPicPr/>
                <p:nvPr/>
              </p:nvPicPr>
              <p:blipFill>
                <a:blip r:embed="rId173"/>
                <a:stretch>
                  <a:fillRect/>
                </a:stretch>
              </p:blipFill>
              <p:spPr>
                <a:xfrm>
                  <a:off x="7716333" y="2151787"/>
                  <a:ext cx="2988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63" name="Freihand 162">
                  <a:extLst>
                    <a:ext uri="{FF2B5EF4-FFF2-40B4-BE49-F238E27FC236}">
                      <a16:creationId xmlns:a16="http://schemas.microsoft.com/office/drawing/2014/main" id="{FD5B54DF-1C6D-455E-8FBF-017FA58D1228}"/>
                    </a:ext>
                  </a:extLst>
                </p14:cNvPr>
                <p14:cNvContentPartPr/>
                <p14:nvPr/>
              </p14:nvContentPartPr>
              <p14:xfrm>
                <a:off x="7814973" y="2235667"/>
                <a:ext cx="102600" cy="119160"/>
              </p14:xfrm>
            </p:contentPart>
          </mc:Choice>
          <mc:Fallback>
            <p:pic>
              <p:nvPicPr>
                <p:cNvPr id="163" name="Freihand 162">
                  <a:extLst>
                    <a:ext uri="{FF2B5EF4-FFF2-40B4-BE49-F238E27FC236}">
                      <a16:creationId xmlns:a16="http://schemas.microsoft.com/office/drawing/2014/main" id="{FD5B54DF-1C6D-455E-8FBF-017FA58D1228}"/>
                    </a:ext>
                  </a:extLst>
                </p:cNvPr>
                <p:cNvPicPr/>
                <p:nvPr/>
              </p:nvPicPr>
              <p:blipFill>
                <a:blip r:embed="rId175"/>
                <a:stretch>
                  <a:fillRect/>
                </a:stretch>
              </p:blipFill>
              <p:spPr>
                <a:xfrm>
                  <a:off x="7810653" y="2231347"/>
                  <a:ext cx="1112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64" name="Freihand 163">
                  <a:extLst>
                    <a:ext uri="{FF2B5EF4-FFF2-40B4-BE49-F238E27FC236}">
                      <a16:creationId xmlns:a16="http://schemas.microsoft.com/office/drawing/2014/main" id="{59A50F40-C04E-4B55-BF26-35DBB46722EB}"/>
                    </a:ext>
                  </a:extLst>
                </p14:cNvPr>
                <p14:cNvContentPartPr/>
                <p14:nvPr/>
              </p14:nvContentPartPr>
              <p14:xfrm>
                <a:off x="8073453" y="2187787"/>
                <a:ext cx="203760" cy="113400"/>
              </p14:xfrm>
            </p:contentPart>
          </mc:Choice>
          <mc:Fallback>
            <p:pic>
              <p:nvPicPr>
                <p:cNvPr id="164" name="Freihand 163">
                  <a:extLst>
                    <a:ext uri="{FF2B5EF4-FFF2-40B4-BE49-F238E27FC236}">
                      <a16:creationId xmlns:a16="http://schemas.microsoft.com/office/drawing/2014/main" id="{59A50F40-C04E-4B55-BF26-35DBB46722EB}"/>
                    </a:ext>
                  </a:extLst>
                </p:cNvPr>
                <p:cNvPicPr/>
                <p:nvPr/>
              </p:nvPicPr>
              <p:blipFill>
                <a:blip r:embed="rId177"/>
                <a:stretch>
                  <a:fillRect/>
                </a:stretch>
              </p:blipFill>
              <p:spPr>
                <a:xfrm>
                  <a:off x="8069133" y="2183467"/>
                  <a:ext cx="2124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65" name="Freihand 164">
                  <a:extLst>
                    <a:ext uri="{FF2B5EF4-FFF2-40B4-BE49-F238E27FC236}">
                      <a16:creationId xmlns:a16="http://schemas.microsoft.com/office/drawing/2014/main" id="{EAB1DD8B-011C-4A0F-BD9C-5CC2C410CF0B}"/>
                    </a:ext>
                  </a:extLst>
                </p14:cNvPr>
                <p14:cNvContentPartPr/>
                <p14:nvPr/>
              </p14:nvContentPartPr>
              <p14:xfrm>
                <a:off x="8250573" y="2095987"/>
                <a:ext cx="20520" cy="19800"/>
              </p14:xfrm>
            </p:contentPart>
          </mc:Choice>
          <mc:Fallback>
            <p:pic>
              <p:nvPicPr>
                <p:cNvPr id="165" name="Freihand 164">
                  <a:extLst>
                    <a:ext uri="{FF2B5EF4-FFF2-40B4-BE49-F238E27FC236}">
                      <a16:creationId xmlns:a16="http://schemas.microsoft.com/office/drawing/2014/main" id="{EAB1DD8B-011C-4A0F-BD9C-5CC2C410CF0B}"/>
                    </a:ext>
                  </a:extLst>
                </p:cNvPr>
                <p:cNvPicPr/>
                <p:nvPr/>
              </p:nvPicPr>
              <p:blipFill>
                <a:blip r:embed="rId179"/>
                <a:stretch>
                  <a:fillRect/>
                </a:stretch>
              </p:blipFill>
              <p:spPr>
                <a:xfrm>
                  <a:off x="8246253" y="2091667"/>
                  <a:ext cx="291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66" name="Freihand 165">
                  <a:extLst>
                    <a:ext uri="{FF2B5EF4-FFF2-40B4-BE49-F238E27FC236}">
                      <a16:creationId xmlns:a16="http://schemas.microsoft.com/office/drawing/2014/main" id="{52361480-3E71-41AD-BD1B-3021B05E2D8C}"/>
                    </a:ext>
                  </a:extLst>
                </p14:cNvPr>
                <p14:cNvContentPartPr/>
                <p14:nvPr/>
              </p14:nvContentPartPr>
              <p14:xfrm>
                <a:off x="8310693" y="2149267"/>
                <a:ext cx="147240" cy="121320"/>
              </p14:xfrm>
            </p:contentPart>
          </mc:Choice>
          <mc:Fallback>
            <p:pic>
              <p:nvPicPr>
                <p:cNvPr id="166" name="Freihand 165">
                  <a:extLst>
                    <a:ext uri="{FF2B5EF4-FFF2-40B4-BE49-F238E27FC236}">
                      <a16:creationId xmlns:a16="http://schemas.microsoft.com/office/drawing/2014/main" id="{52361480-3E71-41AD-BD1B-3021B05E2D8C}"/>
                    </a:ext>
                  </a:extLst>
                </p:cNvPr>
                <p:cNvPicPr/>
                <p:nvPr/>
              </p:nvPicPr>
              <p:blipFill>
                <a:blip r:embed="rId181"/>
                <a:stretch>
                  <a:fillRect/>
                </a:stretch>
              </p:blipFill>
              <p:spPr>
                <a:xfrm>
                  <a:off x="8306373" y="2144947"/>
                  <a:ext cx="1558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67" name="Freihand 166">
                  <a:extLst>
                    <a:ext uri="{FF2B5EF4-FFF2-40B4-BE49-F238E27FC236}">
                      <a16:creationId xmlns:a16="http://schemas.microsoft.com/office/drawing/2014/main" id="{655604EA-85F5-4D5E-BC50-04D6748DF206}"/>
                    </a:ext>
                  </a:extLst>
                </p14:cNvPr>
                <p14:cNvContentPartPr/>
                <p14:nvPr/>
              </p14:nvContentPartPr>
              <p14:xfrm>
                <a:off x="8450013" y="2113987"/>
                <a:ext cx="153000" cy="124560"/>
              </p14:xfrm>
            </p:contentPart>
          </mc:Choice>
          <mc:Fallback>
            <p:pic>
              <p:nvPicPr>
                <p:cNvPr id="167" name="Freihand 166">
                  <a:extLst>
                    <a:ext uri="{FF2B5EF4-FFF2-40B4-BE49-F238E27FC236}">
                      <a16:creationId xmlns:a16="http://schemas.microsoft.com/office/drawing/2014/main" id="{655604EA-85F5-4D5E-BC50-04D6748DF206}"/>
                    </a:ext>
                  </a:extLst>
                </p:cNvPr>
                <p:cNvPicPr/>
                <p:nvPr/>
              </p:nvPicPr>
              <p:blipFill>
                <a:blip r:embed="rId183"/>
                <a:stretch>
                  <a:fillRect/>
                </a:stretch>
              </p:blipFill>
              <p:spPr>
                <a:xfrm>
                  <a:off x="8445693" y="2109667"/>
                  <a:ext cx="1616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68" name="Freihand 167">
                  <a:extLst>
                    <a:ext uri="{FF2B5EF4-FFF2-40B4-BE49-F238E27FC236}">
                      <a16:creationId xmlns:a16="http://schemas.microsoft.com/office/drawing/2014/main" id="{4371D5F4-FB96-4A46-86EC-6DBDAFD441EA}"/>
                    </a:ext>
                  </a:extLst>
                </p14:cNvPr>
                <p14:cNvContentPartPr/>
                <p14:nvPr/>
              </p14:nvContentPartPr>
              <p14:xfrm>
                <a:off x="8592213" y="2110027"/>
                <a:ext cx="140400" cy="90000"/>
              </p14:xfrm>
            </p:contentPart>
          </mc:Choice>
          <mc:Fallback>
            <p:pic>
              <p:nvPicPr>
                <p:cNvPr id="168" name="Freihand 167">
                  <a:extLst>
                    <a:ext uri="{FF2B5EF4-FFF2-40B4-BE49-F238E27FC236}">
                      <a16:creationId xmlns:a16="http://schemas.microsoft.com/office/drawing/2014/main" id="{4371D5F4-FB96-4A46-86EC-6DBDAFD441EA}"/>
                    </a:ext>
                  </a:extLst>
                </p:cNvPr>
                <p:cNvPicPr/>
                <p:nvPr/>
              </p:nvPicPr>
              <p:blipFill>
                <a:blip r:embed="rId185"/>
                <a:stretch>
                  <a:fillRect/>
                </a:stretch>
              </p:blipFill>
              <p:spPr>
                <a:xfrm>
                  <a:off x="8587893" y="2105707"/>
                  <a:ext cx="1490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69" name="Freihand 168">
                  <a:extLst>
                    <a:ext uri="{FF2B5EF4-FFF2-40B4-BE49-F238E27FC236}">
                      <a16:creationId xmlns:a16="http://schemas.microsoft.com/office/drawing/2014/main" id="{A6D5D0D4-B9AA-4895-8638-0DEC484C589F}"/>
                    </a:ext>
                  </a:extLst>
                </p14:cNvPr>
                <p14:cNvContentPartPr/>
                <p14:nvPr/>
              </p14:nvContentPartPr>
              <p14:xfrm>
                <a:off x="8737293" y="2067187"/>
                <a:ext cx="87480" cy="122760"/>
              </p14:xfrm>
            </p:contentPart>
          </mc:Choice>
          <mc:Fallback>
            <p:pic>
              <p:nvPicPr>
                <p:cNvPr id="169" name="Freihand 168">
                  <a:extLst>
                    <a:ext uri="{FF2B5EF4-FFF2-40B4-BE49-F238E27FC236}">
                      <a16:creationId xmlns:a16="http://schemas.microsoft.com/office/drawing/2014/main" id="{A6D5D0D4-B9AA-4895-8638-0DEC484C589F}"/>
                    </a:ext>
                  </a:extLst>
                </p:cNvPr>
                <p:cNvPicPr/>
                <p:nvPr/>
              </p:nvPicPr>
              <p:blipFill>
                <a:blip r:embed="rId187"/>
                <a:stretch>
                  <a:fillRect/>
                </a:stretch>
              </p:blipFill>
              <p:spPr>
                <a:xfrm>
                  <a:off x="8732973" y="2062867"/>
                  <a:ext cx="961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70" name="Freihand 169">
                  <a:extLst>
                    <a:ext uri="{FF2B5EF4-FFF2-40B4-BE49-F238E27FC236}">
                      <a16:creationId xmlns:a16="http://schemas.microsoft.com/office/drawing/2014/main" id="{5D4E283A-0B20-4BC8-A53A-91FE54ED40C8}"/>
                    </a:ext>
                  </a:extLst>
                </p14:cNvPr>
                <p14:cNvContentPartPr/>
                <p14:nvPr/>
              </p14:nvContentPartPr>
              <p14:xfrm>
                <a:off x="8850333" y="2072947"/>
                <a:ext cx="259920" cy="60480"/>
              </p14:xfrm>
            </p:contentPart>
          </mc:Choice>
          <mc:Fallback>
            <p:pic>
              <p:nvPicPr>
                <p:cNvPr id="170" name="Freihand 169">
                  <a:extLst>
                    <a:ext uri="{FF2B5EF4-FFF2-40B4-BE49-F238E27FC236}">
                      <a16:creationId xmlns:a16="http://schemas.microsoft.com/office/drawing/2014/main" id="{5D4E283A-0B20-4BC8-A53A-91FE54ED40C8}"/>
                    </a:ext>
                  </a:extLst>
                </p:cNvPr>
                <p:cNvPicPr/>
                <p:nvPr/>
              </p:nvPicPr>
              <p:blipFill>
                <a:blip r:embed="rId189"/>
                <a:stretch>
                  <a:fillRect/>
                </a:stretch>
              </p:blipFill>
              <p:spPr>
                <a:xfrm>
                  <a:off x="8846013" y="2068627"/>
                  <a:ext cx="2685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71" name="Freihand 170">
                  <a:extLst>
                    <a:ext uri="{FF2B5EF4-FFF2-40B4-BE49-F238E27FC236}">
                      <a16:creationId xmlns:a16="http://schemas.microsoft.com/office/drawing/2014/main" id="{57A2BA31-77F2-45EA-B849-F4663E2C08FA}"/>
                    </a:ext>
                  </a:extLst>
                </p14:cNvPr>
                <p14:cNvContentPartPr/>
                <p14:nvPr/>
              </p14:nvContentPartPr>
              <p14:xfrm>
                <a:off x="9011973" y="1964227"/>
                <a:ext cx="360" cy="360"/>
              </p14:xfrm>
            </p:contentPart>
          </mc:Choice>
          <mc:Fallback>
            <p:pic>
              <p:nvPicPr>
                <p:cNvPr id="171" name="Freihand 170">
                  <a:extLst>
                    <a:ext uri="{FF2B5EF4-FFF2-40B4-BE49-F238E27FC236}">
                      <a16:creationId xmlns:a16="http://schemas.microsoft.com/office/drawing/2014/main" id="{57A2BA31-77F2-45EA-B849-F4663E2C08FA}"/>
                    </a:ext>
                  </a:extLst>
                </p:cNvPr>
                <p:cNvPicPr/>
                <p:nvPr/>
              </p:nvPicPr>
              <p:blipFill>
                <a:blip r:embed="rId191"/>
                <a:stretch>
                  <a:fillRect/>
                </a:stretch>
              </p:blipFill>
              <p:spPr>
                <a:xfrm>
                  <a:off x="9007653" y="19599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72" name="Freihand 171">
                  <a:extLst>
                    <a:ext uri="{FF2B5EF4-FFF2-40B4-BE49-F238E27FC236}">
                      <a16:creationId xmlns:a16="http://schemas.microsoft.com/office/drawing/2014/main" id="{CD0A1416-2715-41F3-90F0-55A78D845B9D}"/>
                    </a:ext>
                  </a:extLst>
                </p14:cNvPr>
                <p14:cNvContentPartPr/>
                <p14:nvPr/>
              </p14:nvContentPartPr>
              <p14:xfrm>
                <a:off x="9146973" y="2020387"/>
                <a:ext cx="111240" cy="297360"/>
              </p14:xfrm>
            </p:contentPart>
          </mc:Choice>
          <mc:Fallback>
            <p:pic>
              <p:nvPicPr>
                <p:cNvPr id="172" name="Freihand 171">
                  <a:extLst>
                    <a:ext uri="{FF2B5EF4-FFF2-40B4-BE49-F238E27FC236}">
                      <a16:creationId xmlns:a16="http://schemas.microsoft.com/office/drawing/2014/main" id="{CD0A1416-2715-41F3-90F0-55A78D845B9D}"/>
                    </a:ext>
                  </a:extLst>
                </p:cNvPr>
                <p:cNvPicPr/>
                <p:nvPr/>
              </p:nvPicPr>
              <p:blipFill>
                <a:blip r:embed="rId193"/>
                <a:stretch>
                  <a:fillRect/>
                </a:stretch>
              </p:blipFill>
              <p:spPr>
                <a:xfrm>
                  <a:off x="9142653" y="2016067"/>
                  <a:ext cx="119880" cy="306000"/>
                </a:xfrm>
                <a:prstGeom prst="rect">
                  <a:avLst/>
                </a:prstGeom>
              </p:spPr>
            </p:pic>
          </mc:Fallback>
        </mc:AlternateContent>
      </p:grpSp>
      <p:grpSp>
        <p:nvGrpSpPr>
          <p:cNvPr id="178" name="Gruppieren 177">
            <a:extLst>
              <a:ext uri="{FF2B5EF4-FFF2-40B4-BE49-F238E27FC236}">
                <a16:creationId xmlns:a16="http://schemas.microsoft.com/office/drawing/2014/main" id="{9618E93C-D01B-48DB-A9B0-7300E3AB6D77}"/>
              </a:ext>
            </a:extLst>
          </p:cNvPr>
          <p:cNvGrpSpPr/>
          <p:nvPr/>
        </p:nvGrpSpPr>
        <p:grpSpPr>
          <a:xfrm>
            <a:off x="9596973" y="1843627"/>
            <a:ext cx="536040" cy="196560"/>
            <a:chOff x="9596973" y="1843627"/>
            <a:chExt cx="536040" cy="196560"/>
          </a:xfrm>
        </p:grpSpPr>
        <mc:AlternateContent xmlns:mc="http://schemas.openxmlformats.org/markup-compatibility/2006">
          <mc:Choice xmlns:p14="http://schemas.microsoft.com/office/powerpoint/2010/main" Requires="p14">
            <p:contentPart p14:bwMode="auto" r:id="rId194">
              <p14:nvContentPartPr>
                <p14:cNvPr id="173" name="Freihand 172">
                  <a:extLst>
                    <a:ext uri="{FF2B5EF4-FFF2-40B4-BE49-F238E27FC236}">
                      <a16:creationId xmlns:a16="http://schemas.microsoft.com/office/drawing/2014/main" id="{AA4F74FD-2D2B-445D-9E4F-47043AEE9C23}"/>
                    </a:ext>
                  </a:extLst>
                </p14:cNvPr>
                <p14:cNvContentPartPr/>
                <p14:nvPr/>
              </p14:nvContentPartPr>
              <p14:xfrm>
                <a:off x="9596973" y="1930387"/>
                <a:ext cx="339480" cy="109800"/>
              </p14:xfrm>
            </p:contentPart>
          </mc:Choice>
          <mc:Fallback>
            <p:pic>
              <p:nvPicPr>
                <p:cNvPr id="173" name="Freihand 172">
                  <a:extLst>
                    <a:ext uri="{FF2B5EF4-FFF2-40B4-BE49-F238E27FC236}">
                      <a16:creationId xmlns:a16="http://schemas.microsoft.com/office/drawing/2014/main" id="{AA4F74FD-2D2B-445D-9E4F-47043AEE9C23}"/>
                    </a:ext>
                  </a:extLst>
                </p:cNvPr>
                <p:cNvPicPr/>
                <p:nvPr/>
              </p:nvPicPr>
              <p:blipFill>
                <a:blip r:embed="rId195"/>
                <a:stretch>
                  <a:fillRect/>
                </a:stretch>
              </p:blipFill>
              <p:spPr>
                <a:xfrm>
                  <a:off x="9592653" y="1926067"/>
                  <a:ext cx="3481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74" name="Freihand 173">
                  <a:extLst>
                    <a:ext uri="{FF2B5EF4-FFF2-40B4-BE49-F238E27FC236}">
                      <a16:creationId xmlns:a16="http://schemas.microsoft.com/office/drawing/2014/main" id="{DDA9F2D6-8C57-478B-9DE2-1BAD510A47CA}"/>
                    </a:ext>
                  </a:extLst>
                </p14:cNvPr>
                <p14:cNvContentPartPr/>
                <p14:nvPr/>
              </p14:nvContentPartPr>
              <p14:xfrm>
                <a:off x="9983253" y="1843627"/>
                <a:ext cx="149760" cy="182160"/>
              </p14:xfrm>
            </p:contentPart>
          </mc:Choice>
          <mc:Fallback>
            <p:pic>
              <p:nvPicPr>
                <p:cNvPr id="174" name="Freihand 173">
                  <a:extLst>
                    <a:ext uri="{FF2B5EF4-FFF2-40B4-BE49-F238E27FC236}">
                      <a16:creationId xmlns:a16="http://schemas.microsoft.com/office/drawing/2014/main" id="{DDA9F2D6-8C57-478B-9DE2-1BAD510A47CA}"/>
                    </a:ext>
                  </a:extLst>
                </p:cNvPr>
                <p:cNvPicPr/>
                <p:nvPr/>
              </p:nvPicPr>
              <p:blipFill>
                <a:blip r:embed="rId197"/>
                <a:stretch>
                  <a:fillRect/>
                </a:stretch>
              </p:blipFill>
              <p:spPr>
                <a:xfrm>
                  <a:off x="9978933" y="1839307"/>
                  <a:ext cx="158400" cy="190800"/>
                </a:xfrm>
                <a:prstGeom prst="rect">
                  <a:avLst/>
                </a:prstGeom>
              </p:spPr>
            </p:pic>
          </mc:Fallback>
        </mc:AlternateContent>
      </p:grpSp>
      <p:grpSp>
        <p:nvGrpSpPr>
          <p:cNvPr id="184" name="Gruppieren 183">
            <a:extLst>
              <a:ext uri="{FF2B5EF4-FFF2-40B4-BE49-F238E27FC236}">
                <a16:creationId xmlns:a16="http://schemas.microsoft.com/office/drawing/2014/main" id="{A8CD19FE-83CC-4743-A52A-0876089A4590}"/>
              </a:ext>
            </a:extLst>
          </p:cNvPr>
          <p:cNvGrpSpPr/>
          <p:nvPr/>
        </p:nvGrpSpPr>
        <p:grpSpPr>
          <a:xfrm>
            <a:off x="1679493" y="1549867"/>
            <a:ext cx="3390480" cy="2980800"/>
            <a:chOff x="1679493" y="1549867"/>
            <a:chExt cx="3390480" cy="2980800"/>
          </a:xfrm>
        </p:grpSpPr>
        <mc:AlternateContent xmlns:mc="http://schemas.openxmlformats.org/markup-compatibility/2006">
          <mc:Choice xmlns:p14="http://schemas.microsoft.com/office/powerpoint/2010/main" Requires="p14">
            <p:contentPart p14:bwMode="auto" r:id="rId198">
              <p14:nvContentPartPr>
                <p14:cNvPr id="17" name="Freihand 16">
                  <a:extLst>
                    <a:ext uri="{FF2B5EF4-FFF2-40B4-BE49-F238E27FC236}">
                      <a16:creationId xmlns:a16="http://schemas.microsoft.com/office/drawing/2014/main" id="{FD18E11A-9CB8-4E84-A982-393D5D1AF0F9}"/>
                    </a:ext>
                  </a:extLst>
                </p14:cNvPr>
                <p14:cNvContentPartPr/>
                <p14:nvPr/>
              </p14:nvContentPartPr>
              <p14:xfrm>
                <a:off x="2162973" y="1752547"/>
                <a:ext cx="102960" cy="2352600"/>
              </p14:xfrm>
            </p:contentPart>
          </mc:Choice>
          <mc:Fallback>
            <p:pic>
              <p:nvPicPr>
                <p:cNvPr id="17" name="Freihand 16">
                  <a:extLst>
                    <a:ext uri="{FF2B5EF4-FFF2-40B4-BE49-F238E27FC236}">
                      <a16:creationId xmlns:a16="http://schemas.microsoft.com/office/drawing/2014/main" id="{FD18E11A-9CB8-4E84-A982-393D5D1AF0F9}"/>
                    </a:ext>
                  </a:extLst>
                </p:cNvPr>
                <p:cNvPicPr/>
                <p:nvPr/>
              </p:nvPicPr>
              <p:blipFill>
                <a:blip r:embed="rId199"/>
                <a:stretch>
                  <a:fillRect/>
                </a:stretch>
              </p:blipFill>
              <p:spPr>
                <a:xfrm>
                  <a:off x="2158653" y="1748227"/>
                  <a:ext cx="111600" cy="23612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8" name="Freihand 17">
                  <a:extLst>
                    <a:ext uri="{FF2B5EF4-FFF2-40B4-BE49-F238E27FC236}">
                      <a16:creationId xmlns:a16="http://schemas.microsoft.com/office/drawing/2014/main" id="{FE9E12E6-E68F-4C20-B138-7B670567FCB7}"/>
                    </a:ext>
                  </a:extLst>
                </p14:cNvPr>
                <p14:cNvContentPartPr/>
                <p14:nvPr/>
              </p14:nvContentPartPr>
              <p14:xfrm>
                <a:off x="1874613" y="3996427"/>
                <a:ext cx="3081600" cy="51480"/>
              </p14:xfrm>
            </p:contentPart>
          </mc:Choice>
          <mc:Fallback>
            <p:pic>
              <p:nvPicPr>
                <p:cNvPr id="18" name="Freihand 17">
                  <a:extLst>
                    <a:ext uri="{FF2B5EF4-FFF2-40B4-BE49-F238E27FC236}">
                      <a16:creationId xmlns:a16="http://schemas.microsoft.com/office/drawing/2014/main" id="{FE9E12E6-E68F-4C20-B138-7B670567FCB7}"/>
                    </a:ext>
                  </a:extLst>
                </p:cNvPr>
                <p:cNvPicPr/>
                <p:nvPr/>
              </p:nvPicPr>
              <p:blipFill>
                <a:blip r:embed="rId201"/>
                <a:stretch>
                  <a:fillRect/>
                </a:stretch>
              </p:blipFill>
              <p:spPr>
                <a:xfrm>
                  <a:off x="1870293" y="3992107"/>
                  <a:ext cx="30902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9" name="Freihand 18">
                  <a:extLst>
                    <a:ext uri="{FF2B5EF4-FFF2-40B4-BE49-F238E27FC236}">
                      <a16:creationId xmlns:a16="http://schemas.microsoft.com/office/drawing/2014/main" id="{8FC8ECB8-D648-4205-BC48-7167D351BAF9}"/>
                    </a:ext>
                  </a:extLst>
                </p14:cNvPr>
                <p14:cNvContentPartPr/>
                <p14:nvPr/>
              </p14:nvContentPartPr>
              <p14:xfrm>
                <a:off x="4952613" y="3952147"/>
                <a:ext cx="117360" cy="181080"/>
              </p14:xfrm>
            </p:contentPart>
          </mc:Choice>
          <mc:Fallback>
            <p:pic>
              <p:nvPicPr>
                <p:cNvPr id="19" name="Freihand 18">
                  <a:extLst>
                    <a:ext uri="{FF2B5EF4-FFF2-40B4-BE49-F238E27FC236}">
                      <a16:creationId xmlns:a16="http://schemas.microsoft.com/office/drawing/2014/main" id="{8FC8ECB8-D648-4205-BC48-7167D351BAF9}"/>
                    </a:ext>
                  </a:extLst>
                </p:cNvPr>
                <p:cNvPicPr/>
                <p:nvPr/>
              </p:nvPicPr>
              <p:blipFill>
                <a:blip r:embed="rId203"/>
                <a:stretch>
                  <a:fillRect/>
                </a:stretch>
              </p:blipFill>
              <p:spPr>
                <a:xfrm>
                  <a:off x="4948293" y="3947827"/>
                  <a:ext cx="12600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20" name="Freihand 19">
                  <a:extLst>
                    <a:ext uri="{FF2B5EF4-FFF2-40B4-BE49-F238E27FC236}">
                      <a16:creationId xmlns:a16="http://schemas.microsoft.com/office/drawing/2014/main" id="{15CAAB67-958E-4443-8757-88566E1FA0C2}"/>
                    </a:ext>
                  </a:extLst>
                </p14:cNvPr>
                <p14:cNvContentPartPr/>
                <p14:nvPr/>
              </p14:nvContentPartPr>
              <p14:xfrm>
                <a:off x="2071893" y="1549867"/>
                <a:ext cx="324720" cy="262440"/>
              </p14:xfrm>
            </p:contentPart>
          </mc:Choice>
          <mc:Fallback>
            <p:pic>
              <p:nvPicPr>
                <p:cNvPr id="20" name="Freihand 19">
                  <a:extLst>
                    <a:ext uri="{FF2B5EF4-FFF2-40B4-BE49-F238E27FC236}">
                      <a16:creationId xmlns:a16="http://schemas.microsoft.com/office/drawing/2014/main" id="{15CAAB67-958E-4443-8757-88566E1FA0C2}"/>
                    </a:ext>
                  </a:extLst>
                </p:cNvPr>
                <p:cNvPicPr/>
                <p:nvPr/>
              </p:nvPicPr>
              <p:blipFill>
                <a:blip r:embed="rId205"/>
                <a:stretch>
                  <a:fillRect/>
                </a:stretch>
              </p:blipFill>
              <p:spPr>
                <a:xfrm>
                  <a:off x="2067573" y="1545547"/>
                  <a:ext cx="33336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21" name="Freihand 20">
                  <a:extLst>
                    <a:ext uri="{FF2B5EF4-FFF2-40B4-BE49-F238E27FC236}">
                      <a16:creationId xmlns:a16="http://schemas.microsoft.com/office/drawing/2014/main" id="{4528F817-522F-400B-A283-78A7B8A6B782}"/>
                    </a:ext>
                  </a:extLst>
                </p14:cNvPr>
                <p14:cNvContentPartPr/>
                <p14:nvPr/>
              </p14:nvContentPartPr>
              <p14:xfrm>
                <a:off x="2020773" y="1924987"/>
                <a:ext cx="2550240" cy="38520"/>
              </p14:xfrm>
            </p:contentPart>
          </mc:Choice>
          <mc:Fallback>
            <p:pic>
              <p:nvPicPr>
                <p:cNvPr id="21" name="Freihand 20">
                  <a:extLst>
                    <a:ext uri="{FF2B5EF4-FFF2-40B4-BE49-F238E27FC236}">
                      <a16:creationId xmlns:a16="http://schemas.microsoft.com/office/drawing/2014/main" id="{4528F817-522F-400B-A283-78A7B8A6B782}"/>
                    </a:ext>
                  </a:extLst>
                </p:cNvPr>
                <p:cNvPicPr/>
                <p:nvPr/>
              </p:nvPicPr>
              <p:blipFill>
                <a:blip r:embed="rId207"/>
                <a:stretch>
                  <a:fillRect/>
                </a:stretch>
              </p:blipFill>
              <p:spPr>
                <a:xfrm>
                  <a:off x="2016453" y="1920667"/>
                  <a:ext cx="255888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22" name="Freihand 21">
                  <a:extLst>
                    <a:ext uri="{FF2B5EF4-FFF2-40B4-BE49-F238E27FC236}">
                      <a16:creationId xmlns:a16="http://schemas.microsoft.com/office/drawing/2014/main" id="{94EB970C-8659-4916-AD6A-F9207C2D5BFD}"/>
                    </a:ext>
                  </a:extLst>
                </p14:cNvPr>
                <p14:cNvContentPartPr/>
                <p14:nvPr/>
              </p14:nvContentPartPr>
              <p14:xfrm>
                <a:off x="4444293" y="1730587"/>
                <a:ext cx="63000" cy="2454480"/>
              </p14:xfrm>
            </p:contentPart>
          </mc:Choice>
          <mc:Fallback>
            <p:pic>
              <p:nvPicPr>
                <p:cNvPr id="22" name="Freihand 21">
                  <a:extLst>
                    <a:ext uri="{FF2B5EF4-FFF2-40B4-BE49-F238E27FC236}">
                      <a16:creationId xmlns:a16="http://schemas.microsoft.com/office/drawing/2014/main" id="{94EB970C-8659-4916-AD6A-F9207C2D5BFD}"/>
                    </a:ext>
                  </a:extLst>
                </p:cNvPr>
                <p:cNvPicPr/>
                <p:nvPr/>
              </p:nvPicPr>
              <p:blipFill>
                <a:blip r:embed="rId209"/>
                <a:stretch>
                  <a:fillRect/>
                </a:stretch>
              </p:blipFill>
              <p:spPr>
                <a:xfrm>
                  <a:off x="4439973" y="1726267"/>
                  <a:ext cx="71640" cy="24631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23" name="Freihand 22">
                  <a:extLst>
                    <a:ext uri="{FF2B5EF4-FFF2-40B4-BE49-F238E27FC236}">
                      <a16:creationId xmlns:a16="http://schemas.microsoft.com/office/drawing/2014/main" id="{D33818E4-EDCA-4C89-8A8B-6724458ECC6D}"/>
                    </a:ext>
                  </a:extLst>
                </p14:cNvPr>
                <p14:cNvContentPartPr/>
                <p14:nvPr/>
              </p14:nvContentPartPr>
              <p14:xfrm>
                <a:off x="4306053" y="4147627"/>
                <a:ext cx="215280" cy="262080"/>
              </p14:xfrm>
            </p:contentPart>
          </mc:Choice>
          <mc:Fallback>
            <p:pic>
              <p:nvPicPr>
                <p:cNvPr id="23" name="Freihand 22">
                  <a:extLst>
                    <a:ext uri="{FF2B5EF4-FFF2-40B4-BE49-F238E27FC236}">
                      <a16:creationId xmlns:a16="http://schemas.microsoft.com/office/drawing/2014/main" id="{D33818E4-EDCA-4C89-8A8B-6724458ECC6D}"/>
                    </a:ext>
                  </a:extLst>
                </p:cNvPr>
                <p:cNvPicPr/>
                <p:nvPr/>
              </p:nvPicPr>
              <p:blipFill>
                <a:blip r:embed="rId211"/>
                <a:stretch>
                  <a:fillRect/>
                </a:stretch>
              </p:blipFill>
              <p:spPr>
                <a:xfrm>
                  <a:off x="4301733" y="4143307"/>
                  <a:ext cx="22392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24" name="Freihand 23">
                  <a:extLst>
                    <a:ext uri="{FF2B5EF4-FFF2-40B4-BE49-F238E27FC236}">
                      <a16:creationId xmlns:a16="http://schemas.microsoft.com/office/drawing/2014/main" id="{776D798E-8E6B-471B-BE86-50544943BAF1}"/>
                    </a:ext>
                  </a:extLst>
                </p14:cNvPr>
                <p14:cNvContentPartPr/>
                <p14:nvPr/>
              </p14:nvContentPartPr>
              <p14:xfrm>
                <a:off x="4721133" y="1724107"/>
                <a:ext cx="8640" cy="96120"/>
              </p14:xfrm>
            </p:contentPart>
          </mc:Choice>
          <mc:Fallback>
            <p:pic>
              <p:nvPicPr>
                <p:cNvPr id="24" name="Freihand 23">
                  <a:extLst>
                    <a:ext uri="{FF2B5EF4-FFF2-40B4-BE49-F238E27FC236}">
                      <a16:creationId xmlns:a16="http://schemas.microsoft.com/office/drawing/2014/main" id="{776D798E-8E6B-471B-BE86-50544943BAF1}"/>
                    </a:ext>
                  </a:extLst>
                </p:cNvPr>
                <p:cNvPicPr/>
                <p:nvPr/>
              </p:nvPicPr>
              <p:blipFill>
                <a:blip r:embed="rId213"/>
                <a:stretch>
                  <a:fillRect/>
                </a:stretch>
              </p:blipFill>
              <p:spPr>
                <a:xfrm>
                  <a:off x="4716813" y="1719787"/>
                  <a:ext cx="172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25" name="Freihand 24">
                  <a:extLst>
                    <a:ext uri="{FF2B5EF4-FFF2-40B4-BE49-F238E27FC236}">
                      <a16:creationId xmlns:a16="http://schemas.microsoft.com/office/drawing/2014/main" id="{4F22B398-B496-4752-A63C-CADA477BA5AE}"/>
                    </a:ext>
                  </a:extLst>
                </p14:cNvPr>
                <p14:cNvContentPartPr/>
                <p14:nvPr/>
              </p14:nvContentPartPr>
              <p14:xfrm>
                <a:off x="4648413" y="1678027"/>
                <a:ext cx="163080" cy="181800"/>
              </p14:xfrm>
            </p:contentPart>
          </mc:Choice>
          <mc:Fallback>
            <p:pic>
              <p:nvPicPr>
                <p:cNvPr id="25" name="Freihand 24">
                  <a:extLst>
                    <a:ext uri="{FF2B5EF4-FFF2-40B4-BE49-F238E27FC236}">
                      <a16:creationId xmlns:a16="http://schemas.microsoft.com/office/drawing/2014/main" id="{4F22B398-B496-4752-A63C-CADA477BA5AE}"/>
                    </a:ext>
                  </a:extLst>
                </p:cNvPr>
                <p:cNvPicPr/>
                <p:nvPr/>
              </p:nvPicPr>
              <p:blipFill>
                <a:blip r:embed="rId215"/>
                <a:stretch>
                  <a:fillRect/>
                </a:stretch>
              </p:blipFill>
              <p:spPr>
                <a:xfrm>
                  <a:off x="4644093" y="1673707"/>
                  <a:ext cx="1717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27" name="Freihand 26">
                  <a:extLst>
                    <a:ext uri="{FF2B5EF4-FFF2-40B4-BE49-F238E27FC236}">
                      <a16:creationId xmlns:a16="http://schemas.microsoft.com/office/drawing/2014/main" id="{496A5818-4993-4260-B883-2D0610093DFC}"/>
                    </a:ext>
                  </a:extLst>
                </p14:cNvPr>
                <p14:cNvContentPartPr/>
                <p14:nvPr/>
              </p14:nvContentPartPr>
              <p14:xfrm>
                <a:off x="1822773" y="4073467"/>
                <a:ext cx="161640" cy="150480"/>
              </p14:xfrm>
            </p:contentPart>
          </mc:Choice>
          <mc:Fallback>
            <p:pic>
              <p:nvPicPr>
                <p:cNvPr id="27" name="Freihand 26">
                  <a:extLst>
                    <a:ext uri="{FF2B5EF4-FFF2-40B4-BE49-F238E27FC236}">
                      <a16:creationId xmlns:a16="http://schemas.microsoft.com/office/drawing/2014/main" id="{496A5818-4993-4260-B883-2D0610093DFC}"/>
                    </a:ext>
                  </a:extLst>
                </p:cNvPr>
                <p:cNvPicPr/>
                <p:nvPr/>
              </p:nvPicPr>
              <p:blipFill>
                <a:blip r:embed="rId217"/>
                <a:stretch>
                  <a:fillRect/>
                </a:stretch>
              </p:blipFill>
              <p:spPr>
                <a:xfrm>
                  <a:off x="1818453" y="4069147"/>
                  <a:ext cx="17028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28" name="Freihand 27">
                  <a:extLst>
                    <a:ext uri="{FF2B5EF4-FFF2-40B4-BE49-F238E27FC236}">
                      <a16:creationId xmlns:a16="http://schemas.microsoft.com/office/drawing/2014/main" id="{36848BC6-DC0E-4D44-A63B-AE290DA3EED3}"/>
                    </a:ext>
                  </a:extLst>
                </p14:cNvPr>
                <p14:cNvContentPartPr/>
                <p14:nvPr/>
              </p14:nvContentPartPr>
              <p14:xfrm>
                <a:off x="1900533" y="4123507"/>
                <a:ext cx="108000" cy="16920"/>
              </p14:xfrm>
            </p:contentPart>
          </mc:Choice>
          <mc:Fallback>
            <p:pic>
              <p:nvPicPr>
                <p:cNvPr id="28" name="Freihand 27">
                  <a:extLst>
                    <a:ext uri="{FF2B5EF4-FFF2-40B4-BE49-F238E27FC236}">
                      <a16:creationId xmlns:a16="http://schemas.microsoft.com/office/drawing/2014/main" id="{36848BC6-DC0E-4D44-A63B-AE290DA3EED3}"/>
                    </a:ext>
                  </a:extLst>
                </p:cNvPr>
                <p:cNvPicPr/>
                <p:nvPr/>
              </p:nvPicPr>
              <p:blipFill>
                <a:blip r:embed="rId219"/>
                <a:stretch>
                  <a:fillRect/>
                </a:stretch>
              </p:blipFill>
              <p:spPr>
                <a:xfrm>
                  <a:off x="1896213" y="4119187"/>
                  <a:ext cx="1166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30" name="Freihand 29">
                  <a:extLst>
                    <a:ext uri="{FF2B5EF4-FFF2-40B4-BE49-F238E27FC236}">
                      <a16:creationId xmlns:a16="http://schemas.microsoft.com/office/drawing/2014/main" id="{3E7CEFCC-0807-4AA6-BEAE-82CB28A949EA}"/>
                    </a:ext>
                  </a:extLst>
                </p14:cNvPr>
                <p14:cNvContentPartPr/>
                <p14:nvPr/>
              </p14:nvContentPartPr>
              <p14:xfrm>
                <a:off x="1679493" y="2535907"/>
                <a:ext cx="166680" cy="263880"/>
              </p14:xfrm>
            </p:contentPart>
          </mc:Choice>
          <mc:Fallback>
            <p:pic>
              <p:nvPicPr>
                <p:cNvPr id="30" name="Freihand 29">
                  <a:extLst>
                    <a:ext uri="{FF2B5EF4-FFF2-40B4-BE49-F238E27FC236}">
                      <a16:creationId xmlns:a16="http://schemas.microsoft.com/office/drawing/2014/main" id="{3E7CEFCC-0807-4AA6-BEAE-82CB28A949EA}"/>
                    </a:ext>
                  </a:extLst>
                </p:cNvPr>
                <p:cNvPicPr/>
                <p:nvPr/>
              </p:nvPicPr>
              <p:blipFill>
                <a:blip r:embed="rId221"/>
                <a:stretch>
                  <a:fillRect/>
                </a:stretch>
              </p:blipFill>
              <p:spPr>
                <a:xfrm>
                  <a:off x="1675173" y="2531587"/>
                  <a:ext cx="17532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31" name="Freihand 30">
                  <a:extLst>
                    <a:ext uri="{FF2B5EF4-FFF2-40B4-BE49-F238E27FC236}">
                      <a16:creationId xmlns:a16="http://schemas.microsoft.com/office/drawing/2014/main" id="{D4DB135F-2743-4771-A516-12CD3E4BFF0F}"/>
                    </a:ext>
                  </a:extLst>
                </p14:cNvPr>
                <p14:cNvContentPartPr/>
                <p14:nvPr/>
              </p14:nvContentPartPr>
              <p14:xfrm>
                <a:off x="1715493" y="2473987"/>
                <a:ext cx="159120" cy="334080"/>
              </p14:xfrm>
            </p:contentPart>
          </mc:Choice>
          <mc:Fallback>
            <p:pic>
              <p:nvPicPr>
                <p:cNvPr id="31" name="Freihand 30">
                  <a:extLst>
                    <a:ext uri="{FF2B5EF4-FFF2-40B4-BE49-F238E27FC236}">
                      <a16:creationId xmlns:a16="http://schemas.microsoft.com/office/drawing/2014/main" id="{D4DB135F-2743-4771-A516-12CD3E4BFF0F}"/>
                    </a:ext>
                  </a:extLst>
                </p:cNvPr>
                <p:cNvPicPr/>
                <p:nvPr/>
              </p:nvPicPr>
              <p:blipFill>
                <a:blip r:embed="rId223"/>
                <a:stretch>
                  <a:fillRect/>
                </a:stretch>
              </p:blipFill>
              <p:spPr>
                <a:xfrm>
                  <a:off x="1711173" y="2469667"/>
                  <a:ext cx="167760" cy="3427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32" name="Freihand 31">
                  <a:extLst>
                    <a:ext uri="{FF2B5EF4-FFF2-40B4-BE49-F238E27FC236}">
                      <a16:creationId xmlns:a16="http://schemas.microsoft.com/office/drawing/2014/main" id="{7F469422-3411-4242-87CE-C03D19E27F85}"/>
                    </a:ext>
                  </a:extLst>
                </p14:cNvPr>
                <p14:cNvContentPartPr/>
                <p14:nvPr/>
              </p14:nvContentPartPr>
              <p14:xfrm>
                <a:off x="1778853" y="2609707"/>
                <a:ext cx="164880" cy="165960"/>
              </p14:xfrm>
            </p:contentPart>
          </mc:Choice>
          <mc:Fallback>
            <p:pic>
              <p:nvPicPr>
                <p:cNvPr id="32" name="Freihand 31">
                  <a:extLst>
                    <a:ext uri="{FF2B5EF4-FFF2-40B4-BE49-F238E27FC236}">
                      <a16:creationId xmlns:a16="http://schemas.microsoft.com/office/drawing/2014/main" id="{7F469422-3411-4242-87CE-C03D19E27F85}"/>
                    </a:ext>
                  </a:extLst>
                </p:cNvPr>
                <p:cNvPicPr/>
                <p:nvPr/>
              </p:nvPicPr>
              <p:blipFill>
                <a:blip r:embed="rId225"/>
                <a:stretch>
                  <a:fillRect/>
                </a:stretch>
              </p:blipFill>
              <p:spPr>
                <a:xfrm>
                  <a:off x="1774533" y="2605387"/>
                  <a:ext cx="17352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34" name="Freihand 33">
                  <a:extLst>
                    <a:ext uri="{FF2B5EF4-FFF2-40B4-BE49-F238E27FC236}">
                      <a16:creationId xmlns:a16="http://schemas.microsoft.com/office/drawing/2014/main" id="{C8FEA122-BF1B-4FD8-98E5-9C24F7C84BA8}"/>
                    </a:ext>
                  </a:extLst>
                </p14:cNvPr>
                <p14:cNvContentPartPr/>
                <p14:nvPr/>
              </p14:nvContentPartPr>
              <p14:xfrm>
                <a:off x="3161613" y="4170307"/>
                <a:ext cx="246960" cy="360360"/>
              </p14:xfrm>
            </p:contentPart>
          </mc:Choice>
          <mc:Fallback>
            <p:pic>
              <p:nvPicPr>
                <p:cNvPr id="34" name="Freihand 33">
                  <a:extLst>
                    <a:ext uri="{FF2B5EF4-FFF2-40B4-BE49-F238E27FC236}">
                      <a16:creationId xmlns:a16="http://schemas.microsoft.com/office/drawing/2014/main" id="{C8FEA122-BF1B-4FD8-98E5-9C24F7C84BA8}"/>
                    </a:ext>
                  </a:extLst>
                </p:cNvPr>
                <p:cNvPicPr/>
                <p:nvPr/>
              </p:nvPicPr>
              <p:blipFill>
                <a:blip r:embed="rId227"/>
                <a:stretch>
                  <a:fillRect/>
                </a:stretch>
              </p:blipFill>
              <p:spPr>
                <a:xfrm>
                  <a:off x="3157293" y="4165987"/>
                  <a:ext cx="255600" cy="3690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37" name="Freihand 36">
                  <a:extLst>
                    <a:ext uri="{FF2B5EF4-FFF2-40B4-BE49-F238E27FC236}">
                      <a16:creationId xmlns:a16="http://schemas.microsoft.com/office/drawing/2014/main" id="{43D7D73D-5A0B-4259-B594-F9D3B22706DF}"/>
                    </a:ext>
                  </a:extLst>
                </p14:cNvPr>
                <p14:cNvContentPartPr/>
                <p14:nvPr/>
              </p14:nvContentPartPr>
              <p14:xfrm>
                <a:off x="2204373" y="3965107"/>
                <a:ext cx="360" cy="360"/>
              </p14:xfrm>
            </p:contentPart>
          </mc:Choice>
          <mc:Fallback>
            <p:pic>
              <p:nvPicPr>
                <p:cNvPr id="37" name="Freihand 36">
                  <a:extLst>
                    <a:ext uri="{FF2B5EF4-FFF2-40B4-BE49-F238E27FC236}">
                      <a16:creationId xmlns:a16="http://schemas.microsoft.com/office/drawing/2014/main" id="{43D7D73D-5A0B-4259-B594-F9D3B22706DF}"/>
                    </a:ext>
                  </a:extLst>
                </p:cNvPr>
                <p:cNvPicPr/>
                <p:nvPr/>
              </p:nvPicPr>
              <p:blipFill>
                <a:blip r:embed="rId191"/>
                <a:stretch>
                  <a:fillRect/>
                </a:stretch>
              </p:blipFill>
              <p:spPr>
                <a:xfrm>
                  <a:off x="2200053" y="39607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38" name="Freihand 37">
                  <a:extLst>
                    <a:ext uri="{FF2B5EF4-FFF2-40B4-BE49-F238E27FC236}">
                      <a16:creationId xmlns:a16="http://schemas.microsoft.com/office/drawing/2014/main" id="{7BE6F760-E97F-44FE-9011-68013791D458}"/>
                    </a:ext>
                  </a:extLst>
                </p14:cNvPr>
                <p14:cNvContentPartPr/>
                <p14:nvPr/>
              </p14:nvContentPartPr>
              <p14:xfrm>
                <a:off x="2174133" y="2362027"/>
                <a:ext cx="998280" cy="1623960"/>
              </p14:xfrm>
            </p:contentPart>
          </mc:Choice>
          <mc:Fallback>
            <p:pic>
              <p:nvPicPr>
                <p:cNvPr id="38" name="Freihand 37">
                  <a:extLst>
                    <a:ext uri="{FF2B5EF4-FFF2-40B4-BE49-F238E27FC236}">
                      <a16:creationId xmlns:a16="http://schemas.microsoft.com/office/drawing/2014/main" id="{7BE6F760-E97F-44FE-9011-68013791D458}"/>
                    </a:ext>
                  </a:extLst>
                </p:cNvPr>
                <p:cNvPicPr/>
                <p:nvPr/>
              </p:nvPicPr>
              <p:blipFill>
                <a:blip r:embed="rId230"/>
                <a:stretch>
                  <a:fillRect/>
                </a:stretch>
              </p:blipFill>
              <p:spPr>
                <a:xfrm>
                  <a:off x="2169813" y="2357707"/>
                  <a:ext cx="1006920" cy="16326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40" name="Freihand 39">
                  <a:extLst>
                    <a:ext uri="{FF2B5EF4-FFF2-40B4-BE49-F238E27FC236}">
                      <a16:creationId xmlns:a16="http://schemas.microsoft.com/office/drawing/2014/main" id="{DA359086-A939-4369-AD29-666FD992D8D7}"/>
                    </a:ext>
                  </a:extLst>
                </p14:cNvPr>
                <p14:cNvContentPartPr/>
                <p14:nvPr/>
              </p14:nvContentPartPr>
              <p14:xfrm>
                <a:off x="4456533" y="1930027"/>
                <a:ext cx="9360" cy="17640"/>
              </p14:xfrm>
            </p:contentPart>
          </mc:Choice>
          <mc:Fallback>
            <p:pic>
              <p:nvPicPr>
                <p:cNvPr id="40" name="Freihand 39">
                  <a:extLst>
                    <a:ext uri="{FF2B5EF4-FFF2-40B4-BE49-F238E27FC236}">
                      <a16:creationId xmlns:a16="http://schemas.microsoft.com/office/drawing/2014/main" id="{DA359086-A939-4369-AD29-666FD992D8D7}"/>
                    </a:ext>
                  </a:extLst>
                </p:cNvPr>
                <p:cNvPicPr/>
                <p:nvPr/>
              </p:nvPicPr>
              <p:blipFill>
                <a:blip r:embed="rId232"/>
                <a:stretch>
                  <a:fillRect/>
                </a:stretch>
              </p:blipFill>
              <p:spPr>
                <a:xfrm>
                  <a:off x="4452213" y="1925707"/>
                  <a:ext cx="1800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41" name="Freihand 40">
                  <a:extLst>
                    <a:ext uri="{FF2B5EF4-FFF2-40B4-BE49-F238E27FC236}">
                      <a16:creationId xmlns:a16="http://schemas.microsoft.com/office/drawing/2014/main" id="{5BC200FF-A990-4B9F-8BEC-A992FE29E632}"/>
                    </a:ext>
                  </a:extLst>
                </p14:cNvPr>
                <p14:cNvContentPartPr/>
                <p14:nvPr/>
              </p14:nvContentPartPr>
              <p14:xfrm>
                <a:off x="2157573" y="3978067"/>
                <a:ext cx="6120" cy="14400"/>
              </p14:xfrm>
            </p:contentPart>
          </mc:Choice>
          <mc:Fallback>
            <p:pic>
              <p:nvPicPr>
                <p:cNvPr id="41" name="Freihand 40">
                  <a:extLst>
                    <a:ext uri="{FF2B5EF4-FFF2-40B4-BE49-F238E27FC236}">
                      <a16:creationId xmlns:a16="http://schemas.microsoft.com/office/drawing/2014/main" id="{5BC200FF-A990-4B9F-8BEC-A992FE29E632}"/>
                    </a:ext>
                  </a:extLst>
                </p:cNvPr>
                <p:cNvPicPr/>
                <p:nvPr/>
              </p:nvPicPr>
              <p:blipFill>
                <a:blip r:embed="rId234"/>
                <a:stretch>
                  <a:fillRect/>
                </a:stretch>
              </p:blipFill>
              <p:spPr>
                <a:xfrm>
                  <a:off x="2153253" y="3973747"/>
                  <a:ext cx="147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42" name="Freihand 41">
                  <a:extLst>
                    <a:ext uri="{FF2B5EF4-FFF2-40B4-BE49-F238E27FC236}">
                      <a16:creationId xmlns:a16="http://schemas.microsoft.com/office/drawing/2014/main" id="{1EFC70F5-8A02-4143-BB68-2A2E239CE0AD}"/>
                    </a:ext>
                  </a:extLst>
                </p14:cNvPr>
                <p14:cNvContentPartPr/>
                <p14:nvPr/>
              </p14:nvContentPartPr>
              <p14:xfrm>
                <a:off x="4508013" y="1972867"/>
                <a:ext cx="10440" cy="8280"/>
              </p14:xfrm>
            </p:contentPart>
          </mc:Choice>
          <mc:Fallback>
            <p:pic>
              <p:nvPicPr>
                <p:cNvPr id="42" name="Freihand 41">
                  <a:extLst>
                    <a:ext uri="{FF2B5EF4-FFF2-40B4-BE49-F238E27FC236}">
                      <a16:creationId xmlns:a16="http://schemas.microsoft.com/office/drawing/2014/main" id="{1EFC70F5-8A02-4143-BB68-2A2E239CE0AD}"/>
                    </a:ext>
                  </a:extLst>
                </p:cNvPr>
                <p:cNvPicPr/>
                <p:nvPr/>
              </p:nvPicPr>
              <p:blipFill>
                <a:blip r:embed="rId236"/>
                <a:stretch>
                  <a:fillRect/>
                </a:stretch>
              </p:blipFill>
              <p:spPr>
                <a:xfrm>
                  <a:off x="4503693" y="1968547"/>
                  <a:ext cx="190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44" name="Freihand 43">
                  <a:extLst>
                    <a:ext uri="{FF2B5EF4-FFF2-40B4-BE49-F238E27FC236}">
                      <a16:creationId xmlns:a16="http://schemas.microsoft.com/office/drawing/2014/main" id="{34B77A2D-BD6F-475F-922E-F1B3DF28E478}"/>
                    </a:ext>
                  </a:extLst>
                </p14:cNvPr>
                <p14:cNvContentPartPr/>
                <p14:nvPr/>
              </p14:nvContentPartPr>
              <p14:xfrm>
                <a:off x="2794053" y="1954867"/>
                <a:ext cx="1690560" cy="581400"/>
              </p14:xfrm>
            </p:contentPart>
          </mc:Choice>
          <mc:Fallback>
            <p:pic>
              <p:nvPicPr>
                <p:cNvPr id="44" name="Freihand 43">
                  <a:extLst>
                    <a:ext uri="{FF2B5EF4-FFF2-40B4-BE49-F238E27FC236}">
                      <a16:creationId xmlns:a16="http://schemas.microsoft.com/office/drawing/2014/main" id="{34B77A2D-BD6F-475F-922E-F1B3DF28E478}"/>
                    </a:ext>
                  </a:extLst>
                </p:cNvPr>
                <p:cNvPicPr/>
                <p:nvPr/>
              </p:nvPicPr>
              <p:blipFill>
                <a:blip r:embed="rId238"/>
                <a:stretch>
                  <a:fillRect/>
                </a:stretch>
              </p:blipFill>
              <p:spPr>
                <a:xfrm>
                  <a:off x="2789733" y="1950547"/>
                  <a:ext cx="1699200" cy="59004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46" name="Freihand 45">
                  <a:extLst>
                    <a:ext uri="{FF2B5EF4-FFF2-40B4-BE49-F238E27FC236}">
                      <a16:creationId xmlns:a16="http://schemas.microsoft.com/office/drawing/2014/main" id="{C3484035-1B5A-4EDB-B59B-A42E745255D4}"/>
                    </a:ext>
                  </a:extLst>
                </p14:cNvPr>
                <p14:cNvContentPartPr/>
                <p14:nvPr/>
              </p14:nvContentPartPr>
              <p14:xfrm>
                <a:off x="3139653" y="2339347"/>
                <a:ext cx="51840" cy="79560"/>
              </p14:xfrm>
            </p:contentPart>
          </mc:Choice>
          <mc:Fallback>
            <p:pic>
              <p:nvPicPr>
                <p:cNvPr id="46" name="Freihand 45">
                  <a:extLst>
                    <a:ext uri="{FF2B5EF4-FFF2-40B4-BE49-F238E27FC236}">
                      <a16:creationId xmlns:a16="http://schemas.microsoft.com/office/drawing/2014/main" id="{C3484035-1B5A-4EDB-B59B-A42E745255D4}"/>
                    </a:ext>
                  </a:extLst>
                </p:cNvPr>
                <p:cNvPicPr/>
                <p:nvPr/>
              </p:nvPicPr>
              <p:blipFill>
                <a:blip r:embed="rId240"/>
                <a:stretch>
                  <a:fillRect/>
                </a:stretch>
              </p:blipFill>
              <p:spPr>
                <a:xfrm>
                  <a:off x="3135333" y="2335027"/>
                  <a:ext cx="604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48" name="Freihand 47">
                  <a:extLst>
                    <a:ext uri="{FF2B5EF4-FFF2-40B4-BE49-F238E27FC236}">
                      <a16:creationId xmlns:a16="http://schemas.microsoft.com/office/drawing/2014/main" id="{7726DF29-E96B-4D7A-9C36-2CC5082A409E}"/>
                    </a:ext>
                  </a:extLst>
                </p14:cNvPr>
                <p14:cNvContentPartPr/>
                <p14:nvPr/>
              </p14:nvContentPartPr>
              <p14:xfrm>
                <a:off x="3145053" y="4107307"/>
                <a:ext cx="313200" cy="55800"/>
              </p14:xfrm>
            </p:contentPart>
          </mc:Choice>
          <mc:Fallback>
            <p:pic>
              <p:nvPicPr>
                <p:cNvPr id="48" name="Freihand 47">
                  <a:extLst>
                    <a:ext uri="{FF2B5EF4-FFF2-40B4-BE49-F238E27FC236}">
                      <a16:creationId xmlns:a16="http://schemas.microsoft.com/office/drawing/2014/main" id="{7726DF29-E96B-4D7A-9C36-2CC5082A409E}"/>
                    </a:ext>
                  </a:extLst>
                </p:cNvPr>
                <p:cNvPicPr/>
                <p:nvPr/>
              </p:nvPicPr>
              <p:blipFill>
                <a:blip r:embed="rId242"/>
                <a:stretch>
                  <a:fillRect/>
                </a:stretch>
              </p:blipFill>
              <p:spPr>
                <a:xfrm>
                  <a:off x="3140733" y="4102987"/>
                  <a:ext cx="3218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49" name="Freihand 48">
                  <a:extLst>
                    <a:ext uri="{FF2B5EF4-FFF2-40B4-BE49-F238E27FC236}">
                      <a16:creationId xmlns:a16="http://schemas.microsoft.com/office/drawing/2014/main" id="{D5F69842-9AC5-4FB0-B098-0EDC85E54B42}"/>
                    </a:ext>
                  </a:extLst>
                </p14:cNvPr>
                <p14:cNvContentPartPr/>
                <p14:nvPr/>
              </p14:nvContentPartPr>
              <p14:xfrm>
                <a:off x="1681653" y="2355547"/>
                <a:ext cx="264600" cy="34560"/>
              </p14:xfrm>
            </p:contentPart>
          </mc:Choice>
          <mc:Fallback>
            <p:pic>
              <p:nvPicPr>
                <p:cNvPr id="49" name="Freihand 48">
                  <a:extLst>
                    <a:ext uri="{FF2B5EF4-FFF2-40B4-BE49-F238E27FC236}">
                      <a16:creationId xmlns:a16="http://schemas.microsoft.com/office/drawing/2014/main" id="{D5F69842-9AC5-4FB0-B098-0EDC85E54B42}"/>
                    </a:ext>
                  </a:extLst>
                </p:cNvPr>
                <p:cNvPicPr/>
                <p:nvPr/>
              </p:nvPicPr>
              <p:blipFill>
                <a:blip r:embed="rId244"/>
                <a:stretch>
                  <a:fillRect/>
                </a:stretch>
              </p:blipFill>
              <p:spPr>
                <a:xfrm>
                  <a:off x="1677333" y="2351227"/>
                  <a:ext cx="2732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16" name="Freihand 115">
                  <a:extLst>
                    <a:ext uri="{FF2B5EF4-FFF2-40B4-BE49-F238E27FC236}">
                      <a16:creationId xmlns:a16="http://schemas.microsoft.com/office/drawing/2014/main" id="{EF1B0961-D453-4EDA-ADF7-772DCE0D0106}"/>
                    </a:ext>
                  </a:extLst>
                </p14:cNvPr>
                <p14:cNvContentPartPr/>
                <p14:nvPr/>
              </p14:nvContentPartPr>
              <p14:xfrm>
                <a:off x="2539893" y="2743627"/>
                <a:ext cx="103320" cy="125640"/>
              </p14:xfrm>
            </p:contentPart>
          </mc:Choice>
          <mc:Fallback>
            <p:pic>
              <p:nvPicPr>
                <p:cNvPr id="116" name="Freihand 115">
                  <a:extLst>
                    <a:ext uri="{FF2B5EF4-FFF2-40B4-BE49-F238E27FC236}">
                      <a16:creationId xmlns:a16="http://schemas.microsoft.com/office/drawing/2014/main" id="{EF1B0961-D453-4EDA-ADF7-772DCE0D0106}"/>
                    </a:ext>
                  </a:extLst>
                </p:cNvPr>
                <p:cNvPicPr/>
                <p:nvPr/>
              </p:nvPicPr>
              <p:blipFill>
                <a:blip r:embed="rId246"/>
                <a:stretch>
                  <a:fillRect/>
                </a:stretch>
              </p:blipFill>
              <p:spPr>
                <a:xfrm>
                  <a:off x="2535573" y="2739307"/>
                  <a:ext cx="1119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17" name="Freihand 116">
                  <a:extLst>
                    <a:ext uri="{FF2B5EF4-FFF2-40B4-BE49-F238E27FC236}">
                      <a16:creationId xmlns:a16="http://schemas.microsoft.com/office/drawing/2014/main" id="{85D9FC18-D06A-4F66-8D84-BA0E1B5D4283}"/>
                    </a:ext>
                  </a:extLst>
                </p14:cNvPr>
                <p14:cNvContentPartPr/>
                <p14:nvPr/>
              </p14:nvContentPartPr>
              <p14:xfrm>
                <a:off x="2619093" y="2811667"/>
                <a:ext cx="66960" cy="35640"/>
              </p14:xfrm>
            </p:contentPart>
          </mc:Choice>
          <mc:Fallback>
            <p:pic>
              <p:nvPicPr>
                <p:cNvPr id="117" name="Freihand 116">
                  <a:extLst>
                    <a:ext uri="{FF2B5EF4-FFF2-40B4-BE49-F238E27FC236}">
                      <a16:creationId xmlns:a16="http://schemas.microsoft.com/office/drawing/2014/main" id="{85D9FC18-D06A-4F66-8D84-BA0E1B5D4283}"/>
                    </a:ext>
                  </a:extLst>
                </p:cNvPr>
                <p:cNvPicPr/>
                <p:nvPr/>
              </p:nvPicPr>
              <p:blipFill>
                <a:blip r:embed="rId248"/>
                <a:stretch>
                  <a:fillRect/>
                </a:stretch>
              </p:blipFill>
              <p:spPr>
                <a:xfrm>
                  <a:off x="2614773" y="2807347"/>
                  <a:ext cx="756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19" name="Freihand 118">
                  <a:extLst>
                    <a:ext uri="{FF2B5EF4-FFF2-40B4-BE49-F238E27FC236}">
                      <a16:creationId xmlns:a16="http://schemas.microsoft.com/office/drawing/2014/main" id="{7D2E102F-E397-4B56-8654-19DC095CF1F4}"/>
                    </a:ext>
                  </a:extLst>
                </p14:cNvPr>
                <p14:cNvContentPartPr/>
                <p14:nvPr/>
              </p14:nvContentPartPr>
              <p14:xfrm>
                <a:off x="2547813" y="2688907"/>
                <a:ext cx="70560" cy="255960"/>
              </p14:xfrm>
            </p:contentPart>
          </mc:Choice>
          <mc:Fallback>
            <p:pic>
              <p:nvPicPr>
                <p:cNvPr id="119" name="Freihand 118">
                  <a:extLst>
                    <a:ext uri="{FF2B5EF4-FFF2-40B4-BE49-F238E27FC236}">
                      <a16:creationId xmlns:a16="http://schemas.microsoft.com/office/drawing/2014/main" id="{7D2E102F-E397-4B56-8654-19DC095CF1F4}"/>
                    </a:ext>
                  </a:extLst>
                </p:cNvPr>
                <p:cNvPicPr/>
                <p:nvPr/>
              </p:nvPicPr>
              <p:blipFill>
                <a:blip r:embed="rId250"/>
                <a:stretch>
                  <a:fillRect/>
                </a:stretch>
              </p:blipFill>
              <p:spPr>
                <a:xfrm>
                  <a:off x="2543493" y="2684587"/>
                  <a:ext cx="7920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20" name="Freihand 119">
                  <a:extLst>
                    <a:ext uri="{FF2B5EF4-FFF2-40B4-BE49-F238E27FC236}">
                      <a16:creationId xmlns:a16="http://schemas.microsoft.com/office/drawing/2014/main" id="{F51F11E2-0B0E-4EA7-ABD7-74D67B79698F}"/>
                    </a:ext>
                  </a:extLst>
                </p14:cNvPr>
                <p14:cNvContentPartPr/>
                <p14:nvPr/>
              </p14:nvContentPartPr>
              <p14:xfrm>
                <a:off x="2560053" y="2681707"/>
                <a:ext cx="124560" cy="183240"/>
              </p14:xfrm>
            </p:contentPart>
          </mc:Choice>
          <mc:Fallback>
            <p:pic>
              <p:nvPicPr>
                <p:cNvPr id="120" name="Freihand 119">
                  <a:extLst>
                    <a:ext uri="{FF2B5EF4-FFF2-40B4-BE49-F238E27FC236}">
                      <a16:creationId xmlns:a16="http://schemas.microsoft.com/office/drawing/2014/main" id="{F51F11E2-0B0E-4EA7-ABD7-74D67B79698F}"/>
                    </a:ext>
                  </a:extLst>
                </p:cNvPr>
                <p:cNvPicPr/>
                <p:nvPr/>
              </p:nvPicPr>
              <p:blipFill>
                <a:blip r:embed="rId252"/>
                <a:stretch>
                  <a:fillRect/>
                </a:stretch>
              </p:blipFill>
              <p:spPr>
                <a:xfrm>
                  <a:off x="2555733" y="2677387"/>
                  <a:ext cx="13320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22" name="Freihand 121">
                  <a:extLst>
                    <a:ext uri="{FF2B5EF4-FFF2-40B4-BE49-F238E27FC236}">
                      <a16:creationId xmlns:a16="http://schemas.microsoft.com/office/drawing/2014/main" id="{CC1F9834-B05C-4A8B-B2B5-4F279FD6A021}"/>
                    </a:ext>
                  </a:extLst>
                </p14:cNvPr>
                <p14:cNvContentPartPr/>
                <p14:nvPr/>
              </p14:nvContentPartPr>
              <p14:xfrm>
                <a:off x="3555093" y="2061427"/>
                <a:ext cx="49680" cy="105120"/>
              </p14:xfrm>
            </p:contentPart>
          </mc:Choice>
          <mc:Fallback>
            <p:pic>
              <p:nvPicPr>
                <p:cNvPr id="122" name="Freihand 121">
                  <a:extLst>
                    <a:ext uri="{FF2B5EF4-FFF2-40B4-BE49-F238E27FC236}">
                      <a16:creationId xmlns:a16="http://schemas.microsoft.com/office/drawing/2014/main" id="{CC1F9834-B05C-4A8B-B2B5-4F279FD6A021}"/>
                    </a:ext>
                  </a:extLst>
                </p:cNvPr>
                <p:cNvPicPr/>
                <p:nvPr/>
              </p:nvPicPr>
              <p:blipFill>
                <a:blip r:embed="rId254"/>
                <a:stretch>
                  <a:fillRect/>
                </a:stretch>
              </p:blipFill>
              <p:spPr>
                <a:xfrm>
                  <a:off x="3550773" y="2057107"/>
                  <a:ext cx="583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23" name="Freihand 122">
                  <a:extLst>
                    <a:ext uri="{FF2B5EF4-FFF2-40B4-BE49-F238E27FC236}">
                      <a16:creationId xmlns:a16="http://schemas.microsoft.com/office/drawing/2014/main" id="{8A72F8E1-A54A-44F3-BCF2-115A71A70719}"/>
                    </a:ext>
                  </a:extLst>
                </p14:cNvPr>
                <p14:cNvContentPartPr/>
                <p14:nvPr/>
              </p14:nvContentPartPr>
              <p14:xfrm>
                <a:off x="3505773" y="2016787"/>
                <a:ext cx="161280" cy="170640"/>
              </p14:xfrm>
            </p:contentPart>
          </mc:Choice>
          <mc:Fallback>
            <p:pic>
              <p:nvPicPr>
                <p:cNvPr id="123" name="Freihand 122">
                  <a:extLst>
                    <a:ext uri="{FF2B5EF4-FFF2-40B4-BE49-F238E27FC236}">
                      <a16:creationId xmlns:a16="http://schemas.microsoft.com/office/drawing/2014/main" id="{8A72F8E1-A54A-44F3-BCF2-115A71A70719}"/>
                    </a:ext>
                  </a:extLst>
                </p:cNvPr>
                <p:cNvPicPr/>
                <p:nvPr/>
              </p:nvPicPr>
              <p:blipFill>
                <a:blip r:embed="rId256"/>
                <a:stretch>
                  <a:fillRect/>
                </a:stretch>
              </p:blipFill>
              <p:spPr>
                <a:xfrm>
                  <a:off x="3501453" y="2012467"/>
                  <a:ext cx="16992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44" name="Freihand 143">
                  <a:extLst>
                    <a:ext uri="{FF2B5EF4-FFF2-40B4-BE49-F238E27FC236}">
                      <a16:creationId xmlns:a16="http://schemas.microsoft.com/office/drawing/2014/main" id="{5459EEE6-2AA9-4BEA-9241-B8FAE4B18D26}"/>
                    </a:ext>
                  </a:extLst>
                </p14:cNvPr>
                <p14:cNvContentPartPr/>
                <p14:nvPr/>
              </p14:nvContentPartPr>
              <p14:xfrm>
                <a:off x="3009693" y="2217667"/>
                <a:ext cx="256320" cy="363600"/>
              </p14:xfrm>
            </p:contentPart>
          </mc:Choice>
          <mc:Fallback>
            <p:pic>
              <p:nvPicPr>
                <p:cNvPr id="144" name="Freihand 143">
                  <a:extLst>
                    <a:ext uri="{FF2B5EF4-FFF2-40B4-BE49-F238E27FC236}">
                      <a16:creationId xmlns:a16="http://schemas.microsoft.com/office/drawing/2014/main" id="{5459EEE6-2AA9-4BEA-9241-B8FAE4B18D26}"/>
                    </a:ext>
                  </a:extLst>
                </p:cNvPr>
                <p:cNvPicPr/>
                <p:nvPr/>
              </p:nvPicPr>
              <p:blipFill>
                <a:blip r:embed="rId258"/>
                <a:stretch>
                  <a:fillRect/>
                </a:stretch>
              </p:blipFill>
              <p:spPr>
                <a:xfrm>
                  <a:off x="3005373" y="2213347"/>
                  <a:ext cx="264960" cy="37224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46" name="Freihand 145">
                  <a:extLst>
                    <a:ext uri="{FF2B5EF4-FFF2-40B4-BE49-F238E27FC236}">
                      <a16:creationId xmlns:a16="http://schemas.microsoft.com/office/drawing/2014/main" id="{C9A17AD4-5CBB-4D1A-B2CC-AF851212A780}"/>
                    </a:ext>
                  </a:extLst>
                </p14:cNvPr>
                <p14:cNvContentPartPr/>
                <p14:nvPr/>
              </p14:nvContentPartPr>
              <p14:xfrm>
                <a:off x="3285453" y="2593867"/>
                <a:ext cx="68040" cy="85680"/>
              </p14:xfrm>
            </p:contentPart>
          </mc:Choice>
          <mc:Fallback>
            <p:pic>
              <p:nvPicPr>
                <p:cNvPr id="146" name="Freihand 145">
                  <a:extLst>
                    <a:ext uri="{FF2B5EF4-FFF2-40B4-BE49-F238E27FC236}">
                      <a16:creationId xmlns:a16="http://schemas.microsoft.com/office/drawing/2014/main" id="{C9A17AD4-5CBB-4D1A-B2CC-AF851212A780}"/>
                    </a:ext>
                  </a:extLst>
                </p:cNvPr>
                <p:cNvPicPr/>
                <p:nvPr/>
              </p:nvPicPr>
              <p:blipFill>
                <a:blip r:embed="rId260"/>
                <a:stretch>
                  <a:fillRect/>
                </a:stretch>
              </p:blipFill>
              <p:spPr>
                <a:xfrm>
                  <a:off x="3281133" y="2589547"/>
                  <a:ext cx="766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47" name="Freihand 146">
                  <a:extLst>
                    <a:ext uri="{FF2B5EF4-FFF2-40B4-BE49-F238E27FC236}">
                      <a16:creationId xmlns:a16="http://schemas.microsoft.com/office/drawing/2014/main" id="{A438B47A-67D2-4827-851F-0A4B3AEB5568}"/>
                    </a:ext>
                  </a:extLst>
                </p14:cNvPr>
                <p14:cNvContentPartPr/>
                <p14:nvPr/>
              </p14:nvContentPartPr>
              <p14:xfrm>
                <a:off x="3228573" y="2552827"/>
                <a:ext cx="171000" cy="156240"/>
              </p14:xfrm>
            </p:contentPart>
          </mc:Choice>
          <mc:Fallback>
            <p:pic>
              <p:nvPicPr>
                <p:cNvPr id="147" name="Freihand 146">
                  <a:extLst>
                    <a:ext uri="{FF2B5EF4-FFF2-40B4-BE49-F238E27FC236}">
                      <a16:creationId xmlns:a16="http://schemas.microsoft.com/office/drawing/2014/main" id="{A438B47A-67D2-4827-851F-0A4B3AEB5568}"/>
                    </a:ext>
                  </a:extLst>
                </p:cNvPr>
                <p:cNvPicPr/>
                <p:nvPr/>
              </p:nvPicPr>
              <p:blipFill>
                <a:blip r:embed="rId262"/>
                <a:stretch>
                  <a:fillRect/>
                </a:stretch>
              </p:blipFill>
              <p:spPr>
                <a:xfrm>
                  <a:off x="3224253" y="2548507"/>
                  <a:ext cx="17964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49" name="Freihand 148">
                  <a:extLst>
                    <a:ext uri="{FF2B5EF4-FFF2-40B4-BE49-F238E27FC236}">
                      <a16:creationId xmlns:a16="http://schemas.microsoft.com/office/drawing/2014/main" id="{D1DC5165-6297-460F-80E4-EA0BE0845C5A}"/>
                    </a:ext>
                  </a:extLst>
                </p14:cNvPr>
                <p14:cNvContentPartPr/>
                <p14:nvPr/>
              </p14:nvContentPartPr>
              <p14:xfrm>
                <a:off x="3187893" y="2362387"/>
                <a:ext cx="111960" cy="53640"/>
              </p14:xfrm>
            </p:contentPart>
          </mc:Choice>
          <mc:Fallback>
            <p:pic>
              <p:nvPicPr>
                <p:cNvPr id="149" name="Freihand 148">
                  <a:extLst>
                    <a:ext uri="{FF2B5EF4-FFF2-40B4-BE49-F238E27FC236}">
                      <a16:creationId xmlns:a16="http://schemas.microsoft.com/office/drawing/2014/main" id="{D1DC5165-6297-460F-80E4-EA0BE0845C5A}"/>
                    </a:ext>
                  </a:extLst>
                </p:cNvPr>
                <p:cNvPicPr/>
                <p:nvPr/>
              </p:nvPicPr>
              <p:blipFill>
                <a:blip r:embed="rId264"/>
                <a:stretch>
                  <a:fillRect/>
                </a:stretch>
              </p:blipFill>
              <p:spPr>
                <a:xfrm>
                  <a:off x="3183573" y="2358067"/>
                  <a:ext cx="12060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50" name="Freihand 149">
                  <a:extLst>
                    <a:ext uri="{FF2B5EF4-FFF2-40B4-BE49-F238E27FC236}">
                      <a16:creationId xmlns:a16="http://schemas.microsoft.com/office/drawing/2014/main" id="{343E212A-6DFC-4CAD-947D-09DDAF22EB4A}"/>
                    </a:ext>
                  </a:extLst>
                </p14:cNvPr>
                <p14:cNvContentPartPr/>
                <p14:nvPr/>
              </p14:nvContentPartPr>
              <p14:xfrm>
                <a:off x="4347453" y="1966027"/>
                <a:ext cx="34920" cy="16920"/>
              </p14:xfrm>
            </p:contentPart>
          </mc:Choice>
          <mc:Fallback>
            <p:pic>
              <p:nvPicPr>
                <p:cNvPr id="150" name="Freihand 149">
                  <a:extLst>
                    <a:ext uri="{FF2B5EF4-FFF2-40B4-BE49-F238E27FC236}">
                      <a16:creationId xmlns:a16="http://schemas.microsoft.com/office/drawing/2014/main" id="{343E212A-6DFC-4CAD-947D-09DDAF22EB4A}"/>
                    </a:ext>
                  </a:extLst>
                </p:cNvPr>
                <p:cNvPicPr/>
                <p:nvPr/>
              </p:nvPicPr>
              <p:blipFill>
                <a:blip r:embed="rId266"/>
                <a:stretch>
                  <a:fillRect/>
                </a:stretch>
              </p:blipFill>
              <p:spPr>
                <a:xfrm>
                  <a:off x="4343133" y="1961707"/>
                  <a:ext cx="435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51" name="Freihand 150">
                  <a:extLst>
                    <a:ext uri="{FF2B5EF4-FFF2-40B4-BE49-F238E27FC236}">
                      <a16:creationId xmlns:a16="http://schemas.microsoft.com/office/drawing/2014/main" id="{9472AEE9-3D23-45A9-BB3D-B047CED6404C}"/>
                    </a:ext>
                  </a:extLst>
                </p14:cNvPr>
                <p14:cNvContentPartPr/>
                <p14:nvPr/>
              </p14:nvContentPartPr>
              <p14:xfrm>
                <a:off x="3149373" y="2409547"/>
                <a:ext cx="72000" cy="20520"/>
              </p14:xfrm>
            </p:contentPart>
          </mc:Choice>
          <mc:Fallback>
            <p:pic>
              <p:nvPicPr>
                <p:cNvPr id="151" name="Freihand 150">
                  <a:extLst>
                    <a:ext uri="{FF2B5EF4-FFF2-40B4-BE49-F238E27FC236}">
                      <a16:creationId xmlns:a16="http://schemas.microsoft.com/office/drawing/2014/main" id="{9472AEE9-3D23-45A9-BB3D-B047CED6404C}"/>
                    </a:ext>
                  </a:extLst>
                </p:cNvPr>
                <p:cNvPicPr/>
                <p:nvPr/>
              </p:nvPicPr>
              <p:blipFill>
                <a:blip r:embed="rId268"/>
                <a:stretch>
                  <a:fillRect/>
                </a:stretch>
              </p:blipFill>
              <p:spPr>
                <a:xfrm>
                  <a:off x="3145053" y="2405227"/>
                  <a:ext cx="8064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52" name="Freihand 151">
                  <a:extLst>
                    <a:ext uri="{FF2B5EF4-FFF2-40B4-BE49-F238E27FC236}">
                      <a16:creationId xmlns:a16="http://schemas.microsoft.com/office/drawing/2014/main" id="{C6C421C7-4C68-41E8-A704-61D9DBB37385}"/>
                    </a:ext>
                  </a:extLst>
                </p14:cNvPr>
                <p14:cNvContentPartPr/>
                <p14:nvPr/>
              </p14:nvContentPartPr>
              <p14:xfrm>
                <a:off x="4375173" y="1993387"/>
                <a:ext cx="44280" cy="20520"/>
              </p14:xfrm>
            </p:contentPart>
          </mc:Choice>
          <mc:Fallback>
            <p:pic>
              <p:nvPicPr>
                <p:cNvPr id="152" name="Freihand 151">
                  <a:extLst>
                    <a:ext uri="{FF2B5EF4-FFF2-40B4-BE49-F238E27FC236}">
                      <a16:creationId xmlns:a16="http://schemas.microsoft.com/office/drawing/2014/main" id="{C6C421C7-4C68-41E8-A704-61D9DBB37385}"/>
                    </a:ext>
                  </a:extLst>
                </p:cNvPr>
                <p:cNvPicPr/>
                <p:nvPr/>
              </p:nvPicPr>
              <p:blipFill>
                <a:blip r:embed="rId270"/>
                <a:stretch>
                  <a:fillRect/>
                </a:stretch>
              </p:blipFill>
              <p:spPr>
                <a:xfrm>
                  <a:off x="4370853" y="1989067"/>
                  <a:ext cx="529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53" name="Freihand 152">
                  <a:extLst>
                    <a:ext uri="{FF2B5EF4-FFF2-40B4-BE49-F238E27FC236}">
                      <a16:creationId xmlns:a16="http://schemas.microsoft.com/office/drawing/2014/main" id="{63064049-71BA-401D-B7AC-AA9D9D7CABDD}"/>
                    </a:ext>
                  </a:extLst>
                </p14:cNvPr>
                <p14:cNvContentPartPr/>
                <p14:nvPr/>
              </p14:nvContentPartPr>
              <p14:xfrm>
                <a:off x="3154413" y="2445907"/>
                <a:ext cx="45360" cy="4320"/>
              </p14:xfrm>
            </p:contentPart>
          </mc:Choice>
          <mc:Fallback>
            <p:pic>
              <p:nvPicPr>
                <p:cNvPr id="153" name="Freihand 152">
                  <a:extLst>
                    <a:ext uri="{FF2B5EF4-FFF2-40B4-BE49-F238E27FC236}">
                      <a16:creationId xmlns:a16="http://schemas.microsoft.com/office/drawing/2014/main" id="{63064049-71BA-401D-B7AC-AA9D9D7CABDD}"/>
                    </a:ext>
                  </a:extLst>
                </p:cNvPr>
                <p:cNvPicPr/>
                <p:nvPr/>
              </p:nvPicPr>
              <p:blipFill>
                <a:blip r:embed="rId272"/>
                <a:stretch>
                  <a:fillRect/>
                </a:stretch>
              </p:blipFill>
              <p:spPr>
                <a:xfrm>
                  <a:off x="3150093" y="2441587"/>
                  <a:ext cx="5400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54" name="Freihand 153">
                  <a:extLst>
                    <a:ext uri="{FF2B5EF4-FFF2-40B4-BE49-F238E27FC236}">
                      <a16:creationId xmlns:a16="http://schemas.microsoft.com/office/drawing/2014/main" id="{D6BA5876-FF2F-4784-9236-7EF920D6F134}"/>
                    </a:ext>
                  </a:extLst>
                </p14:cNvPr>
                <p14:cNvContentPartPr/>
                <p14:nvPr/>
              </p14:nvContentPartPr>
              <p14:xfrm>
                <a:off x="4265013" y="2040187"/>
                <a:ext cx="22680" cy="7200"/>
              </p14:xfrm>
            </p:contentPart>
          </mc:Choice>
          <mc:Fallback>
            <p:pic>
              <p:nvPicPr>
                <p:cNvPr id="154" name="Freihand 153">
                  <a:extLst>
                    <a:ext uri="{FF2B5EF4-FFF2-40B4-BE49-F238E27FC236}">
                      <a16:creationId xmlns:a16="http://schemas.microsoft.com/office/drawing/2014/main" id="{D6BA5876-FF2F-4784-9236-7EF920D6F134}"/>
                    </a:ext>
                  </a:extLst>
                </p:cNvPr>
                <p:cNvPicPr/>
                <p:nvPr/>
              </p:nvPicPr>
              <p:blipFill>
                <a:blip r:embed="rId274"/>
                <a:stretch>
                  <a:fillRect/>
                </a:stretch>
              </p:blipFill>
              <p:spPr>
                <a:xfrm>
                  <a:off x="4260693" y="2035867"/>
                  <a:ext cx="3132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75" name="Freihand 174">
                  <a:extLst>
                    <a:ext uri="{FF2B5EF4-FFF2-40B4-BE49-F238E27FC236}">
                      <a16:creationId xmlns:a16="http://schemas.microsoft.com/office/drawing/2014/main" id="{78E3B324-C1E9-48AB-AE86-7EBA42755F66}"/>
                    </a:ext>
                  </a:extLst>
                </p14:cNvPr>
                <p14:cNvContentPartPr/>
                <p14:nvPr/>
              </p14:nvContentPartPr>
              <p14:xfrm>
                <a:off x="3104013" y="2362387"/>
                <a:ext cx="22680" cy="28080"/>
              </p14:xfrm>
            </p:contentPart>
          </mc:Choice>
          <mc:Fallback>
            <p:pic>
              <p:nvPicPr>
                <p:cNvPr id="175" name="Freihand 174">
                  <a:extLst>
                    <a:ext uri="{FF2B5EF4-FFF2-40B4-BE49-F238E27FC236}">
                      <a16:creationId xmlns:a16="http://schemas.microsoft.com/office/drawing/2014/main" id="{78E3B324-C1E9-48AB-AE86-7EBA42755F66}"/>
                    </a:ext>
                  </a:extLst>
                </p:cNvPr>
                <p:cNvPicPr/>
                <p:nvPr/>
              </p:nvPicPr>
              <p:blipFill>
                <a:blip r:embed="rId276"/>
                <a:stretch>
                  <a:fillRect/>
                </a:stretch>
              </p:blipFill>
              <p:spPr>
                <a:xfrm>
                  <a:off x="3099693" y="2358067"/>
                  <a:ext cx="313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76" name="Freihand 175">
                  <a:extLst>
                    <a:ext uri="{FF2B5EF4-FFF2-40B4-BE49-F238E27FC236}">
                      <a16:creationId xmlns:a16="http://schemas.microsoft.com/office/drawing/2014/main" id="{8C8697CD-42F8-49F9-B9EA-EA64BD4C42B7}"/>
                    </a:ext>
                  </a:extLst>
                </p14:cNvPr>
                <p14:cNvContentPartPr/>
                <p14:nvPr/>
              </p14:nvContentPartPr>
              <p14:xfrm>
                <a:off x="2532333" y="3257707"/>
                <a:ext cx="7920" cy="19800"/>
              </p14:xfrm>
            </p:contentPart>
          </mc:Choice>
          <mc:Fallback>
            <p:pic>
              <p:nvPicPr>
                <p:cNvPr id="176" name="Freihand 175">
                  <a:extLst>
                    <a:ext uri="{FF2B5EF4-FFF2-40B4-BE49-F238E27FC236}">
                      <a16:creationId xmlns:a16="http://schemas.microsoft.com/office/drawing/2014/main" id="{8C8697CD-42F8-49F9-B9EA-EA64BD4C42B7}"/>
                    </a:ext>
                  </a:extLst>
                </p:cNvPr>
                <p:cNvPicPr/>
                <p:nvPr/>
              </p:nvPicPr>
              <p:blipFill>
                <a:blip r:embed="rId278"/>
                <a:stretch>
                  <a:fillRect/>
                </a:stretch>
              </p:blipFill>
              <p:spPr>
                <a:xfrm>
                  <a:off x="2528013" y="3253387"/>
                  <a:ext cx="165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81" name="Freihand 180">
                  <a:extLst>
                    <a:ext uri="{FF2B5EF4-FFF2-40B4-BE49-F238E27FC236}">
                      <a16:creationId xmlns:a16="http://schemas.microsoft.com/office/drawing/2014/main" id="{E8BD9EE9-0A02-40EE-9B5E-DCA0866B96AF}"/>
                    </a:ext>
                  </a:extLst>
                </p14:cNvPr>
                <p14:cNvContentPartPr/>
                <p14:nvPr/>
              </p14:nvContentPartPr>
              <p14:xfrm>
                <a:off x="3050373" y="2148187"/>
                <a:ext cx="363600" cy="298800"/>
              </p14:xfrm>
            </p:contentPart>
          </mc:Choice>
          <mc:Fallback>
            <p:pic>
              <p:nvPicPr>
                <p:cNvPr id="181" name="Freihand 180">
                  <a:extLst>
                    <a:ext uri="{FF2B5EF4-FFF2-40B4-BE49-F238E27FC236}">
                      <a16:creationId xmlns:a16="http://schemas.microsoft.com/office/drawing/2014/main" id="{E8BD9EE9-0A02-40EE-9B5E-DCA0866B96AF}"/>
                    </a:ext>
                  </a:extLst>
                </p:cNvPr>
                <p:cNvPicPr/>
                <p:nvPr/>
              </p:nvPicPr>
              <p:blipFill>
                <a:blip r:embed="rId280"/>
                <a:stretch>
                  <a:fillRect/>
                </a:stretch>
              </p:blipFill>
              <p:spPr>
                <a:xfrm>
                  <a:off x="3046053" y="2143867"/>
                  <a:ext cx="372240" cy="3074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82" name="Freihand 181">
                  <a:extLst>
                    <a:ext uri="{FF2B5EF4-FFF2-40B4-BE49-F238E27FC236}">
                      <a16:creationId xmlns:a16="http://schemas.microsoft.com/office/drawing/2014/main" id="{F45E5A0B-A98A-499C-A8A7-BB7810413232}"/>
                    </a:ext>
                  </a:extLst>
                </p14:cNvPr>
                <p14:cNvContentPartPr/>
                <p14:nvPr/>
              </p14:nvContentPartPr>
              <p14:xfrm>
                <a:off x="2643933" y="2910307"/>
                <a:ext cx="14760" cy="29520"/>
              </p14:xfrm>
            </p:contentPart>
          </mc:Choice>
          <mc:Fallback>
            <p:pic>
              <p:nvPicPr>
                <p:cNvPr id="182" name="Freihand 181">
                  <a:extLst>
                    <a:ext uri="{FF2B5EF4-FFF2-40B4-BE49-F238E27FC236}">
                      <a16:creationId xmlns:a16="http://schemas.microsoft.com/office/drawing/2014/main" id="{F45E5A0B-A98A-499C-A8A7-BB7810413232}"/>
                    </a:ext>
                  </a:extLst>
                </p:cNvPr>
                <p:cNvPicPr/>
                <p:nvPr/>
              </p:nvPicPr>
              <p:blipFill>
                <a:blip r:embed="rId282"/>
                <a:stretch>
                  <a:fillRect/>
                </a:stretch>
              </p:blipFill>
              <p:spPr>
                <a:xfrm>
                  <a:off x="2639613" y="2905987"/>
                  <a:ext cx="234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83" name="Freihand 182">
                  <a:extLst>
                    <a:ext uri="{FF2B5EF4-FFF2-40B4-BE49-F238E27FC236}">
                      <a16:creationId xmlns:a16="http://schemas.microsoft.com/office/drawing/2014/main" id="{74392B20-32D3-4A61-9F9F-96FB927FA12E}"/>
                    </a:ext>
                  </a:extLst>
                </p14:cNvPr>
                <p14:cNvContentPartPr/>
                <p14:nvPr/>
              </p14:nvContentPartPr>
              <p14:xfrm>
                <a:off x="2611893" y="2859907"/>
                <a:ext cx="309600" cy="311040"/>
              </p14:xfrm>
            </p:contentPart>
          </mc:Choice>
          <mc:Fallback>
            <p:pic>
              <p:nvPicPr>
                <p:cNvPr id="183" name="Freihand 182">
                  <a:extLst>
                    <a:ext uri="{FF2B5EF4-FFF2-40B4-BE49-F238E27FC236}">
                      <a16:creationId xmlns:a16="http://schemas.microsoft.com/office/drawing/2014/main" id="{74392B20-32D3-4A61-9F9F-96FB927FA12E}"/>
                    </a:ext>
                  </a:extLst>
                </p:cNvPr>
                <p:cNvPicPr/>
                <p:nvPr/>
              </p:nvPicPr>
              <p:blipFill>
                <a:blip r:embed="rId284"/>
                <a:stretch>
                  <a:fillRect/>
                </a:stretch>
              </p:blipFill>
              <p:spPr>
                <a:xfrm>
                  <a:off x="2607573" y="2855587"/>
                  <a:ext cx="318240" cy="319680"/>
                </a:xfrm>
                <a:prstGeom prst="rect">
                  <a:avLst/>
                </a:prstGeom>
              </p:spPr>
            </p:pic>
          </mc:Fallback>
        </mc:AlternateContent>
      </p:grpSp>
      <p:grpSp>
        <p:nvGrpSpPr>
          <p:cNvPr id="202" name="Gruppieren 201">
            <a:extLst>
              <a:ext uri="{FF2B5EF4-FFF2-40B4-BE49-F238E27FC236}">
                <a16:creationId xmlns:a16="http://schemas.microsoft.com/office/drawing/2014/main" id="{BCECDFD2-B14E-446E-ACA1-D4D2AD0B741A}"/>
              </a:ext>
            </a:extLst>
          </p:cNvPr>
          <p:cNvGrpSpPr/>
          <p:nvPr/>
        </p:nvGrpSpPr>
        <p:grpSpPr>
          <a:xfrm>
            <a:off x="10561413" y="1734187"/>
            <a:ext cx="196200" cy="248760"/>
            <a:chOff x="10561413" y="1734187"/>
            <a:chExt cx="196200" cy="248760"/>
          </a:xfrm>
        </p:grpSpPr>
        <mc:AlternateContent xmlns:mc="http://schemas.openxmlformats.org/markup-compatibility/2006">
          <mc:Choice xmlns:p14="http://schemas.microsoft.com/office/powerpoint/2010/main" Requires="p14">
            <p:contentPart p14:bwMode="auto" r:id="rId285">
              <p14:nvContentPartPr>
                <p14:cNvPr id="185" name="Freihand 184">
                  <a:extLst>
                    <a:ext uri="{FF2B5EF4-FFF2-40B4-BE49-F238E27FC236}">
                      <a16:creationId xmlns:a16="http://schemas.microsoft.com/office/drawing/2014/main" id="{8BC11706-EC33-44D8-8814-ED4A55A07091}"/>
                    </a:ext>
                  </a:extLst>
                </p14:cNvPr>
                <p14:cNvContentPartPr/>
                <p14:nvPr/>
              </p14:nvContentPartPr>
              <p14:xfrm>
                <a:off x="10561413" y="1734187"/>
                <a:ext cx="154080" cy="235800"/>
              </p14:xfrm>
            </p:contentPart>
          </mc:Choice>
          <mc:Fallback>
            <p:pic>
              <p:nvPicPr>
                <p:cNvPr id="185" name="Freihand 184">
                  <a:extLst>
                    <a:ext uri="{FF2B5EF4-FFF2-40B4-BE49-F238E27FC236}">
                      <a16:creationId xmlns:a16="http://schemas.microsoft.com/office/drawing/2014/main" id="{8BC11706-EC33-44D8-8814-ED4A55A07091}"/>
                    </a:ext>
                  </a:extLst>
                </p:cNvPr>
                <p:cNvPicPr/>
                <p:nvPr/>
              </p:nvPicPr>
              <p:blipFill>
                <a:blip r:embed="rId286"/>
                <a:stretch>
                  <a:fillRect/>
                </a:stretch>
              </p:blipFill>
              <p:spPr>
                <a:xfrm>
                  <a:off x="10557093" y="1729867"/>
                  <a:ext cx="16272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86" name="Freihand 185">
                  <a:extLst>
                    <a:ext uri="{FF2B5EF4-FFF2-40B4-BE49-F238E27FC236}">
                      <a16:creationId xmlns:a16="http://schemas.microsoft.com/office/drawing/2014/main" id="{E38A3B1E-5ECC-4819-B0ED-38B84AC57A5C}"/>
                    </a:ext>
                  </a:extLst>
                </p14:cNvPr>
                <p14:cNvContentPartPr/>
                <p14:nvPr/>
              </p14:nvContentPartPr>
              <p14:xfrm>
                <a:off x="10621893" y="1758307"/>
                <a:ext cx="135720" cy="224640"/>
              </p14:xfrm>
            </p:contentPart>
          </mc:Choice>
          <mc:Fallback>
            <p:pic>
              <p:nvPicPr>
                <p:cNvPr id="186" name="Freihand 185">
                  <a:extLst>
                    <a:ext uri="{FF2B5EF4-FFF2-40B4-BE49-F238E27FC236}">
                      <a16:creationId xmlns:a16="http://schemas.microsoft.com/office/drawing/2014/main" id="{E38A3B1E-5ECC-4819-B0ED-38B84AC57A5C}"/>
                    </a:ext>
                  </a:extLst>
                </p:cNvPr>
                <p:cNvPicPr/>
                <p:nvPr/>
              </p:nvPicPr>
              <p:blipFill>
                <a:blip r:embed="rId288"/>
                <a:stretch>
                  <a:fillRect/>
                </a:stretch>
              </p:blipFill>
              <p:spPr>
                <a:xfrm>
                  <a:off x="10617573" y="1753987"/>
                  <a:ext cx="144360" cy="233280"/>
                </a:xfrm>
                <a:prstGeom prst="rect">
                  <a:avLst/>
                </a:prstGeom>
              </p:spPr>
            </p:pic>
          </mc:Fallback>
        </mc:AlternateContent>
      </p:grpSp>
      <p:grpSp>
        <p:nvGrpSpPr>
          <p:cNvPr id="201" name="Gruppieren 200">
            <a:extLst>
              <a:ext uri="{FF2B5EF4-FFF2-40B4-BE49-F238E27FC236}">
                <a16:creationId xmlns:a16="http://schemas.microsoft.com/office/drawing/2014/main" id="{BFA056E3-BDA6-4DBD-9ABB-723343C6D29E}"/>
              </a:ext>
            </a:extLst>
          </p:cNvPr>
          <p:cNvGrpSpPr/>
          <p:nvPr/>
        </p:nvGrpSpPr>
        <p:grpSpPr>
          <a:xfrm>
            <a:off x="8248053" y="2532667"/>
            <a:ext cx="203400" cy="232200"/>
            <a:chOff x="8248053" y="2532667"/>
            <a:chExt cx="203400" cy="232200"/>
          </a:xfrm>
        </p:grpSpPr>
        <mc:AlternateContent xmlns:mc="http://schemas.openxmlformats.org/markup-compatibility/2006">
          <mc:Choice xmlns:p14="http://schemas.microsoft.com/office/powerpoint/2010/main" Requires="p14">
            <p:contentPart p14:bwMode="auto" r:id="rId289">
              <p14:nvContentPartPr>
                <p14:cNvPr id="187" name="Freihand 186">
                  <a:extLst>
                    <a:ext uri="{FF2B5EF4-FFF2-40B4-BE49-F238E27FC236}">
                      <a16:creationId xmlns:a16="http://schemas.microsoft.com/office/drawing/2014/main" id="{F19A2E40-FBBB-4B16-A3ED-1B79672360A1}"/>
                    </a:ext>
                  </a:extLst>
                </p14:cNvPr>
                <p14:cNvContentPartPr/>
                <p14:nvPr/>
              </p14:nvContentPartPr>
              <p14:xfrm>
                <a:off x="8277213" y="2638147"/>
                <a:ext cx="5760" cy="126720"/>
              </p14:xfrm>
            </p:contentPart>
          </mc:Choice>
          <mc:Fallback>
            <p:pic>
              <p:nvPicPr>
                <p:cNvPr id="187" name="Freihand 186">
                  <a:extLst>
                    <a:ext uri="{FF2B5EF4-FFF2-40B4-BE49-F238E27FC236}">
                      <a16:creationId xmlns:a16="http://schemas.microsoft.com/office/drawing/2014/main" id="{F19A2E40-FBBB-4B16-A3ED-1B79672360A1}"/>
                    </a:ext>
                  </a:extLst>
                </p:cNvPr>
                <p:cNvPicPr/>
                <p:nvPr/>
              </p:nvPicPr>
              <p:blipFill>
                <a:blip r:embed="rId290"/>
                <a:stretch>
                  <a:fillRect/>
                </a:stretch>
              </p:blipFill>
              <p:spPr>
                <a:xfrm>
                  <a:off x="8272893" y="2633827"/>
                  <a:ext cx="144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88" name="Freihand 187">
                  <a:extLst>
                    <a:ext uri="{FF2B5EF4-FFF2-40B4-BE49-F238E27FC236}">
                      <a16:creationId xmlns:a16="http://schemas.microsoft.com/office/drawing/2014/main" id="{2723CEC4-39DA-4049-B706-AA63BA479D6A}"/>
                    </a:ext>
                  </a:extLst>
                </p14:cNvPr>
                <p14:cNvContentPartPr/>
                <p14:nvPr/>
              </p14:nvContentPartPr>
              <p14:xfrm>
                <a:off x="8248053" y="2532667"/>
                <a:ext cx="59400" cy="34560"/>
              </p14:xfrm>
            </p:contentPart>
          </mc:Choice>
          <mc:Fallback>
            <p:pic>
              <p:nvPicPr>
                <p:cNvPr id="188" name="Freihand 187">
                  <a:extLst>
                    <a:ext uri="{FF2B5EF4-FFF2-40B4-BE49-F238E27FC236}">
                      <a16:creationId xmlns:a16="http://schemas.microsoft.com/office/drawing/2014/main" id="{2723CEC4-39DA-4049-B706-AA63BA479D6A}"/>
                    </a:ext>
                  </a:extLst>
                </p:cNvPr>
                <p:cNvPicPr/>
                <p:nvPr/>
              </p:nvPicPr>
              <p:blipFill>
                <a:blip r:embed="rId292"/>
                <a:stretch>
                  <a:fillRect/>
                </a:stretch>
              </p:blipFill>
              <p:spPr>
                <a:xfrm>
                  <a:off x="8243733" y="2528347"/>
                  <a:ext cx="680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89" name="Freihand 188">
                  <a:extLst>
                    <a:ext uri="{FF2B5EF4-FFF2-40B4-BE49-F238E27FC236}">
                      <a16:creationId xmlns:a16="http://schemas.microsoft.com/office/drawing/2014/main" id="{89D421D9-0068-4CD4-A944-7E9C03F130E3}"/>
                    </a:ext>
                  </a:extLst>
                </p14:cNvPr>
                <p14:cNvContentPartPr/>
                <p14:nvPr/>
              </p14:nvContentPartPr>
              <p14:xfrm>
                <a:off x="8327973" y="2585587"/>
                <a:ext cx="123480" cy="167400"/>
              </p14:xfrm>
            </p:contentPart>
          </mc:Choice>
          <mc:Fallback>
            <p:pic>
              <p:nvPicPr>
                <p:cNvPr id="189" name="Freihand 188">
                  <a:extLst>
                    <a:ext uri="{FF2B5EF4-FFF2-40B4-BE49-F238E27FC236}">
                      <a16:creationId xmlns:a16="http://schemas.microsoft.com/office/drawing/2014/main" id="{89D421D9-0068-4CD4-A944-7E9C03F130E3}"/>
                    </a:ext>
                  </a:extLst>
                </p:cNvPr>
                <p:cNvPicPr/>
                <p:nvPr/>
              </p:nvPicPr>
              <p:blipFill>
                <a:blip r:embed="rId294"/>
                <a:stretch>
                  <a:fillRect/>
                </a:stretch>
              </p:blipFill>
              <p:spPr>
                <a:xfrm>
                  <a:off x="8323653" y="2581267"/>
                  <a:ext cx="132120" cy="176040"/>
                </a:xfrm>
                <a:prstGeom prst="rect">
                  <a:avLst/>
                </a:prstGeom>
              </p:spPr>
            </p:pic>
          </mc:Fallback>
        </mc:AlternateContent>
      </p:grpSp>
      <p:grpSp>
        <p:nvGrpSpPr>
          <p:cNvPr id="200" name="Gruppieren 199">
            <a:extLst>
              <a:ext uri="{FF2B5EF4-FFF2-40B4-BE49-F238E27FC236}">
                <a16:creationId xmlns:a16="http://schemas.microsoft.com/office/drawing/2014/main" id="{084E792D-6F9E-4821-BDEC-6E9A19792E4F}"/>
              </a:ext>
            </a:extLst>
          </p:cNvPr>
          <p:cNvGrpSpPr/>
          <p:nvPr/>
        </p:nvGrpSpPr>
        <p:grpSpPr>
          <a:xfrm>
            <a:off x="8646933" y="2340787"/>
            <a:ext cx="1645200" cy="351000"/>
            <a:chOff x="8646933" y="2340787"/>
            <a:chExt cx="1645200" cy="351000"/>
          </a:xfrm>
        </p:grpSpPr>
        <mc:AlternateContent xmlns:mc="http://schemas.openxmlformats.org/markup-compatibility/2006">
          <mc:Choice xmlns:p14="http://schemas.microsoft.com/office/powerpoint/2010/main" Requires="p14">
            <p:contentPart p14:bwMode="auto" r:id="rId295">
              <p14:nvContentPartPr>
                <p14:cNvPr id="190" name="Freihand 189">
                  <a:extLst>
                    <a:ext uri="{FF2B5EF4-FFF2-40B4-BE49-F238E27FC236}">
                      <a16:creationId xmlns:a16="http://schemas.microsoft.com/office/drawing/2014/main" id="{E987779E-1686-4BAC-AD85-AECBF17045C1}"/>
                    </a:ext>
                  </a:extLst>
                </p14:cNvPr>
                <p14:cNvContentPartPr/>
                <p14:nvPr/>
              </p14:nvContentPartPr>
              <p14:xfrm>
                <a:off x="8646933" y="2467507"/>
                <a:ext cx="181080" cy="224280"/>
              </p14:xfrm>
            </p:contentPart>
          </mc:Choice>
          <mc:Fallback>
            <p:pic>
              <p:nvPicPr>
                <p:cNvPr id="190" name="Freihand 189">
                  <a:extLst>
                    <a:ext uri="{FF2B5EF4-FFF2-40B4-BE49-F238E27FC236}">
                      <a16:creationId xmlns:a16="http://schemas.microsoft.com/office/drawing/2014/main" id="{E987779E-1686-4BAC-AD85-AECBF17045C1}"/>
                    </a:ext>
                  </a:extLst>
                </p:cNvPr>
                <p:cNvPicPr/>
                <p:nvPr/>
              </p:nvPicPr>
              <p:blipFill>
                <a:blip r:embed="rId296"/>
                <a:stretch>
                  <a:fillRect/>
                </a:stretch>
              </p:blipFill>
              <p:spPr>
                <a:xfrm>
                  <a:off x="8642613" y="2463187"/>
                  <a:ext cx="18972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91" name="Freihand 190">
                  <a:extLst>
                    <a:ext uri="{FF2B5EF4-FFF2-40B4-BE49-F238E27FC236}">
                      <a16:creationId xmlns:a16="http://schemas.microsoft.com/office/drawing/2014/main" id="{A3D07235-5A85-476B-8876-FD9CFB5E7E69}"/>
                    </a:ext>
                  </a:extLst>
                </p14:cNvPr>
                <p14:cNvContentPartPr/>
                <p14:nvPr/>
              </p14:nvContentPartPr>
              <p14:xfrm>
                <a:off x="8851773" y="2515027"/>
                <a:ext cx="104040" cy="150120"/>
              </p14:xfrm>
            </p:contentPart>
          </mc:Choice>
          <mc:Fallback>
            <p:pic>
              <p:nvPicPr>
                <p:cNvPr id="191" name="Freihand 190">
                  <a:extLst>
                    <a:ext uri="{FF2B5EF4-FFF2-40B4-BE49-F238E27FC236}">
                      <a16:creationId xmlns:a16="http://schemas.microsoft.com/office/drawing/2014/main" id="{A3D07235-5A85-476B-8876-FD9CFB5E7E69}"/>
                    </a:ext>
                  </a:extLst>
                </p:cNvPr>
                <p:cNvPicPr/>
                <p:nvPr/>
              </p:nvPicPr>
              <p:blipFill>
                <a:blip r:embed="rId298"/>
                <a:stretch>
                  <a:fillRect/>
                </a:stretch>
              </p:blipFill>
              <p:spPr>
                <a:xfrm>
                  <a:off x="8847453" y="2510707"/>
                  <a:ext cx="1126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92" name="Freihand 191">
                  <a:extLst>
                    <a:ext uri="{FF2B5EF4-FFF2-40B4-BE49-F238E27FC236}">
                      <a16:creationId xmlns:a16="http://schemas.microsoft.com/office/drawing/2014/main" id="{8E1D8D57-216F-410D-BABC-B4BC48047256}"/>
                    </a:ext>
                  </a:extLst>
                </p14:cNvPr>
                <p14:cNvContentPartPr/>
                <p14:nvPr/>
              </p14:nvContentPartPr>
              <p14:xfrm>
                <a:off x="9069573" y="2527627"/>
                <a:ext cx="14400" cy="28080"/>
              </p14:xfrm>
            </p:contentPart>
          </mc:Choice>
          <mc:Fallback>
            <p:pic>
              <p:nvPicPr>
                <p:cNvPr id="192" name="Freihand 191">
                  <a:extLst>
                    <a:ext uri="{FF2B5EF4-FFF2-40B4-BE49-F238E27FC236}">
                      <a16:creationId xmlns:a16="http://schemas.microsoft.com/office/drawing/2014/main" id="{8E1D8D57-216F-410D-BABC-B4BC48047256}"/>
                    </a:ext>
                  </a:extLst>
                </p:cNvPr>
                <p:cNvPicPr/>
                <p:nvPr/>
              </p:nvPicPr>
              <p:blipFill>
                <a:blip r:embed="rId300"/>
                <a:stretch>
                  <a:fillRect/>
                </a:stretch>
              </p:blipFill>
              <p:spPr>
                <a:xfrm>
                  <a:off x="9065253" y="2523307"/>
                  <a:ext cx="230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93" name="Freihand 192">
                  <a:extLst>
                    <a:ext uri="{FF2B5EF4-FFF2-40B4-BE49-F238E27FC236}">
                      <a16:creationId xmlns:a16="http://schemas.microsoft.com/office/drawing/2014/main" id="{BD648350-9842-4E68-858B-DAC31C11969F}"/>
                    </a:ext>
                  </a:extLst>
                </p14:cNvPr>
                <p14:cNvContentPartPr/>
                <p14:nvPr/>
              </p14:nvContentPartPr>
              <p14:xfrm>
                <a:off x="9018813" y="2514667"/>
                <a:ext cx="131760" cy="119520"/>
              </p14:xfrm>
            </p:contentPart>
          </mc:Choice>
          <mc:Fallback>
            <p:pic>
              <p:nvPicPr>
                <p:cNvPr id="193" name="Freihand 192">
                  <a:extLst>
                    <a:ext uri="{FF2B5EF4-FFF2-40B4-BE49-F238E27FC236}">
                      <a16:creationId xmlns:a16="http://schemas.microsoft.com/office/drawing/2014/main" id="{BD648350-9842-4E68-858B-DAC31C11969F}"/>
                    </a:ext>
                  </a:extLst>
                </p:cNvPr>
                <p:cNvPicPr/>
                <p:nvPr/>
              </p:nvPicPr>
              <p:blipFill>
                <a:blip r:embed="rId302"/>
                <a:stretch>
                  <a:fillRect/>
                </a:stretch>
              </p:blipFill>
              <p:spPr>
                <a:xfrm>
                  <a:off x="9014493" y="2510347"/>
                  <a:ext cx="1404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94" name="Freihand 193">
                  <a:extLst>
                    <a:ext uri="{FF2B5EF4-FFF2-40B4-BE49-F238E27FC236}">
                      <a16:creationId xmlns:a16="http://schemas.microsoft.com/office/drawing/2014/main" id="{97E3B22C-E0F5-48DD-B901-B5E33D8A7A95}"/>
                    </a:ext>
                  </a:extLst>
                </p14:cNvPr>
                <p14:cNvContentPartPr/>
                <p14:nvPr/>
              </p14:nvContentPartPr>
              <p14:xfrm>
                <a:off x="9167853" y="2469307"/>
                <a:ext cx="227880" cy="143640"/>
              </p14:xfrm>
            </p:contentPart>
          </mc:Choice>
          <mc:Fallback>
            <p:pic>
              <p:nvPicPr>
                <p:cNvPr id="194" name="Freihand 193">
                  <a:extLst>
                    <a:ext uri="{FF2B5EF4-FFF2-40B4-BE49-F238E27FC236}">
                      <a16:creationId xmlns:a16="http://schemas.microsoft.com/office/drawing/2014/main" id="{97E3B22C-E0F5-48DD-B901-B5E33D8A7A95}"/>
                    </a:ext>
                  </a:extLst>
                </p:cNvPr>
                <p:cNvPicPr/>
                <p:nvPr/>
              </p:nvPicPr>
              <p:blipFill>
                <a:blip r:embed="rId304"/>
                <a:stretch>
                  <a:fillRect/>
                </a:stretch>
              </p:blipFill>
              <p:spPr>
                <a:xfrm>
                  <a:off x="9163533" y="2464987"/>
                  <a:ext cx="2365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95" name="Freihand 194">
                  <a:extLst>
                    <a:ext uri="{FF2B5EF4-FFF2-40B4-BE49-F238E27FC236}">
                      <a16:creationId xmlns:a16="http://schemas.microsoft.com/office/drawing/2014/main" id="{55968F02-D4DC-4A97-9E26-ACD4B234F56F}"/>
                    </a:ext>
                  </a:extLst>
                </p14:cNvPr>
                <p14:cNvContentPartPr/>
                <p14:nvPr/>
              </p14:nvContentPartPr>
              <p14:xfrm>
                <a:off x="9375933" y="2445187"/>
                <a:ext cx="105480" cy="113400"/>
              </p14:xfrm>
            </p:contentPart>
          </mc:Choice>
          <mc:Fallback>
            <p:pic>
              <p:nvPicPr>
                <p:cNvPr id="195" name="Freihand 194">
                  <a:extLst>
                    <a:ext uri="{FF2B5EF4-FFF2-40B4-BE49-F238E27FC236}">
                      <a16:creationId xmlns:a16="http://schemas.microsoft.com/office/drawing/2014/main" id="{55968F02-D4DC-4A97-9E26-ACD4B234F56F}"/>
                    </a:ext>
                  </a:extLst>
                </p:cNvPr>
                <p:cNvPicPr/>
                <p:nvPr/>
              </p:nvPicPr>
              <p:blipFill>
                <a:blip r:embed="rId306"/>
                <a:stretch>
                  <a:fillRect/>
                </a:stretch>
              </p:blipFill>
              <p:spPr>
                <a:xfrm>
                  <a:off x="9371613" y="2440867"/>
                  <a:ext cx="1141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96" name="Freihand 195">
                  <a:extLst>
                    <a:ext uri="{FF2B5EF4-FFF2-40B4-BE49-F238E27FC236}">
                      <a16:creationId xmlns:a16="http://schemas.microsoft.com/office/drawing/2014/main" id="{F0764777-5496-4C8D-A7CF-4B38CA9F1437}"/>
                    </a:ext>
                  </a:extLst>
                </p14:cNvPr>
                <p14:cNvContentPartPr/>
                <p14:nvPr/>
              </p14:nvContentPartPr>
              <p14:xfrm>
                <a:off x="9531453" y="2410987"/>
                <a:ext cx="117720" cy="133560"/>
              </p14:xfrm>
            </p:contentPart>
          </mc:Choice>
          <mc:Fallback>
            <p:pic>
              <p:nvPicPr>
                <p:cNvPr id="196" name="Freihand 195">
                  <a:extLst>
                    <a:ext uri="{FF2B5EF4-FFF2-40B4-BE49-F238E27FC236}">
                      <a16:creationId xmlns:a16="http://schemas.microsoft.com/office/drawing/2014/main" id="{F0764777-5496-4C8D-A7CF-4B38CA9F1437}"/>
                    </a:ext>
                  </a:extLst>
                </p:cNvPr>
                <p:cNvPicPr/>
                <p:nvPr/>
              </p:nvPicPr>
              <p:blipFill>
                <a:blip r:embed="rId308"/>
                <a:stretch>
                  <a:fillRect/>
                </a:stretch>
              </p:blipFill>
              <p:spPr>
                <a:xfrm>
                  <a:off x="9527133" y="2406667"/>
                  <a:ext cx="1263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97" name="Freihand 196">
                  <a:extLst>
                    <a:ext uri="{FF2B5EF4-FFF2-40B4-BE49-F238E27FC236}">
                      <a16:creationId xmlns:a16="http://schemas.microsoft.com/office/drawing/2014/main" id="{9733A19F-2F59-4BA1-A539-994B518F68E7}"/>
                    </a:ext>
                  </a:extLst>
                </p14:cNvPr>
                <p14:cNvContentPartPr/>
                <p14:nvPr/>
              </p14:nvContentPartPr>
              <p14:xfrm>
                <a:off x="9673293" y="2412787"/>
                <a:ext cx="253800" cy="78840"/>
              </p14:xfrm>
            </p:contentPart>
          </mc:Choice>
          <mc:Fallback>
            <p:pic>
              <p:nvPicPr>
                <p:cNvPr id="197" name="Freihand 196">
                  <a:extLst>
                    <a:ext uri="{FF2B5EF4-FFF2-40B4-BE49-F238E27FC236}">
                      <a16:creationId xmlns:a16="http://schemas.microsoft.com/office/drawing/2014/main" id="{9733A19F-2F59-4BA1-A539-994B518F68E7}"/>
                    </a:ext>
                  </a:extLst>
                </p:cNvPr>
                <p:cNvPicPr/>
                <p:nvPr/>
              </p:nvPicPr>
              <p:blipFill>
                <a:blip r:embed="rId310"/>
                <a:stretch>
                  <a:fillRect/>
                </a:stretch>
              </p:blipFill>
              <p:spPr>
                <a:xfrm>
                  <a:off x="9668973" y="2408467"/>
                  <a:ext cx="2624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98" name="Freihand 197">
                  <a:extLst>
                    <a:ext uri="{FF2B5EF4-FFF2-40B4-BE49-F238E27FC236}">
                      <a16:creationId xmlns:a16="http://schemas.microsoft.com/office/drawing/2014/main" id="{F09FE56A-FB36-4BCA-8705-51F821D73613}"/>
                    </a:ext>
                  </a:extLst>
                </p14:cNvPr>
                <p14:cNvContentPartPr/>
                <p14:nvPr/>
              </p14:nvContentPartPr>
              <p14:xfrm>
                <a:off x="9900453" y="2340787"/>
                <a:ext cx="48960" cy="25200"/>
              </p14:xfrm>
            </p:contentPart>
          </mc:Choice>
          <mc:Fallback>
            <p:pic>
              <p:nvPicPr>
                <p:cNvPr id="198" name="Freihand 197">
                  <a:extLst>
                    <a:ext uri="{FF2B5EF4-FFF2-40B4-BE49-F238E27FC236}">
                      <a16:creationId xmlns:a16="http://schemas.microsoft.com/office/drawing/2014/main" id="{F09FE56A-FB36-4BCA-8705-51F821D73613}"/>
                    </a:ext>
                  </a:extLst>
                </p:cNvPr>
                <p:cNvPicPr/>
                <p:nvPr/>
              </p:nvPicPr>
              <p:blipFill>
                <a:blip r:embed="rId312"/>
                <a:stretch>
                  <a:fillRect/>
                </a:stretch>
              </p:blipFill>
              <p:spPr>
                <a:xfrm>
                  <a:off x="9896133" y="2336467"/>
                  <a:ext cx="576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99" name="Freihand 198">
                  <a:extLst>
                    <a:ext uri="{FF2B5EF4-FFF2-40B4-BE49-F238E27FC236}">
                      <a16:creationId xmlns:a16="http://schemas.microsoft.com/office/drawing/2014/main" id="{BF22B8AA-55EA-4FE8-B269-B483233B8129}"/>
                    </a:ext>
                  </a:extLst>
                </p14:cNvPr>
                <p14:cNvContentPartPr/>
                <p14:nvPr/>
              </p14:nvContentPartPr>
              <p14:xfrm>
                <a:off x="9994053" y="2370667"/>
                <a:ext cx="298080" cy="318600"/>
              </p14:xfrm>
            </p:contentPart>
          </mc:Choice>
          <mc:Fallback>
            <p:pic>
              <p:nvPicPr>
                <p:cNvPr id="199" name="Freihand 198">
                  <a:extLst>
                    <a:ext uri="{FF2B5EF4-FFF2-40B4-BE49-F238E27FC236}">
                      <a16:creationId xmlns:a16="http://schemas.microsoft.com/office/drawing/2014/main" id="{BF22B8AA-55EA-4FE8-B269-B483233B8129}"/>
                    </a:ext>
                  </a:extLst>
                </p:cNvPr>
                <p:cNvPicPr/>
                <p:nvPr/>
              </p:nvPicPr>
              <p:blipFill>
                <a:blip r:embed="rId314"/>
                <a:stretch>
                  <a:fillRect/>
                </a:stretch>
              </p:blipFill>
              <p:spPr>
                <a:xfrm>
                  <a:off x="9989733" y="2366347"/>
                  <a:ext cx="306720" cy="327240"/>
                </a:xfrm>
                <a:prstGeom prst="rect">
                  <a:avLst/>
                </a:prstGeom>
              </p:spPr>
            </p:pic>
          </mc:Fallback>
        </mc:AlternateContent>
      </p:grpSp>
    </p:spTree>
    <p:extLst>
      <p:ext uri="{BB962C8B-B14F-4D97-AF65-F5344CB8AC3E}">
        <p14:creationId xmlns:p14="http://schemas.microsoft.com/office/powerpoint/2010/main" val="4142122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63100-14B8-25E9-EF70-F4FE870B42B4}"/>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95478FD-6130-E551-384C-59A0B839A3C2}"/>
              </a:ext>
            </a:extLst>
          </p:cNvPr>
          <p:cNvSpPr txBox="1">
            <a:spLocks/>
          </p:cNvSpPr>
          <p:nvPr/>
        </p:nvSpPr>
        <p:spPr>
          <a:xfrm>
            <a:off x="238539" y="122681"/>
            <a:ext cx="11499573" cy="1328431"/>
          </a:xfrm>
          <a:prstGeom prst="rect">
            <a:avLst/>
          </a:prstGeom>
        </p:spPr>
        <p:txBody>
          <a:bodyPr>
            <a:normAutofit fontScale="97500"/>
          </a:bodyPr>
          <a:lstStyle>
            <a:lvl1pPr algn="ctr" rtl="0" hangingPunct="0">
              <a:tabLst/>
              <a:defRPr lang="de-DE" sz="4400" b="0" i="0" u="none" strike="noStrike" kern="1200">
                <a:ln>
                  <a:noFill/>
                </a:ln>
                <a:latin typeface="Arial" pitchFamily="18"/>
              </a:defRPr>
            </a:lvl1pPr>
          </a:lstStyle>
          <a:p>
            <a:r>
              <a:rPr lang="en-US" sz="2631" b="1" dirty="0">
                <a:solidFill>
                  <a:sysClr val="windowText" lastClr="000000"/>
                </a:solidFill>
                <a:latin typeface="Times New Roman" panose="02020603050405020304" pitchFamily="18" charset="0"/>
                <a:cs typeface="Times New Roman" panose="02020603050405020304" pitchFamily="18" charset="0"/>
              </a:rPr>
              <a:t>Heckscher Ohlin Model </a:t>
            </a:r>
            <a:r>
              <a:rPr lang="en-US" sz="2631" dirty="0">
                <a:solidFill>
                  <a:sysClr val="windowText" lastClr="000000"/>
                </a:solidFill>
                <a:latin typeface="Times New Roman" panose="02020603050405020304" pitchFamily="18" charset="0"/>
                <a:cs typeface="Times New Roman" panose="02020603050405020304" pitchFamily="18" charset="0"/>
              </a:rPr>
              <a:t>– Heckscher Ohlin Theorem</a:t>
            </a:r>
          </a:p>
          <a:p>
            <a:endParaRPr lang="en-US" sz="2631" dirty="0">
              <a:solidFill>
                <a:sysClr val="windowText" lastClr="000000"/>
              </a:solidFill>
              <a:latin typeface="Times New Roman" panose="02020603050405020304" pitchFamily="18" charset="0"/>
              <a:cs typeface="Times New Roman" panose="02020603050405020304" pitchFamily="18" charset="0"/>
            </a:endParaRPr>
          </a:p>
          <a:p>
            <a:r>
              <a:rPr lang="en-US" sz="2631" dirty="0">
                <a:solidFill>
                  <a:sysClr val="windowText" lastClr="000000"/>
                </a:solidFill>
                <a:latin typeface="Times New Roman" panose="02020603050405020304" pitchFamily="18" charset="0"/>
                <a:cs typeface="Times New Roman" panose="02020603050405020304" pitchFamily="18" charset="0"/>
              </a:rPr>
              <a:t>A country exports the good which uses its abundant factor intensively.</a:t>
            </a:r>
          </a:p>
        </p:txBody>
      </p:sp>
      <p:sp>
        <p:nvSpPr>
          <p:cNvPr id="2" name="Rechteck 1">
            <a:extLst>
              <a:ext uri="{FF2B5EF4-FFF2-40B4-BE49-F238E27FC236}">
                <a16:creationId xmlns:a16="http://schemas.microsoft.com/office/drawing/2014/main" id="{065A70A7-D756-8818-966D-479A0085F8C2}"/>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91" name="Freihand 90">
                <a:extLst>
                  <a:ext uri="{FF2B5EF4-FFF2-40B4-BE49-F238E27FC236}">
                    <a16:creationId xmlns:a16="http://schemas.microsoft.com/office/drawing/2014/main" id="{DBCF1EA9-910F-489A-A874-77981666D6C0}"/>
                  </a:ext>
                </a:extLst>
              </p14:cNvPr>
              <p14:cNvContentPartPr/>
              <p14:nvPr/>
            </p14:nvContentPartPr>
            <p14:xfrm>
              <a:off x="5094453" y="5076067"/>
              <a:ext cx="304200" cy="287640"/>
            </p14:xfrm>
          </p:contentPart>
        </mc:Choice>
        <mc:Fallback>
          <p:pic>
            <p:nvPicPr>
              <p:cNvPr id="91" name="Freihand 90">
                <a:extLst>
                  <a:ext uri="{FF2B5EF4-FFF2-40B4-BE49-F238E27FC236}">
                    <a16:creationId xmlns:a16="http://schemas.microsoft.com/office/drawing/2014/main" id="{DBCF1EA9-910F-489A-A874-77981666D6C0}"/>
                  </a:ext>
                </a:extLst>
              </p:cNvPr>
              <p:cNvPicPr/>
              <p:nvPr/>
            </p:nvPicPr>
            <p:blipFill>
              <a:blip r:embed="rId4"/>
              <a:stretch>
                <a:fillRect/>
              </a:stretch>
            </p:blipFill>
            <p:spPr>
              <a:xfrm>
                <a:off x="5090133" y="5071747"/>
                <a:ext cx="31284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1B22D632-AF43-436E-9712-6D4F9CB17FC9}"/>
                  </a:ext>
                </a:extLst>
              </p14:cNvPr>
              <p14:cNvContentPartPr/>
              <p14:nvPr/>
            </p14:nvContentPartPr>
            <p14:xfrm>
              <a:off x="1914573" y="2119387"/>
              <a:ext cx="183240" cy="2644200"/>
            </p14:xfrm>
          </p:contentPart>
        </mc:Choice>
        <mc:Fallback>
          <p:pic>
            <p:nvPicPr>
              <p:cNvPr id="3" name="Freihand 2">
                <a:extLst>
                  <a:ext uri="{FF2B5EF4-FFF2-40B4-BE49-F238E27FC236}">
                    <a16:creationId xmlns:a16="http://schemas.microsoft.com/office/drawing/2014/main" id="{1B22D632-AF43-436E-9712-6D4F9CB17FC9}"/>
                  </a:ext>
                </a:extLst>
              </p:cNvPr>
              <p:cNvPicPr/>
              <p:nvPr/>
            </p:nvPicPr>
            <p:blipFill>
              <a:blip r:embed="rId6"/>
              <a:stretch>
                <a:fillRect/>
              </a:stretch>
            </p:blipFill>
            <p:spPr>
              <a:xfrm>
                <a:off x="1910253" y="2115067"/>
                <a:ext cx="191880" cy="26528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DA4B1CD8-BB95-4C49-9BB8-D2A6BE26D4AA}"/>
                  </a:ext>
                </a:extLst>
              </p14:cNvPr>
              <p14:cNvContentPartPr/>
              <p14:nvPr/>
            </p14:nvContentPartPr>
            <p14:xfrm>
              <a:off x="1521093" y="4634347"/>
              <a:ext cx="3720240" cy="44640"/>
            </p14:xfrm>
          </p:contentPart>
        </mc:Choice>
        <mc:Fallback>
          <p:pic>
            <p:nvPicPr>
              <p:cNvPr id="5" name="Freihand 4">
                <a:extLst>
                  <a:ext uri="{FF2B5EF4-FFF2-40B4-BE49-F238E27FC236}">
                    <a16:creationId xmlns:a16="http://schemas.microsoft.com/office/drawing/2014/main" id="{DA4B1CD8-BB95-4C49-9BB8-D2A6BE26D4AA}"/>
                  </a:ext>
                </a:extLst>
              </p:cNvPr>
              <p:cNvPicPr/>
              <p:nvPr/>
            </p:nvPicPr>
            <p:blipFill>
              <a:blip r:embed="rId8"/>
              <a:stretch>
                <a:fillRect/>
              </a:stretch>
            </p:blipFill>
            <p:spPr>
              <a:xfrm>
                <a:off x="1516773" y="4630027"/>
                <a:ext cx="372888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72B4FDE9-6C5D-4CBC-8276-A3D2DAA6F3D7}"/>
                  </a:ext>
                </a:extLst>
              </p14:cNvPr>
              <p14:cNvContentPartPr/>
              <p14:nvPr/>
            </p14:nvContentPartPr>
            <p14:xfrm>
              <a:off x="5258613" y="4534267"/>
              <a:ext cx="200160" cy="214200"/>
            </p14:xfrm>
          </p:contentPart>
        </mc:Choice>
        <mc:Fallback>
          <p:pic>
            <p:nvPicPr>
              <p:cNvPr id="6" name="Freihand 5">
                <a:extLst>
                  <a:ext uri="{FF2B5EF4-FFF2-40B4-BE49-F238E27FC236}">
                    <a16:creationId xmlns:a16="http://schemas.microsoft.com/office/drawing/2014/main" id="{72B4FDE9-6C5D-4CBC-8276-A3D2DAA6F3D7}"/>
                  </a:ext>
                </a:extLst>
              </p:cNvPr>
              <p:cNvPicPr/>
              <p:nvPr/>
            </p:nvPicPr>
            <p:blipFill>
              <a:blip r:embed="rId10"/>
              <a:stretch>
                <a:fillRect/>
              </a:stretch>
            </p:blipFill>
            <p:spPr>
              <a:xfrm>
                <a:off x="5254293" y="4529947"/>
                <a:ext cx="20880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246A50F4-2C24-416D-848F-5B0FDBEA564C}"/>
                  </a:ext>
                </a:extLst>
              </p14:cNvPr>
              <p14:cNvContentPartPr/>
              <p14:nvPr/>
            </p14:nvContentPartPr>
            <p14:xfrm>
              <a:off x="1929693" y="1869907"/>
              <a:ext cx="266400" cy="271800"/>
            </p14:xfrm>
          </p:contentPart>
        </mc:Choice>
        <mc:Fallback>
          <p:pic>
            <p:nvPicPr>
              <p:cNvPr id="8" name="Freihand 7">
                <a:extLst>
                  <a:ext uri="{FF2B5EF4-FFF2-40B4-BE49-F238E27FC236}">
                    <a16:creationId xmlns:a16="http://schemas.microsoft.com/office/drawing/2014/main" id="{246A50F4-2C24-416D-848F-5B0FDBEA564C}"/>
                  </a:ext>
                </a:extLst>
              </p:cNvPr>
              <p:cNvPicPr/>
              <p:nvPr/>
            </p:nvPicPr>
            <p:blipFill>
              <a:blip r:embed="rId12"/>
              <a:stretch>
                <a:fillRect/>
              </a:stretch>
            </p:blipFill>
            <p:spPr>
              <a:xfrm>
                <a:off x="1925373" y="1865587"/>
                <a:ext cx="27504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4287928B-DB52-436B-89DB-6832E6853400}"/>
                  </a:ext>
                </a:extLst>
              </p14:cNvPr>
              <p14:cNvContentPartPr/>
              <p14:nvPr/>
            </p14:nvContentPartPr>
            <p14:xfrm>
              <a:off x="1517133" y="1854787"/>
              <a:ext cx="25200" cy="239040"/>
            </p14:xfrm>
          </p:contentPart>
        </mc:Choice>
        <mc:Fallback>
          <p:pic>
            <p:nvPicPr>
              <p:cNvPr id="10" name="Freihand 9">
                <a:extLst>
                  <a:ext uri="{FF2B5EF4-FFF2-40B4-BE49-F238E27FC236}">
                    <a16:creationId xmlns:a16="http://schemas.microsoft.com/office/drawing/2014/main" id="{4287928B-DB52-436B-89DB-6832E6853400}"/>
                  </a:ext>
                </a:extLst>
              </p:cNvPr>
              <p:cNvPicPr/>
              <p:nvPr/>
            </p:nvPicPr>
            <p:blipFill>
              <a:blip r:embed="rId14"/>
              <a:stretch>
                <a:fillRect/>
              </a:stretch>
            </p:blipFill>
            <p:spPr>
              <a:xfrm>
                <a:off x="1512813" y="1850467"/>
                <a:ext cx="3384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C1E25AC0-C96E-4F82-B958-74FCD5E376D0}"/>
                  </a:ext>
                </a:extLst>
              </p14:cNvPr>
              <p14:cNvContentPartPr/>
              <p14:nvPr/>
            </p14:nvContentPartPr>
            <p14:xfrm>
              <a:off x="1499853" y="1836427"/>
              <a:ext cx="118080" cy="123840"/>
            </p14:xfrm>
          </p:contentPart>
        </mc:Choice>
        <mc:Fallback>
          <p:pic>
            <p:nvPicPr>
              <p:cNvPr id="11" name="Freihand 10">
                <a:extLst>
                  <a:ext uri="{FF2B5EF4-FFF2-40B4-BE49-F238E27FC236}">
                    <a16:creationId xmlns:a16="http://schemas.microsoft.com/office/drawing/2014/main" id="{C1E25AC0-C96E-4F82-B958-74FCD5E376D0}"/>
                  </a:ext>
                </a:extLst>
              </p:cNvPr>
              <p:cNvPicPr/>
              <p:nvPr/>
            </p:nvPicPr>
            <p:blipFill>
              <a:blip r:embed="rId16"/>
              <a:stretch>
                <a:fillRect/>
              </a:stretch>
            </p:blipFill>
            <p:spPr>
              <a:xfrm>
                <a:off x="1495533" y="1832107"/>
                <a:ext cx="1267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117248D6-0BE0-4E73-8B95-03C67732D537}"/>
                  </a:ext>
                </a:extLst>
              </p14:cNvPr>
              <p14:cNvContentPartPr/>
              <p14:nvPr/>
            </p14:nvContentPartPr>
            <p14:xfrm>
              <a:off x="1619013" y="1886467"/>
              <a:ext cx="55080" cy="126720"/>
            </p14:xfrm>
          </p:contentPart>
        </mc:Choice>
        <mc:Fallback>
          <p:pic>
            <p:nvPicPr>
              <p:cNvPr id="12" name="Freihand 11">
                <a:extLst>
                  <a:ext uri="{FF2B5EF4-FFF2-40B4-BE49-F238E27FC236}">
                    <a16:creationId xmlns:a16="http://schemas.microsoft.com/office/drawing/2014/main" id="{117248D6-0BE0-4E73-8B95-03C67732D537}"/>
                  </a:ext>
                </a:extLst>
              </p:cNvPr>
              <p:cNvPicPr/>
              <p:nvPr/>
            </p:nvPicPr>
            <p:blipFill>
              <a:blip r:embed="rId18"/>
              <a:stretch>
                <a:fillRect/>
              </a:stretch>
            </p:blipFill>
            <p:spPr>
              <a:xfrm>
                <a:off x="1614693" y="1882147"/>
                <a:ext cx="637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D346C9D6-3721-46E0-9F4B-6571BC6A8180}"/>
                  </a:ext>
                </a:extLst>
              </p14:cNvPr>
              <p14:cNvContentPartPr/>
              <p14:nvPr/>
            </p14:nvContentPartPr>
            <p14:xfrm>
              <a:off x="1636293" y="1878907"/>
              <a:ext cx="88560" cy="118440"/>
            </p14:xfrm>
          </p:contentPart>
        </mc:Choice>
        <mc:Fallback>
          <p:pic>
            <p:nvPicPr>
              <p:cNvPr id="13" name="Freihand 12">
                <a:extLst>
                  <a:ext uri="{FF2B5EF4-FFF2-40B4-BE49-F238E27FC236}">
                    <a16:creationId xmlns:a16="http://schemas.microsoft.com/office/drawing/2014/main" id="{D346C9D6-3721-46E0-9F4B-6571BC6A8180}"/>
                  </a:ext>
                </a:extLst>
              </p:cNvPr>
              <p:cNvPicPr/>
              <p:nvPr/>
            </p:nvPicPr>
            <p:blipFill>
              <a:blip r:embed="rId20"/>
              <a:stretch>
                <a:fillRect/>
              </a:stretch>
            </p:blipFill>
            <p:spPr>
              <a:xfrm>
                <a:off x="1631973" y="1874587"/>
                <a:ext cx="972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7E742572-93FF-4065-B55B-71DEA8F61B9F}"/>
                  </a:ext>
                </a:extLst>
              </p14:cNvPr>
              <p14:cNvContentPartPr/>
              <p14:nvPr/>
            </p14:nvContentPartPr>
            <p14:xfrm>
              <a:off x="1484013" y="2054227"/>
              <a:ext cx="233280" cy="45720"/>
            </p14:xfrm>
          </p:contentPart>
        </mc:Choice>
        <mc:Fallback>
          <p:pic>
            <p:nvPicPr>
              <p:cNvPr id="14" name="Freihand 13">
                <a:extLst>
                  <a:ext uri="{FF2B5EF4-FFF2-40B4-BE49-F238E27FC236}">
                    <a16:creationId xmlns:a16="http://schemas.microsoft.com/office/drawing/2014/main" id="{7E742572-93FF-4065-B55B-71DEA8F61B9F}"/>
                  </a:ext>
                </a:extLst>
              </p:cNvPr>
              <p:cNvPicPr/>
              <p:nvPr/>
            </p:nvPicPr>
            <p:blipFill>
              <a:blip r:embed="rId22"/>
              <a:stretch>
                <a:fillRect/>
              </a:stretch>
            </p:blipFill>
            <p:spPr>
              <a:xfrm>
                <a:off x="1479693" y="2049907"/>
                <a:ext cx="24192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266F548A-4AE4-4243-B7B8-1D5B7ABEC2BE}"/>
                  </a:ext>
                </a:extLst>
              </p14:cNvPr>
              <p14:cNvContentPartPr/>
              <p14:nvPr/>
            </p14:nvContentPartPr>
            <p14:xfrm>
              <a:off x="1559253" y="2157907"/>
              <a:ext cx="23040" cy="198000"/>
            </p14:xfrm>
          </p:contentPart>
        </mc:Choice>
        <mc:Fallback>
          <p:pic>
            <p:nvPicPr>
              <p:cNvPr id="15" name="Freihand 14">
                <a:extLst>
                  <a:ext uri="{FF2B5EF4-FFF2-40B4-BE49-F238E27FC236}">
                    <a16:creationId xmlns:a16="http://schemas.microsoft.com/office/drawing/2014/main" id="{266F548A-4AE4-4243-B7B8-1D5B7ABEC2BE}"/>
                  </a:ext>
                </a:extLst>
              </p:cNvPr>
              <p:cNvPicPr/>
              <p:nvPr/>
            </p:nvPicPr>
            <p:blipFill>
              <a:blip r:embed="rId24"/>
              <a:stretch>
                <a:fillRect/>
              </a:stretch>
            </p:blipFill>
            <p:spPr>
              <a:xfrm>
                <a:off x="1554933" y="2153587"/>
                <a:ext cx="3168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C0E2AA5E-A29E-4B90-9283-C609BA54C774}"/>
                  </a:ext>
                </a:extLst>
              </p14:cNvPr>
              <p14:cNvContentPartPr/>
              <p14:nvPr/>
            </p14:nvContentPartPr>
            <p14:xfrm>
              <a:off x="1509933" y="2113627"/>
              <a:ext cx="147240" cy="124200"/>
            </p14:xfrm>
          </p:contentPart>
        </mc:Choice>
        <mc:Fallback>
          <p:pic>
            <p:nvPicPr>
              <p:cNvPr id="16" name="Freihand 15">
                <a:extLst>
                  <a:ext uri="{FF2B5EF4-FFF2-40B4-BE49-F238E27FC236}">
                    <a16:creationId xmlns:a16="http://schemas.microsoft.com/office/drawing/2014/main" id="{C0E2AA5E-A29E-4B90-9283-C609BA54C774}"/>
                  </a:ext>
                </a:extLst>
              </p:cNvPr>
              <p:cNvPicPr/>
              <p:nvPr/>
            </p:nvPicPr>
            <p:blipFill>
              <a:blip r:embed="rId26"/>
              <a:stretch>
                <a:fillRect/>
              </a:stretch>
            </p:blipFill>
            <p:spPr>
              <a:xfrm>
                <a:off x="1505613" y="2109307"/>
                <a:ext cx="1558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E59B23F2-F687-480F-8C20-0434E8EC008C}"/>
                  </a:ext>
                </a:extLst>
              </p14:cNvPr>
              <p14:cNvContentPartPr/>
              <p14:nvPr/>
            </p14:nvContentPartPr>
            <p14:xfrm>
              <a:off x="1687773" y="2193187"/>
              <a:ext cx="20880" cy="138600"/>
            </p14:xfrm>
          </p:contentPart>
        </mc:Choice>
        <mc:Fallback>
          <p:pic>
            <p:nvPicPr>
              <p:cNvPr id="17" name="Freihand 16">
                <a:extLst>
                  <a:ext uri="{FF2B5EF4-FFF2-40B4-BE49-F238E27FC236}">
                    <a16:creationId xmlns:a16="http://schemas.microsoft.com/office/drawing/2014/main" id="{E59B23F2-F687-480F-8C20-0434E8EC008C}"/>
                  </a:ext>
                </a:extLst>
              </p:cNvPr>
              <p:cNvPicPr/>
              <p:nvPr/>
            </p:nvPicPr>
            <p:blipFill>
              <a:blip r:embed="rId28"/>
              <a:stretch>
                <a:fillRect/>
              </a:stretch>
            </p:blipFill>
            <p:spPr>
              <a:xfrm>
                <a:off x="1683453" y="2188867"/>
                <a:ext cx="295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Freihand 17">
                <a:extLst>
                  <a:ext uri="{FF2B5EF4-FFF2-40B4-BE49-F238E27FC236}">
                    <a16:creationId xmlns:a16="http://schemas.microsoft.com/office/drawing/2014/main" id="{A103B090-D009-4517-BB0B-42EF36A8E55F}"/>
                  </a:ext>
                </a:extLst>
              </p14:cNvPr>
              <p14:cNvContentPartPr/>
              <p14:nvPr/>
            </p14:nvContentPartPr>
            <p14:xfrm>
              <a:off x="1661493" y="2157907"/>
              <a:ext cx="138240" cy="219960"/>
            </p14:xfrm>
          </p:contentPart>
        </mc:Choice>
        <mc:Fallback>
          <p:pic>
            <p:nvPicPr>
              <p:cNvPr id="18" name="Freihand 17">
                <a:extLst>
                  <a:ext uri="{FF2B5EF4-FFF2-40B4-BE49-F238E27FC236}">
                    <a16:creationId xmlns:a16="http://schemas.microsoft.com/office/drawing/2014/main" id="{A103B090-D009-4517-BB0B-42EF36A8E55F}"/>
                  </a:ext>
                </a:extLst>
              </p:cNvPr>
              <p:cNvPicPr/>
              <p:nvPr/>
            </p:nvPicPr>
            <p:blipFill>
              <a:blip r:embed="rId30"/>
              <a:stretch>
                <a:fillRect/>
              </a:stretch>
            </p:blipFill>
            <p:spPr>
              <a:xfrm>
                <a:off x="1657173" y="2153587"/>
                <a:ext cx="14688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47164D61-1464-4B7F-81C1-D520E859F154}"/>
                  </a:ext>
                </a:extLst>
              </p14:cNvPr>
              <p14:cNvContentPartPr/>
              <p14:nvPr/>
            </p14:nvContentPartPr>
            <p14:xfrm>
              <a:off x="5228013" y="4847107"/>
              <a:ext cx="90720" cy="130680"/>
            </p14:xfrm>
          </p:contentPart>
        </mc:Choice>
        <mc:Fallback>
          <p:pic>
            <p:nvPicPr>
              <p:cNvPr id="20" name="Freihand 19">
                <a:extLst>
                  <a:ext uri="{FF2B5EF4-FFF2-40B4-BE49-F238E27FC236}">
                    <a16:creationId xmlns:a16="http://schemas.microsoft.com/office/drawing/2014/main" id="{47164D61-1464-4B7F-81C1-D520E859F154}"/>
                  </a:ext>
                </a:extLst>
              </p:cNvPr>
              <p:cNvPicPr/>
              <p:nvPr/>
            </p:nvPicPr>
            <p:blipFill>
              <a:blip r:embed="rId32"/>
              <a:stretch>
                <a:fillRect/>
              </a:stretch>
            </p:blipFill>
            <p:spPr>
              <a:xfrm>
                <a:off x="5223693" y="4842787"/>
                <a:ext cx="993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EED2A7DA-D561-4C5F-8F11-2FCF0D1E01CD}"/>
                  </a:ext>
                </a:extLst>
              </p14:cNvPr>
              <p14:cNvContentPartPr/>
              <p14:nvPr/>
            </p14:nvContentPartPr>
            <p14:xfrm>
              <a:off x="5303253" y="4819387"/>
              <a:ext cx="54000" cy="144720"/>
            </p14:xfrm>
          </p:contentPart>
        </mc:Choice>
        <mc:Fallback>
          <p:pic>
            <p:nvPicPr>
              <p:cNvPr id="21" name="Freihand 20">
                <a:extLst>
                  <a:ext uri="{FF2B5EF4-FFF2-40B4-BE49-F238E27FC236}">
                    <a16:creationId xmlns:a16="http://schemas.microsoft.com/office/drawing/2014/main" id="{EED2A7DA-D561-4C5F-8F11-2FCF0D1E01CD}"/>
                  </a:ext>
                </a:extLst>
              </p:cNvPr>
              <p:cNvPicPr/>
              <p:nvPr/>
            </p:nvPicPr>
            <p:blipFill>
              <a:blip r:embed="rId34"/>
              <a:stretch>
                <a:fillRect/>
              </a:stretch>
            </p:blipFill>
            <p:spPr>
              <a:xfrm>
                <a:off x="5298933" y="4815067"/>
                <a:ext cx="626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46E28EEE-1FFE-4B51-A023-4B94C6184D9B}"/>
                  </a:ext>
                </a:extLst>
              </p14:cNvPr>
              <p14:cNvContentPartPr/>
              <p14:nvPr/>
            </p14:nvContentPartPr>
            <p14:xfrm>
              <a:off x="5248893" y="4901107"/>
              <a:ext cx="132480" cy="13320"/>
            </p14:xfrm>
          </p:contentPart>
        </mc:Choice>
        <mc:Fallback>
          <p:pic>
            <p:nvPicPr>
              <p:cNvPr id="22" name="Freihand 21">
                <a:extLst>
                  <a:ext uri="{FF2B5EF4-FFF2-40B4-BE49-F238E27FC236}">
                    <a16:creationId xmlns:a16="http://schemas.microsoft.com/office/drawing/2014/main" id="{46E28EEE-1FFE-4B51-A023-4B94C6184D9B}"/>
                  </a:ext>
                </a:extLst>
              </p:cNvPr>
              <p:cNvPicPr/>
              <p:nvPr/>
            </p:nvPicPr>
            <p:blipFill>
              <a:blip r:embed="rId36"/>
              <a:stretch>
                <a:fillRect/>
              </a:stretch>
            </p:blipFill>
            <p:spPr>
              <a:xfrm>
                <a:off x="5244573" y="4896787"/>
                <a:ext cx="1411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E8AC8F81-5CD0-4E2D-BA1D-810604585C7D}"/>
                  </a:ext>
                </a:extLst>
              </p14:cNvPr>
              <p14:cNvContentPartPr/>
              <p14:nvPr/>
            </p14:nvContentPartPr>
            <p14:xfrm>
              <a:off x="5150253" y="5026747"/>
              <a:ext cx="290160" cy="23760"/>
            </p14:xfrm>
          </p:contentPart>
        </mc:Choice>
        <mc:Fallback>
          <p:pic>
            <p:nvPicPr>
              <p:cNvPr id="23" name="Freihand 22">
                <a:extLst>
                  <a:ext uri="{FF2B5EF4-FFF2-40B4-BE49-F238E27FC236}">
                    <a16:creationId xmlns:a16="http://schemas.microsoft.com/office/drawing/2014/main" id="{E8AC8F81-5CD0-4E2D-BA1D-810604585C7D}"/>
                  </a:ext>
                </a:extLst>
              </p:cNvPr>
              <p:cNvPicPr/>
              <p:nvPr/>
            </p:nvPicPr>
            <p:blipFill>
              <a:blip r:embed="rId38"/>
              <a:stretch>
                <a:fillRect/>
              </a:stretch>
            </p:blipFill>
            <p:spPr>
              <a:xfrm>
                <a:off x="5145933" y="5022427"/>
                <a:ext cx="2988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Freihand 23">
                <a:extLst>
                  <a:ext uri="{FF2B5EF4-FFF2-40B4-BE49-F238E27FC236}">
                    <a16:creationId xmlns:a16="http://schemas.microsoft.com/office/drawing/2014/main" id="{42A95E9C-DBCF-4FAF-8CEF-AF1B20B947F4}"/>
                  </a:ext>
                </a:extLst>
              </p14:cNvPr>
              <p14:cNvContentPartPr/>
              <p14:nvPr/>
            </p14:nvContentPartPr>
            <p14:xfrm>
              <a:off x="5258613" y="5116747"/>
              <a:ext cx="27000" cy="176760"/>
            </p14:xfrm>
          </p:contentPart>
        </mc:Choice>
        <mc:Fallback>
          <p:pic>
            <p:nvPicPr>
              <p:cNvPr id="24" name="Freihand 23">
                <a:extLst>
                  <a:ext uri="{FF2B5EF4-FFF2-40B4-BE49-F238E27FC236}">
                    <a16:creationId xmlns:a16="http://schemas.microsoft.com/office/drawing/2014/main" id="{42A95E9C-DBCF-4FAF-8CEF-AF1B20B947F4}"/>
                  </a:ext>
                </a:extLst>
              </p:cNvPr>
              <p:cNvPicPr/>
              <p:nvPr/>
            </p:nvPicPr>
            <p:blipFill>
              <a:blip r:embed="rId40"/>
              <a:stretch>
                <a:fillRect/>
              </a:stretch>
            </p:blipFill>
            <p:spPr>
              <a:xfrm>
                <a:off x="5254293" y="5112427"/>
                <a:ext cx="3564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5" name="Freihand 24">
                <a:extLst>
                  <a:ext uri="{FF2B5EF4-FFF2-40B4-BE49-F238E27FC236}">
                    <a16:creationId xmlns:a16="http://schemas.microsoft.com/office/drawing/2014/main" id="{7CF90CCD-9776-42CD-9140-38B80B28C0E3}"/>
                  </a:ext>
                </a:extLst>
              </p14:cNvPr>
              <p14:cNvContentPartPr/>
              <p14:nvPr/>
            </p14:nvContentPartPr>
            <p14:xfrm>
              <a:off x="5159613" y="5088667"/>
              <a:ext cx="229320" cy="226080"/>
            </p14:xfrm>
          </p:contentPart>
        </mc:Choice>
        <mc:Fallback>
          <p:pic>
            <p:nvPicPr>
              <p:cNvPr id="25" name="Freihand 24">
                <a:extLst>
                  <a:ext uri="{FF2B5EF4-FFF2-40B4-BE49-F238E27FC236}">
                    <a16:creationId xmlns:a16="http://schemas.microsoft.com/office/drawing/2014/main" id="{7CF90CCD-9776-42CD-9140-38B80B28C0E3}"/>
                  </a:ext>
                </a:extLst>
              </p:cNvPr>
              <p:cNvPicPr/>
              <p:nvPr/>
            </p:nvPicPr>
            <p:blipFill>
              <a:blip r:embed="rId42"/>
              <a:stretch>
                <a:fillRect/>
              </a:stretch>
            </p:blipFill>
            <p:spPr>
              <a:xfrm>
                <a:off x="5155293" y="5084347"/>
                <a:ext cx="23796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5682A4AB-7576-4F93-ADE6-7D1C57C379F0}"/>
                  </a:ext>
                </a:extLst>
              </p14:cNvPr>
              <p14:cNvContentPartPr/>
              <p14:nvPr/>
            </p14:nvContentPartPr>
            <p14:xfrm>
              <a:off x="2444493" y="2277067"/>
              <a:ext cx="2282760" cy="1969560"/>
            </p14:xfrm>
          </p:contentPart>
        </mc:Choice>
        <mc:Fallback>
          <p:pic>
            <p:nvPicPr>
              <p:cNvPr id="27" name="Freihand 26">
                <a:extLst>
                  <a:ext uri="{FF2B5EF4-FFF2-40B4-BE49-F238E27FC236}">
                    <a16:creationId xmlns:a16="http://schemas.microsoft.com/office/drawing/2014/main" id="{5682A4AB-7576-4F93-ADE6-7D1C57C379F0}"/>
                  </a:ext>
                </a:extLst>
              </p:cNvPr>
              <p:cNvPicPr/>
              <p:nvPr/>
            </p:nvPicPr>
            <p:blipFill>
              <a:blip r:embed="rId44"/>
              <a:stretch>
                <a:fillRect/>
              </a:stretch>
            </p:blipFill>
            <p:spPr>
              <a:xfrm>
                <a:off x="2440173" y="2272747"/>
                <a:ext cx="2291400" cy="19782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EF18547A-E4BF-4D32-BED6-5CEEE09A4A18}"/>
                  </a:ext>
                </a:extLst>
              </p14:cNvPr>
              <p14:cNvContentPartPr/>
              <p14:nvPr/>
            </p14:nvContentPartPr>
            <p14:xfrm>
              <a:off x="2416773" y="2482987"/>
              <a:ext cx="2511720" cy="1618560"/>
            </p14:xfrm>
          </p:contentPart>
        </mc:Choice>
        <mc:Fallback>
          <p:pic>
            <p:nvPicPr>
              <p:cNvPr id="29" name="Freihand 28">
                <a:extLst>
                  <a:ext uri="{FF2B5EF4-FFF2-40B4-BE49-F238E27FC236}">
                    <a16:creationId xmlns:a16="http://schemas.microsoft.com/office/drawing/2014/main" id="{EF18547A-E4BF-4D32-BED6-5CEEE09A4A18}"/>
                  </a:ext>
                </a:extLst>
              </p:cNvPr>
              <p:cNvPicPr/>
              <p:nvPr/>
            </p:nvPicPr>
            <p:blipFill>
              <a:blip r:embed="rId46"/>
              <a:stretch>
                <a:fillRect/>
              </a:stretch>
            </p:blipFill>
            <p:spPr>
              <a:xfrm>
                <a:off x="2412453" y="2478667"/>
                <a:ext cx="2520360" cy="16272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4" name="Freihand 33">
                <a:extLst>
                  <a:ext uri="{FF2B5EF4-FFF2-40B4-BE49-F238E27FC236}">
                    <a16:creationId xmlns:a16="http://schemas.microsoft.com/office/drawing/2014/main" id="{D5B741E0-85FA-47FB-8782-85AFCE609A9A}"/>
                  </a:ext>
                </a:extLst>
              </p14:cNvPr>
              <p14:cNvContentPartPr/>
              <p14:nvPr/>
            </p14:nvContentPartPr>
            <p14:xfrm>
              <a:off x="5006613" y="4140427"/>
              <a:ext cx="5400" cy="118800"/>
            </p14:xfrm>
          </p:contentPart>
        </mc:Choice>
        <mc:Fallback>
          <p:pic>
            <p:nvPicPr>
              <p:cNvPr id="34" name="Freihand 33">
                <a:extLst>
                  <a:ext uri="{FF2B5EF4-FFF2-40B4-BE49-F238E27FC236}">
                    <a16:creationId xmlns:a16="http://schemas.microsoft.com/office/drawing/2014/main" id="{D5B741E0-85FA-47FB-8782-85AFCE609A9A}"/>
                  </a:ext>
                </a:extLst>
              </p:cNvPr>
              <p:cNvPicPr/>
              <p:nvPr/>
            </p:nvPicPr>
            <p:blipFill>
              <a:blip r:embed="rId48"/>
              <a:stretch>
                <a:fillRect/>
              </a:stretch>
            </p:blipFill>
            <p:spPr>
              <a:xfrm>
                <a:off x="5002293" y="4136107"/>
                <a:ext cx="140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5" name="Freihand 34">
                <a:extLst>
                  <a:ext uri="{FF2B5EF4-FFF2-40B4-BE49-F238E27FC236}">
                    <a16:creationId xmlns:a16="http://schemas.microsoft.com/office/drawing/2014/main" id="{DBF072FD-E0A7-4EDC-8B6D-CDFBB951DDEA}"/>
                  </a:ext>
                </a:extLst>
              </p14:cNvPr>
              <p14:cNvContentPartPr/>
              <p14:nvPr/>
            </p14:nvContentPartPr>
            <p14:xfrm>
              <a:off x="4868733" y="4102987"/>
              <a:ext cx="234000" cy="195480"/>
            </p14:xfrm>
          </p:contentPart>
        </mc:Choice>
        <mc:Fallback>
          <p:pic>
            <p:nvPicPr>
              <p:cNvPr id="35" name="Freihand 34">
                <a:extLst>
                  <a:ext uri="{FF2B5EF4-FFF2-40B4-BE49-F238E27FC236}">
                    <a16:creationId xmlns:a16="http://schemas.microsoft.com/office/drawing/2014/main" id="{DBF072FD-E0A7-4EDC-8B6D-CDFBB951DDEA}"/>
                  </a:ext>
                </a:extLst>
              </p:cNvPr>
              <p:cNvPicPr/>
              <p:nvPr/>
            </p:nvPicPr>
            <p:blipFill>
              <a:blip r:embed="rId50"/>
              <a:stretch>
                <a:fillRect/>
              </a:stretch>
            </p:blipFill>
            <p:spPr>
              <a:xfrm>
                <a:off x="4864413" y="4098667"/>
                <a:ext cx="24264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7" name="Freihand 36">
                <a:extLst>
                  <a:ext uri="{FF2B5EF4-FFF2-40B4-BE49-F238E27FC236}">
                    <a16:creationId xmlns:a16="http://schemas.microsoft.com/office/drawing/2014/main" id="{4C590158-B399-4503-80CB-5AD698E313E8}"/>
                  </a:ext>
                </a:extLst>
              </p14:cNvPr>
              <p14:cNvContentPartPr/>
              <p14:nvPr/>
            </p14:nvContentPartPr>
            <p14:xfrm>
              <a:off x="5307933" y="4078867"/>
              <a:ext cx="123120" cy="120240"/>
            </p14:xfrm>
          </p:contentPart>
        </mc:Choice>
        <mc:Fallback>
          <p:pic>
            <p:nvPicPr>
              <p:cNvPr id="37" name="Freihand 36">
                <a:extLst>
                  <a:ext uri="{FF2B5EF4-FFF2-40B4-BE49-F238E27FC236}">
                    <a16:creationId xmlns:a16="http://schemas.microsoft.com/office/drawing/2014/main" id="{4C590158-B399-4503-80CB-5AD698E313E8}"/>
                  </a:ext>
                </a:extLst>
              </p:cNvPr>
              <p:cNvPicPr/>
              <p:nvPr/>
            </p:nvPicPr>
            <p:blipFill>
              <a:blip r:embed="rId52"/>
              <a:stretch>
                <a:fillRect/>
              </a:stretch>
            </p:blipFill>
            <p:spPr>
              <a:xfrm>
                <a:off x="5303613" y="4074547"/>
                <a:ext cx="1317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8" name="Freihand 37">
                <a:extLst>
                  <a:ext uri="{FF2B5EF4-FFF2-40B4-BE49-F238E27FC236}">
                    <a16:creationId xmlns:a16="http://schemas.microsoft.com/office/drawing/2014/main" id="{97F6CB0E-E121-4683-8333-357E2672E22D}"/>
                  </a:ext>
                </a:extLst>
              </p14:cNvPr>
              <p14:cNvContentPartPr/>
              <p14:nvPr/>
            </p14:nvContentPartPr>
            <p14:xfrm>
              <a:off x="5374533" y="3985267"/>
              <a:ext cx="360" cy="360"/>
            </p14:xfrm>
          </p:contentPart>
        </mc:Choice>
        <mc:Fallback>
          <p:pic>
            <p:nvPicPr>
              <p:cNvPr id="38" name="Freihand 37">
                <a:extLst>
                  <a:ext uri="{FF2B5EF4-FFF2-40B4-BE49-F238E27FC236}">
                    <a16:creationId xmlns:a16="http://schemas.microsoft.com/office/drawing/2014/main" id="{97F6CB0E-E121-4683-8333-357E2672E22D}"/>
                  </a:ext>
                </a:extLst>
              </p:cNvPr>
              <p:cNvPicPr/>
              <p:nvPr/>
            </p:nvPicPr>
            <p:blipFill>
              <a:blip r:embed="rId54"/>
              <a:stretch>
                <a:fillRect/>
              </a:stretch>
            </p:blipFill>
            <p:spPr>
              <a:xfrm>
                <a:off x="5370213" y="39809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9" name="Freihand 38">
                <a:extLst>
                  <a:ext uri="{FF2B5EF4-FFF2-40B4-BE49-F238E27FC236}">
                    <a16:creationId xmlns:a16="http://schemas.microsoft.com/office/drawing/2014/main" id="{E9BA39E6-093F-4144-8348-4CD7D71D4413}"/>
                  </a:ext>
                </a:extLst>
              </p14:cNvPr>
              <p14:cNvContentPartPr/>
              <p14:nvPr/>
            </p14:nvContentPartPr>
            <p14:xfrm>
              <a:off x="5413773" y="4080307"/>
              <a:ext cx="90360" cy="67320"/>
            </p14:xfrm>
          </p:contentPart>
        </mc:Choice>
        <mc:Fallback>
          <p:pic>
            <p:nvPicPr>
              <p:cNvPr id="39" name="Freihand 38">
                <a:extLst>
                  <a:ext uri="{FF2B5EF4-FFF2-40B4-BE49-F238E27FC236}">
                    <a16:creationId xmlns:a16="http://schemas.microsoft.com/office/drawing/2014/main" id="{E9BA39E6-093F-4144-8348-4CD7D71D4413}"/>
                  </a:ext>
                </a:extLst>
              </p:cNvPr>
              <p:cNvPicPr/>
              <p:nvPr/>
            </p:nvPicPr>
            <p:blipFill>
              <a:blip r:embed="rId56"/>
              <a:stretch>
                <a:fillRect/>
              </a:stretch>
            </p:blipFill>
            <p:spPr>
              <a:xfrm>
                <a:off x="5409453" y="4075987"/>
                <a:ext cx="990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0" name="Freihand 39">
                <a:extLst>
                  <a:ext uri="{FF2B5EF4-FFF2-40B4-BE49-F238E27FC236}">
                    <a16:creationId xmlns:a16="http://schemas.microsoft.com/office/drawing/2014/main" id="{E91C3999-E741-4FCB-A293-92C4C1F60248}"/>
                  </a:ext>
                </a:extLst>
              </p14:cNvPr>
              <p14:cNvContentPartPr/>
              <p14:nvPr/>
            </p14:nvContentPartPr>
            <p14:xfrm>
              <a:off x="5524653" y="3949987"/>
              <a:ext cx="101160" cy="181440"/>
            </p14:xfrm>
          </p:contentPart>
        </mc:Choice>
        <mc:Fallback>
          <p:pic>
            <p:nvPicPr>
              <p:cNvPr id="40" name="Freihand 39">
                <a:extLst>
                  <a:ext uri="{FF2B5EF4-FFF2-40B4-BE49-F238E27FC236}">
                    <a16:creationId xmlns:a16="http://schemas.microsoft.com/office/drawing/2014/main" id="{E91C3999-E741-4FCB-A293-92C4C1F60248}"/>
                  </a:ext>
                </a:extLst>
              </p:cNvPr>
              <p:cNvPicPr/>
              <p:nvPr/>
            </p:nvPicPr>
            <p:blipFill>
              <a:blip r:embed="rId58"/>
              <a:stretch>
                <a:fillRect/>
              </a:stretch>
            </p:blipFill>
            <p:spPr>
              <a:xfrm>
                <a:off x="5520333" y="3945667"/>
                <a:ext cx="10980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1" name="Freihand 40">
                <a:extLst>
                  <a:ext uri="{FF2B5EF4-FFF2-40B4-BE49-F238E27FC236}">
                    <a16:creationId xmlns:a16="http://schemas.microsoft.com/office/drawing/2014/main" id="{D6D0442D-B91E-4CC6-AA0B-1E0D99E7C05E}"/>
                  </a:ext>
                </a:extLst>
              </p14:cNvPr>
              <p14:cNvContentPartPr/>
              <p14:nvPr/>
            </p14:nvContentPartPr>
            <p14:xfrm>
              <a:off x="5636253" y="4004347"/>
              <a:ext cx="140400" cy="76320"/>
            </p14:xfrm>
          </p:contentPart>
        </mc:Choice>
        <mc:Fallback>
          <p:pic>
            <p:nvPicPr>
              <p:cNvPr id="41" name="Freihand 40">
                <a:extLst>
                  <a:ext uri="{FF2B5EF4-FFF2-40B4-BE49-F238E27FC236}">
                    <a16:creationId xmlns:a16="http://schemas.microsoft.com/office/drawing/2014/main" id="{D6D0442D-B91E-4CC6-AA0B-1E0D99E7C05E}"/>
                  </a:ext>
                </a:extLst>
              </p:cNvPr>
              <p:cNvPicPr/>
              <p:nvPr/>
            </p:nvPicPr>
            <p:blipFill>
              <a:blip r:embed="rId60"/>
              <a:stretch>
                <a:fillRect/>
              </a:stretch>
            </p:blipFill>
            <p:spPr>
              <a:xfrm>
                <a:off x="5631933" y="4000027"/>
                <a:ext cx="1490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2" name="Freihand 41">
                <a:extLst>
                  <a:ext uri="{FF2B5EF4-FFF2-40B4-BE49-F238E27FC236}">
                    <a16:creationId xmlns:a16="http://schemas.microsoft.com/office/drawing/2014/main" id="{7671A719-B8F4-46A7-9C6F-35CFBA7932EC}"/>
                  </a:ext>
                </a:extLst>
              </p14:cNvPr>
              <p14:cNvContentPartPr/>
              <p14:nvPr/>
            </p14:nvContentPartPr>
            <p14:xfrm>
              <a:off x="5792133" y="3892747"/>
              <a:ext cx="131760" cy="145800"/>
            </p14:xfrm>
          </p:contentPart>
        </mc:Choice>
        <mc:Fallback>
          <p:pic>
            <p:nvPicPr>
              <p:cNvPr id="42" name="Freihand 41">
                <a:extLst>
                  <a:ext uri="{FF2B5EF4-FFF2-40B4-BE49-F238E27FC236}">
                    <a16:creationId xmlns:a16="http://schemas.microsoft.com/office/drawing/2014/main" id="{7671A719-B8F4-46A7-9C6F-35CFBA7932EC}"/>
                  </a:ext>
                </a:extLst>
              </p:cNvPr>
              <p:cNvPicPr/>
              <p:nvPr/>
            </p:nvPicPr>
            <p:blipFill>
              <a:blip r:embed="rId62"/>
              <a:stretch>
                <a:fillRect/>
              </a:stretch>
            </p:blipFill>
            <p:spPr>
              <a:xfrm>
                <a:off x="5787813" y="3888427"/>
                <a:ext cx="1404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3" name="Freihand 42">
                <a:extLst>
                  <a:ext uri="{FF2B5EF4-FFF2-40B4-BE49-F238E27FC236}">
                    <a16:creationId xmlns:a16="http://schemas.microsoft.com/office/drawing/2014/main" id="{D2AC47C7-27FC-408D-9980-BDCA51F26662}"/>
                  </a:ext>
                </a:extLst>
              </p14:cNvPr>
              <p14:cNvContentPartPr/>
              <p14:nvPr/>
            </p14:nvContentPartPr>
            <p14:xfrm>
              <a:off x="5912733" y="3884467"/>
              <a:ext cx="34920" cy="29520"/>
            </p14:xfrm>
          </p:contentPart>
        </mc:Choice>
        <mc:Fallback>
          <p:pic>
            <p:nvPicPr>
              <p:cNvPr id="43" name="Freihand 42">
                <a:extLst>
                  <a:ext uri="{FF2B5EF4-FFF2-40B4-BE49-F238E27FC236}">
                    <a16:creationId xmlns:a16="http://schemas.microsoft.com/office/drawing/2014/main" id="{D2AC47C7-27FC-408D-9980-BDCA51F26662}"/>
                  </a:ext>
                </a:extLst>
              </p:cNvPr>
              <p:cNvPicPr/>
              <p:nvPr/>
            </p:nvPicPr>
            <p:blipFill>
              <a:blip r:embed="rId64"/>
              <a:stretch>
                <a:fillRect/>
              </a:stretch>
            </p:blipFill>
            <p:spPr>
              <a:xfrm>
                <a:off x="5908413" y="3880147"/>
                <a:ext cx="435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4" name="Freihand 43">
                <a:extLst>
                  <a:ext uri="{FF2B5EF4-FFF2-40B4-BE49-F238E27FC236}">
                    <a16:creationId xmlns:a16="http://schemas.microsoft.com/office/drawing/2014/main" id="{DEA3FC4B-B5AF-4956-BAF5-EB4CE0737841}"/>
                  </a:ext>
                </a:extLst>
              </p14:cNvPr>
              <p14:cNvContentPartPr/>
              <p14:nvPr/>
            </p14:nvContentPartPr>
            <p14:xfrm>
              <a:off x="5952333" y="3925867"/>
              <a:ext cx="64800" cy="65520"/>
            </p14:xfrm>
          </p:contentPart>
        </mc:Choice>
        <mc:Fallback>
          <p:pic>
            <p:nvPicPr>
              <p:cNvPr id="44" name="Freihand 43">
                <a:extLst>
                  <a:ext uri="{FF2B5EF4-FFF2-40B4-BE49-F238E27FC236}">
                    <a16:creationId xmlns:a16="http://schemas.microsoft.com/office/drawing/2014/main" id="{DEA3FC4B-B5AF-4956-BAF5-EB4CE0737841}"/>
                  </a:ext>
                </a:extLst>
              </p:cNvPr>
              <p:cNvPicPr/>
              <p:nvPr/>
            </p:nvPicPr>
            <p:blipFill>
              <a:blip r:embed="rId66"/>
              <a:stretch>
                <a:fillRect/>
              </a:stretch>
            </p:blipFill>
            <p:spPr>
              <a:xfrm>
                <a:off x="5948013" y="3921547"/>
                <a:ext cx="734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5" name="Freihand 44">
                <a:extLst>
                  <a:ext uri="{FF2B5EF4-FFF2-40B4-BE49-F238E27FC236}">
                    <a16:creationId xmlns:a16="http://schemas.microsoft.com/office/drawing/2014/main" id="{50F3DA07-5B3B-4EA8-BDB4-7015F2B755E4}"/>
                  </a:ext>
                </a:extLst>
              </p14:cNvPr>
              <p14:cNvContentPartPr/>
              <p14:nvPr/>
            </p14:nvContentPartPr>
            <p14:xfrm>
              <a:off x="6036213" y="3792307"/>
              <a:ext cx="199800" cy="177840"/>
            </p14:xfrm>
          </p:contentPart>
        </mc:Choice>
        <mc:Fallback>
          <p:pic>
            <p:nvPicPr>
              <p:cNvPr id="45" name="Freihand 44">
                <a:extLst>
                  <a:ext uri="{FF2B5EF4-FFF2-40B4-BE49-F238E27FC236}">
                    <a16:creationId xmlns:a16="http://schemas.microsoft.com/office/drawing/2014/main" id="{50F3DA07-5B3B-4EA8-BDB4-7015F2B755E4}"/>
                  </a:ext>
                </a:extLst>
              </p:cNvPr>
              <p:cNvPicPr/>
              <p:nvPr/>
            </p:nvPicPr>
            <p:blipFill>
              <a:blip r:embed="rId68"/>
              <a:stretch>
                <a:fillRect/>
              </a:stretch>
            </p:blipFill>
            <p:spPr>
              <a:xfrm>
                <a:off x="6031893" y="3787987"/>
                <a:ext cx="20844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6" name="Freihand 45">
                <a:extLst>
                  <a:ext uri="{FF2B5EF4-FFF2-40B4-BE49-F238E27FC236}">
                    <a16:creationId xmlns:a16="http://schemas.microsoft.com/office/drawing/2014/main" id="{43673F7A-33A5-4714-A994-974C1BB6B818}"/>
                  </a:ext>
                </a:extLst>
              </p14:cNvPr>
              <p14:cNvContentPartPr/>
              <p14:nvPr/>
            </p14:nvContentPartPr>
            <p14:xfrm>
              <a:off x="6383253" y="3705547"/>
              <a:ext cx="108000" cy="166320"/>
            </p14:xfrm>
          </p:contentPart>
        </mc:Choice>
        <mc:Fallback>
          <p:pic>
            <p:nvPicPr>
              <p:cNvPr id="46" name="Freihand 45">
                <a:extLst>
                  <a:ext uri="{FF2B5EF4-FFF2-40B4-BE49-F238E27FC236}">
                    <a16:creationId xmlns:a16="http://schemas.microsoft.com/office/drawing/2014/main" id="{43673F7A-33A5-4714-A994-974C1BB6B818}"/>
                  </a:ext>
                </a:extLst>
              </p:cNvPr>
              <p:cNvPicPr/>
              <p:nvPr/>
            </p:nvPicPr>
            <p:blipFill>
              <a:blip r:embed="rId70"/>
              <a:stretch>
                <a:fillRect/>
              </a:stretch>
            </p:blipFill>
            <p:spPr>
              <a:xfrm>
                <a:off x="6378933" y="3701227"/>
                <a:ext cx="1166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7" name="Freihand 46">
                <a:extLst>
                  <a:ext uri="{FF2B5EF4-FFF2-40B4-BE49-F238E27FC236}">
                    <a16:creationId xmlns:a16="http://schemas.microsoft.com/office/drawing/2014/main" id="{21B724B9-179E-4876-B035-56F6AF1689AA}"/>
                  </a:ext>
                </a:extLst>
              </p14:cNvPr>
              <p14:cNvContentPartPr/>
              <p14:nvPr/>
            </p14:nvContentPartPr>
            <p14:xfrm>
              <a:off x="6509613" y="3737227"/>
              <a:ext cx="343800" cy="84240"/>
            </p14:xfrm>
          </p:contentPart>
        </mc:Choice>
        <mc:Fallback>
          <p:pic>
            <p:nvPicPr>
              <p:cNvPr id="47" name="Freihand 46">
                <a:extLst>
                  <a:ext uri="{FF2B5EF4-FFF2-40B4-BE49-F238E27FC236}">
                    <a16:creationId xmlns:a16="http://schemas.microsoft.com/office/drawing/2014/main" id="{21B724B9-179E-4876-B035-56F6AF1689AA}"/>
                  </a:ext>
                </a:extLst>
              </p:cNvPr>
              <p:cNvPicPr/>
              <p:nvPr/>
            </p:nvPicPr>
            <p:blipFill>
              <a:blip r:embed="rId72"/>
              <a:stretch>
                <a:fillRect/>
              </a:stretch>
            </p:blipFill>
            <p:spPr>
              <a:xfrm>
                <a:off x="6505293" y="3732907"/>
                <a:ext cx="3524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8" name="Freihand 47">
                <a:extLst>
                  <a:ext uri="{FF2B5EF4-FFF2-40B4-BE49-F238E27FC236}">
                    <a16:creationId xmlns:a16="http://schemas.microsoft.com/office/drawing/2014/main" id="{32A4FC17-41F8-4B47-AE1B-B54A057333EB}"/>
                  </a:ext>
                </a:extLst>
              </p14:cNvPr>
              <p14:cNvContentPartPr/>
              <p14:nvPr/>
            </p14:nvContentPartPr>
            <p14:xfrm>
              <a:off x="6869973" y="3676387"/>
              <a:ext cx="154440" cy="56160"/>
            </p14:xfrm>
          </p:contentPart>
        </mc:Choice>
        <mc:Fallback>
          <p:pic>
            <p:nvPicPr>
              <p:cNvPr id="48" name="Freihand 47">
                <a:extLst>
                  <a:ext uri="{FF2B5EF4-FFF2-40B4-BE49-F238E27FC236}">
                    <a16:creationId xmlns:a16="http://schemas.microsoft.com/office/drawing/2014/main" id="{32A4FC17-41F8-4B47-AE1B-B54A057333EB}"/>
                  </a:ext>
                </a:extLst>
              </p:cNvPr>
              <p:cNvPicPr/>
              <p:nvPr/>
            </p:nvPicPr>
            <p:blipFill>
              <a:blip r:embed="rId74"/>
              <a:stretch>
                <a:fillRect/>
              </a:stretch>
            </p:blipFill>
            <p:spPr>
              <a:xfrm>
                <a:off x="6865653" y="3672067"/>
                <a:ext cx="16308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9" name="Freihand 48">
                <a:extLst>
                  <a:ext uri="{FF2B5EF4-FFF2-40B4-BE49-F238E27FC236}">
                    <a16:creationId xmlns:a16="http://schemas.microsoft.com/office/drawing/2014/main" id="{22E55B1D-B112-4375-AE1D-18EC47EA2D32}"/>
                  </a:ext>
                </a:extLst>
              </p14:cNvPr>
              <p14:cNvContentPartPr/>
              <p14:nvPr/>
            </p14:nvContentPartPr>
            <p14:xfrm>
              <a:off x="7080573" y="3551467"/>
              <a:ext cx="134640" cy="135360"/>
            </p14:xfrm>
          </p:contentPart>
        </mc:Choice>
        <mc:Fallback>
          <p:pic>
            <p:nvPicPr>
              <p:cNvPr id="49" name="Freihand 48">
                <a:extLst>
                  <a:ext uri="{FF2B5EF4-FFF2-40B4-BE49-F238E27FC236}">
                    <a16:creationId xmlns:a16="http://schemas.microsoft.com/office/drawing/2014/main" id="{22E55B1D-B112-4375-AE1D-18EC47EA2D32}"/>
                  </a:ext>
                </a:extLst>
              </p:cNvPr>
              <p:cNvPicPr/>
              <p:nvPr/>
            </p:nvPicPr>
            <p:blipFill>
              <a:blip r:embed="rId76"/>
              <a:stretch>
                <a:fillRect/>
              </a:stretch>
            </p:blipFill>
            <p:spPr>
              <a:xfrm>
                <a:off x="7076253" y="3547147"/>
                <a:ext cx="1432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1" name="Freihand 50">
                <a:extLst>
                  <a:ext uri="{FF2B5EF4-FFF2-40B4-BE49-F238E27FC236}">
                    <a16:creationId xmlns:a16="http://schemas.microsoft.com/office/drawing/2014/main" id="{649D7615-A970-4BC3-AA93-23824DC241D6}"/>
                  </a:ext>
                </a:extLst>
              </p14:cNvPr>
              <p14:cNvContentPartPr/>
              <p14:nvPr/>
            </p14:nvContentPartPr>
            <p14:xfrm>
              <a:off x="2040213" y="3717787"/>
              <a:ext cx="120600" cy="6120"/>
            </p14:xfrm>
          </p:contentPart>
        </mc:Choice>
        <mc:Fallback>
          <p:pic>
            <p:nvPicPr>
              <p:cNvPr id="51" name="Freihand 50">
                <a:extLst>
                  <a:ext uri="{FF2B5EF4-FFF2-40B4-BE49-F238E27FC236}">
                    <a16:creationId xmlns:a16="http://schemas.microsoft.com/office/drawing/2014/main" id="{649D7615-A970-4BC3-AA93-23824DC241D6}"/>
                  </a:ext>
                </a:extLst>
              </p:cNvPr>
              <p:cNvPicPr/>
              <p:nvPr/>
            </p:nvPicPr>
            <p:blipFill>
              <a:blip r:embed="rId78"/>
              <a:stretch>
                <a:fillRect/>
              </a:stretch>
            </p:blipFill>
            <p:spPr>
              <a:xfrm>
                <a:off x="2035893" y="3713467"/>
                <a:ext cx="12924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2" name="Freihand 51">
                <a:extLst>
                  <a:ext uri="{FF2B5EF4-FFF2-40B4-BE49-F238E27FC236}">
                    <a16:creationId xmlns:a16="http://schemas.microsoft.com/office/drawing/2014/main" id="{9E55A253-AB92-4908-A048-4A0B958CB66A}"/>
                  </a:ext>
                </a:extLst>
              </p14:cNvPr>
              <p14:cNvContentPartPr/>
              <p14:nvPr/>
            </p14:nvContentPartPr>
            <p14:xfrm>
              <a:off x="2303373" y="3681067"/>
              <a:ext cx="570600" cy="18360"/>
            </p14:xfrm>
          </p:contentPart>
        </mc:Choice>
        <mc:Fallback>
          <p:pic>
            <p:nvPicPr>
              <p:cNvPr id="52" name="Freihand 51">
                <a:extLst>
                  <a:ext uri="{FF2B5EF4-FFF2-40B4-BE49-F238E27FC236}">
                    <a16:creationId xmlns:a16="http://schemas.microsoft.com/office/drawing/2014/main" id="{9E55A253-AB92-4908-A048-4A0B958CB66A}"/>
                  </a:ext>
                </a:extLst>
              </p:cNvPr>
              <p:cNvPicPr/>
              <p:nvPr/>
            </p:nvPicPr>
            <p:blipFill>
              <a:blip r:embed="rId80"/>
              <a:stretch>
                <a:fillRect/>
              </a:stretch>
            </p:blipFill>
            <p:spPr>
              <a:xfrm>
                <a:off x="2299053" y="3676747"/>
                <a:ext cx="57924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3" name="Freihand 52">
                <a:extLst>
                  <a:ext uri="{FF2B5EF4-FFF2-40B4-BE49-F238E27FC236}">
                    <a16:creationId xmlns:a16="http://schemas.microsoft.com/office/drawing/2014/main" id="{890092ED-3BD2-44DF-8933-C59CD6126006}"/>
                  </a:ext>
                </a:extLst>
              </p14:cNvPr>
              <p14:cNvContentPartPr/>
              <p14:nvPr/>
            </p14:nvContentPartPr>
            <p14:xfrm>
              <a:off x="3105093" y="3635347"/>
              <a:ext cx="258840" cy="22680"/>
            </p14:xfrm>
          </p:contentPart>
        </mc:Choice>
        <mc:Fallback>
          <p:pic>
            <p:nvPicPr>
              <p:cNvPr id="53" name="Freihand 52">
                <a:extLst>
                  <a:ext uri="{FF2B5EF4-FFF2-40B4-BE49-F238E27FC236}">
                    <a16:creationId xmlns:a16="http://schemas.microsoft.com/office/drawing/2014/main" id="{890092ED-3BD2-44DF-8933-C59CD6126006}"/>
                  </a:ext>
                </a:extLst>
              </p:cNvPr>
              <p:cNvPicPr/>
              <p:nvPr/>
            </p:nvPicPr>
            <p:blipFill>
              <a:blip r:embed="rId82"/>
              <a:stretch>
                <a:fillRect/>
              </a:stretch>
            </p:blipFill>
            <p:spPr>
              <a:xfrm>
                <a:off x="3100773" y="3631027"/>
                <a:ext cx="2674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5" name="Freihand 54">
                <a:extLst>
                  <a:ext uri="{FF2B5EF4-FFF2-40B4-BE49-F238E27FC236}">
                    <a16:creationId xmlns:a16="http://schemas.microsoft.com/office/drawing/2014/main" id="{51922049-20AD-4504-96C4-86DD88BFF365}"/>
                  </a:ext>
                </a:extLst>
              </p14:cNvPr>
              <p14:cNvContentPartPr/>
              <p14:nvPr/>
            </p14:nvContentPartPr>
            <p14:xfrm>
              <a:off x="1443693" y="3649027"/>
              <a:ext cx="77400" cy="158760"/>
            </p14:xfrm>
          </p:contentPart>
        </mc:Choice>
        <mc:Fallback>
          <p:pic>
            <p:nvPicPr>
              <p:cNvPr id="55" name="Freihand 54">
                <a:extLst>
                  <a:ext uri="{FF2B5EF4-FFF2-40B4-BE49-F238E27FC236}">
                    <a16:creationId xmlns:a16="http://schemas.microsoft.com/office/drawing/2014/main" id="{51922049-20AD-4504-96C4-86DD88BFF365}"/>
                  </a:ext>
                </a:extLst>
              </p:cNvPr>
              <p:cNvPicPr/>
              <p:nvPr/>
            </p:nvPicPr>
            <p:blipFill>
              <a:blip r:embed="rId84"/>
              <a:stretch>
                <a:fillRect/>
              </a:stretch>
            </p:blipFill>
            <p:spPr>
              <a:xfrm>
                <a:off x="1439373" y="3644707"/>
                <a:ext cx="860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6" name="Freihand 55">
                <a:extLst>
                  <a:ext uri="{FF2B5EF4-FFF2-40B4-BE49-F238E27FC236}">
                    <a16:creationId xmlns:a16="http://schemas.microsoft.com/office/drawing/2014/main" id="{7989A2C2-F53E-4440-BFD3-960816D76E73}"/>
                  </a:ext>
                </a:extLst>
              </p14:cNvPr>
              <p14:cNvContentPartPr/>
              <p14:nvPr/>
            </p14:nvContentPartPr>
            <p14:xfrm>
              <a:off x="1530453" y="3674947"/>
              <a:ext cx="57960" cy="74520"/>
            </p14:xfrm>
          </p:contentPart>
        </mc:Choice>
        <mc:Fallback>
          <p:pic>
            <p:nvPicPr>
              <p:cNvPr id="56" name="Freihand 55">
                <a:extLst>
                  <a:ext uri="{FF2B5EF4-FFF2-40B4-BE49-F238E27FC236}">
                    <a16:creationId xmlns:a16="http://schemas.microsoft.com/office/drawing/2014/main" id="{7989A2C2-F53E-4440-BFD3-960816D76E73}"/>
                  </a:ext>
                </a:extLst>
              </p:cNvPr>
              <p:cNvPicPr/>
              <p:nvPr/>
            </p:nvPicPr>
            <p:blipFill>
              <a:blip r:embed="rId86"/>
              <a:stretch>
                <a:fillRect/>
              </a:stretch>
            </p:blipFill>
            <p:spPr>
              <a:xfrm>
                <a:off x="1526133" y="3670627"/>
                <a:ext cx="666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7" name="Freihand 56">
                <a:extLst>
                  <a:ext uri="{FF2B5EF4-FFF2-40B4-BE49-F238E27FC236}">
                    <a16:creationId xmlns:a16="http://schemas.microsoft.com/office/drawing/2014/main" id="{3165E4B9-0FE1-4BA6-A2C1-D6F99BBD63AA}"/>
                  </a:ext>
                </a:extLst>
              </p14:cNvPr>
              <p14:cNvContentPartPr/>
              <p14:nvPr/>
            </p14:nvContentPartPr>
            <p14:xfrm>
              <a:off x="1558173" y="3673867"/>
              <a:ext cx="69840" cy="78840"/>
            </p14:xfrm>
          </p:contentPart>
        </mc:Choice>
        <mc:Fallback>
          <p:pic>
            <p:nvPicPr>
              <p:cNvPr id="57" name="Freihand 56">
                <a:extLst>
                  <a:ext uri="{FF2B5EF4-FFF2-40B4-BE49-F238E27FC236}">
                    <a16:creationId xmlns:a16="http://schemas.microsoft.com/office/drawing/2014/main" id="{3165E4B9-0FE1-4BA6-A2C1-D6F99BBD63AA}"/>
                  </a:ext>
                </a:extLst>
              </p:cNvPr>
              <p:cNvPicPr/>
              <p:nvPr/>
            </p:nvPicPr>
            <p:blipFill>
              <a:blip r:embed="rId88"/>
              <a:stretch>
                <a:fillRect/>
              </a:stretch>
            </p:blipFill>
            <p:spPr>
              <a:xfrm>
                <a:off x="1553853" y="3669547"/>
                <a:ext cx="784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8" name="Freihand 57">
                <a:extLst>
                  <a:ext uri="{FF2B5EF4-FFF2-40B4-BE49-F238E27FC236}">
                    <a16:creationId xmlns:a16="http://schemas.microsoft.com/office/drawing/2014/main" id="{BEB58EC5-043E-4A76-8A62-8EF187432B65}"/>
                  </a:ext>
                </a:extLst>
              </p14:cNvPr>
              <p14:cNvContentPartPr/>
              <p14:nvPr/>
            </p14:nvContentPartPr>
            <p14:xfrm>
              <a:off x="1376013" y="3773227"/>
              <a:ext cx="264960" cy="23400"/>
            </p14:xfrm>
          </p:contentPart>
        </mc:Choice>
        <mc:Fallback>
          <p:pic>
            <p:nvPicPr>
              <p:cNvPr id="58" name="Freihand 57">
                <a:extLst>
                  <a:ext uri="{FF2B5EF4-FFF2-40B4-BE49-F238E27FC236}">
                    <a16:creationId xmlns:a16="http://schemas.microsoft.com/office/drawing/2014/main" id="{BEB58EC5-043E-4A76-8A62-8EF187432B65}"/>
                  </a:ext>
                </a:extLst>
              </p:cNvPr>
              <p:cNvPicPr/>
              <p:nvPr/>
            </p:nvPicPr>
            <p:blipFill>
              <a:blip r:embed="rId90"/>
              <a:stretch>
                <a:fillRect/>
              </a:stretch>
            </p:blipFill>
            <p:spPr>
              <a:xfrm>
                <a:off x="1371693" y="3768907"/>
                <a:ext cx="2736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0" name="Freihand 59">
                <a:extLst>
                  <a:ext uri="{FF2B5EF4-FFF2-40B4-BE49-F238E27FC236}">
                    <a16:creationId xmlns:a16="http://schemas.microsoft.com/office/drawing/2014/main" id="{03580739-4A8D-4886-8949-11919B4A03C0}"/>
                  </a:ext>
                </a:extLst>
              </p14:cNvPr>
              <p14:cNvContentPartPr/>
              <p14:nvPr/>
            </p14:nvContentPartPr>
            <p14:xfrm>
              <a:off x="1463493" y="3862867"/>
              <a:ext cx="720" cy="106200"/>
            </p14:xfrm>
          </p:contentPart>
        </mc:Choice>
        <mc:Fallback>
          <p:pic>
            <p:nvPicPr>
              <p:cNvPr id="60" name="Freihand 59">
                <a:extLst>
                  <a:ext uri="{FF2B5EF4-FFF2-40B4-BE49-F238E27FC236}">
                    <a16:creationId xmlns:a16="http://schemas.microsoft.com/office/drawing/2014/main" id="{03580739-4A8D-4886-8949-11919B4A03C0}"/>
                  </a:ext>
                </a:extLst>
              </p:cNvPr>
              <p:cNvPicPr/>
              <p:nvPr/>
            </p:nvPicPr>
            <p:blipFill>
              <a:blip r:embed="rId92"/>
              <a:stretch>
                <a:fillRect/>
              </a:stretch>
            </p:blipFill>
            <p:spPr>
              <a:xfrm>
                <a:off x="1459173" y="3858547"/>
                <a:ext cx="93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1" name="Freihand 60">
                <a:extLst>
                  <a:ext uri="{FF2B5EF4-FFF2-40B4-BE49-F238E27FC236}">
                    <a16:creationId xmlns:a16="http://schemas.microsoft.com/office/drawing/2014/main" id="{2DD2CC43-051B-4028-8878-95B2F0536ACD}"/>
                  </a:ext>
                </a:extLst>
              </p14:cNvPr>
              <p14:cNvContentPartPr/>
              <p14:nvPr/>
            </p14:nvContentPartPr>
            <p14:xfrm>
              <a:off x="1412373" y="3824707"/>
              <a:ext cx="102240" cy="55080"/>
            </p14:xfrm>
          </p:contentPart>
        </mc:Choice>
        <mc:Fallback>
          <p:pic>
            <p:nvPicPr>
              <p:cNvPr id="61" name="Freihand 60">
                <a:extLst>
                  <a:ext uri="{FF2B5EF4-FFF2-40B4-BE49-F238E27FC236}">
                    <a16:creationId xmlns:a16="http://schemas.microsoft.com/office/drawing/2014/main" id="{2DD2CC43-051B-4028-8878-95B2F0536ACD}"/>
                  </a:ext>
                </a:extLst>
              </p:cNvPr>
              <p:cNvPicPr/>
              <p:nvPr/>
            </p:nvPicPr>
            <p:blipFill>
              <a:blip r:embed="rId94"/>
              <a:stretch>
                <a:fillRect/>
              </a:stretch>
            </p:blipFill>
            <p:spPr>
              <a:xfrm>
                <a:off x="1408053" y="3820387"/>
                <a:ext cx="11088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3" name="Freihand 62">
                <a:extLst>
                  <a:ext uri="{FF2B5EF4-FFF2-40B4-BE49-F238E27FC236}">
                    <a16:creationId xmlns:a16="http://schemas.microsoft.com/office/drawing/2014/main" id="{5FF438C7-C392-41BC-B1A6-52EB011B854A}"/>
                  </a:ext>
                </a:extLst>
              </p14:cNvPr>
              <p14:cNvContentPartPr/>
              <p14:nvPr/>
            </p14:nvContentPartPr>
            <p14:xfrm>
              <a:off x="1554933" y="3883747"/>
              <a:ext cx="5400" cy="61200"/>
            </p14:xfrm>
          </p:contentPart>
        </mc:Choice>
        <mc:Fallback>
          <p:pic>
            <p:nvPicPr>
              <p:cNvPr id="63" name="Freihand 62">
                <a:extLst>
                  <a:ext uri="{FF2B5EF4-FFF2-40B4-BE49-F238E27FC236}">
                    <a16:creationId xmlns:a16="http://schemas.microsoft.com/office/drawing/2014/main" id="{5FF438C7-C392-41BC-B1A6-52EB011B854A}"/>
                  </a:ext>
                </a:extLst>
              </p:cNvPr>
              <p:cNvPicPr/>
              <p:nvPr/>
            </p:nvPicPr>
            <p:blipFill>
              <a:blip r:embed="rId96"/>
              <a:stretch>
                <a:fillRect/>
              </a:stretch>
            </p:blipFill>
            <p:spPr>
              <a:xfrm>
                <a:off x="1550613" y="3879427"/>
                <a:ext cx="140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4" name="Freihand 63">
                <a:extLst>
                  <a:ext uri="{FF2B5EF4-FFF2-40B4-BE49-F238E27FC236}">
                    <a16:creationId xmlns:a16="http://schemas.microsoft.com/office/drawing/2014/main" id="{5DD58D88-EDD6-4EF5-B03B-C675F429CB14}"/>
                  </a:ext>
                </a:extLst>
              </p14:cNvPr>
              <p14:cNvContentPartPr/>
              <p14:nvPr/>
            </p14:nvContentPartPr>
            <p14:xfrm>
              <a:off x="1525773" y="3866107"/>
              <a:ext cx="87840" cy="107640"/>
            </p14:xfrm>
          </p:contentPart>
        </mc:Choice>
        <mc:Fallback>
          <p:pic>
            <p:nvPicPr>
              <p:cNvPr id="64" name="Freihand 63">
                <a:extLst>
                  <a:ext uri="{FF2B5EF4-FFF2-40B4-BE49-F238E27FC236}">
                    <a16:creationId xmlns:a16="http://schemas.microsoft.com/office/drawing/2014/main" id="{5DD58D88-EDD6-4EF5-B03B-C675F429CB14}"/>
                  </a:ext>
                </a:extLst>
              </p:cNvPr>
              <p:cNvPicPr/>
              <p:nvPr/>
            </p:nvPicPr>
            <p:blipFill>
              <a:blip r:embed="rId98"/>
              <a:stretch>
                <a:fillRect/>
              </a:stretch>
            </p:blipFill>
            <p:spPr>
              <a:xfrm>
                <a:off x="1521453" y="3861787"/>
                <a:ext cx="964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5" name="Freihand 64">
                <a:extLst>
                  <a:ext uri="{FF2B5EF4-FFF2-40B4-BE49-F238E27FC236}">
                    <a16:creationId xmlns:a16="http://schemas.microsoft.com/office/drawing/2014/main" id="{44E714E1-12C4-44EE-9613-4C7295135200}"/>
                  </a:ext>
                </a:extLst>
              </p14:cNvPr>
              <p14:cNvContentPartPr/>
              <p14:nvPr/>
            </p14:nvContentPartPr>
            <p14:xfrm>
              <a:off x="1617213" y="3632107"/>
              <a:ext cx="90360" cy="300600"/>
            </p14:xfrm>
          </p:contentPart>
        </mc:Choice>
        <mc:Fallback>
          <p:pic>
            <p:nvPicPr>
              <p:cNvPr id="65" name="Freihand 64">
                <a:extLst>
                  <a:ext uri="{FF2B5EF4-FFF2-40B4-BE49-F238E27FC236}">
                    <a16:creationId xmlns:a16="http://schemas.microsoft.com/office/drawing/2014/main" id="{44E714E1-12C4-44EE-9613-4C7295135200}"/>
                  </a:ext>
                </a:extLst>
              </p:cNvPr>
              <p:cNvPicPr/>
              <p:nvPr/>
            </p:nvPicPr>
            <p:blipFill>
              <a:blip r:embed="rId100"/>
              <a:stretch>
                <a:fillRect/>
              </a:stretch>
            </p:blipFill>
            <p:spPr>
              <a:xfrm>
                <a:off x="1612893" y="3627787"/>
                <a:ext cx="9900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6" name="Freihand 65">
                <a:extLst>
                  <a:ext uri="{FF2B5EF4-FFF2-40B4-BE49-F238E27FC236}">
                    <a16:creationId xmlns:a16="http://schemas.microsoft.com/office/drawing/2014/main" id="{B41C224D-1E86-4E6B-985E-4E829C97298E}"/>
                  </a:ext>
                </a:extLst>
              </p14:cNvPr>
              <p14:cNvContentPartPr/>
              <p14:nvPr/>
            </p14:nvContentPartPr>
            <p14:xfrm>
              <a:off x="1287453" y="3645427"/>
              <a:ext cx="105120" cy="309600"/>
            </p14:xfrm>
          </p:contentPart>
        </mc:Choice>
        <mc:Fallback>
          <p:pic>
            <p:nvPicPr>
              <p:cNvPr id="66" name="Freihand 65">
                <a:extLst>
                  <a:ext uri="{FF2B5EF4-FFF2-40B4-BE49-F238E27FC236}">
                    <a16:creationId xmlns:a16="http://schemas.microsoft.com/office/drawing/2014/main" id="{B41C224D-1E86-4E6B-985E-4E829C97298E}"/>
                  </a:ext>
                </a:extLst>
              </p:cNvPr>
              <p:cNvPicPr/>
              <p:nvPr/>
            </p:nvPicPr>
            <p:blipFill>
              <a:blip r:embed="rId102"/>
              <a:stretch>
                <a:fillRect/>
              </a:stretch>
            </p:blipFill>
            <p:spPr>
              <a:xfrm>
                <a:off x="1283133" y="3641107"/>
                <a:ext cx="113760" cy="3182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8" name="Freihand 67">
                <a:extLst>
                  <a:ext uri="{FF2B5EF4-FFF2-40B4-BE49-F238E27FC236}">
                    <a16:creationId xmlns:a16="http://schemas.microsoft.com/office/drawing/2014/main" id="{412073DD-A0FD-4014-8ED7-FFB44DC6B580}"/>
                  </a:ext>
                </a:extLst>
              </p14:cNvPr>
              <p14:cNvContentPartPr/>
              <p14:nvPr/>
            </p14:nvContentPartPr>
            <p14:xfrm>
              <a:off x="1676253" y="3913987"/>
              <a:ext cx="77400" cy="91440"/>
            </p14:xfrm>
          </p:contentPart>
        </mc:Choice>
        <mc:Fallback>
          <p:pic>
            <p:nvPicPr>
              <p:cNvPr id="68" name="Freihand 67">
                <a:extLst>
                  <a:ext uri="{FF2B5EF4-FFF2-40B4-BE49-F238E27FC236}">
                    <a16:creationId xmlns:a16="http://schemas.microsoft.com/office/drawing/2014/main" id="{412073DD-A0FD-4014-8ED7-FFB44DC6B580}"/>
                  </a:ext>
                </a:extLst>
              </p:cNvPr>
              <p:cNvPicPr/>
              <p:nvPr/>
            </p:nvPicPr>
            <p:blipFill>
              <a:blip r:embed="rId104"/>
              <a:stretch>
                <a:fillRect/>
              </a:stretch>
            </p:blipFill>
            <p:spPr>
              <a:xfrm>
                <a:off x="1671933" y="3909667"/>
                <a:ext cx="860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9" name="Freihand 68">
                <a:extLst>
                  <a:ext uri="{FF2B5EF4-FFF2-40B4-BE49-F238E27FC236}">
                    <a16:creationId xmlns:a16="http://schemas.microsoft.com/office/drawing/2014/main" id="{C802BAF1-3672-4D5E-8ED8-4E610714C79C}"/>
                  </a:ext>
                </a:extLst>
              </p14:cNvPr>
              <p14:cNvContentPartPr/>
              <p14:nvPr/>
            </p14:nvContentPartPr>
            <p14:xfrm>
              <a:off x="1645293" y="3844867"/>
              <a:ext cx="163800" cy="211680"/>
            </p14:xfrm>
          </p:contentPart>
        </mc:Choice>
        <mc:Fallback>
          <p:pic>
            <p:nvPicPr>
              <p:cNvPr id="69" name="Freihand 68">
                <a:extLst>
                  <a:ext uri="{FF2B5EF4-FFF2-40B4-BE49-F238E27FC236}">
                    <a16:creationId xmlns:a16="http://schemas.microsoft.com/office/drawing/2014/main" id="{C802BAF1-3672-4D5E-8ED8-4E610714C79C}"/>
                  </a:ext>
                </a:extLst>
              </p:cNvPr>
              <p:cNvPicPr/>
              <p:nvPr/>
            </p:nvPicPr>
            <p:blipFill>
              <a:blip r:embed="rId106"/>
              <a:stretch>
                <a:fillRect/>
              </a:stretch>
            </p:blipFill>
            <p:spPr>
              <a:xfrm>
                <a:off x="1640973" y="3840547"/>
                <a:ext cx="17244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1" name="Freihand 70">
                <a:extLst>
                  <a:ext uri="{FF2B5EF4-FFF2-40B4-BE49-F238E27FC236}">
                    <a16:creationId xmlns:a16="http://schemas.microsoft.com/office/drawing/2014/main" id="{DC7597A1-1713-451F-9514-067ECE9235F8}"/>
                  </a:ext>
                </a:extLst>
              </p14:cNvPr>
              <p14:cNvContentPartPr/>
              <p14:nvPr/>
            </p14:nvContentPartPr>
            <p14:xfrm>
              <a:off x="2297973" y="2099587"/>
              <a:ext cx="1919160" cy="1430640"/>
            </p14:xfrm>
          </p:contentPart>
        </mc:Choice>
        <mc:Fallback>
          <p:pic>
            <p:nvPicPr>
              <p:cNvPr id="71" name="Freihand 70">
                <a:extLst>
                  <a:ext uri="{FF2B5EF4-FFF2-40B4-BE49-F238E27FC236}">
                    <a16:creationId xmlns:a16="http://schemas.microsoft.com/office/drawing/2014/main" id="{DC7597A1-1713-451F-9514-067ECE9235F8}"/>
                  </a:ext>
                </a:extLst>
              </p:cNvPr>
              <p:cNvPicPr/>
              <p:nvPr/>
            </p:nvPicPr>
            <p:blipFill>
              <a:blip r:embed="rId108"/>
              <a:stretch>
                <a:fillRect/>
              </a:stretch>
            </p:blipFill>
            <p:spPr>
              <a:xfrm>
                <a:off x="2293653" y="2095267"/>
                <a:ext cx="1927800" cy="14392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31" name="Freihand 30">
                <a:extLst>
                  <a:ext uri="{FF2B5EF4-FFF2-40B4-BE49-F238E27FC236}">
                    <a16:creationId xmlns:a16="http://schemas.microsoft.com/office/drawing/2014/main" id="{DF19C94E-AAEC-4988-877A-E936E11D5D4F}"/>
                  </a:ext>
                </a:extLst>
              </p14:cNvPr>
              <p14:cNvContentPartPr/>
              <p14:nvPr/>
            </p14:nvContentPartPr>
            <p14:xfrm>
              <a:off x="5121813" y="2291827"/>
              <a:ext cx="159840" cy="127800"/>
            </p14:xfrm>
          </p:contentPart>
        </mc:Choice>
        <mc:Fallback>
          <p:pic>
            <p:nvPicPr>
              <p:cNvPr id="31" name="Freihand 30">
                <a:extLst>
                  <a:ext uri="{FF2B5EF4-FFF2-40B4-BE49-F238E27FC236}">
                    <a16:creationId xmlns:a16="http://schemas.microsoft.com/office/drawing/2014/main" id="{DF19C94E-AAEC-4988-877A-E936E11D5D4F}"/>
                  </a:ext>
                </a:extLst>
              </p:cNvPr>
              <p:cNvPicPr/>
              <p:nvPr/>
            </p:nvPicPr>
            <p:blipFill>
              <a:blip r:embed="rId110"/>
              <a:stretch>
                <a:fillRect/>
              </a:stretch>
            </p:blipFill>
            <p:spPr>
              <a:xfrm>
                <a:off x="5117493" y="2287507"/>
                <a:ext cx="1684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32" name="Freihand 31">
                <a:extLst>
                  <a:ext uri="{FF2B5EF4-FFF2-40B4-BE49-F238E27FC236}">
                    <a16:creationId xmlns:a16="http://schemas.microsoft.com/office/drawing/2014/main" id="{61568A85-DE11-4A53-AC96-B4CC64EE58C2}"/>
                  </a:ext>
                </a:extLst>
              </p14:cNvPr>
              <p14:cNvContentPartPr/>
              <p14:nvPr/>
            </p14:nvContentPartPr>
            <p14:xfrm>
              <a:off x="5289573" y="2355187"/>
              <a:ext cx="100800" cy="112320"/>
            </p14:xfrm>
          </p:contentPart>
        </mc:Choice>
        <mc:Fallback>
          <p:pic>
            <p:nvPicPr>
              <p:cNvPr id="32" name="Freihand 31">
                <a:extLst>
                  <a:ext uri="{FF2B5EF4-FFF2-40B4-BE49-F238E27FC236}">
                    <a16:creationId xmlns:a16="http://schemas.microsoft.com/office/drawing/2014/main" id="{61568A85-DE11-4A53-AC96-B4CC64EE58C2}"/>
                  </a:ext>
                </a:extLst>
              </p:cNvPr>
              <p:cNvPicPr/>
              <p:nvPr/>
            </p:nvPicPr>
            <p:blipFill>
              <a:blip r:embed="rId112"/>
              <a:stretch>
                <a:fillRect/>
              </a:stretch>
            </p:blipFill>
            <p:spPr>
              <a:xfrm>
                <a:off x="5285253" y="2350867"/>
                <a:ext cx="1094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2" name="Freihand 71">
                <a:extLst>
                  <a:ext uri="{FF2B5EF4-FFF2-40B4-BE49-F238E27FC236}">
                    <a16:creationId xmlns:a16="http://schemas.microsoft.com/office/drawing/2014/main" id="{7E910ED0-8393-45BE-A19E-ACD8B4E97DB3}"/>
                  </a:ext>
                </a:extLst>
              </p14:cNvPr>
              <p14:cNvContentPartPr/>
              <p14:nvPr/>
            </p14:nvContentPartPr>
            <p14:xfrm>
              <a:off x="5167173" y="2359867"/>
              <a:ext cx="360" cy="360"/>
            </p14:xfrm>
          </p:contentPart>
        </mc:Choice>
        <mc:Fallback>
          <p:pic>
            <p:nvPicPr>
              <p:cNvPr id="72" name="Freihand 71">
                <a:extLst>
                  <a:ext uri="{FF2B5EF4-FFF2-40B4-BE49-F238E27FC236}">
                    <a16:creationId xmlns:a16="http://schemas.microsoft.com/office/drawing/2014/main" id="{7E910ED0-8393-45BE-A19E-ACD8B4E97DB3}"/>
                  </a:ext>
                </a:extLst>
              </p:cNvPr>
              <p:cNvPicPr/>
              <p:nvPr/>
            </p:nvPicPr>
            <p:blipFill>
              <a:blip r:embed="rId54"/>
              <a:stretch>
                <a:fillRect/>
              </a:stretch>
            </p:blipFill>
            <p:spPr>
              <a:xfrm>
                <a:off x="5162853" y="23555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3" name="Freihand 72">
                <a:extLst>
                  <a:ext uri="{FF2B5EF4-FFF2-40B4-BE49-F238E27FC236}">
                    <a16:creationId xmlns:a16="http://schemas.microsoft.com/office/drawing/2014/main" id="{F9F32624-6100-4C8E-8FF0-69A4BF6BBCF1}"/>
                  </a:ext>
                </a:extLst>
              </p14:cNvPr>
              <p14:cNvContentPartPr/>
              <p14:nvPr/>
            </p14:nvContentPartPr>
            <p14:xfrm>
              <a:off x="5088693" y="2288947"/>
              <a:ext cx="165240" cy="215640"/>
            </p14:xfrm>
          </p:contentPart>
        </mc:Choice>
        <mc:Fallback>
          <p:pic>
            <p:nvPicPr>
              <p:cNvPr id="73" name="Freihand 72">
                <a:extLst>
                  <a:ext uri="{FF2B5EF4-FFF2-40B4-BE49-F238E27FC236}">
                    <a16:creationId xmlns:a16="http://schemas.microsoft.com/office/drawing/2014/main" id="{F9F32624-6100-4C8E-8FF0-69A4BF6BBCF1}"/>
                  </a:ext>
                </a:extLst>
              </p:cNvPr>
              <p:cNvPicPr/>
              <p:nvPr/>
            </p:nvPicPr>
            <p:blipFill>
              <a:blip r:embed="rId115"/>
              <a:stretch>
                <a:fillRect/>
              </a:stretch>
            </p:blipFill>
            <p:spPr>
              <a:xfrm>
                <a:off x="5084373" y="2284627"/>
                <a:ext cx="17388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4" name="Freihand 73">
                <a:extLst>
                  <a:ext uri="{FF2B5EF4-FFF2-40B4-BE49-F238E27FC236}">
                    <a16:creationId xmlns:a16="http://schemas.microsoft.com/office/drawing/2014/main" id="{93966023-932B-4253-BBBC-990F0525E321}"/>
                  </a:ext>
                </a:extLst>
              </p14:cNvPr>
              <p14:cNvContentPartPr/>
              <p14:nvPr/>
            </p14:nvContentPartPr>
            <p14:xfrm>
              <a:off x="5085093" y="2284267"/>
              <a:ext cx="160560" cy="239400"/>
            </p14:xfrm>
          </p:contentPart>
        </mc:Choice>
        <mc:Fallback>
          <p:pic>
            <p:nvPicPr>
              <p:cNvPr id="74" name="Freihand 73">
                <a:extLst>
                  <a:ext uri="{FF2B5EF4-FFF2-40B4-BE49-F238E27FC236}">
                    <a16:creationId xmlns:a16="http://schemas.microsoft.com/office/drawing/2014/main" id="{93966023-932B-4253-BBBC-990F0525E321}"/>
                  </a:ext>
                </a:extLst>
              </p:cNvPr>
              <p:cNvPicPr/>
              <p:nvPr/>
            </p:nvPicPr>
            <p:blipFill>
              <a:blip r:embed="rId117"/>
              <a:stretch>
                <a:fillRect/>
              </a:stretch>
            </p:blipFill>
            <p:spPr>
              <a:xfrm>
                <a:off x="5080773" y="2279947"/>
                <a:ext cx="16920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7" name="Freihand 76">
                <a:extLst>
                  <a:ext uri="{FF2B5EF4-FFF2-40B4-BE49-F238E27FC236}">
                    <a16:creationId xmlns:a16="http://schemas.microsoft.com/office/drawing/2014/main" id="{5E1F4E03-4721-49E4-8FC8-EC57EEF2C79C}"/>
                  </a:ext>
                </a:extLst>
              </p14:cNvPr>
              <p14:cNvContentPartPr/>
              <p14:nvPr/>
            </p14:nvContentPartPr>
            <p14:xfrm>
              <a:off x="5680893" y="2220907"/>
              <a:ext cx="133200" cy="154440"/>
            </p14:xfrm>
          </p:contentPart>
        </mc:Choice>
        <mc:Fallback>
          <p:pic>
            <p:nvPicPr>
              <p:cNvPr id="77" name="Freihand 76">
                <a:extLst>
                  <a:ext uri="{FF2B5EF4-FFF2-40B4-BE49-F238E27FC236}">
                    <a16:creationId xmlns:a16="http://schemas.microsoft.com/office/drawing/2014/main" id="{5E1F4E03-4721-49E4-8FC8-EC57EEF2C79C}"/>
                  </a:ext>
                </a:extLst>
              </p:cNvPr>
              <p:cNvPicPr/>
              <p:nvPr/>
            </p:nvPicPr>
            <p:blipFill>
              <a:blip r:embed="rId119"/>
              <a:stretch>
                <a:fillRect/>
              </a:stretch>
            </p:blipFill>
            <p:spPr>
              <a:xfrm>
                <a:off x="5676573" y="2216587"/>
                <a:ext cx="1418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8" name="Freihand 77">
                <a:extLst>
                  <a:ext uri="{FF2B5EF4-FFF2-40B4-BE49-F238E27FC236}">
                    <a16:creationId xmlns:a16="http://schemas.microsoft.com/office/drawing/2014/main" id="{8738E070-AC11-48B9-B6DA-6ED86DBB3FC8}"/>
                  </a:ext>
                </a:extLst>
              </p14:cNvPr>
              <p14:cNvContentPartPr/>
              <p14:nvPr/>
            </p14:nvContentPartPr>
            <p14:xfrm>
              <a:off x="5819853" y="2291467"/>
              <a:ext cx="139320" cy="87480"/>
            </p14:xfrm>
          </p:contentPart>
        </mc:Choice>
        <mc:Fallback>
          <p:pic>
            <p:nvPicPr>
              <p:cNvPr id="78" name="Freihand 77">
                <a:extLst>
                  <a:ext uri="{FF2B5EF4-FFF2-40B4-BE49-F238E27FC236}">
                    <a16:creationId xmlns:a16="http://schemas.microsoft.com/office/drawing/2014/main" id="{8738E070-AC11-48B9-B6DA-6ED86DBB3FC8}"/>
                  </a:ext>
                </a:extLst>
              </p:cNvPr>
              <p:cNvPicPr/>
              <p:nvPr/>
            </p:nvPicPr>
            <p:blipFill>
              <a:blip r:embed="rId121"/>
              <a:stretch>
                <a:fillRect/>
              </a:stretch>
            </p:blipFill>
            <p:spPr>
              <a:xfrm>
                <a:off x="5815533" y="2287147"/>
                <a:ext cx="1479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9" name="Freihand 78">
                <a:extLst>
                  <a:ext uri="{FF2B5EF4-FFF2-40B4-BE49-F238E27FC236}">
                    <a16:creationId xmlns:a16="http://schemas.microsoft.com/office/drawing/2014/main" id="{821CC1B4-4707-4891-8B95-EB5C1309DE92}"/>
                  </a:ext>
                </a:extLst>
              </p14:cNvPr>
              <p14:cNvContentPartPr/>
              <p14:nvPr/>
            </p14:nvContentPartPr>
            <p14:xfrm>
              <a:off x="5915253" y="2302267"/>
              <a:ext cx="106200" cy="200520"/>
            </p14:xfrm>
          </p:contentPart>
        </mc:Choice>
        <mc:Fallback>
          <p:pic>
            <p:nvPicPr>
              <p:cNvPr id="79" name="Freihand 78">
                <a:extLst>
                  <a:ext uri="{FF2B5EF4-FFF2-40B4-BE49-F238E27FC236}">
                    <a16:creationId xmlns:a16="http://schemas.microsoft.com/office/drawing/2014/main" id="{821CC1B4-4707-4891-8B95-EB5C1309DE92}"/>
                  </a:ext>
                </a:extLst>
              </p:cNvPr>
              <p:cNvPicPr/>
              <p:nvPr/>
            </p:nvPicPr>
            <p:blipFill>
              <a:blip r:embed="rId123"/>
              <a:stretch>
                <a:fillRect/>
              </a:stretch>
            </p:blipFill>
            <p:spPr>
              <a:xfrm>
                <a:off x="5910933" y="2297947"/>
                <a:ext cx="11484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0" name="Freihand 79">
                <a:extLst>
                  <a:ext uri="{FF2B5EF4-FFF2-40B4-BE49-F238E27FC236}">
                    <a16:creationId xmlns:a16="http://schemas.microsoft.com/office/drawing/2014/main" id="{22D9A509-922A-41C0-BD78-8DA91D2CB43C}"/>
                  </a:ext>
                </a:extLst>
              </p14:cNvPr>
              <p14:cNvContentPartPr/>
              <p14:nvPr/>
            </p14:nvContentPartPr>
            <p14:xfrm>
              <a:off x="6007053" y="2282107"/>
              <a:ext cx="108720" cy="196200"/>
            </p14:xfrm>
          </p:contentPart>
        </mc:Choice>
        <mc:Fallback>
          <p:pic>
            <p:nvPicPr>
              <p:cNvPr id="80" name="Freihand 79">
                <a:extLst>
                  <a:ext uri="{FF2B5EF4-FFF2-40B4-BE49-F238E27FC236}">
                    <a16:creationId xmlns:a16="http://schemas.microsoft.com/office/drawing/2014/main" id="{22D9A509-922A-41C0-BD78-8DA91D2CB43C}"/>
                  </a:ext>
                </a:extLst>
              </p:cNvPr>
              <p:cNvPicPr/>
              <p:nvPr/>
            </p:nvPicPr>
            <p:blipFill>
              <a:blip r:embed="rId125"/>
              <a:stretch>
                <a:fillRect/>
              </a:stretch>
            </p:blipFill>
            <p:spPr>
              <a:xfrm>
                <a:off x="6002733" y="2277787"/>
                <a:ext cx="11736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1" name="Freihand 80">
                <a:extLst>
                  <a:ext uri="{FF2B5EF4-FFF2-40B4-BE49-F238E27FC236}">
                    <a16:creationId xmlns:a16="http://schemas.microsoft.com/office/drawing/2014/main" id="{216D80F7-D22F-42D1-A2E6-1E1682912CA3}"/>
                  </a:ext>
                </a:extLst>
              </p14:cNvPr>
              <p14:cNvContentPartPr/>
              <p14:nvPr/>
            </p14:nvContentPartPr>
            <p14:xfrm>
              <a:off x="6134853" y="2192107"/>
              <a:ext cx="49680" cy="141120"/>
            </p14:xfrm>
          </p:contentPart>
        </mc:Choice>
        <mc:Fallback>
          <p:pic>
            <p:nvPicPr>
              <p:cNvPr id="81" name="Freihand 80">
                <a:extLst>
                  <a:ext uri="{FF2B5EF4-FFF2-40B4-BE49-F238E27FC236}">
                    <a16:creationId xmlns:a16="http://schemas.microsoft.com/office/drawing/2014/main" id="{216D80F7-D22F-42D1-A2E6-1E1682912CA3}"/>
                  </a:ext>
                </a:extLst>
              </p:cNvPr>
              <p:cNvPicPr/>
              <p:nvPr/>
            </p:nvPicPr>
            <p:blipFill>
              <a:blip r:embed="rId127"/>
              <a:stretch>
                <a:fillRect/>
              </a:stretch>
            </p:blipFill>
            <p:spPr>
              <a:xfrm>
                <a:off x="6130533" y="2187787"/>
                <a:ext cx="5832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2" name="Freihand 81">
                <a:extLst>
                  <a:ext uri="{FF2B5EF4-FFF2-40B4-BE49-F238E27FC236}">
                    <a16:creationId xmlns:a16="http://schemas.microsoft.com/office/drawing/2014/main" id="{E752BEBB-1954-491D-A46F-BB46A6FE4880}"/>
                  </a:ext>
                </a:extLst>
              </p14:cNvPr>
              <p14:cNvContentPartPr/>
              <p14:nvPr/>
            </p14:nvContentPartPr>
            <p14:xfrm>
              <a:off x="6177693" y="2270227"/>
              <a:ext cx="122760" cy="217800"/>
            </p14:xfrm>
          </p:contentPart>
        </mc:Choice>
        <mc:Fallback>
          <p:pic>
            <p:nvPicPr>
              <p:cNvPr id="82" name="Freihand 81">
                <a:extLst>
                  <a:ext uri="{FF2B5EF4-FFF2-40B4-BE49-F238E27FC236}">
                    <a16:creationId xmlns:a16="http://schemas.microsoft.com/office/drawing/2014/main" id="{E752BEBB-1954-491D-A46F-BB46A6FE4880}"/>
                  </a:ext>
                </a:extLst>
              </p:cNvPr>
              <p:cNvPicPr/>
              <p:nvPr/>
            </p:nvPicPr>
            <p:blipFill>
              <a:blip r:embed="rId129"/>
              <a:stretch>
                <a:fillRect/>
              </a:stretch>
            </p:blipFill>
            <p:spPr>
              <a:xfrm>
                <a:off x="6173373" y="2265907"/>
                <a:ext cx="13140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3" name="Freihand 82">
                <a:extLst>
                  <a:ext uri="{FF2B5EF4-FFF2-40B4-BE49-F238E27FC236}">
                    <a16:creationId xmlns:a16="http://schemas.microsoft.com/office/drawing/2014/main" id="{082FAEBC-D822-4180-83C7-7E86EC26B21D}"/>
                  </a:ext>
                </a:extLst>
              </p14:cNvPr>
              <p14:cNvContentPartPr/>
              <p14:nvPr/>
            </p14:nvContentPartPr>
            <p14:xfrm>
              <a:off x="6425373" y="2175547"/>
              <a:ext cx="213840" cy="252720"/>
            </p14:xfrm>
          </p:contentPart>
        </mc:Choice>
        <mc:Fallback>
          <p:pic>
            <p:nvPicPr>
              <p:cNvPr id="83" name="Freihand 82">
                <a:extLst>
                  <a:ext uri="{FF2B5EF4-FFF2-40B4-BE49-F238E27FC236}">
                    <a16:creationId xmlns:a16="http://schemas.microsoft.com/office/drawing/2014/main" id="{082FAEBC-D822-4180-83C7-7E86EC26B21D}"/>
                  </a:ext>
                </a:extLst>
              </p:cNvPr>
              <p:cNvPicPr/>
              <p:nvPr/>
            </p:nvPicPr>
            <p:blipFill>
              <a:blip r:embed="rId131"/>
              <a:stretch>
                <a:fillRect/>
              </a:stretch>
            </p:blipFill>
            <p:spPr>
              <a:xfrm>
                <a:off x="6421053" y="2171227"/>
                <a:ext cx="22248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5" name="Freihand 84">
                <a:extLst>
                  <a:ext uri="{FF2B5EF4-FFF2-40B4-BE49-F238E27FC236}">
                    <a16:creationId xmlns:a16="http://schemas.microsoft.com/office/drawing/2014/main" id="{5B6131EF-DCFA-488C-8465-91B23C4E0F9B}"/>
                  </a:ext>
                </a:extLst>
              </p14:cNvPr>
              <p14:cNvContentPartPr/>
              <p14:nvPr/>
            </p14:nvContentPartPr>
            <p14:xfrm>
              <a:off x="6787533" y="2218387"/>
              <a:ext cx="84960" cy="77760"/>
            </p14:xfrm>
          </p:contentPart>
        </mc:Choice>
        <mc:Fallback>
          <p:pic>
            <p:nvPicPr>
              <p:cNvPr id="85" name="Freihand 84">
                <a:extLst>
                  <a:ext uri="{FF2B5EF4-FFF2-40B4-BE49-F238E27FC236}">
                    <a16:creationId xmlns:a16="http://schemas.microsoft.com/office/drawing/2014/main" id="{5B6131EF-DCFA-488C-8465-91B23C4E0F9B}"/>
                  </a:ext>
                </a:extLst>
              </p:cNvPr>
              <p:cNvPicPr/>
              <p:nvPr/>
            </p:nvPicPr>
            <p:blipFill>
              <a:blip r:embed="rId133"/>
              <a:stretch>
                <a:fillRect/>
              </a:stretch>
            </p:blipFill>
            <p:spPr>
              <a:xfrm>
                <a:off x="6783213" y="2214067"/>
                <a:ext cx="936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6" name="Freihand 85">
                <a:extLst>
                  <a:ext uri="{FF2B5EF4-FFF2-40B4-BE49-F238E27FC236}">
                    <a16:creationId xmlns:a16="http://schemas.microsoft.com/office/drawing/2014/main" id="{E998BA9F-B599-486A-99BD-5606FA6B9034}"/>
                  </a:ext>
                </a:extLst>
              </p14:cNvPr>
              <p14:cNvContentPartPr/>
              <p14:nvPr/>
            </p14:nvContentPartPr>
            <p14:xfrm>
              <a:off x="6887253" y="2213347"/>
              <a:ext cx="281160" cy="54360"/>
            </p14:xfrm>
          </p:contentPart>
        </mc:Choice>
        <mc:Fallback>
          <p:pic>
            <p:nvPicPr>
              <p:cNvPr id="86" name="Freihand 85">
                <a:extLst>
                  <a:ext uri="{FF2B5EF4-FFF2-40B4-BE49-F238E27FC236}">
                    <a16:creationId xmlns:a16="http://schemas.microsoft.com/office/drawing/2014/main" id="{E998BA9F-B599-486A-99BD-5606FA6B9034}"/>
                  </a:ext>
                </a:extLst>
              </p:cNvPr>
              <p:cNvPicPr/>
              <p:nvPr/>
            </p:nvPicPr>
            <p:blipFill>
              <a:blip r:embed="rId135"/>
              <a:stretch>
                <a:fillRect/>
              </a:stretch>
            </p:blipFill>
            <p:spPr>
              <a:xfrm>
                <a:off x="6882933" y="2209027"/>
                <a:ext cx="28980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7" name="Freihand 86">
                <a:extLst>
                  <a:ext uri="{FF2B5EF4-FFF2-40B4-BE49-F238E27FC236}">
                    <a16:creationId xmlns:a16="http://schemas.microsoft.com/office/drawing/2014/main" id="{264211DD-2A70-4A56-8ACF-38655CCE4802}"/>
                  </a:ext>
                </a:extLst>
              </p14:cNvPr>
              <p14:cNvContentPartPr/>
              <p14:nvPr/>
            </p14:nvContentPartPr>
            <p14:xfrm>
              <a:off x="7191813" y="2104627"/>
              <a:ext cx="164520" cy="144720"/>
            </p14:xfrm>
          </p:contentPart>
        </mc:Choice>
        <mc:Fallback>
          <p:pic>
            <p:nvPicPr>
              <p:cNvPr id="87" name="Freihand 86">
                <a:extLst>
                  <a:ext uri="{FF2B5EF4-FFF2-40B4-BE49-F238E27FC236}">
                    <a16:creationId xmlns:a16="http://schemas.microsoft.com/office/drawing/2014/main" id="{264211DD-2A70-4A56-8ACF-38655CCE4802}"/>
                  </a:ext>
                </a:extLst>
              </p:cNvPr>
              <p:cNvPicPr/>
              <p:nvPr/>
            </p:nvPicPr>
            <p:blipFill>
              <a:blip r:embed="rId137"/>
              <a:stretch>
                <a:fillRect/>
              </a:stretch>
            </p:blipFill>
            <p:spPr>
              <a:xfrm>
                <a:off x="7187493" y="2100307"/>
                <a:ext cx="1731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8" name="Freihand 87">
                <a:extLst>
                  <a:ext uri="{FF2B5EF4-FFF2-40B4-BE49-F238E27FC236}">
                    <a16:creationId xmlns:a16="http://schemas.microsoft.com/office/drawing/2014/main" id="{509474AA-BB4B-452F-9E53-E4319732E5F2}"/>
                  </a:ext>
                </a:extLst>
              </p14:cNvPr>
              <p14:cNvContentPartPr/>
              <p14:nvPr/>
            </p14:nvContentPartPr>
            <p14:xfrm>
              <a:off x="7141053" y="2131267"/>
              <a:ext cx="99000" cy="2880"/>
            </p14:xfrm>
          </p:contentPart>
        </mc:Choice>
        <mc:Fallback>
          <p:pic>
            <p:nvPicPr>
              <p:cNvPr id="88" name="Freihand 87">
                <a:extLst>
                  <a:ext uri="{FF2B5EF4-FFF2-40B4-BE49-F238E27FC236}">
                    <a16:creationId xmlns:a16="http://schemas.microsoft.com/office/drawing/2014/main" id="{509474AA-BB4B-452F-9E53-E4319732E5F2}"/>
                  </a:ext>
                </a:extLst>
              </p:cNvPr>
              <p:cNvPicPr/>
              <p:nvPr/>
            </p:nvPicPr>
            <p:blipFill>
              <a:blip r:embed="rId139"/>
              <a:stretch>
                <a:fillRect/>
              </a:stretch>
            </p:blipFill>
            <p:spPr>
              <a:xfrm>
                <a:off x="7136733" y="2126947"/>
                <a:ext cx="10764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9" name="Freihand 88">
                <a:extLst>
                  <a:ext uri="{FF2B5EF4-FFF2-40B4-BE49-F238E27FC236}">
                    <a16:creationId xmlns:a16="http://schemas.microsoft.com/office/drawing/2014/main" id="{B016672D-DB0A-4D4C-B54B-CD094EDD880F}"/>
                  </a:ext>
                </a:extLst>
              </p14:cNvPr>
              <p14:cNvContentPartPr/>
              <p14:nvPr/>
            </p14:nvContentPartPr>
            <p14:xfrm>
              <a:off x="7350573" y="2167267"/>
              <a:ext cx="141480" cy="217440"/>
            </p14:xfrm>
          </p:contentPart>
        </mc:Choice>
        <mc:Fallback>
          <p:pic>
            <p:nvPicPr>
              <p:cNvPr id="89" name="Freihand 88">
                <a:extLst>
                  <a:ext uri="{FF2B5EF4-FFF2-40B4-BE49-F238E27FC236}">
                    <a16:creationId xmlns:a16="http://schemas.microsoft.com/office/drawing/2014/main" id="{B016672D-DB0A-4D4C-B54B-CD094EDD880F}"/>
                  </a:ext>
                </a:extLst>
              </p:cNvPr>
              <p:cNvPicPr/>
              <p:nvPr/>
            </p:nvPicPr>
            <p:blipFill>
              <a:blip r:embed="rId141"/>
              <a:stretch>
                <a:fillRect/>
              </a:stretch>
            </p:blipFill>
            <p:spPr>
              <a:xfrm>
                <a:off x="7346253" y="2162947"/>
                <a:ext cx="15012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93" name="Freihand 92">
                <a:extLst>
                  <a:ext uri="{FF2B5EF4-FFF2-40B4-BE49-F238E27FC236}">
                    <a16:creationId xmlns:a16="http://schemas.microsoft.com/office/drawing/2014/main" id="{8442F0F1-04C5-4C00-948D-550E5736BFD8}"/>
                  </a:ext>
                </a:extLst>
              </p14:cNvPr>
              <p14:cNvContentPartPr/>
              <p14:nvPr/>
            </p14:nvContentPartPr>
            <p14:xfrm>
              <a:off x="2796573" y="3148627"/>
              <a:ext cx="91440" cy="15480"/>
            </p14:xfrm>
          </p:contentPart>
        </mc:Choice>
        <mc:Fallback>
          <p:pic>
            <p:nvPicPr>
              <p:cNvPr id="93" name="Freihand 92">
                <a:extLst>
                  <a:ext uri="{FF2B5EF4-FFF2-40B4-BE49-F238E27FC236}">
                    <a16:creationId xmlns:a16="http://schemas.microsoft.com/office/drawing/2014/main" id="{8442F0F1-04C5-4C00-948D-550E5736BFD8}"/>
                  </a:ext>
                </a:extLst>
              </p:cNvPr>
              <p:cNvPicPr/>
              <p:nvPr/>
            </p:nvPicPr>
            <p:blipFill>
              <a:blip r:embed="rId143"/>
              <a:stretch>
                <a:fillRect/>
              </a:stretch>
            </p:blipFill>
            <p:spPr>
              <a:xfrm>
                <a:off x="2792253" y="3144307"/>
                <a:ext cx="1000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4" name="Freihand 93">
                <a:extLst>
                  <a:ext uri="{FF2B5EF4-FFF2-40B4-BE49-F238E27FC236}">
                    <a16:creationId xmlns:a16="http://schemas.microsoft.com/office/drawing/2014/main" id="{E9252990-0DF8-4D32-B640-58FFC64A6339}"/>
                  </a:ext>
                </a:extLst>
              </p14:cNvPr>
              <p14:cNvContentPartPr/>
              <p14:nvPr/>
            </p14:nvContentPartPr>
            <p14:xfrm>
              <a:off x="2528373" y="3125947"/>
              <a:ext cx="152640" cy="23040"/>
            </p14:xfrm>
          </p:contentPart>
        </mc:Choice>
        <mc:Fallback>
          <p:pic>
            <p:nvPicPr>
              <p:cNvPr id="94" name="Freihand 93">
                <a:extLst>
                  <a:ext uri="{FF2B5EF4-FFF2-40B4-BE49-F238E27FC236}">
                    <a16:creationId xmlns:a16="http://schemas.microsoft.com/office/drawing/2014/main" id="{E9252990-0DF8-4D32-B640-58FFC64A6339}"/>
                  </a:ext>
                </a:extLst>
              </p:cNvPr>
              <p:cNvPicPr/>
              <p:nvPr/>
            </p:nvPicPr>
            <p:blipFill>
              <a:blip r:embed="rId145"/>
              <a:stretch>
                <a:fillRect/>
              </a:stretch>
            </p:blipFill>
            <p:spPr>
              <a:xfrm>
                <a:off x="2524053" y="3121627"/>
                <a:ext cx="16128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5" name="Freihand 94">
                <a:extLst>
                  <a:ext uri="{FF2B5EF4-FFF2-40B4-BE49-F238E27FC236}">
                    <a16:creationId xmlns:a16="http://schemas.microsoft.com/office/drawing/2014/main" id="{25202D65-2C93-4C61-8AC1-137CA0F53E67}"/>
                  </a:ext>
                </a:extLst>
              </p14:cNvPr>
              <p14:cNvContentPartPr/>
              <p14:nvPr/>
            </p14:nvContentPartPr>
            <p14:xfrm>
              <a:off x="1998813" y="3106147"/>
              <a:ext cx="362880" cy="24480"/>
            </p14:xfrm>
          </p:contentPart>
        </mc:Choice>
        <mc:Fallback>
          <p:pic>
            <p:nvPicPr>
              <p:cNvPr id="95" name="Freihand 94">
                <a:extLst>
                  <a:ext uri="{FF2B5EF4-FFF2-40B4-BE49-F238E27FC236}">
                    <a16:creationId xmlns:a16="http://schemas.microsoft.com/office/drawing/2014/main" id="{25202D65-2C93-4C61-8AC1-137CA0F53E67}"/>
                  </a:ext>
                </a:extLst>
              </p:cNvPr>
              <p:cNvPicPr/>
              <p:nvPr/>
            </p:nvPicPr>
            <p:blipFill>
              <a:blip r:embed="rId147"/>
              <a:stretch>
                <a:fillRect/>
              </a:stretch>
            </p:blipFill>
            <p:spPr>
              <a:xfrm>
                <a:off x="1994493" y="3101827"/>
                <a:ext cx="3715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7" name="Freihand 96">
                <a:extLst>
                  <a:ext uri="{FF2B5EF4-FFF2-40B4-BE49-F238E27FC236}">
                    <a16:creationId xmlns:a16="http://schemas.microsoft.com/office/drawing/2014/main" id="{053CDB2C-DF91-4C27-8C4A-44C02A2AD646}"/>
                  </a:ext>
                </a:extLst>
              </p14:cNvPr>
              <p14:cNvContentPartPr/>
              <p14:nvPr/>
            </p14:nvContentPartPr>
            <p14:xfrm>
              <a:off x="1530093" y="2959987"/>
              <a:ext cx="88560" cy="162000"/>
            </p14:xfrm>
          </p:contentPart>
        </mc:Choice>
        <mc:Fallback>
          <p:pic>
            <p:nvPicPr>
              <p:cNvPr id="97" name="Freihand 96">
                <a:extLst>
                  <a:ext uri="{FF2B5EF4-FFF2-40B4-BE49-F238E27FC236}">
                    <a16:creationId xmlns:a16="http://schemas.microsoft.com/office/drawing/2014/main" id="{053CDB2C-DF91-4C27-8C4A-44C02A2AD646}"/>
                  </a:ext>
                </a:extLst>
              </p:cNvPr>
              <p:cNvPicPr/>
              <p:nvPr/>
            </p:nvPicPr>
            <p:blipFill>
              <a:blip r:embed="rId149"/>
              <a:stretch>
                <a:fillRect/>
              </a:stretch>
            </p:blipFill>
            <p:spPr>
              <a:xfrm>
                <a:off x="1525773" y="2955667"/>
                <a:ext cx="972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8" name="Freihand 97">
                <a:extLst>
                  <a:ext uri="{FF2B5EF4-FFF2-40B4-BE49-F238E27FC236}">
                    <a16:creationId xmlns:a16="http://schemas.microsoft.com/office/drawing/2014/main" id="{33F62124-ACFA-4E76-908A-D497C2C8DD20}"/>
                  </a:ext>
                </a:extLst>
              </p14:cNvPr>
              <p14:cNvContentPartPr/>
              <p14:nvPr/>
            </p14:nvContentPartPr>
            <p14:xfrm>
              <a:off x="1644213" y="3003547"/>
              <a:ext cx="56520" cy="71640"/>
            </p14:xfrm>
          </p:contentPart>
        </mc:Choice>
        <mc:Fallback>
          <p:pic>
            <p:nvPicPr>
              <p:cNvPr id="98" name="Freihand 97">
                <a:extLst>
                  <a:ext uri="{FF2B5EF4-FFF2-40B4-BE49-F238E27FC236}">
                    <a16:creationId xmlns:a16="http://schemas.microsoft.com/office/drawing/2014/main" id="{33F62124-ACFA-4E76-908A-D497C2C8DD20}"/>
                  </a:ext>
                </a:extLst>
              </p:cNvPr>
              <p:cNvPicPr/>
              <p:nvPr/>
            </p:nvPicPr>
            <p:blipFill>
              <a:blip r:embed="rId151"/>
              <a:stretch>
                <a:fillRect/>
              </a:stretch>
            </p:blipFill>
            <p:spPr>
              <a:xfrm>
                <a:off x="1639893" y="2999227"/>
                <a:ext cx="651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9" name="Freihand 98">
                <a:extLst>
                  <a:ext uri="{FF2B5EF4-FFF2-40B4-BE49-F238E27FC236}">
                    <a16:creationId xmlns:a16="http://schemas.microsoft.com/office/drawing/2014/main" id="{4B10CEC5-9FE1-4D96-BAAF-855DFC208842}"/>
                  </a:ext>
                </a:extLst>
              </p14:cNvPr>
              <p14:cNvContentPartPr/>
              <p14:nvPr/>
            </p14:nvContentPartPr>
            <p14:xfrm>
              <a:off x="1676613" y="3001027"/>
              <a:ext cx="51120" cy="90000"/>
            </p14:xfrm>
          </p:contentPart>
        </mc:Choice>
        <mc:Fallback>
          <p:pic>
            <p:nvPicPr>
              <p:cNvPr id="99" name="Freihand 98">
                <a:extLst>
                  <a:ext uri="{FF2B5EF4-FFF2-40B4-BE49-F238E27FC236}">
                    <a16:creationId xmlns:a16="http://schemas.microsoft.com/office/drawing/2014/main" id="{4B10CEC5-9FE1-4D96-BAAF-855DFC208842}"/>
                  </a:ext>
                </a:extLst>
              </p:cNvPr>
              <p:cNvPicPr/>
              <p:nvPr/>
            </p:nvPicPr>
            <p:blipFill>
              <a:blip r:embed="rId153"/>
              <a:stretch>
                <a:fillRect/>
              </a:stretch>
            </p:blipFill>
            <p:spPr>
              <a:xfrm>
                <a:off x="1672293" y="2996707"/>
                <a:ext cx="597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0" name="Freihand 99">
                <a:extLst>
                  <a:ext uri="{FF2B5EF4-FFF2-40B4-BE49-F238E27FC236}">
                    <a16:creationId xmlns:a16="http://schemas.microsoft.com/office/drawing/2014/main" id="{BED48E65-7AA1-4A05-A721-00BD5F708901}"/>
                  </a:ext>
                </a:extLst>
              </p14:cNvPr>
              <p14:cNvContentPartPr/>
              <p14:nvPr/>
            </p14:nvContentPartPr>
            <p14:xfrm>
              <a:off x="1471773" y="3064387"/>
              <a:ext cx="293040" cy="22680"/>
            </p14:xfrm>
          </p:contentPart>
        </mc:Choice>
        <mc:Fallback>
          <p:pic>
            <p:nvPicPr>
              <p:cNvPr id="100" name="Freihand 99">
                <a:extLst>
                  <a:ext uri="{FF2B5EF4-FFF2-40B4-BE49-F238E27FC236}">
                    <a16:creationId xmlns:a16="http://schemas.microsoft.com/office/drawing/2014/main" id="{BED48E65-7AA1-4A05-A721-00BD5F708901}"/>
                  </a:ext>
                </a:extLst>
              </p:cNvPr>
              <p:cNvPicPr/>
              <p:nvPr/>
            </p:nvPicPr>
            <p:blipFill>
              <a:blip r:embed="rId155"/>
              <a:stretch>
                <a:fillRect/>
              </a:stretch>
            </p:blipFill>
            <p:spPr>
              <a:xfrm>
                <a:off x="1467453" y="3060067"/>
                <a:ext cx="3016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1" name="Freihand 100">
                <a:extLst>
                  <a:ext uri="{FF2B5EF4-FFF2-40B4-BE49-F238E27FC236}">
                    <a16:creationId xmlns:a16="http://schemas.microsoft.com/office/drawing/2014/main" id="{41B7CC3A-4BE7-44A1-A01E-835A35966D3E}"/>
                  </a:ext>
                </a:extLst>
              </p14:cNvPr>
              <p14:cNvContentPartPr/>
              <p14:nvPr/>
            </p14:nvContentPartPr>
            <p14:xfrm>
              <a:off x="1568253" y="3149707"/>
              <a:ext cx="18720" cy="130320"/>
            </p14:xfrm>
          </p:contentPart>
        </mc:Choice>
        <mc:Fallback>
          <p:pic>
            <p:nvPicPr>
              <p:cNvPr id="101" name="Freihand 100">
                <a:extLst>
                  <a:ext uri="{FF2B5EF4-FFF2-40B4-BE49-F238E27FC236}">
                    <a16:creationId xmlns:a16="http://schemas.microsoft.com/office/drawing/2014/main" id="{41B7CC3A-4BE7-44A1-A01E-835A35966D3E}"/>
                  </a:ext>
                </a:extLst>
              </p:cNvPr>
              <p:cNvPicPr/>
              <p:nvPr/>
            </p:nvPicPr>
            <p:blipFill>
              <a:blip r:embed="rId157"/>
              <a:stretch>
                <a:fillRect/>
              </a:stretch>
            </p:blipFill>
            <p:spPr>
              <a:xfrm>
                <a:off x="1563933" y="3145387"/>
                <a:ext cx="273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2" name="Freihand 101">
                <a:extLst>
                  <a:ext uri="{FF2B5EF4-FFF2-40B4-BE49-F238E27FC236}">
                    <a16:creationId xmlns:a16="http://schemas.microsoft.com/office/drawing/2014/main" id="{9220A552-7190-44EE-AB54-D2AA5C13E297}"/>
                  </a:ext>
                </a:extLst>
              </p14:cNvPr>
              <p14:cNvContentPartPr/>
              <p14:nvPr/>
            </p14:nvContentPartPr>
            <p14:xfrm>
              <a:off x="1533693" y="3123067"/>
              <a:ext cx="102600" cy="57240"/>
            </p14:xfrm>
          </p:contentPart>
        </mc:Choice>
        <mc:Fallback>
          <p:pic>
            <p:nvPicPr>
              <p:cNvPr id="102" name="Freihand 101">
                <a:extLst>
                  <a:ext uri="{FF2B5EF4-FFF2-40B4-BE49-F238E27FC236}">
                    <a16:creationId xmlns:a16="http://schemas.microsoft.com/office/drawing/2014/main" id="{9220A552-7190-44EE-AB54-D2AA5C13E297}"/>
                  </a:ext>
                </a:extLst>
              </p:cNvPr>
              <p:cNvPicPr/>
              <p:nvPr/>
            </p:nvPicPr>
            <p:blipFill>
              <a:blip r:embed="rId159"/>
              <a:stretch>
                <a:fillRect/>
              </a:stretch>
            </p:blipFill>
            <p:spPr>
              <a:xfrm>
                <a:off x="1529373" y="3118747"/>
                <a:ext cx="1112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3" name="Freihand 102">
                <a:extLst>
                  <a:ext uri="{FF2B5EF4-FFF2-40B4-BE49-F238E27FC236}">
                    <a16:creationId xmlns:a16="http://schemas.microsoft.com/office/drawing/2014/main" id="{7AB872AC-6C8E-4A17-BD4C-80F041140BAA}"/>
                  </a:ext>
                </a:extLst>
              </p14:cNvPr>
              <p14:cNvContentPartPr/>
              <p14:nvPr/>
            </p14:nvContentPartPr>
            <p14:xfrm>
              <a:off x="1662933" y="3156547"/>
              <a:ext cx="15120" cy="73080"/>
            </p14:xfrm>
          </p:contentPart>
        </mc:Choice>
        <mc:Fallback>
          <p:pic>
            <p:nvPicPr>
              <p:cNvPr id="103" name="Freihand 102">
                <a:extLst>
                  <a:ext uri="{FF2B5EF4-FFF2-40B4-BE49-F238E27FC236}">
                    <a16:creationId xmlns:a16="http://schemas.microsoft.com/office/drawing/2014/main" id="{7AB872AC-6C8E-4A17-BD4C-80F041140BAA}"/>
                  </a:ext>
                </a:extLst>
              </p:cNvPr>
              <p:cNvPicPr/>
              <p:nvPr/>
            </p:nvPicPr>
            <p:blipFill>
              <a:blip r:embed="rId161"/>
              <a:stretch>
                <a:fillRect/>
              </a:stretch>
            </p:blipFill>
            <p:spPr>
              <a:xfrm>
                <a:off x="1658613" y="3152227"/>
                <a:ext cx="237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4" name="Freihand 103">
                <a:extLst>
                  <a:ext uri="{FF2B5EF4-FFF2-40B4-BE49-F238E27FC236}">
                    <a16:creationId xmlns:a16="http://schemas.microsoft.com/office/drawing/2014/main" id="{49857403-DDA1-4B6F-A174-25DFC0F534BC}"/>
                  </a:ext>
                </a:extLst>
              </p14:cNvPr>
              <p14:cNvContentPartPr/>
              <p14:nvPr/>
            </p14:nvContentPartPr>
            <p14:xfrm>
              <a:off x="1637733" y="3134587"/>
              <a:ext cx="108360" cy="118080"/>
            </p14:xfrm>
          </p:contentPart>
        </mc:Choice>
        <mc:Fallback>
          <p:pic>
            <p:nvPicPr>
              <p:cNvPr id="104" name="Freihand 103">
                <a:extLst>
                  <a:ext uri="{FF2B5EF4-FFF2-40B4-BE49-F238E27FC236}">
                    <a16:creationId xmlns:a16="http://schemas.microsoft.com/office/drawing/2014/main" id="{49857403-DDA1-4B6F-A174-25DFC0F534BC}"/>
                  </a:ext>
                </a:extLst>
              </p:cNvPr>
              <p:cNvPicPr/>
              <p:nvPr/>
            </p:nvPicPr>
            <p:blipFill>
              <a:blip r:embed="rId163"/>
              <a:stretch>
                <a:fillRect/>
              </a:stretch>
            </p:blipFill>
            <p:spPr>
              <a:xfrm>
                <a:off x="1633413" y="3130267"/>
                <a:ext cx="1170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5" name="Freihand 104">
                <a:extLst>
                  <a:ext uri="{FF2B5EF4-FFF2-40B4-BE49-F238E27FC236}">
                    <a16:creationId xmlns:a16="http://schemas.microsoft.com/office/drawing/2014/main" id="{F3736F01-9E1E-43CA-AD31-269600477297}"/>
                  </a:ext>
                </a:extLst>
              </p14:cNvPr>
              <p14:cNvContentPartPr/>
              <p14:nvPr/>
            </p14:nvContentPartPr>
            <p14:xfrm>
              <a:off x="1655013" y="2938027"/>
              <a:ext cx="139680" cy="304560"/>
            </p14:xfrm>
          </p:contentPart>
        </mc:Choice>
        <mc:Fallback>
          <p:pic>
            <p:nvPicPr>
              <p:cNvPr id="105" name="Freihand 104">
                <a:extLst>
                  <a:ext uri="{FF2B5EF4-FFF2-40B4-BE49-F238E27FC236}">
                    <a16:creationId xmlns:a16="http://schemas.microsoft.com/office/drawing/2014/main" id="{F3736F01-9E1E-43CA-AD31-269600477297}"/>
                  </a:ext>
                </a:extLst>
              </p:cNvPr>
              <p:cNvPicPr/>
              <p:nvPr/>
            </p:nvPicPr>
            <p:blipFill>
              <a:blip r:embed="rId165"/>
              <a:stretch>
                <a:fillRect/>
              </a:stretch>
            </p:blipFill>
            <p:spPr>
              <a:xfrm>
                <a:off x="1650693" y="2933707"/>
                <a:ext cx="148320" cy="3132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6" name="Freihand 105">
                <a:extLst>
                  <a:ext uri="{FF2B5EF4-FFF2-40B4-BE49-F238E27FC236}">
                    <a16:creationId xmlns:a16="http://schemas.microsoft.com/office/drawing/2014/main" id="{C45FBC52-00D8-4B00-B1CA-55276E7C3247}"/>
                  </a:ext>
                </a:extLst>
              </p14:cNvPr>
              <p14:cNvContentPartPr/>
              <p14:nvPr/>
            </p14:nvContentPartPr>
            <p14:xfrm>
              <a:off x="1386093" y="2937667"/>
              <a:ext cx="123480" cy="313920"/>
            </p14:xfrm>
          </p:contentPart>
        </mc:Choice>
        <mc:Fallback>
          <p:pic>
            <p:nvPicPr>
              <p:cNvPr id="106" name="Freihand 105">
                <a:extLst>
                  <a:ext uri="{FF2B5EF4-FFF2-40B4-BE49-F238E27FC236}">
                    <a16:creationId xmlns:a16="http://schemas.microsoft.com/office/drawing/2014/main" id="{C45FBC52-00D8-4B00-B1CA-55276E7C3247}"/>
                  </a:ext>
                </a:extLst>
              </p:cNvPr>
              <p:cNvPicPr/>
              <p:nvPr/>
            </p:nvPicPr>
            <p:blipFill>
              <a:blip r:embed="rId167"/>
              <a:stretch>
                <a:fillRect/>
              </a:stretch>
            </p:blipFill>
            <p:spPr>
              <a:xfrm>
                <a:off x="1381773" y="2933347"/>
                <a:ext cx="132120" cy="3225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7" name="Freihand 106">
                <a:extLst>
                  <a:ext uri="{FF2B5EF4-FFF2-40B4-BE49-F238E27FC236}">
                    <a16:creationId xmlns:a16="http://schemas.microsoft.com/office/drawing/2014/main" id="{95D37352-D7BF-4C90-9694-03645736A31E}"/>
                  </a:ext>
                </a:extLst>
              </p14:cNvPr>
              <p14:cNvContentPartPr/>
              <p14:nvPr/>
            </p14:nvContentPartPr>
            <p14:xfrm>
              <a:off x="1782453" y="3147907"/>
              <a:ext cx="90360" cy="85680"/>
            </p14:xfrm>
          </p:contentPart>
        </mc:Choice>
        <mc:Fallback>
          <p:pic>
            <p:nvPicPr>
              <p:cNvPr id="107" name="Freihand 106">
                <a:extLst>
                  <a:ext uri="{FF2B5EF4-FFF2-40B4-BE49-F238E27FC236}">
                    <a16:creationId xmlns:a16="http://schemas.microsoft.com/office/drawing/2014/main" id="{95D37352-D7BF-4C90-9694-03645736A31E}"/>
                  </a:ext>
                </a:extLst>
              </p:cNvPr>
              <p:cNvPicPr/>
              <p:nvPr/>
            </p:nvPicPr>
            <p:blipFill>
              <a:blip r:embed="rId169"/>
              <a:stretch>
                <a:fillRect/>
              </a:stretch>
            </p:blipFill>
            <p:spPr>
              <a:xfrm>
                <a:off x="1778133" y="3143587"/>
                <a:ext cx="990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8" name="Freihand 107">
                <a:extLst>
                  <a:ext uri="{FF2B5EF4-FFF2-40B4-BE49-F238E27FC236}">
                    <a16:creationId xmlns:a16="http://schemas.microsoft.com/office/drawing/2014/main" id="{E661C779-6795-497D-92BD-125EA7563792}"/>
                  </a:ext>
                </a:extLst>
              </p14:cNvPr>
              <p14:cNvContentPartPr/>
              <p14:nvPr/>
            </p14:nvContentPartPr>
            <p14:xfrm>
              <a:off x="1741773" y="3091387"/>
              <a:ext cx="174600" cy="183960"/>
            </p14:xfrm>
          </p:contentPart>
        </mc:Choice>
        <mc:Fallback>
          <p:pic>
            <p:nvPicPr>
              <p:cNvPr id="108" name="Freihand 107">
                <a:extLst>
                  <a:ext uri="{FF2B5EF4-FFF2-40B4-BE49-F238E27FC236}">
                    <a16:creationId xmlns:a16="http://schemas.microsoft.com/office/drawing/2014/main" id="{E661C779-6795-497D-92BD-125EA7563792}"/>
                  </a:ext>
                </a:extLst>
              </p:cNvPr>
              <p:cNvPicPr/>
              <p:nvPr/>
            </p:nvPicPr>
            <p:blipFill>
              <a:blip r:embed="rId171"/>
              <a:stretch>
                <a:fillRect/>
              </a:stretch>
            </p:blipFill>
            <p:spPr>
              <a:xfrm>
                <a:off x="1737453" y="3087067"/>
                <a:ext cx="18324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10" name="Freihand 109">
                <a:extLst>
                  <a:ext uri="{FF2B5EF4-FFF2-40B4-BE49-F238E27FC236}">
                    <a16:creationId xmlns:a16="http://schemas.microsoft.com/office/drawing/2014/main" id="{55A19511-7DE3-4AEC-BF22-872E830B681A}"/>
                  </a:ext>
                </a:extLst>
              </p14:cNvPr>
              <p14:cNvContentPartPr/>
              <p14:nvPr/>
            </p14:nvContentPartPr>
            <p14:xfrm>
              <a:off x="1868493" y="3408547"/>
              <a:ext cx="193680" cy="30240"/>
            </p14:xfrm>
          </p:contentPart>
        </mc:Choice>
        <mc:Fallback>
          <p:pic>
            <p:nvPicPr>
              <p:cNvPr id="110" name="Freihand 109">
                <a:extLst>
                  <a:ext uri="{FF2B5EF4-FFF2-40B4-BE49-F238E27FC236}">
                    <a16:creationId xmlns:a16="http://schemas.microsoft.com/office/drawing/2014/main" id="{55A19511-7DE3-4AEC-BF22-872E830B681A}"/>
                  </a:ext>
                </a:extLst>
              </p:cNvPr>
              <p:cNvPicPr/>
              <p:nvPr/>
            </p:nvPicPr>
            <p:blipFill>
              <a:blip r:embed="rId173"/>
              <a:stretch>
                <a:fillRect/>
              </a:stretch>
            </p:blipFill>
            <p:spPr>
              <a:xfrm>
                <a:off x="1864173" y="3404227"/>
                <a:ext cx="20232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12" name="Freihand 111">
                <a:extLst>
                  <a:ext uri="{FF2B5EF4-FFF2-40B4-BE49-F238E27FC236}">
                    <a16:creationId xmlns:a16="http://schemas.microsoft.com/office/drawing/2014/main" id="{4FCCF57D-EB4F-4418-BDB7-7B3C8C2B76CE}"/>
                  </a:ext>
                </a:extLst>
              </p14:cNvPr>
              <p14:cNvContentPartPr/>
              <p14:nvPr/>
            </p14:nvContentPartPr>
            <p14:xfrm>
              <a:off x="1462773" y="3323227"/>
              <a:ext cx="78480" cy="115920"/>
            </p14:xfrm>
          </p:contentPart>
        </mc:Choice>
        <mc:Fallback>
          <p:pic>
            <p:nvPicPr>
              <p:cNvPr id="112" name="Freihand 111">
                <a:extLst>
                  <a:ext uri="{FF2B5EF4-FFF2-40B4-BE49-F238E27FC236}">
                    <a16:creationId xmlns:a16="http://schemas.microsoft.com/office/drawing/2014/main" id="{4FCCF57D-EB4F-4418-BDB7-7B3C8C2B76CE}"/>
                  </a:ext>
                </a:extLst>
              </p:cNvPr>
              <p:cNvPicPr/>
              <p:nvPr/>
            </p:nvPicPr>
            <p:blipFill>
              <a:blip r:embed="rId175"/>
              <a:stretch>
                <a:fillRect/>
              </a:stretch>
            </p:blipFill>
            <p:spPr>
              <a:xfrm>
                <a:off x="1458453" y="3318907"/>
                <a:ext cx="871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3" name="Freihand 112">
                <a:extLst>
                  <a:ext uri="{FF2B5EF4-FFF2-40B4-BE49-F238E27FC236}">
                    <a16:creationId xmlns:a16="http://schemas.microsoft.com/office/drawing/2014/main" id="{7EAA754A-4E05-47A6-B891-7690CD9A5D5E}"/>
                  </a:ext>
                </a:extLst>
              </p14:cNvPr>
              <p14:cNvContentPartPr/>
              <p14:nvPr/>
            </p14:nvContentPartPr>
            <p14:xfrm>
              <a:off x="1522893" y="3355627"/>
              <a:ext cx="52560" cy="70920"/>
            </p14:xfrm>
          </p:contentPart>
        </mc:Choice>
        <mc:Fallback>
          <p:pic>
            <p:nvPicPr>
              <p:cNvPr id="113" name="Freihand 112">
                <a:extLst>
                  <a:ext uri="{FF2B5EF4-FFF2-40B4-BE49-F238E27FC236}">
                    <a16:creationId xmlns:a16="http://schemas.microsoft.com/office/drawing/2014/main" id="{7EAA754A-4E05-47A6-B891-7690CD9A5D5E}"/>
                  </a:ext>
                </a:extLst>
              </p:cNvPr>
              <p:cNvPicPr/>
              <p:nvPr/>
            </p:nvPicPr>
            <p:blipFill>
              <a:blip r:embed="rId177"/>
              <a:stretch>
                <a:fillRect/>
              </a:stretch>
            </p:blipFill>
            <p:spPr>
              <a:xfrm>
                <a:off x="1518573" y="3351307"/>
                <a:ext cx="612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4" name="Freihand 113">
                <a:extLst>
                  <a:ext uri="{FF2B5EF4-FFF2-40B4-BE49-F238E27FC236}">
                    <a16:creationId xmlns:a16="http://schemas.microsoft.com/office/drawing/2014/main" id="{A3DC7F04-98EA-4DCA-9A7D-8796BD1ABFE2}"/>
                  </a:ext>
                </a:extLst>
              </p14:cNvPr>
              <p14:cNvContentPartPr/>
              <p14:nvPr/>
            </p14:nvContentPartPr>
            <p14:xfrm>
              <a:off x="1566813" y="3345907"/>
              <a:ext cx="10440" cy="91800"/>
            </p14:xfrm>
          </p:contentPart>
        </mc:Choice>
        <mc:Fallback>
          <p:pic>
            <p:nvPicPr>
              <p:cNvPr id="114" name="Freihand 113">
                <a:extLst>
                  <a:ext uri="{FF2B5EF4-FFF2-40B4-BE49-F238E27FC236}">
                    <a16:creationId xmlns:a16="http://schemas.microsoft.com/office/drawing/2014/main" id="{A3DC7F04-98EA-4DCA-9A7D-8796BD1ABFE2}"/>
                  </a:ext>
                </a:extLst>
              </p:cNvPr>
              <p:cNvPicPr/>
              <p:nvPr/>
            </p:nvPicPr>
            <p:blipFill>
              <a:blip r:embed="rId179"/>
              <a:stretch>
                <a:fillRect/>
              </a:stretch>
            </p:blipFill>
            <p:spPr>
              <a:xfrm>
                <a:off x="1562493" y="3341587"/>
                <a:ext cx="190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5" name="Freihand 114">
                <a:extLst>
                  <a:ext uri="{FF2B5EF4-FFF2-40B4-BE49-F238E27FC236}">
                    <a16:creationId xmlns:a16="http://schemas.microsoft.com/office/drawing/2014/main" id="{4D78FEFF-1863-4692-9184-1EBDD7D6B377}"/>
                  </a:ext>
                </a:extLst>
              </p14:cNvPr>
              <p14:cNvContentPartPr/>
              <p14:nvPr/>
            </p14:nvContentPartPr>
            <p14:xfrm>
              <a:off x="1534413" y="3397387"/>
              <a:ext cx="79560" cy="1800"/>
            </p14:xfrm>
          </p:contentPart>
        </mc:Choice>
        <mc:Fallback>
          <p:pic>
            <p:nvPicPr>
              <p:cNvPr id="115" name="Freihand 114">
                <a:extLst>
                  <a:ext uri="{FF2B5EF4-FFF2-40B4-BE49-F238E27FC236}">
                    <a16:creationId xmlns:a16="http://schemas.microsoft.com/office/drawing/2014/main" id="{4D78FEFF-1863-4692-9184-1EBDD7D6B377}"/>
                  </a:ext>
                </a:extLst>
              </p:cNvPr>
              <p:cNvPicPr/>
              <p:nvPr/>
            </p:nvPicPr>
            <p:blipFill>
              <a:blip r:embed="rId181"/>
              <a:stretch>
                <a:fillRect/>
              </a:stretch>
            </p:blipFill>
            <p:spPr>
              <a:xfrm>
                <a:off x="1530093" y="3393067"/>
                <a:ext cx="8820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6" name="Freihand 115">
                <a:extLst>
                  <a:ext uri="{FF2B5EF4-FFF2-40B4-BE49-F238E27FC236}">
                    <a16:creationId xmlns:a16="http://schemas.microsoft.com/office/drawing/2014/main" id="{F78896A5-01AA-4259-898D-337457BF657A}"/>
                  </a:ext>
                </a:extLst>
              </p14:cNvPr>
              <p14:cNvContentPartPr/>
              <p14:nvPr/>
            </p14:nvContentPartPr>
            <p14:xfrm>
              <a:off x="1386093" y="3429427"/>
              <a:ext cx="237600" cy="25920"/>
            </p14:xfrm>
          </p:contentPart>
        </mc:Choice>
        <mc:Fallback>
          <p:pic>
            <p:nvPicPr>
              <p:cNvPr id="116" name="Freihand 115">
                <a:extLst>
                  <a:ext uri="{FF2B5EF4-FFF2-40B4-BE49-F238E27FC236}">
                    <a16:creationId xmlns:a16="http://schemas.microsoft.com/office/drawing/2014/main" id="{F78896A5-01AA-4259-898D-337457BF657A}"/>
                  </a:ext>
                </a:extLst>
              </p:cNvPr>
              <p:cNvPicPr/>
              <p:nvPr/>
            </p:nvPicPr>
            <p:blipFill>
              <a:blip r:embed="rId183"/>
              <a:stretch>
                <a:fillRect/>
              </a:stretch>
            </p:blipFill>
            <p:spPr>
              <a:xfrm>
                <a:off x="1381773" y="3425107"/>
                <a:ext cx="24624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7" name="Freihand 116">
                <a:extLst>
                  <a:ext uri="{FF2B5EF4-FFF2-40B4-BE49-F238E27FC236}">
                    <a16:creationId xmlns:a16="http://schemas.microsoft.com/office/drawing/2014/main" id="{9B64741E-DFC0-4835-934B-3C56B92EB4BD}"/>
                  </a:ext>
                </a:extLst>
              </p14:cNvPr>
              <p14:cNvContentPartPr/>
              <p14:nvPr/>
            </p14:nvContentPartPr>
            <p14:xfrm>
              <a:off x="1448733" y="3484867"/>
              <a:ext cx="24840" cy="86760"/>
            </p14:xfrm>
          </p:contentPart>
        </mc:Choice>
        <mc:Fallback>
          <p:pic>
            <p:nvPicPr>
              <p:cNvPr id="117" name="Freihand 116">
                <a:extLst>
                  <a:ext uri="{FF2B5EF4-FFF2-40B4-BE49-F238E27FC236}">
                    <a16:creationId xmlns:a16="http://schemas.microsoft.com/office/drawing/2014/main" id="{9B64741E-DFC0-4835-934B-3C56B92EB4BD}"/>
                  </a:ext>
                </a:extLst>
              </p:cNvPr>
              <p:cNvPicPr/>
              <p:nvPr/>
            </p:nvPicPr>
            <p:blipFill>
              <a:blip r:embed="rId185"/>
              <a:stretch>
                <a:fillRect/>
              </a:stretch>
            </p:blipFill>
            <p:spPr>
              <a:xfrm>
                <a:off x="1444413" y="3480547"/>
                <a:ext cx="334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8" name="Freihand 117">
                <a:extLst>
                  <a:ext uri="{FF2B5EF4-FFF2-40B4-BE49-F238E27FC236}">
                    <a16:creationId xmlns:a16="http://schemas.microsoft.com/office/drawing/2014/main" id="{1A0FCDB1-7B61-44CD-8CC1-41DDE3CF8B4B}"/>
                  </a:ext>
                </a:extLst>
              </p14:cNvPr>
              <p14:cNvContentPartPr/>
              <p14:nvPr/>
            </p14:nvContentPartPr>
            <p14:xfrm>
              <a:off x="1426773" y="3460027"/>
              <a:ext cx="102240" cy="54720"/>
            </p14:xfrm>
          </p:contentPart>
        </mc:Choice>
        <mc:Fallback>
          <p:pic>
            <p:nvPicPr>
              <p:cNvPr id="118" name="Freihand 117">
                <a:extLst>
                  <a:ext uri="{FF2B5EF4-FFF2-40B4-BE49-F238E27FC236}">
                    <a16:creationId xmlns:a16="http://schemas.microsoft.com/office/drawing/2014/main" id="{1A0FCDB1-7B61-44CD-8CC1-41DDE3CF8B4B}"/>
                  </a:ext>
                </a:extLst>
              </p:cNvPr>
              <p:cNvPicPr/>
              <p:nvPr/>
            </p:nvPicPr>
            <p:blipFill>
              <a:blip r:embed="rId187"/>
              <a:stretch>
                <a:fillRect/>
              </a:stretch>
            </p:blipFill>
            <p:spPr>
              <a:xfrm>
                <a:off x="1422453" y="3455707"/>
                <a:ext cx="1108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9" name="Freihand 118">
                <a:extLst>
                  <a:ext uri="{FF2B5EF4-FFF2-40B4-BE49-F238E27FC236}">
                    <a16:creationId xmlns:a16="http://schemas.microsoft.com/office/drawing/2014/main" id="{41A423FC-7813-478A-868E-34B8722CEF72}"/>
                  </a:ext>
                </a:extLst>
              </p14:cNvPr>
              <p14:cNvContentPartPr/>
              <p14:nvPr/>
            </p14:nvContentPartPr>
            <p14:xfrm>
              <a:off x="1503453" y="3483787"/>
              <a:ext cx="98640" cy="92160"/>
            </p14:xfrm>
          </p:contentPart>
        </mc:Choice>
        <mc:Fallback>
          <p:pic>
            <p:nvPicPr>
              <p:cNvPr id="119" name="Freihand 118">
                <a:extLst>
                  <a:ext uri="{FF2B5EF4-FFF2-40B4-BE49-F238E27FC236}">
                    <a16:creationId xmlns:a16="http://schemas.microsoft.com/office/drawing/2014/main" id="{41A423FC-7813-478A-868E-34B8722CEF72}"/>
                  </a:ext>
                </a:extLst>
              </p:cNvPr>
              <p:cNvPicPr/>
              <p:nvPr/>
            </p:nvPicPr>
            <p:blipFill>
              <a:blip r:embed="rId189"/>
              <a:stretch>
                <a:fillRect/>
              </a:stretch>
            </p:blipFill>
            <p:spPr>
              <a:xfrm>
                <a:off x="1499133" y="3479467"/>
                <a:ext cx="1072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20" name="Freihand 119">
                <a:extLst>
                  <a:ext uri="{FF2B5EF4-FFF2-40B4-BE49-F238E27FC236}">
                    <a16:creationId xmlns:a16="http://schemas.microsoft.com/office/drawing/2014/main" id="{2B587422-5074-44A7-AEB4-028BCD60327E}"/>
                  </a:ext>
                </a:extLst>
              </p14:cNvPr>
              <p14:cNvContentPartPr/>
              <p14:nvPr/>
            </p14:nvContentPartPr>
            <p14:xfrm>
              <a:off x="1521093" y="3339067"/>
              <a:ext cx="148320" cy="204840"/>
            </p14:xfrm>
          </p:contentPart>
        </mc:Choice>
        <mc:Fallback>
          <p:pic>
            <p:nvPicPr>
              <p:cNvPr id="120" name="Freihand 119">
                <a:extLst>
                  <a:ext uri="{FF2B5EF4-FFF2-40B4-BE49-F238E27FC236}">
                    <a16:creationId xmlns:a16="http://schemas.microsoft.com/office/drawing/2014/main" id="{2B587422-5074-44A7-AEB4-028BCD60327E}"/>
                  </a:ext>
                </a:extLst>
              </p:cNvPr>
              <p:cNvPicPr/>
              <p:nvPr/>
            </p:nvPicPr>
            <p:blipFill>
              <a:blip r:embed="rId191"/>
              <a:stretch>
                <a:fillRect/>
              </a:stretch>
            </p:blipFill>
            <p:spPr>
              <a:xfrm>
                <a:off x="1516773" y="3334747"/>
                <a:ext cx="15696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21" name="Freihand 120">
                <a:extLst>
                  <a:ext uri="{FF2B5EF4-FFF2-40B4-BE49-F238E27FC236}">
                    <a16:creationId xmlns:a16="http://schemas.microsoft.com/office/drawing/2014/main" id="{EAA6A6A7-B0AE-4164-9742-8D6036455169}"/>
                  </a:ext>
                </a:extLst>
              </p14:cNvPr>
              <p14:cNvContentPartPr/>
              <p14:nvPr/>
            </p14:nvContentPartPr>
            <p14:xfrm>
              <a:off x="1297173" y="3306307"/>
              <a:ext cx="99360" cy="264240"/>
            </p14:xfrm>
          </p:contentPart>
        </mc:Choice>
        <mc:Fallback>
          <p:pic>
            <p:nvPicPr>
              <p:cNvPr id="121" name="Freihand 120">
                <a:extLst>
                  <a:ext uri="{FF2B5EF4-FFF2-40B4-BE49-F238E27FC236}">
                    <a16:creationId xmlns:a16="http://schemas.microsoft.com/office/drawing/2014/main" id="{EAA6A6A7-B0AE-4164-9742-8D6036455169}"/>
                  </a:ext>
                </a:extLst>
              </p:cNvPr>
              <p:cNvPicPr/>
              <p:nvPr/>
            </p:nvPicPr>
            <p:blipFill>
              <a:blip r:embed="rId193"/>
              <a:stretch>
                <a:fillRect/>
              </a:stretch>
            </p:blipFill>
            <p:spPr>
              <a:xfrm>
                <a:off x="1292853" y="3301987"/>
                <a:ext cx="10800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23" name="Freihand 122">
                <a:extLst>
                  <a:ext uri="{FF2B5EF4-FFF2-40B4-BE49-F238E27FC236}">
                    <a16:creationId xmlns:a16="http://schemas.microsoft.com/office/drawing/2014/main" id="{0DF2EC21-8AC3-41E0-912F-45ADB49DF765}"/>
                  </a:ext>
                </a:extLst>
              </p14:cNvPr>
              <p14:cNvContentPartPr/>
              <p14:nvPr/>
            </p14:nvContentPartPr>
            <p14:xfrm>
              <a:off x="1681293" y="3298027"/>
              <a:ext cx="121320" cy="73080"/>
            </p14:xfrm>
          </p:contentPart>
        </mc:Choice>
        <mc:Fallback>
          <p:pic>
            <p:nvPicPr>
              <p:cNvPr id="123" name="Freihand 122">
                <a:extLst>
                  <a:ext uri="{FF2B5EF4-FFF2-40B4-BE49-F238E27FC236}">
                    <a16:creationId xmlns:a16="http://schemas.microsoft.com/office/drawing/2014/main" id="{0DF2EC21-8AC3-41E0-912F-45ADB49DF765}"/>
                  </a:ext>
                </a:extLst>
              </p:cNvPr>
              <p:cNvPicPr/>
              <p:nvPr/>
            </p:nvPicPr>
            <p:blipFill>
              <a:blip r:embed="rId195"/>
              <a:stretch>
                <a:fillRect/>
              </a:stretch>
            </p:blipFill>
            <p:spPr>
              <a:xfrm>
                <a:off x="1676973" y="3293707"/>
                <a:ext cx="1299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25" name="Freihand 124">
                <a:extLst>
                  <a:ext uri="{FF2B5EF4-FFF2-40B4-BE49-F238E27FC236}">
                    <a16:creationId xmlns:a16="http://schemas.microsoft.com/office/drawing/2014/main" id="{650291BA-744A-4368-A125-2675649701D2}"/>
                  </a:ext>
                </a:extLst>
              </p14:cNvPr>
              <p14:cNvContentPartPr/>
              <p14:nvPr/>
            </p14:nvContentPartPr>
            <p14:xfrm>
              <a:off x="2020053" y="3436987"/>
              <a:ext cx="284760" cy="14760"/>
            </p14:xfrm>
          </p:contentPart>
        </mc:Choice>
        <mc:Fallback>
          <p:pic>
            <p:nvPicPr>
              <p:cNvPr id="125" name="Freihand 124">
                <a:extLst>
                  <a:ext uri="{FF2B5EF4-FFF2-40B4-BE49-F238E27FC236}">
                    <a16:creationId xmlns:a16="http://schemas.microsoft.com/office/drawing/2014/main" id="{650291BA-744A-4368-A125-2675649701D2}"/>
                  </a:ext>
                </a:extLst>
              </p:cNvPr>
              <p:cNvPicPr/>
              <p:nvPr/>
            </p:nvPicPr>
            <p:blipFill>
              <a:blip r:embed="rId197"/>
              <a:stretch>
                <a:fillRect/>
              </a:stretch>
            </p:blipFill>
            <p:spPr>
              <a:xfrm>
                <a:off x="2015733" y="3432667"/>
                <a:ext cx="29340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26" name="Freihand 125">
                <a:extLst>
                  <a:ext uri="{FF2B5EF4-FFF2-40B4-BE49-F238E27FC236}">
                    <a16:creationId xmlns:a16="http://schemas.microsoft.com/office/drawing/2014/main" id="{F4140215-8199-466B-A54C-6E813BE1A9E6}"/>
                  </a:ext>
                </a:extLst>
              </p14:cNvPr>
              <p14:cNvContentPartPr/>
              <p14:nvPr/>
            </p14:nvContentPartPr>
            <p14:xfrm>
              <a:off x="2414253" y="3439507"/>
              <a:ext cx="247680" cy="3240"/>
            </p14:xfrm>
          </p:contentPart>
        </mc:Choice>
        <mc:Fallback>
          <p:pic>
            <p:nvPicPr>
              <p:cNvPr id="126" name="Freihand 125">
                <a:extLst>
                  <a:ext uri="{FF2B5EF4-FFF2-40B4-BE49-F238E27FC236}">
                    <a16:creationId xmlns:a16="http://schemas.microsoft.com/office/drawing/2014/main" id="{F4140215-8199-466B-A54C-6E813BE1A9E6}"/>
                  </a:ext>
                </a:extLst>
              </p:cNvPr>
              <p:cNvPicPr/>
              <p:nvPr/>
            </p:nvPicPr>
            <p:blipFill>
              <a:blip r:embed="rId199"/>
              <a:stretch>
                <a:fillRect/>
              </a:stretch>
            </p:blipFill>
            <p:spPr>
              <a:xfrm>
                <a:off x="2409933" y="3435187"/>
                <a:ext cx="25632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7" name="Freihand 126">
                <a:extLst>
                  <a:ext uri="{FF2B5EF4-FFF2-40B4-BE49-F238E27FC236}">
                    <a16:creationId xmlns:a16="http://schemas.microsoft.com/office/drawing/2014/main" id="{C0D8EE57-BCA0-4133-A331-CFD054DF86BE}"/>
                  </a:ext>
                </a:extLst>
              </p14:cNvPr>
              <p14:cNvContentPartPr/>
              <p14:nvPr/>
            </p14:nvContentPartPr>
            <p14:xfrm>
              <a:off x="2804493" y="3437347"/>
              <a:ext cx="364680" cy="11160"/>
            </p14:xfrm>
          </p:contentPart>
        </mc:Choice>
        <mc:Fallback>
          <p:pic>
            <p:nvPicPr>
              <p:cNvPr id="127" name="Freihand 126">
                <a:extLst>
                  <a:ext uri="{FF2B5EF4-FFF2-40B4-BE49-F238E27FC236}">
                    <a16:creationId xmlns:a16="http://schemas.microsoft.com/office/drawing/2014/main" id="{C0D8EE57-BCA0-4133-A331-CFD054DF86BE}"/>
                  </a:ext>
                </a:extLst>
              </p:cNvPr>
              <p:cNvPicPr/>
              <p:nvPr/>
            </p:nvPicPr>
            <p:blipFill>
              <a:blip r:embed="rId201"/>
              <a:stretch>
                <a:fillRect/>
              </a:stretch>
            </p:blipFill>
            <p:spPr>
              <a:xfrm>
                <a:off x="2800173" y="3433027"/>
                <a:ext cx="3733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32" name="Freihand 131">
                <a:extLst>
                  <a:ext uri="{FF2B5EF4-FFF2-40B4-BE49-F238E27FC236}">
                    <a16:creationId xmlns:a16="http://schemas.microsoft.com/office/drawing/2014/main" id="{1E47D433-7E15-46FA-B54E-FDAF3EC2DAAD}"/>
                  </a:ext>
                </a:extLst>
              </p14:cNvPr>
              <p14:cNvContentPartPr/>
              <p14:nvPr/>
            </p14:nvContentPartPr>
            <p14:xfrm>
              <a:off x="2944533" y="3159067"/>
              <a:ext cx="10440" cy="74160"/>
            </p14:xfrm>
          </p:contentPart>
        </mc:Choice>
        <mc:Fallback>
          <p:pic>
            <p:nvPicPr>
              <p:cNvPr id="132" name="Freihand 131">
                <a:extLst>
                  <a:ext uri="{FF2B5EF4-FFF2-40B4-BE49-F238E27FC236}">
                    <a16:creationId xmlns:a16="http://schemas.microsoft.com/office/drawing/2014/main" id="{1E47D433-7E15-46FA-B54E-FDAF3EC2DAAD}"/>
                  </a:ext>
                </a:extLst>
              </p:cNvPr>
              <p:cNvPicPr/>
              <p:nvPr/>
            </p:nvPicPr>
            <p:blipFill>
              <a:blip r:embed="rId203"/>
              <a:stretch>
                <a:fillRect/>
              </a:stretch>
            </p:blipFill>
            <p:spPr>
              <a:xfrm>
                <a:off x="2940213" y="3154747"/>
                <a:ext cx="190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33" name="Freihand 132">
                <a:extLst>
                  <a:ext uri="{FF2B5EF4-FFF2-40B4-BE49-F238E27FC236}">
                    <a16:creationId xmlns:a16="http://schemas.microsoft.com/office/drawing/2014/main" id="{286EAD3F-8AAC-4548-AED2-11AC21CED03C}"/>
                  </a:ext>
                </a:extLst>
              </p14:cNvPr>
              <p14:cNvContentPartPr/>
              <p14:nvPr/>
            </p14:nvContentPartPr>
            <p14:xfrm>
              <a:off x="2956773" y="3270307"/>
              <a:ext cx="2880" cy="68040"/>
            </p14:xfrm>
          </p:contentPart>
        </mc:Choice>
        <mc:Fallback>
          <p:pic>
            <p:nvPicPr>
              <p:cNvPr id="133" name="Freihand 132">
                <a:extLst>
                  <a:ext uri="{FF2B5EF4-FFF2-40B4-BE49-F238E27FC236}">
                    <a16:creationId xmlns:a16="http://schemas.microsoft.com/office/drawing/2014/main" id="{286EAD3F-8AAC-4548-AED2-11AC21CED03C}"/>
                  </a:ext>
                </a:extLst>
              </p:cNvPr>
              <p:cNvPicPr/>
              <p:nvPr/>
            </p:nvPicPr>
            <p:blipFill>
              <a:blip r:embed="rId205"/>
              <a:stretch>
                <a:fillRect/>
              </a:stretch>
            </p:blipFill>
            <p:spPr>
              <a:xfrm>
                <a:off x="2952453" y="3265987"/>
                <a:ext cx="115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34" name="Freihand 133">
                <a:extLst>
                  <a:ext uri="{FF2B5EF4-FFF2-40B4-BE49-F238E27FC236}">
                    <a16:creationId xmlns:a16="http://schemas.microsoft.com/office/drawing/2014/main" id="{31833E90-0D17-4873-8172-A3F621EA2983}"/>
                  </a:ext>
                </a:extLst>
              </p14:cNvPr>
              <p14:cNvContentPartPr/>
              <p14:nvPr/>
            </p14:nvContentPartPr>
            <p14:xfrm>
              <a:off x="2960013" y="3360667"/>
              <a:ext cx="5760" cy="74880"/>
            </p14:xfrm>
          </p:contentPart>
        </mc:Choice>
        <mc:Fallback>
          <p:pic>
            <p:nvPicPr>
              <p:cNvPr id="134" name="Freihand 133">
                <a:extLst>
                  <a:ext uri="{FF2B5EF4-FFF2-40B4-BE49-F238E27FC236}">
                    <a16:creationId xmlns:a16="http://schemas.microsoft.com/office/drawing/2014/main" id="{31833E90-0D17-4873-8172-A3F621EA2983}"/>
                  </a:ext>
                </a:extLst>
              </p:cNvPr>
              <p:cNvPicPr/>
              <p:nvPr/>
            </p:nvPicPr>
            <p:blipFill>
              <a:blip r:embed="rId207"/>
              <a:stretch>
                <a:fillRect/>
              </a:stretch>
            </p:blipFill>
            <p:spPr>
              <a:xfrm>
                <a:off x="2955693" y="3356347"/>
                <a:ext cx="144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35" name="Freihand 134">
                <a:extLst>
                  <a:ext uri="{FF2B5EF4-FFF2-40B4-BE49-F238E27FC236}">
                    <a16:creationId xmlns:a16="http://schemas.microsoft.com/office/drawing/2014/main" id="{622E6885-10D1-4938-8947-A1972416C881}"/>
                  </a:ext>
                </a:extLst>
              </p14:cNvPr>
              <p14:cNvContentPartPr/>
              <p14:nvPr/>
            </p14:nvContentPartPr>
            <p14:xfrm>
              <a:off x="2938053" y="3425467"/>
              <a:ext cx="249120" cy="29880"/>
            </p14:xfrm>
          </p:contentPart>
        </mc:Choice>
        <mc:Fallback>
          <p:pic>
            <p:nvPicPr>
              <p:cNvPr id="135" name="Freihand 134">
                <a:extLst>
                  <a:ext uri="{FF2B5EF4-FFF2-40B4-BE49-F238E27FC236}">
                    <a16:creationId xmlns:a16="http://schemas.microsoft.com/office/drawing/2014/main" id="{622E6885-10D1-4938-8947-A1972416C881}"/>
                  </a:ext>
                </a:extLst>
              </p:cNvPr>
              <p:cNvPicPr/>
              <p:nvPr/>
            </p:nvPicPr>
            <p:blipFill>
              <a:blip r:embed="rId209"/>
              <a:stretch>
                <a:fillRect/>
              </a:stretch>
            </p:blipFill>
            <p:spPr>
              <a:xfrm>
                <a:off x="2933733" y="3421147"/>
                <a:ext cx="2577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37" name="Freihand 136">
                <a:extLst>
                  <a:ext uri="{FF2B5EF4-FFF2-40B4-BE49-F238E27FC236}">
                    <a16:creationId xmlns:a16="http://schemas.microsoft.com/office/drawing/2014/main" id="{29E0619D-2443-4270-B325-5B808446E5D2}"/>
                  </a:ext>
                </a:extLst>
              </p14:cNvPr>
              <p14:cNvContentPartPr/>
              <p14:nvPr/>
            </p14:nvContentPartPr>
            <p14:xfrm>
              <a:off x="3207333" y="3655147"/>
              <a:ext cx="183600" cy="33480"/>
            </p14:xfrm>
          </p:contentPart>
        </mc:Choice>
        <mc:Fallback>
          <p:pic>
            <p:nvPicPr>
              <p:cNvPr id="137" name="Freihand 136">
                <a:extLst>
                  <a:ext uri="{FF2B5EF4-FFF2-40B4-BE49-F238E27FC236}">
                    <a16:creationId xmlns:a16="http://schemas.microsoft.com/office/drawing/2014/main" id="{29E0619D-2443-4270-B325-5B808446E5D2}"/>
                  </a:ext>
                </a:extLst>
              </p:cNvPr>
              <p:cNvPicPr/>
              <p:nvPr/>
            </p:nvPicPr>
            <p:blipFill>
              <a:blip r:embed="rId211"/>
              <a:stretch>
                <a:fillRect/>
              </a:stretch>
            </p:blipFill>
            <p:spPr>
              <a:xfrm>
                <a:off x="3203013" y="3650827"/>
                <a:ext cx="1922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38" name="Freihand 137">
                <a:extLst>
                  <a:ext uri="{FF2B5EF4-FFF2-40B4-BE49-F238E27FC236}">
                    <a16:creationId xmlns:a16="http://schemas.microsoft.com/office/drawing/2014/main" id="{AEED56C2-D4BC-42CD-A040-6641013DE3E6}"/>
                  </a:ext>
                </a:extLst>
              </p14:cNvPr>
              <p14:cNvContentPartPr/>
              <p14:nvPr/>
            </p14:nvContentPartPr>
            <p14:xfrm>
              <a:off x="3148653" y="3437707"/>
              <a:ext cx="52920" cy="203400"/>
            </p14:xfrm>
          </p:contentPart>
        </mc:Choice>
        <mc:Fallback>
          <p:pic>
            <p:nvPicPr>
              <p:cNvPr id="138" name="Freihand 137">
                <a:extLst>
                  <a:ext uri="{FF2B5EF4-FFF2-40B4-BE49-F238E27FC236}">
                    <a16:creationId xmlns:a16="http://schemas.microsoft.com/office/drawing/2014/main" id="{AEED56C2-D4BC-42CD-A040-6641013DE3E6}"/>
                  </a:ext>
                </a:extLst>
              </p:cNvPr>
              <p:cNvPicPr/>
              <p:nvPr/>
            </p:nvPicPr>
            <p:blipFill>
              <a:blip r:embed="rId213"/>
              <a:stretch>
                <a:fillRect/>
              </a:stretch>
            </p:blipFill>
            <p:spPr>
              <a:xfrm>
                <a:off x="3144333" y="3433387"/>
                <a:ext cx="6156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40" name="Freihand 139">
                <a:extLst>
                  <a:ext uri="{FF2B5EF4-FFF2-40B4-BE49-F238E27FC236}">
                    <a16:creationId xmlns:a16="http://schemas.microsoft.com/office/drawing/2014/main" id="{B66A84C8-B0C7-46E0-91F9-AFC636975725}"/>
                  </a:ext>
                </a:extLst>
              </p14:cNvPr>
              <p14:cNvContentPartPr/>
              <p14:nvPr/>
            </p14:nvContentPartPr>
            <p14:xfrm>
              <a:off x="2931573" y="3445267"/>
              <a:ext cx="13320" cy="220320"/>
            </p14:xfrm>
          </p:contentPart>
        </mc:Choice>
        <mc:Fallback>
          <p:pic>
            <p:nvPicPr>
              <p:cNvPr id="140" name="Freihand 139">
                <a:extLst>
                  <a:ext uri="{FF2B5EF4-FFF2-40B4-BE49-F238E27FC236}">
                    <a16:creationId xmlns:a16="http://schemas.microsoft.com/office/drawing/2014/main" id="{B66A84C8-B0C7-46E0-91F9-AFC636975725}"/>
                  </a:ext>
                </a:extLst>
              </p:cNvPr>
              <p:cNvPicPr/>
              <p:nvPr/>
            </p:nvPicPr>
            <p:blipFill>
              <a:blip r:embed="rId215"/>
              <a:stretch>
                <a:fillRect/>
              </a:stretch>
            </p:blipFill>
            <p:spPr>
              <a:xfrm>
                <a:off x="2927253" y="3440947"/>
                <a:ext cx="2196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69" name="Freihand 168">
                <a:extLst>
                  <a:ext uri="{FF2B5EF4-FFF2-40B4-BE49-F238E27FC236}">
                    <a16:creationId xmlns:a16="http://schemas.microsoft.com/office/drawing/2014/main" id="{2389C4BE-872E-48AB-BF53-9406219898BA}"/>
                  </a:ext>
                </a:extLst>
              </p14:cNvPr>
              <p14:cNvContentPartPr/>
              <p14:nvPr/>
            </p14:nvContentPartPr>
            <p14:xfrm>
              <a:off x="2916093" y="3633187"/>
              <a:ext cx="514080" cy="50040"/>
            </p14:xfrm>
          </p:contentPart>
        </mc:Choice>
        <mc:Fallback>
          <p:pic>
            <p:nvPicPr>
              <p:cNvPr id="169" name="Freihand 168">
                <a:extLst>
                  <a:ext uri="{FF2B5EF4-FFF2-40B4-BE49-F238E27FC236}">
                    <a16:creationId xmlns:a16="http://schemas.microsoft.com/office/drawing/2014/main" id="{2389C4BE-872E-48AB-BF53-9406219898BA}"/>
                  </a:ext>
                </a:extLst>
              </p:cNvPr>
              <p:cNvPicPr/>
              <p:nvPr/>
            </p:nvPicPr>
            <p:blipFill>
              <a:blip r:embed="rId217"/>
              <a:stretch>
                <a:fillRect/>
              </a:stretch>
            </p:blipFill>
            <p:spPr>
              <a:xfrm>
                <a:off x="2911773" y="3628867"/>
                <a:ext cx="52272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71" name="Freihand 170">
                <a:extLst>
                  <a:ext uri="{FF2B5EF4-FFF2-40B4-BE49-F238E27FC236}">
                    <a16:creationId xmlns:a16="http://schemas.microsoft.com/office/drawing/2014/main" id="{642A3777-1088-4AF2-8D35-41C504F774F2}"/>
                  </a:ext>
                </a:extLst>
              </p14:cNvPr>
              <p14:cNvContentPartPr/>
              <p14:nvPr/>
            </p14:nvContentPartPr>
            <p14:xfrm>
              <a:off x="2917173" y="3643987"/>
              <a:ext cx="533520" cy="25560"/>
            </p14:xfrm>
          </p:contentPart>
        </mc:Choice>
        <mc:Fallback>
          <p:pic>
            <p:nvPicPr>
              <p:cNvPr id="171" name="Freihand 170">
                <a:extLst>
                  <a:ext uri="{FF2B5EF4-FFF2-40B4-BE49-F238E27FC236}">
                    <a16:creationId xmlns:a16="http://schemas.microsoft.com/office/drawing/2014/main" id="{642A3777-1088-4AF2-8D35-41C504F774F2}"/>
                  </a:ext>
                </a:extLst>
              </p:cNvPr>
              <p:cNvPicPr/>
              <p:nvPr/>
            </p:nvPicPr>
            <p:blipFill>
              <a:blip r:embed="rId219"/>
              <a:stretch>
                <a:fillRect/>
              </a:stretch>
            </p:blipFill>
            <p:spPr>
              <a:xfrm>
                <a:off x="2912853" y="3639667"/>
                <a:ext cx="54216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72" name="Freihand 171">
                <a:extLst>
                  <a:ext uri="{FF2B5EF4-FFF2-40B4-BE49-F238E27FC236}">
                    <a16:creationId xmlns:a16="http://schemas.microsoft.com/office/drawing/2014/main" id="{B63CB222-7DEC-4E6F-96BA-CC502B9EE31C}"/>
                  </a:ext>
                </a:extLst>
              </p14:cNvPr>
              <p14:cNvContentPartPr/>
              <p14:nvPr/>
            </p14:nvContentPartPr>
            <p14:xfrm>
              <a:off x="3137853" y="3436627"/>
              <a:ext cx="26640" cy="174960"/>
            </p14:xfrm>
          </p:contentPart>
        </mc:Choice>
        <mc:Fallback>
          <p:pic>
            <p:nvPicPr>
              <p:cNvPr id="172" name="Freihand 171">
                <a:extLst>
                  <a:ext uri="{FF2B5EF4-FFF2-40B4-BE49-F238E27FC236}">
                    <a16:creationId xmlns:a16="http://schemas.microsoft.com/office/drawing/2014/main" id="{B63CB222-7DEC-4E6F-96BA-CC502B9EE31C}"/>
                  </a:ext>
                </a:extLst>
              </p:cNvPr>
              <p:cNvPicPr/>
              <p:nvPr/>
            </p:nvPicPr>
            <p:blipFill>
              <a:blip r:embed="rId221"/>
              <a:stretch>
                <a:fillRect/>
              </a:stretch>
            </p:blipFill>
            <p:spPr>
              <a:xfrm>
                <a:off x="3133533" y="3432307"/>
                <a:ext cx="35280" cy="183600"/>
              </a:xfrm>
              <a:prstGeom prst="rect">
                <a:avLst/>
              </a:prstGeom>
            </p:spPr>
          </p:pic>
        </mc:Fallback>
      </mc:AlternateContent>
      <p:grpSp>
        <p:nvGrpSpPr>
          <p:cNvPr id="175" name="Gruppieren 174">
            <a:extLst>
              <a:ext uri="{FF2B5EF4-FFF2-40B4-BE49-F238E27FC236}">
                <a16:creationId xmlns:a16="http://schemas.microsoft.com/office/drawing/2014/main" id="{B499C938-D86C-4152-9ED4-82D778CE16CA}"/>
              </a:ext>
            </a:extLst>
          </p:cNvPr>
          <p:cNvGrpSpPr/>
          <p:nvPr/>
        </p:nvGrpSpPr>
        <p:grpSpPr>
          <a:xfrm>
            <a:off x="4335933" y="1837507"/>
            <a:ext cx="311040" cy="167760"/>
            <a:chOff x="4335933" y="1837507"/>
            <a:chExt cx="311040" cy="167760"/>
          </a:xfrm>
        </p:grpSpPr>
        <mc:AlternateContent xmlns:mc="http://schemas.openxmlformats.org/markup-compatibility/2006">
          <mc:Choice xmlns:p14="http://schemas.microsoft.com/office/powerpoint/2010/main" Requires="p14">
            <p:contentPart p14:bwMode="auto" r:id="rId222">
              <p14:nvContentPartPr>
                <p14:cNvPr id="129" name="Freihand 128">
                  <a:extLst>
                    <a:ext uri="{FF2B5EF4-FFF2-40B4-BE49-F238E27FC236}">
                      <a16:creationId xmlns:a16="http://schemas.microsoft.com/office/drawing/2014/main" id="{75011D95-4551-45CA-88C7-592A58AFDA16}"/>
                    </a:ext>
                  </a:extLst>
                </p14:cNvPr>
                <p14:cNvContentPartPr/>
                <p14:nvPr/>
              </p14:nvContentPartPr>
              <p14:xfrm>
                <a:off x="4335933" y="1837507"/>
                <a:ext cx="117720" cy="167760"/>
              </p14:xfrm>
            </p:contentPart>
          </mc:Choice>
          <mc:Fallback>
            <p:pic>
              <p:nvPicPr>
                <p:cNvPr id="129" name="Freihand 128">
                  <a:extLst>
                    <a:ext uri="{FF2B5EF4-FFF2-40B4-BE49-F238E27FC236}">
                      <a16:creationId xmlns:a16="http://schemas.microsoft.com/office/drawing/2014/main" id="{75011D95-4551-45CA-88C7-592A58AFDA16}"/>
                    </a:ext>
                  </a:extLst>
                </p:cNvPr>
                <p:cNvPicPr/>
                <p:nvPr/>
              </p:nvPicPr>
              <p:blipFill>
                <a:blip r:embed="rId223"/>
                <a:stretch>
                  <a:fillRect/>
                </a:stretch>
              </p:blipFill>
              <p:spPr>
                <a:xfrm>
                  <a:off x="4331613" y="1833187"/>
                  <a:ext cx="12636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30" name="Freihand 129">
                  <a:extLst>
                    <a:ext uri="{FF2B5EF4-FFF2-40B4-BE49-F238E27FC236}">
                      <a16:creationId xmlns:a16="http://schemas.microsoft.com/office/drawing/2014/main" id="{C95162B0-4B4A-45F2-9713-632E2DB4E900}"/>
                    </a:ext>
                  </a:extLst>
                </p14:cNvPr>
                <p14:cNvContentPartPr/>
                <p14:nvPr/>
              </p14:nvContentPartPr>
              <p14:xfrm>
                <a:off x="4514133" y="1883947"/>
                <a:ext cx="132840" cy="106560"/>
              </p14:xfrm>
            </p:contentPart>
          </mc:Choice>
          <mc:Fallback>
            <p:pic>
              <p:nvPicPr>
                <p:cNvPr id="130" name="Freihand 129">
                  <a:extLst>
                    <a:ext uri="{FF2B5EF4-FFF2-40B4-BE49-F238E27FC236}">
                      <a16:creationId xmlns:a16="http://schemas.microsoft.com/office/drawing/2014/main" id="{C95162B0-4B4A-45F2-9713-632E2DB4E900}"/>
                    </a:ext>
                  </a:extLst>
                </p:cNvPr>
                <p:cNvPicPr/>
                <p:nvPr/>
              </p:nvPicPr>
              <p:blipFill>
                <a:blip r:embed="rId225"/>
                <a:stretch>
                  <a:fillRect/>
                </a:stretch>
              </p:blipFill>
              <p:spPr>
                <a:xfrm>
                  <a:off x="4509813" y="1879627"/>
                  <a:ext cx="1414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74" name="Freihand 173">
                  <a:extLst>
                    <a:ext uri="{FF2B5EF4-FFF2-40B4-BE49-F238E27FC236}">
                      <a16:creationId xmlns:a16="http://schemas.microsoft.com/office/drawing/2014/main" id="{C0BBBF07-773F-43C3-AD61-44CD0EB2F408}"/>
                    </a:ext>
                  </a:extLst>
                </p14:cNvPr>
                <p14:cNvContentPartPr/>
                <p14:nvPr/>
              </p14:nvContentPartPr>
              <p14:xfrm>
                <a:off x="4474893" y="1935067"/>
                <a:ext cx="360" cy="360"/>
              </p14:xfrm>
            </p:contentPart>
          </mc:Choice>
          <mc:Fallback>
            <p:pic>
              <p:nvPicPr>
                <p:cNvPr id="174" name="Freihand 173">
                  <a:extLst>
                    <a:ext uri="{FF2B5EF4-FFF2-40B4-BE49-F238E27FC236}">
                      <a16:creationId xmlns:a16="http://schemas.microsoft.com/office/drawing/2014/main" id="{C0BBBF07-773F-43C3-AD61-44CD0EB2F408}"/>
                    </a:ext>
                  </a:extLst>
                </p:cNvPr>
                <p:cNvPicPr/>
                <p:nvPr/>
              </p:nvPicPr>
              <p:blipFill>
                <a:blip r:embed="rId54"/>
                <a:stretch>
                  <a:fillRect/>
                </a:stretch>
              </p:blipFill>
              <p:spPr>
                <a:xfrm>
                  <a:off x="4470573" y="1930747"/>
                  <a:ext cx="9000" cy="9000"/>
                </a:xfrm>
                <a:prstGeom prst="rect">
                  <a:avLst/>
                </a:prstGeom>
              </p:spPr>
            </p:pic>
          </mc:Fallback>
        </mc:AlternateContent>
      </p:grpSp>
      <p:grpSp>
        <p:nvGrpSpPr>
          <p:cNvPr id="201" name="Gruppieren 200">
            <a:extLst>
              <a:ext uri="{FF2B5EF4-FFF2-40B4-BE49-F238E27FC236}">
                <a16:creationId xmlns:a16="http://schemas.microsoft.com/office/drawing/2014/main" id="{BC920ABE-87F1-445F-93C8-ADA606D88096}"/>
              </a:ext>
            </a:extLst>
          </p:cNvPr>
          <p:cNvGrpSpPr/>
          <p:nvPr/>
        </p:nvGrpSpPr>
        <p:grpSpPr>
          <a:xfrm>
            <a:off x="1110693" y="4898587"/>
            <a:ext cx="3107520" cy="866520"/>
            <a:chOff x="1110693" y="4898587"/>
            <a:chExt cx="3107520" cy="866520"/>
          </a:xfrm>
        </p:grpSpPr>
        <mc:AlternateContent xmlns:mc="http://schemas.openxmlformats.org/markup-compatibility/2006">
          <mc:Choice xmlns:p14="http://schemas.microsoft.com/office/powerpoint/2010/main" Requires="p14">
            <p:contentPart p14:bwMode="auto" r:id="rId227">
              <p14:nvContentPartPr>
                <p14:cNvPr id="142" name="Freihand 141">
                  <a:extLst>
                    <a:ext uri="{FF2B5EF4-FFF2-40B4-BE49-F238E27FC236}">
                      <a16:creationId xmlns:a16="http://schemas.microsoft.com/office/drawing/2014/main" id="{088B0A18-9566-4C76-8A35-6550633501A8}"/>
                    </a:ext>
                  </a:extLst>
                </p14:cNvPr>
                <p14:cNvContentPartPr/>
                <p14:nvPr/>
              </p14:nvContentPartPr>
              <p14:xfrm>
                <a:off x="1112853" y="5129707"/>
                <a:ext cx="175680" cy="21600"/>
              </p14:xfrm>
            </p:contentPart>
          </mc:Choice>
          <mc:Fallback>
            <p:pic>
              <p:nvPicPr>
                <p:cNvPr id="142" name="Freihand 141">
                  <a:extLst>
                    <a:ext uri="{FF2B5EF4-FFF2-40B4-BE49-F238E27FC236}">
                      <a16:creationId xmlns:a16="http://schemas.microsoft.com/office/drawing/2014/main" id="{088B0A18-9566-4C76-8A35-6550633501A8}"/>
                    </a:ext>
                  </a:extLst>
                </p:cNvPr>
                <p:cNvPicPr/>
                <p:nvPr/>
              </p:nvPicPr>
              <p:blipFill>
                <a:blip r:embed="rId228"/>
                <a:stretch>
                  <a:fillRect/>
                </a:stretch>
              </p:blipFill>
              <p:spPr>
                <a:xfrm>
                  <a:off x="1108533" y="5125387"/>
                  <a:ext cx="1843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43" name="Freihand 142">
                  <a:extLst>
                    <a:ext uri="{FF2B5EF4-FFF2-40B4-BE49-F238E27FC236}">
                      <a16:creationId xmlns:a16="http://schemas.microsoft.com/office/drawing/2014/main" id="{0DFFC014-0291-43CA-9C9B-0E5A07B7CBE6}"/>
                    </a:ext>
                  </a:extLst>
                </p14:cNvPr>
                <p14:cNvContentPartPr/>
                <p14:nvPr/>
              </p14:nvContentPartPr>
              <p14:xfrm>
                <a:off x="1110693" y="5220067"/>
                <a:ext cx="162360" cy="9720"/>
              </p14:xfrm>
            </p:contentPart>
          </mc:Choice>
          <mc:Fallback>
            <p:pic>
              <p:nvPicPr>
                <p:cNvPr id="143" name="Freihand 142">
                  <a:extLst>
                    <a:ext uri="{FF2B5EF4-FFF2-40B4-BE49-F238E27FC236}">
                      <a16:creationId xmlns:a16="http://schemas.microsoft.com/office/drawing/2014/main" id="{0DFFC014-0291-43CA-9C9B-0E5A07B7CBE6}"/>
                    </a:ext>
                  </a:extLst>
                </p:cNvPr>
                <p:cNvPicPr/>
                <p:nvPr/>
              </p:nvPicPr>
              <p:blipFill>
                <a:blip r:embed="rId230"/>
                <a:stretch>
                  <a:fillRect/>
                </a:stretch>
              </p:blipFill>
              <p:spPr>
                <a:xfrm>
                  <a:off x="1106373" y="5215747"/>
                  <a:ext cx="17100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44" name="Freihand 143">
                  <a:extLst>
                    <a:ext uri="{FF2B5EF4-FFF2-40B4-BE49-F238E27FC236}">
                      <a16:creationId xmlns:a16="http://schemas.microsoft.com/office/drawing/2014/main" id="{17BEBA16-195F-4EF7-B2CB-AD4CAC5BECFF}"/>
                    </a:ext>
                  </a:extLst>
                </p14:cNvPr>
                <p14:cNvContentPartPr/>
                <p14:nvPr/>
              </p14:nvContentPartPr>
              <p14:xfrm>
                <a:off x="1270893" y="5077507"/>
                <a:ext cx="118080" cy="206640"/>
              </p14:xfrm>
            </p:contentPart>
          </mc:Choice>
          <mc:Fallback>
            <p:pic>
              <p:nvPicPr>
                <p:cNvPr id="144" name="Freihand 143">
                  <a:extLst>
                    <a:ext uri="{FF2B5EF4-FFF2-40B4-BE49-F238E27FC236}">
                      <a16:creationId xmlns:a16="http://schemas.microsoft.com/office/drawing/2014/main" id="{17BEBA16-195F-4EF7-B2CB-AD4CAC5BECFF}"/>
                    </a:ext>
                  </a:extLst>
                </p:cNvPr>
                <p:cNvPicPr/>
                <p:nvPr/>
              </p:nvPicPr>
              <p:blipFill>
                <a:blip r:embed="rId232"/>
                <a:stretch>
                  <a:fillRect/>
                </a:stretch>
              </p:blipFill>
              <p:spPr>
                <a:xfrm>
                  <a:off x="1266573" y="5073187"/>
                  <a:ext cx="12672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45" name="Freihand 144">
                  <a:extLst>
                    <a:ext uri="{FF2B5EF4-FFF2-40B4-BE49-F238E27FC236}">
                      <a16:creationId xmlns:a16="http://schemas.microsoft.com/office/drawing/2014/main" id="{8EF8ACF0-8454-4A9F-904D-6FDB034BCE32}"/>
                    </a:ext>
                  </a:extLst>
                </p14:cNvPr>
                <p14:cNvContentPartPr/>
                <p14:nvPr/>
              </p14:nvContentPartPr>
              <p14:xfrm>
                <a:off x="1575813" y="5087947"/>
                <a:ext cx="136440" cy="133920"/>
              </p14:xfrm>
            </p:contentPart>
          </mc:Choice>
          <mc:Fallback>
            <p:pic>
              <p:nvPicPr>
                <p:cNvPr id="145" name="Freihand 144">
                  <a:extLst>
                    <a:ext uri="{FF2B5EF4-FFF2-40B4-BE49-F238E27FC236}">
                      <a16:creationId xmlns:a16="http://schemas.microsoft.com/office/drawing/2014/main" id="{8EF8ACF0-8454-4A9F-904D-6FDB034BCE32}"/>
                    </a:ext>
                  </a:extLst>
                </p:cNvPr>
                <p:cNvPicPr/>
                <p:nvPr/>
              </p:nvPicPr>
              <p:blipFill>
                <a:blip r:embed="rId234"/>
                <a:stretch>
                  <a:fillRect/>
                </a:stretch>
              </p:blipFill>
              <p:spPr>
                <a:xfrm>
                  <a:off x="1571493" y="5083627"/>
                  <a:ext cx="1450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46" name="Freihand 145">
                  <a:extLst>
                    <a:ext uri="{FF2B5EF4-FFF2-40B4-BE49-F238E27FC236}">
                      <a16:creationId xmlns:a16="http://schemas.microsoft.com/office/drawing/2014/main" id="{928C973B-3E9F-4AE3-8A1E-28898C051563}"/>
                    </a:ext>
                  </a:extLst>
                </p14:cNvPr>
                <p14:cNvContentPartPr/>
                <p14:nvPr/>
              </p14:nvContentPartPr>
              <p14:xfrm>
                <a:off x="1750413" y="5098027"/>
                <a:ext cx="248040" cy="93960"/>
              </p14:xfrm>
            </p:contentPart>
          </mc:Choice>
          <mc:Fallback>
            <p:pic>
              <p:nvPicPr>
                <p:cNvPr id="146" name="Freihand 145">
                  <a:extLst>
                    <a:ext uri="{FF2B5EF4-FFF2-40B4-BE49-F238E27FC236}">
                      <a16:creationId xmlns:a16="http://schemas.microsoft.com/office/drawing/2014/main" id="{928C973B-3E9F-4AE3-8A1E-28898C051563}"/>
                    </a:ext>
                  </a:extLst>
                </p:cNvPr>
                <p:cNvPicPr/>
                <p:nvPr/>
              </p:nvPicPr>
              <p:blipFill>
                <a:blip r:embed="rId236"/>
                <a:stretch>
                  <a:fillRect/>
                </a:stretch>
              </p:blipFill>
              <p:spPr>
                <a:xfrm>
                  <a:off x="1746093" y="5093707"/>
                  <a:ext cx="2566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47" name="Freihand 146">
                  <a:extLst>
                    <a:ext uri="{FF2B5EF4-FFF2-40B4-BE49-F238E27FC236}">
                      <a16:creationId xmlns:a16="http://schemas.microsoft.com/office/drawing/2014/main" id="{E833EAB9-C298-4485-B894-FA4045D5E646}"/>
                    </a:ext>
                  </a:extLst>
                </p14:cNvPr>
                <p14:cNvContentPartPr/>
                <p14:nvPr/>
              </p14:nvContentPartPr>
              <p14:xfrm>
                <a:off x="2056773" y="5035747"/>
                <a:ext cx="218160" cy="300240"/>
              </p14:xfrm>
            </p:contentPart>
          </mc:Choice>
          <mc:Fallback>
            <p:pic>
              <p:nvPicPr>
                <p:cNvPr id="147" name="Freihand 146">
                  <a:extLst>
                    <a:ext uri="{FF2B5EF4-FFF2-40B4-BE49-F238E27FC236}">
                      <a16:creationId xmlns:a16="http://schemas.microsoft.com/office/drawing/2014/main" id="{E833EAB9-C298-4485-B894-FA4045D5E646}"/>
                    </a:ext>
                  </a:extLst>
                </p:cNvPr>
                <p:cNvPicPr/>
                <p:nvPr/>
              </p:nvPicPr>
              <p:blipFill>
                <a:blip r:embed="rId238"/>
                <a:stretch>
                  <a:fillRect/>
                </a:stretch>
              </p:blipFill>
              <p:spPr>
                <a:xfrm>
                  <a:off x="2052453" y="5031427"/>
                  <a:ext cx="226800" cy="3088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48" name="Freihand 147">
                  <a:extLst>
                    <a:ext uri="{FF2B5EF4-FFF2-40B4-BE49-F238E27FC236}">
                      <a16:creationId xmlns:a16="http://schemas.microsoft.com/office/drawing/2014/main" id="{7975EC91-94C5-46E9-BEE6-8F321937963F}"/>
                    </a:ext>
                  </a:extLst>
                </p14:cNvPr>
                <p14:cNvContentPartPr/>
                <p14:nvPr/>
              </p14:nvContentPartPr>
              <p14:xfrm>
                <a:off x="2003493" y="5056267"/>
                <a:ext cx="163800" cy="15120"/>
              </p14:xfrm>
            </p:contentPart>
          </mc:Choice>
          <mc:Fallback>
            <p:pic>
              <p:nvPicPr>
                <p:cNvPr id="148" name="Freihand 147">
                  <a:extLst>
                    <a:ext uri="{FF2B5EF4-FFF2-40B4-BE49-F238E27FC236}">
                      <a16:creationId xmlns:a16="http://schemas.microsoft.com/office/drawing/2014/main" id="{7975EC91-94C5-46E9-BEE6-8F321937963F}"/>
                    </a:ext>
                  </a:extLst>
                </p:cNvPr>
                <p:cNvPicPr/>
                <p:nvPr/>
              </p:nvPicPr>
              <p:blipFill>
                <a:blip r:embed="rId240"/>
                <a:stretch>
                  <a:fillRect/>
                </a:stretch>
              </p:blipFill>
              <p:spPr>
                <a:xfrm>
                  <a:off x="1999173" y="5051947"/>
                  <a:ext cx="1724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49" name="Freihand 148">
                  <a:extLst>
                    <a:ext uri="{FF2B5EF4-FFF2-40B4-BE49-F238E27FC236}">
                      <a16:creationId xmlns:a16="http://schemas.microsoft.com/office/drawing/2014/main" id="{F40BA86D-9B10-49EE-9D93-10F23EF45CFE}"/>
                    </a:ext>
                  </a:extLst>
                </p14:cNvPr>
                <p14:cNvContentPartPr/>
                <p14:nvPr/>
              </p14:nvContentPartPr>
              <p14:xfrm>
                <a:off x="2431533" y="5042227"/>
                <a:ext cx="134280" cy="120600"/>
              </p14:xfrm>
            </p:contentPart>
          </mc:Choice>
          <mc:Fallback>
            <p:pic>
              <p:nvPicPr>
                <p:cNvPr id="149" name="Freihand 148">
                  <a:extLst>
                    <a:ext uri="{FF2B5EF4-FFF2-40B4-BE49-F238E27FC236}">
                      <a16:creationId xmlns:a16="http://schemas.microsoft.com/office/drawing/2014/main" id="{F40BA86D-9B10-49EE-9D93-10F23EF45CFE}"/>
                    </a:ext>
                  </a:extLst>
                </p:cNvPr>
                <p:cNvPicPr/>
                <p:nvPr/>
              </p:nvPicPr>
              <p:blipFill>
                <a:blip r:embed="rId242"/>
                <a:stretch>
                  <a:fillRect/>
                </a:stretch>
              </p:blipFill>
              <p:spPr>
                <a:xfrm>
                  <a:off x="2427213" y="5037907"/>
                  <a:ext cx="1429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51" name="Freihand 150">
                  <a:extLst>
                    <a:ext uri="{FF2B5EF4-FFF2-40B4-BE49-F238E27FC236}">
                      <a16:creationId xmlns:a16="http://schemas.microsoft.com/office/drawing/2014/main" id="{91D46EA5-0607-411E-AF01-A09BF257C131}"/>
                    </a:ext>
                  </a:extLst>
                </p14:cNvPr>
                <p14:cNvContentPartPr/>
                <p14:nvPr/>
              </p14:nvContentPartPr>
              <p14:xfrm>
                <a:off x="2759133" y="5127187"/>
                <a:ext cx="360" cy="360"/>
              </p14:xfrm>
            </p:contentPart>
          </mc:Choice>
          <mc:Fallback>
            <p:pic>
              <p:nvPicPr>
                <p:cNvPr id="151" name="Freihand 150">
                  <a:extLst>
                    <a:ext uri="{FF2B5EF4-FFF2-40B4-BE49-F238E27FC236}">
                      <a16:creationId xmlns:a16="http://schemas.microsoft.com/office/drawing/2014/main" id="{91D46EA5-0607-411E-AF01-A09BF257C131}"/>
                    </a:ext>
                  </a:extLst>
                </p:cNvPr>
                <p:cNvPicPr/>
                <p:nvPr/>
              </p:nvPicPr>
              <p:blipFill>
                <a:blip r:embed="rId54"/>
                <a:stretch>
                  <a:fillRect/>
                </a:stretch>
              </p:blipFill>
              <p:spPr>
                <a:xfrm>
                  <a:off x="2754813" y="51228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52" name="Freihand 151">
                  <a:extLst>
                    <a:ext uri="{FF2B5EF4-FFF2-40B4-BE49-F238E27FC236}">
                      <a16:creationId xmlns:a16="http://schemas.microsoft.com/office/drawing/2014/main" id="{04B952C0-AFE1-4066-8EDB-AC22E3F1BA85}"/>
                    </a:ext>
                  </a:extLst>
                </p14:cNvPr>
                <p14:cNvContentPartPr/>
                <p14:nvPr/>
              </p14:nvContentPartPr>
              <p14:xfrm>
                <a:off x="2760213" y="5049787"/>
                <a:ext cx="7920" cy="91800"/>
              </p14:xfrm>
            </p:contentPart>
          </mc:Choice>
          <mc:Fallback>
            <p:pic>
              <p:nvPicPr>
                <p:cNvPr id="152" name="Freihand 151">
                  <a:extLst>
                    <a:ext uri="{FF2B5EF4-FFF2-40B4-BE49-F238E27FC236}">
                      <a16:creationId xmlns:a16="http://schemas.microsoft.com/office/drawing/2014/main" id="{04B952C0-AFE1-4066-8EDB-AC22E3F1BA85}"/>
                    </a:ext>
                  </a:extLst>
                </p:cNvPr>
                <p:cNvPicPr/>
                <p:nvPr/>
              </p:nvPicPr>
              <p:blipFill>
                <a:blip r:embed="rId245"/>
                <a:stretch>
                  <a:fillRect/>
                </a:stretch>
              </p:blipFill>
              <p:spPr>
                <a:xfrm>
                  <a:off x="2755893" y="5045467"/>
                  <a:ext cx="165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53" name="Freihand 152">
                  <a:extLst>
                    <a:ext uri="{FF2B5EF4-FFF2-40B4-BE49-F238E27FC236}">
                      <a16:creationId xmlns:a16="http://schemas.microsoft.com/office/drawing/2014/main" id="{B20EEBBE-B91C-493B-94FC-23572993A790}"/>
                    </a:ext>
                  </a:extLst>
                </p14:cNvPr>
                <p14:cNvContentPartPr/>
                <p14:nvPr/>
              </p14:nvContentPartPr>
              <p14:xfrm>
                <a:off x="2749053" y="4989667"/>
                <a:ext cx="68040" cy="13680"/>
              </p14:xfrm>
            </p:contentPart>
          </mc:Choice>
          <mc:Fallback>
            <p:pic>
              <p:nvPicPr>
                <p:cNvPr id="153" name="Freihand 152">
                  <a:extLst>
                    <a:ext uri="{FF2B5EF4-FFF2-40B4-BE49-F238E27FC236}">
                      <a16:creationId xmlns:a16="http://schemas.microsoft.com/office/drawing/2014/main" id="{B20EEBBE-B91C-493B-94FC-23572993A790}"/>
                    </a:ext>
                  </a:extLst>
                </p:cNvPr>
                <p:cNvPicPr/>
                <p:nvPr/>
              </p:nvPicPr>
              <p:blipFill>
                <a:blip r:embed="rId247"/>
                <a:stretch>
                  <a:fillRect/>
                </a:stretch>
              </p:blipFill>
              <p:spPr>
                <a:xfrm>
                  <a:off x="2744733" y="4985347"/>
                  <a:ext cx="766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54" name="Freihand 153">
                  <a:extLst>
                    <a:ext uri="{FF2B5EF4-FFF2-40B4-BE49-F238E27FC236}">
                      <a16:creationId xmlns:a16="http://schemas.microsoft.com/office/drawing/2014/main" id="{1C380239-FF7B-4B71-AACE-3BE23A7D64E4}"/>
                    </a:ext>
                  </a:extLst>
                </p14:cNvPr>
                <p14:cNvContentPartPr/>
                <p14:nvPr/>
              </p14:nvContentPartPr>
              <p14:xfrm>
                <a:off x="2822133" y="5037187"/>
                <a:ext cx="105840" cy="132120"/>
              </p14:xfrm>
            </p:contentPart>
          </mc:Choice>
          <mc:Fallback>
            <p:pic>
              <p:nvPicPr>
                <p:cNvPr id="154" name="Freihand 153">
                  <a:extLst>
                    <a:ext uri="{FF2B5EF4-FFF2-40B4-BE49-F238E27FC236}">
                      <a16:creationId xmlns:a16="http://schemas.microsoft.com/office/drawing/2014/main" id="{1C380239-FF7B-4B71-AACE-3BE23A7D64E4}"/>
                    </a:ext>
                  </a:extLst>
                </p:cNvPr>
                <p:cNvPicPr/>
                <p:nvPr/>
              </p:nvPicPr>
              <p:blipFill>
                <a:blip r:embed="rId249"/>
                <a:stretch>
                  <a:fillRect/>
                </a:stretch>
              </p:blipFill>
              <p:spPr>
                <a:xfrm>
                  <a:off x="2817813" y="5032867"/>
                  <a:ext cx="1144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56" name="Freihand 155">
                  <a:extLst>
                    <a:ext uri="{FF2B5EF4-FFF2-40B4-BE49-F238E27FC236}">
                      <a16:creationId xmlns:a16="http://schemas.microsoft.com/office/drawing/2014/main" id="{2868E83B-69B3-4CC6-AD66-2AB7AA54EF3F}"/>
                    </a:ext>
                  </a:extLst>
                </p14:cNvPr>
                <p14:cNvContentPartPr/>
                <p14:nvPr/>
              </p14:nvContentPartPr>
              <p14:xfrm>
                <a:off x="3071253" y="4992187"/>
                <a:ext cx="18720" cy="127800"/>
              </p14:xfrm>
            </p:contentPart>
          </mc:Choice>
          <mc:Fallback>
            <p:pic>
              <p:nvPicPr>
                <p:cNvPr id="156" name="Freihand 155">
                  <a:extLst>
                    <a:ext uri="{FF2B5EF4-FFF2-40B4-BE49-F238E27FC236}">
                      <a16:creationId xmlns:a16="http://schemas.microsoft.com/office/drawing/2014/main" id="{2868E83B-69B3-4CC6-AD66-2AB7AA54EF3F}"/>
                    </a:ext>
                  </a:extLst>
                </p:cNvPr>
                <p:cNvPicPr/>
                <p:nvPr/>
              </p:nvPicPr>
              <p:blipFill>
                <a:blip r:embed="rId251"/>
                <a:stretch>
                  <a:fillRect/>
                </a:stretch>
              </p:blipFill>
              <p:spPr>
                <a:xfrm>
                  <a:off x="3066933" y="4987867"/>
                  <a:ext cx="273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57" name="Freihand 156">
                  <a:extLst>
                    <a:ext uri="{FF2B5EF4-FFF2-40B4-BE49-F238E27FC236}">
                      <a16:creationId xmlns:a16="http://schemas.microsoft.com/office/drawing/2014/main" id="{32F63AC8-F433-4A7B-8D81-FF28894C2901}"/>
                    </a:ext>
                  </a:extLst>
                </p14:cNvPr>
                <p14:cNvContentPartPr/>
                <p14:nvPr/>
              </p14:nvContentPartPr>
              <p14:xfrm>
                <a:off x="3065493" y="4970947"/>
                <a:ext cx="133200" cy="14760"/>
              </p14:xfrm>
            </p:contentPart>
          </mc:Choice>
          <mc:Fallback>
            <p:pic>
              <p:nvPicPr>
                <p:cNvPr id="157" name="Freihand 156">
                  <a:extLst>
                    <a:ext uri="{FF2B5EF4-FFF2-40B4-BE49-F238E27FC236}">
                      <a16:creationId xmlns:a16="http://schemas.microsoft.com/office/drawing/2014/main" id="{32F63AC8-F433-4A7B-8D81-FF28894C2901}"/>
                    </a:ext>
                  </a:extLst>
                </p:cNvPr>
                <p:cNvPicPr/>
                <p:nvPr/>
              </p:nvPicPr>
              <p:blipFill>
                <a:blip r:embed="rId253"/>
                <a:stretch>
                  <a:fillRect/>
                </a:stretch>
              </p:blipFill>
              <p:spPr>
                <a:xfrm>
                  <a:off x="3061173" y="4966627"/>
                  <a:ext cx="1418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58" name="Freihand 157">
                  <a:extLst>
                    <a:ext uri="{FF2B5EF4-FFF2-40B4-BE49-F238E27FC236}">
                      <a16:creationId xmlns:a16="http://schemas.microsoft.com/office/drawing/2014/main" id="{9CF33CDD-1A7B-4409-8DA1-8D51014C7C7D}"/>
                    </a:ext>
                  </a:extLst>
                </p14:cNvPr>
                <p14:cNvContentPartPr/>
                <p14:nvPr/>
              </p14:nvContentPartPr>
              <p14:xfrm>
                <a:off x="3083133" y="5026747"/>
                <a:ext cx="132120" cy="78120"/>
              </p14:xfrm>
            </p:contentPart>
          </mc:Choice>
          <mc:Fallback>
            <p:pic>
              <p:nvPicPr>
                <p:cNvPr id="158" name="Freihand 157">
                  <a:extLst>
                    <a:ext uri="{FF2B5EF4-FFF2-40B4-BE49-F238E27FC236}">
                      <a16:creationId xmlns:a16="http://schemas.microsoft.com/office/drawing/2014/main" id="{9CF33CDD-1A7B-4409-8DA1-8D51014C7C7D}"/>
                    </a:ext>
                  </a:extLst>
                </p:cNvPr>
                <p:cNvPicPr/>
                <p:nvPr/>
              </p:nvPicPr>
              <p:blipFill>
                <a:blip r:embed="rId255"/>
                <a:stretch>
                  <a:fillRect/>
                </a:stretch>
              </p:blipFill>
              <p:spPr>
                <a:xfrm>
                  <a:off x="3078813" y="5022427"/>
                  <a:ext cx="1407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59" name="Freihand 158">
                  <a:extLst>
                    <a:ext uri="{FF2B5EF4-FFF2-40B4-BE49-F238E27FC236}">
                      <a16:creationId xmlns:a16="http://schemas.microsoft.com/office/drawing/2014/main" id="{8DEB98D6-EA6B-404E-944B-7CA78B8818D0}"/>
                    </a:ext>
                  </a:extLst>
                </p14:cNvPr>
                <p14:cNvContentPartPr/>
                <p14:nvPr/>
              </p14:nvContentPartPr>
              <p14:xfrm>
                <a:off x="3216693" y="4974907"/>
                <a:ext cx="101160" cy="146520"/>
              </p14:xfrm>
            </p:contentPart>
          </mc:Choice>
          <mc:Fallback>
            <p:pic>
              <p:nvPicPr>
                <p:cNvPr id="159" name="Freihand 158">
                  <a:extLst>
                    <a:ext uri="{FF2B5EF4-FFF2-40B4-BE49-F238E27FC236}">
                      <a16:creationId xmlns:a16="http://schemas.microsoft.com/office/drawing/2014/main" id="{8DEB98D6-EA6B-404E-944B-7CA78B8818D0}"/>
                    </a:ext>
                  </a:extLst>
                </p:cNvPr>
                <p:cNvPicPr/>
                <p:nvPr/>
              </p:nvPicPr>
              <p:blipFill>
                <a:blip r:embed="rId257"/>
                <a:stretch>
                  <a:fillRect/>
                </a:stretch>
              </p:blipFill>
              <p:spPr>
                <a:xfrm>
                  <a:off x="3212373" y="4970587"/>
                  <a:ext cx="1098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60" name="Freihand 159">
                  <a:extLst>
                    <a:ext uri="{FF2B5EF4-FFF2-40B4-BE49-F238E27FC236}">
                      <a16:creationId xmlns:a16="http://schemas.microsoft.com/office/drawing/2014/main" id="{F6EBFBAE-E1E0-4600-8CB8-B9A8152CAF21}"/>
                    </a:ext>
                  </a:extLst>
                </p14:cNvPr>
                <p14:cNvContentPartPr/>
                <p14:nvPr/>
              </p14:nvContentPartPr>
              <p14:xfrm>
                <a:off x="3226413" y="5015587"/>
                <a:ext cx="100440" cy="78840"/>
              </p14:xfrm>
            </p:contentPart>
          </mc:Choice>
          <mc:Fallback>
            <p:pic>
              <p:nvPicPr>
                <p:cNvPr id="160" name="Freihand 159">
                  <a:extLst>
                    <a:ext uri="{FF2B5EF4-FFF2-40B4-BE49-F238E27FC236}">
                      <a16:creationId xmlns:a16="http://schemas.microsoft.com/office/drawing/2014/main" id="{F6EBFBAE-E1E0-4600-8CB8-B9A8152CAF21}"/>
                    </a:ext>
                  </a:extLst>
                </p:cNvPr>
                <p:cNvPicPr/>
                <p:nvPr/>
              </p:nvPicPr>
              <p:blipFill>
                <a:blip r:embed="rId259"/>
                <a:stretch>
                  <a:fillRect/>
                </a:stretch>
              </p:blipFill>
              <p:spPr>
                <a:xfrm>
                  <a:off x="3222093" y="5011267"/>
                  <a:ext cx="1090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61" name="Freihand 160">
                  <a:extLst>
                    <a:ext uri="{FF2B5EF4-FFF2-40B4-BE49-F238E27FC236}">
                      <a16:creationId xmlns:a16="http://schemas.microsoft.com/office/drawing/2014/main" id="{BD3A336D-87CD-4B43-918A-22406FAC533E}"/>
                    </a:ext>
                  </a:extLst>
                </p14:cNvPr>
                <p14:cNvContentPartPr/>
                <p14:nvPr/>
              </p14:nvContentPartPr>
              <p14:xfrm>
                <a:off x="3359253" y="5005867"/>
                <a:ext cx="79920" cy="204480"/>
              </p14:xfrm>
            </p:contentPart>
          </mc:Choice>
          <mc:Fallback>
            <p:pic>
              <p:nvPicPr>
                <p:cNvPr id="161" name="Freihand 160">
                  <a:extLst>
                    <a:ext uri="{FF2B5EF4-FFF2-40B4-BE49-F238E27FC236}">
                      <a16:creationId xmlns:a16="http://schemas.microsoft.com/office/drawing/2014/main" id="{BD3A336D-87CD-4B43-918A-22406FAC533E}"/>
                    </a:ext>
                  </a:extLst>
                </p:cNvPr>
                <p:cNvPicPr/>
                <p:nvPr/>
              </p:nvPicPr>
              <p:blipFill>
                <a:blip r:embed="rId261"/>
                <a:stretch>
                  <a:fillRect/>
                </a:stretch>
              </p:blipFill>
              <p:spPr>
                <a:xfrm>
                  <a:off x="3354933" y="5001547"/>
                  <a:ext cx="8856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63" name="Freihand 162">
                  <a:extLst>
                    <a:ext uri="{FF2B5EF4-FFF2-40B4-BE49-F238E27FC236}">
                      <a16:creationId xmlns:a16="http://schemas.microsoft.com/office/drawing/2014/main" id="{093EEBF7-79F5-49CD-A006-A58800161701}"/>
                    </a:ext>
                  </a:extLst>
                </p14:cNvPr>
                <p14:cNvContentPartPr/>
                <p14:nvPr/>
              </p14:nvContentPartPr>
              <p14:xfrm>
                <a:off x="3468693" y="5014867"/>
                <a:ext cx="170280" cy="64440"/>
              </p14:xfrm>
            </p:contentPart>
          </mc:Choice>
          <mc:Fallback>
            <p:pic>
              <p:nvPicPr>
                <p:cNvPr id="163" name="Freihand 162">
                  <a:extLst>
                    <a:ext uri="{FF2B5EF4-FFF2-40B4-BE49-F238E27FC236}">
                      <a16:creationId xmlns:a16="http://schemas.microsoft.com/office/drawing/2014/main" id="{093EEBF7-79F5-49CD-A006-A58800161701}"/>
                    </a:ext>
                  </a:extLst>
                </p:cNvPr>
                <p:cNvPicPr/>
                <p:nvPr/>
              </p:nvPicPr>
              <p:blipFill>
                <a:blip r:embed="rId263"/>
                <a:stretch>
                  <a:fillRect/>
                </a:stretch>
              </p:blipFill>
              <p:spPr>
                <a:xfrm>
                  <a:off x="3464373" y="5010547"/>
                  <a:ext cx="1789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64" name="Freihand 163">
                  <a:extLst>
                    <a:ext uri="{FF2B5EF4-FFF2-40B4-BE49-F238E27FC236}">
                      <a16:creationId xmlns:a16="http://schemas.microsoft.com/office/drawing/2014/main" id="{08C4BA35-C9E1-47C6-BC5F-F487A60FE3DF}"/>
                    </a:ext>
                  </a:extLst>
                </p14:cNvPr>
                <p14:cNvContentPartPr/>
                <p14:nvPr/>
              </p14:nvContentPartPr>
              <p14:xfrm>
                <a:off x="3684333" y="4910827"/>
                <a:ext cx="200880" cy="144720"/>
              </p14:xfrm>
            </p:contentPart>
          </mc:Choice>
          <mc:Fallback>
            <p:pic>
              <p:nvPicPr>
                <p:cNvPr id="164" name="Freihand 163">
                  <a:extLst>
                    <a:ext uri="{FF2B5EF4-FFF2-40B4-BE49-F238E27FC236}">
                      <a16:creationId xmlns:a16="http://schemas.microsoft.com/office/drawing/2014/main" id="{08C4BA35-C9E1-47C6-BC5F-F487A60FE3DF}"/>
                    </a:ext>
                  </a:extLst>
                </p:cNvPr>
                <p:cNvPicPr/>
                <p:nvPr/>
              </p:nvPicPr>
              <p:blipFill>
                <a:blip r:embed="rId265"/>
                <a:stretch>
                  <a:fillRect/>
                </a:stretch>
              </p:blipFill>
              <p:spPr>
                <a:xfrm>
                  <a:off x="3680013" y="4906507"/>
                  <a:ext cx="2095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65" name="Freihand 164">
                  <a:extLst>
                    <a:ext uri="{FF2B5EF4-FFF2-40B4-BE49-F238E27FC236}">
                      <a16:creationId xmlns:a16="http://schemas.microsoft.com/office/drawing/2014/main" id="{901E3E2D-A8A1-4968-8A61-CA756C2F3B22}"/>
                    </a:ext>
                  </a:extLst>
                </p14:cNvPr>
                <p14:cNvContentPartPr/>
                <p14:nvPr/>
              </p14:nvContentPartPr>
              <p14:xfrm>
                <a:off x="3875853" y="4943947"/>
                <a:ext cx="360" cy="360"/>
              </p14:xfrm>
            </p:contentPart>
          </mc:Choice>
          <mc:Fallback>
            <p:pic>
              <p:nvPicPr>
                <p:cNvPr id="165" name="Freihand 164">
                  <a:extLst>
                    <a:ext uri="{FF2B5EF4-FFF2-40B4-BE49-F238E27FC236}">
                      <a16:creationId xmlns:a16="http://schemas.microsoft.com/office/drawing/2014/main" id="{901E3E2D-A8A1-4968-8A61-CA756C2F3B22}"/>
                    </a:ext>
                  </a:extLst>
                </p:cNvPr>
                <p:cNvPicPr/>
                <p:nvPr/>
              </p:nvPicPr>
              <p:blipFill>
                <a:blip r:embed="rId54"/>
                <a:stretch>
                  <a:fillRect/>
                </a:stretch>
              </p:blipFill>
              <p:spPr>
                <a:xfrm>
                  <a:off x="3871533" y="49396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66" name="Freihand 165">
                  <a:extLst>
                    <a:ext uri="{FF2B5EF4-FFF2-40B4-BE49-F238E27FC236}">
                      <a16:creationId xmlns:a16="http://schemas.microsoft.com/office/drawing/2014/main" id="{ED437CE4-B596-4E2E-A5D9-63098843C50F}"/>
                    </a:ext>
                  </a:extLst>
                </p14:cNvPr>
                <p14:cNvContentPartPr/>
                <p14:nvPr/>
              </p14:nvContentPartPr>
              <p14:xfrm>
                <a:off x="4004733" y="4922347"/>
                <a:ext cx="123480" cy="162720"/>
              </p14:xfrm>
            </p:contentPart>
          </mc:Choice>
          <mc:Fallback>
            <p:pic>
              <p:nvPicPr>
                <p:cNvPr id="166" name="Freihand 165">
                  <a:extLst>
                    <a:ext uri="{FF2B5EF4-FFF2-40B4-BE49-F238E27FC236}">
                      <a16:creationId xmlns:a16="http://schemas.microsoft.com/office/drawing/2014/main" id="{ED437CE4-B596-4E2E-A5D9-63098843C50F}"/>
                    </a:ext>
                  </a:extLst>
                </p:cNvPr>
                <p:cNvPicPr/>
                <p:nvPr/>
              </p:nvPicPr>
              <p:blipFill>
                <a:blip r:embed="rId268"/>
                <a:stretch>
                  <a:fillRect/>
                </a:stretch>
              </p:blipFill>
              <p:spPr>
                <a:xfrm>
                  <a:off x="4000413" y="4918027"/>
                  <a:ext cx="1321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67" name="Freihand 166">
                  <a:extLst>
                    <a:ext uri="{FF2B5EF4-FFF2-40B4-BE49-F238E27FC236}">
                      <a16:creationId xmlns:a16="http://schemas.microsoft.com/office/drawing/2014/main" id="{9E4A2E8B-E4E5-4D7D-9ED3-397C88C5D7D3}"/>
                    </a:ext>
                  </a:extLst>
                </p14:cNvPr>
                <p14:cNvContentPartPr/>
                <p14:nvPr/>
              </p14:nvContentPartPr>
              <p14:xfrm>
                <a:off x="4089333" y="4925947"/>
                <a:ext cx="107280" cy="168120"/>
              </p14:xfrm>
            </p:contentPart>
          </mc:Choice>
          <mc:Fallback>
            <p:pic>
              <p:nvPicPr>
                <p:cNvPr id="167" name="Freihand 166">
                  <a:extLst>
                    <a:ext uri="{FF2B5EF4-FFF2-40B4-BE49-F238E27FC236}">
                      <a16:creationId xmlns:a16="http://schemas.microsoft.com/office/drawing/2014/main" id="{9E4A2E8B-E4E5-4D7D-9ED3-397C88C5D7D3}"/>
                    </a:ext>
                  </a:extLst>
                </p:cNvPr>
                <p:cNvPicPr/>
                <p:nvPr/>
              </p:nvPicPr>
              <p:blipFill>
                <a:blip r:embed="rId270"/>
                <a:stretch>
                  <a:fillRect/>
                </a:stretch>
              </p:blipFill>
              <p:spPr>
                <a:xfrm>
                  <a:off x="4085013" y="4921627"/>
                  <a:ext cx="11592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76" name="Freihand 175">
                  <a:extLst>
                    <a:ext uri="{FF2B5EF4-FFF2-40B4-BE49-F238E27FC236}">
                      <a16:creationId xmlns:a16="http://schemas.microsoft.com/office/drawing/2014/main" id="{29AE8004-353C-4914-881C-8451ABD9FB63}"/>
                    </a:ext>
                  </a:extLst>
                </p14:cNvPr>
                <p14:cNvContentPartPr/>
                <p14:nvPr/>
              </p14:nvContentPartPr>
              <p14:xfrm>
                <a:off x="4085373" y="4915147"/>
                <a:ext cx="40320" cy="205560"/>
              </p14:xfrm>
            </p:contentPart>
          </mc:Choice>
          <mc:Fallback>
            <p:pic>
              <p:nvPicPr>
                <p:cNvPr id="176" name="Freihand 175">
                  <a:extLst>
                    <a:ext uri="{FF2B5EF4-FFF2-40B4-BE49-F238E27FC236}">
                      <a16:creationId xmlns:a16="http://schemas.microsoft.com/office/drawing/2014/main" id="{29AE8004-353C-4914-881C-8451ABD9FB63}"/>
                    </a:ext>
                  </a:extLst>
                </p:cNvPr>
                <p:cNvPicPr/>
                <p:nvPr/>
              </p:nvPicPr>
              <p:blipFill>
                <a:blip r:embed="rId272"/>
                <a:stretch>
                  <a:fillRect/>
                </a:stretch>
              </p:blipFill>
              <p:spPr>
                <a:xfrm>
                  <a:off x="4081053" y="4910827"/>
                  <a:ext cx="4896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77" name="Freihand 176">
                  <a:extLst>
                    <a:ext uri="{FF2B5EF4-FFF2-40B4-BE49-F238E27FC236}">
                      <a16:creationId xmlns:a16="http://schemas.microsoft.com/office/drawing/2014/main" id="{145E3D23-554C-45F0-B4E3-4D0AFD9CD3A9}"/>
                    </a:ext>
                  </a:extLst>
                </p14:cNvPr>
                <p14:cNvContentPartPr/>
                <p14:nvPr/>
              </p14:nvContentPartPr>
              <p14:xfrm>
                <a:off x="4004373" y="4900387"/>
                <a:ext cx="213840" cy="257760"/>
              </p14:xfrm>
            </p:contentPart>
          </mc:Choice>
          <mc:Fallback>
            <p:pic>
              <p:nvPicPr>
                <p:cNvPr id="177" name="Freihand 176">
                  <a:extLst>
                    <a:ext uri="{FF2B5EF4-FFF2-40B4-BE49-F238E27FC236}">
                      <a16:creationId xmlns:a16="http://schemas.microsoft.com/office/drawing/2014/main" id="{145E3D23-554C-45F0-B4E3-4D0AFD9CD3A9}"/>
                    </a:ext>
                  </a:extLst>
                </p:cNvPr>
                <p:cNvPicPr/>
                <p:nvPr/>
              </p:nvPicPr>
              <p:blipFill>
                <a:blip r:embed="rId274"/>
                <a:stretch>
                  <a:fillRect/>
                </a:stretch>
              </p:blipFill>
              <p:spPr>
                <a:xfrm>
                  <a:off x="4000053" y="4896067"/>
                  <a:ext cx="22248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79" name="Freihand 178">
                  <a:extLst>
                    <a:ext uri="{FF2B5EF4-FFF2-40B4-BE49-F238E27FC236}">
                      <a16:creationId xmlns:a16="http://schemas.microsoft.com/office/drawing/2014/main" id="{E8D36764-1CDC-4315-A3CA-47568F19F4F9}"/>
                    </a:ext>
                  </a:extLst>
                </p14:cNvPr>
                <p14:cNvContentPartPr/>
                <p14:nvPr/>
              </p14:nvContentPartPr>
              <p14:xfrm>
                <a:off x="4102653" y="4924867"/>
                <a:ext cx="14400" cy="219960"/>
              </p14:xfrm>
            </p:contentPart>
          </mc:Choice>
          <mc:Fallback>
            <p:pic>
              <p:nvPicPr>
                <p:cNvPr id="179" name="Freihand 178">
                  <a:extLst>
                    <a:ext uri="{FF2B5EF4-FFF2-40B4-BE49-F238E27FC236}">
                      <a16:creationId xmlns:a16="http://schemas.microsoft.com/office/drawing/2014/main" id="{E8D36764-1CDC-4315-A3CA-47568F19F4F9}"/>
                    </a:ext>
                  </a:extLst>
                </p:cNvPr>
                <p:cNvPicPr/>
                <p:nvPr/>
              </p:nvPicPr>
              <p:blipFill>
                <a:blip r:embed="rId276"/>
                <a:stretch>
                  <a:fillRect/>
                </a:stretch>
              </p:blipFill>
              <p:spPr>
                <a:xfrm>
                  <a:off x="4098333" y="4920547"/>
                  <a:ext cx="2304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80" name="Freihand 179">
                  <a:extLst>
                    <a:ext uri="{FF2B5EF4-FFF2-40B4-BE49-F238E27FC236}">
                      <a16:creationId xmlns:a16="http://schemas.microsoft.com/office/drawing/2014/main" id="{4A89B3CC-50C1-4992-9E21-ADA92ED8619F}"/>
                    </a:ext>
                  </a:extLst>
                </p14:cNvPr>
                <p14:cNvContentPartPr/>
                <p14:nvPr/>
              </p14:nvContentPartPr>
              <p14:xfrm>
                <a:off x="4033173" y="5066707"/>
                <a:ext cx="36720" cy="58680"/>
              </p14:xfrm>
            </p:contentPart>
          </mc:Choice>
          <mc:Fallback>
            <p:pic>
              <p:nvPicPr>
                <p:cNvPr id="180" name="Freihand 179">
                  <a:extLst>
                    <a:ext uri="{FF2B5EF4-FFF2-40B4-BE49-F238E27FC236}">
                      <a16:creationId xmlns:a16="http://schemas.microsoft.com/office/drawing/2014/main" id="{4A89B3CC-50C1-4992-9E21-ADA92ED8619F}"/>
                    </a:ext>
                  </a:extLst>
                </p:cNvPr>
                <p:cNvPicPr/>
                <p:nvPr/>
              </p:nvPicPr>
              <p:blipFill>
                <a:blip r:embed="rId278"/>
                <a:stretch>
                  <a:fillRect/>
                </a:stretch>
              </p:blipFill>
              <p:spPr>
                <a:xfrm>
                  <a:off x="4028853" y="5062387"/>
                  <a:ext cx="453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81" name="Freihand 180">
                  <a:extLst>
                    <a:ext uri="{FF2B5EF4-FFF2-40B4-BE49-F238E27FC236}">
                      <a16:creationId xmlns:a16="http://schemas.microsoft.com/office/drawing/2014/main" id="{EA5C9552-E0C6-4539-ABA2-19C8A79812B0}"/>
                    </a:ext>
                  </a:extLst>
                </p14:cNvPr>
                <p14:cNvContentPartPr/>
                <p14:nvPr/>
              </p14:nvContentPartPr>
              <p14:xfrm>
                <a:off x="4015893" y="5036467"/>
                <a:ext cx="183240" cy="122760"/>
              </p14:xfrm>
            </p:contentPart>
          </mc:Choice>
          <mc:Fallback>
            <p:pic>
              <p:nvPicPr>
                <p:cNvPr id="181" name="Freihand 180">
                  <a:extLst>
                    <a:ext uri="{FF2B5EF4-FFF2-40B4-BE49-F238E27FC236}">
                      <a16:creationId xmlns:a16="http://schemas.microsoft.com/office/drawing/2014/main" id="{EA5C9552-E0C6-4539-ABA2-19C8A79812B0}"/>
                    </a:ext>
                  </a:extLst>
                </p:cNvPr>
                <p:cNvPicPr/>
                <p:nvPr/>
              </p:nvPicPr>
              <p:blipFill>
                <a:blip r:embed="rId280"/>
                <a:stretch>
                  <a:fillRect/>
                </a:stretch>
              </p:blipFill>
              <p:spPr>
                <a:xfrm>
                  <a:off x="4011573" y="5032147"/>
                  <a:ext cx="1918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82" name="Freihand 181">
                  <a:extLst>
                    <a:ext uri="{FF2B5EF4-FFF2-40B4-BE49-F238E27FC236}">
                      <a16:creationId xmlns:a16="http://schemas.microsoft.com/office/drawing/2014/main" id="{B5BBDB7E-749C-45DE-8549-7633E93F3812}"/>
                    </a:ext>
                  </a:extLst>
                </p14:cNvPr>
                <p14:cNvContentPartPr/>
                <p14:nvPr/>
              </p14:nvContentPartPr>
              <p14:xfrm>
                <a:off x="4042893" y="4898587"/>
                <a:ext cx="142920" cy="140400"/>
              </p14:xfrm>
            </p:contentPart>
          </mc:Choice>
          <mc:Fallback>
            <p:pic>
              <p:nvPicPr>
                <p:cNvPr id="182" name="Freihand 181">
                  <a:extLst>
                    <a:ext uri="{FF2B5EF4-FFF2-40B4-BE49-F238E27FC236}">
                      <a16:creationId xmlns:a16="http://schemas.microsoft.com/office/drawing/2014/main" id="{B5BBDB7E-749C-45DE-8549-7633E93F3812}"/>
                    </a:ext>
                  </a:extLst>
                </p:cNvPr>
                <p:cNvPicPr/>
                <p:nvPr/>
              </p:nvPicPr>
              <p:blipFill>
                <a:blip r:embed="rId282"/>
                <a:stretch>
                  <a:fillRect/>
                </a:stretch>
              </p:blipFill>
              <p:spPr>
                <a:xfrm>
                  <a:off x="4038573" y="4894267"/>
                  <a:ext cx="1515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83" name="Freihand 182">
                  <a:extLst>
                    <a:ext uri="{FF2B5EF4-FFF2-40B4-BE49-F238E27FC236}">
                      <a16:creationId xmlns:a16="http://schemas.microsoft.com/office/drawing/2014/main" id="{5B5A9300-7FC5-4B61-9FB5-595D850960AE}"/>
                    </a:ext>
                  </a:extLst>
                </p14:cNvPr>
                <p14:cNvContentPartPr/>
                <p14:nvPr/>
              </p14:nvContentPartPr>
              <p14:xfrm>
                <a:off x="1425693" y="5520667"/>
                <a:ext cx="291960" cy="126000"/>
              </p14:xfrm>
            </p:contentPart>
          </mc:Choice>
          <mc:Fallback>
            <p:pic>
              <p:nvPicPr>
                <p:cNvPr id="183" name="Freihand 182">
                  <a:extLst>
                    <a:ext uri="{FF2B5EF4-FFF2-40B4-BE49-F238E27FC236}">
                      <a16:creationId xmlns:a16="http://schemas.microsoft.com/office/drawing/2014/main" id="{5B5A9300-7FC5-4B61-9FB5-595D850960AE}"/>
                    </a:ext>
                  </a:extLst>
                </p:cNvPr>
                <p:cNvPicPr/>
                <p:nvPr/>
              </p:nvPicPr>
              <p:blipFill>
                <a:blip r:embed="rId284"/>
                <a:stretch>
                  <a:fillRect/>
                </a:stretch>
              </p:blipFill>
              <p:spPr>
                <a:xfrm>
                  <a:off x="1421373" y="5516347"/>
                  <a:ext cx="3006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84" name="Freihand 183">
                  <a:extLst>
                    <a:ext uri="{FF2B5EF4-FFF2-40B4-BE49-F238E27FC236}">
                      <a16:creationId xmlns:a16="http://schemas.microsoft.com/office/drawing/2014/main" id="{A2DD68A0-8870-4BE7-B55D-C3354C1A4999}"/>
                    </a:ext>
                  </a:extLst>
                </p14:cNvPr>
                <p14:cNvContentPartPr/>
                <p14:nvPr/>
              </p14:nvContentPartPr>
              <p14:xfrm>
                <a:off x="1712253" y="5522107"/>
                <a:ext cx="153000" cy="123840"/>
              </p14:xfrm>
            </p:contentPart>
          </mc:Choice>
          <mc:Fallback>
            <p:pic>
              <p:nvPicPr>
                <p:cNvPr id="184" name="Freihand 183">
                  <a:extLst>
                    <a:ext uri="{FF2B5EF4-FFF2-40B4-BE49-F238E27FC236}">
                      <a16:creationId xmlns:a16="http://schemas.microsoft.com/office/drawing/2014/main" id="{A2DD68A0-8870-4BE7-B55D-C3354C1A4999}"/>
                    </a:ext>
                  </a:extLst>
                </p:cNvPr>
                <p:cNvPicPr/>
                <p:nvPr/>
              </p:nvPicPr>
              <p:blipFill>
                <a:blip r:embed="rId286"/>
                <a:stretch>
                  <a:fillRect/>
                </a:stretch>
              </p:blipFill>
              <p:spPr>
                <a:xfrm>
                  <a:off x="1707933" y="5517787"/>
                  <a:ext cx="1616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87" name="Freihand 186">
                  <a:extLst>
                    <a:ext uri="{FF2B5EF4-FFF2-40B4-BE49-F238E27FC236}">
                      <a16:creationId xmlns:a16="http://schemas.microsoft.com/office/drawing/2014/main" id="{341EC2D4-A7C6-4AD3-8741-473EEB67CC2B}"/>
                    </a:ext>
                  </a:extLst>
                </p14:cNvPr>
                <p14:cNvContentPartPr/>
                <p14:nvPr/>
              </p14:nvContentPartPr>
              <p14:xfrm>
                <a:off x="2034453" y="5544787"/>
                <a:ext cx="150480" cy="108720"/>
              </p14:xfrm>
            </p:contentPart>
          </mc:Choice>
          <mc:Fallback>
            <p:pic>
              <p:nvPicPr>
                <p:cNvPr id="187" name="Freihand 186">
                  <a:extLst>
                    <a:ext uri="{FF2B5EF4-FFF2-40B4-BE49-F238E27FC236}">
                      <a16:creationId xmlns:a16="http://schemas.microsoft.com/office/drawing/2014/main" id="{341EC2D4-A7C6-4AD3-8741-473EEB67CC2B}"/>
                    </a:ext>
                  </a:extLst>
                </p:cNvPr>
                <p:cNvPicPr/>
                <p:nvPr/>
              </p:nvPicPr>
              <p:blipFill>
                <a:blip r:embed="rId288"/>
                <a:stretch>
                  <a:fillRect/>
                </a:stretch>
              </p:blipFill>
              <p:spPr>
                <a:xfrm>
                  <a:off x="2030133" y="5540467"/>
                  <a:ext cx="1591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88" name="Freihand 187">
                  <a:extLst>
                    <a:ext uri="{FF2B5EF4-FFF2-40B4-BE49-F238E27FC236}">
                      <a16:creationId xmlns:a16="http://schemas.microsoft.com/office/drawing/2014/main" id="{C6F6C8DA-2721-41DF-A0EB-C7DEDD5BA093}"/>
                    </a:ext>
                  </a:extLst>
                </p14:cNvPr>
                <p14:cNvContentPartPr/>
                <p14:nvPr/>
              </p14:nvContentPartPr>
              <p14:xfrm>
                <a:off x="2176653" y="5557747"/>
                <a:ext cx="200880" cy="72360"/>
              </p14:xfrm>
            </p:contentPart>
          </mc:Choice>
          <mc:Fallback>
            <p:pic>
              <p:nvPicPr>
                <p:cNvPr id="188" name="Freihand 187">
                  <a:extLst>
                    <a:ext uri="{FF2B5EF4-FFF2-40B4-BE49-F238E27FC236}">
                      <a16:creationId xmlns:a16="http://schemas.microsoft.com/office/drawing/2014/main" id="{C6F6C8DA-2721-41DF-A0EB-C7DEDD5BA093}"/>
                    </a:ext>
                  </a:extLst>
                </p:cNvPr>
                <p:cNvPicPr/>
                <p:nvPr/>
              </p:nvPicPr>
              <p:blipFill>
                <a:blip r:embed="rId290"/>
                <a:stretch>
                  <a:fillRect/>
                </a:stretch>
              </p:blipFill>
              <p:spPr>
                <a:xfrm>
                  <a:off x="2172333" y="5553427"/>
                  <a:ext cx="2095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89" name="Freihand 188">
                  <a:extLst>
                    <a:ext uri="{FF2B5EF4-FFF2-40B4-BE49-F238E27FC236}">
                      <a16:creationId xmlns:a16="http://schemas.microsoft.com/office/drawing/2014/main" id="{7ECC0067-801B-4B94-BD32-2B1AAF1EAC8F}"/>
                    </a:ext>
                  </a:extLst>
                </p14:cNvPr>
                <p14:cNvContentPartPr/>
                <p14:nvPr/>
              </p14:nvContentPartPr>
              <p14:xfrm>
                <a:off x="2393013" y="5448307"/>
                <a:ext cx="262800" cy="316800"/>
              </p14:xfrm>
            </p:contentPart>
          </mc:Choice>
          <mc:Fallback>
            <p:pic>
              <p:nvPicPr>
                <p:cNvPr id="189" name="Freihand 188">
                  <a:extLst>
                    <a:ext uri="{FF2B5EF4-FFF2-40B4-BE49-F238E27FC236}">
                      <a16:creationId xmlns:a16="http://schemas.microsoft.com/office/drawing/2014/main" id="{7ECC0067-801B-4B94-BD32-2B1AAF1EAC8F}"/>
                    </a:ext>
                  </a:extLst>
                </p:cNvPr>
                <p:cNvPicPr/>
                <p:nvPr/>
              </p:nvPicPr>
              <p:blipFill>
                <a:blip r:embed="rId292"/>
                <a:stretch>
                  <a:fillRect/>
                </a:stretch>
              </p:blipFill>
              <p:spPr>
                <a:xfrm>
                  <a:off x="2388693" y="5443987"/>
                  <a:ext cx="271440" cy="32544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90" name="Freihand 189">
                  <a:extLst>
                    <a:ext uri="{FF2B5EF4-FFF2-40B4-BE49-F238E27FC236}">
                      <a16:creationId xmlns:a16="http://schemas.microsoft.com/office/drawing/2014/main" id="{0693EDA4-CB1F-4811-8CA1-B542F2322CBA}"/>
                    </a:ext>
                  </a:extLst>
                </p14:cNvPr>
                <p14:cNvContentPartPr/>
                <p14:nvPr/>
              </p14:nvContentPartPr>
              <p14:xfrm>
                <a:off x="2822853" y="5483947"/>
                <a:ext cx="128880" cy="132480"/>
              </p14:xfrm>
            </p:contentPart>
          </mc:Choice>
          <mc:Fallback>
            <p:pic>
              <p:nvPicPr>
                <p:cNvPr id="190" name="Freihand 189">
                  <a:extLst>
                    <a:ext uri="{FF2B5EF4-FFF2-40B4-BE49-F238E27FC236}">
                      <a16:creationId xmlns:a16="http://schemas.microsoft.com/office/drawing/2014/main" id="{0693EDA4-CB1F-4811-8CA1-B542F2322CBA}"/>
                    </a:ext>
                  </a:extLst>
                </p:cNvPr>
                <p:cNvPicPr/>
                <p:nvPr/>
              </p:nvPicPr>
              <p:blipFill>
                <a:blip r:embed="rId294"/>
                <a:stretch>
                  <a:fillRect/>
                </a:stretch>
              </p:blipFill>
              <p:spPr>
                <a:xfrm>
                  <a:off x="2818533" y="5479627"/>
                  <a:ext cx="1375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92" name="Freihand 191">
                  <a:extLst>
                    <a:ext uri="{FF2B5EF4-FFF2-40B4-BE49-F238E27FC236}">
                      <a16:creationId xmlns:a16="http://schemas.microsoft.com/office/drawing/2014/main" id="{DE31558D-9DDD-459C-B23B-B79C706D51B0}"/>
                    </a:ext>
                  </a:extLst>
                </p14:cNvPr>
                <p14:cNvContentPartPr/>
                <p14:nvPr/>
              </p14:nvContentPartPr>
              <p14:xfrm>
                <a:off x="2747973" y="5388547"/>
                <a:ext cx="260280" cy="325440"/>
              </p14:xfrm>
            </p:contentPart>
          </mc:Choice>
          <mc:Fallback>
            <p:pic>
              <p:nvPicPr>
                <p:cNvPr id="192" name="Freihand 191">
                  <a:extLst>
                    <a:ext uri="{FF2B5EF4-FFF2-40B4-BE49-F238E27FC236}">
                      <a16:creationId xmlns:a16="http://schemas.microsoft.com/office/drawing/2014/main" id="{DE31558D-9DDD-459C-B23B-B79C706D51B0}"/>
                    </a:ext>
                  </a:extLst>
                </p:cNvPr>
                <p:cNvPicPr/>
                <p:nvPr/>
              </p:nvPicPr>
              <p:blipFill>
                <a:blip r:embed="rId296"/>
                <a:stretch>
                  <a:fillRect/>
                </a:stretch>
              </p:blipFill>
              <p:spPr>
                <a:xfrm>
                  <a:off x="2743653" y="5384227"/>
                  <a:ext cx="268920" cy="33408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93" name="Freihand 192">
                  <a:extLst>
                    <a:ext uri="{FF2B5EF4-FFF2-40B4-BE49-F238E27FC236}">
                      <a16:creationId xmlns:a16="http://schemas.microsoft.com/office/drawing/2014/main" id="{05211EF3-4E4B-499C-832B-0F3E470417F1}"/>
                    </a:ext>
                  </a:extLst>
                </p14:cNvPr>
                <p14:cNvContentPartPr/>
                <p14:nvPr/>
              </p14:nvContentPartPr>
              <p14:xfrm>
                <a:off x="2286093" y="4929907"/>
                <a:ext cx="342720" cy="316800"/>
              </p14:xfrm>
            </p:contentPart>
          </mc:Choice>
          <mc:Fallback>
            <p:pic>
              <p:nvPicPr>
                <p:cNvPr id="193" name="Freihand 192">
                  <a:extLst>
                    <a:ext uri="{FF2B5EF4-FFF2-40B4-BE49-F238E27FC236}">
                      <a16:creationId xmlns:a16="http://schemas.microsoft.com/office/drawing/2014/main" id="{05211EF3-4E4B-499C-832B-0F3E470417F1}"/>
                    </a:ext>
                  </a:extLst>
                </p:cNvPr>
                <p:cNvPicPr/>
                <p:nvPr/>
              </p:nvPicPr>
              <p:blipFill>
                <a:blip r:embed="rId298"/>
                <a:stretch>
                  <a:fillRect/>
                </a:stretch>
              </p:blipFill>
              <p:spPr>
                <a:xfrm>
                  <a:off x="2281773" y="4925587"/>
                  <a:ext cx="351360" cy="32544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94" name="Freihand 193">
                  <a:extLst>
                    <a:ext uri="{FF2B5EF4-FFF2-40B4-BE49-F238E27FC236}">
                      <a16:creationId xmlns:a16="http://schemas.microsoft.com/office/drawing/2014/main" id="{DF91A3A6-9217-44F1-A2E9-3C4852FCAE47}"/>
                    </a:ext>
                  </a:extLst>
                </p14:cNvPr>
                <p14:cNvContentPartPr/>
                <p14:nvPr/>
              </p14:nvContentPartPr>
              <p14:xfrm>
                <a:off x="3037053" y="5420947"/>
                <a:ext cx="25920" cy="122040"/>
              </p14:xfrm>
            </p:contentPart>
          </mc:Choice>
          <mc:Fallback>
            <p:pic>
              <p:nvPicPr>
                <p:cNvPr id="194" name="Freihand 193">
                  <a:extLst>
                    <a:ext uri="{FF2B5EF4-FFF2-40B4-BE49-F238E27FC236}">
                      <a16:creationId xmlns:a16="http://schemas.microsoft.com/office/drawing/2014/main" id="{DF91A3A6-9217-44F1-A2E9-3C4852FCAE47}"/>
                    </a:ext>
                  </a:extLst>
                </p:cNvPr>
                <p:cNvPicPr/>
                <p:nvPr/>
              </p:nvPicPr>
              <p:blipFill>
                <a:blip r:embed="rId300"/>
                <a:stretch>
                  <a:fillRect/>
                </a:stretch>
              </p:blipFill>
              <p:spPr>
                <a:xfrm>
                  <a:off x="3032733" y="5416627"/>
                  <a:ext cx="345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95" name="Freihand 194">
                  <a:extLst>
                    <a:ext uri="{FF2B5EF4-FFF2-40B4-BE49-F238E27FC236}">
                      <a16:creationId xmlns:a16="http://schemas.microsoft.com/office/drawing/2014/main" id="{5E821B35-B342-44FA-B9D7-801C46AA781E}"/>
                    </a:ext>
                  </a:extLst>
                </p14:cNvPr>
                <p14:cNvContentPartPr/>
                <p14:nvPr/>
              </p14:nvContentPartPr>
              <p14:xfrm>
                <a:off x="3016173" y="5304667"/>
                <a:ext cx="17280" cy="11160"/>
              </p14:xfrm>
            </p:contentPart>
          </mc:Choice>
          <mc:Fallback>
            <p:pic>
              <p:nvPicPr>
                <p:cNvPr id="195" name="Freihand 194">
                  <a:extLst>
                    <a:ext uri="{FF2B5EF4-FFF2-40B4-BE49-F238E27FC236}">
                      <a16:creationId xmlns:a16="http://schemas.microsoft.com/office/drawing/2014/main" id="{5E821B35-B342-44FA-B9D7-801C46AA781E}"/>
                    </a:ext>
                  </a:extLst>
                </p:cNvPr>
                <p:cNvPicPr/>
                <p:nvPr/>
              </p:nvPicPr>
              <p:blipFill>
                <a:blip r:embed="rId302"/>
                <a:stretch>
                  <a:fillRect/>
                </a:stretch>
              </p:blipFill>
              <p:spPr>
                <a:xfrm>
                  <a:off x="3011853" y="5300347"/>
                  <a:ext cx="259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96" name="Freihand 195">
                  <a:extLst>
                    <a:ext uri="{FF2B5EF4-FFF2-40B4-BE49-F238E27FC236}">
                      <a16:creationId xmlns:a16="http://schemas.microsoft.com/office/drawing/2014/main" id="{E49385EB-460D-4534-B7E3-64607473F351}"/>
                    </a:ext>
                  </a:extLst>
                </p14:cNvPr>
                <p14:cNvContentPartPr/>
                <p14:nvPr/>
              </p14:nvContentPartPr>
              <p14:xfrm>
                <a:off x="3076293" y="5408707"/>
                <a:ext cx="101880" cy="139320"/>
              </p14:xfrm>
            </p:contentPart>
          </mc:Choice>
          <mc:Fallback>
            <p:pic>
              <p:nvPicPr>
                <p:cNvPr id="196" name="Freihand 195">
                  <a:extLst>
                    <a:ext uri="{FF2B5EF4-FFF2-40B4-BE49-F238E27FC236}">
                      <a16:creationId xmlns:a16="http://schemas.microsoft.com/office/drawing/2014/main" id="{E49385EB-460D-4534-B7E3-64607473F351}"/>
                    </a:ext>
                  </a:extLst>
                </p:cNvPr>
                <p:cNvPicPr/>
                <p:nvPr/>
              </p:nvPicPr>
              <p:blipFill>
                <a:blip r:embed="rId304"/>
                <a:stretch>
                  <a:fillRect/>
                </a:stretch>
              </p:blipFill>
              <p:spPr>
                <a:xfrm>
                  <a:off x="3071973" y="5404387"/>
                  <a:ext cx="1105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97" name="Freihand 196">
                  <a:extLst>
                    <a:ext uri="{FF2B5EF4-FFF2-40B4-BE49-F238E27FC236}">
                      <a16:creationId xmlns:a16="http://schemas.microsoft.com/office/drawing/2014/main" id="{3AEE2307-41E3-48EC-82C6-BC49E65A74DD}"/>
                    </a:ext>
                  </a:extLst>
                </p14:cNvPr>
                <p14:cNvContentPartPr/>
                <p14:nvPr/>
              </p14:nvContentPartPr>
              <p14:xfrm>
                <a:off x="3381933" y="5418067"/>
                <a:ext cx="104040" cy="76680"/>
              </p14:xfrm>
            </p:contentPart>
          </mc:Choice>
          <mc:Fallback>
            <p:pic>
              <p:nvPicPr>
                <p:cNvPr id="197" name="Freihand 196">
                  <a:extLst>
                    <a:ext uri="{FF2B5EF4-FFF2-40B4-BE49-F238E27FC236}">
                      <a16:creationId xmlns:a16="http://schemas.microsoft.com/office/drawing/2014/main" id="{3AEE2307-41E3-48EC-82C6-BC49E65A74DD}"/>
                    </a:ext>
                  </a:extLst>
                </p:cNvPr>
                <p:cNvPicPr/>
                <p:nvPr/>
              </p:nvPicPr>
              <p:blipFill>
                <a:blip r:embed="rId306"/>
                <a:stretch>
                  <a:fillRect/>
                </a:stretch>
              </p:blipFill>
              <p:spPr>
                <a:xfrm>
                  <a:off x="3377613" y="5413747"/>
                  <a:ext cx="1126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98" name="Freihand 197">
                  <a:extLst>
                    <a:ext uri="{FF2B5EF4-FFF2-40B4-BE49-F238E27FC236}">
                      <a16:creationId xmlns:a16="http://schemas.microsoft.com/office/drawing/2014/main" id="{252F6F4A-BB98-469F-A290-5C7763B1B654}"/>
                    </a:ext>
                  </a:extLst>
                </p14:cNvPr>
                <p14:cNvContentPartPr/>
                <p14:nvPr/>
              </p14:nvContentPartPr>
              <p14:xfrm>
                <a:off x="3943533" y="5315107"/>
                <a:ext cx="239040" cy="263520"/>
              </p14:xfrm>
            </p:contentPart>
          </mc:Choice>
          <mc:Fallback>
            <p:pic>
              <p:nvPicPr>
                <p:cNvPr id="198" name="Freihand 197">
                  <a:extLst>
                    <a:ext uri="{FF2B5EF4-FFF2-40B4-BE49-F238E27FC236}">
                      <a16:creationId xmlns:a16="http://schemas.microsoft.com/office/drawing/2014/main" id="{252F6F4A-BB98-469F-A290-5C7763B1B654}"/>
                    </a:ext>
                  </a:extLst>
                </p:cNvPr>
                <p:cNvPicPr/>
                <p:nvPr/>
              </p:nvPicPr>
              <p:blipFill>
                <a:blip r:embed="rId308"/>
                <a:stretch>
                  <a:fillRect/>
                </a:stretch>
              </p:blipFill>
              <p:spPr>
                <a:xfrm>
                  <a:off x="3939213" y="5310787"/>
                  <a:ext cx="24768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99" name="Freihand 198">
                  <a:extLst>
                    <a:ext uri="{FF2B5EF4-FFF2-40B4-BE49-F238E27FC236}">
                      <a16:creationId xmlns:a16="http://schemas.microsoft.com/office/drawing/2014/main" id="{24E3215A-7C5A-4542-818A-79DFF8E8FC43}"/>
                    </a:ext>
                  </a:extLst>
                </p14:cNvPr>
                <p14:cNvContentPartPr/>
                <p14:nvPr/>
              </p14:nvContentPartPr>
              <p14:xfrm>
                <a:off x="4050093" y="5445787"/>
                <a:ext cx="155520" cy="19800"/>
              </p14:xfrm>
            </p:contentPart>
          </mc:Choice>
          <mc:Fallback>
            <p:pic>
              <p:nvPicPr>
                <p:cNvPr id="199" name="Freihand 198">
                  <a:extLst>
                    <a:ext uri="{FF2B5EF4-FFF2-40B4-BE49-F238E27FC236}">
                      <a16:creationId xmlns:a16="http://schemas.microsoft.com/office/drawing/2014/main" id="{24E3215A-7C5A-4542-818A-79DFF8E8FC43}"/>
                    </a:ext>
                  </a:extLst>
                </p:cNvPr>
                <p:cNvPicPr/>
                <p:nvPr/>
              </p:nvPicPr>
              <p:blipFill>
                <a:blip r:embed="rId310"/>
                <a:stretch>
                  <a:fillRect/>
                </a:stretch>
              </p:blipFill>
              <p:spPr>
                <a:xfrm>
                  <a:off x="4045773" y="5441467"/>
                  <a:ext cx="164160" cy="28440"/>
                </a:xfrm>
                <a:prstGeom prst="rect">
                  <a:avLst/>
                </a:prstGeom>
              </p:spPr>
            </p:pic>
          </mc:Fallback>
        </mc:AlternateContent>
      </p:grpSp>
    </p:spTree>
    <p:extLst>
      <p:ext uri="{BB962C8B-B14F-4D97-AF65-F5344CB8AC3E}">
        <p14:creationId xmlns:p14="http://schemas.microsoft.com/office/powerpoint/2010/main" val="367241733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494</Words>
  <Application>Microsoft Office PowerPoint</Application>
  <PresentationFormat>Breitbild</PresentationFormat>
  <Paragraphs>51</Paragraphs>
  <Slides>11</Slides>
  <Notes>11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11</vt:i4>
      </vt:variant>
    </vt:vector>
  </HeadingPairs>
  <TitlesOfParts>
    <vt:vector size="18" baseType="lpstr">
      <vt:lpstr>Arial</vt:lpstr>
      <vt:lpstr>Calibri</vt:lpstr>
      <vt:lpstr>Calibri Light</vt:lpstr>
      <vt:lpstr>Cambria Math</vt:lpstr>
      <vt:lpstr>Sparkasse Rg</vt:lpstr>
      <vt:lpstr>Times New Roman</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Köster, Bernhard Johannes</cp:lastModifiedBy>
  <cp:revision>593</cp:revision>
  <dcterms:created xsi:type="dcterms:W3CDTF">2019-02-11T10:45:01Z</dcterms:created>
  <dcterms:modified xsi:type="dcterms:W3CDTF">2025-04-10T11:59:32Z</dcterms:modified>
</cp:coreProperties>
</file>